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225B9-1288-4963-B781-DDFD68962DAF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C6F05-6121-4681-94EF-B8562F01B1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707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1954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277CC1"/>
                </a:solidFill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6CD20F7-8CC3-4F43-AD15-20750FF240FC}" type="slidenum">
              <a:rPr lang="ru-RU" sz="2000" smtClean="0"/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283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84167" y="61658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89AF34-946D-406A-8F9A-4E3F7FB29B26}" type="slidenum">
              <a:rPr lang="ru-RU" altLang="ru-RU" sz="2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7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11870" y="1447801"/>
            <a:ext cx="9465733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514601"/>
            <a:ext cx="9448800" cy="306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1028" name="Picture 6" descr="sah_01.png"/>
          <p:cNvPicPr>
            <a:picLocks noChangeAspect="1"/>
          </p:cNvPicPr>
          <p:nvPr/>
        </p:nvPicPr>
        <p:blipFill>
          <a:blip r:embed="rId5" cstate="print"/>
          <a:srcRect b="86667"/>
          <a:stretch>
            <a:fillRect/>
          </a:stretch>
        </p:blipFill>
        <p:spPr bwMode="auto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324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2864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5EBDE1"/>
        </a:buClr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vestinsakhalin.ru/" TargetMode="External"/><Relationship Id="rId2" Type="http://schemas.openxmlformats.org/officeDocument/2006/relationships/hyperlink" Target="mailto:sapi@sakhalin.gov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7608" y="1185003"/>
            <a:ext cx="1038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1430"/>
                <a:solidFill>
                  <a:srgbClr val="333399"/>
                </a:solidFill>
                <a:latin typeface="Calibri" pitchFamily="34" charset="0"/>
                <a:cs typeface="Tahoma" pitchFamily="34" charset="0"/>
              </a:rPr>
              <a:t>Схема работы «одного окна» и предоставления поддержки инвестиционной деятельности</a:t>
            </a:r>
            <a:endParaRPr lang="ru-RU" sz="2000" b="1" dirty="0">
              <a:ln w="11430"/>
              <a:solidFill>
                <a:srgbClr val="333399"/>
              </a:solidFill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22" y="2077372"/>
            <a:ext cx="10058400" cy="371247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3" b="15150"/>
          <a:stretch/>
        </p:blipFill>
        <p:spPr>
          <a:xfrm>
            <a:off x="10903174" y="41945"/>
            <a:ext cx="816495" cy="8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8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6CD20F7-8CC3-4F43-AD15-20750FF240FC}" type="slidenum">
              <a:rPr lang="ru-RU" sz="2000" smtClean="0"/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/>
        </p:nvSpPr>
        <p:spPr>
          <a:xfrm>
            <a:off x="665205" y="1175952"/>
            <a:ext cx="10515600" cy="6301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ОГКУ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«Сахалинское агентство по привлечению инвестиций»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консультационная поддержка субъектов инвестиционной деятельности об инвестиционных возможностях и мерах государственной поддержки в Сахалинской области, инвестиционных проектах и условиях их реализации на территории Сахалинской области, в том числе проектов: «Свободный порт Владивосток» Корсаков; территории опережающего социально-экономического развития (ТОР «Горный воздух», ТОР «Южная»);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экспертизы представленного заявления с пакетом документов на комплексное сопровождение инвестиционного проекта;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рекомендаций по изменению основных параметров инвестиционного проекта, при которых проект обеспечивает положительный уровень доходности и финансовой состоятельности;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технико-экономического обоснования и бизнес-плана под требования финансовых институтов, органов исполнительной власти и потенциальных инвесторов;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сопровождение инвестиционного проекта в рамках режима «одного окна»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и правовая поддержка субъектов инвестиционной деятельности на всех стадиях реализации инвестиционного проекта;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формировании пакета документов для рассмотрения вопроса о предоставлении мер государственной поддержки;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представлении инвестиционного проекта на международных, региональных и местных презентационных мероприятиях.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3" b="15150"/>
          <a:stretch/>
        </p:blipFill>
        <p:spPr>
          <a:xfrm>
            <a:off x="10903174" y="41945"/>
            <a:ext cx="816495" cy="8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5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6CD20F7-8CC3-4F43-AD15-20750FF240FC}" type="slidenum">
              <a:rPr lang="ru-RU" sz="2000" smtClean="0"/>
              <a:pPr algn="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2000" dirty="0"/>
          </a:p>
        </p:txBody>
      </p:sp>
      <p:sp>
        <p:nvSpPr>
          <p:cNvPr id="7" name="TextBox 9"/>
          <p:cNvSpPr txBox="1"/>
          <p:nvPr/>
        </p:nvSpPr>
        <p:spPr>
          <a:xfrm>
            <a:off x="551935" y="4706211"/>
            <a:ext cx="11468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ОГКУ «Сахалинское агентство по привлечению инвестиций»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693000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Южно-Сахалинск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ул. Невельская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 52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этаж 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Тел./факс /4242/ 725-324, 8-800-234-6065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sapi@sakhalin.gov.ru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www.investinsakhalin.ru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53" b="15150"/>
          <a:stretch/>
        </p:blipFill>
        <p:spPr>
          <a:xfrm>
            <a:off x="10903174" y="41945"/>
            <a:ext cx="816495" cy="82879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51935" y="1289891"/>
            <a:ext cx="113023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документы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инвестиционной деятельности на территории Сахалинской области на основе принципа «одного окна», утвержден Постановлением Правительства СО от 10.06.2014 №264 (с изм. от 05.12.2016 №602);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рассмотрения и экспертизы инвестиционных проектов, планируемых к сопровождению на территории Сахалинской области на основе принципа «одного окна», утвержден Постановление Правительства СО от 17.10.2014 №509 (с изм. от 03.02.2017 №43)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рассмотрения и критерии отбора инвестиционных проектов для включения в перечень приоритетных инвестиционных проектов Сахалинской области, утвержден Постановлением Правительства СО от 26.09.2014 №470 (с изм. от 14.12.2016 №628);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межведомственной комиссии Сахалинской области по рассмотрению вопросов предоставления государственной поддержки инвестиционной деятельности, утверждено Постановлением Правительства СО от 07.10.2010 №485 (с изм. от 18.01.2017 №18).</a:t>
            </a:r>
          </a:p>
        </p:txBody>
      </p:sp>
    </p:spTree>
    <p:extLst>
      <p:ext uri="{BB962C8B-B14F-4D97-AF65-F5344CB8AC3E}">
        <p14:creationId xmlns:p14="http://schemas.microsoft.com/office/powerpoint/2010/main" val="3797115348"/>
      </p:ext>
    </p:extLst>
  </p:cSld>
  <p:clrMapOvr>
    <a:masterClrMapping/>
  </p:clrMapOvr>
</p:sld>
</file>

<file path=ppt/theme/theme1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354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Wingdings</vt:lpstr>
      <vt:lpstr>ヒラギノ角ゴ Pro W3</vt:lpstr>
      <vt:lpstr>9_Blank Presentation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Российченко Артём Сергеевич</dc:creator>
  <cp:lastModifiedBy>Елена Г. Визнер</cp:lastModifiedBy>
  <cp:revision>46</cp:revision>
  <cp:lastPrinted>2017-03-15T22:14:17Z</cp:lastPrinted>
  <dcterms:created xsi:type="dcterms:W3CDTF">2017-03-05T22:31:41Z</dcterms:created>
  <dcterms:modified xsi:type="dcterms:W3CDTF">2017-04-03T04:06:29Z</dcterms:modified>
</cp:coreProperties>
</file>