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4" r:id="rId4"/>
    <p:sldId id="269" r:id="rId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70C0"/>
    <a:srgbClr val="00ADFF"/>
    <a:srgbClr val="A3FFF6"/>
    <a:srgbClr val="8B98E5"/>
    <a:srgbClr val="BEC5F0"/>
    <a:srgbClr val="85D6FF"/>
    <a:srgbClr val="00FFE4"/>
    <a:srgbClr val="18236B"/>
    <a:srgbClr val="0C1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5405" autoAdjust="0"/>
  </p:normalViewPr>
  <p:slideViewPr>
    <p:cSldViewPr snapToGrid="0" snapToObjects="1">
      <p:cViewPr varScale="1">
        <p:scale>
          <a:sx n="109" d="100"/>
          <a:sy n="109" d="100"/>
        </p:scale>
        <p:origin x="498" y="12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B900F-7B01-4506-811D-2A881C9533D3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80BD3-6491-454F-A6BD-ACFF6791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8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0BD3-6491-454F-A6BD-ACFF679150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3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0BD3-6491-454F-A6BD-ACFF679150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4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5872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D3D16D-EB99-8B4B-A8D6-1D9D26FCB5D7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58183D-6B02-FC48-8981-62AD49847714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926F72-A288-F54E-B3F7-E9F477DE4FAA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39CEFD-2B95-7F49-9867-4C093E22C439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5187D9-0076-1741-8020-61E412D2E716}" type="datetime1">
              <a:rPr lang="ru-RU"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180222-B6D6-D542-ADCF-2E3BF15B2B3D}" type="datetime1">
              <a:rPr lang="ru-RU"/>
              <a:t>03.04.2026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8C65D1-A9B8-6047-BA08-C8B7B4D47D24}" type="datetime1">
              <a:rPr lang="ru-RU"/>
              <a:t>03.04.2026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49C535-779A-DB4A-A449-C30643317331}" type="datetime1">
              <a:rPr lang="ru-RU"/>
              <a:t>03.04.2026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6A6F3F-D5F0-004F-A17A-2DD0C86A9ECB}" type="datetime1">
              <a:rPr lang="ru-RU"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8650CE6-50D3-C74D-AC01-5B1D3A179572}" type="datetime1">
              <a:rPr lang="ru-RU"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B08E91-986D-7842-B9F9-E55844B7FC96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6.svg"/><Relationship Id="rId3" Type="http://schemas.openxmlformats.org/officeDocument/2006/relationships/image" Target="../media/image5.png"/><Relationship Id="rId7" Type="http://schemas.openxmlformats.org/officeDocument/2006/relationships/image" Target="../media/image36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svg"/><Relationship Id="rId6" Type="http://schemas.openxmlformats.org/officeDocument/2006/relationships/image" Target="../media/image8.sv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74785" y="48727"/>
            <a:ext cx="8326316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43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Малоэтажная многоквартирная жилая застройка</a:t>
            </a:r>
          </a:p>
          <a:p>
            <a:pPr lvl="1">
              <a:lnSpc>
                <a:spcPts val="4300"/>
              </a:lnSpc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520678" y="6303309"/>
            <a:ext cx="7271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Муниципальное образование Ногликский муниципальный округ Сахалинской области, 2026</a:t>
            </a:r>
            <a:endParaRPr lang="ru-RU" sz="14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28972" y="74614"/>
            <a:ext cx="571500" cy="774700"/>
          </a:xfrm>
          <a:prstGeom prst="rect">
            <a:avLst/>
          </a:prstGeom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00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62908" y="6134031"/>
            <a:ext cx="9933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Муниципальное образование 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Ногликский</a:t>
            </a: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муниципальный округ Сахалинской области, 2026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8870" y="50009"/>
            <a:ext cx="10593350" cy="59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4300"/>
              </a:lnSpc>
              <a:defRPr/>
            </a:pPr>
            <a:r>
              <a:rPr lang="ru-RU" sz="3000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многоквартирного дома, </a:t>
            </a:r>
            <a:r>
              <a:rPr lang="ru-RU" sz="3000" b="1" dirty="0" err="1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пгт</a:t>
            </a:r>
            <a:r>
              <a:rPr lang="ru-RU" sz="3000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 Ноглики</a:t>
            </a:r>
            <a:endParaRPr lang="ru-RU" sz="3000" b="1" dirty="0">
              <a:solidFill>
                <a:srgbClr val="0000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3370" y="31752"/>
            <a:ext cx="819150" cy="860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20684" y="313485"/>
            <a:ext cx="7152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многоквартирного дома, </a:t>
            </a:r>
            <a:r>
              <a:rPr lang="ru-RU" sz="2000" b="1" dirty="0" err="1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пгт</a:t>
            </a:r>
            <a:r>
              <a:rPr lang="ru-RU" sz="2000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 Ноглики</a:t>
            </a:r>
            <a:endParaRPr lang="ru-RU" sz="2000" b="1" dirty="0">
              <a:solidFill>
                <a:srgbClr val="0000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4051" y="959354"/>
            <a:ext cx="12192000" cy="23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057111" y="394129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28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245608" y="965627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Описание проекта</a:t>
            </a:r>
            <a:endParaRPr lang="ru-RU" sz="28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6" name="Rectangle 5"/>
          <p:cNvSpPr/>
          <p:nvPr/>
        </p:nvSpPr>
        <p:spPr bwMode="auto">
          <a:xfrm>
            <a:off x="320684" y="1416473"/>
            <a:ext cx="11670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Artegra Sans Condensed"/>
              </a:rPr>
              <a:t>Цель проекта </a:t>
            </a:r>
            <a:r>
              <a:rPr lang="ru-RU" dirty="0" smtClean="0">
                <a:latin typeface="Artegra Sans Condensed"/>
              </a:rPr>
              <a:t>- строительство комфортабельного жилья с последующей реализацией в </a:t>
            </a:r>
            <a:r>
              <a:rPr lang="ru-RU" dirty="0">
                <a:latin typeface="Artegra Sans Condensed"/>
              </a:rPr>
              <a:t>дальнейшем, улучшение жилищных условий </a:t>
            </a:r>
            <a:r>
              <a:rPr lang="ru-RU" dirty="0" smtClean="0">
                <a:latin typeface="Artegra Sans Condensed"/>
              </a:rPr>
              <a:t>граждан. </a:t>
            </a:r>
          </a:p>
          <a:p>
            <a:pPr>
              <a:defRPr/>
            </a:pPr>
            <a:r>
              <a:rPr lang="ru-RU" b="1" dirty="0" smtClean="0">
                <a:latin typeface="Artegra Sans Condensed"/>
              </a:rPr>
              <a:t>Параметры проекта </a:t>
            </a:r>
            <a:r>
              <a:rPr lang="ru-RU" dirty="0" smtClean="0">
                <a:latin typeface="Artegra Sans Condensed"/>
              </a:rPr>
              <a:t>– строительство многоквартирного дома (</a:t>
            </a:r>
            <a:r>
              <a:rPr lang="ru-RU" dirty="0" err="1" smtClean="0">
                <a:latin typeface="Artegra Sans Condensed"/>
              </a:rPr>
              <a:t>мкд</a:t>
            </a:r>
            <a:r>
              <a:rPr lang="ru-RU" dirty="0" smtClean="0">
                <a:latin typeface="Artegra Sans Condensed"/>
              </a:rPr>
              <a:t>) для граждан,                                 этажность </a:t>
            </a:r>
            <a:r>
              <a:rPr lang="ru-RU" dirty="0" err="1" smtClean="0">
                <a:latin typeface="Artegra Sans Condensed"/>
              </a:rPr>
              <a:t>мкд</a:t>
            </a:r>
            <a:r>
              <a:rPr lang="ru-RU" dirty="0" smtClean="0">
                <a:latin typeface="Artegra Sans Condensed"/>
              </a:rPr>
              <a:t> – 5 этажей,                                                                                                                              количество квартир в </a:t>
            </a:r>
            <a:r>
              <a:rPr lang="ru-RU" dirty="0" err="1" smtClean="0">
                <a:latin typeface="Artegra Sans Condensed"/>
              </a:rPr>
              <a:t>мкд</a:t>
            </a:r>
            <a:r>
              <a:rPr lang="ru-RU" dirty="0" smtClean="0">
                <a:latin typeface="Artegra Sans Condensed"/>
              </a:rPr>
              <a:t> – 30 квартир,                                                                                                                                      общая площадь кв. метров </a:t>
            </a:r>
            <a:r>
              <a:rPr lang="ru-RU" dirty="0" err="1" smtClean="0">
                <a:latin typeface="Artegra Sans Condensed"/>
              </a:rPr>
              <a:t>мкд</a:t>
            </a:r>
            <a:r>
              <a:rPr lang="ru-RU" dirty="0" smtClean="0">
                <a:latin typeface="Artegra Sans Condensed"/>
              </a:rPr>
              <a:t>  - 1 900 кв. метров.                                                                                                                                 Создание </a:t>
            </a:r>
            <a:r>
              <a:rPr lang="ru-RU" dirty="0">
                <a:latin typeface="Artegra Sans Condensed"/>
              </a:rPr>
              <a:t>новых рабочих мест </a:t>
            </a:r>
            <a:r>
              <a:rPr lang="ru-RU" dirty="0" smtClean="0">
                <a:latin typeface="Artegra Sans Condensed"/>
              </a:rPr>
              <a:t>на период строительства – 10 </a:t>
            </a:r>
            <a:r>
              <a:rPr lang="ru-RU" dirty="0" err="1">
                <a:latin typeface="Artegra Sans Condensed"/>
              </a:rPr>
              <a:t>р.м</a:t>
            </a:r>
            <a:r>
              <a:rPr lang="ru-RU" dirty="0">
                <a:latin typeface="Artegra Sans Condensed"/>
              </a:rPr>
              <a:t>. </a:t>
            </a:r>
            <a:endParaRPr lang="ru-RU" dirty="0" smtClean="0">
              <a:latin typeface="Artegra Sans Condensed"/>
            </a:endParaRPr>
          </a:p>
          <a:p>
            <a:pPr>
              <a:defRPr/>
            </a:pPr>
            <a:r>
              <a:rPr lang="ru-RU" dirty="0" smtClean="0">
                <a:latin typeface="Artegra Sans Condensed"/>
              </a:rPr>
              <a:t>Объем инвестиций – 329,7 млн рублей.</a:t>
            </a:r>
            <a:endParaRPr lang="en-US" dirty="0">
              <a:latin typeface="Gotham Pro" panose="02000503040000020004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245608" y="3724211"/>
            <a:ext cx="313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Рынки сбыта</a:t>
            </a:r>
            <a:endParaRPr lang="ru-RU" sz="28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8" name="Rectangle 5"/>
          <p:cNvSpPr/>
          <p:nvPr/>
        </p:nvSpPr>
        <p:spPr bwMode="auto">
          <a:xfrm>
            <a:off x="245608" y="4230167"/>
            <a:ext cx="11307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Artegra Sans Condensed"/>
              </a:rPr>
              <a:t>Преимущества для инвестора – наличие спроса на жилье для граждан на рынке муниципального образования. Выкуп жилья администрацией МО </a:t>
            </a:r>
            <a:r>
              <a:rPr lang="ru-RU" dirty="0" err="1" smtClean="0">
                <a:latin typeface="Artegra Sans Condensed"/>
              </a:rPr>
              <a:t>Ногликский</a:t>
            </a:r>
            <a:r>
              <a:rPr lang="ru-RU" dirty="0" smtClean="0">
                <a:latin typeface="Artegra Sans Condensed"/>
              </a:rPr>
              <a:t> муниципальный округ Сахалинской области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245608" y="5087906"/>
            <a:ext cx="588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Дополнительная информация</a:t>
            </a:r>
            <a:endParaRPr lang="ru-RU" sz="28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42" name="Rectangle 5"/>
          <p:cNvSpPr/>
          <p:nvPr/>
        </p:nvSpPr>
        <p:spPr bwMode="auto">
          <a:xfrm>
            <a:off x="245608" y="5503823"/>
            <a:ext cx="10585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Artegra Sans Condensed"/>
              </a:rPr>
              <a:t>Место </a:t>
            </a:r>
            <a:r>
              <a:rPr lang="ru-RU" dirty="0">
                <a:latin typeface="Artegra Sans Condensed"/>
              </a:rPr>
              <a:t>расположения проекта – </a:t>
            </a:r>
            <a:r>
              <a:rPr lang="ru-RU" dirty="0" err="1" smtClean="0">
                <a:latin typeface="Artegra Sans Condensed"/>
              </a:rPr>
              <a:t>пгт</a:t>
            </a:r>
            <a:r>
              <a:rPr lang="ru-RU" dirty="0" smtClean="0">
                <a:latin typeface="Artegra Sans Condensed"/>
              </a:rPr>
              <a:t>. Ноглики, ул. Вокзальная,  з/у 25а, </a:t>
            </a:r>
            <a:r>
              <a:rPr lang="ru-RU" dirty="0" err="1" smtClean="0">
                <a:latin typeface="Artegra Sans Condensed"/>
              </a:rPr>
              <a:t>Ногликского</a:t>
            </a:r>
            <a:r>
              <a:rPr lang="ru-RU" dirty="0" smtClean="0">
                <a:latin typeface="Artegra Sans Condensed"/>
              </a:rPr>
              <a:t> </a:t>
            </a:r>
            <a:r>
              <a:rPr lang="ru-RU" dirty="0">
                <a:latin typeface="Artegra Sans Condensed"/>
              </a:rPr>
              <a:t>района Сахалинской области. Транспортная доступность: наличие </a:t>
            </a:r>
            <a:r>
              <a:rPr lang="ru-RU" dirty="0" smtClean="0">
                <a:latin typeface="Artegra Sans Condensed"/>
              </a:rPr>
              <a:t>автомобильного, железнодорожного, воздушного  видов транспорта.</a:t>
            </a: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2850" y="83328"/>
            <a:ext cx="819150" cy="860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93948" y="370932"/>
            <a:ext cx="71777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многоквартирного дома, </a:t>
            </a:r>
            <a:r>
              <a:rPr lang="ru-RU" sz="2000" b="1" dirty="0" err="1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пгт</a:t>
            </a:r>
            <a:r>
              <a:rPr lang="ru-RU" sz="2000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 Ноглики</a:t>
            </a:r>
            <a:endParaRPr lang="ru-RU" sz="2000" b="1" dirty="0">
              <a:solidFill>
                <a:srgbClr val="0000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>
              <a:defRPr/>
            </a:pP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4848" y="939041"/>
            <a:ext cx="12192000" cy="235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193948" y="939041"/>
            <a:ext cx="3132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Земельный участок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13" name="Rectangle 5"/>
          <p:cNvSpPr/>
          <p:nvPr/>
        </p:nvSpPr>
        <p:spPr bwMode="auto">
          <a:xfrm>
            <a:off x="155584" y="1341613"/>
            <a:ext cx="47327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Кадастровый номер- 65:22:0000011:1517                                   </a:t>
            </a:r>
          </a:p>
          <a:p>
            <a:pPr>
              <a:defRPr/>
            </a:pPr>
            <a:endParaRPr lang="ru-RU" sz="1400" dirty="0" smtClean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>
              <a:defRPr/>
            </a:pP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1533" y="159565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16" name="Rectangle 5"/>
          <p:cNvSpPr/>
          <p:nvPr/>
        </p:nvSpPr>
        <p:spPr bwMode="auto">
          <a:xfrm>
            <a:off x="155584" y="1614715"/>
            <a:ext cx="3983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Площадь з/участка – 0,48</a:t>
            </a:r>
            <a:r>
              <a:rPr lang="ru-RU" sz="1600" dirty="0" smtClean="0">
                <a:cs typeface="Gotham Pro" panose="02000503040000020004" pitchFamily="2" charset="0"/>
              </a:rPr>
              <a:t>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га.</a:t>
            </a:r>
          </a:p>
          <a:p>
            <a:pPr>
              <a:defRPr/>
            </a:pPr>
            <a:endParaRPr lang="ru-RU" sz="20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193948" y="1910853"/>
            <a:ext cx="5125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Категория земель – земли населенных пунктов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8" name="Rectangle 5"/>
          <p:cNvSpPr/>
          <p:nvPr/>
        </p:nvSpPr>
        <p:spPr bwMode="auto">
          <a:xfrm>
            <a:off x="196862" y="2221186"/>
            <a:ext cx="5045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Вид разрешенного использования –                            жилая </a:t>
            </a:r>
            <a:r>
              <a:rPr lang="ru-RU" sz="1600" dirty="0" smtClean="0"/>
              <a:t>застройка</a:t>
            </a:r>
            <a:endParaRPr lang="ru-RU" sz="1600" dirty="0">
              <a:solidFill>
                <a:srgbClr val="C0000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47263" y="4086443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Инфраструктура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0" name="Rectangle 5"/>
          <p:cNvSpPr/>
          <p:nvPr/>
        </p:nvSpPr>
        <p:spPr bwMode="auto">
          <a:xfrm>
            <a:off x="114847" y="4548108"/>
            <a:ext cx="3822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Электроснабжение – присутствует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1" name="Rectangle 5"/>
          <p:cNvSpPr/>
          <p:nvPr/>
        </p:nvSpPr>
        <p:spPr bwMode="auto">
          <a:xfrm>
            <a:off x="114847" y="4842304"/>
            <a:ext cx="3822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Газоснабжение – присутствует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2" name="Rectangle 5"/>
          <p:cNvSpPr/>
          <p:nvPr/>
        </p:nvSpPr>
        <p:spPr bwMode="auto">
          <a:xfrm>
            <a:off x="104640" y="5145167"/>
            <a:ext cx="3861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Водоснабжение – присутствует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124057" y="5443441"/>
            <a:ext cx="3884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Водоотведение – присутствует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Rectangle 5"/>
          <p:cNvSpPr/>
          <p:nvPr/>
        </p:nvSpPr>
        <p:spPr bwMode="auto">
          <a:xfrm>
            <a:off x="114847" y="5723764"/>
            <a:ext cx="5767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Наличие подъездных путей – Ориентировочное расстояние до трассы федерального значения А-393 – 0,5 км.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2" name="Rectangle 5"/>
          <p:cNvSpPr/>
          <p:nvPr/>
        </p:nvSpPr>
        <p:spPr bwMode="auto">
          <a:xfrm>
            <a:off x="179413" y="2796519"/>
            <a:ext cx="6312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Механизм предоставления земельного участка –                                        аренда</a:t>
            </a:r>
            <a:r>
              <a:rPr lang="ru-RU" sz="1600" dirty="0" smtClean="0">
                <a:cs typeface="Gotham Pro" panose="02000503040000020004" pitchFamily="2" charset="0"/>
              </a:rPr>
              <a:t>,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через проведение аукциона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413" y="3410621"/>
            <a:ext cx="781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Минимальный и максимальный срок аренды </a:t>
            </a:r>
            <a:r>
              <a:rPr lang="ru-RU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– от 1 до 10 лет</a:t>
            </a:r>
            <a:endParaRPr lang="ru-RU" sz="1400" dirty="0">
              <a:solidFill>
                <a:srgbClr val="C0000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034" y="3783925"/>
            <a:ext cx="42114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Форма собственности - неразграниченная  </a:t>
            </a:r>
            <a:endParaRPr lang="ru-RU" sz="1600" dirty="0"/>
          </a:p>
        </p:txBody>
      </p:sp>
      <p:sp>
        <p:nvSpPr>
          <p:cNvPr id="11" name="AutoShape 6" descr="data:image/png;base64,iVBORw0KGgoAAAANSUhEUgAABYwAAAO4CAYAAABxlLJaAAAQAElEQVR4AVz9B9ht13nnh/3fVfY+5/vuvWgEOwkCRO/9oneiFxIg0QsJgiRIEOxNIsVOSSONCiUNR6JGmiceO3bGjv04YzuPSzK2kzixYydjO4n92Jl5PJNM0UgkgHu/csre+/XvXee7ED37nves9q63r3etvc5HMP3Rt5/yv/4rT/pf/9aT/hPgr33zCf/9X/qI//jrj/nvfPVD/ltf+qD/5hce9h9/9VH/6a884f/yj57xn37rw/47X3rQf/2Vu/23vnCf//grD/rvf/Uh/90v3++//YV76bvH/+rn727wu4z9wS9/2P/wu8z7/gv+xz/6uP/0Ry/5T77/ov/et1/wH3/7ef/97zznP/ku8J1n/K8hyx986yP+17/9pP/R9572n37/Wf/D7z3P+Av+17/7Uf+j73/U/8YPPuZ/8sOPNvjTH33U//RHH/O/+asvNviTHzznf/zdp/yn337C/xDdfvLtZ/w3v/oR/+VP3u+fefJW/9JH7/LvvPKg/8bXHvPf+qXH/Xe/9RRyPIMMz/gfBH/gJ9951gP+4Fee8d/75lP+u994wv/at5/2P/7h8/6nv/aC/wS5fuebj/tvodePsclf+87TyPgMsj3rf/z95/yPf/A8uC/4HyPbT5Hnj77/DHo97n/1yw/7Dz59j3/7pTv9lz96m3/tuVv8l1+8w7/78r3+o8896D969QH/1Vfv9x999j7//mfu8++8fJ//8kt3+1eev8M/99Qt/rWP3eU/ePUh/13k/n1k+8l3X/A/+sGL/off/5j/9e991P/wBx/3P/m1l/1/9Vdf9X/ptz5P+Tn/m7/5Of8bv/6K/9GPXvaf/OBT/oc/+rT/9Nc+63/8Vz7nf/Ibn/c//atf8D/9zc9Tf9X/+Nc/6z/91U/7H/7wU+j4kv/Otz7mf+VrL/ivAT/+zifb+J+A+9Nff9V/8qPP+u99/zP+29/5lP/Gtz7hv/qNF/37X33Bf+WLz/pXP/24v/qxD/knnnrQn330Hn/sgTv8wQ/c5Hffeq3fdv3lfsdNV/gHbr3S773jan/o7uv80ftv9Ccfvtk/9tit+Og2/+Jzd/jXX/yAf/tT96HzB/zVp2/zlz58o3/8sZv8Y4/e7B/90K3+/Idu9+c+dJc/9dDt/ugHbvAHbr7K77vpSr+P8l7g9uuu8BuuutSvveISv+noVX7nzdf53bfdhAw3wfsmv+OWm/zWm27wm2643q+//qgfPXqNX3vt1X7j9dfRf6PfdvPNfvP1N/j1117n111z1K+79toNHL3Wrz961K+/7ij41/jVV1/lV155pV951ZV+xVVX+RXUL7/iCr/s8sv90ssu80svucQvufgiv/yyS/2qKy/3a8C76srL/MrLL/GrkO3o1Zf7Dch3y/XX+O03HfW7brneP/ALcNct19F3FLmv8wfuvMk/dM9t/pH77/AnHrzTn37kA/7Uw3e1+uP0Pf3I3f7CY/f7xx9/yL/wxH3+7z5+g//2E7f7lx7/gH/pI3f4lz58m3/xMeDRW/xTD1zvz911jT9+6xX+kVuu8A/ffIU/euNl/sC1l/gHrrgAuNDvuepiv++aS/3hG67wx26+2h+//Vp/7Jar/IM3Xu73X3eJ33nF+X7jRe/3684/0482eJ/fcOFZfvMlZ/ttl5/jt11xrt8ORHnTJeBd8D7wzvCjlNcB1194pje46CyP8VsvP5s557T60fPf51ef816/8v3v8cvPfLdfesa7/MJ3v9PPffvb/dx3vN3Pe8c7/Px3vdMvof+Ks97rV519RoMr33+G33Dx+X7fDdf54/fc5x+5+25/7M7b/NHbbvDH77zen73rOvS+1p+89TJ/9PoL/MM3XujP33GZf+q+a/2zD93gn3v0Vv/i43f6y4/c5s/fd5M/c8+N/urj9/h3Pvmo/9pnn/QffuYj/r1PP+a/8tKH/BsvPOxffuYB/8qzD/nXnv+gf/2FR/2LxPyrH7nbP/PB2/wzD9/kn3noqH/ug0f964/f6N9+7lZ/9ZFr/clbLvQ7Lz3Db7v4PX7LBe/ym4E7Ln2f33vl2f7gtef6B68/3x+76QJ8c6E/dcdF/tl7Lvb/6kOX+Oc/cLE/d8fFyHuJv3D7Zf6xO6/0T9xzrX/6wRv8s4/c5J/70C3+RXz8jafu9F954V7/3osP+JeevMc/8fAd/sy9t/rTd9/qT37gVn/23tv8xYfv9Jc/fLe/hJ7P3XudP37H5f7ITZf4vUfP9zuQ47YrzvbbLj/Lb73sLL/l0vcDZ+OXs/2G8Dc+vhZ/X33eGX7luWf41fjq6AVn+dEL39/g2gve79fSvob+q89HT+g9csvFyHCFP33fZf7U/Zf4E/df7B++70J/9J7z/YMfONcfuuscv//Os/3uW8/y2248g3X4Hr/+2vf40avf47dc937/MHp+5vH7sPmj/s0XP+zf+cTj/kPyzG989nH/nS9+xL/70n3++Sdv8o9/8CryxFH/+Edu8peevNk/8cyN/snnr/ePPnGVP/7QRf7QnWf5/bed5ffcfJbffdP7/f7bz/aH4f3ovef5Y/ed5x++/3x/8M5z/LZrz/Irz3+PX3H+eynP8KuI16svfJ9fe+EZfvTiM/3mK87xO6650O+49kK/+crz/LrLzvarLzrTLwP/orPf5Re9/11+4fvf6ReeBUTZ2u/yC84CznyXn/++d/kFAcTv+QHveaefF/H9nnf4OcDZ732Hn4D3v/ftftZ73upnvvstfhbwfuC8M97qj993nf/ql5/xf+O3X/X//MsP+P/349f73/61x/x3vneff+8rR/2XXr3cv/ryJf7Fj1/gn33iAv/UQxf4i3ec70/fcLY/esV7/bGrz/CXPnCef/nxy/wbz17lv/Ts1f7Lz17rX338Wv/cw9f4Z+692l++52r/5N1X+Yt3XelP3X6Ff/Cmy/yhG6/wR26+xj90y3X+2O3X++N3Xe9PfeB6/Hu9P/vAdf7sg0f9Cfz16F3X+CN3XOkP33GpP0QcP3r3Rf7EQxf7c49d4h+F58efvNI/9dy1/rVP3eQ/+OId/utf/oB/77O3+y9/4lb/0nM3+CvI8fGHL/ePPXSZf/SBy/yF+y71Z+682J9gzT51A7rceqF/9gMX+SvAJ+680J+77Xx//IZz/JErz/J7Lz7DH73ubH/2rgv9xQcv8RceuMSfI+aefeBif+6hS/z5Ry5Dzkv9ybsv8Q/fdhHxf4k/ddel/uzdl/snH7zGv/joDf6Nx2/2bzwNPH+Lf+7xG/yj91/tH7r5Un/05sv8w7dc7k/cdqU/+4Gr/GMPXu0vYa+PP3S1vwi89NBV/vLDV/mrxOI3nrnef/Xl2/3vfvwG/9Erd/rnP36rf/q5G/1zlF95+U7/2qfv8q+8fJd/+ZN3+Rc+fqd/7qO3+yvP39rwvvzyrf7VV271L31q0/70szf7Cx+63j9y99X+2Aeu9ifuO+pPk7OeQ9aPPnG9v/TsDf6Zj93in//E7dC707/08dv9iy/c6l+E3hefv82/9MLt/oXnb/fPs7++CrzyzG3+ac4Vn3ryJsob/ZWnmA+dTz161F966Br/BLq8jA6fffQqfyXgQ1f5yx+80p/BDw9j7/vuuMAfwaYf+dBl/vSjl/tzD1/hH3vgCn/+/iv8mXsvx7aX+Uew6aO3X+yP3HqRP3jzxX7fjRf7Pddf7B+47iK/89oL/K6jF1C/wO++7kK/g9xzyzXn+o1XnePXXU4OueRMv/KiM/ySC97jF5z3Tj/3nHf4+896m5/5vrf6mWee7mee9RY/6/2n+dnnvMXPPe8tfs65b/H3nnmav/3dp/np7zjN3/L20/y0twFvPc3f/b6zGpxx5tl+5vvP8TPPOsff/Z4z/G1vf6e/7W1v93e+/R3+nne+0z8Kz9+/6Ry/8ex3+zXve4df8d63+WXvPp3yrX7VGW/361jHd7L+H7r6XH+WuHmV2PyVZ672X3nmGv/mU0f9l5846t968qh/++mj/r1nj/oPnz/qv/ZR4IVrqV/r33vmWv/+c0f9Ry9c77/+sRv9tz91i//BZ2/zn3zudv+tT94CzvX+zceP+pfxwWceupbcfo1/hnj8LL545YFr/NP3X8N6vNqfveUSf/Ta8/wR5PjwDRf7M7de7s/efpU/ddtV/vitV/tH7z7a9oSvP3Gb/9JTt/m3nrnVf+XZW/2bT9/iv0Re/CY+/97TN/ivPnud/zry/BXk/A1k/Ksfu85/m1j93U/c6D/++PX+4xev899/6aj/4aev9z959Qb/X3/tNv+3vnu3//u/8ZD/H3/3Uf9PfvKE/6d/9LT/B7/zmP/vfvSQ/2+/e5//m9+9H5wH/N/6/gP+b//wAf87v0r9B/f7v/6d+/xf/eY9/q81uNf/9rfuBe9e/3d+eJ//ez+6z/8O5b/9w/v9X6P/T750p//eJ2/1P/j0bf6H5IQ//sId/sefv8t/+vkP+O9/5i7/EfH8tUdv9C8+fIN/+UM3+1c513z50dv8ix+6zb/A2fDbzz/ov/HK4/77X3nuAJ713/78k/6DT3zQv/Hsve1M9LlH7/BPP3Sbv8wZ8mX2yJcfvtM/Rfmph2/3T3/oDtb83f6lZ+/zzz9zt7/y+O3+icdu9k88erN/EvgU8OJD1/lz913tTxLjH7zlAr+Pfeqe687y+294vz9009n+IHD/jWf6vTecwV7xHr/pinf50YvfyfnnnX4t8Xz03Hf59ee9y286/13+4NVn+cfJj7/0xNX+g4/d4L/1ym3+e+TEbxFDn2T/f/rGs/3ZG8/x524+lxx3tt9/1Xv91kve6Tdf/A6/BZq3XvIuv/+a93GOO8dfuOsif5l894UPXe6fBz5B/nuGHPnoLef5fdee7bdd9j6/59oz/aFb3u+P3nW2f+iu97NOz/LfffA8/1uPXOAff+g81v/5/vEHzvcX2Q8/fvf5/om7zvdPsne8DHzmzgv81bsv9K/ce7F/Cz6/AvzyfZf415H/8+Tgl64/25++4n3+zJXv82evOsufu+b9/sI1Z/uL8P7k9ef6K9jqC3de4p+97UIP3GfBe+aKMzZzmPf81e8D9yx/8ehZ/tFrzvRoP3PV+/wp8J4EngAn4PHL3+ePXvZef+SS9/iDF7+7wUOUD1/8Ln/oAB69/D3+FHb5GHvei9jwJWz4yRvP9U/edL6/fPMGPnnDuf4Se8XHkPP5q8/0Z6H/zOVn+Al4FtlCxheQ5TO3nO9fufty//r9V/pX77nCv0T9y5Rfpf31B6/yrz9wNXCNf511+vX7qd9/lX/1vivAu8I/f+fl/sodl/nLt1/mn7jtMv8UZ67P3HWFf/buK/zTxNAn77jIX7r9fH8ReCHseNfF/uqDV/rXPny9f/ahK/05bP/I0ff4B697r3/w+jP8Qze+zz9y65n+1J3v9+fuPttfuOccf/G+84jh8/1zj13kX33qEv/K0xdzRr0IuNC/9NRFGpJNWQAAEABJREFU/sUnLvbPfxi6H7rYX3noYn8F373KeezzAfde4q/ecwnyXOyfp//LH7zEv/zYJf4q56ZPck77BHHwMn5/hXj8wgOX+9c/dLV/6/Hr/Vc+fI1/+7Gr/LuPXeF/hRz444/e7D9+4Wb/If3fIC6+xF7x6m0X+Kex90s3nu8vEAPPHD3Hn7vuHOrn+Iv441O3nodtzveXbzvXX7juTP8Ifnsav72Ezz6L3p++5Vz/JPWIl5dvPs9fxVaf4yzwyu0X+qcjnu66xL/10BX+ax856j967Br/IbJ975ErPeC77GHf/eDV/u1HrvFvsU9/55Hr/IeP3eC/+cQt/ltP3+q/wz74Y/bD3wV+B/jNp2/z75FbvoEPP8/55RPs989ed4k/e/2l/lHeMT9+6zX47ijnjuv98/fe6F95+Bb/5cfu8O8+ebf/2vP3kD/vI3fd73/t5Qf8D195wP/41fv8b37uHv9bX7jL/9Uv3e3/+lfv8X/jG/f4v/7L9/nf/ub9/re+fg/5/w7/zZduahD7wI9fvs1/9YUbsO81/sUHL2ftXeBPsa4+Qgw+cfT9/tQN5/jz2OHjt2NX4uRTd17kL2GnF4FX7r3Iv/TwZfjnCv865dceuNS/gn+/CHwO+NJDl/nXP3iFf/Oxq/2L+PFT2O6j2PCFmy/wF/DRZ+6+DF1u9J+8co//1kt3oNu1/knsHPCpOy70T4ftOTd96d5L/csRM6z7T915vn/6Axf458gJX37wUv/CfcTYBy70zyDPF4mpb+Cb7+CXH7E//tVnbvAff+wm/8mnbvWfvnqn/yb74Nc+eLl/9Naz/fP3X+TffvxK/yvsSd9/En8RV1995Ar6L/dX7r7UX7mXOvvglx+53r8CfPmRGzzg6/jrlz58M/a6xb/LfveDZ+7wX33+Lv8rH7sHHR7w3/rEA/7bn3zQf+dTD/nvvvyQ/zjg0w/7733mEfbfR/wnr37I//ALH/affulJ/xtfecr/9KtP+59+7RnKZ9+EP/nqs/43vvoM8LT/CeMBf0r5p/T9za896w2iDkTfnzL2J9D66ZeeaLR//zMf9N/8+P3+g2fu9G995Bb/2gdv9C/cf9RfiTP2nVf4i7ddiv0v8eduuhBfX+BPXneBf+Ta8/3Rq8/zhy8/2++/+H3+Qd6lnrj+PH+es+/zt15Aeb4/T654kbPYJ4iBT5L7P8F6ewmIvheJj4+y9gI+Rr4NeJHyReZ//PaL/JPk4c9g18/dd7l/g1zzLz96pf+72PxbT9/o33z2Fn+Zc8dHbr7I77vqbL8H3h+44my/nXfCm+M9iL3r6Hnv9qO881x3/hl+9Lz3+rXnvtuvPefd1N/DvcAZfj3vTTfynn8z7/h3oMN9ocsNF3GPcKk/eeeV/gzn2A/zLv4wffdfcz572HnAuX7XFe/3my96r19zzjv9lkvO8PvIF49xjgz4CPEX8Bjlh+i7n3fl25Dv6IXv5V303X7V+e/mne3dfjn766W8iwVccd57/JoLzvBrLzoTeF+Do7zPNbjgTL+Z97e7kO3+Gy/yR2+91J+66yp/Fr88wXvPY7dd5lG+xH7/efz2rRfu9l9/5RH/g6897r/PPenvfeOD/ttfe9B/+OoH/JdfusW/xPvmZ5+6zj9BLnqWuH8Mn9zL/vMAee6DrLGP3Haxv0Ac/8ajV/vf+fCV/tAdV/Cee4Ffdum5fukl5/olF5/j99x2tX/iqQ/4978Ij++84H/rt1/2f+Mnn/V/+bc/6X/jVz/mv8e95a996UP+Te7IPvvM7f4Ma+EB6Nx18yV+83UX+nXocuM15/kt157nd3CfcB9n1Q/i5/uw1830XYY/Lr3gLD/nnPcA7/Xzzn2vX8D7/MXY4spLz/HrrrrAb7gaOpRHrzzfbz56sd910xWexmnUOI5y/iUz5ZSUAEsm8Zl80noYNQQOdYGjg8cp3Zn5JkgTfRMDJ4AqPZJBXwHgKh5KZmozv40wt/Vs+sBtY5SbUb6RRycoQRgSmmAUeK08qEOAD7RAiLEAheyAAR4wTcwFxqnpHzYYx6HVQ9dxdA3ovV4PWq3X9IdmJsM2IcPI/MAJvkjWPoZMMnBOgEQzbSBlpYCcWluW0CxJAqibZeqGTBJqyMxUSlLJWTQa/zFkDb7AMAwK2QIgpFqK+q6qBlBPB3KGfCMEh5jbfBjkTBlZMrQLuBlIucgSsgBmpuDJV5BWPNEVNHNOyJVVa1EtWSFfTknRDv7zvqorRYX4SRiEIXgJsAZMUYVGV7J6aERZkSOg0F9SZjxDA6jUS1LOJshhl2njE3R3fJvATzCIethjRD9hG9AbfswJuQWuY4PAk0kxJzEQ7hoZCxs1wOdR0hVTNFGZoOfESxgi5lgQYGJ0EbANT+1hBJo6ATLFHNhq4gtS9Bi8AXDMGBcoDEzwCF5Ona7NJ4aBGBuIwwH/xXCTPWcZesus8Ye8wscxLpneq6XunN7QfzPM9D+tM7EzBiPFg4fV9GButGPOBIGIrcaDuqARYGayZA0/YdRCveSEPxL+lcw2ZD0UDULYJeQIeVcrcsYwHcjlTU6wFQ/TmNu+W2mGHgygIv6dGoQ8AVPYBpn4bOwYFfgwkY8BSQlb5HyizCrYJ6CrplmfNZ8Vbc07RWwNyLlgTS+Qb7FaawWMyOnwGVn/q8VCezs7WlJOxJmZydA7wSNhA8mQQxqIlQGB1+tJjkzJEvSN+qjFYl/7+/vgrekTcc5YTsrQmcANvjv7Sy3Xo2jSn5QY46N4Ig4Coh5zdorpvxiTbt/a4NWc1NXMei9AVi25rclSkgpjhv7JTAIm9BrQa0SX4NH3VbNZr77v1HWs05qUs8kkIAzr4U05AT6wnkbmiyfolWTQN/gl5iTiIsCUmGmMBejgiXiOuQN8J5SMOqZn1GTGDGSDhQZsvwKGwTUCA3YdAz9K7DsAqxb/YSsA6ULKoJGsKJdKvphjj5nmXa9ZrU2eEb6r1aBh7ZrWCX2yDBlzNTXok3KHvySt4Lu/P2p/MeK7Ad9P1Actlpv2AjoL9oAVNNfYY2rg2pTsCxvFZNBCM+WUlOCVzGRm9MIHoQ/QRCewWQ3MRiPqGzTqVPjo4GHapgYdM4NuUsbHlXx9aHuuC7tRV/xP/4NsVvVfnPtu/dm4IKb3FbaFGISd+qQJOw7E/Aqd1suBvWOU02dJqrOs0mcl4kjEghJ8cpaVogmeA/quwMUlUgq8sHtRqp3C/jlTZ27IGvZeLR36jhzO2cE3OQBhkESOETbrxVS6rBlrc/vwTKectt0g6j1xGbHZ4aMZss3nRVvbVXOgEK8TtNbEhCNXgl5Fxhk22e6qtmrRvEIXebb6ou2tokOHKiV90KolSTLizrGJQtW2Pjv6C3NKKZhgg+Pg+WQS6TPst15NWmK/Fet2xB6TI4lLk1uDEVzCRONa8sllyEdFYOmfzntdvL8XFIM9JQWkxTNh2DW+eROCB7G4JCYXe6MWe4OWu2ut9teaWCsJfQv6NkDmWrM6bNl1SQnbTMi3xscDZayfkHVElign5HJwxDNhu/Hg/DcxfsI30zhhn1ET6x/FGs3MXg5LwU6VGOkaJJWUlFNCnyTxDXmUj5q0kdOabH1fWtlV7IuthQ6orQAsJUtGF5AkJXooDYC0CEXFmi1VqtXIdQLXNcFsjT1Cjw2eKUpDVoyvJgg6Nr1OlOhOlTHJ+JcsIWeC/wb+z28MeoN8cNVJvRLEYlwW/pXetCX2mbCX2aRaJm11k2bF1QE1C/sImY35FlMVcjjfkvFJ9GeVXFSJ11mXtU1cHp5nNdiq2ibeg44TX0PknPWKuFuyppaahjUhNUByhFrApILtaq2q2Dago+z6jhxfWV+dZn1VnMvmXVFXk/goEZXh34i5JbGyWAwt563YzwacgopaU66prOkLGLB12LvFFTlxRcwumddyyso1YDfE1YhfwieOocNOAzQce4m2SfgNWwZN1tOwNo2jaXIkehNo0ze29eQtD+/tDtrZXerY8YWOB+yutLM/aEF+H8BLOREXWYWyAhmoYeNS1RX0BmrO+CVhNwPEYwdAcfBJ+Dq96fcTuImoATf4pEy+qNi0V9910M4tX0zYasm63d9faW9vhawr5A5fCZly4xu0BX0nGAJ/IIcNw6Rm03FU2ClsF+WKscVy0h5rfmd3oWM7S/RdaW+xJg7WClvmbOicAErq0Tdg1+VyRbwM4I0KHhN+cXziI9OAaaAkZ5kZsSidlpMenPX4Tfq7jX6s/UnJpK5mYqi0+NmaVfWs40IAbXgbvLNqQb8kaJkgpcpXz7xaijL1BCGq4Bq4CcjqSmp2SYmJJp72hZ2puogHV8g8IfeA/GGvsBuj8JES+pZiyJiIZKmd40EI/BZq+l8+sc9KJjNT8MzIlFPGd7m1aTLWGGuEwBQAvU0MO31hE8eeEzBqxG8TsoGCrBPtAXuvGAtYU9JmMayBgdho/GFilhTPBH2hbaZZsEVuY4KWmDtpzfpac06d4AGKAiwmNjBt/tHAj5Bp85os4AfpiU6qfINz8DF4pLAbkLCDGHWCInRZsxZXxM5mnbtGZOajRgtCQXvEDyvW/D5rPvDEeu1qVU4VPENuafIsWZHRlyw3ORWPO2Mx7qK6qTPqAOTbGohzVsT3DmvoOLAkLwVuXyrxkltc1Wysv6TIm7OWz7Iy9kvJZAbAK0UJJEtomBR64K5WOpacwAm9BnwzjRM4SGFSStImrpNyAixBUzJJEYvmUtDOmbE2bkoJsCQwFU/Ybc2+u8J/K/y3pHR4ZBM6JBUqiCamqSL3nPPP1rxqm7W1Pe8UZ59asgRNmSn0D/uEzC3QkQFSMaTgnS0pJfSkM/Rck0diLZhZ0yFoxRrua4Ffhn9SgW+H7WJf2N7qdWR7ppMOz1t5CBnmfdEM6GpRSaaIwYjHsFWS2nyjDJuEbGGPWV/bnL7PB/t8bvxqTpQBm3bkhRn7Xc++l6EdChoeCLtH3wy+W7NOc+RIOQtTkken9q60wIlh24HcOAbAPNaneMJOkKFmMuyRS1YD9oDWhlZKWcmSwGh4eJU61fgYvQHIZOAISFFPDJrFFyAZ/+Jb8TSmUTkA2kQ3YuAkvqO31egP2w34JvLBirhbI3/AQCCGfRt6rOU2yeJbI/o1IH4CJ2IAsbCnKexcyMOWN7iw0MRX4AfNFfSHsNcBxPwQPaUkAwSYqNNp8H07ut7cuY7T/5+UXoMRU1KTIWJqAb0l8RwxHbEQfRwd1egiZ+g5octIEA4H8kbfRjoINQXVeOeUqFibG7iIjRSJsSxRO+HTnBK6JsWa2OL8fGi75z2+tPUfeaCUpMJ5sGKHgh0SOiQzKOBZiPKJSuMzYoclsCJ/rQ7y3CraBFjoFblmQb5Zsv9N6BP0Ih6DD6GjjPwGhGywUIZ3rVWlFupZpWRlEC3sxjlhzblkwflkv51bVjrO2WV3b932731yQtxB/Pfk3H86mC6vWIqPyaDd42YAABAASURBVJpHEt+xbud9VazHGTkidIQ0eXnUYrHkXAAsVtpfrtu54HXORH/++p7+4vV9/eyNPb12bF/HOIfsodOKvD3gl7BHwIB+a/wZPtxH333ohO6LsA02YVgRJ0LRAV/uke93OYdEmXJKyikphHW+A0RpFn0EjQuDTw2CGTaTBLZJTJMlUwIswMTDBBBbNVrUnYPvRDA1oO7Unf4NLZD4RFMEroI2oEaGL6RvYxYUcRldMZduco0HWoOYEuDQiLENOHIzQVLGoRF4pRQ1Y4BslpRyZqwok1hyqbSLzNAbqoZOhcCIebVmhZ6CPuRkZkIADvCDVu2AttRiuVRcNC24bIpyuVzw0rzUmgP/SJIQGT8T2JUA70iYsehzhpe7YmPZx7k7BNkusMZxcGDBqC2QORtKFzLQOZJ4HDsGPSwCVdeATVcs6JBhlxfTfWRY8fYaNg95c0rK6GhmzSZTo7GxTYwjQqhD1WQpK+eAmCN0DTuOCnorLthCtkhMxKBG7DEBSxbBzt5Srx/b07HdfR2nvg/uwGUVHJV5CcT0CntWbFpL4QBQ1FPOWHh9ra2dUpYUNknIaXLqCERXxv4BidJUwo5Z2MfYoIp6Npm+76hXVew0w77zvmgLqPALTQeCv9lotdICWJMsIpG8CYwP2H1gMY3I7RjFDHH4RH1kPBJ/2DRieMIHrcT2UfoEF+ZE6YwJ6WN+wvaEkhopxulutg70YXSFPVfI8ibAJ/pHxiZsOzFzgvRA/wofr7D16gA/+oJf8MlJende60Yd1/+tHNGfl9rsXfClIYNAgqTiJTDomSUlYqKAV7sOu/Xq+kqCrupqxsZJmTmor9B7IGZGAMcouruStUUy2+LAM6ds6ySEkCniI2y5JjmvgBHZHV2ClqMLJms2iLrxlZjD+V8FOY06XQoZAy/mBCTGMjxzRi4MykdmJtFvqfACPtNsvq2+nxFvJo0r7g1WKhpU0yjzNReIS9baklheYYdRkTgXw5q+lQZkzNhqPp9zybSlw4cP6fChbWzRKeSIhNoSK0k29MkpaWvewStY7Wuxe0w+LETotbiLQ1npKvdNpl0S+89I6DtcFIde865TXys2r8rYP1tuuiT0CTBF/EsrHLbgxfH/ujPoVIxyQZHi0luoh0LYeULuQRGzhC1joi9p5OA+Katgr56Lty0uJOa9qe8SfSlMpnggiR9cOhGvdCbAzJRTUslJPesn1lH4+hC+DtjG39E364pCzwqfFiuQGoiRkGdC0aA/Ytc18dpsx0v1En0CFuS7fS7GFvSFbZfgjOgrlMspq9SsuDTskVvE9cr3tBh3tZ4W6LemxG/Q2OPlYkWMTVOWWSfegci5a/LyPrDQcr3UiI+djTxZRaeiDp26mlTRr6SkAr8+VfVpps4qMVMwrynkd2QKmvHiPZIfYr2uMfYaPUfGUFPGv0zsdF2n+WymvvaqpTYbGjYJGiN2mAKfMtasB3HxRBk4rWwVeHuDuBDtoXvq9pbe/ZZTdO4Z79TlF56tm6+5SI8fnnTVP/wf9f9511v033Dh+vNppeWw0oBcE6c5RzCfcK1LIwE8wndkzJLUYduK75yXvsXCiV3X3t6k3d1JbGNaI+coaQJ5tCJPgGUpgNjciDpqojKhuxNrw2haD9DCJwvifcW+t2bfC76BJzPlnFinRblkmqnZN/aOY8eXemNnoag7e4WAmLNCjgn5E3ND5jlxfPhI0eGTOs2PVNXtIiM+uANh/x3xuzeaOSWE58PBbU2MrYBlAJewywAuYpeLiXwQtpEG/Bp5NfaFxTBix1H75Nod9vbXOeztcGBaH9jOkkl8HDD0KZFDa6daS7Nr6XKr576qYOPCDxM/O9zpCLY6NwLJkiYmQ06wVbzg4QYpSyomqwl7m0bilW2I3GtsGfRbVoJfInajtERfjGAfCwLEv0/MhfaJ2ErYLfBSAjcxZtIwTuS/QdM0ycxUoJdTUk5JqeGBxEfUU0rKGb4py2ibJXXgb/NieAiY56QCv0x/Aa+S7yo6B3TYoac+ww4BUa/oVpiTsyklk0kKP6+J14lMKS5hU56QaSJOpFj7s7mRZxO5OOuUk7Pe+pask07Kms2SwhYQ0mipQcqZeUWz4Av/WQByOvQxpMSCaD9km8tMPK6wlWOLKeyC7/+Vf7Knc+ZJMYyFZKlsIEeZmAMZfGlCRuK0L5TIjHWhJSV0m6HnjFzb8UKTaZcApnbZyQ1if5AOzaS+k0qW4nwUF85bvWtrBg79lTnJTIgstnxi0rUkz62Q01LSjMmx/5QibLgmXgYJuZJRgLNiHe7GOQyIS8yAfXLlHi8I+7wELHhh2Wd9rAYjDhM0citH4ihgOthDJgJzoG81ZtaYaXffOeNNev2NlV57baGf/cWe3ji20A5rqo3tuF47DrzheoNyh/bunni5MXRIYklpCd/I+fusyd39ibkTL1OufXLRmktkWVGpHb6cAXPVfku5zqVMfk8VGzOO4QoQtpiUZCmrMmc261UwyiQnHw1acdZrwHoOW2b8WLtOXddrNp816LFlR5zkWH+Giw/iIyWTmUWHpgl6nGl39hc6trMDbM66O7yYLbD1QOyM5L8IteBDQMpZwwFRN9YJ4aIMvZKTas5K1BFTEjyMdioySinJXTwmS6acTYVY7vvC2WSm0089rPe+7RS96y0n6a0nH9IpBNPhrZm25536vke3Trl0SqlKSsgu6EWsE9E+CTXVp6T3oPdz253+Prr9v8dJFCKsNZJ3Iyeu1yM2HBF/lBO76qBGvs2sPRHbhAWnK6aYaQKsZPhnfqCrxHGmnsgXyI6+BR1QRYbCjgw5C5yiU47MWNuVS+msWiQQ1GwdMgAh08jXyBpdI+MQfbQdOhUZDs06nbw11xH0bzagjL5t3plmEAxbg9ry3hI/7bIG9jnDLfHliv1pCDigKZ5kSSll/JSUETihV0YoY0zIPeHg2Ndir9jj5X2XM90ONHfYI44TC8e54D9OjKzWa9hOavmGWuhdsjTDj0cO9ToZn510eK6TG8x0Mn2nAKcenum0I/ONTzlnzdBxXrO2uqIt/DWjXrIpI1MipgzIU7STsiUVILMfJJcS/ca+bOwLRj2JPr4goRk5qitZGVphS4ZkZsgLHWIj6HSUPTgzcv6MoKlAzgKPGQToRMyLMuxUGDARC2EjwJKpdoUYqJrPqw5tUfaFeMiq2DfoZ0uNn5Qgk5idGK/a6ip2Kio5+qRSkmZ91ta8aD6rxErRFuXh+caOhyhrrZosa4IWUa7Jw+IBSYJPyUW1liZPrKMZ87uaG49koADiiaJgk1oy6yirwrsgR6Ed9RnlfFa0vd3rCLCFTgW7JDgHN1yNLs52w7ph/QzELKErhVzIFPURnzj+cNrRH/wzGGJwWA1aEFMLYiryypq8hQaazbK2woZA1LsuYRdTwtEVeTv8OcdGHfLiCvqxBGOlSJgGmyXyQ2H/ScJL7CkrLcmNCw58S9bDxGFjI/+k3b2F/vxnx/VzLp8WjMlihrPWJy2J/z3WzDH6d4AVOkIQncX5ayKHIz/rbIncsV7Xw8TawxbjCI4Hqnxy8vKgPc5WS86KcldXsQB8FtDeYY9aElssS1yXlFEo7F/AaSU+6AJq6FOIjU6xF25t9dQrtAp+LdjAZGaKM0bkjwEZoi4esySzGP/LMrW2MaoQiS/JwqHmlJt6kjZ1cMUT2IHj+D/OEAPvGrHfLMgNe9hxZ4f98fgBcMY9BuyEbyP/YKOw04JyEW10XyFj3Oe4TxJ8w78pC18nBcuwSdh0zVkgYMVFX8TJHr4IWPI+FbmbUJLxrxK7oVfYPOSLMtrJhH6u9xIjV5ZRf4d9+r/cmfQaP06+xn4evo93qxGGGVuV5gPsis2jnoi5FAIFGZhFvdBXa8ZfiWiXYpguIYKC3UTsrNAxcu6IntEeWR8Dv2K6RnyXdNKRXm85ZabTgLeeOtOpnPUPbSWRQlhvVaeePNdbTt3SITpKska3sv5mfWGNEA+UfZfJE5n1UnRou1Iv6ksmJpIKOS2nhEwHgHAp6ASYWPNJW8w5zNo+fKjToa1Os3lR6Ov4Y4UO+6ybnf19Ra4Pf772xr5e47L258CxY0veO0f0N9Zc1cmHtvT2007S6aceQpctnbw90xZ7dE1V/y0b6qVbWee8/VSd897Tdf5Zb9cl575LZ73ndL31tMOK9Y5YWhMbO8f39bPXd/VP/+K4/vGfH6Pc0T/72S5rdMHZaRBmlLBGTlmVXGdIEH0L1udx7hR/jlyv8Z61w8X1kr6AwA0QuBFuEU/7xNGx2MNYm1Ffsw4jNnfY01KypJSSzFIsCxaWeExmJr42fSxuB2ITZ11HN2BK4ASYWWvrX3jsoD0hycSLUisJrAlwCHkbZ6mRND2gtXVAi1F3Fi2l4glq4FJFlNYfI0GnCUl/tClaM3Bggz6b3pITgVBVa1FCX8lkFrpnZYxbSlXJVZm6MQ5nUbRFGptLKUlmG/4xN0mKVgT9muBZRtIFFsCmviBoljh6yUvpigPYIFYnPBIyZGQp6ruinJMmhF3hwH2S7C6HjoBwkhGchYXQszHMWQRdRV76JgLWsWnwRwhN2GkIGuFY+O/tcXnFhfGaA0uMmaSUM7pkmTEL/BHjxBiGZDQkE3SimhT657KRLWVTJKwJ/60jEZLYhrbQwSefQUbkEzaeUfGXEG+QGGMB7bDhxa8fAzKZTYoXItYrMiQgE9AANu+AvlYOL5U+eGJ0s4xYYZeQ1SQhdyrIlZWwV25gCnpdNeyY1c869X1tdq2lKGw7nxUWbFH4TiY2rUkr5N/njWXJAoyNeGRFNWBTGznshz8HZA7wsDH2NkBE1YSyDeh37OEH7cBzbIrQfBxUogd/RB9s9eYagYYB4gFLTOcFzdm4kQueK2SITXJNucaoFM22ztqAHLjgESdLdFhTBt4I3oQ8CUbX2r6usx39591JmvBbR7zUsBU2TSnDFZvCeGCOU2JQ5ZyVsVfFB13fsdF26mttUEpWgnDIHLqOyBgbzsRk2BHHabNJzzvNe+Z0GVubzIRuEzE/YfNRYcsRBfhgH6ihjytKRHLFnqgkwSspp6QEAVjIYwL9UTdKhlTQKwNRDzAzmSUZ67bWXv18ixiYKYPjXBgnLtGK1qppkCnW4Uqr1ZIX13V7EVoRyysOaEvWcPg2l0ySnnMYnOvw4W3FhXHBHiOHuxUb8ZLNeZ81GvY3y2xwvXISa5w1t3dMPizVwTsOo31XVWrBh6ZdXtD/gsNXHBRCn1m3sXNH/NdUoBF6J5mFPhtw7BR/MbTgpfo4fP/NnVH3zKTTksSQnH8Tvg/7DugxElAh58jgIHzNusnkrRn5Y5sLkFmfWWdZlZySkmkCb8L+EacBcpdB07B1ppawawH6LuPfom3WUwM2z23W25x46WunrhSVlJVSChL4e2q+n0Y/aBPjxOsCO8fBJg40AQsujiPnBSzQb8kFRsTgEhM1AAAQAElEQVSmkKvla3zRkyNrnyQONEvf135cGPsSmw4aOODGRrbL4WvJ4WnigiOpaEKpNf5c8oPdEl+vgYFDirtkVpXI86Vm1c6aLSpyV6PN2Cz16lOn0FvgcwZEB+fwPzWd1uSIgYW5BgYuPYZxEuxk/Cu5Yt9OW7MZcdGpEpMJuoY+YV9nzoSfJvwUfos+iONMPiEcYEDjG7wBA2bY9xQOHe86uDB+8My36dNHpnZx8O9d9H79g/UbXLb+jEPDrlZc0g7k/RFeIVhbQ/CfEDJkHeBPiKnrszpsIF4kV/vSPpfFAXtR4gc+GkEcgNES9SxHFxFX4nG5JvQIHRz6Tj+mYB+YuHAeKDewRpY1eHwkaGV8WvFplISgQr4FLwyxZxzb2W/rkrfcxgaRWVfYl0oCucNf862iQ1wUHz6laH6oqF0Yd1kDMkQ8rfCJT6YMvugLH62JsyWXUisOTcuAvUH7/PK/4uJ4YIyzKrnAtYoYZA9ekl+XKLNPvtth3cbhaZcXmPB5yBGkZVKApaTExUytVQWoyBLxWlhzUS/YOVdwiOG/d/K2ziIOT2Zis9coYsqFeppwNO/4IvBk4Du2QgSBrgl9xKDhh8YvQy+bUgKQw8S/GJ8ygWTYlIK4Cf3NAifJDABfMo0wXKHb5C66laFXgCgDzKABCEitPytKsyQzU1eSttHzEDBjvCqpBBCntauq+LerWR16dH1R39cGHf2VuaWYMrIEyKTJJw3TpJFSNiqlSaU488U8cdg3zXlhOHw4cWGc9Na3FJ18JGtGTgu5BK1RCRsmWc7MK8wLyJSJtZhgMmKXkb1mgqWLKa1EUwk7RBxHPMf6OEYM/Kc/W+jpt8+RM8lsA+mgVDzs/wZkfoiccWFceOkymxR0Mjp11RR5t8MGhQ7EUskiJ4gc4eRTkU+leefKXMQZ87vqvEhMDbjLUIedwseTG/EpcWTRkjwX54RQoAdpa16xlbDhoGlaI9mkJGv5asmEPQ7+u5zFduPSmDy5x8vCPmsgcu4++9kCeqir9Wj4IEMjayQnTACSQa9owrsDsbVcZ+2vTCxTHWcveuPYWj+PC+Of7ykuj3dYU3v8CHOcHPLasZFL45G8NHGxOmk3cszS0CFz3qEkwSxZe/sw30WeHdbnHhfRpGxiHgPCs9aOWOrJVVuUW7Iyk6VOsqqUsyoGjXhNKSFjEp3gVc1mPTbJcknhzzjzLVi/kRcnOnMOm/XQnYE716zv1HdF3QE9M5CYm0xKlrCmKYhNTA5ae7w4vbGzq2O7u+3Mu4Ntl+SwNbbkaI7tmT8xBb85dg3QZBLtoJYh3CFzzaZs0FY8JqMPwaVUiCMD6DfRb8qsm0osdfj8EBeNp/Py+d63n6J3n35Eb20XxnNepnttzTvF2aPrOuZU5lZJSY48E2tMxLo0Nb7XEDu31qz/eJR+hkwVmyb0ZbjpEHvImlw4oNRI55QhwrrMMxPbpESMox57gxpEmgo5+77wkl1Zt0U9MldkL9mU4ZGSeCZNyEF4E+tFJx/udZhLsHmfVMEzCb+51sPUyhA7YOA8MYz00ZjwBWjgZ9ZRRfdOR+Y9lwgBHX09tDvWWlGBqYE8Mjf+uivOC7HnrFgfod+GDzIFzRM+MhPTgCgB2kEj7Deyhw4k5pi/T1ztHUDQ3WGtHeeSaJd1F+OBH+8+hv2EE3KS5uwJR7Y6xaXxSVwOnxyAT08O2O51Cu3Tjsx0KpfHh/HRvCbNsfUW8w7NKjbN6JRbXCa+M4ZP5P+En4sV5faPVvSFPoA1HIEhYWLWjmGbpB4nhJ4uKcDMZHQUS6qUHdAj9KxkcLMqdT4yAx99BmwaOS+BXxiI/jj3ha3NTKUwry8tJrfmBd0jJrIKsVCgnVMhLrKkiFFT/KvE4VbTs6jRRLLAnbFGt+cV35ZGZ95X4qzTSdjt0FbP+q1gZmIrYe1E3RooqFpShm5fq+ZdRZ7SoOsSPEyIKpMAB6SMfG29VWQoyMjckg0eSV01Yqs03oe3Zwp/hj4nOIonzjVjxC/rZ8JGLbSU5fhkxBcBE6Wjt8ExBZhkk3PmGbgwXmm5WAMrcuYg0BTranu70zzsyFm8dln5wH8lq/lzjo1CvpKYEkA/oqsg8wz8Q8zrKwNYaMVZcdnOyfDinXjgPI1L5BP5msuiv/j5cS7B9hTvy2EflxR/rLJkfI+1c5w5x5FxgZ4sZwWsOVfsRx95fcl5arUetYbuQP/Iuol1b9CJmFnzPrBH7lyDG5O7in3w2II5O+TTKMcgivIpZRX8UIEoCwpXoCsFf1TN+k5bs57Y6DTrqmoNvyWlUMgiVgHkHsZJkTsce5uZzJIM+kap1jaJj3gaa8r4JL7aDz+M8WkoreSLaWodTJh80EBuWGKffe5g9tql4j4/nLJHcuEXZ9zj6LxLnthHxxV2WRIji8DnrLygHn2Rc5FUwk8hWvi54tREXDoxsmav2cBIfExaYOt9zqoLYMlYnHsn8mVCuJoLGqIB80b0D1vT0pFkupFcflp2/W/emPQa75m7vNseO75SXID+jMvPXfbmEToZIQo+6AimCpQA2pYMjzk2nRQ2yPS38RS2N8FeVAHq6DLCf42ua2w0Rjzgk7DZSIwQ/OpnmQvjTnFZfPqpvU4/da5TDlcdnmf8ajrC+f80LpFPo3+bPSOjSEhQqMz7BE5WT5zPuqI5OeTQVnewtxR1sdaxYU5J2ZLSAZQok9GWjLJjftA+Eny3O/aUqjn0Ss1iySruDMJ3O5wDjnP5/8ax8O+i2ey11/c48yy1IraD/pxYPPnwlt5+2hH26cM67cg2+Wqu7b5TxHKqVf9kfkjPnew6n0viuDC+KC6MuTxuF8bzjlwkrYiN4xyifv76DpfEx/RP2oXxcf1ZXBhzub/xk3iSSirk6YLtE2c5IzYmHefcFxfGr8eFMT5eEC9L1lngZvBNhg9F7E6K9Xuc9R9xGnqu8dMSfXaI2ZRSVoCZSUyKheTUTYkWfS7iy0WsUUZ9A6DIzGQYuIFRB9QeJrUycJ15ronA8AA2GWdhBYYd4EQRbXn0BNBDB2jyxpi2TGYWFbV+aqDwTR8fKu0TfW2cCh9wnXlSIkgiiWQCOuqSySwgAidTT+BkGXhmpniiyDmpEGSJfpCgJ8WombXS0WfEoCMBH4kiLlXjF6YxFgQXrFFG/8ShSzyNHoFXgY7ADLJhmxWJYokTN46ccLQL0+L4pB7cWV9IjPgEvrHoJuziB4o6do2+ATniALTkgmTFZjDSduSDrcwM/TbzmxJt7kTV/xKEvwAza/gyaXN4npr/BpJb8Gi8FQ8IAvDbQCJYElR7+yvts5HsswksCcix6e0t6EP3SHq15LZYuhI6VfSr6kppfTltAt0sCc9pgnYAOYt6yGfBuIEFBs2g27Hwwr8F2iUn6GU20NISSLTFM06uAVut0SNgxD4Tck8QD50mxkbaoWcbox0cmYqNJsV4QNi7ldg27OvQdewZgEhMcaa4jO83PwfjJ3AbHoMTc5tcyLCG9wkYqA+MhQgTeExvMRGLt8nHQMzFe0oE0T11oZPzqP+sHNGCGM/ZDmxujJukpAmJIIsNXLBDBKMnMZ6V2FQyUPFDV4sKZWwQ2RI4oZKj/whMcnjHO1WBx2yW2+Ep4nPW5xavKeEZF7jOhcjUklDY2NEn9NgACEhlQAIIOSQ0eG3mBg7oCog6KEogha6tNIErpZyVU0beqtL3bDhb6ilzMgRYI+tKxiaenbciboZG1uQwrjURl45F4gAzEgcRu2Fb8ST0qsRTHEL6WQ/frDWxvIiYZpMf4oCEYAkeYa+EJUcS+mrJWzF8OvLFrK/K2NESSRtV99kk32BziU0d86nWrHIgu1mSmQFSgr+ZKf5BVgOOWnEAWA2uv8+G/u/uTrqpDyQA5IkYHJG/xS24fIRobdChkuDfd0mz3tgwDTtJsBUsgjx4EktMiND6zEwZvQIKc7uS1RMLs7YZF8260jbPntwVeSmgK+VAF2s0hMPaWpDQx/iWQuc1dgvbrbDlily3Rq834z3GCM5YC5IpIVDGjl1N6qpJXPgPWmjtAUvid6X1sNJiveQyfqHmP2w0oUysmxEfD5EDGR/wTdjHGZOqUsrQz8o5ycyID0mEhzgNGBclamCS0z+5MDHg6HAQz8g5DJMiXkYMHuNmSSVlbNxp3s+RuVPBLjklGf8cOhNGiNIpRfuEjeQw4hP8Wh9j0ZfoD5jVolOPHNK73nqqHt4adPPeP9fe9Tfqn1x0Lj+BLPX6zs+4kDmODbDNCV1DroAJNd6kPcHClcOuXUHWimSJ2JZ4bxDmAkyQIEcIW7sGbDYqYZ4kt6zIEykVyZKkA8LU4hO+G4jFFf7d5KgBNSdUmdSMbJLM+EBLxpg28c3F1R6Hkb3FUiuYTwr8+Hb87DIjbomBHpnnHBy3OcgFdNtVqedyJSfkdPSfNA4uyVQjyKlGvC2h3/5n9MTbGHFGOSHjSDliI0TWiE9X7AvL2IcpV9EGot32MuJ1xG8sDYXqATKT6DAzSYmmyWgnMyVsHGDIZjn6pTV9f7/rdSk/ZOFaQR6+QltX/OWCuDRUlrgro20b+wyMY44JPzh0zUwJmumApg4en0xvAnoHfQqdKCXjY9DEppNj96nV6VTIa8lkBsjoMpkB9DEoS4k2ECV9Ff6zmrnESPw4lprIjCrAwAn5MroWoAKlZG0gUR4A8idomUlojywjZQDK2iTDFrlIBb9XoO+MF4DED3hZJ5+U+UEvkefhjSxKibnoJmPepi/TX+Bda1LIIJ9g5EpmKm0stzKnxHRTPBPGmpptXP+nP9/TMWLjupM6ybLMkgxcJXD5tHUK1+DcIGRmPkwUZyZYKIeOZrQ3UIrICyKfAlwO9wCmUVw2x8to5TJu1jn5Qw0vxkxSvDRH/m8xiXxrIOSotaiyJhIyOfvZRHwG/wRPIUvEd+TFiP9Yk5FzGxDjUcaL5ZIfWDi2aTUYsWgaiKORW8AWm+TBiQsOx8MTP8aNtNnGtOCid5cfW3b54WWXS+LdnbX2ebFcrGINuva5NN7jAng3/uKYy+OoL5bO2g76WWt4rVmnsa8tuDiOsQVzIgetWrwnybJyqcq5KlE2SEVKtY2lFONJGR9bTvQlpZyVCZqwi5kp7LEmnwycxTcwhVnASyoYt9asgKhnLl6Yjq9i1UwSq5Iv2gpTRxVvS7FfLaG5z832XlwUctZdIPhqPcDP1cKM6X6CjJsMmwo7WtShlGRKyZSRkUKbh96UlXKRRaclBQ0zU86mQhx3+LrnjLU97xUvoaefckin8iNUXDQe4sUyXk4relnMFfrDL/w4wT/kCv5JUo+9Huel+8wu678unfZKbft6z9zC3FB9wj+RO9eRI6eJGJw08UOOCgSAVE2opAGrrBEU9JgmM1PFrrO4mELWDh4V3IIOCWAYAlLbA03q0GsL3Bl5vGNe6Bo4sb4m4hzSasCsKMfoC4BvtDPI1pwuywAAEABJREFUHfrEHtnXAr0MFPTJmndFPTQL46BpYj0P5PYlQRZ5fT2OGg/WzQleKKCUUoOcknIyQMSAATp4sAfve2viakksxI8FC86FsU/sc1m2xwv5HnGxhlfoiaWY5+gxyaiFPLGXNUDmkDvkDB1C5m1scYjLjihnxHdFhkoZOXeL/lmt6mlX5KuGjJaVlXBNVqFdUqYdkNhSsgxHJWIhSYKUskmFSs1JhUYK42DMCFkK4Z32ER3GPCgo8ENupmiD7uSLqV1uTsQHytGPpswZaUcfohC3RbXDD+gUPp5FPECkIHsOOZMhU2pgFvWsUgrvbhUo8GVMxn4u/JqaX8NWHXYLWmGPQ1s9e0OnQp8HU+wRpUNf1A1IKSnnBI2sUrIqEGX0mZn+xSchV+i7AWNuQGJuUsfcvmZkKYo4D1o1SZH3TTwYMdZbxHD4P+IubOnYcpqMPAFw3iSM1fCmmCMlkBo+cRV/ZTyQUyJep2GCtnFey+x5RV2fVQOqKVcpZSkXa7L1CFLRM2cpJalQ5iL0NVXwO8ZxOXxHzktrrUjoK9bDGl6OQGEKZyUv6Xvj+ELxY9ias5J4Yn8cwFmxbuIH9c1dBWsokgzj8QldAz9if6B/BD9gU5/gCzgcGFtzpoof8lbBG90LOmAicuygBfwH1qvLlEKfktRh81KLKkoV2hEnzRddUVtLfVUPRLwFTmae4UfFEzydsEYeqlCVzJLMjAofSj5R0ZtP4NMwZGu+3aAqSAZu62NM2AvFyCWTwl+x56w4TC+x7X7sEZxtd7hc3Nnb1278mMQ5N94Hw8YrcsQGBp2wWdgZtu2DiAo/oorCjxbMZcSQw8/FdA0k34EYGaIM/aY2FTlTg8wcPptOdEINvYO4eWTb9N+x//+HO6OOkefDD3vkr13ucHbiwhCIC2hSpMw2tAxhcsJuAWEEBbUNaTNTob/gn5yTEkwzkAi4CkQ9bDVOE7mYuIHwSCwNDSY5iyFnaUZsb88LP8hULnsLPwRkdcRG/GfRuprafcPWvCrq4klA1LfmnbbpnzO/6xP5H6A+Z3+Z894wI/f0zK9AykkJeS0xO0qgqWJSRv7A3Zp1mvdF8c5biLdAiR9Mwl9xxxU2ivWxt7fSLrYKOL67UuT/gdjNTJj3nU7anuk03t9OObKlkw7NdXi7R6eO/FY1r1U7hw/Lt7d1Qz/qve84Ve9711v0jtOP6Ag/HIZeIsbWrIeIndf50eEvXt/VnwN/weX0z7msPgbP2HuCJ6YF3WRGNiEO1sixxLd7/JBwbHfdLo4XrLuROAkIvLCDZNhfLaZWrPeIg4jdJWtzjLVKTlqwpyVLpoTRwnBmSUJJ8RBXiEkl2oxHP/wbwQjoECwWXoBilYMqmRTAnBPzo2ySbCqKh+HAkpkBaqB4LL4OoNWZFCWAmODZAUjUlJjfZEduM3oA8TBLAVRlFv0EBzpYytrgZ/oxKEgjigwE7Di5Qq/Qh26BAA2jT+isVjqDJjFkbQOJIKoEUgRgIcgKgbipJ0XQBRh8JWsmMDNFoOaUlBJ12kFzzWJfchk14Ri62RxTS4q1FjXoqrquwDNL0IrEMIIbsgfE5uwstmACJw4E1gDyYIvH5SzOgDaeE7RS6x85+ATE/BiLcsAeawIkkt+IbCNBF+QFNQJGoUMJfdG9xELOpgLNkrOiP1nQlhx7OXNEO+wQ47UUFjqAPqFTrcwBcoOiUjeQoZ+hFzG3IGh3+VVun0NZBPAKmRartXZIbHsk5HVkTbyVzNTsmiizNR0LcmXahhwMyywppwwkhUwyKcDMZIYFkHnEVgM2mChDBxSJj9CogWMMBy+AjvaJekAgQkYleBpD4IWPBvwVcgZM2JMRIQFyWIMUkwQHF/HmOoE/EJ8Ti5tuRq3JmFJSwTZ9zTqtz3p4tlDY7++lbbHWFfE0wAPWIc6GHnTCl0EvxgZsOKLjgI4jMFEXepmknBP0sVNJSvjBsJksZCOOINrWiSTQxF2keg4is3ihj4Tc41vWQWFexgdmBiZz8U/MC10m+Dg6xUBJSbWrSvAYkXmNr0OuEXuBJtgpntA/piBBNAFTirm5ML/noDBX383VdTPlUhVsJ665gtaKQ33ES+gckuSUkLm0pD3vwaW9ht+C+NphQz92fK9t7CvacWhb8Evxzs4um8Je2+gqdqnYPglfcTHpCJqSqZSQpVPX96q1kyzxIj5xMBtaicmFG7CESTJ0c/w8AoM8BhgRj6N02Gg6aJuZ+Cia/y0v1odNOreCGJ3UHT09Di0g0MSWavi4QAEZ2TIDcIT/iA4TJTPgI2TMuap2vUpXwS/okdXVohm2mUVfTdBMjaagI+YFLYNuQEpinqlQqdgm1nVXqzrmNoBWPQADJ2JgwNfiySkpp6Rk1khTiOYGTIq2eMjW4JANbNDoK+y50GIAuKTfW3AQA/YW+Ihy4EcBpkAjyfgnAod7fJ0AfjfgZcc0cHGx5JIjNtPj5JdjO3v6+c6O3tjd48C6Fm7FokEpAI0jCKmivpzBEZ9NgINlZko5kbsLcVjxf0GvLDNkMIkPL24SqGquQpVWHtBkpA21r2CAzInOkoxDS6crTpvr+bKjw6Xqv7n8Wr2OQ1erhWLtWlCPOYAxz6AdL3ri5QQxhYhSyEcwVNZojTXad6p9VcIvssx4od6pm82U4BGxuuIyZ8VhY0VjxF8GXu3A6Xv06zbrLCXFwVnEoAGtRIBSnZep1ABW4KIowgzsc/scXPZ3Bu3tTNrnQmnFoZUhYdSmTxy01+xLlib1M2hw2JtzENzerlwUdtreKtDN0LTGMS7QEBE9XSapmqnDF1EfkH/BAWnCNqUkfJMVuarjB5SQURh8ZO1HbghfTtjPwXVNCr3iMq8WQU/4VkrJlbMab8ypWLdLfqCN/2b55tJ7rQVJOPLJFLQx/jpk4IItyn+OP2f0nTss29wpFAeC1yZAJkSaFP0jsiAaNsGqLvoERSEXIB7kDLwJpIiDEZtFm5GGN+Kz4NmAPTLy/wn9AgExFDASJwMvG2uMOIyTQn9DTjNWHWc7hsIaTDEZfcZYAjLAR2DJ2UNW5O499uQlF/TBWzLoO+tsbCDkLcRtBXJAklJ27OmUE/QndJ00IDdiCPVjCmDCRE15h6bjX7Ok4B/0crRlQkjWtStsHxB0BojEIT+DH/mpIydtzefE0Fb7X5LMZj15qiPnFaWUZSkB8DPTH/2jPZ1J7J1coS0pmQALTrQMXqYlF6G7+86L96QJG2TyU5QLDvhxXlkQe2FXxIB+gldWrklBZARf2CSZq2Qhg6nAKxdTymqPh1VwUuBOlOGbGGDaL9jKNbnRHZCUiHPLSQEJQhniuaAfkHOGdW64kwsdpJBvRXzsR9wCA8aHFTSDrkJE8CWDfEB0RMyFPXoOAFuszbBrgXZKSRm8ZKNSrE5+rHXi0mEWc3NKEILvJPwsdDCNyO7KaJrgURjPlCajRzjeh0HxQ+8UciGzLIFjCv4BmXbwNsqwzxod1syJHwoHylhHEvQMCJpNuZH9YFDQHliLA2t4RT5tdfb0kU3C24bhzGyzKU3BK2yYc1XOSWYm8RGlJZMlmoDiMTUZAy+Z0YNGoatLE/aYwon0JialZMpAlEHLkRM0hV49MTuPi0LydU/ursRPbjzACBrkWyhqidxxJn5jd58fEfd14mUyfJtSUleK3rnd64l3bLc/Kvh/1V7z7fjL5LkOz2ead50qeKH2SC4Yw94BUQ95R+EOeEpN/jX9C+J7CazJcSOJYqMXCOibclIlPvqQmTKjH91oJoVPIs5W+CrmD9AKygn+qeGZJJOZKdrRn1Nq8pk15X9BhoEfKVaKd4F9LjziAjdkL6CVbM2uGZopS4KeQSdAB6XlpHwADb/NkZjyJjCsBsxPMuomM0Bq+mCeJs9AZSBm16Pz44sf6Im+tEfO2BGXIV/IusNZ8zi+Osa5I84fu1ws7SF/nEMX7JNLcsiAfQKCSc25XTBszTptswdvz3vOsD1+q+xpnXr8GzglZdVcgKqaKK2qWNmAkrKsbTUT62AEonQYOPloYK2uOS/HhdYePwLtcvm9j38HfDs2HdCJMvTYnKtXWiBzyLoi76/ZA0Z82WIb+2ScUEpWnI0DMjrklJQtQJTWbFkwbo0zYy3EaQaSKnO7BlLBJ8mE5A4ILVzRzswr4OQA6pnOlJOCV0CtRSeggBO5VmwUI3G9QtYVsrbzg6OXx4hJyCYlCU5mJqOdoZupp4BsijwzYqvIMR4LxqQYM6mN8S3jX85ZCX2ddT8SGwEDvBvAewBG7HkCgm7MQ1T8Zc0+KVmjDTk5dRoKsIwN8XPomVOhK0kgpUQ/UIBcskplLCdN7gqdl+i9wFdL/BprGLFkJ+iaSSkDRpGV6Ddohj5OXI/IPnFei5TTfBb0oQ2aMniZekHnkrIydjIGMKtG5gavFftMyLAiL68DIm+EAMRfRukE/+BnTMrJiOnMma2o/UhCfMzQpYCXc1apSbUnXoCCHCGrkMECgo5FSzwQow45JWQKMBoJHFAZD39SgIbzqBx8mMMHyUL7v+zbzAEZe4ZN4t15aLqs2UsHLamHjVesowa0Y3xk/UdumNA37DjQXmOPkXUHNVmSCnt/R66s6FPQM3SyZIwBllRSUs1JXS2tniT8bi3G5+SFQ/MZF629DpHXY88o4Mbem8yUU9IhaF7FZexF8Pjb+6Z/xI/DlrLEeMTmmnyzkcmJlxN6W6uM5IoBeVfACIT8Tl8YyMwUPBL2LUAGgncpGd8BXNq2faBmVWQQT9CKs/4KngM2GFgLS2y2x4V6wD4XlEtyYFyG7pJj4q9kj+2s9Pqxpd54Y8n7OPYmhoP/nBg45chM8b/Y2N7qWtxUeBXkqECMHz5UFTDvs0pWqIxejssnhU+aKpPoA4hmibjgbLwZm/DtqPghZ4kscUm8wyXxgvun0IOU0uaZhJ0NH+UWtz3vW30t6mvGDoU8XVu+3t7qkWWuI0fmnEU7/f/fcrpOGlY6wh5eiIEgFvGy5MfoJXddS9bsEl0X2OPE/rDCbmtsFv4Kv62wXeDuMydstw/ukn1kxbw162wgz4g8lIiDWqsCBtbzQD+hLDNTSiYDkpnokGQiXLERber0JwUBS0lmpvgXSEGgQfRYUgS00xELf4RCJB+KRqiNgYcsTDVwTYp2dDDINPpwjP7ygZUayN789+aohbk2LaYzLjVc+lsp0TbghOxRt+iEjzYKiie6kskaZMoNbPQ1BXIcQkcW7kS0TCgUegVPZsdwoxX9zljrYABTERRJOScWeG5Qa1JlIZQGm75MMjcLewQrV8iRUlbOAESSMYZxwuFLgmJEhmRqdDa0smotDbquMq80e484eACijDkT8zyApGySEkRSojQaITT9inEWJRxZLAYtBuE9onuAx1hkaSI/2msCNBZCLOIJXqG+lGQQDvlD3xK6shgpoJlUWYW1FPhv4mUzxySZzLJyyg2nK2Piv5IAABAASURBVKUlvL5DN6CwmDJzS0AtKkCmnoCgsUSWHV5E97nAW7FIViSrTRJZKvrW6IBhZCYlvlIyeOGfgzJZYswU/1KiH/unnGVmUnwOQDzh/9A/dB9ZTB4CYKeg30xJfaIvINZD9DEtHAyKU3VkEPyNMqztCjoDMgbN8PWEL8LUCf4BuZVCFPAn4SrnZWpS2H4MGeDJR+0J3JywY9JbSPqPdrv6izLTf10OabLCIVUcCly4E3mgh0iw09gSy0QZtF0jOgz4NfqDx8QEBxBCCT+lnJWBkpMsWXQjl6DpAEJqQj8XrsSXRnLMmpGI45e5Hv9VgiJhazPmYKSwVUDY1+EdpUE15cxlDDFjCfoTF4FT03sKHAR/U29t6MQ8hx5TFfRzqbyEz+A/B2bq+k6l4ltkdg5yIwl4zQXiivU14APIKDPWsV63+orM8KY9wGsBThzi3zi2oz0O80sS78hmv2ADO3FhPHJIrNAvyI11sfOAPVyGrqVU/AL0vUrfi862yUS8rrH/gE6jeBzgEzqGTAPxPKEoH3rRjsqmvUE0M9Q1xkxLTP/vL5MeraNOSydsMiEDA9ilYfGVGUvoVQKyKTUa4OHjqYFjbwkjKuOv0nWqtWK7pNCtp2/WVfV9Vc0FtCQzk4kH+ahCU8rJlIJ+EvOSSkmqrNuuFuIiA0W1VkX+6uhPTAy9J+IacZVzYs7GX+JhWAE5mTKVJFOSFBdqxgWiuIgYfa3VtNRyvdD+el977dJ4j3ID4e94IwoaJhOhKhHrDqC6Rg5J02Aa10krDLrHS9Hx/YVe5+Xt5/j+2N6e9omFKfKmeJoboBO0qDv6Ey7Yb4Rs2F2MGLpkldAbW5ZSaCehhoQefKk9zA+93wSmQ06tHQjRIE4gLqMdNnjX9kwPpF392dkX6p9dcpm877S3e5zLqoUmYifmRj5Rm+cyDjk2YTXA2YPD3kGscBCpfVbXF/VcQHTImUuVlGUpq5SesRn+rJqgsYxcC0QZL1UMqHaB01NW9CvKKckMJTRAB/CR9ihcrnbZy4Vv1xm0nfFJaw4u+7tD+09CbMqRQ9hE/G5MMLBOlhx8Ik8al7Mxdxb/K4atwsGqB6q2tqrmHHozsTaiHyQV+SwgbBE269En6qtx5AA/KiQs4Hd9UodMPRfGNQtZJ43YMOJxHB29HVmQ1QFJqKcuSV2RWPIKsgE5mzL2nKaBGFpqj/jZJ0/ss0/FoW5NfE8IEGt+xcX7gpfvgYMb6un/UXtdxOHwFGRzYgyOyOFASMksbBj94bfQaUAWRFO4VzwRU2bYy6UNzqQJWiPB7dMEVwbAC31WGGcVfCnHkCkAQoHh2G4C6BImUMtRMHIGEwzMDFqmEZzAQ0A+SQmjpGTiowRGQNhvzQE11tKSMngJGUO+AdkG8qbwQtgt4rCE/bBr/M+1U56UE7oTR6Fv2G6YHL4xAxlcgg1+oQyicDWY55zU6MCHTxsPfqHHGqXW2CLoBOTAT4mDe9WcH0W2t7c0n881m5/YM6pSyjJLsgOIeX/3tbUePL3KzBT/ICMzagDkyUHih+uJtYgX6TAujGOPWJI/9hYD4yN7muMnyeBfa0FmeKDQBL6wCeyUs1SKiLOkSlzlJMkEFnNxyIANIx959NA/tT5sBI0R+9Bs+IaAxmSDoJWsgJQL9Ksyaz3lrGRJEl7DryMTw96xxhe8XCwJ0AGaE/b3EwB9ixl88cHOwXcU6qhjEW1xYTxjgWT4pmToKcUPLQl/WqM1MWeSmSmBI3hDmrOKayTPTJGn6JNlBZglScY/GLMWxtjDYy/GBojLEGNmEhiZMqeE7bIS9ZA5fiSKtRbxGBCxCSWJ8TbLJ4l1GzBNa03rFbG/5Ny0ID8t8dW6geBN9KnNkShNKQXgQ5yVMvLSG7QtSWYmY9xMEgk5ymjnlJBN7Qn5w7bhv7BBdIZJcswDQJVBS9DAPUrEQt8XxWXAjJfu+AvUnjzWWAcx4kfEhLD1mly9Sw56fWehnx/f12tAXEQuyT/JTGeTQ589teifKut/ql27VDi8PdfhrVm7MN5mXyn4ALXJiR7m0URwDQgaZazNkD1sTJfi3BIvpBE3cak5ETu4G19vrJayqRIfHXtOocw5yRJxJ+F31zBO2H3U6iBfhB0TcwSOJVN6EySmAqaM4pl+YRxH/yYD8/dZa3u8H+zxMh/0JgTJSSrQK+BnMyVLCpqibvQFKEVfgu4B0F9S8DNl6gncKPNBH+hMSTIBjIkaYqCzN50mDDM2m01NP1QklkLfSdG/5l0m9re4ENnlR+rjuwsdCz9RxjtO6BC6hA4r/LkCf+AMGjYvMJ91nba6qi18Ff6KcqvvNaOvq0U15Q2w5mvp0L+qpKLwa7FEmZQpDaEnbOTIivDxQf6QccAfay2w5S623MGuET9r8ML/AQPrcGDDWLFPL9ulzor8tybXMZcYiPEJOwj7lJJVKvxLUgVCh5JMfJT42kBSwa8duD24kVMq9VKSOuK/VmQOXJP4AN6AruajHLg4KGWDZlLMC3q1FgV0NatCq6TEuNrcCd1X7ImrJu/UclGIvKFs2jyJgjnokY2yzU8yix+3nLUxasAGUzg5MMGhwJYehVIy5ZDLiHnile2ZmPAWBwP2HLiEj3IMe0JjBGI5J0kha06J0vCXYS9kQg7ISJR0KqFTBkqJ/B7yGUNA8E1ZpdmFEtsm5kTaWxNTsWaXXBgvFsiPDISCjH9SgnaSIW/KWQnZDTqWtHla2kR+bBbrrzDWBX/wMkgpGWIlVdoFv+WclfBJWCPiZo1+bW8mdkKOdZScC0Z8IZNivplRNVKaoTu0SuZHkkx8lwYbX4a+psxY4UKu66tCV1mSYraZzACZ2hMKykWX8oGMOSed4NdwGG9l4Do1pgY+NT6GTxGJWiPC2KY1ydlHRhw7skYHINbrinLNul0C0V7THtA1/DyFr8EfgPj/bYixkcBz+JuZMnar2LTvEjol7GlKAmxTz8hfiecTdjczmRnrpLQ9Iv7aPuAwF5KzvqhkYg/aMum0mvTIkaRFSvoPV6bjBFOiXvARJNr6XyLnmtjEVdqYwmI2YIqzwgrfr4mhNTpt8n0Yy5UgkIGUDBtLhTLodujTdaW9R8Y+1teMXqaQZw2tfc6ma3hG7Ic9lpxB9tnDdvnxbNFyz0guGjlfj9rlDB1/wfvGsZUC9vbWWhPHUGuXsKdy+XrS4V6HOI90xEXYsWTshiwz9qBDh4oOH66a8T4RsqUkHlfYfwofNIXRB7uYJwVE14Q9BmQdI1+ge+x3e7wz7uwsyXsDOWBSGCssZWb4LJFvsnr0jrwcOa0v2KAWLo2zwi/b805HDs0aHGL/7Xgfe+2Uk3XWP/vHKlkS+/nI2lhx7ok4ClgEb/a64L+gXNGOuApY4Y8lfUvOnQtyd9yLRRl9gbcO+dHD0S2nrA5ZulpbPhroR32FT1JK+BLd0cOiI8yxUQ8dTSk2XadTAYqHCh0RwNSiQ2IyX4JuY9CIC3Km9oCOvcDm0zoYi+oJgBMfWhtEUKg3ht4wG682xlD7GP2tsplnUojQQJuGmcnsL4GG/sWHUbqNAE7KOeHEooRBxBMBMpKoGrCIxwDaYY+Yl3JmLovNpRGF+TSJYUm/QccazQxewcOFgCiVBUqZMwYnSHXiQbegGwSie0NDjQ7flNLmSzxYg8weB4QJeeJgKZPSAU0zwyZ8cGKTCxzIM0842mQwSOhoAUYbUBAwtac1Ww0aCNR4kLwmeEa9yUk/ajefRntCedhoghGfNtvMlOEVuhb072oshNqS1haLYWvWaWvea2vWa3s+UyyK+NXrCC9q21yAbNE346DTd1W1HtgNOqFnQvaUs1LG/sgeekZSiaAPGMhmJ2AMwaSGm5AHdFqGBhQ0zBILMPGimDXrSoOessIrZDeZ4sHqzOEbO4zoO0J3ICYGFmKUsSlM7OYT4xNGmBifwKOKnbAllekX+oLmCdjYUoqEOzEn5rc+EAz+mFLia9MXMgQ9wY26tKF/ULb50HgnFzQP59f196aZ/sFUOPBAH/4jY3HBMLBYA3ekXGOvE0mjbQgkj7DjSP/EnAYhPxaY0C903cCkoOfRB4T+8T+dRlR8L+xqJP9EmVRjYyibMmVTDsAfKSXGM3iFJNUBFVz8Hf2M55S0iVVKJZ14jIqZCRQFjWSJevRKJuopw6MoYqc/uMRK8Bc6hLweMR3+Q8cViX5Jch3RFTUV9ErOTaaSi0qFViky+sIHgTfykjoOa8VfHo3rJYe8NX4YxCmRpMmlGPafppUGxiZwsZTIxRqw04qYWXCQjo1vj18gI4lPMM4ok5MkSr5lJqqGPIAJfSgZSwEmxqRMvQJRRr/J9E/w6X88ZN1YRmWIZPSOMYTDX6MmDjEhk1MObDothtmU19gg6isOucvYiJBxzaEGE0lWkJ+DMEq4sIJJOSflZIwZugvajh0m9oBJa2wacTUweSSeJuJuQveEfBV5+ppYc0WzvgJFPX1h55KTAhKlQdvMmCGF/EY7B2RTKdGnNobp4O+YftKAbVfIvr9aaoHtV1y8DeGHuECmvh7xiQ+aYpIxH/oZekGbJpqNcuJgCnnJoVJSSkUG0M3l4sSLz4iuE7hqj5kJsZrcHXmjByAJHW/2GNF/INbClquDTTvq0TfCR78gi0lNpyDOnYKibCC1fjNrvILHYfLnqSdtixOQFrVXYY2JC/OBS/L9vWNcVO5jj7WceJg4+AeMa2+HqPX+qPjv8xKmyp45xFd1Xae4IOspS+1kxL7girexl5FvpMmiNI3EwThRp5SSzMJOJsMQDSz6DNVcE2ttJKaE/3OWwvezLpP7i7a42O37yrrvlOFnMvCFL5k3Ts1+LYYw/kg78vyKQ+QITZO4mM4qxFIOvqZmKkzNRYNrRQyuWkxPClcmnGLYyCqIVcqUMbfG4RsaiRhMKcnMJD6/CIm5Bb9W5K7g1ppVwe8CaBfmFXASc5OkE76bQm5kHcgBA2st5B4RcKQ/LizXyLfPoXYPfyz4cSIOngvi4f+eqi4Y9hV4QWNC94CRdToe1B08Pk3pTT08BW+piR4D0R/zB3gGr7DHCRiQwbFYzJooJ/wT7ZgceqCKRMOBsF+EaoAYyDlRGPKFnYklZApZzEyStX+ibkbdoscV9EfwJojwiXBo85s9WCOhqyODkMUwICZV2HRj46xK8OQEXw7rjSKxF+hBC1U0EY+oie8FicTcpIizDl91yBs+Qhw5gk4o9Iug9hzIiL+aTCCEzIHfIHAgYMgQ+qec9fd2Jq250LzltF6zPivOELVkVE8KuXi/4Udracn6G0dHLiHfxI9XIy84I5fJo/YWEz9AuZYrbDmIC+TAp6Q9tHlTWw9r1u7+CtwluOCNMEAVeAldTYhFPXiAz1jsNQP2xpyS8QHEi4bE/kSeiEv4kl0JWzfBIBYomTgmrNvesYkDi+lqOBAzVlNAzGt/UZ9cmEWW1KA1ZGCKJ8p1BlWYAAAQAElEQVQA0RPg0A2QcjIleKUoA0yyBkaZkSsxXlRKBTqgKOfCWFI8EUehX+TXWBvhKwylgAT3ClqBfmXN15ywUYZeVqYefETweKxJ9vEx9jkuhkdgYp+You8AJvbJCTwnHnTwtPnYAWZqdKg7PP1gHCH5mFBCoZ+FfkDMm8AJ38X6G4j7FTkg9srQY4THgO/W9DfdQKbZ1kms3yUBtQKiHnM9BqGnhBgwD5s0Gvh9jMVAH+qS27NSUZNyRf+SfWhz+bhifxh0LmNH+ZHs7+yb/inrSDLi1zUhx0QMNjiIX9TAhzoAUwYX1TUxHnixx7DFSl6Vy1ylbinVQw1UtuVprtFmlL2MPJdSkoDJTHEGDgi1Bugt4b+HvkvyXtglcAwBck7QTao4ubK+Y81FX4ZGOgDDKIS0wq7r8C80RnQfWd/hMyE0WiK9/yUwl4bUShNiETemDj4z9okoA2qRYo0kkxrwlYHUQDLKExBylZxVmVALZc3sgRHXBbwEmFJKKoynbBpRfoW8ASH3QOyN+JPQaGJT1YBtBvRZETtLYM1eFxB4Rl4s8Ou7Sj4C+o4Lk059qchQDqCqo93Xsmnn2tqz6ANqKsqWMINJm48iBw4wX8F3jV824E2WabJmTTNT8E6JSS50mRgfyWmjFuzbC+JuH4hy3eQeFXpELDf5pwk6rpxcmEMZewQEOQTgA1E+4skIlnNG/g0UJuSclA/KkAEVhEgyCKSUlCjN0Ctl+gKSUs7KKckMogRM6Emh6Ig5OSeVmjeA/zb1ouBXQr5G02UheeQU4ivWYdgq/BF1xWPx5XxtIJpMpa2YyXqjhLHjPwUExbAr+4vY8xxo/TG2IcHcoCLmukZiYoy1OkmIIUxJnwDGJtfA+ID/AidibIh28+OoJfETftlnrS3w0zLO0YytwB+A+M/KxNkrYq2Nh++gOcJkaKXzbuONV9MX+UI3MxPDWgcN6I00+MjRjaGN3dHCXcSKs5dOxMqkiK2gO4Wu4CbLxMMBWGr1TJmTKTUQ8WpA2vilFNV6ACUrR0yAFzzFEz7GSlCWzIw1bLIYbyDRkhnfvwCKx0Q/oM3jaOL8ghYw4fexrdVRm/qIPSaN2HIg76wpl+wv8Ven+/H/JQXs8461Yq0PYUecFrkvZJuwR9hxYy8PLo0vFYWtJr5AkZCnAe1Nn6uVDBoDKSXlnFSI8Q471AD20II9EmOop9gr38ceedNW0t9dZ/3XnDsIBzFdmANIgCmekCmgyUWcjci9gdDV5bQd4UMHWszThncln8A7BcOQDXIZaDYPwgcQwylZm9fKpCZ/yB3yM6TxIG5HYipkCZskJoY+ETe7eysd50fR2CtDtmRCBlNXs2roHYohu0On7VnUg0a2rIydSkrKyRqUnJib2+XunDy6PZu1XNqhTynEV6nQLUBVreAxP+QszEvQCFo97wxxLtziruvQvON1rdehrSg7bXERPOuKeujN+qr5vNfWfHMfdpgL4+2tnr07IYtrh4vjVc16yz/6Rxp4x13xjruM+Gn1tQbiaGxrbFLYZSKeJhSLmGrxFTGIzWItDpQjfsIE8rbGksySEnIX/FTrRq8SbSCjS0qBI2HqXwCj/peQBjaHqQUBVkUAc7yNEKKuVheP0WMcGKShJSyHiJSJiDj4O7geNN7EVxuPsaDh9LfxhoOKgU/fm2OtHf2ueMyMAtg0RQ0woY6oSHy1IQYMRSnIDfQETUkx/QQwrMxXV7NmfVUhoEKetojRfSQBTBh3IhkEhEwJ/EqwRHAJ4mOT26MqMwMSTHKDxOLMpYNu0N6AJcZcOHUCRjm0qYiKxJFOWJOKZFLOiUAsipfqlFJLqis23GX8UhCXTfxasPGRB7pgr4R8JqhEQIxU+MTcoJVzVspAKmpyWKIEog9Z3UwTdgqdJuY7cynw7cRCHRBxgoepEFQpJwlGYa+YMxB9AWEvxybiSdAPnn0sNi6CTzq8pVO45Dj9lMN666mHdTrwllOPKOB0ytNPPUmnnnSYX1a2tMUCmbHIulo2/NCryQPdkNMtSynJLMCwmgkRxJqR0CP4FuQ8AQlcBjSiEC6llFBVHTixgE9igR7e6rXNop1x2Co5BxnobvDCHgGh74h+a+JjEX4ABhbjRN9ErE5sIGMrvdlygskEz4nxEbyYO0Sb/mCQc5Khmxk6mFoEBM7IeMx10al4HHmdigtUpTaHZht29Bm1hv75aanry77+o71O/8P+pPgrkvhLhUXECjJAVkSdVhhrCf4q4olks+RSZ0m5oAzdQgbERH8YwDDmrTgo7PHr3h6/8sVf1i4jaTFnwKATOsdf/RU2n1KTMlBYT4WLmZRNMRZr3tpLqzf5S0rYv2iLHwcOb23pCLA1myn+UqKUqhQ+dkPfpISfaiEWKhB0G2RV+gs2TNgjmylRLzlTBl6n2gHgGPINy30uzPZJriuN+G9E/4CmL/YIHU088Ix6Skld7bS1HfG4RUKfa8aPHRleHpePqz0u3AbNqxrk+AuyYaFhuaeBsWG9h51p89K54i1qB/4/P3Zcf/76G3rtjR0dO76nOEDgeW3NCuu8oI8JtsR8Us9LyoyLiB6oTd/EBpbASerQqatZATUnFWRKAZL+8yEJkXQBto/cUWqS8Pqay8TVal8BS2SJ/6n8zu5CER/h1wWbz4KDzN7eno7v7GiXsSUXWsNkWpPbV8C62W0itidFjEacrIdJK04ZCy409gI4eMZfyOzuL7THprYP3RXzJqIpIUotWXP0PTQv+D6zYSZ1yN70ZROd90U5myYCkJCVTM0euSRVdCI0ZFmSuSLu1si14qAT/63L9uvu3oIXlAXyrZTKWsrcsKRBU/gn7ADRAVkUsYptS2dSRjp85Iw7sSLGO/LWoUPbOunwEc3mWyq5wDNJCOSMB//NpYk1HbaJjUNs+B0xasTQxHpZkR/2WTM7O/t6/dgx/ey11/XG8eP8Kr7QCrsMrB3xWEoSNpBZtAAkIAhPtMwM/gafrO15p7eedpLOes/b9c63nqS/f9JJeuf/8N/q+M//qXaO/wzab2i1v6sR3hO+GfHJmgvJJflg7/haO68vtdzBAitTp6J56TnIbOnw9ra62Yz44wcCXlBGWcunK9bJknW+Tw5Z4UeWioQDcikKG9WulyH/xMCb6wobj+xtA/llTQwk2jP8d4jFcog8e3h7hh5z4n6L9b4NzIj3qg5fFCBXKXGh5Zo4V4yK3LM60INtmcGk2mX4Smv8FT8SHN9Ztf852uuvDdhh0P7eQNxOMmKpblWVedbUo1Nxle2kwyd3OvmUXvOtooTtwxWoCS9oTpLMVFg7fV+1vdXppIO/uNuG1ta8KPpLKcrolWTKAOKyX7oG1oMTvyY12glafBRhM8JoTcwueTnb319rF7n3F2tiFj3x1z+H90T8nMsLxpp2rK0VuGv0X7EeR/oIfKEWP1D5BiBsgJurgRzOk06sz+C1B4/4K4yd/ZXiLzZSkQq2tqwQW7DcyMq6SKFTK02WTHxJlDlnFdavmZFDJy2Qf02cjxP86HNsMCkJqQCTaCf6c0oqCJzoIqyRS2rrm5iZiK8BGitiJcqJWAldCnNmterQbKYtYmxeqvpciNgkiDNfgEHLiBGJMCOfupx81YG3zXrcJp9skU9mNakjT2ZkYTZSwQGFHQjZB3jGOn2D/PzzWKOs1Z3dXfLXQkv2xIFYdkkJmTJyFCCXTv/Sz6SzD1edefJchw/1mhMXBV5uCRtLe1z0YnatJtMwGj4We7LrtfhvA+5O1Ccdo3zt+Ki/eGPQa8cmHd+VdpdJe+S0yL+xd7/Ouv2zn4/6569NOrbjWjLmCFRz0ja5tMNfqKbIhyHriE1HnzCTK2cT4pCuBmJzQblS4deimkZiZ03fCl9u/nv+NU3sKaa+S5rVzLrM1AMStpc6LnNiXs3gsY4qMYSppXAstkk5K9VKPCUtiNNd4mNJHhr50QQLyIhPQ56CvLUW9eTYwhqK6Y7MKYn4KupmM82ALc6Bc/JF4HVdUQIBV6H/yA+T3nzvMjlryrnktWmtQp7HJJqxV/TIV4njpk9f8U+vnrwBe2ZNijnrxb6W7HkrytViodVqofgheBqW2GYCz5RTVgFqrgpIBk9sOPkam48AtkWwsP9ITIdvMjgFe+SUkFvtmVgna2RdskfucY7aYa/aY39YEvvrE0ASijU1YL+gFWM7vAT//LU4M+xrb3fJD4IDsTRqwbpZkBvismeXdR1rPM4UK/YWZy8rfdbWoY4cV9XPMvk1yZLQC98T03fOk96Nz/+jY4OOLUZsOvJjxkpvHFuwV+3q52/s6vXji9Y3go9rNYdm7NFbGLdDN1yKvSYNxORAfprYV2rZ1vb2W3TopHdo68jb1R95h8rWW+XdKVrbSVhuS6P3QGnrYj251hhtkDSYtMaWe9gj/o+zdqAZeg7YNeKs9AldinrW2gxHd8hTKzbOCT8BlAUHp2SKx/mKWuYrUxd8RmJtxA8TOol1IvoCQFGUTjvqHXS2sdsWMI//9QnrotKXIZbMEceUWoRY+5ZRwjenpFoy+3XRHBkPbXU6st3r5MNzzhMzbc8rcVhUa9ac+vb2jHjvFXQn5BIrCDUUNDriNWK/8l6Sc5bjQLYXLckte/gs8vmx3VXz2d5iUEzPqajirHlfodupp+xKVVdKg75GvSJfVUd9Fvl1Nmc/nuNf1kipxHkm5pNCDvFM2GTATyMlHxl94rvZ1xL8iubk3HnfqSJzwUYTSCt8uU8O3SVBHyN23yCWjwE71HeB4ztLRXuf9TDE5h55Kbsq67ZCw/HPkrPHkvheU47EvGCagmfIyRm9qz2x3avWqoKOGaFhjSsnAGRJBr4sU0nyg7odtGNdDsPIupiU8F+PrWezqjl+O7TdK/b/LeJt3uIga049zuYFclCTE0cT+WeNjgOXg2GrSYYXpZC/gVxvPsQOIzTpC2OCaWZKOSArIVeyIlOlXtjrO0kF36Z2phmwafghIM4IS3LAinWyWX9iLU7tLxx3yS175OAF+WbB+II1Fblinzg5vrfW68eXegOI+nH6dqGzIK5W+Dny1IJgijk70HidPPB6/MX73pIz5pIfOtct/yw5y6yBkMXRZULPWKoDNJYE6g50G23K/dWE/OiMZoVYzilTM2wk9iBpBR1E0Mj507BBZnPJqaikqoqvu9K1eM3MVdu7hc+Yiz0wEHhZ4buuFnWltDkFGpaSZGp8HFw+iidZUkpZUZolmYHER7L2LzHPRD8xYRZ9on8DIi5H3veH8DuwIueueH9asd+tiaWw35o8MwAr4n/BQWAHf+xgvx3y/g7xvjlbhMVCNmcfocRuzUK/wE/YdQhf4Mfw3fpEjDUZJnLohO1GLfHvCghfZPTqSlFOyI/UkNCI4gM+iRyT6LiR/H96lf6DRdKfeZaBGz4MGyGJaALobSZBQwjmyDciywiddexV8At6DSPsxCQzU6zDGfkgzvqxkS9FLgAAEABJREFU58Z4yAVbSNGCVtioyQydkE3IV7Jx7kg6xBo7st3p5MMzxV/czqEVvizolVNCLyN/5XYBewo4XclaE1+7XBqvyRFJarKHHgN5ZUVgLbBf/PXxPnkzYBHvRQtpuXCtKSfOaMkyua8gQ0WGXicd2tLpJx3R2047WaccOUTunpEja8sJhw7NGZ8j45ZOPgKQ308JoH7KSZv++O8Tn3bStk4/5VCD0xg7GZxDWzPybVVX04beHD25IwuaW/O5Zn2vnKSBH7GXvLf/A+bVN15X+vnPFe/uS+JnxT3gQLyNxIMTCwn752wKP8os3BWhg99duE0efSkpxnPOytisxloh33VdhywVKA0OR+6bd5p1BTlMksmMbyBRSclUELBAJyAN7cAyacKJIYxIakIox+Ow14mHZhNoDT6oCqopJUFXDv40ja3kS3FglIiUE8BkPwFMdrRy5nj0gRPlRFsBkox/8d3ggAyyq4FMCqBhZuLTmuIJOka5AWtjRjvnRFIpmvW1KR+81izuSPoji35C9okFH+DIkDBSPViEkjW9J2QVj5nJzCRD95SVUlEpVRmIMiClpHiCroe+LDyHR9MPOuFiKASKck6qOLPHkYl5E/grFtaSTXNBoKza5jTqBH9EU+Yr5iMqiTQMZMhhyjg15Uy9IF6WUkbW1OohpzFGo9GKhRs0Axx/jMg3vhmQQqekFHxMeEiawIlkFjAhY9iJIXASuAXbdiyumeLC+NSTDuktLJy3nrg0pjz9lCMspCN6y6kn6RQujA+zaLZYPDMOHh2BXAhqS0kOUbcDC1lq8uugDE1jkwoInJwSvPMGalbKzJc1f43IGzBJ2DfrMIviJF72Dm/12iYp9fCsOYNtEoTDDqFXK6PN/DWxsWChLomVNbaZ2DgaDvq3EgcEPi7VSH0khgbGAoJ39BscEnImbCnATawwB5/VBW7Ih4ghggLf4ys6wLWUZMYEILpj7OpurVtma/2dY67/3/7QNvUdNqbjwD5JfYhYY37wH/DpGh2WAYwtSKbLiC1gBd6Ajqiqxlym0GWNnvtsiPtcBO4Tf0s2wDX4kYynQEScFIc8XtQqSbAE5ETsSZYAxi3wALpVOHh3tZA0ex3e2mqwHX4n3js2+cwkxyjJTCUVfAWUrNogUSYV6g2wR0qmnJIyvisFXPzYQavWih4Th6h9NoU9Xm7iRXDkgDJqzcayZuMbWuAITU3xBF+zzMF3pu3tbWCLQyKXWrOZQvaJJD6SxJPWmhVpjs6JF7SRXWdN/zoui7mgHcal1r4Ca9DmwvgN/QUXEnFxHBfGsZbDJvO+aNZllZbsHb1Ms+ib1Za8KzFcS1YNmwIVfl2zX2I8MQ+90V88E777L8akh8tKpzG/dsFh1Ap5Vsi3Qr54OV7gx904vHBo3+MwHrIs2IR2d/d17NiuYmxJXAy8wQ2DOOgFjVHxMhcxPRHXA7ESeX+FDeMwGJvwHnGxS3zscjiKOIkD6oo4c/ATvuyQf46uh+aVjTI3+Stx06PjnJe/GTIXjAy6QheTKWOXwCngRZmz5FxejO740cVvF1wWTdrnUBp8F+g5iEuQOsi4MPa4MGZ1DazTgJF5VqTCy2fBPu1ykpd/D8CPUEeuqkPbh7kIOgnfz5VKVaw7QlJxKWcmJZMQVX0pLXccmvXqckFiaSCmVqytsMHO3r7iP2fys9dea7bdo71i7YyhpEkGoWSJeSYzBXvAN0AzASUlDjJZ2/Nebz3tiN73nrfqnaefpJ/T3kOvd//Df6Dd43+h/b03tOQHgYED7BQv8bwAcPehuDDe3yUO31hqSYl51FsldntoztF1zmF7ppSqXFkTirKlNz0iN+yz3yxZLxNiGbKkXFVrx5zKnKSRnDJEngMwL34hVtZ4gf0KYpqXTK7tOYR1ihfo7a2ZtmZzzbst9XWuSr6vxEXEdsbPG59MikPlipediLElunD2w0ZJpWYZdhvpWCDbbrw0v77W66+tuDBea58cOA7ecLqtrAx4b1p1aLdl2j656ORTOnxblLKJlIvM0ipsNmJ6mXI11mFG3l5x8D201TX557OC3hn9i0oGUhbSyCbowHPg4Bp7p0nKZkLMBkF1hNEaGy1YW3vE6w6+2OcAG7ZdY/Ala+q/UtIN5JgjvIiswVtDL2ywxg5xUA/aCS81IIYMCNq/CI4TYv0EzTd5xXrnQB1+ShXZWuwzy1yoK0v0EdA5m3Lzgcmoe1MgKTFW8KOZaUTOBWs95JuIdQUBYDqAaJsxn7kZKOQro4QTP0R4mz9BI+iMxNWatbJmTTh9CXlqTooL4+1+pi3ibFY69algzyxUx18OCDBixPCbyAHRZ+pKwU9V2/hpi5wS+Sbo5ZAH+WK+iO+A8EfIsM9l4TEujF97/XXFjzrHd/e0R98KP0Rsu1xG3Ie/M/KU2mssM/1ny6pbTqmKM8Rs1ini0s3Ik8alr7TgJQT1NLjxki0d33O9waVvXBQf25u4LBm5QJ70szdG/fw47T0umpfg8hIT+Tfy5zEumP/5ayM/Nk7MnXgxRBrohU235ptYDJtNrMGAiK+QmYAUImMzlzRwJlzKfEl7pZ68mNiZnOQwrZf0D4qL4L5IPb7va9YGEvZMqvQVcm5JE3iurjq6ijiRGpOUZbko8uTIy+eSdbTHGow85/xoKvJq+4ENv7b9uVYueapqTbIkzjijzEy5Fvp7zcilc16c5vOZ+sgN4GXmsnzw9aRhcHzPPNZcxIzzI66AQp7H5Zohb8f6ra3MrPMK9OhUVInDFLYiR8ZeuNrfU5Tr5UIDZ5w1/SNnOwfHJFnKyrmqlKqcs5gOY+zJj4wTl9QT+TcuD0bW9XiwFlJK4IHbyqCCvKzJ8M2SON8jLx5nPe6yhhbwi9hfsdG+CdBaQ2vJS+4OP96+9voOe8e+9rnoiVywZL0EnYB9zqK72HqXfXwB3aDn5ISKD7e2e823qvpZUemSLEsz1tejp1a9Ab//Az8gvg6tFXv0in08XqjfOLbfLoxfe2NfrwO7nBFinXTYcsaeOe+y5rWoYgub8OwgzlcTtnPFhXFJW/zQ/hYdPvJ2bQGzw29X2Tpd6k7VkI4Qidush449o2jAfyvsEjBQTqyzFbLvI8txdNpD/+UwKS6UDcPXrmjGj38z9JlF7PdFBT1jLOWkgr1LzkqU4nFohvUz9VgjgvZEEE3YNwLIqStwAFA2H3SKORV95/DZhs8WfObo3tWknKQYbxBf0bKomMys8S4gVew06yv7R2X/6MkRM8VlwfZWr56xLnSZdTq0PSM2qzJzBmIOE1AXaywRrxko1Flb6OVKGsgpS+yztxjJJ2tyyFKvc/EXuYL0Cf/MuirQ7NhjO3hVbFToq9AC4NvXCs3axuZcTmzP5wqYd+DXwjkmqWQTJifWHV+51rHmiEm1x/g2TJfQOasrpfGao29XslLOoYbWCLQg3neI82PE+zFiaQeI82WUx5H7GLDHmXGIH5ZsarpXbF/g7/BbR0xzabkmTmOviL5sqelTu458AfRda5cavBMyCbmnDcikiIeEvPjHo03ZlLOkONMMxNhEJYFXa9UMv2zNO7UfiPlReT6v2LM02Ir4IxZQWYa8HuuftbQmj46UQWcSvCRosyYitlwy1p2aVXTw0BltxhGNvJzRPSulomQnoMpSlSxrJOevR/wwiXWDT5i3Ru6WD1gna3LuFGekdhE28A64Utg14mLBOWLB+SFgr507Vgq7R9y8wdlph769wBlGaE+KNbdCl3h3PM5Z/vW4MOaiP3LWHuetyDlLNrY4r6yx2wjwQd+NhgONfcbjsniHdRyX0fvQpwuNkwp2TpYkJU3kgMBfEV+gaHL6U5ZhhwxUoMMGXemIs6rEWFhudMcmk8LeEFXOaRPf+K8rVbVk5ZQamIxYdc4d+IOYhLES+AnDG9BKS2AFpmQn6jEm+ixAYqNUaAgV9lNsxflzzY/7K15CluTxFfvGGhuuUXTANwM2XBL/+8T3HvEf7+Q7lLu8f+3TP0Y+giLmanqgEi0JdhuQBTsN0Fvg44A1dCcQmw2miXwwaIBn7LUL8MIeJedmq0xp0HAYTOBO5L0jGOvBuekf8m73d7ks3rGshgdTZ8zZQ01SShswM5kZPYgC3xH7rdF7ha4rzqhT5CxGEzhJJkumWrPmrKHt7Z71WUW3BuYhRlQhJI3IvCTuIn4HdII1cWHkpNzOb4e2q44cnunIoVmjVXNpayRZpkzgFR3e6sir87YXhf677I9he4NLNms+D/mib0H87++PrIuRs+Kk5WLSoq0VCRdifyMaE7SKZl0lH/Y6eXtLbzn5sN52ykk6hbupQ1u9ZuSa7Xmvw9tzHTk818lAXAwHnHxkrlOAk8E9if6Tj2zp1JO29Fbuut566rZOo775A8VOc+jUWqBXtb09U9x9bUNzm/qM92BL0siZZsU7+x5nk3+0VfWOP/vnvMvta0E8rViHa2IuzioijhL6poOYRhFhAkWcjPiMlIF5jb4kS1k5Z5VSVOBfu9p8VNu6KfiuYP9Oh7a6ZuOckjaPBUlFM8MnQyO3MimFcweCK4IsNt02wSQzUwhmZrJkCKGNUERCCIdsiscZ8QhQOmJ+BDfVGDoAMOhoY79QMu1g/KCIsYPqiaLROtH4hdJltDYyUZFiLtDKNwl7G2KQ0mUkcYtp0XJpQo8x5D6AkC+GGw7jQQ5UNXI0NmMGHRNfisdJ7KAGW5rIE41WM1BMCYubmcQn6DjOnlh0EyVWUQwlbFtJeH0cLGpSyQknMwF53V1NRhagI2e0xZPCr6BshOMbvBDCodv4gLP5HAi0abRvP9B7hOabEDJBfwIcWt6mWZM/EywF+ULGrhBkBfmQOdg3+alk2jknVfC6rrAwijabcEfZAyfKqPctKcQimvWlBWpXoVuzCvNzg6RS6euq+r42/C0W7hYXeVsz5nPwmXWdYl5BPslYcFNLVAOxfCKRr0jiUQ+dEjLWbNgX4JASdUT+yxhXPBsfhn+mE3bCJuGDBmEzbBX1ofW7JuwVEHaNMua9CdiRTxCWMFYKSAbP1GxriZI+s+izQAFM7YmJB7QneBV8+8jhUWd0rn/ljazllBpuQwtZScQhg2QKumZGFX2kJmPIDDmZJZVSiLGsBH/pF3E2uKFH2EzwVAQUG4tTBgTZgh3D33BQyDYxZuhViN+MbWMs0674cGvWaWurJyZiQykq9NX2UraRIeYhgkK2xlNSQa7wbfi4B7/LqfUF3dAtl6xcOtXaK6WikEkc5sSLXYBRT8iUkSExGDYKneiKjyRDbgFoxGAhpmfEVN9X1S7kStAvKtipwqvW3PoTegubxAa6ZOeJcmAj3cTZoBWb+IKXuj0OXntc4K84AEecTPinAUqe0BGx8IHBI6ln7VdkSMlkSaJgo4zSZBbSApQxHjqVnJiX9WdW9H9Jc93OZXUHIh8JDR39J9ZBHMyXrIF46YwDRpMzDi/EsaNHs03CfdgAABAASURBVBF0c0qNXtihsJ46dA67z7vKGquKPmljs5G5Kw4AAwda1IGb3nya3Mzvu8K8BM2kTGdCsAQf8YQdBmjExj4GDXa4Rgc/EObCVA1oUuIfOhwECsVcxNYUbZBjfsT1CZigO6D3xFqIg8lIO/oCP2iE7+JlMkQxJA+ZQufwb98X4qmqKwV9i1IMgiPyMGJvfJKSIjYrOtYcugHoFmix9kZ4Dxyw1tg4yvEEf8rg3yCQdfCEIFRD1/CbwfPQ1kxv44L4XW8/TW99yxGdcvK2trc6bCn9P/nR7bT9fW3FZQcXXGt8u45LRk7fS14q46C05gXT2ZdKyaroUilLLvghIMtSkcxY0SYPxpaUWbOJ2HYZ+40zJol+S1k5JwWthO4h/wDPAf1G9By5RBH6MBW7JcBUM/jgZmhxdyRCURMvCBM+GQOQr5XYJPw2MV/oXYj/0mWVmA8Yfc3XozQyH3bQMcFea9rh35A/wzwBltTiYg3dJeswLiD2OTguOXyveAEd8E3Ir+CHT82kmFc645IlKVOmLBmXZZaiZBwZzKhLoQ1imhJ9fFo7DJhACJkjhhqgR06GLNKaQ+oKGeJieWDNjMhN2DKGjRF+Qfz/eyq6EtmMAKdLZtZsHnyoIq1rIzMFn9ABVDU6VPg0nw3QGtE9sFNK+CwpYRcINhphZw+D0mIYHrYBZI12ghmqNlZBw0MYcKMj+hmGFDU+LFkhslAJE1jr51vxxLwJ4UYQAkDAbhJmaaWBZOIfBM1SazkvkqALibnAyJrXqr7kVi85KzW8hChJgTuB78R4yCmeZGq6MEWZRgLMTGbG6OYDugLCDnGwHjFcyHkCPIiB37EPHDlySG89/TSdTDnnMqHkpH/Ij3M7ELi8QwyQJ+YPwJIXd+7vtL/0dlEcZfRFjI7ThJ8cmSe5T9QBfDTRH7aJGI4YjQvlN7gs3mmXx8KuppSy+lp42ai80HQ6vNVxsC/a5gVja0bJ5dZhLjgOUc5qYt0JcNagNCOWA+YzY28x8oDL0tRkcBakx8JklUcuzEnNNyXbJmZS6CdkRW4XT2p2tFaTTNHvjEuRa0L+HS55doE9LosiD43EopkpQzzjiwxtijZXzI/6if7ASYxHO/yWLCkeTCzICBMzQ4IcJXyRKew6EHwr8lCUDlIKfQCU5DNtgLOaAxM6TySQgXrkzCUvwGv27ehzzgwTF1jxMjayd08kGCcYHeZryiW5dUU+GZvf4I/vJsChKcpmF0Q2mdqDfI7wEzKNB0DRhgSOpaTUICvqZs2iCtyIhxX81sCy6Tcp+kZkGeC/Jn9GfkNExaUrrFo5IMeKvBpjaK54zu6Tnjx9pv9+b9B/ubNu9EdoBJ+AmNPoQTN0jL0jIPgP5KmBuA69I38uyWEr9pk1ZeSydeQ12tG/wOf75NhFAHLjEqKrSnkuA1KhTL2UuOJn/UzIGnIE/xG9xmhjL1gqdByQp42xXkj9eNSh55rI2ZhPZtoAQZQC6DDKTBk5phQRzyBBc8J/QT/oRoyEX07EXwI/4rLkpMLEmk2FeuyFOSVRVUomAw4YCvE14MwlMi6xd+SRGDPxBD/Ggr7RYWZKASloUaekg49BO7FWE3wNiDIp56zgndImHib0n4KmnH+SpQRuUV+rOiD29oKyFUETYzG3sI9XIOqWpWSmzfllautB0QQSoBhTVCSR0HEDOFSpR1yFbmG3EZ0CJuSJfjNTgV8tmTxTtTXrWtnVrIwOJSdlxsJuDi5LLpaJ4qGpxNwS9q5JHbIGVEqmKsYbgGwycPnOSQmotajrO/Xk56inQBTyIlTEEQVnZiPXpf8FNHngaWbNHmZJMh082Db0ws58RFWoCwRC4GVZysopAVJus5gD0iaWBClTeyj4aGNvp98lPHfiO/An5oUtw7YTsR/tiMsoT7RZ9oo1sGKtDjgFz4V7NCLcmnhegzBQBk7QcvqRSCO4kQtXnHX2uZyLnHycS7Uod7jIbWuU9RlxOyCHI2HoFrY19EvEP13oPmnAaUEvYEDO9QFMYSQzpYSmlC6BLwVO5IeWg1jII/Qtqflhxl7V90XxjtPh85TI1ExsOjNfgagkubUzRbBo3WbY3JSIpebDnJTgm4iVlKhbRlzmSXImTdhhiBwfuZzcPAGO5ZyxBuAJmpvCqJr4io8s6AKtIW//+OLjanJCe4TeGD5pth/Y+0be9yhJxuGXgbGRvDBgu6iHX515HlQoR2wyIUvwqsR/x1l31hXNsU2UJ+zTEec9dgqcJEM3NRkgIxkyY6vQPyNvyVklJxXolRgzgWLKlnRpJ11cXP/7Xdd/Rf7f5PoRmUfOzyH3RH3SGrlXEVPIHroGn5B9JJ5GdPGQGbop8aW/fKJdUlKGf2IsINq14GugEE9mJkRRAqfUpK5L5K/cYqFH975mcgB9JbdYqYGXUtMp6OYDumbYQdgBO4atV9h8xR4ea61ix6Ab+IiqZjDiS8RT2C8bMkIzYbfNFmKqKSvebbc52x3emukIF7eHgXjP2ppX8llRYU5OUk5pY9+claibhI2lZGpQ6O9r1Zy8FH81fPKRbZ3EJfKc+6rQsfkGW2R0YLos3i9CEGJz4gf2kZidgJHzyBqdVpxBfsbGtyvp7NeOEWeD2lpnDYZ+DWSMAmbIkGS2qUuU+svHzGQwDblPQE5JJadm765kdRUoqbUL/W8CYwlc8UzYPWJjIiZSBMxA0IxIEsHBuMxsYxwMa1iGpsI5Mb4JJNcEPmuAUkC0J0zgin+K7+Y0apSgykGO+SeAEfhISZKJJ5gE0PIGYDj9fA4KavS171/4asTBQClvgAT08Q1y9FN7s3+SxxiAOK0+UZkwRFBsusI76tE3MRb4ir6QDTALaQngRtoVOBPzJ2w4gR8Q+IaxM8EURjdjDp+wWdhvAt+RSTwJ+1YcFo6LAAuIegQsw01GR15/cw6MGWgkoRl+EbQmFnfQjdJpB4h5oG4+MQ1oOMg6kvjehIO5Dv7U5jpTXQkmIVvIFEl/FsmfhR6LIMHbCPxYACdePHJOyuhSa94EIrh9LSSJSrscwImxTOKgD5wugDkFyARqKZv+WV8VF8WH+DXmyKEtnYDDtLe4OO67TiXl5uc1h/oVp9WAdZQswEgqAQML0tELr6GTk1Bd8VcwYfsGTZf4Unv8X7BD2Cz8NmCzWLwDCTZsd8LnG3wnFkIUl7c42NQnaNETESTDaDlsBBRiI2TPKSnRn8yQzTZ4Jh5mMXeCVsb3z5w0aiQJ/ke7RaMlhZ0qdsrQMgvNJsVkSyYzIKUNPerigYwYUNh4xiGv4peccusjLJAdfvDhWyklpZyUA1igZtATD/JAXpmvBITeJw4woCj8Vpv/skK/8N/2Vq/D2zPN+tL6UsqNdsmFMstSgjC24nvCR2HTRN+s7zRHzr6riniq2ZRiriWlVOjr1JGkc07Ye1Ik3bidooV8rgx+JRYTJaJGRlJ7LGwlTegSfmz2zRn5qrqIJ+pSarL2yDCbz4jTTrUU+CZ8MGnJr30LfvVbxsZFbIUNVrxALIm7JYe1BRfFCw5uA+tMPC7TiAPW4IxjWHgSYmxkrEldsVYPOU1izBqoPd5kjWqMZ/Sp2LhDt/Dh3zNkQ5e3A2aGjOJhDtl4xJ8hw4rDwJr1EfxDZ0euZEldzUBBv6I4tDToqfdVW3ExwYYaZQdeCuaSwl4jh0LYSdAo+CLljPyp2Sxw+640uuVgjsL6LoXN16ydBTba50VzwB7OmHhIQWyMUtCesNEAD/ZTBb9YT6BsbGJRk6Jw1kOMh00DP/ayEZqh84jOQX8DA/HBLowMiZnJTFnCy1I2qRSgSh12rcRboUzEFahgSaD/AjAhSSkl1ZyVU1LomWT8k0KdppPDDJ/roHR0Cj1izcT4m0AObZOYmpLppJO29a53nq4zz3ib3vaWk1k7vWZ9RsasNXb9Hw8f0jnH9lo8Dei4Ahbx8s7LQLwUrGnnnLS1zbytTrUvyihp9LlF/Bo2DUACRMwpqatVpRalwGlamGRJKWXmZqpJZiYnnkZifs2PJQOHm4G6iLNSjbVaWD9FpSRliaU4KS4XVlwkrblRWy6WWrFm1qyNFRcP8YIRvgnfIYJqlzXjsBZ/IVfRN2dW8iSt9kfouKYBmeIvUqaQIxiYCjibWEt0iPgZteTiYh+ee1yU7OysdOyNpY4dW/JL/YDNJsV+1SALWYXMpn6eVKokG8EZNPFy4OjlONPDf+QlNGKuFDYKMAMdKPisr7mtob4WVcByRn9pjV9CxwGfjMSCA5Bky2biJEWc/wVxEd1nBg+IlpKQqSjKkNORIy5LnIlRMk0t5pnEMkZeAQ5MijNcxtcz1u6ctVsIbJeBr+Y7j0UGPdgINsJ8GzC1tWCsJ9iA68yZFLo33+DfoJvQVQf0Yq0NB7Ibs80S+NKIUEMA63yM+ECvkqUOhhWGJSVlBEiAyZhjWrPWIx7C1DVnzbsCVM1qUV8ysmY4JJQwiZoDqK8x4hGdHKHbfp5NTBcsGsBCJ6CpZpIxmJAjIOqBYGaKuuWs+dZcp512it717rdTnqw4f4AOL9e/s2M6K406TSMyj+2Fa8HF2t5K2uXC+ATEmpyQDe2UbFLJrsyFbWFulIk4E3aJF7J9YuT1nUE/OzZqlwvjSdZ8P2M9bM07xUXxke2Osw+w1VNWXnCqTjlcdeqRjrJoe27q4BEw70yHiOftg/9Z9WyWVbsEf6EjPsVW4Z/g7chg5sIkQnXyGTiScKvYvrgcM+IgNbsbcmXmGk5ydAvfrthTIuccj7V2AHFpvMYmZswAgjZUmB2RCDCfSFHQwl2KukEXJnxcDG8AOeIDCYWMUUbb+Rpx/pL42mUPicuRgX3XiGsnFqa4MODsN7Ivj5zXnFickDfmTcyLnLVi/14HzjTI4O3MW5PPVvFD3GpJHllpIMetMMKCfLKkXGEUSMmh4dQd2jTafCzUSkipyT+hCniIKjPDvtgfA1fW4wko1EucgSzJtHliCqJogP7Imhgib0SdAVRgbYkxNf84lhOBybBCxh2CMPbV2OfPYb0+eHim/+D4Uv8jsjevIxhk8KerlWEQODswQWTAnmv2zhWXwUticp8fIHd3Bx3fXWk3aHPptCRvB8RaXWKX3d2F3jh2XK8fe0PHjh/Tzs5xZFlqJEdbmSmVuXJA3VJKHUomTTAP/4VuA0pN9FpKfDvx5qyrCRiJv1FrfLjCzmvwIrdN+BhzKkC8eGPlVs/JwhSsM2MdpFaKJ+wYfJp+6Bi+o/vNOSUncAH4Z+op6Eht3MxktEO2KEV9kiHThI6DFtg1aGNWoZJCxiVxuGRNrLHlNE4RDswwSanFRejuTEhZ6mpuUMmLBSA8FPyZoNAr8ugUwUDLstSVoi3Ow0cOzbU178mN7O30JeSO9aGwDTmAkFKmTElyck9IMYX9iPUJCP4u/iFH1EfsEnaKElM3XUB/M9ZWxODAwICSTr6AahOxsHhnfSXdiogPAAAQAElEQVTX9MjTacaeM+uLevpmAchaS242TNgudOxq0azLin1yBm5Hvdakyvk3oICfgYSBUkrMzUqWFPUYCx5zzggF25kJWUMP1sMk7GvoLc2gNSP+A/pGOymnhJ+hBe1GP2fFfjBi3zfjnvPTMuKf3LVi7eFGjZw33JKM+TVDJ5uywbh9+MISiXaDVpfwNDUEwh9IRT1kdE3Yb8TWAcFzID4mDB0yTMgxYuORuBnYM9eUq2Z3Z6eBiqEj/ooYW0c/MDLX6RNPQj4KcsOkFXrsccaKdXtsZ6m4NN5j3cY+EzTXyMBUGXPCpmHL8EHBVjmb6EZmKb5cm8fl7ayCCswzpZyVEkLxib4RXdbIHNDinok5JcXZLPy1xY+a81lVj89LToonLAQxPviCjgG5Yv6IHeAW7BuPij9DvlqzAvIv8MYyB3adFPl8OawUMLIHHFiOuJgU7x3NVs1eBjfJzJQCEiXQevlCdLQNCZy5G5hQckK+sPlIfTjQd8mesWTNr/HZgA+nWB8QgIwMNRO65kbbFT4W49Hu0GWOLbaI5e2tyv5dtdWVdubZmpW2nuZ9JWaJJvgyTZIhb6YvoJAPqmJ9lRxxmZTCd2aawe+B2aRt2v/hKusfE9Pr8A1yLoiLiI3Ysxe0l8gdeWxBsK+w+xSBgY1Cj5F2+DVsXPBlxH+CdrMjFop6jbxlQjL0wyYJnftayQWdai1K4Af0NSv8H/lra941/WboG/21ZNanKUvo54KkCrLnA70sZWFy9gPyLpepS2AVuRf5DPqRQ/quMifLzBoEz8xYzVkdcsQ4IijOiIV9oyfvbCPH4a2es9RMJ5NToz7DJ7UmJfhbUnsgCc1WVdhnwJYj9pooAwxbRE6pXYdecx05vN0g9A05TswP3mHLiRy8Jj7X6yVrdbEB3ouC7hC+gvaCNfzf1ZlO4b3pJPZZujWRsAKcssVDi7OksE9AQmADJJNOgJnMgPQ/s/Vnv7ItW3of9o0REXNm5lprN+fcc++tllVlskSKnUiLokBCNEzLMmAYtmwIbqAXAwb84Ec/+N+wAf8BfjDgBxuGQFoCJMiibJOySREW6UYg5EbsirxVdZuzm9Vk5mzCvy9y7XMvZc6dI2POaEbzjREjYkbusw/9aAuJZ6mUlHFvlLUE2JmoA6T2hWoZ/RCjlXyzgLcpV4LENxvlbRILpqFASA4KUVAnUmDX6NcJEDrbgN33kANpEABaiCj1ern+n+j32ha0B18mbv+pH1i/1t+4vj7citcqF5bRjSTUzZ+BLk3yve3bu3ao+xny/e7+1JkhMYadhMCXttd6t6Embdy5E8V3MumzM1n2X+BPM5glgJdRRng0iMB3TESSi3UQ1cUOY5bMBPF3hNNcT7M6/Lt5I6NzL3iYHVqKN09YdKzdscu0yfaYzN/k/ibfe7zJ+g49CIKNTZmfrX9/xcJ9EIPuoUrgzEzuw9zGpPdEb+hrGFLSKLlJbqxzLTnG3CZyGS+/E+PnVsfknVz6GRr12O2+jefWigpUR12TZZ44GL4/8SvQODBmQt6dmOQn3R0OOkzTwNi6LiTAK8lklCTCK88Xnk2ejLYND6Bvxy4J2L+jBFBTfEETHH4Rw44AJ88VvG60j0m04Y/9legCzF23ZyRRgduo870Ea+SGSiYTNFUKtkLJc0E+H0WgASRfBJjlflN2/evvNv1dXkj/T0+B/h6b8CgD58r4MQR5jonMUBbIZaaSUly720O8FFYd5gO+aEr8GMEoZG0o6025uDKlwrgwHxPPWEEL2NHf/N3eiTxjuxGbUuDrVMWPtVC+xs3pNPPSe9B8mJTIy0An7C6DUhEh8bGtG/h25oZtOrAInOZJB+Jldl/4FXTKTJXaVKdJrc0qmahG7JOExUFPssUqVNUSqi1VabeIjk+tr3xRgbla0du4JH0OxPds3WtVoGNtDXsmHYizaZ7hVZUF7gy8jI3Cogsx5k3clcXj6phjIbtAZ15kL+erNhKthHHSiIsFec63ffiiq6BjGxuiompssC8iFHEjhUb88A0HiWqVTBnfqVVNtY77v1GO+i/rqq9SxIekkGzXCp7O7d4wXNFlMaGD2wrMplrA90bzVGT7j1PTca7M9YmXgYM8/6ZWlOhm/HZwNM+duM9IJZjUVyqlqMFzhof1K9QTXSJM/BFDtbAh94ut6cpK6DrtIfPb2BwBo3iXBzuNOlw6xgnMxIXamBcSN4QtG1mxWez4smuDt33qhdfYr/hlgVxuYGHck3FFUir4I2UKDIXeodpSc61qrQ2cRwcOVBiiyFDEjZKyZKpmYT6lBg7UhULjQjGra3kjl4JVJ25MNzvoMBAZvXUb1uGj8ev0r/3y9zgw/qG+/81bPdxNxGFBp6osRb9/mvTAC/0v8QK/4ssLm4sLLwRnEy/59nESS8fjzOHXrAlfZisK9N0RtIM1w27YSkrqG+2twJ97a0Zn2aZScrS7jMRHOGtxzBP/K07a2KAH820a8hrxU17xkKeiVusDXZgPVzY/F+jKjwU+MF7YGNk3G8qYd+OA68CLhf8NTsdiKaEOblfyHmLU15S2IseKdhTnU5B7mKvaXBQh2c/G45lD5sfnRZ8+Lfrw8apPHy46Mx93gsmHsFEkTFPhxbLNqYkDtjJJPTatXg/p5zh3vAtHWo9AXoJBYaD1TdSxTD83Yv7AodwENXJIyaIOzlcOXxZ8ta6dOIUMrnWn7JSdeCcs9bfp++f7qh+oq5QCjlUV2wIZjKKWb+KQYdrRZwMXjwM6jdJ8XLfvSnCbweR4nOCBHgr2bIynzfajGL61nFClL+bIhGn0lIxtd18zR8nESOtShj6gwAdR4NRluzob2IxkbKh3jUOfDaW2Me9WCR41g1yVIzYqfQs0xlAiavBxDHdwaNh/JH8cwfEATbWqZSqHhJQoxTjL8nq1sl5gnavEUGWRMkMRJv38Cm6hoC3plKUoM1/7pXhQUO8D4684MP41Hxh/9VZ3zKMSmIHAKzb9bz90/TH8vIHPFb9erl3PFw16Ou+Uu67ktb3vSsBM/FY4uKkc4lSXHBoHc6YTYxu6++Xtw+Omn33e5APnDTwLus1zQ3bT/Z1pGnng4b6N8s3dpHcPs75+2/SeQ+P7Q3JQ1tWQgdvJ24WxRcdj0YHYnjhEZnrL+8WO7H1fiYlN1iGILiARy9CIB3FtXSJs8WUQb0G/IqFX0BbgsOM0+9jr3zPzefwttqdFPqTw3PM6B7D4I2Te4YGC6S+QcUmeXcIcGZ0n7ujWNQbodn156nL1LqGXdEHBJ2S/8LK14JcAb0E7C4gPe8ffGGYuG2Pr26037St1V/LXQj/jIOPB3mHzAfH5rMUHxuwb3X5lLX9xXkWW15SdwB+E7zoxbnk+rLN9XzRGjCwLURgj7E9CK8EWqkkeL6q1qBHXLrOkIuJmu/lj5ka54ISFGFspCRMB+SCqRNhpZ4yy4EfpTLw9cqi7ouufI6b/GPn8f/PpRS/S8IFCY+yOchuSXCJCxnKn0bxXmF7JyRfoTN4aB8bOoZ+veuLQ+AWsnbed0y60n8nrj89nffjMgfGHj/rIgfHnx0964dDdOpZ6UOGlt7aTajsqcpKIIcva6LDgM9uGuVJKQx++VvxyHfuUjcMf5hIDFgBYoV305oU/6B/YFnz53jFWmKQVLCdjTIURtZwVXhs8dhP2m4XHJTwK/TzGYyOC94FQUOc2CmXguwiJUhEy5iy3zPENOzct+EZcxnPFpjNro3OE90eW6TiQhzO2I9g60F0VAVMrmkYcFBV0LiUVRfIc3bXj41UbQdQZl+7P/uzE5PaB8R170sM8qZUit3mMD9B9KOF5nvAJckEn9+zE6sbashL3Yy4Q7x0crPMO3tyOtWlD/83PJmB2+wJ2g7BzjAVD1FFKQ7bz891p1h3vaEf0mcnXh7npwF5/JoeP+I6UcfT9hA0TfZzb5tY0G4MW4CBVMKglZSrYVTAksTsL46HaiqZ50oF83FoVTMc88zS0WtaLbvCMXyAxz2JQllApRYV5l/AVAzz/Vxis9huOdd5emEukB617gFSqR5H722eoqEjdrpDiOwqZpZ8lwPtFos/AmK/NOK77WO82y4U6yu/E9ngm9hfmhelKudr/sGPaCPcwbpPbPB+GP2i3zFokxGiH15X567n6+HSR/83rR/aJL8zVM3ZdvT9GPqqgb6qCY8MoY1tZAAr3AU7h4DdDiUjsyN4H2ayIUH7XJ1xFW0evHf32cT/4l8RfRafTxDrUdOQg9IDvLcP2uE9H67AsyhFv6P4lBp1XcZcqxk34vrWUqSI7ATsYYx622TnDtDiHrxd8t6DX/kpdHVzkzl3jCr4jQpYdQWlCD8sUo9zV/W/zZJd1M/47X6YVv9k/Xh+uBMuC3+w/6zLGopt5JzwTXHmEh/nsKin2d4138Ma8abo/TbxjNd65GnVVp7npnvlz4oC9GoCORsxJwSQzVUqq1aKp1VE2+lTqG/SbTfrz867/21b117ZZEvFLzK2ObQ6LX0zsg8c/M8LadgHvM7pfHP/cb+AEWpiOrti6EYP2cKkpx4htGu1ghDjVWlQyUVDkkF0ZiW112OLc5iZTawX/N504IL/RRJ+qmfGNDhWcSkhFEPcVG00F2zIL0kRskXP5ofcM3mfePZxjcRvymua5qrUEoVBEqEAVvsZpbkWmVhNdJYrxzms93pxmvb07yP/UxD33R/hMLbHLfCSFZAp0Epf96zgzbeDWyalUq6LnPE3E+lEPD3e656xq5swANRTk4PHOkVJn/7eTj/3utPBSc72cdfGeA5tWsF7xwdW+sm+gv8X6+VvPL2K7xrwKdSVxFBC89ptyGanE1jAhMML11koK/4lUQEl9RMhlzSB/pxr41xLo7/svVEZ9axW8CoKkhVhYrB+5I2utANQUCBTXTnDegl6KEJe/bkpurwM7iaogaALckkkf6btxfTwK6wg8isGPMIOpJ27n2Q2hQKFUEhAZlFBEiOob6edX/zIWue6SJRQRo8MXfkjSrUZyU0QopEFDF9HDfNBvqMCzaA0TfcFQ+V1JC462aSVzAJiUDL/ZKY2+QV1kyCVf1AaiQr7PwKYsA9s2zWptoprgJ1syL+mnn1/BLZTwajiqQqUUKaiEhlz0FpdlZaEtX3GnkY8hHTQYf1fxxWYPNkmBjFKTICmyTRHI0O1yD2PtxGFfbwC1W1+Fbkmzk4x3rU5CxMJK4lyZOOsI+EUL5dXJhw33mV9GXthkjiRFojq73kGH8bsJX4rlyAufJ5CpU5eoEsjr2LDRD/GqtWiemiZo4IP+WVIRqQQHt7vNpc3Z9w4WuzTA2NF31ZkXixfogm4LunTLSpF4iyb41RIqRSrG55Uq9dNU1WpRob0PflJEDLkh6efUlZIYKpq58wdE+XgY4rSD2Y5NKDf6FQYUBpiSMhjSsZsPXbp+wL7of/D1rv+Qg+L/6zM+wK6V8Sube2Nz46XBYzWgjAAAEABJREFUq2bCv+uCjU9sFp6eznqEnjmkWfCRrACKdMqdRNdJXMHz7YVto3nTTmbavXmBdvp5I5pgEug5bMKWKz63X59eFvmlYWETcuWl+YyvPz8u2tmYnOaqr9/MesfL7h0HMgdeWB/YMLy7P+jdw4EkPbNQziwgE4vkpDZNmtgMHg/8CAA1/Fy8YSxFpVaRpDS1WcfjSXd3D7o7neS+jonCPO3bWdv1GdkX7ECHVzsG3oBp3UumwhhHwT8Fvg25M7E1SUp+wewcvtw8XJCboy9NjN+weSNmdspaUj6MObLQz3NTRc8IYx8yzAmvuTYWxAneRUAsWMAoFPQryK+0T60pee4EOC4d7QVe1fYiPzIZX2UZx8MMTk3zVInFlBRaiSVvWi4k8d9ZQv9xr/pXysZiOLFgFgm+dKEUF2OQpUAHhUqmzPf+7njTk+5BTFSwnNjAHyzHdcxPLMPG0GEqY4PzcJplP765m1/9N+ObCb2ajJvtsW5nFr8zi97LKz2TD555ob2i70YcE0rKDHgnYyFwrTyjInHYBdwynqQMnolUL5AMQkUsEBd1PCNGF2JwYU7srjUDqNPmEN6ov/KCe/VLP8xW4t4b7iv2rgjY/c8qxFWlLZr5Zf50L92dksW/DWym2pSlwJkPTD3nTAIbbwZQWS7RRiZ63T70vd3wHRCfiNcb7is55cQ8eX8/65e//06//Zu/pD/+h/+AfuWX/LcapW19Ip9+1vnlE/OM8vLIwcCLPnO48Tcfmv75b5/UeZF/4oX+8cNVL5+uWni+8pJ/eV71wvw0nZ93eGwyBs4bQK/IomyTCutSYF+Ppk4dhqpQ1lJUaoWaIirxG/igQ7s28Or8OJEcfDFt6SMFL6dbdF6wuha+L8aYueI4WMF8t88hITwiiOuihoypJr4P3nVDnYPhK7penna9cIB2edp05QBus9/YRC3wuUIbk6Wro1cf+e5KvtlYjwpxeyTfnO7qzXeHCX82TWy8CxQFO5DN5KC+6o6DtgdwvDfdT2z0Jr15N+vNV5MOHLIlP9R18shKLrxCF2Q7lp9ZP6zHav+mwGMjThddie/NwUi/QuBhmiZeFho3U0tNrVi0Orpu6GxMhC2Aq+ct9e/2SX+OmEJjqc9Y2CSxX1AI2JAj5kQfh5EX5tEL8p45iPdh3RVsbdrEHK3MI9970M7AHXkWszF/9j0RF/ANuc+27cTYxpqx6gLGF/Rf6NxpTHTOVjWoGrt81YExyNuYVx6/Yu8Ceb3IEuSVommqqq2olKLM1Li6uJeqMYF3q0UN/oPAqEIYrpW4OTMvL5BfCjbrAxoF3iWlEL2wST2UkcpSFEGDJLc1no+sNUd+gJg42K3ERUFmLZLJm3fxw0Coq7ZKLj/qcDgSjxXGnXm38oPVAiZX2TZjKDh35HUw/PtX6Wdg9WcOgS84EIdPg7+pIrtgxzxX3R8nPRBXbznkfUNcPvifjzgV6lMnDnhn1sWJvkd0ffhyAPxu0jfQ1+8aP4rTbw5N8LbdHfxarXqA7/v7g/yyc3846J44f3d30NdvD/rqza3+OFdydaFv6O1JensnvbsPxgTrg2S4Nnzvv3Xmv4Hmg4WP5I2Pj1e9YJvnrfPaOOQGlrnt5MIYet9jw1vsecuB9RtsuuNQ+jQX3fFjz8NpYl1v9GvIKWoAXlA+IpTEQU3qwGhulThpOqBnQVBgXJAzktxRWcOmuhND6ApOB/AZPyJRHnjhvGPN8gvZ3f0RfA86cYA0tYKHAv/t6vDZmbcL8XNlrl7YD/l+oW6nreOvyJ3psenCIvOZF+hPHLZ+ZK/08fHCAeiZw/vn8T+C+9b/M7iPj/r0+VmPvLidOQxd2ON2YjTFhU9ghNwuP1dsnLCvQVNJHaaKfyr4T/Ka+dXDUe/R+zQ30YzOfcTkzLw90veIL021VniKONyJRwhfkRpUwHEmZswbM25zlzl7Jh8Uyv8useKp8Vc4vD+jW6W/qdVQm0KVsoA3gpnLXRd8/ex1gjX6yvixPhDSwDRycsVfc2ua20QcNvzZ0LcOysp9m+F70nS814GF88Te7HQ66UCMzshrtSgqtpQmAgCxiQ1ifGqmfsZvjT6mil1ZQu4HsvhR5PcdDDZ57V7IObuNo5GpqJ60Q77fqaNZV9rP5FYTrtXOfO102Ch3OmWkplbHoczAG9wnywUnUqUYqnULrWuM++u2D56XddMzGDn3X2C8sh6sxIDvX3i3Wajr9G0ZAmIV9OkIPJOjP/Nr0s84vPe/E/3tx2d9fDxz4LzIc+z6HY8ra/uixT6A98bYve/Mhg23U/qeulFP+8rexTF9IRbP/MDxdL7o89MLvF+I30d9S8z+9MOjfvLxM7H8pA+0fabPp5czh4hn+d+qvcLDGEYJfaGC8q2lDnPi61TBdUCmQp8KbgVfBTYSWg4/CY/6s/dOPO3Dph1du7XmcGQjkK4cVi+UuAA5BYJpUg5KJXOmlNRMnj7ORUfm+YmcciSfTORvIemKnS/o/vkztmDXM/fGb7dc819XflxYdQW/C74YOOKzHZ8IfcyDlQ9Vrfkuj1toH/tTr6GQ/fTM4eqZubQSTM77wYhWCjlm0ts3R70zMYffPpB35jp83ckrph1fduxstgMb7k4NWwp5LGVMK3wSOyvxNntu0C+wbbHu2HfmAOlMeWF/d4XXwvq6sK+9sP/x3m3BtpX4XrHJ69Kw03qCgSJl30ytInPSw2nW+4eTvnpzkvPO3XEmH4M75l+JyTP2+n9ke2HuL/Dv8A0HA3MlsFn0c92GrJ02P7ve/O/mpreng7zmvGcdenc36+7Q4J8aeQxc7nk+0e8wNfxamXPlhgG2V2LMWNRaBjZzc1tREge2Q8gP7gf5XiKa+oitKweFF9M4GL4yZy56Wc568b/9Cr0sL9xf+OH1okcO4p7J/Vfw7TbAvIjdUlKJHi5LKcR2jnwUEeSbPvZxV68bxNEVzAcx9xeez5Se72PfxY9lH5lXH1gbvv30rJ8ytz88vuiR2HzhYPNK/525KvyTKTXsbshFBbluB9uL+fF+/mJ/IPNsIp+8WG/GhzSwm1sdOjqGCwymkmCd8ExwC8FQf7qt+nX2rP/OU9ff8fsOMbRaPnYV5A48uUedm53E15WEt/DuvhJnG35GJVh1RcTApdk3YNSQ1zLxZcFnEPWVOlSh/w6/TatxJkdZx0q+mLH30IrmWsSjOvrsCOhWoEu1JutE1T17iTd3E2s5xJ7igbl1T1ydiOFWq4I/pCrWql0XfvhoWYm9k77/1cOIce+zjtOkiTWmQXNtujtOesPe6x17e/+wbvKcfUus3p8m2qtOzNETe8Q78oz7uzyN9bepZuHoA7uGTZswEBt2TdjkcXfM7Xv0u4PfiVifalEFD0xSgp24OnmnY+uK3SsGLIPAiYUGGPRCnvG/3f+Js5pPnJv47OSR97bnl01nvwvhl5+SND/D709en3Sxr/BZxR8PzL/35KKvXulr5vnXb+/09bt7vX9zp7fkKOt3mOvwIywIua7dshF+fc19jje2AGONw/1oHTf9Q6M/38RXEmcFqlBRtgZTHJOAhB+1YyQf3CSuoIxR9ldhi0GkQ8kEQBhkwFwiVkZJZ3l+mpcBoyttN2XNowOkO9qIhMfPKYayEaGfX3AxA8Z0yg5jN9/GBLohCsGd9i9j3P6F5BsFTT/X8Yt9neRIgyICUITsnxNVCon6UCVIWrvZSRWxY52kiFDJZJwpxrMUKARRRqQKzq21MckmtWlWZtWO3N0sII2u/urj1nZVgq+1pixFAX+3sNcBMluPhEhlKYrAJgl+fRC3Ah6oQ36iHBW+N92eE39Zr4IcywuFG29EF+v2JbA2HvjAX2wIOrQPWpkEC4FncqJYSOILCW4QSfDCouQk6MT6MhLgKidbB6pfSLfe4dmxaQdPJhHjVxbLHV9GhPjQ1uXF0SaUkmDY1FpVQ++K/SVTwpaIZLJWza9tESHz6cgIDyY2rKOT+DMbfk8Sx7D7wHYk3onFG7byhHddgW8tiazU1IoqlNTp9UIEokMREHXxhbhJSUOuZVOPldzxjT6O//02MxkvFXhWsmmBEl52nPUWoP/hQ9d/592uf/NDygeC3XFDvTczC/hv0I4PPMZjS6Zs05kXoCcWMv/tD9Pzy0VXsoL5DgLjnbECF+sZsaPvrs7Ga2eBMW2Une2q3JYhIB6EFWMDb98+sdm4ba6khU3HC5utp88X/MnLJXh983ZmY9F0x6bvAL53xyZvLt69Oej2bwbNJO1Zh8PM3Jg084vc4XjQ8XjSzFwppSjTVMF/UpsPOhzvdHf/wIHQnY6HA/2qItB0uaDDMy9XZzDY1LFxA5sVrG1zRChLKuEXkQrKUpo8Jz0/O5ulhc3BQkKWQqWab8qXee1O9sToDi4FW05eKE6zDiwwrTUlPIFTGwuv7+ep8YI9qeGTgIlxo1DyXEpRG9R4LrJfPc9QSolck/tEFmUpI+6PR2TNbdyXmkLFMTeu6HzFtxfKv7Y24iz0R1uqlMp9CvO1EzeKUNiPEWNsqYWXgsZifQDHKobg6lU+MJ7Jdwf8V0so2KqZGvdHXq7uj01vsPvdw0EPdwed0Ot4aJqtG/OvlkSudGVxG5shFsVncsGzSxZ7l9Z17SSakBKdKva0V5qQUyR0FodjOzZ27Sya3WQ7aAu0Cpd8mc2GkRc2SKyByKZy2Bjjft/hQ/uV+PSCeyUmnH9Wl2y2jd9G3IsD41oX/LmJ917dPyS2VV4sD2yEJ1X8EMjtyO0dpq/zJ5GSxJ9Lcf+FOoqNvu5PO4WslkuFFBFgnro7TPKG/le//07/zG/9sv7kP/sb+tUfviV2sHt9YvP6qOeXj9AnNhGPOq8vbBxe9Dt90d+t0m9z0PH06aKnj1edPy+6svFY2XRcODB44QDohXvPy/Nzh9c+4rODZWRVaZPGgXGZtPPco6BXUSk3qsRQQjhpRAEwynlh6xeeVyUHO611sbxJReI9m8PiXVdAN86mFYx9MDpKYoKB+s7nBN1kwucJWNtFWnxg/Ljr5fM6Do0XNk/jwJh5uTDe6431UEgmryP2rd1RSurkw2I2oKfTpBPYHtg4TpRtnhStYGcKBdQOBR83PZCj7h8m5kHTmzdNb9/jj/dNR34wKGy+Oy+AttlyL9jiw7RnfhhzDFsPh+TWsZk1b2GT31kDgxyRGEpIq9k+5E61qEFhpcFnY77uBGw3E8IpYPTUiz70pt+mvesgiflMHdCIKjnOjeNtbm3Ew6oncu4jfr7AS8TUPBViNTjskfreycV9jDM++x7wSaI0JYUE7fRZ0MXr9RndL+ztPD/oqkTf0iqlqUlK/N9lP1gPzyGTsVkQsINDFpELiqa5qFkXeGQmkoRCUqJjJb80wBm+/wVsGnHnjgv4ncm11uWCXes+AFJJiVCBj+2iDmAiUqVUBaXAMBTgnMyfOvLahA4FeaVKtRKrUAZj8Y+iq7qYgFoAABAASURBVJG7TxxwHY9H2qs6NmzYcvWLGwcsC5gYI/mC/w55jfjLP1n0z8ypXymjQRP8GwpWZDWEHeZJ98TgW158Hu7m8fLyhth8w2HrHT9GHDkInVkX6xRDz7ccKn9FLH7v7aRviL9v3ha9pe9pDtFNFtNxygSWd8SzXxbenuaRP+6QZTlfvTnqK36kfXD8z5W24MBY5OsOr9C7e+guwSbwQye37mNP5oPiD+SLDxwWf6R8Yb+2g3mGVJiYE4e389TFVJJ1v+eQ+M19lf9m8xteyh78wjWn7in94me6OzT6V821qKJz4p8CVXzcWgH3onmiHT0rsUBk4tcNvXZk7viisz5JR3gemKsz/ea58IzNvCzd3594wTwO8lyfWhWhBY+uTvzsHLqsHMBcOFh4YV95JZ421vCNtq5NXw6Mz7Q9sj/yYdEn28+B8bcc7v3sw/M4MP7Zp0d9C318fNSTD4zPL+x/rrz87oRPV4ATk0qmVAxbGzZPxILLI7be4693vBB/RSx8/eYoHxqf5qYSGlej7wEsjtQdAdlUa1Gn9UrOWcl9O9R3sT7HwHTyYNaYhfYLa9v3mCd/Ye/6G6yx/3co2M+k9Ql0om9DRmPfUonPzFBEkBfwP2vzEwcW/rH/Ao8V2p2TNimI9ZZVc5s1tUlTbVBVrVVlUFOdZrXDnSYWzePdG909vCEHn3TE5hnbK5SFeRUVhlVIhlKOiWkqmqYKf0pioEJDN/QTl/OX8+OG7Qt7nIU8tWEzDDSIft12SHgUAh/jcQaPC/swTMEtASUk2azM1NSSdb3qhPwD+k1gEsQmWwLmhNh3QNjP1Oe560LDGWZP5IQncvyFmHG+W50nuD9TZ92EbhU+wK1Ap87zhTGfHFMcKv3s9VDpkw+MOSBaUegK3xfWjjNzznyv5F/zXTmE3L324HTH7D9ByN2I5YW+C3H94v0+sfn58ZkfNp44LH4idh85wPqsH3/7Sd/6kPWZNg6yPnHI9YEfRj5T2t9D0UKkGAPwLJRtSs1zUW2hpC5T+DvValGFIouzp82VY9RfO7Y6ThficQWvjke6Vq3YcMWWhU6kL4nxMNWgSAXMA/kF30/44jgnOaZAdVBDBzynKzg+c/D+kR9wPnIY7nvjxGwfcTywsC8GrbJt1mNnfnZ0MI8g75tkXcgDK7pewN7vqI/w9vz3XHCd7WCoBEC2+8S8fMfcfff2pHe8v7x7OOpETqqlayfX7PhixycCmQqGp2PTETrMTTNxNmGbsS0Eh22ajTG2WZ8rPjxj34XywibIz1cwJDR0JY6vxPOVH84X7lcqN/y/UC4E6IJMpj1aep4XZDVZ17f3R3315qTvvb3TO+4fTpNmsA86Xx1rfncbtGqBP3CgesBHXAlCMebLSoxujKFCJWLwOB1mvb07yAfGzmn+Cw8PtnWq7JXLwOWO5xMHckfqZsj2NzBozL2Kr2sJ4inlHHEg1oyH64J4EzGhSD4h+TkkB9uKkmdsPhsr8vqZd74zP5a8XM4cEL/wI8yZQ7jLoGcOix+J92farwMjIhU+Ab9EdmZRKYVwvJV+jiBKsPeCjAvz0wfrV+JjIfes1F2Re+b5GfweyZmeQx+Z199CPyMuf8IPGR9YOz4/n9mbLbJ/Nvxo3RPmrRZN2F4SQcyXDR9e4PXEHv6ZOex11/ydD17IyxdkYTg+rVBRBZeQ8IPgE2CXmrDlG2LwL86bnshZf+njqm8ZdyEmHU8r8WgMa63D3oiEg0Tos45tuuL7Kw8LORZ1tOFr0qgiQrUkPiqq6G3ZFVkNmlsiP1WxIyKsonZicmPudXyUyGzUT4w/TGXomdHVmVDGw2XH/lKTNb7o/m7S/f2st6a7mb3SQW+YX8fTzB6ySuhsGBd0PfMraMki/4/mfvDVG71/OLHvmG97jdbUStNharo7NL1jT2We79jff8VB9HvkvIXnm9Oke9pPc+pIjDpO79ln3B2nMe40T9gXsmEbuatjmxcQ2zB5brMfuXN/+Plg+8ta18AjIxSeLNi3Qxu5ZwOTBQMWeK2UwA3+oTPvM4/43j/S+wf7T4+rHnHiCzaeOTC+MN+v+OU/1qQfEu/f+EcIBlfi9gE7PL+/Jh8Nenen772/hx701ds7sDzKfQ5gUfEDxlgr9df1xLF5djw7zoh5Qhzf0ysk4Javjv4uSwZ4VE2tqoFxllJVCKgITGVe7QSNO3OL8XBgVHAnyG1OWm5Pgqe1opIp0Tb4exD38sW969x3EAGDxvjh1mCegXYJufSz0MFDFeP79Ytgw9yOsWM8tUm/CHeibQih0iVVfBjON+18c49ImmHBcPeXMHFQp5VuiohXkucX9xpkOYl9tST1oS88xBUR9IES8r2CWg2+4j6yKCFjW9ukWptcN2QzK/lI9NPrhWa0B2NSpeQoRbvNMn3XH3mJThE3eRjlz5DrfiY8qVHpBytt6uLqcJSC8V94BGz40N8fRjJmBDv+sr+tb5e0Ub8yeQbRtpn8TKZZSRYrC97Kwmm6kmCd8ExnovHC85V+i8fA0GOdOPbxvMljVhJ7Z3LFq65DByaYZWcWgpWArQUc84ZPSTl2Simj7TAmeh24GcthP7zMz5P2MibIIutmeR17gEFO4o3k1UoIlqqUpuKy3ni7PcFdvkKKCCih0O3q8l1anm8oLd8yXN4eu3Zst92uM7vCFx90DsFysLLd/+J913/hXvpLH6R/eJVo5SvEcDnpbOCyMdF38OtUko+FNmPzdCUJvHgBYlF7hs48r8YWe8Uc8pgvxJsPTu/QJuvawf87or91yjJEy/fiWkhiZw4A/ZJxJektJDbczyK565kDjB3dDmyI3rMAPJBYj3OykQjdzYUkNvECO+v+NMsJ2sm2TVWFHNSYI9M0a5onVZJTllQATilFhXa3HY8nXhIfdDqdWETpR59kc7rvFxbAF228JG4sljuJumNrHzaECv3mVtQqsvBpyao2TZo5hG7zjJwcuO7GFDgiQj+/ujo4b8T6Dj6FuDjMVfPQu4ALXu/4hgWbZmUki2QbC1dFVkRo/KG+mNClYE9FF/dFRcFeclumSincpiKC+1QlSY/Ynppa45lYVYhFp+vqOfVKK7r/tX3SvxibDvDpdNqJDZeRwUYj0S0GWUaDn/GfWhUWEAorB027Gn0rCyNq8tLo0X3MiQmfHvDhiQXz/jSx2DYd5qYJHCd0bFDBLsHNuWJDthfKKy96l5EDNg47d3Dung6KCJUSathzo9u9dXUHjyeUZILVwKiDs9uk4A9h28ULHjgQgyud+CiwXUE75NIYrMTsBj4bQO9saFbKFWetw6cL7BZluapOqw7HzoFhsPFuOvHiO4FTzQqrHAI3j4M2hN0sQQn54qlzz8dPN3p9CJ5e6bXQRDw+nA4s8m/0qz/8Wr/16z/UH+LQ+AffeyB+8O/6zKbzSZfLI/Q0Douv65mXoYvObJb/eqz6g9bhedOZw44rB4edzeIO1ht05RD9yibrVnZ4debHMEGKVJZJWSdueaFXoa4osbMQs6UQE5SZrg/ZrA3MNg7XN+aWeBksbFSBRj6II3BAtWul48K8u4KPsTUtbHI28sQG/h19Q8GYolpyUMkUU1gbv6hfOdg+Y8/L064zh8cLNmz4bmW8+VyJpQ3+lhcM8/y+8ZVqK/it6XScdCTvHF7naCW+A1kdOaggv7gWYm7mpebgfoeqaao6+m8NsLm8f8N4Dutgh6Y74bYPu64E4pW5dvZaRtw4tjFnxPPCunelfoOoUIIVoa2G3PpKjYoU+DNoB5OOMsZDPAdxnRzy/Cd91p/gpfEr2ra90BQj/jf6OIYX4nwxFtCYU/j5jM+NAeaptVTJVITwWZehwhUaeQ3Du0IdWR09/NnRcwHTK3xcLti1MoiuCjD6QoLnDtOVTcjCl3PN4Gk9wWWFvG4lNrYp0aPIc7pie8SrzN7FLT4PtRaqzX1+TpW+CmlFpyvr1dCF+x19qGacsE1KcaGH6BwRiqCGEu6uol+Qm3PQBB51yAqVokH+z7bF4YGiq2DjNM34f1JiI+AwR1Yt7BUuHASt+LWjgxTEgaSdD754BK//6d971J/hRwbYax58kFvLmNfHqRKHjfXOVOUXknti6nQs3CcvOIl+ocq4Izn1jth7xwvO+4emr+D5jgPZ+yN9qrBHSA9ZjZKFsY2D4El35Kbj1Hie5EPJtz68vZtZWyediGnLujsEbaK/9OYYuj8KXSUfBHsenfH9My/HfnH5zMvLpydyC7ZtCIuUjFVJ1oTSwUg6TAFv+HBo/IDOD7ZpTupTtuM45E7y3Jtawb6CrIL+qYiUMa6Z+L+y/lbVBhUJ68QCpGTtGvI42G9N8ElwSjANOZ5mv4DOjfqJOW5qmnkuxF3HLzvBvkG745i5esV/C5uThfuVOsdStxPxv+2/0P7kl3Z8/Wgc2C99weHj57M+fn7Rx8/PvMi96IUDiCsHEOa3E58iLk0duSK2UWHM96kUdC2a8O3BcQAmb8hJD3eT/CPr/WkGqwouqduYwv6o6shL7BFbjoeJ8eTkLmJxJ53sw/dWuxDnUwlVSsu94r/fJuf8Kebf32Cf9/8lX7pfSKpKFZB13+IxNZSUJSWGk1c66/GqF34AO8NnYV5vzGdMkceXKOhRNOOjuVbuq2pCpShpi6Sskyp7qGk+ajocdIDmqYFDIHvDp7s2GJqsrydRIrxkwi8HRg2cakuVDCUk2sXl/jvYbui1ku821gHXuZ1UaTOhDkl0Q47IHewHsAFzBCS4JSxylO5j1o05epiKHEsHZDdkpuDB3CZMBo9Rov4CL8+FKxUXmF4ovba5bsP/KzFlH7gknci8CkLMz2vTFd888oPERw6JBxFPj09XOXev4LKilMea74LCG7Fr3jtto3x9vt3v6sxLW+znlRi8EttnDhKe+XHLcj49Ea8cHH/gkNgHxT7M+vD0LP+N4sfLZZQ+6Hrk/eCKPc7pWUIB4TAVYqSR0CbmeeMeVyswppRUBTfTFx8BF7j3Qc7/K1g4Z9uGHb1348PCvo5yl39Q7jDzOmymu0KCgsI8G/IO5JIjdJir/F8VVOqM4wKOZ/R/5qD78fFFtnkDOz4y/yvvnsbC/eyrFT/d9NglsHQUBA5ClCxPXDtYLsSWcfD7jA/q7JcrdRu+YNjoa9sPxPTdaWb+mg56OE2a0bOQR3bs3jkM2rFZ2FqJp3lKclQhZyZxHirgW6hPlzU11qSKakTvQg664EPbdOZg6MKz8UQ9bcTf+rrmr+j1Zc21fSNeaN9RNCKYm8l8Kjq0qhN7m7f3B70df7FjHmvFRH1EaIPfynxa2Ruu5PqdZ2/pUqEcf0IRIU8czBllKGT9J2Lgfp6w/8h73IFyZm2Z5PXnNFfkNN0j2/jckc8O5D/nw1pyjM8UZaqCQYHs39Z4pj15DuIj6RRg5XsFAzRUAItNCzF/sa+hBbqurFfshc+DzjJ+t/uLXgami1YDGRoEiyuQAAAQAElEQVSszNtU4J8llci6Uch/NvouzIuriX3VAj5Xygu59UJ5Zl/gg13TE2vFI3P7Mz/AfII+Mrc/EZ9eTx2LK3HR4RcSNseIA+MQyO4Au+BP835h3TmzBl3gfXGcv8qxDrhWtRTGVkqJoap8NebFDG5/kHXyn2ub/vol9X9+6VqQtxOHjp+VcuMZ8chP7E8pxkxwmIKnoD72hkwX8mVXRyDfdAtlKaq1Ipuy5Cjn5vgqmpFdqeNDX+EgchNzJrALKUI9+ufoNzvmQ8jZ5Tm30W8nuFJBvCZrRmE9LMyXyn2jbMz9pqk1ZRYG8iH3LybeEVppesNG5msOSd9SOvaO00TcM6YynnF3x4k+N3o71t0m77G8JzrOyCK/2YbZ85T1+bb21iF7qhW8Qh38xj6dEuWVzNUJwzz+SIyfGOd3jQNxP09VraQK+CYk7OtgYfwHMcEW+DgWV+y4Mude+GH3kXe2T7y7feKH+s9Pq56oe2ENJwREKIgw1Jk5/u/pqD/SLxIJr6Kf9xDvHo56xxz/Qsbi3ZsTdh/lv5B3d5zJUdiCXkOloVPH57sWHH6L55UzhK4rMvjQQ3hFEnHgvMIdWCS+KFAdlOLqdOBDP4BiCHpp52vHaAvLDCU3Se8MKSLGc0Toyx+9XkEZEeLzcxqqoIfLmyBk9VcZfdyzP3IHRr9+QowPKKHQ7Rq9pNdHPw0yT+lW/So4eArdLls17r5UuP+wrSswqOQXGV96hiJC4mNsNrBw6ZeMUU19RLh56LzDb2NyDiJR+NmDk4CPKNw63JJJKagPorvRkPsOrJlIG45cWTAWomX1PXVug4GGtPCdxoX44YNE/4BTh+EOdezq6DMUI8g7wSrqvujuPv41aGWzsZOAPY7hkhlGUkJ+qex6vfpNR3Sxfhv67dx3Y4K8nYlg6tx7QETAKpSZr+R76qzna5u4dnTc4GF9uvUzH7Az/80ltFoOekSECgmsJDy5T3g5YU2t6DBVEk5jwz0xQSa1VpFblKWMMVnK0EdcHUNN3EqhG34l6Bckx2RClFeqlFWtpgqyIkK+UJkiFJHKTEUYed3woZHtyXf33lDu2NWp/0JCvmKwEEMl7jHvFg/0I4/pX36T+tOnzmFx14dVXEG3V2JQRFAn5Oy8TGzjANyLzZkFciNm3Dh0Y5Qg2GqQNMqdB+PuxL2RkTb8uZEtOrrSBbtCtaQKuGA6g1xLYUUhi0+++Lw23IpCRatlJM7m+wzuY/wK2sAxS0jUw0JBW5bCY8hxs7H4r950oQPqEbXIk/unZJzp21gIjsej7h8eNE+T3GMZNgOSYw/GjiXb5LIyzsndGxj/Iv7+gWR6d9QdPI7Hg+65f/v2Xg/Un04zPCt6dQ6e1/GC6ITKmq6xyQ30CETyWcHqAm7PbCI+84Ltv430zKJvXG1nxdaCrdVUCzH0Sq2o0JboBRvZzkHY2SHXmYKvUd99o9GSEmV8Rx7c6bSP+dNZBEy7/gEL6n/Czvy/rhcl84cuI8ZLlpsezJU2NXybsAhih8WCXHNh82h7z9y/jPt98CQNSAjf8cjO/FyIlSt548Kv+is+25EhfIY78XWOOXPghfcEvsfDPObmhN2tuS3VWrCJLmwk6sC7gU/NJN5CDWwmFvC58czCXIrkX3W7OvNjJ9Z3bThkxeYNwzpodIl5IG3kiR2/0CSaVFCosTGYocOMLBb3iZfEBv9i3lWKkJwT7TePX5g76+DDmyIya5OOd0VHDkcmDslLrUKEzmwi/TcMXjhkOI9NHgswOJiHedkv1qHDw/rJ162CO9eYdjb1s37ww2/027/9m/qVX/0lvX13rwIewm4sRtZq1DUUdfwpFZBDfWXD8VM2mX8Huf/D7x10wq7TseqeQ6O3b2bd86Lgvzl7ZOM0zRN8U1mKAqy7Uo6bjdy/4u8VmzvARSS+aToeT5rmpgTDjs93fL7g842XGduGm1RpywiFJNyvjU3QQtxYL7oLtdi8ElsAttpn2L8hg89AxeO4Uad9Z+wYB65e9xYYXKEVJivGGtMNHa/8SHVlQ7XDz7IbceKN2pEXE9PcKnYWKIfuqKcV3hd+xHpmQ2Z6eV45iF45/IF4cX/2r/qfme+Pm87nRJ9JtZzUpgN+B9e7RjnpiP9nMK4lsTm0ovcV7BwDng9DT7zlw/LlSxxhbGcCGZ8VnS/YZ1siQhU/F/PKEMqCouS2Z8b+H9dJf/blJ9ILL8b4+Mq4C7abFu6NWaBFY7znypEYn8CimBehBXtYhgb/kNS7odZ4YU6Nkkqqd9nv9qnJdeKCxdDFNi7obbpSrvjAOrqdboIRlMi6UQTCaPQ8NF8aFQmmCmJZvLgJvoEu9BNjAsqipE+WBJMcOhfypqli00S+sJ+r52zQh/5TreSPpsIzS4YWNtiOP2GnOaMCt/6WYKupJoScAr3Kygx57m/MgfPFOL9oGT807ui4ayPuVux13BmboTWODG3w7MhPPUbo91fpz79vOs3SHfFx4hDhbg7ynjRXjb7WoSAvoxBbVbVBtSjQP4mPiFClvWYquQ8JjDT02F/1WIk3psSYUwv3C3FtQv3bXKOO0GFcqILVgVw3I6OW0M0DXfaJSfRyXeEAJTnwkInYFbJ25hwdlbSV7FTt/EDFXOENZmHNc3unn8AhOdwVmA8ase7+fcwN5+cRK7TfPCEJ27oCSRD9bdvu/AKu1ulLfJYU8uku1+7a2L+uGOocdOFg7MxL+cvziy4cei3k38VzBDqzBl+IhYXcuO6BlTc+uF2JLYgfHO1PY2Uf99GLahoDrAIfRAQVlt35eiX0BQyJ0hgsMLiCyUqMCB4lU47TA053rjix3pjsh1ZTkdLO2BUMF/KGuA5T1clrJfnL5ZGxzmetVhVAiAhsRz5lZCipE+Uujf+KY8P23+YQ+2vW4X+L/Pa7L5tW9OrIQZwYppKphIIxdpttH77hwfeoLrcl38mAUosadGDNOKDXxP2IywyLFl1kv674bSVWdiZgxzc7BzfbmR82nz7o+eNP9Plnv6tvf/KPoH+sb38M/fT39Pj4if3GVfurbMsfhBL2g2nj3v52iRnq+FHMkUSwKYQehsQgEPM78wCQRJhJbotULWXY0JhnDYxrrcqChfCICInxnfEdAbZl6ECFS+u2oZ/96ufKuJnxxmFQFnJJZX7XsX+ZalVrhbqC3JSxKgHm6CIuy9iQs8FzRwZVoll18C0cclT4NPg18kVRw1eEIVOyD5x24mvDpysxY31sR2tt+LV7XlDvtuU1rtZ1JwY6uUyUO+ccEPJ3Y4XNG/wW4tb9V+qtTCAzIsRH3KqggPWrLdXqjTJv7QopaE/079Qt8Dijw9Xykb1BC4eRF/YCC/NQXOZTGWP9F/YRnjdXYnchoZmss/HBLQp4mnac5LoN/qguCilTpRXWZvzJ/Y7TN2JwHXw28uBGP4wE52C+J7zGIWQmWtwoa2X8LP/Xim2aVdssl9PhwGHVkX3PTF2V7YtgGDIsx2Q9gE+4Un7eUcr3r8EnjQGhlU4XML7wfmBbFzDZ6DjskzRigrqrCezc9wU8/A7x9LJoAb+I1OE4aWp1xIpZWx2Gj4/1q/imgGvSiJpDp23oBHqUTBvJttOuDBX6O7/cnSbegW50mhuxVzThz0pfl8dWZfLBs2N+BrPDRN1sov8YU2EdYL4PavD2O5b/64nxNx/fnXR/mtTgazxMC7gsgOj80xV4mPG464aPlPxptaqUgs1FydhEd5PoHxH+VobEBIE2eGAr/rYvKMBghzSoS4qIsU+oxThC2Gj+ESGPMV6m4U8PkG78KR2vG3nugo/G3ypmvfHh7oVYX/HnjnR3TnwQKcWXMriPUCKr1qIGVfBJK8662hm7Mqc3cqfldvOBgEL2o+W6tF6eG1fkL8SElOCCDaXovqT+FOvvrxLn/w771h/BL4t0W38acVOG3aGAZ9eGzB3qgOR1tqGP98ymhn4hLscMgruJR4ZiQ0DJHKnwrGqef/T3mKkluSuRmeyP2ziQPbgdPcb+AVv9P5izXsBhdhq2Ow48P8gF/pvUz8T8I+/Rnz6d9fHjCz/SnvWZH9geOYT3fx39wtru+EmYzHPRhPyK/aaJuPS7yjxbvyTewIB92B3vbA8PM3pVVfaQRIRW8sQLh/xPHPJ7rnnOLeAmrgK/CGO1kzuX0Xcjt2yMcc40JoEF9mHS17oI+7r3Qfi9NeSTQ9o0qZSiCPPSmBu7cUVGZsKbbT0/0H56vOgTB8UfPl/0kdL6XNBldV/GlpKKFDG6o8umz9R/i///hbJoMu5zk20vQ5Zk/SzHuiJq6NDQqdUKJskzhPyIoDkEO3TrIy48ZtiKveYxYtIxALl7Be95ajpAcytKCxsEq64bMw/aHWDmTH0iLDMUAfEcX8jPkKiICEV8IY37THF1yB9KlOCb6XEzcsilwmIoqO+Q29w/BBMFcuWLRxf6Uo6eknmM+u++gi5QxKiJ0c/c/eg6ZFgPyDVJv8TpEV960od7DeVvdTsKMsrd5aZB4wld4W8ddvAy8CsbKD9HBCyKYvAp9Mqbo+DlwKAYz8zhsbBvLCArQePF3LTyvJFg3W+oGiH/kS8qgtKs0zdwH/LRwb6jeQRRH8ydinbG9kGdJLiyyVxfD9tGH8aLVskOu9nsqg6jG+3ax7hVGzp609zhbXK97fa90TCbQKmIVL7S7T4UcSNrYrt29O1fCH47MjbwW5mo67AfuegQESTLlOMwBm+pYvxUq+bWODCe2HzPOsxtJLVSckySLIWyDLnWrcNLrxcsZV4Jv0r/RhJtLZmQBapQUfV42jNC/mNMxJ2Uikxp3MMZvub9c0JvbLF9O3a5nl634frFq2tn7E6fpPVffd/1vnX9Gx9C5/3WL1wE3+MTSt9LMu8NnBZ8ecaXLyxoC5OeJmGOMhnAQzfxtQ85fcTFuHfipr9jbeO+4xCPMPvCWFNin+tgMT6wkdsz9Qt6mCfPjGkl1Gh0yXurXE41ZTI/BWxgEPTNLPLzjlz7e3dcEQvWDVUlN46+RVmKKsn4cODA+P6BZDlJ4LVwiLUxbvRHOW+MF2wxz4ouRxaUB35pe3t/0Ps3d+PXt9PpwCHQQXf3J71x3ZsTi92sw1SEODZsy+0/P2UTt6HbHinxMWHpSLIXYvP5NfF/++lFzyxE7ltaAftC3ORrWdRaZdGCbEMtSvCxIFhjAVagt7674ru7ETO0hUJCsYQiQiEu6t2+g9cGuVzBwRvUv/Lcxa1+OwkggIkI/JBqlZiuTRPzpZRKHEhXOp45hLqyKXF55mDq7I2uN0XkHnExnL47dm/wvTLmqsvlAk4rMXg7XM0MlZLMxcJcbDqB+ZGXYS8yE5hMxECFGuTnA345oEcDj4KfTI25N+ODiQV/4peTSr1liyOGDbA27FzAfeUlEbMkGl06XlZ03ejje6C56QKvmUPUA5uMmYOcyQTvBiW8M8XVsa1zELNrhbfngcmbAetwNmV2cwAAEABJREFUOhU27oV4qyroDqI6M+ce2cR4E3kGN2NnvSyfaayhA4rx0bis0JcbV77S8XTQD3/wPf2hP/Rb+uVf/aEe3r5RAQPMssXq2GsfC2wjAnOtcLJWSAsYXPDb/wU9DrT/599NYF758ePwSjPx7Thvmjm8qBX98U+k1yEQBSvHy4YtthdR8C+qbdLxeFSjTACyDhv5eCO/rMw1Cy/IK2BBIQew59zGy+HKpnZDr234QqwTGphekbW4DnA2Bgw4vNminj2zdn7k2BjrPLQSdy4XctqVxhXF/IKxwnfB3gtzzvwjhY6FDWsl3m404e+GXqWk0sqFtJELXhjzxIHKC7/gnzkwfnlZ9eLDYuqe2Kw9+dCYA+PrJfDdROwc4XvE77OOd5BjCAwnxw38QzH4Gv+x0UPnlTy62T5yvnOw9d2wubsv/l7Rw3bt2BzoNvBDz8hURICKRDet8Pld8s7f44X7t5Yn+VDswv2FeXlhXhqDnThNSY2xM3PrhG4zcZPwoRp+Uo74jnFvvmbuZoYokl5U2rcjvjrPfLq1wC9oIutpG0wL8ryxti92bLz1Y0DAP2+U2JJmDt8dWylEi3IIC3KHXg+MGecWj6UtoMyiYiqpUuI7qiwgnqsTtjXaaqZMrVb8M8G7OBxlTDZ0tEz54oaw8Z0S/VpNTVBm8lwgypJCBfBedb6cBznmdmbeDg4bDOwL4zAwoi5oMxUOWI336dj0N/HNHyFH/MFj4dA4dHcIymQtkVoV+koFHRIqmaq1oMukSv4tkQpJhW/3qbY9gycqsUHEivWwDhuYrjwzXWWfuCT1iNAbRBof+HpYydSRmDBuFX6vDCX7Dh5BmdiTiPGLnQ9ThW07sbsx1zul21FHO/2v2OhYvyJko61zUGVeycuS8RBC3Y/QFV3Qo49xO/XGzuHVAbujSEemc+hG28oA89vBmhGiCz7tKkXCBDkHu21Hp42Xy4X8c2WP4wNj04WD45W5stB2Jg+++MCYF9GFXEE4CNVvPF/5GYqO3UM2Mlc68JGos+yIUBBzApgerjUxAl0Hs9eyM6+dp66Av+EXGMj+a7Xg9wb2TSd+YDoRE7PXMXhGgBTCrgDkcaHQ1Cr9pkHHueo4NeK6sdYUFcbQBbFGTAoAiZK+QVvpBK//Ym7y4cW/+/Giz9h+JT+u6GbcQ5L9VzKUEfLl+u21ffjF9rgBClgnMkom8qsO86QD+ky1ErMx7Bt8Quikkf9WgnCHRJ7WeubzqOvTt3r+xIHxt7+nD18OjH/yI33709/XMwfGi/8LMHS3LhZv60zCqv2VNuJzp4+hxU3AEIMKdpRxJwXtncadGNopGYqdUpZUJSeaGrpPvq/UUZ/YJi7L+2L/rUT64LfJvMxzha/72ebG+IZvWxa1UjTXCkbt5qvGfb3Vt5qqUCmhCAgGHcWGnvBninmqoGeolsT/ZfA61KYD6+1U66gfrgecjq9WAnkjZlZwtq4lc8gtGTJf168kghttcp5eAG6FNmQOgk/nfve8gJ/j78IYuqBdSlGGvrCklJIb22AdbY/LUugWkqDIVGCnIpjrm3zwYn6WbbmL13JyxoIsMZFaS414Jm9ckev56tJ0G7ONeBJXZMAW27i3fnYtqgNdKJE7/DpVZSFDgdG677KcgQM+28kVaCXntYIfrH8yLgKdsbOWpjpNatOs2iDKiR+HD4cD6/0Rv06qtSmzSCF1/0GJDQxxA/Eh1rIu0iD4045yfLihO3jwPWy5sl5fnYvIESs01kR4iT478W2cbP+FtguYeM/9PA7OrmNOBzh4Dk5TVSmp5Bl15AsW47mUMtoibi3Dx2CwQdapi3o+SkZRJnxm+N0dZ91DJ34QOrJOuG5yDGdqLlUH7o+NEnL93Aq5oOo4N6jqMFdNtIWkFVBWHDXB+83drPdvT/r63VFfQfenWRXfez67j+PSeyPgBIkYxFB4dG34UpFqyKrIz1KUPCc6BWUgbJQK3e67SALw2NTB0/N2g/GO4Tu8KF59kspSVD23oALvEsnYlPutxup1XIfbjXcoxHD4uP3K3POh5SMHjf5b6FdsXggAJOuVlaKEsuhGsM+QSkk15A2buC+uDCF3l/kakw3dhdxdfGPSzj0FfTp2iX67vP66r9DKdvw6+9A/X3f9OIr+7SX1hD47NpQI/NOgSVNtCto9pr/aYVlwdZUqOB95PzvNEzktFeKin/tS8CBFhBKd7Y9mO6aixriGTydohiaeD1O9rXnHSQf62M4x/zjMLimZYCOFbezawW4B0wtrt3F9Iu4/sQ//8Pms8U96fH7hx8WznjhE9j/X4XXdsZOZ8G/M3SLrlOQg2zFPbeRE6zKRPOe56MTe7OHNzJymbwkL1pV9wsvlqif7kdLyHb/G2/wCXf1j5YpuC3lkZV7aT8Z2YAKbiGBdTaGKbM9OZhp+BscDeLZW5eeIGJ7cCcSNO3eOKOQG6eW86fPnKwfjEHZ/el70xDvK2es3fhRybFtEgFXXQh7p5J//V2/6jVj1nyvbzd4JWWDg/rbB8bzRT1wlkxgost8qvqvFOocCR7iv/bxZN/qvzAHH14bsfVCXeTkAGcGaVIa8GXlTqwImASgfOJmRwflCtCgiZBAGoUhCJa3AFwpl5OgXgYjQ673GRRXlYP7zEgGWZcVcIp2212+6jge+YCWY8Rl3Gj1ex3qcicrhEsl9gm/I+uimk767zNjkCpdd4Ddss00RIc/fHSARMfiIb99bjku9XkgQ3cfTlzFfbAnX0vk2BvB3jYS4wXfFQQsL6fod9ZEUtuGonYXoRhuZdMWRC8nA/Tf4ma2FRgTFK1EZWN/hPXgwzvcDJ9o0xqEAfUZd8E3dDu8N6lae54EGX11BsMQYZhy2V74bfLeho+35OW20U01/6rrkMR1+EUGgpQrBWkqIcBFVoiN9dm0kDctf0WGDQUePzrhOufO8j/YVbDZ1ZKA2PBIK+Jhu9wUHJkQlFt7qS6lqranWplIKTUWKHO2db/NfkbFhU6dEgLBYmVKFlydXq6lm3amMCI3LJRT0jgiqTJjEHabD2fedFALB13J27HC5vdpl+0yusw4r9psObKb+R+83PREf/4fPfRwWm7sJ9kgUxBMfcXWwGjwY7xhxPC3cG9OOLLrcPqM/2o3SVgrsuzbiakW3DXljMwPGwwCPojvsicXOhnDXje8OTDTQntheSqqAT77ik/C/4VZVqa9ZwDNUaCiFvsRAR4B5XUnIV28qrQPkWDRORg/WY4x5DT72Za2a8OdUq1qDWBRgS/cdHRd1sONLVAzsV/y6Mb82bOJDfSgCHaDWig5zY4Gb5b/V4/sDC85EfZaihLF1YBAfawwZDJ5GfYiY3OUX6BcOcEzPvKytbMZFW3vl0Rmz4wePqZljUU4woIsiAjmpBJfMolK4p09E6naF6KJEF4W0mxd+GnYZNxO+9obzCn4rtBFvN+piPdJfPof+pbopDQDjzbnC1Dy/EI+64YZUHiIQFp4nBRwL3gpkSzs8OrQRLx2bRItV80FDwhj1dSu7skgVOyfmj6m2JB4SG8OmIO4WQxE8p0b+FVfyXCLpWxifo958qba4Mc56bOixGotdGrjADvPQ6NVPPIsr0aHWYKFLNTYQMxuZhi6FeuuKKCnFOA0+HSbm51LUliJNc+h0V76j46lqOqRsUxT30ogFb2asm8eaGO7PrcOrPhGhimDH2sP9UV+9f6PvffWG8l7v3p90PFaJzcDl+qzLcuZQftFlu+rKxuXKS8WZzYtfKvzPwJx5Gbmwwbhedp2J8//Fh2f9OTbrd7wAHI6TDqdZM+XsDcw8q7SmZB71SOazdCVWr4xbiJuFcuiMfqI9XklcHX/v+0KuWLSuF61suIK51nDMBGXEsJFu2phzi18Sic11HB538gaEn+wzcRAZGUqIoUrGRgTVob6HNnRaGHtBn5VY7ikJ4n0TLDvx2EdJrRimkqFSknwQ+LhQFlWeM1I0QanCTUjIwAn8ruF7qpSS2MsqkLM7lsD3wqS5Dv07ukhML9EkwoLOoUI8D4JBlpD4dLRa6Thy+9COGgbs8N2gFUw27NlsG+UK7cQv2igCBlDAjwdGS/uXMfj6/4k+/1xZ9ZbDSVjKY25fiGaMbSvo0QZhq3kJHsjckTGIgWMc9f7QRWnjYWSfb/T9QjuybWzgJ6yQY+OFQ7gzm1Xn7P11TKc0L+scMMss8IQiFfwZzciXaQiPUeXbXyS5r8R3+EtfroxQYl8ddoWcQ0ytFHn+VOTdqKoo8SH8iTHuhr8LY81rx7YdvJ236EGVpVME9OXD/U7wrvw4sfpvF3MvtDUWC2vUGfsvHFIutG+Q+i6zn1rqjvn69n7WzLz7361Ff3Lueku+OPKj1MklL3UHaGoh4+4YWB1QCvQUfII7iRASbpK/7JOdPjvYbeh+JS6vvESYVmKoU9+xa6M0L7vMfV2OOsb4Ga7IICZQNsLIBPJSrSRzBULH4yF1Oobujsnhge+TdTHAW3IMLDD1QZAPMfwy95EXnFHyI8sn6DMvc58gY2RdItMDQQ9TBHWTo4UbniW8gKHOsTu8TY69lRy0MYf8vIN/B2OTKEMSJvDtD3yo2zmc3PBVpwzAs1hTh/cKn8X5El9d8d9KH7/Yr/BdyVsr/Td4LGB4Qe4VWgbt5MWdVmQMC2RtB41HeOs7cttNr4JyFSpgXInXuRYdOCA+4vcD682B9WeU3B/nqon6CkzW1/N2akUz+5mZ8kDZILcj+CaW7w75OTwIOTvPp5D+5anrP3ra9Tc+nPXJawFxstj/xA9dGBIK+ifjXHYSqWNoI3aAYphz6yclARoRoyyZqsy1NqEvOs+sKce5ETdVFfsyQyGB1a4dvDfWqG190XJ51vX8Wefnjzr7bxk/ftDT5w8cEn+EPlH/yBpyHWNLSUXE0KEDuWNi42ZHoS/2ykKgiFAB26lW4rdAoYYOdVCqwSvpY/+bDyzG0MxUbak2Nc3Y0aBpLrINwIL+Q5Jul+8hdOjEpnmhlmChVlMHxs61MDcKz0V+cfZBy+kwyXScJ/o06qHW1FrV1G59WykqGWAqDV5TpR9EnwN957npcJgZP2mqVTVy6I9J+EM86zYeZW58UsZP5OkdXTfifcehQ299uUIBn2RMZlGJolDyJ2R8SJdiGmgnFmAhCokeAc75HUkMEGxEE3066+GujQEb82qHwUp59VwiT208u19myNcG041Y7AjMlJxTNvBdiZnbnNvGGnMlZp3nPCcJUdXhs6LK3LFs+2Fn3IYcl11hZvLV/cVzRChLUQQxJaEjulpPj6NTpz4iZSxMNcGZ/q02MIccI22S92YTfqnFfUPpcfIFE4pufoBHIaGGKTKUUK0FXpV4qyrwdpv7G3CPNokr0zXoCF5jPmLXChkvoHIP5BYNfsTKNKiotaIJasgZbdUxRD3PiXzLQl3Gpdqoe5UB7xU/rFY6JPM5zlXjQO00yYe8bygfjuJ9rjoAABAASURBVJMeXN59qZt1x9w/0df9fX9HnwPPjTkBROipcREychw/3M16YPyJcTN+9PvBir8vrKMLeXbDJ1bDfjR1YmSnbiU/+976Rxh7iIfIhH8AS4ySL6XboZKpit0li5LS9SUZx3OFWsEXtanVqoo/krYwKRWROKEzB25xYt0WYtjlBl7GcidDrMythXXEdOX+ig3WdeeH0ps//d0VyK81h3/mVkccHeam+VV2SfQKZEKhIXrMp44MnrCPSn+Y0y5MxskkMSJCiYyppP446/U/z4/S//7W9P9RYeytLWGfJRTc8K2BK/ou7KlXbPLzji9WaIMst8CzMCYj5Ge+5HvXm1cpSSznLaZYw6ZWwDLpo3ENnPCffTkqhq6S2Xm+33h2uZ9tMe34fB1zfuUAd7uR9TTO7Huv7DfH3wL2X+h4ucrPK/FrvRryj4c6cM4M+bKsxIYC/s3UEp2lAI8hF9tXaIH3Rmn5ox5lbuWOfqaNPT/6XPnB5nJG7lUrPt8Z05mrHaThyicGb8Wrddizu/07fvTstPmZNuc8WAgTBvkvffhvF3/49Kyn54t8jrCyt3MfRSgS/aFaCrmkyXF0Oh6Yr7PacdZfP73Xn9BVd9icWUb/iCKJeYLMoS9yu7gixEfJ16CM2z2lRH99udy7UyPRVYX2Zvm1DKzt90F+BmOauy38J0kWlgqULwweBjCgQfUXibaSRQmXjNCNUhEeL0rdLowZwP8TpcGFhjNEX8Yo5MsJxNVo9p1ewVgZDAcpQb9T4m13pw+FO3fGh+VDmVTegLlJuX27c2YMYEpJFdsAefgKzw3v7ZYj97wR64TVoeb2cd+Orp1H27WhjwicAl9jFBEjAC/8inL1Swcv2wt0JXAdJBcmhulKu4N5bJwZT+iqM1bwXomyy2u/hUm282Lt+sC+gg8isA0FNvpt6LzRx+W+wwVeMl56vTp9BY1S6tyL8RFBEXS6tcEGvaUFngsPC4n0ig4Leu/USfRD/k6JODbawiWhneRFdybZLusqrtaKfFBTCbKCK4zTyiS88OvO1cTkNCabsZMUEfIfurIfwgYWkm29amdjIjROt5syFWGZIctcSIq3F5uLXjhMEbocDweCfSLBTfQtr5RAErJdFxaxy6sO/lsqGwmrmxmYpeCAjJIeF2OMFPxJlayKgI+EXuhIKXQJ6hRCSwgeO9Qh+8L2mf+GX0wrcq7geUb+y/mqr/qif+1+13/4uOs/+GRkpVvC1bhgy7OgLrijT5f52x8rPoEtcjvto1Ubvt/AdPdGEs9YNWNX0pwk63AlFldwGzYzGsZj7vp2I4GdeQF5Bkv/LdonfgG78LwiC1OVJCvH+NQq+BYVnis+rsSkNzitVVGpPYt6FlkxoNCVWHp6vo7/3OTT4zO/sD3Jv/atvACyPxS5XodSdGJxOk6VX0qbjiTJIwnT1KgTsXB5edbKAVb01WLkjUmPHUv7sG3YB8ZPHOR+YuH59vGsbz+d9TN+wbxwKJSRJOKC7iLOVu3E5IZtG3M+S9HheNS7tw868UJQYgOw8+iXKSl4BPAzh8U+YOJWBTtLSfSvSkr75sKcOTO3N/QIxpmEhvYJzNjIoMPUmB+VF8kGVfikIkIhjfsKnoHPNnz5TKz4l9jPxo+F5pHy6WXVmTi+Eksr8StALqXAq+kjc+BvLaH/9mFXRwfHITcojz0onejC9NQBrE9s8E7HSXd3LEyno44n/5MER0W2Mb+vTPQVfDr4mP+R/m/eHHV/N+Ej9Mf3/lt3nfm6o8fer4QRxAGo8EsElqPbQtsZO67M+ysv9dZ5xbZtEHp20dGdIfIUT+JOyY0JptrRwX5a0elK/DpfdzZahQCKQkfuzSbBrVJX0a21UOFFvhCW1oVpIaaIUMksJSr5KEsQExBjJsYcOFS5uws93KfevA29+7ro/deTvvr6oPdfHXW6ayr4yOMt8wuZqf9yN6rI9+Y90e84NX315k5/4Fd+oD/2h39Lv/HrPxBw6/Hjj/XhZz/ST3/6j/X7P/mRPnz8mR6fn/RMbvj8dNaHxyd9+/FJP/v2ST/56bM+ckjgf15hZU4CuZ566vcQ/mc5xMrSlHVS1FmqTeJZGN6h6556ZswjG7FnftX3geDCZq3LNleVTHL/pvP5zMv/C4cAF634auMA22XncKBg0AROLVKJjzZyxUp8rT4k5n6hvL6S63diTQBRGDPNqRma5qqZudxKUSBTyF/x62XZOczeJfrObAznQxEhqA6Y2boa/pjvi9qUykxGia6hQv+aIUJNsUi5BXMx2LAX4rNwIDbpzX3Tu4dJX7+Z9fXbedy/uaviHUetdvy0aMXOy8uTnh4f9fHTk376sxf97MNFT88b+YYuSIwiZZUcU7fYSjnOknqhA5DIZLs3YnQhTyzkgo3cZzxW8NgJvo3514VcwZdAdP8VX+zMhc7zhfq/ykHkf/MkvQeHA3PuwAudyfhVkmVitznsYLcyP1fwW8hvV/L27YcFbIInEsBZ35G4xhj7a9CuhbHW67bu7DqTuz6QLx/JNRv+bcyHirwEg2R8icDuolLL8MXN9kAUhAuFTs4XO/YG9hSqTRkdDlgOBpY3CP4bdi9gNPqbP1i2kppLGTRRtlpVKVMFX4eSPxWmU6UfeBymwppfhAgZhws4XIl343HFBzsYmawXKgkXoIuEKUq+SqYKMo3/mbz66fOzHp9e9Pz8rMvlRTuTzT4/Hma9vT/q++/v9PXboyZ+SPqdWvSHi8inoZkXuiM+838WecBvnYB4JFc/Pa+6Eg8dTIT9HYx2aCNOrvjtpu+CrFVeX54Z85n1y3lgZR8U7BOCl9X4ksAwIORrZw27+fCKH81vEPvFzpwXeE3Mt7u7SW/fkIPemiZ9837S98llP/zmqB9S+vkr2krpeny56Hd/9qwfQb/70xf96Ccv+kc/ftbv/N6z/v6PHvV3/9Gj/tPf+aTf//aiCzFUyW2OhUhAUN4wza4M69fVu8Cva3Pev17kfOL7nTVhc93YI1+xfSH2VvZojFHgj6ZWm2rD9/h/xsezD+SPobv7Sl6eKZsOYF78P6nUyh7AOj2T68565OXvE2vOE/udM/uMMz58QeYTfngiPh75YeaZA9cz946Rlfmy7zuSuwitob/jyVPVZUrkldDDoen9/aSH46QjOjXiZqox2uYq8o9EWOpAXL4hPr5+O43+zkF+PpLDmFIcCJLXAGmis+V5bXMcrMyFjXgFNgltCE/mmfRHkfEX8M9f/bzp7419mf3eNfrukvUU8SYVRST6F4VY7TeRw/ogy7A/vvBMBCcPfKQMBbYkVMHb+ebhzYm1biau7YNULVKBt4Vt7MOuL590fvkIfdb5/IQPz1qI1419lftEhir2za3e9nPMH/NGMXzVb4R+ttV9C30TOwvjCuXUCodXVXesbydwP0xVp8Ok+9M0DrzcPuYs+6CF/aH/WSDLTfhMc0XmJP9n+A/8wHOARykpy7J8paSI8TwwlPRFB+83J+QcZmyfJ3kO2YYT9/enA7KPrCsH9gfQ3QEZB52O8yjveL6HfMh2h87+nyy9vZv1/s1R7x6OemD8Ab7H+SC/qxyPR9XW1CNESiDuk1xSsXmi74ScCd51YN/Z9+7E8fZK4io4pYGLaSL3HFg/zf80H+GD7mBf6VNL1QQVqPcYe3LvARw66TgA76Ds0K6uBRkX5suFOfqyXDSI+ftyPTNPr1qYVyu5OyI0g/XpNGuai8zL+zLjPN5HyHcuV3LXyv2KkYS4Lnz5b22eKYW/Z3x6wk9HygO4FXzYYXKl3fPiwrz1PEUkbisyZofDUXd39zocT0pyBV2xq8tz2jT6Ym8tDREpeX7DtGLj3CpztEAhIAMbCZHEt5To43kQWeSrM84lpioZ24jLYTN63pFbHx6Ig4dZ93cz+kw6khva1FRrURkUioRDiHzo/GYKZRa11uh/ID+fiCd8NjcVFGmMGzLgdYIc8w9gfMf9cZ5Y76oyAn67Gv1d7/iybis+e36xny7gvGgd83FXJSedMNb/w9LvvTvom/cnff979/qB6et7fR/6Hmvb+4cjsTePHPfmNOsdfjlgc9h/7Atdzsg84fc7+N2dJrWp8M6wsn6c9Zm18wtd2U+gpEpJhcR6tZGzVnXiiydqwAK+Ij66S9fgd9xEfhB9GcVaFr2oRiXPzjoS28d2wG8zz5MO3J+mo07zHXs+6HQ3+tQyqSuRhSR4Ov9t+HIjMDZi+4otL+x5X1jzLuhpnFbqF/Bzm/sIDpW5UZvAD2LPmOThjoKEArILWB3GvuDdw0nvH+51IhfUUpCLbOaaWI/FXj0jVcGhZCoixCOlZD9mSHzky/cTeN6dmn4ZbP8rD0WHEvo3zqGP2LGyPiTPM7HiWIsIXdH/CZ8/8t7g/Yv/zW/XYS7+32lfmRcLORrC7oX5u+EDxzbDVfHnwfyQO7NGTZDLuRXiqwzdNuSemYdPfr/235B9vOgj79gf+QH5mXV0ZW7vGLVi72UVa0EnJrqoHrRxYx4uBX62syDXuboid6fuhfcTy+g91FrVfGg6sY6eeOdy/O7ayT3rK12JkVWIJP6qWeoZXX7yk0f27y/6+PGsJ/ZSjgH/hZr7O2LkOJEXqwo+7fui6/Kil/Mje73P+vzIenZ+kWOg4/cO1qZdvoIaooE667lji/F99r8T//lRLy8vuoDryp52ZcDOuwjbDl3PO+vjqk/sqX/24bN+/NNP9L3gc+nI3Dlh39E0T+TRpmmqekDPb773Tr/2q9/ol37pK33zzVvdvbvXjw8n/eHL08BVSmxozKuCb0I7jt6I69VrIXvejf1MZz4FqpsSsEsmY4pqrZRVjRwzCB9Pxnpuch55e3/Um9OsIz4BJnJiF25CooQwEACKARAlFVQmTihDmVqqBtWKgHoTRl1hQuRr8JdM5aBQRigCEhdoD74obuXHPTK+K2mX6Ov+oXF16tw+Hr58uc4EKPu+qVN2HCbqbl08OMxJEUURKZnEZfOQKXTA3egnlQwoVUoq0bsrSEy7VpztYHB3cZn9zymoMWk0u35Hh8268JDwnGod/Dcc52AyeWLeaNUVR16YWBcm3YUXkwXnuu8+eMCej3VZ2IifeeG5QCv3iEFmYlKic1FEYE4fOm/o/IVufDp9O5z8oZ8LHlHRd5JNMHET4ZuQ+aPCmNyWtxDxg5C/QJs7RErK0XchcWwkhY0k2FWYtEEQ71oJ0qBXIxAd+I0oSw8D+5VEfGFCXUhsV+hm+y7rFdaFcYHmrugscBsbz51SjAVa2U8ZMINhJ5lsu8YhwzOb/o8krjO4Brp4MZnarJJNkVURRdwMvVf0uwwdrvjiStIh4aDXTkzZqxGhkgkVRaT6wA3tuC+lKGm7qdhdSPSXlROaj77UM8h+MG2AuhILpg2F/bwg78yLzPc4XPsff9P17//sqr/9edXGOLMLCW6mPliPOlfKGsIfX5jPhg8sA7G00MY4PAI2AAAQAElEQVTNih2mDcyogQ88UsqS3Gss1t6orejkPogc9cF3gOmKvhf87QOlZxL3EwdMF2LWfS2kZKqSWCYWk4m3nko2qfBurYxE50QUpYCNKaUAQwmcNz3D6xOL2cfHF334/CQvaCs7PMM3ldDRmxn4nEhax3kimU46HWadjgc14qnzQnDhpWRnwypeoMe/kRQYDRFFA78NbLzBfGJ+fWTh+EBcfPv5wqHxC5vcVYmuh6mOl7oAoxFnYEG4K7PqiKx3JOYTibz6wJiXIrFJRz1FBDHedYa3MTR2JVOOi4J+Fd47+J1ZiM/M7Y0NEM2iWqjIXN1ElKhQMU+NhXAaC0Rrjboi0Wpy+wTGGamFmLn54qpHXhI/Py2jfOZA0fW2dUV5UJBta/BVVv17T0XflNCfrjs+38WXhD5iPiUl6urAAd4RO+9OE5tcFtLTEfuP1B9lLOiK37o2dOjgWiJ1xB9vHo66P806zkWNGCgY18Fo36/q+KjjG/lwg8M+hmgDkyt5zphcKBcT89Bz0bx34hhXSOQTkU+MgYjFAI8E86QUBsJm6LKij8furoguzFUUiSEM7bLMQlxat0pZ0THT3AL96NdfKSSlFBFye7ovNBGHRw4h7k6p+zept++K3n+Vev9101ffO+ir90edeEko5DZxWW4XTAdJIb1SH2XD30c21n5h/AO//I3++B/5Tf3mr31fJ2Q8fv49DoN/xGHwj/Tjn/yIw+Gf6fPTE5uciz4/vzBPnvUzH2B+eKbPkz5wYPzCQdJCriNsgSz1Vzko/QtV+ro2xXc0S3VST1Pj5S/0zFz77DlNbDqGF3zQRTfHGrGy47sLm54rBy0LtPFy6H+OYudlUWygC06as6iVCmwhw79zQLyuneZOrOxsmG60ULcRM3RUBX8fFvsQeJ4YD74V7Eom+AQ+1fjb0lf8KvSYiEm/+BbGdR88NakdQ4cTY4nZzIBtKCLZl6SKn+2ETSLkVGmda9GRuXDPIcGbu0k+rPnq3ayvfHjzUNncV/BPNQZ0LdqY55fzM4eEn/WBA/qffvvChvOqx5dNV8cnMRJFKhOEXhPljB1DNvLlK0QEdO3g5Pi8kieu+GkBI/tqA7CVtl376GfsPWzHbvff6NRpR5R+jG3/qYr+1CHJEw3bJx2OTRNxVJCbycgQc6uj+w7+0OvB45nN/IU1cSUv0EsJQz66HQh37fhlRaeVA8aFmBhxQDIbP76h25m16cPnF2LwqhWdphrgHMI1QqQS4aUU1VoVlIpXZWgNG7WDA7Z27JL5Uom75V5+7tR1dNjJQ5vXK+LQ9luvDKnCv2XRRDnDf8KXjbJQl+ZCnsgIfJe8LEJT0QGaayJYWlm/rgP7lXhcWefXYfOOTnyEicIBgxKdzatkDLk7ep2ZH59Yox55EXjiwPjMC8ROfivwPx0nvSP/ffPuTt/jwPgtsfU7xOuvYtMv8RJ5mELHY9EdLziHuQh24LgTR+hB3uvY6zzcUWQnruyjK/qeWWMvlFf84fsnfPiZHwZfKFf2C8lhqMeJ+OhQmIYhuzb4DD8ylqVHq+cec2Enl3ZmQ2tVd7xsvePA+P3bWV+/a/oeB8Y//HrWL3Ng/ANy2jdfTfraB8bMtydyxO/x49TvcVhs+hHlP/rxi/4hB8b/4Hef9Pf+sQ+MP+vH5KILcdSmqhyxkBJ+UUjAyb2DwTCHrPNOLG0ouJFLNrBYoWXQgo8g2l7st9e4bbWomkqTbWhTsl6mDuTNu/umN29m3T80zcyRWjZcumjtF13XZ3Ldiz5fLvrMYcAzB9Iv5LYzC9oL8vzD2RPz4wk/P1IOmdQvyO3g6h82rH+ICxNcDuJ+Qp975uF7foC6O1QdeHacTkwOHvmBo2sqUgWHQ0u9OTb5h6qv3kzknKaHU9NxTjFMBY0JKbUaA6+dmPD6eDVODhzajWVk6i/epX6zSv/Wp1X/gH3AlbxyBasVn+/424HWmRfC52JQqCqZL0HS2smNC3N9xT7H3I1tKCKE2vSTIkOIGXWWV6dGHM96eHOQD8EOc1VDz1JS6UEwWf0j25mX3+cPvAB/Hi/dZ16+r/Zv3/F5V8K3sl54v3M6TDpC9qsUqNxH/lr3PiI56JsAUiwDWRXyHDodq+4ODdwq87xyKNQ4FJr1cDdrngpjOz5fB61gt0dXYeyMzs6ZJ+aoD4xneCT8cSPaSxEBEZ9U9N6HvkKHSh/Hm3We0deln6dW0H8GjwOHuMdxuOcX6/s7MDoddDzNuoPuuXfd3ZFnZN5Db9HV/8bru/vjGH+A7+Ew63hkHFRrQydjIlV0OKL7HbFzj+5vOKw7EVyOmW77yCFeKzYwVghbi1qraoyZwGOiPM4T69sBvMAI3i3pU+jDfeUec3X9EvNITpgHOVb2bQpMd/YM28D0zLw8M4fO7Lt9WPzCD2hnfG8/r+R4+9hY3xHbLhMePjDe4LIhyP71urcS3yu6+79gMF2Ixxfm34XcZ9wP5NYTtvqHCvMpNYdPFmL8iq7udyZHIlIRqVYnHQ/G814zZWRF364z/d3v7PmxCZOKWmE+iAsdEp0qGM9gdoCONUWI3eYtWATdktjITEX6CTwYI/D2cymJ7ELsVeS3m88fDsQEcYD+J+w4wNA2NGKmgkfCJ1Lyi8AOL+OiCEWm7LsTMfP2zd0tNvCdxzR8eZibjsTBHXv0e+Lknn53xM6JeutfMsc8qrXojnh79+Y41sSNNeOFw8Mza/kV3xl3y27MiyPr01t+8PL69c1XJ/3g6zv98JsH/eB70FcP+h5r2zvsecCOh9OsN3fQvWOpwGJnn7eISNVkXsT2CVtPp6aJ/Gw/O+d+Yu/6+fFZn1lHz7zrA6uMm7hxntvJxd148izixLRTuq6Dj7hIC8Jdgzp5LZTMjaZWZx3bUYd2wNYDesw6TAfywhEMjro/nHTvA+PDUbVWydruSBjUeRUybTJGV9aA5/OF3MW6gZ7r2Ius2Liyd7hqZd1Q7EpsLez7Kut7bSKmxNXhHJpaQ+6st3dHvXu40/u3d7o7zOjKASYyMRPhAaUyAhxM3Cd15kBBtXI8SwMSKqZa9cvM///qfepv7kV//dp16TSDz8KaH8ThDPbHQ1WkdGGOPHLw/ZnDeh8YPz2fR11HAa8TV+wbe0PHBPcLMeJ82feuiGCOpOa5QFXOq/bnRAzOxPDEHAlp7C0uzNcnDmE/8R7ygXdsn734XfuZelTUDi/U08K6dIVIWcOHnrc7slYaLbPDzzwbsWu5E3Jowhdgz4+5mElMVR2JsSPxf2IP01qq07Cg+5XT2CtxZB/Z/sZ483xi3zQOjL991ofPF/Zfm3bWwAM+eSD/no6zPDcRS/2q6/VFZ84Vnp4e9ciB8YU9wwJfz1PcN9yByFuJbZYhGtx+IX6e2CN+fnzUM/PtSq5ciCGGa+PAeF0D/p0D4425cNa3337WT372gfXyPGLhOE/YN5GrKWdwb1VTrbpHz+9zYPzrv/KNfvkHX+sH33uvr97e6/cf3uvX1rN+ifzbVVRqU5LbxNXJrRuyF+Lgin8dy/s+tB2yCrqXTFXipmK8qeHXBqZTQy50mJruwOft3YH19cC8QgZ7wgLRVZkwyUxuUiWhkoO57MnxFaKLFA5UAXAfZDW6K6GIUESMcRGpCD+7TPGgcQ3Eu4y6Hf6FRhuVwU0oRju3Py/98N3YPoJlBBt1PDHSHRg3ilBgQ2RRAGJk1Y14ftWrZGBnDNBKptL1r3IdACbrJl+oK7d9R7pdrrd8Exq4f0SoItfAJ3yp1rYRqGS8DtlxGzNmYZG8sqBdmVwXFr+F+432m8Ew5uN72CkixBc2iyS3U3YFf8w/0FsmucZEV+m7py81Ebe7Lo3xqMzd6yeo8wj6lEyVkuAR9Nu1orsDbkXnlVm8ovfteaNtx7Y+SrctJIWVfhvBuZOczD3AGbbasW31JBq0jkS8EdSu7699hQ6K5IN89EjGDkI/bodOt+fQl9JDOsZYpmVf4en7iGBBqYNKrSrEQJYijyswcxkBYzuI8faN+fjRtUlbyWRcIhfiPuJLGfIf/cIV455vxskk7qmDNTj2/z+y3RuY/Jm70H/jq6L/+T9a9I/Jsh6ajK0lNCY0ZUlqBjvz2TV0ZawxBmrtCNm/yKL0s/ts4DpswqiAZ9CWXwhBFbKdrqeaXsQBAeLxG77e8OVqfzsGoM3C6DjwYywfngL5et3w7ywOuxzX53WVN2zjbw4Q42cS6guHm88sZP7184nFbBAbigsHUjtJrsCwYqttb2Qll5ZVwb22ojbNKvhw54Dhysv7SsIU94XDHpG5v2DaBzZ96LSh/xVaIEzCxlQOGamKjMgAGYwGw5AUkYoI0QW/i2snxrEJey4kYP8nui/EsHHZYNgZRyf6e7TwTR/zYSEOPa/P2O77HexMjtGVth0dEYMOgZ9NyX1iXwxeiV4Z1iWFQrIY3MHGZdfCje3ZkY9BCv+BWQR3IfEo1kUQQRe+/2c/2fUnZ+kODL2oJP30et2692HrwKUWtVZZoJsqZWaV0MPyd5juhkq3y/0jJBPLt0JdXw6jOn7ZR8ysAz+/JOww4SMpxp9RerA0YshtHRmhVFAKIoSH7eoaY4xJyQQziLKUVKb5afTr9Ot0ptB3VwgUujbyk2N4xQhUk3lzqzFmpw+D9lFxG2l77N/OaFolNozBglnKrtqkOomYTLCqlFXlNZ7oiK56vWDKXWbqno3k91nwf/mH39cv/fAb/eD7X+sdm0pg5tf+p1d61oWNi+eE14YrseL4WVF4xA7rxFgriIEvukaEsqSewO3f3qr+7PaiQOwOfqaONoH8LEWi3LvG3DC/Zd1lGrzkq8vzZ2M+rsheifuFF42NnU8AmP0L3CrINCW8gdsDoYCk7/BEkPnujHMlQ4hvWQX5fnTmyxjTlTsplLQXNeLwwKZ1ImZrCYkBEaFA/0CBfQ8tHIye2VD6UPTMwckFurKWXilXfL2DUYdxoGBGqGawGTalzHeaKhuhRl2RrxV+F+ep54ueH896ZsP5zIb4BX7mbZw2eCqkYl4t1dBvZjM9cZ/UpSRTAXv7wKYbA9to2gEHleS6zffoxhCZZzAQNWWSL9qD8u/ykvTr/Gj1/Sql+6Cu49BkYe6fyA5IAf6M+UVZilSWplImZTZlVDolOoQ2cohpdYliHmc2PiyDjYyfdfa9FIrg2zpQisv9hx3oapvc13XDLOpGSb8xTgzi44IqPgQiHdx/kO+pdd/MVC03asRtgTIQLAhsB2tiIGFWS+BPqJqkNsrQVBPfpgoMU6JnCBOhQJKgUFhObbw4zGzYjzodj7z4nzRPkyKIMc8B5pznwYbvO7Izq1qbNLPJ96b6jhfqEy/zh7nqb72f9Vv0PzF25sXZLyQT8aHQWBevHF54/u7OjyhzQyDQSTciDyFSK+vVjk9QUolDMF/FuYegGiUGNdw46kvHxi77DDHyGPthhb990nu3eNoDTKWpp2dcSAAAEABJREFUBXGfHLwV7K28GJjareSl7MSLZ2tFvq7ocEGXMweNZ8+PRVrA/cpL0JlD4pfLrgvlCi6KoshUhCkUYQ6W3VWwwX4q1IUVZGL078h9pGTA8DNGZRbl4BWvfDCrm/wl6roiJbqMsmSIYSrGZOwHVu285HcO+EXeFrjdaJd45pscKK1gs2Gj19QbXrIQf0FSoOug8H2Ac94wJLaO5KfT3DigqOBZNYPZhIE00U+DKno1E/WNuGzoR7fBw7onbRguw9eFaHXhNnX04lYoIPH1jrH/NfaKmKy/8rTJ89VdIlNTrRyaQCOfVZ4TXEK+9n3Xgn82YtfPtaRaLZpe+9aaKglXdzch1PI3jyMQV/L+yr3rOm1B14LOLrlFM7R2LPPSvvND8Q7eO361JY5H9034l0xVxlEwxq03Ml9RkxHgZUr5PpN7MLN+raVcFjDIglT62nYk68aFbx6s307DjQSOVNJj8KqpwadV7B2GDgw3FDAR4uTCXZ53G/EgLo8L9EA9dgD9RmCBCKHC0Km1gt/BHL4NSnSOCGUm7UUT7Ufywol5dX+a2QNAHCYeeA5JXq+cD25rfJfLhbV+Q07Ao9WmeZrggwz85jErPnn24db1ysHoIj87Bw9r0TehYnvp35A/oZd9XhJsoVpSfp5qVeE+0Vf41jxW4sTktW5Zu9ZXfHbajcDAdtx3+TBYvr7MLfKTxj2VVhRXiXInHmzXlf3z1fuJYR99+KARXeJG6JGlqBGbrZWbbsaTfuaxEo/Lsg/MjNtmPwUcsClthwke9o/j3r68sP82eeyOLWitHWxX9DB17GWy2XwN/PgK5MFGsJNj2PN/lCnqQohDXzoywvVADZ4xaCJGC7h7/EbEGMvVehNgNyx3beDhe0zRgg2b9ULpkJAXqghu+KbZb6wztVRkpvynZKoMGaFCv2E3wqhWhuj383obtcN7Nd5Q5z6kMa6h9ARZVg6MO7hsWl9x2dj/uX/BUvti8hyEPA6xsN5Hf0QTm4UYLZRN7lvgmyjTsWmHNhM4m18HM39Cksf6i65D7yy3ultbKNwQiJKQZXnO2mIIlRGEmj2jcSFC5ptKTbXpWGd0gsBvqlXVzHHZ0Mf+Rx/bumDvQlyuzKl1+GnVlfe7CwdtF0q/t165d/uOP4O1JVg/LDl4tj2200oEXxkEiYl727vh34X9wIKzEUttqqBLKUUVStuhkPsSFrIdLunIJ3TM1L/AD6N/Ijf95WvR7/HDhxjzc9J3t5gu22c7xsGw7cHODcGDv0K+hgy+HJtXbL+i30Y/NyNOmYGOIQoNUZLQUL4XLCLGl+QHDdhvevNMiBHTu67sFc7sdbx3Pnv/zPMKFqKPuAhH1iUQZQDcVAiqLKGS4EMZ9ENtmVBVxsSxvKOndV1hsOG7DRttm7WwjsMfkjb4LmB+Rocr5cr8c13JQlw09j2TTnez7u6PrIUNObvG2QSH6z5gN73wQ/NC/lgdG+C0GCf2FNtQShbJFx8UdAwY82X0W7H/in2LHF8bdm+MNa8LP8L73v0LOFbmytSKDnNl/zVzOHvUw8MJOg7d7jmwPZ1mHY+zDgfieZ5UWQ8CO/5ae6c/uTzqCA7GxTgE6thvIjZ3YwRZVjA5nKvcVvgqJV6xTpWSEu3CDm4UEUqoZKhkqlJWl4ypJvJPllJujZQNAxqTLEsq+GOBg6H4humGElcDgBOGIwAE/9zkIUhQIiST8RARSJU5weCf8jF/03+26Z9WhwZ0Y+Y7ggClj5JnahV8ITsCuVEUaWrK0hRlhrjPooJuphsIqeQ5BKQ/37XdxMBucA5uXum1IFm5C+EJHn0QffhkhGotBCFJijLCfMUViriR420l8BfwuxLMF4La954Q5mogO7b5vpQcvNrgpbGpGcGhUEQqMpWDyq0sqeG3dPuNctzn0EE4qqOAdaZCirA4i/ItuqcOU+VFi7EE0e5gZPGwbhtj7W8nUJMnyAYv23Jl4l6uGxNk104dQ/0ZtDNuYSKd2eScPQlJxCsxtA/fWQVkoYci0SFkewr21lrlsrgsRUmwZgT+03eUsuodG27EjRSSbS70L6VgC2R+JVVfqdXUPBV5shbqBF8+FDHIcjITOSG3l+S+pFwf4uLL/blT8EfQKKmMSEWEJJO4YtyNqhEruxJk/lvfa/qX3lb9pZ9u+ikvYBVdS6mq6Fa4r+jcIJeIxzSwJW46/uhg182LONnhhfV8Gwtpp55u2sG9v0ofsrl3p8jQBN/DXMcCn9jVXzt4rMcxVOMeXn42Pw8HAWUpikiZ10bDQhzb9y/nhV/xrnrkwOWRXxwfn856HOVFnykHcUD8+PSsx5dnfl17gc5aOKRxckMtFb7qKxkjYaewMbOo1dv8dd/leta2XtX7Ii/gnX4bMehkvJGPOnoLBV12jEkAnLDZibdNlTgIJTZn6Hb5nj7OCa7qLBIbMsbmgXj130h65BfZT9jxyEHShXkRbI4LMBgKhg+8ruhwYZG5sEheKZ0nr7yweWO4sAG/up254JeCHZ2DTTZiVUjCpaYShgVKVw7lAvsSKnJdRN70xb6k3TbNtWoqRY5lt3f4rrzAedNnGT/FP//vrehfv+9q06RqHM2H4OjM1c5cdAmYQhq4JH4oKvBNMMtSFFkkWjcOCzb2bSsYX7BlhfdOxU7p8UmfCJCH9wpvb16MwUJfx5FtaPCrpaHvxNxsSvNmjLjC45XjTj0EC9jGICrRK4iDHHP3eCg68eI1T4VRyWa3y77H3fTvuv0RPLrW1zxrvyz8MIPJbCokoKJf0Ef8GNe14SPTjn220eOu5OdB+PNCjF8p/ePXzuahFumIDicOjeZWsSWFW6wqBAh8CwmlpN69e9Cv/eov6Tf+wK/q+/xafP/mpMbhTBRp40V787wm1j2k498V4zeM6QA6/ICwLOVVRiAnuQ8V8pxjoRTp/9EDW7reErMrmG/YbRsVqcL4kjnGCcRgrRUgVvy3YW9H3ugrXzc+5rGw1rsNFqrYUTAw6UL4+xtON56FyuK2COo0SNjBhwJv+AYseJD5GeMN2S4dG4FuE750XjrMk2ZoAtOSVWluHJz2LbVBF3z49Lzq0+dFn55u5efHhU3fqgvr0AUfXSgddxuxOeRg34adm2USwxFF2Zr40rYnm7xOPtr1/LzJ/9yHD6Md37e5yyYYHFbwMkaJncZinqoOcyMmi2qkikIFH1TIZUqy2bdICJ6C564O+Lb71vbaih8r9peScInhR/e70ulvw/lf689q+0L9Ks9rxwgdlYwr5I7COFOSS5K6iFBkqpRJpZ5ulAelJoZVibls3HdwsRzzC/yDaap8tUpP9LGdEaENPYBN4j5o37WP+FmINePsvy22DWx3dYMk0TWU6KAgm8fgLikUASlExxtJiggV+JaSssxKQJsKZXo8mqOqECGXO/oIFjSTSwIfdNXa1VrnMDR1f2ry3+o7TlXOk86RnQEmIUvICgZP/ltJx3vd373Rw/1bvXl4y+b9TlOb9N2FP30f6JFZlKUiqyIL3lMjBiY5B2xs6n/34aBfIf8X8wbD2lJeKzbyhfP+Rgw5Jm+Yg0kU6TsCJ4UIU/maGHvHYfSJPOH7khJTQtMU6JdQqDXJdRW/V+Sl8YbH7hiDunHCV8InHfAs17xLSfJvyqXJWLdW4FlfD8GK5lqHLxShhO/cGnYeBnmOVp6NRQ/mJRh1KCKANjSuLu4l4BLTWa2FinFPKSSijQ58F/Se5qaZTl+oITvh1XG215eNNdm5aMWGDYB2crXz88o89zyN3lkHA5tCBebJM2yxJ+BbkJ1qYFRoxBRlBjqAP98dvfXlii836PZ67wJVxphKHp2gBs38KHCYy4i3I/cV/jeOwk6pIaOk+XVidid3bWPOrPuGR7o67YKxY3nFTs8xq5IMikwlbb8MZv+9N0X/kMn3H5074264Je3HVvVw8t8CmvXmBN0d5P17zZDwvXG5cOBxJR9SM9ocT/esV/d3sw5zVQEPXKBBknZ0u7K/eWG//vRy1XiRfjnrzL5lA/tIoZdQu1Pu0hgIVtwl+paSqjXBugyamu9zyOl0G7kCfczLsZkK1SyaW1UrZdwXpSr3UytqzN+sRcLeTRqHmFd87/x+Zm0+syYv6GteiKeHZDwtaxD6xaDBgjvhg867ysaB664ra+R1fb1fd/jv8rjIUDeGzNexDwTHiwkc7D/RyfLcL8HQ93TXCq8dXwpJic4T+t+dZvIL84bydJpUwMc6f3p8Zg170aN/oGS/7D30BWwWcO7GoDVVcClgAUxy/ng6X/Vx/NdH+AR9vL9a0XEjMjpz3HokupeSA8OKrDL0S1iEjPVUKzmkMDfAnPuIGPsf74/O5K7zedcFwlTMDJlfZH5XFvxhvrXl8Gsl7m2vcbkyT1fhqZQQKODQi3kyT6+U1nfDPuBBl2DO5tBjbjddShZFmAKWHfk786bDZ8f+FX9tgzbADoUyyJnc7wjawGEHgw7zjTg2xmcwWlij1nXRIN+D8QotXtPx/4LfF/bpVMmqCTxgS2EvdN73O7pKtSAPcj7vw8c78ncVDhJ9IHOr39BvZd4svA9d9Mz7jf8rQOtxRccFAVf0vLhE7xU+O2WHZN1dhlQqPmqzaqngEAODnZjrknxY7zzhe4UUKJtZJAn9wQk5GznSPINOqVBEkBdzzDFjbZx3debApseXi/xPnv3420/66YdH/ewDcfn0Qtsi0BXhBHU5vvrQAabo6rhqtRBLVdVxRsdiOSXG3G/UtVKwoSj44z3Pju1YAGZBn1ShT5oyleWVuA8oszAqkIts40KM4wyed/BYteCwK0G6YO9CDhBXiaLWGnbWQaVURQQiu7qxJj63EQvr8NOVcSu+6NhjP1yJCc9D05nYGfMR/jvx1G27ifsNXp0xQCiqxKPM54pOL8xRY/oErk/kUPt/I2dlpFot4FFVa5Xt6zgS9oyVUAW7rGroq6nov//9Sb/HYev/+ttdv/O8aHFHhSJvlCXEoxwXxnbDjnG/CyahCBPeD0gh8VwylZDhvBL3V3j23qkLKOVr8KBuxyjz3Iil3QN2wSLQP9Ra1VSr5qlBE3m6aaKuY49xe3y6yu/KT+dVZ+a+eTBaUgi22LkP3KxLxf8FmxISOmakSincsq/YhJ82ncn1z+T6Rw51nfPtJ+vk+L6Nvem+Ys+GXbYBBgr+mF9mqrCeOB8feGe7Y/178+aoA2thJ5wfHy/6/HiVzyyeONh9QdaVH+UWYuAKLdfLiLcd/jIWjLHvhb3ing/VXc7RF2Lgwry/etxy1UK8LfDyc9L5NDe9Rfb9cdZhAkPi9Y77t29Oevf2HnrQe94X7+6OI07sH+s4xCIPN+sT5d/RrH92fdQFeauDh3gEShlGAgB8cRh1gUzXFb5MFSxqSX0pNxjuXwjnGNcNn2+uQyguUS2hRp53maWU4aBay1CwNp5hKq6OMCvr0ow8KRZAW00w3GA4DMIxgmA0QPsAABAASURBVCJCEaakTCkL1ZQKfbnMy/e3cTbNT6LHrc+X9tFiT8jXay3K+M5j3c4jGrqdsUMuJTLDiWJQU5QJNaAsgBkqBg4ADFiJNJtB5gXKuj1QjE8MvfytiFEzvtCrv9o++lMZYFbAcGIS1WK7YwQRTXw8NmDfmSwEFvg56C9MJuO54yha6Wcnm3kfenoStlbk0U62OzJtcEaRKWxTSWUpKplQKCMVEa+USuoj4I6BHm/skKAvl++T9gaPmQCuhbEk553kuqOXJ9+OXOt5YRJcId87yFYCywvveSTunQWro57J3AP7xYRZmfAXNiFXeaxjZ4evcbNcKSRTWNdCcL4SCalCpSR2JXbFoIKuJSQv0OZxs6cjlzqFMkMeUxl3i+nyyjMpU8ZzIiG7TPpEhCJeSTfskufMlGPEfEqG+Nz6SbeSPgrdLsrgIcLjTSHRzke+eHKhmZt/9eum7xXpf/l7i55IiNY1a5Hl1FLUXuUW7mtN5AZm7jJmOwmgg51pxye2mgJvcYcjxz1fow1/SzH+uCT42DSEGnwPxGirRYksOoghg/zS4jltMg9EyaW4EgBqFkWEWbHJxLdsAC743ouiN7OfOTD+zMHqF/Ih65f7RzbFjxwYP0HPHB6fz2ddSai2pcDb/F1W7gN5FmDfZqRqbSqZ6pZ3ObO4XsFkVfDra+8bcbdRt6HrTj0fsLCSHh/wq9g7H+axqBnTgoBQSK+U9ClUeuPXiftt8QJBvJKIz9ATC8gn28YGYMHeYGjyZaKQbVjpd2Fhu9B+YeNxHZvRjfjfdSVXLixkFzYAnjN2TaQEnCpF2CfKkPWIDLQKiW9TRhIDhdvUl6tkyv6bW1FrldipSsZ1ZsHKhmblgGJzrKDcf3CpegjJ/7OEgrCgn7is84bOLgdO1LktS8Av0acoskhR4JraWaTWvWsZtmxyDljJYzvy6KCIGGReG7Ze2YQv+Mt5bsfgyETXhg8aMViRUVXgzyiGh6RQREpyfEG76dWX1GVJTRXC3sPcdGLhb7UqIrSzIRtqoN/N9eObXLuj507+2XW5+L7L+KPWsAfBcoxvjN/IZS7Nx+XwF368kKPP9iu0jNx3xd+LCgvokQOdI5uOhk4lc+iCOrpd1kHYmHr39o1+7dd+Wb/xG7+qcWD8cCevEwG8Kwf8OzHcjZF00wddVnA2h8DuUoosr2SqZCrx4Req+CsL4zDmb0Xqv3R9VOLXFR6EgII/hfEJn8yUUNCyVmxe7T/A2N0X+UMe7fbXSv2VF6wOQEldZWyhjAilzJWS+wiXqSyUCfEs2lFHlmNe3Q9Qd6bCRzs8d8oNG11ar4k5fpyn101UxdfESBYJaeqp7nhYU1cOTp442P38tPDCfaPPHBz7P5E7s3myvxbm4BVyjH6RYRstCzMV2FLrRFmIkSQ+us4vu17YmD9DF7/cGh9wuRLLF+Jg4dn2JDY24nBmDTmMwzzHcdhiVbRtzJMKuaZTOyhoMHXh364NXkMXqukyfFrhmZCfO9gMQtmfMuZvKfWnc2UsRKwYU7OzLh5XiMU04YNAP9cb0yyTamXjWY4qOauo8c7FfAbLL3gMPZBjVZKvwvhWUiO31KKIQK40utAWyDAOKzG2gIvLlVjZ7FM6uU0hRYQykzLVwxTqokE/v9zX6zjdlPAt8K8lyQ2molKKMovEOEJFiCHXC7pxqoyZsLtVMaar1duB8cOx6t5zc6rkmkI9NsPDo6yLIpWFGJtnHU93ur9/4LD4gY38G51OJ7UGTvTX69Xxp8dEVsY19GqqxOs8NR3mphM5wOW3p1l3m/QVub8SHw3dzGYjhjbw2l7n2/CtuCJlvjIAAUbIGW1dajV1d6o6jhgLuUvBXvOcOKBsHCbWKmEGtlOWpE/Il3HCHfgMRr1TbupUdEA03uZT6F+yyPP6hnnR1MALmlrTNFW5PSIUUXgprNh50JGXmwncKsIz0VmpzXor+CPhwlESMbIsh/SMro2bir7x8w7yVUoia5LX53mawXMC/6o0b+bBTkLewG4Fuw3DdmzYNs+hXVfW0w1srUUDm1qkMqJsV+F+agnvAoUavkAF+Aq9QhL0qve45xFTxy2IwaVrXNQnOleoZcHvyUtyGXRoRUfoYDm0B0NMBUa1hPggpWu33uC/9525BMGdBnXGEC7yDy4rba7LkqrQH2Oz+BdPRf/7564frULvkC/cCd9AfiPGZz0cjxwcu5x0nKtqpkizWsFsvLiSBxEDrlV3h4mYaro/TTpMVYUGz0HT0A3mC/2f+YH8mYNiH3o8su8xH7djloIfugdFV4RsicJ/MLaUVC0FrAuxdCsbdSXxELxXfHhFL5fD3JCs71zpT58CwwIv102NuoaOlbG07dTjal3hcUHHC7n+zIv44AXviEAXaBd5Asy7deNLEk3gxzP9dvywMD9N118onec3YstYhEIuzdty/N5jmVfkug+NxHnAE8I+8+/wXdk7dmIWRbBL5NDKnJnAfJYPKY6nSbXlsOHz4wuHFC96Yl/8xJ75hYMmy1pYGxSpUht9J2UWRYRWYuiZg/wPjHvCNy/4aAGLFbkj91ooPikplRKqxHsD12Q8blZIo964zlPFP6mGLoXGDZ0t+8IBj9e+Fw6MV/Zv8kV7gD9Bp4IvEr51+KWo8lyK1GPXxp7z4r0M+gxh6LyBp/l5/3Rmrbii70Z70KFmGbl5RsepVjXKQp31CeTiqttc8fzH9gVfXeGxQBvzP+AhZNgXG3w9xzr9urahy4KvHLdX9jArhza7S2hhD3eFFvisBNQK3xXMCUvkIZgP8CkoRZAmkwlIVamsyCMy6Lexjm5yW8X2hNzfMXNF7gt+8sHTMz59IUbP1F2Qd0W/K7qPA2OwWaEd+74j1vZAcs3K/J7xfQXcHPG8AcgePKKX/8mVjq9JXwr8U4o1FHZ3OSaMsXUR4c8QXBeq9JvoN9Wq5B7TZJ0eOdj89tOzfvKzz/rpt0/62cdH4vJMbl2UyLB/zQOx6gzq+I+bwXNqiZ5VjoOAp6kyYGoF31LPfYWCwZ0YW8Gb2xGHFV2yJvep9D3jM+J272fwli/s7uBi2YCOSXjYOOLLK7SYzBdbS6maKlSaKvc14A1Po2YeG+NWHL280pVyBf9urtjl+jPz6oX3vDOHfmfHCX022kQcdPr6vg+/dWES1McPTSt1F3z8wrgncuYzPF44fHQMOl5LlqFTK7eyoBumaUP3jfjbiQvg1h/lx+5/5f2k/9WPr/prH678QHQZP0As9BOxEYyLDCUYKYQrdm3YtaPjhg7WSTREpMKk4I+UCRaDgjEiTnYtxD5DFOYXkjt2lNpNMNrx98795nvyqjtYbq1FdaqaGkQ5UzZKurKX3vSZA+OnlxW9N12undyFcwZzaYeX4wDWSuTWUlQyFRGDhp7Fzzn6XsHU+eMZPB+fr/C/yj/47FYcv9nHBT7We7N/qLceknmEgrZCLDVomlKHQ9PpftabN0cdjk2eV+Y7zifY+z/hszPv+/bbwtxdOAu4EBMrZxXGGZEOQ/myv/zse8wafrgSjyNuKFdiZ6W8Mv+Xy0UgP/6rpHcPR9bgeazBcyvyj4rvHk766s293nNo/Nb/JObpoEab8fLc6Ux2y7A/Vnz997fU++2iX7k+ayP/Re/MuWBeCv26On1EnWUCARiL+EsZC+NVSqqCu8eOuKF/JwZ3Sj+v4Oj7wMhaY8xxl7kbZKjbg1hv5gmjSlC0Wm8dS6J86jC3sQC6Db4EwyZiVen+JSlxUEgWEpQ3XjHqkwqq5KtjyCCY9EE3A12HCv5AX3p7BOQx1HKn/0yLqxQRryQZJJNsk5ON7Xslg2A5DuEN2QZmxQjXBXZkpHzd9Nrlej9/IY+73Yfct4LRPE8yVkKyJ7Yd6nEhKSJwUgHHoiw3cl+POREU09Tok1pJCFcm8IWN0IUS1ZToUxlj50ZgERhsONIBuDl6FIqAZxaVUpWDiiJSAUmMkYYN1ruDR4eHJ9vAwXgG7ZQ7C/7GwirwKtQ1J3PkB3y6Qpa3kNguTGDr6IR6ITn6/uo6JoXv/W9SPbIB+vbTkz5Avj/zAr4QjOZjmwQ/27dSt4+JkGhQoJRoi4iBbcEu948Iajt1UqGLKUPUhYIbYzRNFR/k6CPsdAy6X8UYL3x97ySgXQhhnPsVeVyrTcW4ZSoioC+l75FBnSdWq4UNYCFJFsaF6K6Qry5jKp6SvkFDWO8wn6L0PfQe/f4nf+CkHql/88PO8hNK+opx6qhl/fDtSiyaNjafGwlnJ24RIFir8FVKypRp6Tf/jvHmwQ2FYMW83HX9/7H157+2dd2+F/Rtrfc+xpxrrb33U73vOedyLgQ5gCYCyaUuVAJEQygixhjiD8YQf/Jn/xtjYjQxweIHRQJokEuNCsiFXBQR5HK557zV8zx777XWrEbR/Xz7XPt534uMNdvsffSi1a31PvpYe22S1QW4kuyulDdsdAPnQoKx/UE3cCKBTHOB9oZhLM/oK3GXN4tMraNX86JxQckfQJHKKCrZ5DpijAVphc6KX29Ah6mMkHVZSEANv56aF5xJ8+GgmYfQ8SBKLM08JB8AQgPF3HS7vgCvyHQB/woLC/VFTsYrfmtZBG7b6EiOeuTB6MDCcGhFM35cSXrZmWedooeFN4beRG4w2i0vOo6+aF9ZkDjIfn7mLTsb84+fz/LfPz6x+A3/RVY8SDuybOhiQ183YnVBvg1f7rRnJIm7am5NBwQwPw/w8siB9dPDTHsxq1rYkK/E08o8l7bJeDAhpm7YacFOG/wppMTm1tUBuY48sDfkypBGH3JXZIwI9LHplc3KmQVvIY+s4DjB4//idtSfyYse8Q+Nq2s3/8i+oRPbtRP3nbpzwOqNP/2B3StyTDzIHw8H5JnValVkDjBfYUbgZQc3qQXsoaS/llAtRa0lUIbcc+Me21faDcZ1aLPmaRpjM0LGXTJVmF8yB64M6CFsqPBNrtgC+8upisWRObRCHvsJHfSh2xsblQX9LkPPEqLiNxiQgSVDEzozP7VIICEe9wHDrtjRDxI3DpmvHBi7XMC3YivUAo9CHrHop756X/Wzb2b9/s8e9c1XB9bHJtDzEH+U/+7Un/5T3+nr9wfks78+6/Tygz59/KVeKK/Xk/aQEjkbjEy1qk1VtRUVIEuBVigi4PoODKaPMehsxh/mh0mH40Ez9V+0o35Tm/7uftPeUzf4vZKbT/iD/XTvXQXmKmMO9iNwWCNXNkZ+gXPhQefM5qjjC9bNO3A/Go5NxxGP0C2pLKFqO36BIvAagjJUoZHIlJGSUrgVewURw30c3F/Rq3V6I25sI/v5T3ofNtuF2yrBc0APRSH/xvSFzdxGrJp+qakdrVzx8TMb+wsxc8ZWlvdqHKvU0Zt1OXQ6gSXr0It9wjFyQzeO5ZKpiKAvyIOGrg0c9oEdHjv1UQ4n2hnb4U2qJRQp5qVW63tPXXoAkh8KrwhuuJCjrgh0I568JROpAAAQAElEQVS/yLuO3LixriIreFd8rmMfFAbOkO1C0+Djzy+h7xjzRIPtaJ+0nAMf7X6ARM2KwmwOdHbwGL/tevLfZfbfZ3PJy7YLa8GKDiOkUpLDtEL8FZVMmejIYVQIW93/Nvkujzct07ygsxWaCgn3VMFGFWTpBphGRIEenQjogEtpcx+A2NRDPYqyTirF0FTLHQo2ykAQ9Ggyto+RFHWZH+dyTC9Dg65pF3QfbKCDFwqJDUokOTh1aFVPUxvQYex3YcceK77jNcQPBlce7i88PN/w/xVfcn9rTe+envTNN1/JG/mv3h30nkPcx2PhcC40tVCrIeugZCpq0X/87aP+iu9fFTw03fBH/7brgQeVSt+NvPXDa4hlRdc1JPhvVTpO0uPcscOu9G+sAbV0MWXQmKc64tvlBL2aXSIRbchwva564WHqx+eLfvPjWb/4/qQ//tWr/HeHf/nDVb/+tAK7fvO864fXrudz6HxLckPe7SDBRihLKlGqfSKSegaylaHDA/w396dUaZ9K6DgXOYfaHoF/mx8JmZSSihRVkiGFOwqUqsSyZTBMtajWVClFCb5EFx64v9lJyEezKl/TBB9zymMwmc4Xr3OrvLf0Q7n9pOGwR8Y9sta+OzY9ktsOtWkuFS7gYy+keepRh1ytFpVMOA7J38l3Bm1AK2rgmpDxMFdN3It+H+w6Z505WHtlT3BB9/ahDgPJ3MM8kSdnuTzMDY8NbLPo19jlx89XvfBA6hjCesgeqhO0sCfuqy8x28nFf39Z9Kex8T//surX0FgImoW42wiiHawrCv2S95z7zqz1F8D7CO97K+LOyHdEhgfy9nGqMszIMdM5VctU8bemib7EtkIHK7q/QesKrjN0T/jV6+mm89iTbEJMm4WRkuWtzJtqHfqZqFdsVdBDpvsNxGwRsop4FGUAqcI4jxHXhiwLOXYAeynHzOVNv8/Q9+HDC3uaF2LT/Ax5zRs8nRh3Y651Z/cpqYF7whcOQ/amA/LPc8PmVUds+YBvvHuc5NJ908SYI/esc4fDjCxVJVMFZLUW5hlSlTbQk49XneHl5XTWib3i9XbVK+vmp9NF3z+fibUX/erji375w738/uNZP/hA7uMr8fmqHygtz5k1+RU8H9lr/vj2nHT1cxI6sPz26xO6v9B2pQ3TKCLQX/zEWyF+xLXbL9jnsG1j/xNAZ++/6cpe18m4YpNjq+M3elE9cYAHoncbc8eoy7C5x+9j377R9mUtKszlI4PwPTFvgxnP24jRnVXYLxCySq0Bk9Ah4JwBONaPxMX7h4O+4VDka+DD04G906SnR0rqD/TVmvhX14o9N2iQ/pXof8J+D9jriN2mQ1FpjIPmhXXsxMH5C3p/xj9O5G/LwVbfLGpjEXJsDkAPK2sxy6d6pnqQ+5Bx4Xl3JYd2dQUCRoRQMthDHrvxhajcdw3ZqTFCwXjQqNV9ANi08+ywwtMCrduI1W1MSQYa/wX6/pvqL/iKwT5zZvwNHhb6FgityH5j/hm/en591ZmxCwlvM6/4gA+yTuyBXl5uvCy/8rLhxgHais46tt7xx0XP+MwrY07ExoV17HLbdCGer/B0AW7Y2rHt2PpkPKdVz8TTC372yrjxd2gZE1l0IB4ejuz7D5MmYqeRK2orStsqpQU7XeHvYmAPtkBvQ5+oh0+gw2DvIGwhrfbRXbRp2Mc6sd8u8GS5d3RtLW/oYIHnKzwt6GZjbdnZj3ahT/QvA7ZK+Kvk9+nt2aS2WeZ57+U+EnzW205QbNuNuF20YiPjvMDrCX95If6eeWHzmWe9z69n8vMFHaJT+m/IYpts2GXwZnzsAxdeUi7wiHvhB3dvcP+CzlZk37EVzjI+SbA51zk+vvAf6K3Cfy1FPwF+/mGq+u/97Kjv5qL/7Q+r/hJ7hUZ7a4U8nawrjYPFRll49iiqmSogG0C9gW9qjdgr+GRRpa/VogN5cOzhWRcfgON8H1NKKuGvMqYxN8Ehrg15F3ztig0uvDg640ev6OrMurQR76WkWgMoSwY8hNJlJnbtuqGHK7pDXao1gaosJIcIKQr1otqqgvFW1YIuz6znL+yXXvDHM7Ru0F7ho+MQGaEdZG47s+aaty/tJVLmISWeD1Z5D7fjLxN0/TfjH48TuqsqyNnxyBv+fXbOwN6fyMmfyddn4uWGvSNCB3Tz7vEBv59U6p3HzIK8RYUyIux9A2TrZ458eWadOuFHztv2aY0rPEJiTCmpCj7H0vv3j/rm63f6+qtH+WD4/fsHHf0sNk+KUqRIGYfjwnp5Jpad3wwv0Diz7lkHZ2z0L12b/u541fF2IcYXXYmlG2DdbehMXBXaDSiZyhA8oVTs2HHgHbAuPXTny+sohVxudCzcXG0f7OGc4X1Gbjj5RsK6TyaiJRUU3DDqBLRaZKIz9SMO9+7xgAKrjNAIVpAGzJRaVfILU1KCJyM0ICmBiBBepY6nDIB2t2P4HgY7uCgY43H66UJEzE3zX9YihH8Dhhs1xGjrSkYnSgkSDZlCeJM6ytmAHVo7fYaN+kKyW3DyDuECkjSfzB/j4IcqOCEAE3x8C3A/xqYach/mWa01iZE3DDkSIPi4lfHZYQp6HDoqhc1oY8My6z2L5xFHycjheDb2GeNccewN2gmNmugUCIxu+k5iXgBW6w0CmUVZ7lAIzOJ7ICIl5sOsP4BDpusu1zZKyxz0oBxtBNrK25SdsrBZnaeU7R7g6exoMRXJYNcV/i447ZkHq4uBBe5GgrjC85nkcsLBPxGIP/z4Mt5Yfubw+OwkS77v7AIKvBrnjjAriwj+qB38O4m+y9yEBN+RqVJSSUmLfHkzXLgxRFDhkxmqLXWYKjYojBcS7aDoKilkkIz1LvduUdkwhTJSNT2nqaK3zKKgTW94BW5XQa9SYuA2jakVxqcKHeZHvQsBGN4VEQNvgifBVwCXP4e3f+IPZv0bz9K/9owNVFRKUWaOOYJjx5P9ZnHAo88FWPFN8y2uEmJOqJVUhXZGSgr52vna4aNTDuDLuK7guJDoL9jrQlK8w6oL7Sv+w3AZTSceVnKA48D0OrgioFULi1NTqTko7czpjB0ymzRjAgQZRQV5amMsuuzY0/hX7LuxyO57V0Solhh6nImZaQL3PJGcD5ofHjQdjqozuYW2mQ3K8aGS7IVqzrqcP+p6/YSPXuTfKt6Ja/N7Q6aN2LXssKEJPT+ySDw9THokVx3ZbE7QLIGG9kXdGwbe9N3w2wV/HXPJCZ0+Aety4WHgLG/if/h0ZqN/lh/0Tixo+z4EHqIjFmmlsynfiYlVK3qx/TrsFuwzzU1HZHjwhgt4Oh709DDrw+NBx2lSKtjUb8T8ppUAsN6v8DOSMra6sllyTG3gFVetZcj2AK7H4wG9NEXg1RBMfKHaPiH4WfX6cpUXwQs4FnzJuH/gYeLfWSf9vZPfcgpvk/Z9ZzO3otOd+opcO/UFnm7AVbvtnKmCTWfTfXzQEdqtTSpZZJ9IZA1oY27Gd1kHMKZSiqptTN9MvAyYUgce+ifuzW9lzNyajuRO68R5NJAlgZKJr0AD2wX1AcSMyBE7B0Mbmyn2gCysGrFc0cUwMTlm5WB3IQffyDlX11fJakRcWXDQw5vIwYlOU7WFIt3V2QjcZVgZ7DxrPItxADdgw5c7sQFL2CDYwIW+fl/0s28P+sPff9LPv33Qu2NVDenDuyNt3+m/9Kf/QF9xYKydDenLr/Xx4y/0/a//M3368Zds9l8lcm2ix1abDm0e8TbN4GhFafl1v7oC/uAzaccfGnEyHScd8akHHrqODwdN2OfPPnytP+ibvsN+hLlOHM4+sxm7Eis7vFdwzuA/MvaAXRWhCznixEbK4P/ptzN3noo+fDjqPbifHiZ5szlP8AWv1YBtGwceFWFLlWhSKZTgNw2PKfAa4nGK2OG5WtdL1wW4njvryI6/Ssubru3r9lXr/MpGdcNnE95maEaKeFnxa/wSY5rmhC+53XMurElnHngu2PzCPKpCbPnhsDD/QC6o+FqWggsEh3VdL6xTF9arjk4asmSBeRDuCsESLx02reDd8aUOTpHDOh07ug2cLbGb5RY8bqxrC3553VNnguHM/ZmxJ3LqGbiQx78cGptfb5Id9yu5a8FI437D93bsC76AD3Ft0Fxov+B3/w8Ojf/xaVeBnysCWuYr82/krxXPGP85IHZgGv7eB/+XKz53etbz62d9Pr/os/8naHLcyhof0dWw3cxD+OHYVNEBqlCHHuoePjxetOILCzq/IYP/PM+JPLXCl1msqKxh75YhCsGGtk2D/s4YpqI24grEoCXfwBftoJOi4i+zSp3hwwAPWZVRFMJO6BHVaUf2YH4BeUXvFb23AZLpNhjxIbGWVAeEDQIMNVNHGHw3NRnMWIc5w065obuVB/Yrh+hnDtNfTye9vP1HrDfWhx29zsz98P6dfv7dt/qOTf43xPFXT5UYT/JW8HAmQUKYTJBTIQgW/O3/+/WD3nNofOVQKPC4B3Q8MfCyFn3/InGGpCv2jAgxXI/zDs5dx7Yj044OgEIdmMhP9t/jcZbj1nbyemY/XG6b/ODr/9jl1yD9Y2j+Z7981l/4k8/6i794lf+juj/+/qZf/rjolx83/eZzF+dVer0G9FMreRTVygIkAmQpCpcRSsBxcZyrjjDZSsqyZAieg7YySttExAQLiHz1KFLUOww7Mgu/TvBN+NjxUOXc0lpRrVUVmhkpXzsxsxIPG/4p9Jagmlg3PMf5JzPIGbtOPDj6AfPz801n6s5rX8a9Y9/gh8V386SHOmmKSaU3Cd3bN0o0TeSCBu0yZIohawQlbGQLNfhsrcj6Pjg24IGQHmu997iv5I4XP9xy4HBjP9E5lKgldGDNdx4+Uh6g35n0/LroF79+1Q+fLhzmLLqwJpvfQu50DkvoCbpum3H4/3pZ9ZE9wb/wsugTunC+uGHn27LJ+4yd+HE8nonDZw6UnsnbL/DxwoP2wgFLoLcZ/o8cPDzB+zvWiMe54luFtaWqVfSOzlutmqfKmtyGDQSvG4FpelfWCj+4n3gQ9oHcGT++Qc/9vXdME1g21dDfAT0dwNXAWbEjatAddtXoKsSqobZA73ewD6cHhUauuEH3+pbXzuTkV/T7zD7m8/NVn14uwFWfWcOekfGV/tN14TDNsLJXWXE905EKODGtJux1PFY9Hhsw6WA54dM+9O5hZm0+6OlxYj9jaGPM0+NRD/RNjM2UnD+mWpjbNFdDgh9+scnr+ayXl5NOPMCfrHvuP7686jefXsZh8Z98/1l/6Tef9Se/edYvfgBc/vpZf/Krz7w8eEWeC/G36pW5PrT4ngPmZ+S8sM9cvIbh0y+8AHp5veLri260kY6UMDa3inxVrcFPDWIyRvhhet0htLBXuXmNwDedxyb08oA/uExx7YATMnrf1415my7Y90Z9wfd24rCri5AQITcAKkPPG/PshytjNnLy/WVlV2nSNIfam1/Pdxp3qAAAEABJREFU2HvofWrjN+F9UPzzr5/07YdHffXuqPd++TbKI7aYRy7YwLk4N+NjpH9VZHT8vXs36/Fp0gGbNtb9nSPBM4eqnzlU/cxBn+EVXzXv1kgnRnZkW1mzVpTiuHCdZkUp6lnwO2nh2XW3YpG1oKOwsEJSxwKw7kGO7OpMvPt9FzdKj8evW+349M79om29akHfK3pciFfrCVSqxOLO+As54pm15vPlrGd4fwFe7cf40w2ZF8A6vRB7L68nffz0SSfWpOvgseMD28h1r+SFZ14+ffp4GYfGJ2LlRk65XFf5hdRn4uaZQ7AXcJ9oc56wbX8XXonnz7y8+oGxn9CbD4xfWWdP4DkThz4ILvi+4+HxOOsBOMwz+WJSdXwQS7b7BZ5P8OezgDOym3e/ZPe6j2ug486ar58Ak+hN3cLU6GyXeV+ga325bV13XdGhD8cXdLOxFoBFnTWmg9T7loyQ+ZvxrSP72Ac/P7ZZERWaqY11zfi2bcN+q3ae+1bss+ILN+oXNqOv5M4X4su+85HDQz/zPfPy4ZUcc0Zv5muFYUJCOz4PeZGetRCLbJehI+hpXBvjljcZMLXMXy2hSnza/j4w3kFgSGbUUmRolHMt+kNy9D/67ax/5yL9c5+6LlE0t6bD3MY6e2T/+ojvvyMGHhnruJpKqpEP6htMreqAPgzOW4X+qaY894k5hkfWpQdwfRlTS1VtBagq8GLeN/zghtAXfNj+84qvvOAjL/jTioEqOBtzCvgtZ0SoJEDZiduVufZnK6dNkyxDMe4oNKUK8tZWFSWHDq/o0z5sv/34+YIP37D/bditw1BBj8a7kNPOp003xhOOStMEapbxDLjhN37hv1Me4O+r9+SVhwb9RNfC31Zd8dFn8sUn8u33v/mkj5xRvbJ+es3LTJ7nDvrqqyfKI3HdFOC2fhr8GhIZ7NtdIUUomLPiYyf088yZ1xUdbTAXkaPP/aUU1YqepybvDT6Q/7795h2Hxu/1DbTev3+i/ahW7/R25q/IeCF/O6c9s+595oXYR/B/5qDbtG7kNfP8PX76L750/U1x0RnaF2x2Q/4FG2z4ZEjInpqsc3Tl2JE6n13dcQXsCmE2IkuCNNDJrhIuz7NZ1wW/Hj6AH7jMjUmGHYcWyAIiVl5F0GZChpJqreB8E8qchwLwHQy7Cb6UKK4yrpSEvARvipBSQEjJTWZIfMxdZ/JvYZPrfJk8HIzip1K+kPEvawUPHw18erugwUcDmB22rLMT8lk5O9G+Y9zdtNHQDmzUV9pWFNy5D3hMIwCleerGQTu342M2fudWkalWK045qbZqqmwqN5x9R5wu85gZKujSUF0yfmpNB4L36eGgeZ4GnhUL3UjWN4x+pdyxXobnpkqGjKcLQyLTjUS6ovgOBfOQWeivgMs7RCSjA57QHEz3N9iRaUdug2iDBOM6SXHTwgNUB38ytWHPWlLpG4VgT6uTCQ40ErodFHD9yqJxIcmfceBXFrDPbH5++PQ6/jbSC4vXhQBAxThl/BbfLq0g3ViUN3YHu1iGKQWtiFCGaZdRRoR8JV+oYuijcMMQJQ3mdZ6qppYqJRALbNGpd5Hf5Ol9yN01FKIAb6G/Yr+mWqsKOoxMRUBrgEY9wV+ACUSmMbfCnISuRLMGQnBTUfCT4b6iBJ/hv/rU9D/+w0n/Fg+K//5ZtEOrlEEvM5kBBrOFvVd0f0NRt5EQFjbDi3baGDFoFQiWkirMZ6pJApZX2rElH2QX0FmkN92wi5PYlU3IhbrhCu4b/rNvO3O7imVl4mb6xMJm34CfpD2zsAGsbPyDsdJOX2esUGLAubmPoAYzY/EpDT7vcbCBj+GigJ+Qxxb4th69KR+6xPcP3owcHzSx8E+HWXWa2XhWYqpqnrr6ftX18kn+LeNtvShjg/rG4n3Xj+O3o//MUMM2D+B4JLaOc9Nhqmos2iV2iQ3bxobBm7obBwIr+ljJCZtlptyhc+OFyYkFxJsIJ+ePbNo/82B4wa8ZNiTubCQ7Qm3Aig6tS+ePuz6FPlMz/nRgg3WEjwcW6EfKJ+R893CApwaeINY2rU7u4FiAm+OKeLoAtteNPLChwI4tCrJNteo4T2Pz1qhHhGwHy13xTd8t5I0TC8zYbBGP5mkDt/H/27fU76OHP9M2bNKJ5x0drlqHXjZtlAubqRUdLOQB2xplq9RGXE3QnjUjU2tVEalIoIQCUIjY7tilKyNUsqhha4+dsMk8FRlcb/BaMxiTmmpFH5PmNhGDRREx5mdq9JfMcU+z6JGcH8gX+xrCZNIqNguS8QUj+opcHO4tbC6uwA19rG7bhMwalxfNhH7DL6a5qBRocO9OS7AjxWbbMs/69OKNq/BQ1WUf8DgPnyaxFobuv2F80B/8/FH+H6ffP87Ilfrq3aP+1O99q7/yD3+mr95NUj/zgPmDnj/9Uj9+/8f69Ol7Xa4nqEmJDltNdFQ12WdZH1qrd94sPERxA3QcQiGK2lQ8Dl+f8avDw6z5cNA0z8rGxnN6p79lfxUuBI2VB9MbuQAl4EyJvA38BzaRE76JOxNbNw6eLjqzib7wUNPJORMPZu+fZh7mJh6km44c9EzYsVbrLLBXjNiqPBiWDGVKBaCb0vcGGiCwYa8b9mC/pisnudfLzt6hk992oJOrDLs2/N06X1gvNvQf2HQCP1jQ/8aLo5V1aldBVw3biY4FXq/ksyvxc0bgKzF1tQ9Y3EiZ3zZXVfzQsmPaoYvXsS6t0OwDn/kX4zs+tnldIg9vA3Z1cIo2x32Hx47VPN7QJboCXacu+Ob9sFjUu277quu2Um70vwHzV/Atb+AcskLHbdvewSwl/tAjkFWkra4NXfwl9Pdvsn78Pa3L+rkh6804yH07s3xgHOjD/1R1B88CzgsKf+Gg+Pn8LJcv+NuF+N76KtCroscZPzqgn4LxcA/BHjHViSn0EuanY59N1uvFOgZWBplWJYYqtq8gKwo0IeZ3QORtAOUMnJRen0hFWtDjip56FGWZVCrAulGBUvD5rMoozI8h/854I0y8v8CPD6FqSqY5QKncUz4Q7EuROLgP2mqk5lr1MDU9At3EAZc75Y5+FtbFm387g5x/5uH8lQf1C3WvDTBAPE7ygfF333ytb/xPBXlge/dQ9XBIHXwwUqUCSVSgtA4yVNHjD+i0Y58HDjSFAg6tqLaKD6R+PCUHBokeQkxRa9LDLD0ddl4Y7fLhWgnJB+O1dLUamnwAdpg0tTruncPshwvr2ZkDtGdy/g88bPk3WX/5/Ul/wgHln/yG8ocbB1iLfvVp0/e8qP6BPQjPHTqxFlzXOw+4Ct4DQZgJeA9kMGOhUEO4AzS9jlb4SEYmNmgY4IhMM4wW1pTk2SHwQzFHSooCNEZXxA/M1xURqrXogK9NQENHDRwJ3kGT0Tt+tbM/6esuJsrx1aBxsPxzUUbKsXnhYO3kQzUOYy+szagYvVTWqKpH9PTh2PQ4TzrgWy2asldph5etDBwNuQwFfKnQgKQsoYIOCvQmYIbmAWjsK3tIN/i6kGtM+/W0kstW8tKqzsJQmT/NE3ly0jzPAPIz6cR+2L/5/ZHDz1fqC2sSzWothl0LNMX1V3AA9Q8dpb+AbP8me46FONvwU+cJ0/U85wpUpI2vK3y8so95Yb/wwiGHH+Y8FjZl+xymgp9W9FGHXmzDuRa1UlQyGVM01aqptXEvrh1ncB5aiA3j917Ee4kbOnZ7p99mDsZGYM83PK0meBM8AUj2z5Bt3mV/ufuy1NCpoWLzgr4EItM0vRs0b8jsvHa+sGZxoPXCgc6LSx6YX8831qeFB9hFfnF1ZqzB+aTjABEB7VBFnw17zch/xA+Oc5Nlb/Do8t1D03sOi58eJmxVdWBdOx5n1riZ+jT0kuDKDNlfp2YdFfRUBAr2SxsHd1e9+rCYQ78LNnj1wS+HTT/yQP8bnnt+xYHELzko/tWPz/oVhxK//vFVv+L+l98/64cfT3ph7o392Rm7fab+6fOZw8GbbuSMlTx/GfKbxm2s31fWM1wBXaYa/LQGLzBjX01JnfVhZ8y+iPVCMo4r+G27nfWxMOiAThoV3EwEJDl+l4jbji+t+O8Nv7T+V8avtvObThNdQMKmYnxnatcKPa9Jtt1GXlaRSN3wFtgYwL4TtrYNHO8+5PJvFX/7/kFfc5Dj+tPDrCds8PhwkPVf4G2DF/vBhpPBnQKeZ+zzyD7kQN49cGhWwbtD88w69kqufjGge8u64UOCU1IU6cO8bnLbSk6xjDs+qaxSkkegcWNjt9GHYDSlgna+GJXMD+JM8vKzWR+A6AlAXAUihfxcizlFC+TilZPEhTVlxTd3T4SXSrztIXkf8Oz1GHjFX17w54vHQ9+HxY4Bx/eVtldeQHx+ftaJcoHHFZvciPfhF+T6F+LCv5T1Qp5w24I9rviO/enFsYJfncgL3g+d7Qf0uf9K/Uz9RDx/Zv/zEVyfyWMv7MlO8HwGzxkd4goK+D7Mkw5H8tlkaKpTValVie9t6MD7mzP8neDZtC/QXMiRqFb2V8w5yns9hJsN7eFa6FfsK3Yt0F2Zs1m/XYzp8qHzDV5tt509VOcIy0CvIqUkxksWTXXSYT7o8XjE7yb6qoxmg8AK8Q2CG/uv1YfFfr7ZbtBbZL2b3xfs8Oz4Y93/zEGidXcmnq/IdEMPK4zvQMeWO2A+F+JsQUGWMSKVEbJQw788VhptJVMVPVViwTlwZ4LBubFkjHzpWP57vpr0N7+r+j+xNv/7t9CMjqepsTZU6kVH7o+slw/HxvNG05H1aAJvQrdAvyjlsqGPQ6syOM5rhlpNef4TNnw8NNYD5k8TeKsqY2st8AHUqlJSAqd53LDHDRkvb77ywrp1wrYrMsQb3ooNknp5g0xiRho2XdGVaHeeatOkWpsyiwKfKqXKckekMBE5byefLnrGl+3XJw4mb9Dd8HnQqWQq+LHurxyiYk58xy0BiQSo22+Ijyu+vxNPUyv6yi+ZyC8H9FVS7CU3cumNvH3W8+fXcVj8mfKCD6zYujDoeJx5kfXIAe5BdUInQy912KLUooCXncW7G+AJsvjTBv9X8F6RZRUqoicVyBcRSuY4ZtrURp7zf2z39Vfv3n67+Envnh50PBxUWIc9BxeSc4FjyXuHZ2T6TLw/n856oX5GPwsxs6EIn+X8R6yPB/L4H+WmK+03YMF+9teQVKFfS6LHUErk/a4Okzv6NXSE2N/AceM4HIBTLxjoim7O5Isz8WhI2obhnPx3boxkh5nVCZCy0yauUPB9//y2JiVKKZkyU5mBgkI0AZTcSwFpwSSMgutOY5fxmnFaRe99jL+RgA9t/gRfBgrwuNvwpUW/HWgUP8FOuwE96D4tZKVsOHKnz42ZVh9TuN9R3gZvG9baGXgf0z1VlsViuDRtZtzJdo2ruyNSXabRSXibfovDQwIcgcFSjQA+tDJKk98xnPEVcDSCqdWiyphKkiklVEoqKRMGGAKeN4W9hJ4AABAASURBVKIS9bhDmra0Dznu2sy38R38G0lzR7YvEJIyUyWTMu447sjpsQwGCVUpGOPkdJgKyTmxcSgjJD6Q04q+rjjTKwnllQXohUXQcGLBssPfCGIHY3+jvxHMXgD9oLPhW04Km/2MgyqX5jci4CtVSkKvjJIqdDvtoUQfhQZDQ1+/hWS8IUZZMlQyNcaVAv8EPolrqlVzq3JSadZ1yTG+gqtyXzIRL+5AvWShvwIu79AYOzW3JXwJt0DvKKQDtoPLkPTXPoT+u9+l/ue/2PQfnHZsxFjGuJ8ZvsGXOu1dX/zP+vpdPxz47JPggxDf+ACblQ6HQlc0jA9oh++t6PjGgrcM3e93vMzfAQ+MCHRSFcgdEfIBA8WQI6mYb3F14P7piowByZySiS4S/SULT+Fht7FIFSmkhUW5k7wqNjrMjUTY9HCcWNAnPfAg9+CkeZjkBew9G0W/MDkeDxoPWPTVof+unXi88Rb4zGbwwgbrymJleay3EiEDhSKow1sxX6UgQ0h8ulAtsHOzU9qXDTf760iAi85s7C5sDk5s+r1Z+J6N/Eeepl+hdUOHuzp6yhGrpRYV07HsQINWLTHaIDdsuKHflUTtRdW0vvDQ4aHrjR+MtAPcjs9OXKzwswE78xGH0YxlzG5eia0Tm+FPLGzWxeKDXA57vAFp6Goml0wt1SgL9yVTtlVS1sFjGhkbsEU/stD8Tz8X/e111RE8JxbKFxagZ17ufHp+1cfPL3qlbp14w2sfxJQyfxd08gwfL2yuPOdEnHujemNx8riA3twam7cJv6hq5K9aUjmkCUVI5q+x2S/0RZFYubS/5afNOQqlIbZQCYu78NuOP4v7LoZhDWuRaQrwiu9QRKhgl1qhaXlrUSk52uUZRhiiTfhsKLFZ0p/MC/pFv+uZRRlmKv0MJdPzg1VVqmQKFauiX+vaOj/M5A/TjMLBVdGUwZiU/fo73h7/6T/1c/3+z77RN19/0NPjo1pjI4uMN3x5QZcrdt2Izw39rbSv2HqB6ILCd3HBX0YqoN+7OQ0JPrIUib6OKnb0tbKxurKJsi2uHLIu3syy6f8P46gPbLT/Ol3lsRtjXQp+S6mSAt3u+MWmDV/fGNuteDbm4mFsBzbzhF9u8OXxihi2uMHzAg3jS3gqyJ62KYAazeaAkKDdhVu/ldS5Aa02JvORxyTzAzkVVRFNpTRVfClBxhLBZmzTgpwdGUoyw7KDZzcPtN3N2GV+7asL/K1MdN1+vEDQG7AbejpzyHRmgzWA+pXDGW9OF3Q3xAd9llAAMCPnxl1diwGaC0yvBtehvVI6bu/ASO47gMCeLsfAgEx0EvJlOp7nfMGMoR/rY4NPw5jPQKvdYNybabGB/7dZQz6k9AccNlkXDT6nQgM6Wek/cdBw4eHvRn0lF23g7CZoRKwZEfBgHVJ2SqbBaleHZ+dWRENS7Ea/BehiPLz4s4NnQbe2BVWFZbIvBTHDuPvYUIZBogBoBUXo7Sfu7VDAXqsWHvo3clEnpwUHj/c5UmYMPCFGdmmHvw0dDKC+m1H6RGxIpp/aqe/Q6YCAzv3KnBt+ckMfv4szJFneHf0sQ6aFzb7h5h7yWOOg+JGDpVnvjkUPvLgssWrnwfN2PRM3N/hftBO7A1BIoN+CPQpxcIHunyPm//rvX7W+rroQ6+Z5Zh/1FYfOH4CHhwqdoom8UmzDTAWQ1MuQX0pwBrrp9mfrauyT4AO6N2LidN50xt5dqcM06/GRh2fgCTiwzlbyofsyi0qpxFUdNMzLiuw39HK+7BxMrLxUWikXOY+AXkKHJZPcVTQ1oNx9uESw/sJbir5k7W7yGn+YiVvGlMF7KCJlW9jXjfOKP64+OaE9gVpSBV0Fozrr/QbYJl3YBqBZ+97FBz13wS6t4M0C3cpDXNPhMEN/HnIl+ThLVSlFhXpBr62EKvwY14YfOG+tlCv2cfx1iCGOskgNXhpxZXs05C7MCyg6dMxHZ475s1RTFQ/ioYc59XAo7HOKkvE7fnBbdy3k1Bs5xTQyUz4EMBxaG3Xr6oh9phl+mfeH5Nu/q3b987wQ+mNsOWG3uRV5Xa/wxRAp7nrZYch8mO+SqUIlI+kOBQMHRMjXjoAriuMjWNOKDAv+7vXch0eL8zvG3r/gBEurqSO2fIK/p4eZNW1Gxoq+i7Kk0WILy7gh56YNWXfjADp4VogZ74UHTNO44fs3dGIajpEKj5UFdbJ8yFmRLyyHAfy1piz/1Krm1oAKbcDjaZtqZb9Z0X0jNtuoV+YFvCMuvAlZd8o7rPjVCm8LPGwoYbdDEVelSNMcqrz42YgxHxS9sh965TnmleeZG3rq6KvAr+PWPu64Oh6bzJv9K0vKqi6UlueAYxzmO68VGZO5wvlwM4WkZHCWGD7akH0Ac5vbMpW6X0ERzPD4kqkaRaXcoZZKT0h8g3oUkZL/xQvoad1p3oiZTSu2uRHjV3LFGbiw77iy711oF9fU7rJUcHsuTbIO/eWyE6+7gdNBT1nZX6zoZN8tlRTw1mpThqMi0HmHbpfXM+t5yB3iog073Hg+WHjeM9hvNnyFjzZw2j4XiPgA8pV9+Qt7Je/RfWixB1kCPB05B2A/0rsMWWLESZuSsqqi13luPHPMeno4kCMm3eUDB0Kt7HU2+z2wAytgfdygvQLdwhGPXeb+y7fG5ZbdRKngUkKVvDTiMJhD/uvSiQfG05/oI2RmpRUBd+RDfBllYCHEgacYvLZGDihBVyf3Llqw0zp8VfLe5cqz3AVCC3zugzfpi1+UNJVgK93BKkWEEpsU7Gk/qSVVfe/2ATnGeLRRbfC2IsiKjxg2aPQdW9HuHDH+9QIx4QNhr2HmYYxHngWALXi+y38m390PnVed0aPtZjrFPOCz97KoJOD7THIXYBkMkQrK5vifig5zG7my1arG+IafNdeBarDesHUBfzJvQKCLEFcfOWBFyMEvdt8wgHNQt6bH/a7RhrxvhmHe/dPvhRSJJwS4NPzadtyQu+P/JcvIkw/zpMPURp5q8J4BA3xQNJ9RGfNXdGv9mVyWonct9d95H0rw/FMcFn+vgv8WcksBX0H2osn4UuIj2JZtcyMvnbCJf6P1+eWkZw66nbeuxMyC3jfs2ZHbudiEOwSH3yCUeav4mmEqKZdm12NdtlY4LJ2IGeSZKnov2CvleahMC/Fvv3A+EdeMDaZaVZEBtGP8/KaLEkUbwbr3otqaHh+OrJMz8uaIiXV1vOz4eEe0UIGfVgt6hAdeEj2w/jz4kJvzA9edd70uMQR/38kZm+46XYnDVVf0csWPd+RNhJmgWdEfVVl5e+93G2K7iIKuG3pu6HmSfa1ik86Y1fqDoyxFrVbN2HeeZs3TJPPoMTfWtjNnE8/PJ1nnbj/Aa2tFiRwKWfXC5CKUJJgopSgywYw/YYsNP1roNHQFuO/9sI+ekQ15VtvTwBq6kxN27BrwmOBPvqqVjoz/2iX0P/ym67uWKrS7jzQ0Du+vzL3C74Jc1oG43F9LymB6oITfjk53rdBZYHzMgQfzKa6SiQ4aL98ZzUcDYGgnsDY2qBvJfYPZQSRCeoMI6rpfroFHBeIDYDYiGPpbUNzHGv8Odw66HUXt0LLyOyo0iBJP8PeY0C2xa54PzntHfEE3yqDfCrz3gaX/Dtwb+Y4h2w7tbdBlUpcycuDo8LED7tsw4ka9M9b8eINj0hHBJI3xIJT7+Lp/wNNRQqfX07ZBY2cYLUzz1IhQMqbWgtKLJhuWvs4BgXElemv0NYzfShJ4qUq9lGCeQfALPgkqYkrnS4oIRb45IcR35BdXBO3hYR0n2Abs2LU709FfoGdnsc2SegSDhZ7eYNsDB9KgPbWieS6D51rcJkZJprXgXN4YvrDJeuEQ6YVE9sJB1InDKbffcLh127WbNxzWAbDwNnJl0zB8661tZVE07OjeyDNz+JR1UK0D+PPDE83wlMqS6KcQ0KmGLq23WgttOYKgMsdQkM1QS2qqVTMwtaoBtaDn8ja+qKHvVsqgG5EKIKOosFhV4F4m44qmegfrD9YkrG0ns046Nqi0/Le+Tv2DXxf9k7/edCI50sQQ+yejGcMNs7j3N3Lb71b04cC2znzf0ZvxjVHMcWk8fzmEUQ1YsYcD3eCgvy+IuzbsvhsXEy3X4BvdKGjwh9JyjCbqbrrD3c88Lug0JLqspaC3ork1FoFJ01TkWNmw6w4t6/LAgvMwNz2SSB9H0vfYxkZ/0uNx1tPjUd7QPRzZ1M2zGnZpPDx447uTf67XC4dFF1388gGfWchFHT3dfUDQC4Uk81QyVYE0j0K/b8DawIIv5JdY695+Q2jjAX7RhQX2Cl4fnH4i8fs3Q/wfipwuV93w2Y5dSglNrahlKg1QrCVl+RpliRAk0X0nxnY5+TNVO7bamd/p1xsY37ABfbapufS9c6HtZtlC/DDe/Zt94Y0/L0z+bYObd2hDB11TTfSOL6P7Vsvw/SwhxZ3XwWcpkOksqMjLwfiveVP5L73s+nvqxgHBTS/cf34565P/SdbHV72y+fA/o95YMAzmbcOnrKtXDov9Nv6VWB/xzcHnwkLU6c+wnqoOUxs8mR/UhW7gBxfKDFV4ay1klqLAFgdEO7Ks0DK43vHRoTvmODXu3Lvs5GUbEmwDp0tDZqqAsKGLWotaSejkGIOaBXrBmhg2oMBHCfpTox0uxtgSRSULy0+OOaYZPVQY24C7LkMzdOa5DjnnWlWZ0wK6wFxS7/Dln3NI/Ff9qZ/pD37vG3379Xu9e/eIv/jAeNWCT/u3UDb05kNj+/QAHmL8m7IrQu74jXkOcEeE7yQFP6lAhwE/lg33wK67rhx8Xs6UHIje2LQTOrqyUfsX2jf6B/RZ7zkEth2NI8FZyGUKDX/dvMYzYR9rw4Yf82QYfZTOHQu22bCBxytCrjvnO0/ZTplSwtOAt3rJEB8pJBCpM992tC08h/QAbdOgn08EA4PJqoqoKhwYT3UGRxWs6XxadUM2FIE9mKCQ7bPiE8Zp/IaNm43gM88+KF7JFwtKWpFhJf9eeVj230A++8B46GyVf5PtygOa5+zMNytZJMvlOm6I9uRfZCd/dDZgBu6hvSLXMkoNvThmzcdOm3m1Dgr+UoFSQhSKCFkHhIw8DBTjfuNmhXfLsNM4cGFkj0UENnHQZdLGGB8a/2PvQu9B2GB0KonfBpvMrjMHiBd05UMC82Z83Qo3Q3fVwQNmMXPwgosLMrrTpN1jAMvd6ffgUefLY1Z48Jq+wWNGqpSigAfnWYZ4uBLcmegwpIQuVQU4g29DRnC3s3lftfBS0HuBHf8P8kHge5mhZAwfZmgwhWm0oqONyg50mDaIESEo9IBSaB8lVPF/1zG9Fh4ibti/gNC4w3M8Hzwbyl3ZUN/Yfyzk1hv51grxA8RX75/04WnWu4fCmiVVDoy39aLlduHA+IpvLkMG82MQV5ZQqdgCO/0SW/xz0PqryJNXH+qioMNUwDkNeOKvpykWAAAQAElEQVTg6UguaQ0dMk+RUhRlcp+pksLfdzDs2vdFK4fFOz69w/MO/ht+e4LG2bhVNB/m8VDmNfXpcZZlKNingyEoC3Rqqwpw711yHF+NA3858eLkREyciLUr9xu6FvMSJlpN8l5RrUAG/N0hqNdSWP+bjsdp5P3K2KQ9MxURwyYLur+Q7xZyEypXj6IoKesJlAoJ+XZiGrBdwi3CDDAJH7thF2M0xhbPbU3TPOmAzDN7iTZNKiArtSoNWWTezE+DH9wKe3Xs1pG7a2MzYBnJQooIFfRvmOC/Yr8GFOiENPi489DhYRfoWHs1fOLhkHrk4fYIVHDYD1b2vDfgil/tKDojNU9Vc2uaZ0r4Ps4N3pse56K/Db//64D/Cwf3a4hxRdPUNDXKWoYcWUK+7PM7StzB65Zi3mEoDDRwq+Dny9gNP/HYkUdoX5h3hTev51dsciNA1jd8Xf1Ntqoj9B+w6SPw7nHWsC/8WEeg0YpNfptbV20k6p2k3Mk1prkMGuvbQ/ymm/0WOiO+i5ApVYkF+34pRSVSJUOlJH1FrVZ5LzHDx2zdoYcZ+hNlA+apcYjd9IjtD3NTTfzawsPckHXXsFVnXdsA87og60bsbPBpPkoJ9Jxq7El27awFt/EbXC88v7wC1o9x1UzGVT08NDmujhxkTPBU4CPpE+DSvB3Z687INWHXhi9lScGShG4FfxGBjlMV2rUWec7EuKkUUdAXCukOY2wo+Rl6gU71OHCWBK/ASrxQ6P5s1BX4Ea3I3uVcec/XK/vdTRdi/YLNL+Q5+6jnTa1qak0lwQc9t+Hwwk2EudR3YnhLbTgmKVKYkbrA7ZGB3YrMUzK/k3tZHoRrMLej0S7zYrR+8bpxKD8OjNlzrDwnrCBbsUcfPko+on6FyIkXiK/k4Rf25z48vsEIbGjHP0YZoi5rVILtoZuWatiktcIesOI7kx7wjXdPRx3mSaVWoRxZrg0mtw2fhf4GrID9dSFet8HLrt7h3RD66fLtF8C9xLIi2ESvHT/vupFTQDFoRKSCH4/fUIihQ7x7IhgTWQzFfgDvJYs2+m/Y5wqSBT74yH574/6KzRb43AeCLuu0goPpCvA5v7lM6BpXgq8OqBol7elJQHhGR38wt0FkJT8vxIZ9YoPXHT62N1u8sOd/4Zn+zDPYFdtc4WFhzGpYJJqQW+iA+IH3C3usM+UJnhdw4xKqpaiUHGWtb2WmShZlpgLIhKuQzL/HT63ogD0dZ1OtarVpqlUTvlprU2tVlfsBxbgMAU5wpCycdvxmQ46NcnWJvIiG3+Cb6HEnL2z4AnejjVmyn3b5BxQRNAEI4XkMHzbakB1UqpnwOOk4Nx3mqqlWeIIP+JF1zPyIkKhvILjhMCv0QK+/uuz62+auf3Mt+peXUG2JTKkJubxGWPYD9QquEgEGwRB8sT2/oWPnJ/+Sj5/d/As/r7YR+4wVvTvfWXYhY4duR/4d+QXTqFkFnBXeK2tcLeAOaacPMvBQR64/EDOm31pRyYR+aif4zP+F/cFCfg9aB5/Od7YryKdaWL/QBfMzC/pK8kAg16zHxyO6OqjiDzs+Z1wrunQJmwroTOA6zpW1temRXPrA+nOHpgfy7pF1tkELjslDq1byyGKfBG7kN4NxBrw0cJWSooroHf673Gc5Movm2jRPs2bsN4M7W2Iaj1kppQKflXWmNcbN09BNgqzTu7IXO58u4zeVbySBgh6No7WqkimhG8t0pyeulPGZL7mPTvct+MNKvdOWpcp8YQrWy424WomvTSvxtBNLtqFtKeiHxNhQhZb1cc2i/91L0X/znch/oQgGMG7bd/Bs5Cfrah86cE9EqGQC5a6bMbYP/dxzDvTRp+1s2lLIdvO6m2bQsMP4HXZtONhGEnG5EylOoAaw8+n6cpmv/Il4YpwEtVtDNEuhcXnub2EHh6HDJrggfq/x7Vtm0MT3lw9IaL/f3SsxBni8ARVyzwe8kp3/J1qelMw3M4BnB0zlUFa6lzkdeXftKHd3kBkRGTiCkQMkigGeb9wwPua5vv+kt/6Go48+cd3Hmyd5yt3IBFXJN+dEx54fESqlqGSqFAP38J04IrdjXvo+Nfhg+CgV+ukyLwZTGs3I0ZHpiw136h35AtkyE5xApCLiDYwq/PUGoYRmJbHMLTVRNsDxyhSTISG8OSROfeaQ+MSb+VcOjk8sMAa/tffm1HBl0bsZSGqr5YYXGUgpnU2cYSBVKALaQIF+UmaINkkuk4IGmvE3/f+B20OiPeT5taQaOp8qiYzgn2odzl+yIF8qIiiBSMbf70NcGC/pK0k7OErG6C+ZY34DZ6XudmZJnmSQ9I98k/rDKfS/+uWq3/D2maYhWjAI9X+5pe3uK33Yqmun3O1PP5Ue8taOrkb/W0kP2EAFwqDwx3g8ZiXBbAOYC74v7S7vwGzkc0IxeA63QlwlcmZKYYg3zJRBQ6KzoD8iVCLRa+pAYp5b0YSv0o2OJLqH/jNjjCuZjK0jSR+mieR/0DsWkMeHgw4k44lFouJb9s2dh+OFnYh9xuC6ZenIAde6AwURZZ5dC4WLob8VP19ZiBbA824sToYbydmbMf/Wwsmb0S/AAfEJn/Xm6BX/vbIYWh9CiJIJ30XmrSBL0hYRygTeyohgaIgvSS4l0WYwyxu2XLHFCj8rDZuBtmFn6it8OR5sl1CgvxCql+UcY9jcWgces3Gw0okVo0/0VdE5U4bcY35IFd5ayTvf2CU92PTgYSOX/8vPq/5Uk/7MrDFvR18bNFYWX9eDDVLCQRixJOPd4X0hZs2DwQsd0+hkVCY8F5VagaKIuM9hc7zbV5kLGlV4bS1VgUI9i6fjn8S/dbSjC9h0I/Mp3owLuoEzM+56/1KGRHX0RQSlgKSNuriYf8dH/e0TlAzl+3c+jBt3yC0FPwKHIVWVLMBFh9bw2aYjG4tDq+TCqooAhf7wfAP8N5D7rfh7HlQefJjBWPO4o6yF3HflUObGIc+NQ56FB4yNQ5TN9sc2K7AwDrUpAsyRCkqJRV3o9A0gw0GVhMk4+JDYK2kFFyEjUqtu6Ns4/9Ot6N/rR/0NcdH9CjAYZ8ix5A3IxuSOT3g9DewQxJQod/hY2QPchs33cVBqv10hfoPfBdipD/2CFbFVSqogbGLbkimqGug8yPrhxtWdLz70dUXEGGfOhP67QW9c9I5suxY2LvY/ceUbXvsk3bRIAaECZIR8+Xv0I8OOTi2HNz4LshjXjY27y5XyJ0Aey2ecb2jMzoBdXRt+vNHpMahFzi038soCrEBH5wQTB7d9WKvASCuJnyT+E2ppQPfIhtqGPq3LlXm/C8a/W//QsgzWlcH2oknW+S+w9X/Aw9o//BT4oAG8XfhD52Dd+gIsD7J7DqTvOg5BHbXz7XaePcQQYL8DNxv8mAf3d4+T+A6AeTBuvzKYjy7aAKboDh3OaQiAT0dvX8BNBpqFiTXmQmTH93bntFHutO8MofdtMDVZD1+AAfRLdxsFfYFOAJBuPNDso9TgZ+V+BZ3jwbaq2MM2qcM/A52EQlzw4RhOkFb8a2pF81R5uGmUhXVNarGpw+PtbZ/jvc6ZteLMw9sV/xx+sHcNW8H0Fd96Jdb//MumC0w8cb/jj7VIT8cEdwy8gUA785wLWI5kPglJ2ccMxrcxzzq3z16gf2Kf9QLtF/LICy+KLlfTTTVylNfSIwclXldn1tVKTlakDJ1yR2LYkX3OtK74kudf2KOYvsF6jAhVHmAa+milqKA7PsoMQIpRhkpNNWjMrOkTerP+6JLX8Y5snbVqRZAba+qN+DNN5yiDeaBJG/I7TjecCFFxqkCPkuvrtsuyf4nTXZJ5aDBTalElv5ZMWgM8Qi5p89+vxAZMHW3G7/qQm1jdAMfvDj1MLwUfmK7grMjjMrmnWYgAjg5QZXCHV7rU8KF5Kpob8PYQax+9kuPP7H39UH3FL1ZoCAIFHWYmtRBohmwBrv8Gdlxp/Rfxlc8waNwVuaaWd9zQKNAKxiCSdiZbHtMyXuPMSHJO4M9iVPBlgF/56rJ/OUc575mnMwcLr+x3Ljzo3jDEihF2KxvcwdSSwvaJjAC8tJ90koKAVaKNfGjZOuWdkrnTuNy2bJsu2Nxwo1zw/xvyGVaMYXqQEyoY+nDdkxMGCgxUQxZ4KORQoNXhZw1+aimq6LLSX9kDlUxVeCy0e37ApHXkfdyJ+HS8GF4vq3yYZT9ckHnFNzf43wHf39j/XFlEFwJwgdcNnXQzFlJJ0yiqDYAH06rwWDKVgOm7z/4wTXXYbprayB/eL8ytaAI8znugqVV53+wDlwfi1HsG55xaEloBzhhlyaIy2lIV+YbMxGVEkRSCRQkl3rXv7y4/WYatxK3Zd1ytyGN9XJH7Znsg4+5O9B0ZGhAaF9NA2X+yi4ft0Bj7jVVCbQMSr6vwcpgavFVFQJnBxnsHxhojeMGmlYm3Nx1fOTS+wYN1fcVXriC/cu/fML5gA8OZg+ML7d4TkX1ZW4zFOClNBxnNa5YYuh36tY6AkZPahP5nFXhEQHw2tFkOlLYSlxul5VrxR+vkgq+4XOFnY5xlgIwE/56vTArkxP6ZDeoVmYqu7LMWDv4WDtVRM3pLhhYldutMNg2Yl1ibQqkSQBZV8BTGBHjZODBvJ39twE4OA+DBfHifsLH2REiVsZZzbgXZqlqrAgVzOwCJLkESGqFKR4PGgFbk0vNLphIegoFpgC//a7qgrBCZmVMB+/5tWTlsWliXVvY8ho1y436/A3F9fYMLa8mV3Hp1CSzw38EZppcFPlOlFCV8Rd7LQjl4Cu4z4Qb2U3feB8/IWO8w1abWGrau9N8hMzRkCTHXwu8oYUd/q1b86YYvXYcMG3Ks8LxqIQZWYMPOOz65o9vO1G4jUbHdd3HnujR8ZsVfVvwEl1FEKDM1fKzWN34KPMUbL6EooQJvBflKSXgKeII38Pydddcf5a4/u0/6T3ixXWqotQQPQB5rjG+UE+2GRlnBBRZs3Aee9bbqQh4fwJrjdWdBTsu1w2eHd0SQ+NphesMxXd7bO/yHKnTMWwTDGBdBG7TmqWmekQs41EIuq/KBuPNYCbhAV56SGWr0DwBXq4kMhb1N03HCLwvPLYzt+IDpPPjZaayV7ouhR71dlbkjH0JzZu40FdUGoEfT8fyJMfOc0EjWhUC/SDdy98qh6IpetmGrrhCGUGF8vs1HNPUurfikgUJuK5mqyDC90WIIePY7MIgPuTC0IcMOSKGIkC/rcyU/oToVZG3gyFLEAOZI+9a1ApjDQ2gmPyrkmL7RuOB/9sUb+XilvtlOgHO17bUNH13Bs5JvDTtpost7q4qd/JKx2W9qlXXzl3ix12Dtr+HcKSIYpzst4uBqGuAGw+AvsWPJhO8YvFk3+96H3Au+MoA5LjfaOxAR+EwRuaIzCWCWHcqdht0EgA3h1sH8DgM7yugSM6A3CBacxZBZJBjpKLYzxDgYzFBuRAH4uzPXkM48VgAAEABJREFU4Lqb3GuAJwKCFt9QuH9U+eLDLBqpDB4hYP4sjBOTS8MIdhC5z3VrLWG0oNQKtNZUGw6Lk2RJoVbtjN+Q03gjpCQQMhPZikom96mIgDgfHLT/DuwYemHjdT5fdGW3bV1FBOPvztHRxQb+xconyFeMYb4MdpYR6NZtRzDmMREiv/0E1YiAh1AtOfihoGQ8Ca6T7MwDQjhGBgj+dh7CNsDlHXg8JDm6T1wRoUA2EEMy3WJ1A7vMeUEHlYCrLun239VrOOmMR05AoY3BfDpzsSb8r+jiSoI+sxn1Gy8fwPkN2I+fX/X9pxe5/Myb+5P1gE4iQlOrQCEplVEW6IW4jJYiRgl+rG+ddeh05u7Ya4PeQrJcgY2g2N90sVJfSJ47egjwFWzdBp02aKTlBvcOrhVcN4J6AWwnt1mXRKkC/SU6K7EPnQTjTd/8OeAq/l5LIXkBpgF8R0L7J/6g6n2V/ukfVrjuUOoKvhNeBpRUhFt+Uh+9v/2E4u3GwQx0j+vaoL8SiyOIKe+8dEZ3ZQr/EGUqwZ00hIF6B94QyjIubNrOt6tOb//k676J3key2BkYEZqmymJQBz5BIZQK5M3wIpAk3l0LybKjn9Amhuvpserbrw4cqlXt8Pp8WvTp9aaPvP18Od1YrHcYDHA3HY5HPTy81/H4wH1RzR3XXFgEzzqdTzpfz/IDjX0qQjpMKftdhoTpkQN+QXfXSdcNfTgpnnn7+coDtR+ITvZD4ITPvQJ+U/7C/Sjh6ZWD4vPlMugsyIKxlBArmdg05STcWLgmaCe+L5xxd8zhV9ajZURM5qRqwY+nxkI7aWqGppI5dHrhYfDEg+GZBxZvSi88SN7YZC3wvJAXNuJ/px6SKnRaTcqC/lOHuejxoenDu1nj7WorgqAwidnVAi9n8s6nl5NekdE+cZgbfNQRUwfwzfB/mIqOc+XNbVXFWP/UOfUPfWj6a7466psPj/r263f67pv31N/pw4cHbHmE3gQPAS8h/8dYj08HbHbQ8XiAr1kPlI+PD4zFhq2ZJVmWC/p/Rr/W+xm5b8iLmwxfmtHNTCzOLcFdhp5TydyQKO3N4q5kQDc1EVMzvFsPE7I35pWSKuioIJuw14buzhzA3tikrmxYuVXvoQBfUtq0C4cqPH+I1IDvSH0PvgBGrcT+Db9ZzCfOZdwVWtV5rgp5m756/6Cfff1eHx4edaxHDpKRlwV6g+btsulyWvXyctPn54s+fXzRx4+f9cP3P+j7X/9SP/zyl/r4w0d9+nTT8+uu10vH5yRSpbYbbNyI8au0m3dA8JxZkXFSlgoUmopId7pyQLQg68I40p2kVDLW4LpltxxnNpP+jfB//VL1Xy6Lfm/2OGiQ0xYIbzyw7YAwTMWv5yrN1mtIpDsZ94KP+oDBPmv/PeG/vt/7Tgx2dLlr4cB7Z00L9FnRZcsCnirbquL/mFGYCB5FPMQofd/V9dsL+cG5oYxluZIDLno9nXUmPp3LPT5KKLF39WaIMooUKdWW+HXDFyf8EHhq1KsOh6KGDVPgxkYrcYaoSiY2dFqBAq8Jks4YrwMrfmD/QT34iDnsEroxeJMmeN5ZLzaP8wHbZdcZe27Yg/SlCTyHCB0z9VBTB8oZGjNrxADuK/3mCTeT9XvGd87WK4bbwO985t+oumJsx/ZOW5SurKFSQpV4yEz9OfwlIvRX06cOnwAqxC7STn2DgOeWkpqneUCNSmdox3fucmI/9LIY8P3bGyzY1LqwrJBHKuHvoaQWgOls6OFG3roaCLALgWWeVxxnh/YKLMhwxTc2xvYICegKdAsPPZTofqpVJZO2rivr+MK67X3Rij7u0JFHEnMtS0Wv9q0Z2/p+Vwh2WYvEmtQpu27Id8Xmpu06bkyf5IeYL3AgB96hkcsmcuxRX3/1Tj//2Tfy3x6f0NvKGrmwRl7Jr2dy2glbvVxCn06h33ze9Yu3vw/8w8uuz9fQC3H9wiHuK+vemcOHK3q1fv512v721jWjo77f0OVFfb3ozJ7xI/ni+49X/erHm37x/U2//nHRbz6u+vF50+dT1wl652vqdCs6LVU/vHT9CfuK//QXF+Ys+kw+uCzolENSodOKLid8ZEa+aWpqdVItE7kjiauul9dNL6ddz+B+vUjnJdEZuWVvrGwNPU/E7kwMHXmhe9A0N0WEOjYUVyr44Zs2Yb+AXhDk5Q0grRK7cDLty2X8i4qdxLs7ttn3nVgPPsPDp+dFP5APf/x8hZ9VpCutyLAhww4FzI8dd/bUK3lg1etYQ9fxYizgoxQRlrt2fO+G35yM9/NNn8D36ZkS/J+BT8BncvMZJ8EV2anE8IUF26wQ2ZEL6ZQRylLQVYE6LWyXN/xoo9/x3hnrOm4tBoyxjRyS+G9Eyny/EsfjP8r9dNLzyxW+N11wvgXChgvyP58WfYTH9vGkP/Pjq/5deP03Pl6wzY6NgC6uTkwEMVvkNbuVoI0+ZN2JqX3dkHuX1/qOviJijG9ZhhwdHBsg2rMUubwxx/866LP/NdEbvJyu0F3Q6aodwUKd+aLetTL+Cr8n9hSed+IQ/IYsqEMGoxdsFQw+4yOHeZLzrf1AXNaZaXoOocBLk46dN/34eZH9/Qd08BHf99+ttO1u0NqI2Y6ef0sAREpkK7Ift9ZUkCcitO07usUv0KftaLre40zNY4vsry/sPf/k1y/641+9EFsn/ebTWd8Puld9ZK22HX5A9/ZB26YjfyXPWo55LnKuwcmgtelK7DqmnQe8b/PYyFDx+AEJj4bCy+WqA7H3eGDf8O7AvupR3337qK/eH/T0MI3fnHs8TsTYLP8G7Nfsv75j//XVuwe53TnqwPwRwzXxySCmpIrcDflbVupFsae8pq346YJ/L0N/UkRq5AHGGk8tVUKPK2v0Bqw4yA0jXombF+x75vl1JW9nYRTAUIFc47ctWf+69rtJth16WB4chYOulk2P00EfHp70eCBXtKokHyR6kSE0cOzkg9W/XYxPXaxHP39Qvm5XPa/AjXi5nnQi315ZfBfG2aYbPrmx2KwIuTF/w/dXYFt3YqXLZcfRi4KXb3VAtRCB/ZXa4HGD1wW4cZh7AW7kGMNC3GyM20pjDx2y/U/sNwxn9HL1OrTtyI28KkrGVWRt81HT8VHT05Pq8UkxPWkvT9pi1qaGpuAGvddaVSrzrANxYbuaVXOZyK/T8A/naXq0oAuvnRt2USEKmeP6ih6EbBUf8C8qPD3M+vD+qG+Arz486KsPRz09Tqr4/IaevN4OYF5XVyl5zyH44RP+NnxrbprhbW5VR3zsOE16nKvezZO+epj07bujfu/rR/38qwe9577NieyhSGwpyb5/IXe+EtQnwDHhPGEf7Oh2/wIr46l39Cxk8MdIIsDFDYUCpKUW1drgtciXbb7jm6NEpohQoX+qk9o0E1v4WZ1VS1O8/VDIV983bWOduep6u5B/z6yfF9nHn70+vC76RNx/Iu+cWNMX51OstkNnx7/8DLYN2h08fch6wzY39HlF5uuyK+H5OE16d5yxYxHsafcc/NLjjKuUkPV7QK9H9H1Et77/Q3LK3/eQ+hPWlv81e4jP+NkGz1gcvNiLWMvYFX1Tp50vfDqJrYqNiib8ILuIfQCbz9ivYcuSRYKvrkAaCXawfigz8cfQQhxdkeGMT/tZ/3LbtNEWEaqMSceq7ldQJNAyNWObh2PT1zx7/oznxJ9/86Cfff2gbz8c9f5x1sNUBy8tNXg7TAU+Ky/Eqx6Zh+gcLiIssqRlg/nDlPK/2Pr63aQPT1UPh6rjzLyHSf5PMN/hf/NhUiDTSmyfLov8r39P7JU2nlcqeIzj6WHWO3iopWhb+9hLI75aq/hTyteGTVxmSdqKIqTeGYsunGdO6P9CLtrRRUEHfDxgrK326VfOLD59PuuHj6/6/odX+T8nXcg9EzQejgc9PT3qq/cf2Ds+gL8qBN0udIv/QMO5aqXcgP6WS1bmj/2k8y755sr+8na96PRKDnx+Zn/2qhv52PFsXmFGgf4Cn0isWZB/RuEPc5Vt84CuDtih4QeB3/3f2C/+Y191/f4shdnBtx2zC7qAhdEY6DaxbyJwiYDvPsD07BcrA83nKF034FRf7kGLnnCxDux0/BZ27TC7mdhP4LadkV3QUyk5IEtRlqKIkC8Tv8MO8n4HdwzgfmCgxIBUNQpuB2Zu7nPHYHdTodPtvnOJIjxmg9/1TSAKcQt0WQb3M1GZBR7LMGprTRWDV4KhlBQMj7Ebkz3e7A9FZo45WYqCekTIV4e+x/VBf8c5Npz1psv5rBvG39FTKhQRDMfEJMwVx19IODdgo24ezfeCI13ZKS8E8uA3UkyU5Ln374De0DNfJVO1BHxJheALHKhjn53EJ/gZQYlDifadgwG3b/CzAx7XCQyBLyRFhDKRLUyziAaNPuNhTIVeQ/ZaElpSTXG4I80cokw1Rlsfduhy6bmm5U2IF10fXr2cLvrMQZYPin/z8Vk/PBMUbFLPJKwVPSS0p1rAWTSRbCYCoZSQf2DBKDW+oAMRPndapmdZNpK5/4zFwiZjdeCjhw1ZHaRfdBoRsq0bATVNVS4tk2nYDitfDqgVfmwTq8i4hf4C3Sb6KDCTQMANTPhbaVugv1rKwG8aj8jyP/q91H/K5u2f+7hrMd/M8wTYUESgt1QpqYyUFG+91HDv0F9+9bd+Ikg7uHZ4MWzwZbBNgwVm8Ic/FGxWSigL+OEvAhrQ1LjAzmdDQPvhmWTlg70zCXks+vigF5Ydjjy/NXTVihJ85kNKRRhvZUTI+lrhYwefeSBvyQvBt1/NJLICv7ueX68DPrNx/8yCfSNZBny1adLhcNTD05OOxyO2r/jXrp3F/nY76/X0wmJ/YRN3Y9HelMh2wD9m+IkUD3y7HEcbtiNsBy9O5F7ULcsrD5cvyPUKnKB7h5tezze94H8vLD6GE/55InHbZ1diExUL9CroseLwFX9s0KzQLoUeYqs7thjozQXk0WwoYKpg+6lNyDUjT8PPipL2ncXswubkDO27rjfk2ngY3mSeV/x1IQ84RgO8tYQadCcW1onywMHX43FiMZ3R66Rai4RNSSvyht7zTzzMfSS2Tsiyw5QXkAM8z8AEjPu5sjDf4ZH6x1b1b+Ssv/+p6JuvnvTd10/6mQ+MOTT56v0TDzIPjLccoUa8Hw5NjyzQj48H+JjpO7ApOOgdB8aGeWoyX5bJG26/ILCu7WPLbVWHrxqFDV/T1AyFMlSQJ/GJUEoKdQSLCLmtlWRM0cyGwv/xyYxOqu2BXuqbfYJpK7F74cD3yoZuoY5bSnuAzZCyDRYO9W7AykEfoY1/6k6LURtzbvB4ZQPh3FLhx7ovyJ0tsGnTh3cP+r1vPujD46Me2qzWq8IHxuC7QfvMg+sLhwTPbDA+fn7Vjz9+1o8/fK8ffv0rDo1/oR+//6SPHGg8c8D4eu74gFgvpJXDYnHYtC/i8LhrJUY6D4KRRbVUZfxvUHkAABAASURBVJkUbI67Cn3iAGVj3q5t6dp3cRVlNnmclLIubvjTmfh+5dD1N5dV/97W9D84PCsjkHnTut60kS838qVQljdhM/qc0HdFH6QU7fCxoE/r1TF1cizhZzfnXIJug/hK/41cbl58YNoi1eC71aIG7wV8EAVjd6GSQRnj3nqWL3jiI/VdHcMs8Oa19OV0IgdctdAWEUriorRUnUJZpcg72E5HfNP/XPjxoeKPTY+8YDlOlc12gZaQtWuBT9KnMgt8VPgrAPrNVO8ipzAGP1iI1xUgLGmnQ1zEPbs2Kps6P3d/6ePw/szhl30q2RdPETog4xFej+A9lqIZXcwuS2qGtnWUcGX5TevMIeQJ/7lZ3+BeDPDhe+u4Y4yAvmW2/KWGAvwh6d/mgPLvnaViAXYaiLFRpfQ60bWrQPswT5rbpBIojoc4VHrXCfazjW3DO+w8aG260b7CD2hAKjb9kjVZiM0EBOzwuOBnV9aNKz7h3wTzQ6/XEG92V/xjwU9uKHKFqW5M6GZH9o3Y7DzMZxbZVzJC+2bai27EofF6DTeOde+ClJimRG7HfcMP5qko0fEOL6RuGWCHspNbd12QwfngxmT3cTsecOwXhpETp6rD3ICJB+/jODD+PR8Yv3/UhN1W9nMLcXQFLvj+iRcEhLg+nYODp42D25t+yQHvDxwYP7NRfyauX06bXlh/zsTdFZ+7QfxPqP/vOSj7m2xHDoybrsh7wb/P+ki+8AHar39Y9KvvF/2aw+Df+MD4M3g41D2TG8631HkcGBcOjKU/Ydxf+NVVv/y46BP5BNbw3yChhUqmWqvkzDagkZdLreQKcOAvzxwWv3DI/EKdpVAX8s9tLcwveEtTz1m1sTazLj89HsjXdcSs/VXDiFIEtCIlaEWkbIeMhHaoZagmA5Fz5cB4Xc742lUdH1nYp53QzaeXRc6FP/rAGLDOWCKxM34wfCOEO2hFd364PTtG0OErB+8LfgllaMAHHHdy2ILPnE43HiyvwI0Hu6s+o++P0PnEIcFnZD6Tp1dw3/2l4yebVoh4XSLQlQqVkkCllnKu2PGdjVywM27Dh/e9a6eURyBnYS0qxJeyasWfT/D4448nHjDP7HuvOhPX9oErcizgOHPA8gyffyW5928h7/4zv3jVv/qL56ELj7P/mh/rupTQPKUe5qJW4Qe65ndlkPnp4DOPtknCT8lUZU5EuEkMl2jPLC50RffP7Hf8YvkTB8b+01sv3J9RvONtJ16ZKuca1912sV7ZtzzjKCfy/7KsIpzF0IHf42st7AUmYqiNmMkCr3Q4bm/IfYXf27pDvxMX2/3AGJv7ZYF94Jm94Zk9mtdQ23tH36Q8CV3f5QtlVHAbmkoUJT+Iz2H3Cs4bdtxUkf2IrmbywtDXLmxw0x//+lV/6Vev+uUPJ/3645m4vejj85W4ucLLlcNr7jlEtm26JOfX2lITeFxXdFnnN2S3Ps7oZEGmjpYzQwW6FfuY5lQrtiqaWkUnTU+HWV+9O47D4p+NA+OjnlibHtgsPxwn1qmD3j896OsPT/r2m3djj/H4MI/9xmGumsEz4WMNnUJCNZP4KprrXQ+BP3POBX9dCwnOsWGdpYKxVVOtMo5SirklpkKYgpLx+J8PkE7kNvvAyoFEIAsKlhP+jtxee7pjjNkdo3s92je0BN1kjzLj94/zYeyJHg8HzdAr6CQiRDqQ8XTwbOBYmX8jVi/44QX/Pw246ZUc8by86vn2qhP1K3pe0O8Cf563w9eGkOuADf/btSHEAGTu+EmB2KEW5C0qpSrRE8TxUcsbxHpw4G+QCEn2FEIP9KloD8cufeTqF/z8jJ+feSYffOBkfKQIpXWOrPX4oMkHxhySl+OTND+p10dt5aBN5NleFOiltqoCTyqpHf1Fhgq8TRx2HuqkuTW1Vo1a1suN/LjaeCGxpGGjHb7ZVEhq4DnOE3ubg77Gn77+8IDPHPUVh7oPj5NqS63YZYXZoTtwOf4rNGfWuOPc8LVJj/id6xM+dahVx9b0ME16Mm72UO+PTd+9P+r3eRb4+VeP+OYMn1WFPTAhB19d5vGMrpwPTuhp6AqlYk54TvWtsLYlNspRdgujGD8ZlG8gysxQyYLdmgo+Si84sO++qeMvvXdlpCq8tmkmHwLzrNYmVcYnOCI8Swp17cxbYeRmP+IQ7nw588x30Ss59/MX4Jn0E4v4iby24I8d/9rR+47uNubfYddK3WA/vDLuStxf8TfBzxFdPR5n+K4SlGF16H8h35nnkqGJXHSYmjzWOv8bjkV/F7H/Z1nT/6+8wLxwKLjwIrXj15GWc1eyiS5A2GOgHyBuJcgjTQ/QnEsqkbOAv9mXpqrSihL/iEhmMXOXcAX5ikwX8LbrTFxdAD+bnYnBFdwJnlLAGaEYI6WkltQrdOepDLofng76Dl/7/XFgfNS3HB5/eJx1NH3iu6bYJwT3Hl/1iB89HSv6CfB1HHpVxobNOjYMcmDV1+8nDp2bntDLETrvHqo+fDjoAy/V/KwX2Hchzk+Xmz5+PumVZ3bb1vo5MP7948Qz6kGtFnLfphu6F9fEmllhCJG0ISPE8a0c4wJ5N2y9EB+Ob/uv7eo21KBE9kC/O2NuPAu+sD5+Yn/2Ay+Af/39sz59vsj74gm7Pj4c9f7dEzH4Xg/UW50k5pOOtOFL1u/KYrlBa3NJx44/m/YF3KfzVRdy74095hVfPZ1f9fzpRSfOyy68OPNY+xKBgAir7AtBhvEZ3wSzD4eKnic9zA0fm9Twg4J8P0L7n3mW/pF3oUMR0hCzzqfo0n7RAymzKDNV8g7JKMttehuDVtbgFTyr6z/Brvv9rowIRQAK6Qt0Qa3D7x28iTAYqUEIzwBGdzEVCODegm6EzkEghbj8BXicG8zcfSR9v/Ppo85Ayvs3ld/9jEb4QUBB33x4TgfpANp2iI926h4TEYoAUE4WFGRw/Q3oMjYP/YlSxNt4SpQz5vN17+8u/NVHU0DHNDcUvOOg3NIeFm/ghJ23sstOMMBBTccO2Km3UfbhaG7rg6OBwsTGXR818FL6G9Y09AhByysCNyJszDHRbYZxMzCIy1i+ALf+cAuKweP4ejMcqHCqeAP0hr4quqsEaCUgRz0Dp7tDUjetHR0MXZDwOvUvOF037MhqHUBWCKBIDZ4L8w1Bo+U3719AvoIeDx79UILpHfwrwbCSCBfAQX5zMqS+Q9/9jBRT38A4AmwGCj6gGXbZqPwU5OA139bvXw5S/PRDHcTmuRGAf8Sbw//Jnwr9ubP0/+KBcqyTEqMl68bgsUkidhnIy3RpjAj9F13WkQGVDR53Kju87V9KbDXkZKkwv5bV4DlDhz8htRT0IOPOnA3drCSxlXLDbzdwbuDcKI3b8++8gYCbTh8FnMKnO7hxG8OH/Q/4xKEVFoym41zVCkZljBP+9cvmgo3YQvKJKCqlyAtCplNV105SXTgovl7POvPi5XS5sAAsQ2ZFMD7lhSHRGSJoJfmt5psb80A4MVYDLMOCTywsIGMcA4aMjN+h37n3wI5M+5i/a3cbdViWr/AXkJEqNVVrUWVTVlmoCnKaD71dsCffp0Kp+xURkkEaG48rmw0/kPiB4wJfC/65UA4ZzJMJ4zCjMB/mDZ4sCygGD5NplyCSu1ZsxzBIpCITGl1XNiBuR0Xygjq3qgleJ3h3eZiq5hmg9H2l/T9R0wfyxh+VXbVWxgNjzKR5og7NCs1axGKfjCmDl4xQSIqIYZuSZdTtg9apS3FFBLpJ1UxlpIIfISTN4972D0kR43tMwz3105gi8MeY34yjhCgUqTvEGCrUpTFvp0GhYEAoSYnUoSfr1oCj4Br4lsQeUDvjO+3yGEmWq+Kb81w0IX9D8KJUiRhAjWegUPehmw9sbTvAfmV7Lvj6Fbu6XPDp+8usm5Y32+zQ36HJEF04vDZcKf1bwzcOo27Ub7xsuoJnAf9twKbbuN/heZdpCZ7hCJ6a4Bo5NNpXeFn3Hf/YtVHf8Xn70J/nsOlbrfo93WjftKGE3QowkAOid6QE8AWkk7gfuRfFOjZWxxtzFvCtwEa78+UANheDFm22QcBRycBXQi6pKiJ0LyX3g14MB1A8Fc8b8Qgv5muFr4U8bh0izphUinGmaiuqJRXcG6ciJH8oE+coJelnLGWpCV1L1NGPAEro2Uc7k5iiiDFZvjcty2d5LXd3KzrxJs0whkr3OV0iDLUi/25d7xLDBTYVqgXmzEsrRcP/3QNt69YwdMA96hSqlXPlF9or7ebR+t2pbyC+8yIlcocJVOkH6PwF/OkfnMXhOH3Q5MMY6kUqHC6nxwf6AhIBwr4D2L6mcQcNW7gNUmANRcTQ3Zgj7pGXb9pSJVOibciA8YzDdfNoHONe4ASYBm50xQDLKnl+VSYCDBzMQkbPYwib/I4+9qGPDb3aL9wHqt/5hFXIWI3cd8MG1pnxDxtiixWfXZi/AqAfY50DDc5/Uy1jnbIv/WSrWsl7jdifgKbWGuoI3XhQfOUB85WDrRce9p7HIeTKodOqZw6IX4nd87WTg7sct36RssDTAg/m7Uoc/79fV/2Stu9o6/h5x3kWDO98ceaB+wU8n3j58IlxhmfqLxxAnzjQva7JoULRxkuqjQOJZS/InepRVcqsOgGlyjk9s6DbvEO81Sk7Nocc/O2DT+ee823XsoU2Dn92cHcOPCKashSVkrJuhB/Yno5563YoXl0hKfnODEUAKTFFTAXcvxNvqyyrY6dOAV54VmhZuzg7HXxczQP62fDjDR53YOsaFHYOYQWVnTn3fnEhG0QK9jOPdDN2x2c23VhnDVfsdVuRk/IK7qtLaC5755ELFHwSnJlgB0oJBSXf6tC3nHd5O6OEPIEuQo18cvebopJFmUn/XSbP23bdD6OoWGcDaIMsOgYXlb+dteWvr9L/5lcn/UUOKl950ej/sPTmHI+BFvxiJ6bs8wZY5cNcvuM/D13Qv0OJUClFGSnRCin0wgzaxz18bODe0IvL3TwyqCOs6VnjnplKZnMH7p1+62Fhzor+bBfj8oDOlyEoBY2wH1gfhkiGhbpL8O3oFHK6YQv7+qtfAOAAfmC/2GbLphUapiVfXRq0IfgTn7QJGcL96uo7tgTpwlyPdXfEvddD9t7B2e8vWBmzMdZjDKAR07WC/4ZvWPem7znuZ+MggQoqxFnHpju8b6zZC/hW8v4OB6GIEBVgF+IPH5lr1YxvurSvzK1wmFLZk1W5PtXKPqvIfc3+RL8PZrzfMhxaHeOcp7yXPsyNPfUdpokYt42VKoYoKui4uiypmtyj/wo0oMKH6ZRM2OyyjJvtLVgW9nEZfKWUyFJYL0CvyFAE7QOsBcajT9xSwc/EoId51uPhqMfjHaY2KU2nM5apYpyMJEQ7tKJrA4FfIJzZG/kA60T5yt7omUOhZ+dXXl6MA8gv++MRD+ie8ua24SM7toMn+BFXKOBdKvCc0A/KHlU9irqQ274H4L50xDNfAAAQAElEQVTYUvAQd2Ae5tdKH6GnCzTO8HEywMuZw5wr9Rv7kJU+SA98SoKXQ9+cDirtqGwPiulh1KMeFHWSaduXVnTtuYN3fND63yG64Xzud3yvyDHGMRbVKQq2ramK7XwINNk/Wh3+c8T+x7lxQPQG3NunMlP2WeNzLBDmSCcV8Nj+M/v4mbFTAzdjTaeUAGfTu4eZFxVHffvhqO++eqJ81DcfHmg76Hic1JgbjHUq3ghAx8wKAedX1y0LImETwUJCN4BU8O1aYIPRGnxnSJQ9Qr3fISJk/g0RwSyNCwuroxPflEiVUlSL/b+p1qqIcJc6PrWznv4E+NTOofHKHnLdFta7RRdseCbfnC+rLjyHXjjoXjHori5QC07A1ZEBsG0GSJZtRdaN3LHS5tJUG/RnbFJKMk/w0Cm7wp2udb4YL+7fZ+jvmHZ9gw7/yc+7fkm+GXoDb+9dEaGGXSbsfIfUzKHnTNs8FWK/6gE7+OD5MFf2JWXIX7BtlqKSqYRGZkI04Fmy2jp3SbsUMu9eV674oJ8trs65OP2Ne/un5TS7qEO+ImLgncDv5/rDXDiYBI4Vfgr5Ke88sqabx/mN9wN8Hw91vJywXz0eJrltqoKLnby5qO/rqFf0ERC0ThfHFzrecaTNADOjDbtutHfKwM4lpca8+Y3OA/xUcpa4UKUiUrVW2S7WrWXbweU+IZPbdpSzg6vTri+XfVHmRng4wIQNPuwjQ2f4zIlccCZXWY+Cb4YPOhWfzCxgiqF3z9vgebN/UZqmYQcnH3RAPkP/ww/JMWfgwmH4GbjwguPCGcgKnQ3f7bxMYBPFM+cO/o346uhvx8Ybe6iNfL5qNQ3LgsED+UtJ/WIPfVbob3wsSuSmynwpM+GZNkrR3pHjCwjmOrrZKLe30mjv0KHZobURT5vxBMEIopLcBLhC4tOtyAGoCIb4yBddFF0m0DGmFcKIO3mMYYJ7v4+OiMG0GaeqAal7ySLiezQh43T9XoYi7sBI3a+4F7qXd+xSRMAzCGUOANMFAm480sAgPiH/mI87pCJoiS8lCLiXQr78HRGK+M+BOyFO610ulF8yVTK5B9dbP0NkvRjclBn0h3ztWOF32+EaY+y6vQXOvc8Y3BPasQE2HIGPHw+8fBkV/GngjQjqIb7kCxWgASn4yYQ36EeExL18MeBuv64d5DuOt+/U3T7AtKWIUGZRlqIygrHKQTLVQuIobHxygAO5QIN4FuQI7CIvcI+8GXs6zHr/MMv1w1TQVYAX/NAxzT441dvFndsN8LUNnugyHyUVIGf2EN9zDU4uVxaBE0HnRX5l0Riy4Ysu77Ltw+ntl1/0G9D1w4zL3jeCeRuBaJpdIYiph3tdD0UEsgEhMz/0Rk1/dJD+4a9D/8dPof8nh8WBHvLLWPgtKKWS4AtQua/IUeiPQB5K4+h83fmi4s+9QR35O3qwnN11t6vLYzfanTAMru9vOttZjHzfkd+oBL/MIBl2jTEeB/CR5RMDjH/FuVb8YCQ86m7boLlBZwcGaXFRoZlZUqtVDywMRzaQrRRCOQZkD2VInucNuRPvCk4hs5hpHm+8SbucTzq9vujZ/xyDt2uvrxedeTBf4SOzaGosANCw7hSBDSXjWlZk2SQE4CvoSiBGnS+JKsOHr5WSKvBWalFrDb9t+KbLMvzUNvF4kMn6cdIculZXRCiZX+HjwGJoqK0oEI6P6FJ1hbEbevfLi43NreXbyI0rMX3j/samxbC4ZDHxYmQ9S4GeUolf2B43FvELbyC9qfGDpBf3MS4C2XceXFbd6N+hV2pqLJAhDVN3qZRgU4Fsk6FSL+jQQL021VKUpUjQfUXH/8I+6e+7PeuRt/I3Nlq2F6RUwF2Qq7IgJ6ViRzcbeWrVwmZsWW+jvhJrltPzrLOQZJ94dNwfZz0eJz1QTpVdA3039LEjP+4ksbAJPjSujkRdG4LsADcyH8YXijHCbbKSgA7sdkJkDvojQiUTewJZlNRDKdGX7kMvVOU59scbD6+r/REeSiY+UdjcVDZGhpmHvEkt8T1wsHZr/MmJ57Ne/VsovB2+suivyKLBlMblZV2DVg4d+CBnmg+aj0cdjt6AN+xR5euKT5y9EcHXTxwaDDiv+P4GrDqdboPW8+tVn18u494+Y1+1fqdp0kTMpYpWZDnzsHUD5wZPO8qNCCU6P6CCf3Q66f9wPuovcjC14X8d+6EI3TNbR6U7uQ/AX3f0Ku0/9TFd9xypcbn7rntGcbPT6jkrtlih6zqT0b8GFBBkMAh+XAh9MY19ELZG/7aB/ds8Q9bdsvlhRR7HTMEAuFKV+J1aGWUBn+ns+PCNmDGsbMY3dOH5QWctwTzXjLZrpeOGMW/Iv5Lv/RBk3AGDmTAqaWfMCvEdZkzCzYVKAiVS1r/xFuLCYRRpLWrgXpAf8uNQivSnAGXSL3jZkHWB1w34EicZgc/KLGhHf1ceaCyH+0UfrGglzy2Wi/kd3Yk9E+4t08e8+vP470zbX9dC5qsStxMb6vlQ8I+UeVihuYHH+iyZygzQ30EhhYG2UhLdJr57B+MqCQ76zV9EqCC0c05lrPVSRNtopwRHAOLekNQzUzuEF2LeskQU+JrJSU2+FtbtlRzCEGUWJExt8Orx25CZUeDrKHQHQMM+qfMQuOuGXgweu3osuYCPrDdEHj6GSWTe7bNTq9AtyFdUSkIvpN7p39HzqpGb2axDcfD49P69CoexPFvphRh9Zm16GWvUWafzVRc6rvjeQrlSbhA1nVAYrbglV4rDiC6G6199WfVH2Kus0krZlYqwfnzftSD3hRj1b6q+4gsnDqE5u9BtYwxxnqVpJuafno766sMT8E5f8ZD/4d2jHh4OyFbxAeMMZBqi8RVCfQMwh0XTxjp1Q+f2qxW97fDRPYgyIt547/CIXlCg/XbENnEhlBvoLIelLMEdCj6ISqEvVQhFgEchZVGbGw+RB3LgpGmq6L4A1n9RRJHwkR4p23fvwm5S76EsjG2TqmFy2VSZP6BRx56F/WTWZGzIvx17B0mhce18b/C6gXhB1pUyS6DHJN+nZseN54dkP1lXZPY4bIHoqkU6Ek+PPDQ/ElOP7AFmaLYxh0ng9zjQqqCAw9zAPcEzvDM5oeVR7yL13/+6KVlH/+kfrnqFBlPlec4b9iPD8kb/tmyyL5w56DBPQp8F/KWUQSfRcaaUyDZK6Dgmk3bj7eiRj77w5vbK3NYKMld9kaEwL8Gd8BeZSmhkKYNGyYDsHZJ6ZkoFiBztovQWzD5kvW57SAIYV4rlbypZlJmKSPlyfDhnGzZk3VivNvxxw7esf/OtwHdgfuzrWa8W1lrDis/uFgiZNcAYJeeXDb9c6Ruw7dpAlOTow1zlg4t3D7M+PE4ckE3sRyYd2J807FiwkeWGHHGxa2Wu/WShvAELvA0+4PPC+mobrdguxA+TdgzodQf2ZTkP0JvwS68TiRyYWx08HX8yy24rkcoMQAoGdHjfQRDEUC0hz5/Bc8CXHg4TsTNr/Lb/POGPWNyyhdRKDlseGPtA3wMyHZjTalHFPxtQGYM2taHrBV2ajvkoUciD+Cr5bQYmxxXjC/Qp4C2UCkWEvlzddDP0wPPc1yPvPIy845xUShkxu0JnRz8eK6Ym+Ap2KPCxQ9j+7Zx9QZcnct0r/u1c9zr2QuvY+1x4oXAlpy4spt6rXRl3Ih/esMGKvjs8BXwUGC3gj4RDeAM9H/QD5zuNHZDBjHgI4E/AV2ckbOqG3q/41Zl4O+Fnr9fryO0vY8911vl01sW/wMK6YD8w/Q38PZtUJpU2k9+OaocHTcdHlflBpnsB15mk/8rcL3DmcOgV8F7N/aZrfTk3mX0hUyBPa0WHY8Pm8zi0PWBft9mmtQofCA+V5TAwReG5ERoXfpnUa4Yauq/ovlD3hA15F3TPEB3IZf4zKd/6T1B8916///P3+uabJ717f9TxcdaM75VWFZnshroW9kwr8x1bg98eChVl5ADTKCVVU6olVAZISVtGMDYlvjvz7B+OnQ17GsQVGaoImNATDHbApZgTSkWkshSF7tf+Fjeb93M8j2w8v1i+jXYvIjsI7HMrfmOZbb8F/1zJE7Z/Mb2WSnQEesHiQMw0fJkRVMynQcbJfTKoZqpkUaY5uTNZMjXVAo6Q9wF+fvsavv7WuOk/Wov+2deuZ3xsg/5u+gOXsE/hWaPpQNwegQd0/sAz09PDpKfjrEcD8ea2I+1H7qepQjtl3USESiT8hHztQ59e9TR4ERektJJ/DDd4uBFzfvbwC/BXxxWx5nkMlbEE32m8w37gph4R7pZ1YXCuahj6gUPbA+viRC6tDVnIQY8Ps57eHfTu3az3T/N4psrYdCO2zsTDhWeVK/H+yubm+fkm/2mgHz9d9eOni/yvP15e2FtxQLthN1RKDFT0UzWxVjd4mlpqmgH0MOjCRy05dOk4SWxhmRf2hyv6Xsm/Gzq3jN1Bj3oqfjS3Bs6mRH+keUFO+x7ax4NB0B7otSuco9nV7xx2r9j0hq8t5Iwrz+FXcuqNeFpBsDk2QLKg443+ji1CYr6/MVfv2uDF/CzMu7L3PXFm5d+evpIXlvUqP5+t4N+WKy68sN1fsS88YOyOD67QOaGbj5/P6Os0/gX3CV0u2BdCmiZkQi//Lj73D7xL/R4xXkuqoiPba2pl1BVC3i6vcx2+DI4X88wtzEoeY0AMdNIZv3P2siozA8XgGJm+UUTIP+LqBr6MxHDHdG8cRPYdJ8ICCEQr9a6dtkGchohUgP8LUFWEBojS+FyMNhoiQhFvIEr5Cn9Jo13jMm1XaFKCNOI+xu39jZfRwldEMPUN9FbSZkeJuN/LJQjD4PobjHbqLukanwC/m5IvlDfo30tkpc2DrCvUgC58J5wPyBg3OxZwn2/ybfyGIy043oZD7G+dqJ1EjYaobCRZhoCvi+lM7TK2iBAf8FNmatzQYD3AJrehUpIyxZd+unA+QacP6OogHQDjd9v1O2FwJfNLreApquUOjXLCCedW1OhvJVQz0IXgRXLfAcd9mCcS33Q/MCbhza2qMpahsNfHxs709DsXLMhtG5UV/uxdEanMAu6Q4ElcdMuJwJu6C8F7YoF2MlodrHR2z32DDfk26huldQMW3aGDE/nRx4rubyQE0+2m8aZPNAE1yU0lk9IzmcecP3PY9Y9/temffy76fjePoZDgFQihs1BJt6cqZa2UJVXedJBGGvrLLrhBN26iBg3z2+F7B0YdhlxalhtOsQKub2/y7SSuHVk8RoMbPJY5nj8A3Vi/YNeXC9Qks66VxLOBbwe2rdO2k7gABtzx2S2YuXtmYOeioxc0FrqGjwQ6CJKuRUpo7+C4YY8rG6gNHIqUwfwtPjC+nN4OjD/r5fWk+4HxOvjIoa82ElxQV4SMY2GBW9lMIuabnpKuAO6luALIDJVMZUlwlOGnUy08LFXZN6daxyKTjDNYvh2MqHHQMbsKMT/UeGicWQwP5NkDtwAAEABJREFUQGsJ3lDCj+cVbBkSczYOMRZ4X9HZBuwc5q0cRKy0Aywm1oX9c/g1usEU4Eklvm2bLIy5oqsLC7k3ljcvPviAoPVTP3nCvFbzz0KdmfI9LOBjhUXjDeCzIe80IefUkKGihwq9kK8NG/9FNuf/ylb1N3JgPPKPhUeYUlIFX7VsWRjNw8xG386clY3Zbbkhl2XdtOJro49+LHD3CeL+Eb94PM488Eya4MU8Lshmf7VI6hACtWXDPUfMGz/C0NrhU+7S2yiJQcYxAONYdwZUgz0SiCF/ReYSybxgwQ0WXLcH+AJ/7ix6O7x3sf6r46slE/6KjnMFpgGH1jRlVfKzs/G4crD78nzBV686s9HxZmHFVqYvLljTqIcU6K6i8wmdT/Os+XAgRiZ50zex0YEx/GGTH4JeTyt+v/CQsoB35eFk1Rnbv0LvlUPjFx5cnk2X3Lay+bFcrcBbneB5VkQZi/6FTeANfhZsYT+JDLVW9HccNn3apT/LhtV+tdEv7GQISkOn3PuObnZkYDCKDiAlFSCA8bGQVFC9doTFfdlGSStjfRg7fJr2YEIwuVChUMLLKJnLUDkHOceuIFrtT4DbIC7cTLBCLHXR7eHCBEp02moicx1xXDIV4NsYtGCf2/hNxR1f7EIcQRpfSEFaHmefsZ/edbTK/GJ6KaVgUIDP7njna5PlMzN0KULoIVW4cSzcH4BDWQDmf5nnP0G0wbFh4A7PKWO+5bs6llGacYc02ktJyje/5MF4IbftCBCKwYP1s4x5tk2XeckiZTOEokr/Ltz9zYfQAw8+FWgjVxW1uSjzjtt4BKOZSZshpBQQEmMigvYYum3ouRFDhkRG6c6Ly7sdqmopTAulpMLcCo6SqYgQXIqKgvukHZeQfXfBfxWF/DSrcQjIQN1Yt0ccScpS+A7hxiM+N3TlMUFrN/CFq2hhjbpi76vtzjqwgNft9lwho/W74xeocejQtjfM5Mq5VVmuWlIZd8w7C8nGur+MvLYIMuhu5sH5vep0EGTk34B74WXRy+uZNepMjN50JZfZpjfsM+wGX5ZVIbk0TwttPBfodOv6xbnrX1lCf+1pk1gnOw8mweAOz5bZ8lyQx/H/gi+ckPHk3zD2P/NVQT9VE3n16fHIQfGjvv7wKB8cv3//yMHNPNa1UhNNhTZwWn4LE9AIt/qLciPAFtaQhXXZOt4ZKzEPfUTYfsRQ7+SDTStIVgTZgJ269Sjms+IoQ2KWCkGbACpVrVIBgg7rMTI1kQsfH2f5Ybe1pixFmUUBgnAZCVeC1YBvQVPalQoQtWlSnZoK8wq2K/iNoVJP7FlaUfIgmSlldkUMVGK6LFbnduNrRZ6Fyr53FejOzDswvxmYH7R1+leMbV/FHcQUxibrQeHBvY4H30cejg/EVy2p/EKMgaiEsUXT3OR9QoO/4jEZ+q4V/UPvm/7vL5v+reeFFwAd3IBCsIa/77piD8MNR1jwZ/uU7y/4GLdiqIyvlhil66BWoHeXJeEH2wf9NA68iHr3f2nw2ui33DMyH+BvqhXbpYL+iFAaRyRtAbh8AzGG9qA/3kpRSiFcYvCPKw2anfaMoixVFfx+aVmyKMIeg11hakdZGxNX1qLNsUd9B6wR4zRstgVIb8h/I0csgF/KfNkfxKCmce3ofwPvCj7/E/IbxrOPFxRjOR/Ys/kA5v3TgQPjGVtO2LRphr+WqeDHdjCOBT/3GnozLmxxQ/muD3uQm6/E+sYYMUdcO/E9Yh/+KzIepqapFvJjKiMYgczg2AGcWrQqM95A49o5iNugZ5lqTU3YZ56qDvD9wMHhgw9geEl05L4WDmaR1Vy7fiAujtB8ZP/9ABxaldf9xn6rlVRjPbDmO5udlfy2mw+ENQ/20YPnAA16pYQM6TKlAp+BnAam4LOC7zLi+CtyjuGJXHSYZxXsjQq0og/rEZOMmSUTP0Dqgh4kLejuil4vxNkZfZ7Yf3qv4xdyL+x5fPjhve+N/LeQ/25XYoNxZ/Y3zo8Dd0gBXvNZSyqhJPsDTHbXI9UDPdHTw1q9g94umkbNPmJ+LoOflRy9sCdb9Hq66AScgcvppMv5rCsHxjfGYX5yVGqLJlXkZn2oHBLXw6OmhyeajtpUeJm4jjXixOHOiYOyEwdCr8B5wE0XH5rh2ws4d+zZzRGMJXK1VnTA7k8cuD1wIDdjmxm/aEAtyItdCsBHTFFQKYFSjEOWVfJtKyH7QC1SKUlbyPq7Elfe28zsD96/P+i3B8ZfjQPjJw6MDw8HNfyiTlXBXP+JEsfW6tiFWQr8ISQFWk6VfIMI6iFY1Re6JaENDsGn6BfzLbN56ZYdx7G/JOMKEzNSvkafK4IOH8+PCAXj3CQQ7czdtwW/W1ivVu3EfsfHnBOMcwf/xpgv691KnG3EQGdulJDpFciZNeOENXo6oQowd/DA/A6YXoSU0K/mU766nIMLOForKgwIxv71fdXfySHp//mS+g9Z+2/wtEHb9Hf6O8xFBPbB1sSv88ZxbjoS44/HSU/o/+nR5cxzw0z7QcejYSI/VJXEx7sU/JTMwZPrm3kGt37ngpxwMw3/xYEvb/F04jnmhH9eabvzdJ8UFIlCSib8veGGVxSDzbs6OdteNrEOHvFTg32pYfB5rvA+c1B81PtHl7MeDkVwSwxdiCWAGLgSzyeefT6/clD8+cLh52X8KacfP515HroSH1ft2DKLdGT+EV+d0a/13shts3Mkz1KmWVG+2wv0a6kK+EYNupFjFmy9sZZYLzuNXj8C/VTkO6Dvqd7HWz/bHsQHknVrIMAj9Cw5VjpRvY08vWglfhYOfG9es5HDMbxi2x1Fj/WM/g2E9pkICRMJkoI8PirOBDYtzHUOOLGnPJFnruSIFZzrdtO2XqBxUacuPNF7q0D59pl123lOvOnj55P8pzI+c7h+Oq+M3xURmlrVVKsupehfufKS+tuiR/TS0FGrRVMrxGXK1wq/BuPtb/gtww6juBYtwTBThgsCfkXGK+uwbUmHFPwkyi4QiywK6hHhDiZrXOBC8I5iDfsoTcDQ6bRhDL4Xik8MExFg1gB/h1IRbgMo9dPVFdTdFEGNj1u6usR9KKQBfFONCGWkEl4zKbmPCEXc8ct1hYa1QKFxcU9bGOjXgNGBLLtsfBvTytlRaEdRlss4PGfQgV5AQ56rYPIduuujPaXRJ67+BhTI0cFpvAJvYVqrSVDGWNhbybHp98HCkWRdsMOOE+PzklJJMJTSVChdN7heKwmEsYX5hoiAPOPRSRntb/1ZlJHoQ9qHrXZk3rThCNtOHa/GH+EypCgS46kwlvF00C0pVKBT4dsL2ZEE956N2NdsIN49HthUT7wxqySJNjZnThr+Gzgf2PD4t4yPJJSJ+QKZN4A+fDl7o0DyuvBktQ5hQxEhXx0+d/MG/RXwAm8b3UhyF5z3zJwzb1iuLL5u8xhQM1/I1XWj3f0uV4J4A4eDZOBxfUAfMnqe8FnTjQhwAArfDkjaUKnMPuLr73va9Efzrv/lpyofyoT6GJ1MKZlqDb0zsGSOOUyX5R7yWCZgte7hwfr/sshpDBxDPXwAasBWGjJtjLecho35qwHZrLsdvxJXpEDT+QJIOkj49u1ah1PJOHe++Oh+BXMMOcqSKSdpJ9ZH7PwEvGcD8+Fx1lfY/P3DQfY92GFztJHoF336fCXZr2P+kfFeQCZ8sILLfpMoL1DQDkHLvGDHM3Y8kTjPHIoNGyLL1YsafvFK+/PrTZ9ZWF5PN+y5wXfcdQIS1i5ZmERnmYGecyTEksggxtFpu3a+rAkK5gugj4bNwlNGhBq2cgyWIkW4v5PYN/k3/y7njcVulRe6jU2xeFDzuIk5BxaueQ50FZrYoLvd/R1b7GjdG9MNW+8DunZo2q87zPCBmOBSohkb9wGen8ij0Lj3wrd6gKSIFKi0onjLn1l4AJrkxUJcCwulfWFjoewDs4j7O9A9WowKsX2rP9erHkP6a1gUdxBfOcg/sUk+8zbY8WUbeXzWIoeH6V7YQDsOf/I35mdKhgLfrSS+AVAW7kOSZd7hucOXIB4RqoYiWW9TCbUWsv4KuPR2MZTJQuZdluvGYnvDb26WE3xSMCegDRU+1qsgQFUF2hUb2Q+9yagtx7gAP+6jDQPs5Nh9C+1ripe7up12XTnUuV52Xd7gzIONYeEhxnIENBMkicBZUkEZAQ9AKYEPChbgl83sjcP1jc0PFAR5NfonKh63o9gLD0emY3rLGZqvi068eX99JpZeV904QN44SErozTN2nptqq8pShIBK7B9Z1THOjlB3+aW/pd30t06L/tnzpO6O3QdVGxuRVTs5YwNWYm0A+vSYgO2CzhJAFO742ADwiQEkSo8xCB2r08kn0EdE0NLJUTv4aWSq9W3bthoqJeA1VFKMNngMYBySApqmayiRIsTAI2Kw8wC28RC36eVl1YlYvKKzhY34Siwa7OuoWDv3hB2swVGEEmIF+zf0PdWiSt1tggPrHhXgU9LGvBW/XPGnDQCBCjxX/LF5LlDTPKX6Qi+qJLTBIg1GkzYYXmm8AQt6sm+BEp2ExNzyRruWgg8kcC+NN0MgkGymBb++4eODF4TZwbCCaIHHBT+gC37hmTbnhE+U/xn8/LcfpYepDryJ7EwD364Nxay2M8Ju5gvwPMs5fIWx9l9RbvgQw7Runb3QrhV61i97YO3YyWwiigLkrhsQfcRxYX6JVKLz8AhMa1yIMNyEKer44A6yDZ42hLWOjHfw4QGoIUMyBHW3j37XwQ/rxKzGoWLn3rSmVpA5ZT1WaLdSyCeFvVTqOBU9HuqAuSU5OukLxobSRITOkcv6uXkd4mFm5D7y3+l80ivwQv2V9iuKRy3KNunh6b2++e7n+vDVt2ocGKwc/hKmer1Iz6fQsqUKfDxA+91D1dfvJh6gJv26NX3fZv3pSF6kNX2g/asPTd98NenbbyZ99zXwzayvP0zkwoodJOeHE/ujF5Av8IgS0beEqEBHlq6Grw494GMloR1SrUXOFw+s04+PDzzIAU8Pevd41LunI/QnHj4Zy0ErSYHYWbSQ163zWkLzYdLDcebg/KBH1vuGbw39Ex+2nfnYsaf3Us7FF3LI5baNWL2QJ12/UpplmtV7KIuG/idscWiFvWIM3lEVHrPLeWlhwo0HsSt7txv+Z7/3uoG7yHRX6C9bl+8JOXwlVEHQalNtBUj0kqrook6BjKHWpFY7tKXDHHpkH3M8VPo8LsAh+AMneHkulH3O+F1+8d+0v6FbQkkn+PuBHP2j4eUm/43MEw6wELvmz7Ax8L+Cbv9rvMz5Vz9d9P9h3IKOVny/g3T87coigVIIPyAkRQRtRaVUeK5Dtop8BYMX7FIyaAs1dDjVQlnuspYccx1TC/voK7Rskxsy0YHvF2SvPIBP2H4GJj2xl3sHeJ/+/vGgdw+zjvOk2orS+GAuItCNtIJzIQYcK+bfjbaHZb4R0zfkXaFlH1FIlZrtvCEAABAASURBVLmFuVR9q+S+laJW64C5NVVkjEj0LfJU14ptnZvEvMq4eaqa4KUyr5ZkXsrruHk0r+/x5wfzS38olPyULCqZCvREk1xkhMxLZnDPSO5JT/hTB3ZtyLbC+4BVWsm11t+JZwv/3ekzvrjAW2dSZmqqBT4a/lPVWh30xLUyZnceCwk2FBGCoHB9ejsrg3u7gp9kQJaiAjTwGU97kzcitIHrhr4vHC6+ni/sfRd1fqap6BGbffX+Qd98/U7fff2O3AFQ973/T4pHYr6UlO2142ulxLD9u6dZ/g/TvvnwSA444AtttB+IhQdi4jAXTQ2ekFHwIOh1hEZtquSYBowu2jcOof2bcS8cqp7Zp1/x/xsHvDQr9qLshXhGl8TEQhy7nWmgDH25jHt707vLDeexDq3/hXk38seFvdeFfdGV8nrt8v8ZYDytFDViPJHNerGcxge70JACpsPMiluIdyD6Cl+7CggyUpll6P9LGcIXFVrh6YpPnKE/fIAX9x8/vfJ886rn8a9MLkO3CniYJk3zrOlwVJtmdXAuJI8ruXELNmQlFPBZW9JfdeC56OE4k1sP6L6ptapC/2A1Pb4ri5RVRg+nuzbtsg8FHZnwuAv6m1Z4dM7s6gwWV4d7qWSognMyzVpHPWmLkKwj68rQwbuilxtwZp/6mcOr7zm0+83H0zjE+/T5pk+85Pr0adGnTzed2Bd737XvCSKQiRKKHeb23uGii1sFtEom8V3UoF+wVZZCezImRrx3ZGC05Ani4gYUVPwJKUIBfuNKcIlr8I5uV/LNAr831qub1wvKC4duJw5AXwE/t1yJHT+jbGxCdvyK6Ur4sl5ct+4WFqaFWF+x90bpceYLtZiyMlIF8LxgUgfPAm3TXMHbiVG3V2SbW9W36PwfOEgX2v9nz7t+Qw7e8YNaQg/zxLozaSJ+axG6EboJ4i3wg4o/ND09zGPMkXicyAWW94J8r9jlI3b5/sdX7HLWJ/zxlT3B1XkJfaAoVfaqR/sWOJ5Y49+/O+p4nJUl2Y9Y2aGIhGYZMNWqGWjw7PaIkOiPiCFzhedCn3m4IseJXDiAMxevf66f33RtHq8ceDrfLJSdNa4x/4m9z+OxKYu0wOsVWa7o/MpaEakRC+/fHZC56YBejsD7x6bv3h/03ddHfffhqG95gfEV8PR4QEcH9NUUIBy+EqHMVESoo4c7/U1fbImzKSUVBT9U+Ix5+JqdMLgP6sn8UefeH8s+1wJPTQ/o9PEwj3VxmppKSUWGIEspCQQ7m4YV2HGcSCmR3RCME1eH6IrMnTFwKjcXvqz7UlLG1XG8Hb2tvNhb8OUF/96ob/jPDrgfIWXoyCpwMhU/CkWIXLtzKL9o2AE9/8c8u/4JPv13f1X1iAwHcneF10QpAU8R49tqYA1kPnrgQ28fbR38O3Av6cf3HR8pEwciAsaLkkXcThYIFHFHKi7mqr9N2ig3gmwEGuWXdiN0O90QFoKE/CPjIalEhBsVSkVQl3T/vrOqcYXCGoxA/TBKFx+J+wj6QuOiqmRcKQUjllH3fdIRkYq4Dxx888Vn8OTJ7nLvHUId3laC/O7QbJxJNhsJYaeto5tugRRK8GYpCsouVAdju5gPiLYBWTRKIx8UO98ADtENGF+UJaUJI06taDZMlQCf5MB4JDhaqxgytHGYEVHUWlMFSrXTTqqUAxhXa1WBr5JJmUrKLEUFpx/z3vqDdlgGb2exIbC2DUejRMZhU/SwK6Uo4GjwjYz0rR5HKbdEqILXie+RhPSBxPQdm5Wv3j3I98e56fEwjc3nBx40DF8T8O9IZI9z1VRC9rkbTv3KRuOFw0DDKweENxbAiIB2ypf1ZTssBNLiRI1dHBAX5p5JYC8kzRNJ60IyWvBDy9CZaPk3+L04uUHDpQN2pe0GDScsbwhuBNQ65jFJochQBuUAiSaJrwja2Pz7t1hQq35Gcv47jpv+9XMRcSnbky9GdpVEPyWxbUHWooq86fnobsiD/Tf8akWeBVjR7co9H3WYj4FFssvB7rDVTuU+d9d9PDbzPHCtwNAPh1MeJ1RXEiyUYsPSiaId2hs+NxKAfNEKsc0AoQ7NxDcKwrk0NBaLeWp6epjGw+5XJPKvn6aRwH/+4VHfsFmfyBVXNomfOOT6kTeFv2ZBsx0FE4/HaSTb46GyuS5q+HgBp+Cto48NNm4Ibdt9eSBfhkw7D50LD95XfXw+8ybtrO9/PLFIXnXFzsG8DsC2zD+iKSLQe6oiQy2pAtA0dNjfZESF2vjasPmCDyyUK0ATLOXgz37tuQmPO35x5WDq9bTolcPqzzwcviDnDR90xFfsOvFAepiLDEd8+8jb0EZM+62g0HeHue4SsO4No02/vSyL7zp8ul8k9QB3aUXmY0PQG4usSwSV+aOJB4hdK5vqis0eia0DtjKeE4cb9vcF3XqO8Qo+3NcpEUuQUvBToPP/I+vfn21bsvwu7DtGZs651tp7n3PuvXWrqp8SEgIZWgLbshW2EQ6MsAGBHX6EfzD2D/7H+NHhnxzhABPgEPiBkCKwLaGHQRGW1FZ3i+7qqrr3nnP2Y6255pzJ55tr71vVYp41dubMHDneOfKx9jlH2OpvlFn/xvZZB28cuSj+9PjEIfhFT1zi+7C09VCpyAP+FYO9MPe8ODveMBX2E7LeoBSXMdpCgotgD2fk2QE7BRWVNBcGz9CcmE/z68X7NKUKbR4LCmOlDSOhqjxnL1S8gblwaF/xoxlUZAvGwAXyG1p2NysJgrkVFvs6YIZ2A4zLyQG6Xazj2rgsvvo/mHra9fR51eOnVU++nGSD/MxB5UwcXPDBiuEjUp4btochs6iUVGQMfhTyb93t2HK5nPXCgerKJXzfr7SLXB/kx0qZ6NaJ6U0XksiVeXQ9d52fNj2zUX9ig37h2+ONi9HgQqqVNi5x2tTgV6RMJfOv1Cbnf8tlvzKF9Cux6S9OZ/3bL3f6hO8iNHgJ35Hw+azovKH7G6x03WxWS1FFCcgrhEUhuqN3txOom5YhqTOIcO3oLQDsLtknKxtMGJIDU/Nc1FoiowZkkWwfWAz6xhv0aAjsWCgrDYHcGzwXH9qeV+b/wmb5zIFt0QuXxguHxyuxsBFTBssoDvvsyZB6UFWixNSqPDdm8tBhqpqJlYQ+aVMjBzDedDyXtld6CIasoTZkr9QrtIrEWuwvFXAldRntBqwNHdjItQtzfYH4gs0cLzsYWRMbNFmW1gr0Cu/Je9GIpQxFBObsyLTzBdwqx/iKjfk+Y8TpgmxnbGF72MaW3W1ey/4Oes/o+s+zQW/4z7brzm3Mj42AWL1+oufCu/OCx6+8d2QMCd3gjb09F0ixuhBzF+LxYn4c9lf8sAMd3cBU2MLIxlAlb4WfNVIlDUVClw3aV/jZL7zKObEzJ67LmcPDRRsywVID1PmDpVivSgo6JkEb/HZi1nmxC64QguywR0QM+x2YD/NUNdWihu4z9j1OhQNaZe2qeri7wWFK4iDAC1VyBR8oEicQXLHFmT3FMxczn59Yaz590sdvv9GnTx/1+elRT8xj+7Sj33w86cOXX+lXfvU39NXXP9bx7gF5Ui9L6COXxd88SQv5xPK8Z8386t2kH3EJ/PUXXMjdHfR79/f6Dezy5d2sLz/M+vqrg3789aRf++Gs3/jxUb/5a3f60Q+OOh2L/Fvrz+xhPrOH+fjpSU8cHK/IKS4+xHrfOVCIYPR8ai00Mc8mStvQNjmdZj083Ovde8ODPry71xcfHuB7pw8c1E6sV/6PZIRfVuidnaeweZuq7k4HvefA9uUX94w5aebQsUtc1ndt2Mt+uRIwF2Lkmdz4zIXRE/nqibn55Dp585m8+Uz/C7F0JR5x2ZBxRs4jc8sw18BvXakNMa66YOuXsYatemH8wviFfLKuK2veRj8AP89Vx2/ixcr8muameZqYT0UV+o0YGD4/pI6s0/PUOaBK1vkOvxy5IJuJlTLmHorx6cS0Y20nJkybaUw+6+gr7Q5UFPCc+8Q+4Gcc4H/GRfDPgW/Y+3zCR8/ei7IuXZlEv1V3/Ubp+j/99Fn/4POZ+FjGvma5rtDa9baXHPmwiJgPJUGZyFNqQZeGvLPsC+tXUvSnskqFl2acuWLPqrecIh77xrnjjAy+OLnCT8htOgd8eDpOOhF7D+zNHQPem3/B3v2Lh+P4zbDjYcIfRZkJhDx2zGV88IJ+V8rduWDv2GbXGfpn/HQZfqKNPibzGAtb3Z6uCr2pVR1awx8TMCN7U8ky9iODB3G1MDcCG4z4Pcw6DL9WzR5LXHq+e2/5ji89fPF5fzporlWWt5ZUo94K7wqZsP1pX+JaEdrC+JRdO7xW4vdqcP2XgCo5cNcT+n7kixrbcSV+hUIFu0+vchxn9LC94Gk+Zy5LnF/9n70lMSn8GZnyOOfxHcN08ZhOVlXGTa1pgs40Nc3o2hpf/oK3MM893z99ftI335GDyE0dBYzzgO5fMS9/9PV7/ejrD/rhV8AP3uvrr98B75nzRyW2eGGfZt2nVvRwmvQF57AffvlAznnQB/x9nKsO5MUTa+PdqXH+rGotlciMC6RXoxVeJuRq9AWy+VLjzD7x89OTvv32kz59fuYyceHL7Z10FMo9FVwak5rkvc1CLtiJi4jEJEkshKptExKfwafDyza07Vdwr44n8sbCZfGZfZjLK3TcjggjRht6WbZdwq1dnbWiQ8AyRoQSPUL0elNA/ggmdGLDlFTRqdamVifi8AYFf6TjMVIstzrj88/w/Mg55OfffNbPv/mk7779rE8fP/NF3tViMD9n/EcMHo5qh4MIaDlvM8vV0THZ107Mu/k46Q64vzsyz+4HnI4HOc4bObAUhGL9699DJyNu0AJYwzGPHEsRRZ4rF+b3AthWfUhCZAU0Uiol0auoYZ9WkzgrKvBALSm6dmywku8XLlqfuZz6yB71Z4+P+gm6/d4fftTv/cEn/f5PH/XTn7/om5+f9c03F8qrHj9vYolQZz/auwVOScm7tGN707UfFVIiQ60F+9jGVWlfBPjBkPFBXpdxa9h53fG79RQEAtwoqcyiCMbJPDZyzsq554ocy9hHXBDogg7OvY+cV7xWPr1c8c/KHF61kU+EfUyhYoOJeBcsrzj4hXXqzFqysMfZ4L0jhGUAHa1CNYpKJmVSBnbfWIOurEuLruS9DZ0hpQkb/wZ0/yfzrv/7Rfor7OHP5Ennlk7MNfof7ia95wub01xVCjSJjQo0ZDow1nn54W4eMXIkXio4K35/JP98wwX+H/78k/7R73/UH/z0I/mA8xkxaZ2v8MF0yFDZ7zR5Xr9/f9IX7x90Ijc6pjfmhHhKLZrnSUdy1t1xZi2cNbemWooSPySGSWxdSqi2ogb+Rqw886XVJ+T4zDn4Eds+UtrOn9iPWL6nl0XP5JoX7G9YyJvek9yNvFJVM7Sii9elBXkv2L5C+/27WT/6wUlfffCcmPWeHPUD6r/6w3v92tdtNtnUAAAQAElEQVQP+pUf3OnrL0768t1JHx7udM8X363xpQzxR9om7hK5i4TcV3x4RoaF/dJKJ2JLrNlJX0WnVErUhbHs4x2cHbsEDagrg+sG++eAn07Y6f540LvTkfx50BHbTVNVa1UV+ZvzIfv+nZm6+jdJmFuJP227xH8l0xxZaza2a6ucnzAF90LJOlh0hNYRPgXm/k31nVhZiauF/c+CzRfq1mUnzjoQ5LJA3pqCRmim4vG4ijhfx/7wmX3IGfsv2OE/e+n6C++KfoU98AFZi8eTC5mxighlpjYWJkJfhP4NhNmYhPsvgef0W3/6xRAgmkApZRByPSIGYQkxXwl4kmyMdqLa4OT6znsHXL69iyciFQENBW/+BLVbm6iFXh+ciJhyMosIRcBPBqGiMJEk2r4HiWoosb7lLZnKUjRkph60gyAp5Mf6vYHfDTdy9FMx+3XbtbDgX1iorzhqI8AdUNbJlgRTpl+yKqKoE4xdlhEIXGA6tCuLRP0GHTyhQB/QcXonKEQ0EyNM8tSEI2c8PrPBPTlA7w5MDP/2ZhPobNAZH6lWpwGVMktTqU21VVXKUl2mSknl0P9WluJ2J6hKO/aJRI6A7i7rt6Hzhjw7utpvzq27J1YUBWO7AjxwmVwd/4onsW0jUCd43x0nfWCz+XZhfE8SOsxtJD0nP18WO4EZ3t3N4xA3oXj0TsInwH1ZTIB/pvSl3BUBAhkTEM+OAQyeNAsLvv2zsEiegWcmhBPVE0nC74t16RqxEhFD7jObd+OcwXXyts5XdPXF0wKvhTFXNgU7unWFknEBb5eGUOjtSaolJev/MVL/yWXSbx12MLocW2YcICc0KogN+1SSSs1QcQcInoQbOq0clq3TFbsaVuRwXxcPtLtji5cNuSyb+7YxbuNC4RXQw+NW9Bi0SMQ7cWVWlhG2chLq8O20996ZS33ICmlaJfvU9LtCkUWJz5OyMLiVwmay4suDHuznu0lfAl9x0PzBh5O+wO8V/BcS9aenRd9wcPoZF7tPLCgRkjfyJxLscaojOZpeQjvyNlc2dPTm+nsf4dOrdUJPtz1C8zsOYt+yWJrux8cLh5NdMnFJO/r0rcuKhFIlE/lDtn1B/oj4hX7gDvsx/IpNV3y+Drt1NgFdCa4PGVMtatDx+B3aCwehZ+R4fFz0GXjioHjFzmZaU2otdZiLjnNlES46oOvEguHDoFhEOna3nDtC7tQ7cuABeTw/xgcN6NXwzT5+dgUB4zmWGUPPM/nIfopIJTbsJPmFDbVjt2QOWx/IHR2KPiScyWELsYUpB0WZA4vZ4I/+LiOkAv2Kn386Tfp/Hd7rv7981vLyok9sHh+fXsalvf99N0wx8ozgvRGrL16QmI87DEzHABkNgGbSEBHYVTxojN4oouEv+COKCv2tpKzn3EKEig6z30OoJLrlxzoxhA3HPmL/gi3ObPJeiJfVgimQrTAm0LLLG5zedzn2Swm1VvBN1eFQNE1FFV6ErZQatiH9aeWC53pJLmu7nj5e9fjpersw5rDywoHBFxcXeBrXutVSVAmAgq8LZSLwDUKFDYT9v3Na8sLvC+N1YRdJbJfcWeSDjVrV3Ir8WJcLcbZwaexD0flp5cIY/nxBcaG+MVT4u8Bz9m+y4KtkbESgc1HWqlIb+hbhDk3Y+l9pz/r3Fl8WJ+1SSACWZLPQUaLjw1vO2Nl8b8DOpsY2C9knJdPmkbAok0jdscR8EbSZvUoI2ofCMVQFF2VJ0Dt5F3rg2/6N+TFj84ly2IuBBYC83M+AwSMYGrSXoRO8Kc16w78X8sszl1D+wubb7y76/PmqFw6QFw6TVy42PY935vOOfDvyOKd17NUVKqXgf2w9N+KrEV9tvCcCIKI2xq3QX9nAmo7z0YZtzL4SJ46XCVs3dChREDfkC/ydMZjS2xUZFwNIXA6Nv7pJx6XvuuKM1fIoZH4NOhU6jXiZXsH1im3cHxGy/Avz+sxB5oo+G/YmTUKr64KMjpMr/cZZXdK2gAcb/bW96c9U6S6rAv2dvzZibmOebttKjG9asKfxreeKAXboR4QiAteGaNKCbhdom5fLKzyYctrMBKdE7IKB5HoXqoeKQjVSJYGCM3knzJivuwYPSbAgxlYtzAXDCkKHxveAzYKggoRqiYHfkc/jYSPbYVdol4Qaigx8mfi0MpeqWjUU6kUH7HzHfL/nUvCBy0H/1sqhBX0h52dcIfMRDyzQe9eFfPLERv0zlyC+KP7uu2/1iYtjvz9zObJgy55F0/GoD19wYfxrv64f/PDHOpzeIU/R8zXFHaK+eZSWFT6tcgCqul0YH/SDD6yjdwdpPul3v3qvP8sB7Ov3k37IZfKPv571az+e9eu/etBv/upJP/r6qNOxCZYcxFY9gvvx4yOXMmfmKgnBtuPSuPuvLZJnRl4Z+hXsEMxhEe/JgXHWA4eth4c7vX/3oPdcFn/x4U5ffbiXf2vHh9dKTurQWq+LLhy8hR8cq6e7We9Y47/88p5xJ80z8uCIlfmxE9sbMqzMnwvr4Qu5y/DEPH3myx3PV18SPzNHX8htrq84LfDfRLw7zx84JB+BuUnNOTM29L0ig+VYOPBfdSbnXgi+KzxWYKF+ITZH/CMHwTVirxHz8zSpTcQAdi/M+wk+01w0eGH2wyQdgdMxuQxvrAmN9SBViLUkloRuOzF+yx9drm/od0XuDcAsSJ9amA8f2RP84bdn+dLYv5H3LRfCnzlEvzBvjzjtXz6lDoz597lseWGtfGGPajgvxD+TbCdHJPmiVMFfSmQIQ4QiQrUWdJmQfdY8Nd5TlrMgZ0nq5I8GztwqMV3xeRlzRgrOC8Sy7QR4jfRel2Z0reg8jZi4P816Z/9y8fgFF4eOhS+IE//NsdPcoFdVMpWREvJ0/D1sz356he6O7TsTZyX3uN16XfDVgo/sZ/FYVkhQu338PiGz90hHeBxxyNza4NOZ3JAkX3SZZsB3wpeeAwf8OtU29LQtjnMd+50Pjs13d7o/HjRhh8KYkmXIXuETEbi0E8778KX9NwA/Cz9v6LTiqyv+uFKufqd9BezzM7o8vVz1ibPJs/WmX9CspQxZDvPEnqLpOM/4p468dMG/K/MCdaQSSvwUlK53ctuG33ekErJmNnzW1LDB3NBvbvjI70XqXY77Zy5gPj++6NvvPst1j50PlQvhg75iXvrC+IdcGg/4gS+NP+iHXBx73pZM5tCiDXka+5R7Lqs+vD/p668e9EPgPfv4I7Y8MEdO5Ml78uQR2hO2q8gc4rGtkCUzkDPVapFz/8oXVS/kxMfHJ3338SNr8pOeif+F+c49JCiF5TDl+oX9k+crJlb6T4RMDxYqCmEW9NUAWNk1WgkGr3/ef1/Yg12ed5295lO/kmvEF7cN29rvw75Yf8e5Hd91+wlCsFHCJGxvmHfypFgHEx9gDtarolZs7zbiZ2qTaquKgi8jWXNDPts8Mqc/Pp71cy5Tv+Vy3L749Omzzvim4+jWGE8MTFwWt2kWTtUVWa7I1OFf5qqGfY/HSc6p48L4gXwM3J9m5ndVRSD/jYPO2tq1qTsnAxs0Vr7MW5B7Q49ErgBQh/jYNOKNlw4/0W9dIyTrXVsZelV81kqq4sNM8ezaiYkVmgs5/+nyok8vz/o5X0z8Afr9I18Y/+EnLiafuDA+6+e+LAa+/fll/DLFwhf12k0ooEUZCecu71WG6WkNhSxrrZWYtn5ViV1lARCwE1dex8VjXAoJ3+10GARORICeCmQ3wIT9wy7H3pUctCzXsVYsXKxdgGfW7kffJeCXJ+dcn/nJ1Y4lzyezrtCa2BtEiFyzyfn6wvp0HXjoQL7vyBD4NRTESKpEKhkcGdpR8AyvM7wsQ+f9LqU/Vzb9ZpX+HR31UxRb8Ynn3YacG7E813zNtwedDo15FCrQa0Xj4u8wVd0RHz4z3x1ncopxEl03fWbt/+bbR/3kZ5/1j37y7Sh/zvtHzmfPrCvOX+KxXvd3E2v2Qf5i6ANr/N3poFqKrsjQrU8txFtDhpk1EBg5uKqhX4kcPrNtknePK6yhG7H1Ah/L8YhtP5MTDZ+Y75+YF59pexoXxhfseRnzYmEfUWLXibi/O7ahq218YY24kFcX1o0K7XfvDvrR13f68ouj3iO74WsujH/t63v92o/u9aOv7vTDL+h/f0KvO2S+U2OeSqmNHICrFFl0e991Rs6LczX0HS8xelIZoZSwgBwKst/2bVMH2HqoZoiPQFMwsKH/3Orwyd1x1sPdYawzx3mCfwOwWSvM25T3rBtzdtWqXnYV9CqvfWmCHZ7EyZW7xcEvNMZN0D/MTYcJeiUF1oiv67owry9a2Cc71lfGbszXTt5CcOTsgNTIGTO8jnMZ9jXuE7HideIZH11Yi87Mqb+xpf53H6QvmsjJG/l2V8DN8zPwOdsU7cS7AVFlm+7YYKey4/t9lEhHJx94M8gDfxneiEWGAuONviyKSLkvg3ZAAWcTtFIE5Q70vcMUoOv2MZIG6q1mtuKhZCzIfBDx+3G0IzAiyrT20Q46nzHe3dQ9VIMqPy0XchYMn5RhQD5L0VH6Hwf5od+4laTWWsWJRVmKIuESDhtLACKMbnQ6SVEY12+hiFQAb/Z4KyPcZ2Cswj9etaHOB9FUSiiBUlIZKTGmi0756RI83yR4K8XiAZoSAqUUlWSsgWHG6Yzp1tUkBtAKKcx3e4sbfqAfQ0Zbf/MbeJlFjcnYsEctySQSEEp4BCAzV0iGSAX4MoTrIR8o/M33F+/v5EXxcJhUsavHQ/5mAwJTSpWSYyE5jOTJOzIJDE/ihUVsYXJtbOTseyfclboT9JVks5IM3CaeRK5k7E7d7V4cCMGbn5BzsAtT7mykAWbHmz08EYx/Iamv2MFevdGTgjF8ZBijse3G2JUFZYPBSv2vc8H0T7Suu6mOSe8NbmsF3UIe3xljsGxv+osnIlQyZV6tphpJvAKleFxoPK+FXBpGIz8Yq1cYxVsTNshimgHdUPAeQT1ubQprASAIHywtmmhEjihFSZklkSvUSEJTq8M/DX0q7Qk91MGuu67DF5suwxebxjd1GNW6mrbgG5lKyqk1DikzG+uZ5k4SPOvl5YnN5TPlMwmexMjm0wvaSvL2JvFqG2M0XMI0SEnJ2EB4sUjsHMY3rfhgB8EyRYQatpuQc8aOEzat8A9AkWKw/EBBNxhSummAaWzQWknKG6V7I0KZoYhX0K0Uj/F3X8gQXEw3bei+7buGDr6coe55hfBg+2OKgoJEtpaf4Aek5cUmIBh4pMJvamXY3bokOgVtkrGH+mDdSseu9fe8WJgPFy/EgGVAHOzTdWHBeGbj5AX0is9W8IxvO+9Ggmyw6AQmcuz/9TqpweFXyDNmmZlqtaqAEDRsHiOpERun46QJWwsl7AsJjKjET6GWEj8H0O+4qiVVa6rBrzGuNepuK4V2xtEWESiHJOaDTTCjDFQx5asNQUnwSoYqY0tJeAKUrdaRcAx7cwAAEABJREFUgw4s6gV6hJCs74WN5TMbifPYSGzQhBaffKVjWy70vYxNzzIuaBZi2zaqGWzobrI27JFCRAhvxOjKJvPqC0uX2PYKmJbjrrEprYyVB2DTNx06ecOxYUApJTJMNUdp+y7QWKE96GDDgu0rcTCx2W4cbioQUUSoyjKu+HVjjO2UyOcNyP/++KSPfAP/t5fUztwSyNSG4J2ANR/nO5cbA1fsbUA0tJMi4wZBGRqyDTsjR4QjVcS8hJiCNfWdiMGg6Em3Ap0N1tmyrdjScWn7mM9uPPOIUETID2JBpw/oyOM2Q4eI34mKgWsdqZgCIKqhQhxkKXKfyQ1aCHb1fADsJ8OOgu7T64O55EOaAupApKAFcPFWLB/zO5jnQSmXCmxRRtwlgzOCFo0nUD+MRylaEVsbBrIM1n+Dt9WyDI4r+3foZkQ0CUmQU2QoX8Gk9m2X7baT74wvHo93HG207dC1TT0HP2Lnf4je/2pZbrFBXFrfG+2AtgaPN/oliTtDBHonc2fS3d2dTqeTGnl7yEt8EO6yai43Gs13g6/l4FUmmqUIwbWDaHlX+o1r/gNQxvKT4pmTfYBlt/p/BGDSGbADnQ6GEbd8qNBExexCJdPTZ9jGeW5hHqwQ9zgjYULhTlzLQOK/A1dss+KTDdn2vSsk1g1pnoJcJvk3oHdoeKw38f4Nxi+4XP36q3f64dfv9cUX73X/8KDpcCIcql6IrRfyxkJpuiv0vT+5sp/Y7Bvkh8XtQz3Ukbur1V2fuLz5lgubr7hodCw5l1XyV2ZFrqKMIu+d5sPM+jlpmie1aVKpRcJfwzbQREF9//S3WoCS48VzZ7csQLcBwTG/NhXoFc1z5XBaOdi1cSh6zyWcc3sjJ1leMWas79gsIpC9yHIF+UjZOCaF7OsL9n9hvfEB/IkD+AU7Yw7ms4jFnYP9qgt2MW633OKxoTOxShA30s4cE3qX2hRJjtvF5fiqK3F9gdgFmpBg/e/C5PhegqVwAbDDZ6OtC/QhV0C71SrnROv07v6g+xOXi9BP5VjXDtj0/u6ADSZNE23IlIYIlUzGFj2cJg6LDZyiiXUrSyKzdCWGMIswtgLciNT7OfW/5guAf8Dc+/9wed5pN//7U4P3BJ0b+NLgOFdoAlzSHajPcxn+aFNVa0W1FBV4VXzRKN1mmOgvtQwZht0xyguXIz4knik9H67444oMjsmNmF5537DhW9xXxiuwL31n1scFuHARsvJuHj4gv7s7EntNDf4lU3yEaQDXUyVTlb5aK+VN1lu/wImBH5GK0O2hjOCHgiWpEzebNuJyf42HMbaEErod7Ry39v2VPdWVdWxlDnuONng29hGVAQX8WnPI6PaE/r7v2qwv5YrOK07a8NUKrxX9buUu9zknLASM+ZwJqouBd7e537nVc8hgGht0F9uKw/yZC9MzF0fny5kvNi5y+5V++8D7DV9eubSPNmQhNaogN+pZO+L0qg15rD/TkrnSx7tpDHzG2FoVXx3IA61VRWA7dBFPQKjQV0pRpYx038ZcO6PbIq9tk+d5KyrYSdjZ/C74+QwsnLFWLiNX7Or2FTtRhbLgIzXWwYl4Poz4LFySpxryl4jRjxKyXeynqRRi+6gPXII+nIibeVLLwqQO+YvNKxfJV2xr2JE/JVXmUoVerakBJZETQI/K2JpVrQDo1qDvtqSvZCoNUV7LkBT86cBKSrwq+QLMEFyyYBV18lhHv5UYuDBfFmJqR4EswZxuOiDzA7K/e/dOH96/1ztgnmZZP8eG9w8bcguejTPy8Xhkrs4qJRURADIFdeQKpSS4jvy1c4G2jl+OuponPt2w+ZVLoeuIaZCQIyKUhjGuE0urnrj8XEhuK3xxnS7E3ScuCT8+PrNHvZAXPTbwSdXpcMth89zwUyF3JPktFBHUDQleQdeC3JVcV1VrUSLvsNpGPiNfLHwZdyGHLOyXN+QV9htzLgO6OcYfiKl5LkN38XQLZz7glOHLokG75OCP+HKM7/hgR39QVcBrgHOH801rTfUVRr1avqrgj32wIsuFe4EXzzkuIxdi11/yeF95YY5fxpzddaW+GoavO3PKNhK2sCxSR4aN/o1++9NgmXwpuiFbxxcGMF8/WCekkon9UhM2c94+cW/hnP4j1vF/9Sj9lJj4G+2kC/F8muvI9cabJuuRSuLMZz1pRwY4YG+bDXEEy+H7OngUVezSGFcobbsL8+YFcBySLhQRqthnwl4RoRHT9F9YDBd8eB31jTywYI9t2D7Biwj52SFqsF13M+9u1ZBrRyhS2LDbinAD77UfxvK7wU2FOTlzx2Md075WQkPg7Dcw7UBXStt3+AviC74asiKn98aW35JVbFvJVYinM3uIZ754fnlZuSdYmQ+b7DfEo+zj3b9U4Ytqf6H29PzC/Fiw7s3ftnWksFNoIlYPc2MtbzpOTaepyr45jJI2LrVPfFl2dzfpdGw6HCb2RqnMQJ+OLhs2XnUh5p7J9498gffEPHx6Puv55awXcumYM8zVxT4AruQYx+KIKeJqB7qFxxaeT4QJ1toVJNzOFzfut283lMfsComYDRXipgEzsXAkF98Bpyl1ZA5O2Msy7uybbqRDiDzGVcZM+GRuRT/Jqp9E1Z87hUyH4arckuMtGSJCgmOkZHrmWTLhnaqlDGi18F6UkUoeRaTil4EBo/OtjXf3G9ftb/UIG1UEWAc2WfGOxt0aEFXdq6SkEM/40anfAG9gPlH0PwK8fN/uADYtg9uhMj69j2L8CChGhEqmHMRZbrqINvF4bB8y7ZDwTN3dKo8r4FaM0VpVqVUem9B5HTrwkI5xXfgS6CLXDPkEUsSN15tNIoIxIf/R60+XHTt0ZI4IJV4thpK68QsJXPf38UOvDwMGp1+UDJfHV2QujC/QSRoDvL7v2i0kNEyRJn+Q3eRCEcFYeFLyseFl++4sogyhv6i1poYdakkRoyoZA5IBEQFOSgEIiHKrp+vJxGx8833UuDC+PzJBZ2g10B2Wg52kUESoZFFrlcWrURaVErIOG7PmysJoWFkkdnTaSPArieZKonFp2F+dMMYl9DHRSEjo4gV2mEGvT2joubkP2OnscLPuK/wW+Ky006TIUIRBCvkxprBhlyfzdchCHfwnQumvnCf9Lx9WPcxNE/o0/GLbRaDNiLmODzqJDBqmaKL0BTLXgWvdb5DYJCNh2gE+r7ga43hhnPxQdaHX9mBMQq+UJFmkIkKooeRHGHinER2QAdL2tYhHt0WkMlMlCxAqyGT/v208plrZtAX0bkxtgw3dF3xxdWLEHhtJb6fNsQt5CdSIUJRUnQoJ+EAsTHISX5YXPT8/6QV4fubC2Is/dDb8eR0Hwl32o993ZOwKCQjActtPy0jG2/BHV0d+IWMO+09D/iL7oLzqHow1aDxdvPK5lVTkxzHhuNqIN3qgmYqIoXe+liHJAEvhWoEqxL6VvGzE6Eo8DXuAYDqWzyWWH4M9fsD4IR737pQ79k8Seh0wYiNz8Ic9/cQTPzGJ2cO3ywv6Fb6eF2cvVvDfEMjUxkYKuz6z8fOF8cLibPncbxt6ATetLOhZLF3XzubwP41ZfynO+jI05CmlYEsQ0Nw2EmXDxnfHCd9WXkNu7xBLFWVURRRJMf7YdiVTBT5DJ8Y2EosXs6klPjMUlSyKCOxqOYDdIATr6r1TUucDCr4J8FM1b1CgnRky3bk1zVOjjwM14xbi0puTZy7Oz94IE7fOk+IxrZI5Dq8Dh29lvUF5Oq9sDnb4SrVAF5hMn5JCQrbNcQ+s2HwBXK74wrZP8FotKugJeTgJWl220wD7CLkC+QoEjZsIY98MP5kOKkuBPUM1yw1KValNihTDtaCLwbx3xiTM/kJbdAXv/3K9Z2PFesxmBMZQQjL4edzwPzp4jMEx7zbnQ4jLdCyPIRhZItTyBlRH/NknGzQcf6bpd+sTElEQyC2ejpy77AMfuK7ovTLGqkVKphXyE4gIrvuBfeB0+ADI7Hde5AGBHC5NwxCRsry1BDER8h/j7tDxQXXjAGTetq3pQJHuLuci/xa42NByupRLH7AxncrNxEpBjc0YA3Agdd4zUqUWlZJKK0DcBwABcMQTlCGm/9D9SmxciRPL09FLgG21YzSXIDPmJg+kFRFymRl0YZNV2jgEDNmxhQDT2Ri/oeNGuVPaf1fWsb9z6Zrg8Vu5y3q7T4oha0TIOg76IWUJFfhkSpUfh3F5dtIdF8aVOIOMNvjtGKBLiN5ln6/w2wwgDB0iFIznBzjSSh5fX3UechN6kNDNJp38vg8wjdEPcevkRdL0Rhvx7Drs1bGvx3bwEEMRoYSfX23b83XVgp1X2wKZBDO6wQODgd20gCv9ho26aQd4uFKzL0YAb+R38neRWK+a3rGH+eL9vb72X+H+wXt98eHduDBu81E9CpdEm3xBesE/q3Ue5YbdV23QMQ9I3T6IEtQKG/Vau2rp+vmHg44cjI7I01qSv4pKJnIn+hU1ctlhnuS/VTDjm8YhtZSUQtoZ0wVR8WAPft7eaKJbwq+jDaNt2KZjh/3VNoW+Qm6a54qeRUfKe/L5A4ff9w9HDk3wxDBwwvb70GXDdoJPaVUFuVT5ajELF7M5Lk4X1poz+Wj80xRcDl2unfYQYaArP7w+eZ0ynR1JEVOmZ+j41+S3PWgrSk9C7NBBWpB9wa4LX8yZ5sV2Rg/nEZY0/N5vAL+L8ShhR5zmoOXcemQ9OL3+ltDdacbfTaHEB1W268Pd/HoxWlWYE4l9DJiA/spFWGVONHCqJvYzCY5lG7o4trFLZOrP3lf9zz5M+o+fN/0BckYpmKlg3zYuEO65NL47NuwL4MvjgDp8cDgUyqo2Adi41qqKjypCeC9TodVKDv4T/qrEi1lfsbnX9xfW+fFbdeydvSZcMcJKDK6b/bd/Pyc7tkNcNWiLZ6Pfa995WVjzrloZ01rRA5frD3yhcZwbdkp8EioMDEmoqoqNCvJUy1UL9IoKbXQLNCCUkQr+aDyuxaj5h/OK160Nfl53PEYpJZXMEIGHDy33ysXYFVjlOPacteyGyqnbPFsJTbWqETeZDEXHlfmxodv6Wl/hc+PXtQ7b9BGXi+MLuMXO/v2aerPhNvYGw9dv9KBz5eLgPC4JzrpdGF904X1xHqL/zFx49G/dPS968Z4D+itECHMlMou5v5PsVvL1LRfZIshNvK/kVcu3Ud7sEnIszPOk1uqwz45eoCoyVbD9G/CKzVZ0uGjdrnI+8xxvzm226eC5aSFGzuyHLO/K3n0jN6zWD7uYp6UpEao1dSDej8TmPKUmYq6WUAHE060T9u3Eum1/fzzoA1+oPRyP8pxrpeD90JU1+MJkdbkwP61bREAfgGbDJq0kuqQSOYvrmcRYUcWnN3CdtijoFcRiAgVI+Y8Gp84yviu5kPVlcbKfLUCg31s8XfHFBf8s1pU8ZF7T3JiTfJk0Lowf9O7De/nieJpnoZ6u+HXF5iN/Iq1I8y4AABAASURBVHdrTUd0bOSVOnSUaEb2MiCQSApiR7qi94V95cL+fIP3jiy2+RX/XLk03rE/nldEAIyKVIep57R/Y9uxtMPbtr4QS5+5qPrkC+OXRZZLPI6P02HW8TDp0Cp+KsyFFKQGzYzAjkH85C1/TJU8k9gfHHzZCUzCVvaP+foizjZakRdhlLGP8VMtxEMlfxag0pbC4ERVv/HBFg3f1VpU8FvJIimsHnbs2GOX9RDyFOO1gkxF1SXzt7ZGfQJcNhXaIrFj71qZKwtf0rycX3TmC5oLc3DFTl7PF/L+GVjIha5ficcV/27A8JlCgZ4RiMKYDZuvKGy7bryDLsJfVImIDhJAjcqQNyJUkbeh34ztfNF4T+7+s6eivzDv+tvsl36G7Rvz+sCcOc6VNaPJ5eT4ZmyBhvecGqS7CIMBwz4k8lTK9mq1aKoVKKpZmM997DPsD++j3/QpyDJhrwjmF3pemNMLseZ4sx0uvNuXV2ziMZkpgYspZbDeG0p3YDS4EZ13yg1DrOSfzUDdbaHbQ7fcR7MSXad5wl+TLI90w9pRbmfedUrHRw/8R33Bhxfm0mJgDlq2KzFmX3log15Frw7f83njjmDVC3PnzNp2IYesOMrirvy44m/nVv/zC7cL4zPr14oPMTD8AnUTcCy2VjUj5wG/nObCPKm3OJ6KZnLb6Tixvs86nSbywITfmlqtKkkEIPdmfpadNfKFC+Onp7MeuaB+9mUxcCaX2t4L9l/Y+yzIdtNr08bc9Xj7wHYJbFyQz/vAwswRX2x1bLXDY+Ciu20sniE/8Y/4mqfQqaXuyMNH5DZMvBcUNT7DoSzhYuQONQa3mppa0RH4nTLpj9VdP2Qt4JW8KSJuHyAej0t+ZIYKihtq5qg3YrKV23xP2jJgGhGSAJKHgKCeGXpFUEQqgnfKHAAG7xE2gUYysMLd0qsr9Pa4dgP/fGsdQQqeS6YPBT9xjsdTA+32U+AMkrT81z6dFgNFRCgCsMzIF5QRQQ8fCHRHOPQFDMq00cOYVMUgtRIgxTomHK0TY8Hhw7uZeBRAdZCi7AIHHhGhiBAsRxm6PaOk3W+dH12hiMAJhlQmECkNCP3Rx9gdmrfSEo1+0CJi0OHHaBo2QkrrdgM3Bz8AfGkdpFDA5wauG+Sh2lHIOJanjsAoyGjZJFjJz5ACWg5M0OFmiYKuG3RqtqMXrfu7A5Ny0jQ1FWxruu73uB1GphHo7mA+zI3JUFUJ7rQB8c/KJcfKBN2YbDsTyBNuJbFcSTRjItLuNtOMCHkchfxAXuYBilwfCtBp3A0BDG/6ut/vVxYPb5qMc6OFTrzgbfTERCA6foYsyLNCfKM0nb+/Ff39venPHneSTAw9Cnp4cbiNhxCCRYQihTihjFDJBLcwxrqXUU/aBI78hH+8AnVTGfBaf+1R+E9IAXGPjwjx0XioRPg9xqvHu+LS4HpEgG+QAv6ZIdP5voxbn/E37ICp5EXafjDYLxv26CQ/40SAnwnNVBJLU5s0z8BhsiF15hvip6cnvj03PLMgvJDoFy0Qth8GsACu2Bey+JA4I+664uZXGldwV8qNQEIkeiTLXEuolGShNW9kcA/y6BUigiogKVLfP8459qX969Lv7owIJVAyFXmrZzAekOIWG7uGXCvyDtlZoDfkd7zc6HQxHAhoiRIIyfFBIZmKlQAQnXhITWT0xsJZacgMcDR4WDaD/bBj71HHDldg8fwALMeIf7excHmjcX5dnBdkuyLbRp/HdihHyhJAf2cjsOsf8fbXe9VfjAvnGmQHJ4UMIHtMRIxYPeDPhnw4iEuB7kKRqcwiKhJjAvB7HbpUuZxqQUdDUCa0UsVzvwwuMo+OX/nc6vDlIz/x+iOoRAS8GBMGyWZK+NdBvyqo79JYsBd0th2s/0YOCNoTKMhn6LT5Us79F2zk8ortaFZGqLxCpUyEsYwbm5cVusOelCvIlhk3SuDddApFAqHxkNpedTKRLjdXfjTsYzyPNZ1OvGeEvGB7XfLGcGrYb6xRVYqEjnXrGrHQ8SHwK2XTf0Nn/QfxHi921uRVHV9TUdISxIwQwvJ3hH2LT5c7/R0aFiqhnxmKkChU+FER1OC6eIzqOHsD0xMEAjqgKxVDqI15YVtdsc+KLMYHRRGhwQPkCHAVN53AM04HaQCMLB+kNZ6BO0jDjnF8MuEWBjB4N/6OTzZ8aT+u+PI6Npz7a6xC1KgpJfyTMoAsIYPtnubjCyyg+6++uURG42ZJJZXIkNHkB5Idv8mgQDaN2Lsiw4bejrsODuqh5/49dPwh2k0HcipFqshhSDcyyHmpeyB4nXfXd+LP4HixXR2LC3wurJv/58+r/gwbzGNYsFDJHJAZMphsUB/duj2QVoG587XX7SyOmC6z9TyyWsYxf8ePYbNv6TROD+OHCCv0ZpzbAevm/tHO+8qYK7KvwLAJbdYHtcbYUWfAiAEzvIk3fhrH9AL7ZiZt8KNxg/gO9NHZhWoipaiA4nqAY6AYfvH4QseEneeWHBDYVLMRn4nxVjTy73Fu4xDh37R8eDjKl8dHLh3rxEUpBjxzYPXB3Qf4Mwd5lqSh90YO3nixnRK8LAU5AJclVeBZOVgWYIf3T39w0h/7ne+UGDiiKLCjhISMraWMPdSMLNNckasqoWGzrNYXO7kOqvQ6JlJKbFMysUO8TpRNw7jM/xg2CpWSqsDUCutz6jAXnQ6Ni81Zh6mqYkAfbAIGtpsNl9BstdBXVSj5Ift9Q3ZfiK349MKFkOOQqjoyIeJgvRGb29aRoEu0GyJSAc1dge2APSTRxr4ho1CXOnqOHMcbw9XhZfzdJbD11LanVtcZ7/YuxqZ1wGb4y3vSu+M8dHPpXGr6JcvQ9cT+xP4+YIMZn0w+VDkWsM2B9yO2PwAeV0sqM4TI2rsEWxXo/KWvDvpTx6r/6GmV/0pyxA2vloLfCjHWdJgbNq7Ub3CYChc8RTPlTPw1bG78yJQiBrxZy02FtgLdAr9Qwr+zb9rlte2FCwJfGrt+JQYdH2NekF++L/FBh2CaDnJRYLtdCznjyt76AqxcpsBC85u+raiUUAE5Il7FCmWmCnKUTGUYaKPftEOSQTx0q5RUyVDwYqDZjpXnrOc5TpUHpPgDzsANo/Qhn/Fuc2onpkClb8Sx39BvjKXNcloWqmI0wOf2IvPZwTWdEU/Y4kZ3J/b62Pus664BBNpG3NlWUFBGmAViduTp4Gxcui7yvL+SB1bbDZtfmfdXaCzk/DNfOj9zqXfGL7ar+8zfFyiGHTtfOedcudxcGWd/2W8LtBbGm7/gmqWotaoDF4KtNSX2wYXyExEUN0vsCGs6lsd77HW9Slz0NeKqMldrCcZiFWxwxd8Lcru0DCvvm+2B3nTDVUrwm4Hxk6EVVeKzZAgqN3syATpAA7mkENeTnC9P7A19cVkL/hTYCIy6Ql35ctluMyScEh0SvAIvPqoZw96JnqUkcZO0AbWolTJkqOSHkkWZaQqSKKFDBWY7xUq5KfpGXl0pd/BoAs/iei+yucJ7heZMvjseD7q7P+n+/k4PXHrf398zBw7wL9ALCfpdoYR3myb6jprqpEQO8QR9oEAxVKBZEl9FUScnjS+u105dYHWJ2Nqxt2Nx77v8eLwix3jb6sqe5cxFmWNrwy878i7ExhMXVAb7b6fd4xp2mFollwDMW+dv55ISIT+JTcuAxH5FrRVKbFZSop3QYYvYh3825PQc2InJQDavAQ0c05unoqnluCyeasEvIfMISWlSJRTQTF6ypCISN4fVHbqjggSzjFClv1bn6IIslK2o8d5q472NeoXHoIEctpVtsVw5KxK7K8E02rDjwty7MGcW5t6V+mqgfYUhH6TrgqWCmj9vMRsRVl8UIkiEcICE+BqSh2RZDSUDmYomZHo3V/0r06576n/z3Tu9nGZye0FuyWvHkfnitdRxNaFXKSkF1NFjx7n2pfcHHeFcp9COXcDQ2+NXx+iKP/xlq89w9v/V40GKCJVSJAhv6Or8bd1dLpz3LuSfFy4yF2y1E2+B/OLpwOAFA8tgf5gv5KBEDWFW7LgSW7bjlThAbPwoRcQoPS4i8GHRNOMr7FGZF4nhQiE/xjGfncEGKIshEt3MBN1030fcuW7xCvYsBcuzqF6J/wsXsNdL10L9yv79ilzjrEv98qqj58jL+KWzKzbclcRgsnYXCGaREAk7pQptDV/MyHucKjFc5Phq2LDSPhHXreZoK5SWc7ctsMOV2Low95zvbdNnLo1f+ELwTHnmEvlCjr8i07CbYw9cnzlWbLfimxX7r/bbgB3dmfPkpo5tDJ5rG7p5vOe07YF7JIRADVV+TOg1sy+ZkfNAfB3nvOmA7FkKOhbVkmrgNsq5FVnPA+VhKgrG/HY2/W+OV51KqKaIbcGhKyJuwNjC2EpZXRowYMlUUk9KMMmpSNeBDYW80Kzjm6/d1G6ETJBQgcd4TwiWTBXKpE9j7D4W0y4ps+h7BkEDH7djf6Pi2K6xaNPQX40mSkFnALwYAi8pf5mPws38DJQNRYTEpzOuM75Tvo2nWa/dxGqXQ30AHeFtqx3GYu2Lm1LQpZLcHag4zhNvw9EOGAYzNuCXlOK1SwTAbiAg7OwObyFzh/+ODXeSmetCgAgmgOBIn9tKJkmlqtWqiKKVBQUzQFjwkBgiP6FQZqjh3EawF+o0wbprhe9CUF4J1IWA9SZhI1BNX+PpSEMlpIhQSWSn5EWGiFRmURZkoKSiiJRR0icEj0beHcFsizMT19/mnJmkhgvvC/WNZOQkvlJuyGMZVjYfq2VhLOwHTVGBnDbabvQW9NhVCkHNIcUb+tNxHpfMjclc0Pk2po8xG74YEw+9d+zebW8DfhSPA9xJ+v2p6o5Nv9838HaYdnwqiLnsktxm6PR35AnaEsUNVEf4eKyT00KiWNddG0ljA3djjOXYhjzb8IN1/Y9fir6KTQc2aLLtsCEkzVWYHj1TraWmSokv7c+Jch7vqVpSfMDtGuM8Hjquv/mj936THTl2w9s7drA+O/E85i/vlvENnGBX5AZd4wkNHqIUT3fH97CTwHc5np75Zu+JDe8TifGJuhetBb/bf+ubPRjvj0mlcujRiOtSmpLNlMqkbLPmw6xpalw0d41/C+zjs779/Ez9WZ+ez3qEj39T6+Wycfgx/33Ydkfunfm0Abbzit13605q6pLoHvGx0uaFbSHuhr7os9G2Y0PbxromMdXe7E3p90yIYOsOnnEi0ATCG/pZ1w4D+2UCf2K8oVK2UjTXokoZ4bktYmQfC9sz88D/5u/ZsePxkfIGzofOsYFgTMX3t3iDM3Ju6GXYKYX/AnnMt8HXMu7of2GjdGGeXcacX7UTl294iCD5B7JjGmTBNiPuU6GKLUPPfPP5zLe2FxZfzITdJMf2wkLnb6LHAYcNxiO+/ssvWA5Cv7letDi/jPXgtvFOSSVTBT0QUxvErozr6GqdKoI3oIJTwWm1qLZG/Fd37jEUAAAQAElEQVRKoFYV9Cr0GV8Q6ei8M7ft3xVdN+xv6OTGjh6JFsbt1m+T3Ae74X/Hw+pLCvRYiM8Llze200puf/O9TePxFbmOU9GJg/2hJZZJiQ1Zg/4BOU+t6IBsDdk9ZoeJaS72Jb7ZgPVVto1yx3fdgGCmnxmKCOTqzKFduEgSbZlKeJcBZdguS1HkDZJxlVw8Yad5muTDy/0dl1Tv7vTu4cQh5kTbrILthk7YITKhWdRqG3Prx5P0v9XP9Fd0p2+xRceeiW0LObL0XQW7pqQaMf6JjanmLR8hk+3SaE8gwOnow1AlshfaMA184oZfQ62ESt7KRslHsCEmcQ72SMaDwmjJdHjVG5h+MMDjS0nopqaWqshTaE/4uV+UEraEgPcKButu6OIJQx+2XjH0at8Qs4OP+zJkOh73wlr1yOHr2bFxWfHNhjxdJRJbFLVszOdJLaqqinIv6tfUdg0tF2lxfJkH8bAjT+SuKFJii0RuBXJyqcyyT2xSf43bTuz6tyvGYSSQN22OTlx08PZXQJvelZnYod5yxdR0mhsyFWRLJIpBAqH9kXUi/LTy4y32r8QxLhaY2rPot5Hn3/xiln8T5sAaO0NvalUNeTNDjtsrOl2wzTOHiyfs8/n5RZ+ePpOPn7hEWmTZrWcgt7jgDJxqfQs0OjoTYthmHznbOcRrg2MnwSvwMAxe6LfiH/ebp+sbttxoG4DsmwF9aBIhJKGJ6VR4VeIjoGfa7vO8M5j+Ya5cBE5jTh9Z+z2vD2yOXXquG4xjuDtU3R2r3t1N+vJ+1lfvjvrKJe8/eDfrx18e9Wtf3+kHHw7QbCrM0RU5/VslHx+f9M3Hb/XTn/2hfv8n/6V+9/d+R7/9//8H+v0/+H19fnxURz7LmCn5t0cmfHg4HnW6e9Dx/gbz8U6lzdi1qHcQscvjoepn74+6/4MnvTyvupCnSfHaiaHExjO2nAwZqkAQLrbVlZhcsZd4AqYFWbNOKnVWbfZzUa0pz13/Jr1lqtmHbKFtzNWN8Y6DwNawkkFMZO85fFFg+7ZWNE9Nh8Ok2TFkmKqmaiiaWpX7Z/JWoz5NhRgzpCbmx2Eusu392zuOw8a4UqqSPUJkk6Ka49gbrDjfcSHnK8zTpoRvxbdtwN3poNNp1vFgONB30DwfNR+O1E86HE86nu646L/TA6Xh3ShPuqfvdDzqOE/yejxjU8KKud4VzANY6X6u+oJ4MHy4n/RArDQMuDGXPLf3XTyhgqFaSc3Y5ofHpv/51wdN+OCvnXetkaJLGRrPKDo/8XeKP1FUwa1ZbnObejKGoBh54cIa7wPpExdDn5+fZXjkYPrM/Hwec/WqZ/ZLz6y5l7EubYwDWIeXjRIbdjgnMkaEgnrw0+8FwTJDBrpoDYmfHdiQbyXmnOseoe/92aen8/gNWccJoSLLGK86ZClK6DkfL+z5F/Y9OwYqkDR0fLhjNFB0IsY951xOLVVBKMhREKKkVDKHTS1fpaGWAk5RGfFbVauhKSK1rl0vL6s+Py36+Pmsbz896+npQh7axHRiXOpAvns4znp3mvWeuX0H/5lYJOvpFttSloBuap7q8GODZ8lkfNGEDDM8j63qRFyf5pmYacRzUUVu8XgOdhhWcE+vMVUZTxNydGL6Blf8YducmdS+1Pe/hezyzIXusnPpfL2wN3sh577oCZ/bt2f2MV1F83wgnonZ4wGdkAE5JuSpzbYI7fh7YYF6fHrUt999q2++/VbffSJ/EzcXLlG2viqrVKdQm1MTdnDZCHa3219XeC3knHVhTVqDdSZUscXciqwPKUPOER3fGjbHmXU5n7G5L6W7GvK0msRzIDWSk6ScPzC5bMOHw0EPyH5qE7Ztig0/chF0fty0MmfG/xVF7IXniaQEovNj78gDhFSJlZncckceeribNeO3pM32BlORASQQEnWClc8mFlleAzs01XlWJVc0YCIXzIeDZnLJRPs84V/rAd2G36dp0unupHcf3unD+/fswe50YswB3KlNQ+fE950431h4N2J9Yx7AVIc26/27D/rw8IH15oSsE21Nx2nW3YQv6Z9KQ6cq/wl+qhexcAuVsbekzmdH/FXE/I4au3Z30pURqvCe8GMljkW0bezRadIdPv7iYSZHFgVEdss2oMuy7shLjT2EdMWnC/Nppdw4PwZ0phqDxsOxkUNvcO9zNbnwNFfN+LmAEylskJqJqwOQyWhifTUgp/coK7yczzf4m3ciTyJ7QdBSCzoUZRqSMlWh3YCJvgbUUmT1AjqGTA2cmnHTTas29vkbsm/MhRW4Ep9Xzji2FaxkcIx4voqnltQ8Vd07jk4T+eFAveGbho8KkOhY2FNX8MqAQytj7s/o/etN+h+UTf85/vpbpYptoiIFny5UQSchY4AfajWVyCqeK/nx8/OiR8B5u0fIsGL7M30vF/edyWlP+vl3n/WTn33SH/78k7779CTn+jNz7kz+HyW4HuNfDnB+IVTwbWjF9su6jy+ynji3f3p8GWvFik1SgRRSxzfdBuHNsiX2sJwHxxL6gaArucl8XtgXvnAePLPOjPwfiX5FM/Yw/hE7HpmTJ5fk3ONx0jRP8vxJjLEzyBfXGzIdwPvBh5PGv0f87qh39wf2WLNOjJunxhpQb/MUu2Tm4DM5BqDd2iTr+MIa+PHjkz77P/vDjgv7eXccwDmdDnr3cJT/CbH3lMdjGz7oxM55Oev5+TzmUC1FtTUJHhu2sC98v/Hx8cp9xEXfQvvbTy/67vGs71hX/B+efny+6CP1R9bFC35YiWfPI6wpxB1yF/yckcKrzNMNX1yBVct21QV7LuQG83rGd59MD/qm98JZDbeCs+tC3J6Bi+ckqetKSXrW4hK4YsedeCkhdEvmadP7+5O+/OI9ej/Iej+cJnnv8iU54Mt3M3O4ghsiFPUNPvntqPrvHnjHDokNshR14sFQUKaV1NSK5lo07M+7yAsbelytB/cQub8O2JlwK43u2DFKoH5CNMI18RavxknlMBDvlHbmhvE3AkRglUwCoCgieY0BXTZlCLRX6K+C7hJO5Yd+AVT5JHwNJZPRAdDYpYgYcrgvHDEeP3TYZcXFA4pCHsMA4wRlSJCilzpJppNsPL6UVLHhFEyWnYVwx9kbct7oBSNuvFzrg0eHp22048BueOOP3Xbouj+gF5GMhgtqWr9SQnOrarXSnrqyeG4slkgko3qMFBJQMsAzSFk0ng6fjQTgBLSQaK5sMK840b5DMEYNtNcf8WqnVIQhJAV8Ukmyu0FRxK0vJfAlpIVU146zVoL0Ap8XDtqG87LJh0zz92XxRrxsTIZRgrc5uSBfxybC7hEhDYpBcu8E/zYS2kZ/IYoPJBgnGsPhOGkisSRO8jDbZMgArvFX4nPbdr3RFrYQPAqCH+dC8m8koCJinc3UjvzuFY+XKrSCoO3X0Ws3HcYHvQVmLqmKLhJLxy+7PEGdkJ3Uzd+8N2RYGeu6y5V3XxD+zXPqXzusaDocDakuyA57Nvw4l8JmKTWh21RCU6M+FbXXRO1DnSEcp+gUEuNNo8taeI7aFpZ96IDsb+Vb34ZcQybsdUURy27YmJdjLJTePm98bMMOfoenPzv1Cz5+4UDyxKLzRJJ8on7b5G5azIPYX0H2psDSSaGIUCVIG86oxHbUSSqzKsnei8jUGnNq16fHCwfvZ33LRv87Lo0/k8jNwxtp812IN8s8bM4c9Wbgio2vxNVKMt3QC9XVKcXjwm0eY3/d9O/Dj7aLbRQKJXYvzLtCMqwtVYk9xJVIhkIXKhI6oJp2ZFixgYkUfDeBP4Ff8VsrqQlofqcvGYPJdMXGZ8admScXVoALsq60ZYbmuejIRm7G16ZVGE+zzNcybrap58xgviuRqYJgHhSIsTPnFuCqhQXrCjh+iWgV+BsHYmgRsiy2R+9BU5EikU3j39t8YgNwZoFat8AX4uKscyG2Mx83eXPwzEHshUX5Cfh3P6/6F3NR5UCykl86G+LoXVBUgWGWFAy1rdv4K9gdHWhWLQVIgLICpWGvplYpa8XuVY3cc7N/yI9jbnfehMYKPftx6MGiiSk4NAQ2EfysXxfhIMfezfdCl10L8XEhF95g0RU6ls8+NUSEChuiuZWxQZyRJQV/eFTKY00Oh0WHIXPQIu34b8GnVxZry7Uh1Bus+GpDgB0wn5CwSyrhQ9eYJ6ikznum2+HmEgh8MtqyKMsNSklsU8gLjViZOKCc2ACd9MCG4OH+qONxpj/leBaPaZRSaas6tqp/LT/pP4gP+rtLwR9XdfyVzJ+CAROBEt9VdRHKaiWAxCehCb0n3iv8+SjF06WQhOiyPu5ryOnYnUCq4LcifBw3EA922LGTAzDhkzQ5lUFKdNHiGo18EuIV4o1Kq0UNYgU5EtqRCd8Y4BEGzxGD7T38Dg23U0C7a8VHBs8j94++kAI5nUd8YeyYfib+vYG9Mjcxiyo4FRnmUjQTpy2bqhqXSAX7pdYlxPclzBMBu1bic2dgcIoOX6Ay1vJ2hei6xeUufJTIFehMXQB8CGIpxegux8yVWFqJL8uMe1SgNbUy9gbHucpwmCpzp6hEMDw8GLm6jM9wLookx6dzzcYFIvcDA6+W1O9E1Zfkmz/PYW+eJ82mNRVV7J3Qsz0d02fmjXPvIweDRy4sPvtvf7w8MX8WoZaUkooUQFaqNVWgQQv26Nink5e2kUMW7GpflwyVEsR2KOJmB+vq/hVDreht2Ch33g2uG6wXoTpsF6bTCvxSaTpd6N5l2W1D87Cd7u+a7o5Vhzl1QOdjSx1HWXg3VN4rOG3M/fenSV9wYPF/3jqAy8Gv2WD/6IuDfu0Hd/r6iyOXjpOyJH4lN3L58olL4W+++04//flP9QdcEv/u7/0uF8a/zYXxfylf2KCoMgM5JUykqVXm7Emn+3vggcuHB82/fGEs7GJ9UPZ3OUAVLov7pysXxh3bi1gKaIVwG7EZzFcgk1Eadr9g6xVjM1zCNjlywaTWANbeBv+K/AU/jMti4rXVXbXsxAg2xNA788b5JMQfaARWDyLUl2qoomRshc48N82HiRiaNLWmVitQoJWjnFph31bpb7zTx3t7BfcdDlWnU9NhbmN8ZoV2VZQiKtq4rEQd9O7yHBdKoSq0Ul43j4fG+Gn4xHnwdJx1OMyauVCbAJcHLoEO41L4BN6d7u+A0w3ujnf4Hp8eDjqCf7BOTP4W4nsQnMBaQejoAT4fHmZ9uG/64qHpHTHVcKbzOFtcYTICMJQRyFb0T72b9G/96KSfbNL/m/lXsHfNUKG/hLCqvn9QifdQob+WxHahmkU1crSrB+vNzly66onLuMeXF93mo8uLnjkce//9zNr8xH7Mv1m1sM9YmT/eHy0sigtCjvwHf9mA8BL1oDQkQhUgaUvxUHaFuohzyrVL3sOYx0cOzp+5cDjD94rwfMALBqUC2oV4yyx2lVb2/Vd4dxJTZkAJQtR3ZKopbF5Yx6axN59aqCKDJ4aRSgAAEABJREFU5RgAfjGUVKGsmaoMKtCupYDLO2WrRRkp5/kn8vhnLgws43fsI584gNsWsJTH+yLjnjn+cDdxJpjlS7QJmkFsR0jO35AcfFrLEbuN/hKBP2Lk3APtByaf88uJuD0Q93Otg75tcWXuYXreC/o1HaamUhIbESK6PTv8Vs6CF/xkf71gS/vxmf3beV102S96Wc96vAB8Wff5db/tPWTHio3LyePxSKwfdJgnTYZpIvYaDLAFApy5gHjiy6xvv/1O33Bp/OnzJy7QX3Rm4dpZ/7NIFfR2KJqPBRqF91QWrIHBrpeNHL5p48L4tn4kOqXmhq7ok8SlyNMdcJ5e8emFfdYzMep7AsSEJritiJCQc40vi22Jhj2P2OwBuR/Q5YSNZpDKnkJ1XZ42Loy7zFecgQNiKfFTGJF2G5pqYtWkY2pFd8eJS5BJ9keIni4JPhmpIH4CxFGy+YidiYm8EYFsTZW5P+Bwki+NZ/LIfJhfbdtGbmqtYd+qCVlPpyMXv+/0nguZe/L48cgFM7pM+KCCl/BCUO3kj4391spZ2BPiAJ8vHrgwfvdB98f7IeuBMcdpJlbwZZ00ZSPWqlJVBQh+2gZib261cZ1wD9BZC/YR917zxJPoU0uqtYJegQi7NniX3JljVR/uDzoSu0nXhmz2m/fXGwnMa+eGPVeYeP1YaFuBTjxLuxp58TQXbNx0f2qjvKM8kcMPxNDkPUSRrHqrqQN8ZqAUx5NlBaBFaGob5c4+pavDLyTiI4gvoFRkv0EmegC1pDxPLYPrBvMJxgUyW59Gw2iPXcJIHdhJ0CvllRx0RV/nwzdbMVQ7vDdwKOCPzK3qNDfy+6z3p5m8Pw17za1oMrB3mJj/swHdJt7vqf8PT0V/qoX+H5fQ31ulnRhTdo29IOur5UONsVZP4FVsabuw4OrCPuvx+Sr/Z3ELc8nTCg10pX4mRp+Zr5/Zf31iLv/8u0cuiz/qJ1wYf8sZ+Zn9x9k5hLzhveyFfOs5uPDu+YiZsY6Gva3/mfYncon/9tMza8WVdV4KDaRO4QGSMuyHUEO3efg1QOlakPXCOdZjnzj/L5yFd+SMCJWaMu4BGx6wy3GUTccZOE6a5qqKbyNSG2NeyNUr9I7Ml6/9/0Fwaez/kO+BPdeJ+XcgL0yNnMaYolTwp2Sqku9ra5pqVcMHttULue4jF+hPTy965gJ3wSYhaWqVWJ317u6oD+9OrDVHnY6Nduuz64INnrDtSlAW+xdZBQ/EGufiZ869n7kw/u7zou+4LP6Wte/twnhcGnNH8YkvTx+xqf2w4S/HFKZUhlQilVmop/x0Jq7jbSEeL8CwJ3F5AZz/H1mv/Itzj/A9s/EhBRMfXS+uA1cWYss2gDpqaqXckH9nrjLVyM+hO/YrPh/6/9b44j0XxvfHMV99YfzFu1m+ML73HoZYRF38Evq7ZdKvtq4fTEVRErmdQ9GEyZEhYjc1Y/MJPxsajbbiRn5zvl/I/YmP1MPNncm1yxOwQ6ALQrYAJa/UulElcCNiMEtKsgHBugMkaBAz3RdGo6sP0OvTKUGhjcCF7qi4fIWg30Ch4M+NFiKajxtpcxERLkwEEvsrdA1HDgbu7q9UqcPYQ97APTtJxpM5IoYu4vFc2vmBz9UpTSDgGcHPgB10djp3EtBG4GwYcseJnbbvgXchQx/gMXAb/V0RoVKKshQpEnlt95D/4D+aqMUNCnasRIfBddARpzOmMxl3me+OjPvg02EJyE/4B/BWUmXkjlwbILhl5k2OLJSphNcAhvCx0NDvupJsLiQMTxSXDv4rkezEdGUyXEleCwnKcCWYfAh1YJvPZtkAxJOUUqTCkPArSQAXEkO9ldij0hYREp8uiaFyothIPOZ7YeaY54rdrQsoSuRutYyF646EdZxND7vSOcZDaEMA22iUNLpOIQxmVoNGxI2pfeb+jcm5YatugAYksCBEqXuc8QyWY0Wev/Xc9YicvzV1+TLWXoXBqPsi+AZSsrCgpipyGxovtdDOe6YGvv6xx7wH826KgEsaKW7N1C0zBTbbmYc3sGyWf/QpFPFH4cbGVKh5MPCm05Xkdhl+v+qZy4QXDire9F7sA/y/YcAOd9OmCu0kjqrmeVKpFYKhFXt4QcQ81DddoPd26DG9FzbQXpjsW9Mz/sYYWKNDl+UfQJv7DbjD5oezZN43eY3btTHHbji8D100cBVSYt+CrRMbIBzjOyBFBH3InkW1VOpFwR/TNYLxS6ZKApFEMb0JBLQlmd+QmYTuhfFKaZ3X1/iBlCpjG7wNxfOZ8QlEhLtFoYCWKQZMXQddFVz32Qb2xw12bLnLbWPIL/1AZUa7wRRSYR7o1aFum3qjwnQW5iR/6HVur2OD8CavS+vx91nM/gsOEf+rdlXagTgZcYZMnqcNHycNCbugD1b0lQEli0oB0u+pUqmjUJZbGYyLTEWgLT7zInQhj1ycT7Af5DBFqGZRAgVwCTr+7NoZw2fo2vl5g52+nb5NO7mZF3+Q7vbpFKGAXrAoFmgnlwWhYMmqkZpKsrFP+m6QMLNvLyzgF+J9Qa4F49m/KwbEvdox+I23qQvqiC3RDqDE963QiggFfAyiLgWf4CfAeybyYJ+KrWzbaSpqrbJZKqq0FfoygzEaDzXKUGHsX9CjPkbT3+2zvFHZsGPHBliX5W1XYiPXU6IuVca8QYHmANoSQCXtyG6wjRmi4M/AKaFMDRqFsgKthlw3/TEGe5qGjW/7eG64vM3brvFQ8JHgF9AYNEN6KxVCYoANucd2ywNRz0kKOhj9hkPDjqDmvVO3zzZKrxtg3dYP3q8IsOK0Bdjw40ZJ800X5LD/p0hsU+Q/waF24/C24vcr+IYNGrsl8yHhDZBDPKZFWGA7DfC7ZRqyI/8GeNM9ZKNzyEq5MmiDrnUzKdvSdijYuiCXITFIuhM+gv8bzRt9WlAWEoKFdg7e6qEdzf6ja9E/2zZ9VUKOH88nQ0FPk3PsmsbGQOu3eA5eL1yOL8TRLtCUGYqARwf09oTdK4aB18lHXVfsuQJDDw8AIoKxN1zzWNF1AANXwG03kCzHvrsEvufl8YKGpJA69rLdjLsZWRryVeZHJRjbgNCtzNeyqJbyqn9Qj9E+t8J8/wWcmG/vOGR4s33H4bhhsx0eK4nzwv7mxb/lySWe/zmlz0+f9enzR338+J0+c5F85kC3DX129LhBZmqamnyxeZgnTRyMKgegyKqdC1JCCrtJjq8LL79zmvSbP33UdtmxfxesFRHIW9SadSmqwxchwn3Y3X6ORDfAZcIzwCmpgZuMl/rAt1/EE4A/prEjs0vjQJXmrrd+jVqMn4JORCohXF9tXaiXDFXs5LZWi2pNDmlFrrdSeL9Ba4V2chllliJBz5y6yEzYYidmMfP3FwviSWi3Qa/KB9SJsRM+OnB4PMxNtqn3GrZx84ET2061gTsB9E/UZ9cnHakf6J/Bm1uVZbPs1rlvmzZyvO8fSorDUnKZUMdh7MiBrGUylzTsPezVu0qk/mli5V//atb/jUuv39tFWyD1DW8jzh0Pnqe2707/gC6Rll+hswZ36jfwGH8hvrDWON4uXCCcOSCf+bJ2YV6+za+VOWY8lxtE7VfPiQ1fbrzv+FuIgtjKjF8CKYIO8aBDt2CUbgoFjRKvQyZfWD5xOH4i5i/w3tHHPAzd9Ac2Pxjmtg3eMtCU0Bp8wQssZ5u2mppqUcmkFyT6CoxrCeKn6BZLST2ph0q6TNV0H1ALsZQK9OlQsK2uw06rzlwGXFnv7JuQlBHKDEVQvgHvCr0+HUWpUmRqxMKQj7hs8JlqlWNkxAyxNvNu2Q0NPSp4JRNyJhgK6oW2jNc2fN0xZEdH+2Lz+mFZibGFL+sXl7wvBPyC3BdyywU/vwAr70MPaGYWFegW9qSlVvSvKiUVAU/Et7M2YnfFP89chviLPl82PXLxfCYf2SaWoTZsycVObaGC/J11a+Xc637H1Rn+V/blnTWjZrnZA54VXuWVV9AXkuDOT8xHEFvWjXjr2BG0Wzsx1WmzbEHLMDuVQmUANioK5kqOdbYFegFFRRXqOSDAEDVRdpl2jvGSZWroMFk+7zsKIxKAbkQoAYVujwVzTCKPmwLdSoUfOaAZpkkT5Tw19lhNlb4CPZe1FdXWdDgedfdwr4eHB91T3vnS+HQkl08yXsL7xmZjHuNt9Df/xtjj+JLqXsfjiVx1IKZmTXVSjaaSVSXKgFTBoCmRA4WdTU/EUECoKJUZKllUSw5oxETDBgPclpL/eaOIropNDnPhy7WmaYJHCQXjI1ymIlOKEFYd09Vr8JW1hwYleI7xAzn2RN47kd+Oc9UMvbkV5C/IX+GRKpkDH1HI9TGgMJ7NJqS6xE+D42/MBXzgulEYKsuRJV/ppLIUgJLOAlKG6yGqCvFg1w6goiLcYh5woG0jltcRj+Rx+GyAc5L5CdQE32C6tSQ65Fj3j9jnDj3vDtNYH2bbFDmMUzLQCdyp6oj+X2OLv/iu6KUW/eUl9VGh8VgMA/q6xT5AKty3k0cB5vjKHL0y3y/A7cy7jnPwldj0XvTC/ZHPxE+cr5/4EuaTLyeZw58A52DPUcgLNTytWId2rawBG34zbX+R0x00yOHcscFvfeV7ITe47jmJSjd7IqhplfKmY5HX1OPcNLUycLrt+kpnQe4NfoirUKqVornV1/hK+XmjV0uOvgM2neemxJ/m7fWjws8xdYctXR7ZY9m2M/HWaiGuiopL6DdDpa2kgnGKGHpfuXu42fAq63YllzJVVDJVwPV4Q3oMgnXssmGLhbx64a7BsaFIKYtcWie69cKN7Wcuxj8/LfrkLyLHb/9expe0F/Q/02+cM3nSPlu9HjLY9DZKxxsEERPaIdzV8dXGHNvw1aYr8Xm1PbHjFb9d8IvvQi7QXvii+eo1ApqmZdoL7wu60Y3eCT0u38kNDBeugU+ooXNric9SrZUBM/Hq+Wt/nrDvyfPXdsT5CZSaKrz//Wj6Nw5XzbRlhEI8LoGBl6GGPadaVMkpvIJAgJm5pclSlJmKMASdTipdNvjuCYhRRp0e0uJoF2gRoYAapG4TBI2MR5O75WDZMJRpuF20RjAmRs1vigj94o++fyJoDSlHGYoI+gwUfLosI84hKEzbTjO4PgDFQBPdN/ALYyLQUdChw3ijc/RJESH3Dp76xUOzGPbacLOLJ9HKZF/RbyMgBq1XjBjku6z3Zvth6P4qj0QnXAQMHbp4QrZ/ZhmBnyV5L3JZqJf0e6hA+BeydUUEOEWlNgU4tAx1XNIgCRt13eRAzpWJY9iRJyJUS1EjiBo8GvVCmdARfZhHOz9WfLoQuRcmzZXZ5XfrtFJfRuAzednsvLBxuzChBw7xcmUCXJkcK+VGsCuS4Ks6cHC655sgl4WFvyvgAzBmhde29Vss8d7FE8Gk6TLtJyb1C4l1gc8KbTG2QWOamuZpgvak1ppKrbrZQ2OscYdcyLxCdwNutFDpVgYAABAASURBVHPglaSMGB6yz+xLv4UkmuXfuCkplQyVcoNkTNL5vY2Ihf/jx9Cv1113IXnxROVR7sTHRn+/fZVOG2mOjZv7E1xIDboh/oTG43h5AzcMeV0xGAferhrcZ9jRAJdhzy7rsfPi9oBugl+AITcMAxDvEpoaidJ12VeSOu8ev5C8bPsXEu4ztn/GB050O76CvIxjAF2VheRwOKhkyvHxzAH78fFZ3338rG+/e+Li+aIrPjA+LhCDR7wO+SBgGWE9PoM2ZmL6gNNp62Doe0BA+elU7K+bxLQQ2+PdBLrAh3pIpm0wb8t2JaZNO7KolqaJOTS3ic2E61UNHdIOgsIgBS2qEj92YvSK/o7vBTq2j/VaadtRzGAZzMvlkFG3JyJkOTI9/0Kt5oCJ5F9p86bDoJQSAH3E8JUFxHMD8vJjcYZcr/qb57ABA8rQKVVKUc1XoF6ACPyNDp4HCwvgC18GrJTC761W8BkHDqz17z/t4ot0/VPahGhqJW6yQmeqZWwOplbYPBTaK/2AadBXM1VLIkPIelGFBlKz64O8IpCD1wu8n/nG9YlvcM98G33lnR2XKvP6SK44Mq9nFkLzKxZCaIniHSSDbQU7TRyIKlCQMSy8IYwsh5nsa/uN/SWbe/mXE/ghpYK8Kvgl8pdRlkxFBGPIO8TrGdsbLl7c8T1u1s23g4RQQxsyrTBxbhFPvNII6sK23YDz7KfOAKojrm9zlgZ1eHY513RieHvL1+TYjby976spKaELImMZSU755/qj/iTwV+M9Fy7IgwzdDDroLn9RUHv7jE5ekM5VhSJ55WO93vRYEfIWc7Y0tMED5fuP3VGxdwKiz2OHHbCRx67kjhVjreTqbrmkYTfjXNHRsOLHNTraW5BuKmB17dzgoCF6dvFDDKRd9POu2xMhRYTSgkDDtve8NM8NfpYn0Ku0HDGa1ZuvrtW88eviLziRr/Nuu1uXqaTmUlQSXFjZXzs4g96gucuH7o7Epr8ztr/aOeSHHuMx5jZWunJR4PnrDeeGLXbwQ4FafcSNZb7lj1ULcjk3+VLIPAUfq5fWM0yfcRSQZ7wUGSrIG8i7E2NX6C/YffAjbv82l8Z/Tgu4KMMnlSqZI84b9jB4nlr3jECqkCgTnxZvFhN+jHMcEG7k9T4AFeXH80/aX/90MgUA/k7nDTp9ADrb79bpF+B2jzbA522MxzN4x7bG3WG2M57uocfu+EJPx5Vt53JnTEQo8V+gX0RKQH+FndK4C4YzXJhfF+pXyo2yQyCgUdE34LUx7y5cmC1cqKzYETQLqYggX6RqVtValdDdGHthT3IGXshfZ2BH9sqXw3MVeUVcFHRZwx3c6xp8SRfsaSRYaOGLuZ+Vot9nk/+rHx+1kmcQSYqiOjW1NqnUMiCzSOjnvijIwH6nAoiNfOSIkSf2wctxadtcWKOudF3X1LoXplJKXNTCQFSAncLySRFUFcRlaOULE8fR5bIi41V92xUwyhKy3wPPjjJ3FcTCHEIkVeKm1KQtleUGgcw9JOu/2n/ABow8gU1wp1YQukIJjwKPkgkNv0uQwe63S5HGPsMH0nmqYw1qzG/HsHGC+RKSt1/y36pAU0GO8YEfcpRhBPyz41T7319UnjHQsqxa101+JuSfoWs5gnjoYw+H/tjgXziG/plT6j/8vOupgw1Bx8CCnb0/NVyIAcfbCr7B/Z7XF/i8YM8X1jrvp7yvWoxLjNlX5r9CZ12ZG4yFLQx00wEFC8pYppLWJRWUES5DEaEEQhplob3S71IK7eixQdPymM+IeUnVtmZcBi98NubbgpwL647xHUe77UW73z3eODt+A33YNAefEMWNdxZVIOBrPua3Qm+FrmlEipxcb9CKaknopBIh+OBraL22FWQTdNznuGr4ZshsREkRqQJulpDlsj3tgyf2Nr4I8GXMgk0t74bMlt+gPYasNVOtFmKpcIaoOvki6TRzpqjQDZF0wNOQcQLP8WcoBHtXCtJA59zS1bERZpZtpl3sNTrzWUCnX+rw7HwZuV6l67nregGY7/Z3RuWCkUtKLiVNvw9ZN+1MDstu2PZd62vc7m91+p1zzsSVdV94d64N7FNbqmKvwDadNdU+feTLgO8eX/SZfZf381fwC7inwyzvtxr4ic0zUoltSqZKKdioAkUlec9AmS7PodXzhrX0Srng35WgRfQRb1fmk7/4uPAFiP3fmZ9TK7o/zvry3Z3eoesd+7ypNjXoJvaEskw++YG5VUugQygY24fOJDPmXclEnqpKmZHyE7QLB3QE6ODKQBukoJlD9lrLbVyrashSSypBQGVwpKErueXAxdfR8t2duDh+0MP7d7q7e9B0mMFJRZpjhwWOpho0ZBQlcVEb+qCXz0MnLo2naVbQ53y3OwaUaGMQNuyyrJ252ZGbDpUIWS5/0XWPHA/IcX88jC+yDlNTKyHEVqG0DvOhjHidhk516NVm8IxrQJ4KlCyKwJLYxHHl+RgKmeb93UH3J3gQ+0ePxU7uG8CYxEYlc8jVqFe3SWgCpGgP/CQVzrb+xSjvqeBELu5wCAn8ADtdvoLrN0i6wdEYIbEW2BTfAxXnoI3Y3/Z9zHPH/47NVjYmhq3jh5Rsk6AMSS5bSx2x4XGuY4439JpbGfY6zAVbJWNSqDa4i/iJEGeK1D93X/Uv3jf9vTrp77ZZJy48GzaOUiSwd8vFOsYQ+dlJBpeXVY+PFz09XfTMJaT/88IL52fPs5W5dmHyO+8bnlkHvB48cbb+DDyCtzBnujoyhWZkPh0nOSdNlhXZM0OWz7Ey8sxgjo1dAoEgCYL1rDWVBEqklEBxvNA2t6ojX6ieiGXbxjwcA1Otykjoh/x47cMZ8tuNZuqATDM2RUR5vl+Z+7Y/GU6lhmwjx5LtXUtAr8s0hqzUTKeWVEGukoVYrppq08wcmedZbWqqrSiTWMC+zisbecV+Nx3zRU1h9jF3VuLBNnvhHuozF+6GJ3L/E/nwQk6yzXcGfO+rHSrEV8Ab8rqw1j6dNz0y5vH5qicujRfWY8uLGUGWNhAJNeZ6F1VycNcVnDP+8jrv/m4rMSAiJKAj6E5MGlzvJKcuHvpu/YJWh/bukAMbPiBciZHzuG9jVOC/NitKpb9oQ24peE9+dtaVq85PT7qcX0Z99IV/AuGKIXlJWd9Sin6eTb/fi/5Hx10FmRLamYX+1Hjchu1bTfxSmNepghyVsRNxk2nkCClDckmBfTUMjHVsuJ0GlxSsgygikMCPTJTtOG7T5kDHQIMETDv1jcm841CPi2CMxwGuRoQiXkESNcDlK4y+VI5S4+n87GDdAIPzvltGA0xGnbK/AWYedcaYfqK4oMcw9wzZqfhVt/5Qjprk9qDwxzK4NK0dfTYSlxdAw8b7m308yGN+Gc/4HVu4T9AWMgz5cT5iSrRFBgmiaPjC/ijoTVkyVfIGCU4G1Pl4XCTttaoAkQVxQ/ugCYJSgm6XaOt6k9eTuyOv6VR4GBqBUYGSqTBEQItxO5OC4L2woT0z8RaS4casMXgjcGUDuHCg8qQ5c/K5UB+TZ+taGefAN0BGEalWmw4k7gdfGJOoCu9diXzSBpLpGlbGwwYZQsE4188kjCc2OC9M0AuyrDTSC83CIkCymSc52UzTpFKrAj2su5OJDwWWy+BxsBq0FVAAEtyIEMGgX/bVOAzRTLduEN/7omQoGWM/mP5C7D8j0996Cf352VoJ8paAucGM2TjI7a8xECyoN9rgpQadmjF4hHhMFAk7JR+LRaM/7v0FDOrIIDfR3RljHjsK7gzkQysfcCJCgRIJnzAE7wFzSjD+yKe/ErRPVvSy733AeeFLgWcWtQX7b8TQ4MdI3KUOrYo/j/i1klg2YuOFb0k/c2H8LYdg/1tMT2xUV4/rNnWXZaQ2uAXjpZAM7kcH678PfDcAAkC5idyxyw3eaGg84GDnDvjVuAxRUkFbmd6VBeJCfMJCEWXEy9QmHYiduTViqrKIFZVMNjtijPlIwR/xWPeV8Qsx6QPghflx5R1RB+4OYevWcYDLHbmhIERADo2yJHM3Q15QW014hjCblJJCopv3kJ8OPfPbMTQk1SHUQRr13fJJxvE7JDVis6RqFtV6gwLxEkURqS5pheaFBW/4E9lpui0OME7oe6Owwe/f5UT8L7VV3MWq0deg01rRNKBy4CvMP2DCZtiu1qZSK5AqJVSHHKHMEGQV0gBeZfssbDYeiYtHz23i67ZQhxqL2BF/HNg8zA3atah40JB+l5hTBv/mPizVZsY0qRQAvDde1tWhYF1I2eQZRnEn4LboMcxdIlkQi2yvVlItQwkBwkS20Zm8d8ZWZxqu2MS/HWBbWwrxmIf9bB4u/R5oGRH03j5uu8UH/BloPL/bBkInYyaoScWxspFLVgS+sn5e2WDa/8ZNZDVZ17/YF/334kn/tn6sz1wAOQbeaLrfgJGhyscCWGiq33/cZjlpiIAxpeVyjrzCfyNGUFmojIR08vEQy0cVW8eI27TgDN+gz7ARW1cGXhl4JbZMz7Qsi2UaF7bguhxjtI8/4qfzYudg26Pz1hkCIIeQwDEZLs18AEz9+SX+CwKY74ohTBv11FpqmosS41r+1XJh2wvzdyVPwQT/d/wf4zfNWyu8h1mybu5aobmSB03TuE4Klq8TRIbRhlwWCbV47Rq+wAYmv1I6R1zYlF65HGCYbG7jbqaNLOZxJc5WBqy8X+G3oYPltdyIPuR/G2c/2SwRqVaLAgTCath+xeZX4vXKRfXf4zLyAUb/LF/9hEJFqRKpykRpNRkLlOA9ZD4Cx3iuV/qTPvFs2GxFD8STS+c4G8j+GvbAW8OLCGw5LNuOTXiV6wyn7FqRxXbcaLR/dvgZxzDqVPgMXOPs2MB4nVKM7R4HrBC82nboulLutEEKOyQQQpkBXpf2IGoAx6JhwbYXxl0or5Qb40030bNGjotG/xXfy/mshUPIil/ecm9gv8zEXgXbVblu3o6lC+vimUPKmfVgR94CwbmFWhE2Rzvk5y5FhB0HLemyhEh5YkujK376/7VZiV4z+6iVUlHI37MKObA259Uy+EWkpFCSI0udwWnKRMfxbZgvU3bZJ5bB+i3IA0liObRzWdWdKxgf6IKLMCvx6op4Ahzy4gaseyDnjg2uyHclD+yMiMErLAJjgrk6Dh3saRI9K/FSOTQWlI9SlKUokjLFE9CQht+wueNg3YmJAUI2mSL4oYxUlFCBTkE3PjKfVpJ1umkcWqem1ir2LeCFIsQ4ACo5wHVDqEKvZrKO5cBBaW34aFl3fHCVfbfgZ4N4KnSnqQ66cmwjr8f8y8fkLfRX+TL1As1iwcB3/Fyx8wv7o2ec6ji4er4wzvG1wecKnDkIvhAjz4BxXT9Td4yt9K/MW8NGbG5b197xZRe6hcyrMCdHWaQAUEmJDBkxcPiJfvzkPTNl+2VJ0aJ92LkTBxtzeEOdXUVSzQBPKowJ7LaRfxaC1PnIdaSQ9duaAOAUAAAQAElEQVQYv2GzHVjRa+ddPMH4LKmAT5onUEuo1lTC2XjGX9Hvil4745Mxtq+h1aJaUoW2An4A7i8RsvyDPn2ZqUrZKiUQEQJVSVkyVTLVmWOW/eWy6Oll0SOHf+9dF/g6j2zIbLs6j9m0HtvgP0HvMJURV76cuV2g4P/EItCkUOPH3HLsfdqYj3XEAm4npkU8afC3reiQBi9h685hvnNGDqwbo9y4MF7Oul0YX3ZtxJ51PR1nLiUP2A7aHm+5X21tuTfqK/7Z3krm/IIyzjn+supCzl+IoZ2xGEQVnRLdEtk73J2nPpPXPj75wvisJ2J1hV4tZVziHuemRj0wbERiWyCLaklVdG/QKkBic5RFlx3dVl2JF9t9fd2r7NiM8MUuG/Nr0Zl93spepiOvaTycZn35/k7vOQv60mpuTRU+ppuSIsLiw18qJZApaROxCz/iSDy1FLVa5PL7cfB1DMjOxQb2hfcNGRp0qvVgXGWc1/mGfar1gYdCSvqL+6bGnmHW8XjU6f5u/JaxL4xdnznjZClSpMbTx09+hLIUZa0q6NOmiXg66u54zx75oIgi3KmN3Lor5PGIi6hdnVxhWX1pTA96x9DL+987YuLhbpb/mRXH5mGusuyZEqKrttBMm/c4htaKJnJXQ4dGWYGGX2urN/mQw+bZ4Om8kxE6TpMejpZ1Rt5JB740MR265CciFTBMoGCrQo5PSprli+GalvcGpUjO1W4PYk4oGRCJCAXjB60ICUjDaAteU1LIz84P3Oeh1LAPNHbyxk7cu+zU7ecNRZxbrsSw3yGnyAAYxh4yqU/Y44g+x7lpxhZzTfxRdJvvRRPvBbyIkB/Tman/RS6K/8Qh9VfapO9OB93fTzKdRsxYd+M6n+wb8r0Ka1nOzKlHLowNT5S3C+NVnqcLcp5JGM8syE8Gcr8vNg2PXFg+sX54X2JyWRJ5i+5OE5ewk/zlQaEtM8162May2sSjwRXsFK9615IqaZBQj3oQLwD6zuyHD1x+33Efc0c8n17t04iRCnLihzRR6Ml0qQcNrRQd54n4q4P/Bfk976/jfmOjPXQ8Tnq4OxBDVY0YcRwYebdSsiwh61Frob/I5dQquk7ATOw26BQFY3f8u6zLyCOuY+mRWgkD0mvI5Yr9va54PX3kkn4A91HP2NJntxUk+2gDbwBydPQTCm2UC/nkEdwBrBlP+MF6wVoRMbS37AZIwTOQp+PPTRfW84Xc7XbTNAxjh6yyduLUYD918UBPwpDw7uSBET/Is3f3hqjqijzO5aRxUIsquSRKRe+Q5e3QSHwENXLvopenR13I6RuxJYUExCsIXOMH+Dcoykz9za3qq7LrVyrYhTYgIoeu4kls32pqQEniJoev5lqVKwvOlWRuhlZuR+oNRVcEMLhuR1npHSt2+jv9N+go2THirRQCZuJsmJvOSoZ0KR63l0ylIRLUoNVAoRgGdm0A9rMNzfMGGnxc3+kwTcOQAZl2g2Vy3/djoUQd0v5IyMYPvXH8ZYZuw6Yq/Egg8iafh+/QXImI3Txo4INhPcIgyHRgp809khlYTo+5eiHlILF4YlHaHhv2E0/Cp+KUAQREAYRdUIOFEZoQytJUalNmkQLIHPUsRVkA3gt97g9Kg+uZVUoCAJF2ZEcFRYQKY0qWW0m9edIOSNWSKsgUgS/QZkcQ67DgwwuTwptbTyZvwp645HliM/bkCcZlj9uemWgvvL9wAnqDMzpfGWs6G/RsF8uyIdNCwjyTXBfjMEneNpQLCdWX0M/QeoT288DZhk1MyzTdvxK3HVuapsdaRk/+lYUQ8sSLfWPACLeP/ETEsAWFwg3oigP5YHPwIkKlJPbATraHbjS6/Y8OuxWgLekrrxPLtqNJf/tl1yF3/emDGB+CDDw6k/01PlIKxgWlD3UGfyNbir7Hdxsc5aebFwtABJLygZibLTGlGyhoRGwq9puB0bcGKvELcm7rvIOfSmQL1UxVmBcEMgv5AQ9VhapjXtt3V/zjQ/YLG9In/PvZvgfO+MqHvrHAM3aHtkXuEOjOH1c2i+A/Xy7yYkkzWDEANtj8Vh8/+cFHliMzlFRKpuyLLEWJMXmlHyz6UI7xXY6BHYcP2DU2sbvjAgW6AYF2SnsAqkqI1GzQnYCmZN5FKdBNRRZJ0B8g7Ow6JTQ2aG7QMazYY2MB8gXARnsHxGPapaRKpjLSLcjHPPRBXUURQBZpkA34hQqbr0IecJvJbPC4xVhXhG5PF/XAVyHPWdumv8pED32pUir9TY0NTqWeyMAw/NiZO5tWhDXdLmKkS+a1cymAm/BzDAjGeEN1mCsLd9En3v+/e9Vf2p4U6NyNzECLZcgoCmyHKNrIExtzUvuupNOA8rxu6jfHW1Tt1K/Oi+Nw0QU6/YFUKcuckdT9LnU6HX+radve8DYvEBRcUpTasZ/YaASQOswAm7y5FdWWKgVAkJKU0K1Buwp/knlhO6Tsxyt6neHhOB/xDB+4w0Myr51IWOF/NZBfLlz8eRyv9IgnFEHBZ0dAx9tKTEIWu+7asN3AZ+zKTuDKBdFGf4fPbVzXjl1WBqzY5kJuNKzkzp02271j25351LHbg676X8zP+r9ej1x2LFrGb/As6qzjHT9/D8iCSLJw/cZoyNv7q7D6xdM7MiDPDkgSJpPD0nbYkPUK7KBnKaqsGbZtglQywQ0Am4Z+8UDP+qEY9pbK8EMILLmNbplXH0bskhteYbRbDt75jL6ditt37ORyIzZ2twHdWo08CSr1jbFX/Ol+uhWSIkKBDGkoiTypTKQJ+iTRPKCEZLDulcYGjqEoIB7kl1Bn3jDELdCUIgLQL8YzrtZU89yGWChuuqKmlJKKNMakMtJVUQxQ0gUkNNzmckCERll0K0M8fdDdseGGvo5fw0K8jZL4+Q+5mPhn+HLhA/Gz0T7sjX2kQUCQvYGk0WIZcbTxTPcGqM4Y+9P2NIpLmgZ/x4fj3fPoYjmIFfvAeCaa1qcEcRNqLVQNto3b0XP0479RFqnQV8EvQOW9MZfblOQkgLET/YVx4nEs2M8DiAl/obNgjwtzbQFQW4aOIAbZwEBEKl7B7baX9xXPHB6e2cs8ASvjE5xDm/X+/kE//Oor/fqPf6w/9uu/qj/xx39Dv/orP9Id7Rv+XKNpy0l7zlq5lL1ih8Xr3oCFTf1F3u94j/T0fJX/CuTHz1d9elr1+XnTI18o/OeM/81PT+qss1KotIa9JuxFWSvvVb6QiCyy7S3zhTXYh5aFvHElV2yA53JnHsjPcDCVMPCjS5hJHt8D40ZVJMBeM8okZVEnP9zsSty6jj5uYyhShRLbJz6oI8aLJvLt3KrahJxA5b0U2zdkMTZoXLeuK3GxEINvcMVGltX0Apruf2a/Zz/Y9oNfhDKlLC4JzFiRYVPyJUgJSvZbrLAyjthpbSi34vBt5MKVPL8qY1f1egGdTr/t5pgNhCvIWdGjUrZSZJgoKyB4b73rR/D+1+9Sv8M+/q8/ruT0LtsH8XUlRpYBuxZ0sw6oOfotv0JKmxlaAR3LGRGKCMEeW0sbtgn4TNjgNFUdW9UELl5RdWn5DK/1gqwlUgGxpK3Q11rRzLp95PB/Ok4c7KsO9gW4Xr8cJxf22t6zLZQbQgYiVPordAp0TGuA36FpP87IMiPT4QA9aE8tkUk8UEXmHXvu0OoElOegoJlZ1GpRlgQvhi1W4nIhH91kWHVGBu8Dtrex0LHvNi4fVnx3xYeGjfVs56LRsFJfaF8xfO+7EmbxasTu8dBy38KcMP1nz2XghYP9mbaFtZehw+ZibEaiS5FtdruUa5qmohJSYpxaCnqkbIPD3IY9J+xR0S0i0Evklk0bfrcYGUUVmiWhm1WN8gZVRancUrGHtIX6nlwUhxb2EudL1wUZbZsr83hFx+uwwaYrdvM+YEXwzYCOxrl4j8Bc2fZdsFSWop4hQglRikpU5Pbf+Gu8B3Lu7BW28Z8GPrMn93lpxWcG0xh+3CWmED9un3i1UasN3Sfia1IrVREp4fsNWexTwxXfvuDTJ2T6+HSW4Zn6gswreCtyrgi3AbCVbIcuBX+wjOqwV9UErxFv2PuOOL4/zfJvLLp+IA4b8dewf2tVlTIKtgzxpKImbW4HWiUfVRXsEvR7fsmWoE6B73YuXFbsv3LhfaW86swXDf7lp5eXs5axp1qt5qA5/nmJ40GtNSVxnfg2DIH0WZQFoKylqbYJWx11PN1z0fiBNeK9jnfA6Z3adEKmGa2hkxP0ZvCbMitt0BI6QHdGN+vryzzP53kqKuTcSCkzlOidJaF1g45SjpUzl/NPxIb98Jnzs+HT41lP1C/4x/bvOKDjP1EaOnOpa4PCLv8xLYRRZCpKgWEogrqwoMeBL+Bm09Eo17t9jL8X+A8glhdiecQufu/w4yOTkEICAuiGLosy+kY/75ZrY8CITRqdXzZiybH7Qi4+s05eyb0r82lnjVGEMI38GNfjzROltMF/ZZ46D3i8YSEfuB3Fx7iGrn/ibtb/+MOkP9i7/j3/nyAhNeLKvhgXra2Qm9OstIOzmCayPLNfODOHF+QbvAdRCbNRs0VfAXphIeMWt7tCK3S8bpzXTRfoub5C5/oqMylAAq9EMk+COZiakckxMTMfZsvEu+Us0A0JO3ZGdPQKxiQ6FM1TYx4zL9DTeCBoAD8iwCuhxrw5kuvvmHcP9wfNrdEr9r1dftJ4yFEyBu3kvfBeKWFKntnkfHAh395svdPWh/1RUwxShb9t5xz2TK7wXuuFPH0mbjzuig02AwPM1fZ0m/suxLDpDv+Tc3wWW4iDhVgzvTO+ePFveeOPF2Swf2zfM+M+c6H88fNZN3jRI7xvOeqK6F2tFh1Y45LSY0x3xQeEHj4MSXkDYm0l7hb85f2BZRT6I65W/OaYTd4n23tuw+4Tdi3Q9XzCKwINO+3knE0v7P2ez6sML8TQmbhcoL+RI3uQ13tqM7B+XIl1g/V+Qdcn7uIu5K3O2ljxX4bQRcTUPvYjL9jmGTA967Tt9KPNf3ZJ/UvzpvdT4uNUQbWOopZ/Ra+VoNtRKPFtq3XYpoCUC4lxYVN7JdGsLFIbjFeQrzjMgz3IEnSYePK5fyMx3GDTBlE71EYLiBeCIUk0gzmMNySMCLm9ZJEhKY0rBVQNGg/ymhUAN17Mz2AZTM989lfeLg2dxGUcw44sLhkKXRsmoAvwEbyEHKOU5CZDSkraDSVtuFRSBtDBsn5X7LFC2/zdFhHgFGUUCZzRbqaSIkJ+t9EvOPTMRHAyeSGALwSt2y1zSQ1HOZAqDimlonfIdnci25WK2pR1QkAW/SgQL4qsuuEXFeyYmcpSgHoDaCUQkcihEcBSqJSqqU1qrTG+fA8Tgdyq31MlUxHCcExw7LpZb3x4YTI+cYHrhceT7dPnC5PtwqHHsFAaLnyjfxkLkxcn47+wYTizOVmIrSs0FvRfSApngvzp2RP2mcmy6MrEHhPwurGpuY5/vuDTCud/owAAEABJREFU44u++e5p8Fno15iknmBXJtaiCzRXvqpfuUB5YcJ85tu8p3GJuaJzH3F5c0mgUyhRLLGJy5K3dxRVJ94HDOSuxAZjgmCXUlJ+On2O4yuLn23icQUaE3Y7zm38u3cF1Bds9X/4dtd/ew59ORdsnMoS6vxRSCpSFBD5mIZYyQptUwtwQ7BGToHa5T4xLqjBir6gPXj7x8FNtAUABqKqYytDyIxo5x1WckAEpGlRiZQTt3UoyJS8x+v43bE+QIMWOZO4FDbvenzZ9C22/ubTWd54en6MfvAX/LcSM+IpHNBst5WcspAAdyNBPyLofYVRhNz0BkmlZGKPQqzeYr3hC8d8ZgE3AI3H9D3XNmhvKz4n1/DRkJ/KzuFjRx77zBDoOLWZReEw5kKpTZkVWswVhSAxzORFYKeVJv+UeazQWfDvSl7cnIOg39EZFykiZfs1Fu2CjAWnFuYbrVIvoBToAOYVlOBL6JGhLKmsoT10+/eOmHc7YJexCxPmUIJXwbMdpso8jxQiAI4sxpemQp6orXHgcb3KA/fetRLfjlvnd9vANhPj3a8s2pUirMfiFZGaWTDv7ya+2W6a56r/VE3vObD95stneR6u2MC+3BGwM7arEBudA891wE4/4irQ2n4w7w1bYQhFSCt2PHPx6dywoURmquGHqVbNQOU9xtiVBW9jQV2Is0UL+cP0uniiyzwQHz/GAF8Wn45Fd8eq06GMjZHpzfhhysomD8D2fq+UBV0xDxu0ricWaf+VsGfyjDds/k3IDA26tYRSSASyfX8hxg0LMWf7dvoC5ASP6thYLeDYTgOIfY/bsIvfr/Qt5EGXgmZJyX7esJHbLvR5zTizXvidUBBEOVwu2i4viutF/9PypN/lwPlfcNhclovO/itJrOH7tqiTEztzzrE5fI0tYSAhHOzMUn7sC0PnxXoY3K+941GpodPcQsZZiCFfBO4K1VbUWlUpRSUSCOqhit8KNkgAgwlU1OpU+8CZUbQZB4JJZ+ySsGEHzHMIhgBDbtrcjijEZzcaKLscLyt22r6HjY3oTl8XZIccCsgSV56rV2y/MakR382qyNtK0US8tWlCF+sRCuIphp2gQ1lTfPEXOlI5AHMt6FfQB6wrwKYt0CzRKdCJz9CxZqii/9SS+CtcRFTN2MttIT+MVcKhKKMibwFStaZKCxXygOuVTVyBToFeolhm6HsoKdPzu211Ja4WJrBjZWWOXIGVGLsa2Ch+ZA/y1y6h/1ZcdWUtXum3/TwWcyOLxmPJhow07uS4lbEbsGO/fxzXg0Abdt9wkn1yZcyF+XNmLi3ItOFDxxTiDx0ndJz5Qud4TBlcb9ipFgmV0K+jv9TAs/0aNnA5URr3yJz+ZXDfsAHSOy9sxMQV8Nz0PH5BFtcX2wGIKEpDFpUCpO1flYV9l4ILrE0fWdc+crj+9LSwzl2FWVWz6eF40o++/Ep//Nd/Tf/0n/wn9Ft/+p/Uf/O3/rT+yT/5x/XFVz9QL7P2cpDavfp0r7VX9jVX9i7PenoCng0vt/rjsz75P1b5dNHPP1707aervuMS8uPTpn/IxdE/ZL34k0+ftXFAqHVSm2Zy+g1arUP2yIJsOzyQ8/ksH3rO+HnoSuzbHvZRRCgzVVI3cCPg/o0Fp0ehY1bUw4Cs1MP2kAQdYZdAfwOIjBQQsh1raaqtIVvVYSqU1OeJclJFzprBaDF/hay6rRH45Ex+u7B3W1gDVvKUoNiI+0RW7wM/caD7xMHuwj7R8cMyoyipJFYUu8SXH9r4FoQy+OIsuehI2jM6lHbywZWcftHGvnAnF5IQZRzvRwK8jl6L5wABXEqMi9XjXCkbUDVPVZU5m6VAL/RjcP6FU+j/yeX+33m66kxsXxzrxNQFOo55g9cDnxEIe3TuI52FpML4iuxtCjlmG/Rn6B+ARvAXcCyT9bccX9xPendsOhmvJutWqpkGNmi8Gyplsc0klUj6i6ZadZqn8dtd/s3Nu7uDfPit8PAcfeac98xZxP+BseV1mx1UoWMZDRU+rRZ8WPFpxR6NtbTp/jRBd9Y7LhCO7A8a/MP2ZnFasYVzkOfeivJdUppOq+ieyoxhC/ddsJn36j4PvZ0Rzvh5jMeuCz6zb3wAPntdA6607ew/VvZyZ3TwAdkxtMEX0sRDZ3nc8PcObFq3fcACL+P5UG29n9D9e71RPALZogzbnQ6z3j8c9ICeE/bYiBHxVGw+T5PmuemAbW3PCftUGCf9sv7EgOcT5lDNopZV0yscatNpAmrVDK+6F5WtKMkPwTzf9hBHF+bvxrlp0WfOPJ/9H11xYXmF7s0uK/G86va+y/ZemD8v4LxwjrJt2gR9/FKQbSfahW61TDq0IzI17AMf9grW/8wcvJBnMI9gry7JvrswL22zde3qa2DXpAcbZRJbE3Fw1HE6qJaq4M/GVLStF9bYBZpnyjO5/yM59A+/e9RPObt95jyGGtphshIbCz67wPiFyxH7w7LYjxaiIPOEvQ7kuzv8cc+F1f39Ue/fnfTlhzs9PBx1up+J6UkT/rDO1jdK0Y48HV8Vxk/4a2L8zPjpOKtOSa9w1c4PBIFZx29XYull2PCFS/SFPdSiZ86knz4/6tPHz/pM+UTuvoCnCM2HCb6zSrX+UtJWsqiUqoIMb/VKf2sTuMh7eqeH91/q3fsf6N2Hr6h/pSNttR4V5NXWDtA9El8n1TopVKBbVKE3tZTzqufbca4qvOMZpN8ZK5WaAyKZXxG6ks+eMfZHdPqWGPopPvjDbx/1h9981k9+/kk/wx+P+GPFB95bkQrlmN3ZHHmOXZiHA4ithYXPuTcSeTIVkVJgPnNnbmzs4TvjhOUxrDrzc8O/V3x7YY/xxOW056nn+tl0kWtlfnte7YxHVEGKD7IPwsF6ZxClRrzYUzuBs8NrZ8xO3fo7x56Jtc986fp83nVhP7bthTEICC3/5EUdeTZi2fpe4e/4dh74zL7aYz89XvXZ+ZzYNc2Crn/+3ax/84tJf3VJ/Q3miPH3FXtjqIn92YwPDlNool7ScnbOJZueuaD8+HnRE7Q35Azw6lTUiL02pyq+wkUy3NYC91W1VoidlDs8zrIaPE8MZ9b0J2i7tH0LfmjE29yajodJJ+LijrXijrl/mJoa8z8Tehh4Q27bjGO4Km1zqzf8eRp4ngMrtrUvV09machyMM3TQe/fn5h3DzodZlm+Ff/t+EF4TSHVkmrQnGol3xVV7Ldh72fuib5jf/PJeyi+CLeP7C+GEyfB0FQlvldwH8H5+XfP457n20/P7IVe+PL8gj2v+HVjZe9yDOIBXdHn2fZw7qB8BJ6AF3x7dtzRvwLOYfbbI/59AXch712JhUfy/7fI9dNvPzMnPukn33zUNx8f2ee9kFNXVXzq3yL/8os75l2lbR9yXNkDdxKlJTdkhIQWNtmCDsMktEWGNvj4zu9KfBZ8cY8d7++OnKVnnfDThL0yK7OmCLKyXYas5PFP5M3P7HueyKEvSyeunJdFKIc2+G/E+JUL48uaermmnsF5Oq9yHr1gg45fJtYuXM2YnfVil9c+x/un5+v4hYQLTJdth17XT7DLH27Sv/W1dCKmCVF1YnexLQHHnG0udJuIrYrsgc/zwqJ8ISkuJIoVr24QtOFdN2xYpCNMJwj3vrP4GDaMsw9wEO0wohvaSdAVZaT8foWx+0KhQkAVAsVlZioi5M1gl/QGVMc4j7XwHd470M2Xxh0+N4A37fsb0G/cAcaD4G7iJhhS8Efwc03jicGUnzR3JW0Fhw8ooQQ3ogy5fHl0fbXLDt2uUKBfGtBDCu107PDtkiJv79bdwePD/wuJxHAhea4k4w6ueU0klKkVNSZdKQ1+ycQgWFZszIEhy6RsszT6CsSrkoRRalOhzCzICrgkEN33BkGb5dlI7C4r+DOLacPx1fwIaPNtg39RtW9KKELI0QmqTStjr8SDg+iZCedvjf0/SH7iUPXZAf64kHRv8MgicYMziXMZ4DFndL56M0K5ABd2SC/+KwNPL3pig+TLY9vKMbcsm87gPHsCMbm/YdH7zLdA7rcOlsWT4JmL6At4GwcO29M2/sRke2RinJlwpmWf2M7WZ4BSiW9uQB09h6bEUH+NHxRXguzJYTuVTBnNcbWRXBfHAfgO0qRjYpYdp6rj3AZty/eZmP9PWGz++YPwa9A+uEgpRaQCG4unv67YNAl3gCtBTv5r9kG/eVgu8RIwM7huOxA+xgDodOMA8zGEh1J57SOOrJeI0VEyLxL8EqGJGJgcD/b90JUxMNjRsRvfwDshIFzDYamTYK8k9jOXxviZmFjB2YEVpDMJ1O/Cnm8HCs+dhZjfwBF8I0J8JIU0QBINEUERSnQtmSpZVYj7WpsMBRkd7xEpKTQeDNGRdQWct3b478jRgZ1NjPt2/LbR7/aE7tSaDvNBjY2p6UZW9SxaoUn+FCRE3h/mGjwCU8JnpWNlXlrPlfoGEmStKiNDBfkKc6xhUy/qpaQiyCF7agekqogGFIlgwKzUQ4m+AbAm6ArBhTm39h1XdYWkTKlgm0ZwzPCYWqEtoCnyLwjQKujQSsOfsybyRUWOME1svmGLhfl3YVGx7B4REVLkgJ34YB3RhQVEEWxeq+7vprHAHY9VyUL675ST/tT1rIDGxhzYsQMiImOqQ8f2PzOvL8zrHflTEhyQceOic2XN2NR7pzFkGZ7BfWHN8bjERo0YbK3J4I1HgGoeV9ak8+XKwrfoLYZMRjywFSZWrdLEFzQHLqJOwN2psJkq46JueqOLPaasml7LRj2Eb5gLV3z5xML7SI5+gteF+bvjB0wBfqqVkOs7trzS7v4zdvBcd7xAYvSXTIWkHcM4Xy1MGJe210YMjjjEdlfa3bfZhiiT0O/qsi0u9hMy+DLdsPLe4duJtU6+u3Ix/N+Js9gr6C+vVSv578ol8vnlRQvruH8DGYOr44MByIIpZcFcdiqQ09tjeV1HDA2gkyFKFMZ0xBI64YwVG12Qd2dAtiJvhiuxWKCX6F0N3qyUVGaM8SEeiCZF48eUKUOFdmI0pz92hOrQtn4YThbC/P3OUL+yuRJdXYQx0LXjgw39xpwGefc8pwx41Bpy3vGabT8592wMtA3NsyJDranaiqapqdVKDKVCfmydG4CiuUhHfHNApxldpygcsJJYBtvywzChl9bHkFIB3/SnlpqnoiPzx2UrKbrhw88oEhBRVbMSX1W1Fo2xjKts3goCVKBkKjMUAyTHSqVeoBeU1mslXlc2qCuxtQDWeSHfGi7EqWPt955XVfr+DJfGKzHluYUZNQxM7AUgnrDRd6Ej9iYpbNDd8M/u+CM2XtFG0cE1jY32jf4V+t4nnKG/MG6lvZtmhAqyNnSbp9ThWHQ4JPYP7B+q+Mz/cY/XPcygSr5p4NmGjbrLeWYcY46MPXFxfMI5brdtdnyxWxb8bBkuyPGCTf4rsv7sV7ZlS+/DvjEiYs7MtdbuzrnVkLOPMuMAABAASURBVCySVWRRFMEOIs3GNGxBFgTKsgRbetCz/y292YABvRh+kWwJQomWZQMqmpZBQTJIiY1pSWDVbc7ZzWoyc+acM/T7Itc+9xQ1d46MmBEjRh8jmlz3XMOFuXZFjwWIKAogDWl7G/B/If/jnTO4n9nXfObH8C8cZLyXgJRaNi7w7vVr336r3+LC+J//bS6M/8yf0r/wF/6M/hSXx99wYbznpL0c1du9NL3RlQuhM2vjM5fDT8Cz9zoDXsYl8iN7m4/84Pr9p0Xff1lYS1d95sL4Cwesv7MU5nXXBy5UszU1xynlRFnbJK9ZKqnr3rloush7rhdy1xkdL+TwDX85/m1726eAO2IrJdvYPmfobV5FlSobFSDqrGTtiKRNRARzSpSRRWG8SIaGpFDSVlvVhMMac2mequa5sa5OyDur0Z74PCXmq5AVQC775kJ8nF9hIT47+aXWVC2hhXz/Gbs8spc744/dgoaUxEhWKYKMu13U1zOEL4p+W7UTGtaN7EAevUJn0RW8nUtl7dcxrpQduYlrgvYC3514sV2OxNLdXHU0cPCeWlUjJqZI/UX4/mVi8T/AR98zxoethaBYiK8BtjlwJt4X9KMQU0EWW54lGCChUYnjRj6YgJl54HLCZlPBthLzDdko72j7hkvZNxwub39lXJAlb2A6thPja0kl9g2gUG+16jA13R0m+X8O7Mu1h7tJB/QpjFkRaOybWXf9/xVwRv4N/RmO3VMV2gX72wetFfyKP6F3ZPz9cWI/MOvtPfAww6PhX/ij344tV9sDcLnxTvpQZoJTVUoRxpdzxcoaeGENe/G8YJ9wi9uLzsh05VLYsGDjCzFwIfZP/AB6BpZ1waYrc2KVxz9xNriwRpp3KiTkcB7cyHkbOhksywKtM3H2Au7gyUWG9V5xUFcyLhWR6F91h73fvz1wIT6rYd/OusoMoC/JU02HedIR2x4pJ+xTMZz7d/iZ145uoVDLwpiiifiZa+UHx6q72gbMUVXZB+aAMi6N9y2Fqhz6dy5KrlxSnvRIvnjx+QY7XJHjgl4X6gvlCh/zXHxRgg1fuBzc8W2biyZ8lbXIT7C3aWWC/1E1JnV4Lsyn86Vj750z1oY9+8gBzhVX6J6x0xWbbcRx90JPXg3slFGwScMGR+BArDSJnA5baHheb8y3Hd9sOsHDZ8Sff3yWLysfOROu+y7MNHBX9hAXYm/EIjnLMq3ww4Wq2G7CVrbx3WHmh/8Zfxz0/u1RH94/cKF/lC9g7AfnmsZcKZWkgC925OnEXPI+zbNmxk9HSuZAxV90q3dyR99lXht2XYjFE7F0QsbT+Sz/ZfET59HHx2f5/3fFpfP2QnyKZ+bMMM8T+lfUTwXyml9pVaPE9gWord3sdeCi6OGt3r79ZlwWv3v/E7378BP5wrjUI+MnVS6MD/OdZnBrnRT4LYnJVnLsXw/oeJyrDjM0a0p8/P/vAJqypezvANftK0Z+IZgeiYmPXHR/9+UJHzzqp1wW//QXj/oenzyTV1fs7/niJFU65sA/K35f2D9erhcZrthnZ01NbJvoGZQKRzz42LCz/+qUAsJRRDDsg86mi+c3Nn1hvr0Qo2fs7Ni9EmMrcw80D1MnvmBvd5gC7xpxMvp7t3i0UULbeaXTZnzTcPw8cpH6ct6IvSDnV+1cqGk8YPnjcdhkI+auJOYL9wIv7PMfuTT/wvpueOTC+ET7W6T4l+4L86Xo/7jMei6NtUVa0GXDNpgdn6amFvwIk5rJl0njjuQLue+ZWP78eWEer6x1XcW+Yd1oU5EhwVcgHFBK0FahVVQqUJIO694542xasNMVmS/MpRPz3OcS32ls2C4i1RgzE9OOizty0j2565595oF90VSrqumh/4qfnStgqYm2A+Pupkl35ImGPKBwfiQPYPAVO+0S8qTmuerh/qAPb+/17TcPumMeBQG2YcMdGXCKklgoWTTVqlbQBdpTpmzrF+bUZ+bRF98PcR/zctp04cCCmbRz1gzySSlN1ucRPzguP35+5vL2RZ/ZF/mvfk/Y07kBFyqIe8t2wSYncpTz+RP58QnfvGAf28h5/Yq9VnBGbiQ2TPvk+EC3BULP4H/PpfTPvn+Sf0T5GfPiO+6XnvnB/coPyxW/PLC+ffvhTvOEfOSlE3Qu1ptYDRX0zgGdd0gSd102ibBHRMhzwHJbjoJd7rHjA+v5/d0k562JeRylcOxJkc7Jw/uImUfsZN2/MD+f0P0EzzOEEUE7vLYdfH5ovAKLL4yX4MJYer4wHvzlukp9xx9CPmnfuxxDL+j/yN7/M/BM7J+ha9kwiSCr//dFek+s/oWHEGZm3M582vDXhmzroCFibsIerVWqCf0I9A0lDv8xRNzaI0IS8EOZvPKu2xMRKhlyoFa41lqUJSXGILe6IxOcBOcPgNvAScDUDPoDDy3gyKAf1yWT/IpKD5P71uL6YGimGNCYo40RTjg25E2mTssvKZhFQebaikopirg5fyRWaIXiKzIlvHiNCEWEDTiAN0kx2DvZ7kzEjclvGTKlim2aJ1hjkgHFdsoiMYbY0JWvdcAulxuCeqLATRGpBDci5OcmFzXeI2gD+NAANwbsjLW+bshgrDtBo2vo7dIV4yDmkNn118qNCHqbzgaC5VmJMgfbysx3fYOH+3f6vWHa6P8KVwJ4YaE4s9hemNwuFzZvV5KYxw3XKCVkM1gewwatFRxPgIVN0gUaK7TMIxTIhX1FQR3xfikubQr3dZnGFRkty8CR2xnLZ7zDqCOAfeR30W9IxmeG+NACEouBLx8SMZPGAEYJnidbvw0GP1Qyif+iCb8a/sFe9Wvg/yaLRsHvFV+7LCTqQntAUzz2o2HD7yMZI2O+9hsHVsb6JdDvNoP8ZRCNrxCUATYkkCmAVCk5ZKuNuCP+JmSpQGZiP+xFjG6vvtttF3zg2BBPhx4FiUTY9ZaElk3EqoQ7hWtuJfJv667ORmMlE9p39r/9vRMntpVB2NT0bvRNPZQIW0siY7L4lFEW5uDXtkJ/hmgvI5Efjwc2UDO2nlg8K/oVGWeYAsLm09FhlPhoh+du/ZBvp108A3fouqHbKuNz5nQP/kxkAiIVEfI/vX67ZNiwheueW602ZSkDo6NrRCpLQZemUqoieQfcbrDWG3ir7U4pnhA4wTd4CUQEmkiiLFnQtSixg0LIagoa719x9fpEhEoxrVQEoFAEkLe2hEZEiEZJ8OjShkI782XMmVd59Prs2M8b/p/h9H+M3//m5TMXHguXFAuXFdexsFxZhHb87yFQlu2+Yedha8abnd8vXBA/s5l9ZhN5IiecWPwXgsh9w24QqCDzEWLKpd9rCWxZBpRMlUxVwHqWREcjYq2QxrhCOXxJ8vQZYWfVNWzIeINdHfmCMYWxBWZ8GBtyzDXm69RSBzZ7x7lg+6Q96JdCtwe1tGErx/8KXcjJeo9ekBBLXyECTtiZtCbneLiDCyZ4AePBsySxnPAqxHjVHQeTOzaDUyvoG3IeMv1/rnb9+WnX//VF439Oab9ZFyYeB9B9yJjwM5QM3hmr29MpNgQ3YBoF7wYK5OkDXGc4hd8l+x816RMQ6rx064tNhy2/vkOXjywjTaOEiLKEAjkiKAMabgRueF07yAa/j14cB7qSrwCsQ4NGLan6+p6DVogCPoxCGfO2DwzdyVmiH3lR2v7x5ulKDlgBpp02csGCQy448OwLH+CKTpZFPCVDjRiYnL/hz4dWPtCz/qQUGAv7AuBmTWVJwVS22YYg2w+6SQoNPw69NIYOPM+tFXvalqa5s+8jhcrvY3zvRClMQ4oa8JACYeLGihdJgZ5gma/tCLaGYKKd8eaxoPf/7bnrb9yJdUlCPIcMF1USd27yPAnsGIxJIGxDABXA7WyMd6BrI1cYBi/9M89gTBs8oeoKlKSCXabGoaI11VoRLSRkFkrsGWyeBW3J9rct7AOTuEGo74EMAPJ0ICIGzYDfjl7eH2zkoBX/2W4dPYQ94AIbtMlXUIx/YnwoJfhDDkxj+zVkP9apyhcOx7s7Dk73evPmjd483Ktm6srFwsuXL3r8+Emfvvtej58/68KPNTsHaASVn45cF+LJh4BPXD679MZ9Qb4O34oNprmNA8SRH+a8LneFrsTBApyBv6Oj/vDjR51eTrqwh7JNSqkqtQCpMR+wq8vEhhEx9LBfTefr4elKnNsuKxfJjnevxys2s4w3CGwruR4SUkiF+KoGfFZrgRfgMlMFXgZMB3JIjPBYx4lLt5SUrNM8TZrJYf5vGvrQOY+DahGiYoUxUoHUkCS3B3kvdX/f9OHdgUtPxpJ/I0KmffX6xHzdmLw7Du5Mlk4pIKDh/Gg6NwgVj8MYV/aPFy4dr6w9G/uSTqBbvrmlfoA5kTeHXTOLSqEPff9nXDSXkP4WFwovSFqgWWFgm7eaauA0yglwmfSJx/J2jLFTp9BXsA87nX6na9jAQzxuALz8bl0qlYn5bjDfnUErcYHajIuhX+r2MEyVl1aKgnEde6wkkTP75xdix7Cg+4rfHRsLMXHGlr7ce0G3E3Bhfb/Str7KByllpiKwLrx3bLkxfsUPG7HesTvdsu6+uDhOVQXexluhb3pe3y+s7yPuiP0N+SGPdMgNTb7Hx9Wdjhvs5KRdzn2dDj5DhohQFiClhE9B4WmucmzVWgfNFWTbyS8RoVIS+YoqykQw8HWyG2cnDnZ02D0Go9o21m3FTh1dQxIkoBH4OVXMk0YK6KWmVjRNdZStltGWJRkT4Bdiq+o4tVE22hFdNVMty4ACoeQ9AvvK86/rit1eyGNPHOyfuQR45rLikYu3z49nffzsy5Qz+64zl7JXYOFH9JVyHQf8Dd95ohT0rLWp1DJk2TFGR8cODxr8GfGT8HUTZsDeXfbZwlpouOJj2yMUQ5fjPN30qKlS0sPwj7Tiz5X56LFeEziEC/Zi2A3EQ0MCNcugZZs1aKA6SjNDLABgm8t2R9ZE5hKhVoqqgbGlhJJBkSHT7+A4XjbGGHbTGP7cZVk6/cYTdPhAR8wZrGAcfpzY0PE2DjH0y8f5rmG/+XAgto66Yw04Ho9q+DLhHRFKIDI1ZBHjkbkDlsfQiWW/e+KH+If8sB37tQvrx2LgR36Xzu/PrB8vXFqd2RPb9h3kmqEDe49GDoCVnBMipEhJlDv62fZX9La+bM2JYusnwV5yrIMYEbrJyrAA5KcrqJuu7VqpDDuXgp0KPjaEhr0jZb/uzPmVS7WNnLixSdngazltZ8OOzAQSKu/wp6WL8lYf+IzfPYbVvg9Ju/xvx387ecWwEUs3WLUxFzZy2D6UkdICB6IA8kjT91hgM21kEnRTgfy/BMeQ5+rciqaa6AdAq2TIepeS+hNctP6v3jX9PfZef5sfcOZj1Zu7xg8WhqLjoWryGoEvppZqQOXiWMixEkcLc8++2OC/osuZefSML8/kvgv9K7q4fbes9Pvduda58cIl5omL9R0dML8OyFKI9Q7wW2WrAAAQAElEQVStEZ/WH+jEF+zQTirIPqHPPNWbLLxHxOgbX9St18T6abwGrt9rLQPf+aqAE7o9VJUlx9AN+SzXlTmyYn/L4P4Duh84C4Em67HTZ5k7OtkOESFf7FrMhRx2InedyGNnzninoeNVz1zUG54on7godo4zL9vowvrzdb3AZMLhKrWia1OrQKmUVTULMaaRKxfsvBIzO0wt5xk/PGFLr2lX9OjItNG3sPZc6BsAcePSpVqKWqtq2KVGcZjL58Qre7eOzQPzlAyVlMUBgjFV8zzrME+UwNSU4OzIcWWPccHnC3DhIntB9wuwsAdZiAHzdRxsyDYA2+3MG1ihUwewJClxR+adxisyn1gHnp5P/Jh4kX8IeuQyfujo+MKuV9Yrx38fwdGRRbJuft+hLZ54hc77Ovy2o1PX1HLA3+HS+H/BuWCqvGOLqVZNlI2yZCoYvyPrhtw7cZo8KhjPkGxKb5AwB9kDLIGBoRFugwTvfGTAXozPAXZChZlpuRM+wxChUIIYKSXgcTcI3Ur9shSGU8gffe30WOoRbgf0B5/RbKO9go3TMfxgTtlB7whjxQ3jnTZBymMT+qWkplZUMZzbdowzcI0cRv5ngDFhADkiFBEDYe+hvnc5QHZoWJsK7daKJibxPDe1VuFTFFlIDQHubRJ407COsV275QbEE5C2jBFUkOfWR4d4py1cGtzHeCfgTkkXfqEXOY19s4lrGpYCBT67bnp2DXZ8daQaQH0Hybo4YFYmxubAcTu8TM/9ho59DTs6rwSyJ4oTopPGmeC+MHHcPmRjrCKVWRWRisBmpgmvlUntybIw8b4mhU57IDZofCdy+i2pu4wxPgIatFhWT6QVeWwnmn706ejd5XbYUfeYZLxlSZUQdWGcHbCQUkI3kz4gS1Gkx0hORgMjNHAafXNrbK6axDz6nX3SvzhJb4mniu8rxA1JGWEeZtFle64kB8uNQEroD5CRwPPnJuxooXvwiwjeQwrkpybdyhS1CFnmWpKNF1ALZVV13AFTa6Pfdh28h19Z8vCtfaofPZ14xvxsEAX0AZw/OeSHEBugbXXfxsXDRtJddSWZn/Hf9TVBoSkUO+rZYtiWGg1CTBUUKtiupmVMtdeykLAyUxmp4F8FZ2oTv3geWcQPOvhACvyQ2EI80O/weQUaRJ4EduTdRyn6DJ2OzfKhu+vGNacU/5DBvAO+eoWIkJ/d9mCH1ikTvIZMhVLg9d4VEar4v2Lngt0z0xSVtEeEWctzwBsHl50LkRA4UZQFoFQkMRoUoVJSraZqBmbsjO/yY7tkFgX/6BjfEaE0P8DtEXwDhbElUx4TkQrdHsu7M09WbHCLA2x0I08G2LHZxg8CK782XvWfnKQHNn1/ej3piV+PX/hV9MyB9EoQEDaKCAV8Bk3oma7lUkiO7TPz/4kL4xcujF+84BEfC3N92KHvoHXGS5Y1oRMhlZKaa9Xciho2bdin0uZY8SKf+apLF+MNwRcgOO/w9ULNwWYzsHHY4DcuWe0ncGpKkMC2CcSw89RScy06tKIjMA+eoYgQ6JQwI373vTMXdl1NlzofhfSKo5FLiscEsjAEUbADMiEXr4oIlUzVEqoI0uBr3se5js3qw6FpbhUcjecnRfpXWdj/vcddH21zLgR2NvGdGA5ybiATZgM/ACmhbwjdnuEXhLTcqC8E4HPrdZ9+9Fg+TKYVfON2xdhQ4f4RuzsON2zWnbnAqwZddBtll2CPbUOJfpGW7mYHSBJb0ighTvgR0/rhCYzsMbZLKamaBUgV6oagNI5eH0jINL4CrBX8S2zr+ooiC5vYFVldXxHW7xc2qRc2h5cfctU2/GO5C/LWWoiHolpSbsO8MjhnmmeYPx0JruUq+FA0em2x3VZi2rx2DwI3M/GJxBD5sc2HTASG7bhvMfTApRwuxbrQb8cr34ymxHAltnT5lYZLw6DHl22qkCJCgVwd3hv6egPt/1PW//BL118jhiy/7eXLYp+1XNopqUBGxlIKMN4G0RUbrgwYQOMGXdKWUeQn/AUE7a7fym4KKplqrbL3adQLbYkdwYgbED7jr3IW7HCFj/nBathip3PUKZm6o01QKIx10Gw0XskjI3cx3viIoAQn0d82iOQN0OsT9EXEeOt87wzwX7k6rho+n+ZJh+NBd/f3enjzoHdv3+jtw4MKQ/z/SP2Ji+Lvf/5z/fz3f1+ffvHd+D8d6czBjqD2KeYZP6R94VD06XGR/8JjHGKIP0UOOxyOE/RnPTwcNc1NQlb/xTAhKe7v9Htr6P/fq/7kT/97LVwm+EASIw8V4rHIclZkNbie0O3KEb8bNrQtHePriPudHLUNmS7kjRV/Wm8F9qcy5ittOEXjL3VLqDV4ABUo8CkllcR34eCYRQrkjfAIABqke7tDNKnQ0cCf0et4nIee9w+TjhzEp6moMpYPP3BBB2NBUpWvA4dl/xXrNx+Oesel8YHx5uP5dMW3F/zs8rbvcmSbN8wJ3HGhkhq8B/3kBTus14UL94sWDnMrh+AdH1n+mRw7H6pm5JnQ0XYs2BcD6ENIf+X8op/R/o+gs6NPAgWdWgbrUCJv3mw0VVkn0yj03aTpSASgm82688UUFOlAlt36EHKCDexiyJzQN1AIrQRbtZqaa1EEfiJ2Ro7YJTRTjH/iuw/cZEDFhhnSxiTwvuvMevvMWuvLiws5bkOADUEu7M3P2PLFwMH2BfDl8Zm5tOJIx3BEKuErnh1hV8YtjFug6TlnZdw/Id9xblyOVtWSYPYRa4M3h/fbJcA22lb8YVvYRgrJ5A2mteOXDR436G4aIB7jZIYykakkOSTl+DzgvyM/MDQuc9iKjXxp2RUaslf8OdWmqVbGhAQh87b9nWOGPciwG7xtL9towQaWQXiwkHcdy/WVZ0RAIlRMtzViB9+3oqnl0L1kKoAK/jxVHWf6sU/JHLK73bgNv1ZoVPACvRTmht2wj/3wTAJ44sLlicuCx6dF/ot7Xxh/enwhl1z4od5w1WlcyGxa8N/GPBcxkhHDNhX6VImFHQ072ognlRmKEqMUDyGK3Xb265su5IYFuBIrK76OEPFX0QNdW5XlztR4NmJ6NSDz+hoz1gO2SuhHpAJIBiRlLakJWxywy2T9QwqkCguA/YeziVuxwQjoIqaqx1EZ9CiV4rEH0YdiY9wKOHZ2xm4sZBvlrb7rh1hgXIEfbDH0qo08sKFfR/aOFIKPKAMetVbNh1l3XBTf8v89P2Ld4eumjFCEIZXoFRHyYxU6MndkMQx5iGWaxnxgkHbWh+vlLK8f59OLFi6JXZ5e8Cl+feJS6Mye+IpslrtUwbOMPJMBFzOBWqRk2JnLK7ra9iuM+MhgNMIWliHLWErqBlVJHbFluye/DrteMIx90/BNI6ZvUFUqQF/CHGtDe9O6LlrRY8dHHf47/hMyYWg+vNFm3O42ZO6iF1zL2ik9RgOHHgT1e0fozXrYd8TRBqzMwRU7bJQbNkVgBfQQRRQDoCxIAHBjfAcC2sYpedO5ljJidmpFI99PdcRgJRAafW9a6K/dFf3FQ+r/zJ76vyeJOJc/sE69uat6Q255czdx3kzNvryfQpUxjXrBlpbhJisxBW8kwT6b/NfAz5yNXjw/mU8XYuGKLitrmOHKIr8wxy/uZ46/sE8wnUr+PhxTLjvKWfcd+5hPSOjdBxSMYR1m1q6GLoksNMlP5yvAcv9kfRvz1gCecVstatgjGAOqSRPXqcp7RGhD1gtr5eX1onNj/XSsmNcBfgzXjq1X5s+GTjv+QnVFhDKLLO7C5cCFnGQ7nM/YAz1f0POZfYz/evjp6awvz2c9sz5cWINW7OK8u9gu2GtH94BWQe5qKJPqiM2b7ArJ/C+sRav5S9oYc2b8I5fRL5aduS1kcrGgky+TzWOl7rYoRTMXv/M0q9WG/lXqqR3Zr8i8I1MSRxW7VYIqiemS0tSqDuSHG0zUmwr9G/FteRbOZNbJ9TNynFh/XS7IekW3FZttX4HY7hgM0eHNB+fxIaaFHbuu6PZCTvD/6u0L5+Yv2O/LuDC+YLsLZ/KFvL3KNAQRzKJAFsehYUdmxev+wJ3g2F478xbVNBPH81z0EYP8jLXj33oXOuLguTXNrWmqVbWmzSjP0Q15VuyXPEocZCgY0uUNAuQQX5Jey3BpIklTKCIYm0ColBxQYZrUI8BRSOAEiqThx/Xx7u5Quh1U+flayhWAPgERrstVIBSSXpv048fGko2FYW4lvRjLk3C3k6jjJ3UGd8X4Z/6eNHUYqYhGjIRpX/FvWCHT83dEiA9AmYH81pXeTvAyxgFsfrSo0G/aTlwOOENrVcmqEOlQDHgRIATphmAMx/9oAS1E1e2BTyT8kteQ3Eft9gm/UmUMNfO1nmPi0Zrwt6xU6R1DR3l7Zwy0YAtPt9z6BwLM6R3tTgqm5+AcJWOMDQoDwEJo93UQO/WN4Lqy8fBEcfK5cLG0MIGuTJqNoDM/KZR508d0TNd9t+S6kRQM60hipju07P5+BdcHIAK0hJKDDsTNf6ccYtKu8SAnZQfJYH5UURV7gpNAyVTyaooifly3jCVTpZQxgfweEVC6fVxLEBtxP0+Ni8xGEqr6klW/25v+IhOzllBl8hkP1BsPJvOQAzktyzA0JCNCxqO4lRIyWvahDW+yqkCMSsSt5EXhf7zbqqZRYGa5B9SiRsxVwO8Jnvnu+MuJ3zYz7MhjTjfbmDdAm2PTB3rClHhNbSTYFbhy0XHlQM86Ivve47eta7WfGRcS+oZgJ3uO19dPl9sqdp2QbW5FnhuGVrEhcn6VtWSqZCHJNTawsw4k+8M8DfzK2FISHhr0bFNbKyQZxGOZduTpyNMdo1h0R+DuDRDQaQ+wA9yIgFcowpCv5WtdKT87X53Yiyz4tYBfFPwTkJGjrZammnX0ZaaC9oiQn94lzK4ODSn4l8oo4BcV7BHgIhJShjJDDdu4FC07cjNQglZEuOAVgtKop5LS7QYpg5YsN7pJ3WMU8tM7lnr11Wo7YCPb6tYnZsCOnJt8yHxk/v47n7r+hbYq2dB5UbxyUPEi2BE2IuD1I7rIKp6kfUNZ03g+n+VD5Nm5gaDx4tnpQ4EhUUkJETUuADw2Q5XGCR9PzJ+GHi0KbYZUgXaKqEKPV3ZyiYvZpN908+K/EbSbdUNXyyIQkvlXSojzHvRCpj/B61CTOAsWzeTSODWxSazIwUewUyCX2dlO17UT5wBlxwa2p/srX8mATCkC+STRzcXYreRVoKBrAKlaU62U4ed5qrqbm+7GhXGio2Tkv3nc9B+9hP4xvwhbnxUb7mw+UFSJp8YBF54FnQplvkJQIoL8WD7MgCzYxg0huS8iRlmQ1+N5BUcyrsE2lR8U/8Gew6YdnF0du1o/5xNMK/ORQl9loPpKwnwB6BjHY3ijz/HbZb8nMqR1QJhKWWkwFN4NOfQJiY94IKWvtt8g6HfRmdBxaT+tyHdF3hU/+RJtIfYWNpgXEt8dWgAAEABJREFUNqwXSr+v9O8WXhpyO+4KfinmB/Dx/gsHgmAmY+5KQUcCLmErr/0rRtvgaXnMXzzujwjx4a1j307s7GwMO2scgGycm+xO3m+23+HTh3WwDfokEIbQjc7gS51StHXdHvOICHgIWvsNsM3vL4Jn6C9x+GGPO3i5vF0Yx9CPaWFSigiIBZEldIIGsqzARsuOTHQKJD7ggcu3bs+rFOD6vSBbrUW13nKhsFsHEAdKpi1kEj9MdcqOrJjYtgOcGthK0C7a6SPxemxESLDpxmEOeD4Yb9iadncnX4bAaAMU45/41nhCHdybjaXIUCJna1XzYebS4Mhlwf346+L7+6NS0oXD/uOnT/rIpfEvfvozffz+e708P2njoLCP/Il1EPpCXD0+X/WJCx9fGD+fd3Fuwo6pKFWVDfn8+te3tRVUiREHpFPKGLb4u9tEedX7509aMVakxxYVZKxAK6mpFnJXyrIj3vD3Shw5xlfi+TrqXVd+GPHe6+qcgc2sN0zRv+vr3MEaGjkROwweDTlNn/fqeWggsRVKRDE7kxgxtBPvgzmEQVetRW1umlijZwO5bJrqkNX9yejBz/jUmWbk26KHu6YPb4/yxbEvkNOMwNlx7hXjbPDZmaNIzSicNyLIZdfIHSElDErCgXErsbFwAF454K7QQFn6hXypBlND+aoTev0Wwf9nWdv+yfGg32sNmgGIMSHQx7gKfrN+LTXhu6nVQSsZb50E3x/kg55C+EdyqeBFv3z8GhHQT4CS7uS9ALUEdGPk/y7CnRiwwUOBn6SkFI/xawby0QK/nfi7EosXfP3CvvuM/gv6Oxet2M4/TLjPB2xfGj+zrp+I14WceCVmnJdhr0h4oovN5nx2pf9MnF8HrV22d8MWd4cqX95aXsu3MWCB3ljnuTi4kF9Nd0OuQVvIHiG7KMSDcju6jTjceafON/2hW6zlKF0vJfFBUbPd5yZf+pdaRDphbu0jGhQCP2Ufzcajv5ZCc2g86OQYGoBMK0n3apnR70q8dGxkP2JSwQ67hlyXH2QtyF5KqNYc0ECyXNZHcMks8rz0Om4ZSiZ0ctAxbi1+RxZ/AIY4ZMhxuy7M0xdyxQt2e+aS5YkLkEcuVz59OekLFy3PLxf2TwuXBVdgBX/TlTm+M6fFUyM11zrkMt2VveIG7Ojs94hAlhukG7A3JmAOd/LrfgPsb3+E9IMNK7p+tYFJbeBszMUB1DGLUFNJPBTrB9RaVEuBRtXUKnv2pnv7rBXapVRHgh3ooy4et5lPRc5mGlmU1Okan86YDYEdY1ficCXOV35h3fChwe9X2q7ovCKfwbqIa3Ox0HW3M79XYKPeUcYwiPOVmarM+3lqxPSsu+NxlBWbajzIjDwBXiD5a5MnCj7spMBd+6t8O3Ls2EbE00Z8Xbk0upxPXPADy1lXXyDz/vL8whritos24k9EcYHHRH4pCQfG78judppltt5jXNHval7uxy4dsJ9RScYr6Tgr+BuogX+QOKSAfoBbS6ji1wZU/OSzSnM5IDV0BF8QtK1s5x077/Dr0Oi0u8/QhXRuBwRtmCg8lnaBe9tY7PIPs1K//WO8adk2O7qMEp+6XLGD17AbDxMxMQOjzYyx7uvmB3TsY36Zgb4JBDEWxF4Se0W+7JymMt5rpj600L/EZfGTpH/vJD0JXIxtvLu5yjntnh8w74+Vs0CBFojk1kgpCkC5I8OQE1kt/3hHjwu57/l8ZZ6u/FC5MT93jZglFoxnH/s/C3Zlji/k3oUc7XbTbi1FyGMf9AQ/Qir2E2A/Ta3IOFMtyJQqmTKOTSIel5GhUgprb5PX3DZ8n0pwkz4+Ct0e47uWJkJlRf4Fua5cFPvHi5W49Z5gQi7/AU0ycKPtis7Ww2Af7EjcocHyoSt51JfFi/M+da8rZ/Q8kc9eyGfPgP/C2JfJjmHH8grfK+uV6RLSUuSAiKKgnpTWqRKrYRlAsmy2uXg6/D3nT8h+hqdpKpPIi7F3WsmPK/bcAOtsW9Rhy8q5C0j4dHDJv9Z/B7+gbAOnQqfAtPJu/rZ9Iz9MrQ77Bu0b8l9YGxfm+IIeC/a58H4hFq6OaeQlXNThvxOvu3MPdcQW6shzreKzG6RK5sBdoPXMJbHBa/mJWDmbLu3msSGn9cEEQny5brA/NvOkJWDAh7zUtSFnp73QMNfU3OBFXP+XS9dPiJO/+FBoQy/iqwEl8QOC288rfjfNjKzKUhWBkJI6CAOoK3in7ObqF3ACyFLUagOqCvWIItEeGM9QSw5jHtgUT1PTDSeVWVQyB0SExvPKD8Yww/XW2B3uBiJC4XcgqEWEEogI+emERccJX8tBxx3gCogIf0t8i6e7DPEdokuRUmaooId1KthCimHcbTiVESHR5I/wwSiD74hAllSWgkPEr7+LPn1+ZtKsGL7o/dsjv1TN8n/DxH8xUQmyyKIetnVo7zHEvS0sG0lAt2TFL1sTCS6hj3kGT5cRoVJSDTqZ0Ni7VgJyJUANduzGQmXYXx1sHTqyirERoVGKEgjkCOiYVgSy6PaYV0c2828OLGQ5ThXZGpcZ9XaRUqSaXb6ocFK5QfAe8riUZIqdyWG5rg5y4MKkuhL0vvDwZLqwoX3hIumZX1E8IcZEIKgjQ20EralIK8G+mtarXk4QTjgLWepCkrg4Qb1OoII/SkmVNMSQR346pjTsfhHtAkfokaro2QDHboV39VhoVGSYWuWisuqeeL7n8ONF5ThXTTWV4GI6xhcd5soGo2pqqVJC/0hF35aub6hHhPgICeQx5tOw68SYGWjwKNADAbxQKQW5igr0k4GhHz+h4DX5ylEGuoRAkxTqhi5hRqDfYhm7XYkVJ6ELPrA9jRtJHDHQuBvxtHfwsQ+mZBx17D4SMPQSvMr8mFpjfk/oeQCOatNB2Wbxpelwp7dv3+tXfvJr+ub9N3r7cK+HeSZmikpJpSTIUIamWnU8zHr35oExD6N8/+Ze7x6YN3ez3gAPwP3dATz4wdtjWxbm10TbDN1GnCS0C+AyZNtO+O0wN/Aq/fRlypNtI4ZWFsQNW2wojVoKugr2NkSGbAP5iUDWVAbA+IL8BRlsgywFDHAxlPunadLxeNABXaeKTPiztqJGWZAlocsAtVp1d7xD37dcStzL/x2zHPhtjDW++fug53nCNFRlfDDe7Vf8eGYeeRE+s4CsxD4uQzUyIP5zYudFJZJxN93Ns8K3Zhm6iGdH9xXZDaRPhgRxQ4dCEaGCroepolMdB/mH+0kbfviHmvRv/6Tpw5uD7thUTS3VWmDzotLaiIv5eNQ0H5RTU0f2nqEN6pY/WZiOzKGHu0l3x8Z8KWNT1kyjSspNV26wztvChcnCZbX/smFDpq7DFLo7JD4PzeC3kioJBDl1kxii67nryqWqN5wbhynWw2ELXwZP+OOATi49thYN3nfHQo6uuqc8TkUH6FZkDovDV6Fu+UoJ7BfIIoU0YMfmCznoiRuhMxsOXmV/1ZLyP+OJZ3/V3/1ML1YtjTjrNNj+gRONO0rqOETuA0n/Rlv1/R76r9ANUkIcFb4QR0kDM5h3aaJhqqkJnxym1GFOHeeqI/ZurSiKMTsb2I5t97GZqhHMz6J3bI7f3VW9uy/yWMiz2QUXuxIqyCJ15LJMGzlh5F5i74ruq9uF/Qd0YfZX/STUE2Emhow2EdCJ5UqmGg5otaqUIhGvetWmUP8KmaEIwBPVhnMJhHj4okuitGw7glo+XqEUNAOvCI69ZcydbRy0L2zmVmQXtAp2yUyJEca7IuzCmnql3yxLpio2bdi2YdeE5obTlsvOoQDgMmsF3/Q2lN1ReoPGakCmUVL3mI4V7AWvlwWWIWwEvnkxrektipxoLRzkJdM1rQHgjXjOUMPXBkzI3JNqpY05kfQFetge1q1jb8NG/CyM/38+7frX37BBLPBF924Af6PPcbwiL8ZTRU/r2tC7oneBX6bAfIUwF40nIiT4apSCrbUUPu9D/tXrDev8uFi1TQ22GfGzUd/gCXut2M5r+Zm1/MxccnkB7/pqW9t3YcwF3yG2plaYs5PmuWKDRIREhBDfCt2eX9oBuRiE2zQAXhuBer124qHrjC9PXNYsvHdkKhgmB6IHSRGhzCJFMi829noXvby86PTyDDzq9PxFL0+f9fIIsJd5Qf6Xa+qRS/rP0P34vOnnX676/Y8X/ezTol98vurj06Yvp10vbNiv/PC6qyrqpATW0vR3Du/0h5YXrctFp/NFK/smpFEtqdoKPgIoSxXy7Qqix4fzTo2W2zc6uN263GBTcsBOcHP8l/tX8Jjk9lrXeIKWQM/kLUIK+m74fdR3/LWxz7wizwU4cSB0OfxE38o8c90/Ep4ui3xIfBl/UXTWul7YV1y071f8sFKuMv6GzXditOO9zKqp1pG7ZgK8IETij4B7IFdEUbotpfDKsi/Y5qy9L7Sv5JVNE+vEfJh0YE2e2GPMrEXK5KJt00f/z/wfL9j+qtNl00aM/TaXSH8Unf5z7P7T66bn8zL+J/+elxvBac09PkpRMtcKPoiUMCZfXf5vKGcJFUOGgr6JOeR188Pbg969nfWGNfTuriFfYlExP8DPwnrWNLN/mAxtUm1NmRUaVa1V9tyNHF7Hmue8IY8mEWQE+ms8QVsHnL8Maf6M9fhaiiLBjRsI2Tuj1m2X55t19Nyynh7ry+BOfKzYY2ExvTB3z8zhi+cIh/IXLkQM674r4NOwh2GqXTW7bAvLuHmvxT7r6sQGw0YemVtVhX+GZUGIUboeiBWqrQw7/eSbo371V+704V1jzQ/hQspknS6a2Ad04nohD6zkBud88WQI2tBAnqlIjbLaH4OHVCgrMkzwMO6G/ivznXswYhECPfkqiihYUvhnly8XB3Ax6UuUC7Y4ERtnbLCQp1byyGo65JIVe13Q1bHzxMXIhZjuMCrwzAEhx8vGvFuYNxu2EXGNORRw7tS9RjB94C3imThBFseCIkfbFXndL/J6yarDNOmB/eQb4A4jza2KUbog5xd+zHrhbHVlY7QxT8y7VqmxTjAMO0qHuWDTpvcPR71/c8TehrsRb50x5+tZz6dnfXp6lOmdyEUr8yEIsGmqumMPd2TvcPAPB+Rhvz/cN719M+ubd0f9yod7/eqHB/3k/T3v9zKP++Okib3jkfLuftb9/YEf5g56QIYbUL87IF9VhPDBhj5X5urCvLzoMzn3u8cv+u7LF33mR7wXdLXNH08n5HzR95+f9NOPX/R7338i134m737R98j/BO5lOXE+P3Nxe9btAtf1i67Et//q9xm6T58/k8u/kNMfdSbHX7DhWMPIC/bxTlzvxB8fSQQ2QtoeiIqsV53PL3p5fgaegGctnDfAUptmbG9oqviJwdpH8K1imdURe87MVcfEQl46kTOf+JHg8emkEzF3hf9GvO3Y33P1xh8q8N8pVubjQnBQKJTEe0G80E5sdsYRXhLxVFvTgVh5eHOnaZ4UAY7HgZDV+2wAABAASURBVKM9FT3HOMejeXUI7kCHL6hKcla6ItAAWTkFBePgm0AtVUfOQg/+a+35QH47qNWmkgkm4xDGNA0bvDt26KxLHdt2FOvE3sa8sp4rci3k6IU11evK1e3gQEWIool4rkBjXtdaZMgSitSAzFBGqMD5T2Lo/+299P943vW7jxvr86bV9NCtIxNo8hp647vpmXn83aeTfu+nT/r9nz3pZ7941kfe/RfCCb3CgA3bXJjPC/PddTgjWse3XbZZycJ8agMaEzAiyFO0Yfu3xHzD59ul6/nLyo/S+/hLV7e954z1h3/1rf74H/mg3/yNb/RbwLfv7pUZcn4xPL+sOpGTr9gIcVTIeRNz+g6Y0DUkOUd6HX58vjA/zgN/Q1+RQ1xeiCuv1cZzDLltH/3dJOX1IMjrblvIed5/nclzF+z2wtr/iI0+s6Y+Ea9n5tGGPSq8jw+T7t9MOpAjCu9RQoHsCqnxfqT97cOsh/uJs3BlfqR2YuCFvc6Xpxd99/FRP/3FF30//g8bL+y7dpWSeribxx3BPWvpfAjN5JL7+6p3HyY9vGnQLtg/OA8VcuOst9j47jhDv8Bf5NFdF8vP+nEl9jb8vhJ3V/L3gh8jRV6s8v3D3d2E/JOyFs5Mqz7xA8+T5/blooWxF8C2GID/r9jEphvxT357c3fUO/Lqt+/v9Ob+wDyoKlk01aoZ/1sX+/QP/eo7/cavvddv/OoNnC/vyauV+6MjvrSdvoHGu7d3g96b+6OO1mmuEvSue7Jf6TqxPpyXXefh041yxW6rRoyjp2X7CrwSh1V7qfq/n0N//T40w8/+Fut/RxfHxIKdNtbZIMlkwqwQsMpUx5O0gSrqrxBBHYiUgIiikoVJiYNbU4GZMiUBkUoComDc5uR3mDRNTWMCp/tSBV4lUxmhYNTgguQdGHW4dcBdoIAnRYRCeoWgLRQRMr7H/QGg1R/3RoT8T5QKY9NDKb/QFhHio0B0y1Xrqz4KNrW7dgK/S4oAT1JIQAcoeYkIpXXJQhDiLDYRn7686EowTlPRuDB+ODAZJoKjqWGXAF+RaJjaScx2Xif5OVk2JvuR4H/wRGhVtpGY1F1S5yvgXLBfw+7u2xm3ErArgW7HrtQ36gOYABvy7wwcPBhrvj+GQJab/BggQ0YBffBymcjZSrJRLST/qrtDY/Na2eCmyM0DConEm1hIqUQoGWNSbkNqdWRY2RgZvCg7+AzX17YLi/0LB6xnwEltwXYbAkNKDSalEHsIc9Ntx843WAnmK/p6gi5MjjOJbGXCCiVqKaoJIHvJlGkJ+3Xo6BXYbyskJcIWeFRwK5u6msnYHLrUQaNoahX9G8mn6d42AA5M1NYK+saAxtgjbce5EfNJnEtrSr/bq/43B+kePrZHIEhSN/7UkrgoIzk1kkIih3gSgcuQpyBfKiJo/fq51d1kvAEKpcS3++BA507cbBL26gA2w14rk96xuTgB8N49ohSwHItd+/4K2Mj1zb7Dxq6DpIhQBb8RfzObn3k6aJqPzO8D+k6K0jQd7vT23Qf9yre/wgbxvd75wpg8cKhNLQK7SpaZqlqtujtymHrzAB7w9kFvgTcPt+T6QEJ8Q/8Dm8fjPKlhryIhQ2jGJ3fzQQfySyMHOU5rhgyuT1PVYW6aKc2nZMr239BnxJ7nB/On05qRKrUoswglbyEiKaQhazK2QLuU1NAfuUuCy+CdmPP4uTXdHY7wnDQNmVITNJuBcUYPSa1WHe9YRN6+JeHfy5vILE21Tcg6jTGes2fmhRejTry0VhTw78hrHy7MkRML1pnF2nMAdwnXacenG/L4PSOYn0UVfh7fkKPUVKbGY596TnmD4LGdeDG4MyJUyUUzOex4qGzoGxv6hm9m/ZO7e/2RKv3Vuy73zS3QKcEvA5pjAjvUw6zEJh3duQdg+9dZVzr2S+bSpHv7FP8emEvzXNSgkymJVWlj83hZF505pC3ksxXwIjYj0xGZDhzEJ+g2oDLI9u9bknelhUvVKwfblUXT9vA8LxmqwFxT5jW3VIWf2yfq9yPnVvxXkC3lNveFpIggthnP2FJi2A9SivFPYn+jC7nn6bTKOagTE1MtqpG60Qj5cXvHl7uBF9uc6TX8hlshJFn9pH+80Gh///ly1UNs+p2XPuyHOEq+EvqjBN9jEE8N+1g32+dWVvQBsPFEDGXG4LfCeCFONuKlliCnVb1lzXnLQe/dQ9MBGyc8SBfkDjGm3+YEmwNEl2PHcXYB4cpGFTIifJBP+FnjwtibsKEj9hj46oOWxwe2K5mqCN0sV0lFhPhCt9T4x3tkKA3uEg+07E9q40OzIqkCSKh92AwkN0Xo9o9Oakx74mPXQlxcAF8QrhykQFWpRQGfoQPDbZ8zulm/HbkTuw5ZuaiYwbVMO3pfWXeu+P7KfFw40KzYdMe2O4pvwAqO4Ur9um/ov0nIGPjT8QxLRYh2aWGjx3BsaFkaXAvtgcxdpmt7d+gMefFZsUyUnqeN+mRbApU204SAbGuDhyEWexrpeZX+D9/v8n+3rIDUFXxLK0hXHHk1IiarzLE2p1xW5khCd8gryfQRmzIG8MXHdUmh8UAO+S37piuHiCsXhyvrTsdmHVtt2HelvqK0bbUjhfkv9J2xqefUmfoFHLddwbtSv2Jrt2FI8mzq/tg0T1WlYLdI5YBAjBtAFjt0IF6BkY5jBNzw/xUey4gH9m8c2hYub+3btJ9sPIDRighlFlHRlWA6cah55oLihcuL88uTTlxInLg0Pj190Qt7Gf/3SJ/ZADzx49XnU9f3vjB+vI4L459+uugXXB5/fFr1yIXxCZ7LuDAuijIr66TIopNS/y3vf+7x5zpBc8Fm4sla1VrVVF0W1SJlohRxRbd64EAFitq7uwJdbvrs3BntKrwXElcSbakVLhu4eABdPV4RfF5BXWE8Jl6y1wvys8jPGxesVw5XFy6QzqxVC365kqdXbHO1r5DV+4wX9sQ+2L5w6bKAu20X4nBR5xKrc2m8M8Zr6Erc4RK4FdnOzguH2ToWVcvThRyBrEl/KFIDEFw78qzrmfKsjKumthMbMQ56B9baw2FSm5uUqTMx9BGnfOLw/PhyVeL7v4rME7r/f0rTiX3pC+vqM3Jf0O9K307fHiEVeJdQUkYNBTII2wjbREj2Q2GSwEa4DzmSda7pw3v2OG9nDq6T7ojXSs7bSDZMNwXIE/HrfeNhQs6pqdamKEWKVIPoETt4jWqehymZn3gCiyj4Dr9gIOT0mtExZESMsVOtKiWVvAteYfkpiRY5Ny2Of/sLYbbNkd4h2SViZMU3F3zrfcaFuXvGx76ceDld+cHkqhUfQ0q1CV2BomGDJE4ggD92XbHnwji/N2SZ0b2+ymORIgJ+gWipLIXxKV84/uQnR/3arxz1/m3DZsGaJB2PSb3AKyAHbfLKhn86PoAM42OMb+RBw4SPGgA7pSTbYcKeMxAR2sb830RqRl0wOI8FmBFFwj+djpV9yOpYfwXH+omLEcMFvRwfG/ZekWPFhmfs5Nh5BGfBPh0+iTwF35UWYgKSFzctXMSv2JeJILjJT8d/Gz7w2gkpUVW3PKXSXQQLxu3Ia/+ESqTmaeZccqe39/e6n2fOZkXBKNN/HBcbJy34gFHypY9JtSZV7NKQ50Cef3Oc5AvjD2/u9OHtPXCnw1ygsul8OemJC+Mvz4+3C2Py+IYgkaHGPuHubsIvTUf2iQf2Uce7iv8mveWi6Jt3R/0Kl8UD3j/IlyBvv56Hp8r8bJyNZz3Qds/l2IPB9buD7u4P6NbQRSOGHIe+GH4ij3x6etb3j4/AF30h/z6zF34mt3x5OesTOv9i/B++fdbvfwd8/Kyff/oiXxg/np60fL0wplzOJy6Nz7RddIHGicth5+/nx0/jh78TOl8Yc6Vvwf8rdtyYKzuO8RwT/pKfCCXzSpQbOJfXdeHEhf3z0xPr3yKFVKcGTDeoVT4j79Dt5C9CREds0hys0L2Sp87koGd0eno+j0u+Fd6ONcfITsw5TogEwVa8aiVorsQcqZQUkSpK3dJ1J3Z2YtpiBL5v2P6A3e+x8aTgn/ViyotUBtBiwhDtNO4Q3KDbiQgoquD7NFPxgIe4noHQDxrAiFQjKRxGbB6JDfsSvWlLJwyBCs2d+bUBHf29DnTmQ/c7a9PIuRBePUfZs1zZH13IVQbruaFrh11WyXHcWlFljlVK+yLgExnKAdI9Oel/fpQ+1K5/h/3PPySHnZi/C3p537EhD6oIU6Blx5479tzGhfEvvn/RP+Wy+Pe5LP7pL5708fOLTvhm2Cokj73gryu+37EZBEZoQHKUlbx2nCbdsQ5NrQ6/NBx+PDTOVQe1rPIfurzwI/LysvEDplQz9f7+oNuF8Xv9JpfGv/Ub3+pbfnixDZ+elyHbM3nm9KML41qSs3HB5k0TPMSzYCvjfCGO/H+udiJvDtlQdiWWF2Rflk3G25DfgOlRA4ugJKKIoMAeuy7YzDnuwpgLddN64sL4ky+M+XHjDJ0V4oX8cn83kwvw/aHKcmWG+Cih3Og/ov+DL5U5e9yxLs4tiaNdJ+bbZ+7Rvvv0pN//xWd9//kZXS9aiP+ShT3frPfkinvGzeSpw5zEctX795PuOb9M5KVOcLTW9HA46N39ne6x/dzaiAfHltezC3PvSi7biHHLvBALhiS2DzNj72fdHWdsOakwvxf2A18en8g5L8i4aEH/C3A24PvFAD1mmkorsr/H/4EgefUb/PbmHlsQB1mKaqvMvcr+YNY37+71h37yVuPC+Nc+6I/++js5Vz6Ql+3Cu0PVWy7Wv+HC+MO7Iz8+36HvQYe7SQ05o1T27yHMrxf2Myf08PnFci3UfY+wMq+23rGvgfmHa3G1bM8aRRe88k+ZZ//2N5J5OnA9P1d0uxIvG3OPUPDyFeqREsEDPePdQP3275WwiRt4BTUVjMksirzVFcHnBpmhWgubtqbWqkopoy/BGZDgyQ/UBlNMjNP6qLv9BhEhBopvRcQ/AxrPq5TIvA8QUo8O8H9ZBlVgtMX/iE7SPgA5E70sxsokM+wE/5ALCjfSIQjwiQF88cGGqLLhnAXjdnRp6H90kM5VE8FT8UIWbJUpCXyJpHQDQRgRsFMMXCeValw3QpdusKmElIwvmYqABoJuDlBk3OHZKbudxIA+QkN8B2P5gM8gPrwH46ExaBV8U3h3P2i3DzhMOFpVMtXon2phM1JJRlWWLSUhgQQvJxNG8C5lSKMvRNlp6wOnI6vB9twJ3h25N08wJqE3YWeSxEJ9JSns4AYyVmTLRD7LhjymBDH8LGzXSWBdTvbXsajsJO4++hKZA0EiQsGA4DvC37xABPJUpIhQgmcolCWTdykkRQQg3kOlhOzPuVr/Muq1JHYIwGWOyX/HBD+S+KapqWCvBOf3sMLvchj8Cz7Qwdi6IaUUfOAZGCugn+ZHI4V+DG4HRaAPkB8QMopKvkKhJGkE7wHBUBhr2GLqlqmZAAAQAElEQVTHPw6JjdjwImv7XrHxRiOmAO/mRV6HTV0i5q3Oyw74XdBM6Cd8pjqh7wxQkoTnuckwkQyP86z744GF4l4PdwfdMwfu5pvdSqaGPoiX0KslNNem4zyxQYUW42dsNzfj32Aadfpa0wTvhgyNcqr0A21AwRahCv0KTfumldRUC7FbVGkrGfKz2w7En+fNxnx1aX9gUiGSZHsxa4bxePPHI91vEsnXADfS6Zh2X0PO4zSPnDf48t6QzfK7z3LX1Iid2XoeZjV0zayKKColVVtRQL8zlxfmxop8lieRP+Orn6Qdnxg28L7KbnHspw393CeeiFBEULt93E+3HINfwTHg9lGCBkkZRwqZZ7FcwIRs84x8d5N+592v6K/Fol+bUwcW59kbXforZaHM2hRZ1SO4juhcIlpKOLDiFDYKDZyZcY3DSsEoiX5KyQeaju3ZMmntK/N5ZY7zhkDeXDfGzsBUUo1xlbJkqvAvOnoyz/qOncZyAj8+4qkRxEDebJyhZJxjotbQ1EKWZegBzUZfQR7Q5AeqgsUPACk3C/MgsnuRGH+szKmVzZdt/9WeiD3CqIM8xvEVwRg+XaIP23wdoz7e3S7odeBI219tXf/uc+jZOtEZg1bKsZ7Q4kOLkEVCdCBUqNjGwz7Uhz4ZMq7CfIVtd6CLZuYgfmwA/rAdGnYwrmUYAF/EkXUzuI30PQ6uGx2OJdQQ1QF2RTcjE6HslH6nUETA8wYl8QkCJG10oD/CSUrFgEI7KIoIjX9d44nxLdqA0feq0yb4G6nT9xVLwozQ7rI/Nr72AbzjKGNmhiICRMk64EpdvaZ4D0DD7h66A7wsoeDdNriCuGII+34D13aAJLw0wO87443rercgxHdQGm58JcQhzvfB0zG0EcMbTDeM2uncKVfk2d0IA/MvyOvxBZns31FST9rdj4hDBobiZ3h0A1wp/+lZeoHunyb2h3y0Wb4VWTcA1vKabkUjqQIJRIb4KAIOfBgmXnR7aKA9Ah40IObQa0PmjTy2sfHcKQc/eHfarZthCMoY963YdGFzeoMNm+zDNjuKWLaVcc6LHQYlkzxQ5DhPBIsIhXj6+IZs/wFMewB0dmhslLiOg3RA/wbXFdkZWyKZE1WNMvGVFTE/64t5wN/HYWHhMm3homLhUsVwOb/ofH6W9zKnyzY270+Uj+dVnzngff940c8/n/WLzxd99+Wi74Gnl1VnNvkbPs/SNPMD7OFwxzoyqdSifzDfq7Je/crLJ/niSshTS2GOFyX9paQyQxGdUkAAyXvcQFICmEZM6wFMddUQ7TvkdmxksHYgUoT4xwA+grRMewC81b+O6dhukw+aZy5YL+x7fYBaWbc2XwAgs321cLA8c6A9Y4cLl2nGu17J6wZw7Qv7BXfCPOCX6BayjhP61RIqmbRTomuprC1A1oqeRQpp54JhMy34IpWCi3NMJK+ndWrKUpRWBCY+dJ7OGwc+kgXx+C9zkfAPcerf57LQP5Z4P3lGToPn91BZfmAkIFM55AhRlbC7oRSpYuCGYStlgV+lPo+cWuU10uun19EcAzUe63lAxrlVxhdoQsiGV47+gv43GkXToCsl/YYhjngHaNJXyAxs9gqMzwIt2iJCNyRsJpEXulbm4pgLuHXHtx0b+X867vrGBFnw0xXbrtuujblpmyzYbQU2G8ekAZP2RTHs5DnjeOnQ24mDzX6hXpDB8VoyESOUkfK7bdJaGfrZDkcOyPfHSQ/3E4f1whwPbBP0A+w5KnaAhBBVQobBu4Ry0A+Zj0I8BDP9VMar26daNM8VWkW1pEoU+mLIkpEKINMaSNbZsXrlYmEdNljJRxsXFxvlLsetFHwMkqs79nQMLdhqRcAhQdKfkgZ0JOra6bPso8vtxJHt1WnfiUc+4IUS+Uq5xXogG90MC/lfyWR/WzVPMzBpbkCt6JRjbfa5yvJvXMQJ+5uXdW7YoGFD29Gl7X9olX14093cdMT2jSQRrFUrY5frohMXtWdy3YovEUqF8a0VTbYlY12vtE2Mm+bCZUnTGy5c/Nf1H94e9f7NkUuP47ggmdgnZgmZRoVG5X2emw4GLpFcztAt4BCWsg4L9ncsnvHFC3L4r4UfTy/jL47PnBvP5J8T5Ylc9MyPeV/4ge3T80mfX27whdKXzScu6i/AFVjRy//rjYWz58XABfIJmid+ADxzSX4BnNeNuxHvzlUb/t2Iafuo4yH96LHvHCdX6F6RceFy/bqc5bztvsyiUooafqrTpCwFP+7Ahs+kRr6oJaEY2lifVnha5wXdVvKo23CjzPtWv0ng+BeyOKZWAscxkpG4qSihTmjdShDNv+L/qVVNU0MeMGj3mM7aFyqMKCYnSI0S0rTFAI3vlCjVOziOcL/RlkVlALRrHTF5mOcRl5V39wWSdAjuBsZ7H7Bhzxus0COroGQHhp67tNoWwMKcugIrgnm8zwuFoG7EXa1SKalIQ2g8FHz0NkL/2tT19/lB+D/6suoT+X3BnhfKK+VGbjMvz1vb/AY7c3zTibXriR8WP30565FL0Wd+aHzhsnhFjsAGEWEzIOOmDX3MNy0H7a6j5pBrnrAHNi/Fo6SIIP8U2Q+Jr3ZfiJ/3cVlsf7UsuuMu4cO7g755f9RPPtzrV76954J5Zs4X+O26YhPbY6MUTylFzXyAA9Dgl8hiGayT54hlX7jU3YYNRZxBBxtcbQPDVx1CKshVMsRHIUKBPo9b2YsurA2+iDxhw5fzoiduKz33LqwXK3PEUVFKqpAPIkKElkQZELO+lRic6Tswz1srypr0i/VoY0+xYverHscF9wsXtOfx7svdiCCuiu7JUUNHxjXW2Jmcc+DHKpcJD8JHJQu4beDa/hXcZPxOp2nZJhv1jl72/4bcBqFsRfaKjNVjSsj6XMlBJ/LgiXm9oOeGDTfGWN8V221+H7R0eyLxcahB59AK8y3xXdJmcHvi/yKvd2/vJr3jUvjdm4P8493b+3nk46lWcCq5cQLPAFh37lXmuanSH8i6K8W2mbiQFuLhijxX5Pkql9eiHVlpGvHaJcpQlqLC+AT+i2vqjzXpz830Dj26usdAS7zbdmkjbCSmjQ7aMEzIj+s0jYCyYQ0bA1c43oTYmdzMZkZkSgYb2uM8PmmoJVUyFREa/8I9BgRinB3VXx1mwTqDEdEI4I+CkkGMv739j78DjB+3Bi9Gv0HoVmqU4okIZdzksgHkB74uMCE6dYy+80vKxkK1aSUxeKGwsS31IASNyKJAN49zX4ZwbGr8dfBU6QuCv2v7kb3MJgJEEYCYzva0zmF5SlEo4R+MkXbGuU/Y6QYazw6RDcfs2G2nbpnCI5ElS1Fi83Qd+RII6ho8wQRfISXCZqayGL8MHyU4AYeIUARAf0TAmnG0J9VaQknFZNYRlNbvhuK2G6ZuDy8eXkqyYFQmbsU+hbr5haSd2Nq0MQnXAdurzmL/HciAfAluqUy4xliAydGQuSZ9kZKwI3w6Nhr8Rx3KLmmwDW0j8YQBgfh4FCC5nny5zxPCMbij14p9V2Lddt5IjKOkzbQ2/GK/bcyZUMjJ7sgm54FJ7A3SA5elBxbJUg+KbGgp/eccCI+Mv/fBBnorYxeS9IXEPYBFaaUdsfFFkaAL+i324Gc+JZO+kOUtwy6NZHFUaUfKA0loUsFWmakIRgBUJN1sBJkhi2hPbNfl9j5s7j7jiT7ZloDt4bpLN0cWZWnwmlWnWW2ahi+PTXqYQu+ORR8eqh7mUNFVfXlW7oum3PCdkE+y7BH0v0IoIL8T77us/5UN38Lm6AKc2fi5XJl/ngeBXq01HfnF7zA1Em9RhgDo0ZclkS+AVClxgxSl4J3ITbuTP7hhvvj3StJfgVESgzub4x3Dm9/O/NrA2eC/4xu3736nPtpuRlMMXtCOVFKvWeBXNdU67DO3MsoDC9rMJWmx0MTBiq6+QOnwsZ134nUdG6cde3Qhhr0gIashIlQG7YR2gWblB5yJelODV5aihDZow6aO4QWdfmnPy/grigsbWfPuyG9ZkgF8JL422hZi8+K45IB/4mDt/9bU2f7wJhj7bFzknjhk/9dcavwVLRwAJnxS5TkwoWuk2Mis8l9knLlQObNx94bZOhbs435v9NAQPXd5/VlMF9sOG2MHFECcrpCEWAPkxzspyhD/IJQ/QIx48KHHMOHnWlKFwTUDu4EvYdMux5P9GLwX+hIcRCbndFoEa0p/DLQMcXbasY3rNMFdN4CIaZiX80BEoLf0hN1esN8FW15xpMeVTE0liY24yRMSJLWi9wbOSt7ZaXDJfkzvJP3v7q76jy/JpTvIEKFbiKUsgc+LCvQi6AOXbg6JksMpkC6CuUX7xqCF/LPBI3i3rCVjzBu/O+6uxLTjZbMMEOqAeCAhSGm88sVHTiLmIT8DgSaE2uDDR6ItoF8oSyZ+AUYZsi/a6JMSTTqEduTaGThoQ8dlp0+vT4KfRYq8wXjPVAJuDPF4HD4adCghi21phM7g4QbqHlJKYrdCPiiUaXGJwz7wPQJqQ1/cIlK0Lsx/b4rPvFxxzJCPL9utU/KRQjJExJArYRRBHYgIRQBoHLo9vCr5yoyBLx7T24iXC5vRl9NJPmx28oSEHxHMKmzwJ0XI9cGX9qBf7Mb9PtqtP+1+3/ha8a19YzqlFkVgeXB+9/Ou/+WD9OuFOYGyuEBS4N5A750N+qoz69LCgWBlJ+p8kSmVloIE9sLv0HG74BeSEoADVEKC9w7wgWY3ygC3g6AoUgKldhVkqOSUAoaneHccItOG7Q1DL3hAnk9IkSJsxtxZsNkGPgwhCx/wBs9dw6+O6xXlbIMVmiv2uNqX6ORhPdmr1aZCDq3YZ24TB4w7Nu8PbNinkUM6edQ50z5ZyGnOH5bhq58DkYSWO4JuCHYltxvv7MMF+e+Fy4pn4IkLjMdnDkCPz/r05UkfPz/q+eU89pkRocPhoPfv3uqbD+/09s29vNaVTP3O9E6/tpxU10W2XxI3Ar8bBHPsUbKoZKrWZE2gLCGjif4Y7VUN3do0aZqbaqtKxnnOYBJ15HY8yw90g76AQJRQMN59G/azfkYpmeo9fhQrV505OF6wz4p9caUYKXERjlnY50mEtp45tDs3PrO+vxBbi/lGqCB/K6mpSQ2+fOQnIpWlqSB7bTN7j4PadFSps7JOilLFl6SQ48a8L9D2/sp5bWNtWf2/VIH5lcsmIYzXh79w3/Rv3DX9XWLsF71rBzxfdusI2C4lAnmKWi0mP+JNKFYQbmaPX7B1UGfxUCmpifV9nitjcoyJCK3M2TPr6ZBnFTEpJJVqgt9ShymJszrwO7THgRuH7FzMde3gdkFGBT6NC6UJvhPjKryRSjQLUkpJtcTYZ8/I4bpiR68dql2DiGT1hcmpuE0K/vlDg5gm48ddz4thDxo2vwzUHRk6ICCU8IoIeewuIenOeWeHxi43VwQrSceY0F0du2/o5fgxbXpk+x0PVf7Lqzd3Q3T2TwAAEABJREFUE/OuYYuihIDn/cI6esV+N3nNAyDmIkOtFeZL0XwAZsA2QSY4IcemK3lh5G1s7zV4l1RKwUdNd4eZc5ovMO+4gDnq7jhDr2K/Ak4ifyCvtKL7hTxhGVwnLCSlMotKrcThpHk2VE1z04TdDa0m/Qmu8PeuFVlWBm/YUwplScZW1VqU6BKgBl6SwTmfWBQWRR01vg6tECdF9qvrjXEFGiEhZ2fdx+5WELtlQpc50WrVVJpKVMKAucrvI4HtKu+jPYuSf0Iex7r3YJ4vhg0/WZQksFotqpSuF8aY7swknVpVoc/t/NaCtN1DkEciCPiKYcsJ3INtM1d5bhRs0yWt2GPBtgv+MazmSbugsgO21YrjV89d5u1O/HTi2bYymufqhn9udDbs3NEkVCv6I1cFEtt2kL/inMnLL+SBs3MUeQEptO9XXdkTn7kovvhyl4vknXPLtl60rmdt20U7e17L9RX68E9XRCjgIWTbvEYgZ8cSbstI+mCOLt160H+FP4NUscl0OKpRVnw75AzBZ2d0l9/dXpt1AVrDlgVf5s2X5NQd3SHLICn4lxH0G0Qp8TroFOzdRlxif8rD+MFFSLUxRy7YbaceiizKAoAfJSFAzHTjBbwr82OiLMpM+dmxwUo8u5RChfFTqeS+xtmkqdWmynvNqgjoi4cxHQ0ZRq6GLzGw2XY0OO4u2GclDgbNAJ9PRzqGMaf7gJ02f7IEsoSKSyCCAUbEKLbNBu2Kjf5ClfzHWv8+P5L/f09X1qgr69CqK2uUcUBTZ14wReX9jn/Y/fJ81QuXwotzDzQQQSUSfYoaPplqUWa4mbG2kRS8l5L4tJIH6sANxeikSwW7FvpTNFlGYv/K+uf/tIX3VwFuK4X5nprArUAJHOANH/j+Aa5GwD+ZR0VH7hwOc6VeaXPZaJvJnxP8G20FOoaqeaqqtSgZ79j1fF/Ra0V550bbfoeHeEqmGnNobk2Hud30YJx4LP+EjAXZrPzVOrB+XoEdWtug2TkD7ewft3Hh+/R00QlbXrgQB0UROWxkGh26K2MWfGGcEz+sM4UkpURfVzAnRH7rujLYfLZXOSEj65PgWJZODO3IsRnA3QDrmhkqmQOCuqAb8j+N51bjO1KZBaiD5wKdC/45c/Y9AWfHJm2wGaMTOhkJ3YLPAGxWMuV/HRm9B3l+OvEjA8C+74l93oX9dCfeS0j+A6jOXPB52nvLs/MS+6eFciEYrXvDB8fjnWqbUbGIbQ3zNaiHYA8EdIQMwk8BpLIk7SkpNB4jUukdbvDeUaDzrkhFxACNetIa+nc/pf7SQTqwHzde0FdKUUW/EUNXLkxWkueO46DFICHQDTxxdyawk+GGEitOWMHbQNwwykZpQSKkzFAw2mM6tYhQQfhMlKDOR36s7qCOAkKB/gN0uT76LAHEYtAR35JMICQBXV8fXqjevn9ckSIC+FpS1w2S9gHIFXFr03igikwdnVb0dBDbcSt6b9jAejlZOcgVqQBcMooA2+UJPU+FTc/EBC10Bc7tJLmd8gbGjYAnYHqmC0vGBrYqEjR7Dw2ngtxtB0NIAvxuG3mscfZhOxDps51LpkoWuW6ITOpFESmTEfgh/vGepQzcQmlc2yQkeoEI+X28SIrex3vJGGXn3RN4xU6OAcuCFPrxEzBM6FToT1NlEQEop1YI7ECezmK8asW2VxZT23mHHqQhk7AGoqhkGcE6tToSWYVeKakIcwjtthfMbZudwbvrr6Xf7U8IDrktD8OkkFDq1pYxSvFYr524tl5OopZt491tpmXaG19uN45pWR8n73s2vG/uZjais+b5oNKYdVnVkc+/xP2/SK7/ehOxsMn6XplzC3ovJKILsJA0EUEF3Vxu8F1ZLCyT5U2Ypf2WgbwJ3qSsR5UBs2qbsGtT5s02Aj8U8oNJkAOT+93t0HAVVZBnp88Yxgy8Rtl5/wokNYEcWRSlqdSmRgKbDXPRcQo9zNJbLoy/eZhGvXGRuHNhHP2slrvmKrUiFfhmhCICOSllmfotBshDVxLzwmZuIVEvrmMT22BHUOveSFoHbDu3plqTRTwGTcipFN7dNspbO1XVQp32WsvASewjBXrDF/tfuQhdWaVW6jdemzCIduy/Y3/nP9c7senSMWr/uw4Z9MgBAd2SqZKpBr9WiqZWdZiqjthpxgCuU4gVUBt8dw6FYk4Kq9vPO/xW+G4G7I/aolBEyHYrmapZVKE7TU0ztBv1WqtqSUWG/OzQs4xX7Hchti4sROfLhQ2RYWFBX7XDNyKUjAlAPDsMfeC2/b2RObOAexN1YaG74J8FO1k2xaZ/cDzq1/hh4M/llQPXpMOxqrUipch5my747+KNArwth4ijWkNJv8ZitOODTVfPf+S8ortp71YY+cWDeOiuH4Co5EVyQ0bi/xtUEBv6T/C3TVz6vaBXBQo8KRBh18qib1uLp9BoYLiCdxsbE2Cb7uorUKfRtumUQzxwPYbhyBDD9lNNJQ323zMH3RMHoTNzfmG9tNylpBo4NZMYicHPcqzQNGyUhBg26TaP/uXDpt+9Fv3DXYqIYZGbbQTPVK1llBH0wcByYULhVkmBLClROk9dmE/WOyRVZCxAMs7vxt9gbDzTH3qCx1AJHPmBPuKJsASwB+9uNg2Xlv2Knsbxe0QoSvzAq5ZE90IOSGRGhpDDBH/0V3oQRE/xWJ6bDH2wL9Axn8jgPZQBZKhkjroU8jP0h8aQ0S9d2ML0d8p9YDFEmA1ZgrnJeDdAz/yG7ORqhsl1t9kmCz48X3bieSd2uty+w9C+63jF+LwqImQZE9m+QgQ8IpT6JYAlPwGeY8K4fjddrwsL+c9/5bSQH+yXcCdM3D90w84jDhHC54lAZsQQ0ws9keir7pTOVZsPPR6IHAXlI9Oo+sgPGv+n71b9aw8Sq5RAF2IOUlfmyAtz/kTcXIjjlT2QYyMtcwtZdkTSxiDbagymgR5lhFIaTUNmcPgMnqAM+uYz/hqRy2JEUmWAD0cZt4HWb0fPDTkMrotBAbg0mO+KbpZ1t34QD92enU7H5GYagP1ocNsKzSv6eNxm23GoDda1pKylkFMbP4JxmfTmDXmbdRV9Omv1Rh5duFhYKDf4RYQibv4dP4CFbb+zp9l0ZS25sPE/ny7jPyUxLox9aPBlMYeIz08v48LYl8Y+SCzkP2G1cWH8/i0Xxm/15s3dyKsV41zg9/eu0p9fHodh7YfAWF3MfeRQpAIoWcYcm/BRfZ03UihLUalVdaroZ2jEf1EEsUAc2V6GW0zDQjwRikwlczeATpNtuG+uhcprm+14JkbGgc9rDPl+I6eHpAi+sXHngsMqnjk0vnBh/EzsGU6cgFbTA6+gZ63BJVegg5S0OW4iUlGKam0q7KnafESPO5XpoKBNWSXliLcNv1/x1cJateKDDT9v5LYr7wvzyQczI/71+6o/3Yr+U4T6udUBrPved5mG87HtERnDTg25Ai4belmmgqwTe32XcgdQsLcv8w60T9C2LkEnInBgXskfnbjoxAeEaE/wp1o0t0qcVTV8ZhkuyH1l0IbPhTxjn5rC3tjF+NCfTR/Z+ChCEhDgVOSaW8qXQpanM+t2roCF0GEk4Vt0/YE0bR5Hq1HApuZ+YGWMbbBjP+99CG/5Pz8HC0rJ8gc8Ld8Orm1mmTsyW6aKfkO+wbPLOBt9G4vUTgknWd7jXPWGfeMbLvDvjw3ZiwqEV+b2hbzryxTMzngBxDv0IkMVPWcuiw+Mn9lfNS7CCn6iGxt3fujbdCKHXchhK3MeEZWZxH9jXh3Ypx/09uE44M5/rTVVWZ6SiX6v8YTuCzHiGF+JU17JX6HIotoqPmuaPHaekLtp7O+g0+grJeVnRXj706Xt6bZaypCjtaK0QSWFDWy7IGjgiduZq6uh04zPHVcH8CfAbTVCCWAUrTh0I/Y772Oe18ocasylqhqJi0LaQoV/NYtaVqAo+acejHdsbsQngLyWtSNHLVJDj4q8NVOG1sgfXFZN2N0+iAyJD+zH3Bk6Ej8pyeNsk3luOvDDwMS4Ai26tGLMK7Fu+y7kjw1/dzEwxHdHrR16200m9p2WyT1m5/Irv5VxV9boDf9EpCq6l1qUyGtADflS7MKcOpMHXtiXnsnhK3lC2HunXMjr5/Ej7VkrP8ptBi6KN18YU+/epyOV/EDQtul+R1ZMrg6dFV02oNNvOZL4d5+HON43+PgHKzSUf/ya+XFwIm5qQ1ZwcRL67lDtipJyu6GhTy1VJYpCAP4iPHyEADqmCEWEPamQlCFFSqivLFIlvhxn01R0myv43imTHyau5MSN+SieADkZlFmV1E1kNy+lEt5DDvdFgA3bvcN/B7oiQiM2kHWqdcT2VBuxY1rJ+ES9wE5dmArYtWEng983fHMFLvjF+Xunz0zMvlPxu3FXeOJmCRESRR1KpYRKSoggpBr268yHBPdfvU8tEPhba+r3iRHz8MXcQgxciQXPa9NmCRzynFiXvjyd9fR8Gbnjytz3vIKwCgwKjBqxZb9EkiOEToDo83vB1pV+27pSj0BQBfYMbBGqhbp00x99r+SmhRy1vypVsoBTmPMAuDFwNwZsMjfYQyexb5HvHOYZX7bKBXHRzBw7kouO86xDa+B97ausMY33VFoebItptGGjlbmzkRtX6jtgbYxjHX2OOkDTdTEOMw49KvFaMh2CWsYcxpeUG0RX06K+QvfM2v78cuHS+KKX0ybnclKLIKIGjUTXrhi554KdT6dV3kPYJ24P4VT6EUtei1bo2n+7A0aQQSbLagjePe82cFbieZQwc5v7K74oGUrGxI2sCBSo67WM0ZfolQXdurQy/kyceI9iuKCPz6iY73VMEhOpih61lFvJ+AKPjj8X8J+ez3pkv/dETD1Td9zt2IkhAg06O2vVxo8Xi85nzubABZ5XYrMrVNus4/Fepcza+FUOMwkTSwyODBdKztK8UoasZ/ISEah3AwVsWFt2WjyHvtovIhXIm68lRPmEzl36x9fU33zDeOrGqbVAu6hV5rMdtCy7FgfwgB1jdWF7lNlfF96rTt4AfwWUOpPkLwT8FQ1WjLABo2Rgpx4KFC3KDPmhSTb21xJZBIo/QiXUccsNbiNoHh/eAqDewTZQBd/f/wyYAU03bFdCEb8EyxLBe6aGoUCxUA4sw3iF8oYOK7ZY0W0jYm99jAvG4e0IjDmQO99dfivo2TDsYb5N1EIQBXxCCcWQH9OBHIthh61BiggVxrVWVSlLSdpSYojVMX/L4iBaWZA8cXaIuP0rDJt6APLdpAl4SKC9+rLLOAbrtjEZdsPr5IuAmQFZE5nHBKiVJFOGTFlSEYEeAqAlDXrmRXV83IsJVPhqJV432jneAwzr7rjYse3OhNoRxvoRy3ANJfQT+QcgQ0mPLYP/hF2mVgfNqZUhl/EQRqazQe8HX6H04AXxUYL0tRT10I1XSeiXkO2dSZk5ZOgSk7IzH8ackBexCxPYE9n1K9IfX5sAABAASURBVAu/J11H8A69Turs2NE2tX8WcK9e+AasWpjlhv+G+fLfsGj9T2oMPml9U0iDVMMW/TUmLAHt9BcgMpSA7WpomaolFanXx/geq0ErI5TguDvkJ6BLeUOj4o/bDPCmHfZoQt1dAKbjW4IUsqZKFpVS8EVTbU0NqPijSApvprCJ+KVe1DsbrI0N2HI98brAext0Qn5gBqfkJfniI6owph2mtqNjg0HwDRUQbAPjlhKqxEEDzLuxifJ7yRx4oL6O0e0d/KQxUSJDopCfnfj4GvuOR88hz62Fw+6Vy5or88JtuBS5vg6kVCgisG0M+5eSqhCmUEr0iQc9/D2KLiysCG9HAAiab7eNDP6rBTZt0gafnY3xVV4wDVcO1jsbfHHQhqsMCe+IkMtK2fImx00G2i3Eqw07pXhAGfhJX0aqDIhxiGil3OZTzZu9QsjR5VhY1448XStyXNhEvbCYPz0vejbwS+kTG4EvrAX/6XSvf/75SfP5zHxZtRAHnisLc8D1dd+YS+gO6RKFeVtVMtGnw2e/AQxxiez3lXmMmZAjVJRKcCtQCu9ALVKp8Sp3gR5AP1TxRfJOH/3HVnQ/Fz1wSDm01ISOtST0QphOyVfJJJ5ubRkaT0TQJyAUKXBdhnLwDvBDUwviP+FHn3hCg68PdA0eUqBzZ93sOjP3T8z7q3NelxTBJ270JWZCZ53FFrYB/Tt+M/yVadeJtr99kmybr/5ktBS0MXJ1B/WKbA0dEyUgIY93KZ4O3g7eBvxAgzGgIoNMauBfsbt9bvuDKs8Lho5+0EGEIh97ElXYF1huItfjXmHzWknnhty38QxgsOUa/CSh/o0v7fIDypCL0q9/gKcbsIdpDZ2oj9JI7qMMQIDJ2fQTvq9FxFhI/vwI7MNbHKUKyKUU/MraDG/rvSL7wtwf+xnq3qRalxV9VozizZZhh59jlGH6+rg+9KDva9sokXk0vcohDEBVhmGTlBBFjQNco1KLsI+pwYWx5gPrMTd25qTnyI3PoI7vBIDPJ2hK6GckNEPF9QxRyI/HbRDbIQq6m8R9sf7JNfSXuECLUlVqI8YB6rUUaEALAqmgLmVq0K4l1JgHU8tRtjG/gj4hv3709CEfoo85YZu6frMjaCGFaRYNOtX+G7QKdAKuIfk74vbuEiESvUQd12Ab28B4oulWUpM4bVpPg3hWkO1jy7DRtyuUpQx9D9MkXxo93M2UTY6jwo9iIkfv21Ur+92NvddOPuvYT9jRgLg6TKm3dxP5pjIuX20QEvJ1hTZiyeuL7d5a43LsXm/fPOjd2zd6a3hzT9uRC6yZg14hN+8S60InFgdPcmonFv5RryqSfsP/J3gYccQpc26lbpHoUkT8ElLYrAO7fKhI3gt2CwP+i5Kq+LC1ooYimOKGK/BZsxJgcZd478izorP1WMhpF+DM3n/duhSpLGWUiKmdLz6SuwySQhLbJZpSnYNPV1EPQ9XGOyYa+1TrtLB2XGnoKIWoxGTKh9d5njgYV2U2oCriVg/TUWrbE94Jff/8YSjw4F2Igr9XZJn3rr+OIN/Wqr/NsrsHRlFofEZBRkH4Hf6b7T/Kfcjm95V359Oho/x0jX/Q9psi+LyCYozzX009sm6O9fNl0Vjf153eUEVB234mhkoJdGDNwK5nbLCaPzYw3cR5pRQxCP3EEyolh10OvgjCh8ep6g7wpeub46QHfsC9p+/IHJ3xc2U47CRobqaNP50POvoaPCc79nEdJFiFkgHJwGYayHiA3oFL2qPXVXg16AYm9A8m6RId4jWWLG6pEsNVR1sgs9Rq3uQeNIomZLcNRjv0ZnglfAk59iA7h2mNcuHmZ+EC+cyPsQv76JXYQ1x8rvEE35hfiQyJrq7bLZEJzypfphzmqjb45eA7U5+QpwKhHz28eFxCqKBERYmpMb+BRj1LKiIA/QAKSchNMzFBHeb24ULeOAML50nvLR07ngwV26Rl5cDv+VmoT7Yv+5bDgCrLO7sNvpa1YZsJW1pm49p25UeylyiqEJ5aG5dEx2kmp0yaa9OURYmQfQ/iTBLzLrEN7sfGu575cd/7umdi9Om0yPIGIyr6F4+FtsuaiU9TJUwtBCHSVZfX/yt5YbVviO/VQJz5kuVKDrsQ02f21wvnA1/8OPY25tMKzsp+eCO3bsTkSptzgO8bnpHjiR/dvnCB5/IFGc/sp0CRZR+ylaKSqQxDKDKGbO7PCNqBpD2QFJ/0XcSMZ62EOZT0VWi0Zv8WNexbgAhwyP8rl8aX84ue/d+mf3nkYucFe13Q9wqs2tDryllv4fLVsKGrHAEY1rnC7yt91+WsBTr+T1wM4IzUEabiv6kV/JYqJYY8lilLUk+hwgApbmSRX/jQwHANHtjacyEiVJJxxpUfFGYYTcMOdGMb2mm2rTdi0jQignFFgZ+FPX4YLikiVJDFtk4T6sGai20kBe+Ws2RB/so+OLGf60UZ4EH8imwrDtuA3XMWQTfAucZm0tcnqDAGhj80D90Y5/GGETe8g0kMBjxy2ARypDVkQi8P/lPMn3/zQ9Pf5cfJ/4yzyyOXdxd03eBv+hH5qlMqAjoK4S5t0La8li8zNM91rDk3/xR0LEr8JfA3aJ247L3t77vslg7dYJztFBHysyPQCu7iuQH9Qv9xbjpOhXmJHCGlgJDc16A/tYRXME93Lluveib+X5gL/ktXz5OExkQ+Nm4lVgu8DEkpnh2DrPAyz4X5cmH/sgz9dzn/rMy5MzF7Ji5N84R9zuBc8NXGHPS4E3n2Gdu9cP67MKev1oFF1CUFWkkR4a9XkIplnxo/olVZxo0xlqPbuJEDPyIG/o3POtZDnzFX5DPuhmyu29cr9Q09PD4yVMm9EQlv7A1NRFXfQ6QPeW04cTG9+D/rwRivSbbVBT0v5B3nXOfSu8Mk29+5dZo856va6/zLTEUgn6CJDc3bsJK/V2hu2Mcx3HG2ZXJpxycerIwrWVQN5bWMoqR9Z+yCH0xLDABFQgv7yX07hNCIHvzDfcDG4reRR1b4XoEF35z9x1vAFTttyOZQhwiSaoDpDZnowDTyk/RkhgrAR8bhSzQLMw4wr53c68aCYLVU/decCf5Qk/7yA5p5YIQiQn5yRZkzF8ZOxA7+ExsWB8hKVFyBM5PiiQuCx3FRcNbzyXAhkBe9oMAJQ5xZzC/gXpkUQyEcbeFqCaUZStrx7gbsaIO+tAghUIn+iKDeFdINqPARzbo9gXlv4Pfurx/A7bzQCGkq/oRu/6AfQL4C9XyFoJQYizB2mo0tHsjI9Z1g78gLY1qliFBiTEOEx+3qGDpgWkKyrpUJ0xoBWAFwK1AInpIpRgtUktKmHZv7hWaVkmrgT9NEcmry+FqLgk7LsiLDhYB5we5nLmkcRJbPtlwJYNt7RVaT3EjmG4NoZrMqLit3XfDtwsUP6xptoZWAW5hACxdkXux26FsuIaHgaf1qqyTLpmkGmFSNd+GnDVuZF4WMq4gxzItrob9iiKmGvLG8OzR5E1tS2gj6q+PKiYlFfyFOTMuDM4sm7DTXJtuhYa/6FWzPkpooZ28ma9HcqqZWVOAnHsu/WSdo+q8jPSltHzEJZeehXKduvE7dIhfTh1YpqQqdWimBAt0OwooxLxjshMwvyPzMLz9PwCMXY2cS0MbULui5Uy7o9oItvzyf9P3np/E/M/3y5VHeYJyen3Vhw7OQdDfmx394lr6F54dWNU+FzVxVQ45KWwpp8cX6de5Av4HTkCuRMUAwz9qKCnYOdOqbL2XP3NUu2tmIdeIxFSogF/QIiTzZaRGP3yg6fLADNawTN+gh+9Rzs7sCbfdHpgryFeSt06Q2Tdi+aapVLQMT71qwif8i7gX9n59e9PLyMjZVY1PEgrSR+Db02pGtUwrejERGqUCjIF1+lfW1Xktin0r8NPzdiI/CQTqHr0qGWklkqZqmiv0SWsHIrhzaiHqMtlKKEh1y0O+yfbb1ygFk1ZiDIYwhNn1XnS5nXfDxir/tA8eKAtpZkbMqs4xyqnXINreCHIFMkuMf4oOmL4VX4mczEBsdfjt2WK4XXeBxpb7vi0JXacDKxuCKzRZ9+XLW0+OiC4ue1qLYC/KFCtghyXwMiZ6Gql2Fg70P944HBNCKvS1LzVDDb/PUOCwddHecdRwwUdI2V+xb8WW56RFSRsj/5MM3F9aIris/Ob68bPryedHHTxd99/GkX3z/rF98fNbf59fTv03s/KnP3+vj45M+P79w8Djrgq4rc3JzLKlgtwKPBq8JexV0EvHWNWwsUUoODYtOmEgcZkowLlIlk7FFlflQW2oC5jnRpw35D7VqAm9C8gqQJnQE591d0/u7qocDePhqrsnYokZpmECs1EuGxDhDRKiUVMKz0M4r8gZjglhL+BXdYbc75mVFHgSVwbi+mJ7h2xjnuWd9zqyLL2y8zuTglcRsc3RGaPBjJC+jjdK2YGroLx8C2PQfPBGXI4awE0gRgQ0kD10hfiY/7cSBdTgiTyupSGhKus1jeiHIhxYY8H3T9FZHTCli4K7kpiu8XG6Wc5cg/fVLHqdgHHKsAKl2rC1nbySBlQXH+rm8jjq8X2kEhAxyTmGs5enETIecoBzUTX8AX4hEHNIDgm2yItcGTcOo8+553KHXwREQEfgodcQ3M7awTQoKBpCGEsqSKrWoEguFstDGMGaQuMzcidlNZ/L0C/udCwoOXsiI9eXHvAywh+XosPR0gTFk2dWtH74RMOrIBiY4fGDGRwySH9cRQZUvx/TxWHTnSxRi+zDFaBdIGxtippKu+GUFbFbhZ/sDzuQO+GJjoWdBx6H7KAvzJon5EK/aOPxe2D94v9CRt5SiUqr+y0vqrz+EfuMwEeMHzfNBd8eD3gAPh1nHqWkGt2YqFUBXY+4Mee8LuFUHLpEmDjAVRoisiAAkf1neK3a4YBvue7RQWhcvc4ghMFUY16YC/6J5qgNaq7SX4bekP7FToTSPWopKFEU4C4YkgLqAGBBUQznqqaB03BJG+DvUrUst6FHZq1TdHye9ezjq23f3ekPOqHnVdXnUcmH9Pp904XC/cyoZFztc8IgN/c56W2PXOy7mfv3Dnb59a5s11qsy6LY2qdRJQs4dnRv7m2/ev9Mf/40/rD/xm39Uv/1bf0z/3J/84/rNP/br+iO//o2+hcbUupbzs56+fNLj4xc9fnnSmTXJk7Hhn79V3+pX4RvsN07E6plYXdh/rxsxwDzqX0F+uiJ3lVyx1Ua5K5DXceP8oBSxUXR/V/BhIrdUc1MtAGXEqiBmOnqPNZM96IX90Om8yH859PR0ked6KU13d3eaiRXrG1EkiHdACmVIt79MDTVeGr5r2GXyf0oLUFaRQlh/Vz1yWfXp8aInDscrzsLdyJg6zgUfVc21QEvIBSgV+BXq2nth3QttOytAzqrQzTIps0pZ8HfR3Rr6i08XfcIv/0VOEv5I92Ez0ymZKqwHEdKOv1aEumDfZ/arJ8Cmse7JAAAQAElEQVT59oqdrwTuamBSrsxHmmR7MuVH6ffttf2Cb544O338fNLHLwDlZ/S7sMfo8IhXnuYrHtN+ps/7Tucg2Kgjn+M4wd2pX5BrhVktid8a/pvHjw0Px4Pe3s/6cDfrm7tJ39w3fftm4h0c7DfZFI5dcsUG4Y2FdoPOOqBrp9zp613DvsW+wh4H5yRi/A54gOYD88NwT9zM5KlS8DRQW6jNgPMA9YRfZXxrqQk4IMNhbjocmx74gerd21n3lA0875mwul0lr6uoiiS07MwH9D17D8JlwPPLVeNH62dK6i+nXT/MAeIlJDXW5QllW63Echm55OFu1oe3d3o4zpqJoZSUgdzMhyQj9GGLjfjBDugPW2RJtalh40n3d0c93B3IDYyfoGsCSLiTB1Y2SSuxsOH4Hb+z5SMWdy3Y2JdUF9bpi+cO5Rmwjztjs0il7ErmqOfphN3use2bN7NuMOkBex/Zv7jPejXGNGw9Yd/DXHVwX6sqmegT6JvYuqJz05F8cTzMuqM0HCgdR87/jusVWTOrpMSGuz6z7/xIbH5kD+pYPRG7SKdaJxVsma88TKMoRowIQ3Xrjl4LueHCBZP9ceZewHCifGFOPz2f9fnpSd9/+axH9ohn9oebbd53bcAOOBav+Npz45n5/4Uxnx5f9N3nF/380zNnqxNz6Mz4Bft2zgQNHWcdp2nk8Ml+JWZFHDNp0ErkvVAd+aZqqo3YwFa8lyiKSHSP4eN7cv+H92/08HCv491B8zyhdyiIkXW96Onxo777+e/p4y9+pufHz+ToE3v084Az558LZ3PDQl5eiQfH0279qC/jrG38Z51PX/T09FGfP3+nL1++0/V6UrUvmRMz82NqBRlTmSGmuiNTmFgjttCrG9T5J2RD/i5txP1CztjwQyiGvhHBuJ19zabdY3bZJMLM4GvAzp3ABrgtsEfafgFNBciSC8uR0IoIuTTjDYE2YidAaFk1t4ZtK3wTKIBlMImNPeIq31s4f3ouOOZWzxNoOM+YnngcWy2LJmgVaEYEcksbuCsTauHMPeyIPVfmlXgq+IkMO7QcN25mKulfYU/yJ+aq31lC/5C90xVZv/jCFRthhuHveW46AGNvg94lTSmgpgGtpu7YE7x/e9Sbh5l603woqi2xgzNG6ESsfuKHwC/E95m5gqiyTgbhvA7sgOU6s1Y/krNOrCelpN6T+957v3A/sa4VHcijuB7afdhv5qWCd2ZOfce68fNPL8T/sz59ftaJubHj00Z/zWCMxrPvXeuYh1edvEYj2+PTWZ5D3395Hmv2QozsvRN3K3N+0TNx+8z9hNdzr3Mv2Mg8P2Mv8/y9nz8x/86sx/iRs8yz9WCO33JDqBGzlbwVxDCTTTNrhXPXe+x2vJtlXRNfFubcDF6pOWTdMNYF3Z6x3SP7iAv5sSMXqMztTWfOyCfmjdsXfrB3NM214oeZGKki7NF1A7cLUuxDpBNn1MfPV8p1xE0tQQwhN/s3383sBPo9Z0L/99TfPTiXT9h+Ioc05G6qzbkh8X8AugEyWa5ODO0wGiV23jgvef7slNzvKoizwpm1RqrhlyNrxMPxwJpzz5pzZE5XZEELxiol0ERoaIU+ZBUR8E814iAr2rH/unJH8HJ60adPX/T4iP+4WzlxB7sQQ1f4bvBkuMDWTsU2XTi3bMSGZSV54JLQRGxP2L/ANCIkf4BkHcnsOjOnLhy8e+yq+GdiXkRp+vefqv6nD0UfaPvKw3zSzM8E/IlgOCPMGUcuBJYn2hXBTrQ9EVRPbHxcPo8gW7gYuN4ujDkFXJg8i4HkdX0VGplUMpUI2VFrKGLFMBofBA9FBP1JKZ5OCYAbhqCJT4QrvwRI0Ivx6fvh03/57v6BoFDEV0AOy5K8U8YwXo5BNsJIxB4YN4qu7jY8gjpgTC9kGkWZVVKSHHZ1FoXAM5BUIUAdLK0WAsRQVauD0GOKIkKD7rYT5IyFSkQwLtVaZZFqmqY26rWBD1EnOCfYCwnzxMJ0fj3wWeYd+Tay0QrcbBsirrUSSLBgEnUSdtcF/ywsDLhUt/ZNCweghcurlWAZuqNgRxYlshZktzxT1QwMmdApIqC9s7nfCVAJhfgEMKpCXCaLNLFhO0xF9ySPI4kbs8iL2UJSuDghsYm4EiO7hVWoZGoiQOfaKCsJswA5oDH5GgFrmEjWhhnbTBW7Ms4G3fHRimILyfKKkjt1YRv3Gbp1I1nstNluEaECXUOlrAjoslT4Aj2Ejl1e4M7IfAJesPszm4EnYv+CzbCAknEd3195P9HnjdBHEvPHT49svh41LozH5emFDcaODaSVpPJ3t6q/QfI8Ntu3YK9URZdELsfaipziQTRZX1RFXgkUWc6GjA3eqVWdzczOL+DrdiZ5Lqi7KUNy4kol1oXQjz9WjrmCScB1R1BNVyglzCTHqL8QRyVTBb9UoL3CNOTGT/R1Es0F3U8vJ72wEXwGXrg4PpOkF35Rv5L4ryz4m2MU4jsb7A6nG+2AfmjUFT9IGxJxVFhEJx3nptn6OgbQuaCcofI+tYJ9JuQrSoiwt5Mfj+cVeyF7MQR1waETFht2AphPjgfjorWu1oOD+Rk/O462dbcJFJHKAn3oZBaVkqq1Mi8moKkhB2Ip0UnWj3ywGdDZeq8sdhvx4Xl2xU5n5tzC3Nv3q8J/wYYPBWwcys/wf2SBf2TjfubCuK+pIF6QQNYvETYlhbq8kTXfgtJFUiEOE+jYd2cOCCcWjNCw3WFqLIrTWGzvDtOoH9kQH0cd+zJXG3PWi0cyRvDsBueRTSN/PD+v+vzlyoXxWd/7wpjL4l98euLS+En/2eNZB/z8k+dHfXl5Zk04MeY67IwYEnGSpWK3hi8nXhOJsTr2spzhty58I8a4DPQOdE7iuIxYqNh5AhpyTnPRYa7y5dqRHDPjn5YFXPAltZTumF++yPlwP+kNOM5HjpeG/0yj1lT1ON4zQ7d/gmfQbsjh64RWwrNC1Bue45y6M7B5bCXwBILzXYvQLTWD10wTitvWscM2Nltn1kavp2Nqe4gEhseHbIOdNsOvwetvHLv+9x+7PpMjN3LZLbd38DVkcuXKfDqT73ZsOKHLcaqyjIEuHXkEsd3Gp/R7lx9/d4YDYQg3yjKtyAo57N8BiWGIBY4xQHNYUIz2zbjIdWWOXCgNV8oNWIENuZ3fLbeQxeMgpjEYmTo0TV9IQjffcfO3JMw9ICJ4YwiIG7bzfFzhZ5qet4axbqE/JGX0YYe5jtho2ISQUOKjwKaGQmm/l1p0K5NxgVjojBEW6J+9D/IFPzyv8N4toHgC4GNeu9utBO/mG19x6OyAdR02Rzbjus1pdyjmMQbo4SoFGzbCkFziuCrMTYD4cqwVZAd1+GOD54aMBtMOxpteZ86v9NnXCcFaiirxZ/3baznRRlU7eenCPHUu6shcaAzgwtr7H59m/Zvvut5yWXwA7g7eUM96cI6YmqZamFcpiwQbTS105ILbFz4uD3MZsV9AsGw/BlKIxoUxtlmInQuAeTXk9gYnpLRvmLPTBB1ieZ6aWqsq8E1kHJDwp16AWoqS98AInVwFBXyZCrcNCN4B6pkF3IIdu8YGXXiM9qhVFTjCy3q+uz/o23e+VKKdy9Lr5VHjwtj/h3bk7G1foSOVFBQ21t5FjRz+lsP+r3+417dvDnqgPreCfZB/mlXahExFG7qb1wcujP/Yb/wh/ck//hv67T/xx/Sn/sQf12/+0V/XH/71D/r2PZeuHBaWy5OeuDB++vKFg8KTLhz+cBeXQ5PW5II/jvotLh4W9lIX9uYX9usr+7tOvu4E2k5s7pTiSeSrXBi7TE7T9p0gZv9HSA2bP3Bpd3dMIa7GBVaxnld8zRrFD5o7a9XG+riwpnk/9ML+7ZlD6xcOlQuOzFJ1dzxqmg4qyCcVycRfZXDVfAuxUTHeVCu+nVTBr+2oHlXOPSfOH09cAn6C7vPpqis5rnComcmpx0PRPReWjo8CQdKXUqGMwrcPY0Ur62XvTREzdr9TqbOiNPGln0D7z3z/pP/fmzf6brKskyZ8k6Vqx14MAi1VMiURH+SxK7rZti9cFr+87gtWZFrdxxp7BVz33OvQMB2mmLatAxLduvBD4ROH4o8c+j+9gtf4Mz7zuFJChkr8C9YLBF7wt+1s2zrndeTJUpRZRArQFZob5zLb8o54ezhO2GYe8PZu1vv7WR8eZn1L+e39xHvTPTllaniGfCNOuBt8Vusyyl3OK45R5yvx2L4lQ5U5OHn9hM+Rw/Y9pQ/dD/eNWK/k2lQlZu2nMklem9scKvgMkekLNXLFBH/ntAN+POLHh4dJ77jMNq1akYi5JfYuNn/DFiU1HkTUldg+c4Y5cWH8wj7k6Wlhb33VCxcEJy4vLvTZT9bHgyq5f3qFCqFDq+Oi98ObIzaa8HsRqinVB0TfZcNa9x0D2y+7bY4w01R1PMxj3Bvyw8PdjM5FBRmDA7Zz6sq8MO+NuNgJAtvScXFlPXGMnOk/s98cJUFxhUcnb1d8kUBg7IDWNIXu8dfbrxfG+PD+boJ/leO+YVNUUS37yLVH/HKH76dWiCEJVelLTbWynjQdp0n3yO5cfkfp90TxlfX5wjqHqMTUzQpn2j5zcfPJl8WPJ31iH+r5aDuU2qANjywDHxLYLQC92m3Xar2ci8gNC3PtQoye4TEurrg7eOR88JlLj4+fyWk+E3EZtCLAhu13xyO+93w3nYVxL+SXR18YP524ZH7hwvhFv+DHlo/sNf2jEiZVQ67jPOvAGjXPTQ37lAiW345gwoOhEqmaOc6VDeO1Unm3HlURIb7kGHf+ev/ujd6+ucMHB81zVfPag29W1kxfEo8L4+9/NnLz4jUBuHDO8R+ZXDibG67s8TeSWWdefY2NK7pe2Pdf+CHwcnrSy+Mnff70Cy6Mvye2T/AJHeemA7E216qKIzPRIzR06dioEzM7sGEz5xqRW9MeIOePGIOH4088BT/J4xnnMQaP4dV/T3ID8gdHE20LPHaBnsPHkQkF2vgOhfxJaBUgC++iDxnMK5TIWka8VWzVmHOVeVGACm6H6ULcP+NL57Mr+XTsEz0enhS6eUoaPEgYrTZoJpSJS8abzxVnX/HBlXPUlbP4Rq4ISQ38iLjlWmh/A7V/hXXsO34Y/J0ltU2NeVLo3/SZWHomj2/QbHPRNFcd5gm7T2qtwh+eEI3gS1JFl7u7Jl98vmUe3t1NmvFPq0VZCrNXOjNnvqCb49EXqCsK8cFnppGUGngr68GZOfHIBa5/RLF/33Nh+YFL47f8QHR/SB3IkbBE745eAa8c5QKPj5/PI/6/54cT/6esTpwTd3JNK6lqv+AkogW/7tqYhwtryxldn7lc9Bz6/OWFcxt7Ct4v0GPouNs4ETPP0Hry/ASe0OXEnsK6PLIG/wJ+v/eLJ31HTvjCnvgFGz+jxxNz/Mz83iTVVtSwS6mFl9DM+jAujN8d2RM0uT0iKEOtu89BpgAAEABJREFUVlVkFs9GMF6Q85m10euhZXbeDfch4Bk5zsjnvHllPnFAGHzuyXf2Da5mf4C+4DLVdOUy+8SPh184o768rMMWpUkrsfLMnc2X52f8semeteebtwf5/1zuzd2B91lHaPqi27k+LR/yYlI+fYBwakfeTrkBO3On49ONciPH28mxBSKmapQxHxxbD9B/x5rzcDyM/CPGdOIvyCmRQoWuHXqb2/BjJf8T/gr2PL1sWtZFz+TKz5+fyBX4j/zpC+MLtnFMkQ6gIRMCujxXVuzhGLB8QVdGYPOC7QslTNFofFh3vPb4h/wL+7uFy+mOXImPpjapMXfW0vRfXUL/4huPg75lBUxTGVBH8A0prgTdlcAyLNQXDMNaoBNB8ugNHb9CfmFxecTZzwTPhQTPnEb5AJAdGnhHFsyJAJn19YHF1yqlmf4SQiEaf/kB2QZ2ILn82hEBZsjkBTc+fZTGMZg3Q2mneXxCEYAAPBUREnAbJfA6Q/xGnU+If/RHpiLQia4NQ32lTSpQ4KoA94ePGYIXEUrGZSnKUlQG1FFmFsaFICUHn4fo9UECmf6O7Qbg+E6QvnbfCuh73M4MWfGLA8Ry7RBk2KC7s4D4fSM4N2g4gFZ2Xfu+Q1+KsNRBPcAPyqH+KHfobMZFMFjJ+ie6tJIEXI6AK9Qri4EnbavoV1MJjiBbCKLG+9RShmq8VyiZigiZx/VVdtjQJiXtmaGSN1oRMdpMr472AC+QkfYsyFJZCNooi+37Oq5kQgOckFI3YO1Sg0arBZkq4+ooJ79/hVaglegXAnUYxHa4EtRfNzF+79hQZIc+oBMBu3Z85L6VpHYFPJnPLGouL0ya69DV1hTy3+Af45sF5f8sk1Z+6O68B3VUGHJUBG81X+VKZUkVICKGLUJ+GIgs8TrWbTe4fRsDIWFKzagKRQBZFKXSmNrRyfJvxIoXIetoWejkE2KAQqkMAOGyFN4hSQz2flUfJas/dggggbBMJB8yKOw7ebLT0lUydSARHec6/HDTr4y2mUXn/jjr7f1R77xpI4nfYijV8M/cqir+sn92eO6OU2TubDQ7OiAIQqEkH/EEUsZrKeriCRoSAjVz0Col0ItG6YaBHSEi44WCvlTB5gVbZRZlSQVjcwAYcQPxFGi1liz0RRUeprMjp225D7qSx1mHhh61lIE3UIeVbvZp8Jqx0aG1sZk5sOmfaxvyzq3pMDfdsUF2Oc1FBVqRcMPu5id4BfQQR5W+Q6vQaSyMk3zYucOud9A4TEUNJD5sqoW2MpERDzv2vMkcyiiq0JiQYapVE2VFxhrED5vWFR98Is7/Lxfpf93Pes8c6MR3SCpQLSXValVAB7K6sq5sLO4rm4+dxTYklRJqLVQwBh+hjjCtQlIpUqupg3WZmiz/EfnnIRN5FV8EmI5d8SQDCwZptHtcxSeVuWTahb5GvdaqWhPaqQQvaY9kMCXfIg1iwVsgRQmBotHlL8D4NMu61ZKqIBQaaoZq8F5TU0tiHJgrMVGVjPNm2ZvMC3qv2MiXV7hLdCozxph/613oP3nu+ulVY96QPtg47LqyBjvXWyqPsYy2546ku30PONYM7tt495xe8Y/9ucKPJocHI4arqfcbuCVEo9CdNgjvEKHg3e20wZiPBF6iiyEyVAakhh0KZaa+2qXQl+AyhGEBCH7AftNtR5FBU7IJlBkqxg9w3OdOAyMjAhyA+sAr8MGXrkdKLpO2SlujHIAfCjRDPNBBJQ2dqNhOVpue24d+WIquYXfLZnsbbIuvuG43DugSMkWEzLfBq7UyfOh6hW/ShyYMNTZATgxkNYw+mjrEBlC3nAb3WW7TqCWZp4nuqeAfaENGy2oQbRn+DllOyzsAf28g8KEzFBGyjSAnhWQ9VozhGLmyzv13HAT+3jn0Z+OsCxv5hT3dwn7va9wEgyIsR0EWg+tBXQMgrx9AX9tdGqRbH9J7zTOEbg9NjssNedfXeYFJiJM+xtxkvvGKCNpCmbyXVKkFqGqtqQ6oqrQl/RGpCPBlEN/SylwYPMyHPOQ91M0+qXROGzSmQTMw6oiRH3wWQ8+UVEIqoww1eE0lNcP3ODU9HJreHCcdJ2ShPemvtWqe5/FXuG/fPuibD29f4Y2+/fCG+hv5r9vevX/Qw8NRR/K714CpVTXGTq1onoqOvnRrod9vk4RGv709a2eN2beVA9KmjWTR8WnHoMGKC2tNtXI4bmqMT+zRpWGHBdwruXrF9xvQoaPXcRvt/m8vPz29cGH9oi+PL3rk4sZ7GlDgHEq+TS8jVdJQyQFFDdkMJasiAywpIvw1StvD8yXp4yMxO1ZkOXPRYnAsWhTnc8vl/xTIlcv6lX6X2/Wi7psO1v1AxwLpylerBT0n+BfVankk809Jv83F+0+4sPr7H97rU9ah/2qbmRH8CzmjQKMgUJaUx09Tky+N7LvMVGYZUMARz06QbsTsjr09l2zXCKmUxA7gUxrV8QXK4LkzZuBAb251rMn3xIr3RPZzLUWVvmRg6PaY7q3GtwdTdIiSkTVK6lSwbUc+KQPeWVSAUQcf9XTkhwFfTrw5FB1agY9UQuIjP69kcAd0aCh0Nuw4Mc6yVuybyOX1xqVtVolFi9TRy8BUgX8AZdiwtSrTyYEkgSbbwL5dPQeZjxu+3x1U+MFosGRsDLk29njXkYc2chLxjb1N7+seYEKPklURIT/2h2PJY1boQ1KtFA7rRdalYYgJBg3d6v9A1r8027Zs+33Qv7WW2fsYY8712Oecq3tlO5CEHoEMBCpYSFaAiADsCs8ADEGBCChS5TtQ5gMQQZmCCHAYBZYdgDEWsuQwyJhwAdn42gqk+zhn773Wmo/x6A9+/xxz7nPupc/RRmbPbNne2TJ79rnmomz4qDKQEZsNGlgVQwy7WlgJXUIDDzqVqSxs2wp6dW+nDQGk0MBN6DXTr2TuJfxz4LXGuEwV/Xx0Z3f3rr8NQmAkGN8bQbMQo7d3YI4u2GtDPkEnIGJQSgpGQmDFPsuw2cKLrhs2u+rCi44LBy9Xnkk831dwPMD8GcZAPtDcaHffht6QMkn5cn2UIG9U7vehiDtUWicgShkJuJ2S9uDe9Mz3wppyw9cL+5gFXrCEWgDwR+NRgaagszPOa9iVPeJtwE5u20fsaAseKwI+qcoc+62Sxv/54PiLEO3xa6hUDV+HGjbz/KrMUa8slfsNTcqSIoHQuFZ8YJlvPqh8g8v1rPPlRc/P3/TCIZT/ZaUPja/Y+MbhqOFqm3MQd/0pZ12R/0oOuOq2XuTfHFw4pDGsHGit5KGVOWCb2L4rFefnCwdDF+zmQz7fg4LewbxNFbpYTNt8yqZDm4i1Qq8ER9hINuwA41SFDCGxVrwBDnU8wY4UAmcqOzrvxACf4ZUIRhgU95+EPoaqYm6PsuBneOuHfhqTMYmMmamipFmemwvr7jrm5gZ9eLoj5BGKCGhxw3OF5VoRYiHmrfuFMVfAe2jHqeeoZFy+kfsvzaV/ltz2t583/WuAxye8A4fSrTutXTfHHyAuz2vnt3tOSHX0cd15pfemXqWqVGul1kvT1CgByqxCfqHTJsep6e/IPUCiD93QJxTopHFZJsNd9h3aMdaYh2Pnua5pgkdr2KukypQYb7r2/+1tL4Z7TFwhDYCR3LDR4X3ADfveWL8X8saG/Xba3W/kwg+m39Fn7qmJcgD1Dt9eCd9Sgof0Wt9sf+b57tm/LAr4IPpqHp7Lnpv2ievAyou9G31XcvYFuNFmGSLMq7Hedd2fXbGheb3FpPmJy3YxvnlLgd0CeQDweib+EDJTIh9NYOjt2kc9+W7GA1qrO25L9Q6Q+2mWr91Gw7ZJX0QQG/bhqqttxr5i5+UdIithYjq2zdQaPuryC7gPnFEcOauYpz7yj018Iz9fsfvqG2gmMvJBokAPMWcpTQ8oAFerw3+m4r2in+eHbQ6TZuKr0ZcpJN2Rb8UXAHligY9tfBnnrsuIPczMwbjAkxZy60YcKlIRRcx2bD7r4XjQ8TDrhNxTb8x3sT4sOpNfYGJG2redvdVKnt1UCnXw/mNewP9W3/WXTznaN/RLfCeDT77dsLwFwQUDXBwATLAbJ+ivPOh/4y3v99+u+pG3vN+eb3p+vcF4G0lIFnSD9w5jIEJKrBYGbnYJMQxBGbpflPRFhCKCpjswXHeAFkI6mOiUe0c5cF2DnzZwoc4A4w14a7vX73hiTETIP28tYtQYu4NvSkEHKLLMmSUq9AtngIEcctYGNxiZErQYBd/NxjYxWjJTA6qU1VRAay5LEYw0Prh8oOJ7DWesLPYGB4XLjQkrcCOCoAOwo7hWgsIBuoBvHItk0QZAdEWWlbF3INDwp4PhrltC4Q67Ev4GZNiQAboL0edxsAVPsh5Vqc4E7ARxp95aqRPonYcQtxUTIBRy2ZmcfrjpTFDQBLo8voGf2MV0F8ttYc39TbdAtwhT+TUkbaZJs1BJhKEiUrblNHVNvZFECvo1yg7DVqliXLJ7KAa2zNE3tyYfNB3mSXNnHLj3ZNnG/YRufLCIYwmbkTyGLWwPJqoTvVfhSgnysl82dNjedLEfjH9jzjhhXm+rLm8J1TGI2GKQPOaKIv/SNfSnofURf9l/xrnTTxJGoluiJ7rAsCFrQ7iknjBHLfkKvlw3QGrIFQpa758d+1puw70lFJlAk+NSEcizayUJrehrXRwn1k0K3a+UwIsIZSQQUN2Z71fG3RjPe0Z0MHZh85abGm/I/PYqCo1p2xhBeKl66XhsOpEUD3PD7oWupcPU5GT24eGgz58e9DMenB9OB83Wu0ITpZPohA1Cgu9KYlwpFy3Yex8+QAj4wBEMY1HovXTdEHI8TMTtiNEsRYSCruA7sW1lDh2Luu3dqvBDqSjD+isVEfIPXz9xzEo5Hh1f9pVz6U582K87iMHYRgwepmkk8Y4MrZcSfjv8LXdDT9vmkaT+4XggyU8jZq17p2+eu070PWCnsWDNbBKhESltBNFqfm8SVaY69pqYJ0fsPcbxcPrA5uR0aJoZNzFHi7HBmCEnk8zxuTh3QEsKWcYZmQ/QeLBMXnQO98WnyGsbG/gbcf67HDj9H6+lf4aNMOlR5bHIMCW8WrfV5ANibz7GZgL8lXkQrBmW09CGPCGGCRMrJFUm8zd1sO4cxliGE7LYjvZJQtn2s9zWIRnV8F2hWFWN8cG96UFKSfuE7h17FvV03wCJoVgCWxKsmELiLlPyWIW4zImCekRAW3JM9pbqIAZ0qsQDag77HpH3EXs/YveE1408/MoCfSY3XKkvMIGVFKlOnP+PSAY/0Pbv3uwRjXx34/428vL+tgYx9xDDeVRcGwTsr4XK8D8dtsPGOLff8KX5rtBYadvRaXzA8xgD5BShAZ77HrtBD3Tiagc0wONAE+KqkLehk6Hjt0592KGnei/0SRX2SCAiNIhT7gpo/VoXyyquiAA/lYnB33A2ZDR+QsNw5xkyn8ZhRWupAiJCo2YYk0sAABAASURBVB+8KrfFwLFMHiPoMT20YQPbZMUmpAzkkKwT3wJFvna+DOZtG6yM8QPcBiKm5ttD9lGCKo9rVczpRowS61PTxMOL541l0rhMEWAj6hzvdsvsLpaWIdcOH8towgFqQrhnDjt2bFrYWOgnX/Rbrt0O4j7D9kWu0b5pcWyho3U1Cs0KaLXIQQ8T4eZdCzn/yuHbjQfdKw+8/4+nm/5TedGRh2L/htfr22/vLczTHXlCqYxibjfuUr5w0aDF1xAASRQRAyxXZihB9XrwE5Tk36yOEGM09F942LhcNl4oIRfyb2+CJ0iVCd8YEBEK32Pzao2D0A685dTeZLtXy4HD15CDETIs0B3A/PM67bXDc2LgZVE0ZevI2xQBjZAyU1mpqlK6Ltp2qVGfaOsG6i2Ch/bSB3Lyp9Os04wsGeKjaeo6Hk8cBp/08fGBF6IP+vzxpM+8GPVvoHz6SNunR30GPn54AO9Bp4ejjqcD42YdyXcncvaJA+MDB3itp/7O/EF/Zjvr03Zhk79oxY8LsOJTEUiBY1qFOnIcjgf13hXI6rhesK33KBceBK8+SAIWYmDzWK08hNw4EHnV/TeTnvXDD0+jbnwphu6VRSzdoSJpDVU2NexnXq0auocUgAw56pGpyBAfWjftPKCZ9ysHLOfzVfZPBPg7ccHe68qhy/X1rDMHvgYfHG8c3mhflCw03ue1FprmGr9pOKGv74u5NjG5/vz3P4gtif79j5/0AseFeXZjv3NBX9sLLsgcKmwVxE1STh1a7FOO5O4Zet1x1QqcHBBxl29hjjl+dnKluBwfHbzemipTvo+kgw/q0BbDZoepdGJt+PAw6cPDPPw7waN7bOVYPxrlGxunhAEYS+MKvvGv58iGDBv8N3y643dUVMA0ogb6Tn+CeyBmPp8mfQBOHKzM3DfraybiQsAdGmbE8GGT3ksTYBsU8kBm+GcHyfYqxkeQz0mMmFpmj0tUtLUq9Qk7UErG2eT1f/HcYw28Aq9nnh3Zv63MS0EcFmoVgI22a8X/F/ov4F6JVdvae6FPHw7yb+H6sH3Gls0DB4+d2N30Cq5j1TZpiRwNIOAIEzVk68g9vfFp9BV9aZAUyGE7bChDlQY+9NkmYmwE8r3T7NYvaQ4l7WWa0O6VY/2fe8nyHph7c+/YsuH/VGUoJKwIwMT2tOm9zqwYcuTl25WH+Qu6uLyDc/UGvkTkIxBbr0HDbdZ1ZVG7Yauz59LrRS/Mm+fXF8pXvZ6ZQ+T1BRwNWZtc7tDbhq6brHdIyCfZRtaHWzLCNtZK3EydlgD4BHpkpVpr+KxUVaPsrTS1hq73GLzi3xu+HOlFIb0BYsgXIgw9FKmsUgT6sS9cGLd47TFj7ivgkSn7tMBJBT/CiAAG9LqJC1TIZGg/lSHXWwv6AGhUJnLTjr9A09ivo91uW0BrZ04t8L8Sr4aFebTBYGF/e7486+n5i15evun19Vnn8ysH9OfxLLIQr1decPlfXJ5fX3W70L5cta5XLdtV634DFqYJNkXru79X3fDLAk/HwJ3vgs9uxADgeEaWVVJmoUupMpUR1ENz63qYZtafTnznsIfjWFyheMOrMcb3OzpuGN1AIdgCuzy/3LbSYP135IsICRoaZTK3C541/NvwVUYKURT8gD54a1xBexJHpWlqQ4YNujdy74qupi8zN+iPXbTd5dixyz7m9I348T52wQ8r/nG/+XGWpf8C+exTSP+rX130H3CQZj4jZJBpR+6Ncttj6OfxVw4zMQHyhabegELOUO8G7qeuiRiuTEZKWbRz31ljppn+XuqN+aMcNO0zVJPgEUOVt2+KSqkYnyGwAxwNW1sOkXM7dB/IyV5rJtb2Ds/GoAQiGLyBz5pl+jv0M0qiPRTyte/7oLeB47m9sDYuw8abbOMAraDlPN7RdYbfAT0Oc2MNusORtch7jJmy95JlqMFDMn3n4OfXKzF/kX8DeWFOLPjDdhwHl+eV+N90w67+DeoX/yIph8tXnvG2bVcihPO0155Hr6vwntF1htcE2AYRIfsE9KFZZaoSWZC9M29bBetiIJuIPwB8mqEt8M1D+CR16E2HqTMnSqbttfb4pm9m4C9kJf6wjjzYOfTK/Qs588Ie+EqSWskDSmhmkiNq5PAZmg+HWR8ejvqOl/4fT+zPaKuWyL3La9QLL3gcp+KKCL6FbzaNWE2pwb+1HGVZH+rHqekBu3stezhMv37eZ/9U6J6mQ97ZHSzOGqwPV/YuZ15KvRLrV569SQ3MkwCkhTjYrBT+q9Y090mn42HIbdkfqc+9I5jIXVd5n59YMADHy4pfN2IoItQZG8C//NT0z30u/YJznQ1bZYbUSly7NibkCAaC4kryu7gkad84MGZ91xMPET/4N4yfr3p6ueld6G3zcAgxCXZ7nUDmTiaeMEceEDTUHpXxZYzfBL2jyZeD1cY2+N4wSHnIuPGXGd5hd8TBd3+HP8ItoH0HmYiC3kCgnfI+XoyjQaI/I5U4zHWrtmAXB/8OjzAwCjR3jyH3PnEFbQmUMu9QVaoRACUFATbYwZeSBtju8vgVZ6ye7DjNpXmJKwwRsi3FtWFs+2glUjZsjTjQEDQMd1oLgbMi8x1W+gYzvdPalVBCFpckIqu+Qtf4jgHTFdj2XctUL4AA7+/QkwmZ8gTIDCGeqkLun+jrzGaGILOILePV6LcUi/VEbnElAz0+IxVpOgOUESxOIdiNusehjiITHkyEqY+ytVKDkcuJeq9SZSgleWyj3iuRtTHxuw4zyaQ3veO6nFob+oHGODhh0JWJuZA8FsoVu9gXAc2Cnh9SsLQ28Db6PIlWdFrwmxPGDR96Il/xz4IfNsZFEG8mzf2KIjfm1L9xCf1nSEw2xY4DTL9VoFcOu3brClRyX3dI6sbTe/yJi4aIQPZQ6O2CHijExQ4MbAkcRSmgkdW1R7KR2bUgr3XYkUvoJOQEGfQE4g6MGeNcgrNhm325QHgRX7JNMA0bll3jYKDEOHpSpLkdkOyn4zzp4TiRGBvJrHTA9jO+POKXx4eDPvPA7Afnx9Os3ksNor0lvmvDJt7YrX4rj8xDbmzueLX97nJr8A2FxkURA0Iuq1K91Ru9QFbRHsj/DhIod6BSjicgq8BNBfJEhMTn7WuwTdon5D3MbdDH27JMzoV3c6YaNObexwZqak2mbXp6uzpyHY+zHgHb6IHyhL0mxjTyx4SdTixaD6dZR2w4sdgUtonExo5DQPgmoGd5GvJP0DyA54PiR8Y8HLoOE3ZnwaZLxWIUPFwLLTbGbQTj6lh2LKBna00d/odpwm8cYByAedaRDWrPpp3ccXOcE89/7yx9wNN/jk1xYqCKGjp3aCRCrsS+NxHeWCwsdLhRsFBzvkCejryYSJnCH6JvV8vQ1OseK9jC8p/gP7VGrJWSHybiiGOEEeiMpxVa2VyGgsYIKUtqMGitVPRXJjyCMSEJ4LPZDjvxih1GE22Rkuv6Y1dlyrQ6fAoeBa7LTu6be2Gjhs36APO7ov/rddMF3f0bEwv3sJIQ7j9/DK0w+j9cSiEhBYAMK7BgW//dV0KdDQ/tBJTHDaB/xVc3fLbi/43GndEr7aa/0kYXm4mNsbtNBfUY5QqOwXFqnmYMaW2MIYw0NsI0gIZpd6hKEUHMhBJ9GwobCv3bG/RK2R4d/a1zgs8g+doVg8Z7nJkv4tJFD3gRoYjgXsggeI7qaDOdd541+KbM1/Xk3n2GytAAfGCZEnqmaLtsKLJh8xVw/ae5uUvGuX/BVxKowK4NW9hGYzzC7mgAOt8aEBHKSk2tmNdvgO62QZV+unbmGacRirdYGiWENhhZpndg+jAm3mycY13q0G7WMd7s9zbOPjLZypAQ3rTsc8ONmFgAy77TFxGynTp+SuqW/j5vV93YIF44oPjCQ8Hf+mHR/+DDouQQ8eV11YVNv+PONKSEUiqjRinm/nASdhF6aBftYIXAiQEFL/tlrA+sdTlAipSM7KGOz4UccmVu3Jgbrt/lFnZIWb/KVERAM5XUM0tV5IDW1aeu1ps60FrRXwM3FPLlb8MKD8N44GFv69I2240HPUEvqitcpmkktFJVpYJuZSglFdAiyCWpjiwtKAGvZeNPW5CfTxPygG/9p97Hpv3h4YHD4BMHxicOvE768MhGHvj4eNTHj9yz9j1+OI3D4tPpqCO59kCuO8xdBx56jnPqMEkzz6pZoX+rPeovcGi8k0g3jHiHBZesEoFkec17hkb1pkAez72VuLii/wW4+SGHB6WVGNhZ0+UDXO5feOD7+uVFP44/sfWsr99eiQXWenyeWerYZKpUQdOQQZ22Dp+OvrZXRijiDqI/DNirMn2rCMSE34g/DovPPGDYPwEPx9LKGn+j/eKHOQ5fLi8vHMBctHIAw4OKQqscVy2lGb6HsbY1UdXn21l/8Ve/0vPU9R8+fpDjiWkvz4vrbdUVHRfs5jlZFYoEQooINebvASMfOKSfGN8h2Frh70LfgifzkMBdyQ2bYRc2lxK9GrFj3EKoSNOTFBqX+z3/5qnGmvDhNOvxNOHnjswFJFA8GJeKwYksgzC8bA+9XfFW7iQA22thj7oPOfY7uhHGWGGmXcngA/J/PHV9ODXWpYJPqmUoAb1f1oN6RCgr1VrIuk/Yo7i3GM4pm6TgPlsO1XYMu7NG4Q7MGcpIVcGjNyV4RtrIDysyrsSp887FB5vE3gVfbLRbDEPxhaiyIiuJ58Zh2Y2DCOPtCDAxr8Y/J2aveGQy+N68rIdz9MKYM2OujME86pkDWoRKUqWG3o2KoVeoqMPWYgrGsN6xG1rCL2hJOsO90IjIgd97qSNoViloM06m1KDXW7IeBDGZY5/p/e2M3L2VOrzK9AJO0LdOqI+HRArdidNNC/Pwyny8EKNnDh/PvDRxeWM+2MwbjO5TBHzmufU2rPjhOux65TDgApw5EAA4LH4BfNhj+4cCH/mbOIbzjm8sB4rTIzXot8pRF9dG/2oY8iInbTu9EaEEt7CBY6FRut6qYZuGncokdcMnN/K6aewWnLFSSqNEhl0DLyIU0FPexy3kqQ1AReXbT4vChm3IWBG0ipi7E4CSkrbKUBXQghhOVaYa90Mv14FK2uDjdgqJPfBOAO/ko435tGHLdcTqivybFoJpR5BlHBi/8kLtq55fnrDxCwfGZ13w1Tis4zDnSs46c1hvuOK75XbhMPlK3rppGYfGi7ZYtfGzQveGvxd4rei67Tv+38lPq145FDoTyxf8bhuCetcFgStSif1sj7k1XlDOmlunP2jdAVTaAUlVeYeM0W7dPGdtdFDAQDPCfcPHm2UwvAWlR0QEOAYpoDH82+1fA1IEIK5BzHihiFBlYv/SBC7D7rH9Nt9HvBF78jXGuSKFHAu7dmSxPRbsYt2vrN3O3ctov8v7T6X0Xz6l/mP2DX/jl6wN4Kz2Gza0HVFpcNihukPXfc491yHDLseIc1uv0sScdfz2Tp252lopkX9X4XTbAAAQAElEQVTEFONtw46d3d4os1IRgU7IAk9YKvgZDMUFQ7qhEQMKA/heXBv4K7KCot6TvUGX13fLUsRsZTLmTt90h1/Q2+tiBn1AvPMCYcdXGzFrmjd0W5hvG22mb55VoY5+Ezp57TEf56MD6+XRMHcdAbfNnbkFXiKvGLxD58Y+wQeLz5z5OR4X4uNuy5U9wTpi1Tna+6krh5gvrOPGvzLOulr3A3Y9HftY945zEaulibb+BpVepTT8LnJEZTJn6w7ULX+zHgZkq5IqJa//4qKJWEtZ/hmahg6CeVivw9SUIC3Y/oZ9VmEd7jfKG/PrdaxFC/5ctceugLZ9YfkmbHKYO+v0pI8PB336yF6N0m0tkRsf3KB5hobtEhFKt0tasdVu34VU+KDg2YYOqQNyHufG3G3D/qd5opw0ta42cFMBrv0QyCSunZyxQNO8DFfWOcwMnyBvaADSg1kqjNR7R+6ZGDtg+zt06COSfHb78npTKgZYzg1bbOgSIeRoxE3Tjfrf+v6q/8qnhn02cKVRMfMXHP6NwPjCofD3X8/68dtZfmPggNgc5Bjcsh9aw3iTfvHppJ99etBnTt0fH04q2q3QFcYLk31FuYVyQasbi9nK/T1ZIAWCRriUsPlPwB09O1KJ8g4JXmXiiFJG0h4D3BsRer9M+32kS8N7HwOUpgF+ZkBHighAUmhcYzzCrJ4oyHpD5yuT0Buci3UwYNAFnVZgs+UZGYlMBpwU2eR7877TQyNuIKsNugu28VixAjjgd0q3XXhIM92Ne0giUqiQ8w5C9pDxRdDsbHZ3FjeP3cBfWXRWNhkLD343Fq8bGw3fm4fHSztBtbL4rciwQytVyJrQj5AMrhs3aBPXhm5JR+85Nj4TAd5bqWUKbU1ylL2afKDUW1dlQYveoKSegOllhopJME0lTzT/1kLvTQ16vTXolzypp56qFNdGTC66sgAv6CaMV9BAHOjTjT6uJ18taySK4zwx4bqOU4dWJ9hLVakMKbAZimsnsYqNQbBB2LCf6b+wwL+Q5JwML/gatdWwzQydmUQz9abeTSsUEUIUbXytxMfqUtKWfJUUJPw0UM/g3oDvEZdN6M7GYRtv4lZ2fv/gJj3S/6fBlRLaKV/BV4NPxzYzfGfs1rPUMgdUpjwHJGQRF/R35BgyjfhaSRwr9tsk6GSVsjVVm7jN0X7lzfdKnGwjjsATFwIHuDVhOx5Wp8NRHZjmI/acsGvq1Dc9zps+HXZ9OEiHHooK+bBrIdFft4D3HRBFoVJrM/49anqjNVMeTwc9PMw6niYd/GA2l2rQQhk2U/4NtIJupmRf7cgZ+KvwY+fQwb/JPA47uS/knntq7l0zevYqVSUQjJUadA4cSD4e21tybjq00oxtJ/oMM+MPU6OtsSFlbAQvGXeen5kvzPeNeb8Rhxvxs1sxi6mAR6JfqTIVJEbLKC0Sc1LygzuION99iInf7vcr/TdonaH79Hph83lmbm6Cior5VFmjLmyKisTOJuffldyxADdyxZW5MTaTxOxCLG7Q3IGIDfY33Xho9m9DXChXHrJXNrtX8sIFeL2ex9y6OmeMPMYYYsgbMv9W6wWdX3hQ//LM5hj5vCAqpLQS2GZDrh0JsRTfHSjdmAT/2m3Sv7A+a2L8suwacNuxh9Qy5c3C6dD1eMT/hxl7d1UmdFPVUx0fTB0/TEXMlHpLNXxktis0z2ygX5Hn1RtyHoJu6GXiE77s9nsrJb6HI/luY4O+yf1pGhChS1StCnN404bdhu22feCvlLbB+mYL1+3ugEqit0uZOOB6jna++HjMyvq4sGbc8OuGn0w/INBw4gwyIY6tkIjxxvX68gGf/ZW+6n//bdcrYyGlnoHuhe459IkIKEg36Bss1wDuF2DF1qZn+SGnZPz75nCC6Ywdi7ZAc1QU6pmNIDsAd8qCFTI2vqqFOoZq1Luh1ZDFg8zDvAZfeKMesqEQnbb2RsOCXa3bFX1+DasWGBvT/gjLBJ+CfsCXrje5QmFZIyTKu2yh0ZapUEpAABnJxqaIoSCvYT/2L+fzykPcykPcqhX+O4RLYpw5IyEG2oGf5gv5BBHQTyoQC54hER8aNK2LD06vHJ5evUHzfCMWV3Q0eG9zIS4HX5fADZwV25iOldqpM/20+sGZuvtW7LQhm+NmoX4DrtD12At8FuorPHbaEUeWq2WhNbKhxgIdx8KF+XXD/wuOvYPjftfCOOeYC3nr6jmOziJHQULWcyIntib53vuKHS/+Lvb7e18X/dXDRqytur7RuDH+Skx7k/rCwfIrG80zuOdhE3Cxs/XZmRyJPd8hzI82zKrCkTkAbSw7tnhFzzO2uiI/qsJz0wVaV2ADNxCu9Vl9Pmk+fdL8+J0ODwBlTkct4LzyYP1KrnK+cnn1Hoi5dzNA+2K52XsmsfMOVjowQmGAPne1bgl3cuZt+L2mSUcOGg8PH0Z55LD3QM46zE1TT+wXipCiQs25au7yOnZgHTsBH46lnz02/fxD00fqJ48r4bhFV9bep2/f9MP3P+gPfu/39cs//KW+/+UP+vGHL/r25atenr7p9flJ5/Hbaz6QeOXB7EI8X7XiB/tqYt58f5hVxOpfqE2BbqiK/ULLmlr3HPUzNj7jo8tlI9/vWrd9yN2ZezNQQEZK4O/Ycl0DnMQGpS0ssAOkMaYIY/rw2woQmiPf22cry9zGWibiy7/NmpTifiPuxLqdIfJ8yPsyH6g/chj+8eGoT48Ah+TffTjqM+CXmsnadcE+L+T3F/ZkL/jtChM0VFQg16YFv3oN80GyD2UuHMpcOZRZ4bfC9wPrwp/55ff6j372WT+ySem2DzJ53JW5eYam6T4Rv99ebvqR5x3/Eswvv3/VH3zvQ/KLXl6XsVcLXDbBdyb/Tdi8U8fkRLS0YUvb0/a4IeMVB5j2mLvYnSaFkjzedJxnHYiR4zzpMHU1Yk9cK0hX68kB/Zl5tRCrG7Lu7HWsj2P4yhp9Ya1fKP03B4+HkuOs4Ts2KcTEpjP9z6yLT9jtGVrPzIebHWNh8e8Cn1d0upAb14UY2EMZoaLPslSlEqBp6HVF/lfi5mx7Ub5iq2fm/BO2esFmpuVcuLLfyyhVNVUCQawoHQrazH+HF0a0rAfmwOk0jUNyz5WOTY+9cT/rM8+RDzyETxM0stSIZ/fPU+nE/nAcEjN2Hv2phi9sg4cT4x86L2Bm4KATOAdwGrQj8RGeuhIvL+zx/Sz79emVlx9nfXu6yC9FXtDJdn/FB2dwrsTGAr7tf4cNXTYJOv5Q4RPDr2g2bH/DZ1fA6/7GxAgQG76ZkdvyW86ppxBJprNgl1cOF77ipyd4nhl7ZdyNnOc4Wsb82plfwLrpCv4FnFd88Qz+N8Z9eT7rB3T5gRc5X/D5E3PgTAwYFzLakDDCtux4o8G28EcwtzX8a1nP6PyEHV6xgXna/5lIvwu9dpmf6f8hL45+4BzgC7hf8P8XzgZ+hK//3rHB/0neEzFxJpejhkxrRYeb5wNx4z9f+UTsXVmndvKMVNgh3kBekthnoyc2eXp5xTfPevK+Ez034ud0nPQnfvao3yJGfkae+Hia5MOWlNAtNLemB3LhzLza0fuCDy/E7OUKTYwRtE29gzPpw3HWh9Osh+PE/jKJ2RAWwSaLbuwlF/IHomtDzg3qIogCyCjFmz2ruhqQSZwzj5Ztl+HuP/tsxQbOU6uuGMTyvCKTff6KPdyGW+EL592wa2Od3WgxCB8k8dPRqwGdwGkA7AaG/7OqhksPh2QtCosIvwWfkYj3XalQ76UH9Hx8mHWYSg2awWjYCZG1xi7vO1ZyzQ0Zb8T8ledBx/+NWHN8bBgCctIYtDMP7gQSWoVNKgUn0U8fSPbVih6rbfiWi63XTpvHdHTw/G4MjAjGBoPvnxVGHnuzLBhnIeYNvj8j2wX7OZ9BCk7SX2Iz/VemXf/br5v+7rdFV/wlKKZlgqzxPHbogX9i9IUy77Cht3V9IU/6b/meR+ze7deQTchzIR6/jlg/a8S5/4b219fxN7W/PJ3lnLJCW1wJfdvYpWhb0WHHfhY27JFIVaaScgcXE+tMjH57vun7Lxee//AfeTmRT1wbcbtDx/njA/H+8XHi4K/wd6oV2uC/QAeL2rGnbVu0J9BasN40fcD39v8Dz1uHuRMHqd6K3JkauJLMb54asTLxTDYNHuaZ0Njw4wU/bNiikGuaUgf2Ng/HDl6XfVktlXWHqqKt6wFeH0+zPpHPP388yDJ08t+GTWyXDb2EDSCrnbrvzYNAwnT7mDMv3tMBzmebAxZFTb8TyzP6OM8f4TEx5xP+kcgQiW1KAhfzsSZuesGvz9j5K/PuGXgBzqyBV/ZD45eWtl1iDfPedKqm0zTr4+GADrO8Xzn0Gjqf0HvGJsH+ZCFPXFiL39dlr8Ez/bb3Ay9lT8dObmkqbKaNXIowi3MRsljn1ppmXnZGkpPpv9D38nLVD18v+vHLWU9PN72+bNq2wp4Hffz4UR8+fdIHyofHj7TNCn5W6N5Yp2/k2YV5I/TIJDEo5Qv36fpG24f9L+Rg635B9/N50yvwAhyPBxkejjNx0HVgfxGcYYw/tcNebGcv8h9xpPFb5Jt/hkPjFFFtp11h/MIi8pVF4UcWh3FgjBLPbGRuTNgNAYWBsZlmDPkJh/3i81HvB8YPHBjbGAuBYVo38FdmrietJ++NBc0BY6Ohr/CrFOLy1y7LsLvTMFr30R0RCoyfGLgyFRH03j8R1N9B1O/NaHSv7BQGCkWETOcdEpoREh/dL2Najk0rei5MeAesF+vL2wHNFcfcSGALE2lFt23H4xAwrcxUImNWSZHyZX12pBmAXpvHQWODBrNFiID5dy3cm4dpb9ClcfRVxAi8ApGPgkQhHLgTDTt4m2kauF/WKw88lztwKLQS1BiV8YLcPhaUG5nKYwJiVamkNE2D66MNnoiMeDsyxEgyTipTb6PePE4ojY2SsqPvYZo1sYgWARtRCiCByFQCUaEiufS3CT9PneTXoNeYAKXD1JhkxX0y6UOWZ+Vh48rkXFh8dm1K5DIoJKrjPiLAT+Kx6USiOs2TjpSHuWlqpZYxcIWNduzGrglbbAro2YaO61fi+5WN2Cuxf2EOgKrmSY2M8wQdZG7QqkrBTr42dF+w/4r/vfgyV7WjYzipGFwPKfiRr02w3sdDyI0Ju9yosz79zXPqrx5C32FDgWv82DVsNsFv7vCHd4deRajQpzJHf4C/k0x38A2Ig4+3EUv3OBIXWFFKkmH1LoxGSKzjN3UW4mPHtvY1pBTQTni1PqlzSDwBMzAdjyS4ruMkPUyrPs67Ph93fTpKM4dRybgNAguy3DDElYdOwhlZUhEdW84/0RsP/iTkkaBYUE4Pkw4k2GnYOJT+96NaKXdVSlWhQMCdWHDcB8kHEdWSfurF4XLH3lNrmuemjr8aCNUSGtDDmL2kw5xsEjsPH6WTFz4WsAM4s4G6F8nj1ORy8nh0l5tD1wAAEABJREFUuvNdOeS5octNG0ptzN0d34srIzBnqcG7MpXEVOyLhpyjXJB9A3ZACmTxQfgO3kLcXJmzZ/LKsx/0WDBuxF5ApVdD9lSMH8hZfxy84eCRP64rm9tlHCBcORzx/HAu2qG5Qzuwy8rp1JVD4fP5BV+/gn/RylzyfDr74YJ4d92bsBv5etBm/IpMN3T0Bu0JnK9sjL7xQHIlbwU6GoRcdxMUtaaKhpCG0j9cUn9LD/prtyfstulKnN9YB1BBvYoY6nqY+9icPBBQE86pSGWEqtXw3zQ3ckKTc4L7O4HAZ8Tthbn6gr1e2eidORjw37i0n6ZWaqYFomkhEDl8YyO/wXoXoqsyFAAfd2tHCdttQ++FumEl53tOL9ja+R+14SseagI97z6BoHDHoGFaEeLaNehhy4VBtqFLjC5h02QAU0WdAQm2uIeFfo6v/qcfN/2L36RfXXet8De5Vkn+SnXin498bch4hf4V/3hNXagv4HOrG6VhWXYiYEfXVO9FPGNLygnmzYQCcXZZBVlug2gzuJ7IV8ynDv/G3OiM6ZRTT3XajWeet9tGntmQF1rIhTrym/ld6MDNsB/tV3x/BXeUyLjQZryAVkH7HQThzWMBxCMeUpHpZpFWRpncV6YiAMXwSePesiZyr9jjzIbQedwPu67f4C8IRoAvMYYbGsZcwe/CWsG8TMI3U9gNKPCCnk2yrlf8cmHjdWHeXSkX5ukK3Q0HGm44YDwM8uB9ZlN28YYU3A19IYmkghgfxqy0eazp2hYbtlqxCaLLvrvhvytwwWY3Ghd47OBEhBr2Mpjg+zjTuUFzMW3GmecGvY2x5mV6N/oW30NL6G49Tcf+dFnYDvL0rMyXVX+fh5jf6bt+XitxZdho35jLi3zI8MqD/LAxtr4/mK/sOTbm2922WZIfap3rcuRp7jEBVQ6NqYNm0y/o+Mpm3ra9IbvtsKDLFXkNK44PiFWf1Q8Pmh4+aX74rPnxZzoA2Y8iveiFfDaAfPBCXvA+aiFXL8zDK+WFveuFfU+iuCEqFdSjStWZH/OkRrljgRs50nHY+qzDw0cOiw0fKB/HpnqewWcuVbNC6IJPei/NPMR4z3GYS0fgIwdZ48D4sesT9RNtHVzngiub8GcfGP/qe/3B778dGFP/8sOP+vb16zgwPr9wYPzyzKHxC4fF5zvwQL+xDgYxO0Fr7qV/98N3+nO66WcSczF15bD4xou7ZS98F6wRGw8GC75bdSNO1xXjh5jLKcvdsUFmSUpEC3k7sDJ+436Ppj0KW5VEueEPwkiQGbCu4LOHcbztdigAFUYycVh/dvajJtiYXzN8jlPXw2HWx+MBm5z08fFB/v8KPn846fPHI4c5XaVdF3zow7xX1h/Hx23Z0FgK4nSDx419yxWcM3BhbXJ5Yx3dWQv/5A8/6E/++EX/n1/8TBs5ptdOHmUse4r1turqWABeid1n5us34CuHXd/zoPaHP7zoD375zOHAq3yQaL6JPDP5b8bnvVINuxM6Eu0r82nFngtG8fwzvuet851tRNpH5sTOTUceEI/E2XHurGtdzlviWtHtiuxnDsjOrGs34nQfdDdsvGohft12w/c36pHSgQe6I9DRL0LMu01nDjfGPgJ7PL1a/guxsMrnKDt2u8LnGT3P6L1Sh4ySwXZ9ZqgMdjPlsu08bK86k8PGQRf2emFv/Mza+8w+5Rk6tt/lvBMzUkKkZYNGKajHPUHJtvE6B0l5DZk5QH08TXp4mJgjHb+UDtjj8fGg79hMfmA/OBMjEalqpUbMzL3pgf3hB8Z8OM06TKXEB70nc650emj68GGSf1v/Ey8HfEh2YI42bJMRcrxccMYTsn/lgPULB59jT8O+5un5woP5VWd0s/0MF+y4YGfvsww7TnRsE3ayzwO/B7UIarvQcdMVn92IrcWwrvJ60h0zUxu+mtl7TlNiH4kFSDcm2SvPwt9ezno2b/x/I4ZuyDniiLp9MOKK+pX2K/ge88yc+IYuPyK7D3O/f3rRV2Lnibngfh/weOymRI5Sr0kZzGPywcZ8JX0MmRdonomFp6crsX7VSi6uDEU64kN0yz73wfCvfnjmkOxVX8D9Cvw4DtFeOeAwnO+HHM8L8bKzTtgmlMh9g6ZpfHPMMM+urKNMSo2gVEiGnW9gI+YvPLM+PT/r69Ozhm0YZ7s/MHd++7tH/fzTg777cNTH0zwOjEtSAlPr7CcP7HUm7gI5Vp3xyYX4vSKDsabW2PvPemTsx8dZH4hDx5LzeJBdNgyzkPsX/MdH627KwJtNMgv/dVV0tbxDBHZFh5X12Ta/ocOVwXe/Lfh51YWY8Dw6M4deOfC3Pexn64uwRNMOr10MRYqdeylCSvzQmAOdOOpv5ZDViyh7xk58W37HleNtyI2xdmQJieey+mneHIhD0OV2xx9pHD47/DZ5fizbyvp9I44BcusNmR0f3kNADn9BkJT+Tjuh1CqVFtRAt/F2KO48Y3verPjf4wcgV0Ro6IEsntuBfgxDDn/DghjAdLouO7G3yvPAMlyHHxedmZMLufZjSf/cY6nIUf/L7xd9waaQh0AoAkggdNeLIF6Qw3KbS0biw1AVHmf8xXOKeXMmt56p38DfaafbBOS9zVfOwb74Fyc5KPZ/PvcDh8bjP5/jhYn9aT1D0IR2Q6ekZKnRRtxhCllB9yd9VSX3bzjgtu165RzgG3strz3PzA/HUKKDx2z0Y86RI9/j9UQe7B0dKqCDwVC8YhchwtlLqLk9hX5F3plYX+cxV07HSUfsPvXG81WqVzI+JcuNXM6xH8B55LDzyD6ms7ZkacTlDftv5pOBLCmvX6Z3Am/uBc+EH9BKCd1pKp2Osz4+zKztB3ld//gwDd+vxJl9ujnYNUyDn+CDru8+cjnyI3nulVx8dSyiqpDV9O/nR428P7GOdM0zfJFNkchRKowR1Bdonsk3L5ddT+zHB7yu5LoFu6/My2XMz421MCQlP1M0nfqkD5x5PE7z0NX7vSPryQmbzFMocMqNWLyx17iQty/UI6SD17GHWQ+nSQ/kqwN2aNjW8bQStzdi63bdvByqsmmaJhX2cu6wjk/EwY/E1o8/XvTt25V1aWVtLfCOevz4cRwWf/j4ifoHzcgm5LXsK/65kVtW9NiJq4hSqDBuMl66kQO9Xn8jb7+wbjumL8hxJvZeOCx+BU7syU7IfML/PvA+cjCc1vPyoivnByI3tib9q19v+u/8YlIGLMS1YuQbgX5mE+8A/gYDL05eWBYc58kf4DQs5MOWRzYAnzCSg81BMk9difMWAsIGWjDSmPhkAo/3vYPl7v+QoBMRLiSF7tfo5W4XXXKrIbkx7chUhCH0x3/u43/9vbvKl4PQVQYoglEGGsLgL0p70ngb+o1y35m3u3xvHa7ob51WdNnQbwc8kTzUEJbJsg3AYQqTZPw2YIfu9gY7E3CHfgAJF3G/Qc/2WUlwrrvfdDNDDqzKHGVyzwfqm7xQuJ4pLhSFxs6khCEBs4029zUCE5Vp3tksrDLtpMETMN/1B9vVCORGpg1alkU09iqCtA3wxJh7JwEgD4N7o4/74zzJCSmzGGKBANsE2N9o7tAKxmSlDEVp2XprJLLG5Cj1nmotZLkt58KEtCziSsZCSlCGh8StioaWScJMHUZSLHVkqoSHEehHHezxZh9srTfYsNUN+t4onll4vLjbz7hJxdjeC1neoFIRgRSQ4tuy2f9Yk/UBu5K4/TeulFIwNiOgkUO+pDHFWFyykTxWFkXbdqXOmqd/5SX0lyZxgcO3P0k1+WqAdTQ00wQiwtTugFrWz/IYPFb0ZJQa8k8kpolk1lpToINxNzasy3KRy52GTKmqwO/4YdZ0OOpwetB8BKhP0wGbNmws9Vg05aK5Vk21qXLTRhyjkkgdLOw7iVhatyDWQlKpqmvqk1oBvQ8+M3IdyB93n6WqpSJBHxuiXSO2S7JsUBuyWt4gkYEqzKIC1/2IDv0GwAc9HU+OCeME+gV0Gze9JXqkpreyUTZs0lugi/t+o6SvQuyvdom5IHy1r5scO7aZuML9fCUMEv+bl9glhAE539tAG/KCpizu+DjXOt684FxI+H4o2Ai8RKFE1hx0Q2E+AGrIcoz4IQe95yGPWZFvA3bGC8RgQ7kjw8ZD++JN8BtcWeSubI4ubMwv1C/ktAVaG/NgZU5sgGndaBvzggXxmQ3VMwdEF+or+htGPmSBAg3JShUd/RqyJuxT/7frrI6pfst/U5PAWLCdmPxFt+fU1Bu5pLOp7fijGCsFilaGOg/mDei9ZH9NPdWByoS22EiuHIAvwI0N3VULsSyuep/zEAro4DVctmnnRyElbaZPAbY/YBC3GzbDdJgWTNfBp4dv2FGxvXGlQCUWGOc2dNvccMcy+beaRi64Yaebbcv6t2Jbx0RCxK4nrIa+9wG7/uuPob/xRfp/Pm26YasbtkIM5BXzJSgB6xRv8tB5lxl5wV3hZfuSxuS8srzdIybzIwc0GDcUjxSyQsif3wBxGd+gwSsoAjkBxtl2hoiQL0QY9holdrA8zj1Usfl+BzpvyHIjTga81Rfazcf03sFyCdJup1uuJ7wMETFMJcqIUCQQwhiSi4iQ6QR39tUVmzuub/A1L8tmAgwDQ/cLQXdifcPxLgcx9wRfAB8q91ZQyD2bHPMDCHrTtt0NGwKvww/ojY4rsOBHikEjsXnC2TSZloMo7BHJ2vqWkk7H0woty7z8RG9/s/MOBSlQwvkjI4dvxGX5EEnm5/HvMNqJ05WK/bBQQpYo3GViplMVMgwZU3I7HHWG4L/+ddH/7E+EGiMWYnhlvPPChQ3qWCu9XrJPvLAhvZL4bZMFIazHmCjoFM6JAGKrBbSAAgYrxEBdLQhlWClhO+5N64r/VhB2hIooZZtUHBC3+aQ2P6gfHhXtgB2LMZ47Kw+8i27IZ1iIg4VJcQOu1G9AVSoNSTkglGlB735Y2RhfyY8rukY1+eVmn1n7gGmeNbGpPgAzMLHX7VNT638UJu4nHhZOc3EA2jgcLV6QlY7OaaxXQV5eeTi9+HD7+Uk+IP765esov3174kHhldx21UpeG7GJeOLaFMJEcuxY5FaS8yNJVH+Pw/O/4L9lrNRGnr1DamUNXhhk3Rfs6ViVLQaBTk71OmibRKSCsTuwcVi8c1iyCwbYPbIpokkG9++Cxw7EoL+ZHzR34D5Td2MNiH0bZaFD8TWR049TH4c7D8cDhzcHfXi4g58j/MDaWzDfbuTCq7wv8wHL2TGGHx3HjsEF29yAZRxuXHkJf9NG/c//8pccJGz6D7/7rGuVBP8dX66sQws2P19MExjr7cZD46YXYviJlzx+1nk/EHvh/gpPhiv4aZXD1patoQchDOkNH20j9mxjww0bX8n7V2Jt2Bzew1/J+N7UWulu79BKh3n4ofiFA8Bn4JWH5BtyrjB2DK6r6a/E9U1n4vIy1uAFiXZZBnE5Rhb4XYl7j3/lAIimhpQAABAASURBVNL0XtF1Yd5GogHInltXHhQX5qrg3dDDerVEppZK7hNcSMpxspDDruDewTIY7ja70W5YiS0RKy1q6DZoRSr4GXSQ32VBu/Uc+66JeeH50Vtp8Kc8zm3EwWHuKmztMYnMxvH+8MThxIfTxEFEY9/wPi5lOmMPSf/p2OmfdIBW7wWdkpJYQtcFOZy3njmUcTzZRmfsdMNmK4bZsJNhxV8bthfgvZuI6WELxq8DZ9O67Vqhadhccn/D7/aBaezgiiuHzoFdDIk8EqaBosdv+HTRC/48I8MV/y2MM23zu8OmHfobsqz0jdhnDlypX+F3ZuwT8fLE3uyZ8pV707rRtw4ulj6gATCnEV8MJ2Ylr5PmcSNWL+dFV+YA3JDRcqYiQr7M58WHysSm7XZm3pyZF87/PhMYJYc65u197F0H6CP3jl027Gl5jHdh7I2Yso4iL6VShX8KoyT8zHFDtxvxfwUWhPX4lkm+mPR+WPyJw95H/D0TN7FL5mM6rXXiqSE7OXATMSysENyHqlJTb3LumaemA9B7CtKMx6fEwEI+Md8bvrCcFPgZ2xHfipTCtAt6hqRMoaaszw2be9wVHS/4wWBal7c5e0GfAe7H37b7il9tc4P9bJ9tEEQleEmZocokfuoOVaoI2iW6VMzZPuI8ZE1Nb8fepkWDGjp7LhyZU33oGgp38EXKxjYSZroDsji+V+y/ocuGPWz7HR8OJYdQUkIhI5UIEAbkMUl371DcTOcNFgJuGXTQzHTo97iqUCY0GBvQE2A5VnCMP+yIDFf8fxuwsqbf4c9Pqf/Jz7v+zW+L/uaXq57JQ/YTQxHT1ALagd2oh+AIYFNxJfwyY/S7pIcY2XRDxhW99zfb2X4e4lg+E9tPvLQY8HyV59o3l7yseaK84Osd5oEOCf0WqaLuezMPSaM9Q81Q+SYbccUcWMifF3LyC+vNDV1AV6sCJxmX1JN81ziAbOS2rpmYt+yQol+CJbihlqlGX29NvXcd5s4LyibnzQFzI/ab5rkGjdZTU0t1xphfH3XuLR/1NnwUQh3ZToNfCh6pqZc8h+bZvErlMSBkhDJDHfkt57F3neZJD8dJxhXX7T3+nQfQfQNse8fuhtFte5cLPrkRPzd8gmuGbx0j7tuw945xHcOCt42wK6AuRQR2SVHBt9LC4CuxdMa2rxyQnrG14UIOu1FfyX87MjiPNMbOrenEuYT/FdQDsrt+mrseyDfW44DOWWLOLyNuln2hvsr73YbdZvZ9E/Zp2K+wRQjrodeGHGz7kAfJrQi8Mu9y0q0bQfzKftqx9Y2D45eXVWcOtwl/VMFv06yZM5jpwF6UemBjj1ttJ8Y6Z67wgB0+aEBhh2JsDp4X8rvXO5fX28582t5ezAT9oaoECv82TUOHVPIku7Kn2oDiwcW6eU/1N7+uyt6b5t6BRkAArVRZkkLMf4yys9BgGG7oIvhSUwt5Ud1w7LpeEYKN7u2MAIveHW9DXAiSG45ZUIiP8DfuFldAXcJ20BFKCp5BCeDB8bAxMHeJ0t9SSEBEMKbATYUdEyE+bxAaly0KWBaKIRNkIAWle8NoG0HI/QpYxgUnbARqQnfCJg2FTXu18OAkxPGXiqBoVapMJRAR8A96+YC3Q2NlEVowuDerN0rf+7duei8ZAh6WjxHok0z8Qr7QwoRyAoEM7aXmhxeCeWr2DYBcfmA5zBNJYR5wPMyauJ/nWcfjQQ8PJ51OJx0Jspl2+zirpEhohlICbAvd7YBjrKN9dsVf9psTptsSOZ0kHk+zPn846btPJ94eHfXIZv/hYdajF3FgmrsSu9imTA3MHcSOmBAbG95V3nQ8sWn7RhI+ExdeJCKRB/pVScDWsMsMnak39C5sakhVhBp4LYXNDfsoW9EOJH1Eq3b0sA6mfyYxXA1MqoX2TZJtar4riWIhmaz4dR2+2rQab7StyL3JcWB8hqHLro34X4wLYDlkCwhqbMAWJuJCYrrBb4VGKjiEbGNOzehimFobCbWQlWkjy+aN1//7eVUg3+9ADtIS2XAdMbDKfliQy3qFhQEhiNFwyX1qF6YRU0YM19Qn/PGozzw0/eLnP9Pv/Imf6xfffWTONu1sYNbbRfsbvczE3rOmI3Hy8JG3V9/p8dPP9eEz8PFnevjwSYfjAzS7zONGBjv7N1hezvr6fIdnNpNnFs5XFtf7b6OsumCHK/JvLIoYTUm2TJIrr13Hw914eTTsTlrCKVQ1kip122Wj3KXBUySrBX3HppTN1oKdtkgpS5FN2bqqOmWpiO/ivmGD1iaFShsy8LyoC35xPNvmjm/71vHi+Kmghm9X9BOy9grmTWPhTfyXGjhNKoIvM1VJPYSfHBMLcUP+Y6zltHw7fQluIU8YGfqO84b/5wm5IpFnYQNyxh4b9EtH2nsrERoCnXJXllTwbfDs0MqkQQHjHGNmHr5nYsv9QRwgkFJSRY44m3vXARzb8pUHyG/Pr3rmANiL0xUfbdhS4O7QXK0/dt62jTmyQ23HdtLCPLmQD77xYPL9lyf96suzvv/6rB+B18tl4LZWg19vTS0ReJf+znbQf2P7oo/akMlSId0u/LxrJW79G9aGFeevOH2Hv3Ojh1tn1MXOoQ5t57YTuce6OBcm8gZGji2EoMBOscMJ2tRMX1wRoQRa5aCTlBu8/fC1oLuHB77GBAJNLht+m6fC76U21riQx6zMacfN1SVjb9jlRrlAz/3iigy+hX7SBTtewLkaqDMdhnwCJVLIE/rnP4W+ocf//WnRFTucmZf+J1Rn88A/5rHCYxtUpYL+XKlOPGSE+KDtnZ/1uYJ7hd/tbbzn4c10YG46Rma4Ojo3oDKGfaQQ5sc3knleyWUX03gH/O8YsO6oq2BcVCoC0wOw1QrfFR08j83LPtjooFmwF13Arh0COzrbf7vj4Q0oJIUiQgl9h7oh4t6mcd2xIMJnh+dGfG7IfC83FAQdvyU5K3WYG2Wp0NXD3QcDKTSuwR/jLgh4ZQN5M6D7jXvrYLRMKSxPhPjIl8e5H/VGbCT0p25+BU+AN/SHKeGd+JmSuu8PB/qozz00EVsTY6ZeA6e4L2zaYDh8A03zMy/b0aUUqkjGJvmiOISsEafdYzNEt+0C4BduPD4ilO992Me6DcAxuBf5PS4VmdgpNfVUB36fXPCvsDn8r34I8rfp7eDewTHv2Hc8OFYMF2zm8krJ87HY+mhjgu34uhK6U9OBjXdH32Y9Ww7ZT4c2eEZIjp8B20Z9ZU+5sEZeeTF0Ad7LG+03LeTbiFDrk2avUfNRfZpUrTHPpCtz6UrcLii5Qc+Q8C2glZgDO7ZctVzPenl64sD2m15Y0y4cJF1ZK26Mcwxbno29284iYtrzw4MePn5ijfysT58/6/T4qEKGG7quHC5s0bRn106pKEUkfOCnXVPs6hwa218zD29HH3KdZnRIbLWh002Jr46ngz59+qif/9Yv9Cf/iX9Cv/Xbv6NP3/1Ch9N3atODAvqbg09S8POC3i/V9Rf7bdjU9Ate/lc4mFm94D8F+8PUTAxOc6oDNZUSY2Q1aFLPBv9SVarR3qrUsWczUC+IJfJlppKYa8RJ0Wb8zFIWwH16bO/yPq73Jl9e8zdiKlLqyNI8nhhvlTogx8Ops5+cAMrHrqkH+WLRE/uNH78964cfn/T9D1/18vJKbCwqXlT7t9e9ZnxgT/Of/sM/1Lep6fcejjzqbNpYx19Z635gnfqDXz3pD39gPPVv7F1uyFHwrSysF9rxXSBYq4Jvu8PUZdmtX6BzKJQpgUJtR4ad2FzlOFkcK8ynFRj5j2S3ADdi8Eac3igXeJ7ZvzxxuPcjcfbLLy/6PWT6PWT7/uurvrK+PnM4N/as0Lsx3jRM+3xe9Y0HSf9z1e9/POtXP7zK9W8cXJwZc71txA6wiRy+aRvxvooQUCF7Q3BDRajjnwN2emAuHrH7jJ07OHyww87YXftbmg0JXfnm3raZPe40jXk89YJWYKsEShN07epeuxx72jc+G/ylGT7mlTBZ0W1hfq3YxLYSccxHmE7W13PP+7SNRsJIE2OdM3prasRUh0mDV8MRlamMUiKl3iAi8BPt8BL1XaH7BValCjC9Mf+YCw/+DWXi7dHxd5z0gH4+HDjyPFXwWbHlCz4bwB7qZexzb7IvL+jgWFqR1XuAHUaRYqbvqLVpZezC3ubGiyiXCzG53qNTpEUJ+eTLNwy2pIXczUBfU8hQdCT3U7VxoPHhdCD/E5/Wf4OAYYUvpX1nvy/IdmZv/u3pVc/E/JnnLj+frMTVwGFYGJA3YdAqmZeJvd/L0t1GbeyFj3PXCXiY2zhAeSR3fcBmAx7cV8TDrsxVRY7DXWrE1gTY/4iqBTu8MicXbGJ+p8OBud819aapNR2g/4hunz4c5X+1/Fs/e9TPPp/Gy4TjYRpxd5jAJw4jEnq7HPtnDkRe8dFCENlGH3n29XOq/8zN5w8HPRwbsokL67MwXVmgXtm7Pr9e5D3xN8r7S5ZFnk9nnmccg1f2Asua+JGcrpLI6WhInGrwvfIMewH3er3o9dV2ftaTXwK+POvr87O+vb7wUuBF5+VMnrjh+UU+18DVcnyvxIef6+QG4b8Bm0Ys0ScDfaVQz1LLRqw3VRRzO5lfCUoyPCilMQ58yGh/m387MRdgVIYSP/PN2FBEKqGTWSriqtsHvdSALPrAjxI4UnHv/pmc0eknFLUj285Ku0PbsMFvI7AcXwsx5ny/rKs24+HvjTy4YHfDTntIivA3o8FZabuxXl9tTw7P/CLDB1wL+eKELP+lT5P+7Jz6n/+ji/4DDv/WNfCLx4qc59KekTp6za10RM4TsXqcGrFVSgIwoRMR6JRqVZr6zDw6ENcAsTgTW0xlPbEH+Mp8eUaOF2KA9Kqdca0Sme/87DtxVeawD6S50+BjGx3mSaY39w6fxrrcdOilA/LMyDdBa0KG+a3N8X06zCP/+F9LfPfxyBnLgbnXoV/YW+xpNr1ymHhDJkWq90nVugI6BZxOkzxvPn86jXGIJsPUkvtC10Im6vA8zl0+GD3g95V58/XpQsxe5HnkvV0h34k5538BdJg6NgvifhtzDnRte0hKZYRSBt+F7G+vd2MO4UvPo1fs+Yw9f+SQ/evLjWfQm+5nBYsuGPcKuDyz/14gXmlZO/I2TdiqMnRlzfiCjF4v/9EfPun/+/vf9I//4BvPoRf2g9uwz7btcgwSisJhQ6ohG3MiiE3nxRAX9Z2YXFiPN+ZH0TixzkxTwi/Vh70aeWfWp8eTPn185Mzrgz5+OGG/WYJyRKgy1bGluJxTXsgjT6zt34Bncu4N+kw2oY6ipNZCK8JdnHueX5D7yshNSbvNabt73fea4ri/st68Qucb+5+vwLevL3r+Rj4hh67sR1d0WFdyGnnI8zEL385NnqczsTTNB3J6hz/5K5L8I3y4auenY9fToesBHz977wGc4XdjvtmGkamOHez70zTpcQaM25qtFIjIAAAQAElEQVSy8zURFNMI7gKxVJmYJbWjycaEXhBMKNux7mkuDBvygfFuodlQ3zgsvgJWxAw3nLeQOK4Y7UoisCEW2vho3yWIKyKgoTegTmDwoV0KlJJheNkDxh3toUD5xAsG14NBEW4HJIV8MQZGNs7uctxyN+rvpQNtH0FmeZ0ErOcKTmUSHG3YIqC4YQMLbp0b/Cpz2CirkD8VAciYMQTdsdXG4rTaNobbFWd5wZA6k7TjsETmfRhESsZW5hi7LjsLjGULJW2NhG6YWtPdR/dynjuJYNLDcdYRh84DqB+Penh40IMPjI8HNgFdvXXkLUWkgp8MwVPEM4ZBButnfzlg7K8LQXhmc+T2BHmemx5Ps5zIvvt4YvIcmVAHPT7c4eFhlnECXPYuLCUawPwfie7s5DsSx1XfHJzQX+Fr2lmpMmCTPrVBZ6KsKkWk0gDdqlC5JCaoyn7olaOkEObElxu2W3UmwVyIO8OVhGTdcKsjSht8PSFXhFuJ0Q1Y8a9xFuJ85X6z/xiwA+JyMcYR7+7DavAjSqms0DE9b8hu8NzwXyg0tQK6Zvw99U691KqGPvb7FRtcsMsTsv7LX1b9dz9IJwmfQBeaNxLo5bzKdHfuQ1Igu5AhSHSBjCWJWQq3fcBETDzwEPvdd5/1i599p9/5LQ6MP3/UaSrtzM+Nh6uNeNzRNzPVSAbz4aTjwwedOCT+yGHxI+WHTz/Tw4ePOhxPJJ1Jtq1/M8oboxcnMR5WvgJPJMlXFgbHi0svBGfszbTXyoOYkDeRtbabxHww74Vypd39K/ll3YgV7rd1FyoNEJcfBneiyBtuL0AXiDqH7CpFNkV1FZDMi+S+qqm1rj4W0qYkbjAV8bCx4GxjM3jF1gtJ0fxhoapQEVNIIPMxv8Ym98TDxGFq0EpohnqlakBAF5vHpiAF7+iysBlaKVfHDnYVl3Fbx9fYOCIU8GjI2XunN3RFFy8uXlwbch/nrmngC7q7GKYsAQHfuMcNjUGvgJZNB2gdpk5f0iKJIA2KjEDeYt63sUFx+5kN9Tf89sxDhH10xeiYQWIkw+TYdo62XXbPkl1ynG/gvcv6Kx8Y//hNPjj+gYdvbwQ8rlWptZLjvTIlaP7u0vR396P++v6kSVz4GRcTE/sAj9uw1WqAx47jA5v6n7JjZnQWuuuuAwvbiTw2964epYpUwoM0gJBCPUt8hw1lDL7DDMqMYZ/Wi3oiiIiHVRv8UFGRaUqKkJKv3pL5CkypNvqgv2lslM4Y7PoOxOoCrMAGT3El+CbE9NcZna4E34WYsK1v4DgvYgYlMfdXH6W/cgz9S9824m4fOfKVh7xX4uJMDrlCd4HGitFMP6DPMPUMdSqIqcBP1sH93kMujLF8F8toGjxIXZmLbjdAQhaxl9AtVNBJ6IlrgxqiakH4C3CF4JXyZprAaKPkM2hYBwyGBGKG2qfoAV/z2UDakJtCXktXsCAlA+4Wt3CDKR/MItTEh9ygZKQUyGT6lo0quAHQLsk5b2fQhv9WA0Lfho4bNHaFdWuhPtWI/dZTphPBWL4SiDdqOzIyddm47bqRaw0LdlugZx3EFQF23kGM23Hgtju6hNw7cSSbgThNHcgZXgMPc9NkwNDv82JGnqP7iasJmbplJM9YzgFVKvujNMrmOnzFhZroJrjH0MUxeoT2cWojVqdK2kW/hjxYQRp3qYj4dd8m4SJgl/10j10JJAU0iqBqyOf8Fyn93aebfqvv+u1plwXgW/ap/ei4MFwgaDhjM5Yy5pbnl4Rb9O7rgvaErMMu2GHwgdewie3UChsG+DvjtgELc8d59cracmUje2GTfKG88tLz5gdPO06h1mfszkaezfHUJ2xXiBrMpxVY0HOF7jbA9i1s2rDtxMFWI38vPOw/f/ump29PHBi/skbcdGVdXtDLcbkih/dwGxv0VqXD6VEPnz7Lf1Pu4+dPHBg/qJBhIS4WpdZgc57k+GzCk0gYcq2T2wzmiyk0Y+cjG/DT6aCGLTbWyBs6VaWOx4M+cmD8i58OjP+kPn7+hebTZ/m3niPhYWfAAXVUmfoHj5/0F/eLfqc2WT8f2vhAtXN409tOnITmOTUfgtgsdfzQgGoN3/cBidMrE3qllgDrUgGtdTXwkrasVFaoMlUukb2AbKWgDNqT0rSnA+Mm6Ie0kNs2AoJuTb3Ue97HQ2MmBk7Hzl5yAihPDZzQCv4Ta9ZXHpJ+8LoDvHKAvHHwZN2CBeDnl1f9qR+/6B9/eNAfYLd9TBb8jT1fiJkfOJj9w++/6Zcczn7Py06vgTfmeEbCv/BPattjlK0KvvBmTZ16V0fnoi2S/pSSsirky7JdiRHnioVAWQ3Iu5Ib3HdjAtzI5Tf0tu7eV5+Jq2/sgX86MOaw+A+Q65fjwPimZ/bbXpt/PW7Dbru8d/72dNUP3y7yP4v+5Q8v+oGDY/85gTOHyVf2NLDStu3YDECWe/7aVUp8eYfKYu1oct54xN7HuaFvqaFTYgFEh4bEBCLPihaAOAvs0zJ1mLtOp1kH/Dr30tTu4Fie8fkEnUa8+RlJXJhDGTHwDnNTZWjFZlfs7xJxx9ox+LIo3BhwRpH7c8eqRo6cidmJsY6nDs/e2vBLq4JeKdEwBqQgoYjAT6kM7jWaaA4FvAP9q5LxIct8PDb5wPjRB8aP04i9B8/J48Qc7PBnPpPwLI/3ti/knzP5x/UzeemCrPar/W0dBrfgG3AcLOSOBZ0W4vVGPK5vsOt+hd5/NOyd3JekhqwtQh1g9shQtHd0Ps1NH04HDsS6psgxDiMKVgNcR2Ft2PmVWPv27ZWXLBdi6J7XHKf7XVhFBFRTGaVWoamnbON5qpEjDrzMMxwpT4a564TvHTuP2Mjlh1PXR+brET/1JmjtypIQVb0FeSY18YLI9xt75DOHJStzolXTw2HWYZo0taapNx3nSQ+ngz49njgoftCf8J+h4MD44yP6wtf9M+U0NQU2Isx1Jpb8CxAv6OqY6tD6+HDUZ2h8/kj58SDnloYsIgev+8Ih1ZWDsYvuB8YXPfEc88yBlukMgNbdvxvzL5hTpY2XgSLOXCK+zsy5C/P5ypy9OC5eXvTy9Kxnv3x8+qYv7wfG51dwL+zxbkyrVYod92zQBIit972ExrXDx9GxgbtrR0GmkypSLYqyKNFdXaGCToKX2vycxTA+tGlcOzc7uXDfNnCliMA3OUop7j/QTaC1hq+ACWipArICfPAYV9Q7ffM8qYEb5AJElwEpCbl9wAqvlUm9EHtjXlCuGGtDj5V86OdHHxhv4CGAII38jIWQ49V7ryubiAs2PWPbCzb+DOX/1qfS7113/W9+ddPLIu3ou2+SY978TG6Hb0rqyDYzx49T08PUiSl06iXrEOiaQEQMPSZy/JEXzcfDUY+cmcx9EqLqGf8/EQ9P7J9fkeEGbTEmWyrgYfntG1ypypT9ExnD9knZWxHXjRwDwHsmtg0HykOjDToTOLP7kNPPcEfi+kROfjjN+vA4c0h51KcPR53mztxMdNbYo77ygvC27Ioo5lVXQS/RN6uI84O++/ygzx9POkHPewBYIUfqyPw9TMUzY469wGkuPXBuZN7OCV95sfT16SzH/4LPEpqnw6RPzKUDfhf6294btrCNKBT8lFK2aVK3PTZ8eWNO2neX4ctVlvnby5U5cdVXDoyf0MF2PWPbC7heD67wvAC2dWZiv0kn+NpOBW3j/PjtrN/71bP+sQ+M/+CJ8lk/siaal/lathELuxgRyIWErF2Wy/MoxqSQ7KgNG67wHn5Maawz7Mk6uWqmtL3sCx+Yf/fxAbt+wC+P4HnuQRcyrZK8xWAIWr5nzkKeONv6xmHwM/uUK+csIn5RBz+FHD8bAp7Zlzw9vejCGuJ+yEBh12LbMWduwMp8uTIH/EsM33jWfgK++dAY2mdy6EIuXaG1Ut7gs1NvFZpZ0w7Oq29QbVYUuSJSzjVej3a4NQLjiH8Nz+S/F+T2SxrrASml45jY9C8YHOemB+LpETiyBmRVkTAKJzU9zLM+HGcm0ITDujzxDp0+Eu4RYz4QaB8R6kjwWcAdg9wT00pQA3ZKYAacthJZNxZVB+BGhLmLZimCTwIu75CpIWTSlwEKSt2nICP4aAzead3/yDjQ9X4xTBpfu4y/jzGjOsaNe2q08L2BAj1w+GBMyTIajBcIYaMW3nTdOOKKCAJRKvrTwL37I0KCufEGWN+fYCMRbdAny0ka4xgb1O1ECmgGNJO+VERo/ITvS5mpwkd3cP0OnWQx9TYSxzR1TY069931aRrtrZVaGT+gA4QE+aG7dTV/xEQ2ISNA0NpvC75zQLpfXMmgDq0DAXMkcJxozLv30jtEBnYVgb8CG7ADLleNDbQTAhPhNmjvRA6E3z54bNRgM2yR6GyISMXbD0KDc8cMarB7ww0lNwZxWS9PugHwGrpYLxRdAd97I29w3Zu7d519/65zQbMxCVvZfsjBPeSFOLKcEZZCQywvYMPviOdS43rr1x8rwRlykBgso3mPBfFH6S9zqGAjjn5kt4ybZ/BgsLHfuENBf271tnlv+L5YBJOyacb/B/zvyX1gns7eCKZE2hAFsZRy7PTuGJk1zwdNzPuJMY0E47L3RtyUGjqPBwBkWFkxVhLUgg8NlnHDntZ3E3aA+halbQ9hbq18GfZt1059Y5w3ECt6Qw41A9uFqFCCAyHPPTf4YTBRsrB/BDh8MBt4gr4YEopMRZUKxKxS1m9AJBKZPrjwtxwLMizYdIW5wbIb4AzdHS/tsq6wVOMrIeH7CMnQuHc7bMATcB+j4Ztdg9bQQSO2rctGn2N/RXf3h4TswjbbeBEghTrxNfUOvdQOvsH8CttXpuonWUJBW0QM+TwfpyrGBbw3xiJPSAlOMaZRJiU9HJ6sY4G6ko+vHO44rhZs4fjzfFzwyYqM9vFG+7t9PDcW7q/M3bEBYBG7stB6/IauWaWG7I0yo1SZigCU+je3Bx1Yrf9U3BT8WFchO8OES4B9yLzjD1slkLe3VCdeW1G20kQcOpYdk1WN+A9iCeztDjbmndZ2p0cDVOUr4VVAIlMDMsPN4N1x5VsD7e4rSpY5bJsa4xgbEQNtR2g+jNU9trlZYLy+AQV9O30A+rh9AQcxxf52SOU/WcPU0G9zgPOXD9L/4sdd37Atmoz+HSJjHHF6MzCYfY14zKBfsnyT7WM5AcucQyO+zOsd3uiY1mpZoEUTSFIyoCrQMaCXCugoQoM343GzHAveuFk/ww0ajgHXEUnGjxyFq/K182UbUYy2hGZEyD/66Vvjgg22kiCrFcEcR6a7Gw/CEQGe4b3Yqbx9aLZ/N+bJBoH1DTYTpc+6OeYdP4SLhhwMdfdP4Hvzhek2yh1Z9mHjO6ddFuEnAN+fiHhrD9/qfiNl2p454rb3VMNHDRsH7fIVknEyU1U5bN/p79QnoLkd3JCGvAmfyoR80CLk2t9KjbbKUCdQJ2CG18QG13GRxRj6IkLh3pl8PAAAEABJREFUMo0vrgAkVNVdX24JxF34/Q0iYsg2ZOqBDpJf2P3bL6v+xz9vOiKvLbQLOsAKsRuxeyNAb8TXiBtK3y+UdMn2FvQDXapK1ZqSutvEFRH3eWZZqYMqxNKmfcSF8+Z15KtFzjcra89vgn0ejE3oBvQjS4oE7noh4qCzIIzBspu+oK9xoRFx5L6F3GfbDBy+THsltjwvwJLpBnzaNKsfjpqOJx15IT/zwFl9or/9BBFNmU0NmXor2TeHnpRSot3qPxF0u+oGXDn8Nh+hfFYpq+GHpg7NCV7zgbWZsvVZlV2mHVGKSMX48chdS4X+zw8/15+7vYizG2EWAEVCP10x6raNtGEIw67UDi2DXJpmhBICDZpFmdxHJm13KOTs6DNPTdYvA1kGbYnhgqt8udz4sn4rAbKju2k1YrYqVCn5t1ErY9CZesn7y9NxknFW/D1++4UHsVcOZS689LzwcLRwsL5T/vbXL/onv/+i3/38qKdWcsDt79zh67h8Zb3yYdALhxCvwHi4JDBbJfxDAW9xRUjJV4aUKBERtAo7ASRgQmhQhuy9HBV/SREh08kIaEqYSqH7Bas3/P0ei9jhApyRy/K88PB85X7kVsjZXhRWRYTfGHNjbb6x5l55qXUG//y6jH+t5/qFQ40rD95X9zMXF3AXhF3Zqzl2LUiia8M+9tdhbholvptoaxnoOzjKMW/7JXp0xvQqYjju0HL4yGOPUx8HEqfZZdMRWoMugXcgF83ERic3NXzcPG7cp1qGEtoZohT3QrydF1irrp7n2MTz3DrYboEhWyvsmQMiQr7c57XGpe8N7/c/tYGbMKpMFbpk1iiruHcb0FpqYn88cZhivQwH6geeb7x3bui/4b0L8XZBPoMPiy2r65bVsS20CPNC1qk3NfSmafhu4ZB4wakL/ljINbbx6hK6trrGFaCHkm9Do+zQ68g6IWODXnFvyEB+6wYOJCRyrf08ctcmuS0pHEA7PH2YsBBfxnEf2zH4iHkXykETekW9cty3JrWe6r3UB+9UZY4+2I5xDVz3WbYOrm3Y8HeW5H+O4nUjkipg2XsrbJKCnTYHNWj+hJEUFgtxQwmBCfsNP1A6pqZeqkoJ5okchU+qNWXV2zhpxb4rdtgoQVQbeKFWCYQKxnyGbTb4L+T6AdjFa8zCvLkBi1+SE4MXXgqcyTdX5wv8frefLAI8d3Tg+ZaYsG2vy0W361lXXjxeKS/Albx+I8ffyFHms+EHg2NUXMPvfI17SsuW6McHHgEGotL+3h/ih06+6QhAsqqogt12gCHGt/8Bx5gs6U+TQYpgHBARCnGR//lmrO9Cgc0yS1E57FWRSuo5YqNU1A2ZIQWg+wVbOMENXua7INT6DuQh23t3vGODFfAzoG0B40HgTsk67Phxuz8XMW7HN386Fv31g/S/+2HTv/W06hUf7yg+wIxNwaWBemUSs8WhaNNURZ17l+gwYiE14sHx0bNYj+84Xpvn7vo9pi7wPjsOyKnnkU/3Ye9QDF0RQRtfqKxxUdmRzXnX7UZKZKlMVRpCDbu1SjXmSafsLdXpa5Eq7osyuY+ES6R87dA1vQXaN+S4Io8PdF2HvbJSCX5mqqFjh/bcU1MP2vEJghSkZtoej13HGbu0VGNMb8U6kLJMtufFh7vE+mrbSyp83Fsb63FvqUoISeit4SfL5HmzIpt1R1TZp5bZsBEDBvt8fZtvV547rcMNPQZg5wt1t13e1jC3r1YOXsLed5AW+JzBeeLg2YfP33iB+u3pIsu90efYW5H9it88Xzdo/Gaua+gzocdx6ppbQ5/QbhkZE+xL6EZn6w3HEP2pCRv1XvisVFWKSHQXc32R5bQfVngv+GZFl4VyQ9edNsHfdsAoMm1MLpsw8IlsLHgndUSR822DV3XkoqEBWeYX2sDzi5Yb+8QreWWxj8wH+uJKBXLfZeyMP8yTXBb0zLAIgIJWUSYQKSXC9GGLNmLiTJ4785LkSk5b4WfxjDOBf4DOcQYPuz3MfRwcp9AoM0dwfOJt3s85Uf8Fbyl+8fGgX3yY9XPevn730GX4GW9jf0bbAwtrg+mukBAgq4ZRh2CRtKLsrpEANpSzEBGhiJB5JWUE9xJtgkS8gRQSwGAMauPuJJwdAg4KlwYQNK6BNr7GrcfaSTtj70AGHfXRTe2tlyGmM3CoaxAMsxu1hFDyZQjKSHQaEIoISaGI3wRJcac95BQX/Yp0hYMOCrjvtsVwyuAMv8EctFBWMoFrOHzCQQ1nVZYyUxGh37x85yb3VaUqgfcSeRNwv5gMO5sWl37jVGUqO4G/MQkB5GHOcC9h5gGICT8JEjTuBO2KH1fKuy0VNIO0G978slE62G4E3Y2gvjK5r0zeGwlh9SRChnEICFHrFZSmsmEL9y9v4zzpFgTakMuSRnhaCfl23Wg3D/MavAeCFOBkpgrlXArFh2+RyfY2rRV6prswsUeCsozIdqe5s2k1bPBYxTA16E3Yf+5NhwkgcXTuq1JJX0Qo5CtGGVQzUs0yVGJ16coCeYHfGV5+cLnA78pktyyr9UYm6yKuhN6/87qrU/95BrbeeYMKgLeh905psM3MqyHLiY2t36R/ejzq4TgPOacKFUdMOxuW5fKq68uTbuMPl2/qrenAwbDfqB5PHObx0HvwYTEPpAV/8YC2La9ar4YXbdcXrbdXSmC9wnpVIFtroWETYnQmiUydhaiTqKAzAU58itCK363njY3YQhJ1ct0od/QeyTySGEuNC6XQWowCbsrcsKXU/AAyl7yJ95xI+ENYGEh2lG8zEtzE/yn3Q0p0ulvmZX9GuK8UEbRp2NaxdsU/N3wSCnX7LpOxgsUGrMyRlXKhbVeW4BFqMK0KJWXD173VqENajjvrubA4ehF0Ij7zRvHsh13eDF55q7jBMySNsVVq2K8oadKKLBt2c721Bk5ho9CYOxjtzjOUVchSikxmoZATeYkRcVfIpaQG/sakvsMuzC6jbBjE/riwSXi1bCwYN2RaiDPbxPUxb0G2PhExeHXktA/uMPGwZZ/3EVdVTQgpKYZsbWq0l/52fNQ/u3zTCXkymwq8zJLAQwyklagqIjTmHP1znzTilFidpkmtdRVjdja5dxlX/LcNW3tuW8afACX3e0qFJqSxRQT2SyldhpQKfjSu4Dv5Kr4qkztuoAFxPhCCGMPeZEuV/Q6KBadXRsVszPVNV3xu+VbG2MYRoYBmVVIGtKUTPvkXPob+deb6K/aFHLRDPUUpgTpksz6eKwM2fMnoCMn8G4MqkzGpQm63e5DL0P0asiGk5cNScumeBMljEhqtJTxTHut+y30H+KGDZTCIa4Ow/7M609qhS5OUoXyDiJAglJRVpTYgKUOkiyFny1BEMHq/xyuG27CBdYSd3i/XCVu9z93BD7vd54CxaEHgdYxHUwagxeBRlZQJH/DuXaJbsJF9so1xO+uJBlg/xGJMqLBJb6mOM1x3e0gyILR8RaQSHgNA8H1QJnrdQaKKASXzch5wfrnxQLqS+0ynMtWrsE2qZQzwmI1OXC2FlMgSEdQBN+jtsjKu0gyJIeuB/DhN9/lWNDbkK8YXtD3UOqK2IM/IkMn6K+KtTqtxuFXhLMfF1EMTB0C/j+H+/uum/9rHYl0J6f6R6S3ocyNfufQ97hg29b3rO8gRqYhiXIN9ad3vm27jeOyVXGe/gKbWS1mpHblXSSwbzCsBO+sp1Mw7dvy5aWWtuj+MbD/FktcaxJUi0aNTNMZprOnOaQvy/iYYNxK7zbOmAwezh4l1ZlKfSgGvbVtEylFUV/ZZkRP3TTuWEDq5PRp9bVJ2wHjQS/paNR7IGhvyLh+A+rdVZvTbWJdfnr7p649f9CsOO//glz/q5ZX1Dvwj63FByza6sH96fb3q6elFL8+vur6eecF45WXZplAqs0vI4XDYUGRnr/EU0h8ixz95eZEPbUDQhmPYWpGbdh6udp0vwBl4XXU5b7otu0AZMOY+NzsD/aI0S3IpW5EJGW5Xqqo0weeIvbwmZKYwCn6REAV/iJeTq17R64wON/aBG+ONg2uJd2hALKEbbmeQC+2pBu2ZnF/YYyGI/JsvNxTYI5S9QwLpeHD6s3/4vVBK/69Pj3pFZvveMbxjnR0ZdzVFNCUQ+CSiJMEUyEhVGuqtpJ3PBvUVWuZ7e9uref5endexE0s39gpteygZ71wxkSvmVrJvx55o7qxdwERc0d6BQulC/gqpeZyhUg3oLTW1pkMvTQbwOzZI8O1bTIDEoQSvMTeTMeKyvRbi+cLe0rEygPXc+80ba7n1sD9NIzMG7Ydjl3/ZY0a2zFREyE5zjGz2Aci0yPN/ntuIXf9WnHWb4T8ZKqHR9OE06xPPge8HEUdy0AP70YfjNOL9RP04MwfQqWUNO5vugZximA9JfgnsuGvBvy/PF13Yh6zIvosrdJdPVGhAPOb8Bu7Kw/oCrOxN38BjsMW+7dqABaM5FhqyHizDhBzI3iOZMWmKqA1R6x+lABJ7VBW6l3ovzX6+7SkCSLblwvy6Hy6uhN3CXFxkWcVVOHbq8Jj70L1TL2wuLsu9DJl2Of+v1C2nASH8UfgH2Sj8GeAYuNu+yfVC1h1iN/z9wp7twpxayL00SdBkKkkEBRIjcijhbxlapBr1xvhRZqq7HtJoK4kmxjAc/4srjd9cCWbEDvkdu++68cLiCji+Fhj7AByza8QZ6IKuIhmjMWaDXkSot9IM2C7T1GX6K+PPTKgz+pzRZehjPXS/3H/lkMQxYTCu7b8rGJ8D7K/MVFWO+2BertjkyuHH2bnn+aqXpxtxtbBflBBHYry4Ah2Tcb21+3jkFH0r69HFcl3O5MpXXc5nXTkE3nj+SS2ch9+0bzfonbUuZ+LgrNvtrHW7ovNN4tnLFqhM7F5KyohSEHnie8iwIQsg5DXb5CvLfkjwQ1ICAT0APMf0jm1crthtfatv+HszQQMjtIsxG7LhM8bt8BOwQ2/U4ed7wy5wV8kx6f2XaQ8y4ARjArkbQvXW1aqUkTJ9hikilJUKcCJCUsB35xl6xQ6GDRvtoG/akHdj7uyUMgMzHuUGvV0eXhmUd6CiJumvTZtOlP/rH3f9Q16KbW867wSc6xAXI+SxhoYsraXmXuQ6fEo9IsCRkFQJj1Y1dOnD56EKqcUur3E+G8lEHgjbprbxiswb8bCST2wjqugjLuuG+Mi0Is+N/gvrxcX5l9jx/DAs5KVBA7ydUbBTRCgykTslZKJ5+GuBxpV15sL8eiJu/SeHvv/xVV84GPVLxVds8AKcmStX5oxp26aWvUGH6YVAu66eM5YBvPGcCZuZ3PzxNJHPC/1DAdNAT5e+sWx2SeD7jEC2QrR016BZkYwrFfYT1405dkOGK3n7it6el5YfFeiVMmPkUfvFNs50G8AN5OEsOWfYbrbTGRoXaBrOlK/Y8YUXNuPlHEZfhyQB7aAGMb6HzLTsEIyIEVqWxS9h/S9ybtCxTogi24bi4XsAABAASURBVGdqqYfDLP9rBf/Jj6k7yoQ/HaNQI0apyb43sY25tdK24kPnJu/R/NvDT6xTX18u+kb5TPnMAfaVvZpjssFs7l0n9kXeG01v9trtf1hY+oajvP4eWYsPc2nyfU980/R4mvX4cNDD6ahHwDQOc5PjtrekTGyrASERvynn1MPhwJp8YN9x0Mx5TmvsUeFp2YW1O2PNc4KPoXOm0qm3FvgpdMXGN3TdiHfQ8f3OvBDrjmT8ifFHxhyR94F1MSMCIVI+ff+IwL/4dNIvPh71W8AvODT+OQfGP+PAeIDrwMOxwaw0HEZEVCUKFXRKESlB04ZaiSIb34K7OfkawJjMAO0NFAj6Vg9xh4Xt8TfYceAddvnH9FwOMI58MWb00vpH8N3nEW8laDtjLBcFI+hzmwQCFb4RX5ZvQKBPAm58g1Eg5b2UIhBa92uD6C7uGRfv49y18+U+wDgGN4mxgS0qc9h06g1H2b5NiV0jUhGmB0i6fzvRhdLjwLH93yEzleAzjcC92yLYUTghVqIrGjuReaKvDiyE2HYwNmnEDPfmARnRwqKyycG3Y1MaoOlvMa92QLIepuOk4QRwdTIxkLRuJBVPvI2F1KfmmUHiQT5KIccGzZWAXcAzmM9KErYcQqZED3EN+iSBxX3YDxG1I4lB4ESWspqiCmzrsmvbAHA3wONN14nk5iRg+cyT+Bx9MLQ9Fu4tV2VqGpO5dJiaPOF6LxVtSR8fKcZHGpVQZqBbUSbW1piIFx5sz/B6PzC+QX+B1+CJXJZNjA/Goq7+9vOm/zYHSsUJzZDf+oK/AcJWBtiqM4lPx1n+W10fmLPeqB9JVo0kULY1G5iFA+PL8xMPmy9iVVK3HjwcH45HHU+PPBwfB8y9q8wfWVfelK9skFYeOlcOi5e3cl9v0jj0lxq8p6l0IIHMU9fE+Mm0edDrJKyqLqGTdRz2RgfWMDadGj7BcRL9GaGIO8hX7BJvlTNWeQGviqGneTh5zrY/+BvJzbEYEEqFht2zVFUyTZrogRffd/tKEXHvUwqzY45d9veNBXohrsTVGN8qqUkrMq/4aqXPmwZBa/BBpgQqg3wHUHbfQx9NBm2PM80bC8kFxc8cFr+yAHrje+Xe/VKoWhu2bOaL30JCLjZc8IzRX0psnSnuNsFq6JqVqgSqFNStzz2mmMDYkGYF5YbMqwEE22EfJTwoLYM3Fy/I5jeMV+aq2xbm4o15cXMsUGcKwTxUEG2tq+Nrw2Rf92ncN+pZyBIhGKuQuaNbgf/7Oet3Y9Y/v/yoykT+BgoKKYatxOW4T8a2LBappplxB/gciNXZPEwrSgJx2BX7LPjHsu3aZd02bgbsoFEX9CNCEYHd3gC2EW4T7YC4Qr/RHwJFb9MMQhpXRKiwc0OvzGBsyJfZOMYty8KBwg17XSndZlsLtCQ2krHBuMaG9L//MfUPwfn7F3yF7N7wdZjW6A8VvBgm6zLowmTQk2TevUKWoxMvRd1tDDWrAf6CBNgWf4fDLkgIl2unIyLgkWoFmAYQDPIGznyGLcWYN9jfSsfSXWK3aFyQwi4x5HqXITPVuelFiXxFvRlcrxRV5Nl1I5+NmLUfqVs+IYfB9SHHmy/vHHeZX0DA9ytj1jF2t6KjL+nrgw8axWhG+l2gDv1JG1oxBm66z286GD3GNsZ5bO8x7Ot7yI0+iEDMmJJ5NGz2bnvLlHy5fZQh4c6B79xxYzPsQ6cVn5u39lBlaPB648mtfFnvXfCBXlQOXmFi4d5B0r3c7GL2yH2W956Hk7nYVFXKn8YGeG/j0Nv0xeVWQ2aOuxGrUI4QcRHQMSR5XSp0/bd5UHlEyP8Ehz3BCH88RxzzjtFhT+jzGfZdqNh/gnsEIyKpsldU08ahoPHHWOax1wfHXtgWPZXww0RewYiRXf474Df7eUdncpr13lmHvAZszlE4dR2wacgCnuBX1ZQFT4iZx401f8Hfd9h5uN210geSnL8mNt3zYeagaEL/kvdK+74gN5+CVpsVrGt7QFMlBOWedtqydew0q2piXFNEYcfCfsVGvunEIdrDw8wegrGsoy8cGH/58oUD4x91PzC+KrLpcDhCp2Oj0JW145XD1uenV71yYHzh4GJlbd5Zk6QCvyvCa9muHb02wOW/T778U+dnfcI24sIVIp2LM1bxvlKQATYOczedyUFXTuVN0njrLmzCIMdCwgV7Z3jWAzg86IoItSx5vT86P1v3fJcDWbD/BsEr64kfss4c3lx5EF5pE1cyvvB1mbZp4jt5DCzEzCnsMLOeNGiuxMcLB+VX5pAE31Y6Ieh/7scn/eNI/W4v+c/4OO+u6G868kWM7dhIgO0ayCvwZX/TH0oVbZWpzBhdIeYJtFfkWQjQES/wtexXbGRgGyeex7VvoYpgnUpNLYmX0IQsfjA/zo19UcfXTd6v9Er1hA/4BS9Dq9SAVuqA8eap6dBr0On0V2BTSRsyibGNNgOk5PtVuxZsemX/ciZWLm9gW/nhb/EcsV0l0JEP+qfjTDxO6r2riGnICpSx5xh8sGFA13yOvcn73gP6WL6pl6aWasARWo8P03j4fjxNOvIseORB8jTifOJhd9Lp7cB4aqWWoYTZ1BK7lI7sGw/kkpmHUO/z/M/UX17Ocqws+FzIoN+4CEttCLoSoDdi6YojbvhmIbA34nxDbvdvjNuxl++d0yrNr/1Ru2Zgj3cOId8keFmlqkS/0tQbcjbZN4jNnNixtWGV4+IG3xsyrMSJDehxHfscpq7TcR5zI6G1Iw/iyLG5Ulmtwybud23cGzw+FMM+SckQDiU1bHbAzjOydOxWyL3vm6z7C3nhwj7StjKNHbtAkMerHQr7oNUQ3DHaKqCV6vUG0GnEVgGNNkOBw0BY73KZ3Bc8M4M2jVy5kD+v2PyK3s6nK7FntisyORaZEtqh6fFQ0Yqum3YhBrzrblN0mVpTZGrFZ2dyhPeeZ9YXHxSZJiPky7a90e896sW/8UseWeDp/qxSliEpU5WG8jDW9ZWXVVedsdELhzkvLzfdeDFmV0mJ40MWKiJU6N9bqZlWuE/42Ta+6pVEeX47NL6RdzcOjINVKTk03vcrc+aqZbkAZ2LirGW9aNt5RgLHL+vK9KFZUXBNhX+cfzZpPBy6DrgnM1RvkEkLY8VFiNxRseWOLUeMYzfbbsXuG7DfMaDOgB3S0Hc/aBL0JdslCDMAlPEJvqG5gbQy32x3quDQbkrInZbHtmntzT5jkIRsQV+E5UzuDUL3XZZp8EaubdCXdn7MZ+fe4Bb54t51U01omh+U9Av2yP+9w1X/4Jb6Pz1JP5J7PaeN7tL0dwceNDyOofLYyhi/Vew8NfNs2iuxu2T6QZ/Xk0Zbx9cT0Ct0PyzeRBX77wKNAUiM/NbF69jifRtxt+KMDaBr2Mm6DB3pW5gXjtULL7wu5OEr9/dx2ARZjWf5LUykZHnTZWCBXdow/g0+N3LbhbnwRNx+//VV33856+vzTc/nVf6/TV6h7/lyYQ4u8N0RBjLML6kh/M7adSMvXHmmc44yDs3kv6YPD528a1+mxhXjW35OFD7ynZtCOWglhvW9uyKwVZYadhPXipxX9Lyx9lyp3/CR9V1sH/oD5Rq2LgxLoQxhX2hwH76BqO1r+W7kFeszAJq2n89KnpnvL8z/G/EJWUaEFMgelDLo1xftG3fGfUH3MzZYoet4MWYxZm4lr0kfH4/6+HAkv/dBc4P4jv03wOXOfBqAbe3zG7n+Aj3TfeaA2AfGdzjLB/uGK3Lu0CnkmODjs4rTPKlRt983OL3buDDI7HXiMOGPzhqbA06snY+nmbXzqMeHgx6Q8XicyZtdvac8zj62TTOkxAbWq7dJ/qU/7x2PR+t1UGVpQ/5luYHF4W9L9G1AsTYB0Ou0mW7voQUdb9hrxQZiXCIvYhJXwZwK4ifYy6SOU9Mj63qacYOAJ9uByeZNz8OxY9hZnx8P+o6D4/t/dHYayhyP01CkTBVnaIgl2LwDyYlktY/2kCgjQglQBW/XjiUH6O0ymju5He27af0GHvd0vX2MHGDH2z24P/X/RtvgRJ/L/7/+e8P922R+Pc5iZgYTJJWZEg2IKykUEUOPCNclvvkKvV+D3q9v6ZdABQKQFBqXi4gYtBJemaWsUhkINJdZqQgwAdN9l2EXbQOkiJB/rCVG1U7S2NhErQTLyiq5jSDY6TYwrdhI7sBKgG8D7l3iiggVsryD5RLUGUkACghAWFPKTA0ZKSNCAu/9O/RruSNClUngFUEHEF+HuaujI11akW8h+TnxXEi0hiuJ40r9RvtqGS2ApIgYfDNrlOLaMMqCzgu6Lui9UW4EvaV0HFnH1TSAleTt+gDq5mvwZFmQw/iQvH/ME9oaYLvtCnpifEugA45Poa1YdGLo6USZ2HBj3JVkd2UimoflAFvvV0An0aci1TLU02XqHy2hv8v57l//AMYOH+gI3KpQVirBZZgoxhhvKo/TRNLo8m+FTHT4YUw8mC48Jb6eeUvOYSWUmPhND6eDPjw+6LtPH9nwnxjX8EXKcnd4tBQL6arSTU1XTbmql+4A7Tbgju+cYXnukLJ89mvDt+2dVgm7GILyDpBAIyTCrCGN9m7dghsMu+LHd19EpKoKGZtab6rm+1CmZDsoXIYCohk5ypDcLF87X7iejeSuBZ87sYveAL8ylS7hXYCTfQXpkkELsWcfBsSyQlkaAJoypdGeoYZxOnIZqhV9qcqkP6jH3a7uR+4GFASKcQNCA8+0glk1SvpEu2PFcbrZHoDl8YPxwmbhxvxY3uJqp8/jGjxNW9xgVln2lblwBd8xeAHfb3B9ULdhkJVxC+WCnq5jGsYEgF/Q32FHIV8RQbyFCjtUlVpj/nb8YX25D2TOSqXvgYiQ583OPISF/q/1kW106j9JTO48zEu/to/HTQUt6PXWiDN8zH0ZsqATw3c38oF1H3ozrzaEMxsp+Hn7Rmhv8lZ02qmHpLRsgHENyVdkKF2Ka9AJZaYqQxGApJBElfZQpPAOHgFXXLRodHJvOe523HlwMM4+8PuU98WZB+NpLjUW5v/iQ+oi6V982pUKZYQK4q0SvUOZwX0MXisOWfDfii53H0k0sZ0J+pFnB/THwG0AQ7Qi2MIAw06dj1y6fcU2fCT4R4SLAQr9dLn/Hie7XMoNcEZEZBS2kho3ltng+LMe5bZBMwa5gCK3fPuDcNCwbwyOUZcm7dI8XFpO83R7pAYf0zVB9ycEzav3ZB9Sctnar/0HC5mGbefyj1jJIiDKWyHL3nuROwt/pXoLdXxVJfo09HTd/A2ZUkT8BJbFctqutrVtb1tbBrBkcH3081DAtJPxpVRGQj/VKpQZgqxC98t67gx8l/NdB7eb1g3fEh7Dz9bRNHfm206EDFwO5O4l33Sazm56VGx3w2oaCGtbW27T2WhjezCEuMt0j7e/87Tov/mpxr8UMJ0xnrG/pqERJ25/1xG2Ekq53PkyvCl/b/fpSWSXAAAQAElEQVT8ziZRRqQCGyhC/gGdh3LPqZV5tWrj8DZ4mTjAAm6LZH1B3NlrbozaRO5WKaBXOK1VqVph31RV6v2K8H1X9UntDTpln2b1ibbWlW/4xo1sCvLRrpR1s70M1n2Dt+CZWYoIZNq174CwG+P26FLQx1i3L6xtt9uFw7Ezh7Yven554XDCa/RFVx+McED6/Pyip6cXffv6pK9fvlF/0oV1fF2u0NqJz675cFJD3qyugLd95b//vhG/f++7n+nPvDxpQg4p8TqAnLthQ0TDTgno7dqpOwZW/G8f0gvdXRG6U0hRD0WmGnl66jMyHFS9SQrdeHC8j5W2XWOtHfs41qrx8EbbjvE2/LaNdWBl2A49jcv8XYlIVSY6NvYmXafTRFnDh/8UY//p80X/YGr6x7D1WrYQCwt0V4RfkH1hbbiyVpj3jTVvoX2l3bC8lStt7lsZZ11DXP4CUgGv0gyPaeroWspKRQACAQjqbityThtQatg9ZN134nbTBu3dhnhTjCmuFqEJ/BnoBhqzhXCLFvAQi3E78aNfAzR3QII64++lxmXyK18bsDDYOeHMQ/zr66InDhq+AV/9m1DnRVfsIuzaqtRaU7du1WgKmSwqKpGnmIPphhgsZB02aAvbCUFKIdCAUMtQb4mtSl7jpk7ZoU05e58/Nc3UGzima9yD2+emA32GifoMdPBMw7/Ze+C+MW8tBiyFNeAqRd6hIoiRUFYOsFwrvva+yHukDdtvb3mQyBdqKxmTIeqhYlwDAqo7xh95FP1sS8fGGI9NR2yEFAwcNMDnVk6teAmxkI6GfOsP5BPALZga191++9jDsAkah8EFUsvShAxT1bBhpywIWLeIkKCwD7iz2SVoSN7/OLaXt7VE4ESEhgzi2uGFLayHeZMilfRb37nZH02O63nq6r2peqmZd95tmRXQkiJDvjyeKYaJQxHgRKkyRwxVUieGKpsyUyEpgaAWb2WB0yvvPCgL+kLGBXtffVBBbHn+OsY22xxw30K8Xui/cBhzYT7fvI8FXNoGxjUv057Q4zB34nBSb/UmS5iNNuxkv/KIKFgB2IfKCn3zWHD+Ap8FmxlW7nfiB6vzuSfKIJYQnbkr9Z6Uoca8hRX64hkbCRwNIDLQz7HjfE+vMId87VsIQ3Kb9/mDLRLCaVuPrp35vyL3bjRFpGiWYnxTUFIP8JPS4yqhNaDwyzvgj0jGlaRQUE9wIkO+9n2DPpJBI5DB7RH3PhcJXkUq0C4oxYVKxB9y4R/XaXr73MfRTP+G/NuQ352mFQpZx8pUZSrTLZgB9kMOywJBH9/9Z+OmP5ub/sZ51r93CzE1BUcNW8JgB4+PfrpgYGoRfEO3KjX1GtAS+WlP2icc5TOtw9zIO0Wc5Dj88gHiiRddB/bo9mvHp3dIzeSsDky0hSTH5404dMw4lhBbDhPH1pALSQVsNDqOLqzlFw4ar7xhvBG3K4OMu6GH9aHQAI/BFh5zvizsB67yS47X15t+OiCm3bltjAf/3QYME+YFkJDPjlCO34U9xup4dpwDG7w35BpnI66Dt3Mv4jUgVtipZ445OvdE9wbUiPEqqbAh3cN3oCP3PgBHi6GKChV26uybbTNDc51noE6+d04/cZ74eJr0SGk/OO8ldG2LdciINqFxLch2wdae+2fm/yuHx2fbkDlr/nhWVTnkxRy60nfBRh6zMN8NI7cwr6/QsW0XxorLes69aWqpTlwMQMluSNqga9pClg1bXckHr5yfPL284hv2bLx1t1xX8tcCYEpFJPTaOJB+PM2cqxzlA98Dh8K9NWQtJbQjQnyUfA3IoC/oE22AgvvE7vXT+lzYVlytkrzdiN8J6MRw0zxPA6bDAfyZsV1ZDZMwdzCnY3bFlraZ7ex4w9TEMp5HcOtnnIbPDYk8iGC3imHymJVB1vOG/VY3Skoj9koENQTMQ0cm0iNvJT5+mPXp40nffX6kfGADd0DwSQ2jZ6Z8IdudCRXojzpVugJIRQQGMUioQj8BByKfUbdCAySUBRhsYd3m0nh08YFe3OlFuE7ToOjSYOqUjN9NyQTewfd0ga6IkH98a9i5c3KCM7fcsSNIjOfASfjJ/bvGFXy7L00DoIsWMfXM8Q2JltEFskskVkQA1EbpemCTVBaQpQTCUPd6FmWkGKTfvKyO73dZV4OwoQH+bKg3JwuS1JWEdaNcCXh6wNnkAPG9g2TH+bbtPgje5akKNSZ+YzJVpSpTYRmU2jjo2VjwNgy1U88s9d41JgT1ED/gV5WqAWmABvcT94epkaS7TgS5wW22oRPZQhTfSHAXHi7OvGF7dQlceQi5kQA21m1htyxoAg16Y2KE9D7Wug4gSWxM9Pd/Pr3u+32TAJF127UNEP4C6Lthn+vb4fouKRKi0t1eyLXSvyLbapqMdRgx16AjFsjdt4gWqkoS2B0SGuZzG8lqAxe8O1lwpYyQcVrGGNPRyQnU4Prffkkds/Qz/LGSlCIC+m0kpYSPuAKo9/EtR583gbYrLmRTu2khBl55wLpQWrdp6no4HfXdxw/6xc8+j8Rmv/g3HycG9d40T42NrDRzUOz/1X1u0oHkP8Ojv0GjLPAT+SKxlXwFuoUKWVuJuAjBbpQdXC8gjXHNyalSHjX8hA8KPSyHSwyPXVd5o7dvqVBTZqlBtLcGvQJy2C0iIGPNBF4oIuQRFPIV/lLIcb7iywV/OAbc7wTcqjRB9w5NlYx2JyQX7C4u6zmhf6sYurnbAGMllUFj6rLteivkAqwntDr0D3PH5hMw6+AFhPvWwalUSWJmQWpD7V2QU9Ju2OlbmcsL8ey5sRCDV+bEK2+ZX3mL6vLKhmQlPjNDftiaoBsBRQbfSPAXxlxYcO+wyguq430lgG0TA6jEcMDNn6DuEpFGEUqEMkRQz1AhX0O/3ruy0IB2cUXm8FGjX1yeLxuy7dvG/Av9G/lRf/X6oxQpKRQRqqy7/acm/2cQw37Z1MBJgUee2fDDjZzgt/dXdLmSE+xDwgYaYOUdIIcNRezswKbdc5XGHCBw4amQ7yuhTbt8gReUlYE8Qb+4bBVRDxV+jwjoSQs2Nd2Q8F1AjQqCOIduQ89drnvMxCbU4M3SfGz6C4fSX5tD/+rzPsYmoxO65tuQpzLVMuCJ7aG54KMrMXuF7kI5AFkX8u9KHl7BMa87iEEacb6Bs3oM5W3ZsQWwCb+63LXYnusmj2eUMDUQysEbnSj5HnqY1gKufYA494fdCDVsYj9b3iF/paql7v4LCd0QxkxHVb7e5HXMjQ7uR/Mbutt2pPQ44xh8n/Dr0K60xQK5NGSdeukwt5GvnLN6K1UmZMBB9xU9V8uOLUzHIkFKLsXlemSokZumnmO/M8+lTr2jX6fdUCUV9w0w+RgsiA9K3yeErMoNXjdic8HmsESTUGSMsRGBWruMsyDbgv82pSKS/sSepQaxAi8U6Ljjt022PzcimcvrmYI2HLFC4wqfC/wuHBCdyQtX5vrq+cbT/e6TCe33ceIKzIKQ91jZhKhvcQCm7QS9ldKyL/5tEQAy94F8e9w/gse/97Lqf/jzDjFpQ44NRVdglNDfAJrdOcRmKB/koN04O2uoOyJCmaWspmyTorq4QeKQiG9xsQXThqALDwML6/PGIaN2/8bEGwwBd6wlRaSkYmgJYsootSr1ViO/OD4MoaAvVK2pTZP6PKvNQJ9U5LNG2fo86sX4hGzwFWm63oinrN9quZZNN8B11FPAU3H33cY+DHNq3UuLGoeBqXXYeMWvK7a/MfbKg85Vl8uZg2MeRvyfJH170lfD12/68uXrgB8pn56e5QPjjQNjQgq5J/lPSk3j7yfPymoq5ghqqdWuZ+bFHz4c9ds83FhnIVsAGaGMVKJTFfWSaFIIs+98DRmFb4Utuc87gM64UFUytmR+HXvNb/+aiGHos6DXzlhsAEXCgrZdjnnrvtPg9WDFlzf02IgF804Td0W+LAllpHovPT5O+vl3Jz08TPqnS/rTrIX/Tm/6FfUFo6/QXHHICq2F+kL8X4nTK2vk5ZUDeA5KL9zbTwPw28047AOuxNUNcIw5vh1vFiOxy8R6dOLF+gMw1mziqCqVWapMIFRF6XagYfukfdPOweyiC3LemI8L/DYbh3bT9pheqQndeoMWEBHExqYLa9sZuDGnF2BlLKppbFTxDerKIF+METbWuAKbg7aJ2Nqhs3JYvOjL15t++HqW/5M8/8dAr6yhq2VBzgZ/69h7U2WiVwxo6O64GOTB3Yjvm22FDRfqZhS6X7bZjoBZGr7qHAyYbmUQg6EZ2v5N4gnbNNoKor1SM7Y9zp18O7EfupfH46QTPn44TTKcTrM6hw0MQ+dtaBolFQ2tpRryt1ayDV2Ky/4943fLuyD7jrF25NuAnXrYB4y3fr016Dd0TtGtZdmBbbz0sN+u1vktNiCNPqmGopUuY8iR4gpBY2du4CAHEDx24tD8ZJ4078iyQt+2pFvJT4fOXKljbzoY0GVuOfRJ2iMsrbRAyzF0j/V9xMkNWtbR8QFpCesE9BLdAnDbgq+sx41yIREFOI0ccZgnzeS7e0n+g3cDEt7VU1WhzAQokcHy7l6rVlMoFTbo4Pfe1Sknl62rARVNFQknDUjqFcGYVKsCoEubaLN9Vu9tsfFCnDsuN+zl0notzJ3hA+Luyvp2A+/mOcX88D7wwgHOxnhxtUzNU9fpeABm6pM68jR8nIMfPmZNgc2YHwv2W7CLbWOaZ/bQF3KS598V+pvthd9KOWSvCvRL9V7QbjpMjbLrMHfa0BnbIYLVGiCMdtdl04pO9j9Nbr4D9oSkOj6fsGHz+CaJ+Nnw9w3dF3KUxwSEI0M/QQk7FpBDJuve8Il927KpFzIBDahqCqUEZJSyAHAxBdN4gzxxW4EcqapURrxB3v34xltcjin7ZqPi0jpZR8xEr9UKaO7akH/00xERiog3vm2UDRkMmQF/ge8xuwrn/LXlSa9R+r/sB/2olHFAky/MqG1HZlcMbnyDCPORAmRUVu8JoCv7twgpUpqw9enQ9TA3HQHPuZPPt06TPjzM5KKmiXGtibJ0mAyNEuillqkN3a+ORWJnJUa41YYsLlF36FoJM9q8ZznzjOZ8dCEnvcfWip4rYx3zCwNtK9NlCLlnlf/lwLfns14YeyH2b6wDV3LRxfFPTJhfolCYT9iGAPcwlxTIY5tu2vCDeayMuTJvzsT4K3uBM+dBvl9o2+gDUYknMJU6cTgDR9tqauSl0kxc9ApRKLGv3q4N2RmmoK33INcHdkvmRWqaSn0K9V6jPh1KR55/bOfvPhz16fGgh+OkeS41aIcssy0o+KT+f2T9349sy7bnB33HiIg5M6tWrbX2Pj/ct1uWW1bbgJumDcg2oIa2RINfEBJPIMQDT/wH/CdIPCLxhHiwLCQkwEIyNi3RGGzstiwjMBhud/vec8/Ze6+1qioz56/w5xtZtc+513PnyJgzYsT4PUbEjKyzzuDDGwDsjQAAEABJREFUo21j3f2e+/x605UDdD+bd2bCj3gn7y2K180LB8arfQM9z12x3Y2+G7Xi4gNn/LCTW8F4LTnkOyHrCV1n6MwNmWgnnq1DRJC/rMvYzLZ7uVz0fL3IvPxDNW7EBKGwLNA5E18fHmb2LKdxrvIRXR95nueGrE2lFnQTXhLz+gD/dTfT0VsS+d9Z7Du+S+xaCeZEzs6MTuwXbDW1So1rwDzgdEZmw2lWRfaAxyF71LEANebZFttb3NkmhoWYWh3LI8Z2nZwT6G27CH5ebxyflEP2M11+z/CZ3M3zoJUFAR0wjchxALSWLOaFxbvp49NJnz896LtPH7h/0MPDWdM8qdaKAYoEgy7JjnNAj5bnTmXqCB+RCiAjlKFx2elWxG3vfRjPNDzII8+m1/XzOJ338dD4D1oR485TNCZwd8d5e+SBz73XNwaePItmfGJ8/8WvDg8haxDQRZmpCDsAuugU4j+eI95anjsk3sGOZ0gD6A8DDxFB35+HxCAlc/DIUpTFNq0qoy0Kxpk+PpjAe5C3+6C9Q0emwZvg6GycD16sNjbk63JjE7Rgwx1cy2577ryEbaPvIDCZcqcJgVCowK9RNBw4paTyTTbpPQixwwEtcDMLSdfe4iAVEcpIaJRht1K4RyfTagSyi/R5qjoT2A8k19TKmOM42AhCB/GNADZcnei+J+kXFwHkkxLaADRLtY0Kbg82VTtBvd2Bg9GNxd+6iVHHlu/Nw4X6IDhRW47TDk33bxSRlYK8IwNTlOgRYjaILqqGnc2J24M+4/w89141xpyaoYrOteZ47vBanWDIf3APSfQVEEpwy4BUS6Akh7RFDd0avq+0/5cX6W9/DA5p+pjTaqq2ohKpkISYiozBs9HvQje3qkYO+y+Mk5dW2+LV/9Mq7GJHz9j/Ay9Bnz4+6lfff9LHxwedpiJIq1qGVihuRdQPtTxYMHZAbGxTMzXBPrOMFdxSYugZERoXTSJPMlYZmwxVzIshU+O+mUYtMg4W1oHtRRCanmlX5neeN+xm33QOjKWiElW1GpLWQF8m/DWuiMAehhTfgICQ+BaXzb+RGwsLZT8OekOV+a3m0HdCuIbcrRZoEutdbC4Pi0jMSbUVFfRhimD1Bl2RUmHONDUWSeQDr9r+paBzAgX7NmrmBMw6nZvsg8acgq58FOLi8MN6D3olFch1EGgbcbdioxGjxOeNOPUm5OINBQvgwvNGf0Bktg5AZmhH4Z1+x98VnBsbhisLn+eblhcEUOQ4xhz3FknQCK4BIBMfyCoisAmQkmlnpiry2x8li4L/PM/92aqyVnok58vGpsSbZiypP9Ok/6A86l+6/iBjeF5JaGEr23+aKjlQibuCv4tSReLAZWeDv6DrjUX/Rl0Y9kA3yx6RMt+IUAKEjuxfz3HOhTT6GVJwHxHga/QZ34re6UglQwUfgwJfjQvx5H73uWb48MM8ktHiTlrbb6cObMBKrnf6TMcbopnN0onN0l+m/e9OXf/bpegFSZK5ETHkMP1aYsSj7yPu9t/QcYHeZoDJ8CmGpBv/aoB17MORQuYu69L5cr/nr5aJ8Z357tu5H/3Y1M+WVfDL0JDF+gak6IKe8GEHDhlXzA0mFIUsb0Nm61lBrhBoTJ5KDjrGG8JASzYy0A3Ixuf3Q/QNlPcW+sazrc3TukBSja9SBGeoQaBkqrVCLgEczNvWrSW+smdi0D/QeSd3DuR2h/UaBCQh8s+QyD5NhU1tkzdOrkNl6JbEeQxdK2RHH7ieq5A/gG/CpmGt7axBB+tRl3miiiJCiew0o8+2d6wcvDRKEI1UKQUetHmHkHUU9Qc66PpuGrrHp9NhOgtr4xW4AQv1cqW2bdT8w7XEG08Ol70XMXgOVN0r23bHJt4QbsSWY4SGeOpDhxV6Ox0HsRaKO0/udwLv731b0e/QXz+nrONOMuwg7sjpZ25l+jyaHZLaCr491Km/B+An2yPQN1nrsk7K0qQo0hu/YE+DsCP2NurXRu06jreDYtH6r40HIFggY9iW3g8AQXXJogr9hm3tz4m6NFOjcZ8iQqUyPk9qp5PaNKm2pooctXE/zdw3ZRYluBmpyMq8Kil0YDvbYiO2Nuy+k2MdeRN8j3ds4tpHN4fFBWjaGd/2jn0PbdR0w8o+ZWGPdluuHBi/6oUD4+fnZ33jsNh/VfzlyzcOjIGfvsr9V15Wdv/PolNj/31i7Z58YFxn2X4FXVFLmFTc6jeMf7cu+kRcSKmIAFJ3fbhPcR+AFOLqHd10jzt0pEdhnDcotOM5igpM2jRp9osK9R7VeOE95FiADH4P9JRW6szGjw87sSNoHsTnjt4reu8jFqTETxEBu5DnCmkiUhPrwSMv83/lu5P+63PR5+j6t0piz4MYxJZw8Tq2Ee8bgTf8QdxuxMuN9eLKenFl3Vt561nxlWFDDsu08Hyj3+3OGtUH466UZPvMU+OFjBdb9kqz44RaU+BdS4zxLEV+LhSGrKHSsCtjBzIt8F+gvRIbG/wO4sGKZYiYlCbmnKDXmFOZGwxYjyv4N+Z63oEe3UZFLj5QlUkMkC9o8ZGwmzPMsINofjcOhp8vHBh/W/TT15t+99NV9wPjTSYp7J21Yt9JFTkKehXooJIKshXLJNldxMKBX3dZH9v3gMfgS9uxuZAskb9OqYkc8/wsRa0WnpO9ftEMzQpOARr8ZuA8N2qtYdKJH9HPD7MeHrH3h1mPj5Mez03GUwg5drmGMR2bh2rJQd+07lCRgljDdt4jrLQHsWVZD2x/EB+dVmCZxpiP7SfkzUx14nLUQWzuGFmpfws0hs74T1wVnWpJ1SwqQCIYohEL95hRSn75F0XrgHeHJuwk8t73B3QOcoFhZaQq9CbAP5KfWkFX/IHNGjxKmhhy4dQdh63QIlzlGNl43ojXhVjxPW6QECRRrI655BD4Qw8mWa8dvYzUatVpavhkwuazJg6OJ/xQ6S+1qNRUeaORxAOfIf/BYfHBehUwKshcwbXt5tbwMVAb6/PE3KIIY0mpN8gydDWPytySMcY6grtWLNSmHX36Qeag70G7YyvLvSL3wjvgYl+gr/3q+xvvMs7dDf0EnVpi2O/xPLOGTzqNfK1DnsxUCDWQ/8AuGz54hxWagx5ri+kttH7eD+KNOWlZ8VVBp1JSE/aZ2SfMU9U818FnakU1U6AqJXihhDpiHbJ+1sUx2OmTLw8fUkK3QW+qRZU2TCCkDf3tux0/o5oKvBP6NGKSfJ/kp3mWTFVseoeqih9qoS2NfvSPKiRTBJKBW8DNwn2InEIi6qnZFmQoCSYPCaP0fUmVTEWALKEPgP0sl+14IBwURr8Uo6WLmt/vtK1vSgkNg3kPgJdlj7jPQQT9lWPR39he9O/ECWhvc0IZ0j2nTPN4o6u/cIFED+QGfsl8qw2pWpL5Qo/QTH165MzBcJ6q/M77MDc9PjR9eJx0PlVNLdU4/JzAdU6e3E5F5xmbIsyBTxbq+k7c7diCj3AX0If+EaECTyyljbi+cVB58yEta9ENcDxvxLbnbkxeuXfLra0lP184FP32vOjCD50L8elYcGu+G/lg20eEAj2tXA/qhEICuqELeQ7t0D6I4w1ZV/LnRs5c3v5wbCXON/YgB3URZEprl8WeSuiEf07Y52EqOmEP24QuFcYGS3HBoyN04PCCXRy/DdyZffjEvAm7Ta1gy1SDlv9g5nyesPOsTxyifnykzp8bPqjUjRQCjFwhImR6tiEssEfXjfy3TV758dcHxyt27Vgr4dsQbAY6ctxY5y/Y27ZCdfKosxffdaXPZ0nve4ENH4ZEbITmWpGh6TQDroutah7QkL1iYw25Fnia9vgL48tVF2yJWW06KULKVIPWmfj68DDpIwfiT+j54fE89hCn06yGPUopoIfExzoYrLv/V2FZ3H2oO6DQJyJVwE9oi8v5lvBy3XlgvXzAnmfXO2jP3sPSV9ukIP+7iAkMaFK2xcHXBqzEz0b9W29dG2ucY2NDt4392GmuOs1FFT8q0Jv5js0Ney3gXu0H3r1v3G/QyiRzDwJsN1DAd2/sCKrd9wb6exzqCSUAfVQoXBMMTlPVRNErGaPAtZKaWsNIFaVTFqDQVwmmeW6q4EZInUX8DpgOsgFiZCqBCJ4GMD0MnVG30riRLwb8AJ6A7i7g963vDHQGLRBxnxMRg495JXJHhEkIqRQEpAtVob+WVEPe1oq8gS0kTmfV37GN7dVJuncdnMyGTjJ1vGUQV0QIoopwC0g6CIoOcCv3mGfHxgd0hV1kGRg8oGOnriPJ9xHAkJegFfEeGPTjeIFrP1rGipy2c0X+gh7v/a2WocfUKkXUwHMr6BgDPHcAbmOaLNdKdlwoeC+vC798rXr/JYdB/MxcYsD+RSQSMdUG7Qafxn0Bp7FBOet8ftQJmOeTpjqp9+TXmkPfXld9eVkGfKNg3ghKQbyWAl7RiWSeKrGUCEU/amon+HcC17p5/JEE+kARemIBeKD4N3wW2CeZU6BTskg82+6GQLkKztSKBnA/c++FxYkzkzync9UErWDsIHZ2fKKQkrnF9i2pO59AF2knuTbk2vjl5iAxk83iVAoHrlVzNRR9OM/6/uNZv/7uUb/69KBfcv8dm+Qn5D+TH2dy6UzheQDvN2XS73rT3/nlCbsWeAQgcio0z/VebImVhQJ2UDBFzlbknMnLxxle2OIR+R/mhg0nndggzqcz+k6DnojjCZ2f4DX+z0tOqVPtarGp8FpW+kp7cIjXNeNj1Nb+FgsXv4xdd/y3yS8oCwvpSkGxLAtFeiMeO7nhuLvnUkduaUI22/Y8VxZi5JqbJmQoEA8JFwVQVeoMflOUir2TNlWyUDvegWd8kEApHZyuSHEd2GjHFDvtJh+cT8g+E/dza5qnWa1VNXxaEhqAa05nJu6TY4+wUsL3dCJOwbcsmU2FviwJnyDVDha0Xc6NlQV5AWwb53xAC5U044MTB4VMQ5aDBWyRF+1vrxfyaNHChuCAseP5Hlo8jJu3lvsOOOYCOc27lqIJXRo62bauQz54WLH3im9cLwoynuamhp4li0qkWq1y3wOx5XZmbJqq7tCGXUumIkKVOa00+DTmGapMa2oTOs06nWgnQ1Ni/90xSH24GjjIvhKPC2vGQb/+4CId9G+2T/pA3P2TxFaiR2Rgm9C+dF1fNn31C+7vXvRnv3vWb373TX/2w1f9+OVFz/zqbtst2Hkjxw6cNTZeOMt5ZzZp+VO2mA5q6zsYDzQdGLsPAJtx37vP4EmWpWQZtmitqJRUAspkQgD/6c/oJefETYBW0MdYlmlBpxs58opef5tfp//Vm+S/0LxS3xxnYwFHD/vfa8EdPFtKCCa2LUC800T2Bd1dfxd87ShJZBuA3xKoGaolh+wR2BbFbIfxssn8DbA93C7UqIVatSLPhhw4wvuXuwGxTyLKoAeP9gYlU5A1Kl7sMm0DqLKcQ2ZkAH3gmZj12qFnvNEiU7fNEg2SmTyZe08AABAASURBVAb0dJ/HDZ7juaEAgQ9NBHrVVG1F1S18KhBCT/RyuNmXAyANSzhpXDyONiJkGQ1l2InZ9HnOSj7eN1LH0Mt1K6lXlZeIAmSRAlkRVTWYJ4F3aCfWF+Z6U/VKDXxhPXsGXsemH1p40xt7eXKEbP8b/ruQKzfqpmFzgCKt9WkYD1Y/+2LYDf08z3FlWMFfiYXfQ0cWKZnbWg7/J7yEbdyWUlTIt1ruYzUlboE+wLUkJPwKnV288PQBCzHMtoQBEVdFkaG/+23Xv/Q50YruQ7LtdsuDHfzXm0NOjL8R2AsyOt6v2OcGLCPWDjn3Apwkiop2DWB/aTmmGjrz0vFI7fzAGvyBdf08JzY/tPv/ZGh51QoswOZ/N9ICRqhSnx4ePujDhyc9Ag/Ah49P+vzps375/ffAdyo4r6JDLQV9qmpt1LaJOjiP2jaxRk7TrCwcQhE0KxvlHV91dAn8E5EK5ibjmU2RVVmaSptUJtaL04Pmxw86P33U+eGBWnkadXdiz9M43K2Gdgb/rJm1+JFD3c9PD+wLJnmNRXXW9VDDh/Nc2DNVfXiY5ZePR9N9/Dhkte0ODoMt09Bh0D/JPEqdpCi6KPTvff6kv/b1iyp7A6yuTpJ0Dto7vjrQ62C/2RkL+tL2Zy2t8M6S6hE62KNlKZrmNqC4X50Xsl039hxXXuQO7H9i7/LEPubR60tNnbDzh9Mk/7HJx49nPX04jwPBNs3D2xcOkZ+vh75edn153fTKIedKfDiOeu9I3vFP0cd50n91T70+nPXHHx9VTyfsXckhaaG2+mXwFRov5Jr/vcMLMr2+wQuH0q/sRV5Yl14Bx5/zxjx2/LmTUx0ISZWYOKPj56eTfvkd8j7e/YG6SvTtxHdnzgG+5Tt4du4t1M+NOrqjz0ENTdPCXq2mCs4kHVlHUw8ndHls4yDUtnL9msCZYHCHopn8bMyla+jvuRU7Tvij4AvMQrZI9ktGKplfkLvAh0eBIkbxWZdl2ZCV5ZJ9B2srcew99m+/vOrPfnzR73581m9//Ca/iHvOaS6y757YM348T3ok50749OFh0udPj/rFLz7q48cHnaYqWMo287wdmyzUsBf/sxf+KzD2hStMV3xpWODreh4RKiVVBxQVZK/oaiiZsmL2CyIreE50Ft2SdTm0Ea878boBrjGjfvJO9AK/b/63j/G59T0QjJI04uPAYF2+/N11EN977Loi3zfeZX78ctEPb/Dl20XPlp/6fUWf5Q126peXqhqhipHtj8QAHbkcS46pK7o6Di3LV95jfnq+8i5zk/8pkGfsciO27Q+maCdGVmibbkJzwsZn4IH65hg5n6pO80SuTaqtKUtVCSCLiirmCG3E2w0dNmziWAy8gaoitdU7TxnD1q1W6FSdzpNaLYrUPTZ0gIeVmIBJPBvaAgIOOdqETmK2wCEdPMd+H/d90LBvx36PvHJ7o11vhw7sRTmR82HB9+vQ/YCHFBGAZL9GkSJTiVy1FTXiagISPTs15yDnD2SQUiXRozbsQn2rtkUqJHSqOp8mYFYhng7qEIrJuXU+zcQw8HCidp44GJz0MDeNGCe2Pz+e5Fz//HiW4ek8s+Y0aCb5WtRaZT2oesB2Tx9OeqIGz/jJ/669AZHBCT3gr4+Mj3+u89OZevcw+D2Af54nnd7ke2RdeTqf9fnjWd/z7meazqVaY+jSjz5iY9gae4tgwY0qJZUBDiAwfV8yVdC3kj8F+2UpSvoiwKP1fclUvEOEyQ36jsOATmFOzQp9IMp9fnokBi5pTQ4dzAHIuZ1Yc647p9z6+aAG7qwfGwdOvmcmtmsDWqlyjQrLAH+PBfQtm0qiSqCh9M9sr/oIs7/XnvQPsuG+g/heJFaJWkJzK9BLVeaUTCVQSioiwLXNNu3DXhp9zsln1gLn4Vf2YM+sERficrGsxP0K7kqA3lg7r9QP771uxO6VWL2Slxfi9ZUziBfAh7Yrub2Ts6FAjjJiZG5NM/pNWXg3BmpFzqbz3PRIbH14mEcMPD2eiM1JrRUluojr3X7L4LVwoHkb6+jqfGZvNHTpfejm/TApiJ26CA/W3APbdI3a53XtslBjrvqJ2vU76rpr+w/c/8iB85eXlXV11Td+OLx4jXJhxN+ZRWX4nlXtkG7otwKOv4JNcZEO/LHQ5zXTNfGr373gt2FDzKCSwhahRuxOLYYNSqQwrzq1qe8oapshvPtrFiXjtuOwte2NnW/YHDQl4xM2ioif36cjQqeGXV0TCrJC0rwjQ0kMQBC7CN/3YasDA8FOkUK+GK3A2N/60/MidOXQ/HdfnvWbH79So1915V11J7ahoiieF1IENIUd+l0e1paFWFmJ9Z0aw6gwIfoLSHxfqBVt+PpMvodC9u8z69JP317025++6XdfX/Tl+XWsMV4nbNtXYuAFW/jM65l3gct6022/6MqPJ8+Xb/rx+ScOp9nFsQCdT7Ma9giJGDigv+rq/2Xa9aLX1xe9vnzT87cv+vrTF/344w/68pXnlws4N1nmksJnyd4yNbVUxeYFY5VMpYFYCOqt42DH/wd5Uqgxp4fGXnrW+cGxfFIl9jsrRAbGPTCGYSOhNowzgIMIt2a6EwmHoyJwDatJdcBQRE9z0VQLQoQKxm5Yc0a5CaglFRFK2sbzzIayIohfxlwcLdhBgsgXeBHGN4RjQnQpJI2Wm9+3f/AgS8+zW0Szt/s7TT+jmwBjiOtOAx42VClKtylm3+Edt2AVy99a0QTMBC/okD90t8mmjs06xj1sZILzMDix6BcymGdEKCLEl3zRrQ6eW3qHnuLBm9KD4tzf5lqOHVorPjA4sHcyzHOlUCB3Z95BwO/7ColdiDz80EoOmRu25oNfpFpCrRZ5YZ5nJ2PTjE7TlGotVfGnoYCXEPLC6LfWDZkuBLQ3Wfdg37SwMejI0CBeoVnAjxCJlG/0p9E24qPBY+aF5nz+QFI9aubFyoF3EKBXitlXitvXsdFa9I0iv8AvoF1LQYfGRsFFt0K7DC8ehxP50I4MGcl4Gy9cHx8mffKmnEXc/vJYOjEo7gUZAxkPiQjusn6tFfQu8DDYHkUn5B0AjRPFfzoXJUWRH9mZJyGWCnRqpqx7Q8ZEcUQiJu5yrS78FM5UjoXlVKtOFdqt6uk86/uPD/r1dx/0KzYOv/z0oO+eeEGB1+CLXx5OExucE5uRWf/GOukvYb+/Qo7Z3rhbWRIbJnKnROytvBitG4ssOVuQcsaPj8j/dIYOtB7mxmZpYvNyZlE7szmbFMjfibMJ3A/Y7TMvdE/MOZVDU6xsHDfleInciRtpRv4MjQJ6YZN+YWM9Whbk2yioG4vPqoUCuCDPxoJ8QN95PiClUoTMoRPx9nBKZClA1WTajHdkj0hlmVTqrKDNLAogkTeJtVISeQDfV3EvMQR0mQ8GwSSHDvJB5EVSq2bwZng6f2dsMbWG7ypzoR3JvFQnFldy60ZM7QpladjrpMYLbqkTz1WZVSWLbAfXrI1FfmUh8WJyo13hd0BDXJWYOc0JjVDhEL5TU1fs9Hq9ssi/6oV28YK5I/EhLuQnunka9247z50nRShgat4VvRsxOhO7QQ3eTddyUCMW2p06lODO4DTizvg1QhP4joNHfH2am+ZW6QOmSiwVTbQV2p5bsHFrlT7w6J+YO9Umzzthj9M0McfQsEdi62P4/sqm4kKduAK2jW1k+Q3iikx1guBfffiV/vP7KzkRihIszOIA6NDlZdeXn64cFr/oN799foNv48D4G4vvhbi7YbONmoibiMVDi3OtdywVEnrbVuY3eNO/k5i7W/zi+/d+43TGDuxlQDwl/1n3SjwWoDZ63miarhR2yx30BxfdARgVFccAoaCFw7aVw4z/9rHqT69d/9bXXS9slC5sxm4gLOixApYLEYn+35O2vyvEGr4oEDb9w7lObbyy0fBcz0kGDIV2QMbYFLQSomvQ3NBz2AsbrAbizTxXeLuO24YjbodRRMnnBpygKRCZkMOy1JJyKy5b/EAArz+gjR7QVImhUkK+Z6pIK73j2g8Hsox5Jp6SihQAph+yHmAbb9AcX5JCXAHNVClFU62qtCUL0xJ5RQwaOpujLlgAHUoir++gn69QBnQSQJ8CnYgY85yPK/bdsYvlNF9YqU6hUqUoUgKjTZ7hwJZIKzG4sI5d7Vv8/cIm/RuHYC/cX1kHdoxwyBNCGeZ1aKUW+EfYK768ARt8bZKGXC1DzllmyAo4Tnfi1HKN2N+7QNdKn304AAfjDpUS5G3BPjl4pTTaCs2CvnVADLzKII+MgyNf2KxLtv+g7/gdf40QyJEqmUro/I6a9f+8dP2Pfz3hvi7basjFpNEil3284ogFua6Od9vH7cDpqNUx78Eas6uwzhRtKhzmZB74N3Smfn1gTTQ8PTTWr4JNdh3rFdtdyK1X3ZYXasBNh50QOWr1+eFRHzisNTw+PemJ+++++6xf/uI74PthF9uglKKCcyt1bXI9Y38yAxP1rfFyX7ISU6GVdW5D7k5MYARFhDKLkoAIQKUpKnZos6rnnx91fvyoh6dPHJA+6uE8UzcnzdCcTg9qQJkfmHam70FPHBh/9xGZjdcKuSvWptDMenVizX84T/JB7IcPD2zcn/Tw4ZMavDAghzI3WaaKHpN5Aw0ojPfAouTwV9r/NwfNf3R9Ycp+B9blg73Czpp1AJ01hDc94mAXpNSI9ywpRZKTqazINTdN7A8K/Qe9u9cbXrZeeWHp0DvhLx/APOKzE7LPLcfLs/cVn9Hv6elBH9hjtGniKCB5ERK18NAX8sTwykv+gp136mInkIOTrF9B/7/Ii91vOay8fX7SicOd03lWKXff3IjPC4fOL6/UVXLulb3HOCxGpwtzDS+07n/Bjzfob8TjQR11Lh3EKSmM3lKLkPdM33Fg/KvvHvTEOjmjU6YwMRoj00E8H8zpb/M3DoldMzavSdA+RoyEmu0FVGzlHJuwxQN2+egD9YeqGb9ONXjRzgEzeDOIcys8h0oGcSZaQSvk+Uled0mwl/BLlsJ4VRa3qRI55oirI6tzGFNyyNCFaLpwaPKVffbvfrroz3540W9+eKb9phcO/KGq81xl3308T3p6nMb9+dTYh876/OlBv/7lJ33++CDvATIkvcGBTa7UrxcOYL893+Q12n5cYbrQf/OeBLtEBLFVVJC3YpuS3BvwZYg4Q7kV3+zQEwwKOEF7ONZQ+kCZHVorsBB7N+L3Qg19Rv6vHMq+wsuHQZ7bEa5LxLp0YIsDJ/uw+KDA7tC7Eh9fOATxIcuPHLT40PjHrxde5hfictUCjys+vWGznfpNKFJ7EtlD9k1JQbFTf3e5tl3gbf7PHDJ9YZ/yIwfGPz5fOCC4yYcBN2i5hjOJLenOu9NG/T4UEfi2ap4q9i/YvFDnqk7YfZ6aap1UsE+WglpFJaukxKeHbNfNdkE/yNAvdJVZDLqFeGrE0wk6jr02Ffqp7Z6DPzqtDMRy0mLOiklCAAAQAElEQVQa6nDc9YRHUch6m6JxOzX2gJeNurP+rPj3Sk55r3f1vgxYsetOThzYbEXnlfXQttzhNwRMvgd0RYSSmC6ZxHjVPDdZ54K+3QfG4qIVsmQp2GnCRvPAzUgF/a1WPZxOxOSk6lghRjpyVhx0Jt98aPv0OBPPJ314mMCtepyrPj4Q0xzyfk9N/e7pQYaPDyfeTZsm4m5qlTUUaI05s54ezrxfzshXFBgqWKNggSwx5vjA+BefPug7flj59PFMvT6Dfxpzz+j1iD8fztCB5+ePj/ol736fuD/PFbmlwGsHPjioo7aV89d2R00V9EogIuQr6MxMZSkqyFqxV/X9gAT/DraRwfhS4OquHfrH0SEd1AvmM7dkUb5BYFPBBwx18A78fJCTG3bd8aFz03Agq9vN/eTiRr7srOvJ/Kk2zXVSpS3IlNAzTXFFoAOQGfqOuPvnOCz+EkX/t/aoFVwxfCDjxrsbEo+1cKZ2tpqqBepASdosCmhYDsdhRzZxZYRWYs9nCD9xaPqVs4Rn1oUL8nkfssFzZ627EadXascAv7MQx65bF+L1wjr0yhz/0PNKPi/0bdghIvB3xadNp8mxUcbzVH1f6SsjFh7x84fHmRg4yX9l+vAwaW5FpYQiMT2+tt0W7HbhPekCjxv8F/LF/Qd2l6/wF0Brf7jbNl+w+Y16Yzmf+YHr67erXLt+99OLDP4/yfuJs5Qv6O56bxu49m9HKEpBjgq4LcPHK3xv6NhhUG3bCOLkoK5teuVA+ht18gv17EJ+7/g9iX/I4F9paomPAjukCvMEj5387/hAhwQqERHUlKqMoo3+V+z7gn1fWasv8N7hW/Crcz8itFHXV2wTEZrniTxs8EoJuzk+EFFZ0CVkFtrtU+rSwXgHIkKFtdWxIK4dmcc8eGTGqO8+MP6z332lPr+OZ9t0zDVdcO72Du3IthI7rrUr8W1wHyyE6qzVOXSfatWZmnGeif2pSchxJa6+ckD8AwfFv+HA+Lc/PevHb6/6hs+eWbOs/yt+9w/d32xn4MK5ybpdqe0ver58Af9H1tNXCfVdPyp8IK2NH2iu7GsunCG8vL5yWPys1+dv+vrtq3766Uf98MMPHBh/1evLi24ckO/IXtFrqjliccIWM/eNtmTin4KvQq73joONHDywbmUf90CtfKRWPVIfH6mDjdw+VAS5TlHZ3+DAWDvw1hKkwzEQMSH/8jGcwKwG4xljVZgnljT4fqKvVQjTHxkqtI2+CYMWR1xIB852cXwH+YKG8SNCEWHBaKWQxOP9a9xwqz9/dR4H+It7G1f3Lz/9AQS0Qvkml9sI94n+rmCOIekrmWrIa32myfowgtw7gX3YsNx37GIdHJtO+O4+PxDIGlfwbbg3nYZ84tt3HR0Dnkg65u0k8vHzWIfHRgKtwEZhPKDrWWJGIltIct+Bj5gILWFrjSRr+Ma+qCRCSalmEOCFRK8DvCGeWqEvxxzUxCYaECmhvkIacXB72yC4WPnesjD0M58Cj4R+qUUVaK2qGrh326aJ5D+rtRP9LCilYuUkOQ42raueeXHwhuuFArrwAm4dTa+WQpBXNfDDQinQt2vfDu3YIxFyqpXNxB0eTnUU7wZfz89MZSnKLBK4Bz7pcI4I1ZIynmGiAjihplbgl5rx9XQqanNVYUwpGTIDW92hMt8AKXXobiwsGwVzRf6D4pgKzch9wg7OkVOtbCQm+SXqF58e9P3TWd/xEvWJRcWbitOU8C7I31h85gHTNOnvLlV/8yyohcThQ0Of09TUatJ38AK98vK4CcPIf1E744vHubDRacDERnRmoZuw0aRpnrF/U0EPqUMjGGv6+DjTFgoffblTRHbU7bQGqVKE4U4sdHy2ywvcjYK/UFANK/cbC5k3jQuLwUaRcn50Ylrkh+CVkgqyzdjzhH1P2NYwobflGbiRSmyWdRptZFFEKgsAgdGidzHQZ7lqldJjgFilOptG50Mnd2yPBt7w69Q0z00Tba0FWVIF+hkpAYTT2HAc2LhAdJ5PahP2Kk0RTaUUVaAk+PY3ubgShyu6Wl/H49ABXSv2nebUDHiR3ZFlYaNyoYB/e/sL4xvzIEHsyOZ5g/72TAsdRsYnkM9gvRuyV2xoMQ7su3EguZH/mxUAOxloraqBUzIVEciNLFMltqpmWo9PrdzrwNzUag6cgty1JM8FaPRBB39Mzc/TsN00vbWtKcA/jq7VcYD/b/h+obU8HRvdlZLslwgpkedlmvUn/Gj033r5ouD5cN7w8n9lI/HMS+dPvNT++NPrOCj2gvuVTcsrC+qNTd5qPeG3G5i3v4FZJbJEBLzMtQuUEa+WbwfB5jEc3A8j03aQDDZ1Mrdk4GfshT3sb8uHAT086DFlTHUHnPTzRdwx3aijy3Kt6PTPltBfBvlf/mHTF/TzpvRKfVgMCLMTAJbNdMdEf0E4IVYzVTKFBxX8Z7lX5lxZCxxzO7KDxrgGFB48p5XEb8zLQNbf22EDn+nDJoTtiPUbdX0BbCPEHHT4HQJ3daXpGZChATWgGRJdI6Mtj+W2n+kGX8oMxRsoxAV/vg+IG9+6+r7zzGmh/AKmBAFc7ys8ZjzTpHd8OvnYfRehTGSoZbTFfOiTr95lHTz3DpJbzzMYJSKYBxTTAGidTxEhz12xw4pfNmq3Y1LIRLqrNikrUKRIqYSA8LA6/jsw6kZc3pjrgwb7+JUNtjeEC3229ZAhmANYrgX8K/VgIaYXcFZ42iQNmQwFvIQDYSXbwuB5lnP4EZ6QYA3sAzbyABMoM/F9AUIJjTANWveX5OkNQANXxJfA64p0Ky7sCCHH1g5NRNQ+ZAt0TnADitLfe97G2vA3P9RhuyEXMm0ItWMT+3njeQUcY651ts+CMdxvXVCMODuU4whxhy73KFyLWAdTPjT2ev54rjqxniU72n27aV0urD8X3W6vbJ4X+B/In2rUo9PprAcOjQ1n2scPH/QEfHp60megZCpLyrldqGuF2l5wsOfeYVLlOaJAt/MD6I7+B4fHuwNKIQ1ekVXB/KRNaGSbVKhrDf4TfE+PH3R6eODwZwYmzaeTJsYah8WGMj3QZ1kf9JE9wMNp0lRTfESpVWO9nVkjz+xnvGl/YMN+Pp+Z86gC3856sq03uS2Feehe26TaZiXyd/GChsg7Of8P4X3GkU+8ZBzMO7w+8uK8+x4wDZRTkvi1hKaWMk1FEpIh6zhBf2oV2ikbYWPeyo/UV15aDmhNCP3BB43Ie0KJE/I/cFDy8cNJT08coDyedEaHip0OZGObp1d+jHg2cOh74QeFxesh8YLh9Zd++KLvX171x3/0K62fnnRiLT7Ns+Z5UkYRYUYcHLoy78ILr18+nW9X9Lyg5ws/WL+QW6+sRxfaG+vTCn3HpVl0NDuwjWgLOWG9Le9nDoy///QwDphaCeKzGwU7H3cgNzpAiCPDId7diEHJOYJZlRinon+tBV+GMgJfJrFcB82HU0WXMuJ7ws5TSfyd7BMB5jXPY47rIkPQuI+bjriQRhGhkin7yJDcRwb94upoNEQeNXrzS/whDim7XJO+sL7+yOHoj+Mva195IV3GnHmqepiRkYO2x3PVmXvLN9M+4rvPHx/kdgLPjBBBUsgm9N7vlQPjC2v04rV/O+S8X91ic9sKVCUyFiAiuM87REoMGmfbO/T6kJ8Q0VgPYHAwuA9aB7beteDLK2ug/frCi/kzL+D2r33LUmFyEjT1Bxdm0EH9MPiw+QVZv3y7acDLhRf5BfssxNOmGzos7GdvrAc7MgmjV+QuyG35hcgHnZbX+5EbslyR6cIBgN9hvmCLbxzYvBDkPmhZGTsGnS7T29Clo1NEjNiYyHPXtzN7xZl3jon9aSPfHEMZBU0SlkkbIvQGDfPdHMjIIei433Y6sJdCykzVCrC3nvBZLSH37/A9gE7+UtQIlMPdNjc8giU5uQ/iXtyLFuUhfpgue80DfgfzF/x6ZY0z3NySZyu5uLOWCV0P1oyN+433oSGmuOIdoJn3+yjwQ85Wq2qjvkQKNohmXQPZUokNGjVvsk2yjj5mqzLH9cCQ+GdjH3wgW+F+bk1+RzpTV8/nSX7POE1VJ2z9SF16epjGO8/Hh1lP5xPvPuDAv1mWVqiBlbrd9HCe9ET8P4I30e+8xGhCTGVKrtGP0Hqibhjvw+NMnszygfUZPud5guek89R4D5ugNesj9dDjDVksawqK2HfEiO8xT4SUaDrGeYjxxDf3iX41E/5FUYA0pDKYESEN+IN7xcgr55D9D4IK80oUZRYVgNmKwPZiPvy7/YzfvUbsFFuDbTtqn8ex84FjN2AnFvy+lcy1nwwFWsFzBN8At4oIeIX+Wl+Am/7vOevfjZnVX2OMYUkHsm4K+NcizS3xc6iUUGYqyx3EZXk2zmEsg/cTiKUbsjjvfuLAeOQgsem14WYdCCz/qLRxfyMnb6wL/tHjQg1xeyXvncPOWR/I3lhXXMesc0ZqQqCZGJlrVUMWQ0WeWkKlFnK58n5UdJqbHHcPxMXMfUWHkiFICMXQsJPDO2vHppXasQAjn7FpJw5se+tiXHF1bjotw8w7qOW7fCD5Qg37xo9lXznQ9V8W+4evL9T3bxwYuw69IP8rOXkjF9fdFi1ShDIKTcj0lpGjuzo5W0JcXfbnFdu8ktPP8HjhkNMyduxXWdcbMKHTRNvQeyplrFP2f1CA7yDqR6igdEn4KandnfVmBaiz1ErXzB19MwPbFfnaqI0r4HvbdmpFmY5L9wDIHynBRp3/EFv2/QEd2wg2ShSJn3GErlIZfcHasegLh7g/fHmm5l+x5cr8g5J1yDQPSZbJsW05HCsb/tmIK993cgIRVKCP6ugd3IcqD3OrmgDP91r4lR8NfUj8u6/P+pHDY/vqlVi7YNdX4AWwfZ9ZL15Yw64+MO43foi86vX2rGfej28cIKM+degM7TJ02cm5DZlu+Ojqf/KEH+2vlxcOiL/p5ds3+Z8ze35+wc7ox36oszFBfeYHh9xBToUaCrSatAXbp802wPod+PkgSm2zmf3K+WHW+QycZrVpksBMFwYbyRMiQqWUYYSGwyqQONUOwS/a8JIBuSEbGBqQuO8kf6eVjNuhMzRkLCKUhky6Qv5PfN/hDZ9J+EOW4d6jP7gY5CkAf/x0gHyHYzi9o2inrw/uYBkZntxBzjMM4+ntCwS6gugqmUPnpEVCZJU8dUBKmcF4KvjPNtixgYMUYQVxeqWBGxrXgQyQHvd/jphCEQa9tb+/N4+I8IBJQtqamAqAXkI/DxilEAG1luGjWopKJjLmG817m5EqxVBVKtCaaqsESFHJlK8OzYPKYdhx6I5eBrp0sMs6eiizUAibZhbAxvxakr74WS0eCcZCoazyGELck+7otCJeDl7uVr3w6/uFAzNv+JxUHZ1CAp1vPn62PzfkMM6y7nJibBT4HTig53GaEWNud3A3xm4UvlcK5LP/qotNiseK7YJwuA4eQt4Yq+JX2gAAEABJREFUEAqZ18bc4zjkTUABKQFGZBu/Q2Am54A3Dl4E5rnKz9YT9IHrIr9Da3srKm4tZ8FRc8Mu2My/QJ3YIEwlKaKWQEOWApGS9LmFmeeUkArx4zJpef54De2M/c1zkOzQmxq2bmxWKvYuyCAxzH3IRXyem84k9+PjSR8/Pur7zx/0+dMjG6CqwHL+y+HK5nmqfeC3FmoUj2lA0ckyQ+Ph3DRxn9G1u/BgK8RUrVVZEqaBHTWuCBqASEVy4fdOcT50xYc3/OGFaSW2Dvjf7d3VeEG1DJUWDbWz+B/eyBIXQlINSoegBp8D4JY+26fyNbFoNWCaKjIV7ClmIQFycOMHBQJb1pJFBZmrn1PKTKCMeRV9WinYoKrUolob942Yn7gvCngl89o08dJ7Bh4Ym5X+L0ING9nmDRrJMyIiekeEPtoduzmWvSG58iJyve7jZZc6LkHD+J08IxXJObFZ7rSeK8b96djzkDcVpnV4Aj7x1MhQgW+tRfNcVZGlIK/FcGw7Fm/4YAV87wV5J1/6YN6VRcxJdEgVNgClpmwbRSoiFPnWBveh+4Vosgw8Jf0VfrUU5GAuzxFxn6sAQ3wzARvY74GvS0r/9vmjnpDjn75dRUgMfZ2TTJXHG1/DrlNVq4XYzgHmFxGD+0GSr+Sdc++w8WDDkIyTzIfxiJkxDn/bznD0zvw7GMfAVLnf4PuI3/OwzVb8trChvLLIL8i9wxuXWXRB+g5MtA6DBuO/QM9/8TH0P/vtpi/Yf6yv9N9xNDZpPCKLBLshd0XuBhRsigvo07BHyVAxEtgHDFf0Xqg3V3KLD72S8Ss+nMjnibbQERH6w8taHzC926QPubtCmaEJ38+A82q03JeCT1NcXX4h38lhWDOvD9ua+l2uEGS1M3ggX+cBjCGXEa3zAPdgf4uV/jIB92HJoDWYnYcQC77YCfwNeuvQdx2b5ZUN/85zh5dJlAzsFPK8g1jowMG8Qxp9yUAtUsM28xSax4t0qFWpAp6fmfLFNA3/wlM4Od6BwQCk+7db26cyr2QOX/08pLvcO/Za2dw59+x/28KzLY8Bc1End3L7MCtV5GteJ+ZKjSlqJe96dRME+ASQ8HOMmH8WcIAIj3RYAOp6zzfe+tWp9+5FKrlFJcY1ZK6lsJEs2KIqoNsZJMSFefFnH7Bh5x04sEnv9AH/+592/deeqs7w7jJl3WMAnBW9N9qN1nNshzscGv0ew0f+q5+Nmr9zfxjeeBzQN9BA2X4hMpDr4MXHhxB+mXvlZXBh3TdOyVAQQ+LQoANIgt2SPmnjVM//h3HXyysY5S9Aop9xqK/E1MI6t7IRX7hfydmVlxfn/ULe39jsL4xt9O/IiWCKkkrAdotIKULSHSJZT9qsNrPZPz3odH5g7WAd5kD5/PBh9Gc2Yi2xm+eI627JoD6Hdih1meRx7Fp4objwYnC5vupC3bwCy+KXggsvn1f0WNUtF0Fvm3Tbi/sb8O/D76//9JMqju3YXgol8mYUJTJY1iyTSp1VkbkUYkEpsQeMt7/0iygyfqtFpaS6sBu07CcQlTyXIuYbQtNsSE0tleArQODjmYXZFZ95PzRBL7l3XCV2/8d/81udeBH6R5+f9EIQvnCwd+HFdeXll7NpdJS6mQMmmWmKXY6lC75+xUcv7DOfL7bNhm27EvpRQjQqKSBlPXxQep4nPT3MHOjMOnN4NHE4rUjd8LPr/YbNQmJuDAjGCrQ8/zzVsV+aa0IvyNdQhQkqKVMmw5eYzEMWbNPYu83EwazTVLFNkXGDYUwCYpfz1nM7TztxsLlIMFjhOWPLuRa1VlRqDvrGGwYZN6FkcilF9Q2vtTsfz6n0Vc+DFozkCxcOG0VITJOHdgx95dD9wg8Cl8tFF2x5I/53yxKeFUxP+T9u/HHnHUI8hwI5MqsOifrWid8Dmx7j3nl1xddXfOVDno3c38M+7LzE77qy3t7IbeMZXD+dcws+8aHOCy/Z/mu1BbydAxHHQ8CnwtPx9DBXDunYO/Ac5AHljzIYsrwZtPkGKJuR8rVhiCtr/AW4wsf+X9HX8qMQHpB2GJGKoIcqa2y1PUuqmh4CpPhiQoXHVFP2VSKD523UwgjmYeTMIm4FefmyDK1WufXzvWbu1K5NKzXpZuCHkI09ssdLSWUJiY/zbyNGb+/25DDGdrmhw/pmQx8a+XkhnwaMfqZHaqoN+fET8vmwzHNxh9I8IomJGGBe4jqwxI6tVtdG4AathXevjXvMIzHHc4dtajCta8NoOzLutENe6tSG8qtlZN4GvR3+C2vlFT0X9D3ADewawu7cr+jn/pvHicUD3MhDCRwjT1Zia9G2r/ADsJXnrNDa0Nv759V8Uc783mGnjy64aNi/4dPz3DikmX+GmefAHjvRvEL3Rp2xHO+wIpP5HhBy/lb0bnNRY5+R3LuE7oxtnksdtx4b8ps31Qz7poa94FHwa0YqIuQrIpTYoZaiLAXcosiUR7tlh64M+EVcHSd0njfsbR62wc79YVxDh6MB3PdPZ25/m+d795u+2z+EoJOPzHzc+wHgo/frgM5d1534PkDtquj1EF1/Y7/oAV//G/VJP2CUzn1HJsvm+Y1154FD/qkVFXR2n2kPgO7AtS7ATvw45ry/ulFHroDj95Xa/0p8+Hkhvjbi02v2SnsQY6EctoacFmLqwj7C8xdqyYE85lVKUmNTluM0V5USOpDzBr2VWLKOhpXYvZFvpuFDv3FIfdmoc5ss2wY/44mrUQ/O0PrwMPFjBfBh4kfERp0qqujKRxhLiIA3xBUSRuZDK65+78d3O0iuTTfkX5Bpf+NDt6xXRCJ/1RlbOq6M/4pcr7x7viLvFV1X5shMgZ1JrsNXat8r9njxITH3dCtLYa1q44/dnh5nPSL/I2cD57nRXzSzZ/UPoU/o8/nTWR8eJ83wLeRREqeSbdepY7tsJ9fvITO22/HhTv3ekeVA+E6tptFG/w29bsjp+/5Ogzm298qY8W0Q41u/gzkHPjIQ4YqUCrmX6Od7Q5dHjvHdGJvZaye+XYkn/1X5Nw7fnzno/QbciCHIqWSqYoNWWU9K8hzDbJb5Rsy9cK5l39uuPgx+xnY+IP4CjQsHwY69jpBMJZ7q8M+VevmNfc0zh/svL7zT4BfT8/pVsVtr8KlSrcmcojY3/DkBbgHLAt7UkIn7OqAp2x0m9jTn86QHfHWai+bKWQ/51/y/IC9dc+t64D3o8ZR6ACo2+j1o6Cf2nwf7AA4klNiywsv8Tvg2dwx2UJQdksHkgna1ptqEQK3IxdLOxCcUARYAHMwH5QOfhdhX6uDu4PugtWPEFYYIRQBwzUglLR2MvH+Cm2AWzuxIcPen7j1ioe/c6351mgHgURT7gPf7MQDC+yeYF+8PyPp2iyxiROMKRQQyFQIhVSKHsVL0S2KI51ApQdDkuO8438HpFs4ILSHkwDX+kMJ64CB3RkArQPlzEIoMJRDAaAOumVKYJJSHbliT1j2GDl2GVTLVCJhaypCr0NquQX9EyPcFuiWRmbFSG8FXAfBrVaKPZYa6nGD2/x0OkrWLcMDPcCSBsxRNU5MDpbWqUqCJmJBH1K7CzUSsnGbzYEDSjsw7srpYunC6eL+y6bxQzBeKnPsZBlNK5A3u/Pwuy0JRXllQV9rdQOZ6DNPLMHD5cqFYKSILBcQbvefrxmbzgH/oLmco0yDBZty7tR13gtk00VKJPdxv6ETiO/i5taKRfCTgaa5qJHMFH7KYEExks+025DTsyOPYKJkkZuWFAiCP/JfGrSQxJoWE3hKPqhAqQAIFhjQ/4wR4Rv7XrlX/uVn6I5L/BC0vqjM+KWVgQCtUuW+1cBhShrwfHk76/PSo77/7qE+0Z2RP8jOAwibLh7W4U60mUEZhmin+J+sL7gM/EMzwQiTtbJD6mJfEAjGAkO7/fVLp7QraEKbVwtcVv7jwL9hkZWEgLJDVGwjJ/GGjcWDMhu8g6Gw33GqVhXEleJpvt08YCNpM3e2G3BPyWcbKfSDTmDPyrisiFCDnzyDZXrWkckAoGfPcWqtqKXfAhg3btnkiX+rACWg3ivH5zIHx+YG6OMlzS+bAmRrzkSEjZJtYTu7EA/X2YAOxE5cbQMticcMejl3JWGCTZ4fhELY7dBzdU4Wq8nVgn536vGPAcfjDQGQo8HmUVCUmG4tfa0XFfdAlLLXBZyXfVmLTsEHjgMbBoDe2xp3Y1FbmGZwHCT1DoFsGPBKg1biQCx+MW+wcETKuF+YCXgJ0KSKk+wc97nMCX5YU+JIY/999/IX+sxx4VPx6oG+3TPJ4qFgfYEIu69SwbYW26XuuKe7IcbAIMQ2Tu6d7SIH+BYiI0b9DewdvJx4PkA/4deYqEE1co+1Ih907zwbmCgTjrsxbsN8NO44DBGLa/UYTl+8PeAyA9gGP7+H/P/1LRf/Kj5u+4G/XhMEfvp53gG+5QIWCFBGybQo61lKIQ57p41HBl/szQr7G3CHTMeJq456wUZaU7TS3ItuNMNZ9hriCe9tDxFfnheoOlgGRFBlq5P5MLJyw+4m2oUMFMgKUzryDX7/dYisYoqrEmOfSqKOT423H1raJxztfndm29Hvre3HdJeIGy3fAuWtOjsugOxR8i1wA0NHxu7CJtQ8W1oYN45m+eRd0T2T1BPf9IX+TSeLOujTwJvSb0LWxYWxFd7sz13oKZM+1XRBdvpI+Q9DegV6cmCENujWVCGEIht4/lmMn3xbiZqW2HeSd+yAz8CMC3boWYmsDPK9Cq2H7u4xFfs4Mmb9BTA6ALuRO1QQiVaCVACmpwWMI32Vb2q5d2JDBA+gAj4xpzBs0aoFXUULLUzG3Nvzo2N/wq31qm2DyO318+ozM/yEb3f/JX54HHc87+DLuBoHd4LnEiufu0NuAnf4NQj8DdvG9a5vnHzzv0GEqXEIdvaSEb1BLxYtH15UXiZfLygvfrs5/uFWMqnNYbPB9ZljNsXb5sNhwBEeVBtEOSOIamuiyktcr8bXwErAaeMFcWbMW+m/0+wVixZcbsXcgv+BrHpmpAPiCX9B7hyxVpU2sFSdeoM46sW6czo86cXh7enyUD5KjNGIAfBzU0eD+6UryIbEDI7L/9hFHNw7uXoCL/H+Ad+NQ9ea/tl45MN6u2GZFJKyB4ZgKXb1B15cs+vsfnvSPPz9joy5fga+D/sQemZNKNhXkqQ1/ch9Cr0NSx469coM+paiWEI187TA6ZHpd5e3HwFok15JKjk1zqgKFXOsRsi58q+DfltJMvE8kYWHsAX3+iT/5U11a1Z/+8rN8iHhjP/fMS9zlddXKybffX1gKxbuMfIVCYm6n2cixK/sUHxa8XBc987J2s68k2UcJXmQoS6IDYN5T0Xluby/BMz7CTxwYRyRxtssvgDtrqLgiQkF/RKBr0VSrZmSdUKShdINeKwFtiUYJXkQoPIf4iCjk2EQsTHo4n3SamybmVpALeHqzo0LMFVfHp508PF+sb5QAABAASURBVLgXdFNTLdg2gcJzKEF23cXlY3pIygwV69jKwJvQsRlqVWN+KQX5kpkBRwD3uWa4VpQxV8TNTm6tuvLSfGHf/vp60cL9jo01rmA+NMLge8nz5SvEfSgylaUQyaGNPPJecHGeYc9lAPYln+wjH+QhhjYU8diVfFvI8YUc3MBdqRv278r8Kz/evPCifXH+8yPCzphtgCRqyD+j93lqMjT4h4MDE7pFImXwbSjMGDKmBeaw8ZD/5+t+j7haLvLefJkqJmErYReA2I0QNi74M1Tweym0JiM5xLFvDF/NyJKK4cf9sIYx5pVSJPejr9uCLBUomfJ1wMO23ojflQNPg/cfm+0fXeaZ6AoJ2XcbNdW164ZtRq1CftvOtWsAdlvxwYotFwO67cwJJXJWlcRP2PFKvtnuFiujKJEpMxWpAeZ3l+0Y9hq0oXUDLINlsVjWpQ67MFGixh7akf1eL7innnlN9PwNvjsMPbYi520cqC7YuivNmPne563Wibq8cKB1o92hEfYKdeegKKzk/gAOjHcOZjfa8cw8092o2Rt8VvR2vG0874Ydn9IvlLOuzpHTNOnD6TR+RHo4TyNXXcOGjPBdoH/lB5XrtrB+30au7PiqI0fw64RxJ9Zx510pKQfFPuatrF0Lc1bst2MXmIfI5VQDr5aiYsCIGeFpSuQqmUqgZIw2uZcv5O7oQLjYEkAfcNBv/77Hz4ZdN/BQfcSL8T3dEP4COnM8r3vQoUqfP+MZqrZ1EHuIgEQeiXsb3BtoPO1g/o5PzdNzUUN/JXf9lzks/pM26/96etIGPY+Z3wHujmCQVmtFDxxITRMxWRKK7x9TRjfWmz70OLQxxzxWYs9x5P/FwYUa9UoOvPIDo+vEik8WdF9X6ii1AhcoIrB3wQ7Cb7suxNOVWrOCZzmELpX1yrLM1M0TUFDasq7gbeQPIuA7aDLnSiy+QuOFeuS/7n0ZvHd8fBDDBkHSPJM4qvpwBh6rPj82fXgo4309SyjCFu7US+sq0cEnJYVkcGO7AUMW9HauL8izktuYQ7iQ0RgxMrU6zgEqLSbWC7n9CvjA9oYeu5ElBbqNuCY/f9aFH+Ru1GDzqSWRsSL3PH5YfXqYyItJD+hxxjZTK/Ia+vFx1qeP5AztibODNnxYFEF+IcCCvMPW+GeF9vAf/TvGPBDe8UDogCzZrwt2XcjdDRxbZEfeFbmvHHh7/GCe0Pag32PbW+v46/Sbr/Mw2bpEkUSdcELdx7pIM81zpY3B7/nlpm/sNfyXwd847HUtNe3IosQGrZQRNyUTnVIeuyHLMwfGr+w3HH+v6PXMevnl20Wmc6Hf8Wm9gnkNX/jeOjz7r+BZx57Z21w4zLc6BR4Ne1b43WMwZTvOrXHu0tQqAI3JgH1bRSbA8ypzS23KOqnNjb1M0wMxdj4VTU2q5ODsA2POfvz/VXV+OzD+wHgh/u4gwVpkh5wgB3XOQIio1qoZQrZZHiSiDYCdFZICjGRmQigAcR1oegfp3vYR3MefG+smMeBOiEEIRoQyUpmpiADcGkI86OfLkeGH0R0K7kHnmw/8x7DbPwcHupkvQL/u3BURA5j59vHsd5y3LpoELzOGbG4jQvIHgLD8mHyVklDuLHyHFgJ3c5ATpOZnVIPv76A/d0UEdIC868yjAozR8hUR8DdgozCO/sJl2SUXbFBpfQ+e6WVRAgEoCgN2dyCrOaQCHI/b/hEpiTHIOUEPKugObBRW6+MY6N5ggRPgem7JVCmpCpQSyjRdEQPHSLSDSI8Ixgt4ZYxH3HE6fGyijcLqBLyRUE4gF2bzT/DeaTcC32D6Y7Yno4UGSKKTj/w84g/CO7w3Ct0K/YXN5Y2FgbokuhURAxRM4XNvOi7tjB/Dj6YTESzWQULEkN0ymUeHvmX0PPcNucD1vXyhG2kjg/kd4N9FDUWESkITaF58SmpiA5X0m6YXnZ348ZzOpJCUCv7jBr0PEzThMda1ROr/tM/6m1MfdExrqlVTq3ICe2GbpkpRAeir2LIyXqfKIjWNfsuvvlEzDTv8DqCjKgCfDGGHVGtltBWZC/Leo+kQ73/wK+MAvEI7kUmMh/gvxLdJkR/I71jaWMQW+4N2Q5+dfjAGz8LuIIAEgn4vGP4lznHie+t/sFDYv/aRfeG5EaEESikj3hp6tlZVSsjj3TaD3hAmpQj6LacYRU3bfBsL7KH7Iou8FLC768DVmCQxJ95AXCZp2EXugBOMZSmKYaOUbXsHjXsJPCbs6GB+O77ebIdNbDSEMMEX88Jt3GMI+ZhCfzAbYMw0QSZeu7zB3pyr2NI2sT3vcjMlAxukCjFWLBP2qED6PlMZAFTTAN1Sgj6D3i6YEwPm5Y7gCzQleLUWlSxKeNDNx7iHOsK6q2ZqqlUDD37Jc4Blcp0VQuPt3pY74E6Ljzz3J6X+PzHp7/QLL1S73vXxVPMumdAESsI/FDxHhMaFCLCX7WDgZsgzxt6+kJBuJMBIIx7xwY7tzNtzITEw3Q7gy7RA18GXcWjAYcAfOjzXON3KMTI+yNQNPLi/0f73Pqf+ta+H/u2XTcY3eOz3IPrvANk7NWjwwc5SclMyiPG452JLFXyb9EMeXbEqwq3otBFjfKCHkCElPiuZygxFhIqB+3efi2vYBq53mzOPj3THD3A9t6SQg94whCJCvg6+CGXB+s6TucMuyGO7GXbucfOQE3TpPlXj4j6hVTLusvneIMl8fw90IKNtZx1d4w3eRC4U+ZU83uDjcYEHCRkUktu0/CWgKSDoe78X8QSE6AP056/hD+sE7R1FnbcsMSJ0hj5d94kRqQAGHxiizrCXn6NAMy0VHsdQhwHD8YFGl2W2zXbktg+sR+e+D9KhLKnaClDVINj8jC4VJgXIPwdSwCsEv84XckMKWUIRBvqos4M+A+ZLj4KvgA4oGuBnOvlwx+ftxviWdyfI3BqGjUD5N7/temR9+698rNDwhJB1tP8Nxv0Z3niPA2vkFTaKKpU3eNcJQjJ0ZBN4id5BS6eOI1i3BfQ32NmDbMAKLMBN49/PZ6OLocE/xsHfjZeP67JISXYazDRZ2XBUl2l2bfhoYx+xElvb0FXqHjeAYzzLEJlKoJSi95pXMmUb3r9saTAjVeBT2wReG9CmibX4pMn/NMX0oNrOKkCUiQk5bHcchyzHAAJvR66Duu+N+8EhyMGhuO93Tk8Nx75gi4UauqoPvQ+FuhKBgruIkK8/4SC0dekJLjWLWqvyy0ihdlufyKpieYGIEGjDfodtcUChJzRTtRZVdI8MRYR82cf2t2NFdEVKsFAOHMk+7xA8KAqdQ5WOPsFEj7cifX971V/7zX+sP/nuST99mI2JTjs/iG165WXKL2aL99zsJyyPfct0PigkKCOj64FfxK7sMa+8aBo2bGeZLGYgS3mDVpPD3gJUTQjQ0CkLgiA8ZWW87F94ufahw4Y/LGctid4xoHk+c6ZW1Wqlj7EAwGnQaYzXxjNtwBMSrN8HkjK/Fs0Tc8aY4Cgu9OBDmkpDWHswsAO2k+gKFejcZUhV7kumTDu5H1BSBTBOa0WGebzQW0dDGbp6n2i/T4wZP0I6SGhMSHtQ1w8Obg9ssGH/VTfnDof5bhe/J2CgFVgM7Ll3JvIZuglaEaFAjoIdSq3EDHmmOw/X0jGXHPP81fQc465ZTN4xlPPP/9TBgr93/HcwZh+8z1s5+FkG7MiGjPh7Q5aDWg0qnELDHpESNBGM70COUMFWJUKZqYhQKQbbLeSrQ2BHmQ1a5uf42Xje3U8OuLUsPEpMiQjoCnqhkkXNvq2VuGpjn3ziBbvWlEAm5CXBC7yMex/pcA9l6AT9As99B3rv6LS/2WfDRgf53lEm0ME0s4TEPVOgccg/sFg27xNt15Va4LVl1/0ivJiNH7DxO55tOzpBoVudL0KBdwRBNiCPvPCpJbkPCWREVfLc0LVQK5IOPiqRozZMrY44c4xPQ/cuy3MjJxfA/t2xqfUUl/PTPC3LjpE2dN6pw6IzMxQRxOQuz91sFyYyRN8B7NrQ0/9HZtZ34dD4Sp1/5eDwQsxeOdS90TfGTZva43+WYOX+xjzXCNeLBX7OAcRRyRx6tFZkqOgZ2AD3a0XuFV9Yn3u7jzxZoWXZO7LJNjKEZEN2DpA7zztjtsHVPwDgW+sQ2CzhVzJVSlGgb0Yo4g6ZoSypkjlkMk7JZFwDzEtcpt+pFjv+s+02ZNwtE3pZroP+TtB25ABdUKcJwB96EWbIjoy2+53ue/8ftNDweEQokC2ELAKb+dbPfDd4+b7TVxj7pzge/qusWf/6+ZP+f2XGZ6bHAJ8ATI/CI4RCz7jbvBTl0DOUEcSWQeNeXPEGNEztxMChDZsOPeFrWkJX+9R9HltYOwgt+HuWdKDLypyFOrNSQxZgpS7t9JsE038WzXTcvxF/nud7t9Z1Iyb8V8w3auENWjdouF14Nn2b1PKUDPICICecF5N/UCgpVEVXZKL422ama36IoR1BdtsTf25vvC0X2BrCcYN5VKBtiLBlBLuAZmqq1F8YdDaWm+WEKGR08Cxw0zZmru8PCJvXSszcsIXxpYB2UYPGxHoxt6pW/ZyqJblPTW9ttV6seUyRafhg+pVD9BcfiHJIvMO/ZGEeNFqlRnKPDNZjt1BMrOwlDREhyzL6D1euEOIR4V0dewwb0d8Z4uMhoKMX4H5JkMAGoRj6SQopua/I2dDF6779wCM0NWS+sdb5kPeVQ/8FG+zIPPyHvQIC+QaFesAt/A7ibteNunZBx3FwTLs4xwHrYLwI2AO+t283bOy6sxIvK/GyoT8lSR0+AjkSfA64o0gFmxjyvU8CpQMiH+4tU/ygYv1KDr9UfDEx1/ollivUoQQqB8aoj/2Ds6EyoFV8Aky1ETON+RXaIRREpi5fkFbyVTN99m5pAqNrwEC04amSNpgD2cDsu6BMhJzsuB3lvcAdOPIPcTxuRgN4CFikmQElE+VS49ljb+ACG+BFBHw87hYYRLocLDtyHX8A3fq8w8ADPyQ+QAzQuNAPPKZqzPEIzAIYclgn+GKpgW1dzMetuwvjfvYm8tV/KUtwHehsgxmn3w2lYHYywe2wJswiQpll6BwRA0fjCr5DkaEsjJOMpVhvIOiTBm5ISqDQRyOz2ih2Q5dgJKsUdzhUSLbQQrCvIHSCMMDhluDuLLz7SA4H6U6gbgS7A3yjmnaUSfgXoqwiS2tFuEq8jch/Zeo2YG4/eBP/zC9R/tVqYYNlPol8E/Nm5rXiuSnJdg9CVsh1QGfXSjL2rmGPuTU9nGZ9fDwN+HCeea4EcpU3vK0WClaoZoDfRSMxeUeOjUK6e2Ek2yAnRUrwG0mJboeVZiAkHeDv4FvPDfydzQPdqiVInirLPPi1HDx25i/8gnSl6PkvXK4Uvttt10KSb+i7Y19IWhQ4hjILtKqmiaRrJByCduzZkfV+OBo64HvzhoZfoS5saq7E0ELBMC1xHeCu5NMVnMW2KrE9AAAQAElEQVT+gEFJDf2/QX9F1r9KwrO2wEvjl77vPj3yy96jPmC/83lSYcKO3v5LCb/0vPDic7myscLmftEcAO3dhQ0ZFmL5xi9hO7EcONvzLfMKfgevoMO5pvxr4gd+OfwAjzM6tlJVsigDe6ErRkC/QyOWbGdk6HQSfooQeDwhuFFttAP7rSyqC/qvtKvtCs/tDwF777wcdGilAhohZVXkpCyTSmkqxFmXiK2N+N707teIUDcwb8GXF3T8yq+BP71c9CO/ABq+8Ivi8+tNr4xdyYPVcmP/lWK/2jfovzF3JdeeLzf94H+8/us32YelFlXgwEc3cA/bD9u3VqVMcqzrhl5MxS7YiLxsyDq3pqlWfFpUwRPyHUc4tbhLtaS/FjVwC/dCh4Ps2Xlh2JDN8iy0C7QXbLfAYMc+hwRqDJmmqfLr8jzy6dPHBz0RG4/Oq3nWA/AIzK1RbkMLsg8g1l0LHB+dOE1JFRnmNmmaq0pN6AvXHbI/LI992VohVxu5Wge0N7wdGgfQtTNvU+fHCteQjdhe8fG6dP19nfUZ+/0zRUIVbY4J5xZwoJNwLCEz/J4wCwVSyd3ybSQNXaCpg+88clxhHuE6rdAxzeM48IGh03Y5vukSU3Rge0SQL9JPpnHP78Ms8EOqtaRGFPnHmcp9RNxlQCbbxZAlJAT6O0+VGJT+D183NcYb/RUY8odxDJJ8L+HZrvU4tAOHBUIIpmH7IE5SU0t432HCto0Yy9SYbr035tyIgQsb4gV9ISNfJg9bVTYNMzQe2CWYVqEzQIANdhB84U+MO1avOGHh3jRxBbKBiDAFvp5riAjmHFrBuwFXYEGGDYscwA5h67Lh+4N7CxrYJaAjGCdtMUCnllQrRa0aqia39NW38ZDlO7Qi1+p4R88FwVby9IaTF2Clb6XPtst3mq1oAk5AhZ55d8tmOY0PLdOzrz3PreW2PSMCMQOe0uWy6+V1k+vnQrzCDpulIsnxSCjGm41EXyixNSVJlV/XKiglpXtcgIctEFuwB7o2ng8oKEIEODHQdaXW3fDhyuHcEY3ahk3mptOpyGvTxEuGaZuu1xQx37FsOAhi6+L4Vw/IpkoC0LddiuijvwPiGk1Inrch2MY6ajqF+JjQYwBxU2AWcZff9EElRyTYQUX6X/1m1T/PgfFnZCsZAlW2tXU7esc+3LFRldetemjYZ5KmU+r8UPRIvjz4LyHOFR2r2lSVxGrAO6cAv2v8H4eGtDlXlSpR5P9PAAJRt8tF375+1fPzM4eLF938TzVwWLAsN62ubdvBXii0bKk6nQf4n14odVJkVYfWoTCpQR90HfRFmzX+TeLzg+bxV8Efxl8Hn8+POp/Omt9q6NSKSpGSDb7Qs2OYTux3dA/opqTwPYnJsDIK+pw0zY+aHz/r/PRLtfOTEEyEsa4I8MIhqfdWl+uKPitrw66S0gm7zPBr2KbSUQLa6tA/JNaHzuFxUGcLskzgTK2o1VQlryp2/f9/953+C1+/6DN0Pjyd9PAwI0fFDqkIvQH+Qn7/M1Qre4SVtXCjmDqfjVBqxUdNM3uBGZ9lkXZ0e2WfdHNeIcp+pAgnbdSGjaTZ143nFVi0coCzADs0K/BP/Phb/WPPP+o/+vV3uk6HtlgFlhZkWMlXSOpGTlxZM7xn2pgT6Izn0LlDc8PPG7mz3fOUWoE4irRC4urq+MTZ6q6GPWZs8XCeqasNlVJsPdgDrPr28qqfWN+/PL/qK3HlPdTO3Eo+zMS34YRdhw+wYWsVv1R4YQQMUUodNE9tkuEMnxKhFf2f2Xes7Lc6TkYyQZYfNw7GDu30ISgfRnpoJ/+7UopEvlCSxxG+T4lxOZ4kNfon5JmQza3jYoKnDyrPMz6aDEWOm9Opyv926uO56cNDY08w6zQjf0lqQB9yvF4PvQA3+0ydlfvAF7uuOPOCz/zPfTyTW9/YM355vugLOr0Qo153NsuFDbJWVewyTU3zG0w8VyeJAp03YCVcN73rUSRrq+41DHoX3itW/Ew3AynCaOylbhu2OuhiwHZciYlX9mWOPf911/V26Mqe8cp+94ZT962DGUrsVDJHLhR8ya0ipEJATOTGNGxW9S5nKHQ49ih2C767kAdX8mDBDhvBNcA24h40CfwGncfTpM8fHvTpwxn7nvV4mqHZlJEaF+J024k23LqT9tiDGBDQgX3AQYDsHUT8YHlLSVn2ivzeg9SaqvRlCSX3hf6ETddB3u06mBsR+KKQr1XzfIdkzoHcK3rd2ItdiEnfM5WYLeMAqCBvHqFivYL5pShNHFlKhhxD339+lP+/WD49zfpATD09Nn18mOS/NHyidd8Ju4o5F/bXL/YT71CvwIYfE9kcHw27+R40UDtNSIxlSVXGIoO63HWjlnd0qq1Ss5owm0Y8Eov+677bsesVnb7ybvW7L9/00+tFz6wB12PRrVN7KL4HsFIfrxxgvnKY/O161U/k/IsPiJir9yts95242+G9UbM2Lfjb+46VYHRYmb9tbHA8HOpyH9/Y/yAO4Ttsu/K8kV8be+1NV97HjDjVpvPpRL2Y7n4MmMPW6zdqYoJQKYWxomadax32SOyRKWJKUmhcnVjxvN0yoscC341712VBcwCYyYSIUBIzfFg3OnFCQjGfB40L5oMeMeI4GTXcOgM7+eB4D6VKVAWCdJGf8FjI1wvxdMOunvc98fgvFHIcnP/z6RN1BLw3GqZPtwyREmLp/eoYMenMLEPfig0KcVCI8akVOaYm7NG4N1TGakkldpnnpg+Pkz4Sk34X9njQf6CfY9zv8wbXiIWFxXUXNfHPoYV1w/1XaseVGvhK+8ze7+vzel9XcHpHUJfqzXow0e8cSZ95F/hYblgRL7uuxNRKDTp6f1PtkIjRg3V6w1Y3atfyTod4s012jLvTt+K7FZyFmnul9vj99Ob3M/LGxMzLtds5dn8nb5yZNM0lVMQFHdfWTgtp1UxNtY5YO3nfAkxT09RSDbu20RZVbJ3gCp8Gehkyhobq1ANUFuJTn7rG8QmqGb2j10J+fnu+6YcvL/qT3z3rH/7pF/0Dw5980e9+uhArRb/8xWf90a8/69fff5Rrh88SKn7u2GhCjsfzRN08DR/XkkpsGhFIIxXayrP7C20QJx2ThgSeIQQK1e8g3BEspABPtO5BfLW56JEfpJ94Hz6jf40YdFsRuqeMfmCzBfvfvBYRIwut/bixrtg3pudYtM0m9gATNDuCXKhvXuM3cqTWJLebZtbcGZxScT04N/JjZdwxYV6ZCf8CX3IDkc13IWYcX8ZhRZC0Djj6om27alkvwE07ebYTH/u24A9w9pUUXlRjUVLvgrVK6LHTbsTU5sCFh/ni5qHvhOIzUE8PMsy0D8Djif1tnZCrCGOqE3f74LXKsZvCcB1AMhAIBhzIRwYLfgebHY7RleYKpYMI2hHG4PvOMwSEj2RyBvEQEYqIMc9GeocI+qEVgEKKlNyaftAXEQitAbCjuHWZz4HxO8L9IZivfr5CEQYppAGezxR1AqL7QdLveYT+kKcnmLb5iEkZQfHOwftGYrxSDBYSfh9OwCbQFDIJ3IA26CaBSIyNPuZnqpAcpmWZGNS4QI5I2Sa1JDiBvneIoJVks2RIhuD5gKYDYCcLuoqUVf0NDp43NpzL3mUciyYFsksbjr85IEmE3cEEjMKEThv3xs1SVCjCrZVRTDKwFlXiICA7reU+8PMN/f3/+vjKi8ICvaPH0KGRLCMIaUsknAOLSJbZ9tr2g8Vz13EgeRbNbCoe2Gg5icdG62HmUKuNojG3SlErQw7EESShhzwuC8iwU6g2EmInCd0bmerYDNLa4HOAo7fL/tzAu8Oh3WPoVrC5k9pyuABY74jQwfwVHW8s8Bc2sBf09P2Krht2hC04EO8hYW/rWivyTlUNudOy4CcGkVnKEPg7L4ALLydXFqFFXgxuLPCbZTEpYmiFsBdet53nwjzr3lD+3ysn/a39VQ/oX3l+xFb3A+MHfXg660TBTXxnelfovlLkXrz40d5YEDtJf7DxPexv4mBlMfJh8Y2XAOsbJZETG2LADZwDGkVdpxp6oPB9mKue2Bye0dH8E/+WZA7KIebw6QafFftAQgahPeYUaNAW0OU8Mb8FGzt2Fs/hsGQFFmxuubywL8i4EZcilhM6GQU6TSqTorQBWap87cTCykbQcQaqFCFfXcECfuiVBfcbB8Rfvl31EwfGP3y96Ceev+LbF7+koO+C3AsbgwWeN+y0ov8K7xXazxw2//DTN/3IC+WNxby2VMEHB75YwN3wYaJknRvhkFqYdyNWIKGDPA0V4reyaDdNtb5tzAPpiLVDFH2N+5pFU1aVkuiaow8XsHHdOVQ6WCwOrUvXMmSlb8R0x0RdGFcF/0/IMHLqw4mXlwc28Sd94OXlYZr0OM8AG1XbjSkjxrHNig4LNtih149DPpCqyDBNjRydVEuhT4jS0WdXB884EzhncLyRm1uR48Km98uOcwzJFAk+i9hB/G3E3IZfVxZizlT1v7w+6G+1Q4/IsmB7QkEbtkMEYVqNKxLeIfHp/pL4DugCEcgE6iFsCDfm7tjmHTZ8uUPXL5gHATmgg09udnKXFNPhlr4OOH424nKHDmGN3inXhXkuOhH/DfsGAx2ukcLeodJSge//Sxzs/e0PqX/ly6EKTi2MvUHSGj9CEl/BOGyH32wng3lDVoXxqQR8E9sbCnGTmuAzMc+0QyKNOnFx6IbRLoBjboNoVygihGtkOs7f81S4T/pC9wsNUNh8V+x1w063rese7wemZ9yIoKd5tqoKQHbYeQF/Ib7drthrO/qYs2NQ28/QoS+FIt4AOpmWIcdhR8si23OqVQ3dak0ZCrqXFFcnzg5iftcKrxX5NvxiOW/UScOCHDuxaF7BHNOxnWb0NTRowhZbYS+Cares6LtDx3HBVO3IbvkHjdCQd4PX6+XQ88tOnT608gwaOsIEHWQAF3Mzgc9b95C9SoVD40LdtB6oT4xJPgBb4L/A1EDISswzDfO3HxfyYufArWdT1ob/69h8noiteUpNplmEjJ1QOe6AnR3X1gPSKBoKCGcW/J3Ek2QZQlydYYA79eiyv1ZsuWBH4TtMr1YSKAOsT0jIDy4GcIyaF11y/5W+/xdrzP/oHzvBK2Q+v5fswF48wWf8e5PjwLirchA8DowfC+tW0+NjRcc6dG1TVWlVQS1J23DqSv9pLDR2DNW91mbRXCtC7byYXfSVA+OXl2ddXl915RDA69nKS/NK8V2IG8qbbhzK+MC4NORss2zbLNCIRLfQTo3eDpFPgV0K45Pa6UHT+VHz46NOjx8A2ocHndhQjxevqanVoorRfGAc1hYbHsSZuLctIkKJf4K+oM0oKmWGNvQePuvh4y/h8aSoszb0uyHvM+vRN/YbF/aZN+rlgVNxic7UoBED2KY5DlJ4GWeyPom9WefAWNTZ+n5gTLw04wITsPCi9P/9o7+kf/LbMy9mLcp+vAAAEABJREFUsx4ekYOaFhmSP9hYXAf0Nta41S84Xo+x4478xim1qJFbE7I4JrN4fd3Zz6y6UoOYJvsJkTkYPHix2annmzZebFbq/+J1xi877Cf/qR/+RA25/8EvPmrBzz1XDikX3f/bODQ+tOC3Gznhw1vvizYIp7pgi4l3HfBckG/xPg1YcOLeu8IIITCxD3YP7igFavR7rXo8TZpblSK17h35F33lEPTHL8/66dvr+D/FeUX/A3824tB2PxG3Z2x6plbNrWhifilFEUWmU7JqrlWnqeEr2nlCzsAOm17Ya9yg16FXsPdxdPp36tqmvh8K+UIz4vsAOp4N6GYWRaQyAZD4SIfk1uE74Yu51SGL2xP3p7npfU0+eRw44+fzueoB+PDQ9OHDRBxXlWKe0g27vZAoL9jwunV82IVk1Kxd12OVD4xf2B+8EI/f2At94bD4J8CxemXuTux2y4j+tTVipA072EZTbeRIUccVK/66EVMbc3AJuXHXJT2fvoUfS67Pi7xHAB2zhnZsdSMvFuLgHoYpQpS99EZ9vskHfv6LNq+Bl9uuC3rcaPe9wyKUkfBPNfxWsH2E5L2LdZ/w4wmbzYB/hGolGZPMxzJekdexd6M+LvhpZWAlBjfuTR8GEBO0K7ad9R378I+PZz09nHieRjyYv/Cp0FFWyq1CAmyTg+edODe9A7rOvwM+3Y6WFMhcyPdKABvaW5v0WYcsIUMU5I5OHdl0+ESH5zY19hFNJ/x/orZWcI+jayVRF/x5vS4jBm2PESu1qCjF2SptwW6VnKmCpaUVwxwYz/rF5w/Aoz5xOD4Ors6Tnh5nfXyYeUcwTDoRd3b6BR4vLze9vt6o0Qs14VDJwnhTgyDqyZdtYYCRkk77iwb/77oiK+5UrVXT3IZlXjkQfuaA+EI9uWG3C3XgC8+//fainzgIfl6uulATfUi8U1k2Zi3Y5UbtcW5/45DHP3y8cOi84t/hm/F18I31wV29NgIed46s2O5ASJYLqHXt3O/ktPuGDnwZ90oNN7jeHfBbke1GXF6Jy4PJrU56mE/kbVOhhiRKd9M6DptMGUl/xT7o22hbw/b0YZAImADcehZOR1bmbfsu+9Rrht/DEEsoArI/Aa5UmFygTUNnhxfFBKRAm7DTaTsTOwm2G7Cr82CnNcBGEUWlVAk6fMn56f3DhffIG/X9j2LTf7Pu+nfKWX+/PWqtjXgM8A7WgV0dG2ZIqI2eYRIKmnHT+ea+kIcVXxfio3LfQG61YK+imbiabZNaf7ZJgaD7PzgGn5x7Td6zZ0oH/JZl1426c3WLL1ZqDR85phZqy43+K7XtSv1z/XilDj37wPhl1SuHxxs1sSuEGYCujRvIKiKAlP8LZHDfynus6ZjHYYNhX5RWJ54OYMNPrieOk53xzviB3W1vj5n2Qjwulom49z7gytqxw1Nctodz+fHUdM+9xjtdHbZJIQ9xJBQ7gKC2lEzNrYx8O82TzvMMblXFnpUa0ty6NhrQIaCRkTIErRTILhEWsgiUDlpbQ2K6MLAWbPf8ctWPP73qT3/3VX/MYfEf/8lP+uP/+Cf97kcOjKPqV7/4pD/6FQfGv3jSL/nByf+ec4NfR17L8niexoH/iVpVkblgWxol/BO8WhK5U0k/JkOeuwwlQyUlBZaEFt/c8xl9MuqAqVV9eJj19OGEDaoa8yq0C21jjY8I1pVDK3Zf8eECrPwIufp9m3VgJ2BCUm3J+naHiVjsGMaxb/13/Nam0PlcdEKPE/ukUqALzo06tWG8jowRcc9FxjJZzwicG3Fov6/k3QFOJ1ZE3QoOgY/jpoUD4+ty0bZetW033sNW5GXPRI3r7PvEj2GF3Ev2VEHN6uy3+pC746L+Zq+OrYK6ArSihk3a9KAJOJ3OrFmPxNID8TIjX1FQqw6cvpPXG3lj/TIiFBHiS+8X5DFyf3/8uQ2F/PGIFT9Q9CDoHcwH9+6Trzd6EaEIQ9LrNpT5e4hIRbhf4+KW1s8h8dG4zO1Qx+h3QDoM6lAIkMI0xB2T+cgwpv38FT/fmVJXoJvh3g21+42/jfpGIODx/ljo41Ejme0EdB3o9EPOtxq3fCUQ4Znu7v5iLH4P9PBk8e/g59Db+N0ePPCJn4EbI8iXWWNyAobgJkAX5PGzoigp5FFoE2dnSmG467oz0T66t7BGNOs0AIvQI0PwHXxlxkhObjWAzgTEk2msBPgN3guFeKGwmbaD34npIlRKquQdMouSe73NjwhFBuNFlYI11UoxqGrc3yHpN3heyHIdTiSgo6zjwH0M8OkkhGSZOjrSoYR2hOf5Ccy7kuPBvaH7fwlORqpmcqBSSBRksP3oCzZ5nYILS2zdB2wUDYOLvZObXFJEqDCn5F3XkrQlVEuqZCozFACkdHTTOUYcrUx2PN1z5xjy+35jQSHYmStN7NQatCAl/9MU/0cW4P/MflOiZ0gqjFUD9K2D6S/45L5gwQumXQmmbSCBppI5dE2FDmxpXVaKwYYfN+JpRy73Ex6K0NBjqkX269ya5qlpqk0uNtNUNY+xpC/UWEEq8ogLEVGjwwPe8LFvSGEe+Jg4gDkYD3SXjC+FpOQ73iB5DllucR0g7fjgMD0md3X5fqNA7sh+YDs/OxY2cG3jFdzRotfGIuoxGjEMMB+64xPI8EbPtIwHC4Yo6NjRz5DiOWR/JnpGcO+Fink7sIHguBjFHz+Yn5gbkcPutk3DpxWw3SqKQUKGkqmpVeK+KPjPhdq62KcwlWwvhObDY2CTAuSw3Qqv29iQrhyaLCwu64ix7kniggHkRcODSREb2GMhh3dstnP/jopIyBpDDvu4tiLHVjAzIVAIxgEQRC1oEmHYIA1sfCzzzsK4sGC5LtxYKEeNIMYcawuyrsAC7y/A37tJ/yInxhZhxzGYkLiBmcwxFALg6x77w+D7nwG72CadgY35G4TsK27xr7BPH7Y4QDKAJvMw3spG8ODBfDvB6XZn/gGu6ZcMNhZJXBd8U2hT9qHzrhDrASRx8EdsEv72Y+h//sOu57e5GldIyB4RCmjdYXQpdPfDgeEP7q20fW35gkFD8pVglkyVAGrKvhgAX3FtTFjIiSu29MvtFTtbB4aID4mpqkViKhADiukCgrZttaDzPUe6bDfDkEmWEYBHN/BsGe9wyHN37NcB28zwjgeqzCIzNOxVUoX7UEgDBOGw2gN4cIc8J8BL39Bjcx7YqAPmi7u5E5HWB+zIZej0mnLy5alu0zeiA0BEbfjbttkhykd3elAkdkGRwI8AH7D+B7nbuR+GVCpyoChpE98PvWgdA46HShxMHCpNDV3pjwiF7hdiDj0P2N0Biem0DDvCjXjk2e1OTjIq0zUt198GzYoTDbajefve/X42cdcfw/ADTCArwtrGGi3kZWAI3enmYfhrIHUhroZu1i9DSYdlSDp9H+I/+vTWuu/vvxx6Kl1/62MFn5EAJLwhWY4D2gNgap08HXIyXdvMrSd6rDNX8A5sV9HXL30z9izo7XmGBMfzBd191JgrNe+q+/9B14X7Vw6TXtj4X9lQb0hy/5TaVNoE36rIIgWE9A4aVx/foYBBKUV3qLRVGSEr5Vjv5MuBjw42BwdG/hmQybrapiblOVmS+QA0E36BHVKphiwzh9KtzSoJffoiwIgicQ8ae44D6LANRRblgKRNlQQiqAu6y2VfMuln3ozXWqlbEy84TdPU9PzpScu56cPrizKk4D9Bg6nwOTjM2ciRfRworaynK4cdG7ADnWyDJLwl2/5Af79E3Nj7vXJAf/EhCfc3Xh5v1KCVNWAdB8WLVl5qFu4X1oLz9aK/8cNv9CVS/xH6jxd1+q+8lCzwWVnLb8x1HbtAyy/wPmi58gK3o18geCEekhZJhFj3OkTR2qiDI7/xTwdXKGa0Bv7Ey93MWlZK3qcxtuO7jbrpNcl6XHkxX5B9QfdBh/G7Pbswk8YPA8R6QCIBx28pRRUomeAEdg1epFMNPnQhQteOPoMecm3AAezIC3l8qzEnETSYE0ksGKCZpaiUVMlUZlGlLSU1wPcpZXmHoD/AAcCpQHmDAE9wcuu+qRX50OGBQ4eHh4kXaOKjVeYXZJGON9us2OHGvvCGTTb7G7k35F6537Fvh6ZEDcc4XRq62l4HY3wU6FRr0VTrkAuM8fm53IprB+Bjmxzv+QSfHePsENnhZ55uD+7NcvAAZ2PeRrtS1xGR2O1aOVheiQOvZ2MOuli2CMlgAazfYfroccCDERXkLNg7IrSTx3/Iexv0D/ZVh0x7YZ7r7MZcyMuX11Tr2hxr0GrY2M8FHwS+ikgl4DYUSolv3wHwtE47dHd06vAXF+hiKhAq2PIdEnxm2RSEP/GFEPbJQg5dyEHnzkLMrcDGAcIGvR3MDfoLNr7BwziGhfuD8Sgh4RjLsLA/6+hW4DPXqrnVES8TbS2J3LZoHy3eVymhhs7zBC4wce9n614yVTJVSyEnqiy73my/OLbI8SuHyisO3PCb/THiKiSQ+YQS+s612opqrfI6seF3y77QWr8VHVb0W6kfK4ctO4ctR3b5/kqff/Tw4fLrsM8qH8zs2ORAZxRRpBQhZYaCe3F17Grb7NA7sJvvDyEdc9yu8LMM29DnQK1DnXuBY/AZAmTQQXcbZBl2arYjNgqFdmJ6RQdP6yBHhBJ9K3au4NRSx5yC/TITWjloJXLq7bKcHX8hriyj49ct0shjdKKpaJAdO7nv9wAWEzv9ntMR5ODZubaj34He3S0yCpzOGB+9qYgEAXTN2Pqfn6W/iuz/G530Y9iIMfTbobni2w0avkdUDRohBXpEpqxbyeQ50S9og5hJYgbADs151QrPBdxQhMRHvtzWkjq1Qi2rgNuiqaWkLsfzjYNAt+vbOiJmZ6QCsCyIiKwHNeQgz3cOmAEO+BfLjcD2jWAUfCVytlbHmnqamqa5jhwp6GL7LOSd10dxJX2loAt7Go9HkDEQM14wVoGkD1Rs0uVb42Vxj7TD2zEy8qJr2OQMP/81/ycOxz+/wafHaRwgPzB2mpBnKsiU2IT71phXsGuBfkgKvdML7mspw67Fdi4JbmK7ynzm8BwRNiPQRQjQBrRSrUEv/Q6Kjckrr9U+bH9hL/D6Bra5MPAE7dk2cwvNCSg1VZk/YZ8xzlhzP8+ZAQ+A+4btZnhZr4k5hTE+Y7z6GchMoYreLySGbb/riQ3FoHGSiZgRux5y3toO8jgygmK0O/jBRHS/SuY4+/AfX304z/rID/CfPswcQk/yOuoD4vO5jR/UzueTzqyt89RUa1Gig3lqXKG0PYGIkC/nm2ufbbWxfjlPNnJuZd+0HVdkvaHLikReLA28ndwd4ekK6lFjXzIVqZGHScxbpw29btTyC3F8pV0dy9SboWqkIkOdwO/QsiSYedgUMkPGDuJG7byxv7vyg9CFOp0RTIxQREh8upmBaGSDO2PgpHwxpHewovCTje7A9r1xIKPgv2SeaA2d1n0Bn8yQISJEaZ4AABAASURBVGgj6B2gt6sTkNzS+KajTIdh0Pr5HQIUSCoiFQlEKCLoNYA15kt+Gt3i+vmGe8ZNt2NUg9UeuAxhRuYdQBci6n0aqMLeoAZ9AINpACGQwwEZaVmkkGXotO8g7iWBK65uQC8+IPIgz6D1+BtE0GdgrAMHK6XxLffKQn/DgdfrTQ4w862tkcTA1AhUFmdku+NDl4/vaZD/zjKQuVAshp+6dFDQ7UvTN15EKLOogFOyjPsIZBK4+MMbtiuF4pVfa1eKZETAv6iRJC4mtaXc3qEOmQpjpmneAj+UNP5O6KdKGoqKeYIrdHBsLd5QkESHgwxFQqGSqQjSw7IwvjMWEWrMTeZ5A9QZk8AGL6Oo5BtEUdJvYyRjjYX5VJumN6i0NauMH2AaD/Jjw+jFx79W7tgr4VczlQkPSTyqltTUytA9KWbhsXcAAVOPOCJ/KVodOGTZD2Tt6AYqOqRm5lYeXBA6Y/9ARSvF4RO/Jm3Ye2GD6PZgUccjvPAdvDBv919FDynRtbY6WgtW0Oc0NYraBO2CVqEDIVZv3PDhzbHEPSJoXJEmokGnFk1TRa8qF0fTOVOhXCwfKY4G/+I5o3dhGuLK8WQbOT4PEgdzUSvEFUrsEBmyXIrkU1RKxWbtDaoq8pdMcPAx+uzW2S91xJzvO/HQ0b2TCzuFzbYYG09iYaVALqP/0GGDRygRbPCwb7FLrfAo9L/xgZM6yBuC2gYRqVIKejfN/mV2mlV5DmQKZK81kbUomOjN48VF1Rtg5HN8HNAKhRLcBCdpSyY2LNAszE3oSYilBi2/1DbsbBl8AGy/+L5EiI9C96tGam51HPx3BL1yWPz8etNX/5WU/8KC9tvLRS+Xq268jG/HKm96V2y0+JAFO/p+w3Y7Mto8gkHJRJ5Uox2AYC2LkjYZr7SWb56ngSd477zkH7yUdH7l7LQ7vBboL9jAC8zL66ILm4crPrk51vDZgl9W7jfg7z4f+qu16194IBYRhI+ca1JI70Dd04Auj9+/Bd7bHTmxD1mOkZ/vOnXmH/SvxJ59ejCbRx0k8joOCraxmdyQZ0eWA787XsX22txRF9+EGjfTgMDmfg7VlEqRKvA/fAr93UvXP2Sxt0TmiVnl1vyQVLZfhmRfukU0PoFEQIcjYFz703NH/hDz9z4Jl8ArVWHcWgyZcMngsWJTH658e131fNl0tS5v9OSLe/MsfNmHFWK+D54ZYv3oWmDqrcgAOnmEtmRbrtjHYNtYPpMc8CZcB/kAPMbUMRQRSuhnCeyUQ24/ozR0O5vzLvvfsPNCvuOjQS6kYE6UHG0mz/TxzScUfvY4A/ymJ7/wHVjRtrasQw5k8bPlCsnLgO727EKVwd9yer5MDzkFDNrjWcPWrSV5WZC9qnCfRYo4lN6c4YP5lLIvKvIU5J1qGX+5N8/MQb7Q/YoIyAdz7yDFXZ4u7HBoyIwOnXxcyacbNe6gNa9akYWd3ESwTfje/ku3wEz9Pc9FdUqThFbXSgwvKOn6Z9se2PbAtodtYsDI77bgVr4iQogkX4iEJJL/AjmwSTLW4F/hlxmKiKFLiRwtIar/9W9X/XNPqe+wyR1HEOjoddxlIh4ti318l0OyfxCLtc8y7+MlbUf/ri7TsO1P6Oa1Zsb2FRtnCP5goEDnJb6zDnZq2rrc9Eqte3l50eX1WbfLN23LC0wWDu+6/Fe3BUMashRoYC+FIt7BdAF4hwHDjNb3gJ21U9PW5arlduFAGhh/zbzINXrD3ht23wHrx3T5iggV+DXqZWvwFb6mHmMUFcamWsnjqppFBZhqY22dNE8NGxQdR5B/htTWK7OLpETuZDxUiLmSfo6fcTG1DFhRtTRozaw1MzEyKWvRb371C/36j/9E4iXgOA6JuurG+X2jZi/UacfPhi826srKQe/Oi4tt7b8U79h9Y99xfb1iawC7XzgEvtC+soe4sIe44o/FwNxlu+mGzrf1pqfXV/11fPPvq+k/RJ9vLzd9uyzATS/sZf2Dl3kvyGA6z/B4/bm/cwQUCnQoU1Fxm9gBOyaAIrgJHJRfx6EAuknDRg38h3PVfKoKXqhWfLmwP7DfdnzmuNsxwnF0dWKLaZDzvagX0PQY/QceoJfhDhz4QOR/AqYbOnC8aTB5+LdGjDaQ0/0bPFcOLhwrhzp+FDRCYT8SJ6VUjT0Jur23pbqvqDLuvqk1NfqSOeIKQ/ANRNAq7v+FdLdLEG79vs6hq/m6/zRVPT3N+sXns777dNbnjyc9PTRNtQrRtA87blqIiY343rGNTDmFjGVAQc4ycl5D9825iO8cH55nnbOEGrwauBWZ+Ygu4QbFLnX2DBv+OIi3kBQZZq+d4rBCy22Hd8e2dxCT8EKn5UO37tC14yfD5rnAYh2A3fMJh4P2wI87ePb/1fsS9msHz4GPAsFIh6GL9xOgw0vEwCHj39gb32l2rdTVjXk7SLtbpN6hjYmklCr0CvQKCtfRhpRl6BcpRUiJrsYxbjD/wD+uMx16oKgwntwYd8C4jzHZ6u/M2ZizYKcrshle0emFPLzDlXeBhf3XovsPM5tu2PpGXl/x6WXcr1ox4AYtrx03aL2Scxs4sFdryQFc42Bk1sPcsMdBrb0B7C1Zp1ZoHNjACmUpCgSOksheNNc65vifsXg6T/JfIM+1jPeCi3P75Sr/n0x9+3aB3oKNN23IZXr2dYRUG3TgOxFDvi+sQ4FgiIy/O6ABtoewczKeNeQ64Wfr5n+u4hmdnql5BtvA61ubk9gMFfARW+n5GUpAKVkn+QrUdkv+i/XfT/b1Rswu6D+A2LcvBG5F/4aeBXtkpGqt1OHGIdKk2bq0oszUjhI36sGVuvA+N+BdSqqhR2V+ASq07vfYlbGIUBoyRCNfEff7iOQxyIku23HHNztxeeDPHdiIlw25nQcg8enq4IBitYRIwz8D37kDmI4H7ZPRzx6/e0JIqKFfI+t/n/37n2XRv55Nt1YUyHYQx6PmEVP26wD3IQMsiTiLmuiSKuhlPd16bkaILvnZtpiwwQTd+uarITPCdgOUQAdXmktg5yLX+xP7Ivc7Pxbyw/VkwQYHc0qmTK/ZvpFKhXwdCDbyELyVWNzRvyOzDZOgFHRt9ff+fDjPejjN8mHhVAtUiEnmWq7gvaQgT6N/RnZDRamAkPWq6DKRXw0cPrKshTHv6+apyvYwruXCS8OfFbkf5qbvPpz0/dNZ/ucdfvn5Qd99fNDnD2d9pP8jh8dPrHd+N/f+aeROSfk60GVHr5X3H4PlTMWoVxM4DVlPrJenuYy8n9G3IhwRBRYUSLRE0FKq5japlkKnZDvt0KbM2lT0hSIMRA6xcvDeebCndbtjHxDY+yR7k4aeVSVTmUEbox33Qx5wWmVfVO/ycF+xm8ctV4O/oTI3w5poXB0/whabiXi2Tw7txN1m3YGFmFzYx6zk3oItWC6QVyqsZwX65lFqjudKO7WCnyd9ejzru6fHAd9/fGT9/KBfff+kXwO/+PwB+z9QK086n2Z0mzRX9CsVO6WyFFnuyETGAIStLFun7hnEunJoRZ7VdYU90229Uic2JXWnFo35JaSAhAETqaJ7Y/BUUxUoPItrI3b9A+ILa8IrZwQvt0NXaFNy4GveoXW5DNjhc7DPE7mNN5XklG3ovHlhT/fM+cIz60pGhBIFIpBC94uYgKC/NYwYEbQBCYBu8g1HdJnggWN2rH0A7jcwa+BHeB6aKSQDzzCUISJ+bj2E+LoDzfhA3x6Hq1yogQBgyihhCcmIeJM977TuhHSXQW8XAvsOXI3xGOPGcbLcAXrwCcZDklHBou26t+5Fin4HGkUEvAHawH6Z8daXo1WIy5h93CZPEcF9+E6w07t6loVOiXG+JIUigiZpkxYp2Ml0SZgbILgIeB8We6PuJLAMtVU1YGoEaa1yn+f8Ofj5IaAd6JA/442ERyjbRPCLCBI4gQpeAZI5DiXL0eWDihubBr8o3GWIwb+RXJXArQSxoSGL20pbgCx3OtKbDEolvDLcAowXz4VORMhyLSS2eRwUJcsXkjLBZfzAKE6wnYIQ9JtXKfDgnigSKEDc8bOoAiU8HhL28P1UCr/GtZHgU53UalMl0Uugu9AZe+zE+EoSWhYf0m3wjQgVeGUGPCQaVZ6nVqFRxliUUDAQETISLNFJvNjhR2huyG0drUdHP1DHwdSpFWiFLGTHLwfwH2jS31wvqhTfhc3uRhwczA9ksQ0s1+W6iT2BSrEOTZkFNVMlk0Wy8kvkTNsU/LdbH+hcKAZXwDQcjx6LSHgXRUkV/NaAaWqap0l+4Thz/zAXNoVFj7yMfTg3+gt8gkztI04P9PGhhYuX14kDO0qBnQClBI8ORBYV7F2xm1tDlqKkP5SD1uZCz6HsRqHfWIB2CA6Ax87YTjHcgMXggsv4eiCHuCKVpaiSG9NUh28qMVrcV1IFowdyWfcde7oN7FWwYasNveahd20VrFAGwMLS8BEdWtgwvtqO5MOF4mwZNl4qxJUhRcSYU4iFBt+JzepEW4rkv1xq0JpbVSXuO8xvvKitxHxH/pKpVBAGBqmU1NyaGuDxqzfDbMD9P7H78eurvvh/VsuB8evlwovCog3ZfGC8YQ/L6Q3zgr3sa8cd7JTIFxHQLkMGy1HRrSBPyRjjiRytVWzRwAshEIvwRh1bJV78OovNjt03DgpubM4vyPXKoYBfQG62Cfxvjjd4L+AtPH/jkPV/8buu/8aj9Ats09/iA+Jvn7Dm4955Y9sQzFLvo+FmtAd22kYcHORW9/Do38HbyZuVPMOt9AXjwiY7LyirNmy8I9MA5ndwbdOAY8EeFd0N9pX9ZpjwVQFOJfQ/OEv/aJf+XRZjz4Ed9Lt2bvgMOYQGHkto8VFEYE+N6x3HK9CBdG4RQSTQgHGP4skc+938BzRiIgP6hxbkv/Arsv/t02cOYBZ2BN2EzYG5gi7TVcBvJVUqQJt0mp9zZMM+Gzbcsf/OHPfbXhtfC35a8ddO26FlsjCm4Qk+hwG896EItE0pMtATwE7F/AApZFTzWmG0IvtGh2G3skwd84qkCH/k5xj0JNHajgFN39tmO8baLQP+cxwc0LEPhzzoI4BhYrXrPi4dAS0DMga8BkDbfBLfFjaOdSoqA6oKNnOeBqccpRyqTWwIkxwMxkIVOm0KnThEnqZUrZKgH3yFJIYVEdzhM4UwNfIcsjw78h4IuFO0N+y8sFHcsbXUVZhY0bXWhGYZm+xKn+NxQrbzib6a8rXajtQc57nvd+xrMgZMAy/dAV5+pvG0IZtvcDsc+Q4/SRa3mHcpKrQlk75Q0vIZ84x6g8//43nXf+c7ahJ47nP82Qe7/YtM9rPleefrlmljDbSsN2rCRmdHAtNuxLdfds6sKxP2pBSppCRewroOwu9AmV2d2ra65lLrnjmQfOXA+Mqh5MqBcT8W5nR8I2zn2lqRvQwdQvf/EiUNIckveAOQITDOAHFxf7Derqw9Nx8UA95Ik9kzAAAQAElEQVR7ucYto04fsp479t/Rwb7EirKBCoEwTQ3+RQndg8PTQOYC2alW/FlU4w5TbTrN81hnSuGAGCI7gbrzy8beiw5AUEmgRKpmqACht3jCJPY1JQ1OqQKNeZqJ00kVGUqrutL+w7/0K/36H/2pRJ0QtB2LroN+ubixn1jRYQA6u5bvvEh0fhDMtN13aubKofxVFx8Sc1j8ij0Mfr6whxg24qB4AW6O5e2qP/r6Vf/061f9vT30Z7y8f+MF5Btr1rfRLuPA2Ida3lvdGH/lJccvKC/Usyu1bWGdONBbtahMlZwrygIQLNZfXM6ljThamX9sHasInMSehRe4NlrcrQWchTxbaXcMtu2Hdrfkn2lgPKgRXtjh3s8494fjbsAux6Ft7/XQUDJFGusALySVNIToVkTI+WB+C7Jt8JKNLjGGn0BKJhR0q9W6GQo60haAPvdX/NdaU/MzcxT6C1cIVgPSN+B0MHYEM++NXEQQxkM+PP/4YdL3Pmz4dNLnp5OeHmdN5F0waQd3JZBu+MHtgY3EldAsJVXr74EuTHZow56260IMGaxzKQW7V1XoVmoDpVWWrSgwcFeHz85eTth+2BQc2A9aK/s4279j02EvD2A31IGfNL7oM5+D/h3YBhxaobsAri3upxsSXeMeXVZk9D75yg+snlPga1k7dtt7H7gdBpBnzkHMHLqRLzdsYpob8m4UsA1aAx8ZDwTznIRWYp8sRbZToc1SiIVQYKwItxoxUjMc0kOZg7iwDTvCJv0FPBolDrm3wZy05ZBMyHjI/F07r+jjnHnl5f7F+y7yxu9lfnZeXYk7HxBfifsB1KAbcxZ4+q9wDyiuyH9lb31h77YxDnveico4qHl64BBkbhI4L+T9C7l7BW/FHge6Gzdr0dA1iyowtTrmfuDw5MN5lg+Mp5q4eteFvH9mj/qVw+Kvz1e98nyjljpGbVvLkylVCr/XgWmqatBL5kfEPQvhu2MrXMCzJPoLAZYtFbRRgsPwQ6/o9A27PBPLto3t4L8+bl5XWENz4DIdfM/JDGwuk5Ovjm06HCjF3GGCkDbsMN5/oX3DpiuwI08E/sQODajD5ynfz1MbB05uWysq8NqR3X67sjfemCuFkv4sRbVWoGjgZoJvYJ7vgXyXkTmh+xX0ReZ4OIjhHcPYN87dHfrmsRG3O3Hr8Y4OHbyOVp37geuWvh3ZdnTqxEdnrnl05h78YHiQ5x28Aqe/xn7on62H/uXOj4DInehmmS3GwbyFuHNMv8POXPebfrfskQrmFcOwWSqtBwwzU60A+Ke1oDaFKvZhSAf8D+RETNHIOYLbeS+Szvj18Vx14t3U67lj1LE+/ES8Dnx42Mbmm9xnmKoEYdaCrp3asaH/bp1ZVxlRRAw/TOg4T5MezrPO50nnUxvQLEBozLV9QEdeqRGz9vtM/FbuB7+ModvMc0FH9zGVvhj10u/XdfRLYsAyd77c9wg/1+vv+ZHvF5/O+gU1/PuPZw6NT/o8DoxnPT5MegDPuWO+5oGbRy1zbVzxw4aOmFE1E75ALdgvgKoT8eq5E/lRUYSPxoUMiUANf03gVFrxvOGI4w3sVzEhoBuSOjbcqfE79eaAr+tcIEzNorkWTUDFr3wU2MVQaGvJn+19murQZ8K3DUSGxlithTypSnhlhPwfpOFpvkQ2Mjned2LRtXIjnhf8ekUetwb3HYxH6s0OoUq8VfgYSkk1+D+eJn16OOu7pwd9b/j0qF9+90E+MP7VL57kfyL0I/2Po1bOmltTM5SqklWJjCVzyIioQkLZpwf5uOOLjfXO4HXvRt4svEcv20Wdfax/6C6WJ6UMiVsgBrSSmoC5pRr0CwghacPW472Qc4kX9lAvrF9X88AmDukOzs6B8X67cE58U2efxxdiHciI7cj1lfrmdeSZfZ0hM4sikGJoQCtYcR/0RYTe/4M2n3gDKSLugHAlU4kGdHlAf3gdCLdijBu/+iM/vmQe+BGpAHSfNPqJRQ0D4rwD8L2BQTFLEaFSEqgDamkq9X6fOCWzDBxxed4AJo8WOdy6yNhQo+XGfQYYM+vtgyDdmWQIDQd5hG4SjmKCg1eKsRNuh+6Yy2AHDvrdGj8ihjwxHvyFLxQD3dMsw89AxwFAAomNAzClgx9RlKWooF/JVGJzJ4p/rTzNTbUke60DX7ORtcwsbuY0GEEN13PbBzW+pDCNVIFmxX6VtmSiZ2j8x3hEyNd97q6dDYSDZ+WFZyPZNpJuJ/ne9Y2IIUcjQSzXA8nlQjo1+yeVWVQyBwRcbCPPRTDGQqUkbYovyeOH4NnZ+O26spF44aXk5XbVM+0rL24L8piG4JtvdGkg17XZB9gyIlQy1WrRaa4DRlKVVBnxGuBr8FlIpCtJ5WTdideOjw/gPyHr335tX7b9PujbWlX9fr2Py5zrss/eDjkOINsJ4ESxBAmJkcFJJJRIfgEJiRck/jIkXnjjgShgELKjyMEyFwUnMdhxHMeOj+1z9mWtNecYo99+l+LzrT7m3PuE3+ytV/2qWrV7tbr0ueayfwnFgSeeDI8tqtAsmbAP7CaV4ZNQZdIO2rwrJQWewKkbMi1MgBtJ0+WG7bwQ06sANyKMOsDtxl/BD2nIP091JNaXLPK/Z/xnOYiVlApfU6Vvnu4Hwzar1KadJH3jMHe7nLTcrmzSVtl3Psy9vrzqygbKOLAlpncuz1ZgG9HSaqphL/Oc56Ij9QfKh0Phcjh0nHJcED8/NnmB8r/d9s3TTDJtejpUHaaiVkIVmGqoNSGnNe3y5nrFHl5gXBexGnLcbtpJUDt26sRwx3+gDd9s+MPgvh27LcTDmQ2xN5zekOxInfDJKVS5iG1zwLPAP1XRpbxDbUUT/RO6JLINPox1/8QGYGKBHeXUNE1VU6vQoeR9tn1n8k0pCsZujLMOF3x0Jqme2TyfSMwLB9vAi9V+aUUHaB4Ok46MPwCV8SsBdQH3SizYz6g74vzKxccNsK7WXdCRLwl6Vc1JHv8wz9i2wL3jU9utK8KYoewhfogUEqpkqsDLsUXzsPvCpe4F+jfm7g7Tksa5Q1IXz07ceH5fia8zsXO5nuT3wE/elNlXgZ9WFrPz+aQ3/60+DhBXfLIyJ7d3sG0DKc0fsvBn5BrQ2onDjUuHFfnvsv/hKv31N+nf+QZZmAsKEQsAMbDa38zNlXo3dNoxDh91vkgTcIEDYyJCX/i5b+CbmIFxNy4R/EvrlU3jwtyGnEzX7TdizIv1Cs59znfoMiikiAAoxUMTpkAI6V9O8fNN6P946jJfi+45v0egrwQpmf6dnoTJhchUJCiqgNewey2pUVIPMQ7Bbgz2gWRjPox1gTYEYpzGuAIzz6+Gj+ea+JqBfEAfh9uzNwfoZN5IpwS/AVPJsblolJX3RIZgnHks4F+wzQA2LFfi03Cj7QZhz1fQoSVliQEWyLZ2n3lZzB0l+aDruw1xkn1h+SvjZvLHYS7MCUNlg5zMs1BiTxtnZ36Yhjf7hXld2bzNczKXiqaaigjQoN2FKyglk6adyvjQ75ICNTVowNd5rZoewNTGZiHHNIIKVOpChlBJAPwsUgVa7ZQdHHjhROtLTYo+xpS8j7MQ3LGJKSDC1mQBMDvyAaBBO9XQoTAoE+KRgiTzfx+wMnADVubhhs2/xo8NKvgg19SKqmkEDUzuQLLEeLUkcsbgkdAd8uCQHTCPkB8E4eOawW2GWkKT7dxy0EhsEBGKCPElKWSS93beQqIJFp252vW3uXj5CI2/8KFJSRfjBSAec2HXjfnmmHwD7wRcWWs937AM9gg9HIseDklMiEsK7IpnfYl5JQ4XcuyKAoaN2DA4ProFiFAgWGZVUjrOVuJ2JR9t7FV2Li0NF3LV5fTGuncCzrqxl7ixLl7Jhwv5UDyFuVQHBDYU9KRAQ4PlFDJ15NiRYXcOJO9fWWPPry86kwdv7E0W9iYXLq7fXl70+umz3l5f9XY660zfBbj/jY6L1pvhLLu1TkcdHr/R8elbPT5/p4fnb3Q4HjXNVaV0dX6IW5YTufNCXC3ayOMLNrkyLxfyRI+qNhkfmGb8yDt6FOIB88g8OvbfmN+GP3p81Futevz8omED5LJ8Z8vJweDCWnYhf4x5bx7Aio0WbLWx97M80qqdg8yNtjf2EifWgFfGvnCRZPCPl/4vXi5vF/3pP/pJM/L+R+i0PlRl66z4q65MlpUY35bUtnrP0iRV5GVOIPTGPLhiY9P9jGyv8Dghm+Poht4rcb1ZL2Bn3d1p213fINOF70IpvMb6cuP8cWMdwXVK4vIOku2zYZcLlzbnMxfh1hUafLQTvBuwK9QjFXGfr2JQt3wQW7DLCjgmArq2ueMwJCX2n1thz1REF/5biYObFmwLS/QMsAJyoQJCQjdDghupBQXgUcgxJaVq1uoyn04MRkoTjQ36jTnb3nNaKyFSw+CHFQUTdeziuXZjLl0u65DhyuXZbczBbazDkFbyZy5Fx9b0xF7Fh+Pvnp/0zdNxXCY/PDSZV88u/6BwYY69vd308mq4Ul7lH4gv7G1u+G01rMQr9unYqqPPjlr2q/ttu4128xZ2DjQPZDBkFNa5IpeGsMLgjPHQ6Hto530lfq7Y0zxHSf2Gcbe+Q7IrCtSAglEK9qpAAv43l7cu3eC/gH+DzkrOFXM8U0rGGDxe4dauDfm3vWtlICppIZ4W4u5y2fR6usn/I+UX4v2FH8nf2J9axw2a+5grG+NW3chNV8DxdsIHb8Sc/5b9Gb+4fWGeLMTgFV9dKe23HdmErBmhkgCyFXzAK81dOzKNeYB8qCPXb4y9YIsLPj5D6wJsxEEoVfFxQ8lWEnpFQsGVsavpyLqKtahzQb7K8vl/4nVGH8Mr5QuXu5+BF3T+zPtPr2f95tNJv/rxRT+8vOkTNnglD14xkmVbse+Czmf0HTHHu2PBvnhkf/zhcdLTw6THuel+dkikRGFJjpuR65HPY1AYP+zouFF2eY9Qif2CTQK/bSBsGGHFZvbrQrnyvqHbTp8Conw2ZLghk+1iOBOzr/jtExfYP/x00q9/eNMvf4U+P77pRHyTcplHktd2Qlp9gxDxVxKmxOK9fdcGL6Q2J+3EoN+v5JaTbcXF+Cvgf9PZ86/TX5F7noqmVtRq4ps7ZCkK00bgLvgScxv50PGxwmzBtguxsqLfRp/Ay3inAZ3C+IJdsoSySGOfQ9bdicfeV23Q2Kiv0LkRK441l84RC+87emSE+MhybvDabUPaO9odmCf/Wr+ILYP+Wh50bbOOwFQnVRjCVR38DZl35KPKKNMrSvorupl+Cmuhg+PdsTbmAXG7egy8dmzEQJD42BDge1wtqalW9guNfcOkji9eTwtxeNZv8J/hhdxk29i+h7nqQF6b3m09NcZTf+C86r+V+8z59Tg3VdsuAxmF7iHxWP8dWZBgtN99ljp4D8uZ2OUBeo7dh0GzIFfRA/vcIwY6ABN+mMF5mJqej5MejzM4k8Z5wm4w7gAAEABJREFUE7nqVFRb0YwMlukBeWfwCw4oEucDiS2w5hKaALoUyLThv4X42vAPRuDTtVJfmO9XYvpMfnkj9hyDG0HcGbMS+2dylvditvkrOLhgyPSLn33Uz7591Lcf/APiQR+fj/qOS9Hvv3vWtx8f9fHDUUfmakHWTSEbpOIHn3Mf0OsZ+Ej/x8dZ3/IjpP/ZBrcd56IZe8zWa2oy7gds/s2HI3wnHWibatUBOEL7AbwPxwaNWU+UrRZ0wwPEwN47c8uwy37Z0HdDJ8+HjUBLbDZNVYU5EBEjfISsITEPQnXETiF+3mG8p0om6oQK9q3U2xT4qJKbAH6AmJr7kWHMm4V95FULa6BlgC25fWNtXWR7vxGLJ+x6wTfOQ+4PZLBsjRibp4I92tB7RtapFTWg1gr/AphXCPEVVSpAJY4KYxNbJPKVDPBi4Ih5siOXtQVFja/K/EdkFfG4HyevrAE3bHVj7TIYXyGZT0YO+0wldYDXxGDTcGcWyXVwUsFbBC3h4bwLQJiI0P0PBJmQtjy+kmiV+8BJYBgYJpkpP/jUqK6OBGoBLySBxUlAIcErwI0IRYQk8wUYuGPZDcV3Anun3gFcJKMlvBJZS6kI375CqVVZiqIkeAFAiITWkaIjcMdYhh2apueAM0Z/77OxzeMLdPB3oNOPVNDTeHglQKUVwzu5LhjdyRA2uvd19N3AMXUxDnkUrshPx4b7OxjDsPc+8DdoOth3GmnS/hUvZFtVdC4ESkHHgh08IY6HiYk3y46NvrGILcAmoaeQXwhmHWSCrgMK6AGZRQWatdqOVQX7lUwlEBEynng6Y3Zor2zub8tFNw5ZNzaCC4lqZzHo0AZbhTEVGlOrTIIJuQDks5wlE7oBj5RxIgIRsdUYLyXvJe845usNuu3iJHBjUT9zKPFF8QsHm88c0F447F1Ztb2BiwiVDCZIgU7K4xbGbNggpMFvamVM/CNJ6EB9ZiJVxiRju0ILtr8Qnydv2ki0KwvmNpIQmxIml2mhpgR+llTFDzMJrlJPM5GQQciQA0oJRUoKfX3s3xt0L9BfKLehO9zByXfdI2IM2feuBf439LD9Lf9hbvi5Qr/oD9qsraS+xy+1pto8aT4cNPt/pOALxdrU0f92ftXl7bNW/4LEBd/CJu6Ng+0nDooX7LizaUg2ngPX/ADx1FY1T1WHud7tdqh6ZGF8OiabuqKHOfTA+/PjJC8s37G4fPM06eNTI7lXHaaCnEGZmlnlDAWb+z8Ds26b9SNMN2Q0b4IWeTdZHseZbeW46uDt4Kz4ZxwGkW+n7k2N/0bCKxvTixM2MVpIbm0umpBrRt5R573RXkl+7p+GLFUT7aUyO5gjHcgsyDnzK/GsmZidDzM4bdh7YvyELabJ75NKKwqcbr/c8KH/9sKJTblj53y5cUFI9IbUyEnzoelwbPLieDxO2HJS4usVPV7ZaFv21fFFXrwREyfGXzgQL+S/iFAEvATsVa0wfjrIG41ainZwVvgP+cGt0C1ZVLIS81VTbeMXzkqsin7PlRtz1jw9f0VAt0zopir6JGCdnHtvzHXHx9vpRafzm1YuXpixCjacgb16X7QwB09vJ336/MoCeeZwseiGXiubEssm8m+mVJkLGQm7ECpq4YC1ENeLX/BtQbZWQv/JEvrFJP2LjyHRhuvJs1038K6mi512GhEbWh39Afx+f7+PScZlUhfc6XAuAOWeF2hboPHGHL8w11dsjqfwV0euHT4A/cbZKM2LIXw6JAwBX6lbBuDntP6P2VD8n04bx8GO3aVAD5iJ84N26Z12H3psjDFNCiGagj8Fu8yMOQAz88MQEWOcY8syrsT7jp08RvAU48ZYyqkkPk4dahl+jAwwum7odkJH64n5aBNiJb5I4jLUwLPNK3wL9YgY8t7Q+8wG50SOOjOv/D+S8Q8iN9vfsQYl27d4HEC4yTy/6Lqi3NCz6+4fhEZ01sSdA4qxpIKezsPHucg55JGLwgPzsjFHs4gHXGJ7A+TLEtomNpqHA/jHqkY9U9iwy/79ArRIEUJRSsn1RLdEzgqNCl/z8Hz+onuFDihoZfSu5L0MCOqhQmetgqdUuDT24dS+MHQU6+hnlsMeKfKXdLt1Xa87+kpMFYECdECIFPigqHqOZoN+UzC/d75XfHbPBbt2dN+wt/3h+F+Jgc38kDSRaULwVpJR+A2bi71Cod1trRYZaqEf4RiGXF22k3gC8GfIjp/87sMkw4il0IQfKrYynwj3xpBd5sZrJjWAV7MdcWPajrn//Q83/fnnon9mKgrkMS4s8L+0jNja9cplseFCzlyIUVyseUo9PxU9PaQeD0E8MwobfDnwXMFbsMGKMnfowlzIFYooytJUyXeFEum0Eq8Le5SVH7229SLDiXXw9PbCeviq6/vF8YX9xJU1cSEfwREaFSgq2O5+Udfl0vbBCgr5MWaHd4cPh4bzWW+fP0H3BbonLdA8c0n88tMnffrpJ33+/JmLNHIkufLCD3A38uaNH+GulzfdyK2Ojzo/6PD0nY4fvtfjx5/p8cO3OnKpe5irSt3hddVye9WynOF51Up+dg6/MFev5FNF1QSN4wE688y620YMlAw5ZjuBuBFPG8lgw447MfNPPnzQd8jXkenKRewZPU5cyp58+cvFji9QRv7Abwv73AVeK/uwnQv4To7P2PDBqitrwwmd3xj36gtjaH16O+vTy0n7T6/6l375o36DP/4esnRi6+Gxqc5Ys6xaubhgSVLfuCTeGhNmwsBAFHUFMbtBf9EbNH/iIucT6/0LB7E3y4cuK7qs6LISDKazUSKaOm3aBYVQ8r1ySDpzQL5etjEXSqYqeSGRyfbZiLULh+uXt0W+/DP+ThKHHDIEsqSUQC0jrgXNTuu6bcz3ZcDOe8mELjjQZoAq9J1vHtiPFIYv2OHEun/l8nrw6DRCq6BvIqmHJb/4poMCnyEsvbtgq1LE07WxZ9uRt9AzMc/mlpqYrxO29bxtRaopZQiMLhRgzC77fsGHV9uOC4QTh9kTtjxTeh7u+JlhmrLqcZp0vyx+1O99+0H+T2+/eT7qCd85/wpdFwx+gtbL61WfXy56+UT5+apXLmnOtN/od4wurCOL9+q8931HpV0r9SvtN9p32vT+BHnMUJQqWVRKVZaiwHgRCdewOgCl7rDgpKvXK/znmHX9hp2dkxiiTKli2FpTFePUVlUARbJui4vvznq560YOsD+xmGApWOpLqTAvsfvpIuQGwIL5yFjy2Jk9xQt6/4QdfgQcp5+5UD0zX1YCklHwWWV9r+h8QXfb7pVY+Exsv3BReWLvd3WeY65dkGXMbfy1wGgjfjsxYZ82BCvoU4qUYWl37cS7YYSM45a99cIY07tA0/JdkXPDVokuE4OnWnXADhP0pCA/d/Tq2FgmrIXYdoz4gtPyveHnV+R8GXPwOv4ZmU+8f+b9N5/P+iWXxX/4m0/6FXP+x9eTPpML7I+FuDKcsNFn8E/4yToJOQ7E7wcujfxPonx8OvCjxCTvDSZ8Rbf0rtdmG2D4jfPOhpI7MbO65D2wQ3XsYxPvFzbwVvMkP1yJM9fdRjpAMSky+Opa0e+CTGfsbtu/ErOf0eWHH0/61W9e9YdcFv/TX/6kX/6a3M2FMdNOfU35L+GxpFCHjFIlUzbajm1XbO7SvhIyum7fnU2bi2LT/oStPGfO8N2RtRGTB/LDzBo4WQ90r7UoE4iUFCYFbFrQx3PJsToAu6zoSiHCQwUbNPzamDetpCo0Km2lSMEPj1ACbyUfrNBbhw0WBg9azKGLgZjzu20cw1aoB/ENe+1A4JPvmQn/+n7R342q/zS5Oq5Nj/OBc+GBXNSUWZX8YZis484Y1xW0Wib6CzIWv2M8075gI9vljXx0Yf90w3+r7YkdR96g3ACkEaqN9c3r4+Nhks9EhIM+E6O//PUJnwG/etNPny/o2jnXgfMwUVbWxso+x1B0aMnYSR+42PSlsc9prRZVfJDYza41vw7xDR3Ek0Ah37YmHQ4JzSLvX2doHfHhkf3sE/vUJ+9XZ/qBGb9OVdgmsVGV/7b+83Em1mdNbdI0NcqqaS6a5wrNacCELCkJUdQykDvElKHutq6deLhirzO55kZOWfGl49r7Gcf2mL/MOf94e2Z9XskrHT1sW+/zX8debNELucv6PT3M+md//o3+xPcf9N2HB9aASd9xSfw977/3s4+6Xxo/sA7Mw/4sQ7JPJ5R7ZKz1sh2/YS5/++Go74HvPh7Z2016ODZ0Mkw6HidoHMfl87fw8b8H/DA3HbDDAQWPrerpMOnj40E/g8bzcVIliAl14ha9SXu7fcKcc/wabuQ5r2+dOZU4rkGjlJQicCGgUDjesqhB64DdD3PTYa46wLPh0wp+MDaxtX08EwcP+PLDY9PjQ5XnqHOMc+OFfePr6aQz5RXb2+ZnYvjzy5W9z4VYvMMbOf7GvLLdQ1KBx9QSX1Y9MO8fDo04aMgw0dawa9VU65CxIGdBhgHEVuG8ma1AA8j6Xoa8hxG5cCMeghIW0Agd0GkieGCnhHdn/qyA8/GVdebKPiTpMH5SiZLDzg0etskBng3+CVRkcXsGRvwCGmRDwshJuyHEHxzEvNb9CQoAHAElAyYpl7yOvi76qXXAgegAveDQFQfvbJIC2gYxIBRgAWwWnNQdCDtK7QS2672byh3F8pQsqrWqFICy1qbiOgolfREBMjHCOI817NQNX+r3UnKb6DO4bQzkq6OsjStKXhUBTT7GsVwrQblgcAfqhqzGGTSob/QZz2QjGATwreCPNUEt+AogfdNgGUzTdEadgb+L0/FJYK+Cfta9YG9Dq4WENTH5ZuwfcsDsHCT6vsqyD4AWHWiBRtQtl2UNaESmMotKrSpf7Ueb5Y0ELRhHwc67E4QbtBcOBzdg8WGM4NxYQGAmYyY0S5YR8PPc5OT7wKSfWlUW6KahqJSihIdlsa0CuUqGakklOAGIB1OS7Hc2ZZsubLxOTMw3kt4rB643Lq29GdhJGpAa4yr2SOhY7wXZdgi4z3SnVjSTGLwZmak3TwBw3Y8LWDi7rkyeMxuIKxsrJ96N7LQRrxv+3HGI5TW+ZWzwsl4VXSJi6F+gV02XSZolRKOG7dHP41fo3EjYV5KH5TNdywqSEhp3kJKGDr+N5G88XrFpap5IIq0MXa3n35+P+ue5wJ9KqjX6pkl1ntXmSVmrdnY4PpD6cLxwYSxsstiOHFw/ffosHxB3Mj6sicXOZnYbIBoafMxvmgpJrOpI4jjOyWKX1OMrPJNMv3k+6JsPM5fFkz48THo8VJJfIWGlJjLVgSQ3A5ni6RwSd2FarbYtetqHYgNCj3Zid0PuHbk2+neAV20cilcGua0zZiRnErE3sDf0InUo8UlB3gb/xmI9I2+Dv6EOv6Qq/fNcZMB1xPcOSAWfTXOjfZIveSfq09TUhs2rptY0Yd+pVXBRhM+KX6/E/5m8dmbBOLMRdvw4buzLhok7V1UAABAASURBVA0nxs/zpPkw6UB5gG7JZOO3cxF71Y2x1snxMXRiE3kGVuJEPEE0hP+GsZpqQmOa9XA4qKFPJ75tKyFHiaT/Di2KWlY1FGy1yn0KLMxcWYnBK3P3HlddFTqV+CmZKo5ZdQ4NO/KtzLkLMrIgcrGxsEPujBd5oO+LBNyYg6fzSa9cDJw49FyJrQ1f7NgEKrDcBVlkDcpEzGA+h1b8uDDXNuK7I3sSbwniLUN/+ZL6nz10/aJa3k6cdHlxtm1sV1SGjoSYlF17p9oBmgTHiFBAx4t6J05sV/HQqp0gWcjZ9tMF3vbfTh8m0YJMN8D22WjYkMuyDQBnfGJ8w6zre+r/Ky62/723TT8Qo7wOvnfeoR5B1hQ8JdPaoWdZhvww7X2MUAGvoXurqamW4Y+AjeW4Iavl8lhEghaKMtZnxASngFgZe2DcTFy3kkp030Fb2GifyWMXdPJ/ZkqTgkGVQTN4rYYauH7PCFsO+tICowsxaXBcX8hVVzbuV+is6GlZEjqOlTukTNfq2FbuN2wI4XKETMdPvG+MF4JUCEwtySFVR+bq0XOV/NJaCNEkkDZiaCcH2I+JzA1862jcCVtFgAXdLzw7Y1BCbocAn3CLmD7KInl+m77tbJjgNUHX/BJsgklBGRHgh4LGTOouicXKYct/0zO5zLFOxkcCeKBQaPgxM9U5rC9cGHMnIOctRNQXsP8DLgXirVbVUpSlwKtg+5B9tmDnDR84763UV+zguLRfNgcPHEuKOVXUGJsRcvOICfg3bNNAqLVAPyX4ddseMRmq//+HDj4ZUuXLdp7wRYVGQi+CDqBDZ3yoR4T4SKHx2AcG2Ihprf/gZdX/9Jumgn0DcGx4DtzQ60JsvZ03vfEjy4ULvMUDoOJ48Ib8gR8kH7hMnFvHvBsX74tObMKv5EP/jca171oxqOmBISFIRFHJwtwxz8q4wPYbP3It5JobJYdG8tf57VVnXxhzSXv1JSk/mN646LzyA91KPoCsSoEWYFsUZOejxLiB8Qwas7rztuPXHT43XcmBpxfWUy6JXTfNMz/Kvn76pM8//qTPrLWvL1w60HYG9zoui0/jsviKLLZdaUfNj9/o+PStHp6/B7gwfnhg3SDvF0n+ge52QpezVm4sVoLrRq61Pa/MdUXVxIXx4cCY+aC5tREjmcFgPgSJLwQ3YmoDfwXelPoHj0/6b//RH3HJfWY/cMEvZ3L+VWdscvG8x19XfHSjvnjdYJ3z2tSRJ8uGDVbidtEF/BP5/837My6KfKn04dOr/vTnN/1/4PWfkYtWYtnz8PhI7LMf2LhwvrGnXImLdWHurPzI7Utj1jr1Cm1bfB/039jzfeYy+4WD8Ss8zlxq3PdRHXt0bdDYyS8dcNpgmcJmUlGgfMj6Xom3C7pgCuZd4OtUSSkBzy1f0J04fF/IeavpEGA7wbtJ715PRRRpQMjPDt+VyW7bdAgXCJZSVDKhG6pZ8EXhMqWIlIv/Np2J54V426EvhTIKuKmCr0po4I2YI9YDmjTL7ZCU2Cdt28Kc3xSp4eOpFU0tqUsTTNo71BTUxdNZtnf2UDv8d92wnS9nLtYVWfxPMtzwz47OiUwT8j9MTc+Hg759fNDPnp/17YdH+WLPh+dGfsAs7BXXocsLl2mfuZj5zGXxZ8o3LihMf2HOOkZtm5XY2dC5o3RHr5VYuNK2EMMbddhqPBAOA8plFCX2K5HDRopg3gXraQgyAzq4K/F1JT4v3rtTuu586fUnsWcpqYIxKnZqzotTUaMetO0i78LcuemKfB7X8XaWkCEgECkJ6HCHFR7o2jfkWCXPpYW9qXn7b5R95rL4M/p/4uLq5XTRmT3hwlzd9k0b5UKs3NDbseb19Q2ZX7m0fyGuT/jlhgwrMbVYD+LwCri+0WbbJfJW65OIhLMyd4QTEjMHMArhgpSBjaQFf17ZQ/g8c2UeX+xj0AvKtFK5TABalW2S2BYW4wK9w0O8Ww7H6huXqG/42HvtV8o3fmx49Rz/Arz7x5xf//SmX/7wot98PulHfjB68TwlBkxnQa8zur6xZ7+g54asEaF5qnp+nOUzxAfKR18qzZW1LZFSPF1CKePbn7aB42cbMbQPvX1ZUvFlEvcMAH3XBr/VgP4L8WXddiyjkIrx4L1iH891y+V8Ynjh4mzo8uPbuDT+o1+iD5fHb6/MuSXU12DrG1pvGjFQVFQdp9xp4GLadvh3cldHtl0rvFd8aZ1tv5+4LHaMnIgRz5GOenMrnA0Ktiga85j5VxLKlJGp+9O1Ia91WrCpY+j2Hhsrytk+xktksT9tj8r4WoIcBBSpsHdBanUE3fuqlXJFPtvH/rkip2leoWuZMbscFwabbgNXCPzfi6t+n/H/tzzoH8EP02uqVQ+cTY5t4kKzqSC/MLb9tSPfjr9RVcFkykzVUgcU3hENu+6s9du4uHxzTkKGG2vVCuzo3fF3t0AGSZkBn9SB+Hk8THrk8lXkgld+8PvVDyd9gU/kpA3+B/aYD+8Xc8dWyck54r6RNw/HKl+UOg6Pc9PUiir0a+bgQ6igdsevuzp/7v80gMALfJY6zKFDow4cyI0PxO8jNB+ORY9cKD+w1rHNFV2aiD3L8eFhlmU+zpOmaVJtDahAYc0vnPGqHmbqLdWQpSHEhC8PNQV5Ne9Ho494u3FevDAXF+aV42Mj7m/M9/HDIPPtjdzyyhy+kItsi44vXF7AOY05ucjz0qZ9PMzyZfHPvn2SL30fHxrn+qO+++ZJ47L4Gy6RPx6RfVKpRd6LCdkqNn3AB7bjB8qPjweNf2MZXNN5fpx0RJ8DhhiA3o/HSb4o/vjhoKfHWQf8OGP7A7Y4TEWP4H5knC+dH6HZSo45gDvxBbpbjwE77YZNK/Pd+pVMTRiqEpeZRYqUlIgaSvoa7TM8Dsh9aKkZaLWoYOOMoEziIzSB80DsPD9NejxWVfznWPSa74viN18Yk+duY056bV/1Sj70muhcYvCe4oZcG3EsnpKB/wqxU3SYmo7TNMoZXhPyTLXCvyqZI0Me5E3kKvAuLVSIgVLcX5TuM0jE6E48sCgxVyprwwR+g9eIO8o0DvG7YcAFea78KHNmP1SKVOhM40TKfCca55bEdarhkwrPCqFpph8raoBCEaF8B94kxfh4sut3nvHuL4APYiAw/eQT7QjsBIEvUUJyfQjJYrmTdAJsWIANbeh3ICIUmcpAct7pfP8MbOr0uz1c5Sv+OETw7v53sBxg8umA3ltd+r0jV0eunXIf5f4+IMC8g3HFA/7oc8nrl49fae+Am8w+Q/oCbjPYBi5lBCAiFKPBXxB5L2geY8P0sF8nmXdKvUNnNu/vl2krm6yFAF2x5Tba0YFxO8z87vaVzYkTvGE3DkGy0b8bjGvAD91A2yhpk98N1N025MIvhQCqgCdaJbr4KMGzdwSux5n2Zj4AuYwgLBqBxviE0B2kyFDSZjqNQGwEZmOyVqAUApJ+l7UVedI3JpL7KvwL+PmOk+BlxLCnZd2sJ7LYqhEh0cOr7NvuisEyE2KFCZgFjDuajJ5MMoPrmGSo5XrJRJffARpDaA4j8zXtDdorei9j0d24fF4HXEjiX8B9G4SN/0UmlxtyG9wOaXiFGno6WU1TVWSMzZ83NJ/Z0PzIpsMb0n/K5uUPWaT/1OsLh7zb+EXr5fVNL34/fdZtOWuPRcHBbuiF3gHgOLG/EesrOvYBGeZZSJxVtnOis2Xz5uGFg5qToDc4fl9YkJaxkLP7JD5Tu5LNiDdujoPM0FRSY+GljEyaQxu6X0lQCxvsbSTPkIXoCLLviRzgyXC3LQ3Dd3vftTMfXIonUCKzqrUGj2nAXCtlVcILjRja5f8Zli+cAl8XYqwSR60UFWxb3FZcN0iWvXMI3phjO+B6oFMl6doP5Gdwdg4LG3bloMSPF/4R4+7TDfm6gj/mH4EuSqHuWMAuXtCBKwv2jfhYiJO9dwmcLEW1VtVWh33OHLzfWPy9Ub+wcbr5gI7uEraOLtwEhDKQOxkHFISrtai1MmxwmJtKsQ07P7asxM7GQtKFUeSn4J9acvi5laKplrF4za0MvxUzsXweghI78t7IN2cuiN+4YHklHj69nrjIucqxsKuja0d+ZKQ+Yeun4zQOAj4EfHg8sgFqOsAHcyoV8gN5aqHAXhHIC69/wGXSXzlJ/+q0K0Da4L14cQNW5ol1cLvAT/SwrBHhV7BlK6lDh5CR85HrLjcaPL+EfBHwgvlKDJu26VrdiFCBZiU+agmZvkL3h5Ju+R0U/RtH6a++df3nLLqQ1O8+oKKjjArAyA0yZ4BX8+oMcgwYNvTakNl1MRdAVZoZADp27eiyA13deojSSNBNA19D3pJDfsvNUImvDdpXNoavbAx9IDAP0FX5alWUjCmC30CnDPSWCmPvdHinXsA3j1YLcVY1z3Vc9j4e2923zK1aU6XkoMEQSTE+8kNDpGT+jv8zBwLDlfKKfDdyykpO2GwchpUSCnh23h1jYwPM3Llib0JCEQmvogKO5cQkbBo78bgT87vs2830sOsG7NjNZaccgF3c1qEfyGc6IcdFH3Nlg4n5Glbk8zzfoRfwm6bQxOZpRufDxBzEJhEJFShEyPIUXhOIcJu+Pua5MZ9X9HV9dISGvSvzpmDDgIcY61DYke8OQsWQBr1UYh9DgVGroTTQJ6GDwYEjnjEkZJKmYH0hKT8D3RUo39uCkUURVcU5BSilDIwdmQk++qRENo8NelwigkqJAebz9867vuP9z/tiEIRC4wDqHmM6npMLty8XLjHOXOSdDMx90ir+Cy63kostcYm5ASsXkht5dxvzu5Knjg9ND8fKJj71eJCmtiu1yBerIm8HPC0srteKrx1z8i2i/Y8u/b2ukBK5xOO96cJljsuIUG1Vad9m0NvJ5TedT29cOn/Wcn6FFeBLXF8An89cAJ9pP2nhMnohT97IlzcuOn0pfH79pNOAzzpxcX2CjsEXyBdfXN8u6H3Txt5uZ/2xjbI05tpBbTqo1Bn7Nim9rnRywgrKLuuaReBUHY4HTQfjVjzqOJCsX3jdKKmsTVEaY5MfAzv5e9M/zKZf0fYtBx/nhxt7Ss9DwpM5FICQy9C1cEmysnbv/CgSjhFkmuH59OGoD98+6IFD1Xws8An9C+w//0XWjP8nF2v/1HNp37lg3AeN2yV0JkbOb6veuDh54UD7wuXaC3XvM974Ee7Cjy4MUc1UZU40oJKvkjjHYdrYq21o6R8RdoI3wfN8bK1ip8BMQZkq+K+VomIfdhECHbtRcWAwPkIK+sKGAkKCZ3CgC5US6gixMP+v7ONsH4NjNxkzEYetJXipBDdSUOjy/xCzlkKOqGrkiFIseCF2Y+S/TgxaHueOJ+L4iUPxM0H8/HSQ4YnD89PDJK+hx0NTLck4aSH/eM4YNuqWTTxDllrkdX8mH03wtGwuD9hjbkUT9mvI2LDfYa7k7qYJ2RFZgzg2xBwaD/JZxp28wK4SAAAQAElEQVQ4XIkHz4nFeZo15MY83djDCXzbqiOHc+OFeewLz3EBCp7LE6Xbb8zzFcDqw9YFfQr2qcgU2BES6LYTHx3YdfW6DP49DjvzV8COmB0bImGEPC4jlJkqmapAyTLqjUCZamUv27DJpMNkXQHaGnZqBXxgwhYTebxxCBdz5MbcuxCzF/YahhPrjXV4QY8zMXBDrv6udy3SoRV5/fvweMBXBx3nptoq4ZmYpzN39jswZ1bGOue7NI2K7vaD/dWoW/YZeg/QME23V2SMDEWkNCAkGSRcRK6AB7Qdj7Jc7kKPGI60tfvdZlSNY77J+Ibwh6kOeY/zrOM0YaOKPlXHWrFb0WyZ4Okxy/DFrg1H7dAO2is0qn0IFOScWpX1fyQfHKemA3RaFqUCGZCXWmHMBK+Zi6EDcX0EplaU6Cge5+kbtredvVYrQpGpAu0JmhWahblUsqpEUcnEbaFOPhp5CTkDOpU4LzWVGSYx/pm2ETjkoqJUy6oGnZapGqmpFlnmZ/astr/1OMyVOVJZY5pmeJcsEnzMS5xVQsHYMugcOIMdD7Meyb1H7Fmxh+099pbYbCH/4R4VbDW3psM8fYUZ3VpNVfpKJvoGIEFefmx/w04e2lmzNtaulTnpWLoRn66P/BchAbj6bm8Ydu386ePMsjJ+M3gsuXlFpo0kv1HfobnzLsZARQW7ZUkhjvwO4fH5QNu/XRctUfX/KEe9YMdKW4C/d8/fTVdkukF3yEbM79AUcvFR8pUQTIkm8iSx5HfRRqeCjixiferyfu/MD1oL8nXjgWg7TeS2uRUZ/D5ju5k5fGipit/DtCRFhBIFknGdjdROvjdASnQOu/i/4rS8Z+b3KxerBv/FH/vLctuWaTqGktC7E7epFnRb8e3Gy0bZjSwhQ+qAPE/sTZ4ND03O8Q9cflr2CXktd6VM5PWw1TSw2QZN+2R1rgE22ht8n46TxjkKWs/UD1Ml7gpzIIjNokfaHrlQLeB6jPMxoqjA4wuvSl/JVPgP+pQM5mjqiKxH6B3nSSWTPc6qN853J+Dsi1DOrKfzRa8vJ70AZ+xk+iv2tM5hRqY5SkEj1PDFjJ8aUAo84eXYc0zcvI4aWE9W8u1G7HViB9bMw2DNLDrMRce56eEw6fFhxn6H4W/zu2IX20s81sl+fyKPPB0bOXgC1zAzzu+NsuoB+xyhNWSyTZAnsUFwCRLEht4hpKFJUql8mf7UKnkAeo+Pmg+HMbde2ae8sWe5Ypt1+Ky/50ahf+KTqhn5p1pGPIRIHfhyYW3ZwRdOT+jTzJQLYpF+7LkRR/6h5gbe2G9A3/pesZVj0jZkqIKxhbWrQr9kjncFdOjcoOPY/VKaR0QoGWN9WhamGrjgXeFjXlNr2L2qmV4USfRLIiQRNVVr08PDATt6jZs8PkABQoqI34EcdVrlB3lcQMS134H3qh1qYT0xOwL5XQqRp2C+jWB0gGAlM6UnJL41eCZKvfPjvSvgc4cvODQpgjF8qNAcFHegwue9rvvT7wLw0qWQDB4uKBOjyNUHGO935dVA8gAZVaM2SPR73eOhPcZ1jbaU5GERQRnyQ5dsD5c0yuAeUFwdtCEjP27Hp1S7uicRQAUcRoPUvViQ7DcS6Aosnmy870BHmY6RN2An6DaCc8XbK3juH+A+YKNvp9yHf/qQb4e+oVMaUE8uDRGBX2IEvgN0QCkjWVlmewgh7/jQ3ZDHPMRTM++JDcUSOnwUGUqgkCxrTYLUUNQaJeCgLqOfd/qniUBugIOZd48zJONNJ1JSIAGyD/3RSzwRNFL69YuuYMmHJ8grGZdUwhCddg3gVcaDHLahqpDxSqaqIfI9dsXT0VtM+A5uJ8Z3Nrwbi+bKgWwDXAIkyAtwwye2je1qsM13fLcPu+3Q2uEmWf+GrhN6O/EkPFf86gvjFxLVD+M/zbzKm9u/Mz3Kvj/4bw3T/vnlTW8vLyT9F+Q4IRunvNyUuUO3U0qB7v436OA45Laubmsl1Wp591lqx3j+mxO+nH6F79kXmBwMFjYFG7rsyN2RX7Ejd1eEBhRK+3Guddis0GEehIZu3hACDNX9IYJI2Ls3Y5R9NEJAbhe6dWDXBp8OkXt/oksZiWyeJk1OeG3ivSpxoHE2grgD7BYVRbI8DXlKS+pFJT2+qLXgPeS42Jlj+76g9zrAbdX9jHHMCRvuHKIWfvjyxe6Fy9wbFwy2RcdWUhAbqYiUFNAQ+m78cr7Kl79X8A2em7gT6UKZqTo1FexuEo4Tb1xOXByfWTDuMYM26B6SImKM8bgShXmY+CvRoVDWkfj9N6RrKeqMWd7l+xJ3DFeWVAGMY2iFcdhmbviLuEMkMSUwfoeGxmLofHPhAuSNi5CXt7M+e/OAjAtxYHvvCL+TW8yzocsji/Q4BD8e2Owc9ciGZKKddQ4baTxdISFQwjAisFcfB8f/N5cJ33Mh8N9tO237fU6xaG4stl1SGsDPSA3IoMUwRCZWpA15NvTf9p266XR08WgpFSCK+doH7d+1TSBLwwYVyEH3Thp2VKSk8m8eY/xNnL81Ds40QxZW+JN6AHwcO6DKrOLeIz+gjreBz9cOoBZ6diHy6DNeRHgoMovDch8wdAHfNv6CYxlLxpCrUpZhE8aGxoNLdMFHb8zdK4zMz2OMW0sSM1LJEOyUkhgu9ycvGbRnjPdKvQC2y8R8mMnL3tTZz8e5jg2d+2q540cwNjT0YVoP+gGtTsuN/OFc5kP4hQ2g3xcOeyvydea5R2WRAhl2/Hej3X/760ruuYK/MXkygphPOZZdt13dfqPfdFzfMahL222lvkPb/DtZcceOO7QRB0ahDJgphr09ZkWehUurBR87Zy3IbHzbZWaTPbMZnq03ZStF4Q6lLEsp0EuDFNiAb40CnohAPG7aySOmZ4YJUjKmAl/GijbrNORkkOtdppKKDPjAy/g1VGqqFCkC+WXQeDrfYwT4dPGGZbGDeVID073UQLw3pxRFKefRplqbMosioIkMwm7CYLzSJmkM7+BIBVlqEXXjSv/uT4v+4oeqf+5QyFExIBmYuj/WfWEduGDfMz8CnC47P3ruulyJ9SW0rcnlYteFXHDmIvli3xMHO8Mr8Xd8mNjEVg5LKVKM5soaJy6Myd+ynCFxHqAGPfy8ft1PbXRAxfoASKsIkPns4KzkaJfKUG0NvQo65RizLFf530A+84Pscnkhub9pv71p5cL4xoXx/W8Xn7kwPnPZfdbC7fcVuI/5rPul8QuXpK86nQxvlCfdL4yv7I9vWllbvF/DzCpZuXA8skYdVdusLA1Zy9BpQ9adqwDx5tCrU9PMpn46cmGM3F3IjF6opaCaICV5PrKRS1JXYvvM5d+Jw/LfiknfIGcS4zcSxo1g8FqN2ZAnxBKiG9sIl+NihrU6iYvWJh2Osx6ej3p+vzD+OKf+R9tNz8j3f72FXuw3/HzjHfLCvFquoav9elrHP1/w+v63MV+4NH59W7DPruulM0fEHC9A3oFYT4DwHL7dMJL92imdy2bPRc8FQCHs92VcUUYINEIfbPRznRf5SbpsowhXQklDhU/l3fnoxsHqSl65ocuNcmN8yRxrbSPoK7FfGEMhL5xU1WpoyNOKknjtmYPlhlF34s7z5cjceCSOHzkU+6LY8ET9y4XxA31HLhpqSbzciY8NfwA4Z8VPXt/EkzC0HD74H7CBYZ6qDq0OGeZakKdgw9BE3X2PHKBdt8wd3wiZfgtOCDuvO/xWLetKPN/hSrxs+NOhFyR258qFd9vnxB73jf6386rTO1yw141+PkN/y1rQp8K4loKtrZu4JO5y7F3Ju7d3cLys2Hoh35sP03/4MCKGPxM6BTqZyTuAHSox3mrVxBzw3vBAeZiYG5Rub/Vuh1qlhl9mcvlEacI3GFxYK++wy3/76hWdXrm48lp1sxy7lBLrZmDf1AP7mmfmndfBA/UJ+oiE7To5DF9Bbx3QsaPtudEnWe4h11ShVXhPza3ogcsPw4zvSqEd3RQpx/P7l/x07LJhpxWZve9y22/3HPgPa3fWmx3o1EHnW0psNCPjPVYmLkMMs45tQp+qGcN8gYSow8KxthK3G0QoZFlKpipQUDahObXKJc+s58Osh2kadFqmMlKIIDGoQHuam2bgiK2sZ5uqkvGWeCOmrzjdQFVSqmRRRd7WqhrjK/Xh70yZdij5gVfEaR9lwKeWZFyoRNBLi4njN44pKvwZ+91SVKFdwJ+oH6fGhdOsRy6ejsh0nIoe5na3D32maVsYgjHB4lKzaioTdpvBPTD2AP4M7yLrsuL3BbCPxJgCv2meNOKS0jaYW8P/VRVZC3IntghDEJHIfffhLvtxx/6DLsZZ8Ptt0EZv8CICDiE/HkOT6CFvfBlLLOK84UvGbozdyCOmt/E+xkAfIsrMO0RK0C2Q/dOl619uXX9Ds/7TnJU0FsBlgObxK/cNN+cK9uo35s2CnCZpWUwnIpToluAPgC5NEm3hNtOjbj0v5Nwz55+FeDBt82o1NeP/mXIytJRLvx+oN4hGBHoLdqGhR0BYwh9Yg0Ds7g3bttO2k3e28V8BvJ6vejktuiD7arsYj3GJPKYTlJE5YtnzwDZbsNsKbOQFz0fIqqLDcUpiqQBVzw/AsREXVbPPkjVVawCptKwYZ8NOqwFdF/ZDN5LlghwbdBs8n4+T/Ddtnx8mYqwyzxpzIcf4qVb2QdMA22hFdsecbeaxtRRkygGZMewC2/E+IcehFR2mCs1KHAbzaNXb60ln1uILF8ZXznint8u4LH75fCav31jDN9kG5qGQTC90/2NbtVo0MX9aTRXAtiP0dCM2rmwArvjWcMN2KwGCCZQpVeSZGXeYK/K0kQudV58eZjm/4L6xDu2Ms3sqg2bkf5yLPhzbV3ii/vTQuCxuwy5jTtNmPSdkK/ioIHS+y+x1TO91TDRkMU4Dd8Y2B/ZUT08PmvkxyHr4LuT1dNOFGF+dg+07fOXcUEpizzbkb8hWEi4ouNkv4Lt0ECX8A57icbzbnit6LczLK/uMC7F/JQaujHE8uM84tgFDlfAp2MtlRkIlTFaWb+NrQxiX9lGGVPiybNbJdfO8DfqL5qnhr0ZMVCXyQmzQQTXyR6rS/4gNDMfD5LgLBQQjUhHUQwr+yHWF7s+9RPf7q7/9YqDe8aCVsYCePC7FhkK6T7LdSrAxcR/od6rxpZbSV96piNFBW8h/9OVd0p0dxlFIbqcQEDG+9OUZ8vjFQlHSC9p9NK/Qoe7PAL5ocTtIo7h/3dvvulDnYwlMy/3j1RUA8ZXYMFOiUEQYdUDXu7yUop0eGRiGk7sLuYEueUDH2baXyy/vDrSVw8TCpFuYcJ58K8HloPgCHjPqBOdG8t5GueP8/hVsjgHoO0rY80EOONHQB+y8dwBx+DggSxaVUggqgIlURz1UUbaUoC9kHTx+YwKJJ0dfqhYDuJSFtogYtqqM86SqNUkWQMlBpyQleOW93TiNiTs3AhtwT42bLwAAEABJREFU0HtMASehBech61hUkV8IkpGKCNny3sSjnb48dCmTvpS8ybL+xqGJdklhbPSXn8CfIScn69FKIbEmct7BdBI+HmP+1n1Mbib/NqCPhcntuFV+IgL0EF/67TOkEF3QDlm/qRU5wbnnxiLiw92Jix+DF7aFGb0yx/7j+qD/xvlNPnidneSXq/p2kWKR/92qUrvSUCT/7Rf2TFTQMazjTqUPHYdutSBDjHhZ4XkhwZ/4VdGXxZfryuFx4+CyayVB7iR7wkhgA9CQRlkixoI2tVQtSVvIuu+MIWQZO1gqgj7AwnTKrpCUAPj4cSdn7OSMDXDpd9MReBGhkqmCvLVWVcqSVRGMRagdxN0lIJ7IUJZQQZ6SjMOPlfhq72NpAnMnQQJcHPe+8s7lwjgZ7dp49/y7cWo2XD0HAcsEokJSRCjD8ks2zcqX/b6i9AI4LnbLhW7iiSwylEzsVEwG2+wcLDYW5Z36NmLHc6oz7g5dYnxGoEshFqsaejf0mVplU1JHzJQSyGPUrt1yYEvLYiYMVcmEZ7DhZXwtjLmPq7QTFtrhwRB9GbuSS27knhvxcOH24ESc3aw/eJHwAhIomUOGLwv9IwuMF5n7Yh1CLHhLCV5GUrENKJVCTG3Mmde16//8Kv0vn3Y94ZHVGynbj7wCOymkRInMEIXuT7dqYGvQMa0hP+ZyQx8DO/iB3uYnzNi1QdN4HSIRgWwAC3GFdoIWYR7xzk9j0/w/aMh3FpFBn+TUATE+EDEbhsnjCxXIDJ7yQz9Yg6/lMe6GoCsCoLZsa9vdqBGhZLCHuN147nN9jB3aSgo+QMIrIhgjwGUoPB4CC/Y8Y8MbTDbmoHgihE4AOIWX4hIalbrh/h74C3vRZvqjLVLJi+d1HXFT1FpRraFaQmmATui/9rgB2JHb+l6Rx+C8dl06Mb9rww7W0Tol8iR0EH/YZUOHBfmtA2gQD+RPUGMAZBnftb7jrfh1w7ZfwHTvsP+O/TvDzAFautNimg06ttMGoxV7OW9RteuGjjOb2plN6oTODbjPNcshJXLbDoawZKE/9gwZkMs22GFmMOFgXKmpQatImBzZhO7SkIExoI+2rhilQBq+8LhEfmhE/HGGETFoltGn+9PvxZdvvzoWu6DLejIyOeMioEl5x+v3wt9fWXS5mtC2vqWkqA7gPlB/+dOif/Op8R4yTqEzIsYY29P+vLA5PvnikkvhV+DCxfH4m6xrsNZINx+gAB8+7Q8PTvS1/ec5dTBMUuNAm3HP1x1DYS78KC34byEWzAv2yCIhgkLSKKlkSnxEYKiz1nQL190fopGLCPIwe6+VH8zG/0D2+sZF8VmxGS7aWW9X1oVtwE0b7xtKLAOuHHIuul3OXJKedLm8AxfMF9oMN+iuHsuezZfFu2XAIRFFpU7KOmM/7JgNeeyjrn2sUdZ3V5KwS5VqS/BTQrFdAkfy/zPACQq3qivIj0HO6xrzDttfOJD8CPx/VfU/Wc5cJu/YrTMWOlyKdMPOuD1F+teNi+bVsNFGX8J44pLr+DjpiTnxF84n/RFy/E2l3rx/gIdtT1WO45W5PsZD48YPBQu8r6wjF9aUM3Bif/PGBd2VcSw5QmQFjkvPM/yeiCXerQ8zWbgXvaRE/3muHHyKHIsZIeNlpiLiHeQm+enY12WIP+AYr2SOsQ0+MznNpaC+kKsMK2vQRiyJsZkBrvFTpQC8wwZ0SyUFebDWolKKOUCFLvEwtvNW6J9a5WAJYL+DD7SUviA+YkfnmAk5KtBFHCPDBTvdkME5bt9p5UOXCrwr9mm1qsGzAo1xhulLiU8mdJqnyuVW04P5UW+1YpNUiYBOyrbuRMlOfK3E44rTvebfiM8rl78Lc3EjxwYxAfZQakOWldy84OQLOFeXyHujXMC13+9TKpQJL2S1XUpJCeswVBfwfUF75eXKOOf5G7oujN+wuXlgNqMrggI6id6Wu5bAFwXdf1f/wp4GaG5r1Cv9ZeDVQsnYBn/bpGIjE93wzUJAGXw5fIP/BXku6HxFvhU5mBighhrjp5ZcFhZ5bzO3Cu0ctrRbLO/C2A169pXXkI6dOjxG/ESqVsuRsh0K7w25HHcH1peGTIleUsjPTsC/D5XpmK5h0DVD0CJCQS7wfLdj3Oyx5vllbIaQM7BFUqZKFlV42yZTpiYQGnSKpFTIY3cI2X8uRVsO/IRGkWWeamHPd7fDYW6jPqFLhXaA3y07NAPaCW6rVT7PTcRfoa3j2IXJPnyOnW03+2DvnUiUArkK4xJc8VimbruukmNxJUZWfOSS1A9+KCMkeEPaplCQEG2aQnuLopaVmKBslQuTqgfm3uNxGqXn4GGuMhwpnVcaMpdI5skdGvq10tDVMEGDcmrQrLKclt0xYP94rReyVGgcpwm67Y4P7wk/V2QqmWCAFeIZX5SIju0xg3YcsLEubMTgRlyt2GsjPt1ue0BCBg9iCGrfbScsuGOUHSI7Y+/4G37dB83xDg4NMteESCJLyVBEYEfpf1gW+S9w/Ptb0z+NQltgBwCcBDciGN41/Ib/LJvnivnBVgFOgluADNOVGCEh5VcIXukznvVZ0O3KhdYNmTcD+lsvUIZ9a0nVBLBfM/BeSijit5CRSnBStElD5lYLObfQHqwdXTdy6oUzzZkfuM6UN2zrPPBbXtAoqTIgxrgQjxGYENbzLh/2JsaSzqklcVTG5a7j6kiunT2n8XctIPBZ0cew4McbNrNPd+gJ6Miw0m77NXQbF6CPM/Qm6E7EXCrRE7cqMlRrGZDU7WfbL0Lyu21SM4f8SSMfhNe7LXLQOkxVh2ka89l+WbHJDVus2H8Brpeb/P8LOp3O8gWyZbas+/CfxhMRQ6aSoVJDFT0TCN5tKtvUOtq+N2gaFtYWx3AnrgWtCu7EmFYL88PQkAtgblpHx9KNuNixEaiDx6EVHZH/Ya7YpwHYCXzrNE1l5GfPX7+3lsIUMi/YyfbrrGNBfBTLD9EhP2UCrmcmtquqbVKWSox3vfHjwgWbLKxT1gtxIGctBW6yB6ly7pjQo5bELoID8dEJEJRISREh/6HGWMk6bY4J9FsB74tu7IFuxIZhgddKnttgRjpVIF9AOwpUkFERksIzWbCQWY1Y0P2JCIEqx0OAt8HLtrxB37atpSBnysLs8Fng5z3YjVgU+K02clvB5uiTwRcQEXSFxPdQny8+0Ahg0NIQRvc6hUClrQNuM7buj2m9Q6JceYdEJqqiS8EfDeA7DKEv7dRQIJQge6zb4QKfXTvWsMI2suWRQuMZ7I3Fm+sGqhbek8hV00m+DJHonaEwBKXhnZbxN5wzeJiAgRUHFH0FCLqejC9pWkAk/dAS4E4DcniRN02GKMF3sy1mXb60696IjvSgY8epho3kcWPDdubXnjOBehkTbuMXm40A3jUCiQXUdDrjdsZtTMKNRLsCY/ElVocKYQmk4I/en44RO7p2xu3w8vjRhtwSOiVAQBXAgTW1ouNc+QVt4lcc4NhIZJXkU4Zu4oHk0CPgU40/JnFRrSnUl31aSo4ALCUYJ6DL9cq7+5KxplOz6DjNen580PPxqOfDUU+8T7UOWt2KGZDXJkwYDDokrgK/O713HqExJlJQt52lDb0ZqhjjCv0JtRjyGykikCuZMFXHuaHrdE9Mx4MejjPJoaF7HboEAxL8im5Tq6N9dklSm4EDmwrD1IoaOCVzjKvUDSUT/sHkBtIgLmg3vfEr3+vrZWyQGnq31iT4LPj3l2ycfoX//8ztM007MlV9/HjEXgd5sZrmqoItsuyKNHRKyX/rOHztRawUYrsgQ0SMRfTtdNUrifFKQiEktEGfPEbMdZFPSEzYCFkViMFXSvoCBbkbdp8B1zEmc1YUoWBMlgLvxKZFpRbVlmOxKplQEoh4FJ9s7weWDcYbiWtDEMf1SvuG3vYbaPgJfA+DQ6cklAc/j/Hit7IwrR6zYyhwkvhq8Jzti3licZpUkSORe2y4wdkJvGW76cyh/vX0qs+vr/rp5UWf3l51vl7lOZIRKpmaWh3yV9493gv9Yp7IbXkK+hqntnL3NbxqljE2IyXdoWSlv2mqyNQaNJGLsSCo46MNmgsXF17EhXze3M9TlRfEIz6esDfigN6hHSxcRQfmXZbQhv18gFuxGylCd9mLGjJNQGVsKclY4g1fL8PvuzC5+pdFFToJRIbsqEK9TUn8V3lj9MiG278G+29MPTA3jnPT1KoKyKCqQR5xaUsdWMwtd4XvHqmthxBRy9aBXf8llwn/lzfp3zh0fvwIITYxJzyjr4/F8Itz1Y7T7/HQ8U2X2/hyt2CPvlJlgG00oe+MDxr6VgxWaM/huxCvHKBCtaRaKQMm6h73J2roX6rS/+ZahEnACfBTYuyIFxToyGE+pj/VoqmmWoYKOHy+KhCiig+94VgZY1goN/R3zKTHZEIaTBpM17FOt8yLJlNAxS7T2Bjb+z7aGPGur0ZJI2OEL/uYv1fktJ1NL+is8JrRba6JvAFQWufium0BIEsGc94yE9c3LgbGhpLN5c47zfCKu7xWNNAP2pbVvnGJV4b/LLthR5kbF0g3NicLScU+7sRBKEb8FvgV5DBEhES7adlG1tfg9wEd6tjAfPy+QOzmGEbJ7j442zqgDFuYf4eeaUZAOwE+XXe5KcbHzclXBVpLjdiZKbEXoimhHdDGMsqUCBlN9LUWo256poh0GuzAZciQYUO2lbxk6PgOFowJFSqmJZ713UZ3++Br7ggX/GcfYnaopZKDaxbmGfyDk7HlITDMdtCqJdRqIV5TCe0AT3dhpFGG/GwYZ8FmN3y6cGBYuMjckE9DtlBEGG3QvVf4dhPtAY8ESr7zoP0PuRQMlP3zT4XYkKxXSY26aLceFzbFp9Oi17dFL68Lm/FVF8cWylke7iQVpotNK/a3fX1BKstk7UNjvjb4TnSWiBHn/hvsp8sq/83AC3JciLPWJt2hqU2TamvYpCixiaEgXK116Lmj9/Vyuf+N4rcXnV9ftF65IO4L/DbV3FQMXFR7XMA7GV9K0I5QyLZz6baRQLukHkSIgZeN2Fyhv5DLb+sNeTd1EZ0M64wxb4/zvN4xwBfYdjzLeNs0wb/DCvFF+8plr/+neP4bz+t10NyIL8+FvXf2iCuHvbOuXFiv9Hd+AN0B+/rEnvI/u3b9XUT457edy5VAh6JaG2tI03w4qGK7TQV7Sp9Pmz59vunHn8747ArNVT97Peu//+OL/g52/QNp/FcNtr0v/5jexDuy70JOdCW2Ej4T9prh0WrKduvE7rItOp8vOvOD5MX7XPICYQlFKTMVBXAZ72XSTmy0VlgHC/5NVXxANyGya/GaSTwLG1T4mFfib4WwOV8gBlBrRc869ksPD00P7GkPh6IC7k6sbay/HgFpBcNc7/hA1JOGiNCGoDfmpufQSrlj/xX/L8Sy7ex+B3+tZchYIZaJ7ilRNSnEhCq2WYEb4y5cqJ/4wf71dGMPeNMVmzGO/bsAABAASURBVOzvssAS+aT0SOIEFaWRP6Xwfi5Ff5CPcuxb/TeX/e8QPz/NY2/4/MQe8ekOx+MBX5NDSooQk/kv2O2Gr66cO27I4fcFvTpxmArmQWFtK5pKkXWKxMfiQbBEr6xFhb4sReM9UqJPKhK4kQULBjpt+ux/noT5emHu39D9Sh6y7tfrgl13JfilJPQS2wHQoQlyMd5n9hO+ODg4DuznBAeEBK8YeG+lgluAhE5RybzTpaweg5y1BG2CriHk8ZmUymFbKca4Wk3H+jK38PHNcYZvrrYZAb/iu43c3Yn5YOyggRwJBDRGbDBmI0Y6gOPlJ/xlsDOJp3vs7XI8LdBdsIvX3g0/eP0c9KFZwrqkIr5SoK53CIW+PB1WXbtl9pmSuXZhrm3UnVc6PDdkX5BtR4aEXs282yxDmEkNP0y1cBlTdWR/+XCYNTXbFi58EjxDYSxVYTh47rLOpu25ZNqYRlf0eCX/vHDeGBd2+N5rt+14wvcX2xN51nd5/W+1nk9nvZ0ueh1w4zJrJV/surJnXMkXpFDs1Tk3Mf+5SPZ7IkvLooKdmBroETrMTc9Pk56fZz0+Tnp8n/fHQ0WvwpxJHaYKFM2UhgPnBev7yLnv4TDRNw3diy2MH3fm5o4NO8DrmEtBX60JzUmeg0f4Nt4TmfT16fcaNre97i/EF82mt2GXjXhaIXqPmTuGv8NfcHI57J4BRwYSHDv4GF5CngAvDfC9lyIyuyz7GIdfS6ZwrRBPv+Cs+K/FTf9oL/ort6Yr8x43MB/7AEjq/iAnlY7sHTkohMMFGyWyVKBkUjcEmGL8zn5/G7Chm+3ljohUhHHuPK7MqVd+RPS/BesYeSEXOkcs2ELQjAAX+hHBayL3Fygq1gdoLXWoFf9O+vabo37+s+fhB4aQe1bOu5sW/NaRQzwRqRJFZeSDQryHGrwa7yPu32MhTQAj+Ix5I1bPnJc3YrVk6DDXkU8reanAv3mvURvWKTpxOf3Dj2/64Yc31tEzsXxlnWJ1DTGukEsD+0kB9lQLdw3TgEGT/Cb4rsS59zcnflx9A7zfQRQ19GytKtHB75BQIk8DknEkXO10mHZVaMrUDA+fx47EtteBh4cDckwq0JLHhHh2SO2UnaauziTiG3K00V9KyvupLLx0Df/u2PNrvI6gGGrJc38hkBZsdWN+28c7ecDxY3aZgfwFuVN8CYaSQvenq9Df8MWMLWpJVd4rfJ37H4+VuZpjX77ikx0+XmUq+7ROIriR5y7E08XrGrG14nfLPM2FcUWtpSr7iZDkNfAGzpW170zcnbHzBZo31ij3CWHrWFNS5l+LyAWB7QJawByaqthrlhEL89SgX1SQFbFlyCJF2i6dnNxlv67Ygu0he7hdG/vWDV+7bRn5f9dK7G/qYqkXhmJ8IEpSAhF3gpRdga0l0GWf43ZPS+34YqPxxlpyxQcdQgb75IpdTqwHn8nHP75e9enlqjN7jxvtZ3Q/YYccDsovzEJmBFdKK/LHQTx27OCMbLyOz72NapciQuOPSyBxKEwwUMh1mgSCvjzGFQ0RrgEugQRK5BhH6xDEiWUoj/ZWHHaM1Hgw4ZDZiG4f5aiMr4EHSd0BilQiAptTT723azzWZyfZ7iTdu65dQQ/od3xeXDdYp7t++d73XjIigN6RBNhdgUYyiA9ku+48+l1uGkGT8fah305910ZQ35hYFxZWB+yVIL7h7MUBRHCtTMzdshqQdwffk3Xj3X0rAbdBz7QtT4S/hWRCsDt81ddjGbcbnwER4EZREtnFUFKNmXFgo/D0MOmJRfbx2MYGe5qKShI/jLOqkJAYb3wvwoe5qpVUSNALFeqlJmXwTltINDH5aIMOQ9UhYrzjPOsDF8Yfjkd94ADzyIXxXIuMYyU6FjREBLRC9Z1u9eQsd7qQBD8A4SdJIezbZV0ZrohgLPJRigc1BIpoUc3U3Ioe0MEbhQc2DI/Hw9gEHOamib6K8MnYr/i1MgaYgFZG/TA1yqapVlXwfxdKJvrHkKFkqAIFehubt7e3q16BDV9PLD5Tq4pIrfjWC+h/yCXWzzjM/l5swxcfnw96YhP0gJ+8ma5cYIQvjEmco6xdwQEtSPnSKljJskTEWLy8OL+RHK4c6B07GwlmfY+1jY1Dh7feISQZTMNQU2pUbBPr4VgwjU5iiijKLIpCWVIJFNui3d8jTAm/bDu6bWz6VkoDdZLbCnyJbc+TEbdduK8L8qKqzpd9urJY3MB3Ily5LPY8MmYiWytFEza07w74tFX40z7YY5fO4rJwmD/dOBSfXvSJC4MfP7/I/+THhQPUhnwRoQqdudYxJyrjU3Bg/qxjfm5DlgLtCjRDK4xJlbHQFKVtEakQbZmaatOEf1udKKuyuK8To+iPDuvthn9uZqJaU4ep6gDNI3NvaskhLuSNfynB+HK/MIau88CVhW/Bh55TYCFHQe6qZlmQoyC/bbcivxdz4+743W1CV9M0RMKe9yypqVbZfkfi7PE46elhZmNmONA+DfoJbjGkeJdmy43NJ+aC7eBYWnEe6UzeCK5rl3n/lc+7WHP1+1MXYohUMPxrWSDnQn5GDCAzLpN12xGYj7uwhcALYQJZjorM5t/whetJR0RIkQr+lAwZ3Gf7TuBNJfUA/KVY9HeUOofQIwdeAZ9XwX4s8BYwabNPDqVg26Ka4IagrvGEkYC73F03lPNlMa5hA41twYwIlRKKCFnvATt9VPiImhR8o+gG8815n7p4aBYsVVKjNN5G30LMmtcVQ6/wNJ0AH3fIOtouB14m+E5smqZRT3RAfggmsti+428JEt835pYvjTcLzpzLDLNSREgCaEMsWU/YUyIvepuvYeVryIQ8G/JsvMsP4zPhWd6BekLbXU5Xw7/GByzPoG/bwM99K0xXdF2Qa7Vt4EnXGO7yt4CM8BIQQV0BprB3H6UHRIRKkSo2acjjOTbzIwlTVJiH+OpEBMAG2heZDbzJ/dgvUzymZY5UoeraTtUyr+hr/VfWXGMZv6BngUYtDAbZOFf0GLps0orOnh83DsK4QJ47WSdlKQrGJgYKQGIwkLQ1+kyvQDOhHRHiQ+8dS4FAfNmWC/RvrDc39hsLm+uNuh3nGI4YiF/HmYMYl0Uq1te0qSd4Qbt98Ve4WPxLz5P+m1NRpoAA7nxX9DqPv128cvhfuDRaxmHK+5sF/3m8oJXQNf3KGlao287CxyPPSSqZsnwN/Wok87DrzLr1xgWUywvxZWg4rTVy0jSpUjeUWmR5IaFaimqrigxorLqNC+MTl8X8SMil8eoL431RYX2oXBbXwiEvuyxfFuiYFjIkNiAwtOPXAQS//QSmcLl2YnJlbVqw7cIas5HXHQ+BZTt6bZwWdtp2kLdetHMZuO94dg+JPGk8/1CRfVfwg69Y9/ftouXLhbH/hjNzc4ePbWhYfTntf0+ZH0DX5Yb5Nu3Id8PHJw5QZ9aGv3ap+r53EU3YoKhhi8Y+a2Lv1dqsHVlOXL6/nlbWwZt++oG18eWmP/nTq36fH7P/Y/L/P8V29t0Nm5/Zp14oCSX1oUNXt1wcPqJ3tSia8MOE3UqVhF0XdD/zg6wPJz683IgRQoG+uNs5En9J/gpiwVBqIGtqngsHs1TBB8F8tC1X+C2ABD/wG5O2UHYsJ0MERVFFhnlq7J0m+Uf2h2Nl/SrQCg07YkuUUKIfH5keJCmliPCX9i7d4GVY8a/HbQi/4GfrYntnijhLoKgkJcT4KCWNuGbu7ixkK3a4McG9t7N/vPd75eDmubGb0cD3mLjzV0iOD9qpQUsDMAU2Ti6/qp4fJuAAzMBBT4/A00GPXBof2M+2uamUIkJM9sMVx13w1ZX9juVf8eW64sNdcCvsNapaFjVsV2GU6IMJ5CeK/VCwVw4I8CAuRVGAl7wnfiDd6AxdXwi9cZHimLnh86+8iSHvQcIcGed5bkBMFQxXUmp8HVodOnrdnWoiU8AXCEYyrjCgVeSlLFnG2GRclgJeqlCvxNHQw2NCgqUiQglEhMKGATKTeGEMfKSuEWP4yofvG5cJC/Xl/aBPmA8aJYtKMiZSIck+9LiNeOnDn7Zcp88AAnTd3omfDXus77Bgqy9+eA9JxoQiQ4k9FSGGyg+1Ifuo++VLh3b4b7qxlzxz6XrmgmDB147vwQ+eC3rsMEjoVvQsJeW6y8b7XIvmqeroOXOYqBdiGt3iLn9hXKYQJ/iySJ2cug9bbejLBylizJc3LmJeuaBwDlqYN84fV+bMidi7kJ9u1DdkuiHjldxw4pL7xOXcmBNvN9aMZeT7xbYhPhH7t5cv5Cu/l8ghX2KfUKjwfkD+5/HjyST/T7keHibmf9UDPxQdySWHufIjUtFMeWD9OoD/Rd+nB+bNYSZHNE214tvAfB0dV3jvsn793d4hEaNFvij2P9N2nKbxnpbFneB1Bwr53AWvGCwUEZSS/WDYsM2IBfL2Di5kx8e5zqiohL8l2z2DLnA6yt9p4xeIu70o7niSxtgUY0JZUoUYSpD+BXLxn2KN++tb099ac+y/cYEg+S4P2kFPCj7WXTKfjuIDOs0SfEKZ0AXGvA2YCVx0WFnjVuQz7IyjeeCHK4zf6bsxl145h34iPj6T/xwr/mFhAz+gOQDlA5l5Rf7EzwWgpKEZiNUJ/z0dp3Fh/Ivfe9ITPxQEotyIsYVcuzIPTdMqJR0lLTN0oFuSshRyStHcqhz3cysq9FlXz80reerMOrrio6D9QC41zwZedXwgQ2OskPUE3m+4MP7NT2/6zA+tb+i1wb+U0GGqQ3YsKj+tpR4eGhfGTUfm2QSNUGohH4y9E/unkTdZvy1/rakJnokMwx8EE1XiLYh58YbfnHRRtKQGL+tyaA3ejdif9fB41ERs11KkyPsYZqsMxIXeAUrCDeDwgVhtRZl3/N1rGP5bCRrLZbyuu1Z+X5F/wbcjX7KX3dCfAAJDyggFNg9oGRQBAw05Bk4KX4RmbDphs5KBfjn88nhssj7mtODbTpwlcld+/OjIs8DHvrpirys5bkO+ZPyBOT+zb5+wd2MdUIhctetGTrm8X5Q657h+wde4echUkKEwpjKmNWF75JpTB2CmvUFzxicztjmQRybwa8nhi0gpDXHXbcMvXutcbthnYw1BfC6Nd/Z2O7JsumKzBbwNa/j/0dRtG4gEOkSkEhBttrV4OrDja5//OqU5+d1+sW6eX72HzUru2mXdTsw3//8kPr1c5NJz7obOV+zwxjw0KxiF0ozjzjQi4Ps74L4BX/BCXx4LNaATQu9gwSChO81Q/A6yBe9E0CgZyGf0BlgRqfhdMM/xLnmTeR/zO3zgp/F0md+ovn+5y/i7s5wBI2Mai/aOcS8i4Gzg1fi2nsvfBbcllqp2eCvwCm0jAHft6MLQ++edzv2lS+YL7Hi+gz9oIof70ULjHUFdjjbXoWeZjQY5eEkhSAGuRIQsi+sQoANKHmcwDwbSglzIBu8N3vsXYCKPOhG/AaPW1SgFAAAQAElEQVROXwdP4zEnQbrfYfBKkmOBZ1EwkbMU1VrZnDc1ZonrhbaMYCDwhT/yiKeWGJPZiXbCdo0J1GphcgFThcYdKn0lUyYDCeTvA0JBQig6TG0susdpkhfuCs+IBDWUlCULCbBAt975tUo91eBXSijCIGWG/F4oXadZCo2nI3OHoj9foI8eKSKY6Kma7wBNJ4ADOngzMCNfq3XY5l4W6uCWhB8lcjTqE6XtMA/5iqYKtDLkbPRV5IogUpHFMQZj6BTNc9PhOJPQuYxzQq8VEQMbSawb+vdORX+ay1/EUoVPwR4ligr1Bo9K8ipTqLRQFsl/27hz4OzEhEiqBuu+En83EqthIaH6Moucrtto73LbysYMFOZA1+6EI41QRCDEDWXGkCHy7p8OTkSqpIH+CN2fYIgheTWuy4CmtBPL1p/inTZj7AwD2J1yN/BleXZkdbJ1u8OZV43ES4UQhwbaUl8RfHXsG9FyAE6o1vdKYvRh9cQh6Y3E+caG+hVweWKj6qS5QSOjqGDEkqnEvilkg47QZoP5Cv0NPoiJHQL/pUoJ2R6JbQZEvMu0YdONusBJ4qGqtfeylNFmfCNs6Gq6AeFG31QrCyT4lDVTfJCAEx3fkVLAK1wyICKIX4BxaZl5T0PSZgCxUPKxNkAMSHAaC+Lciiag1kQfAYmcRSN+4d++9CFECkvgm42Fb8Gmqzf92GNjc0aP3F8T+tDucOnv5cY41sMRVwuV//Ct63/9ses7aGvgSDt+G4AtHCMrseiNwIZfdtpQHSr+mL4Ukhgq2A39zfcLNBprpqw36oMXSt4jQv4jHqaL/uJ20z8pRf95pFr9LRTGJ/j5O/iulwwl/jbtu72KGniN9gpuAajqy9OR27IPvdDvnofc2/01VOp80zX0dxys1tcNtI+ZE0JmoSNAzTIUDG2o78w85oa9LvjlyqReqJtDq0Ec5R/TzXrWmkrGGsRjdoMGG6nbdZf/M2LTszwdnqAQpkNSqm7pQrx7G4Ot49CN+sCitM6bS5y/4nPjuDRNQfNuqxAm4xV6ELzT2KGr8SAicuo+10p89adC708fdjMvw+D3bvNuehx0x9+aMD5gXl9hsIzBCzFl+RzGCxs6x15H5oRLQQg+1PwJfR1Ppw9mCulL26jA10RN06V43G86xTrgkwpBA0Phu8sx/mWjt7Dhtf/cZplMI8zLgD6mxXBYxVdIGiPQBV62IYWHkf07c27nsLtpY57uKLgBfSRO8klIfN6/7NI+xvE9SvFY7taSdSo1sc64foPX/+6nm/6tp6KCHc3zi74uHfekStmWN/S5AL44GIdC8mjaBqxbjkPbJE0E3ZBUG/0Lc+BGLA8gJq+A7eNywS9bR9d3o6wwGkAucj4ybLQJ7YUvdujtxMSK/lcOG2cujN9OXIq+nrggPevED/amvW6djTuxz6W05b2B7zVzh5cSPSsXAtPEZcNB8/Go+XDQNN+hUbbpoDbNwKTSJkV6HZc2FrobFyQX+J7f15qFAwLktXHh2lXBnVXbo+bjhwEHyjY9CDPohKxvb286n8+63q7ADVh1w6YXDkg+0J5Z0y5s/BcuX6ynddnQx27mbkX/yVr1bx83fZgnHZH9wD5jQtbSmrI2+Dd2DDn2AuKy+89dXvURXn9zrnpBCOuw289BQOQddmy70bjSv2LvlbgSbfbpPDW1VoGiUlOeJ539yM7F/G5/ECQe7+SdCVF8T5OYDBAXY0KVcYbGGjG3quOh6pEfMGf2Zc5hraQm9yHjNBVyBHwkeIk8keO91YIMqYlYc71+oUnZiOkKjWROise6LGvXBd+4jlGUmWhkH0oLDluIwyv9N2JtIT43dDcuZhh41mlHkQ3gQ1vXjt5C5w4EfErRkKkhw2RgITogv/V7QLepYjeQSqRE7JmeQ5nfMMRQVWSy3lOrOswNu0yaGV+GHpsYpcxQKWkVoNGJox359/E3Py/o4fg+Ez8rOhCeKuAPuqXwQ3XlgmHSx8eD/D9leny/ZK/MWeu0oPONcR7vOX3DHisG4CNCBN7wjZBkEE8ftXsMIAvjN+Jlwx50yqgB/0R+++Nuk1TDNpW2kqksOfQuSZ0BASefG1N+3JZfdWDI0LkjrAFUUdUXaSJi2CgiRlvo/rhM6EeEIkJGCuQqEGwthzytpCxjSfhFgpLgFkUWKQZbOSacb77wNP6EX4/E7iP7/MeHSQ+U9t1Uy5A7GGxzMA2UkoppR9xLWsY7PPML0JeA/PQ7351Y6YD9uTL3V2J5Nwx771rtJ/xmHq2kDsg0gDjynHqYq564mPEce2CuHXlvpQjR5Hy+I+BX3XYzDbpi9IvH88Cx4DzkuPC/fW3wfPJcuSGH4+ZGjvLFjvPW2IuTu165XHsDLuwpTQdy4wN1lBPrl7RZlzUU/ICS2KRGUcUexbZCEiaav0WT7K9C/LihM3lsKrso8WUSx/4xymWkCA/rslMC1gvOyYDK+MROGYKbRJP8hGK8J4NbY75gx8fDRI4pynKn101SPJQCO0QHcm9b14IflpE/NubkJvvK9kUAmWYpRSVTfmzzjkN3dHAsj3fTNANkdZurA5Cr43+PM61Rvn890/Cv5qoj5V+9Ff1AHDhG3R0BL5TrCguv3ikM0F/tM9auGz9Mbs5jDh7QAjq/+0OY+zbk3Bi8E3sb83slz9wAlyt01tGPJuA4hyzg3JBjAW7kVdgpsfeB2PN8KRjeOaNkjjw/YpU851x5IDaP2N0w0eY4EDpYJ/O6wc+2vusXKiVVaqEsRhs6ooLGg64MVSpUMtWIjxnfzyXUAIYOg3QEXNDtcu16O21cCi/69LrqpxdK4MQPYxdyqmUokToi1wO6fHic9JGL7EfnUdpM0/xsL+s+zqbE/YV5ccEOV2x25t37khOX0NYjM1SQJVPy2Mq79T4eJtkWX2zzwHrwQG7xjyQH6vf2yvrQNM/ggj/T777aqgI6G/N6IR7HvGUv5DPyiR9wLM+Cz9glSuCVVlSxocc47mznr7KzD7kR1+u7jRbsf8O/Hr/RxsfTE5N34n0fe65P/Bh9YT8GaVnuY0POlqroqdBYszbo7MQLA5Uo32rVgX3Ll4vwA2OmmowRsgU+TpUWqpbVtp6qKlBqQdeUY9Myv3H2P/Hj1Jkf1az3gs3Nx9MnS8rzulLCUoEsyeLrekG2MvilXGYpyFXACfS767Yj84bdDM6/o9wkprBCqYCJ92Wb//kv2jdgJzfIvaaHjlmKSkI3kVmS7QpZbewXd3LJDo1hFr46/QbbiKpsz6TSaaBbOw7cob0yZiV+r/jJ+0bb3nBm33gCMiIUMMxImKeyFOUQoijiXvd7od3geoIfERozytwAB4dhh7NLZIFOKCIQSQjUZaPYuaMEz+W+I/LQJKRIPkVZqjLNPxUyBGXHiLsJqTNW8JQpB+0hBZCA/NDXCXDDDu7+Xjf6l7YND4AGdjA23YWM+4B+71DQ++VTSsgLpieRYHZl0tuIngD7uw73YehLxTJ2PL4DX0rXd+TZwN/BMZiXYf/atqNal2CeJVUJjGlqOsyzjkzmoyc4MLdCX2In8diGhlFlaIgv6Gzoc9PGhYdhZZO/LlcOaDc2BnfYtkUdGYVOBbuXUhQY0kmYQiWL7I+gpENSkaIoslJW4rsQqKGNQENq+enYe0fPTm9CZELWmYl54JeXAf5Fh43R7MR0mDUD0zTBpwgzjGSxbV0ri8ROAxZVjWDCl7EoNGxSLA88pVQiy9QaNpr0AM2n40zJ+1Q1eeJmgiMlNErmoNNIDu6bCn2SzGckBPjxquALF9G+k0DusDEbN8vkxMHBp4J0mJqcfI/oMOMj69GQpUK/QDsiiNuulFQyWFwSmQqyVvzZRjljG4NlasgrovEGnyuXOqb17bdP+sUvvtH333/QNx+f9Pj0oAleBX8lUPDZJ1V97kV/kiR+PW/yv+u1e+NEm2U52N5zIcmlssCBebNzwbz1RRsHNEPvK5x3dWT2kWLBAF6slrWzaenDHwuJ5EYCN6y07xJeDlEVLqNOA+MjgkqqqwBVESnrzzSiXdi1y/MAM0I7qBu3DtyOtTpJT5SGiKJE6IKeWahHKvhDmN1lwk43bs1RQx2dvWcxMMXxnYhvWJJs/bczzueFhfymC5fCK8xvLMDelPpvuXx6veqnzxf9+OlEeR7/Scbb203uv7FI4364FrXaiKFJQdz1Huhs6Bymgd7huaPPDuM+NCgRigh06wPosEDMy1Vn5PCCtEG8Oj5YDCdip1I2YGLuTLWqZGGMtDPJIkIFnNZot/8zlYwl0NRjR45NC7otzOuurlpz5K6ZWD20pjmrEhqb+5mnnuulBDrliM0JnuZdGDcBR+bR4zgkVGK2aOJgPRGzU0s1cD02JHV0X5gb45KCTcyJxfaVXyUNrp/ZaNxuN+07cWbnIVsEI9/B1uqynQzSf7FI/8El9Zeeu2bko0uOMcfNyvy4ORbx35XLG/PtGOed1LBHRChSHqb7sw8ZM6RKRylFNRPbBiBFhL+QSsi4E1ub/gybJEJKf10NnFRF34buFftXbNOQq5ZkXpdBK4iHzUJKShKE8adWNDawlK43xlXGmHeFJx94dlmvrwCNHXu6z/IqJEgjF3ORWLmhv3NWoaNlwjsAIaOBOgPdbrsdKu8QMb0r487Y64XF/40N52KbVcYYh4u+Cd/e5WMMuhWAofJjfne77+PC5Ow1ELgx+VfkRawhn/2gDs2QGE5Y9jEnOrEm/O5480HivsECET2t98Il7IW5bLpjvkHQeKZRU+gXcpYQM27QgUkKHiDMyH08Fh0PqcMhNM+hhk6YBiwB2BdWqI9fO7BrRZ7NcwB6/sVebPgCWkLhxH4BPihyzr8h14m8+vK26/Vtk+v+Wx7WO4gl+1I4iOUU2l2opMwApCi/hYQ+rldx33s9Avk8QFJEqCK39XlEnycOEK2hNf0Lsb4Qj1fKKzn46o0s82vlsCb8mB4LLdDVrIssR3eX/ISCAkAvz9X9vd+231F0ty0o3Qeie++Az0Regbwi3SNoduJ1V4fvju/tJ8v89FT19Ag8VHxR9BNyn+H3r6DLRpx4btCkCPQsZdghgvmO7Rbm8xs54pW8scKz4tMZ/V1+uSx2ftvJcFfym+P3MxcJP3GJ8CN5+hPlidhe4dNZPwq5cZ4mYmHGZ296Pb3p5fWVC+AXvb6+6Hq9aGORsO6264W188SF7YkL21cOC59YD354ueg3n6/6CZ/zKsNP/JD160+bfuAA+Pm06IzMN2ywR1NwgXt4/KgP33ynb7//nvJbPX141uPzs56eP+r54ze8f6vHD8Dzt2qHoxRFN3T3RfFn5Pr88sIadRpr1DLWnSRCJ5Xpg+ann+vh4+/r6dvf1/N3/5yOz7/Q1o/6/AkZf3jVy8ubTuh5Rv4TsXF6W3hfdSJ2T6yRp8uqN8DzbGdNLFlVsVMtRX8QVX+Ys/6VR+njhycdjw9K7Jd1UptnbMDMCgAAEABJREFUHR/4sfph0kf88hfKoh9w5P9doc/wuZJP7N/kvTJZD/htmosipIVJdwOuxNcVv+4p6KamQ9XM2jK1prlRJ+5bkxBH4b8VFBvjd09H3kOdsZsvJfB9EI+1hRqyNPiVkI5T0Qfk+/7Dg759PujD46zHx0kPtD2wfh3mplZSSVSnpJox1rvG4Ea9RNAnwUiQ09SKnt7HVuxjezHtOMiuxM/KhXyHUihLkSK17xJu1IU5emL9u5BfV+LLc2QjPlby2Y3YvGKLG/WFtXLFJoZ979rRT/Z0kx4fmr75MOv7bw76vW8P+oX/c+qPB/3sw1HfPM/j0m7GZhV9Qoxa+cIfQqJCQ6uFNWfS4QCw7hsXFdkXLnp7PfPDwkU3lFmRdaG8EcNXwIfEEz8Gnq5d/tu/b9QJQSV8DvjqcGg6zk2Px0nfIsvvff+gn3//qJ8h27dPDT+mnFNfmYs/MVl+ZD/1w+ezXpifl2GP3eZFzMD+qWNNPR6qHvDdEV/OCE8T9rc9gHe79D+mW6Jb0RPjJpC7NHJ5R3ehZESM8RhUBvvFZYBX6W/Emesd31j/lXxqX1jubfAR4wGQwnnU5TuIZ9AjvyiTWC2akcNx8i1+ccy5/njA7q2qZIFWKPk2uGYxzcZyD5mRd8K2j48HeX///bfP+sXPPmLXZzmWPzzMesTmMz4t4NZM4rgAiQ0La2zeoRRVJk+lLPirlhDqyvwcX5353jkP7L3SVCQB5F1CkLjYtbL+Onfua0fu1JG4eTZvfP4APKLT8+M85tbHxzb8hliqKXgw3nHNOmk/X9gXrMQ8PUPzmoX1uIx9gPPljy/vMUG+vsH3Bk9SiJwrFs8L5seFeHl5u7IfP+sTcfSZ+hsXbrb/VIsekOlhrjrOpp2yGBv8Az0n+D2Qu+Zaka+oRMrruefi3RaIvBE3yOy19ETsn1lHbxBnd6oNZO8JNiy1YKAreefEj2NvrA2fTyedqXu+ZghbSRUj1FaoJxAqtr3biLWJ8kiMGFpL7CHCES7w4sN8oK031Zgl/LOQRLwGXVjfr6xJN+TayXmIgh4FvxfmWcWejAuNNWyl37G8IOdGXHcIe84YdoLNcW133CGYLwC+x8zIIv1+7PpzXBb/bX45/KtX6Q0ZLMe2E6XEXMPeBT3SCosHmp2+DQKW78Q55sLefmUDFORu5+cB2sgHC3cOV/LlRSt3ESv2NNzw8wXdLuSfM863D668r9DcO3kChbutBX/Zu/jQ8X3E7x+fJj2wp5hYAwI8l8e56uk4kbPnAc8Pk5ynHojbhM6Fs5//OYiX1xtr/y5MxMhQZKqgX2PuzJU5y9xBvfE34MeFJnJa1oVY2dDZfXMpeiZHW45n9jrPrHeVcVfi79PnRb/64aJ//MuT/uE/edM/+IPP+i/+q0/6x3/0yh5kUWWs5frumwf9id971j8D/Invn/Qlj37zPI2Y3uD708tVv/7ppF8Bv/zxJP9TASfmxQ0hfFn7xlp+Yq25kcOEzUowd0PEicb6Zd2fnx/0Afjm6cC6ftQ38P32m0d98+FBXh+953fstqmynk6sGbOeHo/6QP8R25UsxJjYQ6yciy/6AVl++OlNP3x+06e3s17ZM12IO6fECR8cH2fVqQiTY8OV/pt++HSW91NnZMeMchyu2HKl4nefQ268L8SG4UTc/+anV/2jP/yJ/dpZLUI/+3iU884R2rhLnbFX8szp3QZvxNBOTB8Ps3723Qd9++FRHx4OI3c+Hyd9QK5n4uYZ+z6zP3h4mjUfJtVWVYbfq1KVWN30+naB7+l9H3bRwuXCztqczIHSihpjhr2Y30x1ib77XKPWeUXeyKIBxG1HLtzJmrvrzMX5hbx3pbxRjrgi/3XGlUxN5uGx5LF9CXJmomuRyA2lNE1tZv2b2Ts15ChKxjBlyEkb9hZzO7FvRSLGIYo/X2SLkCoCH+BxRA/P342J0COVpaqSM11GpHYEWiB8xq6OMUOaWELFTLMUFQRNAwMyU6UYaKcv814G7fD10AEW5g67OkGLZoKkMoMyaOtykjZYuCEkgrjuNuS6T9xI8IsyqwJeEUURORJ9YMwYiFSs4Fc+vIcUEXeQn37nCc4OrqF7LFxc+n3wdtv7uDGKd/cZx+93gD7tpSQOqprnJhjpSkK14xfKr2MG6l3fbr4jca/ovr3DjiO7duQyD8MO7a+w0+dxtJlHZqoSyK01HebpHRrJpBI09OF4TGzUoa/pScEn/E2b+d607bd7ovaFMbCMS+OrVuregFt+8SS8MotgKx8AE+JZUlmKIhLrFXV8orB/sEMSlGSJjRPAzoSw2HbWXR/HQpdpNIJzZpIbDoeCHhVowKQDE/bABJ/mWVkKthHydq3Eh2Hfu0JSyWChTE21Ak0lCq1JqKUKMrfadJgatpnGInGcmw5MiKkWFewUEYqUknqlrSJTK6lWC7qGduxufhtJaOghSFPZ4e9YcftO345Pdxbnzkab4ZqnqsfDAb4zusxcps1MuqbaKrxy0IYUpVQyVOE/I9eBccdD0zxXmcZE28RmopU0+tg4XUiGdWr6hg3kz39+vzD++M2THp+Omoe9KjQLNMvg9f9aq/7cdtWBBWRh4d+5cAt800rRDK8JXqUFuJIvR3YW87WvWrk07pQbF3k7OitCu0LrLhJQl5OGAXF04/RwZXFaSPxOdOsOHr7HNNoYi7kkxitSoaI+gDrv5FahPiHS1UG0TZk+8IAGdHZiaQ/GGBgtIBhnyCzKrKpA0B89oCHtJNoFIgsL9cbGE5Uk920SIYRfQ4K2sINxLtjG/8SHk/VCBjc4Ib6yGfWC9olfNL2Z/cRFwQv1Fw49ZxYk88D1Cni3MiFHU0aVkLmLAthlvfYRu9u609jBCeRGBj76+txHrMTQlU3WmcVxw/5JfMwlicnUhKGmWtSIo0YMlEyoh2xj27bVyjzAHsRxFtsmJD5dOzi7Vm7Mb2zeenQV+mfoHFpjoznJY8O4LM6dXOR6gV+F1kQMTo5Fy4E8bnOsPrLhfQAOgPtn8Bp4tRToSzgVf+xsLDZd2QB6c3biMueNy4Q3LoAMZzbAN+LGGyEco/EgR0SoB/qFfZ8S7+JJyr9+K/pYpD/FJaCttqsP+94P3LsWFlwvuhtx6diFHMMDkCLvpcbD6G7YeetK+tqQPVWoGzJCHgiWNuLz95jnf5bc+R+JPKe4j8FG1t02aLXI+k8lKaHj8dK7aqF0eyvkhMTu5Ws+aqWoZgIxeCe0hWwbOcjgPGTotEV0mayhS/I8W4mtKzG/g4/b1DLYUGnQqyDCVklbASbkPbbkXWbBXNt0Zv6+sVl5wxcrNLKk2gSA28Bt5Aj7vUKcLkVqPJ6zKwLcsPWF+XbiAsql88COvbZ3uPuhqzAKjw7GHgsrvNcVfEeIuSHBgrdO3JBnhl7eUG266wduaODUkAyoBNU+xkBYplNonJD76LWF+Jwp5zlVGeB+K45oslwbQmwkBttwAPG/kTR67BI8AloeQ9XkxRTRQo65cXFyPu9cfOxs+nc2ksh52UWIKBlYM6U9tIK7AbhOQVOaHoYILh5cz9GWw++WO2NwQsQuoVWhv+GH41R0RJfHY2W+goOcCwnI8+fG/Lr6gOZDLnNrwZc7OhVo3UHEgsTr0Nl686ZEICjJj9t220L74G277NDfUbjTblkMjkHjWjqGy/KP8Rh0Ixbu43ZoixhPDhqFQ0iV5X6YWZ9Q6K99WvU//1j1J6h7DKooFfgnsUOOOmJg543LuBsHjOvIX5WYnPBlJR5LkTwX7KcN5Bu5+4QdPnFh+8mXU1xI+fL2xCK1IBfYct6bpon5N+GzE4eAN/z3qpfXz3rl4vjqvGudsd3CnLhg0zP2dK5648L1E4eGHziw/Qb4dFrFUgCEfuJHg19/XjkwrXrxhSwbathqz6bkwnh+/MBF8Xf69rvv9fGbb7gofr7Dhw/jsviJy+InLosfn79Rmx/Uo4x5eeLg9fLyykHlhfg6c6i9YZNdK2tXjwnaHzQ//lyP3/y+Hr/9k3r+7k+OC+O9H7hQuenHH9GPQ9zZFxqns87k3hNyG86+MDYwZ0+sZ95bbIR8RlUthkKZ+pvzR31PzvpnOUwdHo74aFbWSdNh1vHxoD/ZpH9nfdXfbam/T246s375cmNxDDJ/Q6HG+ANxO80hnIsOq/w3oq7Y+sK6tBWpgDPPRd6THKY21rI2FdVJKrUrSscuXV5XTCMzCMfOfFsHhHY15vc9V4VqSfZ/dRwKv+dy9ZsPRz1zQH70hdfDpCPgtctjWGlU1BkT8A3KRE+X0mBDX4SI5zIuIB4ODRxGIM6N3HdyHsCuV/YbXcmcKGgNVfpXjHolGE7ExAWbeH+xE/AbsJAXbtjgZhzi1+VC3WO2L/MOPM9/z59vPhz03cdZv8el8S+A3+PAbPgWvZ4O05CvIChu0M585Atputw2kUPmuY19qcupFfqkhTlzenvT5XzWjXhfkWOl7YYfR06x3OT2M/DGpfHp1jkshyKTPWcdNj7MlcuaSZbv59896RdcGH//8aBvuDA+THgGHfzvjXr+/MhFwQ+fLvyocNMFu6zMzZFeJFXTRK4H8twD89z79QNy88Ge+B86I/+gW6fu+R8ptRLIUZChaWopx8gKUedcBiJr6P6YBkCf7ePWCs9KrAQ+3kjeK/PeNrCfNuK3w+vLWJk0g8JA3e3dDACXCa2CsAfi+Olx0kcuIT4yb56Psx4Olq2qEFCB0HcoEnW+tCNsN0iKEHo0PeHXbz4+6PvvsOnPPujn3z3rOy5tPkL7cW4atgHZ8jd4t1qwYQx/V7dDu5EoDTUL7QXaIT+YD54JFM8cmip9hTlVtG3BZbGAXRsxvRGnJZPYaXpi3jwdZ/SZ9HSY9PFh1jdcjH98nHmvOrSATxdEx/gb+5Ire7Irsb/ia8ysRDbboZWU/XDm4s4XwK/k7TPrKiHHuaKTA3ct8Pc8Mfh8bRzH0E/sxz9x0ffG2G0Tc7/pAZscj1WHOUdMxI4OxKvLllXH1jTXSl/iBykkDTsgl+WwD1bi/8o+6MTe9MJl5Q3iK8qMC2Ny0M6PVgvnoit9J+bLm3M0l2QX6hu4Bd0qtiotVSt8gOD9rrPfQxN5bea855hoFSkQ0OvmZv8js8jvjMaOs7QX+S/7nLmYPrM+XZmXC/NzI0+ArsTHFR9Prcol1PDfpgVZFs4Ti2OaeO9DUcljXDVse7CWGKQNvoaU9GfZm/yZ3PSX+WX37zFHr8yJG7Scr1dsJXQstajgP+slmOJxaO/w3vHdqhOyXpB1JY8Jm8W4NMZRnGt2ziG39arr7QLuAu9NGwKtyGrbX9DvjD0N5r2iy44PEBHp/IEhMgjdLcfx0OR/j905csKeGawFJYjXyr6jDXgmbkfuP04jdiNCZ9a93/xwYs2+kotWZBdPKPFXQ79aqxoxU4I5goLDnsTzjbywYizv7RbqtunUij48NH18BOD1RBgXcpYAABAASURBVByWTOJ352J00a9/vOqf/NFZ/9U/ftN/+Qev+vt/8MIF8hv7kFW24zPz6PsPR/0zP3uWL4udQ3/x7YOcR7/lUvNhTuTboHUZF8a/5pL211wY/8Re5ES8+oL1iixv2O2NPcuCz3CIiqSShiCnVD0cZ2x1HLnpA/w+PlP/+Khvvn1kj/LAj6mzGvE5jfgt6F+5x5jIRUd94JL5cJiVhZgkDmy/n5iHP3w6sfe5w6e3Ez9AX+X5wVFYbW6stYcR887LjkfL98PLSV4PTqwrG+dzRBdphrWl67bdYSX3Lth5Y76d0Os38PnHf/ijXjiHW6efsR5+wNZH5MXd2sC/MN/fyDcn8s2Js719czwc9HvfftS3z0/6+HDU0zxxuT/pCV/5wvgD+euJH2MfydXzsamw/8hSlVkVkcTophNz3P8E5Zv3UcTtwl3ZPpJZqtSiyvybLQeCZQhVO+YHkIkPDeCVoswiKelLreh5Zf9wZg/mvcGV88MN2f0jFyqLkAcz1YjDEozDoDu5uW+MJ0eYTsmq1mZN80w5yTGrgDZML9iW6asV3E0+szJOgdTdpOV8xyv5MHRkb23YyBUGEbtZm0qblPD3+4YxF/LAb+fnojQ5QdIQ4olQxG9BCukdIlKZqQjagC6P4otXARGhiD8OCokmGXNHOCdog4XsCGQaRogwImijpC4D7++f/lXGroFCu8fvGMrlHcylD8N08N2Gp9z4FWA5+sc4aIyPCVKxLVyNCHgELXw6QxkUCmUpKgCvuuIZL4oLC86OXoOPpAhjMsb8cdNvZYAQbQMPAqOd97uc4LttvOv9Mb6rHZr6r8Efb2M0ZAnndxohP51mqJOYO/L1fdNOVO6Urt+BMe4DZ+jOsGD3eb+YJ11DD8LvdCiw9Q6AJgvEUCbBLif5G4G1kOjXbWciGzr8OhoZNRREWgIlxUIXBHsCBXum/DiYbZMBYxStETKfTok2tPKuUEQoS4FOUSPRNxbpLzCRyCcm80R7NcCwGOBt/hl5Hw+NeK+Lx2pt/qJuvDGGcWnI+xi6xif4ZrhGSX183ECL5bQNLk7qZEVPugisS8dm2xgwHCbHtDT6A0SESqbakL+xOZ90INk/PBy4IH7gEP7I+1FtmlVIbh1eK/Rtt5TUsojprH+3P+q/Q62gi/XZSFKw1J0fPuwAgtszeJ8Ixc+8K6WCrhX+A0pRZpGQiy8JhIgYPkB8/C7tPbQ5qfHLl1TUo0qMiUjlsDevowwSW6AbwAJfUgo4i/ga/qZUFJXaVNusRD9GqoNliCwyFEr7tGRCIOh1kSoe6z5knmpVK03T1DRblwzoaCy+jt0de7j0vL2yUTHcWGzts27FwM640x42wzxio+UWg9tsV9vd6B0bOKZqqzpMk+YJvrPrdSzYDRlKpiICdbF67/ITfFn3HSKDL+2ggWccNlTM0x1gEG0gI9e+d/TYaTINACKW1eNEfUc4L7gr89D6bcSHR9YSmmpRA+aaqrxnCIrCh/0O0LY8UJUghjijvUNz54WPxgBJqMKXlBApODNLUUP/hHaHzsLifcO2i+eAbcumy/bd1q4Nfa2H6Xb067x3iGekai1K6Elx5y3JvP79W9Vfeuz6htgRDyywQycGAQTe3ABiRZ7GeIohqtsNQ37GKaSgMyLEh5c+5HHuujifk8Nu5HPb8AN6/8V+019V1a+h7zabczdlBvNR8lUyRklBqTtd2VTvdoVO8F6LiMtQA7EyzrajWTu0LR9hKZe84l+Pdy8ALh/oBvTvEHEvpUD+fgfscB9vvoIGDdIYUzJVAVgrIuTHfGwb63VjE7NYOTpqSRlaRdaaKgxK+TFdww7tXTt+29Bth5DpbPjQfgwF8xGAn2OjQqMV6BS3id4vsnUNUaAvnh27QvKui2lCz/rQJSFAMR02ORW5skhBm0Hj6YyG7qj/7lfnxUARwO98II8eNDB/O1CS+TodNM8HTa3JcieyeViHxA7O8NEGH94tfISFCHgbaFdoB9xtgLo666lL68CuclQFltTvmBDvex/xvJGoDZ4r1j0iZBkKchTrTdmlEfdX5tTNMcscu1FfocEHqiDwgey7fh5hoPH987XP7+jlXlvQNOxL13OohvZ8LKtRDcZ1ifAy3GkhP8z7iAewdxEfpiIlOmz4/n/7A5fGP5v11MrQKSJAkobA70Q3DLyQI65sfK9cHNyAlXfShCANsjBhmK0iKIHMe6mQlBrxat8NKDli2THjfHTj0L+Sjzbm+cYhdl1uWjjkLpTjh3Py5g6z7hLoDkgU7MBOfV0XDhOGVbb9gt0X5s1mXElZqioxNLGZnzm0HA7HsWYfHx4ogcOD5tk/9hJjrONTJc4I5ojADjs6bthtlWVZkPWKbDf8u5GTrH9EUSkTPI6q7agCZD0q68MA5cz8qezHui5cxFw4mJw5RN2Ik7ucXStz3fGysaZlnXXgcns+PmmajirIk9jzb09P+rPnX2lfLtC5cNA+88PcRX/q5Tf6b91e9TeePugzulTW2U78rBx6bsh5Je9fuP25+IcMwHx2BM+aKr5YIoZLlQw5LoVRm7kw7Gc8eE/ExzQXtamoToGehbUl1Rg7037kgPc4oOrIJWOlfe9dV/Rc0K0ThyUSwp0fe3b0XbUOH+3Ypo9wczcItK+6Iu+NmLh98SV+hpxCUhK3FdltE5wD/gaNXeangRGKCGUkpQYk7yFT/y3sChHaGv/FFhVfnp/h98Ya+cqPqi/ni3zYvRGXpg0Jme/Ukgu5ohlbTCP33fkILUZMbndZXBdCozqx07XSvsLH82lDn50Ouj1KHssXH6REbiEb3YzpjN0FukSbwdPS8ji3uzSdHT9tgHlmplqrOsxVD1zMPAKHqapkIE6X+ftMcCN+d+QRsSKhA/SDUjydOsVdLIQ03aAB0kobQl3mudNHswqdFttdbookRmicsFWlrLzzUaFucFvJHLQiPDiUyBHwHakZIh0D7Oi0jbLLMdTFM75CDB/ja0nVuNNKaGVIKSFTjHV9RgbLMeOrGbu0mqoMLiBajkqsTiXVkG2ir1GvQNK/YXjP1TcuUU9cAJ2ZP1fiYyW3IJYiQrUUYqFpbgW7A7WMtpJIQT+m0vARA3bobc5l1FFRfqjSLwAdsUFHFzE2BhRlKdgNgG5GDp6hkOkKInhVCaEKL8TWOCvSyasEmqh06K4wMmzEIR/t/c7PSDbpxvtKxwZeBz/gVbJoIv9Mk/VrmlpTq8QSfZCVn8FCoaShIUC1vJkqGQpD6LePGXXzBeCDKUY8bsSh5QnoFHiWSGpoBj6m1kKucC4YQNzekHOlw7Bh0yE3sbJCcOXCc6Fvtw2gktDLtDwAsjV8PBEHkaGNs/e4ECWnX1lvxloE/RXYLNMmQVa7ZQW2wXeX+1fzQJeIUELLUEqOuvWQH/qhMD6ijqgU/Q47zbazZTSNQGfKn0Pr35qkNybC/+FCOfh22T+YY9g5U+Ij0BXwGSVfEaGIUAIlU1MWOdZTtmVHjx3o8Jds7x3lNn4sdOk57jl213XHLzt2X1m3Vt3IxQt50H7oVkIaPCj4WKo7PUzGuK6FinE3ZN/B76wnLm2zDVrO/ff6rttYoxZt+DiQs2BDiN7XCfzQkRF1hDrCfSqZMk4tMXRzn/E79jW/FZ6r+eMry7BA48ae5col5pk10ReDb+dV/pHDed7lmTXyxv7mRv6/vMtjGU23Ei+tFuI+gcIaUFQy5WdhH+RLxhUdg4bW8p5H0ME5pVZkLGJMaILOYS7kipTzkXFrqYNmg35Bn8gQJiBy7/Zc0OFKvnnjh3KXGzFnfVFVO3paX+vNKPnx+4Idr9j4zLjX8YPBgj82WUbTu2GPK3sP/7D/Sj574UeZV3LbC3Bi3b1ggxt8XX/hx21fRo/8R9/XdZl+823odJwb+hQlskcEtgmhDkA98h4nhEhnzArfjtyBkq0UcBM8cFI8XR07buB9AY/ZmdPmVbDPNFfNQIEvES1hiGBkga9JGG9nPE2KCMCt0kY8wFapwN4p235qhf1VUatFjqcS4gmTxLaSbWmbbcSfx+7MVcTTzfYljryvuhErC3s6tq0MkPiNRAFewEc8iKedr3W/z4kV2Tp9kUVZm2qtas6prWJDAFkmoBI/BbA+K/Puxr5zR45EyEK/aeDGISMhIUxPEwhYBAU6BYAAEYgCCKZ6f2jh7f59x3rvcCu4CZRMlQwlQLM/QIgv7VhhhfuNINtQSDwMcZdc8soHZ6I43/c6IX2v88rHeJEa+KBBs7+DtNOAvYYeNgCvjNZX0Hj66N/viKMF6WR5A5kT2gbXI4Kx4CO3ESNSAVj0G8F+tRPRx7TMTxDyWJfm6jZGDxp+hzFk3DKKL6+j37JSoQMifPt9h+9XoGHHTw5qt3XqgybodN11B7/7xYRcvkMH12MMHRzxPsa6JImLJCvGWFt5DHWP+QqM8dhtlB1eYBOsbluwgw8ItoVt4iB3ArR/N2zcDe/BgjkJuJAnZCup5smI/NZrIxo36ENdUBeISnAihlSDJ6Qo/R4qmQR+0TwVyoRWjIRQCfQvk6CUAh6bjizQAhgTEbjnTkPvj8Xr6L0Dor/At9aiAabBeyE2IgKxgJQgJcu5I9TQlaDYkd/xbVv4AHAhaaGWFInc0gqObWSbLcTN3U5o/L6gJ0TN83Boenw46Pn5UY+PDzoe74fM1mZlaXinkJh2eXJv0AmJxSOH/j9kYQOQ+h6fWi7zWThI3YCFRcc6Dn1l6fnyJ6UoqWQRqsDcGgmuQrMok/aSKgbqGAD+oU0AMdC5MO7x5bKY0yD1iACtM1bCxdAJ4SZNLGoNlMIv9183myMGu0qm6tTgO6uUJkVisxxlZFECpSAHNCo+zgjxkdtaJQG2iY30DEw6QMdwnCfVVuSY9gK2m1dIHmi72U8XFruNRCnmgf8T+QbtuRXiqajCLyNlXqmiVMjxvJK/7GcvMg6ZmoWDXdMDv8Y+HGc9cHA6AvNcic+GDMnI0L53xgt5gNEikv47RJdtAgYbmE03Npb278qmVDDZDcSXaewurQs+9hhMBxGNpH4jHm7MSft9BQ9nqYIw4QhDI579bonE47jfkGsDd6PcDfDy4rW5jZhZWbgGEL+dBXGwZmwoBGlV02xllJZ1ZdHx31qynXbk2aGzQ5fhsv06BDptA0Zjl23sBa1AC7JDl27hQ/oD4uzvr6H/xQep4HRIjX7TNIgBHl/RsRFoJQNb72xctoGH+EIl0AJ5gZAgIztiwb5fNjQn5uuFWFiZtP/6ftPfUNM/3EI3ZPTmZkFm09rf5TINWA1aLvVONxLKXfhx14YvLGOCXEoQrxJiKiWodGS8g3EsY/fXFzrgUJUY+/9j69+abVu2/D7o31pm9j7GmHOttfc5VaoqSyXJduiCbAuCIJARMg5BGEcYm0uYBwwoeCCCL8Fn4DPwxhNPDkI47BBYJlAENoFVkjCyFC7hkqpUdc7Ze6+15mVK4JjVAAAQAElEQVRc+iX5/XPMuetIQV+jjew9s91by5bZc6y9dihkHpkBjzJA9BOOoZ9ry4pjVuh39Ny4H7wk0EKmqyVVrQM8+AyfLBjkTeyVjS5kKgy0kuQ/MHATeqFsBx+jzB/giWd3d91zkzHQIIdHIifhUZj7dbRTrfQVeDk20IkL/SNCdOILkc2Sb2B/583jTkfAtDLvp5bwShUcmOgmSMVlfNu74oyVWBk2WuvF8PgYNSIUETwbaERLbkW3bhN146AHDsIO1I1WC3ZIlh3Gk/gOvoBMJT4q6BPcwwIfhDUd4z18L/o6dtz9AhXjft7f+jUuj+7Eyvou6L+g95i7xMUbUtuW2N9aUcNulGAdYVPIvLyQW36J8HzfwN+g5wP/wJfxxt8Sxu3bV6CT3gCc8QloxFzZB5jCMgtyMQW9A3inubNxv8G4lrnyNdYYNrg3A+vNChhnYk5+LqmvPfTf+Nhk3mZouw22kfIn59+KXZQPDvJ2+cDzctm1kJsb87DvKIsDCkwL/BoxmqbKmlGA/BFm4uJcqVXyP2WRKa3UoRV/7dsm4W8hbPMB8PWiG7Ax73vfqccdoGWclCN/Y6xbwYq3s1vfeNl323m52MF3DdvhF5EqCJzmSW0CWqNtmvgBYian5sNx3LdpUq1NtZQB1s3rTuCAdxDR26hLN9amBWes6LwjTzgtIpQQjbxTKhJe00mH0zdqh0/qedBtKeL9TBficBkHqeuoRR09N/LLcdlZtyt0xw/f6vj4CdqTsk5IuNfb32f8z7z+TC8vX3V5/qr/+vMf6PH6or+VJ93Aezw+sLbNaFA4lO34cONgedELL35Pz1d9/XrR6+tN9tHkA7Q5kZGs8fZTVxbiECvjq274fsXGCMGzaZ5Zy+dKW/BZ4sc7nDgo/vThoG8+HfTBfwvrWIlPYtumZ2TZVtsGU3Ta5efX84JeN+5XLezXHatMaCT8BB0Htq+Aca+Mr8wj+8m6kP4CFUxp610LenpOJoOlJPUhGTNIEakKsnMzaY0TtAI6+Fg7eNyIwZV5cUHWC7p9Rfbn54v8wnxhX2H9uqSIGPxLBny557mjw4Z+tnEB17CR1508FJHbmIMr8b0xX26sZQPI+RW9N/rvdqUKuVdKVcmqBDqx3k27D8n0hbKkEtmIhXVnndp0JSev8Loi+4bcHX2M02rTPFU9EJ8De9fWigJa4ZoekIsrkrW7qkbFtkpHonE4VILVG3S5jnePQJ8FYu7dZ79AJOsVEeAJmru+E/KOyJ8aMopEWQBSlflYeajUzUqbmQr+dJQKSBM+7pEvAmQZAzoa7Bo10kMRqZpFDajF94ZQwiPwmXnBSrBHZsr2txYyLuj4WdCGJh6mmjq0AlTNrVJbysC7EafPT2f97Psn/eKHZ333w5O+fH0d8+mGvxGlgg2HueLrNmDiucIzMiQU2PHVTt1acegGv5Vcse8wZ4wzzHtDHwDa6AuUTnIha4P/pNom9J/kvq7QRj1emZsbvFb4rhB6Ljj2fTDehWgVvkrmuBcXbhEpNWIE6Yhzx+/WwXyl4E+6UUI3tUb+THr0HnqedQQO9M3Tm634qpYyfFVLjLbQRgQsQ+PiPiPhK2K3a6Nmbui+kvu24b31dIkItVpUDSXRn3zsfdSEy2Vl/VmoaeuoGV6Th81I6kNQl/3senBlPTBfIdW+LJlKoJZUa4U4VUYk15an11c9+8eh600X6K6jvu+jVm34dgc8R4dvhQ04cDXgwN0ODcE7lPBGfQVxjxT8Y9wjWRkh0YMpMoltveusMZZZ8F3oN8nDv0hN/veW1G/dxI9ZyANx0EAc8KjwyuSOVm9XBM+W6f5EYklNxOlI3A6sbfb/Ts7wOjXkb/Axz/3Nd84Z24gIWbeAb3dOQXMjz2/k7RVY8MVOv8cRh+4g8rFvVuJpf17Au3D4eqHeXbl3nFyXrvDxDy7jHZyF0D9i2tcr/Tu05lnR3/PH9/b9fWyT9bNPK7ZNU9VMfhhvIpYVW63LjuKeC15fz6yx/i92XjgYvnCgd0MXUk6G1bHDhhWZhqHbwF/09HLVV/9t3c/kBPdX1oMNfExUKUXOzalVHaY67lF35HPguFZCR/ZUp0PVA3Ci5rqmVPpbS81zpb/pSGu9C8SYo4iQ+OzwWFHQPl5oVwJk/7yQm5+/Puv55VUXcnSh3i/80LEwj+5+CWJdVFtBR8878oa4jQNj1v0XDoTPHPZeloX8XnX1OofPvdb5UPiZvYjXuS8vZ+bBTWcOz6+sU8+vy/hnZ/w3l70Wvngtp3/Dd4nOpeTwwYTNJYvCAVIoa2rGP/bRxB5j4pk0Y85uesWnC/O449MAPxQSYDtW5tMN2TfbiL43fG9fbCPnNk216PF00McPRx0Pk4plQpvSPQ/xnwO8wmeHP72KTESHnLOdeEeEGn6aiaHjcdexyfFo9FXwA56DFf7foFnxpduN5xvPN3LbProDPrWu+HaznkP2jkzmLXoxddWRuZGbG/FaiOvOc7ZJdZrVqKcTMBuoqc7tCX+21tRqhcmuK2cOF3Jgh7bi84ofIoq2Htr2UFcIH3SJW2YK7bgbbUTQ3sFGCSLwFUGfQWYACh8/GhInlEy5jQhFGIwghTSc6Ym2kEQbyTD4gjMGGfctzf2DWnxQa3zTd2+N4ySiQ50/G87ddnjDjFt5MtiNbsW4Pz8CRKCpg9hxbOehWzhM+ShRMrmJCO554CPjgCuuCNxlByLvXthWrQRusy0eN0AbASGfu/xOg6ZuflSkc+e+dwAFWlDo9z2+fZPbzRv5fYDxd+0kRGdclgHQS1/XDo7At87mMsB4QKf/DhvD+3gpEi8m3TTvwLP79P5M63GDJ8IdumCHtiKJuhxLF5crk84+WfDHsnWtwI6f+QybTBAobNeUDFUmd2uJn6UO0koQrf9u5iHZ1VmSNqAPgSJMkFtGVTLVWtEMj8m8XCxrDL7mXUn2wkQvpWhAphIIZAs9DD1i8O48m+8QjeySCR/Tuc1BP2jB54POAWhctnFFsQ0GBttxpdi9UBwvtCv9ESnzdq4s+GlhcfP9SoFY3/xkZpbR0HueJw6KeSn6cKI9cQB51Hw4qDL5S20S/CzrxoZjY3KnpIadraQq8HfLpD+vm47E74aMG4V74VdPy8PN2CztEi2xpLUxie9KLRS0qnmu+Laq4NeEX+KPUnL4IZTQBnEIbX7RGM9FPQwN1YoC/exmSFSIS4V3ZQON+vCVeIQKr6NfqEu0iYxWp1HYslYpCnIkwUsJT8atTy2Fx1QiICNUGKsUvYnNyjQ1dG86zIaJBXMafhGXNwT2GdJ4Ei9A+31TSJFcWRg7O5yCLg3lDtg/4YuEd6qohCGVyHO8XYxXYmh+6qEshTxsOrFpejC8HRofWGzaVFXgFREy7bv8iND9j8YVfPvAQFi9skjf2FCuvJztBMxRIo2g31mndtxlMKcOj45eEPPZSbKFxcT6LdBt3I8NRoZmdHh/YaklFfR10wDd+Useuu3wMB/ratnr4LMzz3eta0e+BApfoQgpM1XNmxg0xw2mG/V9YXHb0X8zPbwpWRo2QNyJt2FH7o7vPVAyR+6VUmXG3XjiCiEj9O9d0RmB/5L/aQpkUGbQpQ9dQFVgTyupiZyNECzRFX09/zYE77CSQsYzcAttl/30yubhGX19cLzC+C9yWPwMzW/vIdO6pl3x5Y255mfzQgVFhBK5fJQSzxrP4Q4hH/wVsF9BVckEQqSLjGK9hw/sBx7sd71dQRsRd54h2hiQ5lFy+FwK8rjrhn9v6Ptuqw+NDTs6iCvhkxnIDeoDLffWEZHY33W+bLpRq1BDNRKcVKtFcyvchyCHUx/+Mo5jg7jRZxmdB/tFXBGhAv9aEh1TjfrcamUeMg+yCG7ERoJYPCjtON2vwfd+O4btY0OAU+DX2OAU+BVqSiIjAP8NXvtttw74YQN2A0EizdD5R1HD54l+GmBBwRc69YLdEy/xB52OR83TAd2rEjkRIeN30QIRocxUIc8KPgpwRL99SSmQuBc4XZaLz2hZbCWTY9VdV7yGcrbXCu7cr0yQlRxbqNWu1yuO3rDJfEqmGvLsy4jQin3GubGh9Kb8Ss4uzLPhA+zeUGRHoGktO5CrAUMJ+bK+bgM8t6Y1D8s1XSQj2BYRHh7k7h8PdI1xcGzhDjP73XPHOi3UxoV8ci1K6F1Pfdj3t3fpX/tm0j9/bIONZWImvO+ccYMoGeQiOX3tupx3XX1gzNqFe8ALtA3imKrDJ0VTA8iLyS8MbzD7uQU+CxVOdQyjXuPfHT8JQQG4Tt14ybldr9o4PHa/sMWHQEk71gN8MLEmZOza/e8vruBSs3YU2lH+HSKQ1cjzeVKbmirQ2qRpmlm7jwMmDo8bz54PtdZhQ8nAHingn5w8GcQasFE3vL7fqKUbTunIGroZPwv4BSIgLeuk+cSB8fxRPY+6rUWUM114Ob1wcyMeG/TdNmO/47KTI3U66vThGx04MJ4ODyr1fmC8rjf9jT1Vblf9ydtn/be37/UHvHz9jVslPht6Vz0ckdkOChV814nZRrxuHDBf9cyB8RMvw68chjo3GgcT7ZD4ItXmUGmS/8kJ5UZ93eC5ABwtRIDTmH/AXLmvaiOWd9rTqfESN+vjx4Me3w+MifNG/r/y0nlmz+U473vnEGbTBZ3PHMoarvjhbndXFuFh6bas40DulUMFv+i6Bq74XfjJcwZ1RJopotO1sQau1K5dIamWomAwIngOFdrkuRTuR4xSQdsjtdOPdXJN9o+OXkvOxMZ7xCdebP3PXz3zwn2lz7p7qpprhT5LksM8pSRycsVWzy/babDtfeseZLgLk3R7rwueg3R4/dqJP24ZOpVS5NqVpSjCWR7EQeQ3bPhkYRydM5DL844/VvJ9IQ/tsxv5dON+Q5+E3r64z/FJfjFuNZUJbQhTOnrBRO4r9FdFJB14mBzcdmlD/w3lBtABWyWyMR28jm67rD8P+PlOCzo5sws0Wd5hLpqQWzOUoBSIay3yPCvYk4X+SAV/hFy3hpRcItVh+A77272GW0NorpIJr6KWRa49BcFFUoAbKFxCKnxVA/WitSI+KuhDl9w/0z+31MzA3MjvWtC5gJO6EScfIP2Cg+JfcGj8PYfGX76+6OV8ZT5v5GtXqSnvKecJWng06Gu504ft2oVPNvy5jXZ9q3c2I7BiR8+NOI5+d9KnrIIxTVVp7V63pqbMFOjD95v3UfDaiM1OrGAh+4qgiBsk94GfWRQRGnR8OZ4r/vGU8r1FdgU04qIFNyKxv2jCH8d5kvfQp+OsE3Xy+H640cqIccP+WhJfGmLkQsJjxEnBHyntbEk7OesaalhReCX/N2C1/jt42NfwX6vYDc/IEMPEYZff2668pxkclxUDdgZdP8lmWdAG/4X+q9/BPEZnqiiiqGSqEBfznvCluG68Zzw9vxLPi87XCzJW3ZDhvwm5sebv+HhDtzGX8Zlt2vGh+1f8nYsjIAAAEABJREFUbqdGojf22eRE3+QmIjT6gzYkGtHI9I4RLHwruTdDj9D/BWrmP0P7f1pSr50RE0myWINpzKOAU6Hhw+jbh4GIUMQdEt9NtepE7ObWVFHGOt9tkdUmd2khx+1DF9wl6zYe6O8IXImR65r97Tpj2EAMkBCFPAFdjsNCDbxSgy7vdQ7/3fDfQo6u1KUrMfEB5Stru+u6a/+NvvdxIc951Ih/SLJ/PbYRz05cLa9gl8cb64/nW6tJ3gU6YAtO8l7JefLKGmN4oXVNv6EbH60Dp2tFr5W4rnQarsT8DK4PST3ff/jyqlH7qdU7NBIyMlWRN7fCO2yjXlTPVG3wsO6NuBwbY9SB01yZM5U1s6hRW6zngVp4OhQdGJvgkwSwABEBd+HDro2csg2rW/x8wZ/Pr2d9+fKkZw50L+yJ7OcNn274xfkeRcgozNWiTNeHkHmcWXefqFMvrKOv5PkFG22nY+n2zPuV4/HCfuAr65wPhf1PFp3Bu2DTM/3f82PZ919e9PX5zBy5sX9ZqT0dORq+aMRqAhwXBbLxSC2pCVsP2GpfeS8Y5Iv/stILP8LekOt6leBGhHzZxSs23dDzxp7gig6rYRzErjhnw8bk3GVmr3HCh00VW02deC8lud7v+M37x5HH9AfO6awrG7F2HyGS9Z3nSmyI4Qy0orlWfjgsKllknr1bZCdPdq3wXKEnHFrxy5WcsG+9h3POXLFnQdeNfs8xyxkADz5YLtKja2EurcSsIyFKZQ91GDDNM7pMmsibCV2mhi5u8WtH6I2YXy4X/L6pYkCr6EjeMKQd2zrAvrhrp8cTpSNoAJPGz0jnszPeYbKPtvcuX0kAhtGZPGI6zDzk8R9h7wqCWyuKTROBr1KGBG0CBaVKhkLSKI7gjxZGHfPNh6G3T6el17pxoCIOeCy5mA8QEbAG4BYGnvXjdac176AvkVlLKtMQ0KUiAJ4DuPcXBX9MuaMXjpDTlPmn+kbvROJWHhuAzk5YOsajyYQeWYoqUEiSjKJEliEiht1OYBe5hUTeSJgNQoOTx23HtxEh/2EKDSmgjEnvxLKfIhiFb6f1WLfikiICeaGSOaCSBIZifQp9tO+6DBroukKCV0RAA5RQY7Mz1dTcDIWkm/j1ZWbjfpL/Rw3HQwNX8ovXlcR7pfg8UXieaJ8pEk78G/YNGfC332ALTSh5MESExJj9vTF5FjZRd5/cc8/xo5tcRA5GGo8Gf+jt6rj+niMbE2Z5WzwWiqH9tLp4Ay5yN/ouTDwfFrmgXVh0rvw6uDA+fA7joQ1fuIncTXmStVZVyOcsDbkp62BdRV5ihgpGFXzcalOlrRCXIs1z1YeHWZ8+nihER314PPAr1jwWhAZCAS+BAHZpbBLPLHhf2WR8zybyu+++6iu//r341z/6bxS4FWdszN2NubD1lUVqh27X92vo/9Zn/Td5Iaso1XtQgDovUbsWXr5v/BK6k2fC14G+Gek7ICXdITOH/g1bI7ww9PFvn57tM+CJReK7r6/6vZ991e/+/mfaL/r9n3/RL36g6BNv+/aKTxdiPvREHqpK6FJKkE9FtRUhBrmO26Z9W4AVV+KBkCL8RcuWwzm+UkQXcmIntlRtRUrjb2fhewKhpOV8QCXgD+MGfxfH2Yv+TOHEF6kw6djYTKVoJo7vULMyVpAfykjG6ojPic3Qw3FmUzSP57kSW2gLvNTR3erSJM9Tq8T1yIJzGPmyayNfN8zmldHKqYNlkCpzyrod0W0qiUzdry7t+Mms7x0S5qjUotaKsoKb9xHPiRV/LBx4OCeu5Lxze2EztZDP9nlHYkSqoPO9FjfsmPTAgbbBv6J6/h7nxuZj0seHJv87dT/55qBvPs06nsj5KZRNKpPUuJ+m1Myv287rWgK/SV50eLdWRCArVTJlu47UjAcODD4cix5Z3B/nogcOEU7wOQIHA88zvpuIVatFttG2XVggn8m1C7n0115C/+ajhl8bvqvwrW6Rj3TdmA8XcnMl1xRS0s9HmYziTM/7C345w/Md3CeukqlGDP4lYvQnMOI/KrM6xLUWtdY0TY1x8gPbSEcY8oEnHwV5VaCt8AhxubMLn/BEy/SUY3Gj5tyoL6z78n+e3J0L0Jpeb5fz3H7cCdwduva9gwkjcOAozBlAN3O+j03bxoPN3sAhHcHXoFvov8HLfAPiik0NXWe3+I6uwePCYcUThyv+91q/vtzGfyJ9Qd8VWljKOmaRBqAzH7sYOV0b9lpH+/LGHL0x5xdy0n0G24My4HdVZE+tqNBmhESeuy2ZquR1G1B0xOcPh1kfTkcOcifwUgt1ayUPFvLaMe7YFhGKDNlDG7qu9Hlsxc9uSQnRxbgUAWBDwe4EShX6dHSxb1d5Dl1Zu/w35Hd4gS1Bad9Z1gqzBdtW/HIjz260i/WhfwV/p/4odlX4Ho+pDx8qdaBoIreL5drnLZg/SU4leKGCHpV+505ih0Lo65gadt0sA1/ax+Iy7oG5d2QemW/jPqH3+BXd7Psb+NYnyOUZ2cdT6sHwkMz71GSZmYgKobZQX4RQETHAvrQtw58MbNi14wfEjw9d2vnaAHuOEN5ziLn1fF71/PZv5Z6Jl//T+ws123o9ode/+3XV//xXqz6h14QvrEvBbkT/Ie+d9Q//nuH14n8j+HXT+XXX6wvwvOv566bX503nl01XZG3Ixe1qgX3k1iMH0o/UpqP5l64JPzzw/A6nuYx9TFCbl+Wq85mXlJcX+d8PfuX+Si3dsHflYHi5XXS7nrXTl/RZ15IS7lOrwQtF0YfTRI5KZV+0X1/I02ddL190vnyG91ed/T+hu5zl3LpRe1YmqnNyj5SiKJjNGZV8mDXPJ00c5BZiqr6wzb1o9yH1coHvWbfzK/ye9fL8FT981vMT/M8X1ndrnCp11sTh7+H0gcPgT3r8+I1Ojx+o4Sf6WZPmpgkfEXnswuYv3+nz5+/0/efv9d3nL/ry9KJn1u9X6sF3v/Pf06//1v9Wf+/5j+q3s6g0YeSm237Ry+VZy3aV/73h40PT44dJn1gvfvorJ/3arz/qj/6xj/qNf+aDvv32gOy7TNsUJIxNcx5X/Df6iH/vgQ2dQ96NVnik4NNZH5n/P/l00q98+6jT1BTsbRZy4QZc+UHh4twgT3w4/MKhsWvX56crBzKbQiJGOVrP2YWc2qhPpKFIae0EwXMb8dT2MvxSCG6HwpAEudWqw1x1Ok76xJ7N8C0/5H/7gT3cYdKBelVh0IBDFXWrMMeqHo7YXNlL9I5NK7L2sS850HeC3yOH3x8eZt3hqEa9IzX0w9OiX3y+6uffv+pn373I/9brK3V5QW/rm0USsjz/FmrPypz3PEUM87hrYzKvgOe1+2xn53llX7CTzzv39/6OTps6CAaxqGGuGvYep0n+d2s/Phz1DbZ+erStB53mSafDjG0TNk7Yk+TANl7u/TJ7xb9O6Qfy4Vd/atqZutPI51B10EPI+0MoIB9q0wd4fkKW/wdvv/rtg755hI76NlcRFwkvQp9D5iO6fPrwoE/o9c3HB/ZaM4eoTbXlgFJTpZYB1Xn+Jne3Q2xjiDGpgjex1zgQtIfTBL+DPiHXteNI/wxtLUXWMcmHEqEiyT4qGfipDLkfiOHDoY3nAO8PfbuDG+SU9a46HevwxUztiZQW4nGlpoyDFA4uHOMX4nzmMGmjPkQEOlboqw5THfaLy3QbMXQcbdNC/O33UVeGjYGDPbv7yIWRG+S58+Xd+UEdM2CGCrpU6qNb/w+zbF8wkCWUPKTvwYGpdibOlYO3F97pXjnkubE2WeQO/+4bcgm1B88GfTV4jhPHAh/cowJCq0WHVnXErhO+PrKGHYjf5JiUUAO3AgW5/rHPPy4ldTyKJFrn9xlfvbzeqIMAP7rcvKnqqZl8KknGsIYsY350jeMCngMFCnzhMtbVZ+ifXi96htcrfr8yAXd87xjaHMzVxj7ixvpyYexCfl9Zy67YbVy/0/rd0a3zfyUWiW/nlsQsNWF7xYaKzgUf1NpFSgGhQn/yleiayYPs4Q61b4KvZJoXGadCXAxBHzYYyT7fUbJbWfrcGOiiDoj1WNqoqV2piKIsRT8tqX+97fptfgz8D2+pz+yjts150mU6KcYfBfjolIagLzzS5Wsn1hv5t2Hrgh9ss3MrIlWxpSKnEgPrnAU+8OJb0YtihxExEnoJvRLeHjPdhH1zq/it4rdJc5v0cDhQH4/65gOt5+Zp1oH5k6H7ftrxIB+vtKLP8+ThdNDjwwG6mfk2U3uKsqTStkBYMplXqdZSM3k35j415SP1/HSaNLFnqORgJXaF1nNmZa7eiPtKQnRyvKuzRu2sMYsc/wu5573XBbwreNe3d/PuelM0eB6oZw+nxrv/pG8/HoAZHSfqbJPzPuC5wd/geWY/B4tlQ4cjNn/A/p98c8K2WbUk8erCfWok2GGu1JcJew/YO1llef0eh+XEadSAkAo2F3y8EUPP368c0n5+epX/Zu93/Dj13dezvvt60c8+v+r3v3/R7/38Wb/3ixf941886w++f9b3jH1lrlyYD7AYfkz8iSbUs65n1l//e/U///6sL+zbLs6PLi0k10LOuPW+tJOohAK7iw610lY1+Eyl8F446RPx87/T/5MPs/w/6qs1dcGv3/mHaObpjbWwKyQAF6niiMNU8eUk+wpW+GclRgt63XTjh+8b75BX9Lu9rux7NmAfOeT5LmJaUMjrwZH1oJUkOyXHYSW3ztQJz2/rPbWiBhR0Cmgc/+85B/nHP/+qP8BPXrN/8cOr/D97faIunamTV+q7c8gxFXE2XaQE+QDzqvA0X7fjuZYhx/JCyT6w64Y/xz6H858XDnav5Jv34AGjNhVyoHImV+R6OjfhnV0ba/6Nw/HFfwGNvNwohs6rIYN88Dx2Xour4v/SKlkbrOldF2x37duInf1kX6cn+05A77DhO8OOXbs6jtzJjM3jBHngdjijShCVtGMjFRHuxBWQMQ6ZBkATESR4VZsmFZIjwDdyYGTJVNIK8o4c8x8yUdn3xrsDTOEe9OM5EUkFAoK+An0iwxARigilpJDu4BtJHV06NNwNmaWkSqYyUhEB3O/TfW8QEUYn+e7yk8dCX+WmlaIKXkQMnA5/hMDHuHTxjEk855AzgkFRzCwyxBstaCT2phsL0uIFjuDwEfNc5IN8b5xQSJYlrKboEhKto9jvussJ+IKju2xcA6aU0CSyivX9Zagp62TwuHwhyNr3O6UiA90DvFCrwcQGWtHUKtBIzgNF76hvPrKZP0zgigS96coEfeHF64nDzeeXi7wov16ZuBi1j8VCQ0KBfwIlk41E0pfyhRpaKQo3EtwTzQm77R1f3GH1fdew27i21XT3thMG8HCcFzT79cZEW1n4N/y1wtdww9cXfP5KsT8zMS4UwRs4CzjGu8dTskbWs5Ykh8ljbC/kcRJLHHTXCVnGxxQ5J0ZutIbPqurwc4yF7pGi/74S/gIAABAASURBVM2n44+Hxg9sNg/M7FaLKrFJZHDDa2zXjeCf+cXuKwX9ux++6rvvv/Bi98QG6VX+zwZs10oSbPzIs763LDgLuizY8btb0S+i6p8J/MR03uhbb9LCgfGVF/mVZ1yojMTvYj7REpvwE33pmGBja0Xi3rl25iXyFZ+dKb7PFEL/o/S/94sv+kd/8Fm/+7PP+j1gHBhT2C/494qvb/jTOq3oNfwq2JXEl0WthArgAiZO1Tov3J2XY9+LYEaE7heaMr5R/BYWjhWbUVhJTg4M5nXQFyRDQlChq/CdatGE/+dW5Q1pRa5jZLwCzlyKDuDMwD0GKf/RFixChU1L4yVp1ukws5DNtBPFeJIXpwmajJRL0jsk/ptr08PxwLw4qLbUjm4rRXoHKYpkkkDpwL6ayG9NIwdaUfGAxAij8NqJBZbz3JUoXtC/gme6zARTg7/9spIvC3DDPzfm2QL4cI2UkOCbJVXRubFJmqfC3G16YM6eDOTgcao6HRuLbtWHIws1i/VPvz3qm08HnU5VhY1UVqnUkO+nucgvP4eZHIc3k04i1iirwIslk/gWTeh7QN4JvEcW4w8DUo8cGD0Ax5a8ZIcOreIHgLZBU+BJivIjxc7hxMrCv+sfwv9vL6n/1SdBU1RLDChFiO+6kXOeyyt5EJIK44nfIgLvdzkPz85f8vjMvL8AG3kZEYPPr5Erf54fWf5qPahDl+hQ6Rs2tAZOEiMYExTPd8TwIGXkfSxTESFCLgRq+IJNshf1Bd2vGHRDng9wV2rYLq4UNHcwgfkaf2N8AHRMbw/JV/D1DgOXcfNcwLfd5skteSHqiHhx2KklO6HpMl1Dv4kYzvh9xj73bfDwwd5XNlQ+MP7MZu+FQ5gbddNjHZlZ4u5PWswUbOTLPrBMTEMWPmYeOv9W7NyAjvIDcErgEPOp5E6pBR5Ih3kq1GA6lTJ+pJlq1WFq5OcsHxgdeHkI5oPje6NOj7ymtlh2ECcDbLQiw3JXlFkAtxut9zAeR4wQoyzSyONK63te6DreWjmUu7ERW3iR7zjR/O/Q8efO2rbxo9tGnq1a8M3CujHmGXVppT7t8FDs8JYO/nHkY9PDQ9XMnMM0ed4YKj+Q1EnCrAGFWJSaCmzp+Mhxtx1X/HdlAq/4cAcipEbsDnPBPwCt52ESk02S8Z0LN8994hCJHnMwr1MP1odD4xMH2Qf0qchKHILaso9sp/mbpsNr6IAPNuTarxsIO+Cx3Tr6HvC9dTbOBZ8880Lhg48X5pbX1gtz7Wo/YYfpv0fg32Oe/sVPFb+EmFYjrwJdZCDOqK4bcX4lB19fVr1yKPj62vX60vXytA/4Jw6M4YfbyaEYdeHDsY46dsTOmdhOZcf+qgdqj8G16IDPg3gtHAifOYR98YHxMwexr6+6su+wvSs/YN6uFy0c9nZyApeNeZ7c2E+VWBypax9OTQfuk/Vru7xqvTzpevms89nwFf2fdeaQ5cKPETfq80JcN+zsWfBkkVSoIUXVh73zg+b5iE+S/oVacmW7e9HOurjezhyQv3BQ/oQPvur5y2c9f/3CfuA88rErlSTWdHjU4eGDTh8+6eETB8YfPuhwOmk+zprnadTkxPbb5UVffWD8wy/0/ecfODD+rM9PzyqfD/pLf/ff0Mc/+AvoIP3Jv/+/VhQJ1urUxxsHxU8cGN/2q7J1DoQrP47M+obD4V/96YN+49c/6Dd/8xv9xm985MD4pCPxmKaigt8wWBkhpr+cy/ZhDj8ENghbdq3sUbLXsdZ+eDjqJ58e9SvfPoy1WKzNC/lw48eDq4G8uFz28eL+Qu59Ye/x+ekiv+BFhKaaZFVnP7nBH6BuOL9Ia5HeAF4Dr4HnOl8yJJ6d58m8ct9xbuTTpI8Ps759POrbj0f99ONJH06TjqYLUbdi5MChBXuFAn7TRI65jlgX/42gzBzz9jQ3aJs+Qe9D2Y/wbBSDKwc433+56bsfLvrZL171Bz9/0ecvF72y31qZ07uEaoH/pA3lb6z3rhMbxjAVtdO3btgKou/F5f4NgzfntHmAQ7d2amUHNvYmJJk6f5zTE2vvcW7of8Deg775eJL1+3Ca9XgAjpMejgcduS/4Z2VeO6evrKs3ANfp8dg0Dow/GbeyjwpyW+gupOj+hYMLAg8UgA+Hg74hzvbp+4Hx41w0M6dwoXyQ2ZB1QK+PDw/6+OFB33x80LefThygHHSYK7mUKsSiQFMHpCpJVkpKgb+w9W5jl/VuxMk5eTg0PRIH/0D+LfvzD9yfDlVzK6oZkAbyDVLhuWCg21qSfKz4aMIfTXNNJTZ53d/w8UZMAnzLOJL/D/B8oD1MAc/OmrzyQr6StwvxvemZGL8AZ+olKarMMvSfpqoZsDzHy+vOStx3+Bu8Fl6prwavd3JdQQLDI0fc7ujjPOwkg/e+oa40hFQkoSa20Yer+PAcA+wnQ9CJ2fDbmVeLnjkIeT1fqZMrfV2wxWzawbOjd6gVwHGgLaY3hJQ8TPjq0KqOrQBuqw4EegK3ARWFKvigKgo0uYupo6ySomtlvT3zbvTyfNGLdXletPDDYbDXmlpTwXcdPyys/aS8hg+6uIIxGKOnc/WZw+Infhx/5gcy144r68iGrwTtDq/dcwke9rn963k8WvL8wvp24fDqzBp1MRA744Uk585hKuRkqJaOTAG0hRao2FgwMDOxK4lWShFjXnT07PJ98J2qWQcUbDJkgCth0wbg884DtG52dXnd2tCbaakNG7oso+ifa0X/tSr9B1vT/3dP7Qjatl13PPFMVmC3jI+MjKK7fqEgHn5H6/B3LjnPbiTpDee6Na+IUClFpaIvsS3cV0MiPwpzA9iL1BMud4hIVXg38KZayPNJU53wX9VhasyriR9xjvr0EXiY9fjAGHMhIkYtv73l/Y3aFgodqA8fTgdq68y8nKFvmueqUlNZAGQl+hTaib7DXPVwAhf+48D42JCfQhVVcGrBJ2i72E5krLT2AUZowXEj/hwGnlnTvV8xXLi/Ais113iliD1e6uQDY/aCH/nR8SefDvqWQ/BPjxPyK/YmXpf2EY9dK77dqVeYqcocOlILP1GbfvrtiXezSaWkVnBTUmPeONeOh4l1+KCZdieOZ/LxTH46X/1u0LGn1KqK/7a9j7/F+4UDYh8W+8DT7/LffTnrF6w3P/vhrH/83Vm/y4Hx7/78iUPjZw6MX/QdY0+8G1zw+0ZumV/iz468hbXrhcPY7z9f9HMOTL8+33RhPt3IRcsf7zzbLuePISKoEUWHaWLtLGpZ8X3FT03fPhz0Ew7wvSb4x8OpJO+Bm36Bvs/Me/PsxLtjf/BV4HWYEl821qWiWvAl69rGfmzloHThPOrm8yf2Bxd0vI3/orJrw8993+HS8WkQh6IjOTHVJB5dHX1vji8Hxjf86fo54e+pWQY42O5/juO7zy/6vZ9/0T9+OzT+OT/2fsaXT/jgFXlX4rBQMzZyAq6CufyXOSK5BWoJmWeDb0N2I+ZubfdEAmUEudFlHhfseDlf9Mpe0gfG3ncH9A37T6wvR9aZ45zYEiqxa6NW3shdv9MYOnkbkoYM6BbWkpU+upS14Ls66vmVGF9Yi27ksuua/RQg3de43uWOO2zCU+okLL33lnEHudMaoFNibcmizFRE0gU7gufxPwQpImRFGoU8SxnPoNFKmYwxLq4d3pbh1vQowVRl4MfP0IbuXd2OR78AI6HPkGL8cQvQF5Ii/K1xWebgS5fxC1+WH0GHQhFA5rBr2BZJXw5a64Qo+anwVcGr3BTsSegGX/RHOYUpuL/L80MowS8lVTK5L4pIRcQA024k5kJgVgqSJ/POhHYe08gg3XEjQuK+A+7fmYymNQ+6GHob79ZEEviBrERuyVRBX0N9a0sW5YBUhL2Jj6HVuGL0RUoFqBkkWarxUGvhvmimqJ94CfnAhvcwt4HXic1Cgp75FcSbihe3wIUFdqGA2D7cM3gXZBqSNjOUtBHWA/2Jr20z7Nzbxh2jTb9h94rPXFhHi7OMs8PYON14jG9MhMU+pTDcfdWZQF2mW+i7oc+Vl9wr7eKNAQCJ3nmghUIaelXs9iQu+C5LoRNg1O6yvPf8sB1l4BbZT743+twKxXCiqM3ApOMRODR8WIcvjRfJQor9tmNBvyu/nr6yqfnKr3+fvzzr+fn1xxdPj9m2G/YtFIU7bHLfgn92ivjf2Sf9i7mqUdx5T7/bjq0rxR2XoX1SIIK4FSWBDqVEr6CNCGXG0E303fDnmRheKHwXfPZK8f3KL5Tf8cvjz394YpF41i8onD/Q90SB9WGBD+cuo+jswhztdha8IuIutwRP4upjTu+8oBs69tj3DPBhjPjvGOCCuzC2oUsn1t48Gi/YroY62htEC3/LQP9pxCI1OWd5frNQFawpK4tV01SA2lR5LlFgmxTbqsbzXCuLWmUhaTqyuE2tvuElHMLiwRcQbIpy+OtIXL2Al5ra0H1lTnRaI3uheDNaJUONvJhrgWdR8BwRigAy763vgWSsNfgDid8kW9y1E8iNpF3xyzLaTf7bVCtxXsjnHacP0eBnCrtSDXljw87m4jS1Yd+MHoepkqNtbLQ+sEH5xObmI5uaA4tQVgk3qTYBIS9QE/jTXFVKYn8nhrtsI1+KCCX9FZiQd2xlvEif5sCP+Qa+D+QXFrhyjxF4DRtbC5nXjVxz3jmnSWv9X6+pB1atPzdLFf9admWBdWqt+ML4O/kREdgaSvzGx6y00n/lIOqKbzzvb8ydDf9Y0id4/S+nVX+7TLpkUUXvzIQ+VUoZPislh13yhUCnII3SshjLDMXbGOmo5D7oQS1kd14S3wA9VuTaWwENKGDeP+bXYWxwHdhh5HvDHePtG0RYaAXXftlozW/gD5RO7kmW483au50Vec1QExsDHUPmc6MmnNlIfWVD+Mzc9vy94PsV5YmsMFFJ3tnXhda2wkYhXItsy19h5Dh5g7hCt5F4G2O2o3Nv3AJRLUWmj0EtRcTQowS+ziQPgFZ5mWzkzIH5SfIpyOt9+HHFYFyIZ0IBfmTIV0eWa/GA+zZGttuAu8CVbAPiVciZajsKfeRTZ46u1J/rctXGJso6D558mRb1yW+NjZsPf1YK2mLwnIN2Bzp1iCJAvkjTRI5zSDvzouBcRk3hcnI2yKWgFToA5R1COewI2Q7rbP43y8CX1qfbYnCsd4WZoZQcdjn29vkNxzgGKy2TUrZzZi7NnneHYJ4lslMFPiEujOvEjUaK0TPkr/RtyB0tfn2Po/XY0cM0GzjW1bR+XphXF9aIUffZcHqOXZljC7C96ZNF+jvk1X+Ll6c/weH1ZDuIwy/rg1hi3XUlH89sts8cBlzOO2vfzqHxxmHpNtor/TfWl43ctesL+pvfkZd115uphAgzwKHmVN7qTNImORa4Z9fCC8WFHwn8N4tfODQ+c3+73Zg3m1byYONX1pWc2KmvOEYhDRA+sM5Ty3Fw1Mih8D9ZcX2AWsj7AAAQAElEQVTVjQPjy/mrzucvHBY/6fz6zEEo/Wz2B0/8xgcOCbNUhKGo1Im6egCmEZ/xN4z3Gzl304YOC4fb/tvOVw64zy/P8t8yfuWQ+4rO9vGuVBZ4cOB8OD7q+PhRDx+/0cOHjzo9fuCF8lHz4aBpavI/fbFyAP3y/FnPT4D/xvLri7798pv6y7/zb+vw5U/p1p7VDj+Xrz/1D/4HCg4/eqzsMa46317x0W30OcdPD41D44M++WWYHxp/+tOTvv3JUY+PDXlFtaSc3xkhbkXYVYvQI+Q/nT3Hynp19Y/Zi+hLHcqkE2vuA3vMx9M86kBfxeFQ5+B81+UV4LDmSg5cybcLued9yTM17EbOZYg4pxJunaRyDrKNELca87mLMHYFiK5rDaWKlQNfQGaiY8Kj6DA3nY4Ta+M0DkQfTxNrWFEjx/y3IEkv8LyW5eg/zZWxlAj0Dd08V4o0+maQ/WL6wAHFAy95D/BtOIN00xM/kHxF/6+8bH7lMOzMC6vnM1oqQirgWd/e8YNrA3aurofML9uFOIsUw0jjw02n0/m7U6OG4XT703FCh8h1RVAM/tgztzd7D7MeTwdsnrF/wr6qqTVqSKWGFVgEc2TXlX2q5/oFO+nUkf3Ct+TBB/YOJ2pgm1O4Ujt6rOiw0SJWGalDrdT4mcPzg77hkOBb4OPDpNNcdGButRL3fKEdMUCfx9NR/iHBcDw0tVZk/pESi/6AAD+Ja0Rox7Z73aJKcsLg/yotGa/E27RHYvVwbDrBy7VjtlzGKgtFjaKSOaDCr0BXMtVq6sD+5/FUZfpaUoiRv4ZP8XsBf2pljB/xyQnws9eIhXgNn/He5/3NhdY5fKOG2jeBjForcsqAWlIB951BWHOn8bzxfIP2TtfpiwHWZbefSZQ+QFYNMA4QEuoJMcNlrgeI4Dne+kP2nSHD9ybt1MtNZw5tLhygLMR7JQc9r3ZyEAyFBL/Q8BO+wgTmUMBX8uCQx1djrJVCPqUminTLYG5I1sGQyARNaUNCipQctyhiTd/JuVXW4cr6YLAemKkKBdhiWSY3+8g59yfC7zwHR/Ziq16x45V3U9eMV+y5sS4xncYUsT2ejytrywLcsPXG+AKsxG7B7pvBvofI8u2HzJBjbGjkSKZUqJuuEdbfzxHWUEpu4r1DeK9LzlMaWeeIwObEf0UlUxmJFSEP3mNLPuMf0CRGCDdrxS5Swsuh9p50pwK6P1mk/zuHxT+4DwGm34iZ286zAWQ+Kf+Jd3kwRyIy+VAvdmAD7j5Y8fGmjmCmlYxnmwryMouCVoMeHZAbgKjzHUCQwn8YL5nEvmquQDM0TbUxbybqz6yPzPkH1oDj3MAr6ujreHj+XHkfvbGnd18tFRrA85j5fDxM8ClKy8kYPiwlVYlLMXA/TUUH8A1Tq6rkYimhBD/RDavxYx95v1tIaFw7Tr4R9yGfOTv2XdS2hb4bibMyzgZDkYJnynKOo85UatckH36fho5VraV8IL+RV7sB/3box5xEl2mqMu6nh1lHaGqxDzq8A3+kplbUatFUm+gkt7ue2cO/nG+s04uunMe43uxiPkhamBzj4JGzhWd+LPnyfNYXfnz5zI+tP7Dm+G8S//zzq37Gwa8Pkf3ssefxXg8/1mm7wv4JhXbOF1Zy6ZW56HVr/O1acL0eLMyRAYwvgP1iP5quZrKmF3THB9g0OX5TY32diPksrwP+UbVh/0qOPWHTmVj7nkfhpgEin0qmZvuBmHqeuebt2Lmxb1uIx8Le4IZ+C/uL5dpFN3XE0RUuCxX8XEfsUxn0I2Bjri/M+zO14Qq9Y+54GsS1g+Mx+86Hxj58/4FD7S/8YD3OQND3wvp9o0aM2O5v8zUhRobzQ9xnkQqyKzlpKNgw9KG1jwJ058WNPLuw1r64ZrGXvIy4dpuPD5M8rjqwbs68e7QqOadWDL2tC/m7YjPABihgWJFVWnLUuw2Q+yyvcmCMUo6V55djt5GTIuAJEr4JBc5WhN4vO5sskMHdCVYBEk+F7n+MCw8ankHKhB044p740e9P95e7gBj37jFIoRj4si4Er8uJZOsZUQTfIQ2nqg+cToB2nG7otJ1nA7fqfO1+BldcESbmZnws0Txoh9Jvre8HgETXG6mCP4I+6Jb8HYoA0Nc+yJIkWFFis8cHi/vX3Zj/f/fS4FFKQAcv3VFlXAQHzw5wcI8Y+EuNoLZaRsEp3JfMO20IXu8Qby7CAHiFpAzwgDBAE1EU+Q5VUaoyK4gUniBpZKkQItvMgtvwFyytn/PhHdCarl07xbGzLHVojFtKqJGALl6Ve/ftzGgn+kaBWSmki8GTh1gJmfZfYmxJaQB0tRaKYGGRrIDbwljKeJa9UQRuTBRPRBdEF7EXipPv3bcwyTcKk7gicvAomQoDz12pjQTtgBTKCDY48B9t0IOU3rGvY6cdII3OtxVxZ8ybg4VCQrop4Vsb/ixFHR5GNs+GLYZKWxL5jMFx8HSeDoB9RKjUItGuTMwzRd42iKsU6PIemx1fenO4DvtXXSgYzxT7Z/CHDyhOZ3S6bV07Ou7q+gKP/09v+pfrogqfYZ3H4NEidZqaPhwOOtI29AdFHaP8S5TjFeCajk5e4BedkXn9sQBSaBjHgW/+Q1fbwALhWPzAL2yfn656Ol/1QsF14ZHQAJwdHW+85HnR39ClY9vuXwQp7Bsv8BtFbjeQJxs5sxJT02/4p9O3g79B54JOtJT4t9aiLAD3EfgM3XbjDpouHgcIWtOUlGpNVXK2uYWuQd9qZXFvI+fEZVloDe+3GPfAFxvFl+BhT2Uuma5Am8Q6TIN9juFCrt9YaBb03/CrKazHztdmQL9hx9BJSnQotTCPmuYZmKahy1Tb2AxYt4Y8xGrBX1cOuNBEKghNgAHWg2GiZezwXZl7CwvNwkJ7ZaG8octKjBCvUlJhnUNkSxcmqCJ/moqadSEhSgR6xcgfsB1uS6FNVXRp2XjO4Y8bcgwrPl/xAeZRIUIRQIFHkUrCBUigInBmMzC3Ai8pwC7Ms7kGOUkciE2FLqHvKOz4n8mH/+NL6i/OXSfGSoZKJPqEjZBldjhFhCLukG+tFMNOHlWgrTWRm5pp/42j9P/uVb/TJmVJ+drIsR1bDBuMOzF0/wAz4SYixGfIj+DefV3jOSNVMxX82a3/G+zwsT3iCkCMi4thwQLdUgWdmgFdChCB7iB4s+S5cMMPHZ1CMWRFhMaFbNBkeR05brfR7ni3i1krUhgqKTNkH0zImRr3JUafaa7kyAtz9F5TdmpmH2PekPjl98hBqPOk/pJulmuZts08dvW7HrRjjC/bvqO38cQVgOjvAwcKcnaMobPrjyHBQVUFX6lQQMSHNobtJXP4rGbBnndIJfaIC5coaAvPpUiF/KpV8o83HXmuLyux3qwXzz/qLlIKYtSTGSTyK34q+Ktgt5/F5bm8vtF5/bQtG8+eZ6t5YltEKKBPjAl0EK15Qj6aCP0TrWXuzKGVl1XDjXgs5OJCu7qf+412x098Bm3C377cGFs878G9Me/HnGRurvTZNtR5w5c8v5wDiQIdoSvMNgO8N8D41mPHjjEGbx+Y7+CMOIkL3c0wUoqIN9C4MqTE73c5oYb/Nvz/16mL/4ufzPoJeXSci0Y+taJhgxUc1Hf/b8hcyHfXLr+EjJzEHvtjRy/rbZ+79fNqfGBF/3ULrRv1iTiist0DdPJy184exvgba836Bgvrz+V65ZD3rJX1KCPRuaFR6EI9f2X9u8vvWvDvhvzdsYbedK+vZ728ALyEvTy96JUD3VcOY6/nF9aNqzr4fEn42sCsVvDHchLfGSJCPlRSoqNW7X0Zh7MbNX9F5w1DrNuNl4cbui7sh7Ztg90u+6811ov5oNmHxg+fODT+FX38ya/rm5/+uh4/fqvD8QGbJkWkOnTW4UBc/rv7v6J//Wd/RXH5FX19+F39/T/xf9Y//LX/VL7az/4FHX7+G9rIJ8cftbBBCv5kpiJDNPK1Epvzy6bXp5VD3Y0D9I31Ad1I+lYLuMgFn/BQV3aAcfTY9k0r7d1HUkTI69bL001ffrjqhUPUGzVpJbb2/W0cFmzaiQPGo0+XL++jK7S1pBoTfmpFU6vc54866v2K5C4GhAINc8yJxBjCOmJsWQb73Xl4xe8XXtpu7Ifs+x2dRXVtNeVa2krAQ6xLGtdOvDrGorZG+K2m+8gq692x2zHwi26tIR9EfuBwwH+L9tPHRxk+PD7odDjKduTQuQ+/3ZB9JS/PzgH41cZc4gB6mppKrcoSwhUWo0CbxO8VPQv93Mr1akd35/CGcgb7d4PvRr7twAr/BbCcK3u5s+cAh22j5ceVC3G4svdciDumSHixlkKOATN+n8pYd/zvW3qverbfVuK2C/1Sx7mxz6ngA+hsG+fDJB8Qz9A2fFLRt6Kw9R82cR/0uc5emKevzNszP+7cYWGu3oBFV8acU8Mu7FuwyzFcCYZpNzZMN3RxTK/40PcrscII1Sya8ePhR6jsFYruukiYqExx7erwXuGzwzfwdKKffWBbpqmq1gJ+KjLBTzweIgWAzn0nclBBUwZeAbeAG3KZ2PwF1YgtfjkS3xNw4L61omRM5kBeRYRgo0BOyVSG+dLiKx6VtJEB/wQKkAoGImgB533BsIzQ/erybSngWzdikeBb9wu14JkfbM7MyZv3ldhu11ndUMg8innCwM8YO+qAcZ0zNw4yXCs2iFZonWMbc7nDPMIUYbOoUTTkijiYCjYvaKqKDg09p1rkv/xQwN/Q4YW89EHywv0Gn5I58usBXxkXjvi0a2fMMr0mut2QvyJ7I4YL7UIuL+T0jWeP4d67PVk01TqgIbu1es+ReWINm7mvI49LTWE6ZDu1e9OCjcvgyz1+2+C/0+caIy77DCv5dO3oYuju7FIEWtN2kJ2vO/18JNEfRZlVEdyD4zEeVDJV0aGU1J+ZQl8VeoJos0bOVcD6bD/qEEp4lEgltHxo4Ulfh6aD3/EZLPAfanJvWsdrxUeGDb3t8916Ugg8z2740GMdQlihhSBGUXDujLrcX0tqakWOUUPvCaj41xAoAzl+2XSjDl2oPz7gP9Ne8eMNuTfi7fp0QxfLz5DEj7iWuzLn3WYpmohTZGGd2cc79Avvp08vF73wLn2Dd5fQJwFJISXKZUilBCBV2gQCnYIB3yet7yNCbk0nLuuM62S/Db/g6x0/Wj865XUKs2ntktBOblv+oFPA4Q5+hkzm4XHLbLWopGMViOjYsujL12f98MOLfvjyKv/FLR9e+iDTf6nru++f9PPvnvTdD0/y+zmqCAbqEcgV75OdWrnBZ+WQedUV39ofKDHm1wm/uRbWLIIEXXY5ris5vaGcdXRIfb/Rd2VNeOVc5pXziSs5sBGjfe/IAmj7oLE1XQnDik8Nvnes6FIjB+ZDYx2ozGFDG30haUPYihE3ZHk/9vy66gvnDa+cg2zsc2uGCs4tbmHmuAT+ipQSWY5n0G4KRQAAEABJREFUq4V8qLKMiOBgfdM4U7HerHPjL81gxw05V8uh7+V10RMH6z4kto/P7GMxRSWr7JtWUrUma38I0UKcEDt8lnQEoBABxwb8cPeLn+++cE54H2CElTnkfHYtW/DfSm5fkedD6uFb60n+3sh9IWmaZkWmdnXqzTbqTkdGh3ZDyQU7mAqMdvCgQDnjG0pY51RmKCMkgwJcWRW+QhW/pYLPgFAE/W+R7wTESZ10lQxlJuMxQL90mWaMMc7g28ibID+BABVDfHPvrgGhH/u6RCLdwfcRoaDvHbhVR6/dgAN2jL8DyQfBj2PoDIpMDAs37IeMIMHAXzigc0uf72iMb+CRcT70CcowwCSCu6CHNg0Zwxe2OcvdJzAfPK2H0OH+TNjeGEMON41AJH4yiB7jDxRJThR7bbTRR3C8GXARrbXwXORET+SjBvimAeQLpfGLnRg8hnEykVfAA7iPcMsGMuEDxBuI1kVDJsQJQ4e39m4H3/DGa3DmHoU7Nu5vQM/oL8gcE5CiX0gss+vg7tB6UriwrGzeFmCjTwhMZJdMJbSGUnLYOex9s7kU6wsORpvfRsYvbOwubAxc+J4p9G4NnkiePJaJaCU0BZ5Z7jwiUr2H9vGf5IRC5msIJvi9DWwfk4wcs7x3u8UFO+i7VibgkNO7Crxbu/tV8BNcS8Z4Oan4oXJv20wLMbK7NngbzF+Ml1oUEVopCBeKkguEuCq8k35uf6Sz7IWFzYulFzvb/0yRfIbOhXMUBQjuenf93V50IT3+KItn0I95sn0l8/43+A4cGLfGQp0K/uzotsJ/J06BfdYf4VooSmdeTm+8ICyMr8SBYdSHqkALv8S/C755ppB9//ZL21d+sfTivlBwNWwJ2YYrL12O4zb47IjY1P03tNj07xyEdvTYeQnf4HeDduQP9yPvoLGvDPZhIts+tL8cjx99Bp7t4Z1AVFEJhY3PjSJDtSZxKrR3eM/fuVXyEJsE5i7UTnkxKFlkPgublJVFKcild5k1UyVTlrERR/vwxkb6ymLpjeeK7uIiFLC4R2dHH+fBTiFnSAn/Wppaa5q9QM/3+4n8aOg0Aa0VUdTw4aIFX3nh9MYosOceW1RAZ1ir09p/C4dON/S4w86mvYMaQ9+ELlDbPLklD4KXolTDNyVzxLdEqAIlJD5AH/21VFX0da/tW8gRx8SxXonfhhIdbEELK+SFAiH5Bg27Zl6mJmxCnALPlBQ6JBuEogPjjQ7Lta/G31zFj99v0j/gIOh/MnUVxhOICAzns4svAG6ZiZ6AkifG6e6AUQs6tBroH/rLpxj++H/kzHNRyRw8NurUhh07C3enHbkDgwh4vQP85Hv42TaJMeNI1JRQup9xWJHj/Q6M+xn3KCIUGuLQQYoIBTQFo21bwTfJvULUDQD7h6+ZE/Zv0F8yFcGN3vjAGHVln+0Ist6+Z4bh4T7kQKBETsUH9n8rRQU5fJDT2TzteiV/L+T6FTC9xw/jcK/qMBXN6FZbCjZ3wcgy89Fgo+Va2k7ne+tc9wFPf0N613onWQ3uN91IXnhQsa0qEAoERUh87sBNhuUnuifzOJnPASQ5FLJ9MgF83GQR8Q3GpValkqiNHhu+3JmznXrRcZx1xYUaoPsVESoQtFqGHN8H+lAC5Om7gmw74Tis3eGzwHMnXogYaiTyskhuYTf6FNL7PezEo9Lf8NsgHLGGx0q9GfMYXW/A4mcEb4D9ZR7pLzlHOvV61+3WgXtrfOOa58BHhvEd00oOmBRxMs4Kz3fYue8MuHXcNuRu6ONn95sXIiUYmF9mKLnX2xUplQwV7LbPpxZq5Mwv6P/P4f2XPtSRS4e5aqLfeIM8JAG4QTvyF3x5Zd1xPb1c95GfXmtsj/PmHqyuDb+vxHHFR5Bo4bDYAAsNIDo7TK33Du5m3AHrqKk39hZX1rnz+aINBranoviOMpbttcyHHZ4T9umKDTu5u3L4YTofGL9yYPz6/MoB5ysHxk86jwPjZ623K+lB8QJf74A+tjciht8szz4zdB8Yx6atW7cb+q0a9mGI/XHj4O0GzwWdV9ZK25SZsr5tHBg/6PDwjR4+/Yo++cAYePzwEx0OD6p1UoBrHyT++Nd++Lf0X/nF/wj9Uj/79m/rt3/z31c/XPT5m++0/drflq9f/Zv/DjZs2qkHFBLJBzgRMh/PwyDOuAmcXeeXVefnlQPjVetlUydvwFSlZmQp6pHaYYop2OS4bRwI7LI+mzuZs6kcvF6eF33+4aLXl0U3ZK/4fHEu8PJ085pDPtqdAb/gy2qUEszz1MTCcoeiytwtSeKBZ18JZSPC3z9CQlxLGXXCOMPP5MGKjNVyuR85crmgy5V5tmgjf7xvb8icmUsNQKxgJWGH5wmpJu9DQKXtwuWMud1BsSc21lipQXTkRxQfGH/78aT3Q+MPHx51PB6wp6mC0yXyoeuGPhd8MV5c6WxTA2/mRRi8looEIsAWNkrJfS2pkqGIoBMd0MBryYqCG4q6XVnzNmy2bSsybsi44O8L+7YL+03vUw3ec1/8Uk0cbsw5SCTF8HVrVRPrRAV2on0mX1+YV9b1Br4lF3w9cygwz00T+LWappGjTfOxqc2V/oRfKNF5QEgFXyf67zjyxl71hX3pODTm4PjCvujCnLii88LYgtMX24VyKzr62faNPQq5dmO/OeyC5gbuBk/ZhpKsceiBTw/o54PjqRWhptj6oE/Hnx1MLIH/xhy0PuIqmeCl5sn6N7XWwC+KSDn3LYJKIKYF0KWQkvysNeENIDvBFVeHt8cr4zMHn8fDrONpIs4TfIuHJOwAFX2kgK4AmakB+CkiFGFwX4z+4cM3HEXyYawk8sHLkC80oz/oo5+xBD+AjYXvylx8ft004kmObOjZ0WMXtOYHGN920CMn/UZercTkMg6kNnJ4G/NnhX4hNiv+t2/CBMjoe8i1o+8aV8Db/Cq8WymaamH9qCpJrYDHC++DzsvF+bV15kqyl6w/+go01OjUnJ25u8tyV/JiyCYY6wDG0OUKjxs2bvAR15BbUu1NbqsF/1c5d+d50jjAJ1datT5FEeiuTmi6Vuw2ryEHnit7ckzVsAs7xWVfu+aMGkgudeQGnaFgVOgML/sXMJ47gzhlIkvkFXyYwgM7MbSW1AP59OdL12/1FK4cumzEyTZt2L0NXho0AY+ErhTuaMOADZgg67SDa3B83Bo2eN39tw1f7hjlObDjv4X553m10dcx1KxIAmRhFEz6AMn9ltmGP4umkvg4R1vRoWSaDP47Mds4zFz1yvv/e97dsONG7G+jDq2y/IAE16gjd2dM5E8plVhNsl0LNGfwXznQ/MqBsd+jvb4LH4aETqGQwJUSRiVTBb2Se/u10PpetDFkhSICAj5vLXfID+Ei1jbHbucZoIMn+S8sZAELMnGhKuNvDzxL3N9dNXjgUvwQiCwqlRzDX5kpz7kLP2B++fKi7z8/6Qf/F8m8f3//9ZXnl/H/FfrFODD+Kh8cuwavxDLQHfbiViu55pp8JWZX/OL2Rq0PdJjJ6RM1Z6aWVfIpJGg6698G3T5sE8llPbwvXPD3jbXilcNVw5X3iA3+jotzZsd+wqFO/GGlRI+KLYYMuI/+Pvx9OFTmbwMmoKq9ye/Eb8EhrkGv6PvMmvSVH5Rfz9ZJ0BbVLCpAlkRGSvCOSBWeK3xaq6xPVV5/cKqcP/7ndl44v3iBn/Prctt094vr3KZX+p9ebvrCofEPz5dR+1BFllPhWYCRH55DMUSatTJDgQoKSUFOqI/5vOH8jj/E5T2EwX+zvHscxlf7klrgOrUwj67oc76sHPov6HKjvcl6S6HJa0wpxEaj3mzQD9iJ10oftW3Ik2RdrFOJGO+pZegX6BqKuIMUEvNhVx/9jRilxqCbO5iJuPrI3h2CXQHBO9DB6PsnFEg2ZCZM4UEb4f54QyIlfXuvfAJJEaGBb1wDz+IK+Y/41tvVkYxEEqgb7Fy36Na53wE7wMDtcBT2SYEewGAU4kKHOyczG2B+Mp/Bjy6wBkpA4A9tyHxCEdwZ0LVkygkxsQmqOFAhJk1n0dtlnqDJkHyVlBge/R6zFLp1hz/UyTihkGkyRACliND4gx2JzAHc0ynzgSkN/vnRBu4ZEQgJ3oB3uiwK7oN+bkCxYndw/513CBRZfngoLN0izBcYfrq39vtOkneDzZBkHk6oiaIyNSZ2K/ipwC8YvfPZwF9JetPBXqUkEKoINRRQ3S++IkJZigpjA4rgZegK3a9O47ivTIyFxd3tRod9HWDloM03Hgk9vfCFTKL1eEVGLXnHoc85YP02FnjbuMNvG3rvciFc2OwsFFW3GwVrZ8yF0DLf25Dg19/iiO08dwWsQzv3sPzDYtHpsFzGYTVyyS3uHviYphs+cwG/Uhjf2xs63LDZRdNAHYHnXRYcSY/OfNi1wuj/1Zv+Oa1v+sTwtxflifydgREv2lagBH/Fxg2Zti3cBQwfYO9C4V9RaqPdMIQPskDwJ1i8mIAbgHpCPd03YF03NklXfln3Ij3+7ScOuG3PhpzA0k4ebxTGjU37Zvm8gO+MvcdhRebK8xWmtnulkG52FL6r1h0I4mh3YgLeDKUKL2EA/a001do0DagsPFWV2I8cTDDJlaS9Q5Evx9My7YcOUz7aMXjbOjZ3RYS8KA2AV3vnYeIu5KcKPilZ2QAVcFMZSZCCWMEDvIhQZEjIjkhZn9oKC1mTF7RSwWdMNLhV1mnBdv/bSS9suv23di7kxY3YWLcAKRSgA/C1vIz3nhCuHrq7FRc9fN8/JUMVeQ351qHZplo18TxPkw7zzKI968RhxMTmy7I2y/VChE924oHZQjxgzo6sRs53OgegHy7EDo8FvUBoXIGDC4pV9JiQXUvis1DyXIAcdkh+oftr59RPOFD5c7FqhyGk8mVWvjfOSj9qDfmedyOG8I/UsHNuRX/+WPQXZumvr0iGuJuJAVlJSxfffBjgo05/R2t6xqfzPQCh5m+awpchafONgcc26wPc9YXKNDzDUglihcgtjQrP4x56twIp4Ic47OnamS+Q+3EAaPeYg2f8WkIFSAN94tohIFz4T0I6PQHbkGU18Jy/taQSfOvonDLc53wfNIN31d1/U2qqSZ6mLK9yUFJ4rhnyZR6OA2J5pM9CAb/UYMS7EncdkFmATA356fvQuC8Z8C9qtaq2Sut7oBRVCAwlC3akMoESCmgKrSELfSnRqwhaIMWXuNDHcXF+2D+s4qjWB3SjGBI8IAyDAc/2BoY5rkwoPtDAi3DK/BbqnWGlJVTv0mRyVFSiWxbRavSJC3K+3z4IN519RdnTSiKv1EDXnpX7bdzv9KM5hJioqaWmmmot5HhYxY256fXBujiWKwmwQW9b5Ss05Af+EveGDuGPgI3icmNbTef2x+AhHuPfHoN4JRAjFgWeCcOAnz/isgi6GQ/9F7xk/Gl0/rW5aLbe+MR6m66kBo5xLW+jtlh32+I1wHDzWrDJLlYAABAASURBVIA9tsv9hvs6s3KgvOnKerPgf4Nz0WDb7T/z2gjWjpO7o42jdw5mN/+7dxw4LRw8rV6PPI5/N+R7w24Z5jdaZG8jDl0rNXlh0Vs4uFp40bpRmxeDn5cL41ft+4qrujq8NvYXG/yFYyNShXqapaiQFNVrVZs0zccBdZpVqL/KZJ+5aeFAe7ldZFjR086vtahNbcAEbpsm5gp0jbbSGtpRdTqpzQbu6ft2+yP6N3//r+in39//veJ/9Ov/kX7/1/9j8kdAkE+hf/RH/zO1h9+Xr3/2P/u3JeKW/BCdkcS6KGid1yLIHX/ZF35hvGH/jv+FnwPiJJgG42K2SEM5ffwMCym6OcAGhxuBQc8f/xuhPjR+eV3ll6ULL6NufVi5kAPimlvVYaqsTQAHkIdW0D2HDY3cGvOiBP4NdJYK96PfeECDvuHDzEQ+H5Qb+cL8IVSyoiH/Ed9dEbtCkl/6Y+i9yzmyYusdJFg4vNgk3b8CGiDukLSZoQLUkszbosNcdUT/42nW6WHWxH1Bt8gUxFYDCO5DiQ2CR8dXzmMLGWgM7+TYlX3BBbjho1HD0c31eKNdyNsb+XrFlyvj7u+yzrt2DF4pOjf2YebhvN+hQRQYMUzhUQZE322EmI+E7ESJGkUlU6WUEYONvLiwt3thPnjv4vlrPQo2zDO5jo3GjZSypCqx8D5kagW/mA8D+HljDq3WD/vwuBbm7dV6Dth0RW/ztu435PnA6ozMVw6rX5mXr/Sd2SxfsZ/PiBGsdD9Q7rKdncBFxNBhnormWge0UrAllcRLXDsMFnxnP7p1rtqXo7YwNvwDnj8rz6NO0W4MdPjbd5a9Ic/3dOGvVERIfDqedlytk7gyUqUWBfLDCPSZzn43bgQdjFm/iJDxM1NZuKdf9G0QrMjfEOz7Tlw6fe9BdHTNBtGkU7/7g3HLkAcC/eBl/fceogQOH4rBiFAwVpBXSg5f1VJUMj06RAy+kiJi6FcYzyzyteEb+86+crvjF5JdOf7A+72NFAz4hJJ7jxis445dtiekIb/hr7k1HYCGLCkl6pc4QA3xB/pElwqUkHsGCNsEw+TJNkyVHGhVrjGG2srgX1LCPNUatAB8OoTWYbff9j4O1FbqyIKzll9akzaejbODP1rjS0gEAjBvBJT0g8ZlPIEPKv4kWug47qFya6SIwOdASf2J6Prb2Pu8acRyQx+7VdBF4FlwEwMKMSglsSk02szRJrIjkK8/vN7l2EbzGe39RsbMgd9Zqwy7CCujjNAfEQMnYNfptT2oIrqRJ97XRBtCFezr5Ncuz60b82y0zN2b65afWXNvwIofF9or4DHf79hp3gO4F1fJIE5Fid1S4A94m4Z16kadZCook3GgexxDI4L6UzSzR2m13OnhE4AYiwj4hSKl92cFt3q/+rjp5BOpyT6Ad2FsuKL/jfZG63x3XKxmN7rBTGhhpYhQwr8Y+JqoSQfW+pl8bEAdeY2vbAu1bsE/Cz5xnXvm8NN/E/a7L6/67vPz+GcjP3PQ6Vp4BcfrwHs98FnBj/cEbUNhVEB2yrYPv7kDIK2EOkAQM8bRK1Ey0TUUI3aDHoMqfTM6Ghq+LSXBEHnR5Vht1OwRJ/JhRa7XrCuHzLbB4DFxJfwFpZ9RXdb9gs1ncF/Oq75ykPtKLDcSPBMtQvcLffnAnQ50CcYKscwS6ClZxpn4+9D5y9NFX/HZC+cTr/zQ/UqMzsToFRmv9L34EJzWMm/MZaHP1IpOrNPHeeL9uAH1Dhx2+8B7Zl8yTcF+pGisacgtmUINoc4AheR70VrXHd8vrHM31quR3zxv+OYOXa4dK3aOZxKHYQninfsVvBsOcrs7qQHzvsvDZuNR/zZy0jTiQqwKHqoEtoE41dTUcsxDhvl0qKQUjW+HEwsIdiQE4rKwzoLcWaQ7yne06ijEEJ9QRIgvPnEHOyGLEoi4Kyaurh1V2GCFGLvLKCSQg1ZLqiKzoWBBbkRoxxDD1ilyJNy9FcHtA2AGTqeYEGwK4Qr+ppAiFVGU6BGGoE++unyHL2h9D+BEF7p97/LCSWO2jMcA+Rt9zKsUdDbwbH3nqYyEmHlhBk1XJuiNxN3RNd9wJmwy+BmtteM7j1smRshXINEq3iHQOyjYKctjSCuGr2uHVohJiW/TmtdGPDZeOAZwP3iLKwwh25/WuRT4JhDyLxd4EX7dbHgO1SxqtRKDOxT0LpkDP0JINO4d7nL3Qb/hMMNOa4hI9K6apkkHfo16OM3j3+qd50p/yLwstJPMbnGTCl+tJIlZ0CERFhoTABzYSgoFOLVIDZhbambyHZmYD8dJH0/z+PduXDgz0tjYBFUA0IX7hi2pUgKgpZ+PCl+1pCaYtwGMgSMcb98uxHNl0lkfbwKv3myer7yw3HQbRXnRlfbML3v+de/Gi9vOplXMF8nZuMOpayXPbthDGLWjj9L/RkxgJ2P0b+SFYRcXsSh1knF2JZtYycXKv3b538R55tfQF4rVhQKGegpwEn6lNlXoaq2qiR0RQvhdBjZ8t0i/s6f+5VyGvT7wa6UqjQdiySBuRY28hlwbzncxdk6RgrrrlhJ+6uB26HboVnS/UewX7OBWor+2qvlw0MPDAy8+R+J1UGbVlRdHF+PvP5/1+ek8fqE7U9x3/FOZ+wG/zbw4KN4GrOrkNckG2y7jXSjeTywMrxRqXKDeQxlFtbUB4lqgXaFLJbLnocPD8agPJ8NJD6eTTseTDtNMzjWVrMpIBX9QQajDBm8fc88L7424XwfcRtyto3XFDdBJ9tc9jxJ5TTN+bfhprlUPHKx+Oj3q0+lBj7ykH6cD/keeUjsJEcgs4DXrX4qsh+xDmE48l0yrRB5scn25snicl6ueOTD4er7oy8sVX970/dNVTyxkV4IV0DkPJvSYS+MFuunB85H5cpwq+qWcIylShDg7br3zILQh/xKo0DbDVOVfX0/Hgz48HPXNh0f95OMn/eo3P5VtWb3IPr/I+b+TA4G+pSS+Rc5UlEUjbhtyFuzlh1Fd3S5dF/LBOeH2xn0n9sncCQIQxFVK2R8lk7mfvLClTvCcW5X1PZML//svoT9Hdm7kg+equEoJZHaZp3EuJIr9suIb6+H1y7FrNfQbh6J/9Sj9Hzh8/kyS3/N514q+Aa+GLYZKmxAlsRHQAVDQo2vHgSu6e7O62wcQNvK5JDdCF/juKLxDsGPb7nsD+uwDdiWyDtCc5iq3ddB2iej7mxvyVKroXFrINkZJwV7mZ5sCRJM1vo717qsH/GU4zQktudRDCzIXdDHYzkGPD33oYZ8c4T9BP2zGTlRlLuxs2gGKzg1/bvAIxFdwD/jwdKh6PDU9HGl5Ps5Fpsc1Wok30xFfhTQsDSV6yMCLTO+pmuRMKzrOVYdWNWFbI/9qLdhaxjydW9ORteVhbno8TAOODdxaoS+qKJToa7BfEAJtMCeTfGQcnsJH1mXfgtpIbGhtn6DTuGJ8dxA7DvXf8FTtiiYF7c4h0bpvWon3AqzE+50+sM32LuS2N5I3/+3ea8dvXRt9O7YGNieybO+MbYepasaGHDkr7eSK+b2DwDeQNmJqCNHoDT98iuhxv3OTqD23xCfAqerjYxtwIO62zcvSjXXAm1zX0Cvz7UYsFwTe4y/5sC6rlNhayLMs3KNX0OJaZYLyBokNIf+R1PmstOQEaTR6M1INggkbkx7ngOfj8uYP1z7hj03Sf4Jv/sqH1MeUWgnNNYkZLfZMLeQcS/oDXMdlwxn2v/X3/H7hwOuVzbzvz9wbXtno+zDxyvpy5aDoRms/GRZsv1IvLsCK/cPu7MqyA5siNwnY+SFq5fDYtf8MjwUnjr0bBnd02In/hu9X/Lo6HpB5HpLosIQfdpcIZQLYpBJyOO1vy11Zp263K2ut5abq1LB1Apoa68Tp+I0+fPg1ffj463r8+GvAH1FrB+3ocXn5ouvrMwfHL9q3hf6ih8cHPX74oCNrzcQPe7VUNHCurNTns56fn/QE3NA5GgfGx4/6E89/Vn/pv/yfqT3987pOX/QP/tm/qq+/8tuDXyN2Vluxs5vZ9Ae/9jflq/7wZ/QtMJVJLSeVLNiYHiJH7/JW3hc2fKfYVFrXPAc2Bbhdge86ft/w307OmLIhyLlSabOAkx03wgtdN3xr/zp/zqz9/ltEP7DeuX1mzVvJY9N+epz1k08n/ZFPD/r1bx/08WHWRP6EdhECVfxvOY3cbkWaaE/Uqg8Pjdo1UbsmHY+zaqZW9vNXcmlljdn3jh+FjaEGj3kqOlHvHk4NmqrTsWmakNKlF/C/oOPTedfTpetCvq/YGHBIcqEAtRT4FOTXOzToZ2QfZvYmsz48Tugx4bOqbEm93vXCvvPz8+t4kX1m/3fFLzZqnquO6OI6MtUi2Mv+uFxu+sIe62ffP+sXPzzr8/NV57c58opdr8yHp5cLe4cz8KpXeNpOBWtECo/tWvjxxP+8wxP72xuxSvifTgf5bznbTwOow7OBmjyhh/fmrVbiDBOSPeQ/Eq6R834h9j7QPZPDr95TkQfKogM8aquIT7nL+JDyHKrInaamUkIr7zsvr+h7PuvCDyZXcn8h/gv+WN7yxDXStniO3cB/Be/ry1nffX1mn4S9+OKJjciVurMrFaUI5oooiuAZvXGAikQuBDEKVWRnpgyCprNmOSfP501fn27MrUVneN7geaWuuPa8cujwyn79gm/PxOP59aqvz2c907fYnxlI0Jj/jtmOb9wT9hb3O7rvGNN57ijUWRRc+zZor/juGZ5P7P/OxNK2dnOLUEn0tL6AkJFAzVQpKdNfyO0X6tnr+7sL7UIt6sjryNvhv1HTNny6Ahv5a9/eWPdv7t87GiW+KKqtap7agMb9VHmmPRgm7oGJ+1qLAj2sY8ky8B+Zn49+fwMe2JuaXkpi3Jk368j5K/vLrlCtTTWrKuPpyBCjHSD0sm4Leu17V8XGB+bSA/lkOM6N/UQjhlUVuQXa4D0o4NN4nlvTEf1PvAs8HGbuJ82tDny3h2nSCV4fTpM+fTiwps6ssZOOc9VcU/5Px3cW5o7fNurdSj7eeA+84F/HaEX/jZzYyE1KogwLz1f2Blfy5K73Rs7vQNeOrwmzEjumqWpqZUClLfRFiMsZ8gbYvBOjhZhuxI1BQayIVBjo+Il2/Z2r2A9vWlj7/KOG8F0pRYe5EYsJGU2NGFVsGoCs4ufMu9/8DH7yLIV8BW1FRiWuzS3KmdZ8ZusLfTLWbVBAwbiiSOBG3tuOHqivjUnv/O+sNJ31RkBH7xvvO0/MGb8vvjCfzqzr3mcv+Mn4g84+gH6Bkf1wxUbnzZVabHu3TgZZHIA6SpEn3EzYM9cq25AS1kjJnKnkWpbC+qPxzhUR+Kixvh6oU021piJTipCv7i+F6AHchiJCfAGMcivk2Xe7gvfgLr/DPj0v+vJ8o05f9XpeyONNFjr8BZmw6y3KaqyHU5VOcyH/6h1Ydx6Pkx5Zs06nGd3ii2UxAAAQAElEQVRmTeTlRL4e6D/SV1sVqYa8RZ85TPX/0Nr/U7vvv1z0vf/JyOcL9WhBp23MO3EluobBehvwV0eXFZ+vzLOF/KVUqDKXTnXSY2u82zadpjvMxH0a0Jgj7pv04TDppw8H/eThqG9YQz4ej7LfVybwC2ub16MLOew93DP18Su6fs/B7S8+X/SL78/6gRr7Qn1dmEcLelCK5PaKLlcMvLC2vVAHX6A9M+cWT7Tcyaadd7ldN2hQnWdc7NgQwzLneH7C9z///lXfIcf/U7/vHRN+mH6+7nohl9w+kXfP1PqnASv+6nglmDNVR2zz/+vnp5+O+vbDrE8P09h7fPvxoF/55qSf0P+RNf3BdWmuejw0PUBzJJYTe4lGzpWWqrQRgYJiPkgLCt+w5Qrc8I3rsvPD8THu1Iqmkmrkaso0K3XzJuNfBs3G+wE5xTwq7KlIBXQNTdjelTrfClC1sdZszJFOHQugsGcjtfTxWPV4rJqnBLuTjjs5sopUREkUjWQAZgUlnDAdl3SY7TDpBGCA7+mDPyq+0UErYNBnUZaqoOULnGG/OgQdxQVJwTGlFg0o97Yis7qfRBVInUJCjqIkjmDy7B3qAebXrdnbWP8xGXalugsSdkQWpdtIs7uDujnDoAP7gI4tG7BTcDr874goCV28QdKWTJUESqrWkIN1PFQKSRGMdCWDb4D1TGywPa0WNaJUeDbvDYPcDjHoglMUtGit5C4jhoyaOVrhA0/QlUmy7yGBJfBM360zC8TKzN1YpHbuLRvLJHAiQpmGooKPM1NJHx+ra9EDIpJELdhUZH0ruIZSwM+Q8Q1GdtGwDXfYx+K2MxF32wVIoVKrJhbf42Fm83vQiWI2T1XV/ALtUH7f7fsOtlSQ4bHJvgJCIin3AbZHCI8I8MTE6Pg98Hkl8Zse4P3hdCCpZ8342XGKCEjeQQr4G7Lk0KGWgFco6S9AJd9bK9iejAdj4uqjyKz4dAFWL0QUtos32hSkCxu1Kxu2+wvfTT4sO1P0FjZeG/HobB78UhTkewfsrxv+WeG8R5GykLupnb4N3usb8Ii+RaU1BXNoV4qUYmO8j6LuX72eKW4vbEAvLIbmG5HKhKY0Yjhhw93XJRHWRcHobBIAis9/fK36JqQ/zuBpnu8+Q4bAww08J74tSnx01+3uB8vpCvUsYhBISIJCI/wEb4qqi9tGr7hqbcTnwAL7qOPxOPIhsfvGy9MXXvTGv6/09czL61ne7G7kkOOi4auVl7UFnRfyax0gcj3ga50uyHrmhezszRZ0Qv8sRRMyp1bly/Nwxd5A5pFcPHFo+4geD6ejPhgeTuTMEVtn1Wwq2BUqCv6oB2oQNXhvxHzhxcb8rixGjvmNwr05f9WRLJFCKiHVIrVaZR0a+TQNneovHRg/6uFwYlE9qGVDUoz4h1KNWE8stpU2IugJuQY0glJgviPrhg+uzPPLesNnV73wEud8+MzLj+H7r1f5P5NxHJL41lI01aojPjm2CdkTNk9sdJsm+sw/OqaSe57XsJesVST+qCrQV/AmcnEmV05H5tnjiU3zB/3km0/61W9/Ih8Y20dPT6+6skG2XyJCrRX5Rba1VOKgjv4byU3KinWMWtl1JX6Gy1u7kOiuYT4w9n8eHfKVaJT4N4c/DuhzmvCxnY3uVxj+Q3Lh75NX/8NpoWbQifyK/YjjYHqXf2y5kAsX4uk5uFF/OoBamvDvv/MQ+k+21O/zAiiu1Xjo4nkPK3AKkKrEoQBhQgZ2CasMfcRxRcbylhvWfUIH2+57tAJnvwOyLd/g+raRSzu0CT/rc5pTk/0WwnYhAGpoeFQi33pU9E74h3V5QzEvbvGV1OifW+phKjrNdcCRtmbKfrkhb2FNIb2Zv9JGp/VhWA0ZB+gm1jjLioihg+v8At2NeN3wj2k8NLWiw5Q6cfDyeCwcvDQ9sNsY8tAR88QUQkbgL/MKBXOMb/imuv3Oc8lC/SnkK20t6HGHypwo5HEF5tbIuaYH8vHDYRqb1CO53cCp0BcUMtAoAr8BFTsOrequTxElRju2U9a1c1i8s6525Hfd9evS0LPzvUPPkJiQyiqFyenzy/nGvNlgso16vxtFuF2eRwub2Bub2CtwY9PJO49AE1snM1fyp+CbZt/NTdNc5OfepZ3EMg9u1YfwkNyi575JbMMGbOSpc84tqsiyJ/LigT3Jx1PTN2xa/ZI7IUNcK0jW54I+F2J4JSg3EsB57h80yU55J5hFss9YTlTwXeE5kyEg/ilwf9hv6GyfWjehZ6CvXwaabQQC+SN/kH3DNwt+oZSRByJfU7+A5rc4XPtXyJ8JQybkOqe8UZ1aqvEMGyFKuzq51OWD7iv6v5KLL16Xf4SNwy/DSruyNi+6uXZTnzo+s78W8vhC7bAfVvqsSI7D4l1ZNuLMSs2BcWfjvGDUdRwAXLUgz2uQ58pOoDbHn76NfMKdso2upUTJqgp3KSPgmQpsiEKOBaMdG6BdSIwbe4adgAeObtOkRo7XOmmajjqdvtHHD7+mjx9/TR8+/RE9fPpVVfo3Dnd8YHw7P+l2eSWvbmqO/ePj/cCY9W0+HIgjwesi9xZdOWB7fnrS09MzNbgr2lF/9L/4M/pjf+svS9ePevr0u/ov//Rf0+XxB+ga/AB8j1pKe53Dwz84/j6Hyf9P+fq1v/s/1ZSzJhKlZlE6GTqySNINZ+wk/NYXR0ulSrNjO4UKLy5gaWcybOSkARchMzWRq7UF95LnL27SRnyW4V9iTu688tL4hTXvC/uIrxyWvXjfRTxbSX3zeNBPP55Ymx70R759HC9uroMZXbUIviHnFmLGs3PsNBd9YL48Ml8eHg46Hedhy8Y+w3njw5URU2xDBH4Jme7IPHs4TcSo6kTt84sfquqZPPzCy+ZX1qVnDo3P6EyKSMyJyMD+pLYFQEvMWq2aqWFzm3nhR/7DzIHxrCO8p0NTMO5D1mfW+y8cnDxh7wu5fCV/zO8wN/SBB3bM+C5FbiHQB5Q+MB7/GfL3TxxMnPXK4uv10C/U5vHEXtYHMT9wcPDCHMGN+D3gAI/YtTBJz+TnMz9M34hVQd+H0yz76HSYdThMrPMAeTtNTTMwzVUNB9dIykkMCN2vlTy6kUdX5tSZHH52/sM34GterTXkS/Yj7oYolORVIXjz3Mij1EpePXNg/HI5sy++kssr6/xKu8l5AjsZbIvn6w38C/P36+uZA5Jn/cCh+xd+ZHgiPhfnldAui+IdlO4hXhp3LUXOpBo6VnRxr8DoxJM015kDhK9fb/Lhzyv3N/LmyuHFmT36K/49G7h3+/x60RcOrl/w50qMFGFWci1ZUbhTUwLvO187vto8l9B/p+3079QJw0Z7Ya/xDO+vHEJfiOsK7fAZPCNDGQkEIrhH71Jy5N7epQuKv/AO83q9yvG9EuOVWHjO7ozt5NYA5G4EY8VPC/rZNrd0oU0qs+AX516jXjXiX9Uaz1Md6+2Bdm5NE32FQmKddpTMkuRsY69w1OMD+0rgRF5N4KIwMd7ZH656xbYbtglfT7UxZ6tqVKWC+IR2+lFNCwG/ot8O71oK7xyNHJ10Ij8f5mnImqtpizIA9hzZi2pWzfA9NHDBezjMOvK+MLemBr7HjuT0kbHH40HfoOf4C0rUixPzf6Km+8C4E4+NeuY4bcyZG7G5Mp9uxH1lrR3rAksKQ7zbBCDd6L+SKwu+3vDzoKXd3uJYSuDTKu8N2pRqLVUyhQGS7R8gskTasH1FpmPV8UFGKsgBRehXJJ3p+4q8e/w6/qUD33lvdWDuzlOFf1WtjbpEWwr3AHEq5L2hcp9ARMA2JFhYRCmBH1OVdtyD06Cx/waNkfR2mZbniFRmUUSaDfO1ayd4Oz7sHOEZNCzrzPFFz/yw9ZUfv57JhzPv3TfW7nX4bYcOGP7v2sgD+9P+H/4Fz/na4Y0o2X1eVywVFVm7CoC9DOAxpaSKXs7hUurQwPRCb9e1R84ajuSU/UYX2DH09xcegT6EeUYHApAUksH4wWDn4caa8EKt+PKy6qsPjTkMfeW9fqw1MLO+jiO3YhOooBYX1rC5pU5T0QPrzQNrwwf22Q/HiXMWgPaIbjNwYOzAOnZkLSnkMlskfUXeDy+L/J74C+q94Tvewf3D6zO14MK8d10RV0HPVCgieBoqEBXh3y7STDfyllDJNf4E/wfmx0NDB3Lp2KqO5NFcC3OrMPcqOjd9Oh3004ejfsIc+ubInD/MaqXwnr9xtnFlr3bjvXYd8My8+cKBsXX7Dl1//sOrPn+96JWabdmOCSroRlxvxPyKgRdifcaHXtMurI8rawyLDzHsWnCm94sr+HzEdlNBAhTm1YZfXUd//t2rfv7DWT6g/p56/gVfPV12vbBXfaGeP+E/6/WMDgZEEJrUZLux5ZvHk3xg/I1/VHqY5EPjbz8e9dNvT/oJrX+8ds14ID7+yy4Ph0atqXJMW0t8ESolleRil8acWMnxG7ZdyXmvZSuFF1NGXCp4rRa9Q5qGNeV2u4538St10+vQRj1hgwjvLsKj45y0qV2FdSB1XriH6cg5cIMfvapWkVocGDcO+qsO+Crwk5hnK/62LEkhvYMTxcBzF9cbQxMwQzVaRDKiiFQMCEUAGco3iOAZ0I/X/dlOeYeIe19EMNnM6w/biPuYuCLu9xHhJwA1mFGoxvd41BhBdtzv6A+NW/3T17BKHWIDiH+IAIlp3LgzeLjbg26Dt+iRSkoVR1bfSEykjUK8w5MHdAxwkzGPZ6YiUqJfv3T5Mf1FX0eJnYANfXh2t8Hjbu8QCsb8+RHPD+4FISK4C4lWNKKNCIXlZ7z1B8+h5DmD+5DRFP4znrl7b/N+r/cruBkQxlYErYFu1B+2s+aNwiIFPiokdGVSlQEjuUvSH0rThQSaImKA+yoLTwPcelK4j2HY4yHiFRJFPeCbY7Id5kJRMtTRWkbJHPwc5Z0KsY2JBr24YDb64bUDfIbe7htAh327E4sNWt+/ZRp4O+m/D10wQ7UIOV3ms4Fvms6kEnPD4xP5MbXCBK06zI0N1axpplBOB5VapUhoweaFe2MiDkDmBrgo3ovFSoEmt9gUeNwT1q1liiszfvRnxv2+lqJ/AtCj4NNAr39/P+hP8XJ8aDli0LFmwz/bm93iOUPoBy/TwLO/jRlXCj4hVFdEgC3Z7jt07rsyUzOLyOOjX3pnbJ+I/wTPAm1Bi6QNQMKp5MvKwnHT6kWLordRKHf8uJNM5tu579x39JAs0/SpnhVo6JDCZfDpA3Z8SacqPp68AcTno53a0M1jw2bwXIi9CK3ItM9X5K/0b8Rzo93tG1rf3yjCCyvmBk63QAl+ga/zDWLEomJ/yaLGy3RrM744AY86+D8Fbid8cSR3Jx1aVQOK44PTIyXMs3rYgy3Yu6DXClzZ0N9o/ezF74oOVxbJCzqdeUm9cH9j97yhL2QiNColgaoK/9bQxy1JO/keqC3R8a2/1aFLLUU5nFzNPQAAEABJREFUdEnaVMCjZqJzA4gjG6mqwlocYh8jQiOU1Y4/DI5RRCA3kVtUkGmeinuMbui3AKg/YmVfL/j3fTEXVyKvDj0rMqua4+hndHvXvZTERnKBSfvXn3Z9i9f+xXqfJ+ZpPziehhW/3Pv2oadwUIvQvzVLv6fQ39uLEptF34YdN5RbmW+2JwI7GSuZKrQJSCEB799uhXzYynnh54hQATLFPAOgiwioNC7jBneFHvM14Kq7DA8w1uFJM759b9+63cnNMT/MBARYq8K7clMyZd/UknLM55bkWpJrOXIUFPkyKaZq8MSHbnc6uWWYORwaPqkllPAyBLxBucfN/tmE2eDCdKrImMuQNbMRm9nYNtNBk9aN+1qKahZlJFbrDkGbgFt6jFsy1GpRLamSCb7vC7laNdVGWxgjC+FnXmCYUgX8Bl1DlwqUGkp4IR49pbBxvCh1wy4O+MSX8AHtL33IKvjpDyE0rg69/bSR9LujAuOAfyK3lFBJNMGWpF9Qgyb2e+Kdn7xDjneq8JCvt9Y6JbglUhV684kMeoAQRG+AvhTOH589ZFD3+J0Z5EpozcO2tyr8mBrPmWPMqpnOrRJaHnYU3TDOXIK+LFLiu9JC5pPwtLm23fm9M1997z69XZDfH2ECu7tPub8PB74PbgH3AcaBjTxPnYf/OXP029L1680mkuVmiHMSfQry0/4Fcih+H/dc3WCyUE8W6F3/buSlwS/jhgsBuFAjL9Rtc3ZsrfsOjemtaOLtAiQaGhBDLITvQpUH6xAR4iMFH26sk+NlfazqCj/rYZ47Brnd6HMduVGb/U8wjR+aLxcOb1/HQe9yfdV6e9W2XMnFmzovOd6Yl5LIrqp1Ag6qXjeAaX5g/3DUxP6htUmlFoEq1FGiZCk8V9NVtdaUpcg276Oerayxy4C4Sn/s//IbevitP8249PWP/QP9/M/+lsohZZmFOZalKpP1VTleXmwPZUf/4Ju/pfrwu/L1m7/1PwYnFfzpBHQDwfYanE8RjOA/hrXjpDvsMu7II/DvPuqs/btW1ngnUWBLQBdp7aUI+NCXWbinUyFfBYSGje+QAyd0bxN+XWcOmJ95kXQODJ0y1KhNx2PV6dT0wMvdIy/WfvE+cgg0+4WqpQr5n8ht6NFq0UTf3NwW6g/jqOFYDVVYCDuKGwi5RGdkUR10VYe5jkOs49x0gIf5eCwjjSkhJyKUIRW+CjhMmHEQ+spB8ZkX+lcOoGzDlT3SMvJLsiymEr7l3vOAOeA8tB9XfLtQeG7k/eL4g7z+SBeUkhQkQAcoLjBK/Bcl5WtjcAFW4AZ9J37JeKsVu7Df9RVdUZsgYfng3bW7ZQ6abqM1nxFW5OMiKUDnZiNfbtbPgE03YAFuzFfvsRZozQN2ighlQSbyuR35s8PUdtrGFVtXEA0bcnyYIZ4L+tmVbrmVJUOM7ZJL8a5AkwA13D2Ajre2j1HTFXQGAz9twD5qFm4RbgE6+3PDTmvgnoGFE40bthiuvPCfDezTXslHH3Cs6CwbY606+uAPXMyThvyd8WXs95CHLXy0geC5daOeLchYgY0ByBUqCnJO3IFmMyT8VVDe9kcEI/BmxLw388fHN+8r4bMiy/2GjfuVWCzo736D5dmWFcMRqTBfnFtb1Uxez1NV436ibyLvK9BKyv4bUpFn2hVZ91wKTcyxCk6JUAkN/YzPo0wzHGFjEGgaAkUX1vLMjTo8O/dGgQBZ5ll0mJpOc9PDsenEQdqhFcZSvlz37UPrsmP/nR6eHnwHPwIRocCHFR0n8t17mrkV5n+ILtnd5hry1VEPsD7Wy35yi3KWsdM/AJncEgXTYCXjjsVGPo9xBu2DUsrwZ6VNhEWEhoPYu5gYMt0BRXW/jJKBz7OIbzWG/lJb9bfWNAlI8BjfAatQQjAAG01XMlWQZXmZ4IS4YIIgPtx7FmjY6XgwQl+X6yBiVaApphnQZR7mV6kZpRTGC7ip4E+H0vY6Djdq1Ia/sqTmqelA7NxOrahmyspbXsK/0demqlqKCvhuG/dTLTL+3Cp+K/J187rLnFvgjVuRqqGTeRYUrQbiepgra8GkI4d5ETF+rLgwX53z64ih7nTIi0wFeihi+GEdc2WnDuyyPbbLYwUcUH2LKl1e+zaUGDg4M+Q/euvf5bENWfuAzn6g22xsqeTxrMeHgx5OM/dNnm/2g/X4QxkCv8PHbahU5sE8sVeoqvgk0acj04esV3LwYqBG+X51zeySsMn+PMwNGRV/hib7qKQq9B6bW+qI/08ceD4ytz6cDjrht4l+UBXyBbNhY+e5C/LB5wDdEV3MY6azIM9J3ImPbd+ogaPl2TFbaQ0L69pt6MuBMrXvSlwX5wy1ZANnw68bftuQaT8bOmp09o/2op8pZezFqc/Q3IAr9Bf4eF19fl309emiJw6pXy+bLvjFY2fW3DOH1zeed2Twwccw5mP+fnAfj8qUsgS23mHc81yJwwAQCj4spGal3/5yDFvNQYPqI4cW64Zezr8rckf+WZAkuyuQU0uOuE7Qmpd/YPSYuDxPDNbLrfU0TZrHmz82Bjfk3PwjErJ4JA8h5mM+qCfzbU2yjEad5tXurUZ3pcKYAB8LsPIDGOiG7gFcT0D7AN4UQTDziFBEKNEqgHt774sICYgImiCTgxZxWZQAgxqX+Y8bjwN2LJBARICbg27wfuvT+xViDEiAexpu9OPVRec/DRTdjv4GIyJC4isi5D/6pYuu0ZfcxOjvfHfxiANjtObznrhOzgAjIu56Y6dtzVJ4LuCnxjjfEaHIkLjfnfAsGhvtjo9xliBVrQKCpJK8iQRVvoKbCL4zNfiDHNyH+QXU3VgA9xGhiJAiBxivlNDYFINvVKI7kqYrSC3jhiLuILkd3wp4JP2JrFISvVJ+posix4RkZvqXjZVJbl7GabWMIuOCMbWiRqJbfgSyiIUTtkvicYwd2bgf56rJRQg9Q9IO0krR2ImbFyhED79MTmYOKHxwfKSIWUZFnpnZjaZZ0MmFBxYyvQvLxsNGofS4NzFuNxcf+HvM8rzQI1qRoXyDoK3oZN0OU0HfMnwgYYuE73ZFSLZvanVsXB6Psz4+nPR4OlLwTzocjmptVibBFVMZ43fibh2XMZG3+6JFwRq/lrF5Qy2F/5i55Dsl90MvWv8CWbSPnCxZ2NQ0zVPVcW5A5SCnqOGrM477XIr+BX5FygwrzIvV/mMxtQ4RMV5sJvxawHF+D8BnHRlQKSJUMmk1Lo9vXjzJ4Uix6Fd9fDzo4eEgb9rm44Tdk+bDrCMwz5MmdIsi7bwoX3iRXvw3HXiB2Ahcxx+I04gX945NpyPRZ8Ku2iZlmaQ6gRNa8NFtubGZX70GoVeq1qZpPvCCOJNLTaXwAtylhc3A+XzR+Xy9/7LJS9nFCwOLkReThTzbyN8deYiGXx8+WrHPclZitJErsFJmqpHTBZ8mutk3CB/97rOelZf9yst+mR7R6VFzOxITcgE/HKFtJU0iDWKRQ8jDB95I3daFXABY4BbLtU4kg3Xzs3+V3shjvyRBIvd3bqybHCN4Z6aQgE6hyiFQo/qPza/n2ICmeW7ErKnVMvD0fqUUtiuKWlRKUGhjkbm+XuS/1cAapGKaIP/f9MIARIfSNLVqmqqyBJmD7/Hrir4buANsD8/eyHMLTirw5VSrvBFx/h6YZ3OratSD6jHsmZHpF4GCbk/Q/+/+YNN/5xCaid2NhfaGr3ZiZNjIyY3njWBahn3zZybpE/PhP1iqdniEIdARhMX0o2Z0Yi+uEAYpwUlweFJgJLejzzpEBH2gjW/JhMYtJdWQU2kLPijguT8k/EM8qIXzVOVxMSbkWz/DDs5OXx8gNoOdPN+1YqNhIx8JCHM98HEiJ+EDzxIqmUraTO5pzb+65TnhxwcdZXGo2mm7PL82fLYChAf9pMn6GVqBf0HFRL6IfddOLDsAsTI1ZDtG04hXqkFTsbtVaEsh72nhxUeB/7zRMV1myJfnOiFCbqjS12rK9JX7kkUVaEku0cocOlwA04jLOJZtaC1Va8p2mq/t2vAtYiVo+g4tDjatbZW/gND9QqRwF7rwTDDsm73v8vzawROIAUJtZfi/ZtLeoTLHMFe+SD1oEIlMQdRpd/K1A/af9TLvRNExJ80PvRN+aA8FtPqlC3r3l0j0MwQ4MZBsHmxl/XrvQm2BNvzQqOUTek0tiUve+8jLNCmI9o1pYCbbVUqOnCpDl7jzh7nzzrBxb3ni6iYyoNu7bPvJPG2rFYkIlbS+aM99l+75TABW4Ia+/+l11//mW+LLoF8YTG/BtqGgqHVym9Df48UouNbbcjf4bCjl/F3Rb2Ge+IXownw2lJRQ4R5TK4XMQI+C7j8CNqCBWhYdyFvXGO8p3udoRIiPKsxclxr+hEQLslfLhqenxMocGvKx6cwLyfPTVc9fz3r5+qzX5y+6vnzVcn7WzqHxZrhwcHy7SCQMrGW/B8p2C4tUZqVv0uR/1ujhgx4+ftLx+KA2TUMXKWSfO5ciUoW1LmlRBz/vA+yj8ouTfuPf/U1tv/3HJH44fv6v/rZe/+zvafY6CZQ2KYuhwbJp76llizHnMU89Ur/za39T4b9z9P0f18ff86Fz146vvS4urA2uv30PZSkKbCAUHH7usj/sI0IGX88laaeGLazdl+tNV17uN/xYMoZNSRtAKalaq6apDXA8/NL6eJzYVx30cJhkHOfkgvMd69dl0/Prqs/4/YevV72c13GgZ3826tOHx3n8Td5H2oeHCV9W1uTUNOZI0CbrYdGBvehpruzjqiz3AC1mDf0X1mbDjbVlxQ7bVbMQkwqvqsdj1YeHxj5o1qcPE/u/qhN9MzycPziH9S7kmO3ki+PTxZ8Q/kJ/9ig/PL3If6v4wt5kIQCYh+yATrJfF75u2HrB76/474ovN/DgooBP9RzHh76HtRSpRMdKflQMGZCpQq7f7wtooY04bOjkPB56YZzzqSS4kYO3592K3Tf2JuNvVLJfdQyvPN/Q9/5iv7NW7MQZBnwyQllCfplfyfUrPjwT+xdsfTmf5fuL+bBH8wvzQl71QZfQlRHnUlKRgQ+6VjY+5rOh644vPAcMoVAD7zhVnYAjMfS9Yzi1otrq4NHV8eeOvV297+Pe8sQVb5BBP/4Y+c0B60K8N2SBDj5IfHy/0ncjFtZ5A38HFvSyHRfXIGy5QHuj5QMVH2zjgxZCvgY/liV5HDdqhd73hJS9bSeHV+bJos2dkCfxGFCL3JrXgtwdhQIDGjFOfCUePAYJHwb43sBZ0NkH0ytxtM5uB6DnOmBl3ho22u1HuSVTrSbzsWrGvxP+nPHr1FKV/lpSxXJx5saefiHOC7l5g+eGLCE7bLV1JQ827BTPJjFdJUdqtU1ggWuaFbrRQmNdd3h3YNBgn2VOrTBPi46HxlybmHPzmI8BkuNhHld0uOHcK7G60t5oDQv9Czre17edWOzqyBZXRCgVohkgrgASvgMU3uSFuJkAABAASURBVIqBT2cPvoLnsEkDdgK4W2/4OfeTeVnwE2TEegc68u4RyshR/+zTQvwCpI5vMHXwMlbnwSBfKFWK/V2UBUCniNCfpL7/Ti/6gfpdgnH6Km2lLUBACxu+JR6VSZtBG+PZYxsFZyNH3n2NGXK92ojXiAEdeEkYqyg08BAzcyemIY05eJgabYNvKvjzrr/pb+TxhVoBO3CKPhwP1M1Z/luYp8OsA/N2cn4Bjukj79IPx0l+X2nUsKk1mf9pbiPWH3jnNI5tuRFb16WV+OJ6tAllhOyrCkKWIIel47Hp08ejHh9me1nPL2c9PV904Yc627kTsx07HQNxwYJvyWOe21f4L9jhw9gdp0VKpYYyQ5grugbu4tzC0GB8ngIbcqwzlTwYuJI2xu2XlVznUTN5/Onjgz5988BacuBgex776ESJwRfDNmhW8G/k7xWbF2IWgW347nCYdITHEb9NUxm22/9CsQ64lVLivmSR57LX0wdoXS/nlsgzFPxcZd9+83jUtx+Ow2efPh1k/zmXHfMdXRb0WPDHxv2Ofs4H/038ik8KPs8U0nak7uxhuQ9xT4tBAYgriUSGlNiR0DnXF/LklXf2C+cEju2KHPPvxAeSgVsyFYCQ0JmHhI3ajgYUVevkNck/Ir+wJ3t6vRLrm15oX95+VL7XTo3/YuVC3/l8k+VEiDlZ5Fg16hLTjfm6UxNXuX7eiO1iIA7mcbe9y+ZvKGHYmUeYpZRk+lLcpiJDa++6eA3nHMKH2K/INs97PoVy+C2gy6GD9xCeF4V+sT4FjG12wjiAjJCAzIAmFLQ7eizExHxHntyunIVcR352cYUGnnENKWGzmJcxcmAiTy0u6R8fE6G34AsTqwDgdPd1vjoDnQW6UwxEUTBRRKCXIZWRb/d+/iVQgBp8A+AbL/OOO2QyKo8yFvBIWo8PPN+/AzTuiwiNi8a372C6cS/0BqGjO35Udyd9eoMhky/MEY1EfwB6u375XvRHxN02iScJ54zW8gz2zUpmGHzvwQi4AJlFWQC36B8RMLh/TGt7jL+T9CvJtuPbwQMU0EmOGJDFdNa2G/0O8MpIJYjvEJFQ2v6ObV0CJxJaWt/bF8lzLUkypLsG3vAF6B3QuDyWMgLUkviGRxoyVUzvNgPfGKQdJgsF68LE9qILYyU4U62j2Bwo+iPRmXDuFzwhsTu1D8ExdDrNlQ13GcW0wB/J6iCuJLtbVEC+SGRpopi4qB3nohOF0QXPtkUkPCXT3Cjo1sf6wYb+LsfKY4YNvm7d54ntjZRxfzkOaT1SSqAic6KQjsWMSZRWSCHbK+zwowuLbT1SsB9PB15sjixIJ52OJx3mo1qb4VUl3fXcKCYuTPafJ/OVDbM3zl603G9dLCegGMCXn0umiu8RDqdxX+lrtTLJGy88wOz7HL6qIP89ZP9xLfpV5rL9Pmyn+C74aSMHIdeEP6daFBlw7sNn1sH+RwU5LsbLCD9i9q7dc4CiaZoDsfjAovJ4mnU4zprnBrzdH3jGLxN95rMi0wfGNzbjlm85I0587cBGfNy/o0kitLJJMJQ2S9m08VJ7I+9uvGh4c2AdM1KlVM3TQfM8M4cauVWIUecAdn07LL7S3uRfEe3rKy9cC0V7sx/wx4Y977pYB/vHsKKPc8VTpWSqtapGHkSE+CgzgFSWpqwHJfEuPjRuD6rAxEv/6XAYi+88o1eSVCHxUedrUydvNxaiRRd0ueDTK765sfEechE8dGBRXqwnuYOb8P8wjxYESQHfJIZZ0GXoFMMHrRVNc5Xnykyc3XpuHqYJ/YoSukCPiBAfIFUyVbOyNgUHxqsuLxf532cLSa3QD6L9vttn6K9IWW5FfiNepfAiinELuqI2868LNw6wLRsGQKodHMufpkYNaLJec6uaWmqCR4VfxdeN5xk7CnZt8Pw5C+zfeF71lx9FfDetvKCt5NWOkA2Bhh28fe/6TebvvzqF/uolOfYI+Y/zJSKQLzYLu5YF/cB3/DFRydg7DrfQaPRZfuIbjwe9AbKBRsarfNWS+C6AVGYopTGWb2MTNrUSSggdOVRkPgldwp6U6Ge/I+vuOrZgj/PAPmNI9sdsHvilIisjVUooEVRqjHHnZ3UfMi3HdOIa8mgtc6N2mee6duR3wQraUGtF0+QYOM74jN+LjbPh4x1c9isqKGkZEzoYTNOQ12BSAcfv0Co1KWXdbJk3kdYxiwQ59knOoYggp3L4q5SikkV+0WlvbYlUAJK5mMZ3MfDvuVLIF2jIkUzBt2vFZyyt6uSXDDv9GG+7O60M8tUH1+A20QNyeRNrvTr5YP/YT52xYvtqUWlATQ1fI9N+KJlwCF4UNMAyOj0G57n5OB83/MfSj40xdLb+rRQV+EegBQQjB2nVA91EngTjGpAhpe6XZbieGwaNujxufX6MCXq2FmrOixIaInDCzjwxnUJyXwWnYksFL+kwb/uAKSXrbP0tw2qJqyuQJvyr4e8do9Y3f3kgiVctMewM7qUA722u4RD79PfR4z983vTf/1g4YIIPQjFZiB90lTwqQARKytc9Tz0vrM+GvBU7XGMW2hsxv5KjF2rkhTrqkCSkYYVMTptdKoo7IMzPFf4TcuZKvhoaLVAqmDAIoOLHmRewRp/AX5DtF4UFG7z5H8/Iv1031phFz89XPfnA+OlZ56c/PDAeh8UcGK/XM3XVB8brm61FaYUVklKRVaU2TawlBx8Yf/hGh9MDOTOBj16Bv5DNRxGpQg6F6f9/dP1rr2VLlp6HvWNExJxrrb3zcs6p6mIVSZmkSJmUGnKDHyQSgmGDliBD9gfBHyzZ8h/xL7H/ggz4I2FJgAxBlFsmATZBEZRAdpPd6q6+VJ9bZu6912Ve/byxdp6qBqx51lgxZ1zG5R0jRsSMlZkH+7pvwfjtf3/Ur/3dv6zl2x9pfX/R+X/5L7X9K086HE4aodoOKm1Q1gF5gxRVG2sr8GnCvhV8iCh9OH3U8hf/sXw9/ON/H5/v2phczrleP2cw35GbWWSyTvbFhE+6n2jcIEaR//d+COY1+Ma+0T603lkYW5LxoSxFtVVo0Eg5kouOY+WguOkt+4uHsalmwmvThLI3fH0B9yfWhO+fZvmvtj5zYHzDHwppYPzD46BHH+I+jHqAjqcGBoW2ZF0sOoyll0f6nuB/hA7IHMdEn9BGfM+sy59pwf7d8USMD8SE+z5yEPEGvm+Q9e5x1JvToBMH0GMrqtgGyPAJ9JZWsOl+AjfzmVjrnzhE9b9b7H9D+GpZ+JBuvHkFmDNu3TVj0w26Yq9fNG37XZfN7AUsxEJIwRhRQolfCnuTAq6FOC7o3OhYS1HJItFngfeCsPvcUr8iQsY5MughdNi1gffMXnWCbvhvYg9lurGPmtiTeb+0ot8GPxE/pSQyzG7XCoYTdl34oeSZw+Kzf7i/3XTjh/+pj900M26je0SqMjYLOrYiocOuXdbR2C0E2eq+lDsUEv2DPUTVaax6sB+HpgOl521tqcRu4MYHcALbDXs91nkN4+Cw6zNq27Yga9GEjV5LLIvudHMPYcuOrhu6r+wdrPemFT1mEqZ9cgUPY+L7CT3dZjk7Uvqn3/hrxyr49bHmo75XYpnopfG8eZ8L7u5tG4oxgSILtoS6foCGu8CgKDPle6Zc19f3lmnfzujX+9O4Eln2yQJvx/VCDLq9k/3henCy3AJ2zn0DvhjB1+R51WplbSms30WJoB0fd174eWEP6/sV4HbkhZWg3OBpEpZnBjpnp1YD3V27Y9MCnhsYbHLf/VfGIOa1f+myx1a73x+Oox5OAzmjoIsYv8vx0jEkR9zQacIvjrU7rZqxcQGTFdrwAYDJGgTf1q2gn//AksDKcpOvAkW4B50Ax3+IIhX3/3gWfHZoxe6VPCHs7POONVaJXsTDYnlgAQdFhEop2FIpsz93PeBl3BjO405BhQRGSb9735LcZ1HL0J9jMfvNm8dL1rHSVqmvxX2kEJr8IJMH5CbtSSlad3xnfRd0XtGfj7odYO84cQ7cGG9N6K6E4R2bHaxXwR2/kEuHQa0VdCjU0YlvY7vCx3h7TphPq02Pp4Mejq/EO+SBOTuQT0fG++Dz8TTqhF8PY2Ptqz1HH8ZKXWPcIP/V/4fTgNzEl4tu5CX72/LEZftqTfW9WpUqPjjxI9473lW9Dvgw/xPvNj40vpHLttfc5fHdfnio44PfwMdxc2Nu+J8IWrDHdkQE/gjwCInPDkYePxNvK3PKONmeAza5bOiTqe7PFSErfIzvDp9xHPT27YPevz3J79PH46CGvVFCK3xX+i/OTfwgM5GbbqwDC/EUkeDTNBpD8DodG2tbUyGuBN9dgTxT9tKKVuLi0GrH8cS4I/ubQys6tNSID/z8hnr/swtfvDvo/duD3oKbeVdsWMFj5UzBODieV2zd90WizvZVdK5VKsRlMH+SiWLpVAuV6CeuV81C1IWSxgLtaOn5emGN6PkPzFfPJ8j4iisi4J1KC+MeeJAS4CTyxs7eYNMVjC78EHDmIPjpZdLTy01P50nPPF/xt3Ohxy3khys/ZPr8ZSUnhO68WynEMvdFaCR4rtCiGR/MzJMFWpnLxmDFDxvk9wb7f8Wvgrn9D1y805hPKtDXTTd0O18Xnfuh8dTXmo3+pdAnArtMifyCL6sa/ilgE9YELCMl9036RoQiQ4neSRmBvvCaiecJ22YO3WfWWRMh5BQFFzolI5CXjCmvNJKHHQMDvqvU8RFsTaGIVGZRwbMNGoaGggMTq1EHldrb6YkGrEoAJBNBIQKGShjRioYB58zsz9pDBs1d0FsmP2843KW4siQGh5JxDFe4zFQE1Ms7X4VkollUqxap8JCmCNogdzBFKqGARNuuXf2iC4/9tuvseldAOyTRQZJvI0KZRX6wrt3xEnXZeTswJhLTjQC7sZjfcLyTlOsdzLaV7nxCkalSiipKF/CtUOPeNFTasCECjQDK2PTgcwAStAtYrdBGdJkv3WTbShbVTLUSGnDu0JJEWnud+1qnmfGbI2MPSYG1LsVFCSTm5+A0/5Ug35CxIuvz5mEm2S3oseLrDd12SExHwUmcGOzcowK2pWyLyTZWKgObZKM6pXbKXaENYLqcLgsOu5SlqLWmA4myLwSHopHNe2sV3lVi3PIa9JNLdHR54yWl446dK3zpBsYJn8piUhXo4PYLk9ETZhf/BdojcwWXX6WIYGzR0IoqmAbMdni6T59wlmvyxKNc0WE3NpD9vpDMFtpWdFp7ufIyuGpxfFwv8r8nOPPrzkpC3cDTYwUG6nyYU/Bh/uPbwGZvAiXrfCG2TE4oN2LM+kSkKtiM4HU8DPRPbfhmxl8uvYAXbE8oIuRyzdTfO73TX15uKvTdkHf386aFnSlVLO4Jr9Ipi8vsYxMeNUP261BLP8TzC5zlH8aRXxsPkoJf7a765tsP+vrbT/r6u4/9/876dMZ2EtVKctVrvOz4wRtS/5W9M/i8kMxNfvY8Hw8GAAAQAElEQVQiPKHbhE8nNpsLeHnxqbkR65uGuusANX5JL/AJfJQS0qPnF+NzY5wX0gV8/bzTmiU7ZgMbGR9mH9mgnKAHFlYvyOPYSMgF21LFtmLzUIrGoeoAja30BXQgNooJoUk/PqKrpJCvnS/Hzc582omxbQ+sblr51R/36UJsXFngzzw4Lp9YtD7yy7b/XUHT9/2vyVzB8tYPtS+XWf4l9JkXYUNRyMUjNgy14o8KHgW9qrzoj61pJC5aSdWaSvTMSAVKWldFgNjOiyoe2CArK6lkYf7BC74VO0sUhfUmlid8Yywd4yt4bozDPfI9zJQpYhYmfDba195uGZubaU94p7xJq9arhIaWOoylb/APY+PwoomOukybvve/7+V/Swpcnpm3Z7By3DseVmMKV8yQfWA7/5vnXX+dF/q//SaFypiYigzKkK+M0J8bUv/nx6L/ckk98ZwZMj4DepgKekUEc0hsMjb5Zdx2GJ7MxL74JfWxoVaLxlp7fGTJPnYiL5gc2yvzGjjkKyOV8CnpMnrfmfYbB9S3ae92T8SF63bqHT/WvqBTKYGuocE5viRzIFTQwe14kJjfuy8c61d4GK+X68oGZNWlb4awIhIeVbUU2dZqPWQO6t+JjNZS1UTcOMYbddzKNPDlOVAYjwt05oXrDO8Xb3SIyyuxPBEUK0kk2BhWNuQD1NC5mMyrwB+8SqJDco9OI/c+nDmSx8Zi/VIlk9jbtTlHMrd7zohdjb6HNnAQcJT/p5In8t7Y7jnesm3/6v6Y5TjwS4BpY53amIHOiwv6zeSVBYwXxyn9PWaVZLt88DcR8zO0UvHZD8AtTEA3UYbCFYzdzAfMnfP9kiHt9AmN4NiwO4O+8MYUbcvODxoQfIFKrttRNEz0CQjTZaqMLVCkFIH/dL/6nTuaLwrtVMzE3AV/X/CF6YpfXLei210fyTF+aIUcUZhzpsqcg4ba9V2Jw/lG3F+ImfMqv4CYx4494rJOkSHUMUsBp4BSQgGXFOoX+vQhW2+iee92ztg+M7cnE/p6vTHON9ZMx84/YPP+FfHyr3Jo3ChrlTo1Mc92yDaYgvpQwXbrJC7LhqXsU/OcsNt+tl83lFlR1jEQKcaq++Zz7jkODUyaxgLVpiP578R69uZh1Ps3o754O/ADX5XjPxRdhv8t2DNr8tV7P68zxNOMzAkbOxE7Ewot+NnYiAvoVF91DvTZeaG6cVj89PxJ333/vb779ht9+82f6sN33+p6ftFO4kh8nKVga1VBt9pGVX4IPZwe9fjuS+gLHU4ntVbQjH0GewuPffn0UZ8+fKsP3/xCx/+SH07/q39N++2g28++0ae//T9ofnwWA1Th3YZBB37MPp3e6ghf8x4OD6rtoMgiKcUNH7TGp7/z1T9Xe/dz+frZ3/uP8W1hrhZ6VeZF7WXsVftatJFrtzmlbVDmCd0t4ytehH+iL774CQe3X+h4OKrhg3Fs3Q+NHIHxmtcJmrV4P8O+IUMaCYjTOPBiO3byGl5bQ7dCzpbO4P7pPOuF+L/ikwl/XMlTFw6NXyDPi4n463HInL3RtuAnoIZHKGtid0OfqsBXG37acOBODClSCz6+4vdPftn0Syd579lzjvVpgt+VeHi53OQ1/MK6JQLzyPwaWlGDt03z+rg45r3nOd/00Ws9se95QDoi5yGNcZbbCeW8Di3bCh4LL6greYpJFrJW/X6jvyLQv3TdB9bVcUzuQ3bhSk9cx7folkoqM1KR2eXN6G6dElljSR3QdewU4hFBmxbwnMnxN+yf0H3CBo/p9YyfoJkcshLz6xpKFeZM05E4OuKjISvPVcexcTg0aCA/TvD8/uWs70zsf773/3Sor/sze5/1/u988oPLR/A+c6A8MdeuvOw+sy/4dL6yZi5a8R9GKfgvsccU/NhByKB3KJE7tgr+VaWkHEf2wURcXfHR1TYRExN6b+RhOimYF1mLooIRYwhwfmDedEX+E77yfu2K3DWqBP/P/Qt+rhU5kCIZs+OfDdq14bKNL/tqAWf7IyTEpTJT7s+XduyQGLurx/SCXhM4TchzvLp0zBpn8zPjkFRgUdG3ZjA64LJR7ipw9AFNOJaRu6KDuDKC79BCTN/w3ZW54L2Dc9sV307UOact9LecxXMJ3/sHMP817k/4y7H7bN+wP7wS+xfwuZCDzuz1z8TIBT/dqEOQnD+PY+WdrOnNQ+NAl3t+RDlBbx4GveMQ6v3bo95T+hDv8dh0IEYqdhV0J1Jxw64MsQ8IcoEpKbPzLiUkbLJ9E/pf0ekM+U8RXihtZylFrTaoquLfksmQkK8B3/nA0Qdhbx5GYnQkVquyCD8s/XBoAb8NXby2LPsi08yB3Q3bZ2Qu+Mn7gY4XfgNCu0cIUcIolGK4cAnEE/JrqWrQ0KoKOiV1u8KpA9ohuooL26iWIikgl79CipCvLyg/RdFODA6tyXl1GKoq/LOkEhkVW4ehgNtnClWArWBIF+3wICz0S9q537FXwqxOi3YZ65VOxsWxMmPwzFxyPDmOHAMLcQs71Vo67g3ZbWg6sHc7gfPxOGrkuaHv2AYdxhHcR9kfmIf9uzZy3wqxqMiHjkNNPfgA8/GgL9+d2A9WGaWVOb2Tr23DiH3257s3Bx2PjXGhGf/I7fSu2JrYsH/myx5rGEKNmCvsP5L2vnek/4JdC/6dTdjjWPI8tv0Lzzf8f0P2DPU2+EaEzINCvnZytLGa3B9+N3SZWa+0h2op3ebD4QAuXg8H0V0XDknPrCeXnqfW/m/5PrPmOB9+5HD7+6dJ30HffrrqTz+e9Sffv+iPv33WH3/zpG++e9b3n879QPTm+EeemVqfVKhwUzKRXZWRsm43cuFMv405Txdlby/4ooHhQW8eTxrHAzkj5PfVT6yB1s1jzeNInD1ysH0YW+crJfNm1wv6T9jqPifaR/pVfEjIIaZHu3yFmN/JKHwR4L4z3/w3qI9DMh8HnfD5cSw68DxAnUcJwUQr/R0jy7qyRm78eLdydrL0Hw76vITXJhFLu+isxP5xrPLfNDqdhv7eX9lvu846PlLX5aHrSEy0KmwKsMieu96xLzwyHpaayJ0TPp3wreNhIg5u5EDTRGxMxM2F3PlCPnxmf3I1zui5ofOOzZGhLCIPFLVaNYLfcRzkcx3rcjqOeiCGTW9OTW9OVQ/HQswU5lXYrdi5yvGIWSolJT4rvGdk3Il2ViTxLlRjUY2V2JjvxB7mycQ+5rmXiy7ovBCEhdi0Tg28UVP9ighlpDILoFS11u40DKrDqMpzKVWFwR4UZL2dFXlnsu0cGO8oJa4w/cArFRHdGMffnyEeVhKNAyIikJnwTuSHAgERlMF4AjaCe9elFPK1iyoVnisOLiWUbqcyFJLJ95GKKApK+dr9ZaIP7YJc5aRwL5NGt1EAtL8jU2FBiu4M6+z6kqlE5kYQTgTCjcXxCnlizgC9OhiwcTfBHK7KCBV4lVJUK9SMcyUATTzTlpI8xnxXJm5PUgTfQjAu4OV64cRAn4hQyVRhXIUaE3BshclUwBPc0e2GbjPB3PVGD4Z2y3bG70IWTzuV5utgcz/L6YT8Hvgs+LN16DYRgt3XG6M3RrvcwUJq2ORE0NChYqP1inBKRhcFERPa+zNyu0wCGHwWyItQYMswNB3GxkRoLAKFsmok8ZunsNeL0pWgvvVFadONJHRl8nky3jrum0Lo0opOfYINSiquTNozSXPGJkTTY0efXZa7WT43LhMZA8lhQGYFU4YabpLpzmKzaULeDTytw4xPNmMC+XDYPprQbabdCWLmpWU2/o4LNrdXNsWXl2fdrlctbDI8dsenMBdZ7AcCJZW0X4tQjYS76gyfF/R/hvoBEA1JH0/kwzhg6wGfF1htumHrgk7mgzmKiE62rWTqhp++y6o/h197rJHkZjDs9mwSvbt8219aURaIcQU+SWvlvmXRSJvpODZeNEedeHGlWU8sZH/8p9/rT742fdCffveBl6JnXdnwL5x2biCfIe38N6PnGcxeSFLPLCqmF2y94ssJX03gdHXsUe4ku8KB8VA4LC6rjm3TkLuqxOH3rqSMiO6vmTE3+DgmZnxm34oepTS1YWBRPpD0jywWJz08HO/ExuXIgjTge8dyTamgaOPmODRiceyxOWL3QN3Qc49EFwGJIgINbBdEkG3kxRU9MJE4S6yuLGSpKxvvM/bazgs2n9kA+AX0w/OFBR56uugDC7035M+8UF7wuReaJzbmXmw8XwZ8eBwHHYamEV1GcvOBfHLCtiO5eqS98dzwUymJfoGeIb7l6/NcX8kRG7o6F2QJ1aGqjWBUq2oWsW5rxQ/Oaz40XjGGIerjuFmI353xxqDw5Xu3LfTzXJ2ILUJVBd7jZ1xrqrbs8/rEy8LpWFkYGz4ZJRW9cGj19adJ3/Ki2F8g/YIGBmfm04QvLdM6G27LHFrRDcv+798s+l9xYPwVvBOHmCJChJkq5d95TP1WpP4Quyo60EWlhpxbGrpV7iNCG1qgtm7YNpMXdniXkkoGJDaaaklsKoxNNhqpsVU1MN8Za5sdczMvzzOMNvLlDg/BOzNVS5HvV3Bz3yv4enG+kE+ukPPIimxPfv9PAB3fDbkjOg8tWS/uVKizcY5tY74C9AQv58MXYurZmxPI9xO6iKuWVHulwng+ZoE60fVq2OHYGkpiX4hCKcn9PO4ATm5fAfVMzvB8dUw+ndlgENMTuW/D9wqponhj412aVLgv4Gv5Ht/AoGVRxd9jazoNA9SIZ3Asrg1ZsY0Y25lHAsNApscex1GPB+bs8UA5ypurSGkmt/iXfutmvNmHq6/t5IydTdKGZxf4zPCcwddknI3bhi/sD49d8NkN267Y4ljTjip8CoQJIpTBJTq5bcbeCb/NjFuIF8Soos8BX9ln1eDBw7kW95D7xaGxhBqdUEmIlwAtiZGCgIqwgjCgUeH+fmC8Iw5G4gopMpTE04ahN9bDCwe9Z5MPjsmpt64/FsG80Ne6jK1oxIfOFd54n/hR9sjGs0ZqZW7dGH/Bly8c2lzw54zCm0V2eVLBLrpK1sQNkPXvBtCPT7+lQy9ts+00xsZn6nptmpnjM/Jmfii5UXchV8/w+ofI/I+/Ouj9MVV5eXPsVH4YNLW2y3gM1FewueMS8uU5e5exs17CH1+sCP7s9w19TcHaQYgTZwEVnZx/xsbBRNNYKetA/aATa4EPDb54O/JCOvQNurELEWfw9nr1Qu6+stZOrKMT69UNrCb8PxFbE33u8YXPACUjVOzXmqqUuA0IN91uV316etK3336rr7/+Wl//4k/03Tff6Mw+YWdv3cfROUtVop+ptFHjwxs9vP9Kb774SqeHRw1jIXo2LdNVL89Pevrwnc4//14/+c9+qsM//Vfl6/u/+Nv6+q/+U/YwV/L3QtUOz1RjHRmPRx0f38DrDWv5ow6nBzUOpjObFEVSyiVmsb9Y9Xs//i1lTtKnn+mr3/sNxVZVoqpGU3BYth7gkQAAEABJREFULA6L96VoXypUFP3AGJ7tC50ef6T373+qL3/0Mw6JvkTegzynD8NAOaiVAjY7L3xTJ++V1nVRhvBT4YeikfVi0Olw0AHftaFJ5BKnOO+NPjrnEVMzvliIfefUF/LhmRc1x/SNdeRK+8UHyMTbTBw6hgMEK7LbUFVblTK10mAeuBD7Qwu+PeP3/rLsdclzhTlzho9lX2j7xDr+3ccXDjxv2onBkfk22u/wixB1tm2R/9qr1/QPrPcurRPsxTQgWhHnb/R3blrgM9N4Yz8xkW+sl2BmvUweY4BKLWpjhYoG5nZjScUtpKQdW3ZzlEIyBfpkpGCtmXw3QYG8A5P8hP0HeB3Qu9Dfdvile3as8yJ8ZU87E/uuc75c2NPMEFOA/YJtjB4PhzripxG/DRqJpUNp3X/vTkfWsaqFGPf/jO47MPjOuEEfOYTwevKEzz5xgOx/VuQDh5PP+PXCYfGZvcBz/xPYN53B29gIg5IYqMyTSrzuHBgDE7alCvWNxNHwbSGInEtX5N7Q/4Id9tuV/D2hPyGjpH/CJ2tRqZXnFFBrZx26Mubj+dL/ZNqVgNuCOMGmNNG3QLVTUQCcfbOC6QbxgQe5Hz8u6y7XuU9BrzBlSoIi8VPQN4SaMq6mGzreAHimXJiIphXnbcQoPZXIa+hcX30GM7gxx1n7KhT08/7M1NssL4QPdl2ZAxdymNf0M6Xx8P5nAZB127uuK4Beuk+u+vDpog8cUJkc788+1MI3Fw64XsD0hXcc0zN+mogrIoIYqMRCJZc2vT2NvXw4Ng6Cqt4+Os8e9eX7o754d9T7dwcOpwb2hKnKHh/TsEUKkPEB0liDfJ13akWt2+xWMUdX8urM4dpVZ967nvHXmdjZsMO+GYZG7DW1VlXAPXtMiBxa1XM+8t/xQ+Gbh4F8VBUpec5N5KAZvFeJubSC20r9Qj6dO92wewa7Ff+u4Iar8B19t0DvVI+rCOGG7tfAopJVldixLtbL+kUk81VgLt1jxlFkUr8iU5HlB8qS4kG+gq9fJy//fg4aGjQOGqFhGNRqxd5UZazvh9Y0DJV+SZspenuChxRdPubKuLkk5ASE2K1OG5WrCVtXGhcMnk1gcGVeXpinL+A+ETd7hCp+KlBrTSM+OBEDj49HnU4HWUfjMFB/QN/jYVRFX4bdsQbTO7arsFa4rsfSOw6Dv3p3Yj0o2pksN36s2AG4Eh8H1vZH4uod/jwdB0WRZvLXhs42sUVg5a4Vv3rPahiPrKOHQ6q1VBBTRn1B9sS4Cbsm5p712LDZWGx8Tdh+Za/l/ZbbjcOG43AjPEJd4VDHboaX+93Yr02sQb7f91AFkwN4HI8HnXgfNR50ZQ25sj+46Jm15oV93bPnH/nxI+/Y3z/dOCy+6ptPNw6Lr/rF9xf5sPgPOSz++S8+6I8ov+UA+YkfJC/4Y8FOMX8CKtheEztL0YCdACHrdsZnN+bril1Cr6Rfob0NVUf2RI+PDxrGERx3fuS+6iMH1WfWP+enxODT2JjbBx0PI3yrhPETueWZtfcGdgnIj/A5jBWMg9ZdzsdyxOM3xFHnUbtwqHbWO8/3I/3739R5aByUVuZl0YEDzKGlqsXworox3nqv+Ne23jgzuJGvr/huxvZtN0/B914W7DqSf96Sax4eG7nGOiVl0SNz/w2x9XAcdMT20XGL7nywP2lv+vL9ATsLDB1XmxwHM7HgGJgcK6yTtx9o7mvVM3585j3+jD8mbFvReZdzdKiWAiapkeA+IPOEbg+nUQ+nAZubHtHlDfdvTk0uH2g/HSv7JTyKv67sa1aCJiI6L4XkvYtzlt+LFmRt4Jy50b5DG+vYrL7Oshf6dNn00cRe5ok48DrAkqgsBb1K92eGZL6KCCiVJJNCh4rSrTVVU6WECp5JgiwiAH3Dn4t2FlFvJoQyskNoiwgFnDMoFcAheWK5GVf1bn62cS5DkvneKcQwiDJDiuQDhe+DeqrCtKukVEtQhlCLtriTQoIiUtHp/mzHWL76o78kEWj64aIOOb0PdTwpIpRJMlJowwAHo7gSgRlJ4t/YQM8chs19kbry4jMx4byY7zhxZ0wHgPHZeaUK+JoqeJpaLTijqKQlCnz2znch0Tr5mJfLlWAwXp2nJMtP9CiMI/Z74AzcjA1eJWX5M4Hrcb4Pxgg9TLaxE1/m5/at89+0MeFMC/Jngtq0MOFsu+t3+7obtQltuduEGsRK9sBqyG/oUbKgo6UGfSixXxB5SMbSvFZkOiGvYBUBNrXKi8Y4ViZu1TgUDcSicRJjVxL1zKI0eWISzS6diJzkZurNx/xrCR3g4YTAMHy08GvdJPfZ0UZc3TV83XWRMFsJlgP6j0NVxYYIdHcf9LOeM8lvgm6QfWLMPNALzkJCNM0sHgs0+9mxwESe2UhNl4tu5xdelq/yX9HyGNOOLTs4CHLpkEzkJvghmkS0yn/q9kJsnZnIV5KgdTEehVhqr5hFhhaMmEiUK4vnzmAnY1jhh5RtMxX6/d540F9Zrnqzzlrxs21Z0YN8ohB9I2XeFf6lpBhCvVQz1UzUDbXoAE5jazqMA8lz1A74L2zSvvn2Yz8o/vq7T/r2+2d94rD8xsvsirwd3azXhh8W/HklRm2fN5rP4OTnCSwm+k3E3fxqjzgwriS7VjYNddPIQcLAfWVD2fXD0IRkvmB/7cl6ZjO3gOHOaCmyqA5NXpAPXpyhh9OBpHzU6XUhs01DTTVsbBnIqSwaTcex9U3v2FKVNkJMpgjJJK4dcjyt+GF1PBpbbNiIn02heY2+OT+zYbiwYbgQG/3HAA6Gnzgg9ebbf3rDf3LjiZenFzYIvQ/lC5uvM+UGZpVN5hHMx9bAomocCrq1Hw7dBtfju0TPtHJQRIiP4ZHn+wrG1tP6iivo21rVMFZiv6qAFVBykLRq8gJH/DmmbcuKDp5Ljpl7nOnOmwErti7wXognk/ZdCVC1FfJDwjvUwHeAjKV193wfad9R8IW58x2/mn/g0OoTC9kzsv0ic2Uu3cB0NrbIiQj8ENgPT/j/CS9wv/m86T94XxQZUCp0v/6DB6lx+z+UUQNyCrYW+lST/VkZU1KK8BTwVMRXxIwdqlBmKmkL31NmBrKzU6tVB/AvmcJ03bDb8Tt332/wggmfiICPKRWBHDpP2OP8dX2Nh4m8MoOtMTazlJAr1RTxGFBqwNaxJHUhX/afMd9eMb/C44XYOrPB7OQNHW1SqJSCDkUV+aaIUA8IyrRNYFPBosC/+dlj6FLp1Sy3VZWWoK97HHPwd2aD8cKG8EI5MZcX/ON1tdZgrkGUhTlazA9DGjrULCoBUQ48H4fWY3csVY161Olqbaw1u/lRpvUoSZwPOrEhPRH/x8OgAZ6oib9WaNNGf+BGx117T6adFX7dyQEb/tjot/YXS+u6Ep8dP8oNmsFqxocLvnGciytRKFMqYFAzVKCEHPsr/Zdl1er+jNvxa0Eh61VLdv9ZDdSiz9432xs+Jjw8NX4goTRi8I/6HKntXgKJIiVjatrdUVIEhA7WeWEtNP5X/H7B75frRt7bsHGX9aGbWs2O1ViLhqHKa9yRlyrPv4TZDo8Jf149nnl3ZfNovnCQkG97Sw1uw2rcQUVngL3f61cu10O4rcvv9jI/J+J8Ntn+RTLOE5jd5lUbnf8U7P4ZwPyH7wbybqgQeKZGrif01JqgkO/ti0x1HHCbjO/CePOzD1cqNrAyebO8wt+KV2wYGnE0FOZt7TTWyryqyGw8DzoQW4+nQe94kXj/punBOIFfRHRMz+Rtr8c3ctLsPRI6L9hkmo0j9zN2bVZM6jomypaSotDnP/E384L78vysDx8+6PvvvtO3HBp/+P71Txiz7gGeMIHxwRjGlqICCOPhQQ9v3uvh7Rcc7h7BoyiI7mW5yX/COH+v6i//17+h8id/RWu96ef/yv9Xf/Llf08ev2ph/7Ch8w4eGakKv4GXwAM/+JrveOSlEP6ljQqD3xVOKcKqaCI//3z9Vh9+7R/K15t/9u8p1qbq/6Iq96J9TfnAWAvlDG1NqaNKfaPx8IUe3/xI7979mh4e3+tw5PBwaMQjhC4VedZtxv5lmbRQrqyhVGtsRcdDYy0e8FFTGwZ4VkUpzGvpQhz5T4C6nIgFXMDav+m+hi66kqNuzJEbNtzw3YXniTGL/QQW5lOYeKVVKUEUHs4nmw1FAcfXFd/7pe+ZnPfCPHnxfIGXY9gx4cPfD/zg+8JebSUOBuZbxe+oaJbE6UoOmNFp0gsv/n2t5xDghk6ErAxyIC/42nnY8JNjd9kWzeBg2tCX6aXuk96PW/QtxGhrBVxSwyFUWwqzmKJwYozHwVKhlH2fga+wcXbexoagz4iiB3gcGDvCjw867fhhQe8F/8/sYSH6LwB8p5W2vee3bQ/6hyqxMw5ND8OoQx36/GrUnajzy++AjHld9ZH94gdw+J490Af2N5+gF/xyBtsnMP7AvugjL9kvfW84s+7MemFP8Mx+6IrvSL8KRIbtx0cR2eUT4rxHhUIpyy34IOkjrpVBM/rfTPC4sWYu+GqntzIVkLLI8QBEipSM3QTTF+Q+I/9G/82N2BT4uJi/S2KnkE8SHpxb37FHpuC9Cz4E04Kjt+6IVAHgRK+IoNWUtDDX9hAitPLlfDY7r7DGzGBu2rBh38xxh7NUGN9KqsIr0TeIG7hQLznfiMv9tz7GdSEPXHl27F7BwXusC5hckTNBXU9igg9Y7vh+4RBr0hMH+CbvVZ/x24XD0k4czlzYd5+h/swcmIgtYdGIvw9j1Ql65NDjRE498qOG6x54fsPh3lsOat9Svnk9GPocf3f9beeOfVLDxoE83nm2JP+lEtuFQcbLMn1IdkG+6YY+tjNLoW9VxT9/JiZCrI1FJ3L+28cDBzIjOX/QYagylgtxOm8r71crPtm04r+Zs4+FOTkxJ2/kVMv0nmHDX6sJfzmmVg6MFamSKaGfscQ1Su5rFLWuU2NNbuhWJGzDJXI/xxyiQA8EQ1L4S3IZEQr63u9pl/TTfdGk1McYsadqxM6xNY2tEmdFiQ6lpiq+8Pxr3H+mWlLllZ+4Nscfsbp22oljCbN6ue3cux4lnTuB5x6nzCPHzUQs9ZzrdwbiiO5ddq0F2VXD2HQ4DDo9QMdBw9BoL/qcM0bWo1Yr9mEXYG3GHiE7yjgWBnx/In7eMt5/It1+Ev1W5qfQsGHXYSw6nSprzaCROFOIvTn+Q/ng3rZ6nfGYhffSZI964BByHIoq/BMsdpBfkWl7TM6Tts9+RRx47OTFVTdi3G0Lc3PFYR6XCKmZyhKKDDhJK7Jv9LmBzwRWM+WOYrbVeByOBx1YDxs50/P0zAHjC/PrTM65sm553/HMjzMfnS/Ji/4DNd9ycPzNxyuHxhcOjV/0i2+f9MfffOp/wthry5n+E/pt2BFokfgWlbqvjUFmQYPQSrz6oH9Cp5m+qEpvdKe10KcNA7qNYDOI9KwPHER/4qiV45AAABAASURBVAe9C7lwJTAys6/hp+PwGm8VSaEZe52vb9gbkfBo9Kv4OmXMrZOII3Vpe9cLuNiqbVSvwpWs95VD2kGnY2P9r92frSW6hNzXY1dwXxwnJmJlhRZoJf422vYuQz9cJRM9mh4eRh2t85iqAPNDPiK2HixvrMylcpeV0oBcx5X/hPFIDKZCC3gt2NlLZC7g/Zlm5Hudm6i7MB9e+JH5ylo/gccCbuIK5LaSff6PrZB3mo7sc2zvA7p5vfR+9A158tG5kbh2/I/EaiFWd4JxIm+v8IsIFYMGMCCo+58u3jSBy0rOYrOGnRt5Z9OL9cF/zzj02fsa9jJPlKYLOmIWPkqVLF23hDcVwmThrl0G1kkK+TiLuh3SnUSviKQI/XDR7tYdZ+wM2lHKk9sTe8NJ7mchhaRY8i44KSPgwdi9j+MG6e4rqtPEVyIrKYNK93AXl6bet1dsvdUvZO53r/ddcAtZjomn3f07iTG6X2YG8cFeevimt3DDcKKWJ+4Zt9s+iFu9spQnFXEiO98J8oUF6kZgrCDtUQy+f+Dl573bu8nYrATW/xRtlsNIy+kTCqEuYYNsf3fUu8400ZMPAjYUWl5l11p1OBw08vIzjE21MUlrUSmpTAg2nf9rmWD9/5fcjpCdYNu7XpssXa43MS6ghFnJYAJDCf9ORZl3KpSlVEV4Q6SePFf0XQlyT7YbAXolgK8OfOrdL9N8zC96wI5MXm9Ca0nF638VvoNto856OUGZJhKfJ5F5O1kam42Y3LABTwt1f9C1lJCplkJCqBobJZNuYDI2bKLoGy+LKAys1I1g+cCi9AidmLhjCyaiFCxYq32ArJBU6FtCSuoDDP2yNrPBuLHJulFesfcGTSSWhfnj0jE00TazAJqX9V7hZ9+aZvpOxNmZePvEL+h+QfH9TDDurwv9YlxXECEuAh0iAt1QiOcrxd8fHvTrvJC1lMI4l6QMcQsFekuEkGyrqcAjIfc1CW47vIznAtY3NosLem34zm0Fv1QwGsCygmu6P20rcT/ZLvTfsdcbAOET+8h5I1MsOKkDvvbYAniWPZTUAD/zKty7vtZUw4BhLPQPcQ6OzsyvfdaFA/qn5zO/gj7ruw+f2OSeeUm7av6MKzp3mdiAWdhc1DC4NXixmXlg8X7zcGDj2ODd7rJTPSVY789+XHmhnUn+3Sf41H+q4fxy0XS7aJ3OWm/PvMR/1PnTt/xg8EEbB/XBy73jRMyrkBQRCpSICGp28sPO/BC0acOPxpkeStobGBzQ8TQ0PbKovGXBezyOfYHxxsvtQCbzNq6OnzvB9zUeFKk0hlmIa+5D+LmAXWUhaUqcYJl799emBZ+Z7LuFDXK3Ff/dwHAi5hZ0XN0X2ohT00rZX3SZC56DjpH5ta83JBM8Pf5K7HtD5BdAx/BEHtiIi5JJ/qpsEkbioRKP0W3akbHCZ0PBzNDoGCjZ2//bp1V/vkm/fhC4rVqR/Ruj9G9S9/+aizjHwPRQwAmgO84LMTuhw8SG7Eb+WeFd4Hs6DOTOpgTMHVk7A0yWu6HDZ3KbaH9l2W/dZ6XPCgbW1+Pcb+N5xW7rtdHuYSbj5L7mgWjViG5PRNx1FfbQsfOgXMglK/o4E3eibobfSsmnx0lEKsV4eHR9kHv/oYrR4Luhy24i/q3PBA5ewyZ8ah7B+ECZQLb4opsQIcSiW2FOFOZLuFUrm80FmqddMweDGz+MiDwUaLAzuI/Tzjj1MQ1M+yGyF27qN89/hBonuisiFOLaEUc9ava5YIz2bZUxXMgh8zyxIV20oDvV+HznnnnTdbiP51t3ZuqXZWyWCfnelYjhybIkx1QpyVwoauSWyv3Ai8SBl47TCbsPSX10WxI73O65FJkK8DKvBXsc294oMjWkiHtcbOo63v20dzw9v1dibsNIusn8nNcsc/QmlnUlq8RJHF/mvsNrZ+ymDaMdEzvyhAUrwuyHBX64m34hqsBok1847jpt4GcCR3BbISe1Sl4ZsLdhb8WWUmS1+eKDYgVbk7bExojQ58u3EXHvq6AaW/nGVNnvuI+nUNLHtjk/jbUSP6PGYeAgqaliYMmiiNBvMf+HlP4SOT0ieh2DpRAW3nlHBHkqNbaixvyvNcRwuoAPAjcELxg+Oy9DjmtvgGdidKWNXswgod/eaWcMn37vscbRfgFe7fS37g05xqcYhwwVsPCL9zhU7GidhqGp1CJfhL+CfrWlknLFIVfWh4m8ueOvz3zcFrSn+SIDrTiQu+j89EEvH77T84dv9fTdtzx/1HQ5ayXmN3jtKLyDyEqO86HqhrLm9eN/8RP9xf/239L29GNdH77VH/61v6frj7/u+pUi7RwqLKz7njvT7aqJgzjf+yB5YS1bmFcrtBGPdAbTUElwboMK+7fkfse433n7zxXvf1e+/uLf/0/Qa9fKjwGmhR8eZvLIzPMC/v7B8cw+5fnTk54+PunTp2c9fXqR/+aKxUSgmO60wntZd03k5AU7N6+VuYLlriipiMRqcXiza7HtkH21Mma1f3l2Wqn0HfBNa1W1VhX8EplWVztC+xjsXOm/Ml98ONbv2aOttLvP7t4RSvxT8U+tRbVB8HOdFTFOdNdGnHymhfsZu43BjRewGf4runWZtHU52LZAM/NvgcGOsASH8kpozJQP+KrP1wX7FnS1DOu3eYCkgp2N/WctIVTFwcw8ZPSJT5QHSvrFfCPmZmLvbH9jtxQqFcwztYH5xnNEqsJvgLzH6HswgqaYsfVTqOtHXceSOtgLMRL6lEwdiJPT6ch+ZORFf+QwCEvoLy7b3+OBOe4SswVLRYYyXgkeESFBq4SfiQCwWyDO50hVwdwvOramET+UTHm85RtH51znOf+4fMXevr9gz+fndbPCMO2fUPJfA4OReesyInp+Np8N5UziSmS4vWJHyQSjgEqnzCLruomL8VFCyTyurWhsVeOInq9Uec6SqBrCHdrQZ0XOSrmB3127XeH/MuEPVfDrMiTc36GW5dBeMsAidV+nQjy6Sb+8gttQui96VToUSvtsRe5CXDo2ewxy7/haEWK93Acx8C59D3Y6HXTk8OKALaZhqBqwsZSUFMIEYQJ3oWI5yGxgWynFtRDrK3Nihf9C/N3wSc8Jzy96enrR82diz35m/3zhoGvmnWJDT+e6QCHYEn8JLra7qNXkx5F7aTmW20rpuB/HyhrTdPAa05qs5Ypcy97Rxcq6LjGygMmKQ24cLJ8vV51vNw4BJw4YZ+beKucC2bhuXUiU4tpN1O8YvxKfxm9hPhvb1fXMKwptbn8lzBGi5HqziQyhApyYQnyb1wZG5rHRecfunRImjPET/RDseOlYYotjPij/Gu89v7mPZExHI30RsrEubAjcOzEQfoGcRC6Ftt5nk3l8jgPE00SvSHSDMsG9qCY+r01DrWDfVAtEXdKe9C3pfqksoWrfQBvybvix7+0pVyax7TJOzgETc9Q0syYtvFusCN/Iwcak1aLWqqIwZ9AIONEnVCLky7q7vx9LS3JN0UhcVuJSXBN55pkfN144dL2yt3c82caZXGq6sU6d+YHqzIGZ+y7Mgc2EL813pXT/ibVsQk/nlZk1zfczseS+O/iBkAo6NnSw/ENr6HGnfo8NFVsCfDBAiuyUWbjlnnrfZylyWehbapXzRYNXGwbebZuiJPlw5z121gsHfZ84SDb1Pw0Kbt27EYhINcafxkFvH056ZO6eOAs6wqci07hZ/xtz8MoZgt977H+PX8Bmwt4zeD1zYP3x+aLvPj7r6+8/6Rdff9Q3lC/MkR7fEvEjIVozcW+ML+hkvgt4LcTkSqP9vXLv9WcCa8d3If4afiqR8NjlPsCgyl5uGIrGsbJ+NHxaVVIK4ii8sEsilJG3ybn9ij+cwzxFRC9jbKyPvL+9ezzqi3cnPZxGjfAEXmUJBfw2mFhP//hrnSdiYWWOWkarIocEYwL5qQE9m31iRQjCBZlXftAMfH/g0Pjt40CObPQv4F7oXzWO1B1Gfnw66P3jSW8ejno8HnWgvkRoJc5m9gYuBR9Ul89Cgh8uapef/ezhDTnX7/hvsOE4NvApRqLHwQ2Mu+2sClF3JeOiSAlFCUWGzHfBB3esFn5AX/HXpg2ZQCxTK/Y8PgCTHf/bZyul54j5T9zfmAuZKZSUWIXR2QMgQOMjxsqTAe10v0IRKb6lsPtE004fSoTveGwnKHYnqE5bbwvGFCwoeKtkqiQ8Po9HT8swwUUhKSLQCcLYZGxEr0WWe/wKMdYOM4nr3ktyKV+MC8arExX05/vOoN/cv1yN+gAoyPZQ48A09S484xDraBKaxKsQcBRzi4WFSUxycvK5US5g4X59eO9rHhCCNsA1rTixE317CXYLSWil3Kjz+D4Ueb43L8uNCIUf4PVZH1ED967/At+doC61ceBCgBK0wzCoMQsqQZ+lKME2TMFIyM+ZUlJXXsn33Apx6vLRaSeRd5mhXh8RlNHH5Q/j8/XZ5Z1Kpuz/atmRxEUQtLvudm9yop4I/gvJxPhhgiILlJ0SRSqLzzg0JlxVw46IkP+rJTX2ZGC+khPXhFNMM+VCIlvR3bTtuzbwtw1ODAW+d0r0y853aEUjNCCjlVA1pUQBRaeK7AP6PCD3kYRxHFIjz3zQCRm/4sPCQCeCZEIFeuz42Ac3TtJXkvLFSRvbJ/ScMXymfeLZycx1S59Lv8RqhvfkPpA3Nv6nC75ns/VCop5JQhu+XwnMGVogxwVmKtE5rJ0roO94/qMo+vPILJlK8C7YmYmNlLWIl3lhv+T6Qv/y2pYpOAk/ShsyFhb6CTsWdDK+igSnwviqgTisDAhGGPcVHXtf7HDOSMc32OzwWCFEdH8eR/sZPiVkDLv/W8Iv0CmVdCwoWcF+MHG4Qqirkji3bdb1etXzy1kfeDn97nteUNmIXl5flmbwnZG1YbuQn5nwDMbe9T2OjeQ+kuRHPRxHHYaKf4sKMnu+YdyKrX7J9p9U6ffU2WdnNifeCN+uFy3zhZf/F03nDzp/+oYD40/yXxsO7LVcvV5BmRHdR4TofW5su3bIMes6cRX6NPw0tqbj0NBt0JvTwIZg0PEwaAAz45QljHYfv6LXAuYuN3xl0W5NbO4yU2CZ2F+I/6raKs8sSsTISn/7cyE2V/PxfIIcnxN57moceV7ot6DrSrkS4x5jvV26fmbshA6f9XC/mXHmc2Hjc4a8OfH9xKZyoX9EEAcDC/FBfjmxvriqY7Mgx7wLfRoxUUuoZuiKzv/pd6v+oy+qflSkdyH9rVPq//aJ/Exb0j9AJiI6/OYxY1vXhfj1y711zJIdzxG/1wIWkjBP7r9y47Jj2R0DY9ol/MXzZ7t/tdwNOrRi10zcL8aIvh75mddnfiVSifySlOgZ8XmtlcxzRY43a6YNuSbg0AI/15lnZBBLkksF42lbkDs7ZldegvqmfZGohx2YShMvc94kTvgJ9RifDA1I9wvG1lUKGe8D2LRS4CEOibeLRHs5AAAQAElEQVQ7sangzEkeLzEe6vyRw3BFRB9bqijpweYI7bQzYAMf+QrR75XEAwPdtpIHd2h1X8oZOyYOzyZeNNy24RfgZU3ZWU92dNgtWogUXPT52tFFJlphrf6nkGl0vZ8T3GtNNXK7y8qBbYMOHBSfODAe/c8ljKFkk2U7imOvpFwGuJvHjEOuxJWx7D5BAdf7fkVP62q/WeaKPTN9N0rr2pDtfDaORQMyLR/28nrV92l9L7KpY8YYl+Zj2uC9AMKCH3zPo0wTB+hX/yDCnJ2ZdyuxsOLnBbk7HVAPf6RaK6oVQmDJVCTuDfUysK1QH9gbEejzmWgPcQV1FHwMr/WxzSbxFREqmRxwlD6vD+PQD5eG2jRk7W1ChkL6B+j67/Jj2MHPJsaqE/rAK6lr6DHWfF0PxHj1Lvb6BgYr9s3EtMm2mybqcA0IBrjsd8L+ritKG4uOG3UrHTeILU9Xq9YAn1BFZsmUsWhg5Rcb5wnT0FrHsSsiKa0n/bOIObbqwsvZzBy0vEJdwQb36QS2CWEha8aF9eIjh8Xf6en71wPjTx91u7ywfkzE+CLzQGXW35W5x5xmPfvyv/pKx9/869qWppef/lw//+v/Hy1vJvLnqIE1rSBPHCqsyw0+N00cjEwTJXp5T7Isi1ZiwjFpLDwlIxJb8U+t2F4VmVgmuf13f/RbKvWiOH+lH/2Pf1MbePsQwDG24MO5x9sm73O8Jj49PemJ9fgTL6BPHBhf2bMYZ5ASjAmThG/0+Xv1WOJ0Q994PTBO8LR8270Q+4v9bLK/eF7pb/3FVUqR/dFqU7PuPBePD0kw2DzO+jomGLvg6xWDV/Mgv6zuQ1dFKBMM8LV9b16mDHAgFjfG/RAzTOrVulC3wHfixXIyDshZkWefbfBeTPjLa4HjwW0MQ1Qqs/CDIUQZCpn3Yp06bVrh47odnVFNhbgcWANLQU/eWXZsELSjP4EOBwmzwXYjx8964SBuwsdsE5XYpCx0S32WXzM11Nrp0FwWJXU7nCKCWMhOyb2osxiYy6X7DUNj73TQ6TDKc3xsrfcXl3X3fJzBxHGy2QbqAzK/SO7g28vOe9diLLEZuLB9l7ZQQ2fvfwb0LyXpGVaB9o3+qyawuhLLJu+v/YPRjM0r8tR7IodRQlYthXyEndgaEXJcWc/NMvGT6GoZtZU+t2tNlSwqyK3Iz0yJcWjWy+C5UF+HKueG41jBofb51+Dh/rui470B2grw9tVnEhfsZCgykdnHFO2R5BBpYyxdaI+uT0MfU7X/76q89kBKSAGjsE4m+tagUupYzdi4gEsn1oWF5xW8d0oRQ+45tKoje+BHDizuPm0a8fFIvdus4y702qQdyRGpjKICrq2kiuXv0gbfFb+syHN5Yy/+wsHwE/vyTk9nPT1d9MIBsvftVw6lZvZka9cFBsiIiM6vlpR5D61ohIZa+rNtMxbW6zAMMh37OlPRCZu9t2TPYPkCe9gp0a9wsyHnhrwX9Lrww96Vw+OJ/e3CPKarME73K+4FKtlnDin7cMOPKzYu8Fn/zPq747e9x9VGO83d97tCiFXALYJv9OAW/6InnTbI/D3PHSewZ9wuIXDHNxvlxuK0GlPoPXu6n2+hZ2SoK7tj4p3c13zEOGGMxUUgE4H0QL+NeNg1Y6tjYkMYkhRBHygilWBewbnWqtoaa+HQqRawzaKAMlOmyn1zX3yzI+/Gj38XcHVpfTfm1Yb+M/UzGM/4xVjPbB5X7HBbgEdlfGtVpaScr0xhlQpf6G7cra94tLxhrOiUasR5RPR18fnlqjN0ZY2biD2Tx3BWpysxf+bMwQeGNyqck+zD7j+wWOg/0+dGOVGabuSVGVp4XuljPFFVFdsHbD4MhbgzVfY3VcNgnUwFO4oUqYhQ0D+i9DLztSy0laI0prWCM7Zjv+0aiOMshTja+UFj1jN4PvGu+cSh7oVzhBk8/QObuBKFGtidmLfvOKx8e/Jh5YheTQVsdqJsJqFO4H4h1h33CzHEFIb/xo8lKzIWPflvfzAnv/v4oq/7n1z+KP/byC/INPbu79j0vbG5MGfO6HVDn8kYEcMrernPwn3Hkj4r9xkp+zbQlRAhBndFhCoYDC3JMUXOnSP3tQRtu3z5+zO/G+vI1TGEH/hoVygzVUrqyP7x7ZuDvnz3wDvy2PnVItqkpNyZCxM+f3m+6cKPBhN8duZOSugg+ge+S1mXYQhVBlfwR4icE668s/r+yD79DQfGD8d6z0WtMI77oekI/g8cFL99gw4cXvvg2vkolHL8WP4K7izbAgahPuWGrEB+0cOhsJY2vT0OevcwgkejrdIvwGtjPV80MV9W/BmFat5JegmzhEomLEMLeF/xyZX8Zt2Nn/c3B95rxhoCXvrt2sBkhZx7PMYExOSFnTV1V8oWm+wxaDeJ2h36XHLvLjxKOLSTuALi08d4nAW9JoKd+526YGCieMWBJVMlU2keHkdScmKgm+dcFxjiv5DcJSLufSn1wxUKJeRyZ9yduFFnYF2502sPRXIbEs/+6PW617x2RgHral0236PzazeKO3+q+32X4fZeQRu1GzQTaFc2uM/86uDNSXcK9rmHMbC8H2QYI4Kky+v3G85foR2H7Zhy1ysixOdOltkJYfFZi3vfrgrVu5BERt2NDzgXArwnKyceAr3gg6Q+AgZQ0D/C3wzmE5+Jm4hQZnR/FUo+8gsrTfosnZsfPqGg7508Ll/H9/vE579CESFf1nvnxuUGVjMz3gvKrS8gW1/AqMZq+jOmYMPQKpOxqWKbZUTED3py2zGc8MPE5L+RDK6Q+Zq/uDYnL2jvjEGKmZqwR71X/cXkCSXMbO/d1k2Y1+s8sWoGCSXVS+7JZ2xWopPrQoyyUZDvEwvoBn/Be8e/mxYWoBk7b7xIXP0y38uVRL1octsreeLCBg47BF++N3TvE5nxZ5LWMxsr/wr4zMvXxXazkF3A4MxC+Nl+8/C4uWO89gQADPqdbPprmjViWIFs50bD5riEdsiH3ZW2gYWwUbaS2J4qtWBTA//CMGIPvSxHHbtQcb9W1KCS9KFeop9twPGeD36im6r51iQ5Fxa1Kif7O1USp6looL2WoqQvbEiR4IH/AnCjSlnupNiIg00zc2xiQXSivPBi7PJGwpygG9hNYDXRBxMlGGZm17l4vkC2d2hNFblus/pBP5c4URv2rl4UwfsGGesL/jjzQnZmob2xcK7zTdty1XI7a7o+aeUAOfYFOVJB72qZKF4ye3yJyxg6D4mbQB4W8wKZalFk+xsYjFD/E0BsRozTSNkaPMwHvtlJigiIUur8g3rLNWXSv0Cv8umiHZu8aHpBd+w5zhZicaXe965fiY/dhB+FjrhSNOOM/jGbHwjx/d6+tk2me//9vjFxPIKdNy1nNnRe0GbkbfBPdG214P+mkp5FknVY1g3f4mNyrvmmgnkl+lAy5vd5Sf/PPqz6d99W/V//3KB/8LLqF8yxDSVnaH3VOSIYKRFC0K6UOo8KJhVMLLvkXe7qcZDlr+h8f960oUMn9A3GV/qPrWhotcd9I3Ya8drQi0IUMkrW+8/QRi38DSkd0CsMLbSD7U5JO3pvdOgYcm8cf5U8TthkGZWyJL6ljDCvHV1XLWzIF8c8+sJRGE5MBXb3J+YN/Tpvc7ZFkmMmDI4fqfZtAyPb2YjDAlahgAFyeGHZILEOhQr2pkQbLOXLuhWAqNwUeJgiAhtFPOyyb9xvZ4w6qV/R74N+O/1W/L9oZu75BcMbr5n8ueCLlRe1FV+vPHte74zeGYs63KGiv4OvV8oibA/ZvgjRU0pUrjX7vG9sqGoNVcpCncn97BD7QVwR0e1MbErGmol9e48LZGL8Lpd38jjH4n2e7axzG77ZzBI+gT7ZKeFXMrt/Eh0KZH2pktemEFy9z+qZUKLSNfDZdY9PwVvgxGaPmL0yz27MjRv3MxvIeduQK2h3GGB3qMK8vvqlIN/PLpP7iFDI1/3bd59p7zc7stWpP/bewTfE+FYLG+rGfB7UamW9rCqlQJRRer+dObCi2y/Q9XdYu/+jxxF+d+7iAkpiwDdSRKCz/iyFxEe+MA/7904TMWEitTCeHoxVJN2S4k6Z91JwsBzrcvfh3v3iF4fDUHSEXI6tYk/BlqKOGeMrdppP6WWo1lRrRQ3bk7q73za55FGZUjExJ3xvQmPN01WXl0968Z8y/vRBL5++1+X5k24vz5qvZ9YT1hQffLCOrcxnfd/0/v/xU23/5C/J1/Xf+H09/fXfUdam2uqdwDqIkJ15s/Wxty5n5sB4YZ1yeadJK2vk6gkEs4zo9lfGZxZ0LiolqUs917M+/vQfydfxd//XKssbYqlI5ICOIa6zHxzvK2vxjF3z7aLr5Rl6ITZn4WCGp0JQQBkKKE2wKk1KfgSO3NB+I7ZXOXanhRJaiBfrulFaDgzFUA3oaB/5h63Doekw1ntexiclkSMRC7vsZ8fchqIud+aUrDzS+toQUkDmWTK77a2lKnwqc7Iip9CYkcgNJX2S5wLxkZSClcwWEf0+qDVPx4FLV/Z2cpg2MSJkfiJxdf0WybltYe4u5DjbvNB3R0+Ptz9Cuzbjwdzp+Y++G/PJfcS1IXym/coLu0vXZ951DpdZuu73++wx3T7HraTNvCgjovezfrYveS7ERoOGWpkT0Ng0mtiXDK2pZAr1wGBjDVqJu41yE5w01NKpMr5moW9I8ORDESolO/X2gHcbdBpHvT0ddBwHDa0o6COGOUK8hiwcpC3EQ98DMj8mYt57tAn7J9aG5RUbMahkwqPKepQM4lfoumvDITs8rHdEqGTKulRKPvK12QfuAB/jRtGfNhrDBL9SQmniPiOVDE7uAxIXLuxjwoORI5dS//aj63ee3A9x6CauUFJXMntuaSVV4Of+4trhaH9tDOKjTtSblxhnJpinHYaEhfq9uHaTI4kevufRcmpJOY/Yp6fjqNOxMZ+ajH0tQWfJc2cDL689lpcSOqUSpe4xvOLzO03kLdNMnrl638c7jPfM58uFw5sbe+UbMTJ3njvK2Z6An3llxp0vcmEt9S+hAwoj2HIrfVotsk9bK+heuh7dUAxOSeZjXzZsc5+gcqVtJlYW4mTh3vjBuIuICEqTKHW/EAnU8px1iXh14sGlQtwFRPdeIcFG4f/i9R65/tHadm7Yagw3ZO/035hzGyWfezxSv/Y6Ip3KjeeNPL0z7n8Wi/7lallWSv0ybvfxrtuRKkWE/B9fsnYbMfB5rni+rDyv8N57K18B8YmIjmFJ+zQVAEaN4nMpdwxFUAv+Sb9ainyt6Dix91w53LKuQt8d3U3GenIcsA75nczProdF3yPYN+mHMCcohf8DOWgPnw08/NBa9phsrarWgq4ifnbN7CMm50Tkbe6PbdyKgrVkl223zX6WAqb9W8m9eU/E9I336RsxMUMrz+5LT/QQlCoF8lqADo47y6+uM73iATt8uHedSD/qOki9XHmwHqYV8smviQAAEABJREFUe0x3/IPYCfa82MEg5zD/83xnDv/O2PVM+QJ2Mz5jWNc5s6BPIfarxqH1HDm21vPyUJs8NwJldoywnJX8yC1jUgf6j+Ts1ooq80tctveGnDNz1H8T4OV80Q2ZHmsedOFDpBlbsFmwZTNDKGkxG8s02Y2eK4WbWhL9qiyrcP/Zxyx5MgGbIgIO98+OgYiQeS/YO4PHhD8WZCJKJYsSvhKYwSAisaFqaIUzI4iy1UJM4atMCYAXxyW2zcSHfS0ui6SbWhUUGseUdaz4Nz2ODqvlT7Z5V2LgMNDHhIxSUhFBbKnTXWcRb6GwhyIl7no9fDCIJwk2InzUarJ3CTUqTCPPI3vOgcakDqkM2YiJjX3QSvxCrHcrwG4YtVOa+kKWu5xb7phtxN7WW4HHKmjARpNtRYwQoSJ1fYzpCuYLOk4uNyl3O5cEub2CHr2r+gWelAFhLN9m4P49SGw0tNN/194NsFK9rXcULRDAYaMqjvxMhTrQ6wYvyF1WxqPM6zCpj3z9RjwfHgAZeWnCaQnwiFXXBxtcbi7xQtdBXMiJCLilwuN8HxKFwoPFhVD3t/0rE8cEGxpee+zYDlh8q4/ja2fsRqBZXtKzoo8UIu706bLq5brpwrF8D0LsEzLCbmLMQtJcWCzvcjYCaofupbiyFJVae8Ir3Ce8A96oYRWQTMEDcIG5uQrOLlN7FEUZVNpBpQ7KLHDcRfdOG1Fi27Ztl0vUol2vbXv3xwp+XWVaIgIeqYoepgK/zFRE2CTZ3xuMdviZS1JfS6ikOmVISV3JgA/Efb5SyaRPytjVwj3jzHQlAUwkQm8iXl5uvFQsmtngbVtISmUpYFNVKAtjAlk7FjhJOZk7kV35xezMwd0LB6gv/HLkegajN1pitPFf+HXNum+gJw4Yg9LkOve/4aMLerywmXE5k5yMY1hv9LXOfp7Q90KyWQAt0AOVVDI6USBw075t8r3HOPEEPAzZjE2m25b93wQ6EzP+U5Y+eFyRlwoleJVM1YLdhTKLIoIksRFjCzSr24q9n/i10f+u0HefLvr240XffLjou083Pb3MunJQ8HJd9ZH7b56o4zB54sXjAr//rh31t7arBpLLhmLG8AXsrMtHfn1zHA+t8AvXIP/1CP+idiDLHP1XXB5OOp4e7n+SfRw0sDA1x691pbw/N3xWVLCh4LCaVQP3DSoVu7DvdBz05RcP+smP3+irL0969/agN29GvX171BdvT/L/vGAcq6Ko/3WraZl04eXzus66adEE9lfmr30xkeA2hUpWtYZObHCH40FCntuesf2MX73oXpi0N8Y5fjAdLqHI0M5cwa3M6Q05m87EgnnDWgGfRG9FEjXJAf/GJneWf8k2GbszMTg7r+L7YE65J+sNdguMkkW89kPxk/90OnY185O0IcA+8EY+4X8AzzenI78yjnoA3xO4DzUFZFioe3xE9vuNGJx5GXQZIVV4eqE5DE0nXpiPlgX51+qKPxM+hT6mzCrH3IUY8p/8ujxfdOXAe+Ylf8EOx7cXj02+AlwrL22t/3J7YDGrJSSEJtjZzxWMrOeIDNNQiwbuG1TowweM1WVOAO155Dm3MJ92Fr/CnCypHvclizbmypVNm38IcXnj/krfK2OvHPwv4Gaeh3bH9nd36X/xUPRPOCj6RyzsKfVfY59eJl2ZZ8a4osuIkCNjHvkl9wvi7cdfnIi3kc1V9l+Ab/C2Xj/IQuZl3nRjPk3wNt36MwLxw+PDoJ/86EE/IYZ/7f1RXxG/7/j1+RHcj0PpfAdkVrACMe0OOnHxEBgAF637rhlfGpMLeeiGjX5eickN2iF1YhwfWIGTwDd0qBD2DEOqcp8phXbtxOCyw3fbtVGaPG6k72mssn4PYHBkc4SrPEKO350761WprPi4QQN6DjAe8cuhFR2HBg1sNkd5vg+1sfEwpSrSU6no+obUS6lkaqyVMU3J/UI9LmUDFKxDQt9Az5BQshBLdagakbPzfMMHL8yvK9h4Pk/kytk+wK+TifaZugUMe8x2e0XekATLgs0NW/3v2g34ZBhSDbv40Lyjj9APKhAxUiHRMuPzy8ui83nVy3mhXGR527rLBz/AospXY5yxKtynuDbsoQ9GKXiMCG3U2acLeq60oSItUkSqFI8K4TK5XQxq6Nj1HVMN/ctn39KW8MsMZaaCUh4ggSP+BoMeo8yB623vuexG3JqY1sQautEfC3zDqMBXUuGuwW+oBd9W1Ug5Jy04aSMerbPnUKdd2LNDG7TKsbaLygiVTBX8PLaBfEdOf3zQA/msUrcQiz/4J0QeRT/898IaZfqvP1xZt1b9jZLyPPlMGzbZtxN+9tzw/Q6AiFNif8GRCUXqVy4/pCKKMh1zECeR1q22pvEw6PQw6nBoajgwYbYrhCixPKhk6DRUDqkGfcEh9o/eHvTFwwA2RSku5G909P4uWRUGfHQcK/FdNbba86/zwFfvR715aIKVSPaM3VTLTvztqqy/HruzN5k40D1fLzpfzuyBnnW7POl6/sih8QedOTw+c4h8/vRRVw6QD7896M1/+jPNf/ATxcOs/e/8gfSvfafDOOh0HDUg3/rbJRvxNjNvZtaJhUPibblom89apot8kDshc+JA2v+c0k6AGMdailwGDCo4mN9hPKoNB2Ud9Idf/IHqV/9Svv7CP/6/6ND3Awfm64Dspor8oYWcWx6Pom4BzxvcrtI+MQykQ4qUskjDWPRAznxPDn0LzkdsaAC2h3Rj3T+z7l/Q89p/BL6R1yfmyaKNCROv68bA/Djggwfmy5tj1Xt89f5x1DvozcMBXAb0QzcEwrbH9kpcB36s+L1FqkrMg1XBvn1nwm5gJ9oLsTWQN7ymPqLb29NI/hx1GodOj4dR704HvUXO2zdHmQ5jU4LdBp9SEt9UPRybHk+mqgO6inXP+94Z/7gf4SBCSYSDFuasc5xpYg5Ot62vYxN5z+07c2kiP53ZBz6zb35hj3OhD+/15HHd45g+C/LNY2XurAT3zrP1OTpW0b+Whl8quSMZYwpKaSa2522mftUKzrukAIeKbw+MfTgNevfmwNwemD8p45QRqsxz527LYIQQR9jv+AtcwflQG1id9Mj+zDqMNcWHFhIkvjwSC/bbV29O+tJE/vjq7aN+/P6tfvzle2Se+pyFjbJKqK8oUqKbTCmxddAau67g+vQ86fuPNz2fZ93INeuCJXxqhlpNDaUwX4tqBH7fwH7FLeiCzSglquEtro35MrHne9b16jjeiOsmRWLbRt2kK3uHiZi64aMb9zecsYAjXYi9Qv+CzKJKPFR0LZSFElVkQavAHT9N6D0zF53nNuLPRJMUUimCR3TyPzuCtdqJ1w3fOrcujL+hQ9fFccNz54NJwtOBsFKLKvn5Tk0Nn2YWWokb+EzIvrFPNq8KRm9OI/4ayedNw1CUEfh15z1t7ZheiUHT4vkirpCs84zsCV28574SnyvYR6RqSXQW83jRBE6rg0QMgq9Miv6f5ZhE3Z7IVPQ143xZdGY/fyWnTdCMvuaxY0En/CuuUhJ9q8axaRyqDthybJV9ddPjODB3qee5AWqtVbUWNcjx24jxiq09vvjxSimuwLDgNlQz8UXKvkzkmCyPavH4SqHWssfXMBb4pwJ/b+i5cZA68y5z132V9e8uipDAyPit+MK+c9vKXN7A6fO692Pi+wCf78AEaPiW7l+oKGmPUJaiMlQVbIoUlbsW9h7eT10dG8Spn9ceY5LlGzoeZTmWZ1q7Hxf2wHOnGZ9tJKGduKOjGQtxsu2BMqVIQA2FeKRtV5DcHK8N+8XcmpgbT8/X7scb7xwrtomrMrjVppIw2angkzCpMKRJoV07ebNEyP2G1iixkT6ZyX1Rw7fD0FSxu5ZUZWBxWUMH8Hg4DDKNr30aPIax9bxS6Gvcr+w3Z2J3BXdEMXdTDw+t0/FYdcCfYyuqyHT7jk3GaSEWZ3CdjS/v3xfi/pmDV58rXMFtAv8Ltn/C9u8/nfWJd3f/6foXDmXPl1t/v/ef8v3mw4v+8OsP+sV3T/qedzP/G7Nn8sKEL6yTENrQ1fYfh0Ysj+hYlZIW+mzGE/wiomNZa2XPUelTOj0ch55ff/rVG/30q3f681+915//0Xv95Is3+urtiRw96mGgfwl47uRGshM+J5nLf6BsAMsRnxxa1Qkc7lT1MBZyxaC3p1FvHwbWu7HT6TDqeByYh419waATPjig976HjJH318/M6yfoQp52DiV1YstGjliZ94sW5oPtwiS1ocprUMN37vfCHv3T86LvOev4QM4npIiF2mUao5IFHLL7q6H3ZyrcF2IjsFNF8j7b1Ni/FNfTHpm6UzBPyVv49sr5wL5LFduTfmeev/n+RX/0i0/6/T/+oN/7+Xf6oz/9xJnMmbXnxnq+KiM0wK9SFgZXSUfwezMOlKkktp0Pbih/I69dyXEX3slfelxMrMkLPQRtYLGSeyfm46Sr+zvu8M/CnNyZyVFE7ktwKqq1qNSqpIwIZQa5MPT2kHp3TD1SHsl11i0iteKTbbc2yYExoK8w32HMzJMUksmF7hc49KZ9RzR0rw2FtUAgc6gvCDtBuTNR9t5nV9ARXVT4qjigE/d8bKU8ERcWjRUGDIUHI3b1cfLFowshQwr+S0UUFSgi5KvLRPftle6yaenN/kpFhBIKjOdJKckt8arnjs4e74llnfZeTw+A2tFtpx2v9DFJtcHYkOdEBVvVcud4w5ZP540D41VXgnwmwXjhDgabnFRnnDn70BhnbvDdMNz2mwSzkgm/qlKKSuIgKAKh4MIHjATBjQc+cOZZQUjg0CiK0lTbQaUMCuy1riabZNr4wuXasIuPJHgLHuiyYtOKPu5DN1oCPuVVn0p51ykiYLlrh4H7bowRF6qqAJCJQoVFrKT0ud514X6MT6hmqNCh1lRJOiLUPphIpBcOLF/Y+F7YfMwk3J1D1YiikrVPfI9LYsrDNlBYto0kspJMZnlinRnvTeELCWdivLgQh86bVhKoacPeHeSwXn7RCO5ty0z7lSRwZpP0jPwL+vjl3ngnehd0brXQW7zAbLyE35MX5qJfCHNUrRvGBrrtyAkabWcjsSVKb8QW4aGJX4Rva+oyh16ImSf0vpJs1nVXMEmTaC0Z8kJUEvtLYkmQIHZd0cuJ6QU9vQA9cdj3gYXn84Hx1xwYf/vpqic2x9dp7fw/nCd960Pky4xsZETqj4ZBH1rTX9BKXKwknpkX1YnN8E1PHBivZOBDS73jJe6BxfGIDWMrOpL0Tw8POp0edDweSf4j1FRLhYpqLa+LEs+1gk1RlqJCfW2uczvP2ORk/+X7B/3aj9/qKw7t/KL4lpe7d2+Oev/+pLe8aY6HpqyhjVi9MX/OvFRfmUs3P0NXYuCCr2+8XGEZcpoKtrVx1Hg6SKV0fxmvMwv3y6tvJxyxbjuJUfK4jIJvg4Qs3eB3Absz/V0yxbsNiY3KfO23sdFZOlZP4LfKEfkAABAASURBVPuCH7wpdhwLncw14ez5UEv0DeNhrCyU0GGgbB0vybbRG12cN5LnQxtI4ke9ORzY1DadatOQRYU4pJnoCNRI3/a4nsBkZfNJyLAYFQ3gfDxU3an1ckR2w38F3DOLyiutbPAvL1c9fXyW/w25GwvUzGbGsb9ix878lK9I/Fr6Iv/2NMCzqZRUIrQkbSYmwVCLBmJlQJbJMiv17htxt9W8Z+bbzZsfFsWFTbPnyx2vgG9RydJ9Yz95blyI+36Q6hK62n/oZkxG+B+H1K8Tq3/EHPsveJcbkY9q/YXmE/F8Zb4AMZgn+BQdhwK2tR8E/YTY+/LNAR+lFvSyTG+oL6yRpisv5Tfkmay3yfnlBnaJkLenUT/96lE/+fKoHxO3X7076D11D/bBmCzMRdaxlhAQyHqguhjaSVw+2J3A+4p822ZZC/ng3je0Y9dObiCkyBG7khvzG5ijA7a7HJknmCXzFXNj28XL/ib/DxDMf2eM9R1q0QNz+uHY9HAoOrLBa+i2E9kzeWt3P3zrupbJi7RUYTpQNzKfDqw3fZN4aDqQQ4Y6qtZBlflR6V8i2WSE5Ld29BZXUBZ8OrRKvhiU9F1oZ5r1OTdzv0K7GAel+9ZGLA0SoNkf/lMVV8cMuCxMypsPR647B7ibFg5HjRfwad0kunTiVohGXqgNRcNYNOKTcQziILptnqNFUgGDCoaVstRU8N9MXjm/sL4/r8wPiE3pDVkr4AZjMkOFMaWkGvct9Yr/jgssXUJ9pYJnEY+bHDuk1/5MqyIC2dYg5DVgxTZxVTaswyE02r/o3GBuHVOhCFNiF09pgr9CG3rNy0YOW3Wdt043ys9EGMv43OMp1MHZhX4QPCu8hlrkfF8jtQPkDM4+vDLvnb4bX77vBLPNRJ1oC3RIeLSs4DvodCSPceDzQFlL6fG4EOf9BRUbF8ZeyLMvHMZ34uD4P//mrH+HucPZUcdoQwfTgl0TDnYsmIdFBjwS3I1/SXDABqGDad8L9hWeqiKqsjRwpqxNdWgaDwPr2KgDLzGNuAz4YAL47Oi5q2TKc+PdqfU88WMOMt8/jGzs4aFAt413p0Ur6xFPGoiZ49h0gLfpxP1bctJXHBi/fawaW4gBYL3JB8WtSAUjUxu8FuLippfLhXX4hR8jn3W7PnE4/FHXpw+69APj73X++EHHf/SFhr/7N7R8eqv42UXxv/0jlZ9dVbFhHAedDiOymgp4E4Xdnv7ySg5cybf7cuXA+KqVQ9j5dtbMYfGNQ+obh2Ab60gBw4otLm1X8jzUgZx/gu9BtQyKaPrDv/QvVccX6fqon/3Bv637/zujqQ2V/Vqhb2FM8DISYLIq4ybtZ4mfejEYHlJmCDU1jKnHN4O+4MD4DTgfHwb4FO3gcwPffpDOYfHldiW2J03UzewHNg4OYKqSAn/kgPED8+Ut+e0LsPcPgu8eD3oDnY6jhqGp1Krgv30DHeIpiK+iFCaL4ar4I80X/gvtd/6hAYd5TX1Et7fweyRuTuTAB8j3bx9G9iwH9kxHeQ9zoD4zhRT0Q7exyi/pj+TdN8TUoaWEDlf2JBP7QMd4dL2oJgd4zplmfvSZvAaRLG9M4Hv+2MU00uw1iv3jMz+KXtj3XslNnHPIant+Os84pyzceK6tzKGdOVfx6YHcfRwHldIt1sr60ok8TDd4rJ3/yprg+eo8WjLV0PswNl7WR37kP3IYMGggZ9inNKty31rFt9gnUb1rBeMFpgGTA23vTke9wR8P+GME+EIc0FMuDuTp9+D75dsHffnmQV9AX/UD43f6yRfvwfZErDWVJpUaiiJlCQWDLR8ItXM4tYC89wyf2J99+HhhbzvrQi6zLkKPGqmB4BvRdyQmKuMJN+bGCrabnAsiJLp1vUTCufGDy/PLC+8bNz9qAMOgwwzg3v9d2cff2J/c8NWV0vuOhTgK+IxD7XOi1STWTEWlpEqmAtmij326gNWNsea54ivEdln3Lynpax6mTAHbJufklTXf/WdwnoiTrgvlRP5f4OP4slEZoYLdFd0bZBtaq9SZmfDVxjq16q77qoaOb06jHh8O5MOGzbXr4Pkzmz+6+p3NOluO4C8ux5/3ehNrttsuYLNgW4RtLrKtrr/RTniiWiho41uJYf0eXpHU8KxIZqaY+5vO8LLMK8E+4ZOFfLARpztgbXDaIVRQLQnmTceh6VAL94X7qtPY9Ej8uX7A9kbbnapqK2rEYMNfdQhlC0XdFQHtYm+T8n8lUxUylqVUlSzKDPGhlAoxWYnPir8H+Nn/tTEycRmWLOQY672w/12JEeNl/fcImQmmsFxsfR6uALQBmP3sOCgK/du56B/uTdzKQ0L3CxXv1lMZpahW5go48EgH89s09fhcNREXMzkIt8i8u0y+fN8JmZa9si4s5Jora4jjaubeeIt26xNwNv/kC5EqGSrYX4rk/29FPywGP6oE1Oxh0YFzkSfeXX0gNhFDK7wigvaqlhUICkCFfGWmCjgmfBlM/aaE2TBUDfjSGCdjS4ZKrfi5qTX4QBXfVMY296d9bJU83HQ6Duyt3Kd0f5vP4TCq0M/z6Mp70MS8XsDIAA8edxqYByNjmw5jRQZ6pcRHAkf7aGFOLMT0DDm+L7xTvZCDfL7hWJ/x5YWc/8R714dPL/r4/MJ75ItezmfW/is56qZPvE9+/f2Tfv6L7/qB8XdPVz0T82f7jfm8Iisk1ZIasfc4DDqxn/F9KLTaP+QDEQkRocxUK4W526DayWvRl29P+nNfvuWwGPrxO/2FH7/n+Y36gfHDQSfwHcGskhiD+bXB12XFl436sZY+r46t9b4PQ9UDc+3NsendwyD/jZC3p1FvTgcwH3Qcmw60H1gbO/7jiIachbD+PYHRJ84tnljPPL9vrHnrsrMGbbIfJuw2dit2BbI9px4eRo2tamXNemb9+8T+8eOnSR+fvEfYVFtjD3LA3qaS2anh39pSlZgwNcpknkaE7Miswq8h9yn0y5IKyGVGagP7mbi44Qtu6VcV8PB5wdffn/VHX3/qB8a/+wccGHN4/C0H/7ZtJi8Xxo+1qqELnPp+4wjvd+BxIE4Lc28h7mb2aTdy22W6kesg9mYX9j+23/G/gdpMzrjRt8cp5cQ5wEQumZmrG+c6WaTWijxHylBUsKXwHBlKaBxSbzgofncsvAuXvq9tpajbuIsMFUihL/ee41Do8/Wrd27X/ssa9Qqew/Q6glvf7TQ6yQkn+tldCm0VhUwUVMMAIDb6ONBXEoNBX0GbajiEIl6J3gFJoQhTUkIJ8SwG7H38RpCs8sTeeL7rEPp8hYLb4Dt6yRdy0INv8yDeKfZfkjvAn4/vRANjd0XEne61/TsxqtUEdFy+SRMJwsGwcr+D2957+evO33ZvnmzouZIsur7W45V3ZqoUU6EsnW9EmAFqmIcEVB4huZq2QIeIUEQqGJ9+NkmM2egPIc+yjJHlmvy8U7/D0Jht+50/w6SAX6Yyyy/JAURdRMpyFCFf3cY+1uP9ZHKLehd3MyU6faaSku9dll5PX3ERFzs6Wc8ZfHhURqpWJhaTqNVCYoTAvJYEo1BlfCkhXwtjbyw4XszOJOIX6MqzeS04xXx7Sb8d5p4G/oUsUdD67NjhdieBhZVzhYAHOyynKDO5tySwpcDN3RcZiY5F1q+VolroD5UM9Bdjgi+P2bUiwzEykTQmkk0nbLWOM3XeWHXZ6GifiDiSh3fiS9KGUr2PbUIJ1OzJ9MbC5M2Y6UoSu0FXYvJKwnXd+broicNiJ2G3dx1Ivv80Bv1knVSJTbxI3PCN/HXbZEwSfGxTq6lWksRcNLRyL0k2rXJPW8kQEOmHCEiJofrlFQqlIlLZYyvxYdFQW1+wj06WLNR+cT+8luPYVElydIfvBn4rL/EL9i6UK8/U9RZwEYTwBXyM54YNO21BvUug79hN2DmBlWnh3vU7Y1bwdN0MZvNn39DPuN5cBy30sY/sqwnsbmDrMZPjjEV0Rqb5rL1ctMFnRcZKUt+pMx4JSCWxHbwi0A4FNvh63I4zd3RJdCaEekyNxNTYKhgVVcbYJxuxsngMOqzc78TzDp9gXNInC/wrBJP6K2VjQSw8V9rdT2IWgNmK3MW6mojHzYQen3nqh2tXgX+Dx4DfC/rzCBf1+oqjGlRL6bHSSnad7/1Cny/fdeKLTx9vPqWErF9Swhrv3X26ossCfi6Nj+fRZp3BgIB9HR/6a2PR/+a46r+5wRWGpTPZiZeNQ7NFV88JfGV/bvB0u+04tKLjUDVQMrJvzu3XK31Ns3FGHhAjbpd1MLlvIL0ia2jJZqn0eTHW1IjtIy8Z40BdhZgrI+VAW0WvkBipfvHYbcWN8P5ss+QD3gW59o/JNnfCZ/aN9TGDhEHCzTz9TDP80JOb3s+VkHMKMMql+1a+UBsfZfdXxx9efGRK2h0npsqDyXJMheehFA21qmJXKalkEEOEcHXdkB/iP0r1a2fuhyrjGmOyFGWpioCyUBYpIKWk4HOniGDjsmthLs3Mswm/z8Sq56JxWZgDLk07eGF510Fc1sO+/gEHWHZ7MH7A+EbZXJYQ6ghR6L73PYX5ep7PHMBMHDL44GZh89rlED/mbb4MkC9Yu7jLvjfShDa+v7fwLGEGZBm7uj82yb63b13yDinB33h2/WqCU3TdrN/9Roa5c/0l++jP9u/KeNOGAOtrWsBtob6Xi5gXyAcv93M8m4/3RGYS8n/iG0K/Lsx+fKXQ68UgPqhLg5WnOhiVmcRFksOqhtZ0GJvaUFXwu22gWRXsBw7tC9hnYI9ZQKiob8H8t6+r/pMvD2o0eky8hoXt25DV84CFSwr6VHgPreo4DryYjJ0ca6WkEoERqfB/lFmog9xWGOcy6WMSfTbW3o0XEN+XCLWSOrTkhazqyJz2PC7ITEivl+9rLWqt9A360CplIXcnecE8JO859m3D/xt5BiJ2uz/wzep71pyZl+iZjf/MIcjMge7EAemVA93r+UU3Dqr+0m/9z/X2t/51ddP/+ncq/94fKx9XZSkqmYoIhV4vOvHRPQ42rcybZeFFipcQ8579J4yRcf8nlCaJvUAQoP5TYD4c2Xnp2JhzJuttoRGhzKJSm5ZTaP2r9z9lXP7Fb2ic3yqyKOKugb85t1MSQLvXFQ51FmyzHhs279su67b1EmmUK/h4bs9gMZGzPdcX1tCl+3zVCh/TRrlTF/AuKRW+GnPF/jmNVSbf228D9RVf1RIyNe53gJl5Ab+yL7pRzqzxmC6hA813neljOfbNjl48dtsK9hU6WWaJVMmiVosGyG0rtt1YP8zT9ggd6aZSAvlJPIVG4r8kLQidOIRZwdkyjDHdhWnQzg82Egmwl7AlbnYZr66LsJ75uXoe07gQQzM5yu2JwFZrlxdBPwbwYYQUEWrE5/Ew8jI99nvZYuJ+V0jc94J+LndqdpQyZr4XlYnyA7F+YL4N8ColqJXoBtHLwij8vNPi1oBvyQQoW5j0AAAQAElEQVSnKs/TYxuYV00j48eaaik1+JzGxgHDqLcPox5Pg04c7J0OI7oOndwf8V1O1wshzgmdJMOliADvlBRawOQGNisY0VW+jNFC3cKcWPH53gE3t02+ty/cf8XvVAh2DNuZuyvvezP5c1FvE9gy3vdz57fRtmtBVh/KKH+CL/MI+gc4ZPINFSixOSjFtYPbxsCZ+LZ+G8+fddadgYJ+d9q521Fv08rCYX0td8Kmm+cPpefSZtvoaTmVGB1a6T5ovodcmmopHbPMPmP7muv4R4Csn1UMC0Yh42NZC9i63MFg6yTicwOnXcZkw5aV+tUxCj7iKjCqJUXBEzZgo+0WlkWkaqvEZCN/OofeqTZ0gwLdhBKbx0iyOrCSeeEJCd1c5+fCV2WeDQSW92IH3jMcd4exkZchy7HNyAw4Jf1LolcWBfcqoryTD2noYvbqAYbaiJJ6pe5XULwSbJTwKCVVwbgS3yaqGLZpw1/GdsXPxsj2iBb9mctCXPFny0Dmr7FYfx2p7wJckJFxtx6o4RISz6YI30uiMJmTZfW9AL7b7gPs4lfaKXdt3W/oSbmRo1byk3Xd6b/3up1cDPG8ud3xbuJ+p/1uy47IXb533U4chrZ7HdUbY1f6Oz52/EnHnq/GVnt+GGtVS+zDzriPknV3LHl+rJb3Ok6vV0SoZChLqoG7aRhr5xtCE/pX2gfaRqgy96jFZv3gYveDTY8punZ+BX61JvMmOo3EVOO5uR4e9rX7hj5fe+dnxjt2Lui6gIvno98V/W7xwsGo/zCL/3bImQPil8tNLxwun1k7Xq43fXq5yX8Q7Im2G+vTbtYISMuDai333DkyR5gb3pPXiq3oVdErwYxgQIUdW1I1C5hQliK3FxQuGGpqJTXWQj6u8vvQibx+Yp6Yjvx4fxyajq47DKytA/dNJ+pND8emB9+jx3FI6gvPrefuB+bcAT6tVXxS5Mt+t16J7ERHXNJjaSYeZ3LEBN3mjTy6clB8L+/771UbbSv9drDMEHaEIp2vgpwb5OaNA9ZFL17X4UE3RAYYSISfMoK5X/X40HQ6VQ1jUYJXJDyCPoCMu+RxKzlrQZZlWyahqp0fVTf2hm7rcWtDdL8cwwtjJuTe2Lv47GXhXqyrxr5E6k5BXCfviaUf0j4eBvlg3VgXfLNtInfucoxP5PEb+4Mbh8dXyon94cRcnMnt5r0YD2LLumzWnfuFnOJY22BElXYwDmQLG0221WXJ7LHdwKRC3p+CALbv5P696+Cx6cGRRRGBpSYKuTR9vn8t6RNxr/d3J54zUhF+cr8NpTaed2WGsoRKJylo2fHUCtrdAKKjG8aXJ//Os7lEhCIgmTyOMpIblyFRT1cctmPQRoBt8qZzg6957LKpfLuTZUJUvX7T5qaNGspXbnBUJ3H1OuTLNX4QF88RocxU2K7gHvJka0wu29g31tgHW7lPlCJukGvLTeqXdbSuK87e6W8RJVMlU+ZvKpkqJZVQxH0sMMk4bdx009AvrYuJfgWc07/+sAB5V7lTmv9GsHR5BM/Khnvll4cF2fd78KMdNdAtFBHKV4rAVlMWRfreZVGW0nUryMxeH+glJunrhCZQLXNHyR3rFWJ8yH2NV81QgfjIZNzCfVj47qUUEbQFC2wyqRuJZ6CsJLlCYkhV5FbsbdDQmGxj622IJLGsupJU/Vc9zkyuC5PryovAjeQ7MbmcqDcwFBfD0SVlW0qmENwnx8JkN69MyyvwrhqQU6wwDl6w0aZlpFpxW+0vwweSqfs1MGolaUtsKGbb+U5M6psnvolfjiZemvxXQ9dl0oYfAv4OzZlYvuEv67pSb3WtD9Grz9fuSnAqmcjwYQuJDt02dwzJvPaIPuGvyPPCZDIOxsNJ7MwBshPqd5S/vab+lmYNNXQg2Q+8EPfYhodlrehum0uJjpd/WaxaVHmZHGJVLTs+w+Po60Tled6J4NoYaHUp5JIu3KIk+JZSpLDuqY0EHNzXbKosLG5LcPSKax7LvqhviOG5Qq7bxBWhADv3R4kei1d8f2Wxnfk1buFleN82AZWy4uddPQnbj1QrYLGj2EwSvvIL3o0xM/6Zwc3ztJPb+PXOP0T8kib5Vz3/imx9DL2ZBQx39DMOMy/HN+LPeN+IS8ukSfbrgp8X5qRpRdbGorISW6hnjQRImL7JELRS8E1RRMiLpXlNxPSVjcUEX+tfX32T9MlM+nYWsNkldKJakQG/O1Elj5vx7Y7yEanMooiUIvwBzlAyxkQVDOEFR6pok4J784CRkqeCDhWMG2UriaxUMjDExVDLcf+kohFr7jPSf+hUsLGyYakqkUIlcNrVY1qCe8BLigzKO0XA6JXvV0X63x02/T/PqT/tc3i3dvDZO4+FuisLuH/l9wbN88C+QA1whgnBsDHvLG/lvi/U9PdfoVzACEmqyK7ITKnfW/9DzT7XfSiyejx5ZjFxjwK934H5NNZyn1ulqIINrAQrhX6Albtffno7j84N9vEMT+eEBd0cJysxe9d17zitALaYiKEF2mjHZKvQZYS/MdPj3e7SY2DX+ySyCgrVEvgg8V0odb+si2MgaXfNyiBEyXUN+wtj3LTDaUXu4g0WmFmHYMBnAmi5X2SolIq/B3L7yIZtVK0D1JRgE7SLC1bdNm+uF4xZkdttBtvpFQ/X0RUQ+aAUH24C3e+ESrIefbxxQS/36bq3guxy9ws+Ksh2jFr/GwfE5/Osy2XRRBwwTNYnAmzoJwxxX9dZJ8e15axUfO4rhSJCEgT2lmsSl0u6yj5YsW1m0NRzwN5jNiKYByLHUjIeDl0+JvTSuQ+W9/EwsmxGamctFZfbPhPDqQcW6q3rAhPH1A27JnBcebbebjPZlhV9lhmOCEp0cVwU/Ox7HhUR6Bfys6yc6GuB4uI50zgVtVrwq++TuA+ZR4XPMCQHP6HHU2GNTx3GQiykhpZ9PhXi6h9dVg3I+ZsPA+OKKnWlhpLxCLZEsNigncdAVoXnqLePJ3317lE/ev9GQy2dSmZX07iLy3uPDG742I+7W5EVkRIER/wQIuTAWDIuilAyKEuiT3Z96ut9sW6lUA/VqorcNlDSHmjacwtxu5shz57LF2LsGRsvHIx3X5DLF3DvffGLy5UxXmNm1p/y6a1+47/79zX+4a/L18u//s81//rPtbKnM98ISxLPmybqFo9lnbHunZC78rI+s3b45ePGQfTCwfE2X7RxUJyssUm795IuA7A21qaJPjdoYi2d5qvWbRGAq2BnJgcWf/FF7We/b5X0a3//P6R900pMea1asGkmzm63VZPtvGy6QTO2r695YsXmBXuda5+eeEH+7qzvv4c+XPTh06X/KUfHdamIBX+F/BHmKrEpJSUPFfzHVnQE99NYex4jnGiTduOAjB1MPKYVvpF75YX9CRkvvJj7T3zdwGbFR+aXAWMWiZUx1m9ifk62gx+KF+vOvLWdnsPGd0eXjSFXeHz/dNYff/1Rn54umsDQrGhCj93K+FZBfyFr61gtYLbSbg57b/NUTu6S3kkZEXzz0D++D2xLYrLcKZL2gL/Hq8f9w3FkTgzMjaRNwl1KbHd8+iX+dDroCLVWFRHyFQolHUsUlUzVUngO+PIh16wdkw3Vd9FArKcKfUoWRQT1m4zXDA6LbaNbRChLoW9DrwpR0n+gbqylH1KMxJMPisah4sMm6/5wHMgNg4bmsQU52WXs1gP8HV8rfrUfLGvGpxMxR7PC/IeG7VXFeUMh21VrUoYW/PrCfu+FfdSVPaPHef+9EvecCcjlQtyYp3ljtuyyTuKin323wse0oY8QvOHTFdq4zxDyE70LAyTjssJoh8mOPv6IThnRb6P3EmzAF349rnaJZuje6nvnrBXdupyOMRzpb5sm8OgEDi435HmM7fbB/pHDieMwkG8LuEfXr5FTa0kNYHMA/wPrYaWu5wD4e/9hfCbyykw8dwLrxUQ7GuLb0mMFdck/mzzGGOj1sg6RoUROKfStrxSpVCgi5KvQXomFw+Ggw/HQ4/NAHB/GAV0rciD6NFMtGg9VRw6sxrHQFkomDmKUKdGlryeNft32sXFINOoABkNrKugREbrjCYYoz6OCscJHG35c7WeI1t7P9e5PlWiGdkjQrhWf82GkhEFKlMisyEmVLFQhS+rvZiu4rTCwf8SIgKy37+/8rYwU+KFkqtCYkcqIzucvlE3/TLYhOy5JH0aIMJCvVMh019O6SXfdQqLNfU3a788psUWjhngR1HVAP8f2Qowv6Os6xCvC2prnLq9lE0In+syQ+27EyUb/TgjdaN+IV68JtneHv7TDR0pwKSWUUCkp++V0GNkXjPe5P9jfRSFGwGcm5ibHuOObWJycZ6ANebKx5ktfVIRnqrUKH3yQgf3oy3jLr+SEWgVf/EfdwnvewjvbzLu5+TTmwnFs8nxwThrQrcIjJVF0qjwUHuor2Y7+XJK5ANVUI/YqpedXopRV3JDn+XTh/fDMweaLD4pZi84mzi1eqH9hrXnh/kz7RP+I6NiM5LTDWGXdjhzGdjJGyIkM5IbG5vZBQ+0Gsr6DtSTj27L0vRvTRNbjRu57er7o/jdkJ83gsOGzhNdgOcdBj8cD+6qjvnh30lfvH/We8t0b6h4GftgbaL/Tyf3R5dDl17sP0bF23VLmO7Ef6PkWn82sqYvjgjjDERI27pI2QFqps5+9Js+suTP+XVl3V7BYubfuG/Gw05ch+COwr7CDCS3U34iRG/Hh9fgGns5ZC3EZKXJK05dfHvX27agDuaPgr1DgdsYuAQa7buh2wQfel1zOi/xOQHhoW0O+dnRlyKuui/ZtVampA/YewexIjrGPTqdRj+xJ3745gcegCq6ogG9SD+D15jT0v/30jvYHcB5qk6Jq30NAwL6AeYbNM7hN2HHlneRsfdhPzeCBqyQWrMSwRKc+DvsX9F/YwxvjlWcgg2feKYp2+m/IWDsJOZuM6Qpuq88mwG5l0I5DUonKpqC01VQKCgajrXzxSBF3QpGIcE/dR3DP2IDogBK/stEJKTNUoFpC3pwbzJVksoHAtu303+Wg6PfiCvUxd948K4Q48a0IavtDuEEe42DqCajzw1DKz4Fz17t3tUn9xnU2vFOvkczNbMmScvmrpH7tuvdJBTok5Gfb5snfWlEttCFlJ1jwmuQ+WShxiEKYKl/hL2jDAQsO2WiICBXGJ1QyVcArXZYil6J9F1z5wjx5DLeupj3oz5jiUvIiGRzgiU3/3g+Md+3o1DHC+Su0MFlWDo19783Ghg4dMzOV4BvwzU4RKUERBeaF2yLrlHkvI1IBwYLJuWnGpgXbOk9xwTMoMEnJV8GmUhI9A5KCxjvtiuTZ5LpehkotGkg8nnQjk6rxXLH1M7Wa9w0PfeyDXZIThJPD2UmWTaBLHxo7aUxMuAVlNwcAfUsEekCJTujm8W5fVnBjDiRK1axsNgoTu6qkJ5r6pDKL5LnWio6NBWXQgYXFSXpArwZVnzDKhQAAEABJREFUyGVgu2VO4DOxwF1Jxjde/qZ+KMnLF/7YvXiiz0Yc+XDkhp9cWp87nugk0UqJopYfCnUd0D0ZS3WPD3FFhmjum5ILMk3G5UaCdnnhkPjFSQd6ZoH6J5M4Lpb+StuxJ1ngkgWnyPx3hC1g59LPtskHxI2D4haLam5qnJaVsG5bj4XlNe7Wz3GIckAvWKFjUKYiirJURSaGUbeFpILfG/IHykJ7SCkWAPjC884XlMBrNxrwlaLzKOAd9F2I8wsHv1cOjCdoBuedOkNSkeVxK3lowR8ow2ihD/GLTy4s2l7IbvhoYWWY8cOCfybu7bMzMfVCnzvNLCCLph9ifu+8FCH7e6V+BnvzuqLDRPKde3LftTGZ3f5ZD+O7oNNmuwCJjwL7gudE8dpSrYFVSO4748cJH94gvzDZNzVTpaTSxBi6ynlth498UeeYLpn0K/AP9JBWdEQdRaSyFEX0kfJ3cu+5VTL6M0iJKgU8TX4WOu44ly7EQqqVVMUXvSxS0hAegVHuZ12pkvmO9PMmbGiFeKtQwc6ihMcuoR/ffLjtn0R4gRJ+r59eX/n+OyfpN6/SHywSotDwXm48rOi34I8ruD2z+frIocSNxVfUl0gRvtqJLyY3n5V5s5HPNjYMs3wovxIrtrdkyPakdYCGjK7zkPCQtCFjhRZ8vbBYWwnjMNSiAy9g3kSNLbvtDBEsdL/wEnrqlYJKWPOtvvlfmH8zZN4rznJeWLYdPXfxKMwQYtGdOvLX2gl94MdHiSCToVyo6BsvBrqf8bHcUMj2tZK6z3FqQlw749Xtjgi57wZ/l+ZZS1H3CU2u24gH81/ogyj6Sx7WbwAkIpCTqllUWyXfDOTxsZelNYVzQiQ9xbzftcLPNm/ou0MbfjL/mfnSMcF4y7FtHuT4IhUpFSp8GxyPXcHPOJp2xpQM5Obdf2PhvqgUyTwW/O0N5svLLB8ae+O4MmZnXYgIZUlFhLvCfockVNO2c78JP2yyjK4T/fR6WTcPwiTRVf4Cpu7HhdwwsSle0NPtyZiOK3rmK4/uY5jCXajS8dnQa6PBvE0ME12gX/1GFA1ut44L/Z2PTM5RK8+dj3kxzLaa50pu2FEwIlQyoRBFt906faYQVzdICiT72bq3UlQrBF6lhBJyaRpa6HhIDoxTp2Py8pP4Illri1qraozbI/VfPG/6m49Vj0N2XgVeCR+7FlVlXU2BYq1Wndikv3048lLzptPQUkMrXXdx2X6jkSH1famE32RXiAqZT8jxF+ALIeQzNuJK5Fj/WlKmQlnIY1mKEp0LVLmvtqEVFdoCTDbWoJ2D1h3n7mDl2D2z4feB8flKrsH3MzljJfY2YmAjvjfuV8qF9een3/8V/Vv/4v+g8ukvaRo/6ud/9f+tpx/9nmYOclcOewXfTPRG39VzhPVs9nh86jlkuy3X/CbWtStr443DsolD4GW5aV/9T0XMzJkF61cIRqzfK3pP7Kcm932lDZ0iQrYxsJWe+vrf+IXq4ZO0jPrp7/5t5sCuhbhasGXGtgkbTV6zJvYdM/l3pW0jvpbXl5or61k/MOaw+LvvX/qh8adPZ12Rv4Fh8oKPYlJ3nhSuM4VUSuKP6L4+jlV+cT0QM40x3puICbpi945OKfW+G/fG4YlD3ZeXSf4B/cYL4gZmFmHyPN6wdwHLifXjCs0mnj1vMEEb2Fs/hqGNdAX7jx/P+sWfftQHeE+sBwIv4XfRd0eXoHSeIvKoWrV03VbuSSC0ib5u76ToJlufEBeAB3URQX12KsyVwP9UC4WUUsfC8+E0NuYTNSFlBliFKnE6cADnl9nT6aDuS/naBVsBpzqmtVIW6hhPc7cV3BaMXdGRKhX3IdYD3nS06tiz9oNyY0RXKVKZBT08t9GHuKnQ0ArzvnFwWSnv5HXSej8eB52OI7mhsT4UVeZSZir4z6LtvxUHLJ8JvbwuTDxzq5IJ3ya/pxVkB/qVkjJFprzH9p7umblw8R4NHzhmd2a+Unxv8vOM/5xjdrzrOSRfu7Bz72v+QixYl44Nim3E9Eo+dxzZ7mZ8kMeQe76i/Y4JlkQItRTIS274CM4iRFgXNkrHw47FEl0UEfJ/iNFuPsjeYbYTMytkfSfqZnL3TDlRWo+Aa8kkJip7kSa/rxjnjj9zpIFLRbixGtirmCr9rctKPlmYAxM4eA5Mxgne5j8ba0hoVTLxUZEvt03Ur+gIbFSFZN2RUTC24vsKLhW59kcy1vaJK2gfONDuh8XHg+7lSAwMXX/j6Xit8GgtWburjhz6WOeCLd73+m9IeN7TRZX1YqjEwlCxuxJTgw4c6vj9staiQB7QdV/iVAk9M9Sv7tNXfO92gMhu2nXHXfgIws4Np+yfqY8O2S7LyKzKkkrsZCSyVmLh7l/7ccfhFkmzxQvm0N7vC/r8gBGKJc+PdD7s0gcVtYRKoW8Qs1LXQ+rPdJWvFb16PWN20W+XqKKvW0VNQC712rDJOq3otZjw9/q6fplnZnQ4FrBxzM20O+YWxxv3GxNwo/yMxwaPzfFALLnN9Xc/BfOxKEtC3NfEz4X8Peh0GHUcmkbipJWCfgFmO2vLJsu6sob0d3vyrd/RVuShNP30A5WEXysaxwE5Ce6MJ46F8YhUc7zg/JWYXqmf4eV/DkDUDXQ4ju2uAzwautUiYbpS95IuohreQZmUqVpChU6tFg1QK0kdRMcIcEO2MZvQ/3qdWXduEOV50pn3k35IjC4vvIf6/pk+E7ZFRMfmMFZ1vY6UxPGRPc8ITpaX9CmZHbMT9Q29AzSMv7gqbZV4KfRz/YqfrMPzy/3A2D+gTmBh/1T0HtugI354PB307vGoLzjU/PLdg754+6D3HBg/Pozs4Qao6eEE8ePNYSw6MNdOYHdiXh7AvrWqgJ9jcMKWC2v9ra+jC/5ciUMCMiRUlX8c9hxx7M3kUe+/J2JnYX/UY4i5tsNjI/YcoyZpV2BbwTbuNNF2BV+PtZyeuxgzQ4Gc06nqiy8P8v8vaTwUFXyjFHoE+kioxr5jhzZd+IG7HxizX/M/e7dv9iFMrCyFbVrJjy6N2RHc+7r16puH40FvT0fwe8BvQ4+NwrgRmSf6Pp5GvXs46O2bIz9meS0eFFGYy0m8SgsYzOyhZvYmE7gZO8fJFX1WMNk5wA5eCCICEzBiV7eB8MGOnXV45312F1Ow89zpJfgran92/QqmC2TMPW9XcFpsE/EBlLwj803c6vMVGOD7HeDlBoRKVNIQmYosEGVQR30v5CsUEVKkpJBB2xC0IPBG8rhi6GSDAXnFqA3q7OHvoPwlCbGB9ICH79HEffRnL6p6u5OOA2ZzAoI6H0a7vRNC+LwODnjfeXb9tl19rDtA1tykoJ9sSygC6nanMkPJMxzgA3c+kalSBw3jqOPxqIeHh16OIw4fRrVh6G1DnyyNvkWFpFdqUaWsTJ6SqZJ3igyZZ1LyoT7oFyS0VGupoRUNQ9UIHUgYJtfDBl1RaN+wadVu72OTIN+vTP6FF46Fcn31y0wyurFBmqkzHpmpjJSvjqPH+sEUod7uPllUSiIvJQXy7jgu+HdxYIErmqhf0b/7V+AXEZobflp5AfEveTO/4s3o4Huhe8HoygRqUMVWP4txK4vUhk07ffxcSnQsRhKk6TA2HcBjaFWtFHQNuqEXNsBS5udF581p1JdvH5i0Jz0wSVulL7bt6DwTq+ur/sZjZ6wJRuAiWZeGXiMbKSfCAf1qMWYh978fYIA/42DpYUz0rS9qFxYA/4nGj883Ju8q42c/JuM3MPRCPjNuwr4belxYsM784ndjti/4y/xXdNwguoCI1GXo9WJsRKhgrHl34j7CuonEsd8Jx6yQ5+MnFib/e0idPt308XnSf35N/WxHPxVVsDGeUvDys8n/lIX//Z3n843kecOuWTt94a4N//h/2rDxnHUnRgNK1THVOBSIsmuHNk7lNrTfiIOs0oFDgrdvB355G5g3lTEF3DbdeCl9Op/lBeyJRezCZn7yn8KGf6RU8ENtFc2Sw05pvm393y4lnERoUS/mzZ1K0l9cANdzEoe/4h54qNx0ZdCn80VP56v8w8IE3mYwtCYn+dNxJMGPOtSmivAdrE1BpwKTSiy2ksRdaihFQ634IcFE8F7lf3P3yly7QDdowb8LCx8qEFepSv8j+eMNi8V7L8av9I7nR16WjuSOA7aOtahht8vD0DS2xnNRQXZlXrY6qMGntUGVtoIuok3EAOlWu0tF32xNXkTx/40fCm5geyPWVvL03S5xRSdChRGCopNeL8fhylxxTAZ1Fb08HxI9lNIGRhuBNmPn1A8CVuJ+IWZcrvyos7GA3enmPvCakb9Q7kiy7hHmvGsHKN+WkmBbwBlCTgX3BH9vOEO7/vfvQnTWb113XrIgdLArrWvAszH+YWw6DrXzMb8bC63/R5D+d70/cDD44j/p57UKnVFFHu94crnQd4asYxAHo3mxGRicd7DfqliW+7i/ACKQSVcFGJncp6J3g1zab4XKBLMIekCozexgQP+EkrqkKfkyydx2LN4lUiI6YivKGr9O4DmTi62Debl/dh4hxL7ygyF8rK9jcWXMjr+MX8DXrahkaLWTc+zLCf9c+WXbc8SHIRO5aWbtWMnnO/NS+CBNDObD3a4V3xmvGf0mZMBCE3sA+9y/2ntuWNcdRSNCkamMgmYpxLJJ2rQyX6yfiR4qWZhn9/gfmJMH/PBwHPX2cdSbh1EPp1HerHkuBjhtYIEaCuSmOVPnMjaJtEXeEHKEnBCmdEIdeqpfwZ0Jg+T6Toy1yeYr+Jl8f/eHhLm9L9209/9gFdxBgrwZ7iXVhr37gUE3ALqxS7Uf7/NLmuhgjBaYG5MoUqeUzCNDKiXIBUnOi35faPNBqJXYuvy7bL57bBnvDUPctlLj0rRzv1I/Y4wPUiZ0mgikGWBcb3uAQxGWI+QluaaosSb2+YAfjoeRtXjQ0XmLNXakHAdyUqkKJf8Fczh1aKXT2Grfz7RSlJ4sxB8qcxCCf9Y7li/Mu98+7/o/sbl3n6Cf46DB07wt85HNuPPnj94e9RXkf4vc/87w+4eBPP6ZGveVF9FC/kwZpwKAjRfGoaWGFuAIFd1L6htzu9aiWmunwn0pqWJ9actS+n2lrpbotrVa1FrRwPjP1OhrKpkKZCriHuPGmHXhit/PHIpeuXdehS34BryhkP7ND/+O/sYf/B+1T+/06fF/1L/42d/V8/gnrH+T5umi6XbVjYPjGVqZlxvx0qHEn3wcCogMZdfTthTVWpVZelvPb+iyeJ4y5xZohTb8vxF4jo0dx5hQXQV7Rvx7OJ404vM2NOUhdPmrvytfD3/0N/V++akG1qNSGlVF25bMDYiXm415E5HYWFj3GzwOOh4fdTgeuW/UhR4emt59cdCXXz3o3fsDL3YDL1NNx1PVgKzxWOgz9Lnv+f/2NMh7PP/VTr+EHdHviG6n40EuB3QsJaWQPL9msJ7A3QfEF5LGSIYAABAASURBVHKb9zefnq7yXwE+81I2M/eAQ45957HNmHoSAKwx7XOIus3zg3IC9wtr6RN7pOfzrDM87VeP3S0Ue+PV90EclFKIE2xpdxqHquJ2mMOSGK364t1Rv/bVo378xaO+fH/iZf3Ai+eoR17KT0Pq4Lgt0lATzMrrXEoVYrGUBN/sfAbLwN8DsVmpL5lKZNmmCRy855rZd879PWGVfW+MTAsgrGCxv9pOGODLXQvjZnKWyTjOPC/EywrNrA9XfrQ/Xy66XYlR2ryO1ETn8W5vRccg5wT2OghJjUqCq6T1rqrWF59Z3xXhF+bHM/u0T89nfXx64UV+YthOP/o3CAwi4biTN/HFFXte2Hvbrzf8vOMjuggRCt2v5CGR15B1YP/0cBrJX02RRfYvU0IMQ04wJpSRHdMsqaSPIoiPlf3MrA0dS0mNY+kxfDy0ngeP44APmuwD28IQxoZK3klC523XamH/P7b+rOfWbdvvg/6t9d6fZ4zxFnOuaq+z93YRsBPFlmzHJIqRiBUSB3DEBYIkioAgcYH4AHwZLrgEJJAiBRQRLihkghQHORUpiBKXxznHPnufvfdac863GGM8Ref37+Oday8reeZoo/enF61urRdjrrkkGXeDUeekmdw65tUi446UPH/kfs9nXNIXEZJjCjCPyXsgV0Qo5T7wmwbC2D5jPVGX14magUwA+aoV3fYJ+u3Tqe7MdU64oNMrNt/sD7QHUPhKcKAkeZxL839P7L27P+j94xE/Pun9w5H8e8BnJ3y1qsG34TA3LpvmEccPjPcF1N1xQo9VU00N1ATEhh9mSo4T6/YO/d6TI47EQmOc17UVHZpH237DD4PJ7qvO7VOoVCmQU5xHOrh67trZDPQfwa4Nzax8Ewcs9LbrBn3HgfPkyp5ihw7mFmqR87Xl3pnVfwTuDEkJ0xVZa0nqBXkogzKLQjlA2AnTafcfEHcAg8oQfNOtz6VtH9D5C3nVf66ijU7byGGU1GvGj9ahqlIYQ+fV+YgYOrskv23IEPDWWlHCm/FDik+HVhdfSnDVTFcRp3PptGnHh0Cn28OsSLgJ/aALpooZCS+t1uH7M3Fcstg12GOhpTGmM4qRoMgUonZioI+8AkL4Tnyl6sDcI7E5taqElumv8L5g34U1yv544UyzXHdPU4Fma02V/Di1VMX2hbLY7gmfUGWLjyxdF/YWF8/rUtI3EW/2P/8t2ndchj7czbrHFx9OExd6NzjNFZkKOkbPyFgA564d/7yMPLdDQaolNEH7SD44ciF5AHfNRIaQB+woccXO3mstyHMhZ/mc+EyMPWOnT6+XsYasxFrAW60F3y86TU0HZKzYrEaq0ddqDnrj34nGl/1DCcM10T4DB16Oc9XjcZLj8Kt3d/rm/YN+8sWDvny8093poAbe2opqrapZ0D9AmfBcoFMy5GdBzjP59MJad+Yi+8IZ0oadjf+O9WnE+50e3x01Qy+hvSLrmTXB5/kX5Loi44b9nJOFDozZ+EtJ6IcqZUN/1ZASImieU3d3VQ/cGbx/bHr3Dnioerin/RQ6HkReYT2YpCw7kbRp4QB3gZb3Vi/wat9f0bXj1/6/E8tF0rEWeU2dCm/4gmN8w0l2dN8BO1YkeBnbebEP3vpo2ILL1FBBP/a3w7HqDv6O903zqangh/MRHu8SXqu+eD/rG/Y033z9oK++fNCX2OD+7qiC3k13J5BQuVoLzfDV8JvWUgVdCMdBlXKwkZLkesBYK0UB/VDIj9tRqzq4zKdzp3PXFX9f8fcF8BxD8Vxgh+geqRUcUeD9cNC7xwc9POAfKDf3N4P9NjkNUhLU+KAWvwMRChBlMVNFoq4ISQZpFLRFFOYQkDC54vxXnMqO9cKFDv6P8UJbpx+DiJEDINQNzOn0GVmn30Besl4YaRMBNP4wlvFW7M6gHc11YEdDo188Y+xvS1BaLPD1N8ChPNfjoGBxBij8BqQCeTKLEkUWOrEHCPU2vyvoLxXFzkcc+V7v3j1y+XU/Nr0TCW5G4TOKPlC2aSIQqio6rMyprd3ea1EpOWhEFkWkImIAzYxJTa1onqoOBKSD/nioBEcDKn3JfMlcI5k+6wIu5b9x3L3gcUm2cDG2sRncSLAOmCuJ7YJRFoK4o7dExhgCggndohb01eUnIhT0J/zlWxnBIkH3tnVtJBCXK8G3MxflKTzxB+g07bxt8LdyQL/qysHmysXg2KjCW8cWtSTyFAKlUKb8C/EO/97Ebsiw+4RPGigl6K+a54ZO3mCitI6ABp6IkKBqnIdW2ZBM+orE+DtfPerr9/e8H9QI0IDTjQRiX12R48Z/h08A2TryBJhAqYmsdSB470gIB5JAgw9vuDZ4d7K/eCNF3eM75cr7mST16fmi7z6+6rsP57FANfg5HidVSkWOAF1Q+AU+zsTNby+M0RVt5slAuBI/MIPeI0J8EHHHTjv1rpKJTKkCsyWTtqRfAsWA7viC3hm+PnBh+KsPL/rVh1f9+uNZ33Fh/AsuzH53K/qzsahk0YSPdnEIJI7d/wE5Pnx61cenVzbri3b/wXeu2Oa8XLR25hXh/1UHFsj5kJqAwkZNldFszrbYkHdXYfE+kfy/+HLWu4eJuJmwpX1q0/Pzsz58+KjvPzxxMHjSE5fHV35Y6Npkn5iYO6O7VGpfpCuXhBfnGJLggs0CnqdaSLaJPsqAkPA79Iksgme6GdV1Bu93HD6+52LaC/WV+VmqjscDC9MdB9ATcNTxMKm1IuvcUImVBpIJPibaHZ/maWpNNfnVrksXNjEvwKs3aJRnkvWVcqcUtihRdWjTwO9F+2sWjm/wzZ98cYevnuS/JXcalzCTDlNDnqrD3PjVHaA8TFWWs0GzTfBHHqqUtVYFvCV+oAxIAbrBinyO++ens16ezzp78SYPbPhdx1Gsp2Ask/CdVB91qvBr/+mS9t61Ehcr40V/g555KMSDeDb6rccLfnZB35ch/4qutx/glT77oS8Nz/S7XMC3Mz/KTc8CT8dWiMAlYdFE7DXkqjXxg1SkBFv688fQn2jS/+7Dqhdw3Hjr8LhrRd4I6YiNHk9VD8Tu3aHqAC7T+w0/4vz97171608XfeQC/ZVfcL0hYjkxeXU2A33TwHPBdgs+lhA+HGadTgfN2MX8CCIbOrmyyYAFRRZV/MglYsColAJCSgSqJeR5hdLvEXTysfwebz0bZwTjMpE/VakzdeASAzr0nBcs40LuvcHOOrvLNmAINEOQGFCZbBxVtEny3IWksrImbJSdnCX0HeA1dHS3I8yCv57Riw/fzxz+X7DXGbteseGVdWSzssgFzoV2uQB3h8GhD3BewH8G1wUemapX8D1TeULfF9afjT4hdMBXIKsiNeYy7woN87czxv1zbTqwth7x8+M8cQCdOWge9MXjSe8fjsTMARvPxEVFwODwgUaxX+IoBahKFeiIC2TnjuUsLeSP5dq1YLu+Sp95KRHkwVTCU0ZyTgv6NPRmfgTqASh6Bx8qlAEVjmZ3G6wLhkjopPtkwYbepWHEErIt6OSKf53Ry5nyiq4W2l2e8bkL/bYprKgUKQzZhZup1UDeHNBKKrEzH1NDFKhDc9BySSvm5bvDY6eEK7cDO7DRuu47sbPJF8UL9vf7jlCdPssRKSV0SgmZ3tzqyI93p+NYV++PR3LUrJPtBMxtGrEg9C8e++HszfBUNBOXjTipCJLu3+EH2XfW4g2b8Dshdgn9O582PWTqnzhNWK+qpHPfNHzh7nRiDTnpq3cnffsF8P6orx5mfKFpXCLezeTYSQ93wKnBY2VewnvAl276m5L8kvATmuDNML+1TVNVa03VclRo11QxwHcZUMBzwze92WJuqdn10jX5R1TXkbUCiRwdA+34/Ip+r/j5mTgaBxrKXV0V/I2xc5n13/rF/0A//4O/JD+//OI/0N/56f9DSznjhxuxftVyPet6eQFeuZw7837VDl6PN3TogFIR8F0KuJtabcg7q2SlK/lhghyH3q/E2xXdrwYOW+Zv5AUQRYQCmye812nSxL72cH+SL3kn3ts06fmPXdR+9jcZLf38//sva57ZZ7WZeQ3vKfhjSt1lUYmi1iq+M7N/vtP94zsOWg+6uz8CVe+5LP7223v97I886puf3Okdl8b+H+Id2TfMpyKXD9j5vS9Ssf37x4Pev/1wdDpO4J10R46+4zB2wjdn1vA6VUUG/r3rzN7Mej8TW4YnLhe/58L4O/ZDz/QNPRAsQxcugeH/EehMyCI5JjdiYyPwF2z3TE77AI5Pr+fxA/TKHD6MD9nugcwRqSypiuzToekAHI9NR3iuFd0QAxv6P85NX395r5//zjv99CcP+vare32NrF9aZvsxe6wTvjpX6YC/HagckG9qVTVTBTlrSTVwtpaaWtEMTPhWpT2RY8X3XjnwP/OjuUvvDRYO2OvnswL+MOTHNzbyguWXgjzX8bNNVy6eLqwJZ+CKzqyDjfXgwr7qxRfG7DGM98oeY2d+ZmiemsxrwZfsm27v6HAHxAPn8F/VkKMxNjK1sD95gseP7NW++/BJv/rug/w/QBS5dBoyFzXitRJnjh/b8xl7fmBf9x373BfqO4aoyA4L2ANCfDILemk6Hmbd3x317vFOx+MsjxvyWmDnJWTOgLNSVIj5BAp6Fe0beK/oq4O1YY8D9rT/3R0Pw/9O4D4ClrvVqoLeK0zYBgbxrMTrgs0dqhV5p1ZlW55mlwUeU7WmknkBHfFkCdrQk3FmUfSEm5C/SyY6jAGFcUKOzTTwUdtopdywvegoRWMc6GWRYI/WTn4BzBBzEREbbDpjx4vngks8AT8F+LEc1sfcKjn5oK/e3+kn/Njx7deP8t9KfIeOT4cJf22qrWiCoN99OfcFF03vgPfAPXF8nC1bSGSOFftf2Sv4bZoK637DXpMeGHdC3wUZTfcKb6+soS+cbxbkgzX8KIECpEqTuN3hJLEDK+BygwJBx/nEfcKnNp9S2AzsbP42/Nb5dAXflX3QSkwQ7iP27VMD0FMfWgO/P35/8+eS0C1FWSipB5DJe1a5DDMZniQwSI6fz7HgVnfZJh52G9H1VfbhR/9FNGF05nV5jsfVkmroyD40Exum2zHghT3b57+Z+My+3z4XEWrDf1Kf8YgnIgb+AtGKY1BoRw++dFrxUyEbIkpMioDDIG8RJwwRpBQRSmR0DB+xj21sPJ0xdp3ecSqJcRKUVfjqTF7f7GxaBZu2lprnNvYTc5tUGLgz1768sT9ascmKza/IZnt3hSo5Y2KOoZETJnICbiamKhCkR2jtoTOMvJC/fPawSIVBR3KwffCbrx7w3Xt8+Dj2EO/e/sep7ykfjg3/LfhuEi/QA5/lcfx6/2YdCYtU+J+xw+lYZZiRZUKXBR5CQk/YDM+z96144pW8+cqa+4yfP7GOfHpeZHttyFtrIXdXckLT0bK1qoYfFWgbXyuCF6FLa2BX4sNMgcdgXjKn6gE7vLs/6Ot3J30EBXuLAAAQAElEQVTLuvI7Xz/qZ99+oZ989Z798z08zjqwX7Pe6oSu8YssRQm/qBWJxDloJwdc5X++4sOnF30EPrHebehyro1z/FHv393pyy/vKE+sbZN6pq7EzBM+993HZ87zZ9leffjQbtTwK/hPNehNwIzNpprwTxs5tXGHcESP77gs/vLLAxetB3391ZFygk7Vw0OSawN6wp+R37GMTlcC9cx69sLa9MwacIEPn3nsK9fzpsvLKuFHB2i9s11rIfyDH+I7eyhg7bLg1rH5KSXkhh1bOSf4jIQJlUhRs7KnauxLGvuYSSfuNaZjUcXu8yF04sL48TH0Ffz/zrcPY13/9ieP+gpfu384KdCTz1YX/NlnqRm5Z+T2OnBoTRXeElsEtDSA7wj8OlShUYu5CIemOv4N56PckG9BjoV9zsJZ4urzBTDhm9OUKq0okB9E6uDYxXtr7MHu9fWX7/Xl+3d6uL9TOig7QQrWQR7a8tN7RycGitEDI1mUpSopLVhESEBE6PYneS+Scih6xemvCH4mwb4AZw5jiw9VLGr7mzCma1rm4QeS9Ll/h7wTw+inPvrB7tLtho1BlmEAib3bAW1dgCkw301ilDTxub2P8cx1ILruQYghAyR4DYpQZA55S7gMZdAGA5/5DfpLmzQdDjjDnR4fH4eSD8cjCXvWNB9w4INm+icCsBJQhSBsBgxSKWsp2Anc4EroxADeQ8oM1ZJqrWjGuPNU5Y3WcW5yEj5QTjgKQxQkCCH/bkemFHziOsIYbO5WDs5XrSTjjQDaSLLeNFzY1C20WZcFJBEhP37vzB/gBiAiZHmzFPgqCqVJgL6DHyDj2jF39IqWJbQ96FO6LnjqwEZCXNhcXbkkNv0Ll8YLfLivwoNlnVrRhLxZmIk8C2NXLiUtm4jOgl6mVjUCaab8MaCjhvNnCh6F/oJxRQ/HmaR40rf8ovM1l3IPp8NITiFpg/crC86KXjrxgOjqfO2jbk/qgqRajYHrdKjDHq3EoLEx7kwiuqDLDflBORaDBXwXNlhPXLT6EPIbDiJXaDXzTvKujUUWxMSyxoUxsr6C4wV9vLKJv5LoNtsL/MZr2MFvjiLCZASjMs/JW4WfVgsyF5WS2ClolTyHaTJ0OL4suz4+X+WL4htc9D0Xxs8snv/eJfUe2f8oGxLr1+NfGX+7LD5zgfuqJy6ML/C4Y88de2xcFF+2CzUujFvX4Vh0OABzEgehQtv4G8b86reRyDcSeWnSkQu89/za9sCvcfccAk1vZ5P2zAXx9x+foPVJLv23Si74TPc89GW9HaaGJEW+ULi+7hyUxSK0a0eZVs1EIhyALxR0IWRa0a19z/qiWY6ZCzr+nkOIDxYv/GJ6JbkGPn44HvTIL2sP90fd4yunw8ziVZXSAOOcasUnimbKGb1PBua6D9XoTM7z5vWVJH0mFzofmocVHxB5rmTR1GY2vwd9wSL7DZvrb/DNn1D/kgXk3R155UAOQdaBG/yHVln8G5cxE77YNPPuWJimiZg5qE2zCuMLYy0HTiAEhVxgn5Bj9OINtS+MX85cGF+1ILc3XdZRwJe6eOIGvHfFaOq0oEbZnyyDISLU8OOJeC1DqZL91BdNZ8cEcru8QvNM/eI24uJM+cqidca3xuUx8Xdl07FDK2wv8HYrkZjwawP3XKsmygnZKr6eKf0Oi+pfuAv9b75bdCVOVmB5gxVbbuBIcB6Y946DysNx0h2xN09VC/2/we9/8XZh/IHNwzNr1RW7dS6KdwNCu1xpu2LHC3wHhA9srI7HWc7BDdywi16kC/JsrHOKVKlFSSnowwbfUgmJ4cRnqMJ7QbiSqfA4+iCHnSRRF0/i7x5TwdU81uPeBhnnjgy2wxWdXuFtwbc2wO02WkYI7HJp2gOSNto9f4PflRyzo7ObvrsCI0eXRMIwng3cF+zzzKXAMwexV8ozee3CGu+5Bs8FrYq/4N3TN/CsG7EJP1fonOH1gk5fuQh8Yv4TOe6MX+zQH76H0JlFgreduQtrxcb8jXn2qVSSs6sObdJhArDBCRs83B/0/t2Rw/5Rj8TM3fGoVity4IuL1Dex2QkVBRiCMuXl0hfGVy6L+e1S10vnAoTxu5jAeIpE1yVThTKYK8cC/cbnPIPKYDuAVMfm/j1zhxYsk6k07Gg9MI2pfcAgTG6FEdHCmJ2Y3Fmbd12x3/myUe5ayGOGK353tu54B7WiSFkB48BIJYWsgT4C3QS+dYMIBECHfVDhO6XBh6jTvrtkjC+SRzu4bhfGncNU15UxjqMrNnDpvyGyM0eMM+6S0MGRK/uPmXxzIj8+nJwrjxw8DsTYzB7lQK6aWSsnFdsVlgI91hK0pWbmz7UQ0xW+0ypRWEjAehy+h+1xM5H+9b/9xaJ/jIvCd9i2ZFOrDbmhBd1HNrT+0e1bfmz7ybujvnw46N1p0uOpkb8n3d8B1B/u/F6ZV1Q5lJSUGnE4szGfKSdDlUbpOvI18lubmmozwCs8lzfIenuvIGoGy9TKkG0C/8xl8VwEvoROlecl41CDHB8bgi7Oi6xDr8SC42zHKwq0v91+pn/2d/8nevjNn1PPVb/3s/+Xfvntvy/r3361913+SwDX8TeMX/HhM+vgWQv7JfeFAqPzwZYdSCbWrGrwPLVJc0Me6kLz1u+Cr3l/Yn5usMmxuQ+7h5TBJ5XYr7U69rWnuzvKWW1uarS1adIv/sx3mk7fQzj0R//Wf1u1zoqc1HslpSTSpQRvpRR4qDrME/vnk+4eHvXw8EB55L3JF8Y/4cL45z9/p29+cs/7UfcPTce7ogN7jCP7hwcuT7/gAPwFNvcPRu+4QHo4zTqR648zJfnh7u6oI2v4TFuFxx4h5yX/jdUze54L+j+T2585pH/H4fd71sYnDpdXYo7Up5U86PE7OrTeBe/i8fuODXZsuAFXlDhwMP8T+6szeDf3M1ZKvosiUhGhzFSBl2lqMl8HeDuyr2zoxOp2Dj/Q9/WXJ/3s20d9+/WDvuGQ/zV7BF8YvztNemD8CT+xf1ElLxZ02TThfxUbDagF/aca5YQvz6zTDboFP4UR9LBxKXHhx+NXncnHC3742fYr+yXDQl4yOOeZN0MnyS3k9QvrgvcTF9aEC3vChWDdyOdXfPCVC4JnLnnP4L26HWUWfMj/3uwED0ldZMpuHZFMO3qOHspAN+ih1irzGiXx6U3PXD5//+lJvjD+9bgwPsPKrgkFNAOyJTFnf71C65k15pP33uPC+CKvcRVcN7rCH0VeSmg08tQk7/Me2fMdjwcVaG8YG5bGOMl2g68oKllV4a8A1qFtfEG+zqJS0fGR/cXJ+wz7HnnxhH8fseWMzA365Q0qNmi1KIQWILYCCKRSQhN9MzIZ14G99NTKaM9ksCcwMCNVmW89lSxwmAOK26FRk/5S5FI8Gza7Ykvr5optN+xk4Sr+WGoIVECohHXT3QUVjcd+bh84D//Y5PXYHem5psUkptGO9okTy/qeHGx/9Y8eP+Hc9SVx+nB3GHtX97eCHiF6RF+PYw0/6f0ja/jDkcufSYepqoEXbrRiT/uQ63OtukO/93fz+BHweKxDN0M+/PHVl0P444p/mr+GLhtxUoGCnMHaueN3G5lo42J4pb6z8HTsJ2CnPvo5i9i29k/Ht/EtxLTLbfir8Kku68bQkbtHR2c4DnU6sEcoMuCvqGSlXpSUGZRRRz2wnSKYB77B0843Gw2+aXbXAIU03iX9sVj1V6PJsgiaO7N3aAZjKvLOtWoiHiZ0WMG/48iO1TO6eUE3L+S3BZ0mE6YpVQoTwWEZREkzvIUqtm3YyOOMY0GnG37qOsPgRAr8zIztCuwv/CYUkcwtatA/zI34arxX+sSaolGKJ0Ly9Aza4HFFv1fOBR39ur21gh80HY+zJvAU+KFLO1/2X4PHL8y5sk/qkSqtacKnpiF/UW2pik7SRBTaQ9rIMxfWO+/3Xy87710J7iN5+D3+981X9/KPHe/xy/vTrHf42vu7We8p749Nh7moMb6ht2IhBu+bLuSclTizbmoJ1rfCWlTw18qcqob/ud1TOoOs71079HddWUPOxOUzPvwEnk/ea7Mn2MBdSwFXJcdX4qdpRp6aqQRRzVBNqRYpOV8H/pz4BOzBYzCn6Igu7tCJ5fjq8aRviMdvv3qvn33zpX7y1SN75zsdyVXzPGmaJvis4CvgSzQWigi4lTb0foa3j9wB+NLYl8XP/Ci34UttqpyZj3r/eKcvv3jQu3cn7DAzL3Qh1zyxvn7gwviZH1Mdy7ah6DWY1wIN+9oA5G3I1UogQ8JP6uT1ngvjL76Y9eVXs74Gvvpy0hfvK3RDbEV0nDs+t8P3DuaNtXvlTLbomTXIcCF/bfjwClzR7eWFAwLr/AEFPh6rDigx8A22vfL5gBRg9siJgT4SvIEu+tDDjl28R/V5gB74LOxrqw6nxoXxrOND1XysKtyDTMDxFHq4T3Qz66fsa37203f69ifv9NWXj/B+lKLwI+jCWrcr4H4mLmfsdgC8FrRSBn0Gajxdigj4KqwX0MEfzDvupAHIQUogVuCX2Fg+A3udlfpcb/Mqsgf1DmzgWCOlMumEQr/68gv0+0iePYpWKeSnE8C7HKSdxRte/XHHAHgapb9cTwxpwJYg6eDodBkkM6gxqNBm7LRbo0hgJSR9N0iGud9zTJ9xb1Q97oaoyyMiQhGAAJcIFBHKNI5UBiV9GaL+DwLDRNcbZsn1iFAEIB5KKWBifMtP8G4QpegPEJtGUkZCi7aCkh1g79hgPJwOslELgRp42b5e+IXiTGJcMNY+cKfnZAzjllJGWSlLyR/qNlyhLaEhBfNCEQZo0lZKqtAfgYa6wN2Fz6Iqv4d+/HQkHn0K/kgJbT4ygAaagZMV1UyvN2NB3kh0OwmhY0SD8QV1gcvvwz/cbxj21A1fiRHQ3uQY/w7hlQSykPxWNtH+8WAlYWzAjn8Zl3F6rHkpfN0gRmC63XQDGflAPQhQweM+gmmFzw0a+wiIGP1ZCjZobPomnY6NxFE1t0TGRMaAz46c9vGNQ9bKAXQFFyV8ejNw40mKCMbeoGQK5Nq2rgsL0oXD/IVkbnDC2a2b0G3OYDq00bYi58LG7MLid2a8x1Vwza3gE7ueXy7yRvaFxfvKOI//QSa7Sxdkb3KBHNslENjecKvDpiAtUeFDET/wnfCSybgAKAvvhoqOKklhmtpYHE7Hg6Y2KbNIQtZItk9F/3rc6x+ORTPthTn5hiPehnlTZJ7PbDwWNspMlpNPLQnfu1Yu968GbO9D1BU/WNCFkxTmh9cy/Nbv/sfbLxzabuWiDXtYngauuVUWxxmYsO2kGV6n2jTVCZuy+UBX9rGz5yDjkQXvcKQPnncI2aaBE4FKlYX64MTLi/Ev2HQFFFJtKfdHWOeCt64NH9/wM0yhLIX+osLcZExIcp9lvyLXBR3Y1lf4WAD3OQYED8IfbiCVSOKkDt+cwEXYQH4fIMaa3/2NbIuieAAAEABJREFU7pWF7YkD0nfff8JXzvIibdxX/OUKzZUVzePNU8lUhpTE5MADjiE/GxDH7L53+YC3I89On9swFPEgebyYFzQErwki46zIHNRNY4Gm7SJkiQi5PVMyBGMimGig8MftlfbWCvIW7BVA0YzMtqvzxAD0Ptccf/v3NNexWM8oBcuKoQMSPAUCFX6KgfFZQm4/Zup/9VXRX33e9QdcQsKegvGVftszi4Ryycp9/CBjP7kgy5UNgu3fo6rUg8p01Mplxgs4nvnV+ZU4d9yujO17FyjhJTTwgrujw5VfKq5ctHsDciHGVzYgjn3TE7o0dOZafwNosy8pQglCxFCj3sBXxjv4Xb69RwRDb1bZwbNhO/ur63p7Im5j+KYlbgAR68HjNvx7ZR6kVcE91cKmJqkL3BoPQwTrADriZYUW4o0+fwVfoRg8Z6ZKKQMquKrrbgN3wksp7g9VyppFU6nY33Cbk1EkcGk8QZxJO8RW8sMGn3gpdHLEWqtN0zQD04C5kaegt5Pzx1iEDP34seA7LgoW7zfop+U2gArhpQGbiN0OiDy1U+6Dh33v9DNwlwo/apdINWSbkKUBlffMUETIDyPlWvBtsI13aIKGaAIXSh/f5J8RaNkFCmUJlZpsakOthYxTPN3AFyjUkZEqLW8fXsz7ar9lo3cFFg47ft9MsDMAOrA3fDWZFoBxR4Qigjc+DPPwz3yaZ0+lWXobIh7z7SlZpNoSCGHKN0j4rsQz0Bq5bHpbS466O510Am7lURP9ie6M/wYpKdGMy6LAHzKqSlY1cvpxvuG4uzuxQTWuIzm/yTgykzhO/XV+0PwXvpqUwXwVDb2gj5W8K4RhmBz7zRe1rTO/q6KYG0glNKDCQntrF0rZiPWVQNgMxIF9zLBD4LaGdHjs4Oryf/Y55rOmzC2RswAVP206cKg9cUg4HQuHh4B3SSFk7vjFzdc28vJK/t7w043Wbt+oUp0Zik+sxMS3v/pT+sf/1v9Y+fzH9Dr/Sn/7j/5f9OHRf3PXmtTb09XB1Y3L/4XP5ZlL409auUBeed/o28G1E1s79ZU4W1iTfwubhsz0GyHqM6PwGoBbbpAUieIK+uIzxmzMWVijLmfWJgOHwAuHMq8zBRle/9Hb/wCv/b1/VA8vf0QROdZU08BVsV8Aku1lXzOP3iduyGI6M3ostUAr2EtL/tvmN5CCE38q1UrRNFUdjxN+N3EYm/XAYd/vbZrkQ5DC/sZ89HBmn/HED4Qf+eH+w4dXfffhRR9ZY5+5PHklh1/sR9h+xx8sc4nAVwJKIfPcHX+M81r88rrqmQOwL16u7A1X9OF5QnMFqCU016rT1PCX1A79BR8d8QreiPBQ9oOdHNSxo+1KGx/RB9va8D3H+it8+3L7lQPuGT/dFSrgNiRlRCiyKCOU7stQLcRVFN6Mf5efRtvpMA0fPcwuJ/TX8OuiCh7H64FLhWkqsl02eLadN2LCfrJQ+mLGcqCioZsKLT7IcpOhew5+Znt2+Ddd2FLyFbys6ODCvvfC5bLrxmOfMOx8rcxf2D97nTbNDZobc9y+8ovcSt8C/iuwoIsFmy2McblSX7GRyw079oE8oJ3ooxCjTTP2qOhKfqBnvlpJ+uqAuVX5onKeXE7opirexkck9VTBtq2mxlj89Aj4grhVLI8ZF/i1rz1zYf7EXt9+4ktM80s3vCR4fwStqDXe4SPJKRGhyFBJ00plFEVoPF2Bd0kWbSOmF/SwArSAN4iJpEw15lZwpPQ2w6XGc5vbx5q/8bKiq50yIlUylZ4XRaYZ4g8Vvsdc6zSoFcZM6KqVVKW/0DjVYC9Xh/4q7WbUfrBj0x384mGYgrmm4TlUkS8VkW+9FG+fYLDBcrSamoDKJLd1bLeh54W98Ib9HZ+1FNajpgfywbu7A+fAqjalTKuDcyXfLuSXK/ryZdGVWL46dvEb9yc8t7moYIvIVEQomGc5glrlfSKGXIo12robsGnEMCmAfbYnBDSLGvop8MybYBeAij/oIsCXCF+AmonNyoBSUqUUlSxSpMYTQREKxib95mGK1K/DO+UYfQJfAAp/AyGerh3dd3U3y3Mr/FhPBrp04exi/3ROW9HnhhDrGywM2Ii3HQhwNNOuRQkfOzKstK/4zoL+HbuWYya+ZvJHyVSkWejoZtcKzk4+iAjRJWkwOHTiud3rIDRcv4HoE18a4yu0WykqA4K2MiCCkraApwR3SCNXg0o3PDt5tGuB/gLPZ/zF8n4i779wfr2QUxfk7hjIfFX8q7bU1MCbkMdnNvzF8mJyKUMJFGgVypDHdIlKots2VXJqAdoNwDO5rVV8s3Bx3HTg8rBBAxQKcGSmoqRZHnxu8Ao7KiVkfjICmdCj452cdyZ/2u+Sea1WxjFfgoUupvDO+LjxZblX+N+QcaO0Uj3GPpyM8btjdEUv1sWZM80r67hz1wtr+sv4we/MXcmFtWpV9/0WebgD3gfNyHJ3mpA1oL9pZX+xccvauUlYGfN6ftX3XBJ//PSqC/lwx6d27PAZIpCxFlUgYWjHRzognoDRLKmsoYJuC/2/hVTJlOdVxlXGTOh0Rtf+ce44V53mhs4btqzkqIrpCpCyzg0JvojUBj9XLlFfOPudyQef/Tnob/jyVItKkRTWKf6EDBtgXi0H5gKHtOEg69Z1fln16cNZTx8ueuWH4yv7ixW8O2uTGLMh30LsXNDVCz748nLWM+C61wnH5Iqtd3WtIL8QX6/wd7btKS/YcoWOfcT5eAHvhfaFM8FGO6i1Msf/9MTKWMghc4716v406/27k94/noj9DVi1MHYDx85c51HUKdxWJQXgU5QBoA7x4Oz+QL0DAjqMohr6pAiNx+UNQpmpUpKSOv12dQpPZWaoB9gHgAVuO8IHpccMAFECEX7zGFOECem39CSCROMJ8YexEcF7KMJg+jeIiJsjuJQEdWVIsDlKmnTDTi005uutpHB1wG2QWySBS1SDr4hUgCwNQQtQ8aADm6/Hh5Pu7w4YIwlWVg4Cqo8L44s2HMIGBZkiQiWTBHAD66+Aw3hu4PYy+hN6+uEJBcIM2gUaBI55wUzCZwe47uGfy8/1HYHwT0GcTwjy8i9PoBt0GoFQwSmeDcfcDSDtwDAm8+ka1U5Q2T9u5W6jCUsPnBWEraYaQUtVnfkrXusktLAgLehhJVm5baev4wviiZCyhApQgZLIB6BtjcfMAx3YcWYnvysBsOLcsCpYGuD+ghzzXLHFrDs2vSfqh1a4tAjBmgqyhDZ420biMz9XkqQXiw1ku5H1jkzwhBAlEl2F/GwE1IXNxZnFxUnVsNLmKUKIYGzAtxQyHuO8Iq83vWfmIbIq/E21QLvrhYPGp6ezXkkW5mGFvmED4Q4PHk8hPxGhiFDJlGUsGeKjkESzXFKT60lHScaZHyCpp0s6S+bgoZXKpnnikHUYMLHAe5wU/EmKoi2q/k7e6b9G0k/GV+YWcCcQwB7SQkyfOTBaVvFMjaRsRaPnhU2Z4Uo5gER3ZVO2YjvLFpHYIUhqXRcnaQ5fZ3QyFkJsm/DbWoHPpuNhJukfdJgmzXVSa5Om2tRqlXqQ8DZd0XFm6nhk7OHAIpLqKLALeyISIjAngaIJvCGRJLcBVEmOqVpSkcGMTuIHYHTFh3uEkr4CvZv+GSdI078g14IP2YYXl/Dh9w3b7+gHJhjYf4AE/9yKDnMbfIBWyUbJuXGMBWcHdvzBMo0L4w9PeuLXXB8Yb3QWZF5k/+pwm/BXSigRKsAlNjjdYN6Js6EH46S+22fB3fGzQY/5YUBXTJchjS9TFeZKwB191sOKPLvHpsa4yNCAkBThj25PH/WEpwaOqRVN1ZBqo54DdytltB9YkA0nly2xRchuVFm5SCejXsBjyFEWFQaUTP0Lj6m/8rzrrz5vN3F046MWiaFiiFC+9iFDR2f7b4FU7QvjnA7KxoWxqp65MH7icP7CL+jDt61DdBUR4AoVZCrI3dHlYt8HroBtvzDWdCJCXrg85mYLtAZ9/eiJCBWglVSlrOAsQM2Uy0EnUkEbKod/aSX/beAxUOjzExGKABSjCe0PXcAiuWZnDbrlatOZwN9KoNOE/hg+fH1FRlxZCzQIv9HW34gEeCMC/2JOuUEtRYaSvKeU8Fl+gKQvsWOhLGpZycFVlbIEg4GuHDxCVju+OfICucKNmeAk1ir5ZJqI9fkGbZqUBLLZ2pjINJsW7sTTURN65rsjeHenB9IzPj0cGdAKjbkIuX0G4sF13Jt+RjM2wVrh0Tpr8NPQWUkprQeG/AOf4A3oFLAl+4C58bvMjyF2gVIqFDXw31CjrFysGSdDLDpzBcSo3+ZLfrEoHeSO38Ubw8vOBn7Xigw7NusgCPgbwJQAjDepGCgg72/QMfamKd10wrvnf6bnOtOFqErLDZ8FwHzjvdZUrQX+y8jPh6npyD7odDzq7nh3g3FpfNSM7SJZ80DWhVxvINn+hbeqiEIMFE1t0uFw5OLvpNuFMbhORw782B0bJFDwu7+xSo/w9Rcfmc9czD18fGNtES+Fvga/sCX/UxAzF8cNJRgqpf9tP0NNqRWJ4Shi18b6tBEEKzlyQ6fDT/CjDvjCGJHxY8ml57cU80MTlQlEEwSn1sjtVadDGTDRZ37EhXBH2zv8beTmjYPUSr5wfXc7/VGlMoVqk/7pp7+kf+IX/5L6etKv7/+6fveP/uvypXG3I8hP5+sNwNmJnX29al1etbx+0Hp9RieLun0bx96Bjhwb47blit9c8Z8FWLUyZrdv4Qd4Kd+o4w377reQYugtlBHiI9G+g2u5XnTmUHnhsHMGrhw0LWPJ1OvPN01//G8xVvrir/1lBW0beoXUaEuFMkMFsH53dLLA245eIqWJg1/Nos6PN5DCPtJGfu4citigYLdQxRgz447Hhs8cxt9MHhfGp4OmuaqUIhV8DX5X/MP7i6eniz5+urz9E2Ev8v9bwv9/Bu/tvJcxj5gE7gK/vEGRlDtSo6uFg9+ZA+Are7eXl0XPHN7PtG30EbzM60Kk4Rte147sRWumrOMF/3IZEYwJZOvko3307dh2Fw99lj8iaJcu11W+zPZl8Qtr09U4oFLIkYbMokDOiFDEDRJ6taQKgOhjHWA5JWaTGJuI1xk/nTXPM/7b0GOlr8i6nOem1qoCIewbK36zYpOVuFiIkSv0F2zQ966SKdPJgK7QD75o++0YrDMPAaWQRH+6hJmbHa66sMZ+XjM32j+D6dkOC3uohT2Vx6/4zeABPjznii2v9F3g6Qos8PMZVniEPP7fkRvSzufQb6UOWWfWkYK+HD07dBPGGn401aoZuSdgJpYPjDuQvxrtJQsiJMiC0kUidwFfGTo7YOPjcUKPZYi8oCPv155frnriwviFi5JXLmLMtwdYZ8Y7DbqpiWTUqNeWqvCTJKV0mamCDZP3iFREyI95N1gvC3rY0BXaVyPvtZqUCR7mGgdT+CiQVTzdpX3NgA03/HYd+W4+57UAABAASURBVAGM4E/4yFI0aEI/B45Q6vbcclCXZZhbGbRgcfRPzD3Mlf16QxfMAKX9GrdQhxYkFREqmUrwRoQycrSFS4VkYN6o8RWMq8AEkRn8rqeQFnzbsP02cpiwc82iw1R1f5r0eD/j59gEHlWCkN65IN91xYeu6MxxdeU853he0Z/lKtYf+9ACncIc04YUxKQ0/kjiOgfPgke7+IZvbuhwo3Rsw5aEDAV+HUe11DH+pgMR00zkI560/BmyLgql53h8hX5mKiJ0e+JWD7cV/WNa9Hs5IVNK8NVFv4HxEQG9kHhXp9uEPRL8tRRlKTKdLLecdCF3+TzqM+2C367odPgV5Uacrehrc0BJKplyfCQ0LOuK3KMfRdi2xmv7T7WqVusphMDE4UY8rsMHkqbgCxTynB28HUY7fO6A2zpfBtNABAV0jW9Amn8D+GlP4IYvFQGAz7kOlAKdvF9eMYrBtncufSZ3Oy5dnrmfsAymBVtK7F4Nzfgl87Ei/wayz7yYTmVwASA3xgRyVXiZWhk6avjh3KqmqREjldxSiIvK/oiSvlokBR9w2BaZzh2hDT9a0b35z1LgBzByGty34Ku2levJ3FpSFPKQYEzhxbxlCr528G0jPpZtoVzVsZXHJl9FUuAbbjPeMz/ijXWNs7hzli8yX19fdebSd6Fv990WuWJnrTZ43Z6n1N2pIbMJbtrYh4xxos74F35M/g1n2I9PLzqT83d8pgPWN2ZWZKi1wj6vCBXI+t7pwK3pywGlpAo2KUWEciBvqDCv0mZZW0k1BJ4YMIPrMBdivw193/yxqNKXkUrmBcBn4PY77OjMuvHCXcTlssn6N39ZQrUxdyryuEC/MMhn1+59HLba8K0BOAdVLezJz6+bnr6/6PnDVWd+oL5yvzHWJZy9o/HOwA2fuqKr8+XCGnEGLvIlvdeJC/lphSnrwT9yeJ0703YmVh2vV3hdoS0ezInOd/lcsLIOEq4abZvkcQtjcV30lsMX706zfGHs/ypr4PJ5gjELPmefCnCiTvSF7EVKQ1KGRCHYF0+3dw1FdIzFC218RuRJEfrhcT35sgKTdoMV6Xk7nO4owyg66LuCPwKoBSX48vPcTGXAAu9dpuhvKnwYKibJEBGKCKVuZYRL5no+0iRlgCfCY6SQgP4GEhXp9iVRhiFDyXg+vOnt6XYHGOlv4OaQxqBgPDTf6LipZLA4NRLAzOGgkRACo+zy32N30FwvZ61jA7yqoxcwDSf3vJJJ3RBK6j8AiCM8EjSwgSpvPMltBo3npuuuzU5lYOBN70xihPsNbjOCiICO4UazllCrSZBX1VoUgQUx2g6fPwaBt+Nt5t/w2z7oMN4XI0wFt5DHEArBO/PM22Z8ePDneZ05BjEqIpQlccwyoJSiwnuiV7pBgj08XlIne+yG3TJ37ZSGjdKwooMOSyWToChjEzcT5AfACWRC1orMKZ43eQZ/b7yZJ5NNvio8tAEhlwU+mYItdxLJpoVF1bCOud3qFawpIgaMICf4Loy7vG32zZ9063f9hUPGE0nZCXRhUd7MP7JYBiEHqBQRysyhE/Nk3XhBKvCY9GExoRng9gH7bU5olBGhkH4Ay1Ey0XVi+4qOmg4cGOZpwncnfKHhC1UlC3SL/ma918/Xs76JXREBmFr38qIFhVxIYK8kuzMb4R07my+GYauulWQ4gMVlpW9DPo9BREngykTMGDq9cAi6kKjPJOorCdHjjMeyTrXq0Br8NQ7r8FeASPmPULp1bdwbNCJCjbGVxTjAv0PMdkWdighlSWQsgGWEPsrmI4biM5W5FfmLgnFdNxl8OLG9Ngbu8hOy7sVDkzZoIJookNuNAHP9CarJV0ZAA6CsGei/wEOhFLjgDt5Nz/G1WV/4lWleuIh8ZWPjXx69iNhPhkwQ25mzYwNBKEsM/F685TZwdHxqxwbGGRJ0wkOp8YEk04RSFOMPVRpCEizyxWe8aDyQwp6bdui6IVBYQDOQJVIKSvF0edJnMiGGqTDOvju1gr8BtQzZZ8clcGwV+1YdsdnB9ZriA6YuUMuoC1+GLAV8SVsqIvQX72LQ+Dc+rgr/oY2hoy0iNOakFHGLFNtqYZG9YjDDQskrA4qUlcOEdGbxfMEPvak8+zCBj6/Yo3+WHVwKoYudPLAw/qorMX5lwbXNdpQ1bIlzdOrjnRL18umSJ4MjIpAjkDVGjmkldctRqZbJRUXSL6dX2Yd36G/g2ShBDS4N0A9PSODka3R4zM7XmIecpuy+DOONgRvV/DCWIfiyRMpiTeka/s4kULzRCdAzD94SXssbVA5Yrt/07jG64abB7Zar1VSrRZWylEI/AJ7ItzKkYSF8l6oshvksjK1jnuOSuK9VyTwPgDX5GWMVcsm3wo3/FTDk4Fcu1CfIyLrpvGBarWzwNhzBgIrBEYoI/CfV4MF2adCtJVVoT2RLytBvn8/8DNuTIQd+NOd3xyXDNYyp3z6ZUoaQiTbqCmmME2aBYfNn+30G82devbEzuL7BO0MVzIdVZZEqUEBcUuCPASEeD4QnahINfFwArmk8pFTRAPSBM40HGxsvVQVD+ciQmSoloFmwbdVcG+vJpCNrypEf+Q7zQZV8HIwz2S7kooLa1U3IyMAUSgmoWTUx3nNvOCZyxjR8JyIkIAFnhv/zp67/xn3oa+gbl3XUsWE3EclDlUyp2eGxa26pYUfGF8iZJZeNQTTBGD6PM2wjb+4ccG/gmN4cHDhNsg6m8Y09rOR6K9KMfox/nhL5C/J/htTEDwJDRwEJSRsOtpKfF2itzs9muEjF44D7fNS/+OFf0T/03T/HaOlv3f9b+htf/t+4HlisOSnEg5Au4QNFgnhXB+/OgXC7suf03y6m3P2XFqC1Q2un3Dhodh/0xkFuh5euFdk2gOnqtgmo+UBLePGNlPOPySW6N7juATecm1bWqYVD98KBckV/HQSVWK1z0/d//knTw29AJP3Of/rPKkrBHlW1tgGF97AxGLEx98peYoVPi1azIW7RvoYWLoqv/pHkddf1DO+87yuTdikjVXD6ijHmuepwnFSnKtFOeAwZryS2C3l6XLpyyfvCRZ4vSbwH817Mud6HsoUJOw5qGQyW04rA9CN8cQN1+jfAuvMasnrOj3zPOioZqshVS6qWQA5sz5iFfaH1PfBKN1xuMyCLaaI+KZgTzIGg1xbz579lfGbfeGGPhMmkLGOcx1KRFLc/zC2Z0C0yD0GrD+nisY6O2KW1qlJTdPmj8TAvzTc2KUkfjGz4zopd1h+VlmGFgY6/ZKRKJjaASoCld5nWyrq526loK8bJOOsiodER3vgGniH3LvsY2qBHIzevzDUN73lsuyu2u4LzAi9XbHnF3y6UC23GY1iNa0DXjn1gBdlCETH4M/0JuefW1GpREe0G+ktJZYZ4FcxQBHIV8n9VlqKIkBRKICJl3VX0Z3xTK2qAS+Owf1zZD5hn2+3s/S38X+DVsWhUjbm1BDTABd0C/fFOWxoYFBHKlNKlIUP+k9TDHZQ7/vHZPlZeyZRxz/BzIAbM00R+GrgzxAcIgYhPeIq81m/2YStMGv0RoYignvDg8vZu3di+LulWgdcG71NL9nFFpuu93NyqSsA8PgSLwx678fOeGSppvGWUYB60cH+H2m3ssF/XoAOXyZwKrYosJVPBe4R4OkNAyni/Jo21FvJw5Vze2NcXRYqMt2uFkYWkccUOts3V+zvssuJTG/6M4ZUZKoNGIHto/MHPzVhQ0srerCjpAR17pV0bvrpB3/JZxJCUEcpS1FpVRMjPRvyPcW9j3eaejGQ8kJ8hhl4y6eUDWYkyeHfbFyn9nMuqv1umMU/gD/EnPN9loDHx9KGbHf7MmxhX7XdAwWYFfJZ5xBh68JrkcZZhh0fzarU4NsHk6fAVsu+bD4X0ebzHiCdLqCJ3LQlvNKCkDv0NHa/E607d+M0gJLTytdG2e5yVTAfZ4MY3A3dAtEFKBZyGgO8QSoCBDsgwlCT4Abgo22B8gd6QjdKxd0ZG5/9XLi19rnp9W69gQX4SlJBQBX8BEkBldPUBrmciV8kfeEnGGNxXgnZ8Z+QCr0Nz0zxPmqbKPqAMaPjm1Ioqa31BV59ZN/sGy+u8t+IrppogLoYMFUDoYsj2tncIaFZwZqZCGmC8ptEYz0c3naMUdBzoOMARRo5uO22d3G77LMSF9XR1bmVNv/Jj8Aqdnb1DMM77n5pSKSIvUqY0T6nTserR/1YvdcWmZV2AVVdKX0D7/Op/d95/6emM7ldy9IJ8n3N2twFC47H8O/RuPmFp6UD+QJAEhIQezhB19vPB+4BMFfoTcFnwjxpJ/JWRk5p1XgLbpgr6moCCMBGBfkQcd85xu145+13NH7BDCBUpwBkRaE2M3bV3QyfuO3UD7fCxMd5zL+B4ZY/x/GnR+NvF3G10/HHIzfnyTP+Z3POCLl4437/wI7sv51/5UfHM/ueCHRbiZWHORmyswJX3i/0Yvq62F32f+YMd1lzJl8U7esXEEs5kHe3O6waSq/Vk3bRadeAHTu+THPOGFXwb/A95Q6ropqSQakfPm3by5k7OyS7/Ab8Mrr+BuYAyc4W+hL5+KF0foFAEAGKmo/RVVwtMINr5NpjoMB5ZVGpTZgK38aOO52VJBe18gSKl0O2JUEQwviiDeUAkdaBkVSlFJQ30wWAB+MhS7Ghqw9FN30pA37SHFEXGYTDOiFRGiA+A3B1g8A54rkvRxggZ+AIHNSaUTJWUUqtiv/Dr41UtN82VSESxZ5zgE7+o+NeZhV9ndjbvQumJvpmuuEWsPj/MQn+dQNtw3EWXEbDo086Do6xsor0pv6Bf43Y5Fj76lgEEKWM3HGsbDrWB7wbdMsBvxQYDpqYGTNOkaW6aXG9VlSDKDFS4a0d/hpXyhm9l473K+K2Xjo6MV9hXCuFr8sbDzu1ylyWSEmGzVJUfoKiUJvtDqRMBPatNhwHmzWPFHNBrwX9WELtuGpkJj5U5VZGmucs6sT6clPzvm90Cb9HG3Mp4b45Ph4lfnA8kNmi1JriSaZSScvDMU+WQ13Q6VN3PVQ/8OvVA8runvKc8tcSuoQpNPioh5OqyHhbscsVWOz4XofGsBO2ZxPDCAef5DZ5IEJ/Y7D/xS9MLG/4LQYyp0KnQNbpCzsLsGSQH7ODLsxvv7Yf/rOJA0ms1B31maYOmeegjVjWe4VbUOkrbIbDhC7Zjp+yMT2KaNU3+25uJjSoC3Z9mff3lg37y1Tv5n1c5oC/7wkrf//v4pf7s/qKKH9gHLyy6L/jgM4nuiQT36eUiH7qeOYA9v+K3bI4XkhouJ+s40XGtqYoeDa2FCvqsViL6WpH7gt9e4c1+Y3dCG6JLqEIuhXydcbuBX9Cu1unzRZ+eztqg1dDL8diU8Dvsga5Bqa0XNiSJH4VQuRQF2k0T8k3YfMbvD9j77njQw91R/rdP7+9m3R8nwbYu/Njz4elJ33160q/5hXT8Y/2YhSC5AAAQAElEQVTIbb+UUlmrpnnS6XRg/gnd3bNwnvR4f5LxnMAzg980vIk+EmuzdZGSsM+Gn6z46RVwDF+x15VYHosJdFy3AtpUNfAcig6npvlYSfhFMxeuBXwkHyy5g3LThp2uXvB9kc8PEqQiNfg8cIkzQ39iTgOfdea5WQp6K6gGSIFH4Nl1RYGv8HDG1hu2iUhllhsU6p4HBNCDWJTndXTuUnLexeXQv+T+0ip8TzqeZnRz0OPpqHd3M3qb2NhXHfGPCcfEhPLmpCNHh679qCvU0bdh8982ww/+ROn6Zw5d//dnaZomnabKgaVqqlU1EqLdbqOkPtM3QT/he5cGT9b5ldg9o6fX84teX5+08APfxiZno91+/kpcv+BLL/i8/02xV2xzBRZ87jzaNj3jWK+82ycW2xMb7szfEH4A77gvVC1FCFUpeBvACx/sEzrOqTvyzwn7TNi0ekAX9tzJEQD+wkdDH3x1YEcPNz33YTPxjuDoqgMi0pkPLbaK+H/XGd7P2PXKYda+5+GQkMwE9HbjBBY6VmQZOoLoAviwtSGIx4ixqBX/DxUYLSXUgIRqZ+yGP7sU4z2uovcZ/R+AqRVNxP+B2HOcPRI798ADfnE6TOARjK/q21Urelzg17DaLviD181WCzgaY8vIyQWnqYHds6mWSVNt5OuJGK6wClcIOTTi5AiYp/SXJOtxQ9YByL0hv3Cfaj7nooJfOk4qPDfAf3PB/Nc3uUGB2vF7ZL7pBmIhmc9AHwFvCZSSEBObul3+cexiv2ItuOA/5m2aQ9MUGvpM8YAT37nSf2UtWdhk+j8v20wHg6LagU8KJbjNZyMvzMckzoBDquFHBdps8ogphjMX8dER9kKuNmjmjW4JgQqOdXvwiWCu+Wn4ZNKPZCOur/j2Fduc2ed5k/vyetaZXLGQd3b6OsyBTZ7jMqzTvmpbV2Lsqs3jaEsV9B9vOlmHvYOEVbidS8aLfZW2s8S+SeAUvrWgkxF7rAF/7aP0zzx24l3IWlTxi72HLujrFTizVrAciX25Hu8m8vJEnNUxNpFv6CYlX/wKyXfw3wD/2xf4WdhfbMzfyIcb72+AHjd8pu+d1LupxaJj3dg7SI+nEGlfFaUHOGtJza0M3hAZXLvOXHZe4A2TKrDR6dTkA9efyn9E/9Pv/pf68tOf05Kv+mv3/yf954d/W6/EwDP+f8X/O3gTPwnsYT9F3GGvwHhBbkxKQ3BF0rlA3tHfvrxq5RJ5W6+KDE1c5M+HAzw1KVOdOT1CegO/i6cDiInNher7G+y30vZQKLIoSgNNVSlVWYpKrUBTLZOS+uuf+SWYpPmX/3X9dPlTenj3hR6/+FKP77/QfLiXYhLicXZY9fpy1tn/CedLx/RFy3Po8rTr5cOqZ34Y/Phx0fcfgO8v+u67C/WLPnx81adPr29/O2fVhTznfcl3tP3q+2f98rsn/fI3z/rV9696Yp9yxW7+n/Bkq6yjk0orioghlxQS0Htg+w7OVS840eUtZ5ZMHeYm7xUM7+5n6pPuTpOOcx19Lk8cyEoJfGbXE3HuHyC9dqz47+r1Ah4d2wvlgn1H+5tf4YbDJnukNtquxMvlLb4WFLX43bHHGcN7hQs54oI/gVZeH4N5JYsa8VDxr0wpIoTpVeirlR9H4ePTpxf9+jcf9N3HJz1xVnlB9z7AXtinXlnfDL7kMSzI79jb0Z2USvAkvp0FvJTVtFobdCyP/8uoDRoNnzgdDui5sj4XHcglB/RtHVZ4673LudDyS4HPlAENfJkh03yCr49Pr+Nvgj89XbHJwsF+leW+wtcKWE8dZyV9KLhIqJly3E0tWSdSBR6TtgrOVlLT4KEypqpkynycWe+/x2d+8euP+vX3L7IPmcbADZ+oUEnebxWcQMki1CCMRYrq5LZVV2xhnhaMYVVFhAo6KtCsmSq1YJcKfejS3omjhZy5Y/QIxoKwABEhPzTjA33wl7RNzDfvM/TNR4JzZyCiE/HSzpiGbP4bf1+9n/XFwyz76AM55sT+4kDenxs+bDuwRsy8lwyLoNteYsdntxs97JHwWLKo1qosKdNa7ZPYdsF3L/iJ7fj4cNQ3Xz/o3QO2nisyCx+BH/Rm3qwLRFVE0Ff0eQ9a4aUgi/vtY2eS4hkdGu+VuNi8DxxG3RT4cYWfig0m5s2t6sie4e44sxeu8j+Td14uurA2LSjOa7nrzywA44yCX7+y7l7g+wpux9JOTrVUjbxakK4j287a0YknfqUTx/s36MPGHV+zvxnsm9bBjoAdOUOhmqkGXxPQ0FdEyM+KjVf4ckzs0Ojwh5LdJTnRMr+jBNPv4NsZb58w3tEPmgjwI/+f7Iv+7eleid0wtdooUw292EadCQt6sz+fkfOMvCs45fm1qRKTBTzeoxjHVMvQ3zw1OS5n/GSeCvhyQClFJYsU0o4Rd3AnG4mp5ch5zncGvwva1vmFPHUlTy3AFbmv9hfgCi8XygvlK3Z5wSa2tWVFDPkJcKAOaHVZV/ZLq0gwgIrICZ39xso6uumKPS7E2gWbveI3r+B74lz6Pfniu48v5PwX/fLXN/jDXz/L8MJlnnV/nCrnj1n+d7W/fH9HDp/lfBXQ2bD/lbyPuLQV8tc8fO2Ir9nnJvRT8duGzq2ro3U2F03ot6HfwzTp/jTr4f6AjiZV2hVJjHZZduvgih+s+J9180ocvaAPy+IYU1gLQge8hVRsI9aUea7ETlFF9xX6hoKfJeNRG3ZKbNnkfw/8DvoH+GzcSR3nogfevWZN8Lxhwws/Kp/PZ3R51pXL4Q2bifYg3goXv/atx7uq3/n6pJ//9F6/85MHYvxeX/vfdv7qTl99dRrw9de3+umuKfCrC/b++PxKDn3Wr797lv/JJ9vYYBmfOFM+s569uAQ+siZ//+mi7z+d9YRtXrhgPbO/+5wLFmy84b/2iQvtT0+LPn68cv5f9MIPyBf2U9dr4BdF50vo6dOm79kbvDwv2hhfeqiFhAqwRegBmR7fHXTCllKM9f1M3tnsXCjRtAz2rTP54hmfMrzgD/7R1vZzf0Qo0X2tVY6PC7Q+sMf4zXesHU8XXfBH0A172Rb2Jf//EX7/Fx/1+7/4pL/3y0/DN/0/yD1j+xXddw9ikuNhHX7ddSVWNvKB84O9okqs4xIhKBxKgYuQvlQzVEvBX+sPfliyImGV9iCvd53R7TPr6fes+d99/KQd/zNIu5wPEEelJjxXJdOu5NNPHz+g6486vz6z35XUEdwBOcBW0ai5R8F30m+g0A3irRSl6yE/qxMBB/ArTnAlUa3DyKHIomKlIozxZEjJV2ZSFnAUMQgISaEIvvkK+n8A3jNSGUVZgAQoS0mVTOXAx0T47yhhg5cdJW8Epf2gKxSRiiw/wJgToQTE05m7A56zei5JnVdFBL3+uAx5XskYRksslvtVhSReCbIJJZPldEYHn7jQesU4CxcR+3I7+NgoTNUNk8Zj3jAXFxk7m9QVR1sASnR4IZFYlwtOcyX5Xq5XvRLkF/Bf2eAsjFkIUJc+VK843QbvI9FSut6hYr0VklZtTc1AQmtT0zRPOAdtMN5wlEwG4zwbh7Rt4Fo1cKJP63QDp3HvKNW6MW6hH5cOuBWbb0NvtCBkgLAMO1W5TLyw1KpqXuqk2mboHwaUNo0xCrQK8gXbrQAfPDJoLqrMba0qI2RHX0hyPqw+k6AcCM9cYL5yUbYxqWTqgIynw8xiQOI+QIe5AX4plfRXEvHUqg4k4hMJ+Y7Ef09meQB8WXzHhupIcp5IsiVDBqaJqjpyWu+2j3US5pIoXtGBD6yGFxayFxLHE4H6iYTjS2O/X9cuTCrUCaCrXaoKzcg1F/NdB0/Hucl8neBrboVkEPAgBfqxf5sH+614J5I1HtC53f07vrFjO9dRGAHf5cviElIyGLFY2A76+stHfeN/+P7hBN0JOgk3Xd/tqb/eq/5EXbSAyz74QnJ7JuE/vV7HpvoTOn9C5y9cGL8iqzdTznsBhpKpYr6tQ7J2Q5+NMpERUbUx8MKCsJAcUQnRBFPM89xwFZ0K2YY8q4RL6oweX1hYfChZUeAE/sOhYU+N5HpFsbbBBu+GlWS5bKEeqYqt57lpxu/nqSJrQ7/T0MHd8cBl8UwdXEW6EG8fXp71w4UxhyrLveL7Mi588QCeE/MeuCR+/3inR/R3f38EBwsSfueNg33raP+aCgeUIvvOZ5m2deewvOmKjRbgSjyfiesXFim39ZAqfDbkm47wfSw6HCv8N03gK+hS8LqjuZ2YHTmA+Rfscz5fMPmOLasO8GKZp6mhg8QmxBD82w4DssgyiWdDPvu14+qMrVdiKZA3sWWUxP+KshS5HrSZR9wXW3Z5LsOFWalLG7EgBK7ofYKH42nW3d2BjdSs2wZm0sNx0sEykn/4KIirjh46iDq8dAjYdnukulInSf99Lov/19/d/PPEXOv3QMzO+FmJGPTNQ2XODO0G4oQP0MksrXyd0f3Z+fTlRa8shhc2UBv5ZOWixX7+Su59QZcvbBpeqJ+BC3MW/PW8bHK7NxCv+PwF513oW+F9g++dMZuBdsugkDJhPAB/KGFTEYF9UkdkuMeuR+JjglfL4Bg3rg0cLGnwfdOvZXDM/3at2rGzg94A8lF0dNXJ5B3P6HIuvcDfKxsjl5Z/4HnjA0YYr4FnQzdXwOOuzLkijw9ga7/h6x5ZpFKBEqpvgCiyzTbyREcPYlySDys+M9Uq59mpFjXks71O+MO9feF00P3dTBxWdBEKLgt37GBb2A9X8G3E+Y5/B+JV5g+btoJOUxmpAtRkfjZNddLUZviCQb35AvMG35RBW2aMmnWwIOtKZUM+PooIVfyogt+8OsYq7463G6RGOzgYOnS2Iu+OtgVaWJFL8TBEWQJI1BHaobVgg5HDyGP2Ix902xzypXFrYqwN2LWhe481+LLYeXXjINPBgWplXtVDgX4rvE74z0R+mLkIOBxCbQpilX7xIB8OhG67Cvw0csfkOZYLfVYvBAGLDAWlgnqmVOgvjE1omN4KTyu+fyE3nomdF/YhL+PC+KyFC8nuBD30EOBIbGOE+80v+AFuMWBblKaAgHEu5L0L+Woj5kXQ+sI42E+JHw0GcHnr9h0dr/iC9z3m4T97XnXHTvkvPobakKHI+C7o6JXNOyjJ4THg8X7Sw92kI3m04YMlU4lxMgWf4ulyPO0cljp+tkNzQxb735X4XpB5IZ5XYmElHmFZHX6C6Kqxchm26YGc9M4XxrPwvT7wVnQ9o+f6pr8LOAxncFwA6/V0mvQXtn9K/71f/C80vf5M302/p3/z8X+v343/TGfkPaMv/3h1Ra878iY2CVzbftPlPwH/yKMYf5I3hIG/Rft61mogt+3YJyLws1nz4YhtcTalRJvBs13CuaxHw00nHSkF9f4GO+i7JGagwFqKSq1KEoLLWpvGXo62klXLt5umP3H7pyne/fv/nO7fv9cjF8YP48L4ThGMWaUL2bXpvQAAEABJREFU+fWV/fKZtf3qC+NX2l9S50+7XrgsfuKy+KPhw1XfAd9/fx0Hww8fzxxoXuULz1fWzTN+9Px6Zd1+5cD6pD/8zZN+8esn/frDi7xPcS7bQ6rwN+EPjh2roSMwH/hJ+bliZK/DzvFX9nGkICXyHueJ9eswLsd8MPch/J61+TS3kcePLgHrxf5iXs6sowt8reA0LMOfNl2RedSx80ZsOfda5+ajK7QS6wvzrsSaYSXuFvzhAj6vz6McuHbGCruEFPgCfFZiogG1pMLNfCX1ip1W6H18etavfvO9vvf/I4HL42d0/4rezOuFNW/B7zdwO9ZWeFipWwfmK7Iojc90wFlqkXOKCV0Z+8IP+iv+XUshr086obPDXHWYCnuXCjRV5uzkpQs6sJxSyOMr/u2+zCCnbHpmf/mRC6BPHML9P4F6Zp/5wn76DD8XdLYQk0Nv0OsAS45qpqapDqjoIMFVi/Ena0xqrhVemmbGFPi3vs3HB+j8wa8/4SvPevIPF9h9hcZOnPmHpYGnlsF7JWeWTIm+DcXYTguyLPC1EuekMkWEMguQypLk3hy5yjkhI5nZtTB3Z3AoRn/AKx+jVUc/K/LRrQKu1grziybKCT6SgbskxAZXSJmq6PiOXPfV+4O+eJz1eN/Y11bdsT8a+m+hw5w6zuinpcwXbibSGT5kP9rUTRB6Bd5LKSqDVqFdcvws+LHtvOAjlb5H9rxff3mvx7cL48rciBDsk/sRZZOMPyKRsQy7WBbPzeJxXVf0dgGfwXutK360oZtOPhbSZUqJDu0fDb5nbOd87n37hCzOh2fWlyvxsbJh8n7ljJ8/cyfxib2w16ozOC9vYPy7mSKrIQJroyTTw+ZiDdEaCkDkJoN9a0PRG32278K4K3ZeabP/DNnwNdvW9rFsBX7N+44NF+iu6G2Htx3FDBXbeIDX9B08Htfp7/DVGSOggzxgzajuKRO9/mG24Q8VpTT0VwHTMnj8gs8OWfHHK3pdbWClWmtqtSoiBRpsEaognlodsTA7TqdJjfdWC/1JPyV1j7efbuiI6ZqQ9eC/xIJfHbFF490OskDvCt2FXOV8tbKHXpHd7QOwse3rPPPCHujC+HXwJ3jquj1dln9H9hHbNHcFbaHVsqH7C/uoG51NxnHm/QVwjv/I3YsvjH/93Sv5H+DS+A+BX//mhXxyBY/kWHi4m/XlFyd98e6OGJmQqQw/ME3jwxTooBIrE3uHWb5kPB4nHeaGjnKA7X2cqw5T09QK+qo6Ur9nX+u/iHQ8TGroTygN1lnT4Re/vIJ8xQlc+kdhnzFc39mA8ZHtuNMvfL/W0MxaNc/QIL5bS1Xi2O2ZoYiQFMos8DHp4XTU/WmS47yVriPx/kAeeHiYmZfa2N9ciIsLcXGmvLI/2Igd+z+9qrkjS9c75vzkq6N+/u2jfGH89VcP+urLO33NhfHXX50oT/LF8Ze0ne4mBXxe8HHfCfyai9NfAZ9YCy6sJ2d8wD8SPLFGP7N+PVN6fXVO9wX/91wau/7qsfjIxTY+77Iv43LoI3Sl7elp1ff8aPzM/u/F64AvjBdp3VJctWn0c2H8Sv9OH+LLrolJsGFg56Z35Kkj+umSvJ445yzEH+6mfe+Dpn31DB8v+OgzP/qa1xd4uxL/hLMiUiWraq2UBd42fcdexBfGT147kLcrsH0df6mMkNaHD2f93t//qN/zhfEvnvXLXz3L/zzWhfV921Zk3JXcAO8wciW3vOLPC+UKwU6eSnzB9i7Ym62gRNwwXAmdGqmG/VspmmqhDl9R6Sna0c0K3xdi8enlVd8/Pen7T0/a8MEdGLhZOEvVWMcbMR1FuvBDwoePH/X86eM4I5u+/VG3r07JB2Zv7xI8AKGMUMRnkKgpgu8BSUPIjwXd0UxH6Qa3BUgSTrIUZTGkSqZqoRwQSt4jbjgcKOIJ8Ye2iB+VY1yO8Z7zY4gIZsG5aRNo5sWiGAQuRUqUEaGgHkpFUNdvH9PuGAXLgehNH6M73DpAYg7zMqhBJzjgJltq/wPgrUh7JyFgmGd+6XIwLgTiToLYMYwGM+B1yVzxgEoBP26yY3gxXhi/4HAuV+oDeHcCXkjEt/aN+N61EqDbtlHu433DuTZssA899BtJiJhGoL/EqUpJZSnK8Y4g8CFLB0+754Jvp97NFOCyv71/bu+0j2l8ubpBz0BhTIqIgb/8QCdHWwS0s6jg1AW/uEFR0q7PrAhuQMpn4Oojg7rzBn5liDrEFuR3IJxJQhfgPBarTTt9AmFEKMBtWUUd7dMcyiwq8HaDVMkcPtlKagJmQ3U9VDE2r/CoHwAOtaET69s68XsHuenCEkmncxG460LAjwUNvl6BK+8rge5xBlCMRSolgjxvALFai2pNgBLeSia0wyIMgCWFdANXoC0YsE4Mu+34Bp3SfR52m9eZ12WeKw0zjusNmOlBWnT6I/f/jT7pT07StyxYCQ+etZJcrwh5QR7rfJT450a7aVTG1ZIqgMvaUtUXGCwoQabrxMsGTxt6WF1iK+twx9obidF6Nf9jDH0S8+ukNt+x2bxTaQfsN4O/AUX5ZlePX/H/fThIAVtq43QIq6PuPNRaA0fV1G7QrOfBZ4ATSoHUGGVlo3pFpgsb0DMxfCamL37Hfv5bSoiqPSwjeOaDjizSx+ORxXnWPM/QaLJOJ+h5g3Fi4zDXqloGAdkm27aPmIWiUJkiY4DCvKRaqyz6Ta1Cx30h5A019NmmMnDBupI+hYxmgKtBQ4lUqUX1DRL9JxMigsGhyM/g17cchw9thmEXLEKd3vFxzO+8G+wH7HW1U9n52rCl7b+yK1pQju1g2zJcPUKJ3OazQLNkwjtAvdJu+SZ4KymeLuMzLURQhPkySE1d//L9qr/y3PX32SREhErmGIMk8jPowViHJwo3MSu08r7A45Xc5kPaSl5dsO3GBfFGTt1wko2+QZtZiCWG3+YNmXZieteVxgW4YrsFYnxk+WBCo47v7AM674C6Any3L/HmFykC28B7Qeib/DnyzvSmE9Si0OfHeDTe3YbY8nOj139A+tu+UYOW9RaCVdaHrsuwSxfFaINNxhiTBq87CG+2ZwzKs842/GAHzEHCW0nzHUrqCZNlQN7e3QZz7sNlf5TLAnsDKX6wEjYLTQyYa1WrZUAFT7D76WycNuyyuxxARmDttD3hUhE32iVT1VCKaqmqeYPikraSqRIpPiM/ZMQoI2LgiAj5sZ/9AGjDco52vtAsehlUFeCr8JxZ4D/B4XbJOvsMt7l99MUNvdSpdAp0u+ODqHLofhv1XZ7jseZzlAxnNHS7buNdirpoA+BL4AzxJ6TIUKC7dPwUZJ4A1+G30DcgJKoDIpgDJA3W+ZCJxkjaAbcPfPRHhKnc6CKDY3xFDvO+IsiKfa4c+BZgJUZ22vqAjTk7PONEw8k2GN+5PFgB+hgj8InHVePbqOzYedid8rMPdNpBpo6+jMq+bDoblf/rb7r+m/ddP21CthvCnXG/BYlQ1dSSS6KQ5U1kQoTB20q8j5gHcbBhzpAKOsDM8ubYfrFC58rBwYedcSHJmnclV7gdplRYy1hl0NP2BruMy4DQgh1yvMgdnUNFZz/QR301Y/DyF3/5z+vP//7/UNon/b2H/0j/n5/8H/XcfiN+3ZWCZmJiAyCkghyVw1/BxiP/w+iwl378MEnoGh3u5Dbr07CxnoFNEe6PoX5GDf6GPkDRFXJ3JEoIUR9fCv6k+BOF76JiZ5EQf9dNh6v2QY93dLOhI18SbPiH+3/9pz/q8O4PmSG9/7f+gg7H04CJi+vajiplgkIBIXxt0s5FzbqElkvnEAi8gvdK+17gu0o9BTlt0FqgdeZgM/Z/rNMXcrnhzCHMP/jZZs8+nHLYO3s8yc826QiapSizqBioF+LI+xXLuzHOlwavngeNKz6w2WZw6phx3vK+aWoFHPCDEkceADnupI1yNRAXGz7kPhhHT330+Z0p6CQGjG94EviZJkOXeAsl7ZmUgJi0sHZZrvFDgnkbNLq7JMZGpkoBqKMw7cRQN8Kdbs9nH/PKZcHT86te+MHnlR9+ruydV/Y4K7FsvXZ49pwBzDG/O4IZ1wo+SCLHrhW8Y81ANxvtu98xjuWp8DC1StwVVXhP+MmAB6GJN5wLiKwfWsy6MlJZGMBnwV6v/PLziv28r79yAXBl/7Vgm5V5pgU5T2W0P8FeOpQKldAA00uJFoZB0zEdkhJeSqYigjdpg39fbIxzG/QW8DOcvhhjk7H2D4Pnise4dgbtzN0Yv6Ezl+aLZmUGdjAkJcC723LQtB/s+PGmIYP8mBegA7wah/Xvt6HLWshjhiqvnyVTkiE0bPCGyLq2Xx4PVSf27b48OvGjxmGqOmCPw1TYVxZNlCVDprGad8Cl+ReOYzZvEOhJN3loCDFHgu8+2ua56u44cSHTdACnYyNSMv9DP+DqBhpc0uM3MFCjDbeBf5FLOv60y35knnZGeVBEKOAzDTQEgKHhgsp4AQ/V/Q160Aj9Fbu8Ercv2NP+c7FvIyPDlIwxPuu1VWzDFKfZ4ffMI4WK1K5RghjXl8G6YdmQefa7cUWkEoezLl1m4T1DEUF3yDpYmbQRFxv0O3cEnckd2QW4/AHebChk74A/IBmfn5JP/74K+tnUYSDoTGiUDOTRAM/b6bMON3Dtxv95XNz4stwKialjDtMpb30MoZ1O5hjXABIRH/n5PKcgb2WidVdryjy4f4X2ioyW03y4jWH6THPwA08MwfeRsAe0Q7UUyhzkdjo39LVgr5UccIv1HbkNfcSqZfsBsNcGeJzztM+jtvcrOe2FH5heufRzLj9zwWixnLfvjrMe7g7yD353d7MO86RGfEXEwL+QZ2BDkUWNM1ylr5QccgYCRaYSqK1owv8nYsu5bqpV09Q0N4C21qo8TyE5Rm9nB2TANrCMv3d5T7W+vfuHD0UItcg6x/XUeXebwCFoa7xLfg2+k/eMHDqcib8jMX8wT94vsBdstB1oc3trIcfOhi/u3F3t+wqGLsTQgTP6zPi5SobjHDody4ADe46JvglbzzNtd03HU9OBHw1m9iRZpAWbvbKWPL1c9eHTqz5xce+c2t98faX0mCs2XVDuggKu2PjKRbDvSVz3hbNLg+N1sR0Ya7+52bjLbVcuQBfgyprwysXy0/Ou55eV9WzlcnPVyjzHbsnQAdsd56oT+fBggP8JgSuylBJCdSq4HuZUQcaG3pI+FKMVf17Q1QqvVNV7oL/EDN6LSLCmK7n/Qp4Z6xS+dkUm8yqekjlyNeYdfyv+E5fJvlA2vHARfWEt7r0r4bNB03cGNRM6kvFY7vLW5/6JMQ2eKQTLAzy+ldSPy4B51M1+WxolzmSezOvrWFOvyLb9ABuDNhTWSYJRmKNOHCy6cgt/ZX+1sZeEXldnIH0eAQm9PZCLGyTMR0kFpSKkyAHxVkpFAYXMqlqqSilKj9XbE6kAMotKLaqVcaNMxgfjE7z5N0kAABAASURBVAhlBLwIJnftaBf59OPn83tEKIzPJXRyQGF+UdAeET+SpSsQDnsM3OONzaZGq3tu8PndJbNlFAbx9M9AZeD5/C6P5AX8Phwkr1kgzSAb2ouUnWhlc+PEZpls/I5sOzp3m5lKCFUcIAJeoLHhgYYVJ90IwJVFYmWDuFLf6Nvx2v8ydN1w7jf9wYPZs24iwAubO23dQB3y6uAxvhW8KzQWaCyUK+8bfWJsZqhk6oYnJZDSDK3uboR1C/jh21M2ZHN/hucUbJIK6rDA+K4dmQRx66uAO6OL2eDZgQ2gZJV2e0kpGcO3dmxGTGrhayEYO3QiUjH6NRaeDd2437q/MObCRvoMeFP9ysJx9maY+UyF6ZASHvFXRci8r8zfRlLosp4Ugv9Qod9kKDwFCGUJRYSkkPNH75J56iAac2UcknW+0TmSjpMksKNf0cZMuRT6EE+CryQ8UQZ4UQ39fGCYz8BlfMHYmkFCLyMROXmUMUdjzAYPpnmbIzgRD7P4iHGCBuxCljiDlysHq9fzmSR75nB21YLOdvRkOSLgkoX0380H/Y++rvrq4agji2FzjIs+5NggtJkmwHAW16ojcw6NhZNxlUbz22oo+blvwwcu0LxysNugbwZN6wa7NnRkHi7wsZBMF48pTYe79/ri65/pi29+pi8NX/8OC9aDIgpzVgB54KVjkAjTSkWk/FhvCimRvdQi5yAn5lZTHf1f1yvJ/KJXfm195iB1ha7bK3puBhZZRGFx2PTKofSZDaj96oVFgvVKyqLSZmVtCnhN/KrUSnMd+pjbxGZ6kjcWNYvMi/xA2xZqJdFZHb8K+2/e+tfpu9M8NuGnualkamMBvLIY2UeT8a0V1TcolXopKkCbKov4rLvTAXqTSlZIWE7sRXiZpPVh+Tr6Ek8ADMIUHZASmSs4W8sRA843K3ZYsc2FWFqQ2wvy7ngBNmAnfpxDrsSZYUWHtu+KL3neAv8LNvX8MwvWmXEX8K3mIUKWpZRQRODHMEoAJHXzEnCVjPvn57O+J038u6/mVix2XVfoXqFhXGdoXPyOL14Z7/YzvP4A8H6Fhyu8rYzr4FVoyAspv8nlhH7H5sLyp+CnQ2vnQLNrYR4fKTTmFWzgTZp1VZgXEYoA9AbUZVAM/Na9eE9ktcy1Jq+M7Z1S2AtdZKiAqzGG4kbHc9w+IFXe3vPHpetvEBHDdu4Xj+k6ThdstSCA9e48YX/47AcMIx663O6xGzrE7EKd0MvbhTaxUDPgNcCf8FbgtagNfyn8SFJ0aC6rvFG1HBGhz89ugkaIvKbbqa8QWYCNNcgXhRs5ovMejDV0j6Xe4Wenz2CMrRR4KmpZVDMHj6lU8Cd5r5X+VlVLqiQAHxHu1XgiqBuQJ12GhvxX1g/7ycUlsKKznbzSY2JexY4FcExJO7wZKIQozAeJ6UdKzNlY/5fLPvoiQqQGVXKhIeHJsjmWDI4zv4vH/JQMJWMCGGWkIsCfUpRQAsGraaMu7R2SAmjLIhX6Tae0hGaO8TAo5/dBSzwhgV4VWhW8ZUAMOjtyr8SPeduIMcspaETQz3gpvMUc/mJ8GwrYiOllXdhoXrWxyezYK2hPRvpvDxsChrsPzTAcEdAv2vlh78rB4XzZdDVN0ybWcVUE0ngYKpM1j66v4P4rHzb9xbuNM9CG/TfVsgNCdoDBBdhRzr5jA8rNgJ9dyAMvzuNcCO7wUTLlGJ45GJ04BE3ozHOtrzNjPz5d9f2ni55eFr2Sh73X2AZz0opuXl6v8t9supBjOr5q/jzmhbGGV3zgwgEH0kJFOl2+0l/+3X9Fv/OLf0p+/vY3/6b+xrf/z7GmT+TweSrkb4D6RL3BVzNfPvAcK2tf1eFUVIlHsWfq6MK8dqEuvnZ0bPv9tq2zhqy6+gAw4LbWLzBjOXb005mTOE4ZUNEn+KnXWlXnRjwDlF7HkoPFup51ef3EvuEZeAGe9fr8SZ8+fq+njx/08vRJ59cn7HnR93/6F+ZM/fe/0fS3v1SWommakeOk0939gCM/uLZ5og9vgR/rdcEXruit1En3D/f64ot3evfufvwtodMJvpql37T0hdx8RbcX/HFRwN/4W6FFwxdsjx07XzHAlXViwWYrsRkKNfLEAblm5wqCIOwz6NDjXvFH29sXifYX+8IZWy7MtfkNF3j8hF98eLroA37y4eWCjyza0G0BV8lUfSuTmEzqGbTVqgbNyXuqqWLLVNAHm7KflkzNh0l3dwf2ArNOxzbG41565WD+iv9e8M0FmZwzdwenPj+B6fvAs7DWGsZfOGHsCl8reW15A79vELV+hB8leJL1t0Sgu3jjPejadQHXGV9/ZQ0fuiF+7PufkPlCXTwHy0P8JPzziob74KWDe2XtvXAAvbD/M13UDDXJ/jrqFs4VWi3TBX6v8LvDn+BHMnceHxL5tSjw01BGqqC7BOzHu+2zCp4lo1x5X7D7GR6N7+bzEOKT4I0MRaTApKAsCb6SqhWgLJTJGAX4yGXmd8X4G36046s7/BE++vx46GeeCviNmanaGbuiB5edOex0ZH695ro0GLfgK/hKENYSatA/tELMFDXKVinhq9IXgicQ2Q+ubzZd0BnNmlode88jfuRLkyP54zg32hq4qhCVeOm3/Q38rOTdjVIoLQCXHX7FY5rHt4snx0qBfkZAHPvCa6HeoDfhyyULMwJN0U2Nbu3gW1kbLuz/F/x2+C42cbuHRAZ2BFDyqGcqa1HSHgZIbSBake2KH9oH/V8W2O+s+wrtCu1aq7J4nQ4t4L8Qw1fKDR8QPlPBOfSBLI6vNjUV2mBf1r/enogwJ29vyMHcDkSEzFNF/toK9khV7BMldHuG8RTBOx9rR8huOXdy9YYPuN5pM+y9a6eNQkxSKCW+DWBiateEzD/nnPJ3Vsk/jl2Jow1bmcQYqi7jEo/bjAH2iF0BIf+FtpETiWtYkh/T27D1aj9mXVzwZcfJCi3H3kbblTsB07KvDpnf4tp8me8OEgPE4QCs7oBARKCjRDdF9rc76xo9V/ScWdBXVeW91aZWJ01ACWzG/BW5Fux1RcYLdl4o7S8b/JlOwRdqJjKlMgDeXQb1oN2l30vmGFOL+Ugd5kIenfR4f9AXj0fd383EwcR+tcp+W/Abz+3YeGXNsW5QD3Lhx8TXCv3F7fgR5pKiKLOqNvifm+Z50kx8VcsITY0HgdA53gOejvX7iAnH+z5apDD/7Alhl7r0+cfiLuh2saZ1ndGB96MXbHPFXis82P7WfTKxtYoOqxrrqrcEFZwlU4X3ilyV/jZXlVZUoFUYVNhTTOwtDuwr7u4m+Z+webxvuuN9nkIB3zv2v/hc/PLKBfCzXii9vwvzzh7O8Xwln79ybnYsPrEOeD14ZY24EuO2V60FHcEL/ESEzG/J23vJMt5h10PJ1x15N13J+4tzGT64oWzHB1NVS6i1RK6UFCO+n54X/ea7V338eCE2yBC90xOynHMt2Lhh60l3p0kT77Au0NBe9f7drIf7Sj00Nel0SMZW9hdN1kupqYyUZbCOG/NbreBO1tauF9bBT89nnZEVsopMBeNDIT+2z24ngmjQVDKhHaJQQehmfHOF1gR/sx4fjtSrIkIbtk4GHg6zHu6OOsH/Ef+asdnkeSU0wd8NbPsAt2RF7uhssQ7BYR5KJvRSwR/h34YLa/AZuJCTX/dFZ348uPAjwhXYtKrjqQF4xS28pREZ+QAabqWMUhGBUKmEKTNtRQiidPAJSSZepEigKEtBqSiyVGWEAnwRlAbmBf2FvlKrCkJW8A7IUMkUw4agDoIdBQ/edHtsiB94Y2AEeJkz+IoCvdStHrcJ/u58fQaqelOSNDiT3srPQ1yKJyLAJ0WEQp+fLvcP8NcPPZ3aDbw5LcjiJOrAfmVj4nIhuC2PoWPEnUXC9Z26sUaESqYohNja+Nro2wiUlWBdMfq6rjjPSt+GGnYZj2HgQDk7cz7D9laXQhHhQtal+yGNjvl0ye+76eBQ64BVLjdoerFgyJifxboN6gmukJ/dNKDreoT1CT7eTbsrFMEcIJAr0UkEY+jfx8ajiybd2o2hSzDWDe6ndKIqRYwL+c/OhTHqGMlhgVfYHvMz4QkU5md1MqfvSpKx3s9s4r05vMHCRnflQLHj/mgdfoK59klFivVJK1/mf+/0g1NQTkOECuAN9Ge+c1TgLGBdAHN2mNrRC1UNwGM6lR15VvoWBFix5UYd5XPA7WCHFmPAQD2U0An4CYX8uGsAeHcqO7jcVUpqJvFPlDWTeWM0aLs2jzUwvrsZsOvLE0MSNMSz07/B00LCOL9ebhfGHEIWFmi3m3fzM89Nn+7v9fvzg/48i8lxmlUxjnWDMqG5D9jwc6Nu8HSaJ/hravBWM1QKwCLlGNmclLh0vZKkbnQsPYBsO7pZseHFgP2ubBpW7BlZdbh71Hsuib/85qf6Cvjy6291untAnBy/Jpo+0yUFfxKaSTWwArjRBy+KwUthwQGmxphC/64L/Jy96AEvXJ4vXHTYiIXxFb4bUHzZzQL5woXAMxveZy4CXlkkYE89m2qb9eNL41Joq1WtNk1zZbNy00kpqYgQXEECC2GHCv7j3HR3nMai8XA/yxfHd2zyT7RXxlsvZw6IvgRI89UquA2FsgyblCzUGwvOrNPpoKk1aJHucQCrYB8lPrcbdlgwdMZICl67xmN7tZYqpQjS8LkTH5uu+MoFuGK74c/Y3HrfUPxK7K7e1KCT25hN5nmMw56O2wt9luGMn13Ij1cuiFbizjSmWlRrKhI+sErAieuISk36h+tVP8tN/4enqoXGHiHEYGPRgR0bbrqQu5xvVzoMV3LCBRpn04XeCz51AZwrzDcup+BPgm8QQf4Eb21lbHKnqcp9OwMRUQt4F/j1Zk9jXg6ePa61qlJDDsbIUMQb6FZSoEfLdoOSqYbMJdNT5Idpwj1G3DTHDH11lCGqv4UQddqgkQP0lqPe2vKtpC8i5AfWR27YEMTyL7YdjTv+h7oHbx6HCtBr10q7dbgx5nMumLDPhE9UmIFr+A74oAbTpRZZD/PcNBNbM/qYaCvwn288GE83PgiOEl4c87bFhq1W8tGKDTvx1/EnOcGgezHO43eXjBE4LFXJ/MHvSxR0AC+REsouWVSh32pFz6mSoQAyKD+DJKrIISXTMqAI7pU8PfwTn7ngP7g8unOu4EATgG4xZV2hJnTXtTPPuvR79FAGCCmtv5U85rg1rYIOrROXWUIWz/YwbPiWdST48HT3e2zCXNCQZhAkLhP07udVpmk6g754GMdwlYLcQANqSwXtHmta5peRCmgl7QPgx3wNP6bdYwbvnw8n8IfpbnOUTId/lLDTOGijgxX7+W8qLuRU/839zrsQMrnAq9mxEROw647/WdZQKBPd0rzgA16vnfcX0wSfebDtxXPjNZVUSoALuv8Fl3d34P5zbVUBr2nUItUMlZQKYzt+s+M3Oz5l2KhfWOdeXhcOGCvOGIg3AAAQAElEQVS23WU9TzV1mBz7hdyZtEnm0Tnj4/NVHz5duTC+jsPBlcRv3sSzkN+eweULwzO5xnO8h1mR8XbZuEFnJ39KlusnH/6k/ju//z/X4cOf0qV90v/v5/+a/uDL/wA/DWIoWTuLvGYM4PA2yrmqzbTzPnNhfLhrmjk81BoScneDjcsb6lbHVuYP0YWagK4NWywc/q5cGNs+KzKs8L6ij5Xxnh4RquihorzyBrVW9NHk+L5Bk+XbVg5ovjB+feYi+pXL41c9c0n89OGDngFfGF/OL1pZV58enzT9ib8Jd9L+V/6sSibyzDqe7nS6f6A86XA8QWfCvnk7OOIDC7Gz4BelTLq/v9f7949693jHwWrW6djgNbQj8ErOWLYra8EFey4SPlGKlEApMfi1PozvCj7jdBwwEL0X7F7Vpgq+osR3HE8Xxtmer6y7L4Bt+Xlfbxw7P3LgUvjDJl+Y2v4fX878cHCV9wbGUcCFOmUequvoN4GAp9KKKrmymm6rarxHfpZnV2ayDk3sCY7AzKF2VmXMhq3H357Gh8+suQt2vdmvy0/4C7A9d9sXn1wYtwIbuW2jdH0Z9t/xiy77wL7vnqXAYWBDJSXYpIwRTx09L9B85XLglX2QZXzlMu4J3/c/EXZ2ogTDbHkIwvTkoAF8BJKMf4X+hf3TAqzQI8Tp6tphlm9GWoZO2w5fjpkVm67CPaWAIaBzHuhwKZ6kLLSVDCXAq0CC/+zEADBECt4754dt7BOub3Lve5efiFBh4ufpyXtGqpSiaqg5StOgS352eN+Imw0HsJ1hf9AVeAyRwXypJniYVEIiZQlBteFXm+cziY+bsGhHxi6akV0WQX5AM3C0kqyr+GkrIz/YV2otoy8C+Wwb5FoA++ZC3AhePO7EZZ0vGo7sJw+AS8MErozU4GWTVvgyWLZuxoAO3p08Zt4bejgx3z+uGK9liwj47eowHjDrdsdRgV9rFxTqfDEC2TZorLqSD24+sJIPN23DuHALroiQ8ZivRHdhwAYR6QHq2GxF796LnvHD59czNl2G/m5x1FRaVZaqnfX3ygXfBR9drl0b+QQkquA7Hicd5gmdNuKOOSUVEb9VPFX5GaW/DBo4FanMolKrKjqptgOleR4ye55CEUktJOQf/o0ureudc4TBOulwLtp3oL9Z/TaNebJumb53/SPkt/+4F30idr2HvhJ/9j+GQIMxfP8wHzyF6QXylUotEoXSRgScuyMCWbp2+y/5Y0GnG3ZenC9oc2lY8aeVmN2RIbGvZU0jMz3a3N6hZ7nNxa0MBUJEpiaIH/A/++DM2lrQU8E21l2rTVObNNVJc5nhEYaJ1w2aC3JeyTUXcteV0vZ2rAmaBT4S/An+kinXhTwRQZE/gNtLSTXsPdWimbx0x5rx+HDQ+8eTHrgkPbKGTqyrrVUl9ows2hFi7I/xy44PgZAYEf6z47+bVtpRFVJDG7y1teFDE/gNDRkTHmHHU2W9OPhBa2uL6W/QNdAz1uMNSt3mvE3uTLoSl2fOLc71V3TjGB08DCa6krETMs6taELeWkI1AdqKoSb8VVVkrIzJlqpVACU2OaCDh7uq94+T3nHGvzsWLtEFXmTlR4ozewZfFH96etbL66tW9nbB+kqCRReLLsTzK3HoS2JfGD9zn/DCmrDAc0eAVgt8FRX4igjwApnKpA0+k3pE2rRaUf6CgizjYlmBDfmdk5g6eJ6QoWSi1iB/dD2zN/OF8Qd+0D9zLkdl8thSUg2bHOemh9NB98cZXysKaMCKTuyl3r07sJeYdOCiGPWwxpbxfv8w01bhGT0wuCBDw19ra6rgrbyv5LwX9gUf/c9u4Kc7xgz4SohHhEKwiPw7sS2YGu0ZSqAMkCq2mVolFzXW+EmP/JhxJDd5zEK+ysixB7i/P477gcNc8eOCHIlfx+BlKoU1IUc9IkxUG/H8OXbxMmUJZElBVqQAxkgX1usrsX0m/s/klwuXxhfuZ1bKnUvjDt9cEqvAfJEET6GIVESAiHqmEggDbcg4jLgjdP8BTCtAATBGSikK81Bum2SFllqVTgoIUlFs5d1QRr0M57UhB7SiamEsCVg7TFpAvT190N3gY4fwPspbG68YCOYFMUXCQ6Ri/BHffYB44r8EOCdtAw+lP8HoCH/zFoB5MUB/76YFV9TFmB+AYU64K8a5EByvHDDPLNRXHH5hM3nZUq9L6mVNXbcgSQTJyGA5tptRuXy5EoALhjMeLyhQUkLHtjBEBCR/C7ADnq4dh92Hvozv7Z02yyV4HziYmyHwwSxtYw5j7FAbNP1+G+8xoUSPBbslkyJC0g1GlfndgB48z7yaZ8/3qMIcg+dm4kuBPd4gS6rgE+l2Awg9R+YffOKJCLm/llSrRZXDUMU3fAj0L6Sghxs4MP8sbJ2EWWk8vgVRYSy9Q69XFpzxt0AJ6Gfgk/8ziaez/G8beXN/JQlFFikAOSQCyYKEntojBCOKSl9N9Qz6hP06CXInSdkXpQKfDtaAqw2bG+eFBOeDhn2AJom+kok8VdPU5OTQWkG2ogLehFaJJAaSvjICf4LmBO3GvEJ/RPwQ5KgLlSGlWcAROs5pCEk1QxM6m1kQTiwEd3PVHYv1PYukF2zr6UCf39+zaH717qT3D0d5Ab0/zSNpVXizXLWEDKAc9P7jvemnuesuJbd5TIGWZUBE2Q/tEx3buKRBSUfpKbIBUFSikOQSXSR8Uk7WSSUBVrXW6CsScxYuaRxP12UnbrpAqd2xroJtdzb+LFIcei/8unch5i7eUPwAV12dCEngGxufwUt0ZWjI05C/8utqm0LBJfDKmFcuMF/YfHphvIJntW+h22RSLQmvZfB4ZLN8d2o6wHeiH8/t2C7bpHa813y61/H+HfDI+0m3C2SkT0MqwBdZFOE6JfUslOhFPBkBj0VTq6q1Kviz7fgcvrqx8V3Rx0p9ZSHZ8P0V3hdyz078RCY6nFRKxV6BjpjHmA0n3Jizea51gn92nCgzlJnKYl4AaEeEIMknVWiv1WWBlzLek/Eh0S8eFATdHVw+UGzQ2uEV4qMf9Kp8oabxHowNoujzfGZjU2xLOyzye6b49T0YAWoPSskbXP/I8MfLqr/ULvpXzwdV7DdNk6wf47D8Cw5iWOHhSv36Vl4oz+jHcek283njsQ+eKjRmfPhA5dgKm6RUo95KKuHdUNBJoR6M9SS7YZe0QWdFr6a5UF7Qq/8W4TMblmd80v8u2Stt5mdHqohQgmNA6FYPieYBop7QqSWQLdRKjlww18JmmjrvjX4++vzE54on82Jc4ouqDKMb/bo0zwP4spncFowqjC8lVMFvmKBn/z7OTf6x4sRm0vWpFXwglEWKNHRZF748X0EIWhr5RIx2v5t058tA85g/tVThJYjJrh0fMHQZzwaeHb3uzBFPwl+EueRFjMaWC3n96ssGYnzjfcXGO3Gw44cL7xf6Xl651ONA5bE3m3u+8YQrMvoOvvFyaxpVt28445VYs8+MjSv4V/AaNg56HTqwpURfEcjKTM+zvFSR6CaL+VotC/g2yu5BDLiR49sTaDMf7qNKLx+6jF/gDowdxHNpTXVqylJp9gDGjU/Xjs42ePTm/Mrlqf+netfrRp4UY8l7RUp8vMJvMb4QT0cHXcN/ySU7xCGnfOsfQ8Db8WvnHOcPqysiwAkoGJtjPTsdD2yyZ7UGb8wXfTfR9lHLlIrpU6mlyDwIHfoyeSHXXmwv8vjYO8H3hdy/wNO2h6RUYU5rhfxbZD+8PzY2/1Xv76u+eCgccIr+vT31Tz+E/qGTOASIsbta3eBxU8lVwioB+JK5kvO9lzAPK3n+SowuBvZCNztJEamE389QS2hChol148C6epyLDsCEL1fyhfsNBfl3bH0hz76y5ziTBy7INGgg0wr8qV/+k/rH/87/THH+Wt+f/q7+k5//q/pw/Lvq9hP6cWX5KcgeBFhnD7l570if5w9ejRMaC7GwwLf9/oosl23ThdK5EPMZDXKECvzXkqJQctBzaZ0e5jZsdzwcOKwc+ZFxHocktx/mifpB83xUxf+E7W92RZtUjN+xtUFzg4eNPey6XLRiz4UD5HW8X7UTp26/nF/1d//4H2j+4hfyE//an9bCWERUqZWDHbSPRx1OJ+AOuNd0OKmZfp1l+qazgg9lvcliXrqWYb9Nq3nZN9mfdzusbk/H9p33Db9b8OkbdDm+jbeWonmq2DiFOdFRyI/jcscu67ZrQa9X9H1B72PPMWy7sNdYR9/GONOVAp1LUys6HSc9cAD0Ye/+7jD0Ox0a8hYF/oUaB6+EnyJCJVNJKR5Ylf3RtDfk8piSAX+B7Mm4lB/LhchUO22hWhLayVpWZTvOc9VsX0Wwzz6ajCnovNaigKb5MH7LuuFnph2RqqUCRRmhQH8d315/pAfH7BOx6/31ExcEZy7mVnTFVInxO3zvfg/hQ6lGvGShBwJDNnAt6PNsIF+/gsPjGQb/jGdsxuBOPzzgigglHCWESuY/oDfx0K3I0JCTsjImGL/jtBv23w3Yq/PekambR/j1uLk19FeBVBs6K5T1TQ8pP/YL82+fWMG1MX8DFyiUEWrotyJoiRy8lR+9W88eD1lQhSJizKE29vjdukFvYoDnT61Cv6jCS2aM8SHJUJhre1fazVmHB/NhP0Q8/KeDJkQzsSH8dNeF3DEAfZt/x0QE2PholK5oPIFASVutgT5CY1+ATx/xYddbKzamrtjvmfPVlZiwfpmmUkLzVMa8xnxUoEx8NAWZGP3pdjo81rIlpE3TOtiJ2R0d7DB/05djcOeHt1VPLxd9fD7rExdTz17roW+ZS+bQpRRDZnsO5FRAPJG7HQsTPLVGK37l//zaa/qKvofedsSRtEPXctiXRzttlkngjQjkyGGTqdk2VbXmoOE9jRi4gc84F872rps3txuYLtAAHQkNtNIY8BgxFCD7iHjGK00HAryB8z+5dDnmzl43iZ0rsBKvKz64vMFmw0MgIt50obfH2kBA+AOl6IZnCZWNumW+klsvBux4Jdct5PXVvg1DfMATjE3mFJValOQH68c/HDmGr/DCIMYwbsiTUBP67FpBsIFrh78N/eLmDGUc3wkz/wDQ1hlj2is8eJ59QmDLDHSfsk/arpG0vuH2OrChh47PhFJTrWMPe3+axj898f7hoLvjLOdmzzMflvNMLFzQ6YLsV2x25fJs2A69OyhxZWyC/7HOXPC1DfxdIcE3XxSuS6KAGxnnEz8cfv/0ou8/nfU9F4ofiI8nzgb+Sytn7HaFzwV9mQSOwNRQwlSNopLJu4bertj9gi1e2U+8njddvMcjhhcDOGx7VCU/ZiciFHHzf89zfHg//ETMvBAvltG6hBR0BPRxzvC59v3jgR9jAV+iPh51YO2IABc87Fwkdi4Rd6CzDxYGDNsjJHPbyAVeQ0/khntyxOPdzJ6i6UC84SoK7BYw2bFVUCklsUOw/2jYZh5whF5lXErgKgqeJQAAEABJREFUlIKKc0NrQS7JAdOU2D+UjIuAg46e+LFr4Xw7AJ1c0e/Ye9tO0NtQ0IIOL9jZ/3WM/4191wX/B/A5T5n3A+vkgfPOARkGL+SJkFSgc2B/YJkeTjM8z/BQ4QH/Nn78esOvHUPiPRToNcaaMbeqA3LdfPCoLx/v5B8r3nEBfGLv3EqRY2JFx/b3DTyoVoinxldGSuDr7Id3Nks78vo9S9E0N9VGPx/LuMGHcRhgQ7CtAEeERt06q1ngqw3+d5B5nnkGhYoEdFy+o5quxDGZrqAdTQteUpGfoSip34AhfGxcI/wMHQJmhAJVB+iASMnzCM5aYaRNCGFolE2tNRyjUha1WlSB1irGnzRNbbQ1Fg5QKAI+wexvJ1+DoGIH7TjsDnQirPcdGQ0IplBEKlDEKMPvgYh8YDYABvtFcjP9MihGc3e/JCvG4K7g3Z0dQXeczaWHmZq7rKOI0E6jjXTFGV9wxo8khRc2TVeMu6L6y170xGXxE5fG562QNHGON7o7Mqwkpgub61c20y4X3ndwRoSK9QS4NCTJOUtRZlFEoKUO/R3oo+5vz7WtzLP592arsDAWBGMq8zrjdzYPKwfKTetbMhZPgrdAo1ZshR39HgoZD1+M6Lx1qp0m6GKHFSdfCM6OLAmNVhNnTJWSCt6HUpkV4XZsPd38IjMlo4Zz8+z5wXsyp8JoRe5WqybKqXbKnV+oOr4iVcZ0aC9c8u3w3/Cdh7tJ91zkza1AsmvHZk4aXlyfscsTm9oPJO1ffXjW3//VJ/3mw4teLpsURZFvQL3D5x6hnbKXlMAneNihyWgtBPMFec8k646dJng9tKpkjoP0Qvsr8AycSWAb/hMR8F114rLx/nSQDxGHuWkCdwV3ZqqUlGU1rgFTZcNcNLWEPP3gCBTWd3iDhw1YSIxeLFZssJEoUtKELo4k6AeS3rtT0/s74H7Sew4t7ygfOGzf0/cFC+fvfPmgn3/7Xj8DfvrNe33z1SOLxVGHw0RcVngu0C6y71/Q9R9y2f7vvIT+pXcdTuLGc2McciCCLYl/b7qinysHwY3FVfBZOmP3VOHX8SmKZuzqZHyEjnVxPB6gOZOETXeSlFpYSC/Y58rFDes3C/CuKwv65XzW89OTPnz3nX7zqz/Uhw8f9MzG0b8qekE9E0dnLpINF8qFQ+vuxY0YSPyosvA0wxSCDfnC+Mqva15UnzmsGM+VTcMGfcyrhN+SFV00LismPdzN+vL9SY+Ps+Y5h8yBD7TDQfPpQceHL3T3/ivdvftS892D6jQrS5NQ0I7WuphDXcyJUlVqG8AA4jEAMSpV6VOEVvR3Hps35MfOXgQdbwu+daHdcEYvvjCIUuBpZlrVlf6X50Xn11ULG5yVuQs2vBIHC+OFcIXxBf8L+BkQydyQfTnTZcJHqmHfNjVNrREOVRXFlUwxWn46uDb8z4ewjkaYKsdoK3Gbi29DShSqoy3AUVSoQ1A7SFC3CBn8pwsXV4AkUnR3PXLB8S+2F/2VZdZvomhuFX+ZwN2sNi2sCSvybfBgfTkmFuoX/O9KjAzgfScWnWtCAq9kHieYOhJjp7ngf0UnYsMbg4S+x4sn4bPWVGWswX2WedAh75/JL/a955dFtx+lrvrAL94feH/CRt4cerOMwmSZJ3A1cPIZC3OgM/mBMeMumZqIY4871EIeyAGz59FXIjxatmH/0Vy5GeBz6+fbfGIeD+XNH1PziBsU5KzYswG1FGQsmqfKJnvS42nWu7tZ7+8OejxOOrCxsi74/UeE8oBNOzbDN9HzQk7e4YdwJ+y7Fnz3CqB6t1p88Af2K2rI53/LXMzv7oXJG6+8dfGEIkIlixJHCEAg3snrKzn/SoxeyDHny0VXYMEOGzy4/Zkffj68vOj59czhcuGAvGqhb8f+kBm6cCnoQI3i7dvvgHO2bWvwPPvURg7Z8bNtu0j8tJEpFWwTrsCn/YqpgsWB33F6JQ+uBhSwQXBXFywgsRjT1Xnpdn4wChwWUeAVNtEo6QB/aZV8PA8o2CgZCwY6b58d/Mt114XDhPPXCzH/+rrJtKEiUKBH8wsUyXuCDDBAf8hInGzYSbS5nWL4pflz+0Jg7u6HXIIsoZ8MLpE6kt/e39/p8e5Oh3lWlqJSUpkBHYC69dTsu1NBhkY/awqCLyT2M7Z64mD16elVz+ydXjlQXUkGO0mgR1WQO2tt+OSkO9aLB9a0d6xpX71r+uZ907dfAV9Meng36T88TvonD7vu77qO804MrSq5wIdhh6euWnb8rw+wHnb4sJ6u+M+FOL6iC/vthnxdyZyCrxbwVd2fqt7fN71/aPricULmptOxaiJ/zMh2InfczfAs6czh7tPTRc4LV3Lx8CF0+Gd+97+rn/3eX2ZE6Fdf/Uf623/s39A2vUAthHtp9VguBbYl1Lko7mvRxt6RZQz7dp39b/Q9XVnzAP9t56dFL+jsFT874wcuXywLdVwevMgQgdwAfDbibsJvZ/i9w14P2O7dw538Tzy8f3evh4fTWOMs1+l00On+novbO9U64TDSvok1qhNPXZvthEx26p2OlXV0JTY3yn1fZej7Pvzca86FmPQ/U/G3/8hfR6/0/+or9f/0Ky3EMoyqtqqZvcCJdfP08F73rKH3lKe7R9pPIoT0YhyfPqCLF3Vo+KLPPny53nha4WPEKnb1eLPXR32Hnx2ed9m+nuMYtY461ijWC/qp9ld8F5WJgh4RtcjMoJV4WdDzlfX0wlr6Oe+7NL5AiJpFU606zk13yPL4eJT/h0BffHFCx3d6eDzpcJyHrKGEJ/jG5zwf9EIxigi5z4RX+hwj/i/ArCf7a6RUaxITdfimx2IWiXmlhKaWOkwN+g2fnYB5wOk06XBozKn4PzDxjg9U+I0IeJE2mFhRGssp3BXGNlVkShNFoZ3+jk039HBBDy/sJ57ZNz17raM8s955PkPxlV0riLaN+EtijjX2QLy0VlSgZ4KrfZW4e+XS7xm/fmKPvoN7wh53rDcH9moThkBc2RK7lUItmZ/wVTPV3iDFiJ0veIwM1Zaq4DG9yTRpC+y447e4BIP5MH63PIB4Wk05jo9zJVdV5LcOkrKqlqIEh1nYHF8GHGhFxpX6ht7EU0pqqlWN0nNqplr6vSF3gWjghx39dHQschR4Q6rSeO/gsg6s51oCX5o0z021Mtf0Q7DQZR37tTFmglaiE7popw9cnXezdAXfmfXBudW2so4/sWf+hK5fsNmKPiJCCZ5IMAARlOKhRGzkSR3mwh6pvumnjffDlNDbR577+PF1XOR6DdrRSQXPHfY2zIzzf6FXaKslZZu0VuW9xkwusq38I54vlMUKaT/fwLECV3LK8iN4Yc348Pyq7z+96iOXYE/44Blf3BC2RMrPhj2di4SmMAV0cvD9cJrk3FZQ9sY67vP2hfxzZi+x4Is7vqMewz6O88V4sXG3stGFYywihi9MxJjjaZoqtklFgTIO9gPf7LPP5Amvczt5CTfQgJAyGMvHlsIlZbyZIIhbx256osevwNdc0v2HV+mD13Z4OsPrhXX5Qn4Y51FKt1kPK/buCkWkpJCQByNR9gEBbt+rmIfCV6uJPDc7mlfzfEYfjmXjty6ZKcMOrs4GMOF1Yu1vrQn1YPerPhHDV+zVLQMQ0I8IcorGeeSVdepsnuHf9tzQyY6dYEeDP1iFHRGyKrAeUNxYS1ZwbvjE/5+uP/2VbOnS+7BnrYjYOzPPOVV17zv0y25SZLc4Q5YsQpZlATQgGLAJ+4Nh2LANffTfZ9jwF9MiDNuyYHigSZMixRYpDma3e3iHO1SdKTP3EP49kafqvU1Ju3JlxI5YseZYMWTdup3+AKFa3lbVmA+VmC202V7XYZMVXptGTEv4vbBOH/Th4aiv3x/1ow934xKzMG6B9iux8+n5hf36Mzq86oUz4yv7yQv6X4mLnX1fIkdBHuerhdx0RQfT70KgARa/072j66YNeZ+4mP2Gu4Y//tWjfv7to3753bO++XjW95yhn7CD7x5eWesvzL2FuMUU7LlS/tMIkhowROENXy7MXc+pZ+bqK/uKM/nywtn4gs+v9C04YAev25AdWbB5Z/wFus/gf/f4om++f9G33z/pO2R6xk8bfRb9FgddjfPwnfdWH4768P5OX324H3BiDavVFugauOTxwnnMLdq7/JQochyc2J+9w84/Zq376dd3+o0f3evHw94T8RWyPy2jfY6ItAn/VD1wL/Gjr44y3CPDhG9s70ogtCJwCutWZT2r5B/qc9KWauAlhALKosyMIdKCXc/sha/2E3axP2w357uPn85ynvK/r/zKfnPHhslY6+g8dJjJtYemGWisASVTJpohzkSNfd9Jvku5P05jDZ1IJImtQ0EId1m3Tkwbv6KEaR6PTQ+cpXxJ/JOv7/WzHz/oJ1896Ef+L6XuT+SOqiv57dX+fYMNuQo0D1NhzQhtxMmFHwquY58j2X2JX9qhqrTC7JDOjLmg+9UA/i6pIEMDigUijlEVfkUzus3kL/uDZpnXBM5cUi2kKnFf05FAst8NaKfk8defgGCg2yPCtLQNo+/DGDaIJ6djZZf7CZ1IKWFZmmqb/hVoaq1+WXxrLQRK0dRomxvtjX63pQp8YQnPLkjry8Pq3kmYO9CZwDfYbw4CtRs5UmEZcHBEuOUNOmQ6dSBECbgfkB9PMhzsJJq0ZYYo3AN9AZgJZXfwOoBw9INjPKDT4MR3IVm9MDk/cUnjX5CIVW1RdN4LF8ZFjwt1DgAryXYnEdzobSS2hQPtRS9chF1IUguBs6NvRAw71VopCQrKgu0KOiaAEHDuMm4Hv1s2t1C3jzqleEdEZUoFIL5kj3VsaJlXEuZKctudrbrAS5mHeTYWglKKhBx06fa41rHJLvPwQuLxN5k74wNZUwVmCVNDRDA0ZN8UdGhtlulnKZAO+pASWfuQX9DIMb6BO2IEoacqTXVX48JvKlJBl47PFhbkjQQ+0fDufiahTJpayjrve2fhWPVKcrVfnpiIvjD+hovin3/zSS7PbG4jy5DtcynenWw78gveYYaUHaIb6i/wvZCgz0xOi9zgfWDCpgJfdl1o998q9IJgPFAVEcheSXYzG/ejToeZzZZltW+LEl4lE5wykpCTjBPFEd5zLSTGROdQiAcZEIE52bUyLxcYrMBG3b5tJXSaUveHovc+4N5N+oBt3j/Mek/dB+47+nxh/Bskr9/66Qf9JpfFP6P8sS+MH07I2bBjUWsFXzG/YejYfH551T9gU/9PX6V/+54+bDKB07APVe340RvFhYX2wqZgJba0iYUwSD6h2pNkVDTXioyTTsdJxwGzjsMms+apKaJwcMaWl11XL4jQsI4LNM8s6C/PT7cL42++0aePj1w0nPXKwu+D1SubSYPrZxb+hZP2zsEyvNAVqVWRc2KUtUnKnQPkqmfGvzD2zAbvSlxs2LMzTy1LLRV71LFxf8fF+4+4MLY957mos0FMfNirUx8AABAASURBVFSmzxfG77kw/lp3X30tXyDXaZZjS+gk4aFICkNVZFOWiXKirQiWQEhKmWdQrgTdmQ3GFd1XFoKVhcAL4tUbBuxzYQ5cyBsrcziI3XmGX6QWFpZnFkRfXCzkJh/MbL8LG5kV/bzCVPxWDJ6LxF8AGXBlfAIlQwWatVW1qalOVRV/V9rcn+CikTpzzRuWjVKdPBBinG2cmqDfDAktSTVzxHNjM5C0RQRxE0ItXRmPiiLEFaNP8gHir5ez/p6a/pkSejFi5Hic1eY68FZy5upcRpxaBm/ArhC8wa4rhl2hbbjlGcsYQgRiMbiMLTrhy7vpVh6ZP7WEVZEfy9l4rwxIA3WyIHNwH/PdF3Wv5H5vxB7J/98zRz49r2ygAXx3QSlfGEZKyVjTNlBlbuyANRbREUpw3GeYWbkH1KKDoRVsB46EbJaAyp/4BG8GCpPEFzamdTb2aHK3ARTBMaNAs6iWim3LgENrOh0mNjlHvTsd9P54oJx1wN5ZJTGX+hvsxP9C7F2GDzq+BGBK2JKfyFHkph2/WAZvOhqxNjmWiAlcbEyU2W/6IK/xdlhQVUSqZBkQCvDE/OhaRn656sIPrRfm+JU5vqwL/lhpW1hLL3rkQPnEReQr8/pKTt6IAdITfAKAFAz4wB9m6GDb7DQQJvDYkX0jL2xakd9jPQ83/2da25XxG3EnbBaU0IPEkBlqprNRrvBb4DvyM/p/pt3pg42GLBipAzQp4kZLNkpCcJQhvxd80+ZZbTqqkrQiAgR/BjX07thk5xJtk38geuVS8ZWD5ZW4M0ZCL0sMeQt1w7gsRS7LdyHH7lZcoYDv0MhC0raxvq6A41f05+h3TfJcPs6T3nGp+HA6ER+zaqtKGGSmIkIJfi2pUotqrWqtUE8csMv/TMEZ/73gJ//bv8/kJv/Aa7nXPSS2sZlFjXGHuRKTTQ+sF17PvmY9+8mHST/7uuk3vp70Uy6Nj+9nzYfUX+Yi4DhvmtqqEleVvGLGfUAtXVMFmmjvst62wZX8emav4HLFJzu5HwWQP5G7oFtlPjS9HxfGkz48TOjdkKlqaqnDVFgf6ngnnFiPFj2SB3xIXrDf3ePX+m/97v9cX/3y35GfP/7N/5u+/dN/m7mXyBHYI4g7aeWyeLE/VrDYO/Y9ta3BjyKBf3dd7Fvy+guX0U9v8ELuORNrviw+k+tfPT/WXV98VhIdEjsmZVElFmb8cDxOur8/6t3DvT48POjDhwf0O44D9fFYdWLun+7udDhyYYxfRaDuzPV137US3y4d1yJWOu87OWBnHu7bCu9NHdzOXnMHhq9fnvX46aN+ufy+nn/j78vP8e/8Ne1ej0Kq5J35eNTx7l53D+90/+5r+eL4eP+AX+/gLr2OC+NPur6+YpdVpr+i6xWbLdjgJtPO8gbsXR3YLR8TriPH9ia714iFNWJBbpl3Kfix4I/A50BIhC9f1rqPOFmJi8W8bF/yysX7BeDCGuwcEQpsWzRj28PcdM9+6/3DkQtj7MsB/D37hnveD4cJXasipQ35HB8re6WOnBlQoSN0ezb4XdiTvMJnwb4dPYxTkXfGJ55TkSHICPbwz6HHgYPknf17mocc93cz++M21k7PQefgA3N3BkxDSmEa5BG+RV/iP6LIfQVesLAhsOcOzqaVmLbez8yZJy4gDM/ssV/Zl9hGu6QNWTdkXgGvGRNzeBzEmS+RkKN/NR3i95WYfvLlH5eYjiO2qLpnTT6C24rER5gGv3a5EghUMtG3vEEq+CMM0bGjcSvrZ2NeNmjUWlQiYRroIO3GAwQQplzeWuLOHAn2olVHeNuPlXWqkX8aNjAkNkECmceGb1Z0s74rceTY68hQ4TN5HGNqhkrmkLFBJxNNyG0rsYcyiggNHMak0ADZLdP2Fg8FGgdiyb4uJYWbxjzYwXNsQ14N+o2+EhKC+WvgdGgTsrJ8zvEv7EWe7Ssu952bDC/UF3wQECqZSspknAZIJlkziakkdqoOc9Xp2OT84Po0VVmOM3Q/Pp7HD1nOoxv6VQQ64UjD1IQdulCHmAo1nGrw+AbNVlO1SMllFAS1E4wbsGCHZdh4RY9NC3naOnzk4u17fmT8xMX3E3F3Ye7v+DIisIG0ofiY29jJPA/EgWW+Z066zAoO68SVs8GVnHVmji3YAZbwDq0ezyH+Cr8V30Jm2BTqyCg5Liz7jG8maPu9mDdYjo0VWlf2JRfWt4V80Yl18RglM7CzZOPukggHmWjgw6Cvh6Dini42h5rYa/0pctc/P+96RtcXLsPszwt2uRKDznuW80IePSPzih06RCJSEsTEA6k+gC+ow0awE2ZXpdLY19ruF3LZGVucXQJX9FgxyhjFVx/0QsV7ktZUah22ekSuJ+bx1XsOszQDyogQIurCl2W7sD5dsMdCudLm2DGIJ4Zc3aaQ5RIC7/h/BTqTtBsHlRJ5J4KlglSom1VHxgXePtMvrAWmHcg6t6p3d7N83v36/Uk/IgffEb/2gWPrlbOT94qPTy96fH0Ze8czbRdkvK5XbfANYhJ2sjz25fVLTCAMNu7wsX89J3fixvHyzF7m249P8l2DL4x/8e0Ldw6v+p49wSN2eiFPnpH3CqCecK+CQCgqnEsqUOAnbdjoip/P5NkX5tgLY8/4/8r4K+e/hbj3udB4HXt1bNQtD3ItzMEn/PLdx1d99+mZC+MbmM6KX0FVsFnxnMNMrPdN798d9IEL369Yrz68v6dtVinIgm8gSX1XsocK7chHXVLJZD5U8sI8xv+IS+If+8L4x/f6Mfa+P030x+DFIO2eC6HRdiDPPjAnv35/wDdHGbfh14ZTKcBJTZzHnI+P+O14qPJcnugsJZSSwn+Is4jERZ143HTGXld0XLDfSmz4/ZGc8ZEftQyP2OSF9cZ2qIyd0MGx4px2YE4f5sp+u6rQh8CqCt3R9vX7o94/HFhLJ+RoyFdUiEGB1yXtzL0dfsKujfa5Fc6WTfd3B31g7f/JV/f6jR+910+/fqev3z9wWX6nVgp74W3sGV/xscFyYYKxl0gFcdB1wefL0nUFVmIla9F0aCrkn03ShTl1HrDpQs5CFEUJ1QaFBME+pKiMO0xNh3mS3SgQCzxmbHAAZupkde5sOvp3RTCIsY6vTIyctES4tbtZWJ1P/1JCzzRpG03aaXAyt1KezBsRv9tI0M0sKgVDA7W6RBRomxndg0DARbC7BWtXYtzRRiBtTNCVCfKZpsc5wDoG6ObzA3DfoGliA1JhfTKEYoKtYAOgiyv6/PDO5Pr8JiPKCG/to+ALOW0RK+7eiHij6zcNXUDxh5dQBPwzdTgc9NX7d/rpj76Sg+SEQ+catE863Z10OB5xYmPc0JoSLshjfQzWd9gBXW3flQ34F5uAJ93G4QbtvO9Uduy/YaNt1Dvtb+Ld1BBv8Ll9M2TUQ6mb/5Eb3fhAWUBIfIung2mZOr4R0PHPDVZefw0bPruSZH1RuDBRd+TZwV/R4UoQX1l8LiTaK+W67rIM8WYvx0yWoizIg/0SiAhFAPhSkaNeMuVgbwR8K6lioJ+P/ERIoAwoJcBNVXDc7gVlt+zIpPF0+X1jsxBk68qiPDGxKokoPeYzocBmwIbAC0AOFmvCbZ5Bp8u+AAH8yCJDUk+EKiU1ZG3tTQ7woMG36B5t01R15ABxZOLPxIllOLQ6kszpra0hU2FAQadRug5kJrqGIiQnqKStgtNqGbZJOkpq8JlbIUE0neB1fyLhnWYdj7NmkkZmsmHe2IwtJCOABdPxthNLJp0lhx6mUaH9Nx+7/vVjGQfou7umd/7bVu9mfSDp3/Fr4fHU1FgI2pSqgHWq1qFIJWMALNWJkYUNzguL6w2uI2kuLIKwRrfUhO2OyNwY3/erLq9PXIo8gfeiMz+yOOY26NgnK4Nc33nveGh4JqSUBOtRBnW3d+J6x++deAh8YpxWqg7TxGJwUGsVu4Y2aBpXDAyQLLcJpfUoqca8djvKsDFaSeyGRSubxZ0Nh8vNJXFmm27Mk435cctvG1LulgT779pQYmMOr2xiN+Z8Rz7Ra16RqYSnoeLjiVg9YFvHyD2+9AKQ4HozszDfDCvzzeXCvPSF8cZcND3CQjF0CWWgGONsB2EHjafz3cdrp81+6tipu/4D2Klv2GcH+i5BEnukHMsnL+xz00x8N2KvtqoyoFACtYBbmKNBaUjKAiTxkbJcIek/KIuO8Pl/rCxhlJ9lQGRFhDKTMQWomqA5ESeGWhI6oZA11igrfQfkOc1Vd8A9G5ATMh7mwsKcyJLQC/mxXitxZB1hoYa9DTM8GrSN483Ihfg9Y2//VwVX8tqKjbEcdDTozczpGfrmMUFjwnc14yYbrLokzDfizDw3xwANqEqPkDuEmjeQFPqveL40mpoBHNpc+wy0yINNSzyjHSa+7D0TJ87RK7FnXw450H0hVr2pvpI3DSu6rcTuip4bsAMdWRPCrZThM3FQgeyI52XgbsQ1MQ49t3fiSOro3NH5rY/3YpsU2z+hFoqIQY+CUuSwGPZs4FV4FToyUiGoQXiH/oK8m2UENmTe4GVdVvpW5FzB297qC3Ze6d/hPYiYUEKLvQgkFfDJCPwkRYToolND7t3jTB9aYnzJkPNTKalSQsO/lFEkQ1I3BDwQQTuy7FQ8vFPaF6ZDt0BVgR4fmro6SOu2kJsvWhYuyXxhTdbwGNPYoLUaB184Hq3X53XKfHApdjYpjzDc6h47eMOfFnzUyVm7Fh+22JBuLHSmLZ5E8MxQDn1C1rGUxB+BvIFtupxTQdFnYIholHlsCPEFkHfD9jShRQzZVt6tg3FJp8zjGPPxOCfrYNXdoQDJj6Cpu6NB5OlQa6ECw1IkQ6T0L7no/MuPr3rPQWzsL1nX/aOTD5I+NLxwafLIpeuT/wY2u+xWElpl5CnP1cwkj3e9+jBGf0eRUosq0FqlNKQqjirwTiASxgYEML4YE9TDfcTHh2/+vP7K7/5PVT/9tq7z9/q93/7f6+kn/4UqYxJcDKGOXUCVXz2uS27WaOYlhIV3DT/t/BjI8qDOpTKhiA27HOu2nyKVpSBnqtQANKCyVng9blOotlTWgs0oMxkSEsy9x96IBz7IozGHd3LbzvrVmVsizjpx3z2/eN8pd3y3W0goREAP3qWkaoSGbhDrOHvIRv3zXv+fffgnqu9/T37e/5/+fQXaRmxKbQoU6/DZWQe7FQTJtEqmGvSnWlSBCT2mVuT8esTvB/L5YWocMJtKFsk6MR5xaCtfoNHAR4hoDK3MnQt6XjhkLm+yZgoeqeNUdZyrHBue45WBiZRSKKwviAmUpDVDhbhozfiWAW2wmS+WV9bgTt0xuaPbhT3WmYuZK/vhK/l3JVfu2FPIG7GrpGRaVoOqhLCh25PUS5EqvOZWZBnv0P3IXm6aJuRuyqySBysYFONbfDNUEbz/ADLcA1AWGE/I36BbqScQkQqQgv6k5E0RvAgL43vnkh25N2xnsC4levRnAAAQAElEQVS+xFjYx3nfYd13+kBV7x4Xb+MDCv/Kp0s7OBsH4l0x8CPgaH704TDiknh33OG3Dbut28682BnXiSJKkPoA0+rasPsKrofXUvBlY84D+PXw5l/b8Di12/74OJF/qlAVuhvj2adBo/c+2lot5J6qadiJkvcDtLzv8TrfiMtWc/inYr8KIT4KSRF8/xDEO5C0Jf40vsdPrcg0GC6hi+27w7+jh7B1hlT4itGLtvRBQvYPTcT0xv54kWNrw1Zg0CfkjwF+X5nDKzG3YT/HpPUrmfCtquhUsVWpKUOWwviQnw49jI3UGjIkcqdlsQAgmM5GjK/4ZiHuV/a+G7y6kxZ23He44wyPK9jK+ajUUECDHvLvrivjLsyNC+OuAza5XEwDe1R42kaHueGzNvzZqn3GLhjam3kzrzr8SqYqelRKWCA3CNDAZKjRiacd6Dar/GQEOEBKlmnIWVIRxKOk1fpTb63qMB+Ig0mtTiqlgVOgicdMXDwhfR5v+YrtyNhQKiNVMgaERN5DLo/7DMgo6n+RNf8P+PHwaYOuANB2Soux4ruFmHDeWmnYgJW2kccZHxEqBT7oD2vVwU/ICRFo84GFdecdfLqRS0Aoh71ueovH8bdBe8G2K3Fj2InFKIENiqaSY4yYvze60o79EYH2wAfg1MLcavK8m6g3hCowtZ9W/OzYKSlwUwW66cHqzMNdCzl6hz+v0EtJMfz2Wf8NWUQnYuOPHDC1MsqEFgZGnttc3llbdnToyCeeYJDjo9Ycuhznxg+nB7lsxJX7TaPWorSA8Ladr9j+Bp2Y3XQmbs+sI69c3r8Az8ArF33eY184K6zmZ1MzPiTd9KPiD/MiKA1u/yEUeNZSdGhVJ/LTw/0sX7TenxrvVRN7pQzxQBzj206VOeW/Nfw1F8Dv3x35cXhi/9R08pi7WcfjrEbOy+qzVSD/rlcupF/fLi3PrE+EE75omg8HzfOkGfyp2QZFQocdhAW/XMYPqFe5vKLzxj6y0xfIkhJ6phIbR6QignU8dcu3lbJg89SEvKe56N1p0nvuEb7icvZHH5CbtS1R7or9NtsoUwWZI/D/ULdDX/g5dJwrfpvGxfUddprZ9xTwEiA0hEhj/jpmNva4lr9Dk4VDnyH8DjKZRCUFXfgVMU80YvDKurYMWImnXfSolCCui07c2dxh1+PcNE0FcNl0sN2ARvxU9OzEqnOj9wYX7HVhvzpoIpPjaaXcLQfkXTrWVmLN4R9KbFjgLVmHjfadDttGIQWyVASvjmX4tVEm9k10Kbc9e0gBGKeCg0lpkHb8tZK7r8xF59rN8YotxJPgZ+E7IhQ0+NMZQPqQUGjU7RA6aIYYBFFix+obAq5MuA0YitBmuhGhUpIgK0Ad9YiQ3Gkio9bhZ5BGF33BQW2H586CsLDArAhsYW2sjtA7SuzwMphnp83yRUCbzyA06kE1AZfi6QPCPKgp+KKJDxU+HjMaqb99bvrzbXkBarJ8CW5i2QiIQIAuqLoi+gH6MotOx4O+/vBOv/GTr/TVuzv5wHPgcHPk4ut0d8+F8QnbTJICsyAZJKgMWh0bWLcd/TZsYTt8hg39O/a/oXtcaGdjtdG24Y9t33nfmRRdO8J1g0z5DfzOYD60wjtDWYoCuYPXG5a+PAOPL6gxWaBt2QZs6vjjBiv1Vd4UXFngzyTLhQXFshhW6l8WfxLQ535ElvnaXlnKkGPUhyyhiFQACtcBpZK+Cm4jwB3ktbiNPnAsdPCV1EuGKpPGeK0VJgiaWW7sM3DoT6wtDiY7i7E4pNQiTS3xS6owwaIkrGMAJhg2vTJ+xYas2+SWeANowzMilYwppYwy4V95r5Vk3hrzoMjPbjlMUKGSSZKpuiOxnYiNA8muwXsm0Ryp383TWCAqtAoyD3B9QKqCaz5BH1II1qPNNIyLWIoI2gLdikzfi41/7XKMHg7zSGigjER44ddww5XDzML829G301lKMr4yvlGSqJD7H16lv/Gh8gvZpPuHSe/fz/rw4aB31E+nqpkFbCb5TzP8iX1vCAtyZ5EYrkjJ8XEmZh5fzvLfLvEvfq/8IuqEDGtwilqrzKcJvngMX11eP+n19ZnN8KvOyHtlsfIiTF7Vhm9WAst0bWLzgJ1snlFKCt0ez6ONGLaObkmEarWi46S7u6O8MAYDN/uLWAkGgqJBgHogv3VqLEhut199MFo4XPtvU23XixbA9YXL4432DZuuwMKcMHjOdisKWOaV9pX+nQVgY+53dIEVfg0VZEmEcNnw+4RNj1ykfPan48W4V+bYlcXbsmzk0QX7XpmTV3y6o694LG9mDJrWwxupW67Y0dSWczT1Ud+xqftsp06O6cg03mm3/IbRBnZE4Kei46HpSEwf5qbb38Bow4+1FUqg1lEW9GglqSfjAGzZSlFFtoTWXym7/gJz82/tTcvgu5PXdsF6QOCMggJTqWxWC0Bp2tX1VIV2QoelRRT0J/5tOjGv7pHvgY3IaVxsVzZOVcX4ad0Fn66VfLvj/5Jxk890sfvEgi8eb9Iv+OzCRubM4eRCLNqPgS0KsT6TT45T1eENZmK5tiLTS90eW3sHf0eplTUUE2tHV79TqIeG7Pqve+jXDwE806R4+/jNoIEmG0J+Onx2Lgm3scm17I5J890Q4koMetMw2onFBT2vA/bxN31W6gYhZIFmy1TBFyG0J0FubHg27Oc55nInxjsZ0/QH8G4+KzGJ6szRUGV8GpT8MaWAZqgmUAL/uUzVYig3O9In1NuReUWmBZ6DF0QdpxvljowbQLfY52lBN+uzMmb3YNNIybb2XAjeEz0SvSJi8KEAgQ+JZsdPu8ciu/EJC7Waavi7AoX4KBlKbJIllcjuUhBBVBFSskzDDjR0dXcNSHBAV8hPB2/XxiHken3V9fLKPFixYmcEsoBiGtZtwZ6Ox7E+dcntuEC7ZUV32wJ0xt3Gmj+moQlkPqZxxS5XNvq2z0rdOLI86GYdoghdJOtnXZt1S5PAKEiF542u21eX34ccb7JZPtO++V3k60BOZEW+DTlDwrfSDN0DueA4Fd05xx2SMlkHUvfH0B3A0sWhIxQRytAbdG1M9r/POvTbzxdVDJ2507ezVix6ZWP+9LJo/O1/Lo1XeFZ0O7BOGWbmqf2Ea/XCIe9Kf1cqawHID7WqNkrkS5hmSoGzPCbCL6HuIKKedFZwfvv/9+/pt//R/0T75b1e3v9L/cHv/B+0vPulqvsLtBXCKdihU4Ob6QVtfHqny0CPeFCHLQs64tjdwDzDtPLvitZlByfgWS0ntEuFfpVKCzkuqy+LseuoE6NZihI5GIYv9pHvnOOZQsSNtLIWef3aWMc6a8lohOEOgmHDUDtzwHHSkTlKqkCzZKqOMoYCxungBTGCeli0o/Ku//xn/1ClXtW//0rTP/pNppIvjBfGLLBaB/8dHraDTVCyMMeq5qmNfdOEflNLHcjhp7uqE/n8cJjkNaciC87QjryJTeZWBp7xG/YoCJIJK0krPK7k71dgIUk4ZiNSE373umoY8QGNCk/rKfoTugmfYloG3kspqoybp6qMYO6uemV/c2Udth2E5is8LqzTr+fLiMsLfN22YVcUFzsdlQxsmJSpLKkCrdDbn9Bob6VghzL0vj/OOjIp5qmp1IkxXAKAv/WwGYARSBJthogYteQ7dHuStgavhp4TUNG1ZEILrACoR4SSMjMUEfLTmb87cCv3Yc+FA/CKXgu5y5fGGzrvW0cO5FEowgBNStOICBeiAwuFduTet6AOjkIRKT+eAzs+vcXfpg2aG/7b3LZ37cDnXAczWaaNuWK/QgzfpA5zHRcLR3x0JHZu/q06sW+5O07kmJl9cZFCWpHbfvE65olmvRt2mVqVbdSw0zzoNcZN0G3s2Qu+ixtgJ48xWMWQFME3HyoKvB3+Bq8aag66M7KZfklHjH3XYb+j7y7Ph5CU9FEMnXcbhpcsfIHgywf/TULHtWUPlIe8CvRLBYf3BVstnuPE3YoNbbeIUK1FFbwKFCBLgVdKQWQiim3dsbd4CkQL7ZmhBEURgqw2vlZyxpV950L+GPtR9hEbvFAEHTqoMeSpzOEsqSyBVBoXxhcW6gv7qRtsuiDngi9W8w2R+wt2ruzlGuvBjN0n1eo5h4wkQvttYbztUpCplfI2hzoGBeDUAQvrmBmxyTgRdwimRJ+IGGVBtjLsEPLIfd9Ej2ptmsecO5CXJhXeFWmSZDowQ4oSykz6CvhVJYsiUlIoKQt8Srgu5PoMjDUn/Oi/LPGn8O1/uqc6eGKc3h66ZdlXfLcyD364vu7YaQcBFqolh70aOpQS2EFfqNgGHfo7IB7EoT+QM5WZo57wDSEe9FYWmyv6L8AKdPgU+h2rbUK/Yt3Axf83GXZ4ddUMTTVlvOPcdCBPef7NrEce0sFf8PlOmeB+ljWow5q02Mmly9ivIoYSO0pJrHQuOskD3q9gBwKLPqmxvpl2K4HdY7QJHTfkXYnDFdyNWLT+EfRHqpYy7DRkYx3xOfAwO65SCU6hv9SiCthDF2x+Ic9dkPsGq3wOeCXXG/zj9Cs/UHtduRCLC/w2xojBkMMuoUyJDwbTALYvMq8fQgXJspnvAdvdnyZ9eDjo/cPMpfEsXxrPrSB/QLOj5s782/Fh6O500I++vtdXXLy+Y8w9F813wP0dl+GnWRP6FRJC7zHs+My+yeDzuM/imEtJXM+HI+vqTLxPqu3Nzyixoo9zjP/JpNfXi/xfGoxLY2ywMWftV+ubgQ3ToKFfa8mcLbrHzgf2eXw04bMje7GHu6YP7w76+v1R/uctfMYNNLtwzsKEkmmVVFD23tG3D5olU4epcuE8j7EPdxM8qipxF/T1gS9s02W5PV921gZtmH433GgNmYnDgHYtwRqb2DblOXJBL6/dF870C/rtzAHjoQ54hVzUgIm1eMJeTRPyWKZpavRXNfxUMkYeN50X28znc2LoSkx6f7wgk+XzXNiRYaV9Jb4XwP6w3qlUZ330D7Or8ZHXuAqpZMrzZwCCmecEX0PDxoSxjBc4pvJSC9SQSTw7beZ3JV6v5NsNg9vG/qG/EJwZEYoIUAUqBvM3Qro2Wlzv1Aw2KqUn3YYSn2FHCxMVZBJhx8SyILUqs8jk3f8ZBE2DBRapVeZp6BuO3DjQraO0sHaI+ew2CHzGRgFHbTiq0+axQ/jxFfACMuBLKenGA6FlTEp48w17vvkIjF8DOG4D+Awcy0xFAi8G3XQNaX+NK56IUKJ7rYWNx8zF2Ymgvdf9ceIAJNXYhxNnJmibJmUpEpTMR58fZIMqtHft6LfirAE4zsHpRXC13dF7ZaJ+ho33YR/6XFpmk6IZOv0LuM38PpcRqQAsd0SYNWAMBHIBMBr1O7CrY/+OXKPEV0Qs+Mw2fLjT7oR/JfAt52eZNmTy+0IAGq5MOL93hIsIxeBfFJQRIf2roJsHCb3RF/igZKqUHJP4c7AzUklfZYJPTJKZDOSJrhK0BgAAEABJREFUemTCNhIG6BpBD87tnREsIDsXeYEu/vez3O7xmdgFvEiNB+2dU4TJxdwc5U1r1B/yQcv4+DSLZSs32WrRbbLW8Y5oYAs5pAJ+o/9AIrljsz8ujN9kndzeqg5z1dTKbSyyVAgUoFqfMfGDvtCtjTrtE9DQv1G63eD6sMfc5Is8LyIHEnWDX6Lrjl8X/HLmAONfvFxevdHzPMN/dklDjiMb6gM0vJn9x1tygZP6N0+FRWnSPb8IPrCA3d1NOhzq0Lsgx2eZS5FgJdP6DBsGPcP3+eUyLowfR3keC5djNLOownfGRh6/4avX5ycOYM/yv/n9yqFr8eKP/MYfcU+gELaDT8HGCRQYpsLOYm515sOuHd9v6Gbd6VHLlHWcpwm7z6q1KoKkDGHWUlH9Aibkd+s2IZ/jatsWXa7Ifj7L/46y/wc/y+VFi/9W4HLRZlsyR5y3dkrztbyCvng682FDphVdVub9hmyduHT0W48bJBu4VEXWGb6HqY4F8Q5fTrVx4O66Ys8VXrsBWju0vFn33NvIIzt8zNI6R/AN8C3r9Bk6VrJcQz7PbeS6bai7PH6HwChNC3szmJgObBbEa8X/TY6VeW7Y9C0WaiFOixLZ0z7JVMnkPdDpBpX2WmK0nVL69+uq/9026RWH2g4hCXHlUjwRwdgcdGpJfYbmuCFgbu8h0PBvIFvRsBnxeTdX3SGf31st8EyJD6yY3+iJziOHYQuPL6bPnKvISJXWroX4vSxdZxbyzxvCnXGdXtije+rABmhuqUaD5SkQiwjJH0o+8mN7btAbMOyLNyyMO7+AGz4DjdAwHcNnOl/qn/tAc9tnGHj0mcqOnI43x4Y3B15PhhzosBI3F/S6EkPuu/J+JSZHSRwtwEq/4wKzoR9+CGpMFoZof9PBddvDYtBEAWcq7rd9N3R2P2ZV8lUAvQn5uZqQtd3cV0sMf2dJZaSCP+IxPeuyI2NHfiYD2gk59uHPwYt43RDIeAt4m+VgbBS+UoKc9FYmzA3FZYSb5cekbaMdOgbHJfttVS6h6uf4qKksoQJ8oQGdAMRjWWGNbBoy0jQ+sFHCP8HjMzqty0ZuWbgwNuz8aNY9is2b6Rg264UdVwN1Ptoh5jVq5WXfuow3CDIWDwx+vy7724GscyDbB2z2LWMho0SvAlinKJgIvYZdKGPIsZMuTG0f3kh4eJyZdBQ1f8fKxuJpf1smmtE/tINkMF5B9wbNw5w6cpA8soafqP8aQsdZOnHxOWPvYlkwVBhCsiwB75fSdYHWb3FB7Nyc2XX7G8arnjnAff4bxgv2KvCbW2EzD5BPS6Z29L6MfUwndiQIKxGulCJDgmP9bjAYD5wuc7+9Zy/6S//4f6T3/9//QH4+/cbf1y/+3P9Zfbq+5aygBNdjOp7BCBGhgHYiU0aIrgG3Ku9vePsiWTDHomH41s5m7mUkebCq1CLHo/3m/UJ1DkLPOtoTPVKZIUXKz/DH27pkpxDe8Ni1c+mzs+56rxd0BPYVTDsIBtvK4PEBrSjQBQq0M4Jp2EG34F28ym3ma1gOj7r8a//I7KW//VeV/ufBUa7vK2NWeO9wwzBgBLRrrfL6PM/zOIhZl9aqDlO9rTfkdb/XrArw5QdZS2jk4gndJ9uBWK40WoYEZwfHOe7MBedKXui0FfobuAfy94E49NhWyw/sBhIKmU/Cy3pFhEqmKvO/YWvbwDa6cCBcyZeduOrw2tizeJ12u3PvBk/375Q7dhV4RMTNVtAMhfxgSezCNyZxS2bIMs2tDv1th1LRPRO7BWRcilKMk3bobsS888VOaZ9BTSAPDrBSQrMifwJBXZ8fdxrLJe0R4be3XiwGsR3ZN3RYyR2GxeWYR6v8btjgy1KinVhllFkrIgadiFvZ6dt8GKbsPbFDueHwvu9dlt2wwmvbNq2Uq3ML/LuJQq1T4QOfro1249CsUpIYKsx3YmkG8JP9a9sdeD8CJ/a5Mz63LTb2YDvQ8ZsNZREL+js+asnh68nx53H8YHGk3hjb3AdkCvlDIR4LZI15ieDLTQNcD9nen+k27D/8ECGUQOddO3p0QNiA1htNj4cuHyVy1UxFhGznC/E8zmPYxzEOKjhSgGMzmd5G34YNN8cnREw3S6iWgm43KNYDCIUsvmUA1W+KSCV8bwDvHChkin6zO3Rvsb2SQjb1YUtzlwS5BN/0A57+5912CK/I4/3FhbFXYuiCjIuB/LRaf8ZV5vCMrQ9TG7HvvabtFREW8cYbOn5JaFcg4NVp6PDo2HCnvlFuxKQvjmiWECoixEdhvca4UCJoRsjPzpjIwD6On0mtNezVVLIqo0oDD9wxJlVsy1JVaxl104pIJTRcT/DB1u15sw0FH/1mX/WfQpPfcQXaGBNpbPQEwXsY22jxPDNgs2EryhW9rKtAH2P5Kil5uNdKe6oT19bHdvB7IITpF5BaQUYD49zeMZDxVvsCvyycMVbGBzQnfDE3dEzGQMOfHV9t9gGDC3ScEydw5lY01YLdUo04p0vmbVz7BXbYCTquuAd7r/j+cyzTpJoFtcJTQRuybOCYhpCl4rMf8qjwSGghPvNoG7GxI1cnFglIJQoU6BX8NCGb9TjO07j4c1y5XYyPCGXCgBKWnPd2+TL4jN1vsbrJOW8AbS6vII6Si2WX+5AzFJJKBpDwD0FVlj/4TugnfEqmSgkgZZ1sK8f8cW46HWc5T52OhT1RamI/5L2O7bdjqw0feeznv2H84d2RO6mD/DeT708Hne4mmYb1q62pR3J23OSz+O0vbl05Yy/oQ5BFUamN+G0qpagSy4Fs4tkx6kKs+SL16nzD/urCvss/Fm7ovBMDAZ71+aFerSQyV2Qv5OIy4mBiTp9Yw99xl+B/8uvDu1lfvedim3yMSYZ8GzEdEchSlBnYMUSBTAm9Qi6oQ0dfNj/czdBvGrEG7QLPzDJ0yJLcySU0gABYW0ha5KidGAEsu3mhfkn6Q7Rv7COXAdbR+XW3nVODxxHZ7/HL3WmCbx1trRRkrZyPyA3UA1qIL9tl4U5s2Az7rdAhJAVLh6RuTyiQzfWduNltSwZX6NgHSV/fmQPsBzw3cYVRBQt0DPgmdi3jnqZVl0WVTttL4+kqwy6heGvc4eMcuxJDKwJtvN8E6oqQciQXOlY6+Nz6FJB7A6ToCLpDwLCB+2vhQhGptBBAyUTQ5D0GfE5KpmtBNuhYiNUGGrCy2G8DHHRXTy4M54l14eLjfL4StBeCdpUDE5ExaB/4K8lqQ6YN/A7d3nfJID/BF4CGnVpHhxvur/lZlg38G12GGg8QwzzGVTF+lPrcklKwCYughVK3d9FmJ/qA8+5EoOSm/fqsl6fv9PjpO3373ff65tvv9f133+nT99/Q/lGXy6tsy33I3mUZba8CSfKb7L9AFhihu7QTGBdWjaeXq777/lX+96Ieny56eb2OibSjfiBH4oNaIMLABRs/Y8MXJvCZX2cuTIKViOwKRYT8vBWDv2UZdsHHtpdtvBLUvnBaaXO/fTnGKZRZCMrG5n0eMJNkp6nRVr7InyhSCcpajC/azd367uhk2LDDCrjcZJ4bvDb8usFsIfGe2XC/vJz17H+vyr+AofNKf5YC3yYnvQO8ffH64eGkn3y410/5Ve1nP7qXwf/Q+Ffv7/Th3Z2+eneS6/d3B8YWrHSTxfYX8SBa7AcnX/Hc2gO5k9guEnqvyGVbYs5xkdzRsWPILimoNxx4IKl70zlRrwybW45kdn9q/Co46d1plv9tJf9S+DW//L0jgc+tyFHVkWMlthdifKcM4jcjmOxBEkqDZuhO2PQ0V/k/3/C/z/SBC9sH6Nyzcb3xmeE1s/DNJLCmw5BpUpuabD//203ffP9ILL3qmV+6XokVl0+vxNfTs779+KhfffdRL1wk248P90eZz0+/vtPXH+70t2LW7+SuA8G3M3d3fLVhlPGrF/Xr66KXlwW/EaMsJDvxKPwmcLvx0M9J9/m86BOXxf7H+b99Qhb8zf7f+VtX4u/59Sz/G1MfH5/07fef9OnpBZmgyXjbqEO3I0NI+EjYpqLvzEX2UfNhVql10LpA68n/M7JPZ2RaxN0ui0BRbZNOLKIztvSm9cyvhzs+cDJ124RfKk50vAs/GEqmmn3KmNCiy+ujPn73C3377c/1zS//WN9880t9Ql7rx5RjSOK3prm18TcjDtA8TlWnw0RcTJrmSbU2ZTZFFvUYkTjGZRSVSCCUARD3gTxChg3EK5eWC7lhwaZewCIDH1d0mqA5IoqL65VcetXT8+vw9Zn86s2euZSSasiT0O7E28YlgWMwQwr+iMDuxPyKjcd6YXtLashwPDTsPI/NyLuHo46nWc4BhT7TTWQUNDzesq34/kIuesXnt/y+6JX5/EJee2Zu+xB9wPb/q/mif9SrPiLXjI3vjk33d5MeWIzvjqHjBH9iT3h2IViupkveuAIdgRs55zgVeS58uJvHXHtg7t2zqM/MHVQlDHediVP/+2vfE3+fXlc9At4EXjeUFg951bT9txOfiWf3Gy6XjVCGE3Nzxy4r+Cs2WoCVNt/foLYMC/0v2PuJ+fWE3i/eWIHfEWJCt4I/k3pnnONuRZ+F/g1aw27IsELjit2vzB+60bDLeapkqKJrKb8uCRf6YJ1S0p74IMBTaIxzqUK/+9holjmVlT4u1lZsv7CRXges2lzaxvC/YCvb5tX+e4PrkFM8XhOlHR06bxX/Hw4TMTjrcHSunYmXpsxCLx+QEAdR+KaO+2R9UVWBHIHsO9KuxONqneG/Yg+qtDKekTsA+/GemcyvQuwlsV80MTdLlRIdTU/8YNtj004paKdtBk4lFmpJNeoeM7cy6p/bE7oRITEI1VgiENYcQwroVOg3cCZeGjiVsiBXpV4kwUYZoTJAKkm9hCxXUg8DfXwYBW0zQVfBw/6l+9YutwCg0MVbyONrSXiE/4lQBcaoYI+2TKWkDXoLRlvpcyn312TNrOhZFOANknwN31EyBD9qPIEAJVOWt7SQbWpmK3FxJf+eDcuiC7CMubepY+NQl/kLYhv6bPC3P2GviJD8AUqm5tZ0JP95o+2/NfPhvuruEPhwV0LLEFxMm5bB881zJSIUyBchyf3EjVISDX/APux3HhediNmNuHklR75eO3JKNLH+hVgONHIn9jG9Aq9a+GGf/duUq/p20fn1RY+PL5QXbdaPePRhc2MurkzElcBdXaIf3dgtdPz4M/3lv/u/1PTzf1MdOt/82f9Y3/7s72hHDtPY3uyxsaejCh+JwCQ2ig616TBNmuaG/nkD/DXVwqGjKKMolJIoIxUG6nIJZCnKBCgjq7ISEaXRPSlGWSRspghodIVWXju0Ba+iwlhFoS+lSCW4Bd51njXf3+lwd2I+e11tqqXIz2abDHus/NiwasPA3sftXIy63zSygBtVIoDqdNDx7r1O91/p53/mWx1+/PtG0/6//Xe50O/kZBG3Kcte6qRpmjUfjjqc7iZzrfIAABAASURBVHV8eK/D3QfV6QFaR6JsUt8bA1LrWbo8r3r6eNX1dRt2zSzC7Kx/u1ZkdD1tTy6CT8eqBw6nR9aERluiq+f93KqmVlQyb3J1DRrbiOUu+2zbpSt+9776hVx4JQ7oRh6GgO94ighVaB0PB+hVbAm9HiD40292J0HM5N8K/53ce2Z9eGX/c2aN8Bo9gPcX2p/Yu3z/eNYn1skX1qkFfTyvzBdWujDm8fFV3/t/bMR6diXAF+S6sDd4Yf/1kfPCr75/1h/9/JN++d2LPj2d2ROszIN9yG06F/CfWOd8znhkTf4EHfO+4tMNsa33Tqw7lhOmrcQ4kNaSKoDbTGzD0Kgj0/SY18uuR/aC3/vf8HxZ9Xje5TmJCiIIgc92wZUY2LnE/jKBgm1K5kDrEDNv040I8aqVryuEPttC2DjeICXsDpSuzn7BsWrclfy1w4dW5vUOnR2/7jITx4f9MbXQoRXyE0C8uG3jx4xn9sovwEJ8hyS3T3PV6dhGXp3wqcNd6tDsyLd9gQ1ZP8eGeYGhHVk2ZHHfajsPHLE37chl2MBBNj4BP2HYTrIxCB4FHzTkdMwekGNm32OZ7IsNP1w4/z3hU6/bkFfHNl0JpRj1FZ9fiZ0vsUesuc3jp1pVMi2q/EUVe/KOIB3em+c+pTJU0DuLsEeoItPUJh2I/YP/2Qag8t4MU1NDRtNbiFH/BRXDiHuvI7aFdiHmgEhJMA4DdAWvzuBOs3GouqbucdgueJtalW3RppRl8rq/IuuVve0ZXQcv4vDCvFjG/N1GHHgOyoSJrYSPIL4T747/lTJpn1mrWimIYft17dgY1uqMKzCb0XGeZk0VPUtTGQA+fTkAmdJSMn7Hg4wzH/FEhJK+zFRE6AO+/j1wnOKbfTxVTfjYkCXH3H1hX/nsHMEe0/tM/8Ub//vO3/rfrSUX+Fz1ibPzi/+CDfG7cmrdvVZ6TgTyo/CGDhv6GaxIw84n8uIJPzXmH+IMuQoyJbAx33wuf+VsuBKLiToN/8/Y23YvNJimYw5UBXq3WoVSzIVdG3qJp5RUqUVpHqWoR9AvnclZZ/bYL8SuzwoXYnJBv33wCk3wmbHFoU2yrf0XoU4cCu6BE2eSA3JPrahAX0I4A7Q7hgzBM+mLQpwaQkN28OfWNLWqmgmWhm8X7PKKPC/I80y8PHFe+cR9xEfOqs6hz8h2JoY6I+Z50rt3J73/DPdHnTiDfqZZIsdWpcH/AJ979sjHGZ+2RIZUpazIMWGTAznHOeV0KOyPCvFc5H3Q5Xod57gXDrBX/H5lDl2xjeFC6TPUxX7B8MafsMWBte5012Q4QK8NPim33z1gQ/ot2IUYuTI/xrzGR8/o+c23j/r5zz9ytn1iL3TRC7mEaSqpKrOp1VmNNb01l7zjx8B+GxMC0+HTVOKHiv+tdy1FwR/H0BX/et4ijo7I6TPah/uZc9sE9dCCzb2fwO2yfYUPM+BcJPv4Hrkf7ibOhk0P6PeALu/fNX3l/+KZui+f39H/NWfTn3511G/99E6/86c/6K/8zk/15//cj/VbP/uKu4wHHU8HlVLFdpa93sbZ/aKP35+5d1jGGvl63vSE3o+svZ5LLp9ZAzpSnQ4T/E766uGkd/j7Hn839HWsXq9XzrcX6JzlM+6ZWLmwFw37H7w7+M5TU4F3wz6O4RE77+/04f2JODpC88AZexrw7uGgr+n70Vd3+hH3XD/iHuY9PA/QSGwekQr5wVpUEnuVTLkUdc/tjRx5tZ+BUukDpOA8LDnW9x68FZoKWTh0lcTWWdcdmguDDSsZz4nPucsgiLvsGMQO7eDthj+BB2HwMkOlpBIoJeR3mk1CfroDB2YW1EGysdDeYJPfFxasz3ClfuXi40LQvhL0r0yKhQnBcKGHNviveHUlgkxjZxHYaTOPISu8pJCAm/yB0p2Jv2uF7w026hu0unbwB2394LkN/9IAyq2OUj1SmA2IARIOoq2i+5GAf0cAT2XVvjzrlQvjTx+/168vjL/V48dvx4Wx//NS62L+lh1iUJLIuSQrCTN+0cD8Mb0u2OWRTeO3H180/uFuNnwOwivJyjpEhEqm7AvxLNjphcVkLI7gXAhUcohjht5QREh8hp1gYjsOHw/bbrJ9V2xvsJ/cb1mNHxHKLCSLRsKeBkzTRLJ18BcFMRGSSkq2TUUhPnICkz1CMur2Hbx2YPBCuHXADu99bJgcF2eSoien/zOJRxY+11cM4mCfmCiGeW5MqFkfSAw//upePwV+40d3+o0f3+knTK6vmXwfSOIfmGxfvbsjuczIWiUMP3SyPMgVBhbRCLros10/61vQV3gJcYcvFrLhBuL+BgrJetdadJirDlPVxGTkg32ShaPq/jTpwUASe38366v7g75+d9T70zw2pyEkQpaNWPWG1DFih9l2NXPQM82Jholg8WLyngT7ow9HdD/ogaR5RwzeQ9+HoXt4nOB3PEya50kTdmqtkRx22ZbffMdFJwdi29Sx4vKRReIjl7LffXzSL7/9RMK8yPP64e4wEuNPvr7Xj0lUh0PT7+6pv2p5mbcbPnGcjATPAntlcX0lwb4AF+KwE4Mw1rjgtZ+Z4xcWjGf8+5GDybfE8zefXvVEG6GK9aUFvBfywCOL8/fe/Hz/RDJ/4cL4zGF/k+NlI47EppuQU7ONWtURXe9ORx1IylkKXtXwmWPIi/yTN4uXTg5I4rOykM7Ypqrj+7P/RjCbqqw52tpUVfBpEswJffEkzKZadZgn1tlN55dP+vjtL/Xtr36hX/7y5/rVr36pp8dHXVjASU/yuIpcE7TmVnScgLnJch6R8TA11TYpS5Gg3UcwhSJSRamkNJTgLZM4K1IW5knoehG26NS7dphlSPOhsAg2VTZWzjFX5vELdn7Ezk8sdGdW/GE3CTJBXBWVuMWec2rHp4ktTEtd0O3Yepf9e8XXDFPFPsdDZd5Nese8c3ycjpMmdGnYpqBLicQ+YEPD8bFwYrlikzOx4Xn9im9f2IAZnjmg7vT9d+Oqf6mif1ybJmw1j41T1btTk/PrHbqdZql5w0veuhIjV9M1UO8IXJgbxzGuyRuG91wMeDN5R8xO2D4ztDF/X7HLJ2T5yGbgE3J8YkF/IU5XYjlCQ2/L7A3DM4f0R3AekfMML9vadrJ9PU83xqzYfyFp7MggxiulhfYXYt1jHetP+OFMEun0tVbRI5Uw64zdkGk1cBkxwhq7deit0LCeK/UN3wz6jE+gZZCHA3/cIHnH7DIkTrUt3GZ5bJvOYSGMg40SKC2VHI7dvkB7HcDcYg6sCLFZLsorOemVg/8Lm6dXdhBnJumCnA6HDnFEE6JbcxX0OhILd8cDMX4gHmfVNimTOdYFdgxIvmHHuD7A8mVKvpTszFrbeIX/AmEDBa0BQjgtMgYfQSNLqhIrFb4T+jRis1o3aPnCuHNZ4EOjyyBuEpwxBpxWiqYKMFemKTQzttFesF0GtiEWBQ+xAbGOiD9es0glQhWBWylqNFQV1V5UGOe+ZFwxhJTgZoY+Q7juNtEHBGClOjHtki5lSi7F89ZM15AAejl4J3SYquI+HLOFpkz0yTFuQ2D7dMFJC77aJZVaNM2N0jg3OzqGHWc7+JgbHlJXwD8Hnm05oNEOsxUvXIiJCwfwVzbFLre+MsbXSrsCnCE3Qm8QXME1D4UUyKugolDJVEOeI/PynguXDw9NH9jw3x0THXb6N/TclVAWPG2b7oDp4glF3HQAQSPRENsKacXH/xA6f5ELxErQOF59QXXBBkxF5qSAPi79Vvo7chbGNi6LW9k0lYX9x0Vnfjx9Yn08k6c29lMd3t4jrdhzAHNgheYG2Hbvf+8v6Df/9v9Y/eNvaT19o5//hb+pxw//gjwSxCoxzrzfsMWGnamO9p24Eutoqsq58zBNmonlqSU2MJRRliyoWVCvSNTiMwwb3PoyKEtVJuASKG8QMSloD2I1IJHMiUSfQuDATgdivtVUlpSMEJTmWavaYdZ8utd8d6eZOT1xgVyQLyTstLGsA7YJeXElT2zAjt/pVoIUETJfwb/OdzrevdPd/Qe1dtAf/sU/VG2v2p8e1P/On8Mn0FSqwLeSMxq8puNJh7uHccl88LjDgxRcGPcZ5CptVRvr+flp5cL4woXxOmI40YGtgXwptLB/7sRRKYGdi07HwtrQdJyrmvWOUC1l9M2sEQU88RAacux+ho0G3I2cXc6HXhscU4QR1AVfuICTKN5a0+E4a0KPzAq1BEGEahfs4Bc6tEKZ2HHXK+vPq9cH4JW10GvkmYPdK/unJ9buT1wYj78oAt4VfTZs3CUFf66s6ePC+LsnfhA/6+p1DJzPFy+fuKz9hoviP/zFJ/3qu2d95AL5zF7L6/kOkR0aF/z3zHr4iXPGJ9Y5nzdePuPs+mIH5wrL/znXVHStgRxuFHgQ3AbgGlKCL1QeuTD+9Lzok9dRLoxfmDuIJ3kMYzWePuywso4b3FQzsU+RUTaMTMhiY78VSmnBGfat51P3XPLCShkGRjFc/h81YXRWtE1jXw3yDqHPsMBvw5agqxD/teaIidnrwZxyPLSWMs4zucB7qCv5wKI7dg6tyBdVxpvIZ0lH9K4Ozc20gRV8z33nEMtkXmDI82R3TgBnY53f0HE3MH70Ma867yK6rJOw6+hHh6CtZAxZJ2J2Jo9OUx3vjt8NXNve+90ze3Lcqw27COYRyWixD9rZp65c0l11Js4caytyJP0NXUqmQgK6IkLmFxFCPJl+N5WUggAwz1IE/8I8ajocDsCR+J/V2qxaG6XBc6GPH5icW18d46wjZ2J4sS2EtsFXhmIA9ZLUUwrJMNQQj98RZjcw1q8T/jvO5pMK5NnIcQvr0wUfnMe8Wsntqy7sZS5cSl0JxNV2JsbhrIBIRFCGcKEcXy4zC7m5qaIklNVpHHxtAwn9Cv2TDug6V+sLkH8zqrIUpW0ZqbBQCkYFq5o5SrADkkpRlqI/R+L6HiWfwGIYdkvNh4Jd6wDTWrfOj2wr56FFr8zTVxKRz3Dj/Pb4JF8Wf899wafnV71i3xH75hj4snaxYeCtw0HDlxv6CDtWfHma6siNE3GfJZT4wRAKrcSHY8X/BMGG3UpKjViZgSNxWMFdke2V/SLdylJUWlUkcwj65uOzVkK31NRnEI/HOQ9Zl1fynM8tZ/Rym+cDQ4b+89Q0zxVoOs2T7o4zF43zmIc+T02mCz+9PV0pBFBi+6S9IFN1CdSSyA+t1jTVqlpCYIsUoZX8ciY+XsmnluXJZwXOtN+zL/j4dh9h+XqEprlxFjoNeM+Z6P39QXeHSY0YKFlUwCnYr2XqAJ975D6aZ6OvBHgJFLUJWaB1OlQdj405xHtLCW8573zijO4frS7E8vIGjuML68aFuWTf+C/+JH6eyWFH4uaO89P9PbS4H2jsdQ0Ht3GxOsPH+fHC+IU93YZ/N5R/gc+333zSL37xnb5hXfn06cwF6DZsIvYrJSeVNiN2mObHAAAQAElEQVTvUc0l87vUIqHnip/te9cL+jf0rYB1d8A5bq7I7jlUiZfDVPHfJP/FtztkLLQt+H2BiMNSSgV/MJ1KStbrHvnfnSYZHu4mvTc8zPrwnjp6fb4w9gXyT7866rd+eq/f/tNf6a/89k/1F/7sT/Rbv/G1vvrAvoI9Tcmizb7mx+bHT4s+frzoiTXzhfXqFbs8sx5+Yl18MrAWPwHMIJ0459zul456f3/UHe8tk3VslX3zynn7yXEC/iv5ZmHdiyjMrUmn00GHaVIFv2G3O2L4w7ujvgI+vDvJ9Qdi6P5uGufs93f0cffyY18Wc6/1I+653tF2gEZG3iyEULhdIalgw/wM+MQzfWNvdiXPXoAsIQNDtDJfSY/EfDC2KAMdqPk/aOO4J0OOwCA4dhYWJz58rP8y7LQZOsnTpAWZ0E0QhGTilZIIl6MtEBDZ5MfYpgf5MXbH8ysBsLByXZiAA1xnQl5xloU27opMV6S/ElALdbftPbRDcONrdxu0HGxegDsLxa3ekVXEY7wBdcbsBL/7d8bcoEPLQD+CggI+dVd4FxqKp99axzevfGLASD4DJxQRQ/epJc5PnA+RfeHXkVcW4Bc9v7zo8elZT8/PXBY/sVC9aMFZlqNjHD7QEA4CUtDSeDfTHV1X7LJgnwv28gbPSfTCRFqx44aTjReRjCtAwj8VEWMBuLIJsf0wF/pq2EY8AXz5IMCQA14dO+1+t50YtGPXnXp3G+AxoZDglwlPfF9rlaER8IbE/zdGWAnUwvuIjxLIFkNPe6fDyzDow8PlRrkhBx9SY2insrExWokFwzLKWyxmpkoFkMF1J6QDyfmB26R3XKK+Z6IZ7u9mJrVh0on+Oyb0YarY6kZ/h6f1NJ8dmSx7R9cd3gaqCvSt6FdKShFGoZRcD/Sim7qU6FrBsR0cD4aZ5DyziB7nCv9KoijEyQ2Oc9Edm7wj/RPjCrQhYbLCW78GQsrt7m8l1NB7HvFmmk33p0l3LCwnEv/RAK/jYYJXI7FWtYa+0I8I7Si0EBc+iHjRefUCwzxzTHlT8cKm8dlJ7vVM7L6OzSRDVBsyz43ENQ9+B2j+0171p3bpt4zAwYA9jnCcdmJzJWavxOwCeMML67FgpmLEgON2w/YL/jVvL8YvbHqu5APLuIFw4ULvdchz1gvyPL28sjG6jsPQ2Fjirw7DANf2Mdg2DdmmqenmL3Gg3bUwZ17ZgDxz6ed5dGUDTTh5pLIUBYM7b14ozT9CKrS5PSLEh17JX1bX7QVfiGPIupyZ1096fXnU8xPAXH/lYGFdmEby4FKKGgvqPE06zJPmuQGVDWZTa5Pc11pTYXHNTH2BSOxWsFlRyaRMSYEfgzkOrGLj3eVc4HgNZK7mhQ2SunVZ8fcVW15R2DZd7B8E220/lCG8INmhShGCn+SxBvF4PoA24t71kqmpFTYyEzENMKeOh1lt8ES+yIFreTbm0RWfXvDtmYXXl8UX4u36FhemtxMHzum/XXZ9xcXN/73MKsT4xMa1YeOpwWtu2K1qpq2CQ7cQQ1lSgZ4sD3aNEvwGTMyp41SRr7GhbDryPnExWsEVj3VfyK1n7PKMbN4QnrHLQk61zH3gdA6YXUN+dDgj85m4XtFJEUoEMDnDwGcurOiyYNuF8kpsm/4LMfyC7q/wutC2wuNGIiQ+toENZhu7HTJ+lZ9Blw5E00bp90gJ9koYx1vd74JW2ArsGPz+GQSO+zx2AP1+V5Gyii8xi4ghZF6BDRqWaSM+VtYAz1Hb6mq9gBXYEHQFEAlZ+xi/87IztsCvEQsT9m+tqBLTxbJaINj5EwhgAF07dDbGmmd3A+A6zfQhGzLtgNvGGNMBrMugBe1SUre5X0ZsNt4LsZLIktaTS8RbGUriowDJuAjeQ0rKkqkIv98gwtYECC7EG3paBiGfeGJAcO4K9tu3EgpKCdOGKuNLhsqfKHPMY7cHfUkfH/366chgEOUNFJKhS7JNzP5mJ8H31/CZ76ApgdaF2Ubc3HxGG7pEpCIgCpgmqOhGH4Fn/awrg/2RjJahfINI8OjZiI2FOHCcOxevxMlOm8cb4wYaz+AB0c64W78EayBVM9WyaCZeTnPl0FB1mIqmGmr4rJWQfVUpEUGII4aMtlJSQbsvqN1hPuZhG32k/VOEfsIFmOfshXl7Zb4vzL0VYDqzSZZQQX5MG3KD51R3FfL6Tr5cyFUb+7WNjfZOHt0YYHBOOJMPXjhQvHDp8NV/9u/q3d//G+rLSS8/+uf6+V/8j3Q+fjPs73ni/drKWJeeSxsTekOefQtsH4pI4qaolKLJUCnfoNWKXEWJ4hEuiyLfSiTNSAXtUkoKaZSuF+pM8KhKIMCJUaaCP2LW2nY+WJYS4Ei4CHk6FX8oA8xSVaZ5QLamWgq4CUJHv13O3bvzGsG2YaOV+mZgQ7APv4OKjEmyqV7rZi6RDkeVOul63PT0O/8cBKn8g7+k7XnWPmI0lKUoa1ODZ4N/87j5pGwHKWdErciKfhsXEdfQlYvIMz8GLxzKYC2hIyLJ7wv+33frIxV0ba3owEF6Zn9WSioiVQiCWihLUYT9Im3Ibx1uIGQTPEXsdC6Nd9aGXQu+NO0N+hsMV2xg/IgYtoKYRj/tG7G3Awgvx/5E3Ff4wmbQWU3LL5JMY4PmStxcCNgX1qkX4tn15Y2WFIpM5Nl1Zi/3PA6mC3KtyLeh+yavtd77PI6LjlfOIlf2UcbZtEDb9A1XeF9Yo84G9kuuL/Bx/FoORBm6iweLKZG7RAy7RYSsE+SQpWvgk08gqSu2f0buJy5bhvzMm8WxjzsQn0/IwxUmwViIrPhwo8ScIkxl2np7IgLUQBYAoW4+cmfw9WsYNb5wpxS7doitOzpTbozzu20sP+C5IJlLSe1tjURF9ETQEDrt7IcXXcgHtldHKPfXmpqds1oqi5SM97yy0M535jN0sT741uP0lit3yt2yuP0LwB/b9dG+q4PDFzrTjigd+Tt9HfygyfySr1JSA5CnZHqIFhxwxpcuTUa2nQHBQwFOH/PX8hkcf6iFDqlG/rnNh1QyRjxDVnhvyLDtK65BIOsLqEARvMgYcjhv1VpVa+OdHGJH0D/swviVnLoQaxvlRr6wLdyXRUpoGDUoXadQmD6VPQRfgFI8mGrosSFX0Faww9SqktL+7Ci0ofwKj4Wcvjr+DMypDfvsb37ZsSfaQDEUgUImxhvNfEuf6Rbs64bhA3iOkoZQglNUrTM5s2ZRBpCp8B9oJnVUkKA92vSD76CZ9wr8tfWifwC+5b5drkqFgWlgLGzluXu5Oh5XLvxv4IvjF59zuOB64azj+pm9p+fyis034n/l8txAZOnzA0lFxODRMll/b9DgVw01VUtBtwIetkeA1XaDpu3DUPpSU0uVgr400K2dXH6zqeOx4ye4MoBuJXSTSobx6aduX27kxxvsIzYd5+IxfmVfMBGX5jPVqqk2TawPc2vMwUrMVhVkNS5D4NdHrBACvKY0eAU6GCTjpVIlgMzRLh77dCX3XYgRX/Q9Y9MnbPrE2fiF/bznlM+tF+LIsCJzML5NVT7bHeem4zypEYf1zR6pVFGoRdFxavLfRr33uR3wuf0wNy6dq2bGHOaio+8GWKMOrFFTKyolyEEb+XQZef3zX+azrXbie8eunr++9F0xfkdzRFKtoWkSEIK0kvOToVZpgs80B7SFrTb8tauTK3mRY+vp+VUfP73ombXDZ7cruZxpJKFHRCqiKrOqGEpRBWgU5uDc3YUYJgXxkP9kFNnWEaHMYF8T+K/I+p64KL6/m3Q6TqrIbB90CJnfjQ4a8d7RtZbQjF1O/PB7xzhfiN8x9v5Ux13IHTY9Yb8TtN7dzfr63UE/4bL1T/34nX7rZ+/10x+90zvuiFq17EVBnDI1WEM3PfJj6sdPl9s6id/PXPTax1dy1RVhVmJ+J6grfp3x4+k4I8s09Ci0RQpdO3rv41y+IbxzE8PU6akVfRlzBzhWaquMbTodDnp3d9K7B+Ad8P7ED+szcTBBv439ymGu2Kqi46QH9Lo7TjoQcyVTFXsW7AJ5FeqYWBEhqqJ71BXi6W/gl8DnkmXbbFuSa4wfXZPoCbFMayGuvM/PHazOS3eJBTrgtg0FXaLxoA9PGW6MQzehCk69QSlFgaADSVJX3KC7DlDudgiCbJQXNgMvYwOxchG06YVfoq5ItlvYSCgEg/gwzvLdjN0tjiLo4+OXzq6w4+X9C+woDhBQHsdw5JDCfxh3o9x1W8zFE29AgVx8m+wX8OBOIybSzte+727SGIUHwoC8EaMFzFBEKGmveC0iBy2P3bY+EvxKue/oIikkRcQNGFMylYwRD6zkRd6T9pXLp4WFwTo5SKdWdSAZ3RFwhwPBxHtz4OOHzKIvEEkQFZJEGUnIY2GHDvBHn44cQ0Ba3K7x0EcZEciVA3j98okIpeUEIlLinY+S4EheTW9H+I2JZUpuqzXVGpNiasRMBRdEG1ZS6PYgDja+xY2igNNU0KcBE8ljYiGaW2FiJe0pMRI2bE53Nsa7lhGzcAwIQzRAMW9TtEy2XXdcMMjyjU0CYyynF4Yb7IPeRvuKn2x/0FUyh/08MW9QkKOoIVdBb0SUwUnYf5vBZaVvJhkfT01HktrhkJr4tQ9SiLOTSDd1Eyd2LaPpVOw01XpLDnNThWhHzw3jbMi+A7zCt+D/Bl4dOEljQWHjt1pGW0laAdG+Rwy9zhwonp5fdOXXZpirICNdgjzy7BqLDQvkhu6EhJLxnc6FTdaZRfLCxtN2sthQp7/ob6npv4nc78FtgOlFSlEMofQlHXbwr68zSXw+NDlJTlNFzkRyKQt4mSqZcoP9Yz5X+PpC+0KidpJ2n+Xq4mG+RsQYkyU1hoboZo6SF2yrbfhxY3FddSUeV943dBt6Ur+yIXjlEPbMxurCBbKnQ8kUZNXxy0L/igwbuCudGzR8ObK4pH3BVjvtyRjPyVrRqQGlyI/xV3B3bBiRSnzTmLfz8civspOyNAW4tRVio32BNlUV2jND9p0yx3spFQWL+hrarlIflw1JZSguie0WvIZ9/IZs25B9V4BimhUZRN3tXgBf2Uy+kF+sx8QcO+Ef+yZLKiIACPEpyFJLjl/G51aJvxloyFxVkS/BhfWIIceJaV+wzwuHxCd+lf2eDYdLv1/ZZEWEHAt35LD7u1n/xkPTf5+Lmr/NpcCJRXBGziIp0IH9Dft+ZMHnuEUb64d4vHj6xyFvFO6IreNcZR2qxyKT5a01MV9IfCxfh579QUG+6XJ8G8SDSLrh0Q6CbUJAgaMBrju9WN+pFR04JN7yQVWDp8evxNeZCyQfjj+h9+PLomfWulfWuIU1zgzsn4WDyoWcfsEWjkfcBBOpZACpYE6wGGjIE2HW1GPoUgr9boOQ7bFCd8EmKzS3oaR40IF80T8DFEAfenj+WjfbYuPF4Hzo0m0MlvnaTiuCbejkekg3/ti2IF9BVgvtcTt0S67o4wAAEABJREFUOrBjN4vg9gGD/wrfHQmIQ2j8V34QbjcfdPAmUfg6ImQ5xGPavBFrMTaZiKDwxtZA3KOtLE8rqSN+mYFKfrOcjRiYWt5ig3zkaRQ4siPrRoyu3gTzE/oKbNjSc31FlqHXkB/ZrRQyCvA4y2ocj7UvN+y0oz+KDreVzCFPwUYBuKwlVbFb5b3SX9GvUHe/AYX4xBtICj4pgTpoimdH5hVe9rXzk2W0aBFBLxanX8jut/I21jJttK3o6h9uDB7fGRhhTAPD3wpU9JDbZte2YezARaAM9IqiCqQFY3zHV4jEGtxleVw3DdFXMtUAKWTbbpZv91vSIg1bYmPbNaAdWdTKG9SKz4oOc2rmcGAftppqrZB3imbaWw2V1HhsflI2OUjaEeL36fszXCJ+zcXG4nw9YEPOHTm7OvLJPAcU6KRM3/sMwwGeh2Z9wfVYr0MwWLHHmXn7iQPkp2+7fvvv/g3d/4t/T36++dnf1R//6f+rLv0ix8UV/Nt6sb+9U0LnDKzI2DFUF/ObyooCltt0aokhS0XfqVVVdC4oGsRLYs+ahVhC5lqUURgCDey64S/7dsXXV2BF1ts6YbyqzKaMJuu9i/0pY+zbHd4byWRfF+y3IuvCugmg9xU5Lz10fdu/79S7JAMFH9cAdGBXI8fa4jHsF17Zc1w9p8HKWqVATvD2vSvRrbVJz3/uWdNv/J78vPub/21iYtPqdRN5eHHzD6Ar/Ac7BHpDhTxeyAAA8nUAVfCvtMF3Qf+FOY0ptPK+IdduBMfcDzRALHW+TH2HGyJCA7/vQEfXPeQ2UTc4H5qO8+0GPUhDf+OQDbCn8By7ov9i+7HfOp/PemWdvbLeWo6hmgJ/pLIURYT8VPx5mNo4EB4PE2vkpNaq7OO9B7oKuQB+oLecUihtC+FLZNv3jhw7e7wVWVb8uGm1ztaXflAZ0dGla6NtIT4vyHlBZtuLDhVEqSVV8Y9pu836Wu+IVCH2QMEoHXk63RCmc4feht+u0Fyw+YrtN+RZMM4CD8fjiG+UD3BjGFTKFDRjgBSChK6M8TrqvZn3aKiAPGXEfL7ZykUwOCNFIbcjmtwunq54+wODLtk21nGDwYqMK7IJ5NpSBV0V0opsVy6Ez8AL/jrjL/txxY8bfcaBtHZk39FhJ/LEWuL/QiESj7Ae+cIlYJkZyBuCBTbah713YsX8bftOXdjNYBzTdemxCloHj85YhKdOi9wukLoB+VcM43ja0Mm0TS6V6FNk/oxEVo0nLE/SZ99mkXUuxFtB90rZKCeglhhyF+PxPjVwaTP9C3a5rFctvuTFHnvfsABWSFF2rQhg3TZ0s68R8QvvnZeFvHfm0m1l79N5R6QRb1OVnOMNB/gNOejEnCoKVeRukYoI+AS21NALi/NOHS5YSt12A8RY6745BrHRbU8hueuGdKunBGqM9tu31HkzSKksRcM2raqUqgRCzDUJ/nDEL506BeOoUeno3ilphpIcHhK9OJICHN4SPWzfkinXg7Zb/6Y/s1z0t3PSM3RGjOFbx59tvmC3C3AF3LaCs6Lfhi1t3x2+fOCbijCYcgzSxrsS92cuwbwPX4hpxCC/JLYvOnI5ObNvKugMOSQOJTHQ8MeM/t5ve499mCc5R7VS0CfINbscg9as1sraXKHZRmn6zr1n5v+KL8STIRU6KpAATcjn0Rq2qCPmkjN30eDJmeR0mpBv0tSqagkg1eDfwC2ZikRHxYgF22LFJpbJ+zP/BaY+FOqDj/sHwNL22tHUdlwYsyDjsnRdEfrMGv/C2fD55cwl4nn8Mz7P/CC3gddqlYGh5Kpt5NpX7PoKvnPpCp1BG76gYycpIpRZ0KHoiA39X2W+vz/qq/uTvvYlITrezRWdiw6sAbPrrYFvKOibmmoFikpKAXNSjyq6z/jI8zSxDWppe4uLdcTOhn828upKuWjH7/u2qO8Lci3YfBNsdODi1RfItUKcjwN3h4fjqYsH+SNSAUghWGgjTy/YaUNPt8XoY34wMXdssOD3C3a5kkc31gTxTLWMv3T24eGg+7uJi9KKvpUYrCNmfP5sCFSnScK3nksr4y+sUVfKhfPVxj7H60dBppmYvTtO2LSqYR/MoVpi2Mt2OcyN2DmgHz9UT7Mqe45Oorhwp/Hp45Nens/sdXbttC3Mj1fOa8/s7ez7F8tOzrIMNsuhVT2c5vG3iY/zBL+CDaUVnBfoeb/TWRdaLZpn+FquE7wPhqZ5oo11/QQciesDODM057kiX9PpDptwkX1PXDwAx+Oshm8xg+zL8+XCj0NX1qkdv6UKgWBolA0BZ3ANxUYYvusSNkoI1FrgP2GLecCCP1Z8ZD86VuUHdNd3ym6gzfFr3PQk2sHu9LhusJN3MHYIuR1e5ncDhEjAAlaEqwhgKNQtEPQREQ58PtfNeMcRXTEcsrHxujAhX7i1f35dOUxv8mGa/Df6I1IRAZ3gXdr3DtiZHar+0K+gvxPwtLNodSbFbqC+46wxxjoBHmEIviCLkTVG+11fHtMTNN36ue53ALa2g23jUtCMCEXcQMh7g9u44N32KSQz24rhTN4O7Fpx0IZdMTmEYR43GrbdZ/D4jr02Jpzxr0w4B+KVgBS28MLpADsScCeC6UjQOghbq3KyHnyRwfRK5giohp8mAqkU2w6+Hamwk3W56UQb2vv7C7zJFvg7In7QHMosCmjHW59LXuWLUpGytzdfmH6AU0qOoJ/mJsuSkZKCP9LtS+Pp6N1FX0CfhbkAldiaDS3ljYQnQ4VZMMJ+XrHnleS+mqd1oiMA2Mpg+h3dPvuvg9NxgGHDyBsJbyVJrCTRlXIb7x1f7VqoOxEmhGxzJ4vDVHUEZmSqJUhMUqEsRUoD4oOOL0IzF6VHkvDhUEd9ajFwLMMO75147Wy4HDmFQa2kJvw0eE0N2hAMLIrM1rX3LutmmxznBm7VzRbQfRvfhlwF3Qu4KQXJW6kVfmcS2vPT24UxfqrITTdu6sRnHzhXdF4BWCmTsVTGJo+x3qTYJpYloDnhnzOXnv9EVX8J3BI5NgKJzLwqK1jwaFPVROKcidnZJbK3VulPi6dkQC2pBDcYu8NzxZ9XFqIzyfvKHLD8wo96e0BR+A/jCjpnSr4EQhmmyS7bdsO+Kz5dHB/otDL/VuJlxRZuN90zC5D/aZczPKxXrRU6oW3gLNoY5w2w/bUSNyvvhoUFa2FOekzCvNaCPwrxjV5ZhqTGMy+GCaLESVWbJs3Hg+o8K82LwCmlaZ6q5vlWTtRbQ47E/uGhoTLwCmt4IpPEes/CL4l8KoHUJevOFxV/h2zHDTsahGErNCt0QvQh1IJtrP8rvt1498J0xEcTeCXhxZgIsIECTNjZc3DMgbnJuce4lfaIUCc/maZj5MIF/IWF/YUFd1ysPF706EWY9yv+iAgdoOF/u/RPHZv+e3HRf/LwTpe7o068z1OqoIk3BQbca6UGD/sk6LPN7h9m3Z/mMeboeTYVWU7LZCjoa/+EGO55hGc8jwiDYR/byLFEtzCL/PjdfkUduTT+ADcwPlPwKMNfB3QYc/HNBo6bM3FhXT8+nYfOz1ya+28wY26JedPJcwOP+La9Vny0Y386FRAvJZkLST0k5oYQzO6loD2IhVDS7rat97F5MI0VBn3Q6aIZ6Lrp16lLCnwkjbYNW2zosw/YNd4xCs03XIVQVTv0TNv604I4oSyhahmHDF3mYdgY0CHQzVx+Oi079NzDDQd9vEC5A+5/gw6r3dCJbcBy0BWBDQRX0wNgpy+8izTmuxgIlxtdacYPh4l55PloOclBjbw7EU+GxnulPfKNH/N4ZT+yvJUrOYKzsJj+2rGN7dmRu8N/sIEdKVt94LFGMG4h1lfygu1pPMx88xE2CoSOCGWmCvVG6ZzdqFcg3fcFhE6h0O2hWeLLOJH2HbZBjhW5fLC5wHPFVuJJ+n146Mi64zNjF3Sk2aaR5bsi55WYu7DxXtAZUpAPQAP09uAOrAovjGD6OzyMKwX+Rw/PKYhnFrdglsBWwne7CEE5FjCTQFYpOWJFPBtybcjcIZaMDNqoyvQhoohQiSKPaa1oApwHDsN3fq8jv7pvbsnhIlXxp3XHm+hpmW9gG71C9B9yqfw/aKuS9X1ZN9b0DRk3ZPSIlALIpEj4FmQtP+BbNBM7/hu4O0Hh/5/Dbb7uOjuH/eJn+rf/8/9Q7Zu/qrWc9S9+9rf0h+/+ji7kvavjAmMs5guu7W9brrRfeb/igxX7YlqkDOKtyzgbbSGpKDnwFE21omdB7zLkS2Qt2L9U5K20JcB7kFM6xDbom8eCf1cAsaGdEvSkqhJVmU2iHH7my/6yT3Z4r1yubwsHEi45Fy6HrpZ1k657agFW1hvcKANDdXuo+fMWewvllZx2RfdX06DckS+RNSKHnwRORtE0T2rAr/6t76g/ql8Omv/ev05MrKCMKJJCPDAYlpKC92CssIVUhn4bcm1cFm/wsWywF+bXunahghZKt9m+HQTrG4Nel+kpxEMLLx0aW+/o2KG9j9KS0MQIyWP5lu22QWvbuuxL8/D8emVPcQEWLt8XhLhwuDlzcf7KRZnry7JDF3YwDXyX6BGA4F3x6fgh9TTpeJx0mLBPazIekpLrxdgOSDs6S6ESybd4QnvXkOXKfmYBVvjbr90dSB/WM0Dis9Pm/jOxeEHGDT+hnIxTUqp8pV+gvKMjBbxCmRChneGg70AHkAcDreBdMfiy7sjaNWxDfcwH1sXVTsD3YSDLQGnwM82SKT8bhK+MefUZkR9cX9kz2B+Wp3ye728DLUrhKxkbJaAV4ku/foLXEKoj447dNm3QXpBj23b6JOeTynziV2lk3rgAWrkAuuoFn52ZBxdieME2thdmk0zuTddhV+zps4/Xo86v293MUiollQCmgjci7Dv89+Ef23PEEQRDMkmhgoxrkBvFgy2M16Fp+qMdfUUFUw9aK/psvGzEOGIpIuBdoVckQYhGvofvCmNL5vCt7VlLUSXmWqENG9gWjdxaeS+ZapX+VlTo2/GZbXHBJiuxvbMQ7vhwl/i+gf3k3Gsfbuy/OzpjHmWkXPfFjy+MF2KhY3/EQZaAT2qC7wyvA3s4r+MVPZK5mJQVWSoyhaCDzTDLG8/AMjfeOzXQpQwZQJN9tsKnYwPxxGeg07QjArsIK7lHUHAJTdpNI+HZkKe2qlordi0K6yJBex8yfKbt0vwGK+jfKIHoD+8uYCC3J/RLJrpjW+p8JDq5lNGHvuh3eTN128x2XLGlbXYhDi/M1+uYY8Qyum3YeDUQAxTSMAIElLLdpdSOUI6TK3a/kBde+TFkI24cUxM+9l76ODW5tM4bUu5AZME3rEHo773ugfPBYaqa56pKm7ksloW1RuAXaLnddOapKdDRueBCzht+kGgL3fQPbB+Mkmy3kAQ6Ngl4Fk3Y3byOXKz5wvhAOcEbFqoZ+AJgQCmhiFRXyHGxYgdE0kruW4ANPR1rgQ2GjyhtL38LZ3QAABAASURBVMeq7WLew4bgWZcLYy7MJefxFy6AH5/9X2W8yv/kjy8SvaY2hDBASgv29OXjGZsa/8q7bW1Z3G8eLhWhRN6JfH6aJ727O4yLx68ejvr63ZH3WSfOMI7/AXOTbTh0rlUNe0/wNXg+hKRAa+tvnNaKsuSIyZ25uhEbK4bwXF23BXssY13dmbvdSrDWi1jz/qZNoflUNXFnkRW6qfFYbushOAWyowLVG+edzhUeC77dsLmUCnBcdmJwxYZX7zex4ZWYvfkgNOHX+9OkD+8OeribdcSvN32L5hk98XGjrOhrevbPlbgddoaO43/HV/YnKrNHKze7MWaqqZI3aNRtk3medTwedTwcNfnfU5/8XyelfLfwkQvjZy6Mr9jJMi/XXV5vnvmRwL503T8geh5WYu4wV90fJ314ML1ZtRTymlgzuMfkHO11fmcS1paa0ePAfDkezX/S4TBrnpsOwJH2E++uT61omhryTTphjzvOwPfQv3930hE7NejAmnVrQ+aLzGMjHwRxX2oOGSoIpjNjW/Ot9IlnJw4olNik1Xrjg/wnZNrwz9gj4uDejSWiiZVmpw6MNvxImke/rqw11WqBYcr1Wt5Kt9E33r+0pQr1gmAlEwFigN+TtohQRGg8b4XkikESfXa+IhEqWDgFhLDtgIiAftGM4aY2sXi0AbVW5CtADlnnye85Eo091THcbmADsENsAJqOxAAnl/ITQoQAXN5APF0BFhVKfxuCLwPF2wcjDpr727uEuOMrIqgDAqiXTGQtmrBhAybbEfsgmi4E5ZXJtUMrwStZsHsDZmB6g6akXdATTympuRXsUgm4qpMvIOfKe5Eng/sj0AGaK4nuzEbVZUgy/8p4ujXsAA7NXz79T9T8Zrg1doLoh0n0ShJcPGmZqE4SKwlicbKA50a5E5jm0Ue54dMdu/ahhfkHNYMouzTkgQV4/Qt47I4fVxbFxZsS6kNkCESkAjs6hnoESRGA0A6C6SwE/5nkNC5nnFSwtWXckHMHwXh94DII/hGBn5KYS8ryBRKfZSnKTAX80hAhCrleqNjmriftCvkj8e1391eSxZhP9v1nKIl/y/DlgQR5BGb86Ek+cSCeSdTHcVFW8FsOfl7MsZT8ZApZQzVDBYgIum62s47iSZBqqbJ8Br9Lt/m2I98Ozk178SbmkNSgNbXUgXl1RxJ5f3fUO37Zur87yO/Ww3Fwxh8XNs5XFpt1+GXn8vJG5/f2oq+w8U8DethubsRna+hKObUhT1pe+QEJ7n61Lg3ejtFaUy5veNZrv23e4eU4o9DWbz7HjfITEcMnmaHIHGA/O1afSPjPHNA8H67E6OoYHREp6AjauzbaDI4PupSRKom90OVKrL+wADy/nrn0O+sJWhcuAratj3jdwFkBjw1Jw9YR1HCLiblaQog8/taF/ykC/+3kVYxHf29WTGNDBl5ViLvWigr2K5GKgIBBoSwJFPqqBj3moOXz2J35Jj8pRd7G2MeWy3YKxhfaK7JM6FZLqvAe4R4gNB7Lc4Wu/zbPIxec47KTckVfj/FCdJwb+efm12S8c5o3Bd4MXrDXmRxxZg5exvxbyXcrC82OrTdtIHchGfwCWcUpwvOR5VZ/bXnVP52P+o7YDXCsk/MP2HK5IcOCbCu2ss038URRAf/QJhbBSr6tzJsyYugz/R0D7PBdCZ6FvGsZL5YPWgs06VZik8mxV2PMhVoEnZTjsWEzl7XwngFuqGSOuXJirnrT4/LgTR5gG3keOe8W8MVjHRFbHX6oRkvgkRixltjwBuIdSEEfMN8MtZIqyFV4T94L4LaJOdOQuXGZ5X73CVoRIckWdAxKhKd2vgag7I4tLI+oO2xsn+1z/w4+dcfBhqwb+dT2XhDeOCZtO01T0QzvuRVZLtMzzsIcGwD+wmZ0Gbli1Sipb+R0QT8ikDD0Jx7kkWUzYCTTtN+73w30u21HaOuwsYPZDeDuwHhnD9BZFTq4pj4AXvkGJVL5xrkj4048bMCIK5fXriuHHtTQDo0O3RF/Ll35ocC8g8LmG5vZVtCzzSyvwDfvTClDcPwB0BD2ZZHSJe9GwCyy3XHB4O3S7R6ZyB8Z0AqagDfe5j9APGEYX+q+RAJHJIpQuY0Z3+Q12hF1XJ7tMO2DkQQLDR5FKvjWMV9KyuB2eRyTbkVXj3OEIZKsY6BnhLXutj7y79qHzyBuAYPB9BtHfkadL+pdIdt6QyhGyTiVeG+1MJ8L86zI6+LhcKs3ZCuZY44n9kNEmcWCXBf893LZ9fy6kavXAc+vq37BRdh/du76q2XXlT2BYSG2d/TXeJABUa2bfb9uoXVL7F3kGD8yr823S1qQ87JueiGH/OT3/w39N/7Jf6h8+U19mv5Qf//r/43+sPxTPfMD5zMXXC9v8OpcCL7/k76OT7oCc94gIlQxZCupkjnqJVP+U2mrWVSHnqEErwzQaKvVfYDboFNSsjH2bSMusWb3642Pwp2piAo0oIAcIAifAdhiJxh2/OaDmP1hWJmzt8vji5bzWesFYB+wMp93+m7xDqnxgSGl598A1xUK8zagdWfObhxS13F4XRF3V0QoC6vAQXr6K38sP9Pv/o7Kx6NHCCSATye+0G0bgH6WlZikmSEBoB+Wi4AWcd+pG3bKHbsbcJ02fI/o2Mg0PSxVW2pqVc6lkZLXpohQRChvDfrh431Z0IDpVajYN6kAV3K9Zqq++cc5s9ZUAZlmSuoF4CWCUSEJPgMUCtpKpmqpQFGBQUnex/iAR0jCr10/eNxmfbDRDmCjlVjdsJF7WisagByWJaEle55+4XdbjGmnia9DSx0B1xvvCf+Ak9kZhKyRqYBGAhE3XTxHMoI89ut58sp+yT+UbszPQt+E3ocSMsyUjXdDzVRmCKrakN/ryFin2VNcmLOedzv6dEcEQtzKXX5C/IG266J/JyAcf86nVG/Nxskc9pywRX2zg23rf9Pe/7792le98kPJM3H+NODCXL7qyXtA5rIv1VdkK8hcaxm0PF5vvC1NRNCew9a3vo6Vd23Y2GvUyhrlOdahI55A54osiS0IUXBpTMntERIGkdtRmTwp8lLXxli7DZNSv7Ut7GeuXsOAK3W/L8SAcaGiNB/kto+c005zZW8/jYuPu0PTCZimSsymQFXIluzqyL1CZ8EPC37oGNS0shQZkVcwQyULejOe9gqfkighZGWubYwnI8mP9eho2aHrOVRqx1Zi/5acbYuOM3AAKKeWqgjTYZJIVDLZD1V4hXg1FeTrA+S/hsw6M2xGfYf+4EvMrNjDlyJX1oeFyyDPfboVkUpoWt5mf1a/QxryAixfwr/S17zHbLPadACO2KmhfqIhdkK+3TDePD7oCwVjB5iYwAN++InQr3uoJw2Gn0DrKYp23itlwaaWExRZppISqQEZQo352bCT5Z+Q3+C/1GSf3nOWO05FEwNQQanAVsixU76BCK4IeuAlhW4P/dQDEIA4xNlO/OE9PimpZACFfFGQAWiGoC1km7WS2Kmwdld8lrLcndzv0v1l8JP2EcueOVJA06C30jn5YPlnaKNbigdhdoJ/c/DzWsCd4J2R8EBu5ANl6Gm81f537OJ01zfeHU9SKDFiNdQJezZ1JWeVjbV90dPLVf4fjD4+X/TCJfCVc43Hh6QaKfM8TBP7kwk/VJk/qmgl3i/cv1xZaFbifiX2Nnh6Hu5GMEADsbFbsr+o45/Luz9OesBfp7mNNvtzQBZV/G97TiXxZRm851bAu8GE/+eJOnCYKzKV0ddKyP8jX7HeYmjJNjN/B792LLCp07ezV9/Jfcwk2TcRIYxBH8aknshQalGPFGoJc+rKfuaMTV7ZX/kvWz3bTpwV3bZgA1wkKeWxmakACj5syHh0rqk/sBlyOde/sG96fF7Gv61vu5/Zx93yfpdtuEPUa8AOfqc+bFhCM3nriN53R2yHnKimCz80nr32GKD7hHwf/c9MPJ718fFV3396hc+rHrkofn6+jn9u44nSf8nH69UKD2GhiBgxXfGBbWwe99y/3d1Nur+bsTM5ADNdMIr3e5+g9/TChS62we1SJJ9Usb7YQDwd+690LhhzRQ/Bp9E/taIKn2CM20hnCoK5qKuUrqxSyV2BgqGNPsB1EH3hnxiEj0ZJxWUElPiKdCkoSRs8F+LyCizIYOjERQHP/A0TdmwG5JmAQp4pJZWHw6TD3EjWAOU819s79QOO9bsNNbVCgBfVmipApoRMcgJQSPD6AQT1z/C57/aeMC0IUkpBeUMOI1XaLeA8NW7ZZ52YPHcnLqyA42EmKAiG1oZsXtx8KGcIQb0P2HHAzmLcMUbHyH8CMBM+HTIpJMuafFGVQeOh5rbPQBstfPPxYAN07ECbHTQ6gvExSrmGVxIomZqwke129ASZK/IX+fHEuLDwIib6p1qbABah+aRpwJFEO6uUqojANqnTYZL/Aeyv3h31/mHmF5mJtgKPICFYsE4+2DmYb/J/DuH/QdgrSU7Y4QjvmiHb5comfyOJifZQSIC/9flxu8F6Ahv29OHKF26vbJpeuDB74Zci/+p2RgfDhYlx4UC2kJDHpGb8TvDtKNiZGOZle/W3NvN3wO7GQ3TXV3y3Ipf57SSwjcPE9fqql9dnfkk5jyS+9tTK4rYNkCB3A3TogLCVk8sT8n378VWf/I+VkyjOJDZPjo0Bg+d+G2v8Shw6vg/EueGInWfDPOGLhh+AVlUINMhrh0ZHbpvL7xJ2lWQ16dKtK8Av+LSoQj+xPWiSvxhUsuhAPL9/OOnD+5Me7mcdSXQG/01L/9p2IGacADo2EcQ9x/zPXLSacky5DInkvWllwt9gRT4aoyiJncL88pzKTAm+lk+RyNQ0wb/VyvwNkk4njlJ32ODDw0E/+epev/XTD/pTP/mgH3/1IP8fO+e5CUQu/xY5hgwLl8Yb8nX7eet6XqX/5Fr010lg73LS/eGge37Vu58OOtZJVUXb2onRXePfDyN+OkIV7DMjy9QKsX6DpC11e4yzEx+wGv7f99RODAxb8xWgpQJdijIBdN/of2bx+vb7Z31icXhhs++F2/4TuAEQ3kJ0OSZgh11ybGxqpkoQa/B8Ja4/sdB8//Qq0/JC47+h7XGCx5Bt73JMdAmq1Hlf8YljWSlVfggIku3CZumZw8gLNM/Alfp1/O2VCza9DjkCn2VWBfz7HurEqvlEhNJyEU+lpZvki+eFubKy0O/aJC8kSQGOwLde2yBAG2NbqWrYp5ZQA2qGaskBcy2apqp16/rEovnL7171x9886w9++axffv+K3zc5396f5tu/X303y5vUDUO8ooNzwjOLpBfc55eFDdbCvF115aJkwRYdOQoyzdhiJrYPc9Fck5AiHrDFv3N51IQuv4vuGwvvhXGvbEQuHH42ZNqx9Yo/LsTchTyz7p0oS4lYD3TKqKoG6wmYl0LYdEenVc5PzmH+20LP0H0mZ/nC54xsO4gTtjlMTd5oz61oALIOOS2qIPKpAAAQAElEQVTrFJqwu3Vu+NJwnBs/qhzG/L27Y+yh6sRG4p6NxHv/zxZOjTnQdJyqZuK7ZMIpJb5Z35E31LDBcWpf+Pq9FqlkH1CbNM2hGd4VvqUEY0IT9QOIzhPzDH14zxyyGniJTwPfdmzWCcoBtpcBG27Ajt8cH10dGwH0YWbqokXa/Y7tfUBcKFcuUd1WMkf+OcHzCBya7U6cwuSKTa/4znDBp14XbHOvG69soF+Zg/bnDu9EvohQBCAR55ZhYyOz6SYXbbQb9zaXdtp3ZOtaGX9lg+tYcMkoop9v1qptX8gxizxmJWHs6MEgZaQSe9juENLGoXFhI7l4bSAPrcAVPS9soCyjYw3T6SYdsvgFefxBW9pdu0GHwQafFQN27LDTPNBDiuBLPLR3cKBEm4Q4KiVUgVI0nluO27XinwV805EC2UMRhhwl30ppQFDSqAFfWkLjD+tldIjzQ16qKqMw74tKpsWQbWOwzLCTH9yiUkLV8e5/PmlOTcyDSlxBgHNH59IQGbHTzpzGqDTvqlUy2bFmuR0fuX/HJ93vMLjZJMBLJTGqMYBcJmmj3/4SZWZXgV5tocbcm4jtA7F9BGbmQm2SL3hQUmFVIkR4ivDicqdzANj0/dOi7x4Xff+46vtP1D+t+nsvq/48+A/44Yr8tjNimgx5CBlYm67ExZkLZ7Y5erkEcqUm8sHdsapRdgw0eDH+N//xX9fP/tn/ULE3/cHhH+j/ef+/1rf7r/RK7vJ688Q+xP9VxRP58JnD55n5gTmU6F0yVbKo1DJ80krRRC6Yq0t4UW9Aob3gD49JSqa9KvZpBPKtHqpu58VlIp8wtOMRUyoilbUqsyoiFVEkSkOXbR/CHPKXy50Y3jFKNxCHu+cQsDGvt9dXbc+ftDw9an151uKLY/KxcUO3p8N8+Pv2CptUwZnTNKsih+hfnb+Xi5brhXXvotU52MIij/V8/ddeNf/W7Z+muP9b/x0FY+QYwngbYxd4XrmwvrKX9aX1Ri7YLTyYkamMosyigK9BlLxIWaGUVhWeArpQTbAHP4nzpsMJ2xPzgY2FjRN7tuGHHDhWK/gy0KWSutmfCuGhhh/mWuTceGJPd2c4Tbo7zsDE+jDpeJx0mKuctyfmVS2B5BDFbwio3pMiaEgpUhGBTlJBngLTBtRMeIeCUgr56diQj/oOIfuPsmMz9zaEO8HXvM3XcpYUI8HFtkw11qDg4iJ1x5x7YO7fYYcjc5/lWhXetsduBsKLJhoh80/LU4vMY2pVxYTBuTCffPD2D89P7MU8xw/Qe8d8fkD/e+AOXicYzMg37ByhztiN2LuQkz1nFuaa43lDzpX21bGIzzec12lDYUZYD+Hbjj93bejvdWIFf0PmndwvtK3IOU9t+OGEb47M6wldxWF8ZR/1Slw+EeffPz3L/zMrz99HEovhc33bu1qtOkwTMVOZt0X2h+CxraHMZL1uOh6aaklk2rVs64AVmXfG78jXkSuxXUOmaapKYgcS2rG1SxUpaFMGpENMzbe1b4MWNKGxQusGog3AVrbZyEHkmzOym2dEIGfVDJ8DcIcP3p0mfcV+/6uH49jHeG/nuLXMHbvu7Fc37LcwQV6cy57O/BB3Za2VZuJ5nifV0rBqqgTzJifNdQYmbNM0t6KU8AfyQmOH1s7o21lGag2YpHkG+KHocAgd8cXxWPAPwFyciZeI0G7l4VSZy7a9Y8x0sAoc9jfo2B7gAlqC075ybrzqyl7kyjrv3H5hzX/hEsqXSRs0y6CZctzaNg1f2JeYXGMPhi9wITm6os+sw8xZ5nDU4XinRj2RR9AQvuz4Y0dH8USmohTkyQFhgkHH2yeoGzrjdmzdAXdFpArw1/pF/7xMKqVpqk1znSirGnQrMWG7nIjdO+B0nJi3jXlrmOSLx/f3s/y3VX/k+wL8fJvHAW0pJcpUyQK9WUkpWneCzjbx/seAaMpibGklrl7ZN184T1+Jq5W52fcOnVDDZo71h7tp5DjntBB9DJ0Yf5iKJhJMY46NtYt85/ZCXwdvYU5sb/pX2pL+iJCALEWNQJmwgXhW8v+FvH81IIfnYmSo1lRhLO6SfcGko+Szixy/EwebFvLGytqxcLfQUS6zyHTnCZ8eT5oPBCFtV+LimXj3/yzwF98+jstFr+cbvq3wOjJ37rHp/WlG35mYnXWY8A9yFuYBYSDb7+qYY0/pHLQw1mupaYy5T14WOo+9TpGafdrKWDcm7NVqqsKrZOKZGHaukcLU4CbxkOTrCu+qE/KcyGXekx/m1HEK3R2K3p0aMVE0F5HedrZq3SlcISlNG56ib8cWV2yzYNsN3XEreaZrpW6/g606NdU2e6SubIBeiYNn9jVPXMB+Ii98/HTW7c6FHEH7C5e1qK4sVa1VzdOkea7y+nN/N+vdwxF6RQvMHtmXff94YfxZv/zuRT//1aP+8I8+6ee/fNJ3H1+4A7rqYl9jw5CfjmP70KOhg/1xxzzw3ckdPqkYyWvG46eLPn0863vgG86wP//Vk37/j77Xv/yDbym/1R/+8bf65a8+6TtkfyEvfEKObz+96JvvX9jDLVKEphm5kf0I3B2mce/2jrOdz3cP5Kf7UxJ3IsZWOUaeuCv4yIW09fG69wrdK+vgztyKTMKyE4uLXn2X9nLRJ+4VHhljO1vuRrwzJbQQOwtnpis/Wl5fztqI9yR3TswhXEG8iRiQCmf+zpmnk+tEzkNk+el8wVJKPvg6PadoE8RXcM+c2R+fX/X4/KIF32/kZ7rIB0UH5trRQDwfWSuOMDwSRAf8N5Of8zA3HTHGwcZxI3AgCAe4DkwE8URAt5ayYqUkwoaQZcBI3iHbGIj/EtBAJx+MlqUQSL+GkkUFehWlWkVgC3iYdToe3uA45Jtpn63A3HRiMZ6RyZOqM/E6E9DgSbmP+q7ORPgM8hN8YdGIQJx4k1tvj03savCV8jdot5KWz59xWQzdwLoDjDg6A1zGMSgjmdgp6zJjswMyn7Ch6wzjImVjAuwEj8Ar2LOpTQe1+Q44qU1HYFapDZqhir1Ox0kfHk768O7IhfFB7+6bxmanhTIF3o6+uxYm/SsXxZ8eX3QmKIVtzL+W0E4mWwi8jYmHCozxOEnILD9uNFB34jV4AXQyuR34r3olyH1p7Pczi8aFYDsbmNBX3ldom88O3/4FsK0/0N73zuTakaWr885HG20et7IobSweHdjWK5dNZ/g9o8eFoN7AY8pwibYZoEc+E0MHdIWEHuu2s6lZSD6v8kXfsxc5Tz7TBpkP+OZtdGxbUwd8cyCmjp4Dx1kHyskwT/ihqbVKfBZJgcw70DUe+NHEu6Apoa6sj2hP4nnC75X5ktje+DTTlcpSZF7vSZpfvT9x4XTQkYRvuP1qNZFci3xA2JncnY1bkAwgSayEHEcNuYXKG3qtTPbFtgdwsSJuPAp8CniFSRoR2pxB6Cu1Qn9WJZkngiVCzyVZZJo+INNPuTD+zXFh/F4//vphXBjbPlhNFy45L/YNsAAb8dZhum9dG7L8nF/w/z990l9k03Z/OEITYGN1bLOqinaS5zr8sWlF7h3eiXzTVNSQq9WiksiPvHyQDq7gjE2xebABWH1hrMDWQb+ohSIMjMuqzKINvBc2y99yYexL3hc2AFdWMMefeEBnvLSDCHlyQaiVxCYJ/1CJpK8Te6ue+MXwey6dv/v0zOLCYsJiiUsk7GmfDxoOLIcFsGGPFb8ZFFKiWxAHCz585kDiS+Mz8/DKvLlQXkjeFza1O/1ZUlmLIkKQQcaQFIowpAr+zFJg3Vls17H4bPDqLCbeDQSxltBQIj+yeD54fOW9laKJvgZOyxj6jrZa5RifatWKjT9xYfwLFs3bhfGjfkX9Smwd5qo74vT+btLD6cCYgoy7zixsL+QaXxY/svg9czh8wUY+LJ6x+ZW48FyHtSbkn1vqwEFgAoTOfxab/IiN3P+xNzYqG3G0MveXsaheiBXCZPjTm64LeeaC3SCpPYqU+DuqCmXJohrET+TNXurYb0enbcStc9YLlznPyPZM+YJOZwh1hWorOs5NB+b6oRYZvL7Mc2GuAPhwZjM2sUFpKOLyyKbs/n7Su4dZp1PT4Vh1wj4P1N/fzWzYJuxVoVvVahmyhZI/fPcYMTbhkwN8zatRt0kwkfxrcik746QJexkaZbXvDCDZjh43z1UH1us2wQc5K32BDaxXh88tjrB07/LGfACNnnv2i2OYaUC833C6pI14Xmn0xmXFh2PNYE4V4uYAjyO8jpSuV9pM50ouWLDpFZ9d8ZHjwjZ/Ze55g/TKfFzwn+dgIl8yLuDlT0eIfci022tuwncdOXbiYUO2nXfRZ9n2Efdn5s7igziT0X9zy/PA+ch5ZWUNWZBlQ2cphs2DMlg7uBfQbp28qWVDt1he4uBKoF0YcwVW9H8bqi8PhvH6HzTEkIQKbYiuDVsZPtuUnvFh2sKVKniCJjW5IVNK9Lc9XXborehvWCC4DXAr6BCJSOWXUiqSIKEMiWYFfzQqISlIBSEmCJAKLoyjM0c8Twol88Q49rHlxbIS/MdwCBfHOLE2Od7ZIDZKx15EoKd05VLVunbsHrHLl7el9BGzAVs7qguq7MN2A3g7xrQJEE1ZArmRK4FIc8Y0nbm/U9/pE7lJb3FfNDMpDshwPKZmy4N8DFN4gxJijJjjEilIT+ddH182ffe0alwYf7rqe344/vh41SNz/v/C5fH/4l2oYd8Fn3d84rtBy7yR+6zb66XL8HIO5Eq1VnUa8yslZG6v7/Vv/aP/mb7+w9u/V/xf3P/H+n/X/2j8raRX4vuMfZz/fFH8BO9H9kxP5MQzsWabp/jDXC9vUGtB16KZHGSYKCe3VeYz/EaM2GY42wfMit7NgM1BVavCXjkAFNki3gd3bK6AV1alAX4BvYiUokhEUVcM+218d+JvA3bsgHk05iPzaMNOGxe0Kxdp6+OT1udHLa8vXBi/cpBZ1cGBmNlixj6qkBvvAf1aG/rNqvB347ZdtZLvl+Ws5XrWygGeMGEc2FlU0PtXf+1R8/EjtKvu/l9/CXId2jsyrVrJLVfm/sqauVBf4b9b4BDcEtWKMg0YJptkKNTRuUcSw6HV+xDDJnJLKDPVZvI+ubsR+4ltxWHMIltuQ0ZAX6KQozYlFb6c/yox2Wrig0DXHDn/7jiR/yfdHyhPAO8nA+8H1onDXDWRQwu+DfI0SqKj/QHw3hXSAL6pIuLgZz4VfklDBB1IAwZjpU48a8BOHcCX4mmtjP+s9Qj/Cb5e70oGI+FCnCC6Zr5OyHOPHR5Y2+6AQ0OfIhVAPDu4O2U3XwARlIyrQKuVuVpViF3jXMmJ/lH2ibzv+O+8H5Hj3aHpnrXSfE5T07FVHWivmUpoimdD7gt52ZefpuN8SGiSIzbOOJs2cvUOve7GzoC3j2N+R3/HsdevjbrfjRKRqihiu9sP3m+fkGVGX8+rtS/jbxc/nV/1/eOzPnKYaw4CDAAAEABJREFU/sTcdd74xDniE+vYM3sH2OLnyh6maUb22ooSH0rBeiV0KMRA4xJvUsEuO7lwZZ1aCXKvUzul5bS/MyT7xj4p2I3fCsDu6rQHnQZhk8/tXh9sD4Pzl/dEmEKGxTZjXTvbbuQ6r7cv7M1W2iMCPhW5io742OfRh9OsD1wsfnV/kPcrD+xZDjP+QxfLvDNuQ1bPMZ8lP3ER8owNbMuZOJqPM/ZsEj9KlmhqpXE5NeHLCZ82TegTEdqYnytGM62hd/QRT9WxNUnT3MURQUdfGJPjT+PCuMql50cWaSPupFThpdZGmZjFkuyid0CwFtmPpUqd/fCGza+cV67kiCt2cW6/+MdALozPnFNQTbZvRc5G7E7EYsNfBf0xvfzjp2nSJONM00x8H5H1pKMvjDmnl1qRI5hrIo/slJYHSRNZS1EWAJkhJhA1nuA7+DIgaSeGO3EqN6X0Z5H9j3PWE4pUoKHvoU1q0Ckl1YB5Ktin3oC16Tg3OZbviOeHw6QPdwf96N1JX787sldv+DzFMsoeVAqCK5XYsKFXG2WwFlgETMVeucux5PdEDyHYyhpwZv26EFuL90fY1jInOky16DhX9rsz+a4Nv6e6PHRqKceUS6aJCnta0OGbypICTSvBu2GDiK5SaffADNgm+IX4aHIc0DJy/0JMX1lnr+w3d8YluA3ihVJ+iBU+Ji3H20bsLShm/Cuyb4xzf2ZRrZOmecZ2J+Q8KCLRf5Pz1Xec+X7x7RP7iFd5D7sRxwUeR+LkYeRzxjEHjvPEWOjgo4DmvocW4m3BZgu6XalvlBvvlncn8DogZnogZYVmqzlsaNpzrcOGNdEfeXJAqGDrVoI+yfac59Rhqsjeht2P5OsjcXGYizx3Hk5Fd+yXQFESUwk/n/XT/ocWosoxvtO34k/LvO68Ma02nL96fQRsk1abGnoLWazXK/nFucBn40fywsdPr1zuvuoTF7+P/DjufRDmUoDfGmPnqpmccTxNOt3Neng3Q69qgf4T+N6jfcPF7S+4MP6jXz7rD/7oo37+88dB85W90xX/7cgmP3Yeuth2DbtZ37tj053XFK/fJYmTXY/I8hHw3yT2JfAf/fJRv/+H3+v3fGEM/MEffcvl9Cf5bP9MXrDc36KLz7sv6GddJ3Q+zA3fmP6kh7tpnPceuH97uGu6P1ViSFqIsWffu72cB72PXKI/cXH+yl7wio6YUxEh67ASfxf2U8+vZ/my/ZH7hRVjtVLUahUhgfzrOANfybcXaO7slxKdK/cqDZQZmKiXYAPDuiXuAOQ9kAeHvjwRoSS++MBfEn2O4/Plok9cGH/iwnpBngX7BkK2KDqRc4747DhNMnitcFwZZmIrK0LWWlQwtMEMBmWo2zdWcgQ5QdUtGNBRcMeBG+DSm4Edo3VPBA4I7PSQf1On3q2ICUlQ1HgigmBNlQQG36KKoAWjJW0RIQER4QJwmZJs9C4beId3h27o80Ok22B+daPB9Tfwa9A/Sr4gDbX/P11//mRb0+X3Qd+1MnPvc6rq3ud5hx6FJLcl7DBSuG2MhW1MoCDCBAEEEeCA4Hf+QEdAAMHoiJYx1g+yZSTcCA3dmrrf4RnuUFXnnD0ln2+eus/7tgh2nXUyd+bKNefK3Lnr1pWcqLjVr8B0aNeXyz1f6v9CeUeF6r09oBJ4J8I1cScVT/JWCIaCyzsJaQN2dHBshDSw+EYXDManyyZzT4FWLam5VT2wGJwNRMs8VU1MlkK/ddqxvSeV4YBOwtN8E1smOBbTvtqctOiPCLnPrG3HAbTbnqOOH3fAdbfprc90qGonuFaS4EICXpy8B6wE+cID5ULCXLXRf4A3xsMvAv8BHbCMGzJvxNSIGxMNybJWYrGWQjwkEMSJBBnd8Q8OC3bo7zrY0Ixhg3YowpaIgQtp8B0nd9jBtcwGT27LvdKGObSTQA8FPgwJGraL+bdWNBmw9TwVNgsA96e5Dl/4geBEXxvypmozFPydYlWG/zY2S/tbnFrWDhcZWBzvv8VyYNoDmfdRWoqCvwa8+bDh5yFHq8hwh4l6y8Q2ofvPG2WY7BjLtrJ/nAiuPFi9kHT8EsHw+flVz8CVt1crD147Prj7ekfeDduuupFQnFQWDjMXxq8klR2j2m9D/NDQc5obDyKzHh5mzfOkhlz/KKp+HNI79Ki2J3Wq4IesS6tVLYsa832q6NMmnRk7YeOCzmKM+azE30ae2dDHced2cQXgmOpMkgPbGpcmPn3Y/EYs3kjIC7qNeN/HaCV0A5uVSNVSRFXjwma2Xqc0vZWYvrIpcXnA2zgMVSQ1/LYh1w2b3IxDjO/gWMaFpLtwP2yFXHhU/lt2URhHclfCJZBlgAY9x4yT8HwqKujuXCRfgZYICDY5Q2NB2tDXfCwTLKWUgjFZUqXmMI/7LLcfqm27+xzp9IUyQ5GiLin4BF/yhVxdxCBffCJCCWIx3VJUGOexHiMu89jQz/ra1n4wubLALmwmN2LEdizQ8Lha4j6ee8hAt8s6Os4NX9P436q7/iBmdWKnEhPFPIkLl7XCvxlSWVIBfgY0qY++UpSZkmL81JLEVeLfVKGe9GWGat7bJuzkuTPBZ8oy2kNSR5+dWLPsvgd90Jl4qJnZaZ/nwgMgwObcm7HTVOAr7fj7RizY5va77RIRxHkZuePUGg9QlfsUzUydQwvx9crp1pU4dewkHTUSfgU8oJUxdqK865hK7JghBV8RMWhRCMn5HLrLbdtK+QNO0m8I+ql2Kd5+ksHGc6lxxfjW6Ne4mA7EhEb83fPjaOYLXGgRjuoEovFoZCTfdCUsI6iAcxAPG7CyaV7Qd8XGDBm4Rglwk/nw6zGBtPR3jX5I+kOEIku/w/DVQf4/ZN5wkuGOF+AgM0wcp5YR8hI5vu+Bv6DBBg4xBp7H06WIOwV/dwbYnvaNaXyBbgYKRYS6gC749wGjiy+P2ck3m3l8kYH2DBGPoULFkJQJncwivKvMHH0RIV/OaZbt4GYAN247UIgq/IUEAOh3OvlGgzJSviJChThv00xuPpOnH/X4+KTT+SxvhEuGQPFSpT9z0chHSX/JlGOwss5V5g63Y4xt4vVzIZYd9y53/Cyuap2igBfcSbiLvHxo9CN8RIw+29ixsbEIr29wI05u5FHnE8+Phft17YyV7rYVh0Yd3wPQMg2D5bFPmY7Mr87h8TH2WDfoEnbsGUT7rj9mE/83OUz+d88xZNsRzvuU1XrAdwF2CJkm6quWZC6mZnJAQ/+ffPhL+v0//F9p+v5f0do+6+/99v9W//Txv1TgxYhQRMgGRTThfh7FkBMH7tzs5gVtl/d508EHPaVkfhd4JUwLkJEKSRF8GyTijC8+vqWbGh8YmZZpbtC2HQ7awIZ/Z8yB3Q7sv8l6Gnb8ZB2Pvo84QnTBSB3CHXaHunbH2Zj54kHV3aFjrHsLB8Ur/tiFSvKFFi4gESrOxxXfY6so6BCWpINrfEOngXtkHXLgsFHyFufAPt1EQVGRPv/VX8pX/sO/qPbxa5VaJRQ/kMPyO9dab4+3Xpv3KAb2M4fpSEOeWhsxPAGUzIeKjIgmxLxDFbL3N1tZxgN5db/wRYAcJcway7hM1VY0z5WH1Elfvzvpx8DjadIE0eIxERq+LKlKm6HAN/NuE7rhqXFZ1h2Ztzdb9GF7G4FuaHlca03TgEqZyJ3DbR2b7Ry4r6xB3qvt6N+JOu8tR14tUkH2NlXNp1k+MH44z0PuM2vZTPuEr+aWrFOpuQZrUDAmlQgZwl2AFEOfu/yBrTrR0e/2cB+4qKZI8ALgppQUXdiyjznrvglbmO/DXJGhse8r8Euj/QAQH2MOdPP6YR3FBWkVsCq0c0AoIiQ++nJhNoc/JjSZATux4BhZse9G7Bt8vxFHC3ZfaF/JExuwD+jkl0M7OZwu5g3y075y7z3pbgbwLCkZGvYtCBcRw1gROXzeWpFtEEG7hD0Bl+CWlAplZSzmV6XOh97+w9zr8NlR5MDSB6XrqCfFYEOrhp2sg3Pmjf3X4nzJ+sNQ1ZKyf0/sXc7sLx/wt/ct5pnIhBdlA5kPFchC3QOBjs1AQcYcutRWiLuq1ir3DXBZx/3UmgrzKtE7lNAJRVALKZMSOWpN1Qb+NI0xAz/BjZTwaudE/BASWQRa/CkeS3fJVMmiUlKZRVlSog90MUwMH+DfzN7sT+/LyeMrid+/nLJjE78g7tgFgykZSJgPeq1W7FSU0AvaI8a3IkIJlEyFfB0caZAboL9zeLNyEO3S8WnfHHijMxswnVkA1sUjAT56o6Jfu4K2iFCWQBYAXnOkfgtf/5fzozKrIlJSiKlAwQhuBz72bAb8Uint05KhL9BKssYX2ffOU/b7xJ61lPKGUzRR98FQyeIwIN6l483+HZ7iiggFdAN6BT6ud9otj/U9GHAHoT1wSJ5fN9bTnbkGqqrHQ89xduCDAyN5rJmONmjQpB5vvMD1OLeZj8fsjBsArsfLQoAXEcpMFXQpJVWxZdJWKEvG6AvKiJDAN1+L5TIi5D7z2TjTupJDL8TOhb25n+025rvZmO5Ennw4T+SsSU8ceD4+nNSq7dZHbtuHXJLLlVyxcFC4EnemYfsI3oNOTdkfDz7H4ZDzRB60XxrtxvH4nbXR/BdieHc+Jx5QAR1j8Jxq1dwAyqlWldboAyjr1PB7Za4WIGUbYAocgybIKAzquU0wS8Ss9ypUxse2qMzjuc6a6gSvpsJ9ScdMURbolaJaqxq8Zg7aT+eTvK5M5tuqdozpX876+PlVHzhj8KHkZ84e/Lxzw74LsPJcvgA39FvQ1b+04/3eCy8W/VvLr5QXctmN5GtbdPS3v4cNMuFdieumM+ut7TfDt+KLBKHDX1yBvRO5B1gHyw0UjBHgGTcCRAjbPxuy2PYef38WCRnHIGjZdNbNuF+AoYQwkYRpOzJ2eGcK+2CnN3/iPt3Q5YVD8c+8gPjw6VXffPcCfNYHDtmfab/yEvLKy5grc+ZGzrqBP/I4+q8E6w9ySYoI2X8b8+FGjF157ra9PMZ4Bd3uanVcPQST71OS5dugeUDTjZUkWIDkJqHbsKHPs07zpBl/+r6WxA5ghCGUKJgF5QrIpdwbzUBcNswO8R0mOwb1bwW4PEiYhxMnzt4JwIFD/QA6izCrLdLtCAhw34cxySS28AAhIpChLEUFqIDLkkURCRaGsb6S7Cx8QZuALvPzZFrxxgFtdFUEUvMZE8Al40bBVwRf3I8PVd9SjFtR4eMCgCEc3OE20eJygAfp/881hvX7SPAC+UU5mhmS6FlbUcXOHUVuIzB2EitjWPFowlYHsGG6/Q7YjQZlSg2nToz35DiTYObmhFBJjoX+gIOGTW4E24qv3DCB04AyfIrdYGK7OZlZhkCmBIx7YGD78cCXB/WD0rg7/nTdcqAOKoUiU1R0gLfRv+GDFX0WeN9IBrflpiuHjQt1y7ITP7BmSDDOYwEVMRyZd63E0m5dSV4BSiEOvsQqFEkAABAASURBVCSkqTVNbzqIa2OSrCThlVhc4WmZaVb82o+o9x4WefCwnDvjdhi63JDHNriR1O0HT0j/swgnA4NtI+xSSCwNf00tmTxlgO1vcLL3YfHTw0zSaqOvgTfho2kqP/h5tW2AHZ6Ww7Fq+p2Y7TysHYB131isFtty4N3niW2RyFCRoQ26VZ7Mc6vwq5qYr5W+almBiJCvo3fi6tCGfgt2unkB5E2WD4k/fHyWwX/g/dOnZ73whunLQ8bdj5vst/Hm6/MLb+he9Px64e3qdbTvyIibZFaFuGqt6kTSfnp84CDiLC+o3qAgnP4Bb9//3eVZDdnscUMldlptmhhnaLWy8DXNc9NpnjRVFihwiFZ8dxAbOw/6u3bisSs0PhTODnecTl9n3nX56tYde1+Jv6sPutHf9jUGw1SQpWTKsmcpuDlkXUzLYw/8spLXbsTkBRqr9YWw8Rv2nvBDrTlkc6K+EuP+m8Qb8m3grh7LQfVGPO+0ma8Pn5RSGMq9TMpsUmmhNqdO50IcFTXu77Ic6GTclF+uOC434nfFp/br9kY7rE9JJTJV9PH9Tgx5Htr3O3NlJ/YxC8T4gD8UjpDEHBHcMN2ITWgegGgvmbKuXjTOfsiYGzFd6JGMs6Gr6d9Y2O4brJVFcbv7Cn4m34jdCbka8k1A5T7pCHEhkO09q+s/zKv+Qan6NJ/GRqexUE3wa61ij6pKaSiUpaQyQwVatRZNQCM3Bm2oIfclOBW+FZyShRyZaqVooj7XMn7z5XGu4/D31Ginrwi9sJtt68XUsiEqfASP1KnleLB9wBaGR8oTYAsuxIDfgF/Y5DgmVvKvxxdkKtBu8JinOuQIYsBxcSMun8F/ZW6u+CixbGaCE5oYM9eqqVU1j0OXhJb7IwJM/XA5vg5saZ8cxIY3EsYI8CNTkVWKkISk4LkM6oW2pD8pjeu62yP8LYEiX7apaHPd0GU6EtNEJudw2eF7EJu4UpmhOiDVEv664+7ExIZdVubmbnwImCyo8r+i8MGG61D3CLlvAHcRyERnp2672n47vjJPsx186bxzC43Bgi9ttofzlVgPXDItxRQlN3bWWIBUCxpDQoGpslAWcc94dY15x0PDgfyIjM6dVkmht6vLMpiGaHRpXM/TFX13xpmGqUVKZUD8UGaaWVXAPLFXlnsfKnsIvDo8ZdGBDq+D+z7apZCABAoDxnjTyCJu6aI/Q7U1cuuJF3rk6Id3evfua/L0E3OrKUH0+BCXhR8w7mgI6IQGXWKyMXdqrSqUWQJZxIvFg3Vh5+UiwDzYyAviGniMySjyE719Zb9tOMD2+sLT/tnwpcdt2Mt289y4sIF+BVxemSM38szC5phnDG0cHm/4xLg7YztB2HFOhzAfbbsEKdYOZAOXbQIPdLSh223sUXb9XQ6M//yU+jG5w7LZVwtz8g6rdvQIrFxLqAFTTeZj6nf+yb+lv/j//F+qX36q16d/pn/0F/43+nT+p9hIKtAq4JYMpe2aGu2ht4sJcyCr42NHwB1bdNpgI1BlvKTiscHdAOjIoBhEBj41h7NGex9xsUPXttiYWxuyH7YHQ0z+wEYbRtgJ/J35t7G2+aBj4DGOgIJUDOjQPGTNTfegqyuQqdSUdTsw8IITbtDZqSsCafyhpB6lgNdUK+A6CtEMnQObbsy5XR2enSEdxS3beGZA5o6c4979Fhyc2+9e1P7iP6Emnf73fw26FZYpy7HbhozbmWMe53v/xvFdvzsvD8wsjEMeZGptGvWGPjVDd/9KE75zDtqRYcFWG3Y8kKEHFMAT/SpJKKcQgGoyprAmNL1/nOU/E/ej9w96Oje1WpTonVZcAj0UGfB1u+v64YoI6h19duJ104Zdt6ETQQx/Js+IjVJSE+uB90nTzLpQ65DdMh/E0c64hX2HfwHA+ouxhKKyCFkF7xzjp3nS6XRi/s96fDix55g09pTsWSfknqrxigqDERnZLIFkV/sm0MtxjlLEneQYgBW3oWDAgLjXExoFuZMxX/xdMpEjdZ4q62/VI4cmJ3jXkiYvQsKi3wGmHbAf3GkMSCNbonuqpCHuvOUr/HWncVAApmewjBu+Xb/McWJnAW74+krbjbywUt/JFwe5hW055ymhfhikEW/IshObO/HWO8QDrWCZRaroXt/kQSAldetU8FMBIel3W0aqlJRx3V+JK9dHWwkPlS/rDBuO/Q+5viHQRlx0lPF+Mm0IEDte2JBpG7psvCTbRhzt6GqUVhMbVz1hZ8fm47kM+5cMCVrG89iN+NlNn1hC8fs8HTRCtRT2ZY04mYiXBkya8V8jXhp9Y582tYGXZmpjYxpRhiTrXpGj1QodxhKDbZpUuI8oYBRQC3qmUIU8gWSuIB+dcsxl5ojhAr8sqYhQZEh8bA8eoaUq+cB4RY+b1wzWj5XDlI11Y2ePZb9iUIaECrautWgyvMWf+XR6DRQKaEeE8g00/I9915uW21U3/wuL9Yq8K10dHQAJqSk7JcAQ2t0YCorxoV0klohQRKhEAkWZQKS+0qEP1LesyIlSwi6MISXRQyWlKJJ1KNjVZc1Qpb0AVEHoo7/SOPJGq5rmpkbZaCuZasCM/jNtJe5xvhF0llnwDGQxiL6EcAW3TVW1ppuGXvd5cWgjVlzfEHIxMJeuXrOpEwbKIZRkt+7wMBzc7Mwjx7dxutBNgnbwpXHX6TjA2ZiTY91HOIbBO+Qfy10yVaMMKJmDV2VeFXjWkiollKUoANF/MHKHbqdUhCKlnfl1JWYu19v48wc+8Lwh/wG/yjjb6OE86R25/v3jmZx/1uN5VoW+c8JKDlmZgyu6rdhi5BbuF+q2zQ6dCCFLkQ9Wz3Mj/07QmPTA3HQOLvi8S+xVDp6ldvk3+sd/Csnc7MgXcTBeqi2Bgi+L7Nvaqko2RbVv8DFlAypyl0z6pBCXdcaWptV5OdupDyu/5TFlqDCm1Ukzz2LzxIF4m+T7UqrC/ZGqxME0V/k3hR8fznr39Kinpwc9YpczZwHieuXA/cOnFw5EX/T9x3vp36K1Xf28+Mqz+YXnaz+n3t5sdyVmLtddrxyc3pizG7a0rzEdFKVAiYgQJh96m9cj5y8nbDkDFT+La2dQZ6YEurdWNU2V57dG/po1T5TzJNvf9Zm+6ngm2g5yX2csag6/FugVbhKenX7HjONwIaY38olzyoZ/HcseZ3umNMYOmaCd0NjBcWw9c2j+Pecv337/rF9890k/++azvuPw+OV11ZU8dWUNuhiwxxWfL5QruWzDb+wGkCCgHvIPJImRLtvr5XLo5XUn9+/koq5E7wCTSUIqPzgO7Uru3XZg0xU77xjVejl+ZmxSM1RK4uvK/mDSmVgf7cRRZoFnmtyQwXSylFSp5c4MA4mrI6gnzI4RdwTfUcJwsOEc4A0oRrZB3H+Ac9DWKTsHYF/gGHVUdoBCE9L3D3zSgIKlFAQuqhYQWSLijsM3uiGsXcYNovvei+SKPBu8DhoiQnyM8AZdCskQ4QpVSj5ukifKqNMVmIEGPozhmyZwflWXEWn///kYxcB4S2d7DRwIRPqLOwrzSnRsragCHuKEYthx4KG7BB7fsafhsF5EhXsKtGpJgr3oxES1I+epjknj9kK/eeyMdZAZiBKZX8OnhaAVOtj0B7ayP12PCFlO19124GdDx0991B2AO7Y/UASpQwN/jInQwcANGVcSo4PQsPDQeCMZ3EgGCw8W7tusI8O7TCCwFsEXyfiQ+XqzciB7h55VsT6VBNVqVUN+Q2I/urWZF7AQ9IYd/m7X29Vdji/BB16IDgp8+phMu/VHHstkeUdy5x5yIgeIdUncmooSYUpJOaG0mti7DLDt7YcHHg6eHiadSfjTVJA1ZZs7QXmMfbAxHzb7EntavxEnJDOXB+XBQmDY0N94Lm1XhFdi45KhwuJn/nOrxEAD6pDDvBr2cQxY1gSfD3bt2uG3MD8Wko6T8uVy0/PLRR85JB4HxpQ+NH59vfCwv2DX7QdYePC4+ID55XX8fRsfKr9yv7CgbiTLu71j2KfCf2aReHg8yXAi0Vh/y/ZNm/SPOTT+PTZYeALv9zGmlaKpNjVgqlVO6nNr6DWptgJOyteOr9btkH30xScRAR3JiyeBKcfrQbwed6FwekePnQR8Q6911A/oOCQiQllSNUOWu2aqZEIr5Ms+2fGJ/TBsRhyv2NB9tZQxZmouQ+Z3Jb4v2Nc2OXCYk/sCvh+mV2J0s1y0exPr3zJWSuO3fgolPrVfS0sOBYtOHD4aagkJGQ78Z5l7ME8iZP032naCeSOeNsoDzED+UlMVvVyGkI2+lYVnJaiNe1h/iEXQi+4BzYiQDLpfNp/xDhjRA72iqdWRbx7wr+O9wgsysl/Mf0HHe3xt2HqTeW7wPJDTNAoy1S+yUS/wg72ETcYeBfv8+7Hq/5OT/r7/bjtzqHrxalWlNo2678l19Q1KLSrQSmQpmWrty705CpVClrMl7QNCib6VesOHc6m8oKg8rLb7JqIWzXeh0OvQynw9kMsyurmm1PDV1JJxqTMyPozf1Ck6ceAU6HJjXlzYaHoj5EV/JYlgclnGBk/LOLUCnaTNlA8O1je9cmDsf9a1YXOzTAWb3lT1mFrkMRN8a0nGhYT9IoIiqJsOgENs7x2f78RFx5GgDJyIlPQFkBTcGC0h2yRBzHQ9FHEHKfgAeruoMgwtGU8T5D3tZHk7cu8AYTDmA93QDZXM8TBSoJnQs0zHkO9gPh7kYWaZDQRVNFAQDIgxStdhKV8Mp42aG3xD9UAA63uHjhyWTjKfRN+gpnEhL12gmwUtoXAfk+ZAZkwlwlSjP6RAgCyhLBLii9sxbuCC6M2ieQ98cUXwBQo8DnQZ7W6i3XjOCQMYO/rRlS5sE4DgEUC6IkXyKSqUX3wdutM2XVgwWjJdy7GbJh18FCBGhDIByhKJ7KlIYPRJ1bHk3wQ5PbDJfyRPv/2GMfm5ZCikAXdj6H7xQHuvCFqBzCHn5sJcSOwUYft25suhG3P+Rr5ZeMBavYgisPUomYoAT4Hswu+H9rF+gKD7ZdvsxMZGEA170b9C58LD/utlZUO88bJyJ59vbIiZNxzoLMYBxqadcY577x9slx3fspQSZ5051u9rOj6HBfNbWj0O599o+M9edv2vvw6deRDbaNvI3XfYZXqB1T3/MZ8qev/23/7revp///dplT795v9L/+xf+j9obc9DkUDHkjl8mOj8BSLoAege4+wzy7kh5I4sHV9q9EgMV+RbyYAABHRDBws9PH6A20KsFACT8YDODs0VPUzXsQIKlA/0PsYB0O61CtiHnuhI6XECy/EiePvgxevVQduYtzAL+CTCZYYcfwv+th13eFo+eWCIKxQokBislKYsRR7n8R3ZNvhtb/m1D/oadt6g4/bRz7PCwXwyCJyI0Od/83vNT99DXzr9jX9Fog0UmT9DCds+6ju0N55N/Lf+rOOOLRB/yFBrxYdtgPcdjs9KHJNeycu1ifL+AAAQAElEQVTSVAdZ5HGM7cTNocN2FVIkX+DiXJk3roBmqLU69n7vHk768VfnAU8Ps6ZWlMiYkQoZ+M4i22+AuMh5oAgE+dqJx6E/Ohy2AYLb/kGnx1Rs2eA3sR5OtQ4elt/5UkTBzriV/cjC/vug7jZYqqTEUCBUGN+Y86ZxmicOKibkn3SaoVcL61vRRMBPJVQzpQxZPutrO/smaavgRibegQtyGicihn58K4Jv+hPcggARzCRImU5AuyH/PJXB93wq7PuKCu0mZZAvI3NjG+BgWjp0hQtSJRM/FlVoZ6QS+hEx+vXrV+cGMI0DBXbmm2N3YQ4sxOJK7nDda/bFtiOuN3Cc89mWS+TAfgQlH8qDoDN4DpBmiA+IwyJBQRQlldDbD/UsZchpG9zlFLLHWONLoQQHc6OH1EIq0IoIvk23ozYxiG8PTjkPy9/v97BQMNZlV0eOQ94jOw/f9aKNeDLK1JJDqabHh6ancx31E7Y3f7QaPJwzNmLm8HyBT0dPOuT+CKng79aqprmxT511JnYm7mspqqOvaRzYUI9wXISHMv7+KQgy8JhkpjExvrWGLaoiKhoU5i+wFW3+F0DIvmPgw/6HBNRUSqqWOsrMlAwBG6oyVEnFcdahcejG3mrlEMZrkvekO+vS8Ck5NBX4INTArzigtXKna2VtekiBoogApHTpNggcxI1zzLpcOTS+sOe9afPfD8VHHU3ugBzQGWaEXyeOPHwA7S6DrxA/pg2kZUGnkqG/tC36GYd1WRI1ixQp3KIdu3SPTzeFPKaAU9/GlaAthLxdVOkXNktV9GtTUbP9gVaKEj6lBDmssA+u2KLI1zGEFuMTOqkALyK4D9VaBo2kdHuXZB95jGXbkI+tL/boY+29so5vb36MCLDBh77bdkq6RpgNnUavcQA+kr+woxgDomPUMe65SZiOcQInoVsiVTJ0t0Wgs+t3yCINXUOjjAiJcbBnZqFBSl+e0288p1446Lywl3/1nwEgT4AB3aIZuz3wnP/E8/7T48zBMc+7p0lJ/Fi2G+uO5dtsA3LICizkk5W425Dfdgr4tpKa8Md5bnqE3gPlCdoTbZk59LqP3eTnihvPoDu0OfkTw5El1GrR9Aau11qV3Gdp9DfV1tQaPkW2yr6lYJuQGG5tDngABFQfFqBO3NoGAUYm4xg/E39TO7EmzGrcDx6ZgpQqdOdWNc8T+8lZ45fFHs46c4A+YxNzsR0/+DeMORD9nvLj84Xzh9v9mYe56f4Lul3JuytzyjrfiBc/DxkW7Ge7Odd2yweYd+K/LKkJe53mpjP8zsgxcV9KEd3Mk12OycxA1qapTpqmhrxNJ/BPMyUwz0WTx2XKl9cHjKPCuIaOlfnhegRxiFIbQWMf7wS55R3yIeeBz83PY70ee+zJ69pcibmUfX/jEPzl5cr5y4u++/Csb7971jeA/+6zY81zZYCfJdlL3wzYZtl2cmPHU1JHDisYCnSUFvbC19uBTTc9s1f2eNsrwYsIWR6xZrDVGH6zlh2/76aJzJmB/hX/VpWSzJvkvmArfDtVVWxTsWlmKiKg9wYK5cbkMCwW0o40MHGuPvhjE7LB4FBKQYLPKhkiGdqBHbk2bSS69S2R3m4cRF1fdeUt3OX1leC/amNR8uLd5TGQCkkIwociZMHKm4A0yIlkgHAYvA92swd1Uc9ihSaV2hSZUOzDMX3UNK7g+w6hDMt6v9PbNWTpjAAODHtgzION7T7g+IEeltJgC23XGSGXP0Dn1p+wnLRyfxBcRjfHzMARKScGJ4ozAX4igFutiiwERIJalNTdVkooQkBXJXBPcxuB3ppxQgE9vkAoFL+C3gMbE2BkVFRhfIADCLkOqTDOG7XzDN+QbgTly+tCwK08kK26kdwOaETSjywCIkKWMUtRASIsK/SsY8cSB0Bdb5f5EkojmB3QN94UXT1ZCOjPzzf51+9vjieC1vY3vYIvTTszB5WdBLtAxPLdnHSJvZuTCYlmTC4m1cL9Qt+FtufXm/z3Yvy25tvvX/Th82Xo5Mltna5sHC7IcCBvsz2ZDN40eREoiT7Yxnz8G02fedvz/fOibz5c5L/f+qffPPM26HXcf//5ps+2F/Sc0EwvsCkkVBC9kpxt30cWAi8s7x4mkumsMwfLbcKOpSvxrX3qyVhaVeLTqIX2gp1TihjJYXc8EhUKQTtUkXuChqE2gS/axOQmrjhsPMPzTHlCN0TSyjx+5ZD4s5MU9vj0csMmCwv5jm82vaLDM/CKHa8kvcU2xyfrG1g3cWEyktN9jPt2cEeCpNyJlw0fbMTRik8HwHdjAVi4fyWH/OdH1Ym2A5wL/O4HAYsu9C3g7QSMc8sNf3uhXvDt+tbu+BBXYISkTGwTtgm26Yzzb9c02xz7YVYdyGR5OgldxHEyrhKzE/NnqlWum0ZmqEKrYdMzc/Hp8aTzaQY7deMNp/95yA1Zb8RMUXK4OOlr3qB+9fCgd+cz9ydNtb75IDTjl4exQKRKk6Ic8p+eCHVZTst0YwOyYes0vTrpoTUW46baKgMCv3Tm4KYrdrphgxv2u7B5eeWg3r4MDjXmOVXhlUUS9yVCrVQVdKQBP3VySYerJPoyU5lFFT2LoXAPRAnRMXA8de1rlxGhQv9MfvDLkHePs756PMn/3PbxPClSGjIh3xVdPL+CxjP2Ne7DwzweQudW0TLkOLmB51jzvLkSKz6MqBy0Nnj8a8yL98j1d3ipIGTt+GzHhwu2X7GD7bYz910u8FwBL3YkZkVHYjbwnVjp4AR5KGW1irIUBXbprBc7i+rGorrgS7+9vRJnjjXD6lgnjlZo2WqwVxAbgX2ikReQCZH1ctnQe+MB4dBGzJsmz/TqzJkd2I4uz5+VvhsDDmhWaJznolJEDHRt6KUQ87XIdnr3dNbXHDLY1ld0/cWHF33DPP1IPrugz45MliWR4YD+jTx6Q/8VOp4vC6V5vYJvvsYJ9Hc55hS67ay3B4J2MkrkfS1J5IoEkSgJdhKoq/BAmmBJK/JSl0Kdju5S9zbEGI9FK/Prht39ssQ2NbgNNFXkLYzjo+QrM7BBsikpzJMmx9FEjurMYeeHC/Jf8bfpOZ4wp7q4/PUGFg9paPTn3hjQzZKDdomiTGKO0nO84XvDVCc1YJ6mEZfmfWaeTsTcVAN5Uqe56DQeplKVdtvHMiM6cnR8d4x5Zf+t2Nx2t5yGDYNtYDmmDTtzsg9ARuzdsa/n1oY/N2y2GlDwS6ysxIrYa2TZFXWX8sBTjA0pUkINZZEIdkKenAKvuydoku6eAb3jmAPZjrHu7+p9G30lY/ijw2NhP/b6+qyX50/6/PGDXp+ftbK368gjX9AJRo0qrEZcM3eWy64b8X8FLi8r+XGT89hmfuhvfDGO4drgswMrfY5Jz+UD+pavYwPfr8TllTh+JbddKFfmivWrDT/Mk57IIZlN1zX18fXQ84UNMfP3hfLT86pvv7+y4V70/cdVH543yo22O3z8tOvldZNzztHRnWTcWCyn1ph3d/iNHz3opz961FfvZn3C33/r6PoP3qeeHqsen6oentqA+VRFOGknxxzff6Xf+oP/qfof/xvy9ae//Qf6R+//QJbHG3Xnt4W5v2H/nbi2LYTtsxRiqmpqE7l+QoZJrTWVWqQgv0hasNeVtdBge3h9vJIzF+bXwoPiBTv5pe6FdWBhTThod+w5Py7Ej/0AW+JDxOkB7NptU3wTIYuhQiwma1Kabex4a4czgKwyEHVBuxy7HH7s+6KdGLIuG/1XfPZyW2XYsFeWIusQDlD0iJLKBEooHaMI1KFBgqT9EKaQ47Zjy45ch2PhDb7cb+wRrtcLsQYQlyt6WjfPnQVffvj9+4Hx8Q9/R9Mvf6JpnnV6eNTMetx4EVJ5wE3WZCV2YN5Z7oX8d1sXXjhcgFf2RDd19HIutLwV/IovainYKJkrAaQaAvPBpoc2dDGdK7Qu9se+6kL9SKnNlbg56+kd8PSod+8eiaEzh3PzyHPnU9NMTNtW1tmHWC5LahzSTLWqAZkFq4VuxBBmGW1PD5O8rjbks+027HG9XtHjqpXnrANbEr4jdz0Rq1/579C+P+snXz/oK8r3T5MeOCCs+GRn7IW94AceVH/+i4/62S8/sad9Hv+xz+fnq26sjR2/OF4K+IHyB35f8fvKXN7JWwf9pRRkmvWOvdD7p5PeMVcNj+d56PvIw/jTGb7WuxWVkti7i9BQZWxrlTIUKWzbtUD/hecCz6EX1oELctzgtzlnRMh289w9TU1TrSpZGJ9DZ++xH+BzIndPlfZMXB/CkMQ3Y/lOaNAy2gjxIYunhmFDJ/OHHUOMhayM6dwZVKTEwBPrwxm93j/OekLf4dMGLva5MG8/My+9t/74suiFPd6V/cUGg515clAe4FnfwnrTGDcj78m/5UuZGTrA2xBiMTCfBX4F7zRXTd4nIUMFpjk0+2+R0lehhWmFq5BY6C01Gk5TZW/adB9b2dM2fc0+46dfP+onXz3ox189yb8Fb5+d56apFSXjIkIRIfOZ2V8+nAq6NlnnGX4HOeqGriu67cjZ0Ythg+dEv8c0aE3oZGjIW4eMqVKKqvvmpkZ/VinGOreP9eIGzQvr/yv+dxxcvM5cD129DyfnX1l/FvL/jr/syGEv5NmYgx1bFUlVoSSdBTidNcv7M8iO+XRjTl3ZO63EFK5VRqpkEkcF+xVFQBU6BwGyM6c29ksH+hHuRpfLnbGb/US5w3snJxzE7o4MO3XvCe3DrlCiYC1NWYrSxKHvghQmUeHjQpHjVr4grR27bkz+n0LT476NphW5nf9vnMMs5N+VXGbbV4Ua0BmzYruV+T3irAi6HU3QBj2u5NQXxj4z98ceDfkPxgX+mVrVTLwMmItm4u3EfDo/VD0+TszxSU8jh0xyzE74sJZQjRi56/HhxBp6Jk5OI84ce41YgLSYHQrWEnm3aNtiRMv3BbA49g/ir5FPJvLUfKczzbSTCw+Nq8CrZCi46xhpw+YLc2RBb5crtjfYZxt+OYCO1yJCEdDx/p+42BmL6qIY/oScEpwdelds4xzov3VreOH5fsUPOWKkkosLa3dRrUVukwIaXY6DBV9didsXaLxwBvFCLriwdl1Zp0dugc6OjMcbWO8MqaSpcNelG2v9Z85FfG7hPxV5IYdYz47NCojT1LD/hI1nbNWQpzI+hfjIITlWN+TYWJt2rwvHTdJCP3tA1vzCmUPBLxNrxIk8bZgpG3Q79lmuXcsFq61FhaiaiN15mlhbZ2DSdJ7UDDO8ac9WsXBqw6COycvrlX3QM4fBL3rFDrdlGbZJFG21Ikdwj0TMTfvsxrOOYSG2F+Y1oYsOicwG21bDNyf4jXXsHfE1TyqRo71mEoOpfnStzG3TIRykQK5esGfXM/vC55ddr+SQGz4mBJSlqrWmVosqcxPzjme6bz9e9f2nG7gb+UiS6WODCfuUCk0F8mMfuqjKPqmtaJ4b+bmqUa8l46C3zQAAEABJREFUhKvoPgZU3v6dsPeZ9XduSZ/7u4J9SSfHnJhvP/7qrN/66ZO8TmNSBfOkE78HgvlfST2/XPT99896JR53XlZO00nOKxGWKSWFBGAG9gMHuuzYoytp81yckauhZ42iCd3PbSJ+gKlpZt5XBLYPL8TvhT2mZT2R9yPF+dCqZ+81/JcCtptW9jwr+6bd85nsYs654TnDSrDb6TcSzY3gd7nQthMgHWodAZQIDYj7YHRA5PBG08R9YLxcdHs7LPaB8fXywsP2TaZvg8gXxhtjGS+UjAhlYlyUzCwS99iO4ASBbGtTYHJ115HBAVDbrFqbgnEHmH2AuDrAh6ERAalQjjIVEjR+HToB29VZJA5gN+wHQQJFO7H3N6pdkJBMQIz/Ae79/e2eAnz63cBNRKhkqNXCQt6G005z0wnH3SdU0WGdlOhf0KdSpqAwoJKBT0yYE8m8taIsxgsFNoooo8xkYmIDs9yRfQOccCTwIoY8B50JztwqMoAvMbk2HsgWJssiL9oLyZihCtM2RIobPqlSygBB45CQGb2hiXlkBtwJdqN9I1YWFu4bSeHGpL6QFF/YGHpj5YTsA4INRphaEalKQGcWJfWukPtuXxILE34dyWZDxnVsyi4EufsXdgWvLKSfSdYfeYP1PW+zvuXg5ePnKzqt2hh3Q6cLG9ELC6v5tZLYvrAIVKDAO4fMN2R8vW76zEPxBw6GvyGR/PzbF/nA+Of+ezMcIPvA+BP9L+At0EVNbCMl/i0loBWDtjeyTw+TnrzwAg8kjsbmL1LYECCJVHxZACfgpAzkCiPI/uraHHsY1k2mX2uoMW5iQ+f6WAjcBt0TB2+e8Gdi5DxX7CiSxyYvYv6D9B85iPrEwfGFxLAyz51E7ZNn9HjFNvbRgjIrmXfBphsLnOcBoshxZH8s+GN1Hzg7uDu23fHthh3cvpAjFjY0rhuMf8VP9s3fXUP/BjlhxQcX2l6R44rfVo8ngAZ97i/OOSw4Gz4/RvJ0pIV8ZYQKgAkR68AyO3p2kmHgx1SROHvZ8flOybgj6C+aamODM2lqTaUW2ZYlQyU1xp6w17uHs86nWREpx6ZlvL3pm/B8YP599fig9+A98XD6QPJ20rXPmU4sHMlGvZKIU7VKYpH24Q+rgDoTzwcsPnTZsHXhSXMk72lC7qapMgAeK/Phgj2u8DXvK7nX9nglcS9sBLzYzDwwtBbKQb/L/Cv5oWYVrRp+wTcH+UTQjEIr/YnepRQ5zgr1sPL0G+2QtOODThkZikxNrY5NnB8Y3nOw8iMW7aeHJoWYg8QVfrzhow1eCa0T9nn/eNITG4szsThNCR1pOzqLz8ZcXMaLlivxY36VeP9Lk/Tf2y76Lx7fKciHmQWfirg98MFKblqHLzt2cTysxNmNOboTf0xYBbRRWJ14dil0CORL5M9SlbVBL8U+ioOxg/Vnh+amYV/kuEFvJc5td9RgKRT4WAEad7sV9A0t8H9l43HhweXGBmdZOnJ1HQxiilqUoeeYO6aHjAeyFWx5ZmOAqurEsued7Tej6wO54R0P+F/zYO/4uyLkz77/rG8/XfTJcwPbkj5lf5QS8Oi6z6dt6LAhkx9SbsTTBTDvA54oIM9X28g4O3g7m0mxScmUKvkjoRfoKK+/klxHVPlCe8bT6cBwh8Ik1anbb5hYzqErel7R0znksmx6JWYX+wUijXirMCuMSUOGbItK3FnXx4dZjbr3Aa/oemG+Xxlv367OKTDqHRkkRAwkCDtmwF0a2mmybRIXJfyypDKKSlbVAU3eF7RSieVJjs/zeeagvlGnjRw6kTvnltwDUzIXU425VUsI8RURg6ftOuyJbCs6GqyrDzZWjLGr6+BAzgfG44CYvZBLhJfhIEhWA/GyfQHmueN5JXaP4ZsN2XfFD3QYajkAIYbpdPgYxOUmivun4zV836Et/H0QawbbyroYDvZmNw6ML6+f9fzpoz59+KDXl2fmxYq/PV6wCUBDZ1oIGeKc9Xsh5p27rmxcL7x0vLGOL/jeNkF9KUIYXwdybDSsxO6GXhtzbCNODto6fQcy7shnvW/4+4V14EK5g+/c1vDhmU320/kkz1+WA3167frMocELMjwz/z5+XjnkWjggvnFQvOjDp1XfAd98v+qb71Z9pP7MC98bcsOSGMDXramRC6Y3+OmPH/VTDtV+9H7mwKvon+Dsd3Po9x6Dw77Gw3LTA2v2xOY5iZGf/PIv61/+2/8L6bvf0zJ/r7//5/4j/VH52/rweeFAe2G/sOnCOnqzvuiyo6ftFxHKUtTgP0/I4HwPtGlS1iocrk3kO8Y4L9oWF5S+Ajdgod00r6yJLzw8XHkYW1ljd2y6w2shf93ww0JM7sTcTnyY94b/7QfbPBRmo0xRdsodVx2KOKSR8SiJTXEfYal3/LgRRguwa6dvx5DO9fbXC3pu6Je1qGDPzCIBAYNkHtZIBXJ04q2T04LYHn9uhrgO+HVi4SAfHdA9XB8gWdaFww0fGF946F54UNmIoR3cHRo7eNcffVT9vT9CbunxP/5rmuZZ5/OjZmA6n1XnWd5LqUieixvjFg5NbtC6cBD9ermwttzQb1UiS2FutVLkvWdFh4K/aqYaPq8l0AM6mGeDt//k1BV9Ljw4XZHLwPZCE359euLQhL3BOw6MnzhIfffIPTnOec4558Rho+1kfW/kuwP/lUzGFnJThV+R+5kaYjogn9RaZe/Ig/KpqiJPSCxxm67EgnVZiQPbsqTY2yTrbtNXj7P8ZzF+8tXTKH2g630oKjJ21yt2/fDxRT/7xQf50PiX33zWN9+/Er+LFuIJJ8BFyBIDDvy+EVsrYBvgMhWIWaevnh5lPd89nvTOaxlr/vhP/dDVPF2f56qSKUwo2bbEx8RiaBqR6AP9GzHsuHompzi2XonnG7kRlvJVMsnPleeVhq3KoNdQ+jQ3dJ70SHmaipzLK+tMKiTWDpclUwVGQVvAqxO39zW7a3/L5TfKjbx5cHAicBmKvN0kRJAoiIMJ+g/nSe+GX6dxMO42YZALh6if2Vd/Ji9+onzmsOeGLR2zB/Nw7x1/dkF6+HGaU97DncgtU0PKDDm2beMF5xvEGOtzhu8MtJrEQwCpaaYEKm0JBONDQkPJdjlPddjK5QlbP5wmfcXB/m9wYPzTr5/0Y8ofvX/gMPCkM88KtRYV7BkRMi1usWWhr+od+72veHk2waejy0JOWpFxZ056vqakRmzOLTTBa/Ya6nXVQFtlXMlUQr+2qgnZKjgFmwb5pmO/FVqOPec8523DKwfG1wG7ruT8Ky8N17HnOtTtQ2TZmEMbpbqECVSxQMF5sUmca+jArysbqAW4sRZcibONsaCDnyMualSVTCV6QFgH9DbkWckZG7njIBKgRjuxShDvTNCdXODSc3gH/wB/J0/bJhv9uA6aDV83yqKIkOXTr1000S6FpFGX4HSwh9yp7PK/xvwvTu8H3xXaF9ZJ2+dK7vBBktC9MqZ6MPIsxKDbbc+sUCXXdgxDFteNnPpMznhm7nt9WbEBquCTooY/ZuBEjM3AiZg885zqvenD46Snd8A4MG7sjZomgmPCl7hQZ/DfnWdyzlkjz8300zbBHzR07+h2IMWuw7a0rcybesfvKCrH3WmqOs8n5tRJTw9n6pMqPIwSErYLJT5SMAJdN3TfsMlCHHrO2D62u9t3/GawDyJSESHXQddKPGye5/jIjZBTCpq02b4vvDT7DHzi3MDnExtxE1lUW1Ejdm2rimJDFpHTMKLpbcTVlf3rK4emtvELa/Qr9nbbSo4+YL7D0yDkFxZBNCWySUFTaCHnfeLAePy2Kc/pztMba01H+JKpBt95bszJmVw4qbUqyxERqNLlXLMThxtr07bfuF/VPREAz7NA0TqFprlwANw0n5sm5n6Zm6RkD9i1+sB4CzV+5jppnmZwKR9mTfh5Ps1q86Q6NfzWGBfaSdIL+4Gh+/Ornl9eec676Eo8HuicJVVrVaDDju9X8G/Y68az45VnFu9dbsxN2/rw3I0iYRPUVkQQC1Vfvz/ra/LXaa7M2Rhg21X6CSWe6Q7doIWZpTE+aZM+P+96eV51gZd5MrPoTjXLz76llILtxJq46Tuf63Bg7PUHESUMVrHxNE8qaZmEn3B4pytCiV6NuDgjk+O3kesabaQ15BbXQS4O/FXltXBiXlTI5NhfHer8nFgHfvT+pN/66SNzaBrnEGKOwEgd2y3E9yvx+N2Hz9j1Rlfgd++LJ0VWeISoqEfoQK6VePULto21s9Dm+TnDtGbKMNWq89T0ME/EUJPlNt4x4n+T969n4sJrgsgfN84bXojjEcuc6dyIR8fY4YkpGEriwJgNIpuhDVhJNAsTYSHoVwb47f+GInxIbhYyGJaAAEyA9w4mrAN9g9nCJm0Ahx43/60fmJuOk6snwsHkcTm8BnMFXyjq4LJDIkcDtKGPfB2EL3BQFxA4s+DYxBiBYfQvXBGhBCLeSnB8L8aKy/wNiIIYHcMbDh14YKfxMBC9Hdz7x7VfQUe6ATS5vOMgrytuY6yrsFdmqJZUw4lO0hOl65l3G244zugRRaVW5E7dLSB53DxXJnFTZRxDJBOVffAGX+7heyD/geyW6d58p0TXkKO1hFZRpOREtrDBWZnITr67x4LYTdsIBhhmKUOuYtm4VwTao2sXX3x+rXSMrMy8G8nAk/VKQryQWJ7ZTH1iY/XM4e7Vmw/i7ICfekAuB/AFwRg+2CBkmTZoub5Q3phIF8a6XMgSC3J/of2RDdsHEr4PjT9Rd7LwYdDqceAtTKYDIxd80djM1BIywFDW2/0Xko8Tx+fXTR84NPYBzrcfXvUdh8fff7qOtk/o8BldXkhGV+SxDCuymI/1gYUSHvbb1Krsu6kVFfgFkzEpS0kVZMhMBcAXnwJOoXRMBDEp5lqXfxRSFqnWABI8gdfloc3+ZDEwn5nkZF4hsUjuJO+VJL7oBXlfAfvDtrRd/BB4wTc37LMQfxvg9g27byzMthXM/UGWjk8O4O7osEDwcP5w0vHCuYycsfFQtsnjV+LKic+++ger9GEP/SV2c8Neb32bkyQkD+J1heeCTd2/Yc9jxAZMQugZigglIK77vN0VSOe2WpK67nKij2Xq6KO32Kq1YDPshsGMnxnc36HRN7XK3KyyPiuxcsMuC2C/ZiQPZU3vziceUGY9TBP3VQ2HFOhkCTVgBhr+ySJFufsmU+KD3Q6txIr/lhpOVaXD41spKtWLV+CvQxfyrefGhdx7c5yz+Pre9uhssmtLJesFIilCSviXgAYAV/j0oQMmpTMUCX75AgEKFqOgYtPIePazbX1w1xVjTEGmVnPE7oncc+bB1TbKDG0E+I5vdsouKaHfWgG3sSmp2BF5aBOXY2nBlzfmnmNtY5xSeocO//521f/uxz/Wp3lWKWXw7fjrcCyA78VvgDd73K/MzQ0b7vi3Q2cAsXqQRzqxE/ArmUogokCvYIsQe+TotnYAABAASURBVCnZp/blDq2d8Svl6pLx1uOuO9qYCPIFvgxKcQ8Kh86HNsbAhsVbdzgoGTL6iTVvxq3vCp5lg4Qm+wsajtfdiMiY2HCaqs5szp94KGvgeJzzyic2nM/kylf0ta16hCICvzKficsdPod1733krJX7BbobJU26X13mZxn627rcCexgw5IlZf6BbgEypDVK14EfPu4YPW4J6FGiKx8dMLJsK35a8O2CHe1fx0TvoZJvPAbhrggq6FyA5jhB90ps7Yy/ON6ZZ85F1mNHFz7wuNsWVeHddb9+VY4aZPUFRiX5TlBTd5aWo7DJLKrE89wq8TnJtp9c58nnNBcZJvJm9dxFxgRCAZ27HW1vx8iOMNb7Dgf2B7Brx64Dndzu+v1PzyAh9958debVncYhj12JjxWbGRyLBz4aB3Z5GHPo6xoCKCyLRfENvaP48gULdxl+aMKmBznV0I0f9PI5CNyNl/n+LeMbh2eX1xctPERunjvEsVEHDEUY0Ds+6ENH5/bVPmL++V9fLJQ7sXjAC2EVEbKcVIYYBzY5cOJObBzoabwD29m39/ZDzvE35vICbOB2mDs+poI/2NhGFPKhxHRgDes8+HbKg5fbmz7xIPCZl7bPrztr26EXDhSeqX9+oc4Bw43D5W3wDeTB/1nJSY25eAf/awnDu8dJD+em81z0R8TD/yB3vfdvGT82+TesTuS8P/fP/h39zn/1H0q39/r87o/0h7/1H+lnxz/RZ/YHn18WjQMOP9BbD+uL3figjaQIlUxVYq+2Ku/75pn4a422qiwpxT3ON/yzAgv+WKGzYpOdxGVY3cZ6aV/Zr8K+HSa26Tbw8NMOHXLAQbsMLDKQVpGUQw6pcOOHliTOgrUkQ7DH+dQDie9wMHwHKGkTY4UOkJZlInQlpWqpbzqgRxYlupQoKp5DIfGRGB9DDnhQQpQPdJGvEzsUcnkQr9ZtZc1beE5Y/IKU+sZzh3V3344tNuBn/+ovNb+7/yd4P/q//76m00kzBw7TfOZhcFKSVxBP93knYvhgzm3E26JlubIWLDSyGeHA+G6LUIlU/ADB8FBNypDudj7GPFgtJ3JvzNfd+oBTyGfT1DTNd5jtX/LbRG5p5PVqwP8J7vAXcWmacFTLokJ7wtu2gPRYp1yWksRlUyNuKvXAlh3+OzGyEw+CP81qNTVB/wzeGb6Pp0mPD5MeOBAYeQ3+sBh2WMi1rxxs+LfYPnEw8cw+1r+9dGPPtdux5BPjmp/lFddGfBkOAuBgDifxMNU6ZDujt2N6akUuT/C/A/fMqVaKMpEU5SJChfuK0JEhKZCpa8UeF/hfmD9eQxbud/ARRQLPY1otmtCvejxtCdFacuje0L/R37gv8Ajo3iGV1JO2NLERglT4YMrB2/n8sLFp8xjjd8agJtaVWMoEEQW0K3ymqWhuFVlSDVnEtTFXb8hu+a3HlXm6ACvtG7R3wPQgq8KepzI/Kj5prahy0IAqUIkRZx1E2zloafBsxishqkCoUq/IUWnIDEQDQLbcJUJzLXqYmx4dA/j/TOkX+O8eT/rq3VnvebHx7mHW43lmzWuapjpsaFpdXb5KCdpCM7zP+PCB/NiQWeixEned0vELW2VKpRhSFd0ashkqpaFQJrKWTLlM6CRyC+vuzGXP55143ohrx4FhYd9z83MjsHBIvNwODoAO9l/Ihw89vCNrJwcexKbLxFGJgf0PJJjWOohlRB37tZX6AuASdd7wZBZZtoYzZuzVSpFl6o65N/iSQ+EoX7C1+kJMoFM/3mCX5T8499iRxbHkMYGQAR/TpYpkEu7Rr1/BjdsiqKUEa3JM1zvs8ouo+pQ57lcUWZi3Kwoc9HWESJBbpAykbmRCDvwCFRVo0aV7/jugsfMSapXj0usL01gWpoA4tULOBCgn/D2AvDVxmHX24fGIoTbm9mScCi72qoydW9WZ9fFLrjnPd7zWCvYNgaaRX0MK/N3x2dGxJLJbTtulZILLfJoqPNo9JhlfrAB4wcjEPgUQl310MEc2YEffjVyxYfcNm+zcH0CHh9GLZa1NAQ/QsYPwWafso4ScIkRc7fJBvM8knA8NzokrtD22osgAYrkkcYxsoRj+Mj/b1L658ux7w0+e+wbL5n7UNraSivlhOk01VIup3OksxPyFPYR/u/mVs5Eb+cR7LjNJeDZsbZjeSssTyGEdOnQHeE0iDjdi5OAZ+/ALW0p5QrA/jQyldYBGQSfnNCUxtokD167btetYQ4WfWqrqVImNdi/nquJxrShLKlIWbcyvBVkvbNKex4HxhQPYG8+wy7BzQt/rgn3hujX2/Bj+wL8bwbgxNykgKK4AUhGhkql5bve17DxprlWYTDn6QqbXIXTPv7tQG0skkZbsFdk3sg98vdq3O/FPP3EirgjoZygA870i/yf2cf6ltuv1ENtaHeQTEJChKMFj2NDXQgY3bivDlqmCL4txbGPDkELDv5W+9gYF4TOF/FKA4/z6+NjkfegTz4ETa4FfrMcbjY68N+LplXOsBRk7o1qbVEpVBBSQ8SCfHUyp7ehaseOC8DtKpUKnqRBnRa0UlSzIcwfft3Gfgszw041xN/b39/gqsp438s2Fs4eFg2L/dvFObO3MrY7sQkaQlDtCbsCvTz6BZOiUO15xAlsh5omyOdmDvzK5VgTdAG7ZoAlBQqyZ/wJ07SDsjPtSbtx7YhE/iBKA/gxgCxwoAFGNhKQBWNuIoLDilDgtgnKAaI/h7FJStRa5zMzRLq4Dwgf0fiip85FwxL2kqvAX2Peij9r960vduEh2RxhdjPG4Uf/yFYoI8SW+we0yX9tgY0HY2ByvbGZdt0wSTou846NXwemtVhbyosK9YO7JchAtdxo7iW8FNh34KdHTYwIaoA5+4rIIyfikvWQZQdRqaiIRNAP1pL+jlH2648+uVGZTIVBrRYZWhz1ruj0VEVDmAyOGyWM34uFGAF448Hr14Yd/e4DDSidjv8H77I0q996oLgTJSgxswx+IKtMDvtA1adN2P7DDZKdcgQU+V4L9FT4j4ZNsfSj9TPL1Bs7JYKV/xBjjOoY7KL/QcLsn2Q8APdNc0XtFJtfdd0UX8/iMHh+R/TveBn778aJffP/6w5+s+Nm3r/ol9998fxmHyx94Y/X5edGFN+U+JNyZ0OR0iUkuYizQM5TcdxL1Pt4q2S9OChOJoeJzYQPEZQ51EsI+5tXhNvtIga8lCvwTaviullQpoUK/BF1sZB1tL6q0aFyQoOzDVwfxcsDE/b+CroObEWP0BdiJvx2D81RJRsBc2XAWOW5KkqjBu5HYbiS5FZ96M2e6Ti6Bmob/pFf9ZnZ9TRItNJRE3rswFleIMsBrHKE9ZBAKDp0KuOj2Bf0AwXF2jxtsYVtCL4nrwBaHhL0ObLeRc3Y2VQe03wBZg/6EGJ/RfyU5XniDvzAfR9wTc6DAPRQRMm6hLCGlpJDktkQP+/RwzLDwH8SN8G+h3XNkIvcYGvfBKNt0JX/eiNmF0ugh7Md42+9C7F7pG8AmZMGW+5d8iVIHeKYfQ1ckQSaa5Zi2TQ777df0g6UMXX3YY0U/83X+dlx8gQ177ghzUBo2+G7cL8yfIS9+PZDDcfbkhw7DadZpJh+UhLrkObNiA8t8Y9zC+BU6OzTN/+7H0GMN/fX1pj+cZn1GuB265inkNp5Nb7CqK1+muTI3TcvlBv5uuqxHO/psQIdHZhCPbeS1zIRyjLgy7QO7cCdCY8yPQOKDMbAUJhxthfER4ZBVB98QkuaSevTmeW5D3xNlJQ8GsdaV2F4DHO8Mg/JgS1jEqCsgYkjaYWh9N/veOrDZpVW2zdRSETHs+OKHaPpX8gZmhE4o0SlLgFtUW0HXHFBLkdsZKgsfEfTfIYdO4sKy8O6eZKYGjvtgKENXKCKUhnRdokG+OuMOFLN+3Q2G8Ncd3DZwwBt1hQ66Dvh4zIGOHVsfgPGMc0DPMbfgOx/EGG+0Q4OJP+brhs+XYYODJijC0zgyfSruXx1n5B3Hxm5c7jdgIQ5Xyo22Hf774IdczM0skyZeUpxPZ00T9UoMo3fQdzBuBw6MfhB7iIwWul/wjx9sg9eiK1LYTCr4JSOUb/ejpC0yFG4DEFsH9t+BAz07MhkQD31FHrqDH3i/wI7/QfdQpWmFYGzo95KqPyZfqUSEIM1c7yOO/DLwxvq1mZf7oZFFQ96gDjqt98/wjQejcUSgVygi5Gs0Q2PHIMbDG6JTIMlxWUuqkusatjRkgQljreeGLVf8jDnVaYvBN+QLLeRY2PH1hq+M6/l9wMf9A4sxUoyY2iDifACqfFVySWFSm2eDv20kiA7fgbvDe0duk7CMxmkNf08F31fmcxuHa7e56Y9PJ/3bzMsnHoTf8yLnv/53/of6yT/46/L14bf/tv74d/+P4pEIu2Jb5HVu2qC/UqcwW2WmrDoqInHnXqrEwRe+M+unYUIGH1o0kH1wM01NtRbVSFlWyNi0KhCaW+HhvA1ZPc5Q0bkAaUQG2F4/6AmdCSjYhi4ZpUCnUjEkjQWlMqSCbJVKoS1k3oU27FMq9mnyAej5fNKD4cnlrJmDqNKaSq3knzbwGvWKnK0U2gxNtTZJZcT1gY0cC8IXUijQM+HptpW15Xa7clh608YDyrYv7GVvWjgwXpab1vFLJ5Tcr/R/86/+icb1z39X8z//TfjUIadtWOD/ZWK4OiFTTalwspLaFFrRcgFu7LkWZNu0sZ7Yj4goh51F7EcMMnwrImT7tZI8uALEznku8AWFTd2NFzE3ZLsi6wU9XF7Z01t+y+sHrqMfigzGVGUUKQSvAz133dh7LOCvxN5OIB0IMOYbchPK2hHqAKyb157HhxMP0jM+meRYKvh54DHIsXgjf93IfQuTZGWNPGiHnQryt1bHYe+D17M3mNGnQoPwGDi1FnxYVUtVloKoIV8dHQ6S1Y4PdvYm27Zow3eb5WZ+u0/gGDfGbOhCFR18dWRwO8RGQRN2130uMU/dHRFq5g1YhgrvWkIFu1HgQylSXB2/HRwM7Iw/5LEJTpYcuAmTIbGNYkYuGTU+1DGlPGjQRE7HB+dkcsn2VIiDbF0buXddO/7Z9IqPXjgYubI32wgU65MR49nJPphaGbIHTBxLV9Zv+2GDmOWDDVJpgHnvxA2iyD7x+LnVMd7611rQNYkTrIj8Iy9iX5cH8eF46LTbr5ahIbhpnPGnD/DeP816/+6sH331oHccEp/Ok0qtQlyzxnb7KCNCyiJIaYX+SrxAXooUHQD8ET4Uyky1UlSBMdcpQym7e/j30LAp32BLGdKg4kpAB6Pv2G3Bfj4Ue36+jIO6g/aSOex4miuxiR2gLS7buJsa/QHUkmqtDhkSmjD0dmeA5bAitovhwO4b/oO8fGVIrRb5hcYD+ese/xN87/TMxhAgpmkD0ZEbsO8GmNAAiFF2N2IfPuNOrmDMnXxyfJl3oJomCG+fPkrIKyLkvkQ384wI/deYX382JFquAAAQAElEQVQchVy44adVto9Y+UoK+UNeC+xr57qptZFPSlYV/FgiiZug/itIgtwQnt+ATVuIF8OvbClZ9kD+wJA+kHYZ8A10RCxBWqZTW8Fm5psaawn0Z9uVA+YH1s37wfHEmlAHtIZMCM9HIUEnVOFvOoXGDFr5dHgdzIkDfkaMDEWEEoi41yMo81dt4kJkbDTE50sCQw0Z7ePHh1mneZL9nozDNdoIcO+FPHcOfOv7G/vHV84jXnlZabg6p+HDuyghjy2ZlAY4QMtedGzth2tCzsT2AHglEx0DO1X4V9buqkcOBZ/YUzw9TOTuSSfmamI783fOtx4QwQ2B3w+tyOm2iKS5CNURp9N/3PXlBbEUSniVTIUhQqLtIO595rCMly7QcslL/pV94ELevpDLxr8W43ziypnGjTMa5/DjTRf5Qi3z73wdxGTnwHAj7288t62scxt0dtpX7HRjrXnh2fmVZ9fn14UX+Ks2aE3ExSMvp94byEPv353k3PT0OA+bVPTv+D3ggUmJW+GrHHabpkq9qJZEx1BEINUXIO9w75SzouvCerdQbuRq0pgO6vvb/F/JaVfrS965IN/Newn8fSMXWUYK7NmxedeCLgs2ur3Bgl6bEYZ8HRkkSyBk7ui+M8d3GK7g2bY7PhNXooxjY8iDTB1boKoq7dan1URXAI+iiWwHz+szc+g8FZ1awQapiflamT9jvmCHwnjTFtcBzaGbdcG3g3do2MpxlQl9Q0naUjsCXcG1Da747saabf0t8sE8MPi55Asc4B/o6DIOdB+yShEhyVlBPjDeMdwB7BjxIDg7QImBDibzZoPCbMFIG7DjDLdtcN0w7GYnQZxbJqa0bSFQtG1iAnRKgM4dOoYxBoSdMV33y+UAvvAT/C3DGyA0zRJCRwRFApQYMoLyDZIyQ3enkCErUDBccWMKKtJIGPAdJYz4wEsDxDX48MXn3uaKYoy9f/0aLn18RjOswaKP744jRBkRigAkhXxZn2PYeUP/1TYlkD0J8ZMUBUDQCEWELHuthcAqykiFoE9itzM93pN9JRhc9t6VJVXAD+trXAAyjA0glQSSwTSnVsYiNBGYE/XCGNtkTBbsAzUFG8dSm1pjEhugXUqSIAN6SIOeQ3++LL/96kl3IRE5QJ1I/BuuPij2gbEPjp2gb8i8ELirY+KQPBbxpYCmfv3qwweWC1RtIHmMJ/2VyWr6fkNk+s8k/hcSw6s3bND3pNoYtEMcFkKlAb5338L4m4H4NT3TXagbVnwz+qHzii7PJNePvI36/vNV33Bg7APin3/7rD/55bN+/u2LfvndRd98uI4D4+85MP70vI4D45U35YcTh5M8NvJGJOUf9ESoHf4HPEskiywLXGv4vCr4sbyWfxk6dGZiSOBh8hFv4soMVfxXSTClhDI1+qyjx+4Q2bEZrEd7QEJcnTvb9FfAOPAO8B1HbncJKvLk8L8T+TxXFrw6HlbaVJXEgsfcnGix+4o+O/b2WPMM5EugI9vfy6q/GrsqY2omGgYgNn1dKCdylBiqbhmwjWV1rFWSbEJDBuR2/06+GSDJ9lCmcuAVQU3WfcWuO4n9IOccEPY4d5pupga5nb4rC4rfNC/oYJpMr0E0IsAJFfimgXtngTsEsieyhw4Wqc16U97pBzoWkr4hGZ8CE90Oec5eme+OLdtYUUjoXQu2u/BQMhZ0FrkbG5eV5LkN3x86XO5duAi+oZIpRZid7F+D9bPdxRXIG+H+jmk78+ZgUdx0g+aKzqbrRWNDWb+A2SBs2LG9+xZsZxkX4v8G7DinMvcfWfDfAQ9sek5TG3LY3p47tvfCvFk91iVjqErBB/83/PPf7evIHX+fQ7tO/27/UHbksHKmheuxVSdHYhdvCADnFdt4ADp43qzOH4DtmOjq+KytIlORYIoqsj4Hvsdaahn0CZ9ptONk/CIhluhSSowSzR1R+qhb5vPc5E3oaZ40Ua+tSQW/wdOy2vZ3YKgMMfzivntshkz8QMfVdkHmnfJAb2M7vibkts8W/PyCva/E4oLc1sE0An+XTNWWavihtnKvc5/Y1sJ2SYnqBYUq+SCsEJJ0fHsYIEYhxFagcEQwwp+Qfwr3CUSEG7EB0jHgeBsHqdHurzsGNfpNn0KggRKjHPzQ9zBYD3r6HYH+rg09F/y4EYu7+yFgOuZ1cO9+28qlbSskFHJ1jGHYoeXY9EOo1z/Hn2mt0Fywr8FzbYfP7lzBIdDRi7I2zacTOexEDmuasHvJFJNEnscHuF/KIU8nFsRlhQ2gCvBvEyOOsoQq4DLET4ZER0ToXuVevkyny7oZTBvTyDZhP66d3DHkhL/LA/0si+Dv0aZikO3oBgMO93oSCqV1oDQ6JtXKxLsRQ17XNhh1xgVyJ0IVYqNYZokRYZKwAcODJUWEAjz5Cnd3zANYJnBgCzUNvFLEVMgRk80xWaosS8Q9DuwXy2J9pFAkQkTofnX4HszFQ9vw+U5c7Or4DDYy2h0zwAt5upiW7dPpzFIG31rvZclUQNg2ddyY9wGhiFAdcyIH/lRZv1rVyWsZ89kPcD/noeZUUr/76bf1O//n/7n0T/+qVDa9/Gt/Q9//ub8l3KIFm5q/6Q4g52/M490GxyiF8REhPkDHDgICnkmswRNeMzDyFPJMyNCQ5V6WYcdkcEqMk0oy1g8RjDkBPiyo6FoZU7MoS4Ip2R4HNkvGtpaaoF0zlJyAFdoK9VpSxcB9MAwy5EPJeGBKCn6KKv6rrWpqjTky83A36+HxpKeH0yjn04Q+FXsCEwBeM34pg36tTa0ZZ5J9bb9vGK8DBJFSUkYosoy5sPAQ6t96X1kTNx5KfSC5sSdeeTBdOYBdAJcb9+779PUnHf/yP4KKdPqD3x9yTG1G3mnwd7Ra71oCOQJ9QpmHkjfRpXNY3K+KY9HRN9l3G3a7g+3IaO/TDlGRMsRaJdlGDdu1VnSaCgdbRZgJiquuPixer7og/3XAVTdkvaLX4kNVr288PyXEKn4L6AhLO39tzlVe63ngXlnvd+6PMVeNkfLFLf49VBh/xvaP+OKBh/CHc9M8VxXszrQER1qJQ+fElbhcyYEbsXkwr2AHXmqy7D7YYe1+eAPr07AVH/RMbAbUMvAzQhEx5nrnuzMBO/rYD8NH9hN89sEHDOaaLHCI635v9ty8fQK7i7lO/geX6aSNuMAF+Cg01VQzFEqgAIlgUUS/RFV2zAq/K7nNc7FDJzPpC2RN8CjBQlzR5RrtQRnj3rkh6OAOfTWAKTPmgrFw1ZBpJR8v2PGGfn6OefbejHXZvA8Mbp5TrffnJ2Su5FRMxdiDWFh54bHhkz707YO7kMPS08Z410pJzVPFLwBzqJmOdQFSSMjAHSNt7H/uc7zL8+jAqEOPyBH/pnE+T8zRSe8eZ3397syB8SMHNOcxfyvBGuB2xh02NnQjgvgOHchi+hvtrhsvImw+i6iQVPiuGarI295iIyJGPu6Mt2EDm3pAgh8RiriDBB78HCM37Oc97ucvB8bwLDh1zKu5yvFcsaO4HEYMk6BjO5VaNbUiy2EePtiUeXuuAmZvWZgCIkTlEnUl1v1QqCH7CVs/MofGXo74d041bbrlKyKU2J5viUbTvBtCUg++QqDIcrnvoOb4+6J/J3gOGO9e0I1g5GDYGx7ek28H8JXiJwyhr3XohNLfinlMHlxHLtjAP1RQuNWU/Ty3prk2TYbSZN+WKErkNlR42qbWa5SMc5k1lEWqlK0U5llhbCrBt/yCfyBnIIMo9VaGpMxQKclYABu2St6Bbh2+S3Ji08M8yfY8TQ05JzV81ZhYFX4ebzYl4AfvMoB6Sv6tSvOzHQ3iigiBSh9laMiYCX6EIgEB4VEAvh9+7lLQNtU69uqP53nI02oZ4+2OzbnG4DGSFuLvynPXK+cGr+Rgl1fy8EZ+gTL0YsDgDf8wRDIy2A90eb7AVoW2kqnMUAEa+k2tap7bsMsDsfbEofEjOfsBsB8LZCyPWR2OrSh4QCM37sz5A8LmlyBGhIRP3Gaed33jzq8WGUeRYDAe/VbyxcpB8crZwzrKgzVp18L88wHxhYPd15ebrq/kKc5Lltsh8+yDgrj6kMXfh2OaZ7adtWxlXVt5uel12nG+YT/nx/v5yKIX7PgZmju5s9bKQfmJfHSW/x+c97xwfsfa9fTUWD/riCX7RHDyb6OjBm2hibiZiKFGWYmvgj0jEEl88XEhGmDNendosa6cr5CqxZTBflDEBjvzcCF3278XfOvne8MC4op9vzzz+tnCudVtN/puthHjXN8wdMcmiCDB27Ea3He347iNRGNbGA7aIkKBHw4ctdru0OvUS2roVopUuCkQ5CPnsIaOJ+bJeXa8FNaCeJs71BnQgMpcS/AiJAkJMNyKfjd8d3O8UhdXpmS8UpISoCFhtGOPG+vlq8850M+6GmxD+c8xAca5w4ENd+1e660TecByopoiAi6Bx6RcMMCCxTeobCB6Q7ODvLvuNoRaMOQKbOC63YZB9kEkIhVZgAoUKAJBncWqkNiSPgXMmKw7RtyhOcB1A4SON5BCgaIFY5VaVIFRpy3ki9mE44KbADcjZfqlUAKFcbUVeWJOU8UJVY3S7aBjjP4DWAfYa1wmaASX4ZbxBScJ0e5As+sU4/6HEpHcTuGmARGhCGSKIssYEZShgoxfJgQWIfFsBDuTlwnpTed9seiDr2Uz3bttJN8fJBhDV4ADgGDshH6FdkV/89Pb1d9K0R/IE2mZLJuUoQF0CUqyUh2/9zeaHjr6+EqQTXtq2BOo8MoSvxofQj5sS6ysxMiV4LwQ1E7GnriOn4UAX9hoLiSeGwFscJJewB9xcXStTGjj3oi1G4G+MPFWJwZwFvpu3N/o828Sv0LvAh1Phlfzou578zaOYWHczbLQd09qy0huL94Ekkzct4KzQtvxvxPzLjfu3W4apmn6Hu83aZ9ervrA4fH3ny6j/PB81SeS8IfPN7nN8OHTVR8NvM37/LLq5XUb/4z1maT6wgH0gm6YGfvZH6mSqcA/tv1dhn0san7oX5gvY14yAPfLdi8tVEk2zTAVNaACLifi/c8A/mokngqPht8m6oaC/3AtcdTxHf6TCIHgW4oIJT4vBvCqx7TCvCrwLfSlQBrjdnxumTuUFKksqVrLW/Kjzv0/T+ZiSP8Sh8YU8uWEirmpBnYAFONHXBk5bFIoI8KCAf5Q595xvTleeMjbsQupZSSzAxn2EcOuSV5KA3pf4tubZvt1wecLcbQSjzvJP0GaWuqEDU9zlRf8itxCoiEnPOwbcYEq47uE3dg8B46pUTSR8xrjKgilhGpNtVrUmoH6TMlGKoQuKD9oRjcXde53kvWOPQ/qgqfB9c0xQPsGrIDvjdvR1TgQQKZQ4pbEPgmDdCku6BhtZzFfmUsL4Pg2C+ODBhLyoAyoOrAr68ydLHQiUgliyVQEluzSjjy24/W6y3PjlYffV+aY57NlM8FSxCYg2SQUkiTPAwAAEABJREFU/ZVJ+g02IH/w/p06dCQIQ6fDy/wOBNy/1C2HpIhAp4S3N6lVtmPFlo77CXtOrpdUwc6gCoq6X10RocigL8e4MR9qlccWxlSg4YfG2Am/+7etZnwztTJkbi002XfIWqGTgEI6MJDl3DCQ7cetIkKF/iFHCrt1croXXo0rIkbbgf1t93t8diW4lsF8HR8V3llSO0SvvD1+YUNrfx1QCeQs8KjIatwJ3V22kqr0GQr9CUSEXC+0/4vgfgMo+tXV36qU8EZYKyFcAjCr8UunnQ/t4zPwM1I1i0pJJYAhxDS424jBOwbaiNWdWNlG/dBG3e2QhBD8JA/T/eoyn2FjmPmwc8fOxrfdHPc+rFtYA8b8ZQ6vzN2NvYvvnasdfzfm9G20bfK4HZwOf4gPNpGpkgXZU7UUHihD9nErlDW5Tx4EQmkjBTKGpDdAQvlyOeIWRSyz234AZOeDfhrDZBKAfFG6z2Os210+UGnPSHgmWMG4GCVf1P39ZwH0P9MQEYoAGO6+A/vb5radZTXPYEQq0D3GnDhZV6DgO+saEUIEIJQlwEvkCYkxBwRQVZBF2FBEjP7K2AI07FgYw05YG/N8BzxmyMCgAyMMOSjFBbm32v3G9jjsoxB0gaLB+0v7Rhysnj8eqFApRSXJCy7JuWVAURYgEwwhp4jFN0B4hjO3aLfs4E3k+tZSM3P99ed/Rfkf/0+0fvu70lff6/rX/i+6/dYfKyKklCKDrxj3fI+6uCK4oy+BAvBRgt+wq9eR09w0tTrs3WqR5+3s+0Z9lFW1eq+cSmiJy2awvaTgAzHK4VN0EFdCe6qMg0aDpqHS1gCXBT9khkxuPOhgMzIQ9LsGtYDIsP7dI/ZTlxtDGUVZsCt0i+m3yt6iso8uAxo2s92s0zTRR3/Ffq2kSqYSvjLjrhEr9p+5iHnkObh7/pMTDuan5+2+r/hkx0/kS2Jm2xet7IWXAVcti+GmhYfWjQPan//eP9f01c/l66v/67+uUqTWGuv1WQ8PT3oEzg+PHJadkbfRnwoOz6Mc8t//z2TDwHFvZ7dwOC675NgivNSdvBT8pBiljFAxpESYwCc1sUaYZ8d+/g3iK7nmgoyvwM2HPT6MxoErOi7cL+SeG3nKfwt5Yd29krtulAvBiCmkgFfmiIFWCzyKKjZtbzChW8EfCU4gWUh8Y1v4H8SD5/cGIViILSu2dF/Qm9g00E3sqTtwCNbgdIGO9uIKRQR6phBDksfxHaFMoEglAene09Ga/Yn9KHQcvh1tB/uBDi94sKeyTBgT2zEWOg0ijvtCGRES1EQZmQr6I2jzh/LLPVX9cLkvuSOGTNf0rTuuk+mMEo3dhzgUnTta8WeIH4gF4xNelqFRWqaWqVZCxTgMtB1XfLPywL8YqG8Y1vw6sSKukolNgvUiGVs0fFaLCnQEV8f3oMO4FdhxCp9h8x1/bdDZ4dVDEmMSmxjKoAGdLAqEBe1uU54TFvYCPuzxXuvGAc8N2Vac6bUDN0BId3mgUQekEh0P+N94RrqN561FV15quO4X7zvxeeBLz4GOPImNCrLcgflfimq7g2NxapU8WVWh39FjIe6v3u8Z4LEi5wa/A4GGngTZbvq0beY14GCvvA//WOgMIacEW5vCTXJg3ufiqPoWq979Ob6hf0DbMkBepIy7nRi0G5ANlDE4FaqR0E9VmBQYZqaStqBvgGME0IDUvdRbGVQAbCPwu3HERRPfyi/0Mul1yyHPC9l5Iv4A2/be5n4pPCbApwygROhfJ+f9nTKPGLn79BDN2DrUWsp706ndfQIFdUhHhOyrij8Mhb1saUUT+BNlA5K2LIG+korUA/tj0R37bfhjwTc35utKgO7UD9ps28N25H4nd+20DcCo9u1C3r56r3+58nLkphv1G7GwmA64G7QPfDD0hm0AqDlk9VyZWlXS4HWpYyfDgSM7jnQdKRnBh4F3vFAMfMq4t6P+sAGssFnXSi51/FluKZQl0Tmokc8w1oHsnos35syNOL0ynxbPIQhsyLpbX0rQBl15ZDAewFOyHAUZSnKXGldEqGSq1cQ/VSf0mqfGfaU95Oswb2CD/mZe2Nnlyv0OM8tlHOMGPGEhCmQ47rnU+Mi5IfPOGcbwEW0hEc/lPh9LgV9KAqJIQMfZey/QuMO+38vjKOqqEv0HjHDXWA9WaF7hsWAf55XDazJr1w5sgHPG6/WmZ3z++fUq/2tr/8tu/2Lgsu2DxsHciAho2+Z4Eb25gYtkvSpx6DXAsWnwc/YDLzB9kO7fwH58aBz21/Gs2IjbYFACtm9jz1FrUckEQo3YPs2TvLdKcFYOjRdyNSZVlpQiZbuONRidLsToC2c91uHifMVzlfE3+4FgehNVsrTj3l/jThEa8ptPiJ+g3Y3UqeGrgJdk3sfRsTkAzxXYMPDdz9ATF2P5vo9EzOrYORWdsMM8pazrzPw9z419zMQepmoCp6JjolO+8d2R23uKhblo+vJFX2RozPfiMpWZCuqR0p2pxhURigBKKoAV3w/Ahtvm+XSgxy7zGMDcHnMHfTZiJa8E4w1YUHL1ABSnKsPCvdsNK8GxM+iwdWCdCFhxZK1NU5s1TbMqZamT6jRpPvGW8+FB0zyrlMqIwMAak3yHx+5JBNzLjpBdPUK1Vs2MOQEu53mirSi98SPh4R7oHFKItqSvqiBDM0yNsQ1jNzaQk/z29cSbxdaqIhIexwjwwZ9I4aOukICIIDhSAZ64Rl8XvDrg8ldANx+Pow0K3ciUvhN0AhqlFBV0KS4z5fI0Vz09TgREYyNe5I30ykb49fVFnz5+0OX1VSsOsontnBv1G45YcNTKG9OdNwJHFPWsUhYFtBM/FBzfqDfKwj2dkgJxAosFklGPUITrXUc/8MMu+7Kb2cDoKtGV1EV/J5Ef9BncZB6nuenMW7OZjfPExK4AbKELN8Z2EHfGWQcvLFcmp2PGb5ICSXaCfGEDcyUBvZB8Xjh8HW9/iK0V8N8D+8xbMP/W8AtvrV6Y4K/AfaKvurA5MY7BtB27d1jZEL0Bsew2j3GieOZw+ANvtr/5+CLDd59f9QG+br+QTBaS4opcG7G9o6/hYAGzHpZ9o281Dr6wXjfTR6ZXJyHGWybL6f81+QO0v4XPz79/1p9++zz+dMXPv33VL7676BffXvSzX77ol9++6PXiN8iFJEHsZuKnji925tzGw9HKZN2Anfo+SseAE2BEjLiZiKNpTlUnGsp2rpqcdJ9mvXt/0ldfnXX/pyAnYm3Sg31Goj1PVY/U3z9Mct0+degS5hol9BN5ai2qNUVV9ptDqnBfW6UtRSOeRuzxzS0I6THQb1Njzjfm4UReqGokwSRx/T/aSX+B2HiUhJm1kOiZ/pAKVcYm9BM6BRlKployNgvxKLErRL4D3qHSmhRJ08HbU9tq10rsbND2hvxAph4SpFRKqlAJifEdnju2X/QZ/1+JJW+S3O8F7P3DrPe8DTX4zeiMjRFOfthbEXQjZzEtICQVOixnKKklPAqHxU3nNquVqkA+Raii+4lF4elp0tdfn/WTHz/qkXptwgarkk3cNBedz23YqUjy/PM8ZGpx1+W5uvEgeiMGLzxIv4y/9XiT51InTpN5h/mUJZTYLSKVQIF/QXdLCIos+7oeuvJyxTGMmTRj86kk8ockgE9nXESotKZpmpGrSfQt5KELY/02/vltjn7Cjh95efKJFyYvrzcNm8KoIPwZ+z2eJ/1l3iz/e7rpbz5wWEz+EpBRFEDvQR468F+XH2QW/Hhg54LcE/F6mhu2mYnh8wD/ttu7h5MM9pPjuqTDY5d9OZ4guuSc1LD9xPgT8e51wGB6MxuQO1Sd5qIH5o43Le8eJ/w/kZ8bbU0F23iTvaPPyubZMbaMzfGKrBty7/LGt2CrBu6MviUdl7suvBSyPuLyQ0sIPaFzOPDRLyKUJbBtsmFIdCt6/9h4Iz+JLr2Qs/zi6YX8suNjpYZOk+0Crwnb3HUomqlPBEDJFOGkwKYlU402432ByjjbyjKLCzMRAo6vLut4IJeBgCNW+gDXSdvUBdDGZsUb82B8Rf5hz1aJ/aqSjlxp6528dWhhzqzoa58u5NYb8es52umvjEdaQUJFYfX05TJtYQTEkcdfyLtX7H5lY+O8v4x8fGiFvnP2euAPHrpuwHW9yXChvLCu3rYb6+minfrKujOAute8AtdGoNiOjgGDfxvE5TynKjGMSsKgwCHHAhZQxyC7eROrC3PC9U4rFuLThXrqCN+xFdNWoEv4JCIVEQpxi/F3+r/YKOirE3YEGvasOMptUmjQExdjBUDK5CDbB4y8FKzbyDshd2ngFhjwcu4g5syn4wfToUcVpc7MgXcPTQ/E/4m4ML+CMxyTpQjdU21KlZawfJMBkqZhoHX4u9ai+9iUD4t3DuMW/LGi+EbdNjuQ0vFl6Mjje9s0IhRZFOiqkEZbkVqLEdPe7x3O6cSO42DF5jt7IDRVBhGUhkk9J5UyMe6keXJZ1VAiItjvdV156Lqw1nhOvjIvV/ZS4iqZeoTvn/9b/6Y+/Of/I+b0g/Iv/GNt/97/TevTd8ReFyrL+k2tyFApK/ZqLtudT4FXgVcCVgU3IH/V43lmD3rShK3pQuaOXDFyjufNNDVknlRqVbUuxMAGwxuy3q6dtW0ndnddiTHvdV6vG/oIXYvm06QHAzzOgOm1Ah1kqxnQC/gdku19bBS7uJHl6PjDsJNXduJi3w8ZbJad3HwQYAdyGJ9BwkzwDLVadCI+BxAXU82hz4T+tQT8Oul3h9fGUBPog1+IKzVyjPdRV3LbjTndHUjuHGBZNx3kiJXD12W5aHF5+1JetbBn9H/89qe/54P8Q/0Xv6n2R7+lWqvePb3XT3/6O/rRj39LX73/iR4fv9J8PqvOVYFDAnmTuAr8VpC70KYU6a1rwwaYaQgZWZSRyF3eylBBPlRUY8w05bBFx4Ybdl3IJRfkfL0hH3FPeIrncq3Y9oYu3rt+Rt+P7D+95/z0svLgvWs5ErkmtdOs0wN7NPYdD5Tn80kn2h4on57O6PWghsxeSy7QubAnHus36/CCDRdiY8N/I293DZnH81edsHdyqHPAb5P5fni+8bC/3P/DRubBdT3QIpAjZFesBMAGdOyRGaoGlG9N1CXMwpfkvixFJVNSCHStzoXsiy/E6EopZo7tNSP7GR88zE2nWqCT2DOIm1TzPXQIN3lub8zzA2IHwlBolOjEB2qhiBAKjvGugibjkUbR9Rhw4MgDbH8UkvEKejT4TDU11aK5VJ2AGV+3KNBj3SL8/Nu2K2vMgvwrdj2whelUxteSyMz8gk5lXIFwBRo2ODXTTZUayoLmyPDFHjfsYt2cv/yvhhYm1h121sddGx5QSgmdAu2SRUUVIslcCLFF1fWCDz9ven5e9fKy6JW917PjiPrL6yrnhhXbbc6V5of8jpXnl4s+fvisjzyPfOK55JkYfGW/drlcdOPZZWcdDcbuyoMAABAASURBVAmfhAq8K7aZahu5ayaPnoAzOca55cwe6gS0mtrhYzrPny/ybwx/guYLh0lXhF1YpxdKHyQuPCOtxGgHnyhRLSHvkRr2sq0wH3oexN4ObHLcEcp3nzKRUEkbPrAtV+hu0Nrwy0Z+NOxbF03kSGnxb1Q6ngeBjknRCQYtctRxCXJLnium6dKxE56s5DwxH5myEny77wnKiCB+UnxLfDveOmVAMUtRZpFt5vyTmfR0iYBxXrMuBpTic4w+42RWBePSEKmfINgLdf/9Yo/brTRUCvQnbD8D0zxrYv70CDmerthgRxjjVGw5oBZNU5XxZvw0seZM+AoyisTGrMUbe9gbeyDv05+JoRfg1XkAuDnusd9KuRI/G4Zd8OPKS4YFuPHM4bh5/vwi/4dcv/jmg37+zSeebz/xXPtZ337/qu8/Oh6uP+x9d3xnnSJCBVlaKzLUYlthKXR3bHTyqOEQPzilY0NMoyReskiRBmwb7gEH3fkQJ12r13Zy4TPz4JXyxmHwig4bdryvb33MsxuyeO/4jM6fnpGRcwnCUhmV2K+qFcBYORiGQqIvlMz9DJcJnlQzf4BTK+yfqh6x9yPPOU8P+KlVWbYbsf9Krv5IzvW/TP7+01UG877S5znU0bejqyi912nYaMZvbrux739l/r5yRuL/cHhBv51xncPcgEFD1tMJftOMXE1ZmmqbgbNKOyvKrB6TugwnSrc/aDo96vTwpDqdUKay9kkX/P7yusvxcMXXG2vvtl61jb3zVa+su594tvsWHX7x4ZVzjc/65YcXPZNDDtxSS9U8T3p8OCNHso/ayVFXOf98Ji+8EF8LPvFzQ8lk39L0NWcUP/7qYTwP/8ZPHvXj9zPPP1UPU6jVuNsf3DZX6E46Y+NpSmwf4/4nP3qQ/xPjqVUtxKptiiiapqaGXyKS+d51o+8VW35G/s88o352rqJ+w5a7cwWDSklNrWmqlRxf1OBbMvTlx/VKLLaaauha4dlqU3kDjK2NReiGHR17i3MwudU635hLN+brSq6y/raX53HAo05FM3FzepiQuaqW1NQS/bAP5zdPj7PmqaogS41QZUxEEPdCr519YdcKX8JBvjoSd/QW+EJeVcYg68SBtHO3aQ0d0GOqVTPyGy7XQ4Ybc+lGbsVVulB/QfZn7PSZefWRWH6h9LNY3kgMhsWKYUT0RRAJfC0ItDDZFgzv5L/RfzCpAwkLwlUCt9nY06RG8NZpUmmTKvX5dNKZIJrmWaVUghZlO9MDq5mOwU77Uu7wEkpXlDmRKGcmxAka8zyp1YIdOs8UbHxJNJ6VliFLUUHxigxfYJ6bzjji4XwvTatNVRBAr45zDyZKx/AAUnVJESHZIRn3emj0OOHZIT+AaOeGj0XgbiBS73egRTQFtDKLKnqXrLrXi87I9u5xHkExtZTZrtvCBOPA+NNHvV5etRFsBwxWkt4VJxgWAm49QjuL2aEiZVNAPzKVJeGTagRCo14Sugrk/3WQHKgK2jp1fHiQMe9wIDuLWhwqPpSnFKun+zoydHBBUIX+aW462zfYs7EBr0WMCcFSUAXtwK6HHCsXgu0+MXfBlX76WLS8AF1JQk6Gz0xg460E3Upsuf55TOyFje5Kstr0SnK/AFfi9Er5Cl3j2S434tLghHFxQNM38LCbD3JfSWqf2Wh/OTB2ovvu06u8gXf7hWTi2N6Qa2fhOtD3OHbt6Ow4ty9W/GF9vsCCHB5n2hf4DT7Q+URy//75lUPpZ/38u2f9yTfP+lPgZ+PA+CofHP+c+19896oXHxhHkiCakpgTMW2+5ndjc2SdFuuGXVw3rNSVUpuLJpJA4yCyzqFK2bifSTwPbwfGX78/j//w4t27EwdgM3E36dSqzvjtieT7HtwT9QLvQ3iu20NBLZSl4OuiUlKZwnf3uKj4v+LwpL27lRjtYqy6CKuBX1tFvqaJOHGsTPCojCsksKUU/WE76y8OO5Ps1kMbcz4iiF14wiwjlZQVaEBBPvYJhGNXJ2/QqYIMimTsoQU/2x8Lsbyy8G7ItCOPQvLYBs8KDT4ICj42fSEenr1oMNZ+LiGdpiLb5KuHWe+Zn++x2zQ1U9JC/tuITW/SPC8F8RKBK5JaSnzXqJpr5cB4GotKBESB2lIn8pAPjN9/ddKPOTB+h48ayXznAdO/9TSzEJ7tv5q60xW0gRCUuw7m4orNbsTFiDnmzpWN30be6OjtA8BaJEOiaGbKUDLv9JBD+BfzaGMhuBB7C/NI2KrB0zIm44wmfxm4r63oNE8jRkHVjZXkyhx79eLBHH1m4/WJh5CPlJ+Zx5+J/wvz4CCWTfeETr/5UPU/7i/6w/OTPrEudOQItEMyWBVECPwoeRO/MPdW1qADPyf85xnbwf+BA5HHh7MeH0/yP20yvH86Ed8nNmtVFdyDh/ODOdxtD3X0FnJb/qoT8W4a5/M06r6ficsZnxsekPOJw9p3HOQ/cbj9nvJ8rmrktw6tHftvyGb7L+SChRhyaT1TUi1x5wXNQn0jXmyjlVLoW7JIXTqIIdM5OjeMM27D96dT6vGh6T1xYbD5/XfTv+OB7Jn8smJPTKaEtu06ETsz4+5QxqZiqkU1k/UxFBKxLzXapqFjgpNqLQcN03fMCKE6slieA5sf5DwBB/w69zjHKBp13zNXD0rrIa4K/fNcod1UB+2kNcba6rVrRd8B+MQ2u5K/3C5ooIr3MypIWxiFC6lRiTsEd7aSx4+4c+yRd28DdubkLtvS82JjbvjQ+DYObxY2OwD1K/NjodwpPVc2DpFX7p1jrVNEMleL5lZ1Pqcez2XAE+WJHFurhEkVrImdJNRtLwOC7dhiJX/5AcX+tl3o0rAnfQfQDZuRoaPAJ6GIkC/j7djaNExLGKAx3wyVsmLbQpsUAg26ul8eDkBVbAfYD0gbPnRnxagNP1QMGuMh8ZDw5YEfDsuC3Y3XSuqMfl8R44/2H/waYz2PrK+hEWMTMdZqKpDDLCBlcgMiQgU6lb5KmYxXisfSXUtftPKDh5DxkH86gw8UGbFFvdtY6FEYG0GFsbYxtyNO55qyHGa2Mfe2ETt92EIwyiyKtIMMTdnIU9PMukNZm2qhP0I7Ol+d83iQfCXvXS5Ihd9wp572Sb/zn/4H+vYf/nfkK/7K31H8tb+pXldhLjHVkTJUkWUmF3mutlq4L2q1qrWq4auSCuyQKVGFt5gTdRwW+wXXBJ5f6nnOVfzj/elpRk7Wl6lZ1qZknygIHHuwd+q6IeMNuW/kQ8Pl7V9ybAiW6O7x59NM3pj1dJ4Hv0a+KvihlESOIHKIkmPnMHjDjDsqdlkGbtDvGHCQM4d9HSMjXJLuEIoPCCrcCROQ44L8WYECv9RcpRl9KrFSQbCOJDk+rMD4OiT4SbhLJCYd5NEba9iFw4fV+RocI9x5dPjtjF1Zo64Dfjg05kD2xoGs4coD6Df1Wz3/+b8nX+f/7Pc15ax3777ST3/6u/rxj35b77+6Hxifzg/4pymwSyJftKJsCYQC2W2Lg8DemKMWRQpETUUUZYAHFIEbUqaE67FByjZ2rDqX3cgtr8h3AW7kIZ8/HdmJ/kNXbPvKC97PHNB9zxr5kTXzIwd9n/Hlip9VJ7X5pNP5pAfWtkfWtDO+tG8faXv3+KB3Tw9qpRKLB88Gi67sZ713vrEu3FjDV+LEMeF8Jq5IYhK6pc74t+jKQdpnDgM+vWz68HkZ8InDh8+eC+sOjnUr+Ebw2LUS9B2fF2i1EpqAVhIZQn6JHfRFUM/AJsai5c2GY2/O3mAhV4u2VotOU9EDgeI1dm7lToexFZrzVLEl8SZpxQHOY56vFsZ+IdSRr5M/pA5PAWlI4R8GKYyqgznu/LaPGD5gDYh4Mgo4maGaqdqKJmSaa9WMTafCPVDBETR2bLki+8q8W8gXO3ER0n2s8RjbgEGLMZgGetLUCrkgVWmIFKQ6dtyx/aYFGy/ItaCMwevZwpxc0Xel3NGORzoxWIGMBbkyC9MlmQvSeuu64L/ntwPjcVDModcLdv5MabDdV/YaG3zsv9uYYzd95pD4ew6MP3185mCXAx4OoF54vrwwhxYOhg7yamCnYvsge4N3a1XT1OQYnMlRp7mxNk46sYc6A7WkNsa9vF70+eVVn9n/ff581Qv76Ss0b6zPV/amo0SOjXjawR98yBPzDP1WVOCJCSX4i3kj5sqBTXCDdhY21KGUNtqcK1bW7ZV91zZglw+MB2zCxn3kyzGPsTMBoIRyjZB9Vaiz5GjfjwEr8mzUD89BhAj49S14xgCoqwcjkp6ETigiuBeeckk7Tk6g1KKKzWoljvFdGIu4l5kZUMbzsotY5CPGJHiJfxP9TeO30PsP2wNd8Abn8DgWp9pSE7af8cFMTmicodCNrpuu2PWATyWntakSe0XVazUwsZc98bzRZtqgQdhCu6vHhi1XXclHL+SjZ/brL8TPC7ngQqwvxPxG/G/E62rg2Wglxyzs529+3iBmroz79Pyi7777JB8W/+KbjxrA/TcfnvWB5+rP5LiLDwhvhw5sjJjwD/ydzBN8j7ylpMaFb49jZ74Ao77pcCzY0qCkoYS8rkSICz3U6QWwLR/m2cFh187h5Ep+XHVFZh+qez4c2HIHNoJpQZ8LfZ+J00+fb+BtxFcoYVKzkJcqvixDTimk4BumCZQMch9ACfqoNyozfndu8/P0Ez56JGdPjXMuHHUljzyTYz8+LxwU3zhMv3LQftFHeF+wz4g/ZPsSK4iAHxMbhdx2w+4v+MgvZnxgfEXujbYD3yc2mIi90zRrqk2VeilVWSbV+aycgMIhcXBoLAN1PaiUR83zk84PD2qMjaw6iPUrfv9MHDwTD1fW2dWHxQbWtJV4eWW9/oAs3/A88gsOiv2LcL/4+Kpn7OldRYG/84X3Orblwl7tmTh49nM24y6UN+x/MDcrdnvg/Oirp7N+/PVZv8HB72/yTPyjtwPjM+cZDZ9jdgX2nomXh4dJXj+mVlRr6In7+4HxE/oU2bdX1kLHmnNXbU0Mxr+d54SN86OFs6QLMXLVM+vwC7LdwHdciKtkapoKNsnhg1ZTNcIhIF9JvZaEN9Cqmm0OjwYU7hUppoyufFn3Df1XbHrj3nFwIxbMa0N/y4jJFehYWtF8avJ8nT1f4dtoe0S/r78686w764T+JUIlAfgU4CC+FubW4AXNA6Ld0tIncIU+AST0KjnBOfxEXpiRteGrWtDBdXg16F94IXnxoTFrDeElUrgurH0v5IRP2OkTa80n5v8zfrzSOf7TuwMpuqSMVBbADN8gRhnKBBAo0/3US6qU+yQr6fINEKrQnkl/FsYleoTEh1gnSPuAPhSVBM2IAC9UkjGMrbXioKLya7QiIGBA0CEvpRSKSJlXlmTS3+sC71CwuHUMsLMJ36mTxJikw8CDd0jgBCDwQ6Lgmw81i6pfvwY7xv3Ztv6G594vAAY0IlKRBaCkntivIuPUUg1nlhKiSYL8LSQqAAAQAElEQVRCJ3HuLB6CfkQoM918X+AIvBuOuuI4J8SF+opnVwJzZ/E7SLaww3Yx9C8QLQynkOj4IqG4uqPVJfDlY6kFYkYqS4EOJfwTOWhGpD78hZiKCPpj8LEOhoouhkyY0W/77p0xxJRl68hnZTr3G/J6QVpY+L9MqFcOoV5IVi/od6Pdm0ZvFDwh/Kcnbui/Mm60U1pvj3e5shh4Mu7w2LHhoI9dFjYqxjGs0HS5mI7r9HusJ7ZhZ/IZnNAs+4Gcx6B3kHTu4Psv8Tpw0M88LZdpLW80Xd5hYxOzjoRlnA0eCzJ5wr0y8T6TSL8nAX/PIuu3js8sCDeSqhQkryYn4IfzSY9AqyR2j6ffOAsJyDwte0fOjt6dR3WDWE4hISWUSqgM3xTZP4WgGJA5fFjw1x2kMH64DBXG1VZUmHsRMXy/YxPb2XwX5FiIwRsLhkvb1/p1AsR0RGl7DnvjH49lOLbs+pMsmpiDv8GbUm+eV/oXbHe1X/Dthj7Gx7zylfCvyFsLMgMRlkfQOgA0xi4M0RfoVh6cyNAdpKReGFtbjnlXC7plYqIw9uifW70/fD/MemRBO89VTtaN9oodEpuEuPgq1N02taJ5qizaFboAibhGYUORioA+UAzwLqWoARVIxvc48NSOpbpsr+A7+PLmKCkLXxU8CmEu+Z8lbdhnx9cHynYaHYf30rSgwjgZTBUc+2QANt5ZAOy/jXbb1/4wbtoOZvI2zm0RIbeHbwRdnOGx9vXNvreviOUFeUz/QJaAxrDJ1IZNTthvbkX/zn7RP54f9MdsZAY91O0w3+035PLYL/rAVoijUuIOWVSJ3wa4rHRmSXCwL/z0dnncqCJnNyAXLLBbH+D6Mb7u94irAzy3YQ4JAglP85lqVWsAfCJCzmPWccxhkD2OZuSTKjLUmhp+oo54xJQUEg98gvdB/t4HdHxi2WstKh7jEh7pcdikUDba55bYr2iiLMhkQubvObLD33TMP1LIEIP3VAN86tDI1J2/JOPJV/AF8BmVUCAcVT6YgTpUXUEOPrR++QSYdxC1DvAs42/0TFWYtVqVMMLkrLOrVuLCvt2xt+UewPxeWNuWLw99xPA+NjohoUhkoQSg5/tOm3lBYqzZYywHTKvXPGJvPGhjC8ey49I8bZ8NITYOpXZmVn+DnfsN3pvHUxrXvlyJP4/fodMlRYQiQwVb1pZq+KJR1hbYWfTrfoE8TEXJUBk2dNlND9ipO0YsO7fEj8BBGhocb50BI0YZbzria6w7zIWVt/sb8/SgHG2HeIjt6owFjQi6i6CQMsKF/BXi4ouPaB59jqfM4D7ohA78zP9OF5rcuyMZUDLJTanMEOEjX+ZpfNeTxloS26TSJZCMS/YSoYA4H8uKnB5zICkc5C7QZH2HzdFxewPL4XbjG6dkyHPDvMQE3Xhw3B03I552Gac15iXzppaCHAW/pFyvtM1t0sl5+3TSaW6aW9EEXs2ihGjJZA94EJ87Zddf+Plv6Tf/xv9MH3/+35Cmm/Z/+z/R9pf/K/pFzEn7EWhBbDPeNKbBo0IXmO5wmhpxUlUylQhYMu5lwJP7CGwDJO0lUyVTtMh6d3SkIsGFbiVz3XwKfEqm0lBSysIYyrhDgJy0Gy/AiQiBoIxUgptuAyciFOExQZ/uFzwP5t4PsN89BaoUSEJM2B+4kdnDvduQT6xVYuKb75gbrapigwGeLyV4wOqsewK6/EAbul8B4YhQAq6DSl3gh0pJ/JdKcDoBztTQbhmBHdn2ESubNmJgY90Z85/DqJUH2X/6k7+v9tWfyNfT/+m/qY7QpeAP4mCaTuTQsxpl5b7VqlKqMqoiimRZQqIBkG9FKAv1B+jt6jRCVrvn5C7mMQDShmzeA3kvd0OuxftKcs+OAjuWO5B/435B7hs5y7+Vc/GDNw/8r8AL+92rx6AfQ+AZSvxmfj6wGQ/Y4Dn+UUxH7wMoRrlTsVxS8AEoEUs0E9ubLuyjvZ/0AcAzvPwLF9ch5ybLvjPY9o4I+N4BEhwodfq79rccZpr2Wy2JqcxH6sSP0N/27ghvOofpobfr3XULwuD7CH/fIWACS5WMkW9aJY5KcSt0D/geMq0NGjs27F/oQ8vt3NIPDvx9j+Hk2AkhFzzvdhI4cpciQhVeE3NqnooemK8D5iofZHvclcOyCw/FKz4WV0YiH4BcltP3IXKBZcAuto31pIlYj4HbSox4Bkvu2+x71qkLPrwRAyt+vttc8jhIYcJDm9tN09Iyv770yReyCwjkj0DLKApKKeTLuqIyuh48Y+zjAOzCfvzCvtzPiI5L+xpTaoXHlWeGq/XkIKO70TyxsQb0QRV2ighlKQOsf4T50W/5GBPZVVKqrIuErIa+5GnrYvAh9I5e62jbiYpDSf7wb1AmNPySZgC0GIz8uyynZey0RYQCnZ1vvHbvOH1H3hWfb9BckH8FXDc/lzv2PsA7wLNNJGiElAhYMqFXqAetKV/GMYz6IWTAc4zdiYEv7QxTBBhfgKqQbxR8hYJvS3wHbu4fN99rsg6m4aZEpzIg77JE6oztq6TnKHxLAxcb/YpPp7HL40ef6OmGLvv/QB7bnzt6UAREPooI+YdGkEXdYB1FfjjkeH/lxdOzn0OdKyhfKF/JFY4hx84dVuJq5Tl2G3MTdvhSKpixlU4dYWg8sP3O3upGzN+Iv2XE/K4bB06+v0B39NHv/HbgS/mynNghIvTFPllTxfMJHpWy2GYugVqKplZYc3Pgm/uBDXfzJy9tgPcZO/wP/Ck0j4iBm4zX27XTx5BxByVF8J13cOOwqYlzExHoKVmOCs5UK2tL0zwbKs/qVbWWIVOFRyIvQ+TLdCzHnVcos7xBKiJ+ACqeCmMebMydnflqx3meuOzY+A6SQuOyeAP4Mn2P6djiYGzHvr43OJcuxPViXzBvxvzhJcsGHh9yvrSx3/QB6hU/+YxprD/Ex8KaYXk8JyIC2eMuJwwxtYQwFZ/8oDOIlhNx3UVvYLdULalTKzo7B8+F5+siH7KffVhKLvZh6YlyYk/xK7sWOWePPh920u/7qZaRu8+nSR4TEbKcXvMcsys5wrCQExZsaX3v0MecCfxTkadkDrkK9YoOhhnfnlpF1qrWCv1F7jfY9zUSnSTU14Gu4kroUZDn7vRxhyLzPo4+PoowBj18Dnzk+Fsx/mr5PF8A+8rGrSBX4mjyPCDXdubVzp5HMK3I2pAvwXEON60sQtaqzNCBTIv1x/8b+OYjhYK+LIUylWGI+9pF3ToNXMYgGjRkMcRw1igx7zXqvu/QgoiywygkmWlBqArxWsuYCIV6+wL13lbBKVlUEuY/QHAP0GfjFsqM0A8X1YBhJ5rMzwq7zyjGK5nymC+QHl8KMqWCPkVogAIKQNdQDNHlri800riKoezKRLmyIXjljY6T1somTSQLCOjLBVV5/B244zMaBtKQFlSYcQ9X6r/6uJVm/SCIGwZ0mYzuRCligGXMDBWgAiUligEKjcv9tSa2T0WEDjy1kmg9mV9er/Jv5V5J8Dfe5q4Ekvt2Jocl9dhSg0A3CD6Cdpcvf9tWCOvbQZsvKVJSKCgjC2MIvlJVsH1BwIi4q4gcd79pkDCvu5xFjbgwZCkS+IfuY/R2ma/9bV12JsnmoKZcgYW6Fym/+fvsNz9sbIas0PCk+pIEHPzm79L6msaG3jtyGUz7wLcH924f/dD+Uu5jQmAliFseUOUJtlNx3844j/0VdI06yAc4xmWoUA+tYtiALnD6PdFbFmZct7V+WPQPedPgzZJN40Hmc+Mh4iNv+3/53Wf97JtP+ub7Z97OXlicN+gnCfWk908P+vr9g370/lF+MDUvJ3XH8QtvAy/EtBPlxuK4AwcHIjuwkWBW7v0bDMeQJRQEWWbi01RGWAyR4URNJTXixaU3dJY1uam1yqXAR31t+Mq+cBxeWUwuxODFb56pX0l4Iw6xIejMvYMkvuoVnCuLzsJYT70NQlfs9J9G0397v6qCv+KjKxvd1zc6C7JvtNtO9vddxhwLcyMuxbVBY//iT0xs23Qe7jR+VSMQOcWX5ALIIvlBd2p10JmnOh78ncdsj5IhLz5PDzOHxpPGYsTDxWmuHEI0zZSVGDdNUFWZn2Nxg84JeGDhm1tRg1FigIRxkX+oRaoASbvEvEDeEU/4ZueQ/+BAq6Ov25xHQlJm4JOET6Ge6thtJY8dLPgMkdCVUBuxZzs5Nu1rQ++O0j584M3TDcMvBuJiw24HvCCgIQ58ooTGDUVXF4XcFwqjwfvQjv82/OL4u5GL7j7aZb7iSgbYHn4z+u5pxoazzudJ/1a/6R07i7/LYbEccG/0LcMOPR/i7dDW/5euP/u1LNnW+7BvjIiYc629M6vqNGxFQh1hCrRhWpJF2ZAsWxJkG5ZgyA8yHww/+slP/s8MPfiBoCDLtAiYkA1CogSSpkhe9vfc01Rl5t57rdlE+PfF2lnnXhqaucaKOaMZzTdGjIgZK7MKnUBGJUUuCRVuKnqV5D4FBlAMIUa+LLfj/9OEvXzoQ0caO1g5P5gO2nfWgB37d+s9qROb59w478h2H1RkZCqjKEsBe8osU9vDC7sJvht6co6kbMFhBP1a4iOopPig34DHwN9SpjRw0gHuGz+ODLgVOrW1qDmeVsbVVCpkn2aXiqRGnWPqw1Obv6SXTG34zT6c+qJHh9fMKyGhrgo535SUUSS/1BEiwDpkrIyPY4ihmheNoCnU02wbs/bHr0CnCH9TRSmTbye5PqbeiW6lpBQiPxx6ZcO5gfEB7pbrl/4D3T3Hjf+Ozzdotz/oA6xERSiS1yYbkmAOTyrgGVN3x/f8G0bkiQ1H7fMg8ZBlnPBwrthhNJ8xZkAyPlCgmrHa8duGHocJHgc+2aENnm6znsZHviKUxJ1Vap7T+KP4WQJygDJ/gHT/gQzzd8wdxBmmCVE/Yko3nfSniZf2rgN57kuVfAVfhLVEx90benL67e3Qxlz3vwTwfHecmydACXGKCOUkTT3L+31EKCTxbq6IUI1UKzn7hmLqZD7GaRKxv6GYY8A8Gvh7TBAbluW+J+0dbC3P+dN5z1TSfAGXvqQvuY9fUmYJRFNPCakQunSEHMjbv64T4HBAJ/7r+ENcFV39QlAy5PqNvjd+YNhYG9y3lNB1bbpcmxbmUK0F+4oq/lkg52r/KwL/wOp8fOHlZF1Spksr5Psix5Lx/5d/8WfU/tp/pLcvf1TbN7/Qy//4L2r/+T/UvoXYVmnfU6OngslUsqpaVq28rNa5TlzXhRJaGnwb7VURqRC4JPelSDx17Bv4NiJU4JEFvtKMg4NYHLa9d0YN/BWq2GFbWqtaaiUPmYqS+8L4Mkv4Z0rwVIjQGXKM4Qol9RlJdUp8iz6JDSa6ynOjI896dcu38yQlmPMRHfBlp4CoN88RA3fyTJkFHVnv2lrVXEIVnarrebnxv05zn0lmiHwpsA+KVM3EZ4ltlC21zrFF4b7kv06s8TTyTQAAEABJREFUWSXPD+M2eD6JwYN17xGzJ9jxoxT73o0D2L/1x/4bldw1fvMzlf/mD8u2wUyZTbVd1OqqtS2UC7KbMpClVFC6XyA3ImR9KbBzqCP8QYZjEItDpDRtvFTv6GLayF839qm328GhyEl7l/Wz/AG+p+Md3zrH3Gee2XU7Nr2x73slwN44SDTdvTeC10mMDMA+SCDe3//wwxf5Px/wdrshd1eHF9ooUlLEg6x7CU3dqR/SjAPvxX74/KZf/+ZFP3y+6Yv3ijMvn3rIGYKDHCsVf9RSVGthdCBH2DEmnWCPGRLySqYCee5wEtMHsWM6ubfNxktcEaHZT+Enp5Ep03JP+LmfWxJehVhvULUNVAKBBl8nvE/sdSx4nMcMMB20WdZBebzzQogKvBSB70CINvc/x5Bj3U2tFq3Q09r04drYW1c5P1zJD3Rjzdrmf65jI8aS2KiV2Kb/CtVSlZGSQh3f2+8bPjvREWlyUylBbAX3gUyBXSd/nLIfTB5zon+3hiEp/CVZzwM+h20F6JNNgPt0UPOcE5dxyky1Vsh51qvKviolsTth9eDl3OqD4jcf+kF+R9jJt6dCWZsGipJudcdGRIpqxj/GfsUVFab+Qr9QKFPzsp4dP58mdEVzwVIXDnEW8nBhzyEN+s4JLPft9HN/3wt7/K/oyjxg7AoLAo9BOZjsHZ8d8DYN5BZiwjyDfDIY240L/WEJtmPONWNq2jHqgE7HQ9fUAhbCaYpIBUbExCqUWWRfZaRSgR4xB8BaDx00Y3UQFLTIsRPcmPT7L9r5IGtooLvHdpTzuB+7MW58feA+YZaJXHTIQkxxHxH6M2+f9A/IU8fsywj3pZ6PBvh0bDOGfSo50FpTL9jRPsCjQ0QO7e4zCeW6x1LymZxFbkE69gb9+4zNN9ZV/5g037tfNz3Ku154D3sjP91of4P8A9dOAsRU1ZJaWtWT/2US+9OnS9HaUrgM3YYGOJwEmA+FPeZOvnMsvvIe+Pp6531wm4fVO/62btMXxgJcAt6VObdADYa1hAqGwl6W20pqYT2/LE1LNYYhCZnv3537Exws37Hv5xBWw7/UIvP2HibgibKKCPmPXL6T74fgCp9hg61kSB6T6JPwaUuV9yDX64o+ixq6WD/RT/R3ERGaY5CdUMlUa3XuX7yHaa1M2zJy9gt06sjbWAt8mG87MkINeaWklCGVkMvBfY9HrB7kpAMsZ0ms7KxJx77pBPeTs4AO+YfWjfXyxhpgX7zhX58fWdbJ2BO5xsvPGz8o3diD+m80v9F/R5+DuRUR7KOsP/a2hipFiT7VhK8wTwPf78h27EVKpRbwqXOf9Mz78TP54iNx84Hyaa1gUYidgo2pxKZSuAejxf5Fxkq5rm3KXWf9o/8K/sukooqMAeb3bZf1feM84hX7HLd3bLFNtu3Azk6/THjA93JZ0KsiuxBLhTLmvqTVirwmt6/0awRfZUxDN8vKZP9GgEx+7zzt90HsOd5cpm0BE/c3eWwDJyCUnM/A+yQ3Wy/75MX/WSFoZ66JtqRXeSc2H7If7+wZjG+Bz9KqXAqZQb9Wiy7g0ajHRL0RA3doI9cf+I4PPc0VmkoEKkPcJxTwGI53BpM2zFZi7ytyhimU9E8V/tQo4FR8YKx5mUEtCYBlOqOgTH0nK9ZKYUAygYsK/TITZ79TPMqSKbeVDEWEvl4h/sTjaQCMHY2OrlXS1/3tHI/NUpQFylRACbmMwGEK4TN5rOnBMRQRync+UujE4J0JdWOB969nDqidCWC5j8HSZETBaEbMG0o/Pe75/u/8ODjM4Gvp+wd9HQIfdIoICb3CxL11rNwXnF8oMyWqJymkpGJiXooiQh2svDDeSeKv88D4jclx053JsZEIdicHkvTA2wE/48dQfCR5Aw8L/f7rgVkI5nwQrse9IvkUZXFAmooKjCICuIY84azLmAwCkwIZ+YiVVlSrxzz8g8qMEdf01Cw9zuOdpPb3CbMx6e7cvzJZPr/cZPIkH+g0kHsQyDd8tpEMT+4HnDrlgb075PKEh+s6QgcYeIE9advZfJsOxpo649w+0P8rdcaYJo8TG93HdebD/el7E88MQ7oUEZA9bVwk9zksDzoZYx0fNAgvdjEkCR/CAiWDu/yr+Z1E/okD41/80wfGJOmIYEFe9c3zVd99fNZ3Xw+M0eMOTj5QeOUl4JXE7ueDxdxJxYtE56XkgLex8aLsjbNCCuIiJxX8lq6S5yBNcn1xLBZxD4Xwe6rg01KLGDB9b34bc+mGjm9OysSf/2nkjbi0Hht6GPuw1eDg5zc2CneS+c48PNDfPEw/gPV/qkX/0jjYxB4kuV2eozeS/E48nPS1XxCMrqGaqZX4qqXIyB/49mSBch/7xdRZRccI2qFIYTSfgIYKm9pmYsPhxeeyLCTZZS4WIalk8qti44DuykvFRX6huLTC4lHpVymbGljQTSikCl6r29em6/KgS6uynkmHRL7LmGWqRGg+o591xDyiohspTOzqvYsvaRA5IeEqOQ9YZhGIgpcX/hMcCUVqqKOv5+TJ2JPK853joDQf1+3Evv+GywZeO/5xXHgMUgQTodZDWIhreBilkB+TUEjD/D3eixC+3CDzPZh3cx69HyQsYPv0tOr5GXpa9KfY8P9pNhD/r+dv5n+nz33Nz2R7T+bLgX6dF+qB/lg0cao1wTqm/cbAmPuHjPnPYZElroHtJ+RY6mBjeyKSFrjDa2IC75OX/NMLJ+TN1E55YIf19/3G8wammMLAkOWVTNUs834o+AV+TLKswx3RIUuotlQzVakWobv0yH6DsdTZieh4oscG9l1SaaG2ECdLUaXMkkigAR2CoCjcNnhfeRH7CIbP1wZvdICHD+qn//CHfUhXRUpJ/+rYRhfrYbERbpWM04BvN1E1n99jUC6ZMzNcaJsfj/uRQgGzCMqpZdDlQcEz1XPe2F9I4kWOeczLqvU0/taxW1f7GR9v0J142Fiv7tRtYInrpMDqfNAADyFzhKMhhNo6eKn02K3vcm47iEX7wfPfcnbyxQ4+u/lBtlG+wCYg6/bod8p9/J/3OIiRHR1u8NoYe3qcx0CB/JiYpppjsRUVnqnWvAYcTTzg3qljR9ETY050Obl3PV0MLe1DJzg8ZHbuB34RCP6W7KOTuLz7sBjayYMzbuFHmpP5m6e44iuhUIIT4arMMGyaF4JBU4W6EklcxpTl8eYz9URXY3jA33iVTDWowI/wFpCr02YdPCYi5Fi3ryuxVqCIkIgf9zWZ74CvbdH7FRmKomnv4XWceWBfHWB/msC+g31oEOdJrm2KFBid86DMucbx4v4JrwsvqBdy7tLq7F8I+FZSrab8cvHES9zz06rrusCrsmYUXWolz1fuq77DuP/lL/9d6e/+B8ho+v6nf0O/96f/gu7rJ21HsBZJLGcc+AjME0wrVJBVkVFkuX6RuKDDdUEGchbyf8mUBGFsYkDxPagTZshh5keooEeiq/0w4wR8bftwJ+wvRXrYUpBTVMkPhdjLWhhblKWq0imTeyiQiat1wrATX0JeRCrcRjnEPZQRCvqGpOF+4N4JKuPfiVVqBVsFHQZ6OFYHPOnOE9/U42ZxwqJAx+I8Y/xbU10W1VZUM1RClJJ5+T4iJCUU8A7aUyWTPqlWITpWeDXGB/palZOvKRvDrIKfT3LjSYycxM/p+CF/7M4jvET9Rr/Qr/7IX5Wv5f/zP5JuRRGhUht51gfGi5YKlaaaFW2qaJW4G8gUT4Hu8VATez1Xh5y7UIGSWCSmd9aRfRvEBYTfNnTxC+mb92DM2506QplcxXj82ZkQxneb+eXQnX3ZjX3ZjUNuv8y+ee/EHL+9r6UnMmyv56P3TD/88FlfXl7kF/udPh3mA+1CXP5C4YhQUDoeAlzF80C2D7E/fXnTr79/0ScOjF84DLptB/Op6wRHywnYVPoXHGVKxkcEsSRy7NBBnBh73AHbAM+cpcc6Zk0nOp3k9E5foduABGN6KiL8JDeZ6ArPoS4u9wHzkqnq2C74THBAN+s3CTxPBnYU6GBjf3Q4njyfPB+O4VOClRJeKcbjMLd3xg0ryrPbGjaurejaqp7XhQPjBlVd16oBXi/48NPLfeKjSGKzEDNVK/0bupUsME+Z947fN7A80UFciewSoVqS+KYCmR07dgy+47c3kon3Xwf9UR0LpGCMIsBm6KDvabLOtHYQ6pQDEka5b0WHal1aUyMn1FpUkJcllCkpBJ9z/mUT2/LqvTnvCXd0HTRmreqRrH3ioLBPueF6dAhxoRgwgIUmUSO6QzCnw6D9RL9OTHf261JXZR9z4fBnBcOCHjID+oxJp078c4CBx83+PizmF3Hv42ZfeLhe2NnJRTv+PsBoIDyxrUC2v8eBvl3OccAkphN5uuOrg7l4aqfCcWgedITbgFCajwAnoJKpKAXMQhmpr38CDKbalObdbSc3LiOkxE8u5Sv89SBLeNyhPQoPmHTbbZvoFxHiQxcaQ4qESlCGzLMkGkToO3JCQeY/Khzo63H5b5RmEeORAt8TbBxP0zZiOiQVxoYCOyXja7L8Pv3T6Wp61w3+DOOBEQNFmIDG2vnAcfKF97NPHFZ9Jv5NLxzqPg6MD2KF/Rxx5He9jbwrGBWUu5CznzkA/PjUeE+qrLPJfEk0euhzgOHcZ+HTjbnyBo8X5LywN3yDbsTnwb5bjAj4mZKylKpCbDf2xo31oUKthApU8YXr1lqRV5mbhTkXcADjiQQmStg+iJGTPEdywNaIlHWupagt3MO/FHSFHzBKfIVEEYqkPkJmNyZunVvzf7QnYypjm3VY1/dDRdZk5mTCl9GMHSyTQ3RFbspjEp6ZCUZVF49bF+7bbI8M5aTEl4O4PvXjgbHtBuuscOb+wTTEQPQKoSJ2dubA+U4d2w+d5J0DOvHZyTz0HNlYa954bzf29sEbPrBPmaLqMPJc3e8nOWSf/zrllbOYG3nxTt3B+puRYN50xe9LKzKGJQs+KORL7MRG5+iD+TiYCzyqgsna6syzT9eFnNt4t4bg8cz7zRN7uZU8UkoowaBiZ20LfgKfpbGfw8/Egnms7+XSqhYwWWrVCtVS0F/aWINt0ys6u7w574KBbdwwcscGwlKBHPO4rvBHRsN3FT0nldSCDiv1l3XRSltDRquhQr1llUx8LHA+53o2mBPiGpCYr0Ap+6kyblmqllZUGVuQ66Ee3OnH1NCOzj7LmQfGX1h/wFowSIVS0syVYGlfbuwXOvcFrFqryuIeoufABzljsWJHZ/wNP9+Zd36/2cmpB3XdPcNjHhQ8z7sI5IRsx0AvbqRO64DeD43D90ol40sWVSiRpVo8WD9ewV2BYc2cQWEAv4LQAMH9rXcIdVhIBi905/tG7u3tphcON79wKPb5ywv3b3rj1/I7m7yDQO4Yb+VgPeVWGFXztHMAV0wJ9+k4ZEDYLGFkoLRpYMRJpR01eRB4Hl/gE6WItZJfs04OIHfKQ1qx+mEAABAASURBVHeSlifOIAEHvH8kGylLMydoDNTqkEvXu6dLaLbRh/E8zVF8zc+Pte6DbR05g3LYCfQI8ce6Z1HEgydCuJcSeyNismS4OuM6E33AozN+uHLK1OwfQd93GjKvEFDMhOMEcTC2mwfjOg0nM2UH852Jc0DGjWpJqYhk8heCukKF+5RZW5kOD/Ojo0omfipKStgiq4PxYPEeOghK1yV2LK3pgw86OeT8ybfPMn33zZP8EreuTa3VHykCvVFkw1lvt0NfeFH+xEGo/ztv33+5yf9d1C9sdl9Jbjf8d2eCue+BPSe6DbCZGIINotFR6JjoGKjf1f030djQHtBpYkxHUT5C7O+joU5F/7HdqAZ8cmJSa5ETh0vbHxFg9JBjm3lEjZDVYSrIFENGVyXggc9LqaqtSjxbd9vhvxHwhUTwicX0B+bL969v+tWXV/3ihy/6Jxwk/+NffZLpd7k3BqWkPjyt879r8+2Hy9z81ijzn5PsvMwcvNSYOrbImHiDxqFdlK6EXEY5FXWoLKFG0q4tJ2YlQ2LcSXw4kW0sMP6/Mps2EtnOAm++QTfg0EICv5D4TYWKoTkcqdzRZwCy7dzxlZP14YR90qdLNNFb+m9JTE+A9W3yGKmSRQFqYm5b1snYjViecWvfSPLGcUe3N288WBw24sIxPYjBQnvN1FoKhwSU5JKEI0NZWMdM8AcPG7FwI0+98WPLxkvcyUZrP3e9bDd9//JFv+FFzYf5n1g0/d+5/v7zmz7hly/46E4iPpAFVEryVUSg06m7X2K9WGKcsVxbYXFcOfS/TJ95AVqWplqrSmnoI7287PrVr1/hvent3ud8AhKF9Ya3KEeGgvvGZudpZXymBsI35sK+9blQfi3v4HEjlhwrn8m1L8TWK/RGvTEEClm3iFCGJHQ98cvG/DuxSXSoyKKQ8T+wZ6fN7YdzkfBtCWVJiBImiY5tKVqIpaDtNL7E0Ea8/Kuff9BffPpOv8IoH9Ie8DqoP1gtT3x7QN4MBwJrgceysPBddL0+a1kuKsTDgN/A3kF5osOGTt7sTmJhvL1vDMx74FfHndWcPGtjg7awqV11JVadfy5rnffe8D5dm7yRMa4X8L201IINVVzIDOLV9z5wurQ659sHfpl+Xhfu24Pw6VNbeBlturTCJqaogo912Gwn8d6JZ0GwluFFjIBNeFIRocTOIC4UqQ7Exse+KeBrva5rIqtq9cAQhw8n8WbC//jPvhKX+1cYL9hinzT6N8YWhIZ544eBHkJGREx8G3a11lRKlegjX4EQPoLoSvfxI7nO/NalamEsKqoTO0FDhce6LuCwaK0LWDbZh3In84UC+RFBXgwwSNoDTHjmhfLEf2/E7Wfy4MvtVa/bK3beWF92cDmhLs//YwwdJFvbbZo6wlOTEl1DhBZ66ZEbyYs7cbcTf56/zmlvrDWvzItJzifMpxt9NgYe0IMvnMmfmVIFV2DC5mAtiKmzbRYXqkyZmCbP1yHkDwlYyG4D0iQ6+YMdPGODfT3JPCCG6d0EKUTfoQC7guzFPsWfFUr8mS5bqEBJe4F4U0Fm1+75B+3E38MWwS4m5jNGwswHOWgQSx2MTQflOesCQ6qwWanCyDKkwJhBrAE8hunxDE6ek47X3fsLNuguOzifXo+g/XZqA+udvNmZvxMrjD7NDwysivEV18wd8BnIL6VpWa9aL1ddrhddLqscX0If87B/DnKCeXYqXJ7Ej+lwTmfdGLR7HgVI+semf/686H/+j/687r/7P5Wv3/0jf0W//JN/RVGbsqzKXFVigXiOOq1nqB0hRMh6JQo3FF5qEgumQlm1OnetjZJxrIcinw2J2D019cEX/d1+M4SNkoRQW8HOqmUpyloV8FWGRAc+Lh6Pkh6RDVeUsc3Gq2PjpDF0YPMGfvZ/5zngkyUVpaBOUqaZaMQgBvuD2CN1+A18goGoRsLi+aT+BMdOvh3IYCS6hMT96bVuv/HC86adebqxp79Td8fGw36FRWSqrlWX54uWp6sK+CirhoIYHVPXzqwI5n2aEBDCwpHa4XFnLt6JYcfWtJO6weiHjuJCF74H9Pd/8rcUP/kd7qT6H/8P9Ktf/K5+/Xu/0K9/9Uu98u5xMLd1JvmgqB9V544ePAf5HXNkGXf6bOB34KOT/cABBr6fJXIJSZE+NWHCPmFHRqri61pCFZz5yB0O9N5Ymw8zZ6znJWYJ8+SyR9dJ/WB/FoUh3O8HhzOsZ9bD7Cux0NqiujRoVeG+1EWTmBuZxFmpmv0Wl0VpBbLocl30HfvvP/Szb/TznzzrZ98+6SfsFz/4gI+88TXEjKVV7Bg1S4Mprgh1jGUaa8MP/p/fvDKPfZBxJ742yDY6LugtuiM7lJnyg/UvYHIhpr95avOg4Il1aCVXLchvtdAXGcSo123bbqw6z1/JeX7H546BG4rcwdO0EWM7eYdi/jePN7C2TgMMV3Lkh2ubBxQrshuGWrdpH7bZh5HGW7I85/qhUCnJvC1QZWyb69cF3FfIfhUGnejgPaa4QjBh3KA0RVADBXVMOWqlAabGaAe/ndhyjB2sQ5vtAEvv2UhX9Avib8h+n2sR+7VX7+HY12zERCcOB/EiKCBDXMn1S6tqk8qMAT+bVmJhqZV4RCeraUx7V0E/t/k97Pq08j52Ye/zyKsLe6MowVqw67HvfdMXDg7feO96JSZfmd/eZ/n5Df28r/z8ZdMPn+/6whrqGBkAG+Dd7Gf/9/+JtSvU8INzwucvO/13uXx5PXS7dbF113EG+aBoBHMSOpkgJ9id6Mw05IfLEFNSxoqw432zs6Z37WC5EwTmfdCf7rgJm0G/lYIPG/4sWq1TLdN+TSxO5J34/5SxxWVKdC8llJBLoJJj5nScvVNHlveWKSkiFBqwM5HFpvyu0/kDn528S7hvIa4qc7TZH1ApRYEDB2MF/bH7m/6LDz9V0G9Bx7U1XZaFGFz1dLkwby76QO68svatrWlhfDXRt7mMUKJJmMAtR1G6pJZtizBU4xg6ebe48w73xru04ywj2QMv0KrrUll7knfKRT//7kl/5Kcf9HP/JaXnK/IX8Kty/0kEdwXPhXlxIWaer/BY21z/CjbYJs9n0wC3lFTQccFm76Er98Nzmvng+Pr1D6/61W9e+GHrVY//Wd6duDh0gnXHpswq5722LOhYtbZKzBeIsrosWtBnJadc1oItRaUEZnfi5CS2TnV8LuQmNhf4NXRphbGmRmlaimpN0SSb0eDnuXJZK35oeiaOfd9aVZSA96HveR/8/ocX3tsOMUVVsmihfV3ajLtlqVprEIep61rxq3VLCb/zhQ2hJ/O1bHANM6HNcTO4H9yHu4fkWDzII3f2UC/Mty8+3OeA8RNnJJ95R92YC4H8Wht9Q2/g++J5a2KSvfKubLy/cBb3wpgXxr9wzvLC+6fv32jfyW+KIcQJ0ZOPUKC842QY7/R5Y94S5sosmBHaia/Xt5Mzth3a9IbMG/vADR0cB+Z7MHH7cSojtNSqtlTV1niuc27fsekFezb24YOJbB1QRWJe4UzwHTIGnTbnhZ34+Izdv/z1F/0uZySfeD+/I2NDsRdscVz57OiNM6Ud/U74MFRiAYgIlZKqUMGXNRNbQo6TDR1v0Bv6vzn/2gaSj9umbPjvtHvd2NDhIJaNWGZVwa4K/pU46sgzBq/kzw3MJqjI1RBypGEw8bHxziI14mRpRX6HrktVso4luonrQP4dfb5wlvrpM2cFxNznz1/Yw2yMYyx9O7uJG+cZd36AOulvnEvGnHsVPtwik7lAm5wlAThc6RKg/S85nlk3n5nTK/OoltRUFz0xmVzbdSN/vNpP0Bv+TjOmn9I9JQQMwU/Jfc1QK0VLq1BRo2ytqKKMN+JJZh9sMDuJ8jjuuvtXdBa9FwL0ywtGMrleKN84cNk4pDm8EZ0elBJ5JRNev6XMQAGp02cSig+jLSkiFdCQ2zX1dP8G6GVSUWRqx5mvBMwXJsYrQWzQZ+DCk6EKRMg0+cIN4CxjAKgdOomOY3YK5Oi955i1jye+33VzrTt4XCcYOs7p4PJ1YEQos0ApmSfjGC1fgb00e7gGwdZNJNyOt8bUd3KX+0QE5YO8SA+eh0J9hM4+ZpI8vGhxbxGdrwM+O3WuP+B7wJNmiTERRYWAbzPgfZ9K9KERnh2e7Ko16ENbqYqwLLHgDu1MxjvJynMCMXOcE6YXue+++cBh8Qf99LtnfffNVR94cXDbsjQSBtSq7CfrvJEM3wjILwTjZ37t/PHAmKTwmY2L/fdGMrmTMHcmrG3wONtmPQP9/GtMQe9aU4QqsA6d7DI6cenysD9MKNrpPyhN5jHxnpiMif/AfxFSliQui1qFWp1lKQUMEgoF8jIl7qwGYymGyV9S8qeoqCYEdrXa5pA3w3f84cT0QmLy4d4fODD+/ov+0a8/6R/96gf9o1/+oH9CUnwhhksmi9c6DyG/+wCm13XyPvHB8U5MQQ1iP4jjIKaDl5KE4uuBMfdZ8Seb9+rk0BK8UhmhASYH+O7gfGeh8S+MN+bQhm92nNyJnZBUwXhlobuSZC5sGir4MJR4AT/aYWWEdRJkB7r8SMQL0NLDn6GdQX/lDP1vL0MfsC2zKqNIxKX7OU73uRAcM94ciQc6bCTyG5ufG5g4kW3oO5CVsMUcLdYPrBu+sl32r3VxTnjE7Kn5T0P3u24AdvBj10b5wmHV91++6PvPL/KG4BPx9+nLGz9cvOg3JGsnbW+cHYN4WIFfcf6cczc21QcYDRTPDK1rJeYX+X9g9oyfruuidVmJ/UUF3eiqz58P/fJXb/r0A3qAM9Dba4oSCvzjkv2fkuelVTZ4jRjMh5/AZYeJX4Y38NgYf8dnXrBtx2dy7Qs5+JVFy4vfCW4AqwIvwlopnjDiZOHb8a9LpNJeFBHqzIcThQ7i9EFdniticJgylVBlHViwdbk8Ytsv2AXd/ndv3+u/zKt+7wgdvCQ94rNPrE7y0QGZv+Ugbm6G19Z0YaN8ffqgdf19B8boPqCOrsb4ZjtN+P2O3RvlwZpivuZHWEno1mrRBdyfiNErB71XFkSXT2zUnn8fPaH71cTiuxgfsAni1pvuGsnGr+q6LBzaLvrA5v0DPE3P1D2hs//m0rU2mebGGNnWYYPHARGaEogbc5YoNRgjhpqhDMn+dUyIcTNOsRMnC2i1EtBX5ql1XJcKn9DN+RJM7/jfdFhASAXmtcUj/hm3wKBBFRzMuxNM3XNLofkpqdoW1aWplKKwMvFoG5SD/DH0/oeXVT8rpcL8WprzYVXSz5jTTbVUrfBa2qKlNS21qmaR6KOg4CugVKoEhPxmst7wPZmDr8Ttl9dX+cD4jQPj23GT5ybRx9wYOplfpt6HHGvnsH6SpoxADWiEeifuDonthnZy4078bOBqvO6sJc4dr+SP1x/nyCG37WB70PdEzoz3gLX9VaTF8QG+mKVapAzNa1gH5pJ1GOjRqXWuwvVm8RiMAAAQAElEQVToLKGKBn1dPzRkvqhPSRt9Zz3tAgPgENBIPHtcIKe0VLUfXdKhEjymwn3h/isFY87etTFvN+ww7dhsrKxr4avSqVIGAk4U3N5jyHn0Th456Y/blfTLkNy/oPw8XOMAmFQp3xMOrDN9zueddXYnT+zwmnOdF9ROfB7klR2sN9b1kznayf9CP+dq4HWIo4VkvQJcDnLCndzRkZd1IVdeyQdXXqyu5L4LGFSJEcbv7PgfftNXjOte2ykP9OiUX0kIWjDoX/nyJ/Un/8af16ff/Gkd7UX/4J/7T/TpD/9N1awqpWGn881FWRZFLkrqLUs4Z6BPxxkDKkrVkuSrd6qptRY53zvXtNZUCZDIxCLp7A+MTjDq4D0GDMUFuObTWpljK+PsTyUOZyxmSnAIvs3JFNjhukH9wP5OnMJeYwxevLqO6fdjlsZIKWwJFfQtpSiRGTAeHg91Yzb3qF0DRsO6wWu283yg80FedVsyLmHYqd/Z32935iUHHts8ML5pziniZ8MnqIbclLFYn69any7ygfEoRWeETmQf+GhwFwRS4NYoEgrKY2maMTzjiQfL7DR81Y+ecOAbXnzzGfo7P/+rKvUmfflO7b/64/oVB8a/+dWv9IUDY8fg6Kl+pI696KQcrEtm0vHJQczfIc8V/+dpDvQ6weUAD/vPWHawd/6z94AdmaEE12rC//V9HlrPnbln3U86doQQPtgm2cZBLunswTqTyPdAOts2+r6wpt3BcJCn27JM/Fpb1ZZF1cScyNrgA2VVQoVYW4gdx1ymQQzmysre+6P+MAfGf/inH/WHOAj6yceLPrJfW2cOCREK1kwDf3dy10k5pqIh4WvX7WBzw5835vUrc/mGbjfm9YZ9B/q6j+ASESowNEUENeI55XXxG2R+uBRdlpyHJyvzpUKORYRrJ2Z3+B/IsQ4mr2eT8MmGrDt0m3SSo7usF02UfcbJndwirqUWckXD/qZ1KbIc1JF5Tj/SB9Omfua/YwOmz35Lq4xp6LnoulZK7o1rVjkove8gFKWJUUpKUoNtDSlSAZVMakMhqffOPBysP4d28uaMCWMHjvdJB7E46KfZ784h8it58gX64kNZ9pN35t5JDPpggZ7mKkSoYmdrVUsrar4HT+t/Qe91aWrUV+oTn6AJMjrjAvsqB8XrfIe4Xi/ywfHlumhdFzmW78ehx773TV/YX8/1ce4fd72hzytz/pX3Fe8rP3tvzIHxC+/XG75ThEpJ4rRovaYuHBpfn5sW/ADM+vRy6IdPhz59OeB96pU1wuMOciraSVGBtmgoHv4i9oCQNQaczwAjafc6Thx43EbcbPQ5jq6TQPQcHQM2KTXwuCyVeKtgVOdzhgQQfE51FJpzk3HUqtCYmQIy7iVMEZ114nD3e8jwzBdtoXx0QNehjn8moewBfjs/nDlnOrZrKcgu8LUOlMj4OrZZB0mf4eW6hnD77rquxO9VzxfoemXOPulpXaYdteTk1yh9X+FXGF8UShN5I6FCjPqZANXAN4cxY5/8al8RexnJPFl1ZW5e1kas5zwwdp74Y+SLn3/7LP+FJMtdW9XcAzDG8irYOr487umyyOXaitwmrgO/mAbYkjIZm1pqmbmgZKpTvzFfP/Oe/+vv3/TLeWD8woHxKz8m3IiznXk9wDaUpRBPTa1Vra0RS42yqr3rsFKuLbWSW67QhX0y0KgTCDu+cy73vbgiQiUKekJ0auhkvdb3smagq2gX+iZ2FV0vDewbvljkeKrEctDvzh7lB94Hf/3pRW/MVcSpvvOceCxND76JblWX9UG1hjQtG7P/E/y9t2/UB/WOmUE8mdwPpwp3Et+dPNd1I0e8cSD6icPVT55/HP5+5n4jf0YkeaHqxPdv+PiFH+lfvL/F7y5fOHD8wrvsF8a9vG56Bf8Xk+c5Occxbh1gIynAMBU81Jrgzbxkbjlv+W/EnsSUY8jtjq1XxjsPvCLzFZnWcwMjz1HPh40Dz5O4SHzQjE1beLepKvgXN8k8Xz7fdGP9G8wLozTtJ1YG86pDLk/muvPwxjr0hUPv3+PA+Be/94n38zfWhRM69ML7w/f+f0LB75XctRP7x0k8of9QyDpkUoJ5LQFmtlPqyNpQ5obeb+jxajucf9HHMfQ1Dxz0mTrAlya8lspS8GeR50WtRe7/BibGxXEoeiHa37NtOGCYnMwGAS/jUuuarPNF7VJVW1Ggm/O+5d14iXnhHOwL56jff/qiT9DO4XBtYkxosId683sSueeEd6SUjK+OycK9sB8MO2dhg/gKt/9IQ8n9B/+wSz5YW1FlbAit4eVcOddg9vHTv/zYZ7vSnYqBdE8LGB4h2wnImkxaLVpg2LDSVFK0d+L8JAkfOjFi90k3i8sbE+mVl7EXAvXl9Y1fH+5sKu8k/V0noE/Fpcm7ILeiZHmnCBrQwU40DRTnI7nB1tGfhwf44oqH0eF6+nSFdoLaE8dG3jF2Z1KdgGZes5uHmRhrxwAPTxjtD8Lcb8BH8HM53Eo9ar13pcbPs4JGPtQ8nnDKQBbA8HEtjcIodA+Teb6P5VY5FaKdrp3g7kSiJ9jBJOsTKxrMmS5pzGd/ePLMt1smFh2ZHmN8bStzgHrJ964/4OsAPCk7jQOdQon8VClFJQv3D6aE2NS9w9MCMulDe0T6Ua4+0dU4H5Sw1ICnJ4wXko/P13mw+e2HK4vRRa5blqZWK1TkfuZpGA4Gb/jH/nohwX0mifnQ+DOT5IVJ70RyZ5HZwONw0gAT62V59pMd8sBR2BDy/WBCdl6IznfyfUc/y5sk0UPyvSe4ybw6viOiaZUSRqVgN9i0WpgDxidlARHhQpHBs7goSdYMhymP3IdCRakMCPwiCzJDB3hNe0mkL2zAvjBXfMD3A3Ple35Y+TWL0S9/+KJf8muS6dccYN5IBomsy9rY0D7o0qpq4g82XbzfMAc1aeogKXk5mVTGvP96aOy/0VNImIXDj8JcLiVoT7SVBhgd+MMLgRPzTnLenRyZT3Y84lTpv7B4ekG9sOg1ckKAU0SIj75eD2xFrOANbHbMDBoj3M8k/RMq/9I99OcuUol0qwR2VDPuEbuO31PwYPCJfo6DOwl9J7EfbNJcZ9/SRUWhBp8VfRrKBs8dRdzntF3EjzfGN7C/Q07oHcAOALzxIvzl7U2T8MUXFufP5LAvjkOevZBsxOmJco6ViJj6+nknNk94oCUxqLlhuJL8n9mQe2NgnBb8VUpVQoSw3lhgf+Cw+IXyzsvEiZ6Yrqw5KcB5ZNA/1cD4iu8rdlmqbZkEHs4XBwwPdDjA445dNx+GOxcTNzt1J+3issoe75JHMO7ynOr4R2CViQ/QozNvjI3H7rYZ7AYAB30CnUzcyv1LSTmOImLGz7/e7/rFSP21fCLXh05i5wT3Ex4uD8puAnchq0TKcby0xvqyssG6YG9TYr/bRb8B5s6FOzZuLOo3cvo2c8KhA9tO6gc6D/eVFJGqtbIQL2z84Lksc8O5tAL/+qCFElrZaF5q0QLu7DtVxAUeAVWlKvattHm+Xclh16XODfC1lUeJnAv3Kzy+HhgrpBNdTuzDRfKV1MFGJv+ngvw8Ccztc4Gf+9pO9/e8XFrqsiBn6hh0CR10MoYbmJr8zNSgTSrw8LiCkAo1dMpSFNgxODQRfqGLAsGF+kp7rVUFGyNCdJT8xa18zdLceeA+Uqol8E9Vq0VJxcBGMSbgWWuTebas9KtKbBOXObiby+Ar6J9Q0DbXXxoPDqhuzMHX25vetpve9pu2cwPHg7w55Hl6EoOdvic1HRx8zyNczClohZhEvUuE/aQdPx6OQWLOee1OPruT1+7Ezw3y/sAvAXfjyUDj6TmNmvAbihT4YHMNVXJmA9csoUI9JmtewXfwxYd0jK7i2EloKXh8pfHjPephl+g3fiQ4yLJMgjdm8BxKhFRkFgQW5OaPJMX7fSmScTQmjo3DNkMn5DpxwVKwUgRKAprbdjBxDG3gs0OYD5tQUaoqVOgblFZ8wAtlrbTms/Gfc+/g8OPUDpYmY3zycn+S0w7m6Q4d3HvOO1YG44R8cUWEEhKXZR/o05XKUtWWlTm7ModXyuURT+99Jx/ml/3fmfemk/jxy/pOzvO97buSk/+NX/xZ5V//87q//VxvH/+x/tGf+ovavvsF/IoKwJVsCiizKikrZYmqiCLb7nhFPWxORaRqJrmiqLWqBWpL1Uq5rk21VhXmRURoYOcBPgf56iQ/de67MRwSzcoM+qYq/Qv+jUzNBgWl5sWdn5REUmAvSmhgU4ccox3bB3I6eB5gtyPHpZ8jUgHPWfo+0AmGjj23m4f1OeHhGHkQux94d14uul+YoG7HKPgj9heHTibWwTw9WWPO447vN/bbB9Q1dUIXd85WtRiTy6KsTR08OzpY9oktA2CDvYn/26buDywzvDbsuPPSuzFPD/AyO4OBNRLjI0IJL74Uelzflx/0D3/6V+bDz//+v6W3X+38EPu93l5eiMtdg0Onk4PiSSf7sDMl6nRS8MPSjixjZ726sIMA79AJzcNiug+EGTvrM5CcYFqyqNiPJYRa9BY5Z8wc3Xmii0wKidQrFVRMCLttO8Ml9mkHGG+eP9irCGKrqbb2KMGuvlNxfDE3IokzyspzY+2pjqFMZSnMl0Uf2Xf/9Ccf9NNvn/Szb6/6if+/AuxHVuKMj6FToB/BJEQLd8h2SSgX0omxpAPt5+AHyiH/LeMbc3hjL+CYfvjZaEiIVcF+U6J7wLmU1Mq69eFaOXQprJNFXl+rcyi6JoM82rwO/N1RwPK/UiemjclO20ZMm3bys/ue6NTpaNq53+mD2Cnv+dp416i6rOQPcMkMrByT8IDE85QLf1yuwcACIEurWujvcp33PNeqSruG8CneRJZ6SNg3RoAXJF+hiODGREH/Af8TvQ5i62QcqYm5I/iIeDyZM0MnfQQf439g20bMe19z8/4NOhg0hLYxZM5BnATusU2lhoxhZM6ygmlrlXgpqtwndk6VJPx7qjBuwb7rpel6XSZdLis4LXOOBv03cP7Cgctn9r0+GH4jb1uXOwcWb7yn3Nhvu3zjneyFPp85rHpl7+p5emKHiIFEr4qcthatUG0p0h4HORzm+LCBQ6/bfQjzwCKYfqHOxOiRQEHfIfr3ic3pAATvzjwFCu1gRCqd5UHbeRpDMX5AmleBT8XYtdl/hYOpVM1UBv3A8sQnZz/hD73HnLgiQhEhukqCH75x347MTn/nyTEGfNyPLv7wTFe6ozT9x+R3qONQWIF5qpYCPcpEL4W7D/2zt8/63bpo8Oy50tB3bU3rsuhiwjdXHx6vC2tLU8OnBSNMGbYnYcVgRAsKMxpl1gXfhIo4R1I3Tp6z+HLj3XrnPlFuXaoua8P3Rcucp4t+8vGqn333pO8+XDioXnRFjxW5NYsqwFTKpFxamTpZT8+XxnMtgWFSB18TkwP7A/xj/rjaSirldvv+5Dxo48eDGz8iekmx2wAAEABJREFUvM3yM4efr8TUxr7sJGAMrbCzZFWtEDIa87TOsoJHUp+zXGp5zN0FGQgx/jOX44cDcp4QV4lEp4ItEPoWE/E6yyLNv3QWUqXeNi34ZFkqPinsRaoKNtBJG5Pa74T+y0Serx3fh3lX+qGf8VlaTp1Wno21qWTKvrJtFRluW2h3tfF6xE/ndrgb5HLI+p/E+kEs3sDHMl+Zg8brC++lG/M2ItCv0FccnHbdWEtu7suEuTF33zhj8Fmcz+Q87nUeaG565azlze/S9LMdmMLcEOuXBHSSQhGhQYP3dc7/rk+UTqUQzbneyWGv6UDuSV1/jLWh0CAmRGn8lqURb021NfTlR6IuOSb9FzhOfljDaLiG3N/jTmzu6LZjj/vtPG8I/cyB8a++/yIfGvvw/IZPXO+cZUxeiKU79h/ozfSFbSjkK4Q5D0rucYlC8rrv8RuybiSnN3LdzgJhTAa6m9znxJbDBAhuk7XNoiyQS3Chmfy26w4fx6H9N9AAU23WO1FDvqA78SbV99gulAkJ3ehBLjy1Ybv9N33H+dAbZxQnRlVitxLzg4l+Z897P3e5/mElmiUUUgQJgkwr5P1oOzdB+yTaV+LQeaAhu1AvLqDTSf5w3G1g8Ub+uHmNIofTBc50GhgmABLMxzgpIO7xIILpoEe/Tp8Dx92nMRu/tGwsCptecZSdf3eCAnz3OXGy6J8oWdGmZMhEAbcHP5rpMmS+No8GRQSk33cFOEKgHAyOiDnGxrxixCuL1xcmwgul9TpJPGKRMGBJ/1JSv59cFwG/d4oIic+D4lHwHcE9pDBMQZ8HxaOgx4BcHYowpTLpK039Os7tYDigjqEDoolPTHsKujEK25k8RJt1f31PCL4/wNlDQqI/vEOUXUxXavAPwTDgfRLEB+N3kouDeXgQPUKhh4wx9XG/Tt9hYtzXfrTS/tBZLEARyMoiUXaiZ46DZ0iK337NBfwV3L/nV503EtPJ6l4IYryjbhmeKQolmKRtZfDDJ2KyxEz6nihltokxgw3Vqd0Tntg5sKkjfyqnIZdelDq4DvSngqrBuE6yOnTi947cx5BQxIO40e+/4scH31lbc4Kw0X56UH/wpg7Jmj3f+cXjie+YnKiW+KIrY975oO+B/p70N3x6N5FI7Nc79t2YJ56Ir/z6+2Um70M7io9MZSvyxmthoy+w2bDplbGfOMD0fybhBV5DMf/WwNN11WUhGdeimin/UU+UgFQUUZRQ0KaQOrid+Gl4flBXPI4kvqzLI6HzbH+UTM1kxnM1kRgrSaX5Hv1WFtQnNqDfsMn48LSykagqYFCJmxV9rubXqpwEs4Sax2DPBfJiWQoHi7y0NUnfRX9sOLAf2LBDWi9FF288GSsS2zC4kgI8TEnJR2KAbTrAaBKYn+ZDS2Zi79BGXNw4RN3YNB20d9oDMLIUNjZVFT0rtpnvgN/h+KIPLKa8jFSUVEaAmrSD30kf8VzAI5ET7gy2MsHDekWGKjJsK7c0dbmfMbyudW5IakuVEqosAi5NyXMpUqHOelU2dgtYXNj0G/MnXo6eeSF7nmXjRanpStt1pVzWueEz/isbv4AROV93zycwPNFtiAvdI0LDhK2n2yEvdAc4ne+5pDPGeBl/z72Tth2acc0a4Dh23z+Fj/4o9P+4/FTL05OuV2KCGJj2GR/kGJOkrDw3cLNtLksKF3fw2ejSVTLUiK9Cn1Jy4j7QcfdhFP4TV8GukqkCVnSffSJCEUFdwa9llhHYyNhBfHRsEvTYkJw6ya+2264cvKCw7MkOtr0ncrrlmdyPGDIG4ooIIWhSRCiJndJS1fr6PlOiy0MmQc5948BxWUKLfYrOlX7VJcrXIsZK1W30K7SZEtuDPgnvFf/b7wtxk4yZOmLXjp4bOt5xsjeKXn93/HjiNz5WQ5kiDmNisiKsMb5IYD4kDfoM8aWZmyWwNI1HSd8KTbwLc6UUFXikdVPKehzIu7PRcl7zjzIb8WEdjPfJxuOkfefQ4U69/3WFX0q/8IOMN3zf86PyGxvbA//ADh2Qjbwwga3CCkmREPGVEcqE3IDa9t2BjMMyoIP7E1xO+Hkuh8eha4Jj8TiXJWX8C/dmYxvorpPYwM2Pkgr7G3HKpD/k/l995HLBXwWeVhEYzUqBPKpkXD1+6hChhNzB88m67ei547ev+nZ5BF983NVjT3y7g5nn44FtJz7eTWB5UJ7oi5oeociQ9UNN+QIaTR50MLaHMYEfbDwF8BtauxOduUO1RMcyCWaMRZ+v7fCmAyYyl6jjo4HCA56Dm0Gg2aYT/s4fDxqsyQM59KY9YJAoV4idkkWKEMNnmfihUp/IsS/MZ5YMdb9akrWJfNkK86eo1RRDJIUQqQ2MHPdvrIuOw49soP+1f/Dv6dPv/K/k61c/+a/1iz/1n2pcXrBPQrSENYPD0UFfU2EvVeuAt1jLgtyc3KcKOs0XSsqpe6tyblqZhyt5eeqSQh8AAetOQHp92Fmv72zmN15oDvLHgayDdeNwHfvjncOYjTVp59ntHUM6/ToOmsTzaQK7PnU1/wHugIIc628KScEfKemFIi5H0I9Wj6XvCdAdP/X3Z+8zdvRxbN3Rw7ocPiBG1+EJQF+RCAe2nNQf1FuXgzakKxHj2K8tVe0LKKibcWCdWRc2XjIOE75xvoWdjHvxnMF5pYAtpcdsYHWbvtt0B5MDnSMC/Bd80bQ0ryUQZVsaMhdlrYqskor+3tPf0vHxb3Av/av/8P+E7Qexd+iOHl6fdubKQX7v0OCQSgoJCgrcKutOMhTQwVeq5OC2xixLUm0KiSFgDDLgeHJ39EHsdR3M5YiQ1+gr6/IFcr42Hx/2jd49VA2+3te0liqoTshjG+OWqgv7opX1exLPjcYKlaQvOFWUbKVoqVUVKigWKF+gVgs4UU9f53C8P2XNPQF7hHVxW7zH8rsh4sKZmIAl3FM9sGEq6i8/Uz1jjzKRUxJdoKRf0h4RQBYqkZo6IGdFF+udWRTUyxd4uWCIlOHbSQznMVThWUuqEEeF8cmzKSJmO4UiuAeHhEpJGcvGS7Nxtp1eG6/Y6vIJ/K/GsxVZr/KjzFBM3qECn1qQSenmQczPeUL8dsjrp8n4uN6+dnkyB07mw8Fc3ZnHG/Htcj+6Nsj9ExmWu7RKHmlyWUtRRlHJosa965bGfS2qLVVL0h5KmYrmnyhT/1arIoJ958m79q5X1tobsX1H9jljK+Q/nXvrcxCPuBaeRYFxI4SPu/wdKZUSSuSVd4r3Pm63v2dPGMDOVXJ5YtuPGOBP54INHLyee45Z7gYmc11CfjcQQlamKn61vZfFeBS1FtSF/IPJ6TxEXjyNOYL7XNOGDj+/U4ef55CQG5IyQgnfkkU1U8XPUEnusY9bWXH/RY5z5rATfsekE1kHeu+Tdh3kN98fU9aJrRByuhEzBubkkjo+PPEBUMuv+KUt5KhlZf5eoRXbKvimIukXEIM6OnTkLvzY9odvN/3u9Sr7tJQi+72UVMmYdoW45pjOPqRrx8cb+evOO6Mx9vr2Sq588Tsj794b9baxoz/KK4y7HTZpEBeCL2S29Dnx0aCthGYc2jeFh0S+SNLmE2yEW0ld+cFvZY0r5GznFYHJsG4m5HTmQsc2r48NHo5n+/i6VOwq8nrjGN2x4UDuQQx1ZJvMKyPUWj5iAd6WfTKnvEbuxyavPZZB0/RxnX2LMlOKhL90oMtJfMCWOoySJmavnEe9cSB60OZay3JJs9z3ANOv5wwntpgOYu8Ao4MOJ3RQb93db+N93bw8PkD1oP2OrjfWb8f9CQ5CrUZsX9irL+SmBm4VXCx7MHBiB88TOSdyukueO+Rcc8BzB6s76+bGAd1AToPX5bnp8f+IWXgnJhfwq4BxH/hp4DNlB2+RZwIsU/ZnhBEWtg5Z1o69h32A3B0/cCvU1xtyPnNu9uXl0BfKV+jLl03f/3DX99/f5L81nBLrS9HKPG4ZovgtYZ9tLJm6rlXffrzqZ9896yffPOm7jxd9M88HrvrwfNX16YL+DT3JA+tCboTWlXVzYU+1oHuVsNkY3MhxPhf5xA8KPiR+sT/xgXPfC3HvMxD32TDiBD+GMT5lXSIexqPqjJvCTSe/P/aIu+5gfIC9aX8vfQ80RlPmldOuVMlUhV9JyhT3gqfoMgyuToD0Hm5jDzNjlRa32qcbbYeZIpvhsv8f/U+w7/gGFuSS0/7Ajp2cfqDbzjOhYDbYFMyR0LJU8gvY1UJdUaLTQFYn/g9s2JG18V6wwWOHl+UkE6e1AuZFDafVknJslAwl5PIFXF/B8+aYc4yg78mcOcCUDxzoG4k8KJErC4bEZYMGmpo6E2BAWEmXgMTgwePQQaK4A9Abiet1CtzmgfEbTnb9RhI7bDTCzTPhX+2ATMAOZT74iQuOk+dAO/elClkhvvS4gMWPHmOCV1CiJqAPzUM3gvzFv2Ji+B3ATvQTrqcbACVBhNxiwuBZ5gMA8zIp+KPfkuveSZGKoB1S0MelfKEXhR8jQuF+6b5JrbCp8zJzEhRdduq084HgbE+UK5liqDq2Gy/r/kqSe+Fl2ven8aNNgj99GYLeXRG7SJUIgT/BeALGQV/TSX8+SBL9pPQgSZ1+DuhOX9PgeepEwPER1ZNEAIMO4wqjQsSiTr6GO4UU/PG3+1ln6+v/bow3/J1FMeOUzBslusdI8Ip3EtfgXtMvjyAO7mNytV4z8Jk05m25rrNsL1gDvp2YPPHv1/qBjJO6A9kHmw8nXqr0uEKK1D99BdJMisAMiA5dQ9b3QV39XX/zGrS7b0Rw907gJIUiQpIJs2WCj0sGnfjECe3GYbqTmxOW54ZLT9A34vaVmJ2LP8lwp78ylUzuRvJdoGDe7DjnlXb/zevvv7zNTaOQ+0QCfrquJIRGQigqTOgQaWK+FBXFLJOuCdsiKdTB8ACrjmFBbJRaVUlGjRcxy3OCmUkFubUU+NJO6ftJ1q2WmcCenpb5N1qen1eSf1WiU2V+ra2yeCz0aSo8h3m11Hpp8guRZdRM+fort65//1kqLH4d3YxgrUG/ChUV7of8p9N9CBHKDEhK+GKkOvgcYPegwfNgRNAXLCQdJFNvsHc2iadjhzqFVBL+6Nqwx4SqjBs63Ad83Ccyp5xCo+87ceGE7D5CmcL4nG1marmnxrsdBT0rvGspCv4MxkaEKpsKY7F4U8G9bUxsKSl0CtEdmdwXCPsbmPul70I8+EXo6f3F6MqLkf8W86S1cXC8gHtjo9dmTKz0T/T3pupOPnZ8eX5MJNFDJmnidU78TjZbnRefEww6RyhDHRystxNBZyE5yQUneO7M0Y2YdDz/Sebd/zru+kv1o67E0fP1oitk+bY9sWOKGlKCie1ZWtGCocan0BiWxuY94IW5bCoKsZdgkbKe1uHALwfyqVCFaaVjzVQyPjPoBiXPUIF/hZJ6++NhR5fLc8bLyfpxPnLbIekMsWTgu6GBjBM6wOwAF9E6UycAABAASURBVN/bdvueAHnIoTuCFSWnjhU/l5aqPNcSQmt15Jzo7NzVqrS++9v2V/QqkPUr9PeYiq8dC1PvVpTUZ+bk77HPT8wJNvCuP4mxY+o48FfnF37I/sAvBzojWkLZiFAip5ZUMyX80N0zIzE48C+P+kqeTwx5PKdUGJslVRlXa1GDahZlmAIJmjjeWfs39gR31v4N3E6oTxr8CDjo09Hx1Bs6vtDvCznRB8Y/vLzJP4adzP+HUKHvg5SS66Y+HBYHz6hDdSgC2QSyN93dcYksx/fOWuDyYK4RbgoGlBJKk+8jsCXUuE8ITnrEBHqCBWyI/THjosNDijm2gIH5VHxkak2q/ACQ+BWW8uUSlnLpZ8fsBCh4mg14BBkPeV07seHNoWViCl3pyOAI2zbU8eOJP0/mm/E853MHz67H80B3eJo9/NM2woLHGcfmeWLDQTCY/J8COpFP6GjMw7PA3ZARjVRmQfdkeGrM9Y1bdIkI0SBfxnTAeHBjgrWM0+DGcXd40/nuD+s73ImBcIB/qJRCaTkhVJs2Z0nV5nr3kjzOesNSvrIUXRprB7nlkTdCBXulUMeOA3lz78ne6V96+6D/4d/9P+jLL/6cfP3dn/0l/Z1v/3MVsJmUks0xaoNYOY+7xrkpdGrhxYulcL4YLcyzWpNYkQpj0uPRsdFhIa+uHEgt3Lf26DPVAZiBT0/WmTub9jt70Y37g/X2xIeHifaDl+HNL5rMGb9snO/tHf92+nQC4vQ9AHXmuONlgJRLDMY3XUxd+bItESEFSmKFpt94lnT2ro5ODxrcD16w+6z3HLEOX+ftjq4nunYwGYxBiHx/UGcdD/Tu6ON6z5uK3QtrV4UKxgciO74+0dtrw84LyH471YmHgR6h4ShTNY6Qsc1Mnci6k/dv/Gh0Jy94b2QMEntabewhFi3rohVyubRVC/WlVCkhuArh/9XzX1ZpX1T3b/Wnf/O/0Mm8sU1e9zfiAzN0EiuoiAkPrFKhgu4mWAiRKkWqzOuGfRXbsgT1JgIeGwR16ASLA747dOCjgM9CzPhA+LIWuWzED9XI7fK/+GrwXGhrrAMV1S1roW6lzuv7da26LIsWx1UtqgwuJVUiVSkrdUut5OCqmqmMQN9UramlFRVyk3EWwdGom/sDftS3XpW2ksEYTRK2D8Cwz4Z8hQS/B4mLZ77dR9xGxJQV8IhwhZQ0lEzVkmrQ2qpaK9wXlUS/1Lwe/LllXLiABhj6PqkrjC2Zc0zJUHIfQQlF0AuKCAVttdAPqq0gK2XcLsxF74GevR8yXYqu75g2cEj6C10jQjLvLBRFhfpq/4Yk4nAQ+51Yda50HHd8zEfGyPeuO85Ofjp1ElAHc9W0MV837l26fyKn1TJ9soDJ0hqYVPyIzEjwKugO0ae11EJZqacVTN+/0bNmmX3t20D/nbn0Qo7zO5fX0TsyD8ce8iwT9Vkb0A0dxVXgC1sp0NnrKwdNsFU6FrC7QpmpSKImgqgBBulREhu4yLDItpv3iawTfE4ajNGdOXYjh3mO3Th42rehHSwO5AOnUPmBMT5onhvre3zgO8ueesH4AMvT+YWxljFznmVBHV6dtmFgHUghoS58AyIW0L9QUbBlErIipcF+wbF7mr+JHGs5B+UJHeScnRy9I/uA/4GcE5tN09/ce/yDBEM+yOfDjXVI1VqJv4W5vuiyrhzoXLTga+uTEUr5GmA4dCLjn3v9ov/3x+80sk6/tpKqX/UHf25l5gPwbPcx9Tz5UepgjweRo431GzHwwhnBG+cvd2zo4DSs78QIDbkXFCY4FngXShxJPj41sDUi0DWJywBHKIW7hgZYiQioxMgT8+qyNjVjqgdfegi2sOqTBnHFbkG1xFw3L/j56jHYZp9txId13IlVY3BSduQLfvbX0hL5qYC929zHvjn5IdPrgHm4b6Jvg2etRQlQg+eBxh2bD/gNPS6XOz59Y39pOpAX9ItIiTERIfM88McGdjvtM6Yx6jQvYtAxvIPpwfMOb6/jd/atJ/fyBQ/f371eQQd+8ljrWcHqQv5ZwWEhzkumrLuHIQLMxm/3l8iw/p05ZTrx+4buPjDeOfyzvgvvzBfes584NH5+JtaWSh6R+uClxcS+JZjfpWj6aQHPxBce2xFovYyBMdrJHxtz9sSOA9kHtt6Q84UziM/zL64d81+/fn7Z9cOnGwfGbxwYI0ehtdXJv8F7EvFRocJzKTl9eOUHhm85IPaB8XffXPUt5H/xYnp+vurpus55smCD+a1zzqxa14U1b1WpTWOEjLnzis9FPn2+6bP/cxqcM74R96/v9PKGrs452ON4CgCupUw9jHcM9hv4qWbIZJ87Dmfe5B3FMg5wf2BxskYPMAVX+Ihxab+VVGF8yRSfeV9T+HMomCPmeRJHziMbc9O8gvEMV3+PHe/x7QfY0NKnbRtx576Ix14RD9Rjx27CJ8f+0CUiVMG3tQJGVevSOFiv1BV0SPkiZH4cf0cH8zgoT+LIk6qhsPFeiMeKv8yvlMSeUMD7FRxf8b//+9d34mN/389Yf8JEwh8R7p8qWZQOJk+ajYmzY8iOINPBJDgA42CUaZ/tpzYmyDYNOzlcgFw/+wxAsgmBMQHzwLCEigoKTmGUCXIR4hqA1TVAzcoNW46TaZANDQ2h7fxw8//38USwHm8EzY3JfAek307qjg6acusMogfIDz1SmaZQBGTO8eOXb5A5KK3fLGS1XCPNjvL1uHvU+vlB1MLTtbapg18nAXdsHASQ+QQ8kj6mkqmSiT4x6aTfhg+8KBhvBxpaIJ9v2lCM0RIxoK+Ot02ZIcHT/HHFDP6TG/vtR//C1xNmx78HelmW9ZoyGNjB3xOvc2/9QzH9eRLAOz4+STBWwW3iQhzfos9gMSTgZ79jxsedlyHbcGdibtQfjDU9JumY/S3/NCamKdM2jvmS3Kk70X8SQk8wPKfOJ/JMnbJj54MO2g7sOhkz4CUrBxHrU0d/Tbto4/PAk/ga2DyocJtl9h9lPfiePLvuKz18ODT7M858M+y/RCSkoCr4hiwfsE7sdzI5KDt2eRhsZTrBZdJ7m1A4IlSI2VrrTA5RQieDNubjDRv9C9sbvvQhcpcYgqx86OBxJYsqlOgVURRKaRIFn4HgDp4d2zsLzdxYBQ10C+IoKHOWIVSBgkbkoMMJvg8bhkJDpQRJrLDxKCqZ8hW0JEwKOgQVnXEdmYN72MpjakmZChV/j98+/sZ96H/2TeXXu5DrSiYbGYhAX8qjrK3IibN64YLWpU7ZtRQh8uFTZD38Kdl3poPY2MF3J4YP629F3onuNszDhUgo9LBZyhJqtXBQUbCvTiroozDvAf8BAlJmUTxMVwfT0wS+M2bZTM06nnd8d+OluOPHgt3eWJl/cI8S8zMZShYhV7utItO2r63oic3D83Vh0bU+BZ2KWkst6NloX1vVZWngwiK8LJSLrHNEPFjDtJRUwbakzuSNmhsHsYmasq9MVigl9AjRlUfsxTa3mQB81n9Dp3+37PoLedX3pUohddsNM+M/AJlhdP99oL/fmq9tTMaIGDE2g3F0NpuJ8e61hnjv8CkMqFP/oordtoUqecOKGpr3fJlfRMgXw2A9yCv4zPONWDhZFKeYLlk3RNMu5ImSfmDhPnPOMqbzbF7G6Q+UPIwfK6VEZsl3fDOmPqI9XV8buFf6FFknj5tkB5gwIEz0jfDYkOAVGYyDZyv4uqiy6JcQbAe6dl4kOgexXc61XvA37KNVjbhZPIbDidZCDbwW4sNUwTDQSxg/S+4DHRCLfjHlLa3pOmOoMQccU0X1XZ9QyJftOJlTB7HtnL/ZV8yzHZq+p5NdfdLxAMeDvt5AbfjzjfX6lZeCV+aEc1tHB4xiBN/4xT6ZscPYMdtm0/wyT6qpHdO35n/io5NB1qdTmtwn0bVkTt0d9xVcTK1VTRwwxbHvcSdxsaOj+XT4wQYZUgRc8ENASimLKRivSfM5qQv3hcSFknwYP2Q9RNvjWXIsmzeiuOf5q6zZUbIf3NcxeoIbKQxfj98Serq+u42xHub+cyA6enzEw7M0TxnGyDbh8oc+rDWpopJVhXnbXGJIgWq4vigjhdrYoDnGMqYsvozZ7yfzNm4HAmdJn5N7j8EiFWJuAfML+emyGvtCXSjRN9GVj8zD+G/Ez04ce7wxki86mEd1riP3l1oZmygWsswEpH/9y7+o7/72/1G3T/+Cbu03+ut/7D/WLz/+dUYHfX9LJUMB2aiOI06AHiaUDUlRQrUUtfdYqZRLK1oaxHxaWpJbCyTWKamkFBzGBOupALij9Ik+ngfOIYefkeP6DibcYmsn3xyzFFg5h4mxon3wMtLR54DHJPA4mGOm3SXz7KStw8ix5GHTSZJgxZdEk4bjg7EnWB7EzOF7130lZE0edB5mAo15f6qTw0/WquPceSGBkOu5S4u6c0UBLOzme4q2XM/hDo8TOQfvCQf7wJO53pE/kBURKpEqYJuUSXSFuJApxvm+4t8CVfo0cC6VWIFKaUriNB9gIzM1h3k4Ty/lTX/7m7/Mk/RHfvPvaN2+JTce7Ech6w7Z/gNdTrBAnAZKW2YyqpRQhSxzsY/XVMXvri/oneJPQJQRjIJIU/hwTOrooAxFJhTKec9zSAFlUkJTffCzj+d7DnWVnG4qNJZCPwZYtw5mg9jpGGqyiIhQSOgu7B+zFHUZKWO8Yecd7D3fsxRVMGzYYTzTOgXjsFsws+9gxfBQlFDJVKGs6GEsJlHHMHrrIc86Md74eX5u+HoH04N6P7t8zOEO/p3YeScw39BtI24dQwopYJzIK5SmpAzwmPTeHhFyWwWjVpI5WR7zsLmssr/sJ7ebWpUKfc1D8HI8HmDoNefOvNlM6HxMTIeMM1/TPswSZmCo6zXrhKLDNB7P7m9fnOaJ3W9+x4HnzpyC5RwT6FlMWYgpMM1UhUpy73rb/AdIqtRX90/yWilKDEj6f6WIkOPNetu3pm6FJbST/IXWMxfaXkx8x368l/bHoYkB8bExL30/5zS2dBxqnn6v2Bl8wBuT5YtbYR7vbUN0le03iTFGxZjMPqfoI+TRj45uRm3ZhpKpLKECRUqO/ce4PvkZz4MYMe2UG4cmJ/h2OwRFAmRDApdQrUUr64iptTKxI3RkfpMPMbYTa3cfClMePJ9QJ6d2nOT7sx/oukOUrjOhc0ee+dgek7gGsjvELZ+QMCpsj6kk8h2HTa1W7CtK17uPu6K7MbqSS094/C55zM+2xyVKU1iCKPkg/0QP678TV3f8ZF/tHOYc6NhxRKe9g5F1DZS07VWhxk2FCrITdohTUu/nEqmkPjImfpdWdV0X7lMisg7w6OT8wSFk8rzU1JX3jQtrbeO+MM6mnOjnHyo2cN2Ik90+QlBEyP5N+pnERVc5pjo6W3fbZUvpIvMriC48GItOsBzw2onNnX3hHdrw34leAxuFDEyZNmRJZEGZigjqpIRPpX5pRTVpc72HsTNfAAAQAElEQVSCP5pX8B0RikAa/A4wPND/RKb1s247zxs4G/M3zpR+/HGGHz99xnTQzlB4CIQGtp3ELoTugxrHdKSURQqX5Hn/7Wv/WFi4R7Ls7+FYRL6xHPhUXBHCjpD/8GhrlSVUiPWGrxzr9tfCwV9rCX6S5Q181pEPY+pi8igwAwIlmKT1oAxJ7teRZ78gaMqw/278sOu/eOkf3V+x1QeILxwaf3nZ5vopdC0wqPCt3LQWuqLHB+Lj47Xpw9Oij8/rJP+/e77hYNvPzxwQP9F+od/CfH1QnXP3cV+01KpWqmopU3fje+ITn+W9ckj8+ct9/gU54/81V53Y4JhI9CnEpvEwLibH9er1G8yWVuS2RlyIyz4+wX6AV/BsckxbZuergwhNfNMIQOYfEYoIpaSQJtlnJ3NzY276bwR38AHc2RYRipiennkQVeUrMyiCbmPWP+Ksy3bZ1hs/rLzxA5APxF84FHe99R16jJsltwnvkkUt8+HvjNljwN2+DcqCvUutWsC11QTboG8qGev4O4jjO+9flrGBtelkjlpXYHAko6dkIBKG1bIiVaB0UDzoLv8Nxi+vd1npG4DcoRsT+JVfa175RevL640+N4zcMZrlCwaBo4sVa02XdZF/RfjwfJHJvyw8ccCx0JYITfc3YaJBP0gIpkEit3LW0AnQZMOCStPAio41fRo11In4Ezpw1IaOOwCc0ICP+9eSBEpRq1UN2S4rOpZMGcySjzIoB/oMXp4M+KQBf5PlQeck6pA3ZjRhN6XvB/0ehOYM/vGevp0+nbEdHTtB6vuQVPIh2zrWEkyYlH8Nv/JrXsW5D1xOebxtgTOL2qnNm294JU5f6qLLctHjP5D/pAu/1LRW4e3DiCHj4WB45ZeDz6+bvrzcJ73gvzeC8g4v9zlYxDp0Tjrx6YO+2nyg9x1872yKTA7yAx/YN0DMr04pH2J9fL4oM4ibQ7/64abffLrrB2R+QvZX8n8f6wu/ZnwhIU0iGbwQU28E7o4M4wSEEvYpbPUAgzFt35mYm3WmtE4neln/WU98uvSz9YaBCjEZARMJHl0nvnDbgT9OYsT3j/KE/w4dvIwflOekg8XQPA/kufxK1mFzG7F24IuBogEQlTgrmYpIpQn5hbqkjhDRyaS0NpX6dangVvE7hM8WyHVLrXJ7EX+iqGYlKVT4hebCwMvo4KW0F2njV8XPJJhffX7TJzC8oc8A/yR+VhLzdW2Tv/UZjm1CFrPVicsxJFHXWWi2vuvW77qdpk13vxyClZAzZQr8wewODq/46wu/9L3i1xsy7xz07PjuAI+OPyZv5JzEx469Gz69ETc3ftDxYuSkeOfe/01LiyiZauBh+k9epJ/Uoj/x1HRpBduLogdUwKrp4/Wqb54u+vC0QstcmD5+uOibD1fmTlMtKbEgC58HfG2i4+GNvGX59rftDoWK/UO/Ez03bLiD4wF+Ahu4qIJha8lmqSKrImPRR/R6Yn5O3Rg7YEZ3CX5THnWYLm+yd/C6gckbue3xz/U2vfq/D/flRd9/+qS325s8x5daVRiPK3WySdknXn1u6E8zD6mUmNRqaF3r1On52vCtR4bcD3Ek+KHArsJmdGmrWqVPa2qtamkLVMGxgi0046+oZeBmxmGL80xKokqpUGKPMW1LUW1F+Y5pSNyHSkn0KRObf//a9feWVb93uQjodL/f9Ovvv5/0+fOLXllPjLHnN+Ekx4dzyY0N2Qburn/g2dUJ0oNctBFvN+b1C7h9//lVn7680db1dK36ls3IM7/gL8RLzUDXoU4sCxTIfkqEdEA5wPMO7d5YE++IIi8O8mjXSZ3DpURKtAGBduLhoH6zL4jfEx4DPwwaEzwyQ7hj8hdtX2mQB076W15nfMDPG6BWE/xTdWK4qORFigtyKuvnIA5O5ttJzHRo4MsODR3wPlDWvDBJiY4RRalgPP6KB2VKJ5v7iRNxfAOzjXFDUluLPn7T9PHbpg8fip6fU9drkf/mw4I+pYYwSWP+AQJKhlFHPXau5JCPz1f95NsP+u7jk77h/hkfLyUQ2nUQ2wcxvv9Ip3zvDf5Gnj7e9SilqIBDwLMj48Sg0yU2nNF1QGe4xrPHNIC1wx9698MOvge+ARYNsOVRfp6Ef8x3wHP+8OXSRIJxDDBg4lbAz/l0KVVLNTU1yppltgMk+b/zA/ihnZy2bb4fyMHcM9SROxSwg1BzDPEEAUctUmvQKsFu1jtmjKq43Lejk/W17p2xoldEqGQoIuTrpIGPnMciKR7VwpR3ooKcCCv5cn1nwEnsnROfgZ6TOXw1YzXoOPvxIj9sB+MHtgQCEmXrxKPp2hYt0FqaluS+LFrrSo5YUKeoE9f9qwxkmifC0At54DF1gq/g7/vOvf11UgqEa0sta9UTLxbfkLf9MvGB+ytx1hyL6sg4tPGS+Ha/68V5m/sbvtg9h1lHHF+2t6Dzul61oG9yL2z5GfH0b/zyz2n87f8I/32rHz78jn7nn/0L6t/+Rs+8tHxg3UgmjKkQkxWnVcqg7kTn4wiRjsQ+nUMuyborJPdd0fEKjwv5/7qG2M7qug5dlw5GUq1D/u+Se2qUTFlGRoA8sWJ4un4bR0pFVqgoo6hEBeNUK6EGDqZKmYDo/d92HKwHu/zyfNs3csadPdY28XljzjtPnsy1k5dqABQOkcByTLkduV07By8b667pfud5GzqJBWF3KFUyVTMmFcqw7POUD3sP5rlx312yN9jPTTvlgbxdXdvZdWee3qCNGDnheSLb+61On07fk3zesWP0AaQBPtVSuc9Ztkitreh6WeY/Z/3pdx8pn3UB6AIuD53EhWbwOM+O/id2ndrINcZoOCDZs/zO9W/o9s1/TV/pX/vH/+eZSzd02LYb69Krbqy93hP4MOAOJqgo0o/wiNaSuiymosua8ktns/wIFbQtUdTo2bJoKQWdU4UxNOlA/s48vBOvDwIbcHa8Zsbsm/AZ49QOFttXAucTvJXYFtJJ4B207ax9d8i63vDzgw5sOKbdu+cEtDEvTAf4O0/6X6F94gX7N59v+vK66057xycRhfgqKklkDaFDn7ERyMZEFb4q1DgIuLSqp7VALqueiftWCph34u7QDZ4btm74+4VJ8z2HCr9GnmV+/+Uml7/+dJPrfviyyf/c+YU9/2feO75n3+jyht3er0YNZBvHogADcQGlHL/BvQnRzI/UWgtzrv6o17UVreQVt4tN1IEzT/h6LhzEnDG+k0Newe/z65t+8P84CPoNe2b/J/Q+sy+ZL+bgeBBTlimugPxJvjJCJU2pgvySqYAUga9EzjjBZNebeRCbBIpsR0bo0Q2wMYje8v8/pDVpzm+wjiKNFLMI7ekWGNKWpnVt+IqInAw0L+sW9K01tSyF3Pdbcp3gpZCEXJPnoN+rPuGbF965Xol1+81/c/DXn171i9+86Jffv/Ku9ipj8YJvHD8bueSOT43Zzj2ho8BuIdzmYYrYcsxUE0r0LOzJ2vRLo18pKClsYuxh8n4O5Z0Pzt51wMRyzNvkNWXydI48xHweupGjfIB1R+edGGO4CnGSGUrYF8oLOH14urAvuei6LlMPce3sgbzXfuE91+8qLm9zf38QU4O83tWJkY4uHV0oqJOcm4SgwXzolCbfw5IPzqGOJn8Mr7IUymDIYDzK0yXomRFKbiJitke8l0r9MWLyd9siRoHhocPzHH3v0Ob4AS/rdBKLtmNj/t8hlxt5pVMvRicg1Fpn7F+YA9el6pl58DznbNMzeFzsC/ol8k2B/MxC7FTmz6IP11Xe333z8Tqxc55/eXvVdtwl9mRsA9TgfSEWV/LyAt6V4O2s5zf88on3+i/E1QsLpuNsIx8cYGT/bthxQ98NcIflo6sy1MHopE9w38izjttkHogZ0ImTHTyMhf31Rp54e3sj323oBFa0H5AxAHElPFZsdI6+YvfVewvoGV1t27fsWX/67bO+4f1wbRU/IQX5EamSRUHpSvv5RDHP/wMb7IcbmH/Bvh/IE79invzm0xu59K65ZpBnPbcG4xMdMlOJDRSKQMC05SC/ntO/9nEnLxUWmaUKn0k+PB6sAx17XHrt8njreb22x3y6VuK6qDHffdCMCNWSPBetS5tr5RVbK3F4EpUHMXSC9wwRhSJCyZ+F8RcEPz01fE8NOov+DCOHpCpxY713YnODx8a+9w653CkP9g4u7VPLsK6owX6x6JunRT//7kl/9Gcf9M/8/Bv9yT/8Lc/PxNaiBube761rRU7F5gDuMfVq028NfSp5vdAm6oVaY/YZ+MPzwD65EUcvnDs4JvxeTS8Z7wX+T5eGf1f97NsnTV9zBvUMJk9g6P3lt9+seub+gg6NnNkAsWB/AZulpC7E4Op6MColFDlVkGPU8gex2iG0InYHK4xmm3G+M19f0esz76XGLSKwp6jVh00lU8GfMcIqK3kupSgo+YJP6AaPT6xB37Nm+l/ofyZX/8DZym9YO3/5w5u+59nr5p0ceGPNffNcY+6dBCDpUAs4XkvVlfICNXhjBnHT9B1x/7PvPuCLVUsiFz2+5tk7Mew9wu/9+lW//PULupUHRcp6mgq6T0L9EoGfHoQI5ReU/gPkyUqSvaOkgXnj/o0F5YX6F17gnYhvTKoDxQWzRKGC4q01Obk8Pa28oF5ISBAvB08kp0bQup8BM4mrO8BJEifkRBCDgBo0UArrgsD2HHTp5468kxlxvgfUyfh9TvLjfYKe6kxC9y8ERjOIBFZrCxOjqfBcSqok9F4m+kseQbAIQj4fzWCBv/lZzxk46OV6Ez350PP31bkPqulH+nH8OTdbHd0RgVNC1TpALpeWbFCrni5VtQTjB8nGtsA/PGIw/tQG5ieLXUZqwaYLL/BPlyuT4irfL60psQuV2FR2ku2hVw6M/WPAZxLgVx+/sYFykB8kiQN+J5iZ78Hz7mf0PI01hnzF98bEdaA5eA/aMB4chR6pZ09cJqv1eiWof02C/c2cBJs+MQE+E1+W/9m60P7C5vGL7ydtbBD26b8TecY2IvCI7RZYdB3otPPCcmfz50XltH5g62S8+YUB8gJr6lM3TRwigwgasv9O+k87beu873Jdx+aThN55qXB5+pl4NG+T5f2WrOcBthCLojc+qKy0H2tRKUVp3aGSKcdbUNqSE70Cqxp9VubCSlwutWqpVauptXnfEh5KVXaANapq4lPz4GVosJCP7OplaGd+fMGPv+Iw7Qd8e0Ofbrnmv1Zd1qZW4RUpQBDd2SgNDfRwfIjrpHLH9tv7YfHt2HQ3Dk6Nj4knx/QB3hv+f+Ul3nPfB4BvJMs7vtwdk+B14iPjbDxs60FSujt/QDc2oG8kuht+3yC3WaeKrRV9K7lDWfVX7qF/+9s68WhRpDOVPbWwe/Em4OMT+eR51fN1Ib+s+ub5yoJxnQmylARdaX5lTL03csMbucsxsoOP7Q46OE4TjDt23bDrjh0ni+VAeYaq8LUsCd/CXa1WkgAAEABJREFUgfGCnIXEu8hxbt9lMX9gZXoO+AncB3Ri1M6G4U6M3cD1jbj0gfEbuL2xgf3MgfEPnz7rjRyKM7S2osI4yz3Aa+MFc2MR8Zw70YUmJbqUEjK5v3Ww/b4XF6E8bZ22MaCUoqUtbCoWNUrfLw1MW9OFuDNdefYCU+GdDJyuHlLMPy71LjfhVdRqTvmaHSWGyRhd1qJ/r536Q1X6m7zkX8kDJXmJ4uX8Nz/8wIHxD7ykvZCD7trB+QTvkMhlndzUmfcnhxLEM0YMk2MIP/lwYQe7O/RC7viBRdmLquPrA77/5sOqJzYCDR9hrjAbrh31OroNMCXOscu5zFh6o3H0YL6LPNPJo5bJEN7WiopCKcTr9Jijzz47i/TB/ckcEVdEqOKHpDQMou+Duqz76b686AzGBRwrilVwa62oLUipTVmucLrqOAqbT+xnQ3Zn3MbmcUfOjs8P5meHjJVJI1SC8RmKCGGkQkP+24wZXSeK34hdx7k37jfjJ2nBNx8/rvrm46IPH6uenouuHBjPf0ZPbqh2VErOtyZxDQjmcsxdlkbsX/XTjx/13Ycnfcvce2ZcY9wgvk/mvDeQG/I8t3aeTcd56MCPJvNN+pdaJPQ/Ae5E984c8d9QPNH/iFM+MO7co43kNuJkB5sN8o9LJ5vWDq6YyugQ8BBDAzkdvw1GDOoh+Bsf7qh3WxcGYlKoBpTJxqeq1UpcQ8yHWoqSHrhAHTn248YcPPDLgUzMMQv4Sx1fdEAyUciyIjGtCh8nPFOw02MAWsxOQj8Jk+bL8hwLHwYrIqCEYvI/iSnnWw9L8KJ11vuZJg1i2KQ5XnL95HsKLAYyBjpKCj6Mf/CgHx2N3STGDnfA6kT5loU8tOhCrliJ0VaaFsqlLhygrapZ6c38QMZcOzDAfp3E/TRuSEK3qRD3D12pAn53EboUYmAlP1yZvx+fedFnX/jMHL76h58SyOg6iaENupGPX9lvvrFubMT2JOoP1hLbkKVouVxU2f8U9P1n4tC//Lf/Hb39g39bvn7v539Nv/jn/3O1D508seqD14ynVVGwBbIuFX0qsRkREzPCWCxlujkHY6txjQi5b1vAx7qzP7uuqcsaQnVd2tBaOxgNTByCnVJSJt9QYJXA2zp7Xh9g1FUU2VSi0q9QBuNSDYyWIjWwQDXahL+7Du97vC5zWHxnvX+DXm83vbKezJcoFHee68zJMYP40Bhdgz8zjxxdB7nXc+l+O7WRo2BHrJt/om+olAIlJJWUG9RZvyx7R/7OIfEG7Qzc2Svs7BE2To025N2Z63d0uDFXcQ8xbjwhjO78GN0ZMxh7ws96BXiUrNhdkF1AKFSRv7Yy19ePftHhR6pvv3nWE5hX8ABKRYTCqtkueB846CAmdmLEZVeX/0dyzot/9eN/ply+Z+9w1X//h/8N+fzQfb+z5nBgfDdt5N8Df3d53dUhFbgvJfErZB/jDOvUaiF3pEpQqvCnqqF/I46cR2qiFJ9OoO/odAfvO0DcwePOmg48SgxoS1KKZX9oJ784V96tPx1OdFeExKdj2w6ed4Lxxg8nN88D7x8ob/h+Z020vQc8NsvB/s335CqvH6/MnR/4Uf97Djv8on13TgPzyFBtVVmKOs+b67tEsAiIsVFq3CzYe0HXJ3Kj8/0Hcr73HJW2sw9+rDh0Q96OvA17X9nP/cCh8G8+3zkoNt3mAaQPi/0e8AMvvV/Q6QVdP7Nn/MR6/hl7Nuz2X3xIAAyo1pBxEteYCWT4TpFSRfelptZWdMEvT2vVldL3F+pKiqvLMXYQZwdz4YD/TuzemTev4PiF+eL/lJsPgR77ibf5bvLG/tC+Is0YClwQ8PJnKLgNFAj8VzKnHjWLCvoIOonFOz5+AYM37DvAJ6hP+rpUSl4jZP/SN2PIdhZsxQ20aV6DNrsiS2phn7aSi0utCvjMDu9fEaECDgu++Upt+jRFkywL11KGdhbJG/P+08vOgf1OvJ+6EZOfeVf4zQ+v+iUHYZM4NPZhxStxZMw2YnLuW4m1jVgcMA70mgIG85ofmnA7uXoIqVprmfP2gk8WdCmZ8nXSaYfXCY8OLieVO3Ye5IzD/qH+YK6ctA34mg5i6k5+Mt0ob2C6U8dQVeIvwVYKRaSWpekj+3/T9bKogZe4LPOF/bX9/WWWd+zeyKOnOjI78voYGtybukueUU2TaHf8UczngOesHzy6H8+BHokPBTauethAB9psfSiUtIkrlIpIfmiS/sT9Tb+3sAdkUGdjcRKb+6SdnHBMHU/8doLL4RxAbG74cJvlLue8AVaZhblatIL3FXpqqSfmwxOYeK4+Xxb2/w3MiiJiUqJHLUl8LTJez08XfWQN/hYMGzG14avXeWC8abCeliotrHP263Wtk1+rlUgOOdY/e14znx37r7zbbeh7jqGDtcd54Q29d+yQQqUWKdlDAJGxigxV6hbyDNUC2ekb27wRh85zb5w1vUJ38uAO74P5fOCrg9gZOAdT1LB7hccFurKPeLpWeU/x4brKB8U/+fZ5lo4VVJNJ4JE2LixVOtHXZFU9ZzZy2w3dX7HNOfSXv/ki54wv5C2/v+7EI2rIfCJCSVyWInLCgDpMT1nPxzvnjs92bNsVILfww7KpsNcdzIPfUleB19KKntam67Xp6brown6j4RvgkgnItPB1wdeXdaEPeyCeBzZsxofYARoNpAVknjULvqsTl4Vxxk1cibyGPPPnURN7kuCG7ZvnHbliYy9EeBKbXbvriFnLKkiwDt8+r/pD3131R3/6rD/+hz7qT/yRb/Xz7570/LRogbfJB8ZtLRMnOyAQZt9fiNGlVRXsKxloSwMfTJH963lpne7o88I50Y0YO3DSoE/JJPaLni5V33y86Kf42fQN8fx0adi66OPTStvK3m+ZOFb0qcjiI5PtvnJzYR4vUMlUosUgSLxvso87YPIoCryHaxHeaTihHb1eWZM/c861g43HXmrTAs+S8MImmR8hITgrUqWkkvoIR4PIS10zH/Nj6/eck31iTn2aa+lNv+QM7Xt4v7Bn21mrb6wznmdvrKUdHCo8VgLvgv+vtepKuZaQ65/IA9/yQ9BPv3sGC2Ikq4K9p40wthtY+kzQP4b83q84MEa/EqnMVMkHJfxDUsGGRl0rCW4hRCh3JslOsOwumZyPCdrlBPWVdhLKTtvJQmDQLFhcEaGMVMLQgNRS9KBUrdxDicCIIMz0uPCCn6hirCb5Vw5cwgevzKgZGpQmy+tT7ql5j8M6PCh4HjrxKI968AtlBoa/k/VBhwqo1qtkoQ196ZxQROi3F/fvzwOGAwFj8rYuD/pqBM1zGNpOnd1/Vrx/+dnUGW8a8KKjkIB+yE9TyOIigrpQKekuMs6eKJt9AuaeKCfjzW/KZ9FgpEx6v6yH28e7PPvJ4zzpdvgc0Akv1099GGAbfH+SbPp7IrYCncjqJDTX4QRFhEoijTLky98x/ZbYYb3tazrOmLkzgTZiaUPeneC+E+w35L9R/0awvjIJfP+1306fY/q3I27IsSGuYf9jd6fsLv8ADXUM6LaXctBfkXxSxT6HrFuGdaXRfaA/MMb8qJtyXMJrUHbqjfcJLg/qMm5fyTzohq76UYeTseccN2a9kFvSuiQ4PfSKQBc+UqBjzqR3XcpM6GsrJJvCRiCZPx4TYn9pAbOEg2yPcV6WR6L1QufN3c0bYzDcWDA2cJx48nzyPNBLyMuMOR+zFEXk1NFNtsVk1bKGSkNSkcShtF/AXFdZkEtNWf4cS/PDflD3Dc8Jg5KhmqlaUllCyTPV8mVcTwRatxkbjg/IOlqZQt+/v4c+k2D/Jx+LgkHJ4Myc/BryvQC1WtnIQMzpgowI95RZCPi50aSIUE2IftancO+evl9rzhePy1L1BF3WqtaqKvUJFXCw/qVo2oCYR6KEZ8Kegu8h47+ziN55ibuzgGzE+45NO3Fz4Advnk7fk/A318/2nVg6NVDWcW7sT9o25ohznHEKuCf6lkxZ7wQNk+XONtojgriCJHQL7lP+U4LvKMosKoV786DkQ13K9nvxTFdIbG6wA128yTnQ2f748R5/HRDaPvrha1KPEkBaK/rvpfRHsP8/+9lPVMCtUp9FaNs1OFAY5BDekPEHTg3qrTMdEjLWtRQl+tFEWvO8MXXw6eSRoYMYNh5Jhwbvhl8WyoWSYvI90dk5zougMXaeO1irTrA2nh39kaxADsL4PGQmTEsm2BX0DfTVVNX9D+bNCSZEtwLZk/S4rI/72H/u85W6cxRWCL6tpa5rY0Oz6ulpYQO4amkVXkGMYhc6b+RDb/JOMPUYU5SUaejRz7aZpj68cZ2WMfWiB3olsgpjKthP/F3ynIATtFsdF5mp5jZwy9kgRQbxIcglRJ8aRTVN5JdSGcN9LeSk9/tGfSSqhnyd6D71A+uDOO8881HQXDJVq8c9qLzrxHCpSIjia0jYZAw9tqMw5sn2HkenZKMKVvukwfODznf/nPj2pO20bAbaNwrYQl/LeL+J4A7yo7i65c6xXebTUdw07wlX31OFv8R6POZB2848dX2EeUkRARbCztS6Fq0X8tJSVFvI9gKB5mUzYcYHfkPW0/dUz2bFo/DzbEP+wDbfsxSDUdAlVfBNSeJIyTN1DPAaYV5AB9+AUczSdSY9ekqUk5jA4fGRclxkKfD1fVGdPre/Gj43VVXkpR1mWYzL4IkxLmWe1Fs2SiJX85pVVoynaUNIQPUg6VFSUUoiJ5XEIo+MBxv82Mkb3aX9Aw7GvFMe1J3QYf/TRkDoX/rVRX/sr/6H+vXv/VkNfnz4B3/8L+v7P/7XWCMWrcuqdV2Ye03r0lRLTCrIqyW5T0WmMlLSVwru9dBREs2qzJtaCzjFrEdR3DLIF4PY6Txy/wBbab6zb07eUsjX0JDtmPcANJAXUehTVDInZYT4SGE0JZcRYfTpLc2NAJJP4n2uNeTenTziOdDBBQlI4RtdOn06e7oObnw0/CXBMiaVLNhfsa1qQV9Tw/8F/Ru5YmnUv1Mr7pvYxvhAN3yLFA2XJtmgB3kfbxJ6Dvzo0np//RvYCf/MqjGKSNPaWRtP/CmuUkKW+/BZUaZj2fie9D/B7wTvg3G7tuM+y4ND6YGdibxaRTxJRz30O9/+P+Eo/TOf/y19e/5RTZ3Q1fp0+nuNOMhbXiNsi7DBzelRfVhlqoZE3rUZDJn+7ujaOTRAGQGFe8ud6QkHqTOWLnJu9H3HF26bfBmAOyV6DurdfjgPMaa7JKY3QLlzWPf10OSFg843Xkz9vJN/TvrAQAE2CdNCCVtz1Ml6eeB397uzH7nR34cfd/bdOzqfKHYi63gnCimC2AvVWib2xr+WojRfGNOslMQttmnuA8zrjqw7e5YbMjbKO7SB50b9hpwDPTdkfs3dqIWHbDm8zLukvA8pxFrlPjPRQxAlcVDpk4V7SsdkcR3P7tvQ1VQrPApjaJsKgsKUALYDPDul7bXd1sP67d/7KOgAABAASURBVMyTE92mf2h/YNF1oOCOLQc2DPrIF8YX5DfoIbeyJibYGBE98MDWHbK99icsNWXCw7Hy4OUIgEIPNdHT8k903AmszZgh+47P3t7J93fXuQ0y/xPmfIQ6Cr4Su5MyUIe07lCVbe7wNTGM5y4htWRB9yZxv+OrOwdzOzjQlbkloRJf4VCe9wNBJmbfw28RUmJ7Sd5bqq7LArWZV9dWaSrwGTJ+3nud2OX4GsgLxlDI1+DLdpzIPoiPAyUP9DnJA4fJzybaT8oOjgNG1pOhyAliJCYGVnTQ4PYD/x347kf6+kzZ4dWxx7xO+J3UzRK+nfE/1tNGN/kKvgKlp9l8BTiniXuaEG1LHhSz4vH1qJE6vM3L/Ad8/9TbJ/1/L8+6U9l5PtHpsB7YOHXm2To9dO0ajDffB4UiYgoYjDclTyUTn5aHP9hvXtfKj5j4BH+stdKW5PgCXkVJrBT0n1QSfkKG4/5gfwOxjnh+TJ2Q3ZFzEtc7Om6OQ7dDO/HpebLjO8/5O7llljx7bh3Y4f4bvrhDN8Y4jh3j5nXAs8PfOFmJaVYk4RdClDbG72Di0rjsrHHHjz8Ckft5PnkWIwqDPS/rez5opWBrQqHZBt+SqcRuuiooS6YK9mcp81kKOMENezt+OVDC+t+x885htcvbfefHxoMfGM/p1wKfhdzTWqp6b1BSvl+WonUt5NHUslSwT0XIzCkHMTtEVyFahT1ilqA+6CA9dAuVZIweOgHTlGfMPE925scOpruxNk7QZqzuQ/4x2Ieqpjs/trgPJinRtaGrdbug00qcXKDrZZFL71krdmSRECuUleOLG0UEpAeBUkrYFFrhc1mrrux3n+HzzAH983WRyf4Y4LiDXcfXQ+bxIG7hYgkQ8879OvbYzye4n9jSsalj+JD7SNxq5guMcb3jMtGrgbv1WGqR7bNcU8mYz7b3yuFxbWVigFGzrO7f2NuASTWVBPOAZPXoNljj8DP6Wa71SPpMfzJ2KImDzo8mBz+e7nrhB7gdvUsmuDQtFd7g2UoBK3gzNiQNDPG8OfHdaVy6K8es7zzvzCP/SOEfSVz6h+I7dR5zgMlOjtzBymQQK/wfthc1ZBcwSVNKCTbNetSGzTkxPJC7MY/fyPvzR1LKO2dxnpsMm7b/9iset6gYENrPb385NnIATkcpl1hA/UBIn3Ti/EkYNXCaGZQMZQlADiXSwkrOMuSNmclCBpZ5zCQAG/AyCT7i8thaC8AWZQY1/kwk6cJo+ncvPO90oqPJgXPCz+WDVSA34AEfNr2ZKWqmbgnfUnLKKLQVgM4s9E1FhHw9pqfkpwh/y+rL/B2g1h+F/MGi2USH35bzwS0PZeBjHhDRNse67Z0iAr3yIZ+eD6buCD8KB8edX3fsWP+ideMXhY3kZf+E+4t+8LL9B5Nsc0Jmcu6UBwHl8efEDf9RjneynGBsQhGhCO4oXW/eJhBXgFfQZzgmwN1/Y2OpyWR4TIRSrHvMfnzRMyQ+1sq8DMHgi48fJx3Ezn4MJtrJryrnnGxzMtif048drCFkeuzkhY2+t/6iD4+Paj0KoJq8XQoFMsv0cWWieDK19zKjKAJbFZqXFZtboA5LRvuZYra9f7mqg9uJ3g/q8nNHj6mTO9A3IqgfLLin7vhoY0J6Qh+MhTl+DhX0Ko5x9BF6wEInXxkBpikv8lcvNNDiRAPWlQlPs2CuE5/6hSVGyi/va104iFoYW5UldNLoTaf/ps8bSeWVRPCFJPaFX0itk2VFhApxv/DSbFwyEuzAw7tMfnlKsHH9dV34Na6pLrT7wLhKbU1dntqDWBTWy6IGn8SmyCKTbSmZJOqCXl+pcp9aWqE+VUvIl7ExTl6EnRjvLMYdvEoKrwz9X7/v+hea9PMqBWPSlIz1hz6F50bn4LmD40Hcb8yDH2Mfn7k+sXFFT//S6F9tl1r49U1aSuiCfR9YTL59vuin3zzpu4+PX0XbUlTBvkBRJM+H07zB9SBW50v4jzEqneh957D4i//G1+0u/zM+J2FvfK0DBtFHOtDpRFeGzg25w8d55WT84RdE4mbOcZ4LhlXsa9jcKEumUujCIM/REz0OdPK8KCFwTZUsqukyldgNCz0oRPW8V0iuo4OiSOLZC+Ju2di3QV48bsSbN3qm27turneM7bZBUqlFH9eqf/N803/x/EH3qLALOVckv6JX8L3QvoJna0XG9EFVWaqWddHlsrLhWImNSl1KEeCNnaR/xBD6Qye2VjB4xlcfnxdd4cfj7NTJTSf67fjfsfT2/pLtmN+Zi96IDPBMSQkIJYtqa2qTqlqt8trjeEI080EPmYyx7wZKBGNLpiGTtRs48OG3IfvUsbyzeT39qhZdxrWyEVzXpuvToufniz48X+ff5FjQPeIgHu7QxvhDnbkLYyVzvoCp9XH+UiR9NA9TNjaJm32EXw7oJJa6kYqQdW9sUJ+Ynx8+LBxONxl3YwY8cxPptaQzRvT3MNvmuBMPpSRzOZmjlMhvrcjya6kqsz8zAPvkQJaUxGQyxhQBIsTkzHfEo3ExRYQa4y9L4+WlyuUC32YbQ2I47fRhjpWQgFQnm5lpF4czsOJgBtvR2Ruxg7ZZEgvG22T9aZZt8fNO7B5gM30Gz7CeUETI97a9R2DFmOTxG/1vrJuOcdvguWD951IQer8YYxvZuL35n3ff8B+CJw6ZZiulwKwQ01WXK8Qm2i8NbQlsDWEhH7jCR+9EaKH7o5oO3MzvBz9up1343T5kpMylRFEBV1NmQWwIkyZlSMGfhGLmdFiCJaHMDS2R8hhFSvRRhJJBzhmZ1IWoCpVM1VL+AJXIGQupUCnJvGnk0MZ9UdBm/SbxNYgpk0KPy3MCEk4eUMegkxe+nR84D+buQMHIUMlUhiUEQ02iHJDQn8/4LR3EwYbf2KnrX/k7P1f/L/9DvX76E7pffq3f+Rf/ol5//g+I6YWX6EULMdhaVYVKrVqIcVOjrCWQ+6C0DjxX7LONExcw8j6WJhVp0sB/Jy8HO77ZeCm7ecPNXs1z9CAuOthHpmotMp80jwz58ncw3jwwG6QCKoqoUlIyzmMxldjw91Bh7NqKllbBvTBv6AdPY+x1/wCLHUx3sHTsSiFfg7oTnB3nHdwRq4BXRkyeraXa5FvAqemyNtbqRRU5hRhb1kVX8vPHp4v8N9Gerxc9rRf0aCqZKiVk3fw3Jo2R/8ZU4bA+s+tBQ14Lpjo5lFWqzPeK3AI2ib1nD/ZMQ2+3zr5wyPO8Dz2GRMzScXNyIHySg86xg8tGv7vuHBbv+6Z9/s3ljUGHSu3YEvgcQt7ff/pv9embvypf/+Yv/y+q5J+FdamhB+zJMV0nyeaBzyDfdvhTR77xvzQ48O+Jbif+PfG3/6XDzv3G/mojHx8nfcG5A+7Ak0pLgsw8KPl0rBimLvhTwScywC4V8bUTowmIE14+HNnYT9xYy/zi+MJh8cvLm97e7tpY0w5yFuKUmWrguDRieinTtkCHkx9p+/Q3Aul4sDbemSuvHDjP9wn03hy/AI36TCopJAU61clvUWsLzwUsAtKD4IWKSNC8DsYbgzt58YCfc+eYLVLAkI8EzyROlIW6pCFViK21NV0WaK3EXCWmytS/0L+UVMM/tqvhr+o6GFLAQ2apr7E3y6I/8JyMjwg5B6bnoklcYbKGY/IpNZFTUC3lihN7duwwVtvEGfwk5IVKpCp6t2Zdq1wm+A94M+VZT8BoSL43nw6vE3B31qQdvE8aOn2lkAHsfLnPAaB32r+S/eN/ifnD51f95tOrfsDvX/D7K/vj2+zXZR1PxnXkTWbigq21dZ39cLKn2GefLqBQyQTvyjvDyoHOhTlSp13B0ErbulT80NRqnbaWLKoZP+aaPoYOaMAs8eeyVj1xQOQ980f2N0/kiYZPpWC/csixu5HfPY4qZZFKSagq4Os62DH/wIy5dsy/xdiJ75O53R8EfgMbBh07pW0+qQM6dJcyRVye5I99yrvdPT828NnnnB5zDgyLUoTmNeDFR4O23/I8dQLciY9O/G+aeo9ATipSs0xuShaZMkK+vKcaZshzZihcybPrvvI/yC8nei/HppX7v10WneTqk3l5MpcnUd/p43cL9z3JA7BRRKiCm33UWsE/BV0CuwfYdUOh4E8twRyquq6LLtDqOK1FHuN701ITf8Ycj6oCBHy1k3vv8r96fPO7ovU5BR6BDIFl5119Y5m96cvrm5yHPhOTb8Tjjr4DjHCNnE828oDj/SBPzmfaHbM36h3XL2+73u67HOs79jp3dnD3+KEiJT8gRhFu0MHXQZv9QnhQ13XQcWcd2P0vW6ADjE78iPkK+6YUFeI3IjBt6KT/wfr32Gecs272c9+kL7IyU8l9AkiIC36dcQ86weA9NqwL9jz0PuT1roHnhXmzgHMtCdY559UTe7/ny6IP1wdd1gruRZGpELBPrw0l45elqEKF8TFb0V1Jj0R/4Z+uO7noTh7ZoAeWu76QE7683fRC+Tppx48H8+DUK378/HLXC++iGzHW0V3wjky1WrWujRyw8k5yYV1fmMeNuKEePRZsaehifQqYJGMqubi2IsdgLSmT7X7ifexpXbSSxx1nBXs8LlI68a9/4Pziv5HN2nPiz44O77MREIYc9/7/G9yJpQdtzP9DB2ufx885yJiAYUEXy4f19KP5RQhcU6vlSnM+nMwrzyPPP7dbn6VWJeONg+dXRKgxP4yD9X7YG5wLpCwHVvi9ox+EzwkHV2mpDaxWreQ6ReqGP97YH7zeTrBGbzom89D7/nWpWlqB8kdS2J/H9M9t23TiGwSJITLuC3Z0eNzA443zvp1222IsTmLdbb4/3udoRKjVohU5lfuEAiERfEPiGhDQM3c055Tj6JX3F/vl1TKwLyKUHqf3a4yJsTF06PDE+jZkf3QqTsZ0mD4OjFHsa5L2AJM7dQxxR09C1yFDpaRKhpKHSMpJUqZEFTQgzWvw7XHjfUK6NImpYR6VyV4x3veejK5Ha4quqQ/y7Wzr0NHxqz4dA/gIG+krBX8SBQr8XCaKuK5kzEAvJVVoK8VBlA/dw+P0uCYjwcWVgXYPoAZCBm185GvMlinSj5Nmmw3lKWYJD+5d/xjLKOynSqgFTkmZfvyDxNgDhzgBv+FcJ+d5YOwAQg+PjUA3+tn+g0VuY6LcaXe5E1AHE/Z8d+wAu0nUCfmMnHYnPBKsQinreNLe6esHmsSOiyDp6mzUE1OWlnKiWPBTJcqTThnWn0aZNC/UAhi+/YExhRxsJ7p7kbmj743NjxeRO6X1P7HX7R39Ov1gMHnNkrrxI5kbtRQD3h3i1iorIhTYU2pV/Ur2dRZNO4N2c/WYyc/+YDTPrsalMPYddTyYt3U5wcQ079HTpekxLBgQ8rNxv5PsNvzg+xP8rWNmqGSqWBco4rEYuL2kOFApvIgVXVYIjI1zo6w0MlTD8Q5OzFolf2pWkkSTN2lejGDJUdUpL2Z3fP/jojFfAAAQAElEQVQGvfJC84WFw4nhxoJjWaGQ59iyVNVWFejUWfDHO4VStRZdWOwu16a6oNw8MB6qa3JYXHVhEVxpX1ko2tKmTQGfNGFXySSJF1mGaW2+h0iGDSoFnmB7gM2dmL2h5wsbiakjODNcdsJGLP7fvj/0Zy/ozBDbKMoIKSKQC9XgXmDf2bCQsLF7h+/RB4vtoH4oANAHlh+fVvBatGKfZTT0uLSqZxb3b55X/eSbJ3338coCuk7dC/hnCWUR2sIPvhsLxIkMx4KQQYMec+TUnRfXlzc2VBwa37DnziLpxD6IlzHEYqaHTqfwp/gKaMjxYd/szAlvDDZip08cAhxzUsX4GoH5jEHuoP0AH8eYxydtFaNaPsYUbIugr2L+SeoTWyJ4DolKRVJQD1N1eG7Yd8c2043SemwuIc/RG776+mz7CRl9xJ//+/Gmv74+61fLxWwV8I95YDDUaujCJuTSCpuKIsd0wZbCuFKblrZwIHGBVg53mjJTUoBJCJXAS+rY2nmotHmD8u3TwuamyH9TbTCHO3PjALsd3Iyf86VjyhuQjbh3nA14BM5KlMtaVdGhtoqfGzrxDO9SUm6nGzIH/ho6wcQ5gGEq4FcyJDoM9LFOxuFBJ7pCvKR1En+kVFtqXeuMpw/E10di68OHq/yfiBCHZweHHN74HoONA+MwW5kF3aoK2JgiyBOntNs+/G0/PPzS9XgZJLBCipJal8rhdJMPjK/XpguyK/XAo9vboZ1DLf+NuAgjIfTt2MgWLoQ861vQuWqpRQ2MllLVEl3QIbC5w2gQyDwqImSZmUUBJq4/iI/TuDjeKTPywac1rSu0QGBunUqRSkq1hCqxkObBGOs3CZtxGZucoYO3BdNGuf9TdFgW1PHTCUYnOfLgvhMXERIqKDMffg1XYAklZ1Tq2LKD+4beNzZojhXnjpP6rt930V8MRT1tzP83sLxNLPvkm+geJvoVfL5cipw7L5TrWtWwz/YiGaaD8HkQYohzTT2Mn5/pMD+Im+VA6LQHG+loNWR7qn1T8Q2M3deUtH6l0ONuMEmnT+Dj+8BfHh+ReDTkfsl9lqJpBzYoxX3iF+te8VHh2WQcH1TT9RBxmtxHhAQ3wXVA4kK0TGI+fKXBAjY01HHuQTwb8wP8bb/lmwI+EXyHlPDhVnM8477yt386mPxsu+nP/M0/o9/7m/+BzuOqz9/9Xf39f+H/ruP5kx5rT9NC7HmdasShcTM17G0lsS2Iw1CWUMWH5Sv5mT6lpBIFQpJ1mfr5BgUItxkPG4eHN14abvcxnx2reBi+qVqLSoUH/CafEJdbKeBhG3CNhAw6UhQpU5GPaDmJY8dp8tzgtUAuJ1/qxGX/nuzPdvL0Aa6dMVTzGcRX18kLc3+fu5YcEUrs8jxs/z+2/vXnsmVL88KeMUbEnGu9b2bu2zl1TnUXErTUMoJGNghL3CwjwJINWJaRP9jGwhf5g/8mf/dHiy9Ylm3kC9i0sUxzacBA34Duqq6qU2efvTPzvay15pzh3xPrzV2nLM9cY8WccRmXZ4wYETNW7txV6r00sVqbTssy83BvTZax9s6auZLDeLHkJenxvOq0di2MafCwCpFSlOR8nDlkKnxuSkrv5f3PZwX9EKfW6QsmjYfMjo6hK4dFr7x03cByx6/DikoKBBiJQdzsHILuHBLsHBjsHBpvlDfW3Nvtgo1XYmqT2AU19isrP9Is/GCH+sIU/Udf/9+U658QRql/5Df/A/RP6gO8h+4YHzrIBaYBhjs5ZMfBOwcfB7rtJu4Rz0ve4CV+l/PwRuxuxPGBEw/HZwiedxL33GlEQMICYeuANC+qFcRF0M/mHhi9Qxu+usH3wj7yZR4Yv3JIc6cX9nPXy6Yd3cwkM7Gj1HtpXTr3iVg0QacBH3ENeN6IDb8/vJDnvM965QDnSi5zrO4aUzehSFXCA37wWnpTZdEq7di3g8sBLuY3K+m/Uz/3C6yzzp22Qb910QW26AQf+1LBfUgN399jrk+9l6WmDQUeGUF7qDfXJfqkuvWirTJUEjwlbgVbZQo9Q3MslRlJW9xJwueQpJAmzS/i0mNbpXovVaaEXKBivdl0AacrNu3Ya4fBVknfRtwurYifNsl1h8AHBwKPu04ClonZxvgN7K9el6g0fykmfL4/mKsbvvIadKHPKzL9TvT5+Sr/Z/C/+fSkj0+v8rMPEF7xvXkZa2Pv8XgbfkMDA/nGl0M7fG/QRl7wvUEojFh608N50buHVWvvEyNr07Df8XOirrO2VJQqEz8UlIoIeEq7bQiBRc2c8UA++MC+5v3j+b6Ha11SsF/Z9cLh7Y092ZSf1MIvwc8UdV9/jAHmc0A0Jt2Y/1fi8gYZuwN5B50Gtgzfkxuc43wfEcoMHQB/4/DlFXmvzJcL9zfmjnE9GCN8I65ALwr8M3TAb8c3jueDuWS7dvjszJlJbvNYBiAGnBxTUCa4BJRTNsx0MGago/uZNL+kg7pj8jx0L3d9y4GxD4s35vdhIjfvkw79pI9lQzu2DnRI+LUq5sGdOj7MDI3Je1COKbIyZ0yeTp5TxCf7wQ4t9L9TqoN/gX0xHrZAM7ThgBcOHH1g/My7y5XcsO1Bvdh/Qey5LsTdsw8nOTD2YfFnDoydT3bakD77AjnvYAc/4u3yu8SNfHkjpq/bzsHapmfm1DMHmM5B3qc7J23YaNyBSlJiR6Ms9EKuMWByUQgY0GXoxhpwI0/fXILbjfgePDNIiUEVRbwWfIivIfa3u3b8e7NN4D1glOCUVfgPoqykzOQ5GBewGhqOD+OL8J0x9p/HHtzv2LNB7ulccJoYlxawNb4+LDzjgwf24I8PC3NtmWtmI28kOoqBwwZTVoUa43svVaU022mgHArt4OO8cEF/05V54We/2z+xFjzznunyidL7UueOV86LntijPpFDnql3/w29xZXYWdVmzn0kB7x/PLG2rzMnnNaF+qaGLg1bGrpZ31aamPaqGT+dd7oFWunnMWdsXZdGG+30qUwlum9g98IPlJ85MPZ/LXFDh+EkhR4Rf+qfGznixjp+Zd46zm68N9/w1UZcDvzgYIgIJWOMUUTgH4HNoZCQmxN77zU8ny13R7aHir5ZiU2N8SEH0oZfbdfSm05Ll+eT+ToHVsa9H0Lta/c1HXdm8CmwOsl2C31eyVf2xRfa8FdmkRs7RImMpVFCHYL91PsF313w04admvoIG2quc2Norj8vHOZeWQ8cbwMsDmzaKXfyzY6cg3ERMcf0KlWlYv6RqBbqzZuh0AHujuMb8/WV2PVc9D+B4XJjfkSEEr8JuycNvo+hAxqzjmcUO6Adcv2B/JyTGQdemP1XSjtzo7RhVnY6EAYhX4EqbxQCaKky1VrNAKu8G4AoPohFEANQLGgPDIUIvA5VxaxHb/ka9N0ByDq8kmgMnO9vGLdR/6U8MIgPAYSFDIwIaRKFdNeHwO5vtPRUZzJYniI1SZQKrNIE6CA4DsCwY1yiyr1H0F1662l5VHx58qNpcuHGg+TL9y5FT/d3+UbIjyxUyEmujQgBm6qEnkHQBZM4Zb0bOHVwMl6LN1jY0Xh2f2/KAUFCd/ZCSvi0DC0tGV8s5n0mLv97Jh8eT9yveiSheaKbR6VU9G8ITkq8pY3A2glQ8xTXgLfx2JyoHR9M8BcWmI/8Ev7rH570/Y9P/CL+qh8/Xzg8Y/OODksvndDVZF2s5wZPx5XJfnXpBLHDd4NuyN3oY9opB74I5Cc6JrpVJrreKSOnrQG6Qt5QgMGQdd3N603Pzb90w4sG9xBd57jkJjMUppC+3GfCFyrqv1CrJLZjUlIfoSnrmBN4l/X15NuJT09OTyxv7JwsP5I0/e+1PXtDw3y6kih27HLsmgasIhKfl1YOY08rCaeVOnIW/G78zmvhz1ApJBLGlYTz/Omil6ebbiQucQpiXht+8kJ6xf4LbzgXZF3A1HRPFizeJKMLi9AgkTR87gOAhYWkZ4d/wR8ZGwTPoE9EyDZXUTYpoYDoLFEHmArKbEXJYhAh63Lw5fk0sNUJvZe00q+BZWViSdIvtNNvI5ldWRBfSZIbGFKlv8VL+B5Df5GXQEwgke78OscGhAMb9w84CHJfRNi9+nIRBbL8QSOQzLY0nj05nF9m/L9/WORF0+Uj9+e1CdXoOzApdVoXfXh8lP+HkiuLS2PsQvmAjx4eVsau+or59O37B/38m3f63Z9/0M++e6+v/e83vTtxeAexmX7/4IV5mfPwfOqa49lsL71POcMBgB2Bfgk+LkUusQ2Oox3jvODe6Ag02vEJZtFD08YZc/suzx1vEG7E2E68T/tnL8Fd8i0sNDHZ4Q6Tg3Ijhk27Do2UkpftUULOwUbtkAdXlUxpgKhgqP7R/VV/PUv/ThR+udxfbMjXF/xIqtZAz4hQZiqwLVxin3xxaOr/lNkHrDuKOb8/sZA+Qxf0v6GXuyX8e2sqYmvKjoAvpoyB7Yd2sDEdlMNjUCwowyWOJ8JmiBbyE6pMNfgty6LT2Qe4JzXuozCYNmGbqTLlOO3UV6YiUkI2XwpJxX0jv7bGOO4RCVaSS/bbRhI9hwbYDnQzzgc6Cb0HJMZkhSoLSgySDpy7E+g7c3aSxwbBAR2T467gUGblQOTx3GY8rb3Ui/FCNsK9OR7I8XzDXAXYeg66/oUN3CfnZ14A0EyFnwP16eTPtHfisvQZ++d1Yf3orENNfW30T0WYIzphg/lyp8yUY3ll3HnODcc79Ag9rJOHdSywXFqbL6ud0vGAepqE/rAUEOjGl2nDDkJoNhszkzHcsfMAU9vgGIoUekmiTB7s37Uvb38DNoV6wH7Ad9Nlbkh3fLVr6o9QPncZsPAHsegxoEMHD5ZrJTFdgYwIyfNyQ0+vkxvBfqCTmRSNHVz7kvgnibEip0MrRP7oUKvUO36o+u7Dqt/95kG/IF/84uuTfuerk757f9LXYPYV+eHDpIUfSBq2pBLe1mNgu8uFteFMn3fnM3nqLP8b0+94PvWmUqhQtmWTqVcj95bWVjovRU4r8lBClDz3CiUGDNaNKxv418urvL5fuPf6OTyXMvAzvAGUMBTgTDJGxhKo4EAVgB7oeMDL48QVjI2wBLeH3HenfpYEEd3xkRRokQRlQ9/eOz+mdi2tqTPXkvFAzqHdof8qL41/4W/+8/rx7/xT8vWr3/n39Qe/95cVy6bWi/4Q5YK9Hbz56At5jdyso4nBg1Jo7v1JkpfC9/4HbZEh5p2f6aaBsgdk3wOHrPOG36/Od6xfvqdZZjfQNcCp3uxYmRteT86nlbnV1dGt8B+wYDPcYXjA0LF042V7KFW1aFkh8tPC+GXtWnk2n9V1+HmFz9KaZslza12N5+pd2QoeoURIRCjC9yVj2/qivnT06BPfOQaAGjh3YrTDt3l8oAe6BAvDYE/whYTzBtu8HV2vcz2+zxVEyAdUQzgVMqYVUibVoXkdAHQjz12Zi1cOFXbuXZfIn/auixyz/eRwjgAAEABJREFUM8bmCHh5LBXxxifwS6KES1P5R0p8Zx/t+INmtSgtvamw5W98/W/J17c//qP68Px7+OhQsa9YuwSUd1pDHVrJr8uSss7Wy3692U72WTf8jKsmlmFcIVk3bJ2yiYcZTwNpUJLACvxMqaZS5xsKbOQ+R1MYVw6lD354mH+jmb3ZQU4xv4C5cSl84dIyYSvj9wp+XjM/s2Z+4oDg8/Nt/k0nHxwIuevS2KOc7vRu1fvzwnzvOq9N61Ja8fUC5hSafsMvoYGOUAofSJ3GTpw2nDhNDck6ZCT4pXo1La0xT5vOi6koSyfwWyrkHw6CQ50CtMJfhJZO8HsH8O9Pi869aclSZSoR4H/+TFOGFJQFjzZ1SPkehgJOtByyb4bvQpqduT+QszMJD2wBArlvphh7H98isSu1oLfxeUCPE/PAObO3UrozAG/sny7sRZ84dLkRT4Uyxu20lE49sBke9F9aA6NSI8Yazw2+re4yKhN+oWSsuOxP67aRxBxHN2JlI552ygO9UVkKyWTdUUN0Za0avF+QiQ5hIR6iYfIhX+x02Ck39L2ZmEvm7/i3XOuy9tKZ/QKqaccXr+R0vyN4b41ySvyB6irKyhBaTworgcwD/TynNuZqgG1zH+iAl9eKF95rnjl0fOY950ZM4mZivMC5VFmTF+ZxKHzoxt5uA8+d+J4YcH+D7yR037kXQFhGR59eAb6pTuD03sC9qy9dS+9qVhqwNvS7Mm4DC+8ZgAMWIYF7omdlokcqI0UtbbOJL2lWgKp9g1juwJdx94ag2WMgeGTdS9HuvnSWZR1gYox8f/fFoQ1bHD/ecxmfG/vib64v+gPy6AVdr9h9IZ9cmfMXfiy7kEMvzPtXYu6Vvh535d58DjO2QCgkdWLu4bTqPfuEdw8La3nXae3UFzbWtG8zvowfjG0V4JW0CzpURfImQHZwC4Uadq3LStkkpQ7k2F8H/jeer+j7xN7xM+R32Gfr5/d//P7CIfCV92zH3nEMVSbzo/TA+cIDexG/X53wl3Vwe0SoqqbvEt+I50NvcU3pZ+GnzJTJPnZ/3zseB7pZv4PYG+yPjffOQrTzfGDTZAFfy7Ndhe1VqUrI9ynshDC1O76IqwXqvVGfQigsAnrTaVCaqBnI5pYK0S1UrdSWYu24U2+Ml+b+xL7zO7r/8pBj2mMzYurRWlMydsYPceJ5tTF3bYt97zOU73940aenjf3qEG6kPOS87hjZiXNxbehzw8+uO2CW2Gm+B35wzHlO+mDfc+OKnCtzz75yTHmuHMRGxCCHC5+l3uGzb96f5f83zHntathT6NmhZW3yX3r57pv3+p2ffeAd91HvWFMs75W4/fX899A/cwb0rC//RvwPnE98/PyqZ9YmH2Rf6YcK2tHv6pii/oePL/Pfhv6Rfv5x7OPTBbsvemJNe2VObMToQRweCg3wA3hFJkUpy9Qpm6gUXbXz5Vh0zHr8i89JnJvI447hZ55fiN8rity8PwUDWMvXEN4FU99nCF/hatovOOCZM5PP6PuRH/Cs2w3cC7zX3vRwaszFrrWXB5DnNhnXE3F1Xov4SGJL8Avqhaqh06nrq3cP+u7rd/rmwwP790UfHhZ987jq2w9n/eyrB/3s60fonb7m2ecT69JYWzvnFzVlLsirZL4rsFu6otMFXO2PF7D+9HTVn/zwrD/89Sf90fef9ce/+axff3zWJ+bxq+cOvg98vKKj6auvzvoKWdYtmSszZuHdwPm0LuwfTvqW+Piad5Sv7PsXQPEmxABdSPxX6EYy2OaB26aBkCCTREgRASXk0qQJSId5b00FmAY99HbhC99niqSVaijaTSjWINe73Uoex5gJ1/JfHDjocQWIG0Fv2pgwJgee+8JaYnAgELW49UMoYdpaw2FtOnNxgpiyUhEpQd7YD6UcJwPbDgJk9+RF1oEcN0SEEuIjOaj49mfKFbIg39/vxJN7EX6u/K3+btfbFREK5Ac6ulTyDBVqASEJPlgESudT6bQk+id1ed/o8bz0AMOQ+6cdD1mqAxUTCdDU0hi7Nj2eF5LAicA8y87236h8R3CeSXadzubR+Or0T/QZ4H/D58ZhAAxqwRqfgMuNw4wLG44LC8UTvzT+5uOTfvX9R/2KYPyepPEDBxKeqCFNXU9LI8DbvDcfJ6sbk/UKuTRt8NzA+wvd3u534m3gE4QrGVyZclxVFvtG7jOBLRURkxCJu4YOxm3wvHpR41D7SvzsX5ID/kg6JmMyY/L9UlIFP+q4SagyVZkTy+5YJQE4bu0fmqesnRixrB2dd/Dx804MeVG70faMDj8+v+oj9JmJ+sLzlb4bbQNs3Q+4pRD+bCSSVZ6cC75AnFbkOuk8+n9U1UsNwYNN5oUE+JFk++nTq/zCJjYisJNl346brpM2yk0XbL+g2wuJ74k5/olE8sqh0YHgVo04gaprza7ySeEmHbwgiZOvgG+KPymwkoJSJbkb1aKZhqA+lZWzPDBmg/cGDhtyD4h0r57CnmCznuBaikhJgc6SsZrJjkXiSuIj78v/i4D//UfpH112neHxygbrMy9Fz2ywbmAwUMA2/zZFoIs0fXNoyHPYdh7oYp/21phTnTmxav7Nz0fKh4VfWju4F3oFyXdXodtDX/Xt4zu9ezgTv4t6b1pJ9OeHE4vlSf7bFV5gv/vmUb/8+Vf6e/7cN/rd3/mg7759p6++eqSdhYAE+/7dWe+nnBU5JstbJ88qJ3wJGFTgl1AwJ/3sg4kdHK/Eyw1MNmy+HcELhHQMIxqUAr+Djfg+/9bTK5u4C4uF+3ssZgsYeIcPzZudbyoP+NnHO6X9dGOeHbx0q0m1hggE7WzAdvoCBbYnebTUsgTE+ov0/Y559n8/Sp+R6V+SP7HoPxOXl9uhDQcyVOE/yTfzaGDb4B5lUOkwdw1e8jc2e6+sM59ZkD/j31f8uzN+YGMyzrhXpYTgQU49IJp1cGMZY5ZUvjUGZWBPQiXJQ5OxlaGEX2tdy3rS6fw4y9YX6psi8UWELKcqtTIHF8qEIlIhU1DG5NnwU2s8075Ta51MqCPP6x27DjDajk0b+cgbR9t1SIoIeKQaMZXoJNQ/iO/N2Nl/5Mcd40bQwMHGAKcDe3xgvKxF/C3EUrvHbKUQqJ1xzgU78RJgkGbKmIFCV+qe8M2Pn17kNV60NXJLggldedLUZ+2dTckKLTqzSTifFq2U69rl/sBA3yFjv78NnFgtbfZ/ODM3Hs/yP8Hx7vFBj9yfGF+tiJ1QR9e1NXJAzTnGRPVHUsiXeV7JjaYD/oQA8qwtBLiDtgEuBzSwzbFknaKkwJbCH73gj4+782XmrD/oeyPGLuTfubbhm2H+5n4XrfvFg+vhf88dxCnPSBesVPB36bHG9Mb82ZmXB7rZEFRQ8bWwRq/n1MO5yDcQ5cJa3ltNDN6Tc3xA/Hs/e9Sf/+5Bf/7bB/3y67N+/uGk7zho/+bhpK8f1/mD1OO6qINvRoDSQMyOOrtaFfxXfSC/fP3+Qd+xwfyKXOXDjxapnqUvWKy9ZDqvTY/Qu1Pp8XS/P5+CNUDwPmbuu7G+P7+86vmFWGH9NGY7cWz59l1HjxQXGA3ysn1xEGMHzwdYmXb8tL21wViJPoKGknkf2JAgH9pxMENnPDFU7pPo7XVp7V3rAvWGHSXLfwzpn9n/Hn3zN/7nun7/D2jPi/7GL/4v+qNv/6rsl6wAF6m1VOsuQ71Rpoi3Y9KObncaGhY+xDVQc8xSvICKOUujTIFiA/uNgefWYTsPyUOZ1uRekXuHnPP2fVCPfXCyQg0frShwWrvO5xV/nWZpfxa6+m/kKu7+NH+vff5xV0o1bO/LScuyaOkL/oO4P/neJe329Yly5bn3Tt8ul721iVkj3qoKWEuKUlap6Nfh0SgXyGWrVBkzSt8vPSeOGRKO0mG7btLBweZgb2CIdsqbDzzmmo3ddBwpf09yHPAoWE6KMC6hHeC8//NadWNvtu27PJ+ySqfTSk47yXpbNIzwi+6EMvZxwJRbfDnUyIsth3obIDbk/HAjjx6sk0XHE/atvelPPvwdPX3778jXP/Bf/K/w0aaqQ6ezdD5JJ+bAulCu0sr6t3JoXPgH12tjft/Iy15XN+a7o6TIA27/oo/1PA5N+YSKCHJSU6BToCek4k+b1DgoblrkMvfUPDAG2x29N7D0GsCWTQMbEgEdHy7Mf5dVJV8b+fyF/aTX3Y/suefLOS/bXj9feCkeIHZaV3LDg75+f570FT9iv3/oeud5v5RO0FqploFekjA2TKz8PuhdsPFEHKy9Zh/cp+SrwDXDdU1La1qXRu5v7PM7OaVzXzozZunBuAHfAyx27D2w/NC5JTosercuOuObbh3MNyVYS5TD6564xf5G/9bBjjKSGAoB7yCOjlliqmwA3p91jqdj0GYe9E/4F9Sy1OHX0X0t69h1Zt48oP8J/msrVSRSJc/lV++X2ZNcwZrhOq/tjhm2rT3l/p1xnkOm1rs6bQ0+jQGtQpWppBTXDpmv6UYcOaa2mYuGDuaE7cgMBf2zQsE9Q2jD3gNyB4ND6fmyM9bjbwTLRtBtzKMr+4aNd2W3Z6R6K/kw4OwD4xL77Juer7wzMOZg7phdUl9NQmVlBMSDJzLxB4w6iP0dLHb4OkZaxey7wePJ74GsE/7nCj5zmHLlvcJzoYNvz6Ye+E0588cVHm6fOmK/9bzB0/PqSnlz/DPXBIPWgthKLb2wIbW0Rm5rWk8LPljm/dLRE3037DaexsJz8GBNERgF9meUEgMbZGxFf/MPhWzr26PNmiTqaaAISTkpMlXYk9gT4bqgPnQMibQoy9x52PHHbruovIHZhYOpFw6rTH/v67P+8Gj6kXrbbLqyX/N72Cv9XL6A3Svz/4X5+8J72ivPGwvMwAkHQpiaVl3G5N3jytxmr/Ww6BE6raUOVrbpQJeNmHX8eh6gPmOC9qHWDiV5D83Re0hy/aKH04n2Rckf4KRNkzBHXo+e0OUJnVy+oPczefuZff8L/r/g141YGPYbwk7MqXf4yX857Sv2Jo/nRY6HgQFGr1WiR1NlScgf+AuVGS2ukG2YfcC8EZhL68zLomeglKAx5z0zXDvr9Lbf0HVj/AFJiZBqqd5qUiOWOs+VqVYhbif1khaeV25WYqm1QnYq6Bei1J9e1n0A16QQMkINvgtj7I916TyXrMAVPPxf9T1zduXDUuPjfUbCt+hfC7ZXuit7h50Dxpt2/Lwzh1/Yo//w44t+9f2zPvo9/SpyUdBv6IIPzHsnFpQBBqKNeubMAToFVg1bduLFMWX53uvP92p0sh6OyVf2wFf2wvaZAD7Jkyvr3fuHVd+yB7XPzvivoWOzD3rJ9nmf+fOfv9cvf+crffvNO95BTqpMPbMO/RGHkn/868/y/xzwNz4H4mziR84mPn666omD71di+sr89v6GFMU7yK5P4PM9B5i/4Z3kB94dfWj8Iznk41zHrvTZyFcDH2vaOrNT5HAAABAASURBVJTCOXxSWQU1ZbvTyLQp9D84YB+6kE98MGz8P3++6hN5/PPzxkH0TXN+MeeM5QaWhB98hT8sCydzFykBMbLH5PXEPLZ+33MA+xFdNyZJJ5DOpz7f7b3Grjwf5IALc8PJZOUd4Mw+e+kJTroT8Zbgany/Zr/uw/fvKL96f2I+3/H3Xz77xXfvNeln7/XdV4/ymd3p1JinTZ5Pj8hd8UtlIor4IOe8OncwN19cQr/hwP6Pvn/S7//xR/3Brz5xcPxRf/LjZ330nt7vP9hYxPBp7TJ9+9WDvuHQ2DYFfHdiIwCho+/D2qZ+3339gD4P+hZ98xkQXwlKG3zDqzeCeINmMAPQIBANqykCjPmKCPER30qEtCqZCkGud1/TYKb52fUNJftvUaVEd3253HcH+CtB/kpSmhMFfbwg/EQYs+PsA77u77HmHxG+nVQw7q2RLNtMHAsObcgtC5v9ABvNDyLmIE7M6zBPyPIPV8IpIuXu5hwEE1Xze8hP1A5qTBS29c/SrPzpi96M4hGGgR4RKfmekkJJXeOAoLPZOi3JZraYrKVO0H2hlfsFagRfebgJjawNw8Ey1DIZUwRC08O5693Dqq/ZOH7wppHF5vG8TL6NAYlgY9VaEdRgAqb2/z59Pqwe3IcOEtrGQfKNCXG5XnihfNXHz8/69Q9P0LM88X9k8+rJ6kHe5K4LOkDGHjFMwF03FrMNf1qG42sSC86NWLshc4Ms+6AcxJzHVQa6mZIywQkKU0x7QyFfA00P+8+8SIqXy4Vke5X5CV72TUQo4XcneKTpz9ZVUlepiQtla6kONTBPxsLCksDk0IY9O/F6p0EdBIYbeL2A1UcOiz+RcJ5ZXF95vqKb+x7EF900+IpAVit80rX2roX7hpAFeSfHwUpbCxZOLEDWlbn6REJ4IRleeWkb3twNyYdU/tsD8z/bYTG9Ttrnov+Kni/Mbx8cXUgswIR9Raw0LYVMiAjQ4KDYJHiGUhExCbPFowYvaAcxelAydWadFQt0FZ0YNg81N5KY7dzxbYiXBdqdVBt4VpqvY40W9N7oe2N38sqcv7EAAokQqo8w+1efm/7B2llAdhL+Ji8+7iMLh4YCDMUV3EmoK1/G1RgfGLrDP6hcerHxX0i6KxutE/Ni0QMbrgeS8bqmUG1ublMhb3y+enzQ4+k0/dKXmhvW83mZY98/nviV8KTvPjyQ3B/1u7/zlX7+3Qd5IXjnecZm6f3jWe/OJz1CD+fOfG7Qgg7w7A24csZLRCgR7g1FgCFmgdihbUD42wfqN2zAhfTHXvSz3c5Ztm13HxZJ58wrcb+B5cBuEWOThgRDcBr4F6Lei9vOHNvptxGrO13UpOypSIle0KFEn46uDbKOf6Gk/15d9b87Sh/xlxfmJzYNT2wAHF9XHyTADBFmIkUIQ2Vw53uIhEo7dGDfriunD/6fNnq86YodtlMKZKcW5FaWnzAhGMd4mNv2wyX6AxO2iRdTiLokgAhRJRYQdhZNiIYSXaoKnl0nfLIsq4r5FtRJGE27uNyvt1KnvqKkt3pxxRB6hdr0V9KEFBy2Q4jmdRv96HOg1wGuB74wbbws2E/uQ1d4JDml4FNT77EPHRi+kx82yGPni3OKa8j3wf1KPnj32GZeX4jJRl6ig7YZAxv+PZQhod4s3bbD98Lc9/8V90LuhZva9HPIwvmeeqxLn7F+WhdidJn3K3NjWUvVir4C54EPDg3sG9IctzDOYx7O64z1x4cvMX+P88IJ1qlVTexbNqUCHuYnviCed8DZwGHGOvcH1cYKd+qg/nAdcg/I83sOtEPolwioTDX0dMz0QgYgUCX3v4LphblxBQvLwQJZf8RKfI1JEiLIo9iIjIOHuxx6AFLDjkCOx97Ae5s0WF/cf0hwLPJiI1cv5JPllOSM0ulUYJnYHugXegemP2PT9ctvHvS7bNJ/+dVZv/PhrJ+RN75xXnlc9RVr9gdyzQN9vR4kcs1/EFMGruP389rJYSfy0FnfvHvgfuUQpqvRt2USv1Ar8ntjXWm0NT3C7x256D2H2O8muU0qJsxgLl45MH5lU/nMofGLDxc21k9kegp0eBW8gwl3kDsO7D/AaYcmTkDg8mCmHozxPbAq0SXS2uNzHLqbyO0MF0Mh8KNOjoosNXzXewezBczapN9bUv+tyz+s5b/8n+j2/Ev90P+u/t9f/6v61fo3Qf1QIKMqwbfmvOrEWmuJXSH7xIdgySGJfXafh8eUO3WEQ9AmDm9DzCFwEGunxo76B3CjH8ruttkxIckxuXF/Zb26McdpmnMfCGgNxoWylXpvxEAn70P49LTaroaNtKeUYDWQY95zX7Qji9pWnYMRCBw8vxaXJubausCzdfDpYAP5mfremhp9qpoK2QUeib8yQoIiC7n3Pr0v6NbV6dfonzioMtT83EuV6SEYKgGJdvL6zgssv0XL8Oy2m5z2yg98V9t/0C/pHtIBOANMxT1sBFsaXS/mysGebGc9v1L6ZXmfDQ1/LeTjdV2mjhNgsPHAiBAfKfiUlMyxwF8FNX68LHJAhTTwh/UCTvoUtjUwpOyp//jn/7bi/Ify9Zf+8F8W4ljjA7+kTmtogVaT5yyl22FHXh264vsbtm6UtisxKBAYlNbJPj/obLIOVhuVlDRmpIq74htN+O4ssw3qStZQ3UIDXHf2cTew9N8y9nphXsH4QpGl1/SL/WNZzj2vvBs98SL86fkiv2R/4oDhiQOHF14WxVw6LV3vyScfyMXvH1a9f1jIO4se1qYT8XICkxVf90pFBOBJaAJJifKtpIX5s1Tgj9C0OSTRNzPJLQW+JR+2noi5x7XrcW16WBprR2plLK8xSnJFaWAve0D8dqL+Ed0e8fOKkB6pBMeIEOAo6BMhxAxlCRkJhapS7ieuA347MWYa3NPZkOsgmexMxAOZdJNSikz0h1xmqVEuyDUGD+js8gS+C3pRLV/OD1f2yE8ckm2sF4l+zsOnpaZdSwu1nuiFH5upuC957nT81eHlsoFdRch/HBfOkzfmt/PFjfmzcW9ZU92QAjkRIZeKuzcwCbuEf6h3Hb49iDWP28ixOx2s4w09r9DGXAQaZeTUacW2EwcXwY8q/sskz7wTvXLINrFDnsAIWAS88hgppizzsF6HdUTXAyIs1OhYjNuR7fXhifeaJ2Lw8/Mr83mTHdGi1LKpQ9zNOut4ZQ12aR1NU2cOkm5g7XvbFBJjwRcMG9RbqffS2hvU1Zcu58PWuiJizs+b+aLngdKeH+IK5WxvmfBLPynmH4lhSmyICPnyGjDH8RyR0iQ5shTcBwC5v+LeH/hlmvhwc+AD675zv4P/Dbp4bww2xd74l/tF/wE/Dl3xz5W2K7nENjvGLtjvvt6f+fzllXfEV97vruxVbvQ172kXtqGYemt6OC16/7jO9f7x3HUGk17WO4Qq/IB56Ip8j0V19R4CPuhQkjOFk3Z3VKgRr+uyTl+F4HEIu0ODOLN91sHvsc/Wi73jqwn9Xjh4fKHuypnARl6UeeGv89r0cF6nbj58fOBwq1Efkoxhb0VeaUrri7yh+zUYL/DNTBW+cb/e2tSvEr2sz2C2Tzp0oNzBGr3zfrn7HvJeNuFRFbLMO5UK+Y262Za0lQRrTVx6aYFalaoSFVJ8SQqAMA4UA5IvbigQMfXPVvBorMOUjEUp5gDrBXvtVw5J73/DGEAZk+hQUO81xzrmdrC8OXbx807eeiGnf+S9/nsOjT893TisPDgvkRwv9ufGu9GB/cIWa7Jxb/8QdgrkW/+Dh3scbYzfGX8nx5hjy+UVv92Ir4OFHDjYH6Ye2Bd+5fWC/ee6NAWYVxb4N9kP76j/5ut3+u7b9/JfljoRg2LwMzny17950q9++CwfFn/8/DL/S/OPnAV9xga3X5jfV+J8c9wTK6/Y8Zmc4X965wcOlr8cFH/iwPiTD4w5L3khfrc5p8V+PHRESJESOiW2BqXvRxSwh2CrDduvYGm8XpH5gg+eWCOfWRetx4v9Al8fnF/BfmOQcZzE1wBPEf2YpZoYD/y5cSh+k3Oc//b0Z/S+YUdG4femB+bfV48LOSnR48BXmyLEc+kEpgs+56Ow6plKyNh9YL/uv7E9z+UeFubzoq/B/+ccyv78m0fd6b2+/nDf15/widerd+c29/ALsWemnsYbufkCphf2EC6Nr/cFv+aA++/+ySf98fcQPvIB/Wdi7MoGyVuP7Enst2nHVx9O+PWEzn3qv4NDhNSQcyK/vGcP8e2Hs77lXeVr3l3yRjK7EEg7oCeIeRIZtExxDRKIhP8ABS4qRTXxRX1AhwaaH0xak4E/JvgxAbLQVqXKVEaiUEDi8ljJQX54PA504p33jB/wM81nJtT+Rn5Z2elvshx8LTjCT5jJE2MVoSzkVSmR62cp5Ismvd3SX1yuD0XcKbGfW1EBiQs96TnMdz65X9JMmZQQD7OFr7cPenAX8dYnUvc+6AifA5ytu37rMn+aVIxxYnFQoAr4HNrxjzFGDRgwCPZ8lIqJa1WqoUejLAZViJY3gl9EKOKNJIUEjUkpKWcbNygw0M1yCp0bfq5MRQSNprv4iFBS38C3Fe2ibY678wz47ASMJ++NYPbGQyT9iFDkfawCXIemfdN2j4fmPfWw0E/30tv9vcH1VM0PbMxKwVPw/WefRQ1jgpKGnLJDEZCE3VDmTxgaR1PSLyIl+mlewe2dkja3U1AnaECavNz9TsFz3Pkq5h8NeU3jiw+dzKOYkFMez7LtxPXBPDgod8qZZElQPCoi1MDbG/R3JOzzsqihozdzsx9J+Uqi3OGjTGUvBb4RwRAo25bScuoq6g8FyW3XDmPUktsrS52V1LQ0EknrcyORKo0jtJGMX1ngnrxZYNN5YcGeh9Is2hfi8wpt6Lwjf4fvxvONxGx7EKdEl5A0xsHXoWAHmkCc6BbynwSzVFVhZ1Nl6r/ghYou+jkvhgeb1DsdOpDBEPqEGvaYOuN8UDQpmzLRG+N29NiJRYsNmZvuV1DQjqq6t0moAltX7tqwSyRXv6CmG3Dgjg4bdHgAdYT0XKguHKxsYLKBCdppB4cNvEw75Y78zYmdF7pnL4gstFewcdvAlgjJC0uiErdy7O8odkPWZmJx36HhDR+drE+EewIlYwZaaxLPDD4Yu5Mvnddvls8zYjQYc0gyoRIbisHG4tBGn6kHbQ0cVxao89q1Qgv3vZceSvqn66b/9XXRHxCTN2LBijbi69RTndIv70LQhmwvXBf345nw0YbAV2z2i+0nFnL/wOQNwsvLpis5ArUVYLrAqwAjMzV0vwZ3pmkXtmzQwYDx2zbzrAh5XPNLHXZk1YwR2Ipsw/zbJXAUJx9j3LSz4d3R6TAijA06GpvN/oMsIySbJNSfhwevHJ68ou8F23b0YJgwXRGhoC+FslIFuUwqXH+Ag/1trH1PV0XGWz/0bKVmrKHiPiPky32Agn6h5Mb1brG5DsOIUAOvda35bxlan2BfAAAQAElEQVS/f7/oHfT4btEjm5nzw6Lzucv+7FkSWu7YECOIuZpzvlUJNvAPSIqMORckULPzDMqQcAP1iS6FTIhxHWqVSnSLSDoxho47+DkvvPgFg82a74FNTIMZdzduNhPAbhBD5NEm3xsjk+PyTbSr4f/2mQBIIS53cIE/LPcwMPT2D1zu4GbHT9AZNdE/1JckvlPLKhVCp5w3nsODPH4+D3OeMcANLYGeIXHn5h2/XrHviUObTx8veqG8ENM78QFbdeJ5de5dU8sSqiYRiBpvum7MlZ17KpVVKjpkubyTfdt6A++kPdwNXQ7tHkeO2sF5oENinP1wou/SGIuh97pgbqZW7H146Prmw6rv2Pj97JuTfvHtWT/j4Prbr04cPK/ECHmz7GbzP/DTNjfNGy8YG/P9hrwrpe83MLZcGQRDBF6W19F9XTp2o3OWXDeV/gkv+DLnpt6MC/oEurqPWfm+tVJvDZ0X/aXH0j/z4z+n/ff/uxpH0++f/2P9e9/+a7quH+lTauDl/g25jTGduW9/iiPcYF6bdXIgTrNahgpKSRkDje6BHVRQjQXYjhL2x8AnM8+Qf3cT9bBjjN5o0Jl84kqwEJe7UDv5yA+0TR2QVRxI+2C+kNX4SgvEZwxTRCipK0qYakPesVs33fV1X2R472u9xBXUzTHYX5ny85ClSahOfIx7iR7DRIwcLiGG//Rx28GA/Us7YneeXWc/76xrBz4/8P2GTjfarqwXfil7ZT278RK2o9vA6n3SMfX32nWj/3X233Ql1zp+3NfCB1/D/ac+A/0PaCfPbvLh1sFaKjDDpaoKYSLWiRGMQt4Otn6KlIKYbfi9tVSAi2PLa8pGXhmSIqS/+d1flq+vP/3X9DuX/wovS8EhFMS8OK/BcxJPUiLL/Djt1MBvHo9EuTR+B3cHWJk3kEych+WQT0PBWpCqfCMEow5qDh1zvmIfvjWuV+bAK3njBXoFx4sJLC8kyRv4bmBn38BSk1KCrQKd5Mt7AZfoMwvKgHyPWGQKPxysrRtr/E0X837bH4YCW1ML82zO1cXznv1SJKgGPkg4xbwf9B3YNoYI6UFMHYg4sFNqYLX00rJ2aJH3C6dl0Rl+p7XpwbSUzpRnyo5/jMfAfwP7NjA42J/BmfkYUCoiFHQKUYtQPugy5JyppIiQcRDX1IT4crzu+MT+cX8p0C+FODXmVScHL9A6dahpu3Uv2hIbAr5IkMfbvwxXokPR7vGVpUTuQJMdeZt9hO7244HvxRURytm/qaqQW7MMmDGEOMEeFLYcfbmCOu53eNjf5r2Di+NrYEhEKDNUUJs8k/ucdQyVr6kTsWVdNmILceq9lNjl5xcOiV/Ycz7xo/4TpQ9SPHev7AGY1sSlmG9ifu7yYeUFu26sy6ihQqZ96r8o4TipQnakKk3IQFiiW6JIRIgmBXITKuqLOenSfSqCXtZ2aAeQDZtd4jZFhNxHXPbBoP14o59wqKSPZC5GbRBDB/bu8DlgAlyuxkOSc4z57NTvNBhzRDA+FZGSYvozIrjjPs07VJbx1i4u87WMDTA25qTznu9RbcoxX9/Yqt19oBugus8Ghn+OX9v+3b3pBT1gN/kvrI2tN+Ij5fgEJmkyOdBloNcQaslf3ElK5uGdYC+vu5M/dt2fpSsY2J83Sj70Dw2YJFT4sBryWlerpoDfQJ8bfn7hQPvz04teWd8PIdt9s9DT1MgPnTm88MNQZ2wxNhTgU1CvIH925vYiH2J/odNSc79BsuD9NOBROvPeeVq7FuzuGN3Au2UwR0MRkCQep9xOn+AB8+Y7g+ea9+g7c+7AB057/K6kYAxD+b5/BgPsB8yYFUljw5+mQldTxBzFPDfioYhQoktVsr8q5KcqUwr9/7nulTdAf+H97YUfBJzDHWOOhymXmLT+j48nff3tO334+lEfOGh797jKfg8YA/30zxFJmXPuXZiLmAeLUCIfU7Rh6w6Ja+IFLr01La2Bb8EJH9Pxyv76mYPaT59etBN7vSV4N3mv9/7dqhPY2/YDvS+c8fnQ04ef/lvA/q8OfWD7iR98PnNY6/zwyjpxZe96QfaNMTcCyvUfPz7r+x8+6de/+aQ/4RDyR569pkSkirjKSiW6L634UXLR6bxg86LemoCZfeRNz0/Pen15xbZNzudzjsL/hhzLeyUmr6xRzj836plCDiPZYTsg3wDplfXyI7p+/8OT/Leaf+Te4zaAPcQVmnoUONgX61yLuhx/Dd2sowR2dN7AHTGzfyduHZ8/EX1PjF2Xrt5TLUO+jqnHprnvASfr5XrH2doL36SqiniGinv4VHAPCF66h3HFDxdwuLEnMgY2Eo3QSpM0ApNDQ0lFKsA14dNaV4O3c80z4z13ndsvYGY+LYv52tXpKy77HCaqTPRCN5cq1UhvbzSw5QCAJzB84p38lXzgmPacu7Iu20bnmszQ0ptOS2fON80DYweKwXBjb4liqQhxDZQfwqcEOEZEAXCnLWnDl3YUgXtQDiaMFR88i7GBoEL5Arg08ZwwjXCjsAXejNtNCDjeyIYMWo9p0CEDNO953lkkjjcajLMomZ+14WFYS9hbXlXJYPNFK5UBcXeX7G/s8TP1If64/Ilo4H5QoIpgPUk/9UuZd8R9HNVugumgH6NC0myrWfIFG+TRNDGy7uKiXyi44YOQL/j3XvK97bb9A8fiCPjTzx+CKiLok3KgFPiWE2MGdRAsk3Y+El8RQfGFqLpro5A0+3GHeDYQKMjHsntZh1RE0MsfSuRKocpUazXLFGphD4Zz58+Q9fYEv/7WpIoIZKUSXSPAAh2+YCFix3HzZwm+Vgp99Hbdb4fcDzVkgpUiAvIjpfR2TykppDtFKqBpr/sr0AdCn8rUHcNSch/x0yhkaV6ZQR+IMlJK9A9JPMrdZ8nz/T5UdEoe6Ep+vGsekiJDxqAxzywzqLQ9xuwL2eebJy34Hfg+FGpVcgJ7PK06M3lb5vTXRh8n2gsvHUwhRaWql4INmxAejguevbGv1tBackLY8Jm1yggVYxptTrJL6zL1bAxPDQ6NnMBfSOhPt6teSHRXXuj8a9WFtyZvMic/hNuf1v2G7lcWH89t6x7oigmynZ63eFYZgkIRkFKZpYIadlYhN6V/45b6Fx93vePlcWf+3/Gx1uicORPhAo7WvRGPrZp8nx5Pt40EfaAXaQEJlgMhjyZwII7A4IBEXBf1ITQbB7jeNHzogA5Vrj3k5LmzOT9okYhfVoCNXHRlob5i7zH1k1y382zaXMe5wsbqdwGPZ37x9MZ8YoNeA1lYKmOBeLMVGuig3nxu8N+53zm8HjYCVcL6zM70vBsCrgH5+ZD12ImZDf6OoY37ezf6MM73B/PKul1YhG/G6BAWhYz72kunU9O6QqdikUj9c/uz/hPi4A/pv0++GygM8A8tPWdpG6zERvsr9l8oN7A94Hzl3r8cf3q+zX+r6iO/KP/IL9HPbHimfJRK/Dl9SJmTGfboTrDBrvHmA5CgP03oQDv3bkeMEmyKOLDPWjqmIDBLsAtwFDiK2D04CNnx20b8DnzksXYCrHRD1xt19s0XGRsYXu1DsHplo3Fhzu3UwZphAWmyAF4lugcx6VJUuI9F207TDvbunbRllaoTs0tXp/TGpVUyLBQSfEOR2DApVMGzW1D0wOhIqfXAV6Uzp/o+JP7Ar8DepM6/Qc/G7YFN4xlqyAIG7dghNg0tm3pr0+duQoQyY1JEAizxgs8H5HFijiTyjWvPUmeQeRZlZio8RhJqaR8HhxW7vLm2jy/8oHUDLxOhIeesDSyty0G9+Zt3BgzebLN9jlPTMGbUz4IvPoQaFXQPhcQtIrXP+bLrCCpcbaIPT0J1KNQq2cyG/E9H9J5CdVmWZbgf3X/6+HnKQoDv3RARFGBDhWPgSt59+nzV54+veqa8MMd35gk95txY1kRe4qNEttBh6EBZz+mb8wnxNsC28EdlyWW6rJRzmfV1fWaKwdh9MA82bcTvwfgBL1q0tJybut5Kjb6OlaqER+i0lt5xYPzV+1Xffr3KB8Y///akn3990ndfrfqa+vOpKSt0YOvGPLkyN3zQd2Wu3Mj5N14sN5x313nXMeeIuACC74pEVslr1EIsW+8Eq4iQ/wy67dh6Mw/IcZJZCsbRpMMd6JvZ9Lh2/dN91V/8L/4l/eaP/jH5+uvv/y39tQ//hjBP3fy5aSZstc22vxGLBY/AhiB/+0csYJGpKmTKDGm2i/l0p1lFLeqhh4ijoYOHDSUJU9LGAPfBOi6FRDkkkBJ8fEcjd5pjD3xJb9FJyRtu8oOn5Zssf+r4xW4PRt/MRLeUr4P5sIOtBVVR72qw2fHDga9dH0qlx0BZpYiSr3EMHW+0U7o7Q6dus7Q8nu72BmoP2SdMG+xlLJ08xnU7eXInBizX5UYn58UruLwS3z58ugDOxvM9RQzWvoOXYNOu25cYgseFWHXuG9iFuWgwdFiWCYwCEnRoI65v4L8pmMOFz4yb9UVboTBeHdo9Di7m5T5JJ/9w7H7Apwv52XoZE1H5xw9/oM/f/b/m49/3t/6XrGkxaeVHnHVJ5meosV8yr0gpcsgHxggUdz+Rdd7B1bQhyCWFHAqhVEaowaCSJ4hHidEHdu/gt4PFBl15yXs1vW4c1P0pXdkjXJkbG/0Pxikk42ASeExC2HCbfvuyY1lp6cMQmQ784hdAv2R773HBZxt1EaGlSr01eR4trD1VTULv3bELKzghgVWTdWLAbbgeuw9ssD2EHfk/GV/g2LSunRyzQC67Hpamx6U4TGo6r436NvsDiYRtO3lrJyZcCr4pKSKUdEhKBd3QYCcYp608u9rtEbO3aNLEn/E7PLednugJF0WmEiI9qOPX3lNLr0mdyka8FPVFfEWIa8g+Mk8/Nupbhjz/fP9TH/TeION6Bc/9Cx50qCi1atC9rCxFpH7CbogrID4uIMfTgdAdv5g2yqnHGIKlMkNVCc+gjPmcNKSCP4L3mBg4p25TF8nzIDKoP/R6ver5ctUThwGfWZdeOey6eC2e82PIWwFEMl9Yq32QgU2e364zhit+9GFgp6xscl2oVJHKhCKUkLVxmelnKVuir1RgzK0ipQjJth7YtuOzDRryRQONvh9ugw7a3M+tojlph4UoqDo03I7PD9sMflQSLeY/aDt0uI36A6JGgkdEiM8kV0TwnDn1ryowLlWGJDINyhzosRNTG/42vlfef24As1NPs3zNkq8DOfd+5D7PX/p8Td3f3CTX0wXeqU4Mfom/RBYfpvSwREhCpZ/oS+1QMuOhIXL10GbbdmGnnwV/6YKeN2gj/g9hA4AHNlUldjkmF1V1ybzQ68bceyYmPnFgfMHvsFbRf47JZExq+n5d5txtWRJ8g/E522vOpfOp6/GnPWbjcBlZGBWSknLtjfnfZ45YCIReiZycbW6PCAm+oqxM9dZUyBj4dzeOxOmNPLlBA+xZInQfEWKIfDlmJjFG4B5UW5dQGAAAEABJREFUJrILWQ2qTBXPAdlOd6ML46lnnhd6NWxvDcn0DYWb+Q5FQIKCKgZ7//PKfHoBO8eDc6zjy/Itu8Pj8YH91Nfv9PVXD/rqwwP7rhX7O1xSwwulWUVqx1dXlHllDcU0CVkJmd9OzG0ztodsh/P10huYdxUyMkOYyrzd9JkD3ycOjTew6tjyxSePPx0YI4uY8Rrw+fmiH9mnzgPjz6/6xDvYZ8h/i/b+brrJa/oVnbyGmlz/46dnfc9h8a85LP6TX3+cf6PY/JTG0FSqLHV0/LIW2PdLL6Eq+/2bnp85MH591UbsKcQ1tKPXDVk35x3Ia5SfcT2x7hgf085jH7pROd8hiVn/m7y/4tD4E4edr6yZG+2wIgeEIpL4LbBqE/d1bTOGO7pl4gMFcuH3NiaoW8F0QVdT5/60MNbjlmLdKvilPHLHUVdi0b63Pht+wmVq5LmFvgWPSvpCRUxFcQ9FBFKRS/8bOfnCDw4b+eTAx3iSNkEDkjACm4MypShFNlU1NfOm3MDrGZ977s449PwlGDq+f+BsaGlt8jG24qoI9C/BRXNvQp3nkXPkYI/2xDv509N1vqvZLvtnA1PfH+gbOHBdu9a1tIBJWgHTQfDCW0kHshhKDxKv6aA8NA7dLzoN7tzfSu2AuMF4o/TzgfKCImLyMr/kPiLky5NrjsVhHrMRCHM8pccPEIsI8VHcB2gQDcefIfcasz3CvUx0HqIuFHEncaEKHLnhQ/VbmyiFfnknnJvp++A5aLuTAr/xBVv96RWKCCmST0riXu7H1/x86U19QISaZh9Cg6YBzsZAKBauD/10VYY6AbtArt4Jjs24gO/hcWDw03hGRYSSMZmp/HLvEooIuCNTf6pbxL1Os4Xv0H0c9Q6sylRl3alytoW40JtvMUyRoYTqrR0zZnzs9j+0oacn/RW9f4oryUMVMPtC4jLb6UkzmYSuVL7d0oNnvGe8/pRm9fy684IpT/72c/JVGaqKu57zHlsoMxMduNeXtlRl0g9iXEQoIsTXJFTBTf6ej7Ov7W6McWkZRf+avEOua5U/+bDhx6KNLmApKFQpNercz/1D2Ahuw/TmXyfIbRskV29A7rQ5BpgzdAHvoZ3Y2Emy26SD56E5RyMVWXCNmRjnfERINuor5MOUnY53gg9g4zJQZgiLWEQozcPEM11Fl0nu5zRw0Nu007DRwS+SG4p5/u48H9xbrpELbE0oAiVcwdjkvgCi0rKol+TviEQ2d/SDtf6Yw7n/7eehf+IkCb4MFUNlfh7fsKkyNf0Aryrd7+nEh0H+hIK2pF+YqIoImf/UEYMiQo3BrVI1+0pVod6DRB2KZJAOHegwIO5kf9w4SLmwAFw5SPcCenOi5QDJL2kvbM7vdNULmwzXXUjuXmh2gMRbCtgW3y1CCentOlDOfYzjzqKyj03G1Xk5glF8UBt9hFYyLPML2OBgzgf2DXm8aYefedKo4fEZCozKKmVB4JLUN+57L+yuab/5/SMfP+kDN//m7h8bhvzHfIr+VSHnql6pniEeFZqq0O9euoJw4EeKoVdi1f93Wb/AvHBYvNGQHosfFxOy7VNYTf0HenMDR007gU0MkcsvTXccUDAkzJh6hxl4FJ3MYzBocABy8LK+71c2MBt0m78Ub+SpA4bGZ6Pc6LtRMh0RjbWwdpv7eL260XBj7sFalamO3tN+yqpSYk9AUy/43NjIOTZMV+7tV2MS6BgRcpnhMhXw83NESJB5GY+Ct/toUI8+NNIcKuQ0qK/Bgt44NIbOpZWD/qVTchiyro1Ne5t6hkJTPmUmW4h09DEXUNb2DfQ1Xvd7YT9tlodcy0/0qyqV9cHZlSnXi8vjzHsnT93YDN3YGF4pr/h8c96CD9BO37lkGulLGZHoVzOWGnxDXABsnuKBocITVEoRoalHFhsgE8+ynge27fB070N0U6QmZbgMMUTVYuLWe6oxv/2MGUo6hftB4rJsk33vchL1KAIw8wM+YiN76Pq66+V5l/9HNtcLepC7pcCmlP1wYjO5Qg2ZiU6DaJ78AGCHxmQq6YsClLax0XnpOXVO6kLCvoNcv8lxO4mYAipsKnnTuuL33htyoVaybG+Az2z4Hs9d7x67vnq36JsP0Fdd33Jg7PsP75oezo04SsamYENOlPzPOvjQ07lnoPeB46y7uFAJlYM+Qd/gIKoxtmN3qSqV+DIz5D/i23ruzJ+deLDdO/HGR1/I7R/Yzf5Lz79Q/0//Zb385i/q1p/1//nFv67ff/yrKgQ2+JmK0s+RcA4RhyZ8T64c5MxJbIiFvpz4ShNj2rHBt7bBJAudRBc+1gX1eDEf4HyA86YbMb3jJ/dNBiMaXTQpkZ/oFYw1uQ+380O1rZYP/Nyv0beawCYg41PglsRhgllSF9MOcQV0/7zpjFzXRYSyUpmlLIgyIiaGtsdq2gabJC6a5HHc8oGXG94wOaYvDu3kxYN6j99p28DPdMDs4H6H/HzleRJz2j9QX3l5+rL238ivV3KpsXKO3FBinwR//DDwq//nZqiMnZqUEwvuu7BFCg7XD/rNvhzaul0prqGBbPtwYllSVCgSilSWKSSeD0kHcl1inkTuUoT+w685MH78fVql3/tr/zPGBNiHunMAvIqx9lEhD0hppys6DA5hjckOPhs6TNvI/xvMgQW96KcQw9QY2GDSIslNqYjQxJSOOzE05ysYbYw13Qi0G7ycI2/sda7kjSvtN9pv1LuPbREX6mkSujYTeay3UieoWhVtOeUFfQf22w8X1livs37RfsVX5hcRci5aeqmTJ1qzE1jb0XkHqw1CFW2EijEc1PvfigzsKsBJlCiIagWloIi4y6Zs6OR883Ba9LD2+Tfe/NzQFzQ0wNBxZyx2bHWMoC5av32SMqSgnOR73S9cIPe9Y3owN01D2z4EW7ldCiVUmUrIOlunjl6FDqgrgoIeQ46lgP9wjb8oIyWPCzq6TdR7bmz2H37ZoQNhtmPclVEwrujf8IMpLTdg5LH0YYhF0o+ekyklY2hGb+tuoguAW5braZ4f39te6+FRARc3TFvdH10264bDjtkJlBl0pe6V/eb0/WWT/X8lpg763ccGAslm8PgS245vhkrYkpUqMGvEVyW2hJAcKtqqSrZzUmuqurcPcivhgxZTE8oBIQaBx8RhTHttz5QDR4FHRMh/NL+54znBLyJcNQk1tZObdsB0aX48wv/OCSky+cn8DxoP5FKpiJjEF48B8aFOCsWbHMsTdS4jqNfbBUPLmnFKnJnlvTUQN4g5COXcx0R3/X3kjR+UehF9oIyYGHWwamDaoQZmbj3wn2060NdjdwRs+OnG3Lhh6z22B7ZLVIuqOwG07y/4c75b0OhxOzpa13spHfQ70MXlrIfvlfeU18tFTy8XXdmjHchMfFwZyix0Lfyb5IdS5zmpF5dL623916Wxr+z3v1zC/WKbGjFTwbo41Cs5sKvZ50y7c8DSi7pUd7+kL7iERP+Y8syjGJfU41gB7iSWBCygD/UZqQwGuQOY3fHbNcDRfmeA6KaiU1Zq8rO8CiV1Hhrheyl4dl3RNvvxrHmN+X3/wr88HsjamFPGy/jt3Lu9IqaMXqVlbfLfyPeh8Wntsq8rmWOMdz6/sm6+XgcHvcekK4kW+Kdfh0Lx1nfHsRv8D8+nISlCGQlG+IY+lSkeMXWwdh/Ew5Bz24n9nf+iyJnyhC6dfCeujZi4kP+f+YHy8/NVH31wzEHx/GchKD9xePyZuifaHUuvjo+p66bP/ND0kT7ua/Jh8/PLVbYn3/BtVeiWUKFH4XtK2iLCXpJ95HxvGuAoX7QFRuTEPHRgJy6kDFpDQX1WsZ8sZUqeF1di1/9Vzid09V86+oweL9h1ceyDmfuIKzwWnzeot5p+aBXTTxGBTqEDgZYXQX0r5DT2ym3Gq7E7LX0+e/+89sSmVIOv98HiGnAZnjch4rnUe5NxkEJUQ4F/IJ5dF5QDmT6zueF0r4EhKTEuIiiD/sKfg/fSXV/msnmJ9spSIH9H6Wd+sHgCgxfOFZwnDvybEdhQqkyZp59t+/wBYV3mDzvvvCYvixbs7RnsUUIHuB3wxJw5D4v6SAltBMtZ18AuKxW0pRXKSPk6bBCBaiWuGGWaTqZusCH0f84rXrgPXgY36EpQXQiuCwuTacOhBsU85cCAxhdCqQ3l7PTLG+/rW+nni/8GC30UpdYXtdZVramqUJxJh0UHjFFRFKgbSgxomTJlul/NtgGAO7J2yg06GEQ8wieYeBBjKlOtFY5eJlXrymoK6iPueIT4E6E7PoEG+BThg3qZ3I92+aJeTPBJ3Ifr3ohHWffhG/DQ5CRFhPwnKQtelfkWmMinrw8Dr+B7ZVI4yOyXDdyN/zF9smPvATs0gkea4FHgFvDDbAJvyLAOFg4p+IQiTPlWhhzoq4Pq4aQTZWO8lJIC3oLMf6gyJiUlLLB2kOwO+SDI5MMgJ6ULcbEZf2y13aIMesOID7wkmYf5BTLGkNzvCxmnoE+EvyU/7/AYpokdAyiDsUE/fwZMgueqxJ9t0rI0Lbyod/sZarRV5pRtnyb3RXwl9ojrMH/4aOp6aADczmb/oIwIue/SGhg1eSKuvRFDqWL80mvWP5wXXrxXPT6eZp9On5xjg74x/dtbgnnOcbyPyPwP4tRiw346NN9xOY/U88smJ+pfff+kP/yTj/r9P/5Bf/TrT/rx04suHFbuzDnh6GJcjCSfMQeOZCMw5APLJ37NeqHfhUNNv9QNXsqyC1FDF+bfZ5LPZzYOn55eWRwueuag0wvGjSSMCyUwXbLpsfPL6emsd8vKL8mLemvKllKTRg0d8N39939iKHuqn7oa2Cd9skIRIb74lBq+WBfawSwyZN8ZA9viGL8SP5froSuL63/yJH0Gmz/XQ1WpEz5dGde5b4xN+MIBJfRGyA9xeFE6rR0fNC29qXN41hiTkIhty9w9h8TmphU+W/RI/L/Db+/fnfXwsLIZ6jN+FsYuls9G0PPucr2A7RXfXPU0f6G76Zlf6Z5YjI3jj/zi+5uPL/qT7z/jsx/16x8+65kxKiSziBfUWt5jAGwqUzXtCGwIJX7Mg/tD2tkQ3jgU2vHxQWwe6GvaRZuJqXCvlxihzAAnKAXOkittp18gj+mb0MLC8e7DST/75p38byU9nlctrU99Msi1ML+wefju+496z6/C/5ux4iPRXmz4GrguWnrTAm4t8y2mixfRxkviovfwf1j67NuilLYNEjSsP/zFdT4tmv+g/jcPescv4mdwbhW0HCxkG1gcHsJ4USZfxDb8BrEOLDImO3PTueGArzxUkmPpynpyZV26kT93cuaNmHoltv0/RHhmTrzSdqHPhXbT9S3HXom1zTwnoS05IeFb6FXoH2NMMUVl6zVtnhs15v1KzEelYCH/zYFPzK0f/Gswi/tnypeXVzZauwZxZCaDWXigww26Tj12bfdJp8qceHdwblXydSMOUGu2rbM+lW1a12IAABAASURBVCUlzOguk8BhJ64v2LeRG/AmMZzEQrqj6EqPmP4ktWkDSB/+XDj09GbxwsvljY3sBu1bwC4UUapM9LlTYSO1k4fx38D3ervoQoy/8CLySr7xPBZXghOwoeOAh2QMC3symzLMt+nMJubDw0lfPZ5n/KzMjUJGzbEh8RlCFTRvWTqvXe/Be/7tae6XStnOfd80vE+hn+VmSo25Vj3vJfeR8AH/GS/cey76gL3PPvBB5l0e3gHsA/8flDt+MW2Ufp42WS76BHYEGpAENXaUJf/CSY02z5HT0mRd117KNx2Y5PIQhWQZV3S/guOGz3ZyLyYwPphbBYUQJV+oQgwNcuOmFw6EnLuvxPZgTrRatK4n8thZ79896D257Esea2Bum4OY8/8v4dSH3j+kvv269DvfLfrFd6t++d1Zv/vdw6Rf/OxRv/PtaR4o+99qe+fDZOZnh09rpd6h1tShxXXd90XebVCf1KupZ1PRXhiQmfNeXDdsfGbdeWFO3rBbY+gvxEX/zR/+If3RX/sfaX/9Vp8e/q7+k9/7P+nH09+R3WIKfJfhaDh04OudRXJnbdtur/wI9Eq+vGif91fdqL9OuukAV5Ox3Ri3Efw36oyd54A5FnoGQnA5GB/zb9tcyAsXfgTc0Nd+ipRaC61rkQeTtTDJg6lWocJpOXY5FvMeIIos8aWIUKXAQ4wRcR5691B6ANfz2uDXiOvGmsM966a4NnBxvDFYhW6tlao15EM8V5aSfoO1YTDndxLPQId7/6Rfqvem6sl4KcGOAAWjjXl/08Ze/mYyHsSfZd1z39AOz928FPPb9z4cvhoz5sCF8kLOcgw+8+LyzD7lmZdL7//cz2tNNCl6ID/E9kH9HDo9Qu9Sp/ehB5eP2MsL7gL100KfpmK+CDzFdSBr7oOJccfI0gv8mrrtqi4btoPtlb57hiyzsDf8fEhX8hghIA//61/7n6YYOv3m79f5V39JN+bMzlpL6AlzGSHYhVbwN3XyEObTNoilff5tYMfLlTy8QajGmFAk9tF3Qa7n+IKf1tbUImXw9m1oMzHmRhw51pI+1ZuySnzpiBCQ3n9YJd6M42cwfWUf5LFC15bYDt/HdSX/nfT1O8/xM7G0oPMix8NBvxuKvfLDlcd/evuf/nhfdyM+El1Pa9cCxmXZgXxkH5E6iKarhl6YGy9Mglf63rIp+qLlfNLj44NWZGcVmIh8v8nrmv/9yifPZfLRToLq8H7/7qQH8vlpPaszvhIsaDuI6UGsDXQ8wGLjeeJJ/B52REjJRGn4ueMH30cQg/jS8Wn8L3NObvK/F3rDsRt2wVrHERIOC+wQYxKZmTyZmLMD227I9tp4BezNOsBXCkWk3LfAoxJdFfJ8emWP7HXxBZ+8IvcYUrev8V9I2uBzwAdxKuoykj14oMuQ+9omhtAzFLQl/DVCw7rulL6H5E5Bt/nx2EMbmFzA9DPz6oX92O02NOg7ZszGnT/6m9cBBhux4v6ek9b1hecrGAORjE0gu7fGvqxjQ1PDzspUZU3qYL6sTSdyUoLXTi67em8Cg4nVQMkMNexciaHzeSEmVvVO7MRBvrz+GfJ/lfhCjnid2G3Ey8774lBEqMOjkFElZYWqctLkvSw6nRb13ugrbY4R8rxts+82MBfR6rUgJIXvARDVlMmziYagTpD3+lZ9GKshHRNDd4h5P7HDh4xEh5j2WXZDx4aCWUWTmaYiUpklX+a5HwOfSJUp2/SB2P8n16G/UWdwXuHVwblme2F3VagqVcQQqpCXDub8IcJMwCxj9enpot/88KxPvEc8s1e1DzYwsB3iOhTaiIErOcWYPLOvNL2Shy/g/cKa+sR7yaenm0y+f/LhGrHkvdmdNny16UZ87NjuOIWtEv2iJP9QtvHj602bdoAbYJzUN/RemZd3yrn2MQQcNw3yhtfmjl+XJeb6+EA8ndkXn5auSZ0SWnupMZDImane9526pbeZmxxfJucqjz8vC+MXrVWynw9k7cTERnze2G/uzOuBnsCD8iCLc4KHAuultembju4d3QoGuAJzA5Lu9/cxg3F8BBM+WI1/N+bhjZjzOrRTjuNAh9CCvqdTkw+I379/0IPXr0gNMH1lzn768UXf897+44/P+uh/s/fjq36Afv3Di378fJ2+BnoNhYQSES4F0tKOjCsB8YrP7NMNnoOcEUrlW6x5/n314axv2bN98y3lN2f5n6Rr7NN2fHdF7ysCLvvQFbpBV+x5Yq//I7HxPQfB36PH99z/SLx8Joc/ESefKR2DP/pMgHeYZ/LeK7kHdbShw4EOgR965cTVGJuE+sbmyn7iij9e8c2Gn6IaOeWshb1ptkVifCcGJm6sYY+sE2fWlXVdtDB/FmLmRMy8e1j1wbieT1paSSA1TDhoxw7vQZ7R7wl9nydOO3Zusr+OcWgnfx3IP8ASl6NraiUGGg8BN/MTvER7x5ZH8tnXH07si096XJvOS7G21rx/99D1/rHr63cr+7bOHiTVSlDJtvTGj67klStr/Cv4vvIedSXv2W+orEJmQnax+DJeHrcsXX1pSjA6xJpKIvj4+Zl19YX4uMrzfke/GZe0X/HnC7xNr+T3C05xbHoeWxaswSqJxa6vHk/6+Vfv9MvvPujPfftBvwv9knf+796f2T8semd735/0Nc/ffnWW/61i/5N13/L8FXY+nBZ4FRAN8sSuF7BOcJcNEdcwyCi3MSmsyBXld+4PAm9M2qTjpmO/wYBkQyBdSVAXDHDpcYcdAA1I8BPlQIjrd3jcMNB9L/C+EFCTeLl1uRHQkTkd0AiohhOqSgHQsMGvA3ZDvoKvjJwOqyz5PniWYvY7AHY3Yc+OfDstIhTwsvOqgrENWQu0qrWunHxKEfTT/fJdRPAQyMZ8eFkXRVJncpt1eqPZeL+fLdwyRHco3vSnj9tCgd6mnGXLVK+C4Ms4YzWxBasbtEE7C8cOjvaJJ4KxFcaFhEqpYrwp4IUYbRMD5IoLnUOp+O0yQtWKjeBC4jvrdDIWTeE+6DD9+Ma/jB24JWXEHY8b+F7QyRuDeWDsiYuPb8id+mH4XTrMSIWMkn/ZT8ZnWhdx0cP93ghxNkm2iUbN2EGOy+E+rvyJ6AVr2wpL7M970lnaLHu3jxNfQ8irTCW2ZRZ9TdhKnZA2YGKawtH1cMLBjkF9SJPHwiKxwvth7VpJKK2S+pgT60ydDwYeHhY2yytYLsRWKTPkJNUr1FmwOmM6fnKd+Q7LgBApHxQGSXmwmdxJ0i8sPP7PSH71mycOHz/pD/7oR/0RB8c/fnpmA3bTzvwEIJUkHzTGYIIfxQvO4PB3g656YSPx6n9rd9zkjUD10B4Hh1q3t/9c7UKCunD4eZn9X5mPN/geBG6Ay0Iy80Hx16cHDoxPJMuuRl21lJo0D4zht7G58GFY9FRbm6qX3CewH9AlpSIT3Bu+6eqtlBHMjUOeqxtxfXPskHSvJEPTBgb/5qehf+G9dKb/2tvEuoNhZTBe8xrEBYxQ5ph1HR3sD/tq5eW+o2uDslIRyGTUTkwJ37ZWOp9WFoKT3nFY/N6LGIvV6dTwcWoBr4bf/MK9k/8ubFBeOBh7ZnF9YrH1hmweRHqBnRuDF/n/rPrr7z/pj379o3794+d5YGxsskkN3VoHH+QW+uS0I+U/OEjC/8HiIw5WD3KifeEX+QMbh4arjTQLIl3RHzdRi0EhZQp8Q1Nf4s2W7uC6E18eG9St2OV/uuB+YHzm18dVHV+1bMpgw8PKdeIF5R9//qT/8y31RH6nVh38FmL/jG9n7GepIbBVaammU+sssF3+JfORubBSV4rJMyIkyLpO3CUWtcaB1QOHxmd9eFxkP7WSps74ZuorMT4UyFI0HUT6ATaOzQ3b9zdyXwbSb7A+7cT/pgtxfyNnejG9ElfefD3hM8+pVxa/K3E+iZx19ToGRhtYGWvreLDZEMja7236H2XmZyixe7HdSyd2FuY7+QBcE4zYx88f0T7B9wc2/z+yof/MgfEz+lzZTDFFxWQl9A7ifuOAa9cN+de5wRgWqcpQg9cK1i6Fcdt2iBC4y8YPnfaq5Bl2+D0ZQzftzN0r8bmTl51r117wCvqF3C6uYQyhGz/K+G/IXvD3hY3OxSXrOkszfFCFF5OIRJ82ac77KAV1xxjawczxeWXzfuFk5gW5zjcbG0ZGyzpNtRCdEaoMmUcDu8rivnQmVj6cT/rq4URMdOKMevolxBCFfA08MWhLnZeFGFvZyC0696aFoLGdBzK/+MxyCp81E/M3u5QVInyE2cwdcIa556LjbllS3f3oQzWqIw/7BnF4TNq1g+sOpuMY6BSqSiWdQ6k7Y2bJzj1EiyrqPi/Q92Fd3uI7ZN/DQEFX5+Nt7Oyn3vZU2OC1cyDb9q/4uCGnMmQbBwHgfdYrPnIcf2ajf+H+wKhqTeuyMp/P5DKIjfi7x5OMb8HnOIZ8tTrox4Exh3fffij94tumX3530u/+7Aw96Bc/e+D5QT/jJeQ7NtBfv+96x4HeupSsS8d3vRq2lTp8Gz6Ydc3Pd2rzvqnoW5XKzPt9lqTQFZ09Fz0PN+L6v3E+9Bd/9c/r5ff/2/L1B+//Q/1Hv/N/1LN+xBeHgkpYgakEFNThD/ahGzG3bReZ9nlQzD0/Xtyov066IeumzX1NzD/P781xC12ZrDdwGUjIKkUUsSH8MXQlZ1yZH8baOWTHJ4EeDZtPa+m0NnCEsJXwUWMNTPzjPolzzStUEuTnQnEg1EqcnRn/SL54gHxvXiffg/OyNNnXN2LNvoaBjHG1Bt6lBvZpAlOZ6LBjyyCOuFUolZWqXuoL5PsK6ofcZyfGNu8HmLNThp9N5DvnvXtelbcVYinSkLSD0Y15cEHOlXlwgV4h7/k+k0ufOKR4Jne8kMOu+NMHxiopu9Q4PGin0MqB8cqPFCfi7sxh8fl96vRY1C9aeEHs2N+gAsyo0iHJung+OI+jPLbnxLyDRdHHk2hgGW8m4neaaXdHnqg78O31MvghYTB3pd+vP9QPP/t/ytfP/9P/sbZtgb9YT2Pa6O8CqwXM1lOqGj1T2H7INr+Soz3XbuxPcI1wtTywIlRZWhwHYL6i28pzU832GW9gdYPszyEp6Vu9KSgDOw58xlJP3EkvxNwTufgzh72v4Lm5YUgtwKv3mfc+PJz1FS92Hx7Imed17qcSmYSojNcFXZ/wxxP7x88u8Y/lZ6bOxFhfm5I4HhkSfAd47RHywfsLcfSCYVd0uqJbLAs+Os290cpLZPWU58Iri8Qn1rVPzy9z//iMDMdJx673vOg/nk86nVZicAGfBIsdzLa5Pg/m4e61FixvzDPrfFh5Cb1CDR90qBXj0E207cSV+9q2uy825uiBb4cITfgHlPROJbZEhjK5L5eBRYeuyLyQF2440HOGARzwShHBmKJ/vOnqHLCzx95kWS/sgV7IWTBRr6YOdrB/s8XohRr4R6RZWl10GmLaeIikgH/yHQpC0lvkAAAQAElEQVQCdezoM+hKkDuOME/zQg+qGTPkuHll//L5+coeftONeB5MSPcdHkdHl0xb7cTIxAY9ra/j5hVsr4zZ5phURWlpTSu04NcWjbpU474g+21dS6vnYEk7jF/x8Y084Rx9YEwqsb10WrrO+PbxYcW/qREHB5A3XfgB6kKefWWMxxqzF/xrXS6UO46KCHikqsAD/0SEgvsC19YbsdzucdNLvm747AYOF/Zrr9CGXkNDzpGBXJMPKoO6ilCGxEc/XQOcAc1jdmzgQ0964KtBT1IauWDQKVRRE6POvDQ1ypw6pu6MU8E4KYQp+B9HSAr69Nb09y+p/6yftS1nnfqiJbsKuypLEaHKVGtJWegg3RB+JS9c8dONH+hfyVefOAD7/uNn+eDohb3jlX2j54r1H/CwxGMEY8eMzSf6vHhfSx5+Zc/5wpx/4vlp/iWWG+91EHXP8PXe7JX3lwt+veIPY2tMgEcKKSsmHWh3Y45uYH2MXQd/MqTeQ96TrszNE7Gy9JT3xwd2jLFxf4jXAK3Un1jHHtamM30n4c8T9x67gCswKCUwH2owX8Bpafi/dy2Qx09am1yel0Wd9gSDgTzr5ti8YcvG+jWYDIHepoFBjomqVEfu0pt6yymnMtAzBJs/JfkiBhg/Jy/jAxo42Xlnu23MsR2f73JdoXhnb3k6LZybnDjYPLN3XdWYR4N4vYL/548v+g3v7b/xATGHx/7buT9Qfs/zJw5qX8kn9iViFIiPsOaEITowncltO/5lTjGn/R58kDMCxCpz2vLAIeZXX5/17beP+gb6+tsHvfuwMh9DOz6zb6/gxFJArIh8Msh/x3yf+wH5v/54lQ+Mf/P5ph95j/1InnniBwrnm4/k9Xlg7LhhDXrlPfyK/G2kjkgFGFYvtWZKGWdx7fhgczzjkwu0IT/ps57P5JUT/bsiUr11nVkfPnideDjN+b7iX1MnRk5r17vHk3wg7vMU14nLHjr42vi6YtgTa87nqeNNr/joQs5zXIxjx1eHdvwnAEZdZCZxVT/p6vov1PHlA778hvf/Dw+LHtmPnLHvYen4tc/974eHlTV30fuHpvOaIpzUiPOOfa0tsApdObfwHLzgs+t11w4WQtdEgYyQ3iiryHNd67LCo6uQNWh+BbPPz8/M2VfeXy+6sU4dxNNBTIj2bTvYH+x6xicv2Hvl+boPGWe30UUdxR5OXf6f6f3s6wf98tt3+uV37/Xnf/aVfocDYx8M25YP5wV7zvqGQ+Nv3p/lw+LvvnrQN/zY63exd/AwLuK6YYf/B5iJLYAqaOiGYCevy1RiJ7h26nYdgL6j+A1jLrwQutwJhMPBgTG32bbJdaAGezyKkzxpPbkG/VxOPoy7IdxB5f47Mg/6mmRQQCUIqEmZCkgK/dlrKKgy2Ql05zkUdBrw2pFhAHd4m6i6c2aA+yc8K3MGTpXL4v5OlheTE8z+zGeg3sA8l3+mgd6/PYL2KY3Sguc9Qz2EKt+F7xklKL4QRqR1ylBC4jpwzm5bwOsLZgfPxtJ2ogy9YMqHGzj5W5QhXwyfPjGPSfjROM/uYBH0FOQyebb8iJCo81gns6k+drjWusvXZDBkXuZrrK3flQXowiS5Ubre+g98L5kTg+AznynNxjynOD9Arh4I9iQ/rCv3BzSmEnTg4/5zHDr+dE+F77NSnYm3slCZ5saf5OP709qYnEXCSDX6NRbGWTK5KlOwu8MZQ+alt+tA/4Fixqcy1VrBw7yaFu47vCoDn2mO89ifyGwhhinf5PVW8Eg2naHGuHJ7aI61Arb3t+lGAnz1JuBtM/DKhslYW6dCUJkHZZoEI28OJ0nG8mAOmN/EFDtk+/w3jSgHtOMbJ3kvMBtJ1rwt84rcK350CQRqKq2JzVCLkmXbLea94SvHwEbe2Ke/pMiYZJVMGSH7p7DfPlp64aum1pK5F7IdGRLdZNt29DbBWn+Xt5i//Jz6p04HOoRaQXRudO6Mtx8mP+4bYBeYNr5aK5XJdfWFN7gMcYWSelPEm2BxgdGBUFc1+K1ryYtCMd7YGbNjYjbImWLDKBYJEjiL1ic2aB85IPzIL7cfOTz+yAbt6fnCL4VO/Eb6MGSykYmAzOA25Er7yTlxA3fjuLFAb2BwgKe4UIv55q7MBj9gAx8PhajzN/XG7kD/HV8eJuoRpQKzAovOfFg8P3rTae1aqikVYq+ngSz7+gyff/F40b+9Nf3tTUoY9FaalKmWpVZFDBfl/TkrlZaRhaxS0k9csEQDbkKKlBqYdjbVJ/Q4r00P5zb1aJWKwD4G7M53bAZ24smZww221fc0z43PjTxofHZsPdDXbWJ8hL8EIzBhkLE4GLTP/occzxtr1sa436bJh34MYbA/9zuzqwyZGuWdEtuh3tgY17SpVVk8MTHkOXRhTXxlQXdpefbLF14NnBIK5p/Q3e0X5po3GbZZXEW7yf0SLCMC/okvEtmF3Kal479WyIeqlCVF3okhKni0XlpmDJeqpRT4WiKCB2sDhM3G0bQTb0BOTI9JqCY7LxlTmfBLZdWdeM4s2IXEZ9BxEDxfSFwRIT6TzCioM68WqcqcsVOZ0yaJ1jvk+u2L2p8efT/HZzAePeCTb+MGuh/42PQ2UeAbSjCw3YjRnL8Y5T4bfe1z418puT1R1vcUsr53W4YOYmUwznVui5/6M46KQIfwbs+lUhGuSXiEks6Vgc98b+zhB04HtMFzhwbYKSSGSeIGikmySFQcOtwPOvDXYVsJ+Dme50HfxIDe+n2OEpcdsu1wuM+XGV83Dh7YWLOZ9ZpyYy05eNES0YBbialkI1xsliHm5cPaePlIJfpXBTbU5N9mzKVmbCFz6Z1YbCrnEoyoTC30WYi9tTdenBu86dP6HFNV8BTuOPQNh9f/nf5BX/+X/4r0/X9dvv76V/9X/edf/VvcHtiOoWDllz9NnMasN5JfSLwcafpon/0H9we5byOPzDWMcueF3DSxm/gNhoy3OQBn2A5wBM45hzfGbEyGG/N4A7ubnyk3cscBfwQJ2DS4H+jnup22jZds3+MquIUUoZAUEcQClLqXoVkW2LZKcAVfMJs5lueiPhTSGw1JEaHIArsmmmUZQuGDWLbMA7vGrNS8IoJ+IfFxZ7ft9N/x+c6Y3brbCOMqLvpbjlnQbNZyWLOdkON0o9JydniY14xJeQRjUwqUSkhcrjVlhIq80yvVXHZpIf/7QHblEJmQkQK/WY88lG0oGlXwE2OHJMvbwdjPLRM+pXIMQcHziGR0TE0ObB2+o3R/caEuL1QiL0v//ru/ovHub1Mr/fm/+q8Il8J/Pir4k8iMCCU80zpXqDJ5lowhgohb0fNO7k+rIkKSKenHZyqCJjYAemuBV6jgu7D+mVpvKnBxDCQyY/IQOg3dHLMoP97IeB/EpH2Q2NjyzqsyVZliOOo5pg95fbzR13FrX3us/XowDq3kKxiQWWIwYylDjBc/Rks3Ot/oy/KvPUID/sqmwT1q0ecgPpibcwQGUnpvZL6iT2ZSo3vuYe5Yj/uc2plzhwhBHdjlmN2IW6YONh/akLtryD84DPS58+SZerrLdnjcnPI7+s6xA353OlDOfaQQagg1VBVqDXyoGOSFG8J26IChw0ohFVgmVJncJ+PC1bj8LtsxyHTRgW6aJIoh++agwRjvlLbxC+4butm+nXLOF9rdX9gSQJaw8B62oZ91rExkB7IlVOVrYO8xcTmsKOMqUnfNEA/8sxo7LOOG7T6kuBHUm+cq+OzEIcPQOO6EXD7aqdwZDAv5mmFgPdAhK4UQHeaLzt4n7eB2MCbps/SmDvm9ynuLBNvJE3TMc/OY/WDOfaEx9xOwQ2nNK/g2zQpuKkMFH+e/1koNORGBDpJjZ5J5wntiGFJECDgoJU/KCM3LxZf7WTG/AtghuXVW8PXlPqiFGMSHuc49rf4Mt1BpTCpLVanMVETS7H4hPzsvndH/Ow6w/1p/T45r8txuVfBL+XIMSMGHZ+wdwnowte9MG/6b85Z3aO8H7UOUFuKhgBgXOf1ISOFDyTF3TN84MsGZVvNwHPhHjlcO1PxDjtf7K/lgB0P78e7bwfiBnyBw3WF6j9+Nsx/I85Z5coP/lIN/0Rg9UBw5tseyd/rs9N3gvfseXm6z3omdszd1lhsRso+XXuwnQmWTQirq3TV5vpeh5Mbktsqkb8o4J335oMpBfOy68QPFho4HMhx/psOxDbaBnu6fGch444HQ/oVazb1Kw3dJXYgL5nywMxR+hGCDPG6YMPabn5PWu26BrjnbjZ//0sUrP9IZ/xdKY29/XuZh4sYebOOdcNONdz1UNisJgYGOJgJGXy7PmQM7jCcmyeQBUy++IkKOyQ6e/qHn/r7qBhQlFj3OMiYfhQ6S6oafX4mF+WMOe8EX3rX8ruKYcYzc8KV12/DllVxyRc+ZW1zax4cUEdOPBW6VqYCMy34M/LETUwexdci5YEee6aDN7c6JSf9T73o8r3o4LTovnfOZJut/4v3U74antc02/0BRFZh9aNoDHuY145x3rCt7NN9v8He79fiSD0JcfFWmWpUqCxRwlftiywAcj4kI2ulDPFQl/WI+O05Pvck6nXiPWnv9FC+Nfsk4FJP12cDnCpY+A9vBd/JFmvmtjXU+U74Oy8Q9A19QaEePGzhffM7DDw1PnBtc+FHH9e5vEREYwcM+hq7wvuIj4+jxjg/bf2NR3eF9YJvRqhZTb+P77rzo3cMiHxS/5/7xofPcwXfl4H7VAz8in9eOH5rOHBT7ee1NFrsRBzdw3pA5D4yvJKqLCYMvHFRcMeACXRG+QbsH4JRXDq2eOAixYQf1EQHyg8VgnzRmNGteA8PsjIO6gQEmjzEvlwftVEuwiIjpoAjMpH4nwNw2AFRKRUAK7sQ35IiAQlxeeV34gfuf5ADqF/AsS4yMCCVOy7yXEamkLsLPJp4TWTwTmdO2QTRMWwZ32CzbM4lnvV30jwjNP7OkHv3uPbjhkUbRJPd5e5Sf/RVB7STx+OX+XorrAIwbAbXjE9tCV2r9oY9M4ltTX9TV1JcxB/p6jB3tALvidD9jiu4DNC/3t59v+HjD1xtyvmB3twHWd8Ya8DTfGazcD+SY/Lwbc2iOh4f7mfcU4vGQn+/E5OfZbZEh6+N6yzVZjxsBah7ulvTJpBvG30vuJfEoj7dfPYGXXnKiWdmQz8nN85nE88iE8CRx29KTZJdqJLsOpXmjwk9JJkKuky+7D3Jz0a9lMra0wNdJut7GW/cb+F55Cb9MuuoGngOMImLGt/tOmSS/1gQfaWFSm1ejTlwbC5/xs5/vdOgg3uwBjz2tncm9/ESnpcMnWQxDIS47F5+kUj2bejXakjbIHTxHoKghmtV6qi2hTlnWgT7zbxIRb68kv2d+3b5QWiezti/C85KNKPlJVxbB6+WY5e06tJFHdubvjg4mzJfHJdj1aWtqMXattJi4X3qT60wdHRK8bK8x1dv1l58CsWbKhAAAEABJREFUO6RflChj+mcmYsY+zAS44veOHUWib4p4s1chf/x1oMhBfO7EZtC+tAX7OyaFbmzSXt7y2+fPz9r4cSwr1VnMEj0Fm8FXUOfn6qWiPquxMAabgF0+KP7EL7cfOTT+TNK/gtvBJmsIawDiQK51mIDAa9ZbJ7ByrMxNBgfPLy8b/DbdyMcMw5MFTQX0Fgpw/NPPMK8h7TT6cOOK7q9sBLxRHNT13nReux6WpnPvHBKnymPsK+y+ve66IPPKr5Yb+PwTuuhv0OPfy0ULY9feGb9qbV0tSpiEPqmqUqMuqxQZGhE0DfQYcgyZLsyBnZj23Cr8v55K7x4X+T+d8gLM9JHAwHreiDnnqQt2X6wXuth+TKPLYB7AmwrH4hXdb+SHDewcZ+4TEYoEK3xUppQiYo7dkUFXeAgdqVPofn0ppaRuEmMyUkXZsCu5bxXYmurMk4UDj8X5pdWMtWTkQB/nP+Nv7F0e5NKhAU5JbDY9nho4Ng7QinnJKPgLsv625ZW8sWGfQopEE0rhv4ih5LmRNBZ8sfZF67LotDSoa8W3RTxGlLKKQ77SiTmxkvPWtan3hh9LjT4NnRXSjpwb+h3wH66AXA4JjfnyN21B30qpsD+NRaJ3Fc8l8zLP3hIceKZ+1iGjMnW3IeAEwRgXSMiJkJKvylRlzg3TM3PPf7PGG+wrcWAchh3GIMx3+AiOUzmH0+4cQ5zcJu3sPwZE8yHKAWwWiJwMIUK+dvjNjRVx5Vg3eZO3w8Oy0HL29eFkMMA0kG/yfYFBB8MOIGW+VPKhJ7KwMrGpgUUiMLBzkCMHehJwohnMB/Ni6ELdFbLPd3ICXVWMu2NZxEZJ8MJFsr7WccNX9/6CXUoK/jRl3akoW5WqUhnC/kM35tCzN6D8aPX5+apP0MdPF33/46v+5Dcv0Kt+/cOrfsPzEznr6vhDn2mveWDWzn7wQl5AvCJKrXX11vB3vxPrj2OxEZOFYIYI1eX7FZvOa2MDurBerfLatdJv6U2O3b/wEPpnjr9f/T//X2j//Bd06T/oP/tz/5pef/m35pgGo8BarJk85QsBX/SzjI6MVgkO+tM+0pznmCJShFiWeXEZmodRjCcMJtdjBG4J8SVj7fw8MPSAdgbvlM6HN+LlBpMLG/pX6F5u8vroHH8B5wu5/kLcXrl3HvC8ElIsAViEFLTiZX8UcZAiLepKf8ekUCDp9IUiU2VfYltyj8ryWnsQT1Iq6HtQeaDjhoE7E+IwjQM7hix70MF7J7fZjt393uhgjkwM0arC/CwPn2ZRk8SOmEPwsozAAgjlJc8F+HIjV5XnQwut5MMzed37qwd+aLBPpozZN+aa0ZDTIZdLpZZWxBKytOtye9Xl+gwuF8TclBwcix+1IwM5oXwreZAiJWOg4Js7niMkulg9Hcj0YSeuVaBfA8OImL7fUGoDs7/6zf9DkbtOH/9evfuDf1i41x6YTBiunbl5QIkM67mS821TB58Oz47+ppYpU6KD/Devjje/XqUrc8bzVjBMlGse02vm/vNK6fUDzE4uoU5bfytbFfaUIkLzAnf79EqMfSZPek6/vF6QcSWObjqwS1iAKHmds/0Hz65DtIqvRn4wO+9/LhwibTYa5tlCVQmFshKZul8zlg7txIzzzoXylXh9ZdyVe+OYFczj0gPr2glyHJifdfXc8H7q89OLPkHP6O35sYHrhg82lGV6oS/iiEebAFvNNmRsNN4I+o2GnXnkA2QBBxresVHOP2JO7Ky9G4Ot581joQP+icGFTcazt6bMnKh4zsF2xgvQwjYUEaqEKikFpRw7rdX0cdHGcLAeuqGb9TwYHNR7Lln2C7n2lRz66v0XvtqY5LbD+WTeo6PxHGBrTYB+7sVOyFihXpaNXAQ1GieBcbFXp0nlOp5pVvDHBgx0AE7m69DOje0HNproEamEuHNv+hyynq/OZej2ij5X8sauQ5gvhbg86aH7Z+I10PcAsIGsxN6ldfXepj7JwKxQQAhjfPxEg0nIUIchrIM8EHShHd4H/jGhqNwhMtRbgXmpuKdSA5kb+l3RdyNuHNsDTiPISQJBl3Evxb2CUTH4un9c9XZHEYp4I8ZKgdjgO5CXcuynxDPVyDWWG3ju3EfEXJN7y3tfOhqHzFRkzTrngV+Qs37MLoEFXYmbUJXk/Ztt/cIP0xEirpjkb2PreBpujFBGynPWOC/LMu9dJ2HvwH6bOYZcV9YBQVml5B6B2uFjGy5gd+Fd4MYeB1MYXjQ3Bf0yEz3iHtP0eyF2n8kNphfWOc9hx8qV+XQFi9tb3O8c0N4cP+4Db699V55vxPwVOc5TV3LFjfjy/uXCmvhM32dywI4SVQGeCTaJvqFU8GdMfw/kHPQ5kGX9d89tfH9gD+aKjoxJFQBnpDBAO0F2MGYjVvY5bmcumI5pm7GdYxkcSGvEV6+aueu8NPbkHWqsSamsAptQRM4yK6es1kqWFxEWKaYMvKUde2/Yd8P2V96VnZv97jf/9qdtUdD1TtNlPE99mFn2947eWC5fEYGMECLxt9Ra/oQTw5CHPfDcwWOjnLiSc57Y19086Yl954iqUHcYlmQXO/4SmzNTVaWI1LxQ6ODmANtJPA8FNVK4f9zvd2Td/bmxTm/k6B3tY/Jybg34RgR1ku1x/wOfiMu2Xm5XeR14en7RBYwcF8Ihtu+0dPzQ5IPidSmtHcInC7SaeqqhC+w9ROZ7gNnBeNSedZpXSIFdEVgAURbjWiXjU1lNmSXrCny6ESc384GGcCfMjOlGzB7Y63kYIcaEWi/wLCUVQd+IUMGrtSYbfWN+vBLbnj8+fLd9trsytDDWNp1ZH3tL+fK+4Iocz5OL5wU+/MS5qumZc4NX5uANnu7b8VdWIi8Vwdyn0vbv6CuFKkpCHz9fiEHr8Arenr835vTOnBC+oIsqQ8bc74QPvBv63MQ4995oq7t9GGh5rfHMemM7ruQF+xTIleD1dmJ96IKSX+gKaCZPeANp4a+A4heLCwwMqpUYILYDvmmCrLcL7jbMdQOFTR5zTwS7ZhtjyX0oKhROypgOOADDeg0BECBJoYg3khSMM823yOCZieJ7bmU5Nm5Df5fmhSqMkRLAYhKycPh8hi9VynDdndzZQSRfDB6Qpg1Yi25+tl1yPZ0DklIRIf/xsGkIY2Yf9It7peigedFXPAQ0S559H8F3uAaitB62w4FsmyxbXBExR2p+xxQnX+hk3Wz3wcxw6XH235WNzEYAYcUcdf+SPPksw4HuQN3w5+ax8BJYG1vbYdnmbTLf4T7gcbxhvXscE2Hn+cCBB/Z7zOQBH98P1/nexL3bMEUR2ECdx00+5gXt8LG+01c4ymXSN+lOwTgpuclMdYJ8YYKeFhIQycf3C5PUL62PTBCTN+udJNSpN7VKVYVwv6YufMMKvtRx/xMEEcoMNfp63NIbk694xu/UGxP76MqkvfLr0AXaWESNQaYYm8ip+xgmYi+xGEDcL+hjHYzzBna22WTfHyhgTKybZZ/Wxga9Qwu0zmS7tJoYhLjmIKkUasR4y4Zs2nnWJMlyIumD7NbpZ+LQuHj28A2/Xlnw/QupF/kLNrlusDkXEzZMh3SwmN/mgfGuG4fG/jfUnAw38sjuuDChv3kGGLWeJNDETy5LHRAWcPTCsHBvXE1JX3ENeaQUEf7SX7k1/UNt15qpoq7o53EP/CLmX8/Oa4d/VwOPSgxU8EdvFxnjEC+Hx9xMZKTa4r73pH8luTq/PT+/6vOnJ17mN4X5r23yA2CZWVQqsaMsoxo+7TrA5YUXxI/+G8YcznyCvHG4wPMAA8+dY7DYM/f8PK2KmNYN8DmOQ1c2Hf53r158YMyC8cJG7MpmhCZEJ6JTAnfYUGpSUMwPNxbjebixcbjir1dytBePA/7G40z8n8DHL6iLdYcjqzsH44MXz02WvTHuH2Qz+A1j/ooWZZVabyzmTQ/rwssuWBBT/HCtRJfGfYNXMpcCrKji9V/ywcyGQlfm75U5sPmvA8UQXXVaU4+PTe8fu068MDfGhQY+OXQjbq7GAXohrm7MhQM+qMOmSzowfoe80Hudmj9oEqsHHfhIgW/gl6YKZaZsJixkHGeJkgOSrwi5XcjnTvRWUVfczdJ8eG4V+DnVmR8Lc2VSK/V+x8NY2MSdH0xuxMGVuX/D93PODNud2N3kRfrEYcHqWO/oCt+BApipK75+xe7dDxK6h2iSdTNVJPmitLSmFTq1rtOy4Jsuz59OXeCvxCd9bTqdITYp3hx4U9B6m/pWS5nvRixuxybj6Wdh5zDJ3rDEASpDPjxFTRXDKtEZ/lmlRF6BQaume5lqPC+T7veJzgHByFPAhSJCmUks3KkqZT8/sZH8zMbpGey879jt1zenWaNUzD8OBFfvzj1g5XzjTbvJf0sek+Rc7Lkwx2WoKiTkOpbc7wbOV2J9o9zJczt85OBAw5SwWXQfEr4zcSceftLb/GCroPb+ufcIKhu22SbRaj0nW39Blr9ReQP7K3PjAt2IZ/dtVdO/BX6miNDOmDknPC/Q03l1o26MYEgpspRVKnzRer/7l+egecDX67nziV8oPnMg/In89KMPjDkk/pNfv+rXHBr/+jf3A+PPzzcOQHcd6DcwJ8XFzQY2F+bijj8ycspoyLOO1ZuWvmghNyzcZxVwDVl+r6AtidEi7hd+LFnmIfC6dr1bSv/Ieegf//Gf1OVv/Q913D7oV8vf0H/6u/+a8tvf6Kv3Zz0Qu7CTfSj84pcezJIcAOjl+zLeldO/wC4exQD3Ro8APxFbd0L9+WxMD4l2vvwZ9/sDXE22c8cvA9rBfcf+DbqC/4WcOv/2ELnZL+GmV2Jo1hNPfr5Q3hjrGLSQwA+2wZggCu1TiOKlS9qI4QPeaDB1BzIVHQkBbEp1cE7sG/jbOc/jRHtkydeBrzbyvXkM8zFRZwFuc51Lt2/oZPK961BLxjAi1OBXmWrM5RT6AdAOYHzQV2J5g+XQgQJjoit5MEPUnA+Xwrdt5nUfGveemO6crvs6Ac8ehW2pxn1j4NIS+1Ji0t6ur7xIvrAGXBRxU+QmHxpHBKUUEqNC4vnPUr49pkSPocDHQxuKW89GQLRGW+inerf9un6l73/uf89Y+p3/7L+vcTljlRhtvem7S55nEUkMF/kVwilLC33Ru+OXjh2FXamQ8NGxh24309CVuNiInzGE3QG2Qd5Orb3mnPA6YFpZD9dO/QL1pqV3+pYK/gFfk+Bhf1yIrSdeKD+zv/Bh7JV43FhnDhYf22vadbAGDx3TwYc8bypT1te8duLglRy7O1bmmlxK2rPlLCNDvgaKu+9G/xtr+OV2yIfFF+aByw3+lcLvpUevNWvTQhwk443dK7p67/iZQ4JPn170gt5X6pzPeEXAR8In0gHWh7E78Bt0w3eePzc6bTRu2LYjawCCNYuIiWcF+qpgAB+PYS7doI1xO88EoOiiylRrpQ7ulSFfB3PkwD6KL1xlvHgzz+sAABAASURBVE105z4g4YdkbKjApionP+Niv27MO9+bpXW7gYsPxfyi7h+Mbf8VzHZ0MXnMDV/tjBOCC8mtQisxdfIcovSzqXxvor0wMSGXbjNVhEKCgwRk0ADLoW3af8z7waQNAAiFkv7iss+uyL8QN6/49JX7K/49iBklHb58iDfgmU8uTTt+QBq4JFh24rRxX4oKKSDGR1CaYDb4AUXocMDLilqHypD/iOugwfhR8CQVfOynBtZBPzFoR/DGHLqB4414dV+zOxgxwgJNIVmmx7jkUSZ9ufzwpxTodu8Ws1vykDi9ATK3stwDW49xaAObHV+53nq1VlNP90/km4qyGNtp+0vjoj/oZ7WMSRVScR9wPeBzw5aNeOCWGteGIoJ7pGLrgbxBKQXjijnb1FsnRppaNUU2Cf1F+xcsMkVbTaoqJXpEhMOfXLTL8+gVf3veAqECfU2Z9OXeeNpG63a53PR8ueiJfdjL66YXctgra/+VOWX8TRsxs6HnlVg2X79j+P5KX/e7MMdNV+bDFXtv2Hsl1p7nO82NHL+r0K8zH415gQ8fXknRhPk+JhGRKOu1akfWDp8DXAYxEQplJvY2BQNJHTrIeI7PjbEb4G6As1Meb8RQA8zIUEZMbFfkn5Y+D4of1kZO7mANz8jZJ5ARvqec/qxkXEiCEEp4kLuG9jnnNvL9Va/Y+MwZ2fyLD+Bg23f6D7GuzHKqgRVizkLWDzunfrCNDCVUUBbynAPQs2Uy2j4d2ul/pzHf2555X3zGXzfmCKapKtSaZgkL+ImxQ25L+GSUMqyPZox4n3JMvAY43uvcGRVmP2p0oOeG36/49ILfb8SDuO7zAX7wVYjxd/02dDxon3UAdXVc8aPhE+/Wr+Bzu91oHeCdrB9NJ/BfsXPSUvf1tqcWaMZJhVnpgJfnxwFg9u+Xe9QH05DoFdgWETPGEiNaJbFSKsd7AUyQeYfkvLJjxz4HD00c0Nu679hLjXwlPHp3rmtKeFlKmn/V5DuIBef1F95fPH8uzDXHu3Us+veWOi1Np7XTP4Wimusb/rqAp9cK++/zxOdFjp9X8NqIe3GZR8tSZEKhge47c+qw3goVelCQ8w/Ob3dd8I/XnlcOjS3neLOFkaoM9Y4+4P14XvTwsPAMtUX1ljcU5hnUJ/p61Jh5ZAMrcaUtoI8OFNiYmBcm/isvvS+vu145BLph1IHQn4hk6sEzWeD8KxNjB2g7LyJQKhFkMJt6a8iPyfuKQAfal9JjzFPIDUmJMXzoP8SISULWJKNMH4N10P/LWDv53hRKZEcGgA5tgG0dd/Sy46ybSQQcPYTRSr4YghzdKTR1TyqTmhDIINDj/n/pMB7wckkvKRgRHmGiZgizDrndOuzYvqOT+QS8E+ER3EG+L5zewGqS76FOkC6QA/6A3yt+ueCLDZvMR+gmLtsDG2UICsglJCgkt02SxCPtcbcTHcR1vOFpvG4Em8n6HiRf3/vgyi+dr35JQoeNGLHoROAkmHILp4G9g8CF0NH9NpLp/hbcHkOnKd82nZbGS2GfCftEkjj1IlE0nZZO2UkWjfipSY1grkz0rklZqUmzLqm7kzAUc/D/kGXf0PULXgwhLgP5EqsTYXMA4SHHB8NoyykzebDOG1i7pCP9xkzUrnMMb5PvroM4EB0ypOSrkdgagjpJwrQwOVfsPE0qrb20tFLLRI+Q+JgGPLw5sr4XfHAlXiznxkJr/5qXeZzXxsGdqYNbn1g5RipLCaNJxEpJatjRqV+qtJIol+rq2agn8Q2S5i4wOvixaJPlXJG14fPBaSAmiGGTEruM0ZUk/8Jm4oWN/wsvLK8sUj5sySPgWWoM6L3huwXdVny7zvveOm3Ibfc+jdL9Opgsvd3xcJ2JZ7ed1sb4psdTh1fT2fEB/di6foOcf+x06Ot3i779cJL/84qVti8Y+eXF/W2DN2DedGAWvgJlgjAkZaQCu4pOhdzspWwpDJEKj6bYghy8NG7gs1NCjD2+zHkHGXSfhwexseuK35zonQ89lwY+tc/87wh9/R49H1ad12XGQEdmq1B70yGtB5SZMpXrI366T+5D6GUd4Dvl8ky1qud8UVvAoGFHVaqZMtQp7X/jsbamyiT02Szgs+NI5mpJUcpa1JeT/r4W+sfyqn9dq64pKVn2cygzVLT1Vlp6cXC8IKMpInWwYHqeXJkTN2gjZzMzNGLAOhiX6ozp6LfwUlzYrQG+5Ijd/Sm3Ge8Hcbhrx0bzbcjKLFl2RIDxQTv+YF5u5FImpVKh3hJMGzo17C0oodJSiY7JeCjoCWWUKlPBvUwKYZoaX4iDl7S2JG4h4/pGnbLBr/em09rlg9pGv5A0jjE3jgd5biffbWwEbq9D7K/AWvBOeWxDQFUxQHMB3ulnHKJCDf4r2PgAofdSoU8G9VBH3walGHqY/AWA42BpRPYWHPoHP9jA91VsIsV9Ir8hp/RC3dPTzoHMoE5K/hR8WwY4pVbPNR/e89Lf8bEPGAZ5zXnzxtp+w6bDL3+MG+A1UHogG+HC+Em4mtZQgmllqWXHhlTx7LpWiawC267zsuhxXWd5WroWcMkgHpBzJQ7YdTIu1MCqV1NvTW3yTKZnIiNkLDymoU9V/CRr6kE8JrFNTwVxTkDdVcU/Vhv1Gc+YqVsIKBSuZLD5hrjGNEtjDNqkoirpb8wKwUsV+je9IxYeoQdsOlOee9Oy3PUN9LCP95txH8SIfotCAtNQUwakVKEIrGVC1HyuChmHpSU4Na3wN2bndZHphMxT7zPWK4YsYBB4Ozh6jtw8V5hjt0mDfC/yGcSh1ustOSCGLqEX6JmYfWG/9/x6sGnd9UJ53/+J/AdrYwkOAVaOj4N5u5PzvC5cLzc57znfuh211abOhd8TK6VOHjl36Wfn0D/7eNXv/u1/QT/8/j8rX3/n/V/Rf/TV/0G3vGjYeMW0vxOPC3TiQOXUE/tDvRJMRA9pJ06v2HghTv1fZzzxkvv0sukT9Pllx46hl8vATtNOuU/7WeoY6/EQPt6Zwzv2bNhz8FyZ5EPwPvU5P86z7NTdaSFuV3zgtd2+aRjMkBkvB7wO8N4QYnxu+MJ+uMJ7R1/H1E4sXtH7lX32hTxwI0Y2y4d2FqtBGegRErEdKjBoWYoIZOALeFuO/SAuqlWtlK1BpaoCI5dNlU2ZydikJxSpIVMw1UKDuULIyDpt6GG+4Z7YVPfuYrgcl7hQnnOdh1MvsClyYdP9P4UFK3BaoA4+S2tTh1DpQIYJk5A5yOP4gv3kCz9S2HcbChzatHN4fLB+HMdBKEMuIQWbFWiwKt/4RehK/vcB+jYYdUgM4UvSYXuETXc6sJS7t2/aASrRvcDqP/7mP9Dx4W9RKf3ev/s/1TNx8kz8886vDf8czN/ZyJh4wyGYYwUuK7Y/YOd56aw7pdW2uhNTUMeQ9d/IZzf7lgMXx+YF3hd+ULwSG7gXf4TMa+oDzwbYy5LzBdpx5We3DUBjiMxvm7xDFJMG9u/Ey+YYA8Prdpvz8MZezXabf2fd7Wuor6llLc3nXkqc6Xic85cD5NeXC2vEFdyHKhrzbNHaV/LOgq5NdsOFmL2gzBV5V2wz3Xje8IdtHujq0s9XdBjo18B6XRs8UgxDv2OSsWHYrG/Y3sFw7R08u1qW1Z8xabmGVYr7h8K3X+iQZDw2vmyPfWcyxo6Lw/XWEX2N4c6zeR72se/ROeBZxEWzHzIVYaIS3jTLd6bkOennvkkfN1g3y9hgesPAKReGWaXIVEQoGTNtrCRXF9gGlDrxfO6lB+jkfFnUp+gT4J6yPgzHPiLZgkIK+iTjMqWMVGWyRlJSx+OMdeuzo4gxJjwU/GnuB66tSvZJb8W4kmPN68i7U2dNadTBKyS6EweaFEWJPBH/G0573a564UBiErHzgq9fyWV3Osi5+zy8+P+y9a8/t21beh/0tNZ6H2PO+b7rsve51c0XBWPZhkQIcBRKJJYci4DBEp/yISJBIJD4A/kCCsQy2ICNMSiuwrgox0W5clxV55y991rvZV7Ghd/T57v2OU4y1myzj9Ev7fK01lvvo8+117bKDb0sqypUmdgEYWvvyIIa9+6TEfL82gF8RcaNHOdSWJTwyHT7nVrV0HPqBb8Ch5D/CB5SSgElNEqUx25BEaUI577SzvqLy8A2kBCMgRi7kUOAbsTqRnDtIw+EMkIhjTIzlLA3US3r+GfWi36m0reiQVwh+oRq9A2Nayc3wHzFtqtjhfsNB9lfO+XOfKG7em/4YtY8d+Zg49l6i7m5aGGOL8z1FdoYDxvW5xBTkzZBu1y3Af6Octse2KpfEvZVJvFV5JpplIFl22bdGEu+Wsld4mqVtCcYJ/Eagxr+6uBfKGqiUERICqEOemyssxv5dNELyfSF98Qzh2i2M7SBieAXkEsIBo3YaK00kU8L3mGcwMJr8c69xrWP7++/qN/ReUWo9V0weiVuFnBZWSNW8Nxw4A6fnb5Cv0BWVqkqldwX1HmeetNMnjQdZvBuTZUpm2UZV/KH1yn7bOH+Br0S70/PNz29XPXCfuOV87JX9kEm53v32RUasiqxt1RZyE1qQwnz5LmQFRH4J4S6AiJJ7oOOUff+kdSFMIVSojtdArx39vgre/5N1muM3zX6uW8olBlqvRQRxM+mG7G3E/EN2a2nKnP0qUxVQJRJOSDja2pND6eDPr570Mf3J+hBjzx36lcEIk5JTLQ+qYFlZsrXRn41BmONwC/2R9Aw9eKgch708HCgPOowd3xfjA8FfVZ8ansu7JnOHMRewdtyqlLCDizU8Cn5CNEjLr1PnCu4F3ykDEExuntIYLMA1znGfCZsn9ClQw2K8Bxaid2Fc8+V2CV+2Vf6RxP/KHIBtysxtqDbDdtWE/nBz6Oe9WWjTcgpeHUUG/wp08pQT7gyV/EZ8+uZufHNp7N+8d2rPj2fkXfTjfGZYl524rHLetoA4/CZPu77mXEX/LLST+wLi71xG7gH2PChsLjiy10iQrZ9Q/gVPFewjACnEfNNu31IsLj+xtxZsNN94SSGsCdYiPHLIM9leG5qMBdKLBh9YSK8erP9AnhMBDt8ZeSOwV4wkKUbTP0L9+fnC+DeZNB21EoCrbLhNAiFpo7RWfIhgJW9Ms7lDcWtmDfGQllxWQWD5RcfRijZHAYbSDH5d1b+nT6mzXoSgJZpwxw41in5KojmoY91XABjg9xnR47BER0CXu6P8ZhkrjvahzJyUIR7mIT/d2jTbgwYu7kctGrwpFnuz1iXER4HWvRZh57LwGsh2KiiS0I15KRCidGtNTVPOPDyvSfjBH7zTH0DDQLTCerMge2NYEMNvGHBuywuEZl8FQ85SPA1hSq/kIafW6UaAVaUUmgFnxu62Sd+6VvwkfXe0N3PDpLPz1d+dbxpJEJiZEeBVgEfKJET5iSm4z4mxELgO/hdemIhAqzufZL+UysOPrvenWaNXzrmzgLZRt3pOMl0PEw6QNPU1OkibvtFAAAQAElEQVRvfe9UqiKhY8OwIwtbc9DO4oj6um9c1jH5L6ykthFTwVxSbOiyDrtdv2JnSEPGjKwEvwU8bPuKHbbV5H5XFj7XX1zywrPSz20MGVhMvZjopQN8xgHC3OUXC9P95aKxGSyVsWfQLjDjy/NjQdYVfmeSlOlCeUN36+aXMx+enga/NrCyDOvbjUUk5oUS+wt+pgb/CbDnrHFgfGyT5pzU+JNbaVuDjfsqz2Mvcl+SIhqBhUjgOahPqR3MrmwKn/mF8Ilfwsb/vZdD4wX9CtkzOvjg4jBP2DuzoBz1/vSAbw+aqevEcqNP4bOi9PPE5mACJ9938GitZPLzkc2rY+P9w0yMdHia2rD7nxwf9eMu/WuPXT/66qR3HBzPLdUykFXI7iTcUvG84NuFXLNSbiR4gU2CS1YqwcZUyVgvHsfSdGDcVApoZTE644/X64XN78LLy0oC3cBtk//5gQ1/7eZLflpItDcCb+Q26hxXmcFC2/WDrx70o68f9dWHI7rN2DKBa6lVQInNEPKrlXp/o6lpmpt6C1UluoZwsHw53tBA4zmlztjDsct/g9j5YkL3CT6Oj2NvOszFS1hj41ljQ2C/r0syT0sLsaCa1GbrdtK/s73qf9s/yP9ZXYQ05gov6sHBcVpf+M5z1+k4I7dJdFrA9cIidCEWzsTIDfuHfvQvdJ+wxXF6xJ4jY5MxKznkygbrylpzI6ddGXuDrtw7v6fH0bcztqoQE9rI32faz8hYkSn0a2A29ybPjSN2z+jnXNEZ36CeqZYen6psEBi0exlKwoFv9Gnoeuip46CgDHBLqDTBt7eUybIOhwmsp8F3Q48FvTfHAklupbzZNjbdqIuEGP06NvRWSvRZyd/Oo2fm98qCUMj2i/zp1EcsH/BXZdi8MXbqfaynIZGzVta2dcTiDs5erxcOIm6vu64vu87PGyRdX1OXc+r8Enr6vOnbbxa9cGi8+od9tGroMYHLAdsejk3v3nc9PBbzJ9SI+31b2YjeRv68oe9KXtlV5HeyA2vxRrtJxD0TgsrNoUKPZHxTq6aKghIK9C/irzF/O76ayA2zHo8T+b5pNi74YH3Dz4b3qlE/tXvpPta3W3f6Mi2UIeSE5srRt2FPKX/5hxfC4OVox+adgxpRxiL0DGWkRn/kBIwiZbGC9SAWCO34ZidfhFIF757JXaoUsl4n/PIeG/yD1aDDjD0Tutj+EsE1/nPFlXiwz4FtQLWTd3cO0AJOFfSFCgVCgrNpV8SmrCDmSjPxPfdOTDadpi7/DyXfHWc9mA7TiNEOIIFAx8RKXKzLosXxRTwu6y6qtIHFnZI4asRR4/C06XJr+LnplV+IXoijZ/Z9ps/PC5vYTZzBMrbgHjIe/trMlxfXK4cFl/NZLy+vxNsr9t4UdGoRsr/mjn0Z4LayNi36jb7ob74cdfud/1CXn/0b2sgtf/CTv6N/8fEfKvDjrkCvXQv5REjsjD20xO7iR4bSaU7Nk8BFXBsxuqEjerJPfebw8TMvcN89Lfr2M0T5+XXTMweBpjPzxHRhbl6J6QU/LPYx5Hm7LKsW1oqdiVvE3eF40AH/jpeah5mcd9DxdIQO5HXnSz9POhwKnVINf2ECWu9ad3jhgyv8LuwVLuB0sz+wy3lsZf7ckHeh7kIOvBAjV2LUdq/kE+tjPUKbgECN2OtTU/Kwe72Bt/dnu0R7KBFsnXtrYNPUeoeaOvibyvMxPT6lgMB5hzbeOlbiwtP4hvwb+mzES9JmmWWbChlQhOR9BbfEf7CmJDFZxF/TYeqaD13TG3mNmKhr1eFE7Hi94cx33aSF+PBa8cSe8vPTmb3aVSs27axGO7isBOvwBZ0X8v1Gm3gPyFyIw2XspS/gegWnKxgu9Fvx4Q7/Qcyt3TYheaPee6sdmSHJ+LVW6J8qMPvHP/m/KOui/vTrOv6zv6pPLxvzYBMh4rcPSHggIErnRaiByQFfPGDraW5g0MhBNXyU4kKWMbQPjemZ2DyTe1+ZVz5YOBOPN+JvI6eGUmlgQzLfuZe8V/TBRUdOUr/twmZ0YsyKbYpSQIrQjj6Op9t2Yx5fdeEH/cv1rBt7lh3t+xQ6HFIza8p0CHyUOhyT9auwG5tw/OV8Yf6e9fT0omdeSlfk9OzknYMO7aAje4OOH3f0HZiD+4VYOQPSmbh9JUH43eSKL2zzQrkQn1fIeB/Byf/zokZsUoWO2MJcvDIeVyv4M/U2Yug0deb4pE6sCltRD59LO3127AUsKSWSDEQ9+xL/UxXbjrUAtRK7i0vIYTP8gI434shrrkvzdJwQNsTdpn3bFBHgn1ApM1WZCv7AVu67ww+oqZFwC/0CSiXj3OfOa5dj0c+Zpd66bHN57kG9FzY2HebSDBYdGTPMjj354TF1akEcSVOJkvuW6rTjZfL3pnXf5CsZZ7lVpapEhmU1Tf3+jErYhC7YfeUdZVs29A745ugzTw0dmmaw9jw9zpO8Fr97OOjx0OR9UCsJ8fCXCr1aBvcp8bmxiXg+v+rp9QWivJx5N7xAN3ndeCLen5F7wb/GwnqNeIbp4EU59YYOnb2V9WjqQ/eQYsPfCzguvJssWt98M4FRw9YcliS6pQ7wmeEz6sEiIiUZLZcQz2GsspTVBimbJIxTyroRLtp2xkBi7EpJ+IN3aCOHmHbqZJKUgDuI+4gQQwZ17fqt7aJ/EA9yLPIo0RgZA7eMVAT9adi2TTfm0I2DMP+zdyvBg3e1bbt28l+mZLseT7P8Dmw/FfaJLLR4zb1dGH/VymRyvC3rLtiJlEgO2MBt00rdJi7LNClkO/Zd2rGronSYJj0e5yGr6LNbj0E7fXYVOs+908/k/lA3te/jaMIHpkTpzJAv6/JK7L0QA88cFj/xznhlDdz3Db+J/WGoFUR/l5W7WktiochPkxoyUPcND3TRlysUEfcHsBpzGztX4ntB3vqWdzYmuGkFy43JuyF3x3APzZQ68VyZw5cRoWbZyHROPzIXTtBhbsy9lKUtJKkL6+Lz+apXbLoSIFfkPb/e9C3r17efL/xATRs5xv9V5Jk+Z/qv6Cb423etFXJTti2xPcE2INc3fJv4YyfGbBOm4aRQjj+FH5qCdik02uCporXoRt3Cj7wX9hAuMVkb/t3Y2+y3oEOCdw1/8XSfV7cbffDFsLur96Ya/FKFng2KCO3EyopAr+Mf3z/oRz/4oB/5f5r2g/f6+OFh8FzAftukzKbDYYZXH7wYPWLwQg4wLWBmhh1bj8dZH+D34d2J952THh+O9zgnJyYxYV/d4OvzCP/g8PmFdc06M3e+4IdqPO1gI3XsmE0VOnSR5yQeRxuzHIQE7dAmDFcyjyb6em4d2d8dGTTj7yih86ZXDmSfmZtPHP5/xsf2u31tXc7gfAHvG7HmtdB6+v5GPFyps+6FpAk7p1bMnUI/asK815HPHBaEij6zX/3Zty/642+eiaOLXombjRjwfH//7sD+fgLjZtjGHvfn377qT37xWd+9XHQG9A0bAkOdOzv5sbgv8OuZai2J3xpl0U/otDC3L8hw7FpOa/bVBCQr7yWrFvLJze3Qij3D/6vYny3yec9n9gZPxHtao0q5YNDGgr7qzMv868uiVw6ObzjdgWMwdtwkVs6FSWRgn8aB8aLFKKBURKrKinZNKDT1SQlz7OPlZNWVbHIzAe4KbfDZaQz4JkGaIfk/gU0WjmADKTaKd9rQb9eGFSv9F4xfIT+LK6Ac4+HkPvC+AcAKf/fZR9IgYCiD9sQG4+hxQjbM5fsM9IfCBE/XuX1njGnbdrqa0Ac9rDvd+NAT+RGUPNFdG+3WcbEuZPMFfXbGm3fiVOvr7pXIbE29dxxsapRNU28EXFcn8BhGQK26EGkLdlsXq23dTJZqfqaC6feUoYTqV6hlqhUyq+TrjufKgrPinxuL0cLEWdB/Gc8+MH5i0r4Q4N4c2oeWXxXoGfgbIn6sh+1eUXYxMekXaAWHjWe3fdFz6jk2xj4UfDhMbBKbjlMbdQ9M4hN1ntCHuY+NjTGoTGSVCjyqKNkEVLqEKDNHKI9YPBOzZ7DyBLmM5L2JyBDQyHpuxMHGYrJu65jErreMA5uoiNCK3lfGuzTOdJdtueLHC4ufN2Lm67od+4AXTEO9F/o2We/jjD3ofzKRlPx8cDv6N3SNsEbSCjAr+NivTjqXIWPB18vwRUgs6qUHeDywoTMNXuA1EyPWuzJ5IQ+lpIIa1BXq1Dt5HdjwH1pnI9rVo9OXRLRI3kCfSZCvJEcn6KtjlIRKV+KP8T2HTQKEK0n7+fUsbwCenl45gLpwQMDCg5ypNXTsOrAJOR3YeB6Pevdwwp8cGFPXaC8oq4YPG3p7IeqU3XhUqlGO56npOHe9O036AD0SDw88D8L+01z6/Y8f9Zdq1Y85jHWfGVwbTjhMySaoIbchB2zJNYtzAHNww0/iCvStTOZFKhiTLdVsJ3wblLxgBc8+ML6yOX7lZf/KRm15i5WdXOeFfSdGNubi5npk3Ow3yH60rIL3I/r/6OuTTB/fHVkcZx2PjYUthcpqlo3dDVwGDq0NvDv1E9TRw3wiJNMuiVDBG4J2IUKtlw7mCfnFsMNvmgp/UE956E0Hyon6UmpnM7GaOFCz95SzTn3W//D1Z/pnhw96bge1SkUigzy8J6tGSUCmYrM12z+HSb01iWgDWt1YYF6ZZxfw9t/8WtEOUSp+/exg6oP4eW6yfhnBwcw2/s3k+/xcx/ibxxrTTUrbjs8bMgpsQoxBjTMx6Hm3MiFhA4YJlo3DpI6NXTM2TowdhA22o9GxMlUJwatXU3DPF1qGrE9vwUYjGJ/wSw4BCn6Fvk0z2NkPjXw3E1+e26aC/44zVmJgEHpvxMbqDQUv1H5hTeXQsSG3oMwQ3VlfN93IUQxXvfE98YPFu4emw1zUeWSoZelQhW4JAiIHreSmlQV+gdYx/24cQFxfBZ67Ls9v9Bq6Xor1O+4Hxt/e9ErbDd2STUlGDp6OixNx88iPLw/Injlg8A+2O/jecKzzwo3N3srL+4avd8Zu+67dxrEx3/cb9zgGu0kbWJsqdG7Zhu4hqVE78Tz3ruPUmZ+THk9siIihY58091JGaAMM4xhY2ltpbk1zN3V0beqZavSrQYK/ZD97/IQvGu2JjkVc514cbpWCzTPnJtqwwfN26LhLhf0d/o1x5heOBPYEISEd++izDzv9HMjKu110SORbl9Pc5IPbd9jx7jjJB7lHYnaeOrqWAqy8fizMDaDCbxpzb7NOUFjH6MqEosjJGrKtCz2VFer43hgcwMHYneaJWJ/0eJxleSfyoWV27EiM2xC0ksP9Imr/LctGvO1gC1f02U1baV1Ly9Z0W5uu0OVWxGSwMd31xCHrE4dbT+PAeBdTDghTm8dql3HZnPPIdVdy49kHTq+vjL8wrxfs2IQr1Fpq6l2opgaHv5JX/ZWf/QX94e/+B1o+/YZup2/0h//a/17f+G95YmdEwT2HgWvI9AAAEABJREFUvgv+CklTE/NBOs5JTi/2CaUDfHvRiL3LsurMBtcb+ic2908cGH/iIPJbDou/5ZDu8zgAFIeA4lCcvvjCP26hOnNJAi4txO62bVrXlf3Oon3bh78P+PV0mPVwmvX4MOv0cBiHxQfWtiPxe3okhvH7AZ9PLdTwV6SwQdrgtSDE+NzYLzjPXdF1od6yFmTYP6OevHdBryt0I4du+E9WjEQR+64Mwbs0YXTyYP0W+mz4YGeehkKVBd5NbYJ6U4ca2Jt66ypiPXBEoKBJUdqZJxs+tSjYyfnoel61ETMhZCIrsSlLYpgYrlEvacokR6YOyJvnri80sUfpPHttn6eJ+O2MKXyaWllzYE0kbDqDzTP7yc9PV/x308o+f8efG/as2L2B1UqfFcX2dYXHouDXno18cyX3XKi/UH/Fdwv9zXfHljtJO/MLQcKtWvna0RkGYJkq4qfNpYZBL9Mn/cnbP03xa7//N3X99KBXciSu0MagPUJmtSm0B3xjV4HJzJrwwFw8TR0cmuZWYqlTWs6+ad935O662bfnjdy76JX3qRfm1ivPmEbPgCtknJFTxNA0NR2Z0wf4d/Qs2oQeC3bemBOblVEpwJ/BNCEHeQtOvN6uuph42b0Sc7So9ZTX3ok9zYTN05ya+YHjgIwqaTOWHDK/8oPPEwfGr7yMbshpiU+b925H7DuCVccmYc/CHNnuxBp3vqx6ZZ98gWzrik9Mjs8bicNxcyAmHh/YU7Qm1MTfuy6sfVdoxa6gU0cZ583jPLPPPWiqhnJgji52wK6UgueQZOKRRMM94IDCZjLmPBI6yNll3pjHGrmzFm681y5D7xWeKzjuOHhdN/y0yTA38DYV/kUUYpBHP7oJiCX4W2zR+KVfco9omnbkiVwibYzMKrBvxFopK8EvNbVGHmv3OYOsqYL9eOmEjx6mAufkOcQj9sc9z+HnkLRi1Iau3CozZJ4uHcO9lUytNVWmrNKG0gtjPJ9tY0pq9JugmX5z7+hxpyP+eWA9ef8w6eHYNfcS6g0qdCzkuUziU8T/lR8nni8v+nx+0dPlVU/8YPh8vnFYvOiZ84IXcojpQuwbi6k3TfDsME14Nfj0qd1zxtRpa2roFSmg3OUcMHIjk2QhnpL6zvjGTdo428L9BA+vi52xRX2YQRS+CHpAPEeWTJlNmR1qimjIKa17QmC7W25Ql1DIMDufACHP1NEOQ8X4I74l64Fao5zB5K+sL/oDTbo4JzPQ8z+k0V5VyI1xTwjBf2OdvBGLC+vvwvOq3eNIWDuBVhGyXacj6808cZBqfEIispb1qhtr7uL3ESbTDXycF65LwE+6kbuu0I15tTlhRTLubptESZ11qKwhw/uIuTdlhrZtJ852dNvQZ5fxPoL70ThDM/6bpzbiw2McS/Zro75V3nnA37LPzO0XcsOzD4w5aHIugKmqQg3qb9RKYrgmYmLq8J67Grys64YjNpTlI19GAGiEGXLdho27+yw7eoMpTlvBZIFWcNnAdN3B1p0hjy8YmH9W4I8Ujyps7ygxE4uHuZF/+8DGuuJa9kmbLsTiM+/IZ/LcmcXB9j2x3/jEYfF3HKJ9dm6/LuRC0zpyzYJuEaHCyFalhn2dstJyqaesSvXewa6GTSu2EAK4OhRK/tSdIiXucBExKQU6J+MxC59v8trtsdvGUNNKSUyI/FXI9FwJWNzA5uq1gYGtlaZeathelTI1+rZGPLgzce+YmOauD+9O+hEHxT/+wTv9mIPjj+9P6lMj361a4ZXk607u7r3hv0BTacX+KznAeX7DNzv9GrKOh0nv4ffu3cP3B8aHMbbGOMu8gveZfd0Le8sn/5cvPKMOuqIbtssoAJRvO18H4ufAAuwSF5JD0SEk3CyaFXakNtLXqmBs74mfG9Rlnx/Ivzb5hs4v+PmFH0GfndOgp0FXvRDLZ3x8dV4dc+weczdsdL5aKHccVAi0nRM8Z5SxrAiBxwpejFmZp8TuE/x+/t2L/vQXT/I/E/fKfGH4mO8fxt6SuYAvxJzyYbX7/vEvnvUdZzBnYnuzcdhdvcAlsTnVEFTUT+Dc3+ob+lCtBb0v2HbFhh2eDd72l9cW0w2ML8TGhXbjALzovLNe3/SZOfyJM5/Pz69KAaEnJnzVW8rgHQB0aqXKHInkwkS5MFEWDN3x3K4d+DdtsckcinFZKSvmwFgxyCBe2DS4XEHC49wh4JmQ73e02ohy08okd5D53vpsjDGfBSf6WVyBVzNLNraqlBZIvRTybcS9vAfUziT8QhpVfPMZBoy24CkiGHsnHsWDMkODfxaPKb4G0Uu+bIt1gpMfaQ50SUoooV/hyS310vjyw2hPnpOqvJcKCYoIBe05KJQ4P9El6VbcR4RsyI4Cpvh+TOjLmAhqQ6IYxHDKGO0R+JOxK5iv4D140JHuw88LWDuw7LMbE2AQk90BtHgM/lqhe7+NINxGUNlX5mUS7UKG9XTpW9d7MhmzFb+6/yAaN/NFrtsSZafeNE9Njr9WqRz6WUNx7bD8QsSfxyOPmjdxO/ps0Io9mxBFpIqFeeMlZR1/U5SIffNtaqPDlYliexfwWN/0GH59EznukRwRCvBDI0Vwrxi6FXUNclnUd3Sep86L5kEPD9BpZiM2k5ymYVerGHLPTN5nkobLi3WwbLQ1BvZ1b6HueQjNxoPS9eLasXlF35vHMccWJvnCS9QOlqgg8yAnaOXZfluYjxv3O3gxnPYcdNeZeyXJNMA2tDGQrtq2HVqhRfbNjr1SqbKh18SCMSkTDHdpQXdjaCwv6GN7rui2wuOLvPB4+prXSh5ZiatRImxFL4/3ImHy/YaNkbsaOMxT6ngs8Ox6927W7cOD9rnrN19fVODiBWGnvxPfFfmmDXyMRYCp2zYwWE3uh0wMRv9QJ3cdDl3+93yOx4n8N2liEa8oiWDxYufNiXxlSIMppeCMPfu2y1UFn95LvQfYhBpl4GtFMiYVXzCG58LG4EICN0bW9Yrvzuj9SsK2/Wewu1B3x2GXL/vDslxWpubWiKeJRaLEXnO86K8jR69yPwTK/tnxJ1NZZ2/iiJPP/FL+4pdKfLaBjV+8/pvPP/PPc/pPjx+1RmiH/xb2Lfe7CQ0C4rOC3wKOC+UKQOZhIlrennbBAtrpzWen5c3fC+uI8RzLhjvBG/i0cx9V4GZqYEiJXxv4pdtgE29E8f0HNdXpM7M4j74p7chb8e8NHW/EwNUlWPt+xWa3DQYMtkxTYmtlqiqVVZBLiLqEWiX+LIl7lBXsZev2EHaK6mSjlKpWKvQu9yduW4VaBnxNUnHfSmwKQp1+M3F9mO1HbGaOt17qdOiVKvRozWVTRSHDZF/suuHQ+2HuMuy1WmVZ8Cv4Apl2MA+U7FUjprt5jYbdoS8rnsRkqnguVTTiftLxMOvIy8rpcOCQ7qjDPI36YlMYUQDsT+BrDUp07eh+YFzvTa2VirpEqdabys/Y1SgTHVf8c2Pj6pyxwcFzt1KyfjP9/LJkmujfs5SRavDy/VTgA2WGylQxxk3Y3cC7IAwZvlkJrOEnSsQo+JMRg5/LkLiHMuCV3KciQlKO50KOybKkUETIz701Wc/ZJTq6dF3n3vrNlZpa8tKR8suW+07UFXLsD60S5ovQvMcRfvKc3sAlJDXGznMhIzV1iOfT3OUfnx7JT0fuO3WZwgGbVucJcod/+Hthbp/JIVfnVoxPZM5T14lxJw4FHk9HPZwm1qOuh0PTibx3hA7QhMzeGnjWnfBFrxz6VObd9uqaWqP9za9ZA5ddGmuAc9kzOjxz8ORN5mc2mVdi9d9sq97/5/+Ovv3//C1tt6POP/zn+ulf/D/o9fgL4pfB5MSNfIJBoC9kQdiH+kICMujDh2525cBtY/L5GdhoCQUjw3o6XoiLhu6oJ41oEDxTBcOiJ64c9c4Vxn7khTc/DDXcR6l0fwi4GQsPHOgfVKhivOSyl8jDoQMx6Ll8mh0fbeCWSQ5FSe+fruRe++jMS9CN/Lvin8DGjXIBoys533Ni2XahCnbu4vaOD9IiQmVCaFWI20H7sM8egAzGGwX1sB99kjGmcFk5dHOuafAZvMTFuI1caSwW4mdhjRo5BP1LwSFWI2b6PQ6Jocdj5wDftpYKgCIF1NZhk2W1KuIkVchL2qLQlMS/8hK/YtiKhRs6RoQ83hTohyhaJONiXUSfRM/O3E7ad48ljw+sXKI3nBmzyzF0Q/cLWK84MpvItaWGfpUp8zFVcJ8hodc/+ep3tX74Pfn6y7/zv5THX3l5u7JWWYbgU+jekO95mazrG5P45kMb8CIMlfBurRMHXVPv+AnGuzU37eim4VPbvaDfINZqVFdi/9QLHYt7+mMT3+AW6sjstPVW3NOeIZK1jI15XOFhfVnetHE4ICW6hLISGAPVkU0wrQhascNddngEeSXhHfQbeIBPqxJmaEP+jXxyvXKoRZyeOaBaSVYMw7Ya623xkFDL1IRuM+TS5DbPq8V8sPXml2vKzcIjsatUDZymSY0yqNuIMYMUQneeJzB8OE7kqqOc78w3kWff35grtnll0E5s7IwRdjNSGvfShr0L7fe+q1b038DB40UbyEgeyz0F92Jk3LngD8uioG6n2z5KP6d87TL+5mU5O1U7PSjuH3i63bG7IdflAhamGzqs0Oagwc4w3aUquDd2JjMa/bDBckL8wX7rZXIfU6JUuLMJub4P+u48b3wNmeB15vDllYOPGznGcWAMNmJ34fkLuW0hkKy75yXDBzQ738bySt8vBybm67obdg1fYBNiZd0cEz2DOEk1Sj4yoarcZ7jaso0N5ZCF7isK34jnKwRbpArsQ77faBMMqnLEW5IPws33XlIkn1QlRCwGsRzU0SApFCEuLEEO39xL6b5ZlEQD/rB8N4x6xjf4eF5OvalZHrnfe5VhSzKeukfq/t3lk37WJv1eP6gYpxDxsRNz2yBj5fnwPW/kRhY8C1uavGYc5ol718EYBsb2gt9u4GrT9aWOvPbKDzxX3h09R8ePauC4AdJGrNAdvCxb5LFVV/YGGxhlpXpPzS11YJ2ampAvpScd7R6/wmfBH943L/Ab8ecgQHZFqbeuygSvVEQwd0vW+zjPmsCoWqlBvp+x54CQQXNjnzGxbsyDDlPBQ/AK1hT0mbsykj3toicOX1+I0yuxZvkScqrUeimwgceB7Y04vYDFlXL0Q88Q1/jabZE21hnPP+fpy+3CgfpFN2xcwYmeygpitFTwH5RSZvAMgVOjvrWmlqXKREfHiUZ+XHEKoaSgfwT1Erjzxb3HHTgUNQY+MJyxt0NFXz6DT9B1h8EGnwWdNnJzROhuY6C/PEUVISFe/ueDdvqs9F3w6Q3bb6xPOzw6Ovbe4RgyLj5PMIafOWh1eQbLBX+a2US/49jrYRf2t0p8hx/ZIz6yP3z/eNQPPjzoqw9HDokP4y9tzfTb+UF34cfIhXVh4wejHT12cESl4beXl7O+4/Dz+eUKzuNhVOgAABAASURBVBtY7FrxzYW8c0Nf2+F9aO+F/dJGnDnvnFlfXn0ASkxfuPfzk3mxb/wO8vmI33Mu2HCD38rGeUOuuBIwja33xdbbh9hfffWoj+8f5efH00EP2PR4nIi/mfgtRqEXulu3lclyZY49o/M3n8/6BHnP+sSzMdvwDQPkwvcbWK/IXqhY0P+KD17Y65rHyvomvGY7rVdDt8ZDRaqBsePgdJqZL13GoKhL2hmCnwlecfFsf5qv7b7TRZbh3H1hzi9gaYUck1M1zb3xnlGU0FzwL/yZYJwK/qAuP3jsY29uWZHEFnYY+xf26KbreiNP3PhR5MYPHjd5//6EDz7xA/IzB8VXsBe8hszeleIy40ThqeX3Ckw91TKG888E5wVwVwJvR/I2aCPdkP7hkARVNd8EdTtKbrri3AvCxqQG5J2kLMRFpgaFBlg7wlc7Ed4bjth4/uIcy1to28Z4KSKYvKUGWI0JneYlUQ8pRLPul7WEdshjoVEf49uC78SjqyKCsSZRSuabVcpKDV0VGheF3QvXu+7wd30E/SIUlGlCrxzPUoTrTV/uU6I9IhWDwg2D/Pz9ePpkhkxV95LHofcGRtZBXKFQBrxojHwr/wsy8/vnwHMaAbSAtwM05CuGPSt1rr+xaN/w942J4IlqWpC5/gottLn/0AUc+MjBDCOZzNs6jhLQ7NMNP2yDxy5vXO73m8x3p60yCf42qLdSy1BCqK9xwefOb0eEaXsrEUkH67ARQ55YgyfWuu6GXWcm+AWbEKOCt/lapxsxahr2oJvbEQM3eMYoJBSICHQB34AU44/viufKJC5T9oPj8jD3sTg+nmY2vaYDk7nzQtHUGss0cs4kgBd+pXwlqVov42vbMkP2t/tNzMFpKsYViaBGPVrJNq7MrxsJfOhO6SSww5fh9HOvXQuL5lgksX/gYeOGHYWupcocFBGSEnIcSO62AtzGirBtCxhvIBkStiaHBn2a0IfkUcV8F/5bx2J1AcuxkIP1lZyxkpQZJOMCYPCBN8zt94W2dei1a6PO+HusX6pvJMYd2balVwz7jxxwPD5Mes+B8QPlv/yNn+iHr8/6iI2YIdF/BZMrLzgL8jfiwBu8EBdtXuQ2yyOfrLRRq2J+t15yQn9gYTmymI6FrTVVpni/1e4XZ9LcbgMCbijlws+7hlhaQg1eHX+Z7LtC74SHwExKegZnsyHZVnSw367YeWUhHLGJzmde0l5ZOC+UV2ihn/0mJOAOcN4xc1fBc8YHPlhrGaNuQ8/V9sFvIw4iQoH8nbGI0eW664UXYf+y+Uzs3dxP0p+9POuH11f97Y9/ltdgyYfFe5YU9m2gbuB7CTajdFz4f9S18rSh1CYxbicOTH7aqTHBiz6+G7gTGyNG8bvRSBiioWBBr1AyJ/vcNc1NjvkJLI0jpsqc+OLjEUF5/5iH+8y91FsIKOiKHthvLMbmFztvxIVjw37fHAshuXPi56xSYa99NahSWa5LcJaK56Jf9abMZKC04cMdxceShp/DstGhKO/9Y/RtlRqEYkW/bPDjwKFBMxv3eWoyTfCebH8V8qBWauaVpcagqqbyePjtoHXBz69vPtyxp+BvOR0eraVN04Z+AcatSgfmTn+rd/+QRC9lFD2SuERmdDCcxmHx8TDrC83TrD5Naq0Pm8QIWKOFBkXkaJtnfDc1tUolOJV1Qe/Wu5rvIfe1XlfHAnllQ3dzKfSfKjW3prnX95h06hptlQmPRL9S57nxnBHjfuquhyhbS2SHFLvsI9NdRLhKqVAGfeQ76ngu+FS63s+uhyqRV2roktyLi25K5HZk9NbUaZuwt3fuW6kXRF1Hjxk6kLeP0MF1+LIxNpC3ryFMZ0MtaNfKfNggJhGtoUbfw5RgkOTYOx3x3zvWkncPM+tIo08KlZk7G+PXsWn3euJN5thckkvM1/rO6Hc8TGMd8vjHBzbSp6aHQ7GRhubGoYxx7+q2zXZAU2tq6F6ZykraSp3nudOPsrUa9RGBHtjBnDsj94UXAG84n9hsHq5n/bW4af/9/6luf/Tb8vXpN/9T/ezP/1/5gerGY0DCV5tW8tdOYPm//gKC+9yjGfajj/MIzcgSUAVjGEflPiZh0icVxHMSc71KDYCood6fXYUNDcoKhau0w2vTzlqwobuJaSWmNi0x+lQkfKTGmF6UKfk/ob2vK6HIUEPZwxRgWOMA9cgaMuKiFT4KeO3y2nZlPTyT271Jv5DbN/ZPEZJtdi6+gt2NOuf7bd/J9SKnivF0QpvxzYBEZmUO3hrXAIGO95LQ535jhER30ZW+vg/uE1tMRVkqcCr4uR9oaAWA1TpAG3tA3hMlDvpapCbs8Q8MfgF7d+x6f5qIn6YJYDr4DB7ojRYKeDpWTK2HsknKDVtW7NrA2GSJGn0zU62lknFW2j7wOrOQt3cmMOxHewTqbELPHdqYRxvlLvcV14J8j7lymOv1KeDZ5lLria0J/1RFKvCZ2xLGUdI//PW/q+jP6pcf6Lf+xb/NWrnI/li8cGqTX9g7dkzMmWLMhk6W4RKxMp8OPnPvmlpXJkx34Vsx+o14XsH3xlxfifWVEjZDn96bOuMDZl6jPLBhrDGfsGEa7alKKeBouQvr2oWYuuKnFX4bfvL4QnajY0RoB8gRTxs4gf5GcOwNHoNSiS2ZLlPVQpmMQakba8uZl2HH65kDnJV4oGnk5l6FzjF06datlSbwtZ5+bu5oW9Hp5sNi9LtSYrr2SEU2tdYZ09WqYU/Ibago8VSZ5L6mB7/sk/MOh4m+NWTaHs+VBdttF+6WrwgpGKfwjbTzZ0XnK3RD/ooAY7aPAbuwkk77ncBT1DNSEaF8I7kCPgIP36YkmhgjbW+4Msw99F+6aNgxaMHHC7reBu3skXehkiUyBI5mDCZSynILAamgDQsYP9YFJLjGbZWhqlRRpokGPiiELegkrhj8qOJ5we4L7zznN39e0cN6wZ15s8r7sRu5yPvlhVgyTuu+InGXY8WLJtNNC/vQC/nJc2LYMnjv2LPphoyVZ0Qr865br1Tj3rGAmsIsKTXKHTw3ZKzMbcf6BlYrEkeOxFc34mYFt33nPUl4CgWMt3k0YtSxVmbKmJ2xISmQlVA4NltTthp1ClpNkriTL4bIDwGPrOQ24aTvKSIZn2rMuakXe9FUVcg/FNIk/yUWhuk39pv+9e1Ff//wQX/QTyrkNsuVwHaDVq3Dh1iHDRGhylTCpGBQmfBurBvTWNOn3uT6kMfv5B/Ggy2PEmMX7q/4aviS970ruemGXxbIB6PrtiNvF8Xwids9xvbaF70a8oo5nOrkMlSV89qOP+yHG5jbBx6zcG8+O3uVUKgyNTGgVSm4j0h17J2nzj5x0jR39j9NjTrbcZgaNtE2N+xrGuvG6TDeiWfqRlyk1HuxN+1qFfI8eX5+1evrVY7ZxQooVMi07i7Fs+10DJ6Jxxsx69gYzpNole4xu2ljXV/GYRj82Ic4X688O97EldhR6Gu+vje1ShmrQa2wh2fkJ30Tm5llzN994ItLpQgoZfkrmPGg1kszeBzYs83zHZvWUlmpyLgPiZAv674xD1z6OZHjDpazw9TdUEOu3rXh35U5u+mG7Z6LVKlVaeolwdIYOj58yDje88jdF975bsROIHuaSsfjpBn/tEqwDeKh6YAfH8m3H9+d9PXHR331/mEcGD+eunrDPHS8Xc5aWVet7w62AKyd4LqSX545fPz207NcXtnbI0435vKVvOMcExGakDHBLLlfyUNXYvjMGmNdrfPFsQ157/jd5xf5wPIJvv5LVBd43qDVsT7iYldi7ww/n7F8eHdE57vuHz8+cEZw0gN75YeT97qzHrwnwweoi9orRHzA6wpP75m/+/wq/03x754veuKwdBzOMnfFZRs3ZNq/jr2Nesff0Jf93NALPNwP0wamhaysEBBrwoGHuenhNI1Yt68qU6Lzjo+tk/0dVDk2L2DzzGH/EwfXz9hvOtuP9jlYu7/jc0LGjO9n8weHg2lqQ15ZcOA3Oi/EpXW3LERaomz3KzJesPWKHy749cK5ySv2vJ7BgL37Jw7sn15fdWOOMUgta8RKJsibUaJwcd8w1NQpXb8B1gVFzww8U16hhYjwJs1KeILaeL0puALegjMM6hWHLKyQ5rG7AwzzjeguV5mHwd5IXBvOWL+UyBhyKF2/S3QPJYoWQJkyUhGhENf4osQ69wWrEdAb+m88WE7QM9zFRB2QKiLeyJW637/JyCwl95H3PuIKCBHwZrQFKRRhSoI4uS/IZfIcgyJEXUh8xhDfeIx5R0p+Hg2h4DlcD1l2VqhVauopzJavFUx27DJufjaF+ANP3/8quepOqYC3dTceKz4yNn62Mb43X/tr+I7Adbkga7TZN2/kuoXxK8HotjuURthkXDDGlVBA1PDZZbnuv8FnQ/8vtPK843fraVs7k6GwGwgE9HL9L22C913pX6mizp/veW7aB0/E0sv6OoZNK30i7ljt6LZix4KNX8g6wkoWGkE/FEioEvyzVJnoRL00ynIbuKaCP1JE4K/CX31Qb01VOShpE9eKblfm0YX54UV/RQ+q6RMk6GTcL2meimR7p24+GcgQl7WEwM1WBpjQhE4a7aCtddi26Mbm4mpZ+HT1fMRvdKdfshFK+Q+jwExCNRYmQbsW48J8tr7GZROybX82JRuQCDZb6L6Cqe24YtMVOWeSmxcB3y/eANLuWFlhPgj5LqlGbCixSyFUQmv62C+77eIFB3FqbBR7L3ApzTNJkcQYLMh/8Od+U7/FoXFheHg0Y1bLoxR6petTeoOdqg37NmyjpM/OGDcmHSpTlakMSAza4LhKfnF2nMKO3igpiD4uqJBx8X1V6IuvDrxYznMpK2kXfjDtdzz98oQPjO0Nf1zBbGDHvRdX1xubYb+kiFBmjNLyTBXJBg1qTbRIthlfbYO8IBIXkiJDQM2Pd7suyLw4h0OWaTk/2i76tz/9VP+3xx/pCuMxKkJ7vOm9MR4MYCvr5Nw+aMTVqgVfrQPHTQNLvmUyWHYutKOAaaM0lj6EBxm1KEUgSybrKtX38z6UtNEEuztncY2q4IbPqOW+MjR5HI08Dh9b1xu6GV9ju3JCtziOd2Nz1zUYF5X6gm16fMZ4ztQQHXwPoj5cybNjYQWQFXtWygUbbTLDlXxVhopYaJR8qNMgqpR8tRHL9OFQsJHTeyvyRdBmXUzcMzCRF4EikmL8oY1yQIttCz7YLVu68y+p4F2UdJPbgrZWyULfySuliFBQFxFK+GckzxAvZ6XUxKbDm9zDPOtOE7lnQr+mSnrQX4zYOaTbKZ0PlCn7rbXGbdEcwmmKCIXtQKGsRh+oknqaDRiFX76iAv4p+/AAHjN4TIzp5muiX4NP5763VCUUoRJEfQ2b7/dJPR/52nciZEMTyBvrQOfAxtGHsWGKVJof1LIG7/Z239ChoUvlW59IdKyBpTfcc2/j2XrP6DX1YE6KuBZl0K9FEbswAAAQAElEQVTGy9JxavwI30bfjowE66HL0CfQQoOEvikxPjT10oRs2zv1xBdN4wCFTf1x7vgSLK1XiO3Xpo3YXtjUX8khKzHpnLRLKrB1vjySK+/UdWQ9OaDTBN/Jcr6nlJ8ts1M3qBIeqcyAkvuSfV2J/ILQMTOVkfLluXElz1iPX8tdv73+Gb3+0/+V1l/8ZW111U///N/Tz370u2xYd/KJR9wJTxERdpS1luzD0L96AY8c7oS+TBIyoxRV3BZjkppUZaq1LxSqCCVU6JhZ455H3S8kI9K8KdDhnot2xb3Z39y6v1t8mJ3UpevoU5WakOW8bzKuh6nj+zdskCn6ORYXcFnI9VfWRpcib5oPGmjn3n5bMWzFyJVyRyk+tBHDul9BYZaYKJfWyXVUI0W/JCr5UIEl3ASEqmATSoQ2/NbBrXF/x2dHyAauG/LwAx85PqlOuLZIYrh48Z/0yAvnAy9gphNx5DnrmGkp8SEedxVjijENGZUhH0xYB8flQqz6UMr3sFcwiG6yXpk8MBZltIPDBg4RUsHcOCcPxmQl99IkusjPpk2S16IFLC3D/75v1n1sOUdAsFFQZoZgJYWEwrq0Z/2LH/89+fqtP/ofaHr5gbyPcN6gq6pSjcG9lbJCOw2WsaLEjjxxRYQqC0qlB/GscYXCz9zbXis8bCMeVggWUsATI5Z1lV9AdyqpYp4nVFCokG++lrcxx1eMvzF+HWs/iLFO7wqJgUMe/tvhCStt9L3jvWtcJQV23CllvlmlSNZ9+t5jdWGeLhze3LSiV0roUVCOmHeOtk9mMJlaI+eVOuMrUxlpNVBqv+950HNXqrVZfT5oPpiO6swVRcF/F2LBVeOqTPZSTc515t8bPAeGoWEPZuzYZyFBfdK/XEa4Sr7oQl/4bn4KFW2mpKT76MetQlJEDOJL94vRO4RGuxWj9BiPxSjtKLERx8Z3Rw/3vI97+3bFvmsnNvZRcg8Pq7Ir6BRCJAROCmUIcplDT7pqHTIYsdOG8IiUQvpCwU3Q5r6IoOCBj3xRum5F94U1wTF1Ie/cuF/gO+YJPrn5vYD6K4cG7mNaiK3Rh36Lx1PemG83xl6hG+PMd0XA4noOhhxbqCP7wOR80TDQdoX1GXTHYGfuOB5X+G7gYzJGq2XB27GHCmDHyDdsd9rMP8GhKkUx7N3GdyhpDCoTiuIpIO4FRcDne9LbFTSFWjXVW2wBmQQfcQWldS94NaiKmpQSeWb1F5dX/dZ60f9jfqc/rf5md6poDMZv2LZixCB03/Yde2iAb0Ay0beh39Sbpt7VmEctSxEx+nr/avxhM+J4ZZ5feLe6cqi24DfnAMtxaTm+N064hf7bmFML89Z2Jcak7YB32o4Ql1t2LNq0MWizntRqtBHlNLtu5x0gqIwoMINAIeHX0XeeJubpJOeCBMdWgS3FWtF1mBptjbKYxxNrR4fo20qFLuZhbGeeI2LkvRcOyMZ7I+8oC4ajAjJT1j0iJAXzYtcCFmMdJf5QXRGpCNr9gYRVw7J908K+6MZB8Y1DMfNcmbduz0wwzzddUuO5Ur3XndCrV1PjeWpNnWfrHbpfibzKUqWjQlqR9UXf1prulCp4Vgb8Ax0F3UuNa8fXO3Ua/RoYVqRitPHFTZaEKFTe8Okq678yT1bmom1PMC/GYbL8rnMlNq6032hfwYcMIinU0P9wmOT/0sz718aYVqkOHefSibbHh5mD4hN01IeHgz48zviylOixEdOb4wna/B5l4bs4wF7HIf9nDnkdm7tlwTMZFCjFUEUE9gWl0H8bvrafXzi0/MzB5DMHl68cLp85sPQB7icOLD8TCy88X4n5BVs2/LYTo/HG03rbjpP3IqeJA9nDoNNhJu4m/NV5d2ljLzb1psyUrw0eOzxMKzHmOfX0etMz9MLBrP8C35V6utEdabvG/HB+WsHAuFqnC3s5n3NcKc1nNx6MsJhCVGG/qYHz3JuO6Dn3kmNZ49oVlECDb1JTK3W3M86sNmSZLM9yzT/on4wqBjlX9Er818ZY793Nv7VSwkNcdz67HJuOA4a5dsTRlZxvf505KD5fL6zziyzrSuw4hi7OM9hmHi0bmDYd5kn5yOHGaU6E7PLEGk4i6ByYO5NgQfErDjOgv/h80U9/8cJp/BWnbwRSaiMobzA/88uQHX7G8VZkgYcNNg/hIG+2x+GhNfAzRrUqdQwsDM+7NdqR57GDMMql+ZhHpORukSFTMs5jfS/4uh+Fb5EgrXh9IdA27NilMcZ9441PBnyC+kEB7ztlgkeVkoSRralaH/dBPb35hHzdv30HwQsGfAJiPH0HH+rt4KDLjj4ruKxMOuupKPSMoe+K3TuVu0IR9/GVMYLhyAvfI5NinuiPLa/8MjMcCq/d9jHWNm4uIfM3vw1+iBwyIuCLThGU1gVynxu+NXnM0A/dbvC9spHYGJz0r0rvqwm0TQv9VxOTakcXmlUVyoQvDyEpIsaz60yVtoc66uVrx5vw3tDVPAzAjpa+X7HHuqwk+hVdNp7pDU8pUkrkmCpTDb2K54iQ+3yhwQt+gy8YrMi6obMn95UNzg2CtUIpJ/YM4ph+C5PFOpmbbeqe7FMbk2W8eM9NvWNL4TN3slwoItgGCXyYQ/C4XBadz4ue/O8p8uvVz7971jck1G9JhE/47mrh2NJ7Dd7278Op6f2p66vHro8Pvk+98/+gZEqSXhEHjQTYmbRdD07u/Hr2/uEg/yr41YeTTKdjV7XA7I15uZDMb7rwi9EzvxR9fnrRt5+f9c2nz/r5t5/08nrWjg9blRL9vfnEHfhXvCjsJJA7MbXvh43Gj7i4kMCvzMsryWRh/O5N3SCN+XZhsX8iF3zzdNYvPr3K//aO/++eXgRe0OUKw8X2S2BZJPlZX3086euvHvQDlx+OOs1dyZ+VjcHi/EJ5uW4jqX8mB7283HThl9MnNmuXLP06B4Ktd0195lc8iMTmzUxvTSa39d4VlcNPN/S+EN+v+OIZn3z77Yt+/vNnfUtue8Jfr+h/oe2GHxcf8F53sefQfgswC+LmTuKOUB7xPzE3j+DvvwH91YcHvX88qhGjZxahT/D85ttX/fybV345PcuyWYXE9NFGbLp0Xy+AjywsXqy/wqcf4PF4erOn43+oYy9iGbfh3wV/rXJsr/jH/rRO1m7nYGrfkpgM3YwhL5QCU+PRq+kBh//3nn+mv/vwY/1pdHn8tnlZ2c2e+Nl1w5dn/5t0/NrpvzH4zCJ+AZsrC/nNxEKz3K5gsqng3aIUa0hgtjHHtrdSyA5ipNB9wgb/yn0k1vtcYhjN+4idBb/cmD9X4uxMjJ3x0QU+XsB3SZWpainHK48aisYuWA/atAtTOcjeieGVuF14Rjj1TmD05G6DJDHnI4v70AZz275x45w58gW6OMaN7Y2YNz4Lei3c39DrBRw+E+Of8e3z00WvzPUr8WIfkB5QDWn7Do53TJ2bMqSMkLADBdBt15W5YPuu+M/3C/YvxPtCvDtOXsgjr8TQDV8wYMTUsXc9no4jd7QMWO/44AtJ7qc3XybtjZxQxH5rKZemxrqbPKf1QU+4qCnVizhrUGfu9KK/UBeAAjtCEv0juYnkPsd8Whi/IO/Cpvz1ctEz89y+W3AGTQwJ+KQ8B08cGLx7OOqBg6fj1MeG9ECOPU2Tjn1Sj5JFyQMHSbgYHpSSQr6wFc/hIq3IsJyFh4W1wj50D9s41PQD6nuOGZed/kNpXoQaUTuV5R7JOUfy7WnQAzoe0GXKprn1Qcd5Gv9+8Dvm58PcZZ3n3ob+M1hOCEtp+Hsnjjp59TTy9Kx7nj5QTvBv8Cm9O0DHkvdfx57qLfBtqMC1xr9vXDx3tQYm6NB7UwevGTpOjQ1oG5v8B3LOaZ547ryYNR1mlzyPsmFX6gDvbhDZ6K/E2+JYY1659PNGXUnoUDqQx+ZexEGqMsEb8PDt/kYDX2LA+E7EivWxzNNx1gN+/dGHR/2NX3unv56/rdsf/M9Vrz/R8+FP9E//3H+snx//QPf5TIjihx2cArmViZ2piLCLdCX+z8yDs0tyCNNKDn+WHKeWMb8D2YfDUQ+Pj5r5gSOqJJglk68R61MrDZqLdtqQERG4HiKUEa2IUhHr3dhCE7Y3xolrQT/Px4vlI/gGZis4eY8SIcYJjAqfNGjSNHU1/NiQn1DLUjba4T/1phnenedWTUWbIpES435qjfFNERr53HnH8wnkJeJ8Zx54n707vtHB/gr8kfRP2CQ3Ab/IVCK7wIJbhpLr2EclwV9Y3phYjoNGxi0tCspBtAcyYKXGQONwODRiAeqpA3Q69PGfqDqmj/MEtp15UePfWD9E6hClGQM6XBGjnfm4oavzkPf+VHC7acWvtsXz2/WFfYQnuWdXMTChIlaBChmCUvPAb1arTi4IiXUtVWrZ5TUHFlrBZs8dH0jTqURX0Rkxm/zPYbQu1UxVbiCBHp4LYHhDxxv+/d0DP2R8+F35+qu//7/RFB3bJh3bTNnVkBdKWVZgb4D5Bm6OiwvvPGdo7BtYG2xf0t5aagK7uQdYJnOxMUdLgX031pJX9hheV7/77lXffnvWd5/v5BfXFd1goZCgsFjiftMN/G5guzqAadH3166d+bJ6Xnu/Qvxu5DgPjE0qngGJPosWdFzhseOzGMB07YFt5kcZ0K4Q0CBv10psBHIwQydyz4eHWR85THg4TNhXqggjg393VWInseK/9XWYiWkxHlnT4aB3X32tr370Y73/+gd6+PiVDqdHJfIXBF1ZVweGTPYb9yvzzfFuy1PC16lOUMwTMqHeuwond8ZPvTS7rYU6c980Dexr5MUHcpPXnNNxwg9t8PGYaSp1qPBRMM5GgKLWbZNj1zqszB9hQ4BJlqM1wGXTAp4rJNr0/bWbhVqhh+U3+HNvXTyHHo9NR+RN1IWkYRuxkMk95eAF1sK3hCePoYrS1Bp8gz3oznvFjb3vogsJ8R4Hm4QO5scNtxt8xTgNPSpTEZYUwqyht2PoCuYXcL4QhxfvtdjHOe6ex77mwrvLTZ/Z971wkHJhfuDC76Xs8ENFbejq2ECoKrEZuxp2BPNiR9jGoGXQqoW49T3Vg0+gl5SiK3juGvW7OYUCQxChQQoF2DNIO51X9DbuC9hzS92XduxbJe/XSQVM/QCDUjI2lQrKghK/dOLlQL4+HbuO86SZ+wlfRcSYY1dwuYLLDd8v0I5w23dK6d/gsNj59O/2Rz1tQm9iBTBsr/vtYCL67+jqupU4XgZtA4ML8/PC/DvjvwvzlUdte0hZSnQwFWV3rMHL7+HP5IkzYxb678KuakNn28EjfFdtABhkNv8XMJXCH7LVVoW2ffTxYdhn3p2e8OnrZRMpSxvvCWV+zNnTYdbj6SDjUgm37T7uhv9NG5hnpjrx2NCv0adCKknGxHl7RvZxCh1ajrlYlRrEuHR/xhWU8TaXwNC+XIiTCzjdwH7BscbMuWxF9urYAagb9/4vczb0XZOrDQAAEABJREFUEpgl/rIeU28yz0KTxOqWbcwZ65nI3yWQ2bUyqRbeFTftYqgqShmMCKmyBqYPxwn755EnGnnhNHcOTg/6od9N383yO/o73ssfiZ13kOdzJVih44reK7qZrvh3zCfema7Wm/qIQF4oMpmbpdZKU594Z+06HSZoRodGfaKb0HEnvoW2lBLPdyryXIGvf4jdsWnj5XS1XWBoe47w+sg+7KP/tu3jafj0/emkj9z7ndI2NdstoUfgz1LH1l7Jc5IzZ71//8g7+Qd9oHw4HtifTLK+u5izYC/IWm3EnefJFb814uIDMn70w6/04x9+HPTh/QlsQ3539D8z8fn5lbxy0TecifzJzz/pX/7pt/rFdy/UXXWPyZU1B8KWZWC6GQB4JNjU8Ivn7IE1YAKDAnvPNa+nfte2nM8cQn/H2cMzse75RtiCYwjgFdVUrWsGo5m533qTYygrkVFymfiH3vTfbaZ2ibywj3/W8Yn3sRfeiV85f3BevKHnhm/3nb4knp0Y8LwX89/rPOohL9TRFTa8U2Pn+ayNWA+EHKcmr6U/+fpRv/nDD/ozv/ZRf/Y3v9Jv/OS9fsCZyId3B3xw0NfE31cfTjqhM9sc7eQCghpvSAmjMmUoLGToYtw2nvdBO/qs+GqnLejXwKBNXd+y9/ju01lX9KlW7KdnPT6yVr8/EgMnfUSmZX94d9Q7zpvygZeW0yEBa9eV5PjCifOFF78VARvkyXsl4J94af0FjH/68xd993TVjY10WRUAu5J5zn5JNHGQcOFQyJN7pW0HTHs8MSQMPTyF0omBHQUbVJXCR/TYtWHUih4LOtwIwhuL2YoTzIMh+kKZIY/z+Iw0yzF2Qx7sRQHtWnGigRJX0C8yFRGQvqd8e1ZQ53Yos2QAq7q8qckqWQ5d3Q2iM9+M4BOK+EK25b+CAguwbcExpk1cmRI6bSi80eaSCj6Mj1BlklCKRa3jrElzJ8mCn7G+gvHKouaNzY6Nm8e/ke29P+8DFykUyEn4Cb7yhUz75wqPG/71vccYaz9fwN7Ptrl5HGPcx7q7z12ug1HKDNhCCnqFLCIiRn1WYMedqJIvtNL+pqsDGGSo3mV51n3B35Zh+9zPfSIC/CFklalSxSQsygRGYc8ONnfaibQ3on4lDm8sOFcOYa4kcpcrWSQimchNAYONgLmRoHbKkNSQ4ficptJhbjpMHWrDH0n/wT3EWH8R2chZkHMFywsyXl8XPbFY+CXgZ98+j8PT75ws+VXtSr8w/57y30Q9HZoeWXw+PHR99a7z615jYSrqAt/nkNl70zw1nvtYWN6dZr1nEn94f9T493tYHE6nSa1JG4vI6jnEJvDKAc4Lv+B95wPrT08k6if94suBMT7o2FIRAjAZgwVcrl+wYo5foKuJuHV+uBIvF8ilMfQ4E6zG+Av2e9P5LQdp35C0f05CMn3icM31F89n4tUCje0jLx9fDot/+NVJX384YF9XopP5I0rslUjWq15eFn3mwPj57XDOuv5njx/033h91VcZLGodfCYdOECYpknGrPeuycmxNdlvG8o6J1zILy/kKv+7Rd9axz990jccGH8mx53x0YWF4cqm6sbL1wKtpgWtWSilVETqfu3EtzThyxO59P3DLCf2j/iloZMXMf/7SMbiZ9+wMJI7Lyw2qCHHGiFLKXjE8K9favxC9vX7E349jMX+wGZunjvzv6uTL1PBJntjYV3Iwwub5FUrsev8wX5dso4bMQkRavSTjJXQubNg9tb01y7f6ad50O+108iRC/Gy2YnEMQyo22Xbrf8LLxFPzxe98CPDK9gsbGAX1okbtBBjOB5EsIHvRLYXs525toPfBm7+T5vDG9Nsdx8R60fHKjEtMPJcGvMeZ1/JO1ccfjFxf3bcsTgyLdUq75tQxgCBrCfixNvBoE3Siv43jDafG+NXcgm1Cr81Q5t2KSRjESpJKfNe+dpwxsb4FRw8zuNNCzHt8kZ5NaHbK3P7iVh5+u6sp3FgfNFC/c7YHoIrrLk3L+MaPA5C90zkRmhF5hWbL2B/xc4LPrxC9uWCzVfixJvOMy/RC3NSzM0WRXxPxMWsAzmp8KkN2NF7p92yrENgS2JrpcCtoFQlREURq0Vea+CfGQr0TGDJTE2tqfeCclBVKEZQSaIM90d3RfJsCaHNdjCn7bMX9gIvxMsF7P23ZGhiPHKjaWIuHtmoeePxeJiZq10z8exN04n4Pkxt+BcxCmyRB2OXuMIUfPPhVq62r4BtbOaMl3EbttMh0TPpn2KAO8PP+HBOprHRYm4Yyykn9DhwiHvUu8NR749HPUwH9OqaWPun1pmXXceps1nrtM96RFc/T+BnOkxJ/xw+3/Cf9W7gc+Tg+d3xoPcPB3lT+P406R054vFQlAmvku8Pc6qBc2WowSUJ6iI2O/Olo0Nvk6ZBfehyAMPjPOkBPR64P7F+nKaGjhB1bjsdZvRtOqEb6UOwl5gLG3RDxwvx5Fhe8NOO71BXc0/Nc1MfsVGy71FJxnQjRlYw3PBJgGlVER9N89Q15B0P+jE569//9YN+/bv/sS5/9LfAuelP3/+efvfX/3f6tP9s/IhzJa4JeasiuwUXadhdKcHXMoZu9Duz7lwoCX/d+CEKlTXGMtGDPDYf8ZUPjPFXRkmMTxh24nfCBtPM/dybIoJmSKjFvBh2UNdob2DX6TNRZgWtkteIG/Kvt1UsE6xBuxbbz7wyl4a6Hbx662CAf3rHRw0/JlTKKsqm3mrUT7Q3ZDSei7aMVPCnYbf1NIWkGwF9xScrOcx5kSpw4g6wVnywUy9eDm1FMFEYLtscmapMZZUaZcA7GLPbt+wHGgelE1S5KgLisDg9EYY9mwJBwKHCsNkxQ0wd5hwxceil09z4kacPOoLT3PE9Pjgg74gSh0gOWUsTnIoY2YkxvzwF/O9ydm3o79jbqBNk/U0VIj53JcjnsGknD+xqvBjPPcG3a567GvJCJXktYab0pC7xLTLtL5HfcwpNnOy0HqLjkKmE17Sp9V0BBht4LOiygOWCT6/s17wm/+3D/1HRv1Mtj/oLf/zv6dAmnfqkuSa1aGaPpFAElCHMHP66sBc/sya+sDaeeU/awLzQvaP7NKh0mEunQ8nY+WDF8+6V9dTr6jgwZq/0LevJd+xvnPOdyxAhYJXCloiY3PkRdJP3jyvCg4YQF34WtFG3gPtCzG7YBcRjYFAf2BrE1kbbwh7MfXczrybhQ2VJYUoJviIHWYb9tcMrJHwSxEHJeewjL5UPx058lJod6DGbVCh9JOF89f6gIzbbn/b3RC58//XX+urHP9H7H/xI7zgwnk6PytaGXY75M+vnK4dZXkcWdN3RWRiRyDbfiZg7zJPmaVLHL611yqYRi8a5FTk71bFl4n6G92HqxOzE+9NBD6cZP7h/aZpMjVzXVMR34C9xbcZxWbRCC+uyfblTl4Vtw05pAc8F3dyXpjvGIragRNnGV0d2h+dUqbkluDVyfaOsoWNKMju6CsgGBeOpluXtyBA+SDo0eAWlZb4SX8bpRo5Y8PXQwYMG7eiyy7zN03pkhATRorE3gu+FNcB7+AsHTWdi4dVEDL+S6J45JH6CPrPfe2Kv+jT8sQlzJaFhmLucOURYkBM3+bItwKhEnLRrZ36tyLEfradpJZ9STXMo4SXs8zPTRS53nmVFzQMK+qC6TOLa0X2l44IysBaFdnKB4OacQJO8T3IZ1LUoVaaMYcIkK9VwZHdsEBfeizhWD3PT1JsihR6bLmB7A5Mb7wirlcPa9yH9t9azfpqT/lE+jBjYUGL7EiMSuvDlz44R0Eb7aiKWF5T1vL1yf2Zfd2ZRu7I3XpfQZhsQnsRJQ7dWpca94+CCHi/eTzE3FgDfsaton9HZdljcjfVggxQ79t4pQzK53TFyJVZeyHOfOER74t30fuCFn5CdyJyNx3Eac+R0nNWR7xxhv90YeyVv+LnQc2rMmyw17glxBU7zgXGj7CUdegxy7mvGnE7lMkuF7ndKVAt86HWVnGYZJnC6IctyF7BbeF54XsFtlDzbvyJWMkpV6NK7GqWf48uP7TwXdiX+9w+JG2vDypq3DH/uYBPKYnykAnK/uXc9nuaRL+YJvhXk7C7v3X704UFf8SPZ+4emd4eud0dK8DrihxJ2WFf0X9ivoKouYP3C3HkBb+/jd3wn+jnIMkJVCcadPNR0JJ+dDpMeoMNUIz/Q7N4jpnbCSdrltRJzlOjl+Iikdl/AcNGGfO89zdu8fFj8EZ3f8x7q/fb7xyMH36dBp3lSgxHD1eDVe+oL2V+eF+/fnfSDrz7o/btHnU7+yymTMrukJF7tcW53cb/xQ9aqK/HZwfPD+wf95Icf3ui9/D97zww9cwbxiTOI757P8l8e+4UPjH/x3Tgw/vm3T/pEznnFzxc2eY7VBSxX+xoKSR1ADr2BVR90wIZOHBoLg7QwZ8+swc5fzl1eS594RzvjhwXsV6FzpJK46PCZD7PmuWvC54XeNShUSR9JuEhfro2bBSec0c9r8zNz9xV5F3S8od9CQG6sU56vm++JsSBnYLZgq8ZNa5zdUbewrvj8biX3YpIO7LW8lv7a14/6zZ+8vx8Y/8ZX+vUff9QPvn4A/3mcJ/jQ9qsPJ9aPrlLI+yvYcSclyuJGZAX3ktDFegid6Smaud1lPK1jYmMnznpv+vYT57mc1XiOd2L+gXX9HfSeg/8P70/Ifhjk84x3xH92JjO2WMpgeMWgKxF/MxGEBsMLzQIwFwB7JTAuOHXBCWBDoErbtmuH7uXGPUSAC7KyxVdVqA3K4XwHpqkqVRkYFXL/DbAN6oLsdfVEgNcwXKNPRPyXSoVHCj0kA0IcI/l+P3Sigo8i4r9AX3hS6pdtGUVgQQlVKl1GKt70jLj31VsZert4dp3kmlBE4MA7RYTQCB1XObisYERSd/9Yb9dZT9dEhBJ5VanOhJ6Hg1NUa9gE3h6zgc2CrzxhLywuV/xn7Bb8tUIu7UOTn1fGubw52Me4VRcHv/3KpuEyymX8in2lz4qTLe97wu8rPPy8E5g7Stsy+fLNF6LeVffCvaAxbiNmNpLcvdzgv9Npx46V+8X6/yo5BoiJ3bIgHDzYAsuIo95SDZwydceLe7fVKAP8ZdiJ7Z3N/SYvRsbKCQmxqiz6BJ2YWuggBXVQlVpLZLgsWU5vpUZ9FTFhsjPoL679rfQkduK2nBuHZjcwtg9uxPOX5LIjJ6wfPKoCeYJvkLySBFKQ70WdRlsM3vSLpA5CL+tQg0dQFzIfLyjGczVeYGnDNzAzphcO9y4c5lzw8RV/7/jC46dejC9V5hsOwjdiQwStd1rpu8LPvO6Ex3a9XUEJ8bxhl2Pris2Oo1cnVpL4C/T6RTbxdccE5jigkX8Oc+NXzaYTLyAPkGO9MrE69OVaiTtjeuYg15vmZxaYZxaEb9iE/p3DO/3Xl7PNhWNK+GU3KXiGB/cJP1HSiIt2bNzY7K7ExBumU9YAABAASURBVDJi/ZVN1Bm6ofPiRYZc5xhZmQPbTWxEGYOs8SKGrXx0v2Jg18HxQMI9zF1H7JnZgCX+sT+u2Gy9rfMLG/6reTM3V+NKadyKvjPxdeRF/ciGxIv6ER4TfIv6yryrj2DzXMDYtDF+xcebyfwGbfgPom3jmSESsVNVmnvTv7U/6wMnZ//P6cOYi+bjBXclRs1HDMCV4BmDNh5W+x+iYugRdArqPR/Zp7JXRT82n7Exhk3Tjr826L6w7QpWXXqoItSwp5HTsuib0hf+X+LC88R0ZZ254IsLeN3ww/q9LUIHj0ULClgLUW988BN2e/xC5Q4u4qIn33yGsjFiPcEURhK2bNDuO/hR2Kx7nMBrMSHf8eD7oSe6Ddzww2ayLPoZE0yC5S5jD6SDl+Cb2B5KbhNpoRU8F+aq+TkmbKdlrOC3QTdkXHm5uJFHjKX2INaCnJT4schJpYYNiW/d5jnisfubX8QVUPKFaH1PVNj2pCIzlJR88E1q1CclFXxk5VfsWnkhsT3mbZwET9HB9yt+sd7G5jp8tWoBk/u4TdubD4r+nRicWlfvjY1xU29Q1rCjMtEhBlkn9zdlCL2orxy6DvPAznLt59XYWxFJwZ9EjinC/X9JoTv2LsddlDqyp+yaWlO3XlBDxxbt7YUoVYxr9PX8PLTS1BmHLlWhZkJelei3ywckxXPHPs/fwzzx8tTwl6kooZY6slE0ecM4Vch+LMYFPg7mUCgVyMxsKnTMTFXdqVH2Vmom7ifKucN/Ks1TQz9TYU/JfStDIV9fYnLTDcyMn8k+pQt9A54JJomsUKWUNKCuuCUUdmKWkBD1cCyM7mzAp971X3vs+p99xYv0H/6Hmn72b9FD+qMf/yP9wY//vlYO6FYmgmOEgty0a7iLr4hQRMj2RzBLoY3RhJwWdCSc5HtukR/MyZDvs0q9T5oPBzXkZ5VgxCdGidroH7L9psIYk+1JZKSfwc1+msCs96JvDHsD7YzLxtxcEb6wH9mIt504d+yJ9hHS6G9elakMIdu03+/pg5jBrwFgg//UOwdU09C3ITuzVFVqramP54A12NyFwC/NUL5cZT/tCN7QAzBE66DK1MCPsjIVEB+lJNvifcG4h70zjwlBtN3bfVN0MI9egS5JDIWmuXSAjoca6/PDsXhhKXmdm9B7EIKmSM0wOPRkTie6hFkKZ8l6yhcGeE0whn4s1n3LauG+AEm7c+e9/y6qmX+hhP+dmsL3SskUQR/uAZ5b8YTcVEeHPpVaD1kGagpox30U2OKXsZaQz1eCcSWYjOdKvnrdXvXPPt7/aYof//F/X+/Pv8ZcaFCqLMRz06Qv1z5y2z5iY0N19IZ/RIz+lYnsVMf/c6/73Ee3KryCHxdi6+q9AXsOHyCd2Rvc90mLrsTcMnTb4Lu94bjLV2Jte+NdWapMJTLpqJ3Y8LgV3tzyzAiGcWYuzspZh3mAb1CdVcrWVW0Cr3mUVU2VpcikbEqeHZ+HqX//A9XjcRqHG8474lrhtyDvBqaYr459jpv+ZmtmKFtTmyZi6qDpAB1P6vM86ncG4X7ZD14rNh52MBXl0DNCtrcy1dC5MpXUBTiURF2AcUEJhXq7P0+9yIdFLDdNU0OvlGNJXBGhSCkCaJE/ZBKwO6QvF/L5jD4h/owB9AfCnQaTu5qH9enoNQj5mK65JXMFIhanJlEtoAHXGARHmEnDT/AMCSlS8m1+sKNfqmVQE6OfcfZeYMCj+2X5Q7WQ6Co/J1+ZIVMoJMhyhq/YW5jPFX9difsb5Y3yynvBhXi8EI9XEu8Nny74dqX0WKIQpCQlFBCf/V4jRA1C7L0WfDzGeXQQ9q30pZpvQWH3QveSQfcPDAJdE/LH+ttnQSss6L8PHMzzlxi49a0DSnpsRqqIlcxSRAxyXVaqVREnpbkXsXGnzr1tWMkJN+beFTxu4OHnH7P3+e9en/Q7/ag/rIljR/THkJ05vKGEyRgNYtxK3QJmg3g2jjfKBZyNq3n7HmgHDrKu6NmqKTOlgD923PDBmfemV36Icp4wfwbQHPQLRYgLPFinrEsQu87ttqPBpipHvNFp4HZD/gWbLuwnr9wvKICqCv4kfY3BgUCdp5LHooXutqy6ob/nSNK3ZakS3ghKlGCoEiEZol7qSVkxZCeVRZ9GJ1NlDt3FBYTw38c6v6DIAvYruBlPz/+dAAqcHvT9UnKLBnzDM+BtvRsJvqOT+beW6lWDGnVVoYgQaVs7f2wDLEddUj94oL3HDvvnSYe5kTcasdHYpzU9kO/ePUyUnfWv6wA+jh33L+yqDPkiHO72gO0V8lw68759ATvbZ3vcLyKQn8Rhqre6U/c9VDlwC4E+AC1g4rMD+8FErYBQNcaFOvvIztjC7ogA/9KED0+nScfjhK5dnX3H1F1fxHxDbtEvsFqDgEgNGzqy7fuZ8YepY7+pqY24rKGzsUMt4glNuNnwER/xpGT81JsOh0k+jJ3h0VsyXzedOX949TkAP354jXsmpv1faH7HYeVn3uNddybeV5hhhhr6NPgNnbDvgE6nuWNPQ69292+VGoRiY0/p9fMFvk/IeHor7+/cV9kXYx4SXwt6r8T+/QQipEglFFBGKBKKLyQlz+Jy7FwZd/ftxrnBSuyuYLEznn4hWZ1WoWJMpEY9rGQi/LQR5yY/9xK+KuxJ/JI6UnGc6x5nPgdwHGLz8djHDxmPp1kzOFSmUgFJCaMMKflK7o1bbwW/UmPBSXRJaegzdAp7atdqDAjYJ85RXvhhA9g1E/uPD0c98uOCf1w9HWf5x4cTcTTjy5bI3Rh0J6YTTDZGOpl5A3PhZX3FQPRQIXyaSgeMyAyt9HPioVCBkgNlQtHeEkUThybOTPnZNAHGjLHjBWrugNRkA7BHCZKmHVmrHcoEc2ldNnQS7eJi2subX5euQ+PhrJ0+g+jjgKbg8+UOhHiSKPnIlw16I1cFbRGhjFTknfKtdJtlRUiJ3Vn0c5mARyUfud0U3EWE+Eih+8VD0D/CFSaqv6jG7b0fFbYBO3f8sXM/6hnDRxEBSQmfBta9l6pS1lUKNpebnj1JcL4P6W7gt0BX6L5ALGPCnNkMnPkV2RP3zOQ9s0G9kNBeKR04n/hF2f/JyjMB9MpBhdvPLFjucyMB4hqWpLCp0A72FJuYBL7HBvQXZP1NG/40LSQ963Pj8NfleHYdDO1fm+type7KobflXdHrxsJ9Y4G7UXe7XTm0uw3a4JMSMZRjYkw9ibcg1kxJfckYdeobMWnchj7Iu5GUrtjkA7KN4I1IZUIRlDFitrUGv1JlKSKVom20i/ZQJ8bnRvxWiiZbrKS9VaO9qAoJ3kXd3Du/2h7GxJt7G2Mb4xtjI0LWwTot2Lqin/X03FpJTJ6Hxt2bjBuHR+tohzWlcXo5n/XML3dPL696fn6Rk+V54LbKC2TryIOySru1ykR+05GNuufhPE2ap655bpqnkvGqCtGN3h4hyYx28RzCWjUaJzCdeoFPKiIkPmJFD+2KFPXQGx9x7WCxEj9XsL8Qg1d0/EI3fLti+07ce3yCS0HWpSOjkXcQN3gSZSPvvBKv330+62ffPMu/VP7e86I/YRP0+AoG+PbFsUt5QZZjyIv1Bv8dXSKkRMnKhGcqvy9DWVBCgRHY7Y358ra53tDfNtgHpo3YFldgfMCjMa5VKS1gBPQG/xix2FqKbiwuGz9YbDIOZ3LrFZ/e8DPwyHo4v86tDYzTA3aBv4kEj7yb5zNY3aCFe8+XL7jRC2zExm7TBb6eQ46FlXGFXfbv1Jv+XK7689tZ//HDj3VDV9uxwu+6XBm7oOOuDf0rk3ho5Ps+6OgFjIXDi8fxxMI1Tyx2nXnSsDlFYhAQcwC9i+GD/LXzcKeNR9Muy9yI4Y0B1DB0R/cV2lj4N7l+p+3GRvjC/Le/bct5+HOlfZdtCuwyRN4AmG4AuUBeDMUVEehm0lsZoJqimmeBubjfiVoN4kGRoSjiAp8lpTuu8LyB9w2dF4hHhfEhMD2n51468FLYGVPhKA501PiRyrYCAazhyxhuJIUwTxuMzO/GvLhi58hLyNk9QOiEcb43MUTZpHuMUqZU6OpcVeQdKYfvVuJ1I3b3pIN1gcfqGNvgZ+JZGzZbAawOxgWME5LHyP12fLHLMX9bbsTrRVfWixtz1Yfj+xi7vXWnL5jciDnLEbKF3A0bNvL5Rq72mJVf1B1nG/HofCCFIkIZ6Cnd5dEW2GQcO5iaWivmUCPPN8pS0r7De6HvAv/VxD2s1PBHQREJx1BmKcGmV1e1rjbI84uYpT4zFfDznkLw3OGzYssOPiE5pWkDu9W2Mf/p8tbfrQKonT6bIjbs2NUqmDM19Bw5cmqqTO0KLfjlC1/ChPqgf8r5tLIYH/RyX7BApiEOiXpRb9plHU07HAe+rtokRcix2lsxH1MUStulYG6FVn7IoSujzJ9nxizY47h2vRjPhzFC3q7gdInhQ8cJZWfbQRkhrWC0WzlJPKpT/9c+Nv2b+1/SN//0f6323V/Q0l/0+7/1t/UnH//f2vHPiDcw3dHmy1j5gmFEKCJk4fZHZSK3FFZA4V4KCj663wRFcZ+KbBKUVSooM+XLMo3PzkNEyLyOvFiZDqxzU2/DR86J3qCPOtYZi7wjtOHXFag3beSg3YTzI2DIZ2GOXp0zyUcLc3cjZoY8sBHYbNg84pJ+O3Z7XGWq987L1EHzYVafJjX0aDjLGDb0b5XYESoUyeKeMZGFvdhlJtCu0PfXLp5CSf+CT2tNGSl6Q2/1mYMfHeWpuXNzJ/eSFKVK+uDHPoUaONz/s+ZdU5OOPiw+NV5iYtzPc6o3qSoGZTEeXVsv1olib9FoT6ESkvQrV4x74FFFMJ9L81xK5AEtcUVscbObNhE3oR2FDekXEhyjQohUxE77KnqqMuHVWY8K2RDPDTymntSlGmVjXEgaOY39wxXfrQtI+McZ5LlNfP3z4+9r+fp36Cn9mX/8H1FFnx2iJiFp52PZlDx3ZPVWyG96YI08zA0dknExKGm3LqbeaSP+GlgVY9yWAGUSlzmuxIvn5oVDu1dyrvcwfhbAYQK4pWZ4HMDugLyJ+96MdygixHBtfDG9WX8cv2Yc+AOd0v1y4F+BLtnw8QS/A7496Xh60MzesDFXOnxnXlQfTke94wXy/buDxt8yepjp29XB1DH/yj7mGTz9vuj7K4K9/gY4NRSeZvpCSunKocH5ctHCfJHjtJWyUgU1+toOU3vDBIuUEUPfVCjFhS88p8aawhy0DnQR6RxeAa9Qazmot6bKlNsdV1/WDMu/oedCnl3QZWGe3lh/XbofQ1To06pUWYohOeTL35GhO0kRQj+BY+KbgpIfTQISe4IcMXGc2+BwHTI2xtDeqcvEVyHMoBRXIi/UW8GnaW5NzbIkxkiJsMpUglfR54t+jbrKHGOTMpL+kPABiUzfXwQY8A1ZLMvMhZ0YgZgHK1jwkfE0IUxV8GypyGB+boP2tNlaAAAQAElEQVT8b4P7OanLQidKhWS+3xMVTF2yPfXosA0FEE7pb8cnKRJZtNMxhAzGZLzdUfLRkJHU8eB7Cn1/mRFkf+3MDdcnHRr6NvRu4FPcuy4iJdqCMk2ZCvr4vjJk6hUKWR/jsYy98JX3lL+0XvVD9kD/yfROf6LCToRiE13HZ8fojfVhpc+Nd9QLe6Qz8/bMe7bn8IX5cWWNuLGHuAHwSjLbmZ/mEhFKQOwEb6tSw98RoQVwXpknnv9+p3s9X3hvuGnzWOStyHOset3ZbXuIa0erOxW2mNcMBq1SBU938Zwkbd77Mm6H3wavwZd7jBNdBSSjjBQlPC2TebKjt5Di9oJh4+ZL7CX3oo5m9KTX6Mt4CX4xMK6WCvrZdjc7T6xvmKzwNw1dkCeuom9nzNTbmBPTF3uoj6AD5HXABISae8kHi71jMwpWatieybMS9b5QMFgyj4hQwq8y1cwfeb03zVNj7YDmxn0N3hP11qcq5cHW33bAeoxN+OzofsOWm31Ojrkxt3x/Yb258Gz/C/F0FaLRb1eyfwz/Vz+xjPuEvbi8j7gSg4OcO6ANgaFkn1c6sI9wbvbfBH04zZrnroZulUkPDf7iYois64ouCxN/w/cjFtADT2nH9xbZsP1w6AOPlRi8kK+vyPT9Rh+T/WsbbccKH4+vEv5JieBasP2CzvfYPeuFuXBlDiyWjSIrtICD+93Llbm26gI+C3kY1fFh1zikP016/zjr3emg9w8HvXuYsdk2hgJxxd6h0DmxeUWuD51Nnnt+V/Rh8TdPL/r5t8/yP4fxzCGy9fJ/1fPtp1e59Pul8JljUm9XUCYOCmKoVcm4dGKjkFXU74BwAx//D/lu2GIMGn076+YBH8zEzFjjqbMTNvjbVvdz7Lh9eouvlsmZ1qKn8c9oPOvz5xc9cYj+6jkPHtYrI2TZU2usMwUxH7r1KlWlKiH6NMh72Xfg9uGRM6fjRF/a0Hui/xHfWi/nj2f/103Q9S1OG3Y+gvPHdw9gf5DtmJr5lwL+G34zVrnhdDvepQOBR5LTyi8Cy6CFCa2UhsI9x4awUHKl/kIS3Ej4hSEdAHpvBE4RzKlGnzuVpn6nw9QZD00YQl2jT4aMqRzAdtxGArsB1IpDHFxDJ6OmX7kYM55wxDZIb4uTcKWJAXxGn/H1ZQAPEYow5Vvpe31/n7QlAEWWfM+jrNsoM4ZzslLJvcn1GhcCQ/rls8bl5wj3T/neNlpDN45n32CD7fxlG7yohx1jApJgIctrOL/3poYzM3MMueD0Jw6MP/NLzZmDMgexA/rKZL8weU2uHzQ2dzfdFzXKsTG9yeO/e77o8/NV9wPjRa9ug58nn31CzhjyUJdyH2T8f+mnu97iolX3tk0r/nQyMN2WRS5XJvgKQwfinZ+0UGedryy693IhFm+DFi/IkEsnUi8SDuiZje1kTN5oIkanXiPmOmXjGVcNyFcm9/KGiZO4ZWfgGxNYVqaqkvgt8G2qLGIgwT8o71SZI8an7vaUrw2zM2LUt6rRd2d+uG7uXZ6IR5K7F6GO3xoyKkMp1MLmGzrd8KEnsjGzXsZnQd8bc8xtJuPjODFu9umLD4xfSXwcGD89v3JgfOZXrys4rlJIrZca8zIrx3Oi+9S6jtMMTSMpHJiTB/rMc4FZMm9DmKIQF3Z5YgVPyWPS0Co0tRrUuKeKVt0vFgw/Z4aqUhTCQuJgQ6cNP666YqcXB+tvP9sf3mztxILHFoMavmyt1PFd9z1yqIaXZNsdx14AfGD88+9e5H/u4f/8tOq/s551I17HosECdBlxtA7Zq51EdogIfdHPOpoSGYUMy6ZVEYHaIVQidrdB9oU3aBs+sZ928wOfpG+ZqogbbBZDadsZ7La7/qWg3j71vHTevIDD1fOCfvZpZoIpC4J9lvf+qPuvzDHPwSuxcmWs42ElxpyvE97+bPC6mngD8Zw1zhsdWgWbn9IDfv53zz/XP3j8sV6rewg2Gp9FN/LEwrgFnTb0t+5Tb8TIpOMMHaaxWB9OlA8QL5Mz7RO6llLCQsc84lAbYJjUtmsfFRug7Hdb0M++WCmtG7WE2IYe+9g4GOMV+RtcVtaAMzp5YTadyUfGbYN3YROQWaxW+vrAeIXnwnxaaUcDNKLZvslQUkaEXHm/F3W7XCUuNJSCDxUJ76gcMSyeLe+G3wdv6wZ/y55a0wFMD8TpAb9NjIkgJ4vY2SXcQ+xhIfdBfUIh2nk2LMZ5xcYFG6/2KzE74gwZ4hp9mMqIk6xbhSwXMUrmmv3aWjFnC3yTOJVuCOUjRWqPkFlZjmk3Iwx1ITOXlBkq7MhqigihGmPQGRwXNpc3dHJsXK8Xrei4oO8GzggcOghmfl6IyRXBHq9ANvXDH9i2fn9YvMr+pYm9ZTA+oUJmIBOPo2yEZJu68cS2/oX6fW4kGKDdwNVYeU5YvhjXmcct4QnBXUlZVbJ9vXX11tSI+8LWyqaKhALa0WeX+ZiME/BSh5XYtIw5gSPQL1EQUfL6IyLXhPZK7hGlGR2mqTRDU4c/+mKgrCtbG3lswcPUKtAnkJ+ML2kP4Az0EPc7X6LexL1Bw2e7+MM9HzkuaVFEqGFrB7OG/IJvJcOp3+C5Qrs5Ye+mEK6VfbUxeOd5fOjvmGKoMkTVLvMxz8PcyG1USnJeMz5ooYmOf/Or1A8+/bbin/8H0uVrPT3+S/2zP/ef6PPDf86hHz61zsTLvq8a43jmBitgZpboFOgelEl5p1AIhUL3izKQRY0iUuH7IF6z0LGU9ieUVaP/imGOMz8EfYPxB/xhmomBqdeIBT8fsc1lAzfYie53sobWGac5JjBGDoiQBnZXcpHn7OL5gE07pfvs26LNY3jeoJ24CMXQs0+TDsej5vlAPp5UbVJDn5Ylx0JVqhJ6K5Myh0MkWEj3L2umce0aNYmBrWqMzQzxKJfF2GohUQ6jFIwNbcSDoF05GEQWepTuuISqCV4cGE+pAwfGJw6MjxxOHg+hw5zqHR2RU+hXlMmAaWq0QfTrjHM94iR/IUvo6phFuKzXmCP0LXDfaFvWfcQloeLwGLStoZ0DXdeRfiV4VSK70FuCFXMSxvad/3PVuXfitIFlaoLvkIG+vrfMYMwKoys/KC9n4vG2i3d1wQLOUvKd8P+dX/sHaodvpLXr6//v32AU/VA+6RiUOwqZ/FzY35Hl/H/CniM4TFXwSiWOaFnYW2qt1InBO8bUMaaKPqYMib67UAX+zmkXXrJf2KtfibOVOAII0XXklwP4jnUHWZZr+YWPYUG0gSM8NnRceUlfwZVHKZD1K1RZaglebdI8HXQ4Puh4PKnPkxp6dujAmn96PMqHEh/fnfTx/Wm8tJ+Ok3pvMt8z+4ZndLz/SL+O/d3qBEMCLWzsc5MPnrGMQ4Er7x0XLW7H5sxUFXqgezM+0NTwXxbYJTqH0n/cD91DARtQAo8NHgtry76trpV5NfgU1Ij53kqmogxYbfumFVoItisxYB1W+CzgZD437HBJUKkyoYIo4ZfoGpaCaAU6hZSUIf8ROAZxV7JPZmQDnUxHfkR+IP6OU4ruAxuvA+Kybp43Gz/mscSSU8wrZDt6peZeI4aBUL6Cr6FHJvIg+jRTBmMgBCRtWclzSh6AD+TrS2n9iQc2TKzDu4DvTtQtb+TcycyQxxfCWy8Jdtu+awUrHAB/qqgLCJFynXP7BrZ8mCXUoM8QR+tGjVMAVcSnDLEWOg52tEeEIkLyB0ruE8aDEJIZNAVq3Eu9XahEDO5wv1cU/RpUlWqDmoxHyFcoaMsqJW0Vb8+Z9774zevfTjw5Dgpw/sa8kx92/Z/Wps/oaxt/KY07KyDsIRZv7JWuvG9cOGTz+4n3qmf2S2f2RRf2D1f6LJS2e2UcH2yS2vfya8RQRGil3ysHzq8cGr2+HXJ5rdnw0U4M7/BaiWH7Y4dRfI+Akd6U8HB8TZ25ZFszqNOQJ/dlDB85h23w2+BnomL0MzblMSl50Ebnu6xtDHf1aK9QQUnfgETnXcK/d2yCe/d1+/BHpjJkDegjaB8xtREIzhl3Gb8ca95Tq/tc6KUOtSpZVsA4QvpStpbksbc52FPtTa+MUEVhVypVaJgS3xrXLpoV7lsJ/smcq0GW5YO9mRxrmpjD1mXqxtR8QhsxYWwiA3lNgX1+vvmdHUz9znCjvOAr0w2/rvgwJDFEiBVDoJ1n60IuY0FyW9BnZeyVdcA/PFxJElf4OHYikIcezs/Oze/fH+WcfNctVZnwCwU8dhNfGxgvznfoYL+7ETZuxe0bj6z3Hfx8qMhcsC8uvEvfiOEb4zbiRMSB42233dCKfrBWAGkDc5hpYR54nOP3mdh94cD4gu4L8ldsX7DhTqtWxvv+xhy5Wg66ZQTvm41Dy653p0nvT7M+cGh8PzA+yOtrw9cZUgKg16GsIo52+R3xlTXTc+9CPv/MgagPhn1G4POCF87ITJ+fLuP/F+DS2A6bsM2B6ULoEBFKcKxKeS7Zvvb27D43dPX52AI2YmCB2WT85qYDNLEAFPoJbIAKXDZ6SebnfiO/966kzwKvJw6MP3161mcOi5+eX1gnr3K9QgrkWoeJWOy9oU9CjZgrVaYSMCqTeArmSpP/C6AP/MB7OnZ1dGrgNfWmA77tPcFq5byPcyPOjmyH5VQWmB/04e3AeO6TWmsq7M8Ixuys3zflDSfiSwnNMnMoMcF8ho5zh0m/O+5h0ofHO71/uNcbGDM04Kv5GElpGAArVQb3gjPktjfaWTYcwCtgm3w/AhJII0LmWVUofKfKFKwUEZR34lb3Kxglx7I286cy6Vw4wmXSkQ+19z7W1QG/MwH2t/5Bq/vcKZCjNwr0T1XWvaRDJO3yxVRh/NCdRWaU2ONyh/dQyN1Ef4+jZMTQ0cl5ZWItHIBujNnhQxfs2DV0wyGuY4hMbgvJt/JFdzkZeWJ4Qtrhrk90+9LJslxn2ohYJwAHx4WJ6U3emcXtyqK4IH9D3x0CIXsGHTctTGaPWfHryviFcqFucYl+TlxOAgvjTSt1G4rtdyv4tmTTF00o+dgO15oCZRPjMo1xDt+GG35ldCfYTwT6e+LvHfR46jryEtOZoEJbABMsVCUSfqi3uid886QhFYNvZciUlJkSTRqRg91UEfehicnl2O9M9s59g1erZHxK6LS9+XkHjx1bzYNmZIY6E3EkAfQtGPpA4Ut749nUK9Ex1VCgMpXUJ50STWAP5vv42+JXkqoXGJdOpE64VxLgjcRqct3w/cuNQ+JFZ16AzteNCb3xI8/K86Irzzf4YN6QM/XGgtrebCxZ5A3/v/Kr+IJdfrY+Lo2p7RNXRKgB7mGadTocSYYzfPqYm6Jtxe9eUFYE2f9icxopMUSNDfPEQjuDZ2M+Bvxsp2n3DtLkOsjyBtmn8GDKKRnzhSLtrV3rvst/k9R5y6RI5DSd26y/tx/027VobqVp6iRIdD1M3Bd9Spmpu847OC38MHIZ5A0e0OrKC6SxO4ZSAQAAEABJREFUfHlZdGWh3oj1iPAQYoChchSIzbZY7HYt2LwSCxIYwds4VaQSu2KQWwIsQq0l2DVlhq7Mmc+vN/lv5ryc8R/CbXvrCbaNWCrGlATflTnnRe3qRZf7scCywFxNjPN83CRDKisZERplpgJZlTl4vYvQ/+jzT/X/OrzXT9XIH4ucf64c5l3GJvdC/Nyov1G/UG6UK7TJugUyYMH3LueT4esdudCCXldi8AJmzgm4SHLnpECH3feQ642X89WV2LzS39j7n+vwYn/GxjP56YZtK9gv0Arv24ixTRfnTB/i5K4ET8eGUMz6mPeQgzzbnSX6WL64QsYkaauyUujNW9O63bSZX9AlUwElPjBv82AFlhhDgxQhKe44UyZ8ir6FHgFxriH3rY7/pomY68y1pt5LlaWdDpsPQFZku+TZoX6vl1Ze7m/E3xWfXowDdGN+em4txMsKLWCxbKvudZtWYm9Ho0wxR6UDc+3AXJtNvKh25l+Bw5iTgfbYEp5T6JPZVFDQIbElqBftmEZHyWP8AjXoTQbDhj0dG1u7j29UFtQy1Rhf4JQS96kO39ZSlakIK2DCfkHcUqlkTKNfr6bWSj2TscELd4Jf6jjXsGvGlqlRR1/3pyt89b3KCf+IGPwqNOobzxMd597UKauKMXd93L9obxW0xZA192L+lY5TI9c19j4Tm6/GppV7DoOMa0MHj8kQMgKdE183HeYJ6jpMXZY39dTUgnsIvxzxyfGQ8p7p4PWLOkwxBPqCdUjc7holX4WQqqSSB3QdLZuIWdOu+xXokXc9WqnTv0FJ/8GIrwDTbKXWSwUGgOTQ00YMet64JLzE1NNtzLl9tO97SB4Pr4Jnx6a5Nx3g8xcem/79H6baT/8n6v/y35OvX3z9T/THf+HvKB+edMRfh0lgIMSFyjxMKaGKgBFd41dIQoToMkjEnPa7jaFUVlexiZ2mpgPUmqhdtbGHCuZy1p0vpko7OettfEiD33EK/Bo6zNKBe9w1/N5qR5d9yLZOhmfo16T5zX8TtrSMwWc3X9DZTejHFJRJkRJKFIoVTApjBmWptVSrYPyOauvQT1wZ1FFSoYBvY8yMYvPUlZEjJzgvYA696JuhxMCCf0SJThI85AtdhE6i5EN1KLJUratlY1yNZ77oHegcwtWUPH75RNA/8FmCUTIXUr0n4yVEKqU7DT1CCFHI1ybniUY9rhn9x99SZ0BWqFqqTxNz6kHv3n3Q48N7nY7v8MeDKibsDNbbXctVrDd3ciySAnUhJ56vu66XjbZdsljzvf/7CjyuKp6NcfJEOtftIn4AhR9jb9DCC/xCuZFjd8AJ+pkRt/LaQfgomAuxScZvI8f+9Df+IQ/S6Y/+23p8/S057ufWNePfqZqmLCiJX8kxJJiMfO19NXTDANNY0zhQdTnWca9tBExGMs4Uo+wV2BFKStyAGrt2HMT30Ml1beCbmnqNMcWz+zdiolWO8Y2OSSyl7pft9Tpxw/aBJTi+njddxov1RZfLedD5rdw2nKBFmXequClikWKF60qEbZSmXYGuzXj0hn9L0+yyqbVifImB9N/l9evMD45Pz8/69PkTL8XQ05OeX151YV+Lauyldg09t02Lif3BynrnOse/9xsb9SuJaqXccPQ+SuABzw1yv7tPNWRewfrMoccLtj5zWOA98UZOK/yXYJaRSkkhDRr3EQrqXbNLIz7WbR/8FvgNnfCL9RFIBH3GB+E7+lo+zhPsNfdkDWlv60fpxBrQGyP4YJ5ufHmfb78QolrRbUejjdL2mJYV2UPuqn2jlbG/qpf1oBpNpHA8mFqq6l+lVqEd5YztdcTmphtCF8BHbW0cXO+Wq8BntgxCFt/w3onuDf0YQ+cb+iyUmCzRP6D9jRQhoUNEKEoq5A6iziUFesB1E19vRJGRxHQjdpqyinEJm5Cvffc39xFKgE2VFIWovJOC+lDAPKuUlJiCTbsiaKOumYjV3utNRtKmQVYksDJTKug359Rff1f6J0vo79wSPsL/2M9+bMPuzXEH2R8b4PudZON5I2+slMZ47Fnxr3G6jT3dbRxoXUlqV2J4oe/iEp5X6DLi9KoLuWODZ6K3dfV+4YH334fjpIcTdOTQjGcfZjoP9FbglnebFfgusCS4g+AREfLlolVoIjZMs++JzxmDO2U5Lhm54tsb+iz88Lmih8d1xlgPr0vz3DVNnXWBsr2VPE+un5uqmiJDBd69FWtI0wTmBY+kXlw7fG1j7FJmDl2p1gZ2jtHkIUKsC6teweV+8Ah+vCvd0M/x4HGJDXSj9z7Guu1GbF+MMTj63viv4GzeK5hvvjcha8WXlhdokAiMCPQJNbCYp+KcoaF7KjJARhpzjXEL4y9g9MKh/pn8dcPPzE6ttN2Yr1feU4Yu3N+QYbqi98p9wmtqTcbxMBfrrHEsIdJRLUwCO7Gu3PWYaGiM4SN5wmF8SGgc9A0NHDIpS1mUMAgDSyQwQMm7Ei4Rw4jhVcbmQjxemfs39AMSd5Mv+2VHx832oO8NLI3dbrnuAM+AqoTeRTwe5H8b+eO7B3314QG8JkWE/H5ivD2keG74f8TO1DSbiJOxXyaOT8euI3SYKdljH8HkSJ8Hnh8OE/vvCVmOq8AG/IwhG/rcwPiVePj0dvj7zPv0lfdJY7wRX+Ki65vPdq3Yals8dsNPpp0OfOgZI9cEIFcF+CfxXZrxU2dutCqwzmHbjuz9PohnjWvj2dh5fO8l+7Z3dO4TvApKBT6KoIyQ9JZTwHgFa4ZL+C5wVI5+pYgQX5JiyK4sYiI1w/cAPgf2pJNjo+Sh9NoHPiv+c6x5v+G/xLOhrx2847d7Ke4CSmI6lOiU2O0c5tjwf9Hw+fnCOv2qbz+/6JtPpld9w/23n1+Vt7FghIKBDYUPTP4Tjnp3mjkgnvXVu1lfv5/1g/eHQT/k/mvuv6J8zwFyB9AFZ5xx1oKy9hV5QLYXPRSotaO0HbSShBYcfWOy3ZjQVybblaC8GTh47PRuVZqnNmii7L0zgUsGcvALYWQoIqS4G23AN75Motp9Cz6Vqaq895dkp+5vwWJ9dsZQK48RVzCWD3d8dikilPBoBI718n1SN/owdmPTspE8Fpy+DhtWufwlb8FDyJcUQtQuty2MGfZfLlp44dnhFRF02bWbp2cxmDGCOn1PQKm7/iubvKuens/6/HSW+U344Th3TSTpSHjBLykrUxF4Aces+MdYn8H+bNzRY7McEkwRfH0KsJYUqEpIMQSRoY3NBEPlWLlh642HK3QvV12x/QYvJ0zbsoOdfMEnImR9vgRmRigzVJnKSlUVE6GQe6cada4PJf38q8hH4u0nP3jQj/w/Rft41HticsLeDZwWYklsZ4rE2CrglQODliksF6Yx4YJFNdQbbb00Meka9jqxbvui4E2h99Q8NxbDUqe9029QK3QM2Sb7diF+F9sKBcw7fA5TktRKXmSmifHUZUl+iZLxJeZQ764HejVTJIsE5Hs6h0KwJKGvHGau95LEfmHxu7AwXVg477TofF7lZPnyyv04qJNuHEJdeCl6HS8Ey2i/kFAX/FXIcmwcsW+eGvalVux+5iXhOzbur8Sh4zIiJAzd0dclVmODwKvzggfuj49sgE+a5xl/NSJE8sJpGv5n7EbEcGKqbDsvEanDsVgQ2sC18G0iIxNMs8llZEphEnG2acSQOYOtmzJDlamIcO14mfBeU4zJ1nQ4zHr3eNKH9w/6o9N73VrXn8VO/1s871nI3j0c0f1Av66GTwll3fDJM5h+8/l5/M8IPz/f7pi+rnp+XvTdpwvPC/rsGr6qVBE7iASWnfm2gfcmY2u7d+zOiPEC2ehUSsk7VuhL22HoNMk6eA5+clJ+ueozLzLeFC3w6Nhj/4y8h58wWjfy85k+N+JgZc56vq749Hpb5YXfc5AuiAsF8W/+HTt7T/xcUJP5/uu3J/2suv5RHHTG3xd+KLjwhn7lRe4MOQYul4ss52beHCK/IvcMTlfyxcpcW5nnV9r8fCPf39DD8i/cu9+FfO65sSukCIX9ZtzAz/9EwgY2pHndx9xku/2LrzeEzyz4z7zYnYnZG5sZ27iSgPho58+KzxZ0WMiP/p9YZJeSeaaQHBgugofIGL5K5m0gW0HchCSo0KMzP5PJuMHrhv0Lse54CtqCMYUPxliw9CDzc1tWyaUS3yLDWCcYq4eYerpaR9qS8YfDgZg/EHezTsRnMXbfUqQOIVZaJXFAIeqklNtYGrUwfy/M52cweOaX+Vd87lgxXUgOxv1MDJzJeSZjfZ+3u+ZJbK5S7x+TA5nU6ZSaD6E2Ias2RZOMV6Bfta4GJVQ8p23PUEA7FCFlSsV9A4dWqakVOa7rOPdRzozr2dSod5tzXwPvxpiCQad+nib6zmq9q7WmyBJf8n/Wan8opaygrdC/6Th19V6qkhhOXYAfNCeHlKm53cn/jvBMv85zR16DCsoIZUgU8v9YqhEfU0/4JPqHuFWlaHsjOjfkW+ZMXBw5yH04dD2eJr1/mPWRdebrDwf9EPrIXufx2NTh6TENRsX4qTV0nBgz6wFfe706zk0zwvhQBvWJX5rePTQ9cNB65EdPy8uSvEB5HZF2dN/upE2I0fd22RlBnCjISdLK2rtvG0OC8amsUuvIRG5riX2hkuAVMhaJnh097Y/eGxgErYGU0LoTl1sxJ4N8IjHdxXRGRsgiPP9MhbIzY43PX34/6a8fv9a3/9n/Qv2bvwov6f/3w7+rP/2Nf4C/d53mnViU3p2S59QExhmJPVJHMeM3YeDc6u6XCkrJPjMWG7lwRzsmhgQuUejcZnV+tDwQ6H7JmOCj7aL9+qLgh58WYAYfPozhA4/wWNMuHebQgf3N0Wu144myc1icjAsmZHEAWfDERAGVJub17P70PTG285ysSXedBLZSgCuste0hZapaV+8zek6sd5P6PBF7jbpGM9ow+W/kWv9Px1bms9DN64PnMOqqocDxMGtmfY1IDlEXDnUW2Q+KUGYpwaygbInM0k698VrhvUPbIGJDUlWqYUxhVJZ1KCkKa9Po4nuJUGJNBW0bolDL0mFuOhHrEzIaNvKRB2wb/SDrqgj5sv5WMMnPwwfk1oKcY8Mq9pTlH4/sHz681w+/+rG+ev8j1uyvWZM/KHXU7Vq6vAp70ecWukIsBXrhoPjlIr2ed72wr7mxeBgLS/aBdLQVPDZZTim0c8Bzu+x6fdl0fjatlCu8V13JqQvriu1oBEnLZARj4DnsIR8HtLOmeZ372ekPFT/+xzZRX//f/yNy06Qjfjnh32PjvjpxXerwSu3k7hsHoGd9fn7V6+uFeXSR17fn17M+YcTn56s+s94/QdYjkd5aampFfCQU6jw3fFZQGHTI/VBVxb37905fZEZIxp5CWRpjeyV5IwYV/E0O2duys+Yv4y8XPPFj+OenBT0v7HWe9fz0iQPc7/Tp2294SfxWl/ML7rzC/Aadpe2ZXPCCPS/Y809c0ZgAABAASURBVMLe9KwLewfHWzGHncse3034c9IjOfJ0BJfJsZYiVOS168ze9fn5Bf7f6dvvvtEvvvlGP//ZL/Ttp08yPjfWvat1ZG9xJvmYLt5rQDcCdMHpK35amDPeb62OcZzmXKG3to3xq4m19YYPz+yRn/GD8f70dNW3n6/ovklRzK9JU+9qzLeKBK/iPlXg5+cAux2frhiwINf7oSvr7gW6vq3JKzKMf4aEI2TdLuyTFtbmlblALTKCPFjk/q6PD5DxOTRlOMZXcNwGnYlLWAv1te4hWOvK19l4QBfINq3sfUQA2/6FzcQVWcbHeqIuWgsbQi0hbLF9jfIeV8Q6nW5gesaGMwKvYH1D9sIGZmMd2JSYkhI67BiwGVtsWZHpNXvTPvzpdw+PXfEN3ajlG5tkQrZMxIbjo5E3Ld9kXZI+QfcNbHcL4T4ilAR54Y8G9VbYUcpK+XJ+u3ctREDuCyVUUcqEvpTMjV3YCn/j4vuqVGfBmHrTPBGfvVSZ8mUfYjA27EPtv8iPun/rfenvr01/WF0n9gMMZw4sWpZVzg33HLvL5ptsywZWO1hZ1w28Nu4dB/bVDT+9srC+kAvO16scT/bblXg5M5deqf/MjyffPb3ohX0fqqNnI3YmfXw86gcfHvS16f1JX/HsQ7p3p4NOx3n0a+B1xyq07pLHb6KEdkB2LCcYt5aj/xEsjnOX91uHuVGmDvgr0PuGPhfWqBuxYZsigrWs6fFh5oBwZl856WC5rG0dHhN4er06HQ/yu9gEv2pNHRkz2D0c6U8+6Inf4AXQWlHS+IjnVoX/ktsg9jSuyFCkmBvr+KcE/DdEv+Gw6lvemZ7J48a8VVMFPOVx+8D0lTzzxJx/5r3F9ArmF/Be15tWzlmWQVdy9UIcL+zFV+34TWAUSI4IRYQasTH30hFbekORkBaEOvdcmS8X5uMLC5Tzi+V4Pjk2FnhdmZcX6EquWshTHrcwl02YrUYwHcHt/8/Vv//atmz7fdC3tarqfYwx51xr77PviR/XOLlyHGJwnJAgAgISJCD8ECUSYAnBLxGCPw0J8VsQAiQUyA9YAZw4FtiO7SjB9sX2veec/Vhrzcd49Efx+daYa5/j9DXarOrVq9rj21q1ql5j7rkfyJOnwySXh1bHWlKR3ZA90WeaQsep6GEuOrFXmWtgr0aMhqRA546jN3gjDhO6jBkGyHPVsecIAHY15mDErpX4vYDfIL7EvOFj1JTkeR9gtGu5LVrIDY7ZDf1HDAjeLCQBiRhp6OIvL7795kG/94sn/fK7j/oTkH8L2Nht6BQKTcTlPFc9EAdP7KmfHmb2hAc9Ervu6z+b8PHDkXNG6OmgD7T7t2NPjDkdKuPqmAOtFeyTruStGzYs0JU59Zm19o9/eNZvfnwZ/yO9BR8BCTikCnHVkF+hUn0fighslTJj+KGCcyFfuNltg2ibWhnz5AD2U630LUo6eS6tOLFLKplqPIsI5luXvyBSSENuq8T/xLxpam1ShYr7MqYrhZq6suZ5Xbzghw6P+TDreDpqPh7keptmeFV6h0qGainwKuiVOs4VKuPdorGH9b6ZgMAzYo1b5UP0Hz+96YV5sBCrnms7a8cCZpuFRyrrrCgHeFZV5tIKtv6fEv7mhy/69fef9Efff9Yf/Rr6DcT9r3581vef35Q3VqnBA9UqSs1T0+kw6cPDrG8eD/oWR/qA+LuPs76SD5C/5WXqI30mnLHC4ELwLQRKJ5DFFSFlSiPISJ47wbcRnRvR7Ym7oPyVhHkjOFcCYLOnJZWSmlobNLd7WdArYRgR+idKhQRZ5M6PHTlyH3hUBwplyWCMRMwTdF07cqzLji6dCf5bfbuHQpTuDMFKJYsqzi7oUBKgYRU8E7I8fofHBq8Vcrlhn9u+8qU7PANCBeuI/JU+C7ZfSWgrOLhvwvvOdoc1RN9gcETI/6jK/XbGbwPvRc8cGH95OY9EMLWiI5OsUUYwYlCqlBRVxkoedwPrC5hfkL+gx245IfqJIA8RO/JmfLd9ss7B2BhB7gl5w8c35HuC3PDpAr8bNqy0bWCxw082hLERgewAf2j4gZK2EqnE3pIFuQV8ixoY15LcQ5njeVIe5zZi8E9+9ygfGH/HgfHHx5nJmPhyw6YV/XaVlFoGiTc11arK2FR4Hg355j215FnR1IoqA/wC2DmpcVlJgk5u01zBgeeNshUZzwJf27Ti4xV7B1EHGTXGHebUgaR+mAqTOLEn0L/Lse8+KKoEk4LtDb0qZJ4lk81qojf20mMjGV1YkL7SlTl1YSJfSeKOlSsLou+dZM4cFr+x+T/7t0VIPrc135PQxqZjGy8IXhj8LVMi9zQ3kkwj4RTVlvhz0+vlrE+vr3zzfdNYYEKYeZ8jjm3usCOwqenheCSxP7FpuB8Yl1qxSLqBx3XE0jZ4MFqOHx8YT1OMmDwdK3JTNUMZ2BpFie9NQT0iB6+dmPOmuHM3sEspPaa4ErRKK312oeZoLzrMs3ww/M2HRz0+nPT3H77VXyyrvns4avwnlE9HNjkz/apKhU+EHMevbMx+4luzn7686oUXujMvpG/nnTm18FJz1ZkXjs5cKyVk8lCrgWQ51r0BcLkR9w75At+aOfyZ4h8bcCvsOUsz9hf0m9VaamEOfWHz4z8hY9lv+HVHViVnzWzEplZlHwU2biT889si+34l5jpzzPpfab/CZ2EcYSMplAiq8GjQNFXivMr1f2676k+tZ/3V+nEsKFcOjG9sCm/LlZi56Ur9zJcHFzZXVzZVN/x5ZUM0/mwNOC3E4YafN+Svy6obMel5v2L7ig432s7YcIF830MKdI8SCgMH9QzgCK3ou8Dniv4e88oLtDddr2z03ljgzvC+8WxjXer03Rllf29e8Mg3jtOOGwuboIQnEtQNQLdMKZGVBfzB2XVR9/geoWCuGo9k/N4XNo5X7X1VD0k0RitKE/hZb8uRx8Ej3VaKIonVDIXbkOF+W0oLQbDRXlg/5+OsA3Q8zToem2plriAEWLVzqNE5mBirOwIC6tDGS9uKzdfbrjdwfAGLC/5YyK3GawHjC/n66nLQphv3HUxSXQfweDgVPXEo+fhQiPmimZef0oSuOyQZi1Iq88A0D71KFp4FxPOA+AT2pIl7zCaGUq1VTeTGA3uDw4jRpgrzKRv5oY74nsCkgEFlbGPgzJh5mjTVSYnctCyeyxe8I0LB/QSuB3A7TFUz4+7jdbfJXzi959cZ/808nKcy+s0lVUzw4KOMGETYUUqNyuiPnxr9aoZgIZoH1ZQaPxrPZ/L3cW7kuSZvbv1l+EcOQrzX+Y4DY39B/sCB8gzO5lvNC5qnOvZLJ3x9Ok46gs+MLVNN8JXc/wE/POGTu28avqlq5MYoktjI6x4MCkr70gdvPnQr8K8llXZG+EkSryLemRV7x+sMz6JSC3ZUTc1UVBnHZ2AQEZRBnxz+a/TJkmMsIQu/ZE6mbhzSEW6UnXkhcpzI51LfRR+pMOYbbP3XP4T+0vUv6Pk/+1/p6e0PdGuf9Td/+b/XDx/+E018MXGadp04MH44Bpv90BFcG6AXQLdepqlIM21Ti1HOTfjKMgQGTGQLhRzb4oooyjqrtZk8PuGjmXFS+kXwdkbBmyqHlA0ZmVKAo2ycraQMyiOyDmB+mIO4SsbHkJnvx6fGuxWpVvFMYEk/FD3hu9NcsC3gKzh1SgiAQ1z82GmRdSTGyzTh2zZoBq82NU2UJZPBu26AvPJSPmxDt46dO+VOWRF+OByw8SDhb+dBk/dVwX0gq5aCjkWZRQHPXXdf7vs69kI7+cA8FVKWQt9K2VTgHSXhCxrkm5UctBND67prJ39SlRhUwHBuhZiuzOlUKW4VuhNv9Ovu2LmP4Adt6N3JzQnmwwe8VBrLJK4Tn1T4VWLgwMvQhw/f6Pe++6W+/fgd7xffEhsflHyBud5SNw6FWYZ4WRXro1iTxFrVyYV3unAQPPInUgMzxpfSuSl80I/MDOzaGQufy8uuMwfG57dN3gNd+CL4xnq+kltFHq72E9gJO2w7S4AIA6YiNmHjTn7trHd/+Gf/35oefkCi9N3f+Td1wreHNhE/UGnESSEupBK7VtbNN///JHiJfbtc5LXwfL1yIHpjT3HhsBhizX/ly+kFzFGX+CtqNTUxF1w2YrRyX/BTyQSbkG21bcAoYznxvPI8Q4R4l/dJJXPwcTuPVSV0gpJKF7qBB/ubF/aMpi98Kf78ctHLC3sfHxh/+cSX5D/q+fkTer+q80WMxEn9fpH2N23rm27Lm86c6l9w0g1HrMRbQanTqXJQPEMHDo1nnY5NbaoqtRhefLkx7goOr/D/rJ84mP7xpx/1/Y8/6NOnZ72x92LJh/+uq/e+3FxY/x33K6Xj03uBlbj2fsProesjxpHgePT6v7EHdj/T8s7H+4pnMP/yfOWw+soeCjBU1NpBtTbVLFDKuDUwrICdEUpx0XUj1r323liDb8TE7bag50qMrmBCsPGc7nSWNu/L6LOwJ/K8ClqnlnrkneybU9PHh2nQaa6yjCsxYDsv6HqFbsTdxhfIO/GJ2aztHVk7tOnK/mshHjsygnlm2xfWfuu10r5bJvqGQmk7SjJv825XTbVSRl3gtWDLFTtMNwQt7Dm2TeT4hLOJOnxQRxt5yXbtlDtjV+b6DXl+/7BOK2OFvqK/DIQpg2qgR6ggu4JBgxzXxrnwXFy2pcNX73qXtM5FtRbGuczBR4E+O52oRAR8C5SKKOBYFB6XYIqNWVJRihSB7pLjhRsV2qdWZZonylppg7GE+C7rUbHtL7F+/ZkW+t9dK+taG/v109xU0Xmzb5njG3G/E4vGZUX/Fd02yDy4HbyM1cCMvLgB7pX54nzgeHR5G7xW5saqGzniTL545cD40xfmGPvgHV3mhnz2kN/y/vJ7Hx/03YeTvv3woI+UH2h7epj1cGisFZV4rgMTRaqT1+27HWWGTrYR+CKkhh2HVsaYI3F4nIruZR25PkBjZW26es+PrX7fiAh5PXhEl4fTxPyedTxOmqFpasx16odJR69bUJsmJfhW9D+A3Ykx89RUauIWJKCL49UOCoUqvjGhpjxv7BHMEKoS98s4MPb/p+YnDow/k7PeOPA05h5T0jwZga2eD2f0fiEHv4HheJfgHeYK9n62eK8ArcT/Rml/rsRyx3eB8MTOpGKq5LXJ2DB3K7kZreW+C/1vzDvPnTNnNy/v7y6+X5iDN2jh+c1EjCz4fmXOLtRv6y77o2Cv94kPYPZwmPHhpCMx2bClgEdBgSG/Ju2F502nuaihU3qdkxTYSxV+0oazN+QCqyJCUcCDhzuzWazBXosJfdFKvG2sqeudrhu5ZRcm8Sz9GF6bbuSGBcw2HpisMx1EZCmIj2ChtH7O899+POm7b5/0T30H/d43zJejSib7iV2YoVqLDvj+hK1Pp5l99YE+sxxLj48HfeCw+JunEzF95GzhyJ5g1sOxvR+SFz0Q34/ZgPaQAAAQAElEQVRH4gs+1uNCHrx67hhPcteX5wuHm8/61Q8vrLFX3WgjKysikF1VyAVtUCrRS+9XolwBz1JShXpEoG/IbRXcW7PeVQfid2pV1X0Uwnxt+NPAR0livyoy5Ty5Dh8EcgvtjVzTmJeTKvOgeL9RCjoUSamOkgu6+ozBNvVITYejDg9H5tWB+oGxTTUYQ//kebU8+Myt6Mj70JH4nIjN5gNj9ln2jef8hfXzM3sQ/2bwK2vrQix6XjlGNuob8d7hW+qk0ib0LGo1iY2VNfJN33Ng/Kvvv+iPfvNp0B/74Bj6tQ+MP70qVwwdTLqUESpQA4SvQJdMlaQdqlArqammDlMlSVQ9vi+GD0e/FHc2Rjf5MOSVzckFUBYWw+VdxvYe3DbA4CeySqZyUCgCs9HDz03Wy6WDhWYPgUJ0VI8cpeuRoTuPgg3wi6T5a9u9bh4rE9jJivmm317mjAfl0iTGmvp7qZ8v8zDZMdbrK7nNw+980U8QtkSEIuLn8REx7iPiva3LY3+m99avhfkNMvP3xk6JzxmnQdJveblmAg5w0CBvKHeC/MYC4AOIGwlzIRksJLArE/DM4YSDzHGQEr5OklOORaIRkLUEbVLCNNGbjzRkvvsK3XZmwO4ERf1nW1DcdXF5jClDcklxV55x70bIV8nUxITwJJ2nxiLWVJloiuSlViS3zmYNQvcdECJCwZhSUrUWzYdJJybdh6cHFrYDNlR5kawIxpQR22ZXsanRYFkzcTwz+eZa2PynirjAawOnleR0cwIFr502nqB/gEcMvYZcGJYsykwhRhiGSTvJd9XG5qKzaZCxIYn7eUTQR/TRWCAd454fxh/IFO//RCn6lkwmdFFrBRsT2SmF4L3LyfPGHFuZV1avs3mLCBUo3yncmaDZwcuL3gV73vhG26Xv3b7hhztt2nrXbpLQsQ9awOLCxub17U1j7IXkDJ+NeR3IzCjYnhDSkMtHpo7dO/abIgMb8MdUVUryPJAjbShu/iu8LLsTQ27z/QLuN3xwJQleidUrtt54MVje7UVFxneS3T7I+vyoon9YjvqXrs8qkarIMnaNxJ1gadtW8sA2qOOnXeb9xubiddCqN8tD7o3ctaHXjo5AAhbSDo6d+51Fa4UW6iu8FvqtPFu536g7z+zUd9q2n8l5RthvLHLE+uzNQAOPErJutvmK3dbpih43sHeb+USEbEPJUMnEvgBHxgaLkH5LUpEpouhPrDf9d17/WP/+9Au94mfglYIPBAslcktJNeK/wLejq2W5PrVCjm/k+KoPfEnzeJqYV03zjA/pL/rbIkJAQrc+SFzBfO2yv17Pi7yRc465YZfxWfGfMbG9O3oIRVqrmtksTMRHvPM1z5IpPzseZnQ48lJ60JF+jTmbNSU+1gGWxIIE5JJCNYsqczMiht9s1yAc2SH54pnoK8quGLFgrJdtgxdcu8YV46d/uMEkOa/6QKSULkTJBxgi3vu+aAdzfsgbvGLeYOpYuhG/Cy9ZxnelvBLTb14n2QT7+cDF7AP+JRSQTNjIGQ92dPXgGfhElbgjJ666kdtvxOAKmffuTiIedmklV17J8S5D4FJSBZ4Ugg1Mdu2M20zE82Z6r+/M3TsrRtI55O5I3VGSDwrQ4tY7BX0KjEspqhFK7inEKD4d6VD0IbfyrKHHRP/apFYgbCIM1GrSJxgn5vUmx0nCqBJzFNqwaQVL29vRVcR10p3Hg0+Fr+kuP5RILgz0vQmRQ7ekzTYwXL4yJY+r73qwBJFzpdaCdilLyGMyQwWq2Okykme2i9L3NI/+5lVoQ7x+9wpukkElk35VDYF+QamtqDAg4B2RiqAnlO4HlUwVnuU7lRIqRRpt9IsxJlVoryXhTZ2+JSl5nqJvaLS3RhvPOnNhH5OmS+5jHqWoVIiy4gv76OOU+h+dVvXf/Hd1+3t/WXF70peHv6//5E/+H/Uy/zH+lTYm4c352cTh3Ij1wTZUkFWsV4q60CHUwLUUKcTwXaOs6Dohs/KggUtBJ+t35aD1wgvh+brKh4BXcuNCbtzYBPd3/T0fK3Js2wTvVkINX2KKOk42URHShixYUwYkFVrprppSMsbz2nO8g8/GWNNKrDn2HI+W6WlASmP+STe+8CEkwQAcsJmPQwuu95p5WVCBf6DjkE3MmM+GHSuDV2zZYWr+dFFFmQoOmR6EXtRLDdqriut04qPuMZ4TP9M65v2GPzaE8pjMlMyjgj4QwjOLTLUV1ZbYndyHIjE+Gn0bObBiT9Hdxq4rPr2yJq7wHTzf17mNDuuQvZH3ySf2B7Y5J/q3nXaQsP98QPn9D584NPzCAeWrXjkkubDmLthuXXfzXcHPRDzAXsbDz4ZM+CR87RtCQ0NvnBaAgJvAwZ7V+DH8Bj8gxY6u8Xw8og4aHYoQ81kqCXEDG9Dq8gu58DnG69Mf3H/LOP/RX1D58c/IfM1rp+dKDvdBtr9sdh0WmvCPifMVzdStp/mjOuz2Qa5X/NcIzMLDiFAi3HWPbYxrjl/87z61NdUKlaakzGL/59A7GVsz5LFU5Wvnx/APPzrCIgL+7p+KMIWkuNtCnx1/bV8J0I03DyVjxPgdLFaAvHCQcIX8Z8xc3mhbGb9BK+uGD0bOxMIrX3Z+4mXeX3qeb5tuxMYOaImeNQW+m3bWyH3zbzLvStrEtSN79RyD70a5otMKvwVazYP7oXkX2mtcHf025G88s4wxF3i+4fsV4tHAplXybCvkgxSwq0QqMqBUlnLHt01q86x2OKhSL7TzFFn05aciiBcIhZOx8oUsmlUzNbWqSjwaO+s+dEABPir0n8mhU0tVQAj3C0mQ11iGC3Eq+D7ZU4x5Q6z7mVLy84RHQVi+U0hY3+XctBkv/GRf7pSOU+sB7OrGBiVcZ8j9A2Oa5DbTaKTCR90PBoWCDdpXSurJuGQz4lLUd/Jep70TdB4rftgng+BhXvsokUAfQooKH2zgI9t/L0PGKLJga8plKaCfpqAtwDZVAOlOQT1pKwPPkilflmfbTUQ448Rz9zEl9wnvsFh3FxBrCum/pZsuWfT/3Jt6LfANpXAuhu3Gj1gy7x37xOiIIIagoaNwRNdO3+GHEa/EOHbTFZmBrndiGFx3dXhaR3GVDM3Epg/HHk+HcbD29DDrMFfG5eBtW7yGZOzoBbE3Sw7v/NuFhIxgMfqZbyKkYksrxCO2FOLNbYiSbVmYS1fmpffnLm/ou9DGMLWpaZ4meXziX2FDh/Z904W198vrRf4lmy8c4L7wZYz39rbZ8GdIO31X1rOOfZaXAYpgNvaYvFMJ60sJ1VaZL2V8mdpGvdLGPbnuMDXNc1MDk0QphoMX+JIfdvh2ZAjdRnvXkAn08hUCL0BP5BrXWnJgmGkE4QFu9pPU6SWuTrVzR8lduJWxLs3DJHSQ2xJeUVScS0pRA9sGf4aNvN7RD0ZoEEKcFOOjoJRJkuvJj4ZPjoeCryfer5oeThPvVhN2V9luPz/wjnPk0NrvXU+nmQNVx8bEgevEYWrRoRXOLNAHvcwTtsMWwOKzohPrMb5dydkd3NzHfFstqgRNonspoaS09St9rxyEe62+8n6/4McNv2/gvUnaAXwQbd2Ac9/Bc8Pujb5uMx8FkUllZc4s7BduxNplHFCvsoz9fWwqVDLU0L+VRCf0KoW2VPoemrAxI2S/L9ixk+c6+oSkwnPH61QreCctgqPgk8RWqlXzCZ6FKn0PU9VxbrQX7stoF1fHDgrmc8pxP9G3NeqUgUMtu6NzKdKRHD7jl5nnDexqleimSAxmPu5+/2Nd2/hSYgenKzg+v77xBemz/MXHF770eOWdeGHP09/l7tizYtfC/FhovzHPbq6D68ozP9+ob/DzmAgpM1SQn5mKsJb4Bx939A1JwXN+cJeChRiuBX9Ynxfm8KefXvQT1LKoQBHwwISVjpa1kg8W6s4RF/baLh0H6Qe7BaF8KBh8p5oJeAmIUuqdUIJmAE8meupIQnMwf/M0EfhNQj1/o/uZb3Rf2TRcCBR/k7qysdpQ1nIsdLcF9C4J/3KnhHfEXWn3/ZnQbUc3bGFESO4jShN1PopMJUaXUihTEaEc5PZUUDfQGwBs8HM9Iuhnrr+lkEYbWjDedUk0RtBiHSDr3tF/6ERpXr53KV/0H2Nc/x0KElzwIEPwDsHy56d2srUwfl8bESXzvNO91X18P2SbH0wiYjx0u8l3Scug6PL9TqB58vuQ0IG4OhicHAgEH5RdCNCNtoBnjdRUcySjmbKSWAqBWVA8oYiAp/EwoTGK7vjdsk20/I7eHU26IgKb9V4GFdoYJyahqVPCTaUksVVZPJsmFpF5akoWvR29bryEXkk+I6aIq414EpfH1FpUG+MOkx4ejnxj9UQSPsgJoqJ7A4yK7pWyUJpqSWSkjmPyM5bxrRQlPMfGlQl7Y7J7gi3UHTeYIWNQ6FffqcCnZKrANyJkO4z3Nja9K5N1U2eR92JvohsSQAn7t70ziXd5sV6xhybGBzpA8EruzL+h2zRVbCyqGBERchzewGEBk9XzC17qUuFZLdYn0RUO3Juv8bqRjC68dL/4RY2FYWU+MESOp82Jn7mx44vBigcudwYvJOozh8zPr6+85PnQ+KwrB8gjZtA2o+hOyEQeH9nWzlgnOVNieMOGiQ1BqYXnoY6slUR5Y7FZiVHHkfeUG3osbgf3K+S4vQ5f7LoSB7aXLugtreBmu67E8o2YXuHzt6cT/KU/ud9GDmvE0FSJpSB5MtAyN0rUI5F2eK56A5dXMHnjcO2N+eA4u6GD9djAaUdX6/uVNgZvAORnK7xW+izQ6jZ02AbtLNod2tFz42V6w0VdhTnlb5WdPw9sCA5zVQGfDT43sLAtZ16kXd6Yl+aLO7Aphj1lxF7KZWKTlDJ1NvI7c6X7nvYDjviXr5/1f2jf6VfEygovOippT4ZkCH4x5sE0gU9JP1ZHj+ThjF4Px6bHh1kfnOMfJ534gvAwNzVPKvjwriBECqYKxvBDXXHHlU2Cv+V8e7fFWC7DR7t2ZOySeoSSmK7I8m8uTHNRoscOvuJZoT61ogfewD/62+jH06g32go4uk8Pyf5gGoBzlxQqmdhWFJEyq53mnR87crsbGAN7RbiCHjxfeW78F3ywEVc06X510Ytqh5frUHRkQKXLB1WI4/mmnXm/Lhd1yuTtCPVlPJ1Dbu8+QAVtKHvl/vVt4UB95dvxXSttqCBjmdiW4GIsooSsQFenRB73FfKf5lhh5jkyiPi7QTu6C1AIQS0+5LlsyNslmCSKlsyRJ1K+dnyxaGOD4/9sz7Sj+85gy0Oigv6RRR2eHQV3iOngwfLzQfyICDAPtZJgAtEjOg8GIZ9BllnQvZqwr2JnG3WpFhFXMfYW7mM5tyv6YU9EqNEflui6gRc2kfs69qIY9nQ5JM2jws/jC2PSA7A7IlQykZGj9LOIGPpvtkcStzwTfe6EGaM+eJXgGX5QYFuo1iLHYKU9iQVzSGTnRgAAEABJREFUSrj5BY4mJT/GM+aE+TqeEYOqnV5SRMCvqFT4sAZ5/jk/FmwM9BTjFFJEKKlnpoyTdanvvF3aZm5Hn4iEZ6gUSnAtjC2JjEzYhVISrAafmYGl0ECMbvY1bmK4sgQ2J1SGfa0W/cEk/Q+nTd///f+xDv/oX5evX/3i/6P//E/837SWV9+OCeT4dUxfHXO3rivkeRQBTwSXEPJdF/wlprwq7WaAixURKty3kppqqkGFQdbvwnrzxheVZzbbr3zBciHfe07t77EqYisklSJNLQY1Y1DubdbD82IjXsb8p68/oVAan5KqJuRTyOTTBIfu13EbSm7MN5N5bDjUKRVVWMM7+V2DECE/6+hkbw8iRmAt+7dQSWwNDdhGPK/Oi4NWTNkUKdVWVBprQ0lwg9CzZB162s6IQHvzsOxdK+vVnc8OTwj9UFc783YnUe9iDiulKMoMlVI11aJGWWGYmYpwn6qtT4yr8Azmmqnrwny7sf76S1LPzZFzyZULa/SKH1bA2DB+t93Y23Mn1u90vV316cuzfv39D/Kh8afPz3p+fpP3FYvtBtuV/LfunRz6Tq6TNrZ9H/aIWPWL2f3AOFTxcyVGMAU5GjR+BPUuDR3RSTixi0bJVdphSkfvUbJIkRKmi1AzOrid58gUdty++WPV3/8b8vXhr/1ldXRkqwSPBBfpTH7ybwo5Rgp8JubVgZfKo38LCJqJQSAWTBmzgye8peHDyZhHDs3CbRgytaIJHo59x3HjvlV83iaV2lTwVWFcyaJK/4LQQomYobt8Ya9+JikjVDGulpT7ZymKDCkCFASqEGo5t38lUoJ8GSPHsfcgN/x8ZS/ouXehfiPeFmils2Piih/9Cyj+M1ufeDF+frvpzOS44Vvjb/nNOrAfFi/WgImIVfapaNv9wk0c7WC/moilBf4LMea4xh0K/4uQFQ/i2mbuxMn2ThSyQdZ5hwcCVGuRD16mVsAh8XMowSMjlZlgwhxrTXWeWXtmzYej2jSrgDvgKSIg+lGO/mAXEaIRmLGMaq05Dnsq/MTlebAReytkPSI18tlMbFTHbZGyhMRHXJFScXuVgmc9ukwRQoXQkMtNLSk+3IeCMfTShp0r4AyZ1DfjDRAdcCx7p7Rf1cUVUkCCuOeRfIUrg4RNtBAPxhG32DWDErwLVBmb7DW1seKtIq7vtCGTD4PRCl6Wa108NwgR5rXgHYyWrHtICn6YgJR6KqlkJjbmuI9wGdxDYFzBrBSeE8MFMu4DkyKZzw4OHUKSfCX8Kv08h0otKoyPQCgPg36/YDL/q/2s/yxn/Z2cFK1oxEnSh+c7iu/E4UY/oB36612nhBcqDblYfPcD/Rfes1bidgeDiFBmqsBvQn5SWrcd3t3PJdWSOkzTOBD0f6bvX854ejxobm343n3tRzEm0CP6qtCiZL7gAfiHzNb2iD6uVxJCbTl4ux40Ik6opoWYvFI5sz/3u/+V0m2KJP4n4njSVKuKuHCo4/jGXvXtfNWXL2/68adXffr8Kv/XzV6TbS89lfzotp85v5ILCC/ZXtu5Mq9X9pjWrwHa9L7nmbB7mptaqxx+QpSHw6QDc9Ft9llGwBnU0KUPeq8joDvWTY5XYjMiwbqoJlSwYZQp6yHm1A5mncAOOH7dt8FtfKTRys+QZUakApLlQ5mpgu4Nvq01HaamWoqCfxvrwo4enmMZGuOTMR4ulyHdy1BkyBgceR9+eGh6OE28Y006UT/MFZ4p6z+BxenQeN+Z9OE06yP0gfegD7yDPfJedjSGrajBr0Tons07EPMegh92Y85788J+qRPDpaTMsxGHd0oV4oRmGQD7yPusq8esi0buZdxO4AC7VsqFisuNONv2VevIzQtr4UJ9t/nqkaIb43f2DNtYA868AzrWbsTd5tjwZFIHJynRv5YYdtRM7lMliirY1loUAT/0WFhz/J7tGIgIMKw6zk2OF/cT/k/aa4ZmsGnYVlOCJXanDmB7hGZwL4NvyJftc5mMG2MYdJft5515vQHProKO5nGYC/MkVZ2vaTOGiZwgrnYw2cDOWBqbC+cKn7+8suf5rB8/vYzfmPfZqNdK4FRE4C9kYNvicwfOIC7QjTnkOblh98p8XcFshzrAWquIwC7IzkNvvK6dZ10a7YX2sFLk6X0P9k/SBp8Lfnhh3/Xjjxxg//gFDMugFAYwGLcKNjKvlXhekG89XOdW6SRvkkKJEi1hUIomAHVQVQS7vWTI5PtWk2RWcFbl244m/4mAx2Md4x0Ur2zq3whS1/0CYYE2fEOiFTFQ4kp4JjJNgXwNhQEPjbd9x1GmjvJ05hk/6RIUcS9HNRQBZQBUKhIK7sU9ZfqeupPW5iQOXweI7+96mHF3Dwmug0gs3igFLSa3ua913xm/od9uopEPvfxxzzsF3ITsCNfCw93BTQr0jKBNJh71r+TK6Pb+xO3YySTQaLn3Ryx4dH3V3/Kti7FdsW/Dwb7/aqMI4o3kcRsbvZuulAuBZ59cCVJP5CvBuZLwHCygJ09a+9i+LimhsoARikFCf7S9o0Wle+C408+X9XJT0HIfHyN+iicY4we+XzvBQ3RM2i2zjtirBLJjimWR+Xr1Syibc+t6Y/GyDyJCaX7u34pmksfD6cDh1okkfCA+m2Zi9W5LDPk1KRnjtsljpqqZcqqphrEFnmG98PMOlqsxpd5piwh4pCr9PL6Wwn1RAk4EBhA3eAbf7PgIpVncjf9YmHiWyM6UTaUPT3DmxpywL7Yhg2eDD7yMCT3Ne+DRCngUlZJyF/vYk3lFxw0+wwWK8S/p8JXcguro00nom64sBmeS2A3feyxD7/MMPitxsqGHY8dkm10uLArny0UvfFP2+vY2XvKc1DbiCI2JD6cbS7JuIV+WaV4rY1f62ZxaK0kWn6bjuiO3awXfuy6bdowwfkBCex+/mXJjgbHPr5Q3Et5CnMJujDUGtsHPrsTEQh/LMv216VF/hoO7BPBB+CriLrdj44hN7gVi1nPwYPwokXNFrwVB5m9yLHjRdWm5Ozx8v9HP4wehvxfSrwvqDrj39j5sc93oTCWJzcJLTNHD7x4YY/iNOHfefCOxXzi8vqHDjrLGL5T4v6hkKmtRwidLKCIlbGH5RQ6Lq2hT0f/g+kl/rKa/t4auzPsVn+/oLa6AcAOxHCOuvMBW+LmdR7TF+NLIG5YTm5MHNilHSi+YrVVlKRIMdmQJ2XwU3LsuBf6RvCieWQeuLIQLmK7IJsy0g8suXyHzSOS2qcoHxm1qKszFHiHzKzybKs/YOD09HMa89oJvXRN57uO+/V3m5sCjnlFUIqlJiNOQSWVHB+CkPWS5EfSBpEDn/R5z6LrT1/3089VHjQii7OgmRdwpXWaXyLU7L8LbclOndN9Mt3YtxO2N+FoBgGmmFf5ffe32BZm4X6J/lpAxCHAINj0mtyukQBimqTQ6cr8QczdiZGG8aYXJMJFNguVsyLsxN3bao4eMW4mQ9XIO7uSonT7ejOyOZTaZGwx2+JpsVbfgQdiC3t39XeJE54juuqSIkDG17mk90U/4o5sXYzp8vWn3fyaXqI955FzrJPTqws2UGm2lgB5jV8bZF7CGt+Tx1m8lr2zoa92FfHrj7w5pUEU+H42rSwmDQiyVUpCRgyJD9jEiUJNO3ASHXMlbsnX0wRTdZV0jhX2QBP9UyVSFCjwsW/jeeKI27cFziccKxmGGgECjvP+AVyizqCKglsoGtKgxp0tJJUwiYvTh5yhpVsKwloR3yvZRpS4oxrOIQllU0GnoVpJ+9IdX6n7xSObRGu3cdGzuX/HjvngMVNBlhv7VturP79/p+7/7v1T5/i+q56Y/+v3/QL/5p/66AqapGPJEuWPbjQPFKweLzsemzbxDKsRxgT8mKEJy6S9axm+hSsw9fihku1rNsf+cvuqIn/2fyXqz6wOp3+aUlXm0gasz5C7jb74V/IB1yCgp9OvMvxXatDEPHDM7DkFdMYhPjPiICOpSSEZFnXj1GntjzML8XdDD9+ZhuzyHCUMN2iSm4SCGDQ7mcqff6pbGoGjoZn0RIsf3iGcYrJ5/KBYRqhjRwC0xIiKxI+V6lkIdKhLd1Om/o59pI5hXFFjB3Tpyq515v/HiQG8+RZlFpTTVWqCqQhkleRaSgv4F8mFxwZ4E4yAvCtp1t1883zkA2nlOG3o7xzjf38hDK0I38N3Ra2NeuH5Zrnp+feGw4ScOjj/ry/OzXthLXFnjVsb3vWOHxDB+8NnFD8nYbOBvXsIrtrdUqeDjis5JSU904SnyPIt9b367x4EFH0a6NfxjkGu4QgmGsJFp+IanSe+Al6kz+Pt/+m9qevhjnkgf/9a/Rax24kjg0fnifNeNfSnqq2ZqJnaPHAr6wPgwhaavL5UhkJWVJNYk617pW1EiIpAf8v3E2LmlvB8dfTC21IqeDaoKFE4oPA6y+RHSuA8qQgSSjIPJTYV+DR9/JfMtmfK/oK8GCU9B2D3wxqAOCSw6TlmJffv3SrDfOPi58lJ8o76yyKxg5N8uXigv7DFe2V9+ebvqFd96P7XRLi7rUauU0ZG4Q9uo+0s2ok44G1x3fLkRB5To8tX/G7rcYwBGHWK0f9JFGz/8zH2pwqaLEITX6KjE1tbqyK8VQIKBJlFXJB+QAOfKnChtUm2zSm3KLOgXlHeKSJWgDrkcPKTRp5SCz4pcivnm2FuJvxVFVkpxlRo8D6GOB0khWUMif9SdD8Yz8Nl5YoKVIoUM6GsZwf2dxLXjnw05Ozjv7zi5rRsMyH7cXUKy0HfqoxRKdP+gdEEdHrDUPSBo2yWWRKGWkn81igplML6TV/qG9+hj9kMOustEAx/8wZ2fsyfxvbgCYrg/d0rpbmcoRqUoASOJ3Uw/cztlCRXaBo16jvsMnosLAUERCsaLZzwvqUr8lwxFmDSu/xKHrn+uL/oP46S/p6oSyd6jjDixzIEbuHbjig93QBn4You4AhI/QEw7P3b62g+rc7jH0Eizkj6ec4NgnAxCDSUPCjZM6Hbi/MS/VezfJPVvGj8cJjXyAMjJ+XFjnu3Mwf1riYwOBQeg9/mEJGwXcp23ImLwjwhLk2PM82QlP9+8PrMX9b78Rnkj/3p+ZRRNHIQe56aGThkpwbNj+4Zsvzd+fjmPg69Pz2fy+Vlv55sW5rz70Vkd+Tt9N7AYdbBa0dl/I3Xh3XPrLJSSbPugEtRz+Ke2wj6ookPVYbqXtRRFJjYI9tgIpo7DoMUlhgkVfQelMkIli2pWNRPj7ftEjudXd1B/HejBMlv4mgkFwxWBPCgzFHmvuy2zKGvV0BN8ploHTvQauabDL0LITnQI1ZLKTOIqFIOXVNCjFI1xR/uc96pH6GTi/Wqe4dkKMhIsio68H55of3qY9M3TUR+fZj09zHo8TTrxTnRw35oq5o8tBsPzfscPjpuFHH0jD2/cB88LfStx1aaixtiGHUmbUuTMTTd8NAifLsSFedzwpdd906l6+wQAABAASURBVAoflws+Xom/lXXgyvvOlS/zF2Rt+AcY2TN0LYy/0eY14MI7yI1Y2+DV6QNUyghV8KklVQGlVuYg9wmVDGwqqsY88BEDPHYfY/sYW0qq1QZVJWMsV1zJ2IZNhZKPGA6fBM9KbDVZViI76Dvc7h/UCxhU/OOxrYUKdbrd1yPipnF/nCsH1EV+X55aqk0Jz5D7Z9kFikzBdZDnzJXD3xfPmZ9e2Pe8cYZykX8pbWUOWl/rYZsWsLnyjn7lXdnz7ILPbvjg5vkKhq5fwXMD/6GuFYMiUZrSvHaeGanIUKIrzYRD4FeIQZ7/5uNf4vrp84v8W8bJ+EHuLNFf2unLR2a3gvdt7fjT7VIeSUyZZYB5Ok7yN1sfP5z0zTeP+ubjI4dvDwTnkeA8DDryzc9hmjS3plarWimDDlMb34J89/GoDw+T0JmDpdtIKAbozQHjxINlfDBCBNSuK+1nDkdeSTxnNhpXQFoJxg1F3U9cAbNBX40ieAR5YgzCMicpB7dLAzeMpk9AHdros3wFnklxgXzvviIYRJ+gDBYFI7UT2DuJbucbg51yY3K4/+2r04ZeqSwpB7qTUqGeOCAiRpDq/eJWvyWehca9xoV2eMd62JbRROcSOQK7lqLMooC60BAMF3RYCCRPXP8G95e3Rb/+dNYfff+mf/zDq/7x96/6zU9v+vR8Bf9l0BmMz+B7MRHEV+x38Bhr8xt+YOP7dtl0vuzQpguHVzdeABdkAp8UIf/r3PiAoYORuDJSJXPEwVQLZaJ7DJpb4XCscjDWxpcL/qbs8djG/Zh8rcpjbK8xuDFpbiQgJ6Id7C/Xqz7zjchv+EbEpW1Y8YXwU0kNWRMbsbkmMSlNbSeWV50eQx+/nfXt7z3o6cN8n+QzfeYy9JlImBUGqK6IGFQydJirPj4c9AvmgOm7Dw/yt74n5kltRY0k4UQxM74hlyHq6LISs8ZzI1Yaujw9zCT2A3Nn0gP2OrnfxxR0DtFFlYUr2YnhVTn+HLNArRs/LiSUt/dvfs0/iE/3QZiC3rUk9hZN73gn+BNGIu/IY+27kaSJlc6DRNFGLM2t6TBNyK/SnlpvXcu163LeoW3Mx5vnCfYs+HdDlxV/D6LNNvql/UIMud+OvR37dxP1BQUuxJD/53EvrwvfQkOU/jabRySefj9I5AXyDF2WRRcWnQXeO3NeWOdYjzopyqw9eHFl10zO0j6e5cgdN/A5+z/nd2Illq/EzRuL1vPbBZln/f/eVv0xsftnP/0k/528M/llh0nLqhMvBR+OB/nvJ337dKI86psPB/w1cSBZx9+MKhFjE2AMXzn0fMaGZ+bZBZ842WsVG+hQi6IZXA8s7MdjU2Wh8cZkQ9sVctnxXRYRO8TXsejhYdJHFv9vPxzlGPv28aipVeza9cr89N/q+oFv8b+83kbbNFcV4i4rUQAfAkdRQkEQebEvlJEpx8ZOXtjIqf/K+Scd8ONf0RHMd2xZdbndWLDeoLPsw2FHlxxLh6kyL5pOrAGn46yZGGlTQ/PgpVj6/Lnr+XkX3xnotoRW/3bJjjK8MERU9ClKJhPskOefoUNtYHrQw+kgYzPPDb510IS901R0oJyRbWqtDBwaMTpBrVaVhHfcfX7FrvuCuuHTVTdit/OszvQDgyySAowkOR43YnIj9rdR7tjSedyFu9TgPbeJXNFU66RSm0JV3s/ufgEi5jBIgh8/7p/8ivndVtsbSkmBwBDTBH9JqKWF8Uwd7ZRmUZpk6rFrIa9t3ui3Tl4KHYiJ06nq4aHqdCo6QodDgoU0Di4R0bBvniv6FvSlAbsVBckF8VWy7h398cm2B/7BVnRr2PZwOmmeGzYH/Xf6boQKRHxGSIldpojgWchFMjbhD3zEzjZeCvyysWPUtu3aiK3ldiV/LNqp06AAgBgc+AHans/btmll4t9ui1b67cz1jv19v4HVTet2A6NNDEZuR5c7jb+HWqSJmMd0CR/uyDX/WhJbqiKJC4mct+tKPnDe83rovLXunXbTjowdGcYj4B8qMGzMp1Zc76ocgjqP3ZgfZw46ruSUK1+iLtYbvjdoXfrg41y37Zvc36WxMEZSvPOmLOLqQIJsjyVXLMQU6tMrFOHHOzxWaJN5YuBoT+tkSnHfjaJkP2G/rXU8MC1VsaFif0YqKUtJfaVaC/UQTUrWGI+3jJ11cweXPhRO5KJIl/gJnsm6UHRkA9yqnDX039Cbyk9/Ude//e8onv+0loef9P1f+Pe1/Il/MHLkAznvxEvPA7F7OBRVBIYEX+HbrpVc1JFHCzK6xpwkHrxuXMD3jbx6YY9hf41ujPUBMqaxtkkPzIGHOTQVfAQGIul22wCP7okKJp6wtuv+QrqSE3bynMRSIPMfeZvc/aufLvrVT2f9yJ7IvwF5ZmPumFk2ESfBmtTl+HlhHfz8vOr7Tzd9/2XRD58X/fRl1fPbRs6kD3ukV/o8+3+sRn1lPsgY23D0j4g7lsy342HSPFXuiwpJJ5lnARJJP6oCLiU/jFurVREpm7QTKB3PJx3tP1qV2B+0SSFxp68l8grMCvPEVAHP/JI2ZhKYxyCPyTLpcHrU08dv9QjNx0dlPfA8teCr+95wBwvpSrySbsllu5w/Ax9Mc2rCH6iqUjsZbNeFOf9Kxy/Q5+umT+D6Bb8+s/56/X95WfTyfGMNWbFgV53RfCLo2Kepbircz46fE1jxAjy1mdhuA7MR30l/SOTNLFKz/FYUBUTIrbwuMPc7vlnleWqIKs9CkufmbczbTpj0gdjE3DgygQ74Z2qpmndKygL+pQTyK1QkmG3kLOetP/79v869VL//5xR/9E/r9XwZ8R0oNc2zDoeDHh4edBq59qDWZrXaNLVCLJcxXx6ZK0/sEWbmmA9J7duK345z1QPtT6y9T6y9XhNLBrHQtRLvV+bKhdx0IYd6n3PDaPtrI/YWE767kWc2z+soqqUgt8o2nuD5+DDpw+M7nZr8G2oPYH2EDlNjzk9yrE6tEQuhM3PSe55XfPmGXz0vFiYoKMogJhgV9jkF3R0X998k7zzbJb5wk1+codJEvEjjb+kTL2O8hG4FeyedkG98cIlKhHCBbHehodWqqVa1VuT7kqmOv20zIWfXQDEorBTi+Yipgw0dEvGpsRdZ2AM735zZs57J7ZffoSttV+5vvGdc/Deaz2e9vr0SrxfZ9+JCNeGOoVtSqSVVXUIFQgkJpTaEO7eWEmrYIAaSqnR7l3/hHezNfmQNvPwOvfG+88yzzy83/cRceX5ZyV2brvjhhm+dYxb4O1+dmWNuW5C19rudUhCpge2deNm1ERM7e4BBYNaVEhSRCqhkKtE7ImgXY8XcFPia7rzkcQDKhz6hpG+JxO6qWirvMFCaCr5LSYFcxvJOsbMHEXuRkpMm5oGpgEeCC2zU/a/v2snhXkNX1tON+PLatPFst107z3eJArsEhrsuxOKZmLwfnHSedZ5t5K4N3btKKcT8RCwfeO8yHeX4LsjdYbQPOauSLzz++e1Nf4ov9f9KzPrNLnjsyFiJ/Y21YyOf7EOefbeim1B8p1zw5Xn88sxl/Lbg55cL++kr+/ZFZxaTm7FXCPfIPnKseYyRnmqiW2UuHvTth5O+fX8H+IZDwI+nWR+dB5lXHT3Pl7PeyDEv56s+v0IvV2LjArl+0/g75ORZz9EL8XPl/WfFrpWxr+j30+dX+X8G9gPlj1/e9IXxr7xbuJ/12VDQODuWj3Pj3XwCqyrnQ/t5KkVuP7QGrincxT5u1wWZL2835siFL/yulFewWsBqJfa6oiTzvSmCPII8/5ckX768Iv+sL/5P4T+9jv88/9fff9Gvvv+sX/3mM18evmkjpx3IJ61IGXIUUAbzKMc7wgTfAk9jeGAdeiCvjRw2W++JPUJVYWAq5H4lU7VAWTQRtzPl3Bo22h7ilPVkASvjtY1yV7eRkhCjhNfAwjyI3dJSbYJaVeU+0bWz7ptEGdlVayXPH/DviRx7lHP5I3o6z06MmVvVcap6Iu99ODU94e8n7/nZ/9MkHqNfITc2aNJhrsOGA2MeHg+cyR31i1886pe/fNQ/9csn6g/6wHurc3wpoR2frsyRjZzB1NLG++6VfPF2XkaM+uDS78KASxxOeno46nicdZgmdG8qtSkgRWFuBfNh1yu5cfxNXP+9e3Lkmbx1Jc6cx16vF30hX37mpfCnF2KM8pX7C5uvG3n1hk83dAFYVfRrpWiqRTNrzgm/PR5n5ulRT6cD9s6yHQfaDjyr9AmwZ2qiTmhqTSfvpxifWdSZiyv8z8h6Y47cWBtX1mrLPJMjnonRM7Y7Z6wk4QU9bqyRV+boK2cBz8TiG7bt+B6W2C+VCrHP8ft7SgpJRL6QJtytiR/HuegRZz2dmj543j5N+ubjLP8/Tj4wnx8/HHR4nFWZU71IpGHZBtSFG58IJVhECv5djrmN3LSg4wW9Pbc+P1/005cze89X/fDphb3oi37jeQx94f3ENtmeK+uDbbRdG4IiESgYd+SShzzPz6w3V3KD9wZZUmlj0aGj0A5diJcrtJBzRXugm/uJ0vWIUGQoI1SS8Ueck1HUiNYjwX3/Y9QnffvxASAeOUA+6eF01Ol4lP+w+dGbo2mSHTgVxjFJGjS3pqeHWb/38chkmSyPA+OFpAeRZKzYDaftXogUJNTOS+jOorjpzGL5ChB24I0g2LZdTmY7hgtFTYGyVty3oMwHN9hIaAfwDcA3Nlee/J227lkxSKKzdgJjJdkv8L+ODdiqhXuP9XORLJhydN7VmW2d/h2eo6Ruvu5/Y4wdPFTLUAGDCnYFDLIUWUfra0INfb2CSvCDIaLgzmqhJZ2Gvhjr0ir7eWKveZdSVbIqgrDlcGaj30rQW5cFnLx4fuEg6zefLvqjH970RxwW/+PvX/TrcWB8Gfgb3zPJ+04kdybzlUAyFiuYmdfYjPigmJegNybamfJCQLp9JfgQK+tvAqCRnHY3AkRGqmRRY0GcCEgn6pIpl1MrI0me5qZH4uvpNOmJ8oH741TviwFjSqZ2fHBj4l+hlaS0c7BwJUl9eX7V9z896wtJyTZs+MA6FMCcmMST5bLQwlLTtEGrHh5CH7+ZSaon+cD4yGZ9IuEf5sLmvpK0iirjEoMQrXsZ6NqIX8Yx+b/7cNQvPpz0kQO9EzpXbGmQ+czwqiXk35LCi9qIlZsnJj4x38fTPOaDSy9ux7lia9GEzMY4ijFHEocHi1fH9p06OV4LeJ/B3slgYc50YgQ1RcRgdkdXgW288yuqGFDoYHd47JWXpAsxMuYcSdJ+Mla1Fk2tYuPMmCqRZDb63jgwvuL7C3QledxIvE5gK/Nqhzb02SjXYePK5uAmb7wX+u2eK9Ydcp8FeVfi5/X9hfELm+BnXtiHLfBZUdL8/Xfwzhw4XbzZYRGyPMsS+SGiKsqMkTMqFjb90kZ7jxCAEyddN/T0Btyb/YU5fSOeHRteCLyJM/3fL6lHZDwP0BnkAAAQAElEQVS+neVnm30TORb1p+NR3+JXb9y+wc8fnw7yF12PvLgdiZFaApm7nMTP5KdnFqAX5plt27FRu3gvCjWlplp0mKsOLPxtColFZ+d1ZYN2Onb8G/DzhuNwqHp8mORvin+BzO+eTrIeMzxW9HtF1mc2dz/4/3JKTlzBfYJ3nYqCGEecVKQg7hMKAilbKmhjKmojXv7UetEv96v+t9tJV8fke/663C768vY2fjPgQj5Y6Wu8S6bmqZLfmx5YlB+Os2YmU0GnjjD2nxwYb/rypYvhYB9al9TGy4GfC0xLVopCfIaMs7gmeD6dZj1AR/geuDffqTUwg1xim2VP2DcRm40+k9trk3mWLAqMJvTGenEhts58UfBGfF3xg2Nisq6Mz0z52tVHjPiFyvitjk38IMqkrPhiavhsmjQ1aGqqyIsojAsBORxCgl9kSHzEFRGyjCypLEXh50JmD7NmXBCr74QzPJd3cSGvVolULr9cL31Fiw0eXROHYsdjctBQiIsKVnXUD7Q1/I0IRUiNfDODVcPOUi2bRvRVNpnYrkrsUHZ8sq0hpiaCE/tmPRxPOkwz8lPhF3riUcSmlQ56lUileYXvQiH3g2hHUW0w2/w3Jyk9RzsArcy5hTy9MXd9YNeJXTlPgVyG2EN3bnc5FrZtwXemm3Z48IMDHDCgfeOlrZPnhaBg020VnFNNhAOHLSEfkqrDi7wf8K/EfAOPiCAG+8iXN2LBOfPKaf0C8NvWh+x13eV5tZN3MEyFMTVTk3mAL4UKhxsdPRbnEF7SPDcWbPPmeyHPLPC+wdNfxuzYbtoIyN0EX5pgjZ7wbiVknqiJbpZt/aQFn7ifiBXjI3V1cufO3OzYxq0YrsLDyrxOyhDXeLZR2ZT4jUdqCGhUCrKCfpmpzKJKeynU3yl4FtFlzDrCN3y0ww83wS8gPujDT1V4HebUEfr9WPTf3l705R/8a7r93X9TWg+6/fIf6Plf/CvKb7+QJ4pOHBCfyHePfLnxQE7z+mb55tUHJnf8LS9sHLQjeAWzZaxNq5zrLuzFVrDtDDQZg/v/MFXISPQRMSD8thFT28BsI16MfQc7YY99sRBX12WVvzBgu6k34uCV9eyVmxdy6q84MPYe6ScOjF/I5WfanT8YwouRhLt1HWM2febA5kcOjH1Y/COHxT9y/+V1R98u3k30yt7ohQPjN74YXYgvVAdjDQLy4Yd5quDUyKOFe8g+wU+2zx3TfgmpFKm2olKp8BAXEbcgwcd9cAu2dyXzQ+MymiFFSrRmhAK+JUMVKiVlPyRt4hoQsW8M+hcS0EwuePzmF3oYB8ZPisIaqyL74MIL1BXf4BItPjBGB8Lfx/RiuCbmyzQhp0lZpB0bbvjzZdn0DI0DYzD5Ar2Ml9RFL17/oQt4d+2qc6hMu6KuEoR4TezN5tOk+TBrnidN5OJaikrSN0JfYzirVJHfiNHEvp1ctzCvrih54WXL8xQRqpGSgvnXsWvTPnKBuEINxY+88B1bRU5VBeACpeUwrBbaaqGdG0Zs5BznuvPxj7T+if+IFun3/tO/rPOLee8qyJqnScfDkTx7JHfz5Rz11iY1ZMy1sk9LHaeiR/YWT7xoHloqmctCWeehI/uNB3R6ODb2xjO5umJ7aswX4utGcA7fUN6WlXhd5Xm0Ms9WAuYG+T2AKQ7fUEXmNDUd5qYTPL3f+PnA+LHpiYMK63JyH/Q8Uh6xYW5VIh+cwdPzxvFtuhgDZGzqwmAVck+tqSgSMKsTB/4vDzo29aSP83jpKq2zboUmfA6kEvZKtLUCVpNOh2lgA/wqKXRPJX6tdJ7oM09VDVt8H1kYKewWfpVsKwwtXgylGhK6d+cYVMDlosp6vA+8rmBnujjHE+cXcsKF96DLaL8y92+6stE5c+Bxfj3rxnvHRmzDVcmPiEC3QM8c8VVpNFEMHXYUWslBFlqSPjUVPLSPnGeuTCq/356J0zMyL6ybF9bU86BFL+zHPrFP/ul54cupVW/njX32JueXre+UXebjQ8kLMbHge1ziVVx9aBAWDTZ9EF1AO6CUBAWEXolOEaGIUNKkADZp4Lm77IIP4ygRIRNdFBG4PlXxQytNFWoF/0BJm8gxxnsnb/QNxuPAuDHHZk2N/vgxSipSXB0Zm/Z908YauLk0waAj0FjulCt092Pg9z7wOOM3rx87eI/5QYeBEcqXTB2I4yPvaqfTQQ8PR2KvKbGZDceQ18D9Ly6veiFW/v14EN/9aQOslRi/kcOc/wbG1C/MA2NunENggj4LvvMB1Qv7hPu7xhl/XfWKXhfe2WAzMKcrPtvH+8MGfwwGs+Ddo+nD+3uHf2Hkm6eDxoGx5+VDY60L+c+1XN4PjJ/fLoO/3wm8dv345SbHyRe+wHxG+Vdi2fF0I/ZWYwi9EUs/+ZesOGz6gQNaHz595oDslXXvShyu20pO3Imbjk6p49z0eJh1YN61CBVoblVH8sI0lYEfrrnbg52v6PTKIbbJWJyR53m04pMkFg7zJFjoQt+fvrzIv+j1zDvYC/PqE4fX3//0Rb/+4TP0hQPjL7xbvGrFLwdyO9NGIC3jVVKa0WkiFzRuKn5s0BHdHsmjzh8nZB1bk5+XSCI9oBx21UxNGbyjFcqqA7F6oK/biUBtYLWwl1jRe6e+4zkEiyFKxpZSBp9SU7UWFWK4NupgQiIQISTzcamUGs+Oh0kfH07k2KMeTwdwPRCTTc5l03heyX2NZ+/00IiJ1NxCcxF9Qw/spx5YD45THTwnysfTxHnGSb/4xYN+7/ee9EsOjL/99oED46OOxxl1csTxjfVhZT/l+FuJuyv55hW/v0EvvE+6NLZHzvGeOIQ+MXaaG3O0YiPrDjYrUrBgz76PuP7EucuPHBh/IT9eiB3T23LVCwfGz+RL/9b5T3wp8Pxy5guEC34/60puXXn39D4tCJ4CqI11Y8aXh1Z1xG8Px4OeHg56QAfTiRh0+4w+jT6BDzbGJuUE/kewnVpThRfAo9+GrCvnjMi0PCbfFfvPzIkXvyNS3pjHi884wGKBLty/sRd5Jn4dtxuTG3iFODDsStYtv3sEAqjyKt9VqKO6ppr4p+oB3/is039Z4Zsxfw8c5s/68PGgR86NDthUR4yEvEfapZ/zdKSEOYqgMUb0kJf2+9xC91c2mJ6rPz6f5b95/P3nZ33/+Y3zr1f9wNyxD6/kpRvvJFfowvuw7ds5y4mAuUIsF9A+8LmCwdV+oDHRPwt9EO7caWwv5I0rtBEwnXY/D/ANG+wSZSNSSZlRlA8k18PcNByBUwpMHaAHnGMHHXHsTBKepwZYpglwcVph8GCSCv4VmM+MPQGmA933TuoLTrwQtHagNyJXHLYQjSuJ3kqaXB+EQ11u+85k7vLijx2jdN1knn7+Xyw3FneT2w0GPsYjv/0Qd/DR4OsgsV4rY9zffAWgHblkUuFBbnf10WY9qPOsw6SjEGupMBnCcuzOd4rgfjwQY/V+jd56bx4F3X4uxTX4mjf1r5+IUEaqQJlJvSgiYBzwtk7w5bOjz4UA8qHcWFB4IfqRbyg+cej0yqbdCePKInGjz2LsCcob9wvlwuQ3loPwB66SCVhGueKnhQm14Bf3QcWfZVtnbniJk4J/Bd1qFhI3RBw1YuFOhdgqxE6V4+JErB3nSpK838/uWxI7A9s6cjdolX3Z2Uys6HhlkT4zkW7ovOMHxCkyVEooKfkoGA4DSTuuX+SJ33ixmI9VlSQV9HWfoHOBaqYQPaik5EMJlzMT/YHk7ITwQCJzPB+mqgaPSocC2a4J+0rRkGssdmLFunXku880Vx1I/EfogA4z9xMrwtRSxbqgZWeMTNjk+kbdtIL5ij+Wd/zXcQ8uOGfFOTs+T4yZyHLmZ31KBjHi2AjxWLAEx127nUbfHPYWfNFYvNrwUygFxGLN5BtekOMdjnWTMZI8jkIKqh1/7PDb2HxvcjyZPIc2dNsR1t/7W96G3quTNC/gVzZRV5LajeR2t2PXgg0LG4QF395pG/xhg1x/ArGk6SjaI+WEaxJ2REl1Hm/Ic2zeeXr8poXE5xhxvIxNEwe8/+6l6Q9uZy1sXjbiGMYq8JxaISYbLy1N9vMjefDxNFOfoAZOBXRS1mnFFyt23m0VCqb8tGaAY2oikOyDBs9CGx3U+TdKFgU6K0nAtdC3IZc4OPEidzrMeiBfnoivmtiKkQtz1Nj6xeKGv5niGvGSAofOy/vO4tNHfUOGsfeGZ0PHDR1nFP639y/6f3DI8/LetuNU0wq/hcVjBSe/RGOJgh+JzgWqmarYYiqlKEvi++Awpevt7U68R4l3LmJB5FJG86IgkIoIJeMHRVGrbcTZA3PoOFNvVdVUkjnn5+9UiqplUsb7s0q9tQoPb2BSEaEQ9uPzDZswR5igziKZyCz0LdV9i0qmIgJk3F9iyKgzXE5WkRS2FRlDH2SXrDKfUEg7HQy6g8x8IDeLC9ZK5m6BIpBBH8+1jt9MQC/UE6GuhcqCP27Qbg2KFFWyDjvec2k+U0tN5JyZmDBNU2J3qNDf8kJSIqtkqNakbp9IG3OsW7EsiqyDpEJv092GiJSx9NrdkGOePnzBSO0obOriivAPCXt+i1coGN/V1TFsY8461kSHjtEduzptg3ge2HSnrggA8Tj3tRyee6xpJdksX+c9TvSc9Uuj8bC9mIPtAQYp29uwO9EvBj/4hnieKpmKdGtgi4Q6WsHceQH16I05/NzRwXJHfkIXt4bnZAgsuwq7wsIheqDzhj0L5NJjPJbhgz+sRmk+ph0hG0Itr4PbTiyKC5WwHym9ayXfrPjJvmLqad/dTqdu8g9KPhH+ISWDbX8SX9Yr0DPAVaavuqdUGFAy0T+RFYMYynipUCmZ+D1lf4/NL7aZx06yH74TF+JDwZhQyRxl5aDnT3Jw/s+vZ/3dv/s/lf7wvylf1z/3t3T9F/+a2mHR1ASlDqytg4hdl40XnpLujSRsNz4UustDGAB27NgpN7BbwW4Bnw2fuS0YanvFc9Gv0NCKNDlvopftSPAwBX0GLwRYjv00yk0jDvq7P2DPpnmHOi/dqz7zJdMr68CZA98rDy3fBy/2zQ092F6wtnW9sV69cGDzxoHz+BLiKrF90s5hyAZvwlZXJvmCby030Mem2/40/lRaS2K4qOCETAmXQYHP7iTs8zjbmXSohU40bgSJycEyfgsV3gEeAAksBBDPaZLom8iKLKLgjhZ4Fm4qTCO4Ga2SqGcmulRN81HHxw86np7U5gN+L5JCjuMNn6z4BtN0Iw+uGyj3rm33SiO08P0uz9eFOXxjrlwZc6HfGSzewPQFoF44MH7lQOOVl7YzL2cXSs+BiER+kbHJKnmPlvi3EUODWlWtBaoq2BURitSwT5QFu5qftyLb02lEXfSRVvTYASYwp8Iz6RsRmBaKCDXupzE2NZWCDqYkvnLMp6QPne8f1yMFO2CHK5h36B9/99fVHv6RfP3BP/if4SLi3rClLAAAEABJREFUmr7WxfqWit7FVJSlqEC2ZyJvH1rRjPwJ3Rq6MAztu2hinSzyGnma29iPzFNF3+R5DBkLOHtfcyPwnC9XAnZFH5q1gf36TkCAyoG9jM34HR1SXldm1hbvZS3H5VQbcpBV69Ctoa8UYNl1w5dfacG3nicbYDvedwk5fdBGVOyQW0xjDpNTedNGfhdwDIrCIM9fRlXsn/H5AWqtqIFPLYnfy52yMLYosEERIgSF6J9LWCj4lyCUlK6HLF13TehsPVdK67wAzA3sbuytbsTnjfcf1xdsXIzloEUrfRb2RzcOQ/wlwQ7GsP2dTxfqKFMQ0rnBFAU9nIM25OwjT0sRoR35X33n994Lcq8kmRtybu/z54YTr8i/Lrsu5J37L23s6LIP3+7mCR/zXdDnxr7aawpVwyD/4LF2QBrlLo1n/V76OVUrpDBegd7ginoSLda908m67sRRh4l5jTESPUxBGUoGJeMLzqxZid2K7wrzJyUlcgMfBYK5Zz0M2jKqgv5i7JADPh2iIx9aqO+WD3VswFz4wAI9fG+97MfVvsJ/CzitdFoxcmc928lNGyTGF2JoYu7MLFIzc8ml4wrRPN31xBfU/8bti/6uqv4Gx4jLzzJ2rfhhQYb33vbTBT9d8MuNtg15xsS62J/24YUzDR9MvXk9wa8XdHMuXAdPcBAEiB2b+Mj6WQ/rOLei42Firleo6XR0venIfKiVnmByZaN94RDMBz4XYtIxsqDHio+uxMBl0Kar3694l7phm3VbseOK7q8c4vpQ7OV8G4d+F3TcwAzush64USWkasxqIQ8WckFR8rBAfGRd0x2xA7ZasfEG7ws53TjdeC+/wvcKFsZj4RlOlXOex2/odeG9/YIuZ+NEvzfqrz685MDu+eWiLxxsny9XdXw4kwecK61TyUC3opKFMimh0CjNf3rXefQlb7lfZg79Ke4lStByt5O6+3pcwruTKVb2ojuYuNzAvA/fYax0H0+/UhKZoYJudyrKEjKPSNFRcpnUzf8wNT0cDzodJvw5jdxumY0xjT3B3Mo4+zjMhWepmbbGQXlj/9Sa2Fc5NppOx6aJvhX5lTXDZwcjTmg/nZoeoANnC86jjed004g122DCjJ1yI2YcF/bbQu4zub2gTwHDDOJUIyqIi6LMKgVzmX3OQqxd8PELPnzmCxLHu+PwRjBcyWFnnr3i1xf898xh9Jl4dQ7d8WU3npA5GxvLa8grpeDPMvKG76dWqVdV44tOleelVjAv6CHW9s7cFc8LWDX6Fp6lXxe0Mzedyx13O3Zapm27kSPOPihln7dQNwYrzxfWMT/z/Bjv1+Ah4qAg1/h5j+n1y5QhmfysoduEnyY6NWyYWtFxLvi53Q/+H1xOd5/xPt+mqmCMNccNUmjwGjhkoD+EzKSeEXJuWYjDK/PLej0zZ1/4UuYZ+uI5whctL+D/SvsFnVf8QndyVmedvpPbgEOGvDvhIHjHTyvrzMK83LDfzeJCpCIC0uCxwG8jVhgiN/YMmax0UB96Zqpgf354OOi7b04Eb9WCRP8mnSe3hVighTOcsaGSORxXYGIvWsjqpIpCV4LnSjnGobVBfXqYcHBi1KbPGO5ftf7EYeYXksUVcKRQLUWtVTY0jbKpcK9IWa6NNH/Tgpw7rei56EYSvXFycYX8TcYGOA4WgxLiCn7CR+9lsnMptcplYEcEz4VlDNhBf4Mc6LuBow0OfOjz3i8ZY10rAVOyKCOV9EBRdY+1Q1xiu3XvP5cyVIPc/SuZbcSdPz+/Nv/cz+NFMDvo/NzyLbcSiA0dplaYQAkVFfxhZ2/ovqLHDT/al4MIBtRSJwFIKZe20dju49kOCho8nLxmeDd8UCGrtzN4ddAZf/y7wV9clpl04CMrHREqJdS+6lcL9aJKm/tlaDz3vRPo3IoO0ESya/Txy2qRSAQdooRfgnEpSWzQl+ToBHlkQh4g2588E/3ICXz7vPOit8ovKS+8GL5wWPjKwuRJ9kZSe2OR84vghU3ZjdjbSGp++ZybNFexWHZoVyNxT8iqflCklUVlpW/v6JWpNEUiNiQFkx3z/Qw9rGtJnqXw3M6koweJppJcGuSk3yYeRieGNxb7ZZTG9E6bNrAePgewBEvgZyO56re23HTFD4hG1zIWlQaGEzZM9Deuc6tqtUAJ/qmSZVAtZczf1u5lTZ5hSyupqZafaa6VusltVfbDTmwZtwXsVhLvSoytAO9NhOMoiK+KnFYsm7ENgo/vC+0EoFY2EMt60w6mw0ZxMS56SpTAKMRox+gVHHYOLzrHo3758H/6+DNhb+KnwkKbrjM8watSn1rKJQwHtj+RYP/hKv0z23XgtrDBWVjsbmB4I4c4tzCUl+eq47Hp4XHWB741fHxg0Wcjd5ibvPifjrOOB1PTgX4zMTJPTca6gKHt38GFaY/owD2hBNdqrNGpFNrwkaEomSpRJHrZ3o0fI77UVTI0Mca6TGAYEdix64YdV3T3BnKQ8y0L9CsL9fMXvtl9vahw/2/3L/orOukfJfiDEeyIqV0bmCa8ZnjapgMBY/7WS8i3H43JkAE2K/OcZuIYczqEbne/bFrJtaZt9NlxLSQpM8CjsZk5spgeWVQP3E9qpfEMe/GxsFnjCmpBbBVK53tkkI86Qv0kM2XdKjHdwK+ByVSKHKfDhmnSoTZe/psqoDZTq2q1qtIv0SVTyA2whhc3WWgI0ZYK/JH0iQgE7zIGgZ00KfkntOq89HQeYbrEvbt6jAk1tXkO4BfPhY2G/Z3syxWMzuQaH5g4Dzu2v44viQRuSia6FVWXCC6Q7R98eSEg7UiWa9w4rOr+UyBsgm4cwJzJb/YZj1VaUXwl5rHvG1iUksoQ6nd89Dskt91pQzH7eiU+NhMGewNjG/rd+3JCRl15RKePnyWMC7Kypgr18dvBPnjNjX6OBwje3IB3qDE3zWPFx2+8OLyCzSsHS2fsYWnBjFSF30RcznzB5nxZS1FkMv4rhTIwSL4oqWcWZSkqJVXxqWlqqakV+N3bYAEGuzZ8svJidSMP3ZYbc2JVcJja0M3jKvOlwqdgk8tG3fE0tapSixJGXUGoQJRrT+3jYC3gFawVEOav5IFt6zzryNz5AgEasu/3QCgJm6Kg851K4R79SwYx0eW1KdEt0TzAsVM6vvouajEIFSQwcMsO0535KC7zsP4VXpgGPw1+wbNwkA8mXQV5U63M0aIDbf/l84uefvOt/vCv/6/1+Jt/Tr1e9fxf+Q+0/bN/l/FS5J0KZTHvIqWJ+8FXaGJdO5W4k6vGYmNu8Gg0Bs9yjE/sD+YwVIWMDma7bsT+DQxJQ+QayTbWUoiholpTDf8WBO8iNzJHd1mJqmxVk/PC3HRkj3CYC/taqBVFBPwTBQMZ0o5/rJfjecf2jn40gatEZyX6NcA7MPZ4KKwB9Z1nRX5RlnQ3eEo+2PWXDhU8PaYgS0IO3FaC2/N/xTdd9K1FmUmN5wCCWHphNz+tx0a/HeroRA/67ei7aWPNWgctcunnGakKL4vrjO/wM1FVIr+ExOPRJ8GrlKpSGxhOqm1SoYPnbRITrSTYFfo74sAHxWAnwczlhbXH7wY/vdz048tVn15vemEeXwGN1DQyxUaeQnXW2V1nDoz9Z64WfCm0Kcie24GX5UfN9aApm4rQh2eIsJjfkhsC0e+UGGg7axbVmqromuhu20qGSpXqITT5N1nZX3m/Ndv3c8VvjZe6Sf5tqgfW75nOgZ4JtUh0afAs8rVtnUORrqu/6PY+BwyAURGhcAf0+sNf/r+o7zq8/jl9++VfYM7vuoGND3cuvFj7P8d1Xt7hJXoWZLRaBAtG7/iyDzK/xIBSCutjxSbKWtXoO7Um50FTwV7jv3l+QxsAe653yu4DMx7yIb+HLJIlSX4BHIdKrE2X3yG32yRlQbWKTikpxj+Bx6ihaI1UScjl8A+8mY+elxcOqLyHNt8rOXwBpw2h1iEyJCgi5PouyXqv7OU68YypKjXgLZ5D+ND+bK1qwldf9yQei3ng2nVhjfCe/sL+fUMHhjA+wCvAKlRKKkLiA/VBEhgjz7I3GA28UHCHNgDgQw+5G/09PpRZ3ikxIRXYkRE8x4aR03e+eNrlPBFBe4ZEyQ/BVm437xUnLJ7z4HI19swR43WlbayxPF9RYH8nT5zoUkrYlMOmhpH1Hf9ERoiLPu7bEZbclndym/edxgaTFYMTPfAnXYUYbA117jWuTh8pQyp0gz049Hc/YaPXKXTvxBqP6ZeKCEbeeXRqXaGIUMKk4tRiop6ZkkIMhV8nT/k9Z5XxuMHzCq3DHx19zIXe8IEbOkh3XTUumumza0Ufj/W43v2oa0fARvsKL+9f7vuTGPpkScW7HsJy48UA/dnbVX/AO8C/q4P+EB90wApxwXRno2U5CwvOQo694beFON/IXRuxfT9w23SzTGQ7rnd4mzrj7XeT5zy3igh8WVh7KnvgpsocFpd5m27IsCzHAc1iAIS2YOjx5rVhm3kHcio2HTmA/ObpqI8fjuS0Cd/d8/SCHVfew27vtDAONRkVysifqZWi49T04TTr8TiTh+vQryAzJCDq4D0A1pgnYHTj/ehKbjP+1nthHq/E8U7e6VaUcS5tz5lDwzPvH+7X0QlmyJYqWCT9vn4S37RaifOiRLYl0mXUjdPM/s/vWg+ng5wXzOQuCi0zZaw8xhit+GJDzw2b3VYCe7GTTvf48zMGf40r9/E0wFKmza4NPTd83yHHwCDaOui5XwQyJfmn92D2xZ0kq5Ilhh/sn1Zy7DnnRom/3ZYZigj6pgrPayaxUFRqwayQMVqJBZeF57Z3npr87jfPrI2tKJT040PQ7djp/lcO3c8cIF6uF5kWvuASercamobsYEowEtkVvnMrmqDaQqVKG7icOXx84Z3xC+SD+/N5GWtZAb9ET4YK6Jh/5AR8fvOcoNysA+NX6Eb9Rpvj40bQsR1WbamD341ZfxsyG1+CtOZYa2BQlTDuMB7+Y/xCTrjyLuszxzOHvI6fHYfZNytzz7xX+tl3Cd6oNnhESrASyEghWecJeaXwQELvrhVMNnyJqoKFVvM1jpTWYYylr3X6yqsTU/Z1hpjDktek0+mgI3uHgt+sGyyRFzLWjViutWFbU0TlUSAL2czHhRyywy9hZhwmsGnDR2JssPeoqtY3cuh7I99cUPTGWNOC/R7f0ZcPmkqDVyuq6JKRQiD+3FkrV52Jixs5bHcjj2yTbQl47vhpYT7v+Cng1BhvSjqZaLrrjb6e/45/NmiKDJVI7Es1Yiv9a9XfffSBcSGx73pmI3jmgG2xYJh3GAQSrGjFOAOUiTYSm+5dK4pYydtILKtc7zhqgvnjacKwpG2TT8p9WGz64gNjArDDuNCvtaqJjX6tVeYdCsFCG55eCagFWtFn+Sdo0Y1Au/FNnNs3QLFc1JLgGxGS3gl9I4sSxyYzxnUpZVztiJ0fnozmsWNvJ6D1fgVlRAy9Sv/6gvsAABAASURBVElAuzu5ZCgi4NHVB06bxlh4dZTv8BhkIfonLw9jMJ+AeEaDJwS13/nAFz4IoE/IwXHHv2hqv0PgZ13cD9FawcyBdiPYFur3SQKeQpZYZBC003Hn2W5bqYdE4MbPfBvBVEsKtfDDDs9NK4ltwdfGyHYlDzND/idspaqSqcrY1gq88Cn1Cp/koalk8jzBMDUzeQ5s7l1SiHkkv7iEBM8OuQzVLPAqOsxV/i2MI4cJBxKSJ2CWAroh2+wN7NvYXC565jDllQRoenNJPL+y4fQBzpU4vRJ7tt0vejNJdGpdU9nVOPBo3DdkFUhFJJmNibQiR+iXIw4CO+yPQMsujWcRMewv2Eu21o7vOjvBxLAKr8ZL50QSnUigdNUKlp4zC7FtTK3PRhyt4zB1Rw78sG/DPxcS6SsJ/o2E4PLGmC4NXKZWNBEDrcQo5+b7O331o3UqWVTgZ/9Mraq5ngm+qZZFvp9q1fxfoFbL0IVQGfnBSdzx5dLkuvUXWBR4NlOt6IIMysp8y8RPxMhKDK0c1uws0HfUPArqcb/FqI69O3N5Y3Ni6uAY2QULRaEvlFVK/FRaKsE3sD1TqtQngqly75h0vF7B6j+4hv4lXfSI7AUdbiTOO63a0SUiZBx9yPB4msemzKUPio9THXF3mptOx2ksHAc2bzP3fslxHBbiWz64WEVOlIQ9oVTJVKt3KugW6BX0TdpNEYGaXTvYMAgEpUKfCbsOyDJv0cc4397j5cILyNUxzMuaX6IcD19ezvLi/1/bz/rDveiv702JnAYvz6mOjfaR26bWdJiarP88V+SRE3Zp/Of3YDXkUK74YMcXsk/Qr1Pf8cVGjBrDFX06QbH7GX1Emeg6k8cfjsf7gfFh1twm/FKUkZICMwOWlNRDqaA9FBr4kZNgI1/mZYzsywZ2taRqK2rQ1KoO0NTaiNtCcLRamcNVM2UtRZkJ1xhlKfiiUIfClNT9nDLEhdCOvUxXa6SIkP/t+LTjy84dvRQRSngFYzt4LF7YybMrenM7/Nh7l8Bp4eX2gp/emLs38OxYjTgFP8yjlKKET4miEuhHPUNcXeOLGOcoeEg0WgdOZTrxtbEJuZDnznwZtiDfj0uryloU2J5QKVXGoJZUeDj6WC/rcCdUlITbZR87xzg+7qXId127x7iHQYEHKjKiq9PODyWMKzbUTGWRPEeDA86IDZkbDdD7+GR8Ne4RvHTtesW2N+LX5JxMKNE/VGvBv/hwbpqg0ooC5mEZMClQRCh0v9xuykglfUoJNWKlMefmqWiiLEWybh1dVuaBY3eQ8wv3QmfCSI18Ut2/5cCuoIup+r5VVe4DXboSTqkNn+zskNd3WjbaMJnpMfYt24bEfWf92LURIwu0EmMbgUKzBJ+EX4GyFGSmKvaVFGUnJiDWowRPgfnwU+9EkX57RUgQEUf7Tu7ZFNQSHEpNFZfFfLoCP5rEc/dxWZBnnD7MqX9tf9Fv/jFZ8m/+zxWvv9T5+Gv90Z//93T9vX+oCqaYj04W1+XfDCXEVGjPQhsyUEPm2dHRpVDN5NuNHytG75R0UiLXVDJV0bHBZ66ie9cGRivz5QZeVzbQG3NQYFUy1bBpeqeAx86IlecbPlBpyjJpes/X3iMcZmKJ+5l1N1HQJMZYDfvhrpe0g++2u7zjS1cZG8ubwebEfuNObeTOqZbxHJUUxE/wpaZ/O4VmdAxlhnztxIDl3Nf4zU3jWbw/dw6xLsbM5Q5GGwG0EZedKNNg08f+cuOLjo31a2MPvLGGeWxkKEtKVpi4chvulS83BY8KssooUwUFa2uqbVahzFLwaccHUiP+J+ZMoQ/RIuNhvYRiOzfOZZ/JOZ/4gvIT5Y+Uz6xF/hvGO/4hNVlj4l1ayFHei13JU0wzBXOlZtOM3ON8JHdzGJCTKuNSMZ4H+luWdRdGYPWo8lSZ6B4QZS2pSrwU4qZgW1JWz1EfFuOrCapTqmGLY+B4bHo4zff/9PU0aWrV7C1VrVR0qapZaAtiT+Snruu6ayH2cIeE3EROhMZ1Pf2gtz/5H476n/7D/4nydtQVn1w5LDlzaOJyYX+xMTi6xFC1TEpmHTau+HfgCoegvZrAvEG2rbWU6zN6TlMjzlK+zO9rbLjcHSP4pSPH/HATcazhN+/7PX8ut01n+4jyQsz4BX/DctnegK/J9/hHo5QKZclU5VnJlPW3Y1di+ep5CZnvhfx9xe4Fsk07Chgj92eoYDO8uKLfZj1h4jxcK48KhPgCtZrDV3NrmubKvqRicxHm6cb6dkaO9/A+TFjhYxkFIQMrMCvwSBoDaSFZLGFE9ID1hs6WT5WnHXz6KDcaUFdyb8YKhcOUQTWUlBnUQxLkebkSyAsL1YY9bkweBNRNXYP3hn4b/l1H/GzE0CLv1S5gZFtW64PgHfk7OUdcHY0cJ4QxmAd7mJBtq5mqGeBvKRJGDeqMs62Fpors+MoPnlQVkYqgh3Uip3Xyo9u5RRKDqARFRCjhTyGbNHRDf+tu6vBzP+sQQY1x5iNRF1emainMxaJSU2lHuB/P6Tr853Vv5PJh/8r7w6IFfHYE9jsz+Qr/8LihrxGRzMpdrMuN+DW2HuO+O7qt6LrBq8NLXJgydKgjJuI+nnbj9pdur3rikPOv9KYf8M2OHz0OlMCka0fQDq8VH1+J7yvnCgvzxbquyPHa/bXOcHndQAWzJqrtFnjQz3rBCqlBDIcmdDmyj59aGXJuDF6QfWNf6HL0l6/QUBijB3YwX9euTimuSvtprvrIgfG3TyfeQSYlmHeFNmLKX0Zc4X1DhxvjtjEuFJEKKBnfSpHfZZ6cC8mJp7mR+4qa/dalHRyNA+JknFfwuIL7lVw29EXnFRlu93rg/j/3BbPz+LIM/+JrPwseWm4lsF1yC18p0Gf4CH2+trtvyUSXopmcZ8xOJ75UpO7+NqcrFIwV5HtMHbZ7fm++kZTYUkqRImQMNmza6MxHpi7Jqe7+ZwLAF+/txMVGstl5797UtdORDz0Fm7iT7ldQDOJHZgwfV/zQsLHVQP8cuds5vNKe6CGu0Rfd3FYy5bmdCRMU2sBZXBmp1ir2Vx38ZTfUapHcDaV3/LwROwuxeeHM681/HuLiP/1wIc9cJfYgQ4+WysTvtCTyK3o01sLWiszPc3XF5jfORPzO+DwOjM+sE1fm7K5Svo4P0AAPsL3hU9NCPt6sB7QQZwtr5I2YuLoPunVkWpbX3Hku2IJM5E7swWxbxZ5I+DJJdvsGPjfsv8L/zPrpc44bdcfhjhMW+C6+p19Hm8SuktYvlPDBPGKqGyLVEthXKRMnSyv6bIznAzLSNmTq3b9dliGugE+WVEQIEYOfK8FNgafXpAf2DY7JRr+OXn7OI+Z3qBrf0sBtgkcyPohLQZ33OCIK3RHB3qdAqZk4mQalGvuU2qoYKNQde48bmF7B9sa4FWxNG1gNuSFlpkotyEuFGWPXxuAr8/TM+dBC3uq0pegLeX1Q37XTvvEuujNX0RLdUzO+yYixxnRJxnxDLh9mBg0ZCuRFyYFrocwDwXScKxvhqgkGFSQ88MJG4wzdELCBumkZiq260mbyswWH+9kGkOgpG19KUa1F02SepoIzi0qmpARM6QYY5n9hc7mgYVdIASmwr8sO3QHK1F3C3ECY5PqQBxCAIZyLbUr4JzzMRVwea91cuq0kYJe890ta6Es32HUKCL7cmB33QhNxBWWMMbVW7KiAV7ClKAJdGbOhnyf+ZqcM2mSZ90S0w7IPEhdDZI4Wn/xwnebxsW2/JTd1+kLsKOiqgu6e+Ie5MRmNa6JPoA9EBz4yf1QiALsuJPlXDkzPBMoVnG8E4grWuFPAh06BrSZx9Xfa4dEH8RBk0d32QSu+/urvHdyHrvSQWXR6j7bdFVkP21czRyKdHA8t9bWsnmiDQlO7U8O+QvwlYzJSCRPfT8TlwQmIl4H5nQ4cwB6PheRawAK+8C5pf0grseXffriQFN84aPVv+Y14xfbdPOFXW1WdmybTVFVNtCsYjx3+20a2dWUx2bhnmAr6JjJcBxUsx2h+iitot65ZQq6riPJOmcIWiJK3I7Df2TitvJjcyRvKK4lxJDnm2G4H4UR3LxEqmapQScqSshzfV9fpFMSHxhTfUX9X4d4HhWHdunjUmXN3WomBBXy2EQDoxAjLaPCeStFUq+Z3almG3BouTeBUKv40tVFO7/fWpwS6wadmqJbQ1JLNTeOgtWlufhEIcAgVnrWaKvQL5I84wt4N/6zYvhJnG/NolMYfXTfib2NRX/3iTNuIP+xkuIBI/rGzsDJc2955cYXgYx4v2Pu/Oc/6F7SAwybbv5DDvBFyDrPMnTHisk6tJPmw6Dg3nQ6zjtPEfYMq8VKwi5J4adjUalEpBfEhwx3oEPK/xNVBG16gjRBSx74NWtHHtODroQvliq77vosBSuRPxofSPN3nxvy9eAMHbfCAs3Lgxxjw+Jfqqj+rVf/xPsl43GOiK+hj/exb+8A2eVOWmcx/gQc4If8G3hvgOdcGQu8+2bUP3DetQ7+NMfBEOGxFIayU68kPPgo3YoX9s8FvGXG9M74Pv+yDt63s9JKSn6GgoavjAxN3Mp+hB/13YsP6iHI88xh3oBzPGLdD7mOuAdNAmQqGzcQaV/FThDlKHrNj145+N/S7eBPGguv5DhvEBLrqnfodI/rf2DBdyakmjxv+o22BbvjFz29gecW/G3hhkQJdkngvbBKsQwkssJK4LShNUhAr4gqJdszUjiLDHny9QRdenF/9RdjrqrfXRa+U/q2AK7n9tlzlL2JW5oZp2W5aXGe+mOHIB9YD9hZvAh6kIpLPkIMulivwtt6oAQ48ZIz1H/5lUETINpkSni7NyF+O7Si/EYsbcjfwGjjDdKVuXIyz1/w31iRvWH2Yfjaexgv5glFEKJFTMlnb8ufcXsHPehior3ytN0OURapNmqaAEqL0PTRDTFXVr4evcgyv2nk57OiKuf7ofnWzE6KhUEGPyk0jhkaupcwSPJMigh98XEDJl1rcDV4RydiU/e153Jr1gRjv+5mN4oyug7yefX0+Sg39G/tIugvxgyxOXP2dQvyjsbzrk66n6NuRLYiS4KKZnqI9aAt9vRe+co74M/tV/8ryrP/87/8bevj//hs0Vz3/4j/VH//5/4v09FnNPOGTIXj097WFeoj6nadxMl+vkzfm08q82olfKQYehACxFBL3EamAXHef4UOSo3t24sQHDBdiYswn5tKN2DerQIFQSJAxCMqMVCll4FwBa2KeH3D2EUwf2B88HoueTndy23FgnvQP4oEyxCHNLlir4D+vmbCTfXTAR8e5jN/EOh2S3F80w9ftB+6P0Aw4iB1zdUfPkdPJBRtzfwODDcUxSfcLYVQSYRHU36ljO8GozpzhB1Z1ejEDGbiRk9b1Rh5a6LLw+B67cl/iWADbId1RZhwzkJi27N19qLPo8HgfzzqyzHO5nXW7XrTeoOUiRp4EAAAQAElEQVRCflthtYNDKAJKgg/aOIhnmdQNW0g/lJLLC/P1jQdX7PQzz29MhYfAEWwBZQa7QfjEfmkliaWiqgZVVQ5viibFnkNFq7rDz3ugFXk7L7V+se/a0W+X2yxn4dm6dq3gvEAbMdKxC7UFM+0c4HdjY3+mhj7jGTh1lDT9DFcX2Nyp0+i8Yuyc153DV/e/PxZV7fhkp/LH3/0t1ac/5In0z/7h/wIeXdbbL7yXy8q+exv62f9Br4LP+cgxPkBCVnBXTARchTLBgb62ybwWMF7BwzpZ/+SH4z0ZM+oZyhIqJuolJT6w7/KYlXhcwOkGLfDaKDfaTLvt0D7+sTUZ5Q6GA5uv/COpCdvQGpxwh+wj0qY2XmrXwU/EpgS7IbcbY4ZgHj9Do2QskHHPhyZLXYnN63LTlS9AFjMlv/gwGVM07CiSbUvsqiYap1rYQ0KOp1bG2mDbK88KfcIEHxTR1yuoVHCrVFqmKnWqwy6qylJUoOTZaJTkdr13QnUNI+Dr9kgpwg81roiQx5pKycGrZFGgi7g64Np2l6IueWwoI0QvFUrr1bCt1VRl2pUSavBq9V5OpXCIXFQpa8YYE3q/er+b6xJBxt95yLRxb9p5ZvIzDYM8+k79XZ9RjIcdxneC82hhuuHfPvzs+eC4uhMxzkPLuMeNsEt3VuKCzYbs1X2g3fpstJOK+uh1j/cOLjzSnUcH7l2dYNuJC5deozBdZdh+l5H4Ibk3GyCUiZHaieGNcRvzZiUvzBys/VfPz/pNFP2VOOhq2ehAN2S8W8hNZwZ0yoBvA/+plbEGzDVHnNkXlXaT6xN5/76GF9aFCjX5ndznHbUkOITGPxQLwZRStGDcz3KNh2XuHenINo77O05+tjOpPKxah1bwf8gm01srk/D+Ts/7DOAl9mVarol+1AvGlAwNglErybty09PDPP6Li0cOjR/4IvQw5lPAP0dfkTfprjsx3nxKjOfmMbWqBhWcYsw3dL7x7nDlrMi/+fp1b7zig+4IQoeAEoYR8PvKC7sKOlXuzc/4+ZDY9HA66HSakVPksZbjMgv3AYrYvHifQV7boQ2stpHb9rFWbOi0mni2k6c6zxglhoJhjNL3G+vERqwt5KPFcQPt+KLjk0G6X9a9ZKJLKjMgyvh6/15ix+AJjxv7F8ef9RoQSGPe1kw15nW17dTFheoepgihW8qYmBp9Wkv2HJX9YJIbQt6jeD50dBxxjqwNnG3Djs6BbiUL/VJJPQt1qBb7rHBASVkLsmLMlRtr+A0cffbwdV/+8nrVGwePXssWni9giIiR+ztzVXugbwrOqlnRmaRF+057VygixA957t8YuBAbG/qK5g4YK76wPO/xzhwS+13ghS+f779Q+qbPHGC77l8q/UL908uZtrNe+JL6jS9k/WcwbmNftGFDH3YWxxFzZJ6rKvZGSjsxYrrHQh9fPvr948q7nnXoHW3BqDK2tXL3Cz4skvq+8/60MmbT8GFI6WfDJwUcCz5pgwrY7koBI+t+19t50/lt1ThzIg424i8i5Rh33wQflhPZPxVdG5SRighJEFiiGjpILoFMhecVPada5Xf3w9zGXJ5rUaHdz2omtqcaOk60GwuT98PzVMln7huClULwhnGnxL2clQi83onGgZvxw1dJZ/Ns5gmfrCWEDB1b0YfTBM0q9LqQAJ5x0plDtysvww6gVw7f7EQ72HW/7N2QCG8USRWMb62ptqpaURAjDlPT+LMXH0/yH3s/HWaV2gSW+vxy06fnKwG6aoXPhoKDYNi/0kBNw8iUhGqDCjeFmxKhWgKgygDFdZqH9bsD1sGFNztBW8YYqdAhoYjQ/XIZ8mQ0CTBFf5e+jwjG5LCptUpZVUrSP9TRb7UcJsY6aMEW27OSvDYcsQ+io8zPBLsxNqmYeMDjLk9602bb0QHf8agLKQo2wvaTnX88zixQddhcM7A72Eyl5pqq3PNB9k7QLuB70ReSgP+WkZPCzZu9LZCVkhK+Xri5R+b6fsiw+U8B+NfZwCDQg47amUQri/CCjQsL1o3Sdu/0sU2dcjMOJJmNZL3DLxSq4ORF6TBVgh2a0bsVMAyVKhEumufAnmQCplqtjCkqmQoMqSTYiRfpg1/Q6Dc1yb8RfDoG8VT08ane6aHqgZfEif4pkeB2eRF7O69M5JV427VjS8F/h9Os48NB8/GgSjzWA+U8KWHu35R5I5G9vF10ceyQlDvjogjdQoQ4dzuJZBtlSCopJboGlYQKOhRiMmk3fgF2Mh/w2SlXyAuUE+qF2HQSdAK9Mc+2W9dY5BgTYNpqYtfEQn/Q0+mgR/Q9oesEhgWZ4trpu+KTHer48E5YQnuH7LcbE84vMyNBc+B0ZfeEm/BQKCPlhNNQeC5V9//Uv8r3mK1WUgeweQCnnwnsHqGn0xH9ZmKvqsANk+HXwWRnTOrpocn/FYO/pTug9wwf8zpMFT8W+mnE/mY9vXBjwwJOK8ptxJtLk+POh2NXFo0bG0H/GRrbZdv7SLJB0u4680ZrujF2713bO/1DNor/CPp9ZNyI0Qsvm1cTmF/BxvgstO/IJdjBI9C/6uE4j0PvmbhptQw7vTFs3NcJ/bEjaQ8wDPQIpYK6FBgW+FKyT1fwvl12Leh3RaYXr8vtpjN0Ic6u6LuCgXWOAL8ScBKq9GHXDV0vl00XxmMSi1aiV9FhLvrzh9B/v236P5eDVu6T+Ot02rAlIzSD+ek4D1tOxM+E7oF+5mkMLth95UDa/RGrloEvJRyD/E2r/cHLnX0Eu/sLDDYX4qK4bxbwSgXxs9H3ik1n/OQ55A3A6/nKl4y3Ox9s3Jg5HfbCTtTgwx0fOWegt4h7hKtTrui2QI6F3yXrtIxYWXVBtyt04f6Kf41hLUl8VXJK03GamLsV/UI7MqzjSv5ajPvtqtfzhYX+gi9W3ViDcI8QOepX8uXFBO5vrIW26fn1zJq16ErcLPjtOubwyviF+DPdiLtdFTCP+GMQPjDuqSQmdm2sd57nGCmhE6aqI9sl8EjEkmNxxaYLm5w31uJPn6769OWq5y8LB8bQy1UvX9hMfXnT+fVV17c3XS/Uz296obxi286muHFQVprknFTApeCzNEWAfYjEaG9AXY49Wka98zMiVGtRa0WlphKbPDZS4jwJNbt8SLOjuON3JeZuYLJROl5cf+NQ+7M3hdAL9MrBt/PQmw9XwNXz0TguYwx8WZ8KcucpebkpfGmT+DKFeIUEXDubnH2UXV3WpbV8nw+pA/YCN74XdeH/Tr2rVc+rXRkbfIhCYnGHNnDfkL3jh517YQvwyDgZs8ZNK6EKFeZWFulOnTZ4l1118Ba6hJI+E7nhxAvZw6np8Vj1AXp6SD09FGxKPZxCD8zb4yT0k2avceh9ZI0zzdSHLGQnFOA9yhBXKCKGfq2kJoCZkFnhUQs6xcr8XUW0S55Pkjy20LdmKpJ7cPuXt1f9kjj8R3/7L6v943+FXtKPv/8f6vmf/at6esqh59xoBhfzSvYgBcroYChFhMyrJAwlrfC6sG+0PzcwlXj+lSKUWZQOxKhiCdRCfx/8bQP7nftVzvEX5tmF2LiS8xbm3mZe/W6K627jFn8m/i06cpB7Mt6ea2B6Yh/weEx9A9a/+FD0HfQNB8cfoUf2ESf6G1/HiGNiwn8NmiprFhg+0OcRvz3gswcOnU9z0YExU8VP+OUI/4/sN470C3zjmL+SMLxXfiPXGQPnrN16S4ooCtv+jlOExDB5rEQcs2Zv61Viz+WXwgTj7i99fKDLwe7G4dpOH/VFgd8i6IpPOrnOxERAiBHp2gF2ob/Xx43c0aGdcX0nJ60XXc5f9PzpJ718+p4c8gW8z1reD413eAsdo2JonbSiN9snMV2FG7SXol7IX2ESbZ0cuXPwtyJ3RzexdhTiZtIvvp313S8O+vjUZMw9l4t7rJLWIu1VsTdpgydtjoOFNeg24mfVhh1dK/N81Y3c7nXyzIvsmdjwnu6MYs4hF/KH48hrxca8XbD3yiH7CjY7sW8X3MjTr+TPV95fbvipGzsebMSdY9ZEV6zvWml3H9PKc7pqIxdvdCBctdHgXPX3fvlXlWVRe/t9/fLTf12WdWPhuJCrve+8sN4vxC/DVHBYwWcU+L0rwSG5SbAuxEUD74iUxz+zV3/mRfnZeRJ9V3JpMngmvlstqvhg5GPq06BkPRbURRpQprADWAmHZbvbs/tlnoN5INXKund1fIDpxmFJj40IvMfNDn54RxkJhcSY7rGbFPAzDebg4XZxRdAPAhatyNtNo28wxsqE5P60GYsFTM9g9PntrOfzmT32lXELuK6kqlWhrsKwiXzmef14qvrmYdLHx0ZcVZ2YkwfmX2upxFhjU0qoQvJoC5EGj1aS3FjIrVWHVqmnqsfAv5Si2qBa6BseKd2RQIMd2gYZE9iQa4om+meGxBPMUVCvPGzwbiST+TDJpe9LKyq1qpYK/6LMooiiCrVITZma0eEwVR2hRv+GA0sNlSrGpaaS6J06TYX38/t9ZWwqrMKIOUAbdXHZvxv7r5WYWV2+0wbm9o+h6YztSoYl44x2KEIq4DcImwrU4bfiywUeNwLf5UJ5Za9zYT5dmaejpL7CX/suhslfnCaB4i8AOgJ3BJv6LuIhJKUCoqM2NhCwx//EH32DvYqpM4dX4rMzqKLXAfsncGmQ71tJGatWq5K6eQ6PwWwhtq7sP58uZ/2Fty/6m3wx9Te2KmPgeS+ugAAAL3oUilGzvlMLOed/fJr09DjpgXeXx1Oj7Xep6sS6/nic9OE46+PpoI8P9/ID75X2p1Xq8HSuMDa23xjXSBVAKkYgJOuwg9tuf0EL+cK+22jz+KBvIyYcG53YvPLe8/r6Nv7u7+fPr/KekClMjEyD5tY0VVPKcV7BjuHIlCrYHefKHJrYgxwGPT7M4/54aPKXe7WFEClCk9grOoD7carEX9PDPIHDTP+DHrC51oJG0g3f38h7N/Lq1cRe73xedCNONnwvDA+YJkxLSVUo0atQNnSyXoe5wfOop48Peno66fRw0OE4qSI7CjCNeAqVUmRem+MQOfb1hs/tV/t3AUPL9b78Rhws5Do/39HRyqbE/MthY8c/O40La+6N9XFhvV2p77SPZ8TjDln/LEUDT2zIUpQubVMkj0PiHsVYq3beC27yf/H5yj7AumzEMGLHGtAYY/sbTimFsdxLISnfKSj96WYH/gkuDdybDuwLcS9+lArjg/E9UnuIeRRonYRTkVQUUVSyqqBrSeqUtTT2wFWNGKj4Tgr5sosMz4V57MPZX//4LP+PEr+w/vh8z2ujmCLJXE3yePQChpX4mMhJ+Il9QkVW5zlhKyBnH9flA9Nnr2WsYRd8tfFwxVc31p431vHXy0XG6AWcPj2f9QPx/JufXvWbH6GfXvTrH1/0K3T5NaXbf/j0Iv9P4D7zvmPd3jijWeFZwGGaCvHbBlXqAtcN36171wLdiAuvy5ZnWnjvrP9VbgAAEABJREFUAywl/Vqt5N/G/GnYlLJ/dsZYZ/f1ofaV/l4rS0ud+KLlxLw/QofDjJ/qsPeN/cizzzM/X/Tpy4W91cJea9NKDo0oYD/JunZwWteujuMykraiij+rfYQ+7uN26zbKCNVMdJz0gDzT42lGj4mYaKxtRc45J+aL/4zmw/GgB3Q7sRY9uu1xlnPZ6UR/2lqrUgi9NvRe2bvtgxb03PGv9fI64vOKDT3pOvSbmItzK0orA+YoVPQBpk5+BcXPLAjPrzcmwDomvwPqBed/eblobGbYuJ0JhIXJu3d0GMZXVaK61aZa7gF7nCsJ9SD/2YuPj0cMPajy/IYynwD4J156X3k5MLB21GbFTTDd+y4vGqQM26iIIBYg9MtRl6yrbWiAPmFQyVQqGNe1EShOHKujGF6FMaZM86AXpWhDffkK/1CnqVO7k9voIjuy1qqGfZUJV3Bw8qA7MJkIluFFbmzUWew2ZG607wS1+3T4whTeGuSxJdEBAXyGvrBi3e3aqXgMjbpfHZs6mIbmqYLhTNnUsLmUUINm6jMJuGUo0WsjC7zho0/jb0bfmJzLmMRXFiUewTolksudQmNCo/PKi8nuxAmBoEBykJPywsCbMYUWaCWydnBlJ4DO+whC4/DVbgSgcxLUVYcZmip6G8NCDKSySI1FauYl7ADNLVnwCmMKeMewo5ZksiXjk7FBf8FPOvFi+OGx6JsPlc2kqTFRimZwCAnfMxE4YDu/LbwUbbLeG+1lKhwWzzo8HjSfDmqHg+o8U84q08SWpcvJaPyRdzYePtj1b8/hKlX0cyl8uWF7x3bS9NCzZGAPhA8SfxSXab/tKLOpEweOBWOz8jJzY/yVjdGFWHkliXoT7YV35c1sZ07hEGDd2VSGHg4Tc5NFnkTwCJ3mhp1VJRPfoA16bPhjs++gDo03cmR2fOZDtxsLgpOgE9sL34BdedHamGcRoQLVSE1ZNBHbh3bnX+FfJOKrkFAnMD8M8qHx4+Ggx+NRT8cDm4n5rg/aJP29YfTGcZ6TDUbTh6eZctJxnnSY4A0dpirHb4JbJ943dF2YLzcwWaAVe1brDhau+wX8hj8uHO5dWSwWJ3H67eQJIXdXiv2Kzth19gaGcea5gc1KH9N/dE39JYEpvG90vtLv6pdUsLmywVgpdzY6QhfbfgRn431kQ+WE2VqRyRi5bGBVWqqUVIJfKNGEOqV/agvt+HPjS4D12rVyYHwjJq/kzYttoXxDrulu94boLl8FXIRfUEUrtljPKy+hV3h0EvvcKgdkTd/MRf+9uun/lJMuYHpgY4FaEjvJFTwTHkfwfjiSe/HZw2HW3JqkIK/vzI1VV2PB3HeMlpCmDNmHKEMYbcyllfmzEpKbMjXmQS3JPE2VpIRKKYwJNk2bLhxUvuKnZ14KvXl6YVNwYT2xPvaJc8bOHOrQ/YCyE+td6u9Eu/DTjvG23b43bcSDaXW7Cftu6H1js3cj5n2w4Ngx34INjVxwYL4f8GMDm4jQigyPXzyOGDoTS29sXoaO+J6QEHCPWLqxRt2YIyNWwOiMv168CeKF/o3N+5BN+4W4GXGHjWfogk838K/AfOTlwnFkH0ylgvo9JhwXHd4iNk2dklCV8K3YTAgoNtpWbHS8eC3+xGHx5883PbNuvr6seuHL1ufnN70+v+iNA+Pb5VU3DorPvCy9cmh85RBq59ClVuGrUMG5AS6mpOSDPkLmnXC97A+cgfiOWl3uW0ri86oCnncektJEHzbz9uUOrhs+uTm3ofNC3TivYHgGN+8ZPhs7Dm5eoFf2EmfWJ+ekK7gv9NvAY8dmhpKTRJwmG+Yk5wT5J7BBQz/LcW5w346mWaTW6APWBw4TZuoTB7iH1nWYoYPg1Rm/y3nJOVuA3fGReZAOhs93cnKHhC3GpvCjmooYG8J9KvAu5PZCW0mp5C4fFk+lq0AJxiWLHG9H8vaJDaZfOp84YLxT6oGD4wcONE/odZpFXpToio0ug/tgzQv4hgJ+pnSZtl/jipAKCtSaquSgik6NPtVrDodAoU2SPUNB54xUrYUxoYfY9S/3M4eG/4w+/cf/juoPf6BtetWv/9y/p8uf/jvgXfSRL2IfOWCdsDfBKcHLuA38QuIzqMA303fSit/PzKcb82HHl7hGGr2CnwlVZRaaUjsxvrIXcW73uA3cvU5dGesDY5c38t3CZNzghUsYI3KROODENuZJLakD+c9ryZHyxHrz4PKQrJepbx5T3z0VfceB8UcO6D+C+xPPTlMB6yAmIOJkqrvsvwZ2pHryatHjw8T61lh7y8DjwP5kAmfTIzw+cBj9QLyVElqIXa+n3m95bb0Q77bNcSr0LJmq2J2R8hURSjArkMB1Zw+wL1fctSrxTeK3jbXtxoGxaeXZvl/pukrMZ/cR+7MVvE2OY1jyrIPPCj4LOt2o38BsVSc39n3R7gPjt2e9fP6BQ+MfdX7+zBeQr1rJE9vos0mRChJXsBdaVcUU5Yuwrhv+6lHUsWMroTUgnLKgw41cujFv7eVGjPmg5dtvD/oFB8YfPkx64NDv0JI5HUJtxZ7KrVFOEoc5btvws/PsjZy8wm8lj/gw0+UVfLw/Ml14V/AXTaaz/04y6+mNCbyNtWHDltuwf6Wtg620s3Ztsm/O5J0b+bmj647uGzIXaN93sO2S24jDux6bFuKOrjJt/HBOc9uKrOf8ST/83l+Vrz/9R/+W6u2J9XRl/7GC6SrH7wpvq2A/Z0iFzi7DpVIFrEsm87JKzA7LfWFtca50+cq6uYJvAeupVU3M9VaSWIJKIecV2gKSJuchaORvSTv6riZcikk0hGz3Br+F/eYKvrtWwnPXzvz2PsljBAaJXol+Qex29jB0GuNzD3xm5hBwcadAf0XIY43nBmZALvFiLIUEBdQhY76C9Zm9zxf2Bs+su64vjk2CAE3otQkT5bxzmKseOCD+8Fj1gcO7Jx8aH9uY860VlRKDqssM8VHn37ABThN4zdChFp2Y8zNlpVPyrCCkganJ9Ttuu4TyXRs/d+04r1OziY34nSHL7MgwJbwKPBu6zFPTPE/k7arKfaW9lqJauIdKFHEHpWpW9vWF/FM4dKnYU0e9wr+Sxyv2NGiuOdpPU9WxFs1QpT1DQwNj3vGX3q+d+kouWom7QcTpCm1gvpu6x9EZf1HVjj87Po4I4XLZnq9EL/Z7uxb4LfBY8OuN2Lm+73cuztMm5tPCXLPsjK4IKVISdfthZ+wODyEr5AeQO2RiQ4x1d4V3B2sJ/DvYE5sbc14ELhCATyEeUhPTpBWp0dhqkTHOpAFehDpzn7HE1p+6nvUHt1f9X8kt/xB9b+STDT0c/1ZLXL137ch0OeSSdyfwP50a7ysT8Tbp6TTpkftHYs5xOIgFwnnf9MTzjw8zfQ/6+HjQ03HWASXtH3HtKLVi+45ZoVDFdyVTJWIgYdkdvVZw3cBwRc+V+6EX6GQJ9hGFmEoZyyu2vXBg/Pz8qs9f2PORH3bsmNvEejZpbg2qvK9BxFFBTkEZ01SSfUXVI/o+mTgQd+n9yelYdZgL+IboLoYNXY/wO7IOnIjr47B7JpdDDwf0aqgU5FrHyE7u20bO89p34UDQucxxZ4Zhm5Ff8Zttquh2p5Qxn+eqB3h+fHrU44eTHjgnOpxmNXSyLgopUMzjI5K43HRjn7GwbzRe9qvxu7HvNi2sIX7mtg1MO3EU+KIo1CKUEIAyyzet5J0b7w9XSucm4zn8Aq67HScprH+tKszngvySCSeIuiL43GnBd2+Xqz69sCc3BsjekYsrh889tjG2GYuUkrH8RJWQ9JXE1eV91jSVkf8e2Icd2dsQWsMvyTyICgPGM+Pwg5g5gZjC2ALfqnTOoWMpTYV6bRWsGzmqqTI20v2hLjCQPJ8/vZz1qx++jMPbL+zV35jbN+IXoJTk8+SwOPmit6pqrhM5dR5ljYpc5jNznFDW7bbrzDrtg92Xt4uurDc7c3plj+EYfiPve2175h3gGTnjwPinN30/DoqfOSh+0a9+eubwmDptv6H+vQ+MP73pJ3T0mDfvsfBPguUEMMZqmptsZ9C2gYb96RhcmVu2zzLf8MuVuLGPCxjMYHGcKvOnYktRo+3/T9ef99q2ret90PO2ovcxxpxr7bVP4XuvYzuWZfniItiOQJgiciSIkIyTP0AIoUQgwdfhK/AFkPgrIBCBBMdRwA4BHBI7wUXwrc695+y99lqzGEUvWuP3tDHnOccKjDXf2XpvvbW3eN6itd7GPPs0/Oh9xguH5mfi7IIfd2qFcXN9eCA2j4cZLA9gnaiRYn+x8162jsPiLxwav/COZh477/8pkuZalcGpU2/Z2km0OSVqWajmPKjQ5pQ1KDK8QxE8L0WHqY5zlofjpIcTRHs8lKH3wbnJ/Qf0evSzA89N3H/kwPiRfD89TONLmEpMKfA5SmzYdWUPfkNHICKvgpoY2vH5hg93ngV61pqJnYy9lTgAiE5Q55zYKJdRUKzUCSVqyTDperns0EZQNa0Ud4YrIpQxMKXMdRK/BkWgzSBuJbqDcUkFXgXnDMpJwT/zWVnc/JL9zGbOrR2cczAnxhzrkBPj4cmPImIAmXBsTkk5JSWu6eZZHySRcNLoL8iyzOwWytbBLZSY1LsAqUMN6jIWjUDsJmPzzxBhOBY0xlKE2iCuyZIxB2b8IB3h4yfGNVzlAP11Ek9872HjORe+Rx2e+GkIY8TvQe7xRURgl21OerfJNlYwq9hUsc9tTp4pOWlcVL0o+boNeyxRajjgnTrXnWcoyk9DVAdnyXxKtizLhZAfPBWtbfX8nQQz3eU0YgZMBr8Or7tF5m3fbkTmSqDeSNrbsrOZv8cUYaWmkOBrYjp8upqFJCl5kalJE4vLTKJMjk+ufX9gQR9EwZhJ/okCmYNJCuHGwWdHwCDibYNWkuHGZuJK68L4zMHyM1+QXPimaKXfReOdjE1I4BGCpVw8/KK0o6StEx+3VtXOCwYlEzqEuKI1tBtxsmL/ji4hyaaKT2eiea3guIDJTuvnd9yTUgo5J2qlqM2V5CVx8QniJQXPk3LJjElch+58+8C+IbhDbcTtDh4QeohPTknFWGXmIiNBJWX6fkWZZ8UE/zqoUOQgdHEhKbQZXSLCpkshdEjoYp6J6xCPZPuW4fONBWVno9FF+vAsaSrwQw9vpL341FRVR19FFxa/VOCb4B+sXcyTaCXbb74j7oipHbt2HN7BE5VUa0KPhAyP7foC7v/7JelfKjuFT0OnxlgplFCSH5nkD/2wQkYfOLrLZN6WYR9t8NtNKOJ+BnoIFJDQlwY+v94fiiHL8riUP55rXguF2v9T2IWYXNiMr8SKY8IyzG34h/z2XFyqTND9qxwC/H7K+o4FqfCsVrCcErbT1kwLBvgtkz+eb5lMGypZru/NL6Ukf5zPG4v7Dm0sKj74HJuXKhV4GB9jZtqxeyNWTTu6mkbOoFwnm83P492O8Yxt4DWIuWlJFnEAABAASURBVAMglAkrER4Vv9SrwcN51hhkCK1fJg6HfaUQM3n41hM28nU1EQNudwJr2AZLz/X12Jij48ImZWVj2exc84YsaxutUdbQvPG7kzO+88tkTkJegGceZMwwRbsFYGRKPAP/aU6so5lDpkJbdWDTW8DNOjTs36k9Pkyynhv6DOzob+DhMbbHcJgSMlOWRLuj7xX7Fuas5sEcYxypKzj0SrkxrkMNS3bYmDbe2xrTO5sVQaESCQpl+f6NMI7lQ5YX9DOZn0bs7xp6jT7/Ev19XHhcRJCfoYnJE7ZX+NRIyomn+K+h88ZhwEJeLtZ95P+qG/jfiG9/iXDlC57NQDLFNm/Y5o3W9b0O0g9LmRJ8I0LhmxAecryAwsCuqdvvUMNvvt6H3J1agx2oHSkRw1mVNeIwV9qqnJOCf7DmOngOUTdsz0Q7QwdocvxnKQWMQLhhn33S8P/o8S+5RiUJ/SKClh83dDmHPJdHAi6Naz9744fyskUyP3hFxF0fZNcaxFxSBeNsRYf8jm/aoB1cV16SFl4oF9r3uNrAFRcQo+bcZUz+GJv2/xov09/97K+p/b/+h0qXT1o+/ky/+O3/k5ZPP1OCf0HBUrJySuOeLlpxLxVuJvQ5zIX4LmwisybqzNALvd9lIk2YMChxkSThLQndg98R/IY6vY2XkZ2XjQ0aLZtUX1MOtTcpIlTQyfaP/JonzdS4ydgUP+vg2ZSICP8FtP9qOCPQhAnoHrKfGmBsJte1gU1DnQb/zpg+7EuoJX86j3rXhgLGc+wB8JV5jiHoxBA1Yo8wG/viFYU91jG8EYee0+HhcXCDa5f5BxiQmHJr/UpJKmA4WgRkbEX9+xRJiGJeUjA5wtKh0TIE5vyMi45trtcbudaoE437Rh1vKNjw+87B8HY763r+quvrM18WXrSRh9Z3xw7zMU72nfW+z+/Y2KAu17pG3DdjB+0QIograWfNWn3Az4sG797KSspxp8BINEbHJr5B1cZh0OY4pQ6s6LqB8Y6O1nu1nuSv69rAw9jgY2CRwHJDzkZtsA50CNbICXl9G7gxNopkfBs4b/C2fSt43P3TtG6NlyII/bvttuHig5IRIeurFDLwXSGGyHYSNrRwdQe8/+jD31d880/kz2//3v/EDaOFTtidskrOvAgmFZTMXAdtRPA8FEnyYONsHRdwuOGLC3Q1kdMLrZ91MA/kBTqlN4qQrIb1MyPzFs8iArb0OlaZkyBB9t2OvRs0WvBYWDNvyFkxzHmxI8e4eb1LWUroaCrwHblXyfdSsCkPypGV/I98FTmMVDVyGNZ3fMkHs7xTRwupBW2SlKWgTfgqsX55Q9bViLGmRgBt5M9O2+nDIN31CeWSuPZEP+lCvIJ8cf97DGTuK+MKQVNzequbSTmFUoSGfWjDlQbRl3Iazzr9hJnucdHRpWnDgB19tta0E6c7MbUD/s59o7+PCR1eDR66ywG4QE0/amNs1+Z5XYyT3nUrxOsEVahk5qJ7Qffq+5o4aIBGrcvyfnZiUOF5RueIgJcjQ7IcVNf4uB/hMeg+xs88xoQ6Y5iSlFIMqpaHL0oOZQg1tTPQOm+OGa4xFzk8AQ/b3OlwPbjj0YZ9nWcaPiPXOYQd8WQ52GabM/KkEFMlx83QNcQNP12/+kcXd8Fc1NGY57HcR4SG3rQyMc46bMTzX2Q/nGn/D0vR56VrJ9cty3ab0Eobtiz0+1Dr6vgnYHGNHP+NwYOXW3xr+6xyzUklQaiKCkMfbkebGZCguypYYIgg1JIYHxGMS8o5jbyZJnKoFuWUJQZYLxpFMmfJMp2TnQeZOYWxfr6Rp4v1JQY3FLauQwYPhzjGew4ilSOQlTSXrMNUNE1Z9qs84W0czgRHKack5479vVCXV/BwPp04aPr48Sj/H+19++HEel8ZH9RP9lPgY15MVaBjzplnWUKXBr6IUI+kSBlKSjmUGFwYZ3IcHznUejwd9fBw0IHrOldmJ+3YtqJHo2WKMEHOE+tYiP1awW+q7N/K2HtUBlTsm+krpSAnS3CyHsbJdXSlvu7YZZtDUkQoB/rR8iO8xqM2sLf8hn2O73c8g7HJhEIB5Tc7Sirgl5VSVkRSDEICDunGgdzpv+TVhhzxmEfaqI831rKFMVsjJ8iH1X0c1N44cN2sr6SIUKRQykkKCXZaWWf9DuF4uLGHXkysFwt0c4yQA/anJxR0Ex9jcYP3yhpq+3biyGOMs9uOUqitiFDCxgJNObPXqnzZUDmcrPLh/lQrsZVVsb2Cve9n8PccWGjFb4OQs0Dr1rTRt6N4c2AYBQbu2Leiq+3c0aXRl7FzrknHqeiBQ9kPx1mnGXnYwNKholBBZs2FuEgKxgOfVnj5jxX8hcWK7Q1Z9l2Dp0UybIyvxM9hqoP3iTOkqWZVat/Enta2HQ9lxFSErKX84VKRpJRDmfnBtXk7TjaE7+huGza32LvhQ9ts2rHbJTEk5ZxU0H2cWSH74XTQCSqlyNI8dseOFUwa+keEplJU650yc4ORO3hapq8L+hT4Zgz0upbRsdasCUr0IV4LOl0uKwfaN5053+rE2VQnfDkpp6TEOCFLMLT/O78GUSztrx0bGzjuUPKFA8YCD3OVv3V6p+NcKKLSM0JeODS+IXgnsBVJOWfZULdOoKAvImz3P0uiT1JEyIoVlMsY5Ws6KQ59fCP/xDcN5+uqHaByTvDOw+g6FeWSxtwQ/0ISvCLcl4Ye5kUXCX+31Nc8lsF0IZkqgAN8gU/JmX6INtDFyjZkNsAwMJbfuO9sWrsXjHciGLzx3inabWzCNw68dpLXRCFgvkFWoN74lRQxbgg8SzF1dGQsEeSAGz1M4od+nsk9/BLzaGK0wRX9mDYYvfWllGTK2FFy+mUyVK6nYeddvqchUTtCduQ2Wkuy/Mb9sHdnBNeDP88DEveGJ+OrO27IeJP57m+hS8PujQDewGeHj8l9DR7vZFmWs5EMC8lwpWj5ywH/lciVQue4ctFk+l0FCVz7vcjAh/hWZClTSJxsM4vLRKw6NspU5YVm5huWmSR0Iky5gkdRCm+Xw6YMftZtJYZdNH0o4Q2D/2eNzxwUf32+6Yeni145UPLGA8DUnShQx0ZUUgCI8dy5X20vccIlj0JWHFVlChRO8r/M7zsxlKLWSN4NXZqCKTklWi4U9GEvOLrY78iMCGzISsjkEhlSxq/vdqeUNGTzMOfMhqCoEOM5J0UOoQLbtsYYyMerjmd8ilHqPImQPLZW5jEnmZDlNufMszulfG/fY6ygQyl56HYflxTMu8sDnRD3iflFEUlSjBz3QnahaBlv426/AyH4JE2lcuh0p4rv5jKxOM1sdKbR74UpR1aH3x7wC6nDFxR198UGthtyNnXydRRO9JzmrErMMEUNB+w45x+yify9PfQnwIBb+ePnNWVsSooAO7iP8SjomLU/HMNiwj76kEccb2xCHCsNv+3w5zGKdVia3HQ43a9DoQTvnJIy/sksUok2UsifHWd6gfEG4somwrTQbsixzMSgWpKmmuGD73fpX1xu8A/93XpQ5DyeOSfmWjSzgB+gynWxrHc5qNOQhaLyJ0Uop8TinyWud/Bbsctk+zp2JR5NhzywVBI495GbG1j4L/AXWi9KCzhsjG9g6xcFz8voFRFA15kD+bnjEB1QRaH3z/3KiDWs6oxhiEyd+SlnYpwYmasO5P88TzJv8dmoKyt1ebXetDv3rj2wkG3dkbnSd8/7Ras3FOgM2yG/87vDp4esufy/KOi+Cg5ctWn8FSkYzMSS18QjOhRywOM9L/BjBWtvOB6OlTV00uOpyn9ZdzwWlRRDj5Vat7KhM9mv1sO0gZvXYA1jhTZSQjnHiCll9Iqulbrgv3LzC6wxEv1lkqY5lKekNIXYUSnxTUKQ80FABiCYEsrmSOiSVcw7pAzPnEK10J8T96GIUOdfAzPHXaNuNPR6xxOW4rEUQkfEETtTzm9/AZU0gUuFR/IgDot3fLJzQLTQDiKeFzC43lbWfYhDI9ue0MPkmPI+wLTYT8gWn4hQBueUkpSgoB5IAzLrt4PNjo8bcnZoIw4833l0oebDinlZpVbwmnRgI+r9jv0Ia5l3BYMZH5sm8HT+zLQzuE4lxGPMBh1A6Oi1Q/wIqNTA1/Woh/Wy9eBIcDBUBP+djMkbwYVuvMjkRs4Z553rvXX2FWK8MDNR/wJMkw74aIISGPhhx6/2z4at/st643m53gamN/AdccWCuqGA657g/ZvUiz+9XfQf/9N/VdM/+usIkc6/9f/WD3/h35VOrwpwTRCCsTNoIK7eupSTBk3E+vGY2OwWHeasqRalksVQdEd/dBOfwKcRkkm0rgmBPiAj9+VItODVErGdtXdI3Ech+5L2FmrgGilk/0z4wrl3OlUd50KNC01FchxH7BK5GhxS+DDef+0tsG74ANNHzhuTlZrquLiBm/HDA8xrSqkjo6MPt8zbiCfvS268mF2Zs+1NQb+pM4Rb6pnQUejeqYlNG3m8OQZ52KkvHb+a7N9OHgVWBTln/RK8hK4Z2wrYVeKygGsh/nJOCkgRUnCdkhJtihhtJPebsJCmmxeYW05D9o7sQejSuW/sV3fby0v4upy1nDksvj5rXa7ovWFDUwMoho6YbOhNx7h2nDV81gCxmS82uvWa18EIseqsp9vadbvuuvGu4L9O6fgu8J3eCBbq8G2jJqzsg4hVvuBYyf8N3nfataJn46CQUCe2kuY5ka9JlRzEfPRt2pzMvQlYlMnL8k41uM8qTI4s0GYsRu3w39HVtG1dK/Vg475hs9BTCgmKSAPfDPYF8r29bmKa7rkk2Ra9ff7Jj/+Ocrmo3H5Df+L5X5J1sj4zvpxqVoEy/s0pK+fMcwjeCviogf2OPptcEx2TN2wzLeh4A+sNGnoilCnK+D4i1JHvfkxT830kehjBj7jMb/HsdkjC3h17PX5vAc7GYdONOrwic8c3XU12V2QJlkrmw1pSctJcy1vOVR24nrGlpKyMsCBvg1bcNRgQbvBv+KqLMixcBWdB1lpKOVRqUiGfc5UyfrNMBeMZvBJnKxO9Xqww24iHxmyLCHwdSVJI3X20mT5jbp4VvqZCDFQoo2dGnsn2OM+dg/IHTGGiiFAyeYBE6Df88mu0N63oNPSh9Rq8o9fOdQNQ54upg6HgaV4lhfyvI2BjzIofF2jDDzxQyXmsuxVsrWdBx4T8xLzM9bv+tmUqWY6nuTIH+0pOyiZ0FoRIi0WS5PuIUEpJKWellKVIkkL+3MfiB25ThPw454Q+STlByE6JhzIO0krgO28wQY1pQ8j9sSy00dnw2QYWg8Bg+Ir59qe/CIgsZfjWmpUSN+jClMEqoUOGPLyhXIfMN9zBr/HorR3XzHUbSpIvJPTqOvVd/wr7td/jS6u/dW76QrviN+ttlhJMHJvYYB94L/jCu96FMwfX+Q07Vvxzz8FNC7Xyxl5ldQ2VBj4lhxJsZM3NFF7W19QwaBAB8ORGAAAQAElEQVTPGs86/MQnoWNOgd1JGdtLyZpYtHxolXPW/RPwTTxPYrh29HY9MJ+UkmplkUPuNnJiJTZ3eY8qPogCLqIMeZbp+m/9EKlCXtzXzDziJ8Hcz81nR8YGeX4MuxJ8my7Ugxu2p5z08HjgsPikTx9P+vbTSQcO0zp23m4LcbHJn4R+JWWVWsEoK5SGP4BGEVkpFyVsjuzrpMx15nqaq07Hgz7C2/9T+pk9feEZlmhhXfD/knRn3xjkuO0o6FiAodYk77OPp1l+D5imSRVe8zzRP7FmVFUGWi/7fiffFny4sq6M+se9UC6npJKyciRFhEKgBhgdTBo27sTzzjXg8kSKFIoIJShHUsllyLEs8wn6svm5PxX4hlBd3fkA7fC0bQ0ZTZLVuJFbF6+Z7DFQUTt1eeH6whp6Oa/gsBMLzCJuBf9IxjbYZ3T5S9OFfYnX3IX93g2/2XdXzlZuvGfcOHDeWUPQQqUm2eYbz/wOfmPNHTV/b/DaBzXAioi7TbahZNVaNBOr3mv5cPWIj47GmX7bnYdPMmtD1hE/FOzHvPsfAWLbjpHtrf1lLqIIYvjdZZkb2DTHrjQwc248HGd9ejjKX1L89OODvvGXCnNVzQlZRUfkH8d9UUSMPaftfn69cn5zHWua103Ld06IT0q2Lcv6PxwnOebcOpZgi62JZ0UnbJymjH+TkkJMU+ZXBv+EvcqGEt2NHTju5IpjpdkO24tzudSwG9s3cLV94pNzQn/kcE7lL0keH496wM5KXWyMc4wu8Fvg2+CVU6JWVHQr2F6UcpbjZyE/vG9yLpaS0DUEDCjWhr4FHWtNYCz2FjuYLPr6ctP3X8565pwV1XU8zNh6kHUyJWRJIX+6f/maC4/dCc6Nix1KHWc1yJPmqfISMOnxNOkDdJjZuBOs48CYALwSzMxBkVBKeRiSc+I6SQiAv37986v7oDswBmIoU5jDNVaCi24Evv/82wG/A5x1N9+C5RUqTEiM5QcpcSduckqAhXyuQ/68S+yiSzmFPL/WTJtknr9OESEH+DsGlm0sOjr8inZ1IqBBnU1Co2j/OnUKSwe/bkZWQSHBNyIUyOcGvETt6OouGozrgxr37oMY0SV+v1FwI/8KRfja5BGSbyNiYJkJoJKT7jglggoigCZjhmzgkTlangOtIb9ZNr2/7Ed/220b3Bc8JyplwlXK8LGMnMGP6wwlKALs0AbTKWrtVwR25td40JFncrF0sI1NF4vwjQLnQjkOjPH94sQiEPhRN1+MJO8ooF3jH/fB4ldI5EoBm1i4Si3K5U51qppIwomiNVWuKXg5MtrZAoGz1GC+syFwoVwonOMFmwPMV8gHxv5Pd/h/SnCmUN9feJBMsHfobovgp8HL9tmWHRvf8TRsxhCTGRTslRJ7pcBPtJHGvA35y9icd3j5GeNC42M+TspfPgeHih9zSoyVuJX9MGFrwfag3zL9IBMHFbuLx0MphRB5x25EHrFGKw6RRBsomZLgl8mLMuIn56R3Mp9SjG2mz8Qz+GZiqyCr/NrYNGQFCpozmCmUUoJ3oc0S94QEhauNw4yxYHlBcy3hRTNF1gFZc6kcjkyDfH2oE8V14kCgwqsOXsPmCDlG2nsLCJsLmjcExLLjzS8EhXiZp6KCzqgD/uhmf0F/Zwn9xdJ0kD+hnNIYZ7sS9oiP/eGYtc+aDQAz83bfiqyVOF7xpWmzXOKrjTFdCPs1gpk6KGjIyTlknK2X25QYGhqx7o2N/b/A+wp587qNurMLc/FVGgu45/xpXqJ+i3r0b+aTEg/NK+Ojir21Zs1z1QT52s8iBVpIDft3qIOb6ImIoY/nekyj33G4G1P4NzbiGTfOHAxVXvACfTfstM0runms8Tcmbnf6OjGm0NDLdibL7sLGNuQPOLlHvOSB6BDiM36hFTo0HloXLseDjBKlFM3vOT5VFezlIZtXNj34YsMvg7CvIaQz2Txs79CXhdj/c7mN+tN5jlqy+P8ioRwHUJ0DqJR2+QAWSJGd7psKcC10MEoNnQNGFdy9Xp6oTY+nqgfTsbCBTbL9jdxf8enGJm5FV9NGu4Fzo8a4zgi9HTvAoQDngG8mXoLrDh6uORt6j3qqpshS5mW7cqhSpuAeYqw4iAJtBb4TvhJzAiwyhhaYJVoqkkykifK7nBBPZAcwrTENYr5xZLpGi47WhaGyXYW5U07kadJMW9A30xfotxML274M/4x4wtb1nbDdcW5CCrykYJ7j6cxLnDfNC1jZd6jPQ//EGBORuAlJgU5Czz5iawdHz/+VrG1suq+uNeKTsnIpmudJRzal8zyPGIqIOwaAUdloTfh2LlkT13MNzcR9pS1JSGzIbMjr2sBic943dJDw0JtO8Ov9rhuD+Wl3YoRHOW46v0z3+DS/d+rwhhmSMvIKQis0oZN1c5+fel7DNzu1Z/Uaykvc5brIa5sxdS1ZrR+6FQD88+dXzdeDfufv/et6+J2/ZBZ6/bP/oS5/9u+BSci+zODvNkVSpCRxHxFoInEnbsFL4CGdjhkqcszXOavkYFzIOjlOAlvHHCYNVm7pC9agIDYSfFPOkhyFmf1Dcq8UhVFsjNmZ78YQrkKfwlhjcEDWiS9lDuTZjH/oVs4NLo2RrpNNJfm6w0foI+1d2oyTc5D4W4i9FdrAxfqKTzA6hRDFPMbvOGdj/ELs3KCda/HxGB6LUEPnTmzbX7R07JDnbMi6x+2uRg50E75CG3ltIjHh1ERQKIFbKVnTVDT2bdy7LwJlsEpQgnLmt4W7PyRB1kP+oKtAD81lWY6JHV0se7TUxc5BbdtvWv1/eHd9kf/zNdu6yHZ14gQomAsXrlGan03uaDyw6p3W14PMG+oeu6MAfto5MF55+V0ursVo5n4XR57JxNg+eGzaNuKUl57b9co1995TY8POerNx3RHomLG/75Q04WvHU2Ov+K6zxwAL/g/iMimTJ4UcdmuY7Nsd7Hd0xSXaCISN+a7BOy1iUJ4f9PP4iFCAfwHnBPOIpN4TWASksYf0HFT1JCmkfbrou5/8B/Lnn/vub+i0/1SOVedqrVn2bSlFmUA1pZQVIcGeKZ0a0rSyLtwG7boRl4Mcp8TchuI7+hsTx04aujGVH8eoYZaCH9Dh2TtvLlXuXcIINZTeWx9xixsGFjfqxo2DhhWZG7LMrxNHQ06WcunoLfYdQc5nHacKFR1qkWO1pkRk3im4ElghZsjYiAdj3MDc8gbxEKgllCv4s1BXR0ttDQ6m/dfHOwM3fLYSB6aN1j5s6OW8SfgnICJMu/gdkvuy+eH7wa8kjTbTcp1pByXJ+Ni+ELCAxxsL5fT20P3WkwfGzLSh04of7tS0c73hk53+neuGvp22cy/0xDwl/xq8PL4NPy/GGJmhUMGGil4T+rktKaFDDCrMLdhSwaWWJMd+rUmVeJqgWjLzk4I5evvAFo1DEZL7TSll7hknOiHQIhQ6JMZKdA09M7rcKSllCPkeQAhqI092mG8QsNDdFbAzhuLT6RzPsX8lf3cw6E4ScJD3IdRi1FBGRsEWtzABQ0+WEk3wK2g7vFxfOtfWcMjherQMiIi7bI/3Nc8U0h9Hxr+QNv0fOSj+Wz+sHJBsWsgnx+DQu8ENppgg1MOmJu+vL95n8C7otdJ6r/hnZc+xMNc5uFA3N+xi9l1/bECsvJeyDXcgjWfjsmEx1whwHNgWzxvj+ZXANKck+26qVXXKdx/yTP7QDmy43uDhvb9jL/BHwecGyv0bTmngy3AFPBluMeoY16DO3EC5zLMpZx2mIh+Cuc3g1ojVnZx03O7EMLAooVfGN+Z7ZY9s+y33dJr14eNRH7856RN0mCvi+sC2IYcbZZxbatFUigoUyMWNPAr0I5Z4F0+DkjL4ZZ4X4ncqRafjrA8cmp0eDpo5qEv0W4cbe5nzmbWBwzPHWSEXctGYX8iDMhfN7OEmqHJdwWeqBVvr6K/wSRHyxzYub/Wt2V5jxwNUgV9WTugFjeEofsdnJ066rEsDU4bL/GxbRFJifAavWgo+LMool8EhR1ZJvs9jvODnuBpEHLlt9HX8Y19arwvnagu10nnWWC8X4u/KmYTfk1e+9Gj4iimoEIpIzNRYhxb2JH6+Ypvr+JV3mnGmQUxfoRtr8Uo8e25OSbZjhbf5LsT87jhCpwaNa+yMCPRPKsO2zHkSONeqIzjfqdwxnirPklIK1ZTG3uU4g0VBjqQNnfdB6EqA+bqBfWskIs+DOTRq+GKnv1s2HcbVa8sjB7ofH2Z9yxcWP/p44sD4oOM0EWMZKkOHAzpYT2OywvdC3L5wGHo+LzIWO7ZbnvMQs4Zdc2Uuej447uDvdp6SMvE1EUPeU/qPEeYJW3Ia9uWUVLh27CYYRQp80Fnj9rFub16fjCU62Ea/cjXbTt3c3E8rnolPZu4E7yP7V+fWg2P/eABv9ruM2ag7K35csGUnTzPyrPNUqnLNygG+jPMYk23LKcm6MZRwa+IWfkmVHEDRsZ945QuIp+ebPn+56OV1Heoc5llHDo1rLjKlSIqwbSEJ4lp8Gr7ZIMeSKR1J1BMOigjdUPb55aoXQD/z8nFjQ2FnFrTorPQXDnp+QPALh2pXjFopqAt0w1B/a+Hg9wHcCwH/gpKDGOvD4BcKwCt0vty0sFn0X4U88EL96XHSN4NmDE/IXvUHv3jVL34468uQtbAArLqiz5VC8k7msVBQVmhDB+uy4aAdBzoJTHbmxnOP9bzLG49l6L4DXAeSUKSsiKyUioJWArjecQDPabmgR3ySgucRbiFwCSjnpEQbERLka/eVnO/94vMrVvcbfssehZDmafQwiHsHwv3KTxI9d76RQgkqOY0kPeG7h9OsA0lQSVbHiCmnzjjBMyTGm4I2IuijX7/2CclSsBYzu/xN0JUi5P9MwyubyTPFxwf5Kz7uJLjHZuYU+FUuJmiuiYO+RGKFUM3iJJZPF8gFn1woUE7ihYK1kUyNWBJSI4xPYV7mcLDqAwvHj755kOkbkunhNHHwMo/+D6ejMv5ZKJRPz6t8uPvd5wvfmlz0lSR4pf8ZOV/51vgz3zQ942v/t2Fv2LJRFB34aqBKwrlt9C/YdznfdGXODTtvxLv1NPmamiMF+DPtRm44hl/OF+LxqjP8b8TaHl0tafwfb/nZ88tZ58uVb7mWUVB2yzZuEdhZSORJoSym8hy8F1OTwMRF68PDjM3T3afgOvxKQUvg3IjFFT+YJ+zgleQ5LkKmea5ysTtMVYPGPX11Jl5MLMzzQQcKhfP+wCH7gRfvA+MG+Z5YmqfMhgZ9kUs9kf/noZ3t+c6GcOVl77qC2YKNJu4XHwrxbOMQk1NylZKGHlMtmkrBt0Xmf0Luw+mgh+MRetDDgRY6Qif34eNH6EAxqzVTyBLzsw4EtWkmnyZoRikvLHOtPC+My4Nm5J2w5QHy+JqSJmi0BOaBYv1Asd7h//fzUX/zFHo8zDpOXowqeMILfadSsTnLMbPgqJUYHsBjmgAAEABJREFUXgiGzYsbPkj2IHyLcwDyAnGlprxQ656pff7Pm5y9YBPrEaHC2FoSOnKNHzNzQhp5wiPZtwWspylrBv/TadZHFstfxoL9MvxUNLPA/RRe/+O46t/rk75Sk59eVr45XKmRGwtZE+GqSFLJSQQWC3gbtf1K3b3cbrrXwXXUYddJTyjgeqiVTdykxw8zm8SDvEl8fJzxZ9ZG7i7IWsmRlZrayKMIiWnEVtZYBMH2BPZH+NhPKWUJrArtkf6P2PXNw0GfPh7YiM7MmZTxbQKEgFHGr7kUFfqGPuBxeKMCbiGsQe7OYmpyPuAOCUVyyegx6ThPmmpSykmkFNSpa21gbWw/gOvxWFQZk8ndqWYdXUePM22Bsg5gPEGVF7aMX3KWokBWAFlcKfiX0DulUMlJhbEFHXNKyimhaJDjHYwhNn5X4uFGu7I5bCjWmd/h1UNSlhLzc5XoUmPMxtjl2vBpGzxcS8dfR/Fi7QPsjD51CnK5ynYxc/j4TPxdqYM36sSFPH3hUObL5ayn11d9fXnR0/ML9esir4dXYvbMevz6emYjcRl163K9Efebcu06kh+Ot1qljNwI6pS6RG33deIwfW2LXm5Xff/yqi+ujcg7Lzf6VnkfcCZmNnymkGrNejhO+ubDUd+yEfzxqPUnfIaAkHZq5UaOrfj3TL398rLoDz8v+qMvi75/WvQF257ZYF8dg2zEWrMuTATExpdPmCzT5ntoog5+JNZ+8qOTPn04sI5U+UD/SI7Nc0afpAzg3uOI8SkScZJlrnvbtZL71sf7ikb+j1xBv7A91HSSTZ6L2mK4PKazF+nMM5lHG2Nl8+VY9S3lhNovNrZ3wg1aWQe21RiALrp4LBGswhcXphybCngX1vb3/95uDvgmjdg7HLIeT4V4yNhVlHIe8gpM/9rzD/q97/+CXv/uv6H4/Ce0n571/F/+W1r++D/B3g5Jji0r2bHeOi/k+7Z1Ocd4qkBYJhcKBGv5f0aeyq7ModJErMzE4hFMH8il41w1U2snYnqGjjw7zcL3ASU9HBJ+CHRNUNZhvl+fqHGPp0ztq4O8L/w4/rulmbxkzKSR29bB+NzQ0fFlnwMZaoYaMeFafWM/cCGHzuSdaZqrZvjXWtC5KJGzOSU5Zys2VerMjF4TdaFCmbyu1IADNh0h295w8ogJHLh5/4DghTh1Pb05JomNETvU/Q2nLtBKrVyJiZXxK+Nvzk3mLLSee3M8e+8BrYzp6G/HdfwAGxn/nVjb4b0Rgxvr7Uod3znsbfiWYkEMd2xKYA5Ox0n+65kZe8zKeb4gdwUrx2lKRRN7gOPxQYfTg04fHjUdj6pzVSI/N9bxM18uPD8/jRoBZ7AqUkoiMgmRJmNTuK/QlNNYY+eSkJ9U8HcwkhRgzWAGRjSCfoecRws2rvTtUGNch0JJKUIlZU0lK/FvI/bOr5uMj9ceoBcsDA3IhBiuSBokPnfcpERnQi9xeIkpQwfbDYQK/uWUVJBRoamARS3kS1LkJPGzA9oNnG/46Irv7C/rjMvV4C3mJ2zNzC85cxv64dt/LH36h/Lnz//B/ww7AsM70jrXSRMyDuTFw/GgR9af08MB7KsmcrYQe+LAS7YqQhFJGb7mXawTTHcMWPHhjl7GMiIYU8B70jzPdzrMmqYJWzIy/Rw+KcRQOYZW5m4mxxE22j/7ntgbQFuIEJX7eCTv95zfGd0q/jywXj6cJnLyqA+PJuzAhgdsOmDbbCpFB/SeE3bRVnRPCtlhu2Uie/W6Ro2zXzqHI6JmA6o68u0vj8/MK+BbkVsnKRUNfTr47No5eF2hzVfq1MbOQeEOtbyrU48ExURdoiaVg1SmDg9mUzu9T+fKKlG6G7jAD6Odnzd87XYnLruG2vziopmY5X6uc4QcoxM6Aq9gooZ9O8Hp9aHT+j3JQiK6cKcyOGbsMJUq1ZrwVdZUM3tCU1KCWYiPHUBxG9e09veC/zfIcdD8HII1awO8mFdzaEYGKa/CNRCCfJd6k3XAHaOfodwjQ9gDD8fFRp4t+OZG/VrIzW3b37BhOvIZyb20Y+MGqYdSoK/QMILfEKJEvnUA7vh1ByuPdWt97/h0eHSwGoMlNbXWNMYhf0ePHZ0QKY1fDEGWkCDkKSViPqsQZylCaMSwXb/drvpruunfeun6x3xZtaLjldx95p3u6+tFT5xnfH256YnDJO9H/J98WYylZaSujh4b967F7/LDMlGzoc+Gjis8F+on0CgiqxacGNJKh2v/5e1cYqUuNwpVgqs4OdpIKu+n/Hxh7AI/15YrOJtfw4pkeyDLvvA+eoZu6O/nO88D59VaVUmGaZp1ejjp0zcf9Bs//Va/8ZOP+sm3D/qWvc1H9umPh8I6WfSRXP3EHsvPfuPHH/Vbv/GtfvOPfdKPf/RR33zzoBPPi4OkN+UUxGGhhkw6HA6syzOxiX0S+85trAE364TOCdyP1JtvH0/68ccH/fTbR+hBnx5m5lX4JE3kRUlBvCVV7JqpSSVlSdQZDAYC/CZQh/CBMXaN//p01i++e9If/NEX/e7P7uSzpp14iijEjnhvWfX0ctEPX1/1c/8for39t22/Z+4T7/He83b85Ziv6HCcij6Cg+3+9tMHffjwoCNr3ZFaecCOQ8nomJUVIhSIx10LPltZW99px58NnqjKKMY5DrEnRVIgI+WkWpOmWpTJwY5lm2vK3rSC7zZyoQu24NnAc8OOm3yW8Px81tfnV72yb16oPzuF0bJ2hJmAi0hK6gEhvUv8vhOiFSE+MfC0nBt7njP77adX9svPV31+uugL8f9kbIjxlCXX8mm2rtxgy4ZDrvj2xl5lYY1ZGLeSj46/hZi9QX7uvDmzV3nlfeHMO8L1LUaBZsTQDNZzzTpAxv3Dw6wff3rQt8TbI9cTz03zPOGDmXiZdWT9OEEfiN0ffXPStx+PY77r6JXzFefu5y9nnckvYfCBuD0csmpJ3HZiomnEJnunm+sXumOOEmOtzwGZD4eqh2PVI/uik/ODvom1JSVRSzTePR7Q7wEdTo8HmR7Jpw/cD+Jd+JHzySN8PGcHqx3fujQl4kdh3whd0AcwVp4bS2P0Qs25YMeKXiGBk2Um9C+j7hdix07cee53Mc/biB1hREg8Ctgnbjv7mI3YZPGUVLGhUuwJE93sM2qTg6CAi3mWWpiXqU9NL7xDPRELF/bBuFKthYdKDiZ4ffvNAdwP+nCqmh3HOfSAT779cNSnjw9jL3mYq2rN8iedjjOOm3FA6EYQ2MhXAuyMExxAXlQKhlm5C8H45XnRMwfKfil1QVytMPMcQC54rwTVy/thMe2zX/IY/8Ih3ov5EnALwemX9Uec/4kXgk8fJn3CMQVlfeDsA+PvfiDYx4HxqjM8ri5a0JXgMTlQFgr0xqbZeryTwXfSNRJ9J0tXni/I85yzA535tsvjmx0Tge1ZiWxKqShopQDYrs5z2x26f4L+iMQNRBsRSkSRKeek4HqMoc05axDX7tPbB64yz84v01u3Ag+aOkVmEPf9vTf8BC60GTmFwHBCHJ0EJzafFIBKsSpZylS+OwndpIh4o19dK3z9K/K9+KASm7GuG0H/ygvNmRg4g7n96sWxoZuLMfkoVCDoQxMXM+QkrjzIkLUVhbPhA2N9Af+LE5rA3iig5BvWJUVkdMwquWieKkE7y4XD9PHDQQ/E5iP2fTgdeXZUSXkU3Wdi8IevN30/DoyvFMVFL7wcvhCfPjD+gS8mnoizM7rblpUCaF93DOz2aWvayZ6F5xdi8sJYx9ONWL7Bw3F+HboCCstJozrcKOg+EH6B93vRXIivcWAcxmzl0O6icWDMmBtxtvJ8oxj0gVso56qSJ3ElurUiY2UTbQIuTbXIRerhNPESXbkHm5pUwDcnETeNIrCx+Hgr0VV45sLhAjKB3zyVMc8Jfpi5pu/Agj1DtR40z46VeeT7cZ5GsTx4HMXwYKIw+PBpnpMmXpaLC2uRvJp2FGz40/+NwRsHxVcTB1IL5Bzb2qqdTZLHZvSdkT3Xgg1QKeg16US8Phzt1yMF/IR/TzodTEeujxQn2oejDhSsSjC77kzmBR1K0ew4SUWT21JZXKoq/Y6fSr4dkHfChpNxoH8i9yo0AZ7pMGW5GD6C7+/PJ73USb8NhsbogL5ThR99BUqRsKdTqPeBt/3o2CVw5WeFOM+MySnhl85GYNcLm1TXxhfqlWNvI9AT+VdKwu+hmkM5BfMlpikSbUiorkL+VutCTTydqj4Q/x+8gB0n8MiD5jnrA7b999Ki/20c9bu88F2JVx8Yv3BY7Rq8s+mwryKQk5P8se4LdfDmPETHCwd8V2rnQrz7GZGlikIT/E+nSY7Bcaj3zVE+uC6lEHddC3XhBi3kzk5Mi5go2DQRJ0cWY/v3SKwdyqSpVBUbSLSXkok1+LIwf6TOf/PxoI8fZ2wqquiYkG2KkpUhy6u0Uyk6TKbMuJBrTyN3TfuoI83uoD9UUtZUi2biuNAGOIu87Ixw/iFCju1HNgInNhBTScMPc046zUUP4Hyi/wj+PjiaaxBnoYJ9sJZfoiP09gkFVxGhxHOPKfAhLMf4nJIQ+8scv1H7XFeuHABv6O160pnbYWKixCiRZ3miA539grVSz1YW+RtzVua3xmrg2s7BbcoiZrpqTWCYoSqhkeVcWHOv1LWFenXBxy8c4D5xAPQFemJz+sSB8ZkN6o2NzMK4C8+f2YS/8HJ1di1kjdzIc6DnwDhpmkOULSVMMgadV3VBwct65iV8J+9fbhcOjM/6At9nvpDwF3Wv8PfhrjewK3mAuZqnLOfet2wMXeN//OmkH3N9wmd+vhFXG4VxZ9N0ITZ/4IuQP/x80y++LvqO688cIL0aE2JwGzVd4BzkH7m6S3QPgg25G6pTleP4x7xUfUKOZT8cC7EIZjyr+CwiRBhL4JdwRIos+24jzjbq94ouGwytV0e3gIQ9po5PgMqX1AjxMtygjXfFdbSNcY49FIS99QzGhjYOShYOSYCauiE2vc6tPnQf7EdQdCUUy2A9yAfGYF44XLJvCmp6nU/SiNPDnInhQiwU7M5KOfQnqc2/jd//n7/3L2v+j/6G4vao9Ue/r69/6W9p//RzLCamJCVijhuZujT2ACv4brzEYyI9wZikDF6FvMlVXHeV0ohBiHYmdq2DfXkkn2Zic2K88+hIDD0eQg+mY/DCGqxBoQP9B88jLo5zIg8z60LVB/Lwm9NE7YEeJmIm8yx0YE2CtaqDEUUX1k7n1IKe3Coi1FjjF16cRi5QGx0vrxwkzFPVBNVa0Duhf4ZoqROZ2js536k1U83kcFKhfwLkec46QCVJnZjYicuNuNiIi5Xrq2sqsb4sm3Yw2wFs23Zq5aaFZ+5fyUXTjfsVct5dGb+wV76Rg1f2WTfIh9CWIWxweSV85Hhw7u/Ifpe5kNfe93a+rAnW3ERdKGA9of/xOI1DyTpVFO7E1qob9cM6wQK7imb2AS/7cp8AABAASURBVMfTgfw+6fDwoPl0Upln8CjE5sZ++6zn52fmLqRCVuDwFAl8iUliBWgGhjVlYi+zLufRTsYxh0IS8LB2dlo8g+AdYxxTC3uezQROdKnzAhNK41+BX82Za2nlC5Szaxn1b+O6UzeBBX3MHYpQoEgEZtLb7w8lpKfI8sfYbfbJxhjkyc+YM/QmiYzXPBWVmpTBz2nXetPCxCvF5Eb82L8L/hy6WrNISimroGcuXGeI9nd+6++oTC/Kyyf95s//Oho1+ZN5XmtmXZrAe9bD6ajTcdaBGJ8cV2DmdW3Q0C8pRYL/ncRnQ5+VWNsA1frRpVKypnkiNifN80w7a65Vlf6CzJJDCVuNTwObzTwwwnWtgSWw4Bv8xB4C87RRj9wOHO3jLOF2Vecoa+IDefiRl0jvB7wv+UD8nA6zjsTZyJOSNZUC5bd4KMrIN78d2Rs5aj+a2KIgOCR836mFnTZMKGudYaM6aVAuUiSpRyO3d21gsPWNqbsatXAfxH2i5uZdPYM7h8VpbqqzlOET1KfOumkePbru/5qs144y3r/enI/4fCdOgEu/os51l3OQC2ySZvxtm0uEjK2fNWMLuR05rCavl7mEfkXCb6FKrZmpZa41E7xqzsoRiibBkCig5YfM0Y4iG3w3HGY5IpesR/A8Mce+nkqGJwSvkkMpiRjy7CaGcB3K9Gf65Q88zcO6bvhmxe4bOblCG7FhDBpysFp3+xpYdTVjw/wQ/yIpjZYOWpk4NGYaY6UNf3t8g1+j0/nbhg0N0Z3RXeqNdbJpw76dMX6+c82lrKLePoGklIinfKdIobnv+qscFAc6/S/P0tdtY/2EkOu9wwvvdF/Y03wdB2ZXPfn8gb6zay727sxTQgWiYWMRvxH8G/pxK6wb8nfGAI9WeHqN2YnViKKJ4LROrqljL82e50pNXqjtbd+VcGRgm+PqMp6tupG/K7YtyLhyfQNrvENs2KbMmts4SFx18XpAvV6QiXh4hQoJUZE5HQ7UkJM+fXrUb/70G/3mT77RT3/0qB99c5DXyxO132vv42nWt+yxf8KB3R9jzG/9MQ6XoZ/86IO++Xii/lTiJWF8UwLLWis15KDDYdKR2jRVko5iuJAT1ze8buAbETpNVZ/40ujH3zzop+hhGd94T02NOBDTlXh3DNaSNTN2rlUJv/URG6HWNcj+dWzZ396vPnF4+vPvv+pnP/+i3/3Dz/qdP/xBXzjo2qgLKRmfPrB5xo+fOTD+o89P+gWHxr/48qrvvp714nduDnobvgxJNYeOc2UPcRwH5Z8+fdTDI+vd8UitxFZ0O0CzcyYlfI5eBN7mP37aV9aAVSvr9obdnX7xiQgl8Eo50TKH68x1yVneJxRkdvLee8aVONiIfdys1e0uLVvTjRg5E4ev2PH0yp756QXdL/Qv5E3Tjv478pz3DR90ZHZrh1HdwSn5jrigpc83TUKGdGU/9IK/vnBg7MPiz+D3hb29Y985Huh7AJNai0rNUiTkdWRv0M78XQu5cUPPhXxYUX7h/ko8XlkLz+xzXtH9zDvkFTv8rKFThs8BfvNUNI+9XNXHh4N+RPx5n/94OpAzZdCBNet4PIw4Ox4mnQ6VPfpBP/7mqB8Rs4c5qZMnV85PXtDdvj6TE0oac6YZ3YmxCPyFjleemRZidUXv1qWckmop+LnCfxr7yQfeTx+QdSROJ3yO21T4Nbv/NOuEvg+8c5seHw965Npfwoy17mHWgfeGnEKW4Zi1X4J4F32WaZ+5fqysTzd0cR47Jo2Z54Qkx4plz8yrrAGZeKF71L8b2N6wuVEbxJ4/wDWwI1ImXzpyd/ZTm2y387Ngn/1uP6yOUcZX9jGlZuRkJeat+O+Zd7onzlEvxAUhSV2Dcw+LlWh/9OGob7H14ThpZn4FG19/+nDSpw8PnLsdwHGCZ5JCSqVkwM0wEsGy6cLG9UaA2HhqnjKAzChRaHcC3wX3etsIsE120oKB73QbQN15vKLgC/TK4ckrAfbKobED7QIwC8EmEmtGwdNccOqdLOtKgLpQfOFbwa/QM8Hvee9BMWQyf3lL5o2g2XDSBhq/og0nADBAroy7UcyvOOPCG5qdYvkbzxqB6cIleyEMCCQDqoGHNzsChFEwCMSBGGMjQhGmpJSgnBS0EcGQ4Bn3QT993Gh8mD9k4aRx/8tffQzx1NHFIMulUaejK/htouE6IoZPKj6Zp6ojSXCYCsmY8GMMylmMkRI+iwhFvJPun04D3eV0uXXxNm1gspB4o0jgiys+tX9X8PXCz2CBkBI8C1RTUJwTFCQglDRke0wHu8EPPjdowVcrC+FOHCFm2BcR8ErMzZqGPdOwacYm21iLbTNVRCdeYrpeODh44QDhiW9PXvzXxRwiXHhJfCVun4nfLyTJM3F2se7I3MlozEXvUOJ3Eh/6dutEwVkZ54LqmLe+ph0Fx5w0Ro9i7rhxPK3EzkZRf6eVIn8jzhxfV2LM43bkNjAzBiCsFGnYWEsFn0yAJXUWQ/Y9FEihVYzntnvCt7Um5QLlUAJj8TH+jtsNvvYVkzRIfEIKxqWUBp9KXpuPyTJLqSqlEB+FWIEmUwbzd+IZcksJJVOW0ht549vJVx8I72ywN/Jt5QDStLjlfgODxhjrk1NCTpZrS8kJfZKmoU9F3qSpmmbaWbVWVXSbRt/EgjNxX5iTVbCnMn8uWXNJUObFtAyqbEIqgf5LKllzLWwSikY+cF+tB/MnrueadeC5nx3nqgP09w8f9Wc59JqnOnSt8CvMybSKUCNGVnJhJWY3yPcjJngWkZTQL0POVcfMlfgzuThfuN6IkeB5zkkFPw4inDxPIXEpWI3WzyqLyMSCe5iLTujn1huRmb6pwIPn/5206Gcp6+9HRT+xqWl65cXadXmhFts3rlfdSpFhOzrs+Gzl2Y0N1ZVauHC94zMCUKhHPCbloWNWBSOTF2bLn6bCmCD+u3awaPAzBbzfdZ4Zc5grmBbNc8GvWTVlbM5jbgVP23CcJx1ZmE4nt3XISsiNSEoJiqQwoZTvS07wgor7Q623sbG2TRs2WQ/7IzE3M2bCj1OdhtyAR0fHzhzPM86VuLZ+tWbsDbkv4ZdaC3FZ0AeMswQrlULL+MzzBC/zwxiNSeLDZH7ogg9jMmMdO2OsQoZ/A6+VurRANw49HEcmwgpbGHNnoEBmQl6iFS+0u+sjczbH3CZ16kRGh5mNhmliU1Whac68FBcV7EGkVmTcXMuoD95wbuSk//rfB8cXXlxMXgdv1LyFGra4ZrEuegNrunDt+Y4X61SmgLewEZR5CZLzm82MoMThZSZ3Gi/vN/i8UvfOxNeNerDgmwXZXjM24gW0VAB1rkXeJD4+zGzkTQfa48hb8dl600ZB3AFvpX6e2Wd85YuQL9T4Z2L8lXvn1cKzHRAZxqz7TwMjutkAW8uQ8ZjImwdkjS8oHiYOHsvYaxzYJB54NoGbYzPnpJygSEq04tNhvrMGuIbbBrcdmTgOF3V/LzZIjENtNZ6ZhN0d/Htr6lw3+vuIw84YkOOlk8dsAIM9StCKVuRWH8RwxgVzO8RbBlgKvAPsAx9kDkgKMVKylE1JYBuawdc2VdoJ+svns74BkH/6D/81nf7z/wYWSS9//B/o82//++rTRYkeQkqmCMn0ZjoYNq1sNjfi17ryVMHA9BbnlpvQ450KsYtr5dg8zEWzcUWHAs3ULLYo1GWBfehhDh2Jq5n4nWtiTpB7ENdH+k7E9AOb83c6scE/0Dczb4JXYVwh18THJez2nidNauytMBk8mxZenmzDQk74eqpFU3GuFKVUsDcpsCdy4j6UaHMWraQQHpNShCo2TNgTSXS2gY3j4k67NgSu1PqddsRkw4/Ejfs3cmwQWDqe7/rsWohj05Vcdb4t1OOFvYhjTPbzkI48fsg8EUrEQiO0mly3B5FnDQA6X9g4NnKyrhk8y8ixis7is6FLcz1BL/MSRtapUjd4iTvMtLNyrRIGbshd0eV8uejl5YU9/qpGfCsyT4QOuzrBHpIy4wu8CkFTaeeakJ000SaeoZqARDsxZPkNPTauV+x0Pu3og6lwkgxt4XfNSXPJShHqjL/x/rCB3Y7+Hd8KSjjHz4XclIImFBG6f0KhMULyXzuSPpQT+RMR6BzU9jR8WpA1CP+WlMWPMBOV+vDxYl3x34oRK9cb+qIG9ksK5LzTmw6tbPr5b/7f5M83P/vrKq8/1RgcgndCZtZhqvhmll9Sp5pVkD3kqpulUpKMXUY3k58jRt2yoVFLuhgbjE3wLMrglRkfnszgiOC57oRuCqvRtRFEuwkj7FPcqB0826hHcffV3vG3xsd7PrPEtSrknfWdyMNpKvgZ4rrWpIL8ivyaskyTr5k0laScMEjSbt3x58Z6tlkG1CHAxjapUbsxSxHBHChD5HguEmz5JRCybju8INacHQN6NN3/yripcVDcIR8Oj7+OrlKZJP8vZSJLisbYLv9DHQ0M4NHa/pZXtK1pYKzgH1NQKsSHVp7UuzKYuiZU9Etc8xTlPED3OUgIxgXGJep0JCl5LDokKGNbGZThlZRzUsLuxOwk8ftOKUS/+HREoxd8O3xp6JOYwvNQZqD51cHT9yLOxXN0wr5gwvtYhfh0ejo83wi7NnzjON8o9vs7BsiCA+Pv5hkXHolu+mJQF23nctD9GpHgyZyme+tnXHfkmMdgMJhYvvBn1478nXh4l+1x5jOGWQYG8KNICQo9YMG/zBeo/5R4+vc5yLpRs3bydIeP9xArNeNK/5l3wRfeA585THzhDML3F2rvjXy2LMGnQRuyXZdco95lBuYEsq3+ju6uAbCnJ5Rzlj8bMhfvpd7I74aNeErwDKgD2EKNX6gjlnlj/BVdrcOFM4wNhoH/SEPyr8n7r4XnwKVM/pRcVKnNlZyb5so6Oel4nPXN44N+/O0HDuQe5b8k/vgw69H7m2NljZ04rJv1LQc+9wO7B/3o20d9+/GBMQd5/1vgHcTmzt7CduachpxpmnTgEG9CprG5YpfPa7w3fOUcZwOnWrIeWTc+oMcnDpu+8eHakXk1816WVOFd4JfBqJhKUcJv4gMcoBKShSrke/O8goX/aOHzDy/6HvrF5xd9x0Gw32kUWZlE7koDoyv+e+Es6SsHzO+HoS8cYhrPFTydIzlJUynyXsT2nNBvBr+CXZGyEgNqziq0KRKahM0lNNuIxQ1/NdbXnUWs4c8Rjw4ESREBSYnWc2Ej41lLVoKfwLURvKadYLqTRpxvxJ1j9cw++/V61St75lfi0343Bgv76MU5CM5M1cavlesVu1Zi2vM3rneAs047cbmRAyu0DN6dGNrhu+kr52ZPkP+AyXQjrmxCSoGeUEpKXDdJG/wsY+QP184DxMi6r8hfkH1l3b6xz3FMmBauV+LZeONyzVMea/cMDjPrgg8dP/LFgr9kHPjXogm6r4GTprkQK3lgN09FHnNio5iT/bzp4twlZ584WPc+yaCV6d3eAAAQAElEQVR73SzwT+gdRFIDnx0dVpQduKCrx+WMLlNln1l0Yq9/IqaPtDN6TShbcqj4S3bq8lTziPkjMXJA/kw70x7QaZ7q3S7uaynyp4GDcVckJfIz7HMedHxhn5j8fAHvC/lj3a2jdU0RysivJaNmEP+deNvHQfBCzG3Y0sD/Xj80PvaZ+3aer5A7jYGpIfNGPlhWB4+MLsbGY6yDa86Z96YzuXvFXzvrrBQSFBGKCPCpgw5z1gwWpl/33cNp5ixi5llRSknpSvBeoBUDG4DDZjjWDnykEPmbgnHSfpr0wEb+QGCExIZ8JzBXXSnMG8G6M/dOjZegpiuF0gX6DGgXxlwA+gYtBN/C+NGO+32M33eHrlRzItEryStdAOPr640DkZWDwg1gdzVA7SRVB9gOYA5YLuXrhg4GfcWWBbk3E5tOX5tW7leK08qhyUZy7hSFRkHoUIPnhkM2+O8wbPBuv9ZaTscpIf4ZOIIyO2BSVkRSBP1v7XCyg3nw6KIRt6AmxpnCv+RPBNdc3H97JjcMHvLeCo+DzfTe19HL14yEX8jBc5gruBUcm6FEX4i8EJoppEHi43m2b9iJzcbd9++2dpRtkMe9k2WbPG5/ezYqLHjAcvzYjITAjP9yCpkSneExtgedd7BdwN0BvoL1yr3l33l3YmmVF/cnvhV+xu9eGEzPHBo8nze9XHadiaUbL4ONbyxLqSq5YltoGzG164rvR/GF92L7kMuAEVdTLRSAoiNYzVMBo8wjELLf7NMU8EuaSGonjltqDAthDEwd+ydy4AOL88fHSYXxjqtX9F2IVWOXsLmUxPg8CqJxkKUk886aRlIWdCgk4r09WhfkN3Lg4nglL7iUmGf1V+J6xT63G/j7+kIsGyNj9ZVv4r6wgL6A2RU9FmzfmdPfwklsXsNvTsR5hxoLYSe2ErrmlBSBlxi8I8w+ucHbPmrISsYG6uxquEWlpFyMXZGILsvZWbA6xSi4D8apd3V4OfC7ryHbgwmyDTfG+4Df5EXohs8GUdRu1A0Xf8sWn4xuJYcK+VbJt1oqsZVZl9GZkpEY4+e1ZFWcNYF9hUpOytBE/2GqOh3ngX0KqfemAJMLN7/PZuRfvD4r6/4xZN36gt+GnjuK7xhuc5iGSUFEv1OCV1LAJ6NfYQGKCMZ02ZfmBSSKJAjBjIsId3HYRGeTmmUATDC48rzyHAYc2GzE9C7zcX4Yj79MvfoW3/3dnsdibj1RFVskFKGvaUXRK+MuHBC+spG6cYi3kmuNzeFOPmzMR8NRK3yQ5hp/nIsqmHXsvLK4PD8tenq66el50ZlNx8KhjJCSGFNrZoEtOpAHx+M0cJ2Z75hPxFJCfxqwD3wWA/OC/+hGx4Y9OzEAYXNDV29Khn3ETR8k0a0N3Dcu3skxfXPuE9+Oz5XW2CRgnUpWZTNYUkZmltC12X/waNhknCxjcx+5sSGbR0OOfbtyv5JzCzxvrIULNcoxbT6mwGMmwVd8OhFwp8ZVk/1rmyOEGzp8d+3IMW20dCoiIBF1fdi/O5hC6JuUYBDCK8QAJjO/w1dgmDRNmW+/q7755qCf/ORBP/rRSd9y7b/UntkEZQCwfZbhF9SSY9SeI5scrwkTsV9Koe5VzWz0TblU9EjoIZF6umH/DUAWaIXumGMDMbMSS+u+aqPdHEfEEAqSL101NGpjrUn1kNE1qdCJK4ivRGxkPZyKHk+VturImJlD75K7cpGK8wV9KeXo0zkWbVLiBx5lChXGTsSbKeekiID0/59ALYOH+U5TGTWfkJUPWCuyDrWglynLB5ZH8Hs4VTkHTuBV5wzmoQSP0Nun4xT7ikYKRSSlYFyBP/xK9n1TwgKT0GH8dK4wx/G3jxzvhk2dOtkxGFOU+GVZKYlruIeYBLUO3p0Du8aa2LRSF3dw79RuH0YMP7PhrcxDBeYiDKE7vjvho99+etbn7af6+f/j39DjH/55iYP9z3/m7+r8p/+BMnUqpyxhx90WHoeUU8ixw2OFhK5NO/li87nlJxRvcyQE0/MedwwUhkFdgR530rguWWCeBk32a+nIghjHBEVIiKZPUCjjpwIlRPAjCv14nhiYc6jwoOakkqUEBsFB0I7dl1tnbwBW/oKFOpJC8GMcvCqk90+/X3ShJeM6xHSt7ClY9gbe/qsq00JybOSGc1KMayPqrVUoItArVBD0rm8QA703zOrqolFSx9dNPGkCpqaN+rtRE1Z4m7/9ylBsCd3tC+I25Liqw86kjIw0SOM6Z8Gxq6H4jnIm1zfXb1RApsRw5Zyov4XamMm1As+sjN5jNvo0/Ltj3w3Dz6wV/p8Fv7xedOVldl1v7Leh7aYdWliXr9em5dpFOVDfwgbCM6mSq5Vcncm5aUZOyYrMc7RsALGh54bNO/HbvQ8BI5DB5g4JnYR+Uk3SjK9mlM8RzJbdr8xVVuJ5HrZMloNtJSVFxNAh5wqvjE4hWShyI0I5Jdn/1m3UnpIYF0KE7CRUkS/SGBsyZpHdCt4an26MwWlljVixY8N3tse0c79jnwe+fPr/qP3oP/Wl/tQ//J9SW3fiauNdacPvu+wnx0dDP1jKZB1SCnRKsuwCdvb96EOnUgp1tUJFpRbGYR8/1rlRMR1Drxw8+C/0Xi9XXTiA8B7Keu7UjCELIzuCTCM4OuDQF24dMDy798O1Cb0Cn0PEx0rtMj/LeDlf4E98EBsL+4pt8N/VsafDy5SGzmnoa3tshxQaH75kIgvUiIGNWLjr2AUbGQtYWBPBDqw6mEnuH52oLPiYU9CKDyZoPOPefSWFCvFToYIPucXPPAkGv/10xvoyoWdKSTll5mTVDL6+TqERm4zLSXKM0aXxQUFjxlTGiLlQlmpNOkxFPphwbGbkB5MiJcYkJSZEJFiEYCHbN/yCcZvjCuoYE2wCC8NK1lhXJ2wYRGdFmQwl+OSUfsUXrv4xX7dS8E98aJHbeWBZKyDv+LMj55f+QhEeiy6I6OjAaWK2mJsUypYHWW7Qijq4M29Hd8fXRux3mGDZsDNJCt0/KYVqSioUrJzS4DX4MAJTR24jkZ8OJh2f69fIfRrRKT6oTpw0/ZT17V9gX/LvLNJ/xr50RxfLS9YXyuiYUsgUEWrouZC3F+rXmXf/M+/+V+rdAuZAAk9k7KK9yxMf65gzeVehUobemKgGUJbXkGkMMUOBLKbIfc2DuLHsTH9EKOWQ8VmpGc7NVw7BXnyAzbuaz0du3nOi2433Pu+9maGPp5N+66c/0o856PVfOx7Yp3iPPc+ZvEq6f3GTNU9QzZpKlvd6fsf58HDU44cHffzmUR84NJ7nSaihlXXnQl1/fn3RK18m+9o5vLDX3cCoqysneGNzhWej78Ka4LryA4e33333xPvAWcbOGIiP+dpO22jKGR/j6wJ2OYgE8GiAHPByTgEFWIZKyugUMl4bz8fagk/O1DHX1ID3BJ95quwZZ52OB50OBx2gCXsyz6RA36yKf2xjQe885CfwmdgzHzRNlRqyy+/Gn7++6POXJ30PjTWOWGj40YSa6CKJ2A74Jiisv4l8aOrE5S6Ptc50MVgKSRGhBG45JZWcVNGtlExNSeISe0VeSJECLn3stV/x+dXxp1CmbnCpV967vjxddeGAz/gC2Tjzeub96+vzTV95F/vB72Uvq144C3m97rSr/EeVpjPxs4LljjFNEttM+dqxfyW+zsi0jDGOvQ5D0C/J+VnR11RKwoaszP3EtfsipB1lNnLIrfjQxe9G/u5YQJuknGxviIZr7o3FG48JfqVm1elOEzYLNG7khM93zuTElT3uFRk+87OOV/yzvNljO0b+YxTlBn06h9xd1s2xOpu3ZeSsQnuohXgpxM408mLmPjHYMd5gEKybye8gkPX1PlJqEutSo7as5MSVA+uhFzjfoBX9NnDbrQhxkiIhiz0HsT4MTqGE7FIn+qkZKUsKdWJsZc7CuedGK/RIYGO/OLe+EJc+ywEOpRzK5pELw4J429mDrdqpeca+U386/uWHZ2DA3sN7t5UA6mATqQhXj1jyuZCxdLwqpcEP0bRC3aScswr+uZJzV955hZ4F2cdxuF45n5o4n6p64J3R/4uFE+1xqm8HxkyyAU6IBNepFgCf9eHhAM36+Oh2YnLVkY1hCmlF2VeC+2YgUbgRVDbK5Gc3ND8bdAL5zPU9INpIGIO3MP8GiG5dJDxPfApGHObCldicbHp6uQHAIvMb4wiijqzeGzb2QR0EGwY3+nd0cQG6EXCmK4XIoC60g+hfIf835naKqAtaY/Pi6w3HbPTtBJV5mnxtavAfSmF7wgE5ZaUM0UZkKRLEQ1rUQS/JgW6HmbojIkIBeBG0IYlWfHyp8YuYZbLlEmly27HTZPHmY/I9D8eUBA8n9gxmBy8sJOXEhqU6+FKIx4MUCOKnGSMw3AY1CqqpayeY7QM/b8g0devCHLcNBfZBDds64rufDApsSwjKKY0gzDkppxCIDLH3+Q1Z+9hAr+B8p53Eb/Bq2tHril986PnEAezz+Tb8/kIhdYH0gbHj7cxLy5XEbbyIlVyR51hJ2tnYrhScG/F4oRDdoFFA4RtoUfCVC8eBoD/OVYepjOIYkRSD0Je25KS5Zoh24CgWpRj3hzmTF5UDhomcmJlPHhBX9wPjVR18EnZXeExTZl5SSknhf7TGZfiKZ0f8dYLcHrgvKdTwgQvVig3GW8yDJbh18q3TGqdOUdjJjVXvWH19vmi87IGZi89CXm3wMu5ElORiSJHsbwVxJ97VuyJJ1imCIfzYByu4OWesA0OUU0YLe1iCpcSkTEEzcQPuQq8uQoZxCQqiQbLsTmeHCU9HzGwYs+KnG3RBxwt2Xtn03Whv1Ig77drIYc+LCKU3PI1bKQVMqzI6CUkdhSICPyRNFSqJ55mYgN7ivzLnMFdq18SYIthJxITQLThs+EfTrAl8foOXYvF519W5u7/pa79wqcZCAWqMTthosq2BJmnoUEtGX9hjs+c2RilJMYhxcadESxcD+cHWBhYeWlJSRm+h31igief9rRb9sb7pr7RF/6uW9USf+Xfx8S/IertvI68X8svfuHsDdmMx8BdjO3VtM/FMCHMsf/PhXtePHJaVTA6B55kvZZ79l/vQMxuU19eVnN0RJHRLqtT/wyHpeKxvNI2NWcmZzVGSbcM82UUVf8xgUuCdhFRwaeC+o6Np83Xr4mdQB8nGmB09Nmw03W1qxP8+1gDH5ogTFvUdnCJCtRZV5NvXKRW4hPyswWNQF/cm82l658sWgfojrYxbiPv39WIhFnf6Ov4OoXlAyhKcYUXTQZCrDnEVUEohVJHjtmGface3G7GOmuNZMMbPNzp2Gy0NTHMyf3PRwMGPzDmB2zQVPTxM8uH+T3580o85MP70zZGXgVmHuSgx13UHVtZUGRme47XggF9dy2pNw0feWM+HWbkUa4ztoQVhC/ourMcrNm/cbwP//Q2nXfdavZLrm3ZiSNSPBAdCQbN9y5YOxgAAEABJREFUzMUE1TkRHzFonkOnY+jxlPVgcrywPk30lyp0CCViPVNjrfgOP1PnEBAXKqNzhedUswoyMmMD2waFxM+dfnlhxCTgIBaSht3M40ewUuVi5sK1dhC1/Ig+p+PEHueg42Ea9SHnBI+Q7EwJf95/dfQT8SDiIKeikrKmQote/muFTH0NSLIejHZscNnB0rG0keO7YwEeHYPDhAzECbPkTWtirqcRHtqInYXaOL4ApA74vvkBNTxTtzJv3JYLPPgcqTz7ES94f4EXot/7/Fd0/tv/I6Uvv6nt9IP+8M/921r+2O/IOBYEBuEWEfI/jd/BoXqAU2DXvdc6Wx4pilZMwO4QbWSJOfIH+8SADgn5QevDbFgzoiusI/6dOSh2zZirkCFlfOxnaC0FP0n0hRwLdeCZlLPkMSHRQoxJAOUx73aYjzHbiNsLWJ05zFwHxozHzgyvqWRNOcu4dr1/zNXX5Bydjc32ip9u8Lia+GLqwkvCjXVp4MDkPvzG+LBiSQkQU0oDryknZXTjKanRWB80Pp7TRG+T4RnP9q3h233k1OIaxr0H5xxK8EBdFa4HDm/xNZ4BagaDzBh+xNuaGrGwkbfWsfeOn5DDby4lJfhk1ZpVTCUr5aJIRgydGGT/NvJ54RDlhb2D9xF+mb5wsLAuN3S8ku839F1YAzZeYJtWDuZ9YKw9lPwPZSo+rlPRNGdNtIlcE3Iwm/nigLlrxy9qjR/WEuIkiGGGEHdCzzsxVXORzK9E2ETQo+V34r7AdwaTGVtKzogIcEeL5DwsyvzzaNdDQk+ZOcZrKtYtoVtWzWn0a3y6Ojr5MrKIPymVUE6hSBLmCZhYO7o210jWhYX1cwXzzUTfSuztELArRehnf/z/qjJ/UexH/fR3/5WxV7uxtnhOx+7u6KDGduJNtMK2SEk5B5RUyZWcuU+hRF/h2tjOUwWnrAj7z35u6NU4jF7ZJ984OLiwH7zK+0evX2P/gIyGzIZyQzbXnethlFsoIL1/yIVOLjSI0BKmQn2su95LPPNlwiuxceXL6IUvEHdixzF05+3JXQEv6zxXfIK/bNvoxCEB2akdUHfiYUO/jRYY1QiWzlzSDIS63LfzfPT7Ac/uqiLB97+kuLMH+4EX/qtQAT9jSiMP6PdfGjwshPuc0oiHmjK1PHMdAmGeSJ6X+WVK8DZO1lt8AnJf4qLgo1qSZmL/xBrn97BSshIPx9yUuIaYE5DlY746vvfeZCP/d4D2vWtnzlJlbh18A70SlKlhiVwJeL1RJOWUFLTyp/MLMsRSCJUhtKZvB8QNOY1125j23oZ86yL00FDI0Dg6mMCDiFCCf0KPhD6+jrjza8wxn512w1G+Fx+GIVMKSQkqkVRSRu+MrlnmkcZT8QkIWcjuECoOVVCTuNYg9/EIbdANWf8l9r+/wYHOv72Eftfr6YiProgYlGjN322OpARZx4VcvVLjvCf2+9GV9XQd80VNRhYliSEa8mReSRVHzHUC+yLrbSVsZ2OQ47ahWEhCpB/J9w19fDN0yKFsSuQrYxd8fOY85JXD4ufXq55oz+OgbJHz9cq7r3Xz3A+PR/3x3+DA+Ecf5TOYmX3cgb3KqK/E2cT7ovNrqmXoV2vWTH04HWc9MPfj44n94oM+cnA8M08oupGvl9tVLy9nDhrPupDHN770Ge/I1C9UVMqJGkne1kT+7TrzBZQPtT5/edEvvn/iHfPCvI38lM0E32AOlEzgzfxif5csTCfViSfiQ2CWEOC+DGD5bXzHpwsOv1FXL2Bz4V1/oVaKz7CpVh3nmX3kUcfjQcfDUVOdVHJmRCiBbSlFc62aCn6KpODZzEbj9HBQpV1w7NenVw6Ln8dfL/svmJ85X7ixtpMOVk32nXWxUWxNgCvuFOEuoT5x0mgh7OBH/vBYSBTmKCO7oE+mFlTqT85BnzT2daExpkusqeDKO9kNvToMci3swwXWq748X8F3RU4X0FB3d73wxcIT/T5M/jL+iGfVC+dur5yrPZ1X6v4iHyifwc9rkecNe5DlvfxCTHoPaXw95pUvFFf7BGUy8svQN8ttwXc5J1Wo1MxalAcOO/GxMKeZuXtCw7eOAiOUUyjDp2Sp+BqqOVRLkv34zquWMu6nmgauN/zufccrtvhw84pP3L6Cz4VnN2SOd0R0RQViMgZWKzbtOCUsp2ZN9c435zTq5DwXnciZ41x5R6r3mGasXPd4j0Z5ee9YcLZbPwqiuvO8sabdz0C2cXg//nAAvVbqxcZadc/xwJ9ZJVclfB7YamenYW/BxqrIWQIrVGUNbeT4Tk1jkaMvmLOw93Nuffn6qgv2YqJSzjKOGXwYokaALuTtBg62V+CPivLHvlipYzfqhtu9h5Qq8dXZD6zEhHN1QaYsUTGMDG5CKSdlKKWkC/FwRX6D8QSWJ96DTvNErpWB4cNx1iN04r3xAKZpxxM7iohPTkkVr1cMn6D3diIB/G3WieLz4TQBVNLCod0zAWty4DqIrzh5IxEsvJFVHbJhGzJuFAYXByew2xsOcMDccIbnXTh42wGmAP7xkJERsoNXCogD/gVZT3zb4gNEB5jnbTswB+OARG9tIxQtuxFQtqth22gBpEGde719xjMCZKOY24F32nDwrg2dd/g3bLAd3XN/eY3cNx6jQYUQ/9CBH5lQXt3jPcAdJl8r5B+ND3x8CyWev1NEYIWIjwbdi0enZxD6W+/BG/5mk8HMSXNg0bCf7Hj7byLw3NZMgODbX/L/lQK6X3ani8zXB2VujdNobTeyNeg+HHWZhu761QeVhQglHv4XKRj/NpZpwaXH5Kzh50KsZWww1jcS6YbPN+LF9yuti8jzedGZwnIlXlZiZ4EcQ46NM8+8CLwSH1fiaCWR7D/bIBRzctTqRC7oSLFCB0MXCuWURswbuxMJcZyLDlPWgeQZxAJ94OBifsPywDOPezxOjIMneleMmRnv/hMJN0/0Y1NCdkN/f1GxY1MnJu1Z55XlPBwryWiaRoJONaFfSMwz3KhJDHEv0B8Ns+nkB39JhILsowZfx/hOzBo32+7rxoA77YzbKLgrtGmjCO0UI8sYsgRfZAy84XEjj+0D47yTA4P34NXQpzPNGkgRoUihYgxz1pyLciQxABm7vDCt5Jb9sWD/Cpmvi9yVIrWMYreh0z3fNnTasUV8ckrDL1MpY0FwfE/FuBYVZOWUhuyQPx29GjY2bdSQnRq0Y8cG9ubnXBlKOZbh36Dua2gjEP724VG/xQaqGxfmN+Y2WmPk+SaP38FghfcVO943n68UXNspFKklazI51miDzg38mIJeHf00yC9jvC/LOLn1uCQRiwF+MXIo0AujWNu6Hhn4N7Tq31LRGXwLMWfK1OVcwR9KCR8yZ0X3G/67b0AXLdjRmQ9k6JZ0IJ6PxLnj3TTVrAw/BOGHphvfRF+cZxyY2FbbbN4e58OAA/E/4puagipwhjt4Gu8dw0wbfuwmojRYlBv9G3pcyW3nq19q3S4czKzo62cbdXglVoxXwy9AJ+sEd1rp/dqRN/qQjMWybo4/zAcuniC34acONbB/v+ahUGdQ9+IKufWYnThxrGzUlBXavDHgeaQkBCgijVhThH/QRWAmFfC3H0KCfWdxtvx7i3iZOgpbhx1ddnDq7hjjJfdvyF4g1zlfb4xpEJxkm1NGDv6ZOYw9sC4ej1kHaMaP9olVjAjllFRr4sWhyP0zMei24N/CswRFhIANXYVsoW8bPrcPVvSz7B3sNzBc8NcNf52Jb7/YvHIYeXHOkiMrvrKfm5nxLX0h/qzbWHuID8s9ot/Dsejx7S+MT6eqI/d+gZl4Vk3YUxgf2LiTCBuyfWAs7t2nkHAD+nb07UPXZlAlYY6S8a9p2G1fOI6BSgk7E5Pv1/exNQW43AloqCHSxHzH83Gu8ibTmFZqfaF22685J2XmRQQ8EzKTImXlnJCZoQSPNHiVItpQSYlxAYkPzue3f3xYEiHBDgoVZFdwK/CKCOwTNQIi9lb2Vq4ZO8a3nukP9ltNC2vfRr504gNQzFaJ37V3/XP45qe8FP+9n/13tf2d/7baOmv7jd/VD3/h/yx9+kHVNiHcdpWclblPAJRyVqCzIuAUg60xtgzLWlFk4RB1ZU1d0W3buzZa67g6VxbuaXfrhblJIcQIz8GLDTL+4n1cuFZMHSTGRRI6SVMVL3zBi2HI/hiYgOWdB2wYjFZKtN7ce5M/8Xz8H+1VDR4etZFDC7QhD/ayORn7KmMr4wp434k5WSqQdWxgZ7tu2HHmy+gLNemGPatrEXZuUH+zTWiRFIoIiZ+MkgVGEwrVWlQKVLMS/R6AKuNFcwPDQfDZ8d1Gbq30mZxv5i/0EHWyQ2Hi5Md/GY8JSLVFYMmYbiDdmtcbdQSZmvs9FEromHJCp6SckhL6igK4ew62LeT2wvp7Zb90g3y9sK6ZR2ZwBa+cxLwdU3emdtQLiS/q4QrPAmWeZ0VyG6ONSErM9+FXiI9/RVKEL7h/+/GdfSrs2fHbIAKE0jJywcMS85xPNaXxIljHfahE5qUWShU/VspFkg+wKVvEPfGIL4F46BsKs1J6a23fBgZtUJfvMYrnUh56S4hTRt+IJEwb/eFnkBTawXtFV8fGhh83hO34tYP/CsZ/8JO/I0n6+Iv/usrTb2oFb4+5y0U/7F3Ipxv57Jw2bfThYQXCUw6lnJUiKRNfJSelnKW4y/ZYz3Vt9v7jTG022Y8rft3Rp1kfdBE6kTr61adhsyV17GqQsLUjq9+HML7ZNmhFpwW6oueFfcH5epPXgCtxsxAri+0CdNdtx7GpBXySlErAO5TALHEfORS0XtOEQh2ybsasgSfqakOmbVvxn+0zLeA0sCYEV3Lxxv0y8rOBa9OGvkiU4I0oZX6lCEVCNp0RXLs1RVJCmZyTCs/zIK5zovaYiqaaqUcQ69Ls67d2qkUVX1TGem7BnlKSCnaWkmnvZN6ZZxFhd70R18iKoA3dP9T2rvcbt6GIO6W3sSnQd1DI15EwkntGMVa6/wLNLj5dxtBYGtegJ8Ev+eLtuSGn+//3j8dYp/bGj+uIIDayUoIiKfiHq7Tjh21Q047PRg69zRfzcIlVgJFn3GmEIpPvY7vGPw/0Fa1jB9fi0z7+qOyKj6+sOxfqcVCf/vJ200Yc/u9em37O+97Fe1RicsQHE3fyWXxyEjEgoa5su+VsxOhKnnpMQ574RIg6koiDrAquU84qkK8rTHztWLDfp8K4HINfo16N96d3u2EUEshICYFTyfLBivfW81SIpYQ+IdfnjZxZ0fVOmxbyZwVH4zn8BpdSsx6Osz59PHJgk+HZ1LaF3Fi0c9i1sTb4f/F1pW+B1raq0ef9RUbHCkWSNoLhijzv255++b9AvfAOfWUfsfJ8B4k+rl84wP7ydNYrh5Pem69gvoK/8drBrYFtgx8OlW3M2JmQYWxtl5/9kkYcgAe4eFzNibxJ5AfEdUTIH7PbwXCnVu3w9+6WN8wAABAASURBVDT3RwQ4v9GQk/BL0jxVPZwOOh0PvMPM5GkZNNd7m+At5g6dxGdcS9Zr2VewNi26jf91xCb7YqO2OS5TZGRkpgeYSJ14fKfmmEXHDbKuxqITAx6ZIymnpEJ+ZOSXUjSXqsM0Q3XobP0Oc5FpwoacM/yT2siTkJRHzL8Sz08vN/mP417fDoR95uHD4B84KP78fNNn2u+frvr+61Xu8wGynz+/rrrwvrbYZ63DG7YG9I3owt/SAs4LNtvu3TYyLLChWHfsyLS+T2A3SIEvpIighVLIY2mArfEl8kr8bLrxvnljTTDfhmNDfMx/ENf8hPhnPkxOyElc0w0W5rPpQi6/8oWBD4oXYm610sxJ6CXGojo5QHFSDL8fOWc5HWbOT2byZdLIt1rQLw9dEQ17AxCKCNm2mjOxWDSVrKlWpWxfCDt2bNjld9IbfvA78LCJXL3aF+B75vxxQceNvo26tGLzwiH9Qq6Ybu4nnhuCI8AJvStySoph40Kue8yVcVfmvvJl0RN598IXRyt9wfiS2VO9ke8b0ThiDkzNF/bauTbOO4AYa/ev+NS4vVAXHTNPfCHi6wW+4pNKknFELSkkr8GEH62IiV0LeG+D3z32PQa1mROqOWS85ppU0TEJLgPMmnV/aTLo5oq6fJu3s4PbYZgkNvVV3348ymB7Ef/ysup7gvjnX676jiB+BtQVwQxVRdBxyqNQSIGzu/zMAXuDnx1i4M6A/mpDXxaCb1cCpAdejk1HXt4m+CwUvh9Ipp9/uegXX276Dplfz7tuIBgYETlhXFIwNvn+jXxtsDKBkXKW21ywr1QVAsZ6rYB9JdivLEoXXo6vvHjd2HSt6Oii2whch10nEDrO6iw+pp0C0qDu4mHihZfQ0Ngoh4TJ8ie4jghFJEV4hAigd+oKBkWEhq7onfPdFvFxMDTku0X8mOfrHXm7+60P14n5leCcSZh5KnqnA9fHmfuaNZWkAu/COI+tpeCjPCgndEOTBvbmb9oRaNs6ciwYEcopaejHDT/MsP6QN4nMHeNobeUg+q1bSTFkV+TXkjXXTCwVPXBwNeg4jfuK/zpyQUelJB3mCi6hhcB/4TD4QjLbXxs+O+Mr/09Nvv/hlW8/X/SLXzzry5ezrsRSc1xQWxIaFmRb5jRNysXf5nW9EHMuUMCnkotOfKPyzcMs/0fXv3mY9DBnnSaIL0geOdT1QfDMvfWbStKMDcep6ONpYs5RP/l00k+/fdBPf/yoH31zYlFDFlg5qW/o+cpifGExXrjeKRyYOex9PM36iNxvPszy/3HAB64/wPOArGC+9cOEgXlFbmai+3PKsq+Px6qH4wTNFM5JtWb5s4HPRh7eaZdjeUXuSi4vHPiYNmJ3xDd4d0+CuBx5arxvbM5uFLYbebGQfxtzdzYm5mFeG/MdA3dfVj0cpkFTKQ4DjeJIgb0w/3y7sSDcdF2uui0X3a5nLdeLVu53FvNODAtyzPgb2com/DAXneDphWE+HIjpWVOt+CsTG78i47ORq9bTL02vFOFn6OV8G9/aninM53GNbHJ7xZaG7o08bgC8Y9cL+f47GP9nzs9aOHTZ0Gn3c3TqY2lsLMKNRXfFjkVPrxd9fj6zcL/q+y+vfKO3qJEnB/C3zt8MP86yn263zvOdeV3+0mz1BpH4bJCYU1JSJUYLYA77yRnfH2rSjM8/lNC/ppv+s1T1fZ31gVg9kRcHDtvmOcn/B20HDuIKtVKAsY6XraYLuXIB+x0bEjwOxyr/Zwx+TKx+emTTVYvkvyRCnzseG/bt+B8ifryoZOcrsehDviMyToeiw1Q1MzckbcTIGayN+8U+9gsldIUu4DjijA3tjY3tK31eIIdvqOWv0IUX3Rs5cUXPOy3yZrxTQyzb8U56Kpeugg3TsDc0k58TehXwzhlFwMw2bCtrCHpsxHoHW4EHrIRr5TaBccWmAuYpEn2sNgR/I1d2E3P4Gf2hpATmGQEphyJJkd8pVGrSPBW+vc6KAAs2ayu4rfh1B9fGwUpEUkIWYSbH3crmQtSlSl+WtLLxeGYN9WbkjL+u3A8evWtH4c7ETnz2sQ7vso2NuBRMfHg2/soU3WpJmsmXIz4+4KMJXIr1jqSckqy/5y3E/4V8WMC7gRFve3L/hhzndiNWGrxXZCzk/pnN0jN168vTRZ+/XvSVPHpxP89f0euVdkXPDBZH5Dpn53qPjyP6PND3wOH2yX9hzMHx6aHqcJo0QwcOkGf0rTyPGtjbtFFfdvj50Hi3HuhzI7e9yXK9vlFPjEGAXSF8J2J+Ig5cm+eaOVQK5UiEbnBYJHX84LH0gIMEJDzvSqzViZev5P8Osw+8ia3ZvLDDPp3RfZ4rvi34uSinPKjAoJYs02TM0XuegpzImoceRQdi09clhQIbLIspzAlV+ypLhA05FKwBCRlJYiSmUR8b1GV7d+InlaoyT2rYRJrwstepn10sh2wcuxyrhVr2Z59elJD3O//J/0Dxn/xV+RN/7h9If/U/1OOnrg9gTynFBvIIcRN6zNhaS2FelrBv52CadNa6dcLCvNuItxv18kzuvrKZP5vOmy6vO+tsG3TxIeu5Uzc9B1YFAfxYh0ZcXcmL66XxItSox10X6iEs8YOwP1i3kj4+Jn2AHo5JE5iahXNK5EFvcOLXwJIoqWUH640vdNuYf5wDbBnjuEFep/Vd8Ms5gokyHagddwqd5q5jbSrEwUZ83YjpC/l3xrYr9riP6JHgZxs2gG7oYrMigvgRHoPAvMB8xkeHw6zxV1DHAzZURSR15m/k2cL+8oaMDVnb3rS5RkBep3f6duc3tWtnHdqXm3bqZd8XJW2y3V4fG/N2fL0D3ga/jXaHt/Nh9zNkoaZ6x3L/DD1Drj8Ck53nK2v/ygvzlbX3Ap0vV7l+37Dd/EtKxG/R4+Osb7456sPDpMNUNOGQidif8kSOee3A1ulAPM+KqNpa1r5nrW//B2oNRQKZKTWVmpRZL0wBD+uTwC1DqKmNmnkl+F/B/pU9vf+PMv3X4sCjgtxCbk74bibPSmaG7YNKFHJo1hSTwnLx20qc3QZ11qZO/AoXxmhX4nBddvYeiy7E85X1ad12nncw64IzeEtZUgK7SEG+JBV0LhVZ1IMDSVRKYQD2ooNfalf0H7zxxUJi2p7vDv+5bp/+nvz5U//wf66d/h1Z9r9l2t4zL6Evz4ueWQf90v9CrV3R8V2TgVHJv9RF4Lkha2HMGX99Zd6oybSv7Gdv9G/g3hGK6kpJd1vchuDDg46tjHEcgYrGly9VQgy28tzrKGO2vWmlDpgWdL9B1vnK+mW6GUf6VuLRa8VGLV1NxOumnX9NDX2VkAugGR9mX4NrhgIFExQRCEUn8nszL3LkSiycweL1deMAa6dm7PJfeV2w0Xa+8I5prF45IPH/Sm2stxg9WPGLS3gGa0CCslIrStS2RD3NKauiSB1xlbA7hHuJs4CSpimTw1X+TxQ9nGadoONx1pH2xHr1wHp1mAvjimrNqiUzr8AjKZLkw3LCQrY7cmgEFTiEKUI5JSUop6TA/hQJHZIySuRMX2SJyQ1dG2vXvgd1ntlcNxh3SDBtgwRXsBu/JdenZhxbY84dhRyhjJySg1oXQqwyfcF8Gn5rEJIVkST4WwZLOzkh7jO/kgKdEs/Dz1uX48P+cp53RCH2bbzQA2qQdd9p0Z2w1UpMLVyszgN0bOwdrG+HASypH12OtStx7Px/JdaeWW8Se8S/RM36j8mV/w3v/j9wGPLMO94TcfBMnIxYoF2oh/caJmwVdnal6OgOddHSBwCuYwf8fySnj/j7YSrjveUDfn44TNS7qgnfztCUi+aSNXssfudSHb2v7KNW8r25SOGrDDYTgB4YcDpU6uaRNY36aZ5zlXnYD11vijA2Ar9yu8HD9udSdZhnHVlHDnPWgf2IyKnb9VVPz1/1fH6BXvX1/KrvX545B/mq756f9Xw563q7gt0NjBd8s+r59axffP6q3/vD7/W70O/8wXf6w+++6ivY3fgyegeNlLLqVNhPrLw/P+n3fv87/ewPP+vn3z3pC++rN/aIKSTHu/PB77XffDjqkTywfjkHcdZ0A/cr9cD56dy1HxZ8LeyrUyWHWC/AdRyWgo+U0LNrJQ4cE8Co4F8tRafjNHIrIbgByr7v8p6+g/mEPx4fDvr44aQPp3n47DRX9gDgy7M85jS5NlmPMzX+Rj1pYG7elTEFyhDu0k4s+uAvoc+xwgddCzZtBLNpZy8qNeIZHUiIDUUd8zvvhg29xCflNPK/lCzLmOFh//k/n/FwOOjxMMtx9eGE3uhuvU/4+FCxM1XqEys8/rix7z9TzxzPX9hjvx8OfybmP1Pfff8dZ2w//+Gsn3Pe8Uffv+LPF949L3ri+ZnaaJtXcmejbu/EFGmliFBGxwmcCjGfMNz9G/5ZXL/BwPe2I+c8xouOZnKOggEsVLFvJlbGXoCcyfA0j1fWoScOPP3fkv5h/B8P3vBrg0WXfbsQF46jFT9s+Nt7kIZfnfMZf03sDbxX9r2/2HjmXfJK3jdqRkoJbLOmeSKXM2t4l/lZl4+PR/3k24/68adHffvxJP9nc42xsc3Y4dh6Ra+zcfFeCXtTzsQX/mDu6XQkzw7KqWpdQy8vm16eV708rXr+uurCPsRrn200j6/PVz1xUH+m7izYcqUmvWLv18/PesYfT5x9vj4t7IsXzjVWNWIFyPTAu82BXHYd2ug7s4l/Jgf9f0j4hfOsF97FLvhhl5SoNaUWbC7jWuAjuUZ0YpBIpFbg1oHrDZvsv87zXDjTwl/O7Z/9/Iu+++Fl5PkZ3hsTUg5Nbz4zP/HZGb+z59zIq0ZNNy3EgvU7Y9uF3FnI6504d53u5ISgYG4SQlPOqig7gmJGaYR4gBPDk2ys9T8dCg46okDhVLrL/2Ht7/nmwwfGvwA0B/yKYPEpOY1iUwlURIz/tqafLQTODZCuKHQFfB9qvLAwPAOgEzxT5B8PSScK5rGGiCktjP8BOX/kpEHOd18XPbHBXEiOSFmBLFNyS6AllI2UAN6UabNyzqMteDLXolyqFEGB3Sm4iy5sIC8cNlxYDG7oZj03As3JA77q/GqA1lqTcRkE4OJeFCVcKwcGYmGLK7EjBoWS9UGWFB4KL/HpbyRFBHNDOaHvIMbRZ9Z762/jkcAUbhHZIfRAfmcQ7FWxayKpJ2yba9aBIDEdCVi3E88L+FRwqKWM8bVkVfpySlJIxNegZlvh67Zjs5WOiKFfTtYx0FeD6JY/wa8AB48Vhda2Wy/Yj3mFeUNezbzwFQp90QPx9HCkPVYSuJIsIc+1LoW4ObD4JuZ5k/xCfFxZxDZiYSWQnRBfOMjwgd1337/o528Hxhc2Es0xiA0J5Sy3lELMVjm5Vox8Jd58AIF7VcDjOFf5kO/HHw/65jRR6Av6JTneH7g/oocxLeRFzUm+Pk51LFzffjhoHBj/6EE//dEHffvNA3ZNw2bYt+5cAAAQAElEQVTrsZC4L88XXq5Z1IkvFxNY6DAXFt+JF+VJn3xgDPm/i/z4MGnmWUoh+z4i0DtUalJmovvd2tcnFuLTcdbDcRo0lWzotGOYY3cQWGxjwVvlF8b3b1tX+nZ8O3wsqSOnMXsDnxsY+3DmnUbBB/OdeDOvheLn+agIFkUn8DvNE7jNsg4O2Bs5dKWwOZ8uFMortl/Z2NwGXSisZ61+OWYB7vhKxIzJOVTt+7mMmDgcZrCawWRSrZV4LarYWWsemEidHN50I28vxpqF4oVDrheK+yv3ZwrgmRfjC+QxxmC3LWDUsH/j+kru/99ZbP/EetUnNqebscHWxoLZ4N/QrfEatFFkXSeeODD2lxWfn171i6+vekGG68KETg/Eir8E+EDc5Mjo1e4vPSyENw5zx4JO3XJsUB7IoVBNSbgW9CXcIEISHAM7Q3+lr7rywvMf5RmsKwfGlS80ig7UxwO5fTxkXmiyKvGhkFbsuLFQX4099XUnjzMvbAfybBwY88XGp49H5k8Sm3pveo3Hhr22e6U+b2BDqVGC54QcH9CeOHQ6HpCLzEOpAhat5OOZDc6ZBcaLzKifYGmMbusqx9oKhleuX69XPbEh8KbghfYVH52dh+jp51fmXYmRBew7zAu5Zr2NRS5SnUKTDw6QX2kLbWF9yACWGN/ZXHtzuaCLD166CyVGOLRw89A3Kck+yZEUEQrR3TRq6Y7dO7G/GxNeAhQFP1SlVJRyQBoUKRTc15JkXKaSB5/VOUHe0HCAEmhkGVkpsdlBxsIzU0ehSl9i1oqvXsDvhZp1vjVd2TguxMaOzxpKD8IvDUxMG/HXwFPalTjsSkkq/KqANLneH+v465apltHvZznQHZ0bPl2IhyvyVjDvKGqMGvy9Ob5Tu0f6vsv5eyZvn/HTFw6Lf+Al4pm5rxxsvTL3jI6vxpwgTsTXkbg/zkXeAM7kwRH/nIjNR+LuAb0eaI+nwgtE1XyaNfHiMXM/salK+LGB2ArPHQ06B01++XYcvh8YXx3TbFA3fIRJKjlkHxwsE1nOvQkcbDMs1MDRbYBzYkIkKacQQ4RHOETYR1vQv9Y0eFl355T9Omgq9GfllN4oI/feN6HzDE3MHdcjTxL2F7mvZA0f+dDSMgsY4RaVIsGWXE7Ut6yJea69Cy8OVxMxcCUW9h5KDC7zjBkFf4iDrl03nnusY/WIP//ilyf9wfbP6/u/9a9r+90/o5gW5f/qf6D85/+RbMuHh8o6VeR6kcE1p66K3jNKVPyUSa4eRQ15lGz2WkQXfnAObsTGQqy8UkvP1NJXxykv5xdebq4czF0vnXWt6cphHekrQlYph1ISnybXRMf4K89fzq6DjL2Zv5QZw/Klh4P0yEHxx4esE+0ETn6Gq+DBj5kSGyJvMjFf0g5+HBhPDZs01umpCC/3Ia+1zugu7z+M+8SXTSZjYTrNYk4fB8aZA65ObjkvLsTWCy8KV+r0tjEfeR3kzc9YC66EET6VUF0hYUNSwakTPjocZh2OB7mt9CUGd3DcWH+N4QpAK3nj+939kNffnbzc6fe+YCe3PM51jABW8IVGkOvCD42c3KlR3ouvOGrjupl4NnLXdjehpfgk5gZ+CHQMuXes3ci5IePKGnxlPby4DrNe3tCtY699d5gre5KDPn1z0gNr2EzdrTikEic1V7CfiN0DGB5UyixFBffKGpy1b0n7Hriq09+UclcmHgq1KY9Yy0oBKSnGP2kDnyvx9Mpa4PeHZ38Zceu6x39CHkSOOTcLgRW8TAYyiqoOedKUqoLD6t3/ORLibHNLbG7msYU643f8uZFbN9eQcSC5sC5vyN7UsFt8GEk9EFrdyRqWFCo5y3ky4dMDAVtphR6Ubq171wrvBT+s5OVKu0GN/v/0w7+ncvgO6JN+85/+TWTtcu1asfeGDhfy6eVl0TNfGD5xMHAmt24wbeKD3EgZMRDYB1pZzR0fL4x55UX4ibnfs//1i6KxW7YN/k3DjyHBgvn6Z2xCGTXiZYNEbLsWzEWq5IivE7XQeOzov2DHwpplnRZwM3aXt9bXN555jHltrEkruWTatPOvwR1LqDWYoZzjTiFFhLIJBYFRdEm9yXFwA0Pn4Zkac+b97pVD4wuxYblnZL/S/0y/3xfP5Kv7V/Kniw/8zKzDW+MiUeMzVJTZP2VllUh3fxauXWeggv2l0A85xk6sY4/swU0n4v8InVi/TseZ+jSR35UanzVVUwE7+NtHCTPibrPQISJoTNaui8fKKQ2iV6aMzhmAKvqklBQQv9R6aDM1CfPGfYNNp68xU3w696NvZHxnTGcORKdrVjA2h5QjsBvKMa6BQIk+pIkGCoXS+Bfsezq5te+i5IQEj4gsPzeJj2N7QynHyBjXJEqZXShUGte+J4TUmT+uuRn+JWZWJm3QzoOO3x1vvaM3YxZywwcoZ2rwGb//lNr8N+euf/MXF/3t78767IMbatYT74LP5IvJe6dXaodjp8MTN8qxnBPKRkf3zkWn1cBhYsBci4747wQ9zEWP5PXjceY9ZmJNKZrwx1QKdS7Lee+4OFDDKhg2ZNzYp67saXew7tgYcC8IPNSsE7x8gGX6AM8H4mmmP6cAny5/gusI3wf10r6TMvX1wPjjXImxogN7XDX2/teznp+fqBPPeuJw+CsHxp9fXvRHT1/1Pf1P3F+Xq5btBq9VG3Ne6PvF5y/6/Z9/HofGv/Oz7/WHv/iqH14uuuG7hs4pZ1Vw8PvZd99/HQfGf/BHP/Ae/aQvX87sMzYJHee58p560LcfT/rIF4mPDxX9ktIbFgt5uVDPruSjaWFtWiHxMXYPpwPjZ3CsytjY4bltnX1GGznf0CcieA52x1kzuEcEcdSxZ9dOXWvEQcUnj/D6+HCUD46Hv8D2OBe+PC5KzLE/XJNsk/euN3zUQN3rT2VcnbMq+y2FtBNvOzUucXMoVYdpgkdCbiPnkDtic1fzHpd998aXrYOI3TbqZ5d9WnJiHcwDy7lWHadZD0d0PBz0iD0Px8M4NP6I7h+gB/YJxzqrpKrwF62rtPBeeCHmXd+eWA/818Pfc87lvyj+gbXhM2dfPmT8jn34z3+46H5g/Pp2YLzwfrmN9Wwlv3ZyqLdO7mnYU8BtrmXoCESgge29s27tUBv3OWX8mSQG8Ii5nfxvg4zrRM4c4DGz0TKvhM0b+L3yzu13gi+cb3zmXfiFNc34I17G9sb+dMQHa5bPbXZ8DazwRzfix3lxmIuQJPvrmXeNK3P2Hgp0KrkSFxM4JzXybmEval0/PJ70E85afvzNo77lC4RvHsEbzI9gW5hnDF68v+H9xWvtip9zzjrijw8PJ/Y1J2LyqML+gdDiS/NV74fFL0+bLuwfVmJ03Tt77pVD5IueWWsvvP+s6Hfjff/1+aynz0/6+uV1PH/BT2fqkv8AaidmgQz/V+KKXEkdrBc5Lr9i42cOn79wcPxE3fIaBizK5EatkxKxmPCZ7e8Rcn1sEm0IdeDTRm4uyHB/qVWO+yf4/Ywc/+77Z32F/5l83MEs4asCP7cRMfy944St79qI7UbN33toIXYuvM+/4kP/rwxu7AlXYn4n3sX4QIfEbKJExMloJDr8UN2F7Y247pCdbaZ26A3Q7IQNS91vxZqjhPkBq0wwFC/GVpZrGiUkxijgiGGceTYUaRhl2plvXis8LWej32PEPLc79+MZCXFB/tADIxc8vmHUThKbj8ljrZt1XChebjf4d5gN6lgKNewybxo6rBfC3sdw6/77cxLIuiJr54BrR15DXkcnT7RtiV9hwinmYgy7ZcJk8IDf+OE5IsblL395wlt/RCgixqP+jhN8GmS7duRuyN1pfd+49uCUEgmQSbCimSScpqxK1GZ4DUK3nBK8rXEnACHmmoepwd94NPrcDp1tM/qPvtG/j3niE2FeSaI1dXRtHo9entuY5z7xCSgh/65jUkSoIW/Dlxv+tnxrVdH59DDpgUXpeCqa5qyUGQuvBV+jwpibgtDFfxuFwLG44GOTC6Z5GnfUGTGXUxqt+VsvU4MRLMUjMEuawGmqSTNU3+I2oaPHrBS7FT2to+eaT0QoUii9UWZ+rVkz+ruNlEhiad87bafw0tpO+Fh2imBsHQXMRc4vIvNU5bnOnZQCOzU+EaGcsAFyZwO3HXJr/dxtP1v2RGHIOTE+hl0lZyXuI4KijB5MsA1Ah16Nw8VdXuxvFGLjuILjTmy/46fxCSWElJzAKasiw9eF1tdTLaom7gsUEcPuBX+Z54WXGy8GlmF/dbDHewIy1RyazBfcJzomsHcfl2xuJY8LHOm6IbeQbMmwo6kRbzv8drDdoEa/+KCCRv5x38Fq2Mw1j7AlFODb4WW/LsSQ68OF3P5f96o/y4Fxohhv4LAN/zVt8F7x3cYissOPqcjuo3gvbEp2niukguLVttQsY5MiZD+tYLFQs4yFMfEmKUUCgwQGjK1FJWcoqYB1TkkJXP4cr15/msL+7xZ/G+pnoQhQYaUYuqCjQsgKTZXnyLf/S8p3vvDIifEgKSjlQtwVVeQJ3az3io3W0TSwsnFgzGOFpMT8nIKYsk4h93ePAc93XDv227emHTzNd0e3zf3UA9+vXBvnHXlcwsFR2Ac/2CtlZFh/bu4yxMfy3kmM7fzS+AS/UUE7v3YY7vAlFOx2nghrQxlGORKYalxzq9AIDRE6+IYbT8KnAR8/C8YnbE4pK3Hteyl0t9Vzu5KkkhObgcwGMVM3imoq9GWlHIoUSimrFPpY0AN+jk3js1BPHAM3NtqmlYMM645lzANjMCiuI1Cu8Mn0MT+CViEkqEQe8jqHITc2mmdenhZa1ndtxKj5uu+V/gubEm/kz7TeDLyw2XnhkMgbvRcO130gu3dyiZfdHrwpEnPDv3goQuPje9vf6LOeqCH2GRIDmqQNDB3fC3G+kSe4A7yYDA4ycem5ziHr8ewXPzY1/sLvKxuxZ/+VBPqNNZ08uXFw4FgxX+PW0G8jnvyyuSMLkYiOO3ETESpgNBHXGdwDrHawsbwrL57OuwsbKJPxWsEIlzNTSimp4LNC7bFPfV1LVi1FtWZ8aErKY4zHmkKWl7Gt0F/xWc5JOUFZtBD9o4/+xLjklj5foy5yO8S4BI1nmXtTog0yUPhSo0aP3JQUKcE7y/L+FHXnT+K/v//5v6nl3/nvq335sfK3n1X+W/8XlX/uD9FP6B7UhRAhOK4Rf+9PElDBq8OzEVN3XWxLZlCEyI0+6rj9cMOvZ+q4N/TejL7wUnO+7OOgmHcGXla8lnTmoKNjpEs7ADv/3ZJa9MLzrR9X8lzESIfkCyESu+96WTeWw6Fj4dAxGQ1ioMGo4X/XT/Pg9j5foZyloX8SvBCExGRis+6/dN0dl4M6ejY1+Fk3x8IvaccOxrRRSzxOlix/OlwFRaBpJEUElJTwyaBI4CkoRJdwOc+77hw6mvjaJPrF8xBQj7E5cZ8lG9PQYR/G7Rx2NcbgG55lj7JGAwAAEABJREFUBpsqg6cRqxp8uvFA52Ws4Qu+WHmhWMC3KTFvmgq4pDHW2PnF7crLwAXHma68JIy8wtKEjGTeCX1CMn6BHwFLwUtFoicUssydmDAv1x3nmHN2I692Y2eyXsOWRhzvI5aaeQkzQWPn+YbeG2M2fLHxzHN3nOpawxBlZCXAHC2yE5gPcj98UmT3Dt1En8h5WKEfOqKveahJlruB6cbaZHltyN5Hbi3U4Y2azPLPOI0pqDBaIU/JFsNPUuOBdWvo2iEPGkOSxlDxXHyMY85Zv//t/T9N8fj5v6L56Z/XeM6Y3TYj0/qs7LlGC3bWbYevsVjBcGHcgs4m56Hrq2ll7gL+q4nn5medrEtB31oyPs/KCcqJ61DmYU2JelB0nKv8jjDPWdMk1Rpia6DsXMuSjQn5n/hge9ew3TL6m9ER9Af93KPyMI3B8kUD3x28jRVDlNHJVIgty0I9+mRolXg2KJgNIYoLfuDPD9z7kP0rXBrrTR+rlOXaJ40L+wOxYrukRhwI/8NOmCF/fG1CHDJ1l82DhJCcJOuWuUjomFMwJtARCjHWbYy+iLvdsJfXwEhS5FBEcPFGzPetuO0M7BjVuRltHxChIzY4Nrlv7y0+BzZyV+SLGCPDCXWIPuw0rhtx4TxpTKRLxkB8UGXomrhABQ070MG60DBCaKFffZAtaDz3r/HEI+Muj2cNnRpCmmW5ZczAGmPQSu/Xjlnnc2OMfdWZ5/uVHN9N8BJzLA/1VPgVEUPfCMuUU1VsF2UA/top9Cer9L/4/Yv+MfuDjTzZ32K9O8lhZBsj7jxwAfZKpJ0qN6YZITUnZQZ6vfZ6PrO4HKeiAzlw5HD3OE/jeq6VfVwe+THz/E5VB1/XrAKviFADB+cijSJCJadBOaVxH8IO20lrXeaa0Sdhp2SsOs9M9tkOkw2ccCejJUa98QAsA8FzYyHs7gRGx27TzrONZ+Ov+ylcK8+20a68k6y6sBa8ep/H4foLB0BnDs58ZrLhh+54VGjrHbZdv1zbOQx7hTz+Sl0JMDtxCHfikO0wl2F/ps+KGgMfKj1zSPX8ehkHYRs6NfQzNgvvT95XLuht3VYM3B0XtAt+9LpzQacret6435kXEaqlUI/KOACea9HMvX1WwDAniSECZvDOY+xM8TrhQ+uYI8m1/BW7r9T0BVsbNgaoFhxR36jAM5lJSH7e0MstEI5769JGJPYhT8RZB+t90E58QvB1v/UJ3f+JT6BDyulNv3zXsWawyyMGQ5LlrcaFfe4CzsZoAxfUEK4R4aCVmwX9bceFw/hB2HRjX3zjcHllrUAdeIk60UdcwVrBv4RtOSXkIZM8SFZStiUNvZwH2XpCftSxZRAyZeJefFJImfmuiaVkbDE/+OakiJD4MW4rtlyx5ZX9+412B0jz83PPN58OniNe8fWVfav9vnC9jZhhnyOpMLAip8A/c52GfsG6JcWwJ6nkTH5mzbWQl5VYyVDRVAr6pfGcqZjRyYPGlygb8b1qAecd21JG/5IklPP9BtjGEXQk+kL3Z8ZoQsZUM70avDw2IlRrHf7EfGKhacf+Ff6Wsfkav5m3sTGUiNWGv1bW7BWbjZexEJ+CLgWbE/Z5vOd5TmC7hAQCwvcb8bEgw3FgnJ/I02cOp8/sye9Y7ui4IWcHaWaip+N8nipfXsx8wTJz1jTJ50wTfVMpYJUGue9ADSxsAOw363cjf6/Em8k+XfDZCjX8lYRiAVnhDWM9oRlF+RP+JSu9AMYrxefz17OclDY+SHR/K13hUlloS05DCQeZnZNyvAVdUDRDBW8yZAQBl0jt4pewT77fEXRD0Re+Sb7QLjiUH3UGDH4Msp4ret4A/+aCw8Z3oV0x0kXT5OuFt2eDOQoTY1b0b3jPTtmxb8d4AyQ+Cb4ZxQrOKzkrp4RO2M6Px3TsbCTCjgxTozg37gWfUEf3+GeIyQOzxvN3Mg+slT8RMNY7ucd0f+pHwbN46+pgYjKfncAxbejhIPK1MfPMiFDKWRUbDgTFXAp2hKwIv4d+GTtRVxu6r/BYwGShXWk38Pj/kvVnTbZ2W34f9B9jzvk8a63MvffbnGokuWwZWbJkIVsh2+HAWEgKCcLIDhwOFOHghhsu+CJ8CC644IIg4AZ0AQ4HBGHCyCJkWRKSwEZGXZWsqjrnvGc32azmafn958r9VhU8mSPnfGYz+jFms3LnXs0v9Db0RIF4O9NJn7Svfc6qrjdJaR1lUUT6jXHRx3ucx2zMsa3Mm0KKiM5DMgf0BPGmM4eVK0nGsKBjfwL44cOoD9+MOnFpPIypgl9xIgC3eAKZCr5UOj6maAcZpGR+Tcu6crt4EpolQ0F9R3cbMnhgvrXbHxs+isrwTYHbEIpAFkXn8RVfPAM3/HExDoiYhvUIaVn/KwTRlKwKw0bHgo8ulNseErpimqwP92VJNdtoHDQYqNdWGRZQ9cg7hKSIUDDfsNFsHmy/OywdZ2ZoaEUNGGreS/A5YQwkuCxFUki/C1YCa0L3jo8LcX3h8sGHxwVfsHwR0fmpxoeCxtZI0gPgsvWk7eTTaHdyKtAI+BCP/cj5wfiM+wx+09qgGfQb5zhWDi5V3owchyJ/gj+SSAbs7d8QEDv/HZ/c+XR3J95cbtQ32mzHFVuu8Opyob5hg0xpANeAHhp8lzcZSqYKOjfdhiwuUaVm5k3kEZcLvP0A/DqngN9H20SCX0j0hhlbTiRsj7Pdq3FEUYK/+x6NkRJNQCiRIRNJY0fjxA9+c2Xh94bshs9vOGspoQqPFVzmaaAcSsG3U+b1e8b8ueuL/pP2oAnkEUEsQ4TD0Mwl45UF+solGA7InII9AONA9sNY0G3rvzFRS8Xlixb/ttVeFLwLfPalCbkWA/eEO3jFY7YTMlShx88dQAp/I2b3N9ug+zsspScwxO+OgzvssLVrQzkbsi+UK7qlMArIhxJ7pOWnHCj92xnHsalV4iCSxRjym/gBEYijDuQA576Bw6VknOZ/wjaue0zAT2beaVBalzULa044jdzxmheDGQJbsMwGZUaoJOOYl0AE+hI96GBDYTsAE/JTS7KxbbofOir6rhqHotag1VJlAMZBtQ3KUsAesh5urFUvxMMrMJFTcEEJuhV8w1DleBgPVeOxahgb86uiVBXrJSmp10o7QCjw6fiiL19u8j+ruvoSD/CF3penSU/+00188v0MvLDBePFGA/Cn3P6nnV84UPhwsSG/4FD9GL4ocoNnqSJHwzaVC4VGveLXpUjFvoueCn3W+e26QX9mX7BweNjYpG1s1nat+NSKDR1bPjQ4D3x+OutnP7zI/yLkpz991k9/9qyPn/i0nkPh+bzoDP/Xnm835m+6/7bxCmer/NvqtMgpFSa7KRxL2u88tYZ+iAH3YV7d2GCfwfXEBefzy6QnaLxyie72Fd72SCV2rpaFsiR4ANvCuFprauBrNSlTVFWrxwSxrw6FuYk+CroBhazHCIE3VJgQpShLVWaRIiWFfnxQXvBamT+0osH+A9QBIgg1sUm7EOcLTpLQ8RjnyT95edV7+v/hP/m3FX/r39K+FcU/+xuqf/r/rvLhCfvsHSofAiRQIFvCbVKC2hdDxTY28CFBxoJsO/RDA7aOCGJX5IydHLlpIf/6gPiCDn1h/Pw6Y6cN/er+W/HzfaxjRDz7tmG7VY5NvcmYmegrrB76dnWfIMfOxO5MnjUQ2krLSexgSh0GeKo7bTvS7lr7OEF3140caCBVd5w1kzwooUpJm2RkP5Y7frlywb3I6/jU6e4yTciLV2Jz14rTwHrnbyXWYR08oOs2C1fgQ7yFIooCkFK/99kVNCQX1ahRhW5YU/oFiIhed3uDWcs54F+1SHSh910bOXmHl4B/t5VMVQYe8IsjueF0aNiJNuYIJudl4aJ40uVyRUbgfNHC/rdk6jDiw8wtmZ13r2Fei7z3cuzf2AO4bZeU6N0fzu7IDgJtKGdFOSsljJE/d+0oaEHp/k0a/2uFM/7pD6durG8z8YariGVZC7ZakGMix11Zp2boeC3w3mIFh/OB6S7w32MY+gr5W11m6hYP9SlUOqT4ojPpS1q6QDAe1IO+CFo70MI4+TF+5LFtDabveSttE4x6j3JDvmXd8AFhe1lUMa2DFFiBNuwxI7dlsg4EEvNRbUNolZSSGKs0tpry/ubT4z/V83d/S35+39/7H4MpZP16bl8n0QNkobkDW/c/45/R+QRPN+uuw4L/LuxHF3x20UI+WNkf9XjrjN79HVbIU0VeR1otqvBRMvHBO7Ra+29Avns46HRqHCAZyx67EfN1kEhTIl31MhEoS1FBnjAgo3hczwI+57vAp0jGZiEUWCn5iXQItaKrDT6j62knv0T32QGeOl8wW4ECnkJbL6FTwFlpG+Cp4Y/JGCO13XZwuYSC/GS51zCl7HdfweuiefIY67uzjm3CDYB5ct3tEaGExleZ3G6sptPBqgWZadtPbTev4wttdGlPZoBD6DkpDWGGqe9dN1CjxNTdr1yu+JL9z7C81RfiZX4D11EdPiG5/HEOLwsxtVi/LhHcPrATA+IxbeeUin2s20jhk3SgN8t0r4VgR55icNtXiAhzzitj6FyhMRMji+nCxArY960L4+v6YbR58BiPXRm7w9cKUwt8zvjyjIw7ILCbx2L+0Jf5LAlNA7QFY7ih/kffl/6f8f5vfnrVR/KG6ejt8fiGvexHI34ztpTrjbr9qoLL5YjvGIZWWBcS/0t5/HGs+H0lDppOx0GHY9PImms841Dl8UOrGsfWc+c4NNXK+t35EzbcicGV3LCr0NZK6bgtUyCfdTSxx/Nv5wkdtpoqxT2eu2ljXdrQ42odoZP1rU7h4fTv5P9VzrE7+uMzHDUM2dCXy0q9pHGmEllRmTo+cC3YamYtmIi9K3Dr7xt+tMOv5P2OHQLS5JBNfQx5ZsJm07rpyvgb+WZlQK1Nj49HPZArGvoQj2064xNXxrxyMfvp6VUfP7/qzNlxcz4iU9oP3H/hQvjMGI+7Ur+ikxs8Od+eGf/1vDlhX/t0gL/W1FCLfKH/wDr3gG1Oh1EHbGBZVwJ8hVckUWGcbeNL7ceHo7IUmcYLe9obtDZk2JUqWbBPleVpyDRW6iWVXXd7183EujXBx4yvGv+OMQJ+IvnRvzd0vAK7vtpvx7/57r0uMau6kmlJ5gU2L6YD4CbM27Wi34nz35m9/4XyCp8z+t9MjzkFmRK+xATY14r9p87bJszKuxR81bQMQKZKppLxJZPcDxAPDZ/3XjKzyM8GMoaogN86sz1LyT4vGLBB/3cDTUr6SynozpAq2KZkKjMA9bmI2EW233lPMSHLin+4sTJurKkBfkzbH25cEeLMh9Uv+IV94Erdfp7IfhyLHk4VW9dOszCJ5r7nKKEu2zBWWbYK3jR/0PDcpCwMKpQwJj+IjM42TfjqhJ5tV7fv6M91n8Ote7+XYryNO5micajynumE/x3ZZ5mW5Qnm1drIGf7FTBIAABAASURBVCP9A3xUmWZEaJewza4FexkcIwbH1IQ+JtsdQD2g2hURGlvVw2EEBlhO5q5a0M9ODIFOwZdL+5b9wLFzIY6ez1f5P0f89HzhPHPVM3s+7+Mcs2k58O+ReDmOA/o86N3jCXjQO2Lk4TTqSM5zbhtawzbt/uc8Hg7I3TofO4pbvLdGbxcupC/QPBOvN+JjQYDcnXFgzgNXgnEhqO08ZjYiKAzqSfKFw+bHp4tcWrhAOOyEgUVSDrUaqhizlFRJoJehiiHxYeGvtAvGJC/k6g8KpExobTB7hSn/7aKvF8Y0SSElhLKoB94MnzbCjQPVFWeYKM2P+Z9RegfkuNHXExOlncNK7fBm2G3fwR3KDPhK+CsqpfT3iND92THypo1dyOqEBS2XfnfS8BjPz0zmpYLSM923fQ1E6JgWmGRZ5MeDXAJw0Z3u3heKoFHBl0tkBo+dZqVckN2wuoQn0wC9xKSSqdYqxq84Q1GhDeYVUq+XTGo7zr1xoF/eYNWMXAs6MS6Def8KGwYw73faS59rehFFXVZKKmIYyXdT5w0+vbh4nsdKoYjo+iklzRK0VzbBM7Doiq2MfxhS7785cGF80OmhqrGZzar+rCagUME+lcBIIQuK21koO69CTxDjW+Y58GvLX0I96dheBhPH3LJPVjqrfZaGCjpe4ZHxvBvPxALyyoXDmcC5EUCr5YIPvrEX3s8gy7nSsEkK5sGiLPdMolg7b6EIkOs+fmNlSewwENQjCWMcB7VhUK1VbmeYBHZ+yPUAp9szrLe967f7txMQsBtfEXYvQKrVosHQ/aBpoCxZwBiAeEIRIR/eJg55VxYvL+gXEsPNCRycHghZlUwV9G0cBxLMsQ1ckhmqDoN9rMr+Viu8M858YhJ8ZO+/vXMD/xm8F2hMxPWK/iJClbGefxgrm4MCVPAWHcx3oT92bLbJ9tq7jy+97vcNv1/x17WXa9fHgu/aDgHTrRX0mdBI8frm96GSiY6LqvUBnV3SgqwTMNtW2NAHgb/Lxeof3CZ9A123z9hwwQ9m8884Kch1pUNI2vAB44qUEt4LRCFFXYyUrEvzPKHbM/lz6n60q5QEihq8DBU9diiqfqfvX7ue9R+f3uuLfR2EKQiAERVqZhPRf1sS39zhuzF+bJVFqOiA/NatN8YnFj3HyraFlhX/Yb6iyMwhln7cUK6Sx5hX5+XgssOH32A8900Icf/eGbBBz/rekVsRSuRVeP7e7Y4pwEV9k2wTj90gtnYaAkMomJPwbB00dGabDfjCYWzdXyOi44LUfbwJSIQuHEDXPLD0CNfX6kMW9jH+nXGBfIaSKeOv0KkEt+tQ7ryZH+Mw7NuGr+34CYCKC7z1scwPQIpOZ0eGHYZME/dUpe8wFFnPx6HJMLamSltp0G5VtUNTliqBZ0U519sqf3DwSk5xTJgH95VS8Nuqrodj0+jNytCU4Ci1QO8ODVxDaWp1QPaQL2t8MfzKZZ4vZq5cuL5yQfqZS2RfJD9zcfzyPOuZC2PDE5u1L2w6/M8Tv+CP3mzYh9GudgTbuUAURocddd0hS0N/tUOo68c6ct6szit7v4TzZaJ5uRLzE/bwb0k4XBZ8b0LuiTi7cLnkP2/RL4u5KP7pz5/0058/9wvjPh9/vhi4gJ7wccfjDi8bxl5Q/EK5aZfwj4gwy+Qx3vmOLGqtqsKTIrVC94ZvvHJZ5d+MfUY/z+jh5XWB343LIewqDI4sFdmKq9SzQwEPuNodCp0FP+3Qx0lJWSKUgPtrCXQjhXj4EQyw3Uu950a/R6ToYgCs48c7MpmLkqmG/w9DRYbSgW42uwuXgJOWZVNm6LuQ/tjlrE/vPujX/x//Q9X/4l9Sf/7Y/0vlT/4didNlpsRQwY5KkSrgWE6XqXt7pWRsQbeJvVML+WzTMASQnZZjxPnatG07XzA+cRj7/OUq6/JyXXWddngE2GCy7ULnuxwslsvze+wjSIGhaoaC7j5kx3c3zfYT5s7Yaaa0aZOxDXuMTeSCHV3s8MM8Ys/x43EsKWJLx/xdbB26CurbPAp0DBF8hVn0ub6jx1kXfMGHWfvnBE1SMZfFO/rd4V3asMdGPliJdecTqoJ9cPgb5l0opTAUylBESDJI98Gmt8l5tHjYGyRlinEwGBHYJrBNoHegxxK9qc7DiqybCQOFXFzpb/jGgI8cyOnHQ+m5voDHOltZm/oaTmxfiO0LF8brsiihNR4GVeZmgTb4bE/H6IX848P7FcN1OxH7WWGAb39Yu+FzKzFr3K5v8GRf3ddN/hvKNw4RVwxxYW1/BaYb7ejUdndO3jwO+04cNEzvRmk6Owwv4FpQ8GQalDt8WTWChzB9wKLBsXJPuu6Q6L7QkYD7GE5fKMJA71sZEfr62BrW5wo/LiENB8JU9p1Nd95WOUdZRtjBBrtwBe3sIQVNUa44w4KeFwZYB3QqQ8I05IqQbe33TGFTxzFQq37zu7+uPP5Ufr7/e/9OnwN1beAzzp3StDYY26gv+N6M3m/Qsq9eWS+u5NQbjn6jbaJvATbG2Ue67kBu25QSxEvBNyqxU+AjVWCsJCXMDeRyr7GPp4MejoMO+NEwBrlHqsRbAgWB7nNChTnJ3LRRQhIQEaoeU4uoWhQ51AIdhcdt0s7eaeGctKErXsAD/hJq7O/Ng9eVwmTjNq1aUwXIEgrA74PHko8gA13sIWAHXAZN8BZBRdHXALaE5JRd2wJ9QOiz+xPjHYtBSY9Hq5dMBYUQD5uECi+Rkvc+YJH1uoPDtnH5Vdfe03wFRBViCwQd0jgieA3ohMRPD9hZi6yjjgecG7B039/IO5tsc8NM/MzEzELp95USkeEFjvdNKzZf3uK19/NuXMZrapbBurX+EllQpWBH7nMcdH780luMc5e/xONxFBKVUMh4F/xxJm4WYLXP8f5VD0zk27N3xm7wtiHHCjiXbrJ/ep59eWGufR20XTcFRVcMW2GyFGxPaZp/AHv/dz+k/q+fV/3vf/si096R2wC3gjXmi5gLDfigfWRsib/n/T2j59QBnAP+NLZCe/Y4aG7j/cD+7MjeyhcnhgP1w9A00DdUxw3Au9sOx1Ej+bPVooRH8WzoYMV2O4aJCDXolPLWz/uKrm4sTrMXFzRU6a8YIpgr7O75HZBrY6zHb7Yj+Gwj29JtC/G+Q6sokDeBokq9JPWScrxEBBR2PkxH98Sc9TWh64m5E7mi51x4xY3sfhLzQ9nrMzSdX/o4z2HcBPT1AD69Zrzjwvh0OhC3Rdb/Bs8LMW28z94LcFn8iUvjM2vBSt8GZl8MWv4r+f7M+uAzz+U2sedaWLOXtw82Jy6ZJ3LvpBt5YkUPEFBDthE7HIaqh7HphO5tq4F3TKv+J5igL56CDsZh4AJs1OPDsdvHfL2+3qCBH1qZkYos2KhowEatVOpNtRYFNnHsel95RX7n1hncG7Lbts4dGSGXG7bZsMXmS3FK24Um/fhAi+Yep6hYkFUiS62JPxYlaHYmzJ0Oezr0cgEs+8QHuxu6Sya2kipJLQJN7vj/rgmbTBhwATbnEdbDRKaBhF2ygjvEDCVETM84WkVOn0WgL3A59mAB/RYNlb5aVIHMlJ8u27bJpflkSuejMcbjCrormUp0ltBJBiRTMwOZd/jc2Asump2bwLPjlYWxIzm8tTAL5IW129q+8Hq56HzDTpyJ/WcL/eH68Vj7mjQSnzVT0b+E+nd4EXar3Gs1Da2i01SFdhR4ovzKVykSr1AXsuzws7753AL9jfaQnwXf993EjG4xnRo+ZxhaY/9bdWCPdToOOuGDA0jvs6QBfRwPow7j0Md1Pt2Jba3jFbwLvmyYsNcEfu81b+T0K/lgpQ/3gsdQqxX8Q/fxghyLx+IfGwMiQnzLj/nrfcTThT3by3mS/6ay/wzIF/Z6vou90sc09JRqyDDC35HYeTgeuSw+6YMvjR+OOh0POn7lH/pDrcTOQd4PjMRYgegKIuvl5n0H+2XvmU13wlYzi2zKD1xFpDKLkqBCNr1wcPv8cpP/dvCnp6teOeyBSw5m/y2bn3xz1O//pUf96k9O+pXvTvr23ahWQj60PhO0/ttan7hc9kFjJyCGmmqGkhg7FXx15qxMktsrn7i8wuArBxHDmfIM0/7bVVa8F68Nw9js5uOCkj4+3fRPf/6qf/rDq36T8rd/ceb2/aYzeCZwzuBeMOINgV7YTFvJn57OyHRh3EXPKP8CjRuHFYZziBSOteP8m87Iazy934dX8AieExkLXllSwq+FjvX12eHvK/S2r529fZMTzWanIag2A+2W6cc52OHrvIRGQiQzuyOk38EXEdCMvtGYYNrGtI5d2nFs7I1MGJkspEUPbApPXLweWuLwcbcBjt+wcykFGbIH0rbtWnDYBf5WeFt53xUynsz7uAyPVd8c3Ej0V9uMwLdur14kcfoN2lJ2nsfW5I3ph8eRTzJGHLYR9IVkFYqQLPsKLdOdkMUb4/N51rn/BtPcD3kT9nHA7Nudvxt2N2zMKyA5DA3cJ33/zXsC40EOloDPTdKMLDdkurGAes6NjffFPHPAMb87ftmK0EkAiX4MRU5a41h74jgemwr6WrD/C3y9cvFywW980Xqzn8HPBJxp8z+v/vQZ38LvHdQv0DH9XULHUkiCZW1vsniedXhm8bDtTEMsCEJ/hh1dWvYr/tt9kfKKns7Qewb3ZxbtT89XfSQ+P3656Im4sy9Y3onkPbMA3hdyOMB/1n3vl4Qvpkf/xgLYN9McSnEXZUEPJGxfVg1jU0U5ybzIhO+qyKbM2sH8zdjbfneGF5eGmZiDDGNS1qGT0Yf3J/lvYPk/Tvjm/VHv3x349HrQw8Oo4+mgA4msDYOyFOgkdEqvV/Rea1VrDdtUjdQPQ+2XcyfsfhpbrzvZNcaWWpnbJLZWq0ILjPjiyrCg86n7w4YOAPRoXVqGDT0Hcm1b0ScuQf7yOfRvcokCNpUoqhX6bZA3KIdWyYEFSB3xkRNQM7SiC9vSfmX9z/gd4uDzRf67X+9Oo6yLcajKLKJbq/9eHJuA9Q3Y8/msrj///KRP0P3HpSlCSuyilHa+1n1T8N6wzWDa8FMhVDKVCnKMPJBaKCPhP9WycPCWLsTWx08v+uHjs5wHvfjYj565OPTCc0OGnZmV3JBh6UNSYdEGXMLnDs8bi6HjUeiXAVLwnRJkBCuqJVR4hxs43pVVGo6h40PpZRuFDOIhpomrBVvM+PZEnM72S5SzE9/7uvZN4sr75vedKRvirRJrlzbm7vBgH4ZJmQ/ryHgce46HV3zzSm6awDEbh7di+PseIDOP2C5chgTb8m9fsscR5xHeA0j0V1WzcR9XFJYfH7+yPj5xCfnFv73LWuEYvRKXV3R85sL25fmmJ9aaL2yor2yod+xWKrhAXltRGwDy8nBIWW8zAl0Y5xIJVWEA0+L3oQKP3mzcyIWv50VP4P/MhfATNHpOgma3JbnJcl/Ic859E/qZ1q1vOhVkpeFhAAAQAElEQVTRaR5PTQMbojoWFXiJFPlo0wZ/O7oUsSCeXkVFNAu1yTafWSdvrIVn5H1G7s+fLjI/toNlEsgWfOPC2v1MrvwMfx/JhZ/JT4ZX8s6mXeMYGpC9DSnDSI49PQxvOWHQ8aHJfB7g1WXDz3FJ2d+8XszY0jF2Y7N9myfkW2T97AohMnG/6UYw3fCrK3515TJrom4/87gFP3e8+n2m3/o6o8Mn9hOfPl31hVz6hYvRJ3RsPX/movmVi+YZu4ck+3jBWQr2TGwTtAnaSZvlcWy6fZefnTjcFQzyxjiL5DKSPiA8Bzsc8IcjNnk4FD3gEydsdPJhFt0cyHP/HH7733x50W8sf0wf/6P/QOt//WvK40Xlv/XXNfzRX1etqcgUP9BwMjp6PUpRBbf77VOmv0vkn72vj5bfelq3XUF7AcXAXuF4qjqyiT8ZsMMJPnzA9tpgW3usfUPMCnSQyJGRCqDWil2rDtgtI7TYXqy7Xu9uxPiVOLlgk1c+GHi9bHo5L3rBp7w2L8T/zq3Piv1W4n/Cbq/Y5tPTrB++zPrpL276rR+u+vmnSZ+eV72Ag320YF+CllWQksyf/aX7NJ2lDjJkaYpStTHwij8/vax6el3Z7xEnkzjU7LpiZ/vEK+t75w3+LtQn+02Pp1U35xTg5o005YwfLsSwL8kW+L4h5432iXJGfpc39kw3Ds99nSBGr8QSamE9CmyRWjfsFjgIOlQgAQA5LfB5Y/wE3NDdhM8u4NwIUkZ124+HEX0PxFbV4LjCH0qG+FaRVFBKpWLfy7LJZfF7lZwLFwg5p03kmAnci22AHCswL5tM84yuz8T2mTFneNnAfDhwIHn/LR/wP2ocDiroNiKQZde6k6jxRP+mu6HEJqRUI/fi6qznYk7ewTGA3w3Oe9imgMM6IJ1o5scVXRlulBM+MZlH9L1SrvC+4YyO/Z1S2gUaNWRrVECLvCHrooN1QfsBPZ2OpedYpnQ922cS2pHhJq0kP+Pf0bVC4A3wJh/MJpcQoSyhiDvo6wMPgdwBhijSb3x//9MU9ef/ktov/qAKuEdi43QcdDoNeiT3jUM1adk3bth4Bqz7An5fmrx/POib9wf5P6397tujvv1w0Hecub77cNT33570yz95p+++eZD3Wo+PR/ZWR50oj8dRFdxRrJVdC7q6WX/4+I29jmFCvwty8q2NWNmohIRcybpXVEthDTSkSqQQTSRZIZ5c3z0HvCt4rStchq4QP/p+ZmfN5FZLO3Q8nh4V5KpAM+CrrUCLei2CXsh6LW6jYWgVH6kakMN6OrSi8Q0G+ivjCvas1JuhFcY2xgxqQ4NWAV8KgbCn8Cf82TGFL93IQ1fi6UJ8n1nTX/2BKznp7Hd83Ptp908ea2D82TEAvPbxC2vgpBf2UE/AC/uNV2Lc51Pb0br+3XAF54X4uUDT9M7kvVcSmPVWkeOAjC7h1uzKukr8q2ZBntSR/sdj46wz6lv84Zt3B87eB85Ao/p6MaRG9DnWqtYK8FbS1gyFNqCiJ0OBZqTUCYV+fDZqX+1qn1mxsWEjDnb6XG69bcMVNnlfuuI3CzE5E5MzTrCSwzdiYWPO5rK3o3vKq3VpH8QOvlT5F5r0Z06p//DTor/NWtuw5yNr4Lf4/a9896jv8fNvHga9Y018QH7r4B3x47uIb98dkf+gcSzE+I7tix7o+4b2h9NArBYhpnb4mRxX0C8ZrG8DOht0hM4RvG0Icmnorg+kNN/INJNYJuw1239RVJYCvgRCpCrmJDQrZem+9cQ+zP+Cy3sfn8ueORvO5NCAZsmUbVkiCQ/ikfYJna2OH9OD7Op1AHC57ox7Ayn5ig5F6lve9Y0350TrfQWPA8/yDdjfMXMYBg1tUClNGeUO2VTKoIfHB/3S99/oD/zqd/qVn3yjn/Rz9EnHcVBmwGvK8x9PB+qWb+V+Zep5JEuoFfO3sx7Sji9b1ifOoY4H+7h9f8VPIKos0K5FBT/s8cp74X2GZ/9rt9/64Yk1/cp6iPdFsq/bdCGezpxzb8TIzN5gJsdMrKs3Fs4XPhj9/OVFHz899/3fu4ejfvLde/LpQS0TS6EjiTJVoqiVqqE2ZRY3akPfXqMW1rqNxORc8v501DvA8o9DZZ7l2zRjo4X9ZufBpd+7jzMTPOKJCBVwF+g05HJZaypLUUn60FdJKd+g9PEJf9F5sY/Yjn0NIE8s6G13L+OYpZ29eUSCq6iC0/yZT/vuAV4byCtQCrSgl0AYmB8K+dn9A/Cbxx3GqvensYPPqI6bypwV2S7s1zsvxMwNcI7s5wz82eUL+7IL7bbJRnwH56pWpbFJQ9vVKA2oQ6WiR3hY8dcbsX8lB57JsRf2FPOy05PMKcRi08Np0H2te8A33+uXsOlPyAE/YX17/3BgzIAOUmLWgqsYJ1V0EtAuXMRWPRLP/s/dv/9w0Heslz6D17rDx67DIfXu/cB5o2og5nsgwXs/JKe6L92QfUa2Vqu+ef8g/99UJ/yrIlDWokgGAqUUVd6HVpA34aF0GFvVODQdxtZzzCPr8CM56fF46O8Dc7ynmBFgwf9t6xndXLD7K3eVL/j96xt0HS8rPrgSE6tu7CknYsF7n80+su9yaRt4Xzi7nzhZwYtZJPxm7yDqEpyrYmNDek+WGx2rFvKj53sPC1rapIhURlGpA7IM1AWOHYPRUUpVANDiMnUheCfg2i+kXlkcGcakxmJ1wIgn+cL49//kUb+PS+PvP4wEZOhKYD9xifXl+SJfSpwRfofrgQVgwJkbiiqUFgL+NLFgXHCeV+a9AN6kv3oxdhtwwbl8kbEiwQoDG7Bq14UE7j8G3i+Mf/baL45/i4vjjxxOz/A6sRjNb8aws7/i5Oanw5dz5+2ZxH6G1g0eJpzWRptQ8rUbbeEQMetC/xVaC8aUAkWnCsrODrSERDMc7UKT2llgXOPFzS60w/MO/xt9K4HYgXfLZHk26n0MWDwhmBkRMg3rKktST4Vphnvt1LsmHNqHrAt688bmwrv5N6ueO7QkcBxABecNdRvUpCy626EoMqUIFvwdh9z6QmBH27CZeJL+Ugoyp1w3iws6stOe2RidceqX/mvxi0wbUUAX6KkSvPXH4Pd/uPV4bDq8HV4DWTx2RScLOplwcn/YcOYS5sV24cLBuG2LFTt2upS25ZUFwzormX1h+0Ag/xIL3TfvHnkfJdrtK+bnhjNfgZvxo58LieAVno3HMjYOKg2dtJL4b9FA4I9DJak0HeD3yGG50bag1Gd4Mm/2pQt+7UVrwjdugNs/cdHw8fNZLv3hhMdN0N4UEjruIBHcm2b48fyLbcdCazlNQ0pGFMQNbQT5jF+67+xx+OUFWq+UT8jQNyXE2S+g6z+I/4UPeF6R7wruiYQyA9btBjbTXsF8pe0Fu904vHqxDJJFkCwDssV6eJN9HJtqLQrsFOGyKKMC97oUmrHHmUuuF3Rxhp8LPE6WF38v6PPApsMHnW8/nEi4J/lA8x31D2xyHx9GDkuGg47HI4l7UMHPjDewXyEPldpUW8UmwNDw4cbmr+k0DP0T6EfwH+HT9mqM85xIDl5R8Ofo/6zNl4TztpMMpQld+gL/Co8G281tG3qOqOg7Sca7/hGXCH93Tv3hsqtkEisVXx51bMDYKItOI3AAKGsJ2Y8vLIBeYO2fCxuKQs47HavePYx80jfqPR+cHOA5IwULIkURb9Fh64eq0J+4XtSIib81HOUQZKgQSV7MNpL7hi0TmzTkHayTWtVag88iYZOdS10BoVQwuXosJSbWhRz4i1886+fAJ/z0CwecJ9qeKF23PqRQxQ6ZhVqR/GcswJWUrmuTNhxpJx6EnQU/DMRPYLGEioGYKkyNoHffaJPGQ+j4mBqPqcoinSzeO3NXcsmMImYUMhGfC767kQ+EDjY29v0QSv+Or5m2YYe+522MEQ2+/MiUInYJnBPjvZl5Ih5eiC3b5Wbc4F0Zv3kc44VuDEGZhiI1wJfGNaUKthpFNaqGHFT4ul8Y7/LlyhcuEj9zcfriCyVi8sJacT6vOtP+wjr05dOZy8dX1sQbmHZwp2pLfD01cmE6HCjRR5RdM3F5JpYsv+Wo8NHQZYORAm+wDp5VL+SgfrH5+conzVN/f0XGV+z4wkbd5QVZnfsW6xafd5wqpAq900Mlr5VOv4FbKVS9ATsgHgYSDwJ2wCpesbU3MxM2upF/zsj75Wlio36RfzPYuXYgb0QEcrA2EwcvXGp/4tL1Ix+gfYRX153DoKSBuBngpVkHxM+RGHkgNh7JCw9cgpweBx0Np5GL4xF9FZWS2vlynE34hfO5L9GcGyd8ZoHHHSFXJHC831DYPdY3XdlDzFyObOhjY+6GL63oe6Y+sZYYxwv6859b+PTxos9cGvvi2PD5802fPk96QuYJ2b25zBT8hArx7br87FJiJ9u3otfEdm42oBb5N0WTefbVe77d5XZDBc+Rg/4JnZzQzYMBnZxYf96PTf8ivH637fo7z39By//pL2p5eq/6Kz/o+Of/uh7/uV9oZG5BP2lkCm0cMA0wpIK/JfwUaNQWyiK0uAt1dVvdsOlMvKzoyz0FPANrtG1yYuP+cGp6BE7AkXdDa0UyrX3HfUKZBUgFAkYksiY8FR3GSl1a4P/qdQm4sUZc2dcZLrddr8SM48cfglzoWziMbftMjlnYuK/9b+w/o/uP+NvPPnJZ/Isre72rXP/o/92aA8eV/dvqnBchvgULlLssz44DG6IOEpC1KUuVB93wiS/gcBy/es+4SBO4Lr4UAl5oe+ZQ5AuACz5tf7EsM/7W8zwxP3Fwnbg09m9U2qdW8r5jeLJfOQ4Bjzfc1/tJ3rNZ/it+CVpd19S0Vs171U6ugUEZ9ijYMrRgG9O5Qs97JJe2mfNkBGLV2vc9x4MvTRrxUsk1IecQ+1vPZ4wrKdqwGYtB1k3BoY47BGju7Ec29ruLbtCYsdfKIXpZN2hv+MnaY6jr5brC/8I7yoK/4/FR337znR4f3mkcfWHcFHxtONjO/CD/Vy6ozUM/nJB//U66gOdgLU3Z9w/43IivDvhyxVdlZnWXHxVCb7sD/uq12zlgpm7dLD2esTf0+ppEfscl1ao0gMv4HI4RIVy0Q6XhQO55PFTGpTxvAd9OnCX8d/La8cNNG224ulJCfwHOlPlt8FszwGeJxRPMMKqNHxvjN0FGl4ff0vWX73+a4vFv/yXVGDUSG46lh4eh7w0O8CGeKzFg35rwsRW5aorLr6YP7w7o+aTvuRz+ybcP+v7DUd++H/Ud5S9996Bf/qV3+p5D9TfvT+A7chF0h+PDQW2onUfnaevrhkIv2Nl6vBL7fa2A5RVbbQjKt/yUTBUW8poFf6rIDh50qC3QCSOcbD0Y2LH3Sj5dWW+sr81rx8o4A66yEVeEtTwO90MHAc4AZ+n6tI1sE8vr8PR7wXaNXDNiyHFo6LxqRBaD9T/SNzChARWDVZetIC84h0YcDBraiNAOZQAAEABJREFUoFqbshBb2NUuMsHLhK0nZL8BF3z6lUA8E+/OA85Hr1wcn2mzLa7o68r4G/bwf8rW48D9XndZj59ZO545szyx/r54L8z+2v9y54oNHU8TunbZgTXE8Xu5reS+Rc4x/rAS9PBZZL+wPLgV/rOrl5HoKtmDFvadTe+Oo75hnfyOvfS374/UD/qAnR8Pgw61aACa9dAqvl061Fo7/nt70naHgt4SOwvd+NuA6fBfacObV2y7kUNXNn0recj1nXb3bfiL12O3uVwYN6PgmXETOWRhjsdsbNhW2g0LOrxZ5859lInf/Kkx9CtV+p//9kU/I58m8TuyVj0cq75Dvl/9/p1+gl9/YxmPA/IPenRJ7HzgQvm7b456T/1ADkkJ+ZNzJzp5d2JcQ6epitPt5s8f7MFboFivT0culo6ss4dD0YjOsqRV0GG37PC94Nfm2fLtkeixKpmfqW6fQn2otcfKhHzP+IHPgD6X/Zx99jM+MoMjI1WiyDovmWhRnEvWnl+tN0ixLgcgrVwYb8C68Q7srOmh/PGrUBPPiv6u4PZeZ0LvnUfay9fYGZqO46BDG/GhoghDVcmm1g6cSd7pV3/yrX7t9/1Ev++XvtVPvn/Ph04PfU4S6479w1D18HBA7qKF+D5z1vM+qpYERzp1yjnFvtz3Ucj/TGycsaX5YooELvNk2av9sxTVlmrgsF/5vug3f/ZFn58uXBjv2rN0vbxyt/Byvup6u2nFbus6s1YtvE96frno4+dn/fzjF63rRt47wf83rEVHVfAnjpwKjk6pDOglMtemCu6IQP+bFnxz3mbqq0b85/2DfemoBz6Abdg0S/Q4WBhjn57ZnyzwYbjzs8o+voMhMlQyVQv6ZW6r0KRuXgr2MC668YFgHADuCsCKtm3Xumy6kTOcb27kCcsk+FekRLkjT1AvmRpaxV8rdmo9J9hGrRUV50D4SANjM0KZqYjQj89ODYAlHYdC7Iz4wajH0yDHXKPDNvF+zPnv5vwHP2fWpmf2Q7axy2dynfcy1otjxXuNVoUeRe6VWttVm1RaKksKJrTgrzdwXcl/Z/LumRy7ILv7KvwfWAcfHxrr3VHfs8798k8+6Fd+8l6//P2jfom1z798eMSnaymSiI1VQm0S9YbsB+Q5ja3niG9YM79jzk++O+nxoQo3VuW+43gs+PjIGtnkc5hoE2drJUoJ8BFPXocn5B1aYd190HffvrvHAO9ZiiKLEEqFeqPtMKY8tiGrYUARR9ae0zii06Hz83gaKXk/EEvM25F7gdZKXkIt7AE37jUXPXMef8Lnn9DvM7FmHfc4YvyM703ksAk/WYh34zBs4NjoX2mbwTlxv7OgmH0T8RnqJf04s1Lq6y/qUsaK5lb6V/xvlvff5odZQki+EzGLWrOuDoxneLwBvbh9aiLCXzHkMwvhCw7ySvDPMBEROoxV73Csb98fMOBRP/nmwOblgNMNPfitACv7FaGf+WTIzm+BKtxVnKZmqACCJjGumR83VsszTnnBkc440oXF5MKG3eWVRWWCHzvVtu/6Cna6L1wu/pQD3k8/nmXw/yD5+ekm8+v+CbwzSrtRvnJY8adYX0gynw1caj/B4ytOYToe4w2EwfUri/wVXlw3feyhiJAdJOG/pHi/g0L9gT05cPjR38X4e4WfdFoPO4g2A3LbMAbPuQPjsIDAFxHKzB8hyr0e0I5wkt61gOOG3qxjO5XLCXnXt8TSaukJ4YATjzU1kAgGSrdX+sobTkHLvrSCr4P5o4HwUfiL/oCm6+IxzxMOe+NQdOGwdGGD5Pe1z0kFYxPeW606DJVPVJqOY8XpikrnX6ho14oXW4YJ3+py4HMXNm1XDohOVhfeZ2y3rnDC9wZ++5cDISTkKXo4DPrweNJ3Hx5JekeNJJOIwE+EfnZ8edUM/hk/Mq4rPubNstvCONDN0KFoaIZ6L0k8IzwbCjpb4OEMb2di4Qr44Duhe/Mzo3Mn1hf88fnlKl9UPbNodjroVPATEUoWh0T+Df1OyOU5dzkn3eCLWJciJcEZGwRcBt43FsdV1sUVejdo2SfP6P4Zn34iRu3Xn/HnZ+qmOZFULN8CwhVaOz61Q3cFoed7IZ/c51/76MkS5caugGxF1gGbVeRP6sG8iKAPvqIosqi4jNSKPW7mCV4m/GFGxxttSV+17cemx9NBH94d9Q0bP8MH8sa7x1EPp0Gn46AD9huGQaVUaBRJIc/PkqqlqIHHuFwOtWqotS+UBxLYsVU2Qvf3gfeOI30wKNg/hMlE6pBzx4weZmwxob8J3c+UfrcMu1L5Nm9mwoW4/2tn6Y/UVe/NB31DrRpq02ie7C/E0qGV7tcloh8s77pYuHRYZbxM1WEsejhWoAED/lmhlYIdxqgD++pe+s9g/Noy6T8a3gsWRHigDSlLSCly/d7B9YJtGvSL4zjhPxjAaM75zAvJOYCBhfbmfvoWbNTzMr7iTdiZxegVH3olB56BCf2IscaZlDs4dvGwYdUOfkrzJBRrO++9c5cvOKNICQR6KfDrd7cr0G6VhjH5YKBo5HBQm8fu2pFmxQ4LfjPj/45Px3bHTV/PiShqQ0F8S/iW6bt/Zc5mfsESsGZaGerPTLxfyN9n8seVcuLd/1RuYXO4xSb/Rp3FCSYYEvtlhip8V3BhXhUwUVWhzxfGJdv9N4zRiQ+/Ny6qXjgkPgPOC1f4mZDhZprkr1fi3xva56czsT2DbVcFccNmhmEoGoHhkEouz1cMNxFHKwL6wNR5QZcVEI/1cgW3D5dPHEC+sM69QPuVXOT11vZ7xZ7nnovtf5vsgyv6W9BbIN+ILx4fGnaoOuCTvrAttO+SbMug5FUYtL/DCn6tDis2X4gN2+hGzNt3nrgsv+KoOzqxPIrsOddr9yt8PaODJ3h0XvIh/EbcBURGZB7wB0N1CS8H/0brqcGXYdDh4LJqPDZ8p6pimGTyrh25Vk3kr4nLOcNMfaV9E7wizLp7zMYYAJqmO2GfmYuChXf7x0w54Rvm/wKvr/D5gjy+jLdun79MeuKS8svTzMX8rJfXpV9YWQ+oE2q7EFuQk/3RvhoRso0Lh11UoZ2BBsGPGBmA44FhcEpLSJHMQbaBi7ID/uB8cbSdDlUfeP8T51fN5Mp/8vf/ovSf/evyM/yRX9fjX/ibOnxzxYdSDb+qJZUOQGJe4BU/ImkrpfNU272MCMFWX1dmx16364pO4Qc+I9XHj2PFBrX7yhFbHOHHe78Bngr8RoTUaQRxkyrQdqxIqSzZ2wb48rCVOJ3IPZN1Dtzwmav3d7ddZ+LolcuXF9bWC/5t3/odGy2y7V7p+4LPf+SDmF98njkgTvrF86Iv2OTluuvGxe/i3IQx+BaS3AF5qFjrytrgy4mnKlhrdhXdlmCvuHW4gmPGPyb0MePnviC4sg995VBj+ld83j4zI8vNcc77jb3PRMwufXO+aGHdXfFJj5uQc2LcvGxyflso7343o/vl7pvgAo2mJTWRkDZ0twMwKphElYnrhBZ46jphsPOk8S7kNPtdBPYqRY19zzAOrI3UsU8pYUy4234HtBAG52MORoV1v/+mcdnlfLiQJ27YZQLvAl/OGxs5ye0L+nD7FX1ckaPrhnE+1I/jQY8P73Q8HPDDqoyU8Iud5GHouQyalXxegKC9aFeDB1wJfqWx+37I/jLgOw0wnh1c22b5pQVbLehh6nG8cWmw0ragS0rzawAvClNK6nRLqFWpFPEe4lVJZ5JTKzHa8M8Dft14h8We54wiiMn0QEnbtgErNSwT6rga+h2ABuKSKdug/+gVhvJtOQUyLAht6ae//DdUH3+bHun7v/fvqRGP41DRW9PxOMh7Lk/vdkXfm4MU/zWNw9i4+Br07mGQ/3XW+3fU+UDN79+wl/r2w1G+PPzAPuvhdCBuhw4DcVuhUZDPucpnp9n2w2e7f847+rNud+J/xzoANG23Hd5DQmeJzAVItUI9Cv4UYhm1eGKSvI30WryA2yUq67M3iGJu7b4w3hiK/XZkS0kFHVd01zBKIXf0OnzWRl+R0u0lVWvpuhpawU+qDiNrAr4+NkraGv0VW5TMnnOqcbzNq7WqFENiHiwBPzM8TPA5Ibv3wjdi6npbyEMLeYCSXHTuuWlh3730A7xz0ITfGW6OAeL6wrwL8eKcZTizfzpfJ8bPus4LMb2yD1zwU8OKnu9gvRufaV7BeQXHlVyxb7sSnQyWJ5O64DkE5yq015IaakX+gi80vTuN+mB/eBh7/QFbH8eqoRkKZQL3emtFDR1Vw5teC/gM1nuAP1K/59mx4I4vbBjTuWBxfFHf4NPtO4a1P22UK7D1vk0re6yFzZphRdcr7StzVpes0zN5Y0L/ll34wp89hn6KTv93P7/qdcFRcKgkJw3Y8YQ8/iWL77j49UXRO/YCp7HoRMwex6aHw6j3rI3vH8hBlAfkRCwNyHkcK3oa2J833gs6FKlhI2esxPPW3w+t6jAA4BwZX5jnfWSXyfwix4rc9usZvjfkiAj8DHzEflpvJI7KvIEcZn2uyOy9zxN7ny9vcObiFJHf5iVlKjNhSG9+scn6sQ9ATqhJM3lv5cOWdUs0UiQFvpAq/DQkvuwY3KC3oMeFcmWy8RhxREAnZNsPrfWyEAsBnohUZlXJpofjUd9+eCdfzP2ES7Hv3j90fxpaVSoUyNiItxO6Lvim8fvcapsX99GGq+Dr+z1eiINX9qEXZL4SV44Z87Z3XKYL4INZUiVSSd057xld/ezjs564k7kRDyvyTcvGuXfW2W2stTNxteAjM+DyyiXyy+tFT89n2Wa+1P72m0c5Bzb4ioB/6ArIKOijqCFzyUJLwPbe522sc9TkOQ/jqNMwakBntRQlOKzPFV/Y7Nte379eGncf2bTjFyJWTCcyZT3VrPeyVuiGiuXNoJ7/fyC4IYQ0Yz/vFW7klwl/41uiT0qpl6GIUMmiAj7zeCAOjpyhvZYM8Nsye1/JVEKvlFACQV1hSfT2YBHeB/R0Inc8HpseiCvXK7jNz9TXiQXbAj3fLeTJ6Z4nyXVn9s032h0XIg4yhd6kcQzWs2BPIqFG4UqqrSjhAZXpvofZNBH3zsH2j4joehkZd4SfB/h5fODugLudD49HfYUTsjZ4Tsbv695xzPiJJbOsnn8aq94dR+aM+v7DUd/xgZLxFc5Zju9GbjkcCrGfiiJt2N+23RF6wysWbD0j14IBWq1cLj90OEA7MhkR2iJY9kKRoYZ+B3gaWlGtiRxFjfrQKjSqjkNjjQfGQUfDMMh513qb8XXzv+JDC3Jcoev46WAdc567dr9f2Z+sPX/ZT9Z1JWfs+vGhuqPcDeh5AF/a8Mm9Gz0k4gnxJOho9yx+8I2p5Yt+Ic2G3Av+7dhmqgdJEYosSnJHa01ZEbQBG4iuMPjChdeVoDdDFWVY0f4U2xfEj6emcUhlQheGJoTrAiP0DoWRHeAHPvl8z2bGCbswn6E9lvYt7nwGDOKbTc4AABAASURBVHSAF0mh++P5dwH3Pg5ZeoffXIc9oQvhI/K4H4GOhcZp3nrCesGJP5N8Pr/cSD6TXpDFCp9R8K5NC0q5YYCzkw2J6AuX2vdL5Ku+IPsrOrABBe+lpgy1l0WlFGQ3JLwFvANdllSEIZTMy2Reh9Ln9HnMDdrEeFQlJ6CFxLfilJt5Q7jdsG8oF0ALIXk4EMpI3fEWVex1h6Se9O/oZGOh2WQ7dt1IYDCEAp5qSdmp+zzqJe/4IkL+Yjjjg8J2Amg3rgXeFng0rPC3YnfzKfgELY4fBEyRfagho+kkuEGqhbFn9G+9fuKTw49fzvrhy6s+dz3PupIYvZi+MubM4rJgx4yizALjBCa2DTgyzgHfGltRD8Kx6t3DqO8+nICj3rNpfiTJHOivZsoKxmn47jJFpLIUFaC+QcdDAjiRWLzQnB4OMniTXVpRFFggCaJRWZ+CkYg3vfCyAgEt4xtqdvkrZSkpQ6IDQ61FrQFsTIahUW/gkxxjr1zwOuGuyG3/B/3bXPFsqJik0PW/yIukkKtAs0FnAKcXiUIdVuQgN5/dc5wcANTXabm86wK0aAQ0tO/CnMTD3je3Nw69V8CxMZG4FmDFft3m2HojbnYSK+Rl+mOrHPaAseowNhLioMfTKCf5d48HbHLU4+mgAzoeh4G8Qe5oDfu1Pm9gfoJsg4kJuguxsCDr1pndlZIKPwpjakklyrF85mvGH++wIXrCj/EPqiQ1xJOfCOZkUfBl3XqeZdmg5/6SAR+lXzibl1qrCr5RSipTujDor05N/71hVqVuHNaxk/WMr7rc4TXhK6MPkBVaeTlgc/tiA1fhPcBHIeMtJVTfDqulSF7AsIROnKr+7duT/kY56nUV9t6In52YlnbnTtrM+oqvrGwQVw48C5cc3mDMHDomYmnioDNht9n9fXwolMiV6L/Kh81f+u5R3/OJ6wO2SniBfTEICBX4Gljs28EMb5rXSdf5qoly2SeWlEU7m6adPLqj6K/g+QkiAyGDGuxtUpZUa0WZITHI/Bv2TSx+hg0aK7Dgv2vHTasipcIczwtKRTB914bj2oYLfmLYrH8F+SfVaqqUgg8kPlbuwFo1jKlKWZv7Q/2BvSA+grklU22o3YcHeB3slwUGkM80VmIAMryltgDUOdQOTzvzBQQ8pudQom7tfJk3+5z9hCGdP/MyDEXDWPAB+EHfWaQK7z6wHNmwDW+8Jk4XKU9FL/aDTTfW2Zs3Wdjb9RlfsE7Mi+AnsGcChQ1RBUoT+giZtQE9HI+NvDngByMbIIC86d8gPSC/ZR/hy/LbbxN89vkOVgDgtlqLWqs6kMsOzrnE/8B8t2UGdt21EJ/WgXkZ0PvhWPXInuCBnG0eRuY1dJ0WcJd25FhZv2fks85W7Gu6EQH/BVs2HcamE5fK3ug1dNiQzzZ1WUoILPgHjpVSfdNnoYRtzcSE9eU15sUXgHwI/swF5NPLzGHjpmfWozOXkh4DabFn4sAmwQ6ybP3C74rOfUH/iYv6j5+v+th/8/jGRfLcN8D2k92xQZ7cgBUdLCCb2GtcyBdnLkOv2G6aAryFvFu1rFXbVvCWtPlkdaBC6qFvmfcvfvqkn33zK/ryV/49bf/vP4KM0vCn/p86/Kv/pYJZYbEBz8kiVXzG/mM7+lK+oqOMXbZLHUID/lXwOfN340C3ORjBlLWCTfCzIwvyoq8Vm9gG2x70BfEp2S4GUKqgW9twwPaD7YGdI2ERHWyWHZix6brt2s0onVSRfeuwoJuV2FrIVbMB3ZzJX8/nVZ+5DP78surL66aXM+PJdWCW5TQqXAa9CQixbIhtKBc1uy43ie2bpjmgQZ/zJvIJgJRMf9vdjv53lBVFFdmzFHCndsalEv9mXcBHB3y04VsBYctxQ54LPN6ca6nP8LVs+DvQZUDmK/33uDS+As0AXA+VhF4b7v48VB0dO8ST4xPi6iA/oQw48Xj6rWdDQedd/v13hnYbYccVZ11QBqYjX4Q6v/Bzwe9eOcB/hRvKWml3//2yYdO+qdNrrSmhKYjQpJUSUnTyXapqHYBRFRmax4aI90nLxIca05nygj0u2rYZUXZFIgM8V/wjkGNVCNL4vjrgAiKlq9BeIoUZlCUUIbljRS5lJV96H/Eg08/ILtuMrBd8+MLecZpmbL7Ifud5hfmhcFW4Mch4SykylJnKSAWwS/C6iV4N8DfCZ6UsEbLFUqJPSuYVoCJLyYTPVBZDKHjPKMpIRfAugLYAjH/G8fzLBT6A/vRX/yq9u+ov/gWNv/2HtPaLhxWdrErpvkazd/rw7iD/ZqX3t/0AH/CJshZywo0D5ITcjsNue4y30WebzuyjbtONQ/1Nz+ezPj+98mHXCwf8G/pZ5fw6g2PGB2z7gJtiuwKJfMm79yPCes4NM4nwim7tV6ZlGWsJDa2o1eLR5G5pRck2lWgROsCg4vMPqdJCDnJpAa0Pa3tX0AFQ2v478ZPMq6WwJ2s95yfd5iWKVMBRW9FAzIxv0Cr+WKqKB3Y8O3xsyGhY1fdDyDoZCIoFuOF8F+dizogX5LoRxzfi+Erp9msfu+KbqzYzJsl6EfjtTLt+1xPUgxYgU+gkdMR/DvDZSiKDVOEt0ZehZKogX8lURoKRMdQPyHMakZmx1sMCjxv6T/RRMpQF4N3keGVuMFf3Bx43/MtzFkq4UdZUqUW1WD+p2uv30vhsx21bEWfDzJ6xKyUlyBOafHP3s0PjDZCPgYy4/zRvK/aCnHqJ7XfeN0bsQDKzgKTTgm/7v/1oxkcnnGRi4oyM36f0P3hf9Z/ygex/8oubztgnPLdk388Nb3oMQZd5GzQWygV6VBWRMs+RlG/0GrJ6Hq+yTi7EykyeAAO6T3w2NaCfZn8qoYCH7mPwGYB/u+58uer59QxcetzYT1boVmzXatUIjcNQOp4M8ewClUpmxx80Wg+GiFBGwQZVB/ZLx8NAiV3AURgnng3cP0K3J75LLr8Q4yyJEvNLHcDdZNnMh6fuxP3OeIWUNPCtiFBI2EWawHElzidgXuc3n17kDwd37YzZaQOwi3Xl3LJQX7HPah1jowUc9i/jLPBcM1VK4luhkqmAaNAZ1BMoWWgv8FpElzbozNh1Bpf5cbxN2GMGb6dp2aG1IofjzTrzWOecCwt5349h7E3SzB5hYu7Keykp69Jnd8ORM/yIfhu2rSWgn6q1wGcqzQj4xWNePTezwGcVI9SidigkrJVccGGtvF4mTawrC3nBvl0y0T3jKRM8/ja/K7q6++SmDb66PaAVDEjoligqJVUqNIChUbbWcVXiMyOFGXHPXcbHVDQmmU/xGN/qWDX0nl3G7R8uPc44SqZsm4r8rRUNyD601Oh6s89WdFJU4SWZtINrta3R/wLuBSY2gC5Vfni+18Lj2GR8UUJ3v0FOxu0ATCsiOk7v/47sl47HQYdjA6qGsarCQ23wAx6vY97Dj/BY3uY1+kf4a/ALa6DcNLPmOOaeicPPfBDww8cnfeLO6PXlwp3JVRfaL2dikxh9AZ5fznygwL4DP3cs1xoynYfTqAf84miAfoXAiq9diasn9vu/+PiqX3w868vni56fJr1yFvC/Gp1ZHzbGBbZptWkcBxlHG2pfX17OV/ak154bztOkCR+QrIeiiFBIolD4i4otZtjYixrvgt6dZ1yu212fKzgcDzN93S7od8MZ7FMrftX7GbMyXuAsyFLwn4buamsq1B1wO3Ms52Fs/e7FNhlqVUW/mXDEXOOdWOecXwzjOOowjNixgTrUn13dHz12g6bpr8Se52UDWWuFARsb7pkD0FXelGwEeoHIA47wPbf03/Lp9bvTAPKikiAEkREYHOQg6H3fcGHsTwOPHD4L9PmGh6CbGpt1iRKICEWE7s8uC7ujqB2hO4g2OuG995l57KgNBUJaPcm4zvgFZU4koQuHumc2A19eJn36XRfG/jTYxtjAuRAgNzZWrywmL5wwnviEyo7pS2NfbL6SMCYMF8ieOF+xg+PYvURXWQp8G1AC/PHCd3T4ahSXmalu2CzKAvAeEWJgl8dGWDDcSoD0pNBlh0OE26kzSPfnPiciFW+4CvgMdoQCj8GQjXnGs6KTricU50Rr8NxasieSRul6oUwmRgRkQv4SP3dAtLm0jhd0O+MsC3wu6MV0tjf+QlLJwNmSRb6o+1ItSvOqkOdeSLxfnq/6+HTWL9jA/vD5zCb2ykX+xOFu0ZkAfcVmHrewKARzv843mdAd/4gNhlZ6EjwMjYuPg/xBxnfvT3zSPpIcmpzkSglUt2NpAN/YxYM8JYtKqfBaVLHp0KqcEB9Ph/6JpC+Njw8H+TKjQiuRC9LawLH1pQ9MKR7wh2jhB7zWkjJfDZzVwHvJ7Doo1Fsp9JNA4XkYmyqJBxPJF+mvXBhPyL+iY/FEhBL+I0JCAut6ReczfuKEssNLha9WCziLRmLMNM3nirI25jCEnwHfYODFc+BcHuPw63VGmIeV/oXKDH1vlr3BuJF4Z2JpJv4X+xRjNmLG4NNBYQM5INehVeK9ygv1gRxxYrHwhdA7dPiOTwQND6eDjoeRcQ27AehgZN7QmoZaVZDTMk4kXvuY9bDBD5ZDfzv9UkHeUlJBaVkW6+NtA2Ie6ZDx3ZNeYbMb2F+KCBV0HxHoYifZr9qQcwe/B1RsNLYC/xW/hZdiSOYYQgm9f8Blzj/ei/5wzkK9iL9p7bQXrWwuzE+CPxSCSAfLNGKfcTDeBI+QBUghT6hkqJWE55RtGdhi4JLlz3JZ/J/Xo/6xmlb4XLiM2IgHVA/d0NYXHNFnWd6A/tkXFOS9iYuwiTk3dpkuCdk+Txg9M7FBlf+Jzq/80jv5n/o8PAwqJRTwFSExRLWl6qGocWG811U3Lolvy003Loz7pTEXAatW7Xi/Zd/eypCQMQCQCTVsYowUVapcVJWaNAT6p1i/wo4sm+zXCzZdEXRFyd6YmB/zZsgMeGNjJfWcv26bbIMF/9ypB7qvJVWzyGWplNAbWtFhrGxcitpIf0ul5b0HgL4+lbahFvzAUNWYV8EHl3LsmR7iaA94+F3Q26C9w2xkqnQ+gxZmEiMrcePfajef4inQt08M8DJwKdyASu52PDXKcSjw2zofhUu9u+xM1I7tdzZSGxfGAPF5A658WGD/RwWMYBwqDngI5ClFMs7mOjYolPb1E5u5d1zcvn8/cmF8kMuH0yDnEdO3zgb4MF+IJRErGwScA00kwd/QlccMY9GRC0jr+MAcz02k35hjm9o/PL7SZ7r3C+NBx+OAnFW1VrnfeO9zNnxhu+scf+jzwdeykDuKDs4xndfWY6ehowoU9FjQn9Ls7syQmnU9VpXEZhCYWRCv5DSvNWcuhp/Pi564MH7mg+Un9gn+jeKz131iB7cSIS7Hj2F2jNF44+Lt+XXRxy9X/YLLYoPrL68T+6UV39467PixYXUMg2ji0OHL5stlZdyuaQlkLEBqI79s5Jd9x29Css4DHf/y5xd4+h/6AAAQAElEQVR9y8b4H+//ml7+8r+v9Td/n/LxReVP/zXVP/QbDJTEeJJdLyOlgs0Ldq6D8PnApqmKflCfDLUVDdirlOy57H7ptAkVMTeEmvply4SezPuGzjCDNnhTpKgwz/ZZxIsqfNoPWqvdng2dgxo0qzY+WLQPTKxbjh/xBAzjSlrRp2Ni6fg3LehpBm60X66bXl42ffafieDC+PPzpmf0NqH/AAckBRptuzkgHxCEyxZiCdWV3MdyKs6ZHJYF3oCX3wFeZFjR94Le143AiKYsTbU2RCzuVliH6Mr+NtiH8PeIkHVxI9f6t/xv6Ggi/y/IsKwbdt+ht8q5133LsmuDr13ghN4mgTsV4BpawzYNnbW+/2joLcEvhNqRa7e+ETIwTM2qUopaqd2nS4YiLJMHglTUqW7wsPhSAIe1vjfacT3d0IkPBX2vwV7Xh+EJZfUxm2Q+bY+dekaqEZMFHkV9A8cm+CaX7dDNrKpt0DAMqkBDjkSqnbVhmV40c2k8ActyIU/P7lEUyTzXmkpw7OBEdVrQm/VJAYVQhISYSiol3RRy/K/LRlvC10GH4wn6oyIZAMPWvy/DL+zjbxwCZ/saeoBjlZAYZZWyQklSQCOgEfCRChMBz75L1kVEyDyOQ4NWyvPFEx125kolA0jGFZXCGOYHkAaYdz0i1d9pi4J2dmnBEL4AubHH+VR+qsuv/mfy8+1/9Ze0XVrvX62MkA5D1fuHUd++O+pb9rXfvj/KB+0Cf74UnrnknJB3mpY+b8dnnJs35F7Zn0/0X9HF+XrVMwfpz08v7LXPHG4nTeShCV4mDGBYmWt+axZlFBUgIxUwt2O9bdtknd7mibWHmEdZiKnKjwEfMaSy+z6khUmYifbhtSMpvBqqlM7PtK90bPj3Tim5M7T7HUcL2io6a62qUCpDNClT8vw6hNqQGlkHBvTkcQ1eMoqHgWcnRnf0smkiNif8YXqTdUZug3XQf1GDM8mFOJjexlwp3d7bGLtse/cdI35jA40I4fZ7GdTd+VYUBlkfx7FqaKmhpAptaUDuYqBegd4eqYhQy6IRWR7Gplqty03m08QzU6UAIVEAaC0kvvsPNIfM6v672P7Ya5eUWVQK82pRQz+NeqsFu0VXqTDU7rHI6BgTD2zJPELyjv8upWDxR2CYdgjszLPPea6BV3hANdiQbsbHnT5Ira0F356I45mc6Dzv+h/Djn98DP2vf3rRX/94lfVvGRRSZV6ryZqfXScJL/bFlWThMfZb8xGRyHOHiFAgZ3mbF8xZsOmFxWDFnma8gLfih401sTHOsvo36/yBqkJdAPvDhXX36eWVS6GLXqg7di1nKaERPQ6tdJtV3kHJ1F3GZZzWu+vmb5Mf+Cup1uc0YnlkbtNQCzoK5kKWwSs62lDkhm0WbGM+7I8LOkMwlTao1qZWqwb8K+I+z3xR7fQTZgwRgfvc/ehGnpj4UGr2usD6sIJ7IyNu0HS5sldZ0c8C/Q7UnUuca5y3PG9jjuC0FHg2350OcvUyFL1MlaAfWWupalm6bSAl453Ba5k6wNNMXM74xF1uOLHjYDMX9pErsXnGdjdyFqGMf0W/3J6YZ34quvf67Nx4Oo6c/Qf0WlVNP0OF/qEVNXRlnRivfVHI4ffCmBqpFswR46L1fz24QMz/evjrOjnDK8qUxzvnOEaZhjuBzbZy3FkO9LliP5r09YmQSknVUmS7lVpkGw4VG3qdoT0i5DlMp9y1gUN+gh/ATudqGtjAdVr7N7OU1BBDiKoETwFfa+AGfy9dB0bex4F2+gv8ZMdrWiu5hnUE29/tgJboYxj8psZWNY4NnlMJEZ/Ldgy6w+wGX5CHrrqMQyvs65t8HvAvhBz4YGQYiirtFRuMY6WvqefHmuKbHBkaapV5a+BHBKGE7i9X/zInseeL4p9/etanLy965p7uer31C+Mzl7avXBq/+ML4+VVn+uZlwro7vBcd2Oc+nkb84g7HcVDJ7GvVhXPy89NNP/xw1g/+P88+X+X/b+bMPt62nzhLb+SaZHxDbyOyHI/+11Os1djnfL7p2fTxzzPriO8Vd5j3+IxUREh8d5AfrLWHNsA+suAvjoeFRdNxttq+2GAmX634t+Nuo63DtqOSnbk7/r+hG2wEStNp6K4CDTuVgo1Ml+6KAS3v4+mAvkfWzKosBQghUsdl+s6NhsM4YgPLxzgPEGYgFvtP2xoezKPnzPCXdtK+CLx1rDin5a0lMGhqaAXnKRgiULp4du04zMa4BcGsAEOfF2J8wkBqwCsGErTlcN9E0nAy8By/G4wHZHwjKcztwGY+wO1yeytX2rav4DEALCA8YjF1xcDG7c26F/0XLiCf/VtElK6/OgER/DfgShLyJxg29gub6KfXqz4Dn/jU4ROfYrj+ijNcuVQ2z4t5gJ4dICJQeiiIughJ/HBh/fZSoYggkFKZBX0BGKsYMG4hmWZWRRZlZB8rhfxY9h2hdmjtvWTJoR4gD8ZEBHOo9XmpAs4KtI4zUYRkhSTOt+KUXWfoRozf446lv1JPHMP0k7rALZ69lyHRdq8LuwiUu7avOoAfdX4YwdCSoQYP3uiOOO5YG4mg0pbweudphpczm9gLcEX/E4vXBI8T7Yabk7RtQqBeKW/AxMF9pn1lwcTsZklZEplTCe8ls9Owb1YSEixrN4/4o3nd4ZNvsyo/yYDMUC2p1gr+XOW5Q4NX3mstKkDQb12tyOhP3Xzps/nAhKwIpMiUwLMphMvJNHaJt1BEqNCXjEnqEfc2Ovi2/oUe1Te1M7LPBJ83NSs87wh55xldg9QyfAW3K6Qs5j/gOzs0+K2lqJTskNCNDiFBWxTmbRN0wWlZOi7eg86gFOUOuIxIRdxbv9I2bwbPC3TizVXNUKupAfp3HRa5dOK3HxzGRqJqbI4GDkCt67rVypyK/gtQVTI7JPSMdwe3acCmUIWcT274ig8/hhu+M/G+oPRtD20cxlGbSCnUJe3JD8B9IDGuiFBmKIBdwl4bYw28MSYZXpGjIUct8IN+rctK2chbLjNCf3Np+rVYVWMHi8Cxdxtu246+ErkKMoVqhqyfQml8DQJ8WzJgA3b5gsdtCY1SU+bNn4r+0eWiT1H0t3cWJQTDPViazTP0kIl0oB8BNLAvuYQH87GiF6Zpo+x98hPgl7KkOj+1aMQ2Jy7sfGnXWqEvZH4iJCGfyyxSVsnvu1b0BnBRvHlzyUXQ6hJmdjMgngB+13colchSQFICW5OfCu+0Ktbol9iggVdEsHMyP1IypEve6dGGIAbE7LpwfSVvzBh92TZssLKIwiE6oJn3HX9w+4ZdottlqMS5AVkr+i4QSYikSyVf0SEi5C/xuES8jm8mF3V6KBcy8GTOYBIcFbxjq2+/oZ6q6LcVlyHrsBSJVyW6zBIqQLbgwqXowIbm8HZxXGlr5DC/H4+l93useFCBnMcdD84XMzlygqeJiyDzZrtbP5kBzVRBxgFZh7Fi63KnA60j4Evhg/vYyLl+PFYZRg5v5ruAo5RUxffFsyLzRMyt6Nv1DaWgJhXGtVrUWiXua6drPp3TFuYs2MY+CQr6Anwp4y3w5lJo2uNdZqZ+D4T6Ayn8Hck8kJdEd8NY4LdpQG8VnUVK5kee43ru8t8GziLohRpyVGhmcWegR3FZu+v+NygXPrBbuEih5AL5zD7hymUlosokHX8T689Ejp4pZ8oJuLBBfOWy+aVfNs968SaTDajl3pi4IfuKM1pfhgV9zMTkhL2u094v8BbqprOSw7YtiaJUdj2EBt7+4G99VNs3/fo//dP68n/4M1rOJ7Vf+5mGP/vX1H7lF+ryIav/pECXl7j1wbcU5G67Kv7WmlQNdVf6Tw94fNnRCTpj3Mpm1ba1TBPCzqyzLv2+8G6wPDv8OJfapgtyzDC+oIcVOd0nnpJSRqDzBP8dKswkMkWEIkJSKALI3wV+NygkgQQAPZcHO7YxbLr4gnYWdlO3Hyy8xeDey/6+ibiXbuj3yr7Bc16w5QsXzU+vKweNVU/nlTGb5nXT2uXbOz5FquDLpaSCuvkomRpoOxAnB/scH6Ad7XP44F0XzF3Vc5LpYyrqO/zs5CPTWMG940chhSElZBN4I4sCPEm94JvWUy2ppM3tQXtEUZA3+5wI6qlAbyXdHp3OCmHnIxDzTRs/NxoMfPYozAMv0oov+kBje3mO9zQbNt3wPdwV3MZfVJF3QNYRWRN+UJOu6POGr074hucKHmqrHECaxgEYB+pVhfEgggN0Ag8rQCQqyftS1R4JL6GVdQxTaeMdgeQ5EaEAr2lGpJJ6KBXyw8/dpRRUI2hP6owRz47iZ/x4QcaNOkOYKRH2Km9j1nWXfdn+uyFwB91HbjBDtzinYSspwV+xSaGMTCgE7Tt8Y0vGinlRCgPpC/UHlHJX1zu8BmMEs3zrXmcY7TsD+WbN2/Sb3/wt6ZEPfej61b//H8hxeON8sqH0WkKPxwZUvetlYy9VyXml28j8mbU7fvgi9nfW44UF1b9F6Muh63wjbgyzrpxjjHt1YIWUd66EYNQly1qRaaylr2Njq/J7wNuGI63gntmvO+ZncMyOHfhcsDGvWilRfy+tz323zqSNckNu0Egwu2f8qKe7TYRv7gAld9ELPub5DBZDgZB5lUJMB0JJRy3Zc0xFTwa30awQD/T2HZzmEeYWSvO8wO+GodEWYvef8s+Ol8lRJNfFw6uS90rF7lsoTdO0CjQzUiWBkujpaxnYJuErNLTC+afc+xhbGdsY22re23ivfi+hRr2xjo011Vpii5CfDcUhClW/B7xK3rvT3Ovu636MwlbA41c6ER05QgX8pRQVeA8DwkFKlXpJ9bKmVMvvQIGf/g5JqmJoB17vJRW+5cf0rWfThTw6VefL74Rhr6sPDvwAe8Dbgv794XlQ/zPvqv75Q+p/+9Or/gkfwhqf6RV+VBizrgwVpgNsC/a7EaQzfmjf2SCyIexXWGFiAQQksjYECRhYccyJD1ACpg98yPB4Goildj+PIGTSvoN7Y57nWhD/aaEzdwLP3Ac8cSHlu4FXLqkmaBtPgT/nviO5z3tp08oAkzvBZ024mhnkodRXeYZSyJkV2qX7iH2gwCvf+vrYJz1/haeJNfZM7E74MVVYC2UpzG0aatMINN5LJpIyiySEauWH0EOcXV7rJmKg4+DS+IYMV+40LnzgdKOc0al1ZLss9C3QEro1TxEh69dtjiPXaZKhlOxyJTLKwkrKTNoKvt+6L7dWFPR7nulP0PoK61dGQz5iCO47moiQcdOsFZvM8GPfqARirQU/pMcNkhLcDVtU6FTK4v4SMkIPCfqzpKLAh8ukTpsJWc9BJaOoRFXNBhTYCK2sd2f2eH0/yJ5wIi/bHiExJhkfzBRq2shdhoX1ZdUGr+Z5Q3+4bB8TwVhoFngwf0NtGlpVNSBTyWSc9Qw+mI4IJeMDSNcNGSolVDukhqGotVRDplZLx2c/PIxNfjdG8cQb2IGDBwAAEABJREFUMF3GWal0PJkqNdX6e3a8NAlSHWjuZaFi3XofVKFtfNat+rP3MZ5XS2pswFg4axiqGvVKm6HUgH9oplTASSGkFc7V+RqHSkwOyMU8+DIfm/0fffa9NrH4xGXwK+UNv50JBttjZV1aGbPwPtuX8W/XF+Y6N6VStRZopERA7PjcBqwG5k0+Q2HbG3t/XxL7lwCu7ONv5COfq7Sr63MYGnynpOj2vnEeejlP7E8n9kezpr7/2GTcTGHaLtM3PZcbeaqXpkuMTsTjlZz0ymW4PxS5wctMm/k2bx4b0ErrqmSnXbIowq0hQSEU9/beX1RKQVb057KVzndDl+XNbtbnQnxbd+b/rq9VpjlDvxbmoqtWG3YAWiWOUwUeSkqV0tBKUQXyhdvyFwRYSbAm9HhqevcwyH9a4oGDJi7db/VfGedkeum/ibNAcNVGgKxsLBYUN8PUhPFufJK+8GmWDyqHEeHKRvJa+LTuJl/E+vLQSnMCmWHYxt9JEFYG2iZZrHL7DL6ZfsOKIxg8bkf52IGhe4eNuebDpXHZAFccyb9VfMYpXgj8Zw54X4BPL5O+cMh7wVEuHL5fSA5PyPOZBeKjf/396ayff37VzwyfXvpvxT7R5yRrflfkDTZp2E8RIV8QibZ9X7SjB8sQEfRld9bEGAWopakBtQ1qwDCMGsYDQXYk6Ad9dQrx7OCzLC65XQHlJtsg6DPgM+hdikiVWsHXZEN+D/3/9vmz/tTrJ804pR3EegqMvBE0NxzzjMwzmzPjKTgCWOAbEvZ2SRGhkID7z+Q9oZNZVFwaMuX3pGzQP46DHg8HncaRTeegsQ44XANq5ysYt4MnSiJv1bvHpnEsyhJiH8FhQsJcunIwf+LTG/8G8ifs8EqSmOhY8IEF+1snK7a2jRf8zZf+L9jOvxX+6ekVuz3JvynuRLMi427kyJV7KJEI8tgg4LHIfn0cCnqXjNcHD/vkmaRkeMUv7D8LicmJ0rx2qCmlrbH3BDKj05lD6kQC8m+D4hpCLA/pYOWu8HxjwTz/yOuFjfxM16bC4AK+REe2q/FdoX0lMXXZmZskXf99z4fHQf6t0BMHiQOJthZ42QW9lO1wGAZ8qaogV7IRDeaJMYiPnnf1ONqYgC4qPllKUULX5QEbvj8dZTgMjfbo/O3ofYX3YF4rqcNYNbSihh4qvDd4/wo09XmFtgreWlIeU/t7oI/sICW4E/2FRN30R+RpJKosBTUkCXmV/7Osn/7wrJ/98NThy9OFS4FVCe+RHERVtCHchK0vXCif2WBZbwt5bMPxdzBFSrjejyA/7tuoMDegHxH07wqONCV3fCQ1wksrafXpRv/fi0F/oV673FmKAvmyFJVa0MddJ0NLDcyxvAFt07ftzc9sPWLLjdjexROhCADd/JH1pn8e+GsxEgOrHKcrQ5TQAZ9CXNt2ht2q9FfwEx6C/ggG8A0qFdukJvwDQ8iXHiPvjXF8y74+4VszNt2QFzTydCOGNfp3rfi0wW0lUxXEfDtQSEf0I8vCmB09Bjos8KMtxJmV/lDJCt1RYx3VclCuwFZVtqK6FwXCrVxGbGzOSuBTA+PZ0B/GpoF6ZpATVjke+4JKDC6A617wbuQEx8kG/ZmccSbHP73MeiK3PwMv5Hm3F0mWe8jUELVDg7eaTRXdFuik4HvbtYBnIoYn8qMP2AYv6PYr+5RpTmxKVmgKnkutbHSaPjyM+hZ4fxz0AO+Hsci+fODi5cjl77vHSr6rIjVK/oNzWLK10APtj+TBI+MOQwFX6sj8E9DgLfbUik5ndDS95ZeZyzPz5fcFXu1XXgszQqUU8lrlQ5qqB/JDh9MI7ZF1/KBvviE/c0Hs/1xvJXfuGJtpQhShAuLR3opnIh9dWqDpjdTL641ctWixv7iPIYpQp4leS0lt5NkXPpz9xaeLXllbV3QZwRj3R1HytTLGG7JXxnnM05dZE7oWDPg3xg7sM07sO47HQa0xJ7ELjPg/I7ktV21aVNDbgGwNfQV+vmunfcNX4A//UG6qw878XY7jpL/VQPdVxl+GFCrVjL1/55/GbprwZet53YQexIPu4XfGz6zvG7Lb3zxuoX0h3ywMXliXJmRd0MumgFqwJ5Im2wxbTYyb+YBkXlMduBxmCvyuWvClnXwQscOrVJHnPXT+APnu808e9Y/+zn9f57/yL8OL9Piv/AN9+PN/U8dvJuQQ8og42VXbrsLeSmVVdFh4B+qizEWlwyqPKbkqCbyIBRnRF7p1nnllb/T56apffDnrmQ/Mr6x/9nPHm5DIfrKQTxd4m4CuD+JtAm7k3Im93jxPyLN0DQzE8Lt3Jz2+O+J7B/z8AK/EPr7AALWa8ocXJ+x4ZC0ZsfUBn7fvH5nbalVEkIegjrE28gtqwmYiL6JbdLrQsML/Bn9dQfygiXjZ8alNz/23wCf99i+m/p/j/ePfvurXf+tyzyfsi27Awt5yQy6oqGRRhW6tRQX+KrFUKYdWiKWqb98P+u6bkT1x04gPVWxV8fuSqUI98FUpdH82io23Xbatu5IxBfyZRdsudLVrxX9WZNncoABP1VAHDW3Ahwd5vCK12N88dpVWdGH/mVfkdNsmbSryOCll2BmzgtP5bKcMWitMOKZGYutwHMHdFFGUUZFnZE9x0OPDqNND0+NjUTL+Rvy/vCx6eVnJq6vO+PO67/AmfDB0JJc4x5xORx0f3gPfqh0+KNs72HlQyRN0juAaia+q18uO/nfkT5WWqq2ojVX2l4rcmVUBP9or/hnaiZVQKCPIL6vm+arr7QW9TbLU3MYoilQSoLStjmPVOKZqTZXCKHxkwc722StrnuE2rfCzClfWvAq86vFqve7iCcEzECEBzhVXZL85ztG3lEIN8CHmb+TFFZ+bkW3GVit9DGJAyM+ukqHWzFdTLZaxoAPpN777T0G/6vD6B/XuZ/+ynsmL5k/wzFYMPxBybMzZkKlgo6PefXjQ+/cnffhwwk6DBtaOSHyJdWXm/HHjzHVdJl2IySsCrtsGjVTD9w5Dk/9k24PzLPOOQ9GIDQZ01TJ1HJv8d2D9280H+E2hv1Va8SGHyQV8zxyU/R+Kf3q+6vPzDZ5NayWf7drxu81AzHo8ny+LLQ0XMMGeQB2cohdy7YTibYcLH+hcfEjH12b2A4aJ0uC9ROADhXUwyKFBTpVhgzEM1fW7m+4mUiiQpH+4hj7NQnR43/CdDeK7gq5aC7pMOfe8w9ffAx/YU38DfHgY9J71+P2p6T256d1DlS/uT+jLejoMlT1Nw/ddVnRXsdG97j6Padi3QCgNCrneoDmMFbpNzX7PelRLaGRvdjqkRt5LSj1XUNpvC/27pAVfmIjziXi/kStulDOC4WWaUfINp7UuHZeZoVLLG6AL3o1jZdzOuRADdRoNekdi5MTe5OQSOMAL2y/2riH3g6b7baZ6GQplALxnqD/WsfG73PjhPOZy2XbiYJPtvMA77GqzXzD4PQj/Ann0t2+7/hfk5Bvzhpp6ODQ9ngY5nxzHgm6y0xX0jOPKOvP8Qv6mXJDHsmzgXvD3G7n8xr7/wlnxRow755UsightEN/wtwO+/ZMPD/J/nOXf3D+Otdtmp99r2My8FZ/cwTkT52cujZ7Yx3zBxz9xJ/AF2t4HOhYyU8MwEH8P5MCjxnFUwzeEjOZl4uxmfzxg61OPs9SBODsQbwN2rUAr4ABcVvAlvH4Fqtqw+414O4PrzJnxwpp8zw2Bzw16OBz1eDjp3eFBh3qQVMk/O3ltF+xrU2gFkX/RadWOr2y6Id8r+J5ebqz1F31izff7hD6dI1dk3wnQiFD305aKAM/2O/b0HggzKt9kiKAfn9yAEqljqzoSL0f0c6BekW1n/gxt69Wl6WRIjpcjemvopjC3ZfzYNtDWmFtpOw4NXR/1nj3F8XjQMDZlKfKzwu/MXnYmx0++d0JnN+x9s0z4FulDUVMVOuOxqYB3J1dO5MgFvnYcLErF1wo4G/KWrkPviV7Q+5m90QVfmMlPliPRZYDX9Y35K/QMC3u5FT52+PF+afc4ZIwIZYYCqNBpyFIbfOSd/02Bre8QmSrwOrZUI0brG4wDesVfT8eBNWBgnR707jTqEXhgLf/weNA37x70Af0MyLnB3wRf1sdMbMzUfZlt306J9STwmSQHVr0/DR3Xw2HQAd1U6EcI7sWzK3NXKaIUnO7k2F2IorT94W9k/AH+zPPovTlQisdsTNjktcljI8R6ubF+s07igzfvHeFrl7B5Q5aDTodR49BUKus/1Bby3YQtne8WZFrhitQuM5C1EHODxuNB4zhoGAZlFtmmF2xmu12R/QYN159Yrz5+uejM+rUSILAP3dSJPcwBKOCDW9aLnViR7OeJPY4kxRP+vJMnXl7O+vTlVcbldfDCuuVxsIZsuxbiZwK322bqMz44k5/d7veFGKGZtXnVF2LwI/y4tK95rV6QFXWoZBLjVcdh1AO55fE4YKOBuzXkxEYFORMjpHhQYFCI3FMx1LH7wwl9VG3455W8+MKd7dPLK+v1i748vcD/i15pW+CtZMrz1DPGhi5T7x9G9rtHPVKeWBtO5GOvg93P3h/1/TcP6hfGr1zUrQg54LCPp0HvHgZ9YCF9QKEBwjOfsr1C6ExivsCIjbGgyE07it5Q2IqiFzZfs24kuJUgTg5whzHkP2A/E1CvzDM4AV7enGZmnOk60AJcO4JuaHahfUaomXKhXOBtMz36d1sJ4Ju1Y++w0b7SvzJ3Yqz580XCKwFveMJZ+p+pYBF44kLhhQtj97/gYE/I3i+MWRh+4KLy5zjGzz+/cGn80v+EwpPlhvcJXjaSuQMgCSb0LdfV+V61Q18wFeLLRrVxMWQBKoFQayMZAG3E4e3sd2jDII+RH+Zbvh06WB10K+hxZ9rvl9O84ig7ThKRGLx1nL823/RvcVn8/xkObJw2rQSM9bYxLrNqpbwRhP0SFB2JJ2E+KPd91wZOyW+SaBdPyF+piFBCy0FkKJkqCSDX0CobqUGPBO8JJz+0gY2HoWmoFf5qn7srlCVxysJBcpAP8H5fdwm2+kJ3JeCesdMv0P9H7PBCfWKxWQimblv47CWJecbGTgov+OUTn0B9fH6V/+nCF8oLyX4D8W6hNglTKSU2CcEFUpAck0W3wXdFDuuTTS+2vXHwvYDvjK3PbE6sq9m6CilKyItPkiSV0fVl/5/hbeIQMrOobIwNyd1vsGO/nYSyERernBy+kLx8QL8SI8LGqESoEgghnmyzK7S9+Zm632+ynrzg3S+Mm07+O54EcvVk7JqR6Lrp0JMnOieGk+QdJHWEFntu7L+De2MDvSsiVEtRyaLM7KXnvntgYQYOw10vZmhDzys2cL2V1IGkPrTC/ASiw1BCDZ1U8FIFn1So9DbwV/pK7wslXyFkJfs7XAT/tRSN0Gz4SylVO2OckH9BUv3pL170Uy6Mf/rDF33GJ5yUszQF4/iBXMEiv8n5xHa7sXIyOrQAABAASURBVEjYZtsduRwzkVKEpK9gRRskmuIOIcZuQkS1EhrhZeDFMqWkf6BBE7L8YV+80B7WXSkyz16ox66Xqq4b5DW9HfuajwUdLpyAVt7JEsi3KyKU4Phl+v7167P+w/G9vhDqN+LWMlBVwIOg4Y0PliML6z4v0GKfH4IlhRkM0SeGBzwFfAS2SvSaGjgQtBrKDG3ExI04m7Hpho6CBT5S/YE9/GPTik+v3Zd37CtVzw2GMHen3X6+wPfGeyhUjAA7bo65lfFRoDtqJM/VcD4alFtT4bK4YPdY4GOWVg6AwdzDWHVicR4ph7EoU3JsOQ4m9OE4sE1nbHuF74kNfs8J2NDtFw6ez/3CeNZTvzC+cRGwKiI0lqohq8aoGoCWrb9X6gU+kzE+T83g9QXxjUvMiXi+QcPvzgEuJzakM/G4IvPOnATvkXj78DDq28eRzXtjUS9smgu5LTUih+P04V3VIzCyDgabVWlTo/7wUFiUq04c3A5sug74/xH5j5SOs1BqXYOY3VlPNy4lVt1Yy2YuLxZ47Lxgpx0dhLB5SfSd8FD1cGzyGv7wMOgR3t5/OOibb446spZbt329xQsjpcxgtnjbtOMPd9hZy1dd2Ny9srm5kA+tZ9v7Tk9KdFAMNbVg91dy9cdPV71y8THDV0QwJlUzwR8ivcoXxmcu8164iHp+njSRMyMCXVUdjoOOJwDeW6vMDSGaVnR+nW7E+arSQiP9ZSjCdNpj14LxTG9hTVDujAEqUDaVkOy7B2xx8Dx4xf2Ys7He7MCmCd5n/NCwrtK2QxeOV9on/O2GL0z4xgQfC76/INtCn0vbYEawhfYtmBcJn2w4GX8DZha2GV9f+oVxaF4LQD84NvZDO7wH/oCK9B0H01/7zY/67e9/Tb/9f/z3df0v/pCCS+Bv/uzf1od/479S43J4PIQOwDhKbdhVGzIiq+d7o16r39GTL4rLosgZcLnKuJK2pG+Drnme4O+F/Y/Xo4+fz1y0XnW53bDVrA19btqRB1hXzcg5zYsMN+/diI+JderroWSlPxg/4r/vH0969/7UL4sfjqNGcmMkxhB816IjB5QT8X4cGzmq9f4DYwwVPw7033PRru4DGyXq5NCrfmlsvbptt4OA09/2zQV5rPeX86KPfCDxs483Loxv+se/ddU/Am74s2Emlr8e8sxzhbdCni3wVohrl62mhhp65MDwDRfGP+Gi4/GxwmtRxbEKfYUxifIDgGWz0cE44VyBf1pujzH+gAYqwqc3LfhQz7MWRCH3t6GqDkOHrE1SynnQYxFNWJGPTXT3WRr41mZ/jQLa7OPFYo+5tOBjK/FsXgr8NnA7Bg7Yo3FoxSEUWfCjgf3EUaeHUY/ki5MvjIvQ9c7BZtOL4xV9Xsg7O0ax3x2OoeMxdToNwEmnh/c6PH6nYfygLI8Sl8VZHlhHT4oYycWpl/PeLzXMc2mJjFUDfBgq8V6yMraitiIRL1JwQA1lhnZuH6fbRbfLC3LdL4wL+od9OeYr9QbOAz41ImcdmMe6thNbM2vdzf6K7a/47K378IZeif8VXS6WVf19E+hQY0QoAcGDdXkFxxV9kgK0077vgd437Lhqwu+vXqOgsTBg23FW+dmZLZUMNfzkMDTVWhSR0Ap9zM/6zW/+qgfqn/vZX9L8fNSNeBI8j03oZmc8QB47sEY8cDHw/sODPnBg+0BsPZLXB9aNiI0ZqxYujK/bpAuXaBf82zyt5KWMoqFU4qzKMfcA8hM6Oo5FI3y1TPpTD/D34TTqw+nA/th2CPS+a8dPN/zoxprjvflHPrT/9HTTZ9aFJy7VrqxJ9s9th3MDSiR1cJGufmEMS+gp2VcgN7gWHGAimI3vwhnset104/A9kYOnflm8aWZdID1ifym3ULIOdsdnLgmJdghZz/jjDm/iSWwSCpgIaO3aYIg0p5VSjE3sVkv0+D2hz3dcCL/zBTFn3Pfo8oPrp6b3D4aKHhpretWRNdk+NVIeDOjJ70OtGhtAeRxclm7ngn2LacFLBYZS0H2T5w+Mr0WMC9l2R18Y46sFXw3titiVGd33dt5X+F7g32sU6le/MLYOafN63PWI/9nnIlOlADXxm9LxCBwbPrAxR+jKNFoJZCp6IK+doH8YU0d4GImhsQpfEHErcIUqcvCtwo/skIoM+FR/dvgzn5ARLMm8Lthj4WWG5kKdKmNDvx/k/9Pff9L/+Yeb/i+fbrJMkcLPi07sS3x59cAafWLc0AoyJHRCC/xfiN3+S1vsQ1YHJAQ3nGzGjybObFfWrMvlqolx9tcsRcGX5bYfHFvrFx2/8v07+c+8HMeBHJ74Nr4GzoW4W4ld+8s0rTrj0/Z1+/gn/P0L9wL+EGaBZqDjgfkPD+S901HjYcSeg2AJ+ovmt3PdSD46sk854RtHyhG7DLQNlK0EOk6gwEeooFPMp6SMCJln55Uz51ifaS7wdyN37fj4UAadxiP2O+rd8QHfOhAPhdxKHBEfMwonpbFWiLxg2DVje1+i+oz0+fWmH/hg37KdOet6XXfeWgk4082UhqF2CPhZsOOMDRb0vgKWMyNVWxGs4la77KfJ2MPY4G3Anyp8NdUsgh3WkrXvG+yvC3m0MPEwVh0ZPxAQlr+W1Ej9ODTKqlpChbYDOf09ue/du5NOJ3TdWm9XSCv2ME8TfN2w371c8K2NdLFrg6eo4Bmq2nFUtoJedt18wYtvSqmSTQGUqJIK+5xdZ/ZE3sf6vG5fMN/drxhh+a3YHZ1s0F3wv418u6A/87Kha+2OZSnCEMqETi34+qAG/1kKaKLrZhc2wq4RqcaYhq80fKRkqpaUc431dCI2vKd/fBj6Ot339qeBe7qDvvlw4kL9CP6KTjZN5ATzfGOtW4mRDd525DXVAZ0cWsFOTY/o8z1wQscH9G5bJP2Oa5xKPjv77s5lwPFXuQqCVXgbWsHOCRT4hNeW8Cw5jym2XpYSitxZAxby/MQZ4IavUuLPjGSe+TiSA0aNY+06YGK3w4yvzOh5hnf7GBilTJVa8c+B2DtoOAzUq0op5ApsRw5wzFxZj50fXomhz8Tw588XnTmb+PI8FegqdWLuYWyqyILJ0J00s9bPrEUJHfveEd3Ypi/cMX15euV8eWUvsyDDJvuy1eL+Gf+b3/Q+U5+IRcfVgv5X5FgIBApdyC1PrJ3eb395vuiVc9ONnON+8WRJDfhBtzn8PZ4Oegf43e3mtUQggZSMZ8no9Qa/R/LSu0f8AP3s0Luii1f49oXxFy6LPwNfvny9MF6UgS6zgAXNguiA771nLXSOfH8a2BMUnWh7PDY5Bt3+/bePwpxCblw3JOiq4DS1RFdkoYQ/fAWjY7gFA3ZAKTOwvMHs4AF2AsYOU4o04ECHsWioqQrOr3i6I6Bcz12Zs4J3RUAnLCvf5f19k+sb1rQCXDd+XuFHPz7Razttuzx2A98Cn+bPMGG0CWtNOEMH6guJcAUgyxzkB6lpzsgzARc2ga8sJl44vrxc9cnGxQAL/CohCFHL0wHtgYHGXf2dHxHxVhdlKHnPpEQxiUEriaO2AWcfVWtTsqmLALFBzJUf8MGXg7UDdbcaXKVXj9OkP/7xB/0z14v+xrtvdQU35ld1ysQWHqtOO7ErAP2Ajz5/d29IkcpMhkUvXS84kstkbAb9Ebp/iVJye81k0asaW9M4NA3eEDGvvI01eS/a1vWEzrvubQP0O/PudgfKgq16iTFsq76xdxAxBlN2+9CljR+2kcFznExu2NbjnSD6BRPvqydhk4BTpOKnawgLQ9ZjQaZWEr2nCqXg134zw9eNJHs1kHCM0+9u38AZzKvI2IaqRiC1Vu7zFfCmDis+ZTC+u47xSeRbkWUBvxOIyw1ZIKsCzg68hCT7uRPRBj3jEO2GpMwMdYhUL3nvc0uqAq2W3m665mGBFwPkFXwVxlfs3wy19OTsObUmfGT3UTjQhp5mLjgXYDUf2y7Iq5SQY3loRT/CG55KmSUV0MiIjiszVRIopfOXGR0PptEOk+ZrRQ/mdeVlQj/eHDnJv/LB1JlkfyEGJ+zh/q4TxjNVG+UGbyuw9frecZp/yEAn5PrG4M1jKE3TreajlsR3i1qrdz+A54CxBCoIrJcIv+0sJJsWdPIf61G/us860p+1yjFbMpW8R4T8QEYL9GYWxJs3evDu3Ggfmsl5homNzswinpT/yvSkv3L6RrcsCuMx3FHByQ5Ifo0I3emgY+oRbtXvfWjiu+u+0F+Q0bK4zZg2ZNjQs2FFZ9aHoZQgDxUuAZApk0Vz14XD3MTBDVHUmdh/FykjBH8aMrAx86E1lKJWs9MPK2ITc98mUt/wx9XAjhZW6AxkShXmlEYJH5BXF5hd2QaYb/O43yf0roRmJuOj8B7yZmJCrhv67bkAnTvGdngI8cBCn87GLJmRWVQyldQRQf+/wAx5vHXknGV7Wnde1wLa4blAyVSNOx5Y1cYmwfEr6CbjKpvVcUgdOJg1y8d7ImMDBt7dNrSiSuzUBI8Z4YC8cUBmT6uZAzRnIcpVtoV1t2G3DYNYNvEkc0yn4yIvHcZKPq4q2CIUjAgxRCUlWO11z13JRxM+avlWhA1JsEB/ALzwHYCUnb8B3MPYeh3xBBuSQhHR6+bPsXoD5wxu43cec4526Xfzbp3OxPlEfp/I1TPl7NKAv02sDwvgeRs23SAGCRV01tDVwEG34i8QRuUYls6gr9DmMbVlz83efB65GBjI04V5HhOMCWwgK4M5igSHuv+YnvlcsOECXctw53FmY7hqpc3tC/5rvqzDDJFDQhVcrrttQfYbl2sTm07cEFdgkKREuX0cA6ma/Q6NAPvl3/yikcH/Zfvv6Bf/y39X02/+RMP3X/T9v/PX9PhHf1MJ3xUZKrIYsoi5BBTcR6y8LNBZtW5r57XrF3wuF/YrXe/wP9N29bpGTvXexh/IntnTuG3CbhP9K7ZZAJcrOWrzfPyj+zVG3yw/pDf43qEvfFEBC+ig1qqGj4zHgXyCr5SCit0JiOduLgWvyQ++aZQypMqPVlOVOVlShkJpW2cpUtxttSu0UxcP0/j59h0BnpSU8hjYRBfSjRi6cCF15mLK8hjMu5DJByFIyn41otuhFpkH0034AZlAq/BXSJW2iv9UxhlKFiU8FsCyu22oiU8UVcrice4rfq8qkRK4VnS3Yo8V394od3MMocjQ/QkxRDNCzPjR5HjAL2fKhdJ+dh/HT6ZEpu48FJluM90fAZvUoe/PDoeDjsA4jmrDwNiGvIW1PNRaqDaJaXCzo7uNC5BVN3x5Ji5ncuvCfmDTTL8BJ+BQuOMDC34ysV++4UN9XOdz1YJsCzKYZ8swIctCfDi2FvxqxQabgTEruZkm1s6dA++uBTlX9MM3fr1p5lA+sdftYLzG85UO/rpbYfindbOvcEVdTL7nbAkVyfZGzcrKO/6aKWEOwYIIHWDrcb4yF/K87zKvM/jNzwaPzNQOEqRH8l0bNPiWQbSoSj0dAAAQAElEQVRnlm6LAHlESIreZxqw3eWznCs8/oPxb2s+/UP5+Tee/yey7cyjkGWDoc06R7fe175yIfb0euWweuNC66YrcTyZLwgvjHXde9XJeiKOJ+Z6TXTfauIQKfAS9rHOF5G7C1KbVnS5whxotG87wGD6+CkXtGgDxwLjk/M05erx0Da+WhIfKh1aw99KVQ30YHqGPSRK45+ZN0PvRt6/GjhAX/GbG/Lc4HsG/0L/in4QvfOyUb+DtDJ/5d08e1xvx1i+7NtZN81wQMvlDs+7denS1goJs3Rf97l0bAWeo0OjPg5+T96LGnFe8JGvkNQrclbiuhIkQ62MKdisqKQhlZGSaX+FN7mD9wh+0h1xL20GQwTvgH7XY53rrc31TaEVXDvlxrgNvWMm2natVDZDb+Md/VgvXUcofEN2IXugEMiTgwSfgucg1kMDsdCQqyFvhaGSqQRKQCgFRTFz19fHzff6W9tbIegbdnjpPPGOm4h7CP0pLuP/VS7o/2f/6EV/nw+gjLTW7PuUw6FwcdP0wKXxA2u74TTWfgk1MMbQKCs67vovqQp/IfiCwILtLf8OPbOy8cMi88oADwKQwPIb9jd/WNHTBrhc7G/Ocfif/fuGD16dW+g3buM0gNrI1E0DAxtEtnXXAh8eF4quO/N7QLFHoPNvntHvgFL97r4HLmEMh+GegwOZLMMKLuMzT46THi/w4z3Riqx0a98C2bCTCvpNbbyv8GFwXfAhmAzsKSBkySXz6zFLx2NpAj9IQRoNSfu+UTraAWRbtw3/uoPn0tRxbIxb0NkEXOHNsXzndUcXW4cZRhf0Z7BuNiYbKCR4K7an7foG1sPjcdS374768HDQ+9OoR/YRD8Cpw6jj8cCl8VHDOCiYb1lmcuDE2nNlbTizr3nh3Ph8vuqFfPnKhfjZuYVcuCCLefIZweMujDdcmbvCJ+GlwE4FsG+2WqDT+ro51KpSijIKrN91aTnsE3fYtVO5w6adToN4QnxFMBcAt/EYsoAPsPJNmwGKEuSTVG2poUWHgn4K7REhPx0v1YJdaysa8LHDUIiX2vNRZspfNVItizy3ZKowPgG/15J8MJTEX5HzXitFCf6URCGmCm/A1ps255BtQ6ZVQSusqJEzBvNoulyojnzo5HfUpFpTjb5aiwqQmRIzV/QzYYvJcYXfWI6SqZH5vrg+cDk6DoMsUynZeaBbBVwD+EuL3rbjeyu29HncNnU+DA+MECS0dN/eZL/zuI2xOx18S/DhsQUeK8w2+G8NvQ2163Hg3dBaUXV/gx9K47jgS16H7SuZoQqPQ2vofUCPDT+paowt4Bb9XYf8iEzIJnF15898OKYn4pXQ0UwD7kc/w0IqyFGwRwUG9NdMB5wjfA5Dgxa89jplLZ3u2Ar8l85TgbZ4Vuy29L3AzB5uAm59D2W97OgkGFOhUQu8wYNjM6kfxqYTuekwVtVW1ErpNA60f4UcxgLBqgJjd0dZcRA7ic2xKyKUpSiyiBcMs2MQAIknFn0nWQeuNybWj5V+gGCHocqJ80B5gIGCQDsBteA0Zn6FWYONsqLEjXczDwP+Vn8Yv6NSz6NK+y6F+uMiIvorBW2MZNCGUgxrL2kDL7MkBnl0B+rmZ0RuK91low6L0FCX8cyByv8E66ef+HSBT+cm+O44mCv7QnSUVENJmyEiPOQO8G2dCkd3GSgo2VBlaSrNMKjUpszC+FSGwfPvoBCPOUcGFn7j8Jvo+Ge/fNGf+Nlv6ufHk/7eN99pGRpOW7SV1AgPGR4lT1Gl7YhNHgnQVkvnakE3xpXwVEqqYOMOWVQYU4GkLwJERoNe7WyeXGhrjDeuO+A/WRQQNc4VfXsRueEjNxKFN4RnPrl7fp306cut/3M2b3p/xwe2vjgxTZAxCQC6ASCr29xn3zDulQbPXfCZhQ630cScXZ5iPr6WsAT3qIEB9gm/JJ0dMpTALnX6E5uGGXBpMN8XfGBCDnMyDFX26yMJ7sgCN/JuPUWEUCdB6cMNspC4ur/C2wbc9bbLOJKxpmnd3stQSWF78ezy2J1aRirpCOrGseJ7K3hdRxTGhwr+atsaSjKSkPXm4nZbNXHYm9gIeeMNJo342aFVGUbKoRU1oBaI41sLC+uNBdS/oWK4MdGJ2QtaRMBjqkFvqKUnkcH+hvyNd+PITOQLRVACGUUlC75H8qn2j1QIO0Drqx1n7HdD31cuV19Y6J/4YObz01mvLPwTCc/jSkmNY5V5BS12Wjk4rMTn2ksUpkxBJ9VKUatFpYQJaUVf97yyybgQQ9UytCLbrkMzb4zHTr7oTPRYoSke+9eNTYl9+ZXM/g806E/uN+gQa8RxRAEvtl8l9kj9gHnj8POKz7yygXF9flskJ+S88Yn0bb5xKJ71515+0OdI/ZPhoFIrG4RCHgZYJOFGG0nfskWESinYOxXwluHeXV/9q5d2CAMRYBnE41FSME6yHmb4uMeJ5wr8lDhtIuvx1PTuw1Hmw+NeX2ZdL6sWDvmdDTsBuO70UzVTCbAPVovUAZ0+esPPols4JczIOSPnus4QWrTal/DFG365QtOsBvMiQwEeRciPZQlkcFPFhpGSP6H2wb/wPkBnqKXryv5QS1EGM6C5Mc+4ZwyxQMP2XvG1FbvN2HCh7HGV0edQKPhK8FbwtpYqQAV/FhZSCb434RYKxrgvayipRwQXCurxPiGT5bpyye7yrrNdDOljq3EPqdZK57uAu/dJSgWHa36i382/jYq+HbM3LriugHH7fcGPLY+YmJFKFJQIUEqogX+E7xHdj0NThY71eyNnOfdO5N+JWLIesLiMw/58ht8zn3Av+EXHlakEX4FGKwneqnFsbNIP8m94+NPr1qr8WM8b+nbdNnNOWoll452hOwE34sB/1sKlx8OuDMEkz/GHZxdi5JV19fn5qi9PFz19uegVnq5c8jk3RISac4wB2gOyppF0HKHMgk7bj2NqSWKowvOgx3ejDseqLNgKXoN5tRbGFnRUFeCMQvxK3c6L/QYw/zP6msmHMzE7v/nOiv9YjoU8DCqN6PwBnx8o7fM7a/yCna5cUt5ue/ePiBAk1JoYH/AaavBQgHGXfv9v/KDL90f9o3/45/T5L/+b2m6jTn/oN/Xdv/uf6/D7n5VZVDJVQFLINyUL5gtietdOYDpH7Dtebr7Zi93wmet15wMfgNJ8kNJZC3i/7DoT1y+Af8P7y8tNF/LUwlzUg5/v2hw3wErbivzGD6G73ULQNuwKFJCRSuzRdYqAdayqrahar0nYg3QxDnBRlZ+VYFrQY9cpelzp2+2sdGamKvisn98LqUZfKdCLUClAFniBiO5Pwk9Bp23AF1pF1xVdJ7qON5Ash6CV5ARfzFWm23YHDiQ+dA2OURoLNJCQdUa6EY9X4vuCPWFXCQ+eUzJ7vRbL3DQgs2NvGAaN1P1uGSr4DIWyMBcuYGFXR95lX7Wjk30nmuCt6wdCE37kfxFm+r3EtjNxvKE753ejQuRuF5em0YaiARsc2OMdjgP7lFHjONIGTyOXxcAJOHJpfGT/Yj4r+UzBpsGAXnYbCn5MZ4WW+VmJ6xWeZj7Fuk1XdHLloHPTtE26TKzVr096/vJJry9fdD6/6Hp9wa8uwE034nuyDyDfQhw5F11pu+J3V8ob6/5Eu3PQgswzsTORjxboMU2bdcLa6vcrOrj1NWQBt2Ht5ZVcYRvd4G8iXr1eT4y1XhuK8rljwC8HZB05eB4MozQMgS9JCnXJF+S+QbevH/A0AwuxsFh++MBqCuwewQQlmgpFAG7DvrVVcktVocxSwJvwH5h6Z71f2RsYNnS3CZTy83cf/2/40U0P0x/Qf+P2p6kHHw5OwCzn7OttIi++6Ld//ln/9W/9oH/625/0Wz970g+fXnqetE6tm4l8O5FvLXfnH9+aUeB1mrHXAu1NCzLYngvEJ2x7Q1dXfOoCjTMfzr9yIe31YKLNelfAIRDBD6r+tq8VXit6HWqRfeh4aDqNAD71iN+5frAvopOGbgrzw+sbCoSkrtjZer7Bs//UxRUfuEy3Lu/MPmHFV1b4W+ETEdjn7brzje6IR/M320eorwbwbYxlGnElmVZCb0fejdy4Ar3cFtGsghDmP20iZBEPbKqUUFKJCO17an+z8SYe2oJ57i8lVcn5Ffnr23h5LMh3QIBLxAWP8IFd2wbQwPdbm4Rby3readxQ9g7gbr1fPBGpAH92uqEIGhX0A666Dhj3ir5m9Dnh9z6zWqf2i93IZcySc56ou82xEeAoILXcBVqZqcxgHD2089Oj33jc5bn8gKJ+BJQtt+8eyRCTM37zZA3+xe8OegDX/+q3LvrZDYmpl0xyc+UCELDfjJT40APw2KHqgbYT9xIn1tfH06APjwcuEEcdaW/oPcFjOkJhEUGOJ+5Kyo/lNn3X6ZL1cj7f9PJy0ZlzxZXcM+OI1pmwlcdOxLp1dkN/EzkAtIpI7Fzx8UGVPB/wbZqeNxMjN/AYn2NmwQdrTXLuALTO5zBUVXg1DzWDerIupR6OTe8eDsh0lGUeG7wLm0LU8Txjx9X+LFm8u+/TZx5vpgtM+P8MTdhm74L2GU8Swxyh5KuAL80/OinkvVIT//4KRUOtQJPvZio8IhrTd+ht5Iq1w0oOWYjHjX3Grl2BDF1X8Od/eeffWD6Tc16x6yu6eCWfv1K+GMgnF3LPgl/efSIkeNqD8g0SoqUU1dbk9ej9u6O+++ZR/mfv33446RveH9HTOA4agOMRX3o86XDgvFQSvcArvNywpfeYr1wS+/z46fks/2a4z5H+Lc5nbH7mwu8V/l7g65V3Xyo/vV64h7joyl5vRb+lRLfdu4ejPrwH3h1lPh5OBw3DoMwqRQLYSjzUA+htvNo37rKirXvFrQp+RkQv02UWFWRO9B7oQCkZTWYo4aFhq2Eo8nmhRGAXYeOt5/ELdygT8prfkER3/xF9buKnBV4LclQ9HAcdxwGfq73dOa8wzpAllXkHKUR66nSCfvMgng37288XkvCGfkg8ihR+JHgLaKS8vx4dky1VmGue2zBogG6tTZlF2gP+RX7ftRBbztMRoVYrOAb26mMvHS9uq8hfWaMH9mWnY8r/sutALvBvO9ufLL/taXB9Rdd4p4QckNIuAXcbJDxVdHkYq5phaKptUIF2lqIG34exdR5O2PkBfzud4Ie1rLUqBX5G2rqRF2Z8zfiOYyMXHX6Ed6cjdcDzoDG0olJChTKxc2BnZZHgz2CdlEhl8hahr09EKPIO6TIkl4aKTg5D1fE4AkO36xH7nsiPziemGSFy3YauV84eK/EBEL+230ocWisFvBV+Wimq8FhLasH4K0AXuknyXao5Z4AwGVMY29BXBZLx2Q2FUgudRmrnMOxYdscYAabigYAQ2ovcigPNZCs71IxDLTiX2zx2ANc4VlnAr+DEdGxVNVM7zM0IsBrAs7kk4Xn+Sp9p2ujyA32sr95G3bTdbEAe/Q6Emzp4f/0ZRwAAEABJREFUrPn/PcBct0uM65OoUVphVvahFRJoqiFjQV6Gd+d2Qvz8ctXPPr7qiUVnRk6mqQd5SK5HxFt5f0/mR4Ssyzts1A1iXChLUdamAlSglEpbVWR2SMoM6pKMBeFBg0Zgamfz88gG749//JneTRf9rV/+Z/TEhZPnVgzakEMldOAAABuKjiBUS3Z72LlaLT052FHAqjS9LCole73AX30D1/OORH66DuHDbR7TGGd8huL5jDVO23EiOTjQrgTblYXlTLJ7eplI5le9vM66svDN2N1JYLUfYPsN3HwjL4yDKyIhG6ggxBAxRE4Q5r1Dny/a9w4MlpiXGfoKQV040Q6CHZ8GGUNCJb/KaxqSeZjx6YnEYDDvXoj+v1z9WbMuS7ffB/3HyMyqep7ZrLX2fhudhqPOCGNbshwQJxyEbGHJwkhBBLqACC7sCwIH34DPwRXBLReGgAsLwtgBBkwTkhWBkI1tGetIp3/P2+5mNbN7umr4/fOZa79Hrj3HzKqszNGPkSOz5t7bhx5OFkySfXuiqOnBSsAOTkDIHQqtMOdF/ILcM3xBTl0ebuzjV7oSZIEr7eShwF+BBR+KeYznwK6i9/NCIgms3R8dMyu4raOIUCWRdMDmlfEbL2bzzyJ+ZnNlIGco+WdqVYaR9jPY92s1jY0iYcYmZx057Duw+fKB8cW8iwtaaRow2lrK88ah0lbVVlVqUUIfNUgeG0mTKviH/cRwfY93wKP5tJwzsW9du/h4Jr4+Pb3I/1mRZxZ/FwIeV6DrPGLdm8RCDC4I9Rk2bOr+Cm8VWbovZkqKrjfrbME2pgdrPRYG8w5MY7vKYATgEVcyyHyL1j52pjg74xcz8I+2pnuM86dzVamNISn5Cz/hPWOXM7Y/4u8u2u3vR/s485w3Tuj0iG4Nf/78xMZx03847cXeBFxFFR06D1kOF/cbclq2iOB9VZaijJT4oQtX2eAEQJ/6fG3cANEh5H/8uusA3qyHDV0wmZ9N9tnC4uAD4/v7SRXb2u99qOSN+MwGnnpRr6pRRCjRbaLnmqGStnH03HJLXOzJ+5Xcs1CEXZB1RWaRs1x8nFknvKGZKXQ3xRUP88MA3g1pbCPR8qisUhbJceHnUkKtFWKwqlV8r1SVmowJUSnLupphdkZvM367vMIM8xf8zLKKK0EWGeANoUrSZaiCu4KrAW793jxe0NUCPwyGVsg8WP6IQHfqMekYO/kvpTiAPRF3M3r+jhZ0Gjqt8N1YF2st4BB0QwmOAtQssJ9iP9uLqjOHUyc+9pw48DPu83c4BRvhX32u51fz6+KKwy7Hx4g/Wze2+dk4mGudO8asF/eDgFhf2TydgYusm0ip4AfmJzLQR+lx4WJ9T5HiIvrW/7pTq+h563FlW1lHxrmgY8eH4YK/m+YJ3z+weXC7ov8EbyKvuOyDHndEb098RHx8POnBB8a0zzyfWC9sPwRWRWeNWB2QsdJmSXiQCDllFrlvGFofl4z1OPvz7R2FPgVVlOhjUZpKS3l8afgONlEBFzwtxK7tdqEYPwMXfNX3F2SZ4Z0f1gfkxrYzPhb4xIA9bziQntC//xNV3f94fyJmTj7IMIMSJEIDPIyDKN5TAzy+w1d+5Scf9PVvfKkf/1/+qh7/9j/DSOn+N/+xvvhr/0Btv6jAW5YijCGVqqxVYYDfDR5W/Nt63DCAebyQp04+PONDzwE4Hlb5L9TZt7HZUP8A9PI865G195HDYv/nkV7YQNlmG/LIvm5w/Fhu9LCgB0yryLApFHBpQBwFvzKLrMtqv8M2zXZAt5mJgVY+OC1a0S0sMtNdm2bjh3e3C4q1HxlxhUbJ7HasQ1EDBkNNFXwzeJfQLMFzSWWErtemzFBBrw0eBuiPzPP8Rl9lTuW9LAieYNvRhVoDWwS5KzWNbosGfMK0BEOw1uPxyDp6RK8LchTw1JrQSmgC2KeVyrxGXmoU28DYuHdfUWOsx7fCWOaaZbNhmVd0vZkIurANecTH0Bk+dGYNv9Daj87404U15Yx9V8aa/1okUCpSSsA0LPM0Vk34vOuTaTIfg4Y6wNeIjJOm3U7ecE/jKOeK2n2XHZGPr8wYsEHDNpuhvwCmucDneT5z8HnUaTacODC+cGD7oqenBz70vNfz8yc+VDzqeHrR8Xjg3VFHDgNnfMn4FtozOeGIzx3ZvB+pY4+sERf67L8L68KZMSf0fUJW08TN8ZdVF/jwuBNjj+jC9jiSOw7Y5Qi4/+RcB1zIHRfmb5IqfjOO5Rp3xH4jhwxsRMcpsVEI83UdrtJ3dM7E7mx62HuGJ/OBWoiQYGwyMgD/0Ebih6mSAMh6LNSqwCdEn/FewHOG58urTY1zxdjm79Ce9c2Xf8/I9Ks//Rvanb/UibXzhG7O6O6Ennzw8fOvPnBg/F4/+cUHDow/6Rv2I098aDOuC7JewH9E9nOnsejS7TVTy80dn+sPVIuM4t2mC3KdmXdCVwfoOA88k3d9sHYm7u2fZirCMkqvjQItJH5cCKCGE47Eyw6f2+FrN8CejXZ/Jv5GHLR5LLNcj+BWulgX0D7Bp+1oux2hZx5OyG0+rW/7w4wNZsZS6rHeCN7N90JMGmb5v+O/4CsL9vIY+4o4MYgOkkg6m2sPwDl7oZXjHxOaf8vBKLH4KuHRzyV9h8w8b+BZ3QIM4icwaZA3CnFd1UpRImNEqF82KLB9B0FK3WRbr3Tyow1cG4M74AMr92vvYyz3vZ9Roi/Bm5GKDqZxBY8RvBmfeAANeWPTBX0diQ/X0tbrzLN1IK5gYL62mycwORQyjWI6yF0ylUDEtV+8d14yiPnqFwR761+f72n7D7J63Cp9H7/4mz/gQyjrzf/2p896xk6QBKNUSmokDu0zPvDYka/2+M7NrnHIBeBDN/TtiNsb+u+pP/xXp7e0u2HQ0OATHi2HdZsZqtDLWkwdP1nld0JHCcUF53jxISEHxs+0R8cW/regh4333S95PrpWwRcvxM4Ms5FFrTXWoapCHjcdRAP/Qh68kNvO1E+GE/q/rtcT689uaOTaRs4pquQfWFWBxwG+J3KP5fR/7tP/j6i995Dw7veW5cxifSFQF5iCPXxHwAZN7EuMn7DvkbzX8wn2dc70vI24EvsQ+36yoUiI1pLQF7yjH/ioVfgsfVloCzao7AeHfh8RWvmn183oa2bdn2kX1mrjlzZlqPNiP7OP+WzE8Ez+eCaPvBjQ4TP7/CfgCL8eiyqZLQAE6FvQErcRIdc0rdV+CHZ/u9P33t5wYLzXF2/2eseh7c1ulGvQYWza7Sfd+MB45wPjqoXcYF1drBNs2vePHAJ/fHju//nCD48HfeL5kX2lD4tfPIaD4yfWH/c9vhz0yD7Tfxy1wF3JZG2sursd5cPqt9B/e7fXDXQnbJq8j0hJoQ3e3SqKpNc+7rQhJwJ7vfBj8Mt6cxsRCnCUUlQwhmUP7pWiHwBVMrhiq4H4GIEs0AKn9Xgiv3tfeUbeFf8wKxHGGTJvNVONGBhqw/8G7YidHXob0G/3hZIqmYwNIFV4Tp7F1fMTbQAVHpwTbfsL6/OCH6zEhPAP2MFfosfgQN6fiNmBOK01xQ/+lqyrrdusETuZ7BeUwo3I26su+Kn9OtBhg9fdOGiPjXfE/MD42qpaKwA0xtSO+vr2poEv4Vkcbs7UHxfZli/Y8kysmHfQWfVAdOCXnLcSWQboDAM4gAoUYrTUqixFbv1Xzjf7QTf78XpwfDNphJ9SmxQFmhu8z3I+LRFyrtoTt7eM74fF+6l/APL8HfNqSxVkqNDo9MATkbLcYn4CpaSSPvkK0R0dzK/fGyKCMdf+hgzT2LTrNh00uZ2qzMcNOhrtKxJ6XjSjbOePDtzPxPKKDa2Tkon9igrGqvBgWJxHsG9EaCjAUFR5n7w3FGiXVlVKgR/4HvwyJH5QMm6xQhjpZozbAYQXYAFpN4KkBrIJ5e9QnIPasEdZFsxINuZek7ZUXhmZEGqHMne0IzTpRrhNJ/DO0OMHpW5aCLguLFFnZ1jdEiALFcH6CqLvCkQT95uBMQ6kK2xaQbiBC3HgmB8TpKltIPnc6f7+HY5xowiSD2iEAa2U2trV6aehK8l4TiTyj3y5+tnXD/qRv/J/86BvPj6TkI46kIhW7/bhwTwFgRW+x0Kmv3W+FjZOF80U3ZfzkWLnqMWG5N2VbmNh2qm2UaWOSjtZEmwb2OCt6wPj/9qHD/pzH77SNxOL8ZsvtUXAfyizqHRoWpn7phZkwMgZ2uAlJN6nKka3vXetaIdjTLS2RSvR30eExI91ZvBj4Z3nGGzfARuO4J+w4QgM0DAUcaHvDb0HPDOt2z7pFs9uZOQqPGYHfnU7zd2/NuRIkl3rMFTzn2rQGnHY/TDIcDOOvR1qxYFDKSkjVZF/ak13JKB3dzsZ3t5OfMkloPcsNrvhircVWSZB3D59JgGfgCMLnuFCIW2zoDa+2Gw6Hle9vCx6YaP9zIG32xOL9oUF0Yl0Q2YnWLcrE/1YSmocKgtyJblWNWg25Pjc+n1kSih4ZcLMPIVUkXM3jSSEgYKDeZ5TCvFWka8qo0gM3LaQeb9Q6JzwTfugE+gG02NLdFB1OxW+1BfteIa8ctvMZgche0K75hX3Z7wR0Wnt2sC8UY7xkcmGgfYz/xW7lxJy675aigRfC7Y/U3S9nM96Oh716eVFH56e9M2nB/3sm4/60c++1R8CP/nqvX7+/qO++vBJ33565CPCs54p5mYWAFiQdbUfq/YkxRE91ors8CpebpIgc4VVMs2ZHHJm7gnaB/RxRi8LOo0MJbYor+D7pK8A5rnVpnGcWCjudHf3jq+Zb7Tf3Wkad/DQ0HcQP4s2cHU7ocP/s+70J5eDRuJXCmVWFfAMxK7nRaksMnFdHHsRlx4l8Zvp+iG4/iR57P/IOOvpwIefw+WIRVa1Vq+2JzYrhUOmuDbow4PY2Pd/BX1lrLUgGZ/vMDvjBC+hPg/7JJMDOWeUdUQfB/zVevnji3bFhgGS2e8ppFbisDFnbNn9xAXZiXkLuu06QM/2eY/r7zyP9y9s9l44HD6yMF3AR80q046ELZLBCoMzOfLM+5UD5US2Ag1YlHgOciZkVSIUEUrR4uNMVfQ2BAry5ybzesHOJ2L2TBFlmXofPC7IeoWVA/kFO6zyegIKeRNg/3hmE+4NxIH2SLFr3xFXp40yLR+aVSnStKvEYSqL8LdNxj2Th2f0dEaeE/eWuQP0recjPB2AF3LECweDzy8zB3fwQl5ZsD1TiF3pQsF7ZrPr8UfnHuQ5cvjxTLH9wMHpJw5QPz6c9PB00dPLhU3KKstRsG3DPyZio5aEc+NayVMzhzcnDgRPHNzMFDkL/BIg6LMyR5FaOs1FK3oqzB3A46Ls5nbU3e1O929u9fb+juJpr5F8WzGK9eEc44OeE/o6s/lz8eoDhodPJz2/nHWhb4O5gIbxmp55azVlH6vYugE+vLnZD3rzZqdpaui4dLsmjhF4qqYAABAASURBVDBAz8VbbRVWEx5D1pXD7MgB6DObzyfy78m0ELvUosCPFIyTdME3j/jFAZ98JgfYJ+370XFX7aF3dzPq7mZgY1q1oyAdh5B5TPhctXUdH5lrXDiemCqFZP+1H9mHICPML0hxGCM9w5tt5H9z5uPjudvrBTvaR5K5rQRrcSJv0UhO/rUPj7pFjz9+9+f0s3/rv6/Db/2Gcjzri7/6H+vuL/4OxBZ0MmvFvzYAp9dGbC0U77N5w49M+/LqOwd87BG9fPh01jcfT/r6/UG/+Oaon3190E+/etFPf/6sn/7iRT//hv5vT3p4vOjEIaT1InSHh2jdNhV0MA2V3NewfVFFv5UgKAhRGDe0gl8Murub0OXQx9mmJRJ+N0DawLMRqBnqth3BNwAjfua2gaOBs6JY631oqQEbtirobRqaiDdDqPeXkOlHEP+OTYAfE5Kv8C9gdVzhKP7X8HqM4Ysli8ax6u71v1Oa8JngKchpfxw4LK0lyDmS8QQ5KMixvk960uPBoawKoHCfJVSLVOHZ/CEWz6EsyYzo8q/ElnjKLKqtaehQZd3e4IO3u0bhX/GJolorkPhgAELWjZmLEj4SfvzfN7VumvU0JH7b5IOGd29G2qrbXaHGkIIcOuMjlv9MLr6cT8TkpcOJ5xM16pEN1okvCOt6UZQNniVMRT6VlrM0n0LLMaWlqGbVOAxAAwZ4rfBWtfZ/C0I6k9+O5KQDm/EX1viXp0edDi/gOmteoPtK82yfdRATW5GhBH0Jy5rgrfBeVdGluPAgBW0fw69SGGcb8d73BlAwQsZGy+hN3Xet8401dbVAr28xM7VMaGT+OKQm4r2W7DKfySHH/kFtpX6fyc8AQe2cfMF+Z/YvswG/mnk+4VtHdPj0fNSR2L0wlm7h7sLVsJQ4nF30wKHrez7GfHw8Uvec9EhuPJLXO05wXdDF7ASCIG2wjqt+8sXvaHn7e8gj/cnf/zdoU4H8UYpKbehpIO52+PFeb25v9Obulhy2x68G9BVK/qkJLsa2ajulItANP2aw809OdF3UawB4Z6kih20dFuTsgECr6xWFKvNLpjCBakkgsL8U8M0PI8SFD0XQH0o6N5RhG8wgP1MTWO5DXwPP8np7Rg8b9kkxLyXE61BrsPcJVQzmPv8bRbbjGV0d8ekTcLRP8bwwf2P+6w+2D4uodV1pgdgU4I4ioZZul7XLtWlh7bPuZ7fAhfx5pvUafEEnXQfY5kLfhWeP7X2rWEcN4ADXYj4M9jeeIQ19++EVFnS44BTW+5lc/fkgzfrw86Xj33RZwEdJZ/428KA+iwUEslxxrXSuEFiWVYvH+56x7t+gsSHmwvPs9+hGzK65KdHBhvTuX3m/YbHARoliKko2NNoBaLYv4/3RExMIt9RI3Lnt70oomRshq1TcqvCrluzxdbVbMCblf/4p8u2/9v29/m/fzvoP3p/gKCTTlxQR+NQVKveWe0HXF3zD8kmhAr1aSs8N3qPuidsbPvDsWKtH50HoDq1oIK/WWtFVUOusOhPTF3At6Ffg7vG1G8hdjbEen5pI2Dc79yU22/DLs57Yd9hGR2IE9apkRf6Gz1saeF9F3hO5dGH8RZ+IbX+w8eFdZJLLJ8YPjK/KLColVemv6CglJRroukWu1rLn+VqDNuAnZPkM05AaauHQJvv8BAdiYEXoY0PXHpbvTHydKABO5KMVm0/o4Z3rNg5T73aT9sMIDOzfqibrETwjvIzg3g+VNQPYN9aSgX3PAP8N/quGLGqMLRBlqFpJNfQcgX6J5wc+UD2Rzyy3ffliXW+bYK37pnmyDi89NlatKDN4X0Jq0J9qIi84wUuXzPvS5bhQdy1oaeu6G+DRNtrtBp1ZP776+oP+8Ee/0I/+6Gv90Y+/0S++/qSPHAaf0cNMTMxCP8AFu5+oo5+pn513PzkPUz9/+HjQe+CT/0d/rsXxkzO2vsDfvM7QmFkDzjqSZza48FrR6xZkt52GltiloqMG/4N8cDcNTX4X5JsNC63kgoW9jddgt6t1QExaBys6EHgNAZ+JQmotGloltzfq0AlctY+YwTMz7wobvk3khuzOHYxjAV/PLch/Qn+f9w4z8vi9YcY2Z2y2uI/5FVnSeseW4sLMKtikJA/IYP4NPOHDoWRcMihLUS2VGKrwWuG5qNWqcRzkv/5+9/ZWb9/dUs/f6OZuTx4f0UbR8Rx6eJrRO+sge4QX1oEZRwlwDmPVnhrce8Sn45Ga9VG/+PaTfopdf/Htgx5YYy/oYGG8ZXB9a5s+4H8fsen7Ty/Mee7wyFjrYHmVE3bR46Yz+ref2g8+Ph27v9gfnqhZDB+Z957zvE98RHrCp61D7wefqGceGe8Y/+SWcS/si/3+YvtCx7RW7i/40Bn/vGCDM88zttugXkt2W53of8RP+1+5vxzZJ5ypu2f8HpuihwKzY2vdrxo6zmCeUm6t/5DXATBCMyTVLOTEhr8M1N/E+TR2XxyxxYgvDeSPVgJ8SX8S16nKMxhY51fornC3CbTQCBX4rMCEPezPG/p+IXa87/Rf6H94eNH7T8+czzzp249Przb6oGxMyhDXBkKBeGOB3Cj8Vl1wvAuOaaUstEaaUGy1wFCjcJk63LPZ9Im7+8lhWjH46wddefwA47uGEAi1H5jLvWka/9k0UMoC9Q4gmIHFfW6BHng4wQps9BtEvwsQ3xv6GN55nu97S3BZKtSEfP4JnH7Uzc09Tv49NnE3UlRkFdRTieFaGwiIEfkmNQyBuD2pWIE/5kv/75K0/ugXH/WL94/6gNO9UIgvFJRC4PgMhI0+80drvj1mppA/Hw+6nA4U1ycSrdOdVGpTG3YdShvhY1BkgafQiiFHCv1/5mc/0z3zfuvtF3oYB20ZjAEilJkqWVVr1TIM+pJ349BUkuUKnQg9RIRKSRyqaD8W3QI7bDGSyAcgmSOE3ShEIIkPSDyqYrvBBQQ2G7Hf2Ip68q+0vBsB1nKZW9OxLUJSzVSFXoFuAhEpyxTouLc8S5ZP+NkGvU2es0e2/TRoHGrntyHTbmi6pe+WILl7hYn+Cg6wUuCmGrQ87v5mUv9S+eZGX7zZ6x2JzP9K091+1A04RmSuGbC6acanvQHw12UXtz7osU9iMm0UfhcWoQMbixcWmicOAx5ZgJ5pD2wMzk6CJA37INiw1abr4qDOi4NwmprGsb4m3ILuE/9LWS8ZIVl+nHPGRjTd3/b7Cd8brvNqUUPOVhpzbM+qCDS9Sl5UThwgHCkcnil6nvhaupG0dmPqLV/l7veVg+OCrVNDBg4OBdPZmEwbCtUsGrBHoY0IJfoc8cVbDlEN+2HQhB1GdGYYaGtLZWEsUGuqtaKC7gW+GX05UTomHthAfng9LP75+4/60S++1e/++GvgK/3hz79hgfiWGPrAofGDvvV/jB0ZrAfjmqBzQ1FzC0zYvtaizJSU6DgcXbQCtq6HM3Y8UXQeKBic9FzQeGFN5C7weIXS+Sz08cN9Ua1NI3Hn/3HPm7ff0/39lyxm9+QFFj/eJToJdKUN3QErgfFIDvrHc9Wfmo8+U1LJgg4HjehsmnYqZYCv1GUJbSu6CuiqwHnqHfj+Dc36D7fURwqUIwfFTxwYP59fOCJYNCDrbhzwEextmRkvPGvFZvazjVFC+o0+A41gy42kUEmpYJ/KTWKfiNC6SqfLIm8Y3dpvSM/KEHwX0G06H896ZvFc4Glg3n6sHdeZeS7CXIwvbH42cvVKrluAMwvigc3zC/CEHz7ykeCZ+Rd4DZBnptxGQgKebdszBdoam7KF6pDKIrhe5RFMgWbAV9IHEH+BngxyTsK3ZuifXPD5wAJbn04XnaF/hs+F9yvvV4rIBRvNr7CioA2MM+2RIuqJAsBFwhPFwQv3F/q0qdPdsK/nChkGeLzZFw1j6XwZj99d7GvIeaJIOHL4ctwuOhJ3J+CIXg744QsHhs98ZHrikPORA98Dh3pn9GUdzvB5gccL7dG5hXfX3DPz5fyiJz5MfeLA2IWuD4wNz+SfE3LDpgqbjRHd+aDXsYhYOvPumWLo06ejPn089uLE9BBHgT3b0NBA6IJ+TujOeFor2u2abvaj7m8n3d/f6N39nd598ZbDiRuNw6Bk1ozdD+jqEf94obg6ofcjPD9x8PgBWm7P1iFjI0KlFLUBIA8N8Gn9jfjkAN+7XdX93ai3724oOFnv8PGAShsaH3EH7eFlwPeyJCYJ1kdxmCO9oMsH8u5H5HOcy3TAGXYaibVj1RGn9kHxI/7wcLzoE7Y9Ia/HeF243Q3yOvCGw/Fb8uNuVzTBY4PHrseQrLMDsWDfgS0lPHtTsOK/C8rsPoDycDdiamOjsVHgzhRWJ3374ajr/xDqjP4v6HpRpmTcIzTuOaT7kz/5oMSffvzhN/X1/+qv6/TNO40/fN//e8W7P/0TCR9aDfjYCiz42ELMzP1D80kzMXbBvy4c+JL2deBjpn3sE7Z4z2HxV98eOBg+clj8op/84lk//vmT/uinj/rxzx77ofEveP8JfzzjfwX7BwwiDrpm7cVPJtarG/Q0jU0T74eSrBGp4J+pNd3usd3dTv7AMDGmsjaFbWDdoP8V2MAdkhp517b0+me8E3adWqW/aMDuA/Ybh1Ajzhp6pot+aeR+om+irfCU4De+bdsIS4BWXO6DLe6stlUXivczSlmIe9iQZTNd1wP2OftUsTylQDOxS1EWca3k8QUkbgG0kSnml+7LtVSVBsBLiRAoNHAo05pUKwAOWJSYt0B4JhZFvsos8tyhFo1DZU2p2u+a7u4aMTfw3GS8jXf2Dxq1XJUc/ib+VrkfijRYF2PRbqry4fe7N5O+926nt/cjtXfBh6USsxbnJOrEM3XAqcNBRzZkB+rTAxsWH+weWJPPnA5HLoqEY3SJa4llSPMxtByCYKrUU4MmDh5206ib3aQd9/TyLrWcpPNh1ZEccCQvvDy/6JlD4+Pp2HkQ+p/h5Uwcnmntz6aVKKlxM+AXE761nyoyDWrYg1eSNmUK/SZ6DbUKIHtvuS8l+7uC0RNQv5LfIfuGdb+Rt4MeSKiU+CUO/Mx+2PA5hsD72nPKMzK8UMcdyF9nDhAv5OSZnOH8POPHM37tuL8Q8M/kBW8mn2jP5HnXAiu0FCGGkbtnfWCD+O3HF33DptYb20/WD7i99hif8S4wUJgzYfBpbPCY+vGv/31le1E7faFf+favoIemgoPVYcBX9vJHvO+/favvfwF8+U7v3txR141K/qlRNNSm3Tj2ttWiUgRbIV/m03nwmbx9YA06WcZN5EzDZnPJNcKGz0rBP6mSqQqUrvOAnwRoQ4J10XSwzSKC+NnA4RicdaYWcD39wubzGfmf8L0n1o0zHxGEX/sjiPmrJVRb9rXCH9IaNqpF6gfG1DkXct8R//HHWOvbtcPC/so6N6vbKwfOydY/5pKvAK/B9+7vwMsV4NyZPLHpzJp2xqYnbGPw86Xbf1W3P7n34liXrhcuAAAQAElEQVRGMbb/0tsVnS2a3c97j/N9pw8xhmiFsXWzXqUL9I7QeMHHnlmbD/jZmeeL/avTErg2cG7MAwHz1GUK/BlNbbwzLeACmNYMzgUCPBItkn9tjJvpcL/jyPFi/zeSGT7dL+ONoixFFRhQdMO29pXG4Or4SqmxRg3cT9hixDYD0HhfQIxahUuIR1XsdIVgTqhkcjiZ+s13o/7bX+z0b/3spN9hzV5Nt4MUEco/DoJ95Dmynlk31guiKMBlGUbWTK/PO9Zow8TzCBOtpMZWNI1VAwlyU+hEzj2Bx/q1LhTwNTTy7dDz7DiWPn6/G8iZ9PHOennELw2ObdvK9FtlLO8bekphC3RrPZ7wlRfGf/h00FffPsj+XbLo9navcRqVpUiZykhVtxnkZXO30Yo4D1mftUo9BlhDBu73yHfDh+Q98u2QqwGlFsakBJ4VHpyHZnQ1w8sFm56J4yP51TbeQ/t7b+/0xf2t7vb7nhf2bdAeQjvwTNYXvOxobzh4v2dfeL9vrOWt62c3Ntb6ik5TI8YdGNeg25g7tCbIo9+LHjjreCSWn/HnE/XHTB7Z8HdxzdumM88XguACn8459s3gXVLvG+fUUvuhsnZG18eGLJbD69OJusayudaqyL/bjX1tOLAn/MlPv9Zv/+5P9Du/B/zuT/Xjn3yjDxxkndADoYQKgqwSHIptOhHXBz7g+48LHqkX++EXNeM3H17kOvqFOPSY+ZXHBb5PLIDPrJsHYAXTAH1Dq4kdA/9O7Fa0g3fDfhy6Lw3Ik2VFzJkYnskrF2J+ln1lJnetrIP2sQ2dOEbFSMygksab+EMFz6DdblKtjbdCh4tOCHUGLsxfWSusE6YIlwaQlfi/8P6Evx+BAzXPEbiQWyBFLtk6H+4/0bdJ4C+4UkqhfhlXEudZ/bjC/6LVk+EieZkQzFLgtZCfm8bRMGgkLoZa0UWjFtnpCw6L331xpzfU83dv9mqsQctW9HzY+LBy0TfUm+/R/RN6X9F1QafD1LS/n7Ti/5+eD5wDfNQfca7mPyT78S8+9DXU8tm/jq5vqW0fHs6y/d4/HPra+vWHZ30D+MD4jO+s1MzWb8lEAulEPnhk/fnUD5iZw5r8nrj9yL7K4Bj2/G9Zpx84FH5iTX9grfrEx6D3feyLvv34DM2DHvHBE/F2sb+x7i/Ahecz/nJk3pEzvSM8nFmrNuxVIlFzyDZ5z6HrB3z186HxkbVxwe8LOh5q1YQ+DZX7jNLn8UrRcSARtvb4kLofjvim857z2B6/2U0DOKrGVonhomlM7caim+kKrXnmxhq/YuOVWLE3SAH+LEVZSs8BrsVWaD1xKG+9fPPhSd98fNTX75/0i28f2VN81E+x0Y9++o2yllRYzeDamISfygF1mTfNOOYFcLsiaNjo8DCQTCac6GY/UtBMJJ9J+2lEqKIrjg0H3LgXCVT0pyacZUeQ7QEnj4jAsVeCZO3BDmmt4HeQLTjvgvLXV1hwCPettDZKR8xYiFirPK4dVuYZ+ljeb4AMul4RodYGNqa3urv/QuN4A4MVZfp9qpTK+0b/2AN5GJoiQjNKeWDD/NOvH/QHP32P8j5x0IVD8RXCgbnwfoM3wW9Q7IjCxvcG82xYqFbmy0k+LL5QXPuvQTxPCgzXCLad6jCqtlGlDlJUCjHpNz5+1J/59r1+vpv02/dvtZCAbS8nkpDQb3YIjF9IPCs4viTxja2pZEiv8iOGMlO23Z6F9gbH2rFITSSOxrgSqQA2hT7bIiLgJdAJ81pqbOU7sD3HkhoYY78s+FAwcQOC+0J/BdyGBNbofGZWZRSeU+I3JsOhN1l9JYt2U+swEAQVmQZgQpabceCQe9DdNOqG+4kgK+BPwG3z3KH1/2D+F/d7+V9p+fxXxt403u7H7/CWEkIxcnI/sfAeKaaPFHRHDnouFHPmyWojB8hJ64Xix4vQEwnnhcNib5bOzFlIItavbWF83d9AXYmPvhCPTeNQNbSCDj9DqqC3yERLQtcb8i/9vjBvmkbmNDXkq4yrpaiWqppVgX2kYI6Ys7JILTrCvw85XtgYbvjdDmPc31T0UHW3KyzSQfyFUtcL9wGDVNBbhQfjL5mKCCXtUBtzJnQ80jbt4P+Py1BKKIteIWRZPc+yL+SIE4vYC8n0kc3pp6dnvX981FcfP+mn33zQj37+LYfF3+onX7/vh8Vf0//+06M+UowckGPFdxo6GMeqm13rMA5FtST8pfhldXf5GSrW/Z47zuSoE4ujcfTiDx4WBiTzigGctZWu98wATahkgrdSdE7a7+50d/eFbm7eaLe76X0VPSQ66QSJ682AY9jm/+iS+pKDwh+i7xJVtQ19zjDuVMpA9CW+pT41VZSRGhX6G0X6dzkE/W0Kipl8cGKn/sJh8QuHxkRA95MJ3x4GcBbmZQgs2HrRCu0NL9li7X38uv5QtNlXPTKRtdZUAbKEgvkzejjhpwd0Yh2dyes9RiPxC2hs4tB11gsL54oOB+bs0FVGaLY9mes4sW0X9GxY6bsw9gA8Yzcf1D2xGPqvjC9IL/gQ9JXiMterFgLcgPhK+KtD0gqtbD3PhcQU+uAr6BVyBZDcu7WMM7FpuvaxE3Td+vlCMT/D02IdMXBB5oX7GZt1baW00n9isX/iINE+8uJ4J4YtI69MRdaLD3XFXIswsfAOA9ww3/J7rAu5C3jOwInDvBNyncj/J2xq/R7g5QDuZw55n54XDoAXHShizxwOe65xzNjgRNF9It/43YtbA3OfKFweKFw+Ag8PR30i3zxT/FyQD5OoolfHx37fuE+Z9zO4XijkXSA9Pp05ELmQG1bebUr02ciLSnySgDlBw3McD+Ou4vtNtzcj/r/T7f0N7Rv69vji0HWyYOMDG6Vnr3XmgwNn8/3MwfYDxbhb0xeju/+Rf4x7wIcasTu6bakGTFPth41v3u6gMajVyqygLXLe2+2Jo1a7H9j+iIwcm5yXnyk6nygArWOEUvefEh6Gb22yfuyPL/i5fdIHx97AZKQm4mnPZrHLiaw35MVpDA0UWA37FnjcpI7jhHwL9mSaSgkpr76z4ksLiiMkqFmko3WOTR9ZG/zXvd9+Ouk9ha3tZXvaxgHOWqR3FJY//PknPf9X7vUHv/VX9OHf+01KhKLb/9qP9L2/8f/W8MUHRtpeC643sxbOyESLj63AwmGLD4vP1A0X5CPUdIT2C371zEeJT48zm6iTvnl/1NcU6T//5kU//xr46qUfHH/+C+Ov3p/wp7nzX0pRZHQfsewJo9PQsANAa9tU+ipjGIk/FN3sBw78J/LyxLiRvirHiXOj8xNMo6xVGSHjH1tlLasa8IMJGzSeh1p73mngHtD7iL+0JtVqCHCGxpo8B/4tlQyBDr0IXq+g1yt6u2ndZrme8kHlhRxF+CtLynFyezvoHpsnSDISnKEG3Yo/lgxwr+SfVdIC8lXh/MXvJF4iqyxHLVVZikoK35TM61CuLd1K8IAAmwrbbbJTliyMAwbkBaaxoremu5uh63EcG3zwDj4q8jKk40/4SD4qVjZUAwc4Yw2N5MqdY2c/yAfFX7yd+PjRwJOaRqHvVZb97I0LG5gLfnJiDTYcqQsOHBw/c4js1npaBY+sI7g5epPYM3MQHFo4NI61oKOqYRw0UUtOtOMwqGZDvtLHXvC9E/nNeeHwctDx5Zm69ij7qWPnwobq5AN8fHV2wEjwCJTQgBJH9D8NTd6oDMifEhoHsFFljKHRP+AbA/JX5lR0nLQZqYgAXwKB7YRfbFptdOIzpP6+ML4UYYPQUFPGV0oyLljvNh2JnQOx/gIcOWg4A+bVBx4LuGZgIU8vrAXOLUfWm0d06E2ixzoXbIIa/NhrnPedf79lU/ueg+P35O8n8qb7jasDCl/IwQFvQy2axiLLttSTPv6Jvy9fP/jFX9P+/CvKrKqtEWcT/nujL/iY98Wbe33v7b3e3N1qxwfqoqKalXhp2rVRY2MOQncdGRn8LchxJpE6Lx6wxwV78HMNVVzeemOIVtZay5PotmTiiwEkfMQvIQRGWeFd5zxen/GnDaQzdM7QOLKueg184cPdC3nbBz8zeSywD6aA51AtocZDs40H+MbeSV/gl6tWnVlPz8zp6yq10oV1dmb+Cq3VLHQInszORrvJzESGDBstPbJ81vmCLWdyg+GCrc/UEmfaC3n8wrvrGBFHa18HPA4Wup6sw/4e2y2W8xVWno0fF4FjQStEFzWpdFk31gg+TOA31oN14sOqM3QvzDfNmcGIJdcdG/rX67XB+Gfcc+dt1cwc95mXjQH89NErN9e+Vf5LVlwAu/nVJvfDhrawTpL+RO9J/gVqueqfmOCHd5twHWJF+FLgS8F9MDaYE+CWUCktz9zUz4DN9uD6G9/fa8IX/5c/Oer9LAZXRRQF/8j0Fcy/AiGtlGR5ZuLvTE1inawboxlbYKTHRyuahsTXk/OD6PwM0BsG+sem1hpYJM8/GYfta2NE8q5otxuJn0b+rB321Dtewzx/Ydz1APTcP/Ycmb/BY6tVO/LdAA9F6rZZwHvGV+zLrs2+4bDqgI9nKfLBzTA2JWsE0xVhGSTY7DIWodcAUl2PTKGfZ/wct2ePlR0mZB2IgYYxKpAJdXAxnRVh67Z0DrngM5eeX+fO2zQ2vbu705vbG93tdtqNI/gG7SwHxKZaNLkF9x6C97vW16GbHWOAaWjYupKXS7d1s11LqtXU0FK+rFvXo0/UpvblEzWhedn8Eh7tgxf0eUFPK23vh/HgvfXQ+DW1Iu8rBvAiWefda9axr1lz3+MwHB0VjeMAND6In/jQ/a1+7w9+Cvxcv/+Hv9DPfv5BnzjoOxMXzgekMG3wAGn8YKMumvth/hN18wOHxv4jg/f+C2P27s/UyJfXeDf/KzWda/L+b3qyXq3EUkVfDZ+r8IwqVMmF9oWxNu3QlfVlqMjhj1vCjgtBPLMXWMhXM0ljJg+6b0MXPf7AKyslpARpqQXdVo34me1Ved4UuhDj5ueMr1mXC/OF7/jQHRHly6hmfMAHy0dyrfe8hgu0Pd5wwT5+d4GPjUkVXjNTEcGTXnkI2cU28K/sYzd0gbfLV5rHTJVa8QPz2TSNrfPc6Bu5v7lhXXp70//Q5O7uRrd3e5U2IEPREx+UPz5cqEcP+vbDgQPkC/lrE+mAc66iad/Il6seqR1+/u1H/eyrj/rxV+85I/hEfXokf674uzj4XeT61nuaTxxmGj5/lP2Ww1jH75lY6LwjR8D3hgBn9PjMHuyB9dd++8H2Z//yCI5H9hDue48PfeDc4RP73mfWqWfG+sDYZxEf/A78H55e9MiB8ZH6+4wuL+h4Bi4U4CfAtZX994TvnFijVoyc+E0o4H3WJ3B8BB5NAzxn7GUfK4yxTQb8aWyNuEtlJJxf2wxjiB4jzpF+g4sQp6XbYUd8TNMgz6/Yo7ZUA4aSmvDd/Vi0Hyt4A5NuxNYGLsm0ZR4zVBlr2E9N37InHQAAEABJREFUtqfj9on4fs+B+QfgPQfm33560jcfHjg4fuyHxj/5+XvlhUibgXN3soVF7tKFPWGIC4oHt0YS9A7EHWC2QcyLv5VnuHgs843HAm7XKEFteoVNYYPCf4KwA/cR/JK6IDNBtxAga3fclV6ERDhumBsqzCuZtEBJJc9hTcqXx+p1tBR+F1fcm+gnyvyECfwAgB963IBb6uMTZJGqdegHym/6XxxyiLS/00Rx5v7gPSzKOnMSPeEAvl+gvBICC4E3uygEtw2weTC0BfGIED84hnprC/q9OXd/hN8XRQKBY4DnX/j5T3XLqeXvfvmFPk0TVOAYfCvvVmhs0OvBIikjgNQF/m9x8ESeUlKtBs4RyoxONxGzcF+BEmLOK/CcJfu45D6AzGRuQSdFvjeCrk8JaT/D1u0nuEt6C5C+h0/7iPVgnRgW/MnPm9+FVKBhp7U/ua3FfZu8WfJ9g0Hz32oixy9h4LmW7PMZ0ltY7W0xTh5SWNtmxhdDQs7gfSJHKCLhWd2OLxzUuJi7kKTtvxf82IF9ppDx/QrPJaXdWPX2bqf721G3u9afJ/rGV/BhiKHHyG7oxcpIQqgIAjn5WpHbOpixn5PPhXaFPylk2s89YJ/kJPPApuPJX3TpeybZdOD+6fkob1rMV4OxseErQ5UXs5JJot10RgbzbpziGojf25tRb+53evtmr3ckevMpLss6Mx5XYm0KCp0g0aScgCzbRNxb/+KaSZoG4/a8I182n+Hx5XggZ5x0nk/IcdZCUl3Rp5VckG0ohQQ26O520hvrEPC9/7UW/1WheTEdg2kOJD/Ewl7Cbps2csLCQnzGrw/QPFGsXcg5nRd4si7PxMnFwJiZ5L0hUOYqSCOP1IiDxDcwgdmS4CttGDpOFC2PLA4Pj8/o/pnDl6derEBY1gOhhV5X/GWh3XTYQv/39VZ/cX4S507asOEFHR5ZeKwT82cbb5ICmsbxLzXpY6b+IYVlxNVOTg8GwkVSKHlfS8JvYXEuyB5a8L8DeM/Iu3JPGmVcEJPZwXJVaDBVoJBAtlpfIJ4Zj/ZUeF8yRRd2WuT+WuJaOO5H3e0H3QITfhSMNR7bwMW1bbNFsOgv/et3RNFILgrwWf8vHIY5D/bcLQlVwPN23QxQ2Dg/SqEG7t00dj+1z5ZMetX12eeiLM+lQQLJhUwfEMxOXS8Lz3Pv50BF9EdJ2T9rK2qA+TbPt8hlmIjPgX7nwixFbtvQtNsPHF5OKrXIejmSyy3HCf85eJPH4egzBYY3CQc2vcdebC5aWStxmc73TNF6YQNofc7Iyqve3+VBmM/thXfWw9FfzDnQdRHrvwZ+pKh94eClA/QOFC1nNi4ziOxTBKRsjsqm2n+Ftd8TR7dV+xtgXzVwoJ3YEfOoMHCoqWFM7FPZyDTW7arC+xUBNzMtddXZj87Ie+bQ5Mzhjw9kDxwAP/kr/PsHfaRY+EiR9fBwovieez5hucEokhGYZiWemuO0Q8jPg/kk1+zgodJfMpXwVUryvigitKKLmfhdyH3mia7uLxf03uMGXhXqfDfLA75pqtqTh/bk1T2F0jRatqZaivoFktIqm8MB+ZuGAeA5s6C/gO9QrCF2Xtqg38Gb2kVK/1Oy++cIDftOY25ECBPKPIKA+7XHjfOMi8QXcvIDH5E/kqddgH5kQ/KE/Q6sJweK1Wdi9hn73n/9pO/9+L1+9qd/oB/9O/8dPfzdf1q+3v6L/4Xe/uV/oGiL7POmtfKr6we/crtugT8l4FbYQXrETt++f6GIO+jbj0d9w0H1A3SeoWm/WVZji673ilwT+tuNlVivur1p8nPpPrHJqpYvfCORtzA+omiB7gUe5u7bG8+rjHdeuEdnkdHt6TiqtamQ00oWhSFSSVtqUdaqAP9Gjp5ZE4KcXFIq+E6Cw5yuSL/ByLZiEPKWPCOy89bpk1d5rVKKKviawfZBho25My9X+Pc0cW3UHwt4SH1akWNV0RJFhXkFHMqUhzNMGz6xrXkdtwo/XLQg94KzX2HWDN8z68rS/TW0RTDVIOZLCzqZkW9bN7nGLfBVyE1ee3BfgV3BgbY2JO2EAy6lBI/HSoFuV9bOrbfbd+M2vzK7yJ3ktqaC8jaBEb6XLeV7Q9BnfLa3a45pNxEDA0TKVTbeS1XLVqnvpaeni56fkI3Nc25FJSojQhEhX5ZlRYEzMl/IRZ/9KjbemzY+sMybOlh+ZHeOO6OHM/aamWt/WddVCzh6H+827t1n/FeQOt8oqgEDubjiGxUdYiazAmzqOoEGwijp8TvPM0QG74VsKyBsI5nNmfFneD/BzxleL8CyBDIW9NnQ58AGbJBzyVCrKkgTXK8qYJwAbKBNAQi7dJDkMZmpUosaMOCPrST9oeRlRlFmkYBIZge2AkQ/gzSjnyNrzIE15dzz/aaf3P2uTm/+kXz9xu/863JNemBN6JtSDv+PfAQ4n098QLtI6HWE5t3tXvs9tm6DCrRqFJVM2Q/MV2uhil5Dwg6bp2nbBAsh/9PFsi1tQ/S0oC/3tQg1+MWNtdEXq7pcxisG+PD2QlycqUkMn/1D310bdLbOxzRU3ZCz90PjwKhy8Fc1lqKub3jZsMvZuQs9LNyTImRVBxwmUELXsRJrB3HidQu44E+zB9JfSjKmKOBZ+CfhK+NxC/voe0NvKzpYtVkBer3sKApFAOgtIBZFPEsErVb+WdB1nxJSf8HYTQGe6P4GG9SFW8/NJ4idyZmOhRU+PO46jd/8bPC7ob+tI9wk7k2nA30rejYs+K79d8YufQj0Sia2DE0t1OCzFsni4l5C/A4ZoZSUvC+GGvK4LO7b1A+4eL99B8gB7oiU5xbaCjLbpmQIkswJ8kOAJ1VKMg6uQQC76EB6Q9//9Ff3+n1qiX/v25NO6HRqFVsXDfheAQ+NKm2JUKMdaqUOrJo43BiG0uVK3jmPL8i8Ir/14Na6WIiX3kIU0uBKjWPRBGQhtlASqlO/wGNcpQT8ChlCdMm4Z/C4xnthD/F0OLOWnuSDX0iqwvMAvj011S211Y6aY4K3sRVVaFz1mmotodu6Hi74/4EPcq77HQcX9jxnHOIEzEYK4YIBzLPpPlFPPlMjvEDbNabHLwhqf1jxDd9bVuM9ciB1fvXzpeNbuv96zIoexGVfWpZFM7F4YvwRuQ7gNg7bahoH7QzTAM8D9qgK9MLUjutCzM8EifFYSeZztS7Rk3k7sgc+9jx1lvcg7jPpmkWtlB7HI+3QITVWbDI09npNY2uMCYWk4FdE0Ea3R8Uvh5bw1nSzG+GtqqDjBV1ckOVIvnthr2sdnckLM7rsMockIHHMbhNwwq68ltiTS6rbyrgMEfYNdVmtkxn7zOQYVKYNP92UWohTtpboUII86EKYgpheWStn4KITtenFNYAHSMoMJbQNNDLdwk2GuNAiCFbGGjbajS5eyK8z8spjJvOiQ/Q30IUnhsvyXuDTvF7Ms+UnJkLq41srcl5NCFpnZ2xv+3RfpLZeGVthqmSCGbyrOr8FO9ValVnAFADvwZGF+xSyCx2sMr+JPBV7tlY1sL4Mw0jMjdTYE/MbH11XfeRg0fDg2vfxokf2Cw/sIR7ZO7xQk9p2J/i3vz9QK/sg9ls+tnzz/lEPHOCe8G/Tgj1opyIKtBq1/o4zlqn7xs3UtHuFcSzEX1HtOTAZWzWNjVqn4WvMB0tIPV+1DHVAhtr8LvCDDd2uyLd1fQT6XuDvRK1uXqxL8+NzmRf2tY89Xk9yXW8ZXNefiIkTPnlEz35esU3NoqkOaqVCuwDJ+lnUaso5sOHvjpPJsUEs3uwmjdwnOr66RihSwlxSiFWHhuc2gJc85Lw0toLfiHVt0Yk64Pn5RY8ceH/kUPehH0qfdCD+zz2mN2QUvr11P7685g/7BZjVWnad7uFlXlbNvHd8LPiNc1FkoOPaoaG/gn8kzKXbC4vcBec0oRMGtCIMvp+JLE+ehtqDe4dxbLwKEnGZkJOOHcPtAi4zZaXz2rL/MbCRpISZ7yA8autOuhApho1g20DwGVCRIoJ5qVKK0kyDIwyeH5uwuzyua4mxTJDfb4re9fldH65NEBSa91sFnVZGBDcBjTpot+OL3ZsvdX/3Tjc+MB4mjNUUSqbaCJtciJ5wHCvcyaxDl2GmsFkYt8jJAkLMkzp6fvGj6wXfyCpk9XPnIVMV9n79/Vf6s1//Qj99806/9+4LbUyKMH/XOauTPLbprd3Lr0oqgXlo2pEBC/qpBXw4bXnVGV04cyDLK6Tkr1e9n18lU2kIWuh5XmV+LUVZEhlC/IIfpLLeBT+AZbccwX2hv9CG+UK+FT5nHNKwcO9nj03pygv0ahaCLTtf3mwZINufG3QbAdeQYWgpQ+Nl5bl2nkMM6biyPyfPaTZhcsMOq7ihL4BEXr+zHYMib5WD3nY8kzgW/PdCwJ1JCmdiYYbvFZsmutiNHBhz4Hl/M5LIBhJV/WPQuG9ybHwHu0Hj2FRrgZeQedjAtbwG6Jliw4Fsn+elFmh5kfzwkQPjT88k1INcYDyxcL5wOPHc4UjyOuhIMlvB0zI11qqxVTlGS6J1gv6CLBdkmRkjroH4vYHv+7tJPjD+4t1N59U8nVlsFsauzNMW6Ce63odW4L+yQDRV7iXpM+8XFvUT88zHy+HIodKRhfVIcjoDF83ItiKPwJlKvl5XFoFB9+jPh9bm4w5ezJMPjCcS1xUah12NBaCoYnP7gTfhsh/h8xfwuoAx7TN2muHbvJzh58y7Mwv7mYV9xv83LbJvXz8+BP4VQl32ShJpaJOfUw4/6+CJBPzp8Ymvgk8cGD92HW+Mqq/2W9Cl9Wmwrh7F4W+9059aT1ccyHvlbcavLmxQZsTfVPDTf56D6z8Ti/6TcVKrVcKfjGNBP26d60KiO1Qy0X/pOstIkvkGLzP4FvS/yZft3Fg0hyG6nmoJ5gXz/X6D7spX2kUXDmGMO8FpwP10ds5CbxXcN3z4uDPsB93tR40sUAyVkHvg/pb+HQsWHXqhcDxxwKAo+NqoUNEZP3OhYt0vKJIfba8yLSykV/usEroaatWOmJjwxaFV7FHAEYxfsccKzxtUDeJCjqABYFOJX0den/sIcgwjFPQX+hu/BnQwOD+MRebZvnWLTBPFRquJngyhrEXDWPuB8Z6YaPi2ebVeTsR8b3sxcNYLX6NfKBoOPjDmINDyrsj1WcaZddP+cG037LMCGzJtsl0NtvGC75zRudfVJwqpTxRU/uvcx8dzP4h/4eDghYPjA61zj3HabihIpEZ4D41TcjhQdXNzhR2bGtuooIPruFDFH0Y2YRM222HXz+/NrzBO6Hot8H0hx52Q04fFZw6yLeMjh58fPjzpA0WdC7+HB/hD9jOHyt7AguKqc3Rd0GlBl5X2Cuq52fTHoWigPzMl+MuS8tiE0RVdXPDBFX0IXwn3Edtn/OtMTllYI8SVzLNtuiyWB9gDtu1ubPhqVSbxy3xFqJTErgN6GtR4Xxhd8+QAABAASURBVPGzCn8ZBXcO9cC3Ky5SP79DB6QVpjIXPEOt+HUj3zGf+wh8s3sk42m9xs3kFfu6C7Mn8t4jRbAL34/4yUc+BLiwPCCHN6HisOefQpc+HP+Pxz+vX/wv/roOv/2rqvuDvvjX/p5u/rnfUz8owJfFZX92DM34l+lcfUqoKLWQl1c2NvahR/znmw8HffPtC4fGR/kvmz9B23Z0oWt/Ax1qT1XiwYXpjhjwB5L93vqpKiXAK1xiA9SvEP9E6fMELdM/L5vMT/dj7Ob7mVaR+FrVQK3R0HEpzANnyezzk7aUqlqrQKuFPLSQl4XCk3EVAIUQS/bzjf4NH4AjgYA5ResqDlGXnmM2BhpnrUWt1b7elUzminErLdqzHkP9foPHBQQrh6oreWqLomIemQ9ybWvAk7SAd1P2dlm2HrudV+av+OHCujK/woqvrpI2CwRsG/N5Xuj33BV6AX3IQEvILvnQOH3axloEUUZv8ryIUKIDyyQuyGkmHhZuFvCYigcG1DyugrQNtlthdGrufIdWeN8AgS8U0C1q2GS3Y50ZBmVWLRyILxwKr+hhWYs43+CweNHz86LLWcxKZaQCfZqWuNZtRRdr58lr64W1bUM/gq6U0swPa8FMH6+gIV3g/TSvOqEvj1/Q32xgQNeh79HV+gqfc1JGqJErGnmrseY7b9QMlZD62i+JKfI8baJPvAsVj4HnULhbjp0V5S48MUwLkygH2Nhu38HCgbHgv5ZG/hiApmkcNLSiAu2UlPADWn2mfcVujIaVEeJdKBhUgaFVtT4/VWA6M5S0pRTGgTFSXW3hOSHxM1tXPfee8e+569n8/tYXf0fZHlTmO/3wJ/8Ktem5wwmjnTlEObMhvGA0x0uD7u3Nnlp0RzwM6KSoZFHNVIV+RZ5WeeZe0F6xFWRxq+AxJSEZIm3ozLm4+x/2cxh1HMyhbJFtzSTwh0phXgjfWLqdP/vGZVm04jP67uqIZTv68PCG/HMzNu3heay1r/2uPwLFkFKxz6rLadPCYat5xLF7akx49DjzE6A0n2f0dqHWu5AvFidy+ElkbiVVhK4xEa/g8dVv7Kvk/AuywSZ86nqBTwaeEllLprJDKFK82hB7ZfzS7yNCmUWKK2zwhkoFWp25OVELHc+rzvOmGXoLsokrM5gnXf3pinNDQIOpBNgjfLf5lxz+9oUFPPZ5esVr4U4asOmEr7n1PgtpVeC1wpLb5D4ASKpgd9xcyRz/JxDc3xGBzDjVLx780yGVzC1Mrp5LmzCWvDOuWhJ7MoA+VIxupD+3a/rL95P+N7846m9/vCgju23HVjQNhRo2eZYKcwqICtMrv4aWvK/EH9BKH8crZEcrKNS+2v0SPVoHC0pZ8C/fbwiRNeW91ThWVe7pgp9NV5WHElo1E9qpwr2gv+Ln9oETvuOa9Zn9lP81dP/VPalCpRbWs8o+pXJYdW1dewwDNEoahayHxriJvgTvjKEPHNCezhfsvuiM89oPzuxNnA83SZW5kNaJ2vKJvdwz6/czc47UCWfmLxA3b5Z3Yf6F/HmGR+O8kMBm1s2FcSvOuwArYzxWITG157kzczz+QH44Agv6qqWi44Fzm5ED3Ek71oMG3wV+PNdjTGsBSbendSShR+HTqy7QPBFrRz7meI98YM95wcfF5Ez0WlLWxYA+Bmww4GdXuxbtxqapFWQvSo+XBHqhMjENyD53Gir5q8Fnoy8E23JsW4Zn6qsjB3ln/OGybMgJbwpFBPYtQAVf0hnaeC+UnbwrGaodSsfp/oVYuoBnRnduux8xXjhMp4mf8fo7GkZ3xobH81kn8u0FndoWK/oPCdrZAXK0cYUSCujCEHKswKa1++yKTk1Mgnl4DtkGtYAjoj8nLbMlhcyPbWKeZ5ia4X2GIVDxViqZPV5GdOd5GzLZp60zH2qe8CuGKwvyAxFkCchHBHopqrUqoK0IbQpFhJLnCJ5xVNMWV8mATiHnAK1qHAaN7F+naVIBxwlf+Mjh8Cfg8dNJz97L+MC4720O8h/anJwPgRdq4U8cEH94OKj/J5veP3O+4TODWbgf+glJocyioQ3E4EQM7nQzjdrveN41TezrhtF8lO47pYXGodI/sP7VrhdxBZDIUkpB1tLHNvgN8Dt2FnRK+kXviamCXL1RE8343Yr9t87Pmfh7Yc19fj5y3nLSE7nCfwDiuv7Y/WJhXV76PFwCXKXz0KBZMjsvBX8YSkI/+4eVVmnhdz+O6vUZOo0MWMEKsJKMD0Bcjm/f11bkP2KZhqLWUhW5NmrpE3758nJAhy/6+GBdHvT8cpT5M+8rDrBJyLNyFrNoJj84t2w4FyQ11KL91NhPth7nM0LMvFuAFR9I6DR4H+C51KLMEI+0qbxg+B6UKHIGFhzQDIvLAysjW4NhT+befViYBXlByfMvgU3gdS4Tza2BW/+YCcOGiyqlgIHoLfchYUsMxVuY5bfEOC+w0d+F+tig/WPgMQz/5Tzo8cNcKeI6FjImpwKCiuDD0FB8UbUcjMlM7v1cVArAs9vWBhxxx+aRYowgGTFya62PEbgsi3Xl5HNBXwtev6DsmUplQfkLrY1jHjuErjxJtADybcxZ/4lxUmPuf/33/iGHxpt+9MNf1eP+RhlF5jMy5H+YivpX5AaYvzLns70C/rcsOtWmO/gpyGRHrdiullABR3ltk/sM+gwZqoaSqoDHZKY+g/FGhDaDJOvZsHJnXWx2ezLaxmf9rfM0d/+46mLVCi9/HDbGGksiUYLTNDtkYCuppljsQyM3A4Ey1FAlQViGDn4uUjEwp89lrN8VnktKCV5+aAUVvV4bHEuoXgu/bL8TCeBMDCz4/mpb0s70GTaeUbZKRk9OexKXA82FhIuVcai9yBho/TyNVW6HVlVr6fozRcfFjA5Mc4Xuyv2KDqyHzU4Mh3Rrht6ZODqbPgv2BfD90Qs3i5a/er1QbJwoJCxQq1WmNbaiZnoIvILI84zLMvVxrXLQRBK+3cl/2XtHa56FNmZorPAT8GA5a0l4TzXrnXnj2HguCnRgXl24LfjchSR0pFA6kFi9WJ3haab6v/r0og0+QlLF31orXS/W382+ya0PMazH4XMytH0B6hxtbLJn/OhMsdRhubCxuugEPdNye+b+TGI3/+Znte+hU8sEq91mDZ8Yh6YdB9I3O+K5x/GghMi2Bcly5aD7zOJ24GvdI/Ckx6dnNtMHaJ3wkUUR6teGw2/+pVDEFX4nd/rB5aAGrxds5gLrhP0uwEzSXoB38PXfOB/1b0/3OkCXqR3fin6sow7gXbHBCh77hcckeosg5hjnXGO4YCu3K+ONJCKUCPsZip9DYhZq2GSc3nkl/SWDfunz3IpN9hzA3eDTN/tRPlwd6GOYNv5xbPmL7oh9PNEbNP9rZ4ikLShCBC78dcYXVnjswMsLsWQ9HCmQ7bcHdGGfyZLaESf2hZrZ41LatHa5V1rurWP6BL8BI9ZBMjYiJH46iItnv6+MGWrRCN5prHIB2oF7y1JbqhSpz/OOExxMVZbscTuxaGYppqjuR/CyIMtC6+cz/nWG/zO2tU0XcsNVf1v3b4aR5wRs+Ap92KXjhy/zXshTpUSnv4J3Rl/WzQsFlItw+8oZfV3YKDsX2bbWFZjU8TA14b8gxwhMuwLfRdahfbvwDvVcx3Jfkau2otGA3QbmJLzIfCkUESo8h9A8uwTLY7kOHFR7I/P4eNQDBYgPQp9cgFCwX5Ad1vvcLNlzQUPng8E0DNAxLUO3w1he+Uziv0AzZZrWnfEdvPnAl8WVyS/4s24u6GKlQL7GmQS7+EmAI7vMtnOXHfkq9GtNFfRb4KvhAwbL3/uZzA+C2qnQqIWwwdzipyxZMjhlQB5aAZ0iy5boSOQHvzPPfr8y1/Y54xMuyi3DM7n4BXB7QFcuJh2jAzHxl/iQ9P+dQ//4935T6//hr2v+dK/2w69086/+XeUPfybLu+APV5yLDnyQeHlZKPwuenye9cgHhCe3wNPTte+B1v+q34dPR72nSP9Egf6JQv2JsY63i/Vn+WA4IlQikSlZI4psr64/9Jb0W+2FMRlSzUTPAG0oZRQ2j89jrAOJQeJCleI+IpTgKKWoVIp19J9RFfRJoQ0QF2xoA9nquGG92EBWQMV0xoiYWdEDBS16uOpi49mwkpdXnfiocYYR40gYLdCr0Kq0hWdIdBy2ke9NdoPoCp0NG88A7itSkdR5S0nJHGm2nxEDDKcvpAj/qF90bnC4kY8XbDnDw2weLQt+sdAuvHe94H6/X+kTfWYryTXJvWtY4WTmfzNP+NBm3ECnE34LMNc4jcNjxVzxzhDXX304LCDLykZlpd3IOwF2ZIqiyKrMolKaSqlSFOEOHOytwMb6aRA6XfWCr518QLemIhswKLDfhm6YqKCNFFd0VsyO6A3A94jR9Tdj1843XLi+se+fIbqgsy7LJrldsMPaYZXnW8YFYRb6rIqQ8NVQFkOq0Eanz3BwCP2sHmiAhwQipORXRBglNkUfvOdHoBUm6zKfONg+O79eJFxQ5j0COplqrfZcOdC2UlScTzKUEhSMf+utuJiiDp0aHf7xWPDYHxOGI4Ixoe/ueU+HDFksV1XFNozSAiOL9Qes3M/443m76Pfv/658/fDbv6zp8VfZXy06U+ucgDMbRdc/M8KVTE3joLE2cBal/4F+0l+yoM8EBOlAifxswKserct129DFdo1P+pduj1WBfA08QwkN8O92zCR/AO2KE0z9j2Jm7HxGqbb7gtIX8Igr0EUpjCc3eD3YjY2131C1a0X+1+THWtTAW4gnrUGZAigsRYfCfZFUehu9hTV4XtHdBt+LLIcweEiM4jcyyvgAuoVa+VSzwSsAbwud/MjD9HoxS0JeA2xzL6l34k+MtEwLiBbmm57BeBBXdAGbuj8zZkaHBr93nBtPoMNSJBrwQpncYP1Zz4Y+Bjri8hywcXf9iQjmBfYNdAWg00ZNUbFNFuPclGmQCgRQJ8+p5H0BWk2VIkWKC8zkIPNnuMD8pfMs0ch6kRJ2QhEh46sgbOBtJWVcraUqfZX3//LbSYb/3VdH/e5hufZDb2ihseGbtjN1wK5VbH+F/VDl+sxrUTVOmGutyGt2MZOb0ERICv5JRQS3vwRea2VEH/XLbsZIDJYUiggagyQ3ryAu2855asZvT8TQibXctsqKT3I4NQ6tywlryC8ZlbjcZgYyhgb4ncam6kHgXlgjZnRp/zAuwwXn8LMRFMZZt2cOzlwjvFAnuPXhjuMY9BJ4zNuKfZwLDBtG+dxuvX/DTkgPMn48Rb5WaFueCzJdWOwuxKPfV3Q7NvIDYH4HZCuZTIkeDxfkP7Iwngyeh++a7zP56ML9ib4Orn8Ze4F/04LVLnsDf0U2+8WA3adWiO3K4XTjoG9Qp1mLEpoRIV8rvyJSlfFjq+zLWt93TGNV0j8j8wl6L9THzy9nneFhUyhLUQFXoc1SJOMjxgWkos9t9I/MZmrpAAAQAElEQVTmAR/bgc9gGhW7deroaUMxKzSCOSWLaq0qpfb5UoohsuwXdGBeZuzY+eEQ9pnDfutrRjerB4oZUVQyZRkhQ88G4J3Q2bDZwtgFemtveUe/x9VIlRLo8QqlFNWsKlHhLMVUmQZTaUFpxdEEUJhba9EAtJoKOjfwGkxr0yZY0tCq6uv7BTk2hbIUlVolZF2Qocuy8ciP8dAIVIyUIqPzaNnCCCMk3my0uBp1xKznpxNw1oGPIEdq0Bfal6eznuh/wX7+2OAaznrzvf3eHwGO2Nd/7Q2rqlnU4Ktih6HWft/oK5mqBXALzdLvQ4neDCVTAY/5CvJl5pEnQBwhZaaMv2RRRNgwyLf1+wrNDOt662usdWEdXodt1AorNdbS/cH6s756yzrd/QMl2D+v8wRuqK6iJtugIdWS3b/3U6Ot5MBCXixqLbFzyteCgRfwuGUWXf690a5K5GqtcAbpOUAJ+szXwl7hyP7gqKfnA4fGBz29+qZ9136zScgoVeQ2jnFomgDHhGNtAG+Dv5rJfuMk719OnDEt+Km4knetVXyoYY/Ej0qHZh6OFCLeAK04VYFJB9ntbtS7uxu9vd1rNza530J53OPzqTPooPa/pnviC5T/pPtC8jWOEP+g9Y0WlCh80xlG/NcHF5zUCXVj0WSIkAdIJYwHD1e4PruvJMwCGSkxYZMIoE0zSnayvTiRUaDO4O94eR8AozFKoLBUqwUZBt3f3urLd1/o7f0b3XA/7SaMYfBBEjAMGLRyio/R55MOL498+X4RTyiu9kMJK976qfDKi1deVp3gwWB+ZhL2yiICp7C8CZXK/MC+gkndp/nlMavHcsjGZwB9/2d/pD/7e7+lX3z/V/T1934owXcSRKVWZVZsUGVDWi8RgVNuWpB/5lBt4auD8W0sp7zS87TTW/DWVtSAARiHIh8AVfCCSIqiQI6SqVpSQ01NLYDUyL2frfd1Cwo0dVgxAKxDWx2Iy+sNjj9D74QvPZ/wDw43n2hf+Do3o4sIyXrwpI2xK/ZacY6Ve1yBd4HeU0VXqPA2wqcPmKaWyBBCDcq6gmiRYkGEDb5DQwuNjNlZPvhGFMhsyhTvUpY7uL/gM05cB5L/Af5OLJQzPFieLofU7WN+QlLCtPUytgKeIuMFsTJD1uswNdWx9vsC3QYPw5BqNSTs4Hhwcf9M4nwgZg7Eif1jhWCAo3kOUJKkhV4r8t7eTPrel/f64t2d3tzfcLi74+Clgk/qSYqF7IpDylI0TQO81X4Pu1DFTuCaMdTyCmhCtVaSFr7eD0wbsoQ83vJsrE6lRNeTY93yNvhqpVyTBa15MxRkTHgX1wr+Gf87scCf8X9uQRdCcUrG1THUplSdyrUdpKibItdX2AS3WtkkzdtJhsvGV8floIfDs756+KSff3rQN0+P+nR80ePpqBd86oj9jtjvpQPziCFv0Ad4dnK+uxl1dzPpbr/nK+WN3tzd63tvv6c/8b0/oe998QN98e5L4v8OeiH/N3p+/s0Hff3hgz58+qDn5wddzgc2Lxdiayb+L2zOZ3x/U8EBhtbQUwWaSqaO6ODvxa1+8/AtBlr6xtx6uLARJx1q4uGvzEf9X7dB/o/wO3/OLDgbIOKqgwK9bToSK48sAIYjci7M5Q22S41jlbV1RNf+7zIdOHA7O8HjDxuxJGxoHdRE5zX7nIZNG892x4JTwz6+EhRzlQP7QRP+2/CHcZrwjVF7fKkNVUpp4ZB7wZtW/3kR9ipNGsbUxr3j+uuPT3Lhm+jgZhzYWFaVJbWyOT+8XPSRg8f3fHn+8HDUB+6fOZBcnAeKkGPRsl40z2ct8G4/6kAsLq96ySwaaiO+K1DQdUFLKXlj6buI7pvWyw1rlf9nZt3m2P5m14TYOoP/5XjUywE4HrDjSWc23DP5ciNXiZwZyJl8nMDFZd+u5JBhSmSFProYsHdDnwWEkJQhY+tt9L7kPpEpRFgrS3Zb3d0NxG97haodB72liGtjTKi27NDIF6MB3U5srqapajAPponhClDRcQVvlqJQSviNc8GRw7SFgxBEwF+lIqnAYO18ibGbfEWEMhI9psZaNA2V9bBi74oOi2b7FDby/5jhicLjgO+dialV8Fqlav52zNkbWv8qPfE8GuB3hO8RnGOr+BSAr+7wrf1u0M1+gFZTws18WuV6wUXlI35xIo7N+AD+hGfIyX4w4xNngudCfj4DJ3z9wvNKv3zh6yu224BG7r+5abq5qRrRWy0BpU0ee8HOF2LqtGB31vN5PYN/geSqwqhqrlYR74te8Nkj/MzE3EpMO0c7f674pPW74ne4b8/BfRPFRuZs8HgMX6Bb4WXAXn8BvfylnfTvPK/K3/pX9eU//Evydf61f6ynv/D/0Kf1Wz5MnfXI4e8LRbbbb7496qe/eNIf/exJP/rps/7wJ0/6/T961O/+6JN+5w8+9PZ3/+gT7x/19fuDHp8XvaDPA3Di4O90XmVwwej1YSYvLKx3y7rKstCgE4nvbnIM2UfM64TO9tjK9hpaohF1P7YtzLOwS6mpVvGV1vR5bUDcPnBDdlSprEWJj26CBvaZ+Xh4wo8OxJ7td8Z+C7q0bjetxP9Kbp31zNr4Qm44+ACT3PHMZtofLfyvLj48HfXwfKQ4vmheF1V4MST+bJoBrYBRwhFe/EPPRmd/GZrh7YhNH8HxwAYGVyInbOhpIxes5IJNMz4VIGhlIy6COK3a2afxyYqQkVAA54JPzPB/Qa8X7G79bra9dUys9D7fg8/j6MJXpGsLLwsw42uLoLvy7grOiStzuh4lSwMkgCzIGZkceK06wvwTa8PH/hc6R33z4YQPrcgS5NCKjZu2HMjWgw5z0cMp9PFl1aenmfx70ifizTn58fGk03HVNqciiMsYlXWvqJPWGHRRk8qoNk3aTzv5L2H23E/joFYKedhMrlpxqNnyopdNPAMbdne/AZWBXwpdL7/DHDwksqVQITKterbtWceOdJzBB1oJuTclNAIQvrKp1/Yg5UcCA7887Dtw10Ze9PxlCc0ALqgz+fHo2KA9s7acqVMuwAl9LgvGgOdaAv9OOYdNQ9NQUwVfzgxFqkPSfgZYI0Y2zRBbwTGvM/eLVnBtMLKhi/UVYEkJnhJVQ6vos5E/Rzkv3rDeOmfxGn6ZMS/YctMfjb+j4/0/kK9/9qf/Zp+/bZsuvD84PsjRz3yksm+b/uoEZcBTgkmp4J/URs4i7LQgN2x1PLzQgr+dyPln8KEKeLeOJUgwW0IdGqjTboiBN7eDvvdmpy/uR73dD7obKwdClT1CwR+gwaQztjt2G866cK9IjWPT3d0OWQfWs6paioZWZHld09+A55Y4uyX33LJe3wHWx804at9GjYU5KJqzUAVGNyTMtwgNmUCo8JzQX7CD6ZqPlWfrM/nluN7YJwhbiLoFtuS1+4pQ8jNsKYskaoCFr2Mz9lzwaeOxzznOracjujrgMy/UnEfWlMtyxt4XBfgruaOiL1IkfrOqsEfJXMA/q0CXtIl/Bf0BLQDezF+mlNxHSOGW5wAygvHJulnQdaFNclP5Ze7NVGSI3/LFdO7V+0qmCr5bEcz6nlpRZeyGTDO28dp1xCmesdcThzaPrHvXGFx7rFzwlQuxM+M7gYaHWqE/AE07YmPi+XvY7a9/j5yBo/zPf/yiZ3BX6HXbUgtMrCNDC2yd1OCDvniz1/e/uNUP3t3oh1/c6f5mksfP0MJcKpH4UlGpAHbPrKp1UGv4DnlnBKbdoDpUZb363Alb+L836nx2wZcTHBW5I3nPPSwRLyI/rvi7sFOCs4CzaIDHNla5bmng3O1H6rSdvnh3y7uqC/HxyH7tE+uG/yry6XDSBR/LwnzGD4DrtN00aL8b8fGdJu6Nq3YZstsg4cd8RYSkIAQ3zfOqiwEbXC4LnrkhN+NbkTLIc6uHqiHnntiYoNXAWZErwRPgARG/k+GFsQU/DJHewCWJcaUU1WYdugXAlVmYI2oA6KO7o/2YXPLC+mtZPz4e+AD9wnpx0hP9z9SWB9bjI+AcgVcra1MW8JVEvlCmBEvYL7p/Oo7vqcU+w+2+ke8G7ZAjGHxh/XSMimuoFd0NHBazT7vZYYtRRnaCrmuAT6zXD88XRE1y5Q4futOb2xvdMXbCL0Ih14Yrhs40/cZeb9Tb252+fHOj77+91Z/Ant9/u9Obm1G7sVzjJ1MNmND3zTTqbr/r/vjmboKfhi6lR+dX15zEQEKLUNF71s2ffPOkrz9edXSgk1ShghyFzVFEaMVHPsO2rdqoWVZgpgi4UHjN5A3f+x0sqKLL1krX3R5/vMGHbncTz4Ma7wpQgVaLfJ/QEJebmqEBO0zY+QYffHMz6Z58+92/vcuz1xjjF1o8Uwsv8KcsyqzdBx853H1ArgNr8IwDbVvK/tpqhV5VliLB6Jnc98x6033k4Vn+z0m8f3jSgT6WHNnxVnAvjJtxFq9TtvOB844n4uiFcSuxPpaq23HU2/1eX97f6d3tjd5iz/tX/t9x1niH/M7px5ejnp9e9PTEYejhoBfscSZfzfjuCg0CBbqbHPvPxKf5M92NhOLcPaN/63pB/1hC1llBXxVdDq1qqFUj0Hiu9Cf6tE5rCewSGkja+3HoPmXd+v+F5Xa/a7wrjEl0FRI/Z/LPM/y6NrOOPj6+wO+pj3lH7vveu73evdmRY0bVKuqeM3H2pEfke8bXrEfvhc7UqjN5odsJOWBJA/uJHTV6o1VK/qOtA3vYB9fGwCO6tS86tiKS/NVUBwCZhlpkv/7VH77Vn/q1L/Wnf+0L2i/0wy/9/z8oxM9FJ/LAT3/+vv93wR/g2zVRg8mhVo0NWYeqaWzauTWgkzzB6MkBgNETzTpJ3ewwLAb0gfGeQSVDFuTIgeAjidSCOtn0rwUkmDPzLyhuXTeF/4F5IeFKxUR+pFBfdSRBXkjGCw7sA2Ney3gLRspMZRYFkJGKCCV9paQMCX06ZWcwHzNILx0WnH8hEW8ybVBLCiXzS6gbbQDHhKP6wPiLd+/05s0b3d7caJwITmA37rQbJxQ0aERRPlxZCe4DB8Y+PBLFWMNoQ0OJGGMA7GSg7zRnguHcYb3ywmGEE4WIpGRQSp2fgC9u+8+Krjc7M4lkz+HYP/8P/4EKjvCjX/8NPd3fK0tRKVWZQCkqr5CR4kcZITIS9Gdkv7AoXrgnNHA08e56YHxRxWkaMLSiERlGjF54jizaQBSZSvTTgAGn3NXURDvQui8y9NmGC7Y0epY0+tTBASo6wwGK3Eeq9Bec8JnN4hPwgr/Y5iH/I3msi9wN+b1RWtfNnSr8LtAq8F4i1eBrLIXisWhqqYECpLRNWVYFIAoyf1kvJfriOiLfbiyMS5U0ma23I3OnMRVJsJHhD/B3hKcDcCI4Z/wR1pkgRZeDVtcraCrIxlbwi1QN92yKDFX6hrGqDVWFe0Oj9dgGT8L2F5L0wbogqB9YAF+IkwvJDjJKcAy1yLbxQubzAQAAEABJREFU/Sap1opf7vQlRdUXLHg+ML4loQ6tyu9nEvKlwyrUp1KKRvy6DY37FCpGvRtxurEJAJat3/tFqw0f32kaRmhWlUxFCLwbsPIcGhu6Hio6BJC7GswjdCqtZS6tKJBvk+DB/r5SlM06E9sL9DalwrhtrzFUp1R7hdKkpLi2/YKdQFKkixUHLPB7JhmeOpw4MP50fOLA+IED40/65vlJH4mRx9NBL/jUCZ0egJfjicME5uB33hyM2Ho3NYqAUfcUDnfo7na319vbN/ry3Zf6IQfG3//y+/ruwHgNDoyf9QsOjL99/0EfP/rA+FH+n1IGm8AF+53wkyP5cUXh1vdg/QxNPY7Qz4L//MFF+s/nQX96edG55wGkAnewAP8Pdpt+7yT9F4dNRxbQMwXRhTy5oCsxRlzeDK3EgWk9vrzoCTgi50x+4LUKdMY2cBuyzz6xQL4YF4vnjN43cBkHZmGsNNSkmAhVfKyG5H5u+7NzwH4qFEdVE7oaxkHDNHA/aD+NathZCf/YZQFWrfIhMalII3HkvP1Cnvr607McQxHJpmbsG7zCIfnC5vyFhd0Hxe853HjPQaQPKpwTZuLP9ifQNLM5u6DjFRmd0xGfHLZ2cDyWTA2taahVFf8rCJDQkh0PyAj6E5+tutk13VPw3d+O8seCPZuLKIFPzhxInPSMn3z2lRPxP5NzVw6sRV4PZCz2RcZX/KcNRc02HpvG3hbisqhkKkO/hPR9KOmMCPmyDf08od87eLm/G/Xuzag3942iOVWgoZCStvwxWm2sGqaqfgDLYeNIHqts1hvGayW7nCVT2aFoxW9mCryTfcn5BOXBDnaOV4BGSBGbaOR3CY+1pIZWNIF/guYOPx5q6oJdnJ98qPRE4XPA313gbhgiitBHatoVNkZNu33VDh536HyCZ+MZxgr/ReZ7BOc0NsY37Rlziy0mdJpwcsE3/JcFLiI/UQie8d8gBzRk7bphzIovO88ZztjqRM40OGbWdZVwgI0EuhF3gj/IsaEoQIN+qqCzYMxq/2L+hY8GF9byMwfGC/62YXPjCDDVgCtQzvD1Qo4+UcOcqSkW8KMS0G/oWh1wE5FmdEHvZ+L3TNydmHdB/yvjM0MV3f7Vu6Y3Vfrffwz9U7/3P9avvv9vQkn6yff/jv7w7d+R/1MS/u9XP3JY/EzB/vwyUzhe9M3Ho372i2f92AfGwB/4wPjHD/qdHz3ot//wYz8w/v0ff+Qw+UlffziwqbmQTxYd8IEjcObg+AJvLGnUA5u8rjneNvRpkQ2EWpdByFyQfapFts0e++2wWeM5wtoTGuxsKyJUsuKDRa0AtWgALC9io5tNilSWAoR8meYMIyfi7kixfyJfzGyazNOCzTbAcX9izAsHFi9sWI7w782p771Z/MgG9pMLYusIH1iwd6QEmQ4ZUAL4IZ3AA4+b6xP1Hn6nbEPr5vHpjI5P3+XmEzkaFyeXbqyPK2NXVWw24Id7fHocqwZ8thIvGcYnxjEWXbrWc925gtyw4BSLZbOv4RMXcC/E4wzAMrHF3EXCrfr9hZsOfeysC+v5ij66BFdSNg/AAwIHPBjPCfyuuz+ik2/xlW8/njhMnyn4gzRWsVeTcsBNBx2Xosdj8tF11Uc23fY352D/98gfqUNOp4WDg0Tupqijsk7MHbXmqAsfNlUGYp7amM30frfTfpqoHegjZzEJWptsxwWHWnGszn+scrtsG++u/pMJWsBPG/rgFXPhl4yE2Dpic9vba9nJMYVuUB+WDAm9r9gTNXc7eu7Krw0MGy1GF6OEinq78dvdK7nR+vK8C/Y6EhOGE3HKUs6asMq0rM8LdtvQdIlQIw+OrRAPVa1VfCxUIJC8M43PspQM0cWsVSv5ZEb+ZfX90vs28xdIDDPmV1wRoSypYWjasdbe3oza70Y5h45jU4J8hekZPGIeKPSfvPnb0vhesQ76jZ//98AtzejHh5ZPbMKf2GhahgUbbMwzwJCC+Yl+YyvalhTuKdiUL0RUaGPYqhOxZz+cO136mLeuXYvIvanlph3x8Hbf9AMOXb682+nNbuDAuOkG/UzoqpFrbYszejyC70Q+P6NnY7Gs93d7ZBzlNaGRMwZgbBW8hZqh6JZYu91V3e6abqdRN4aRdmBOaWqRSnwgV8lQJGrw1Aiehs4Keg3zjQxnHOoELDwzTcngSCZYc/hmgMC1R9CPkmTw+8/jNvQyM3bGnitgfX62yRn8J+LVe4cDuezEmnIG5u0CnkWNmhZ1qLAvMSR7k4i5v/Nzq+izJjk00W0q4btkKIGAxwTc0i0MJN+3Gvhi6brakYt22GIg/lphPtBlD0kR8j+iBY1KpmpWeCoaoGlguIRtZ/RjGx1Y556pHw1P5N8n8usLOeFErDhGGKYF38ko6LppPwzswwb4afrhNOhvfjnqHyPef/CwSCAPGK6mBX97aouROnGsYt8WusN/vrjf63tv9/oBB3g/4OD484Gx43PDvgUc9o9aCvatquUKbRg04A8jfjERL8NQlSUQZdMRnh9ZIx7Ih2d8L5G7MD+zCAWLkJDxkzaF+RQRKvBYWxDfBbypBr6RWm2/H3QPj+/Ydw3jwLxFD9RBD5xzON8+URtciL0szKlVI8JNr7G82w/URKOmadBAX6lFpVwh4SmxMcR7WDu+ZnLS1Q6rev7ZpAJfpaQUgtfNjVotuul0SrdjQe5kiPoVikjELApawoN5mFj0M650HlK1NdXa4KeqZPotdl11xsgnfOBAnf7CgfEDa4IPu76lXv9Ebnk8LHo5bnqhvjkSz5c5iI5UYpdSigq8NuQq6DSBUkJjK7ollu9uGgewg+750HR7M1AzDhrRTZaiBR2eyfOCk8b43dh0s5vkfdrIveg/8v6JeuCBdeuBtX9lD3XDOvTuza3u727YH+814hcee8ZnfRBZouBrA/QnDiH3+t6bG33/7Y38geJ7b/adn/3AGPQ8wHvNAEfTfhp0v59kf3xLfrvhedu21z3D3NfsrE2Q0bccrP7026d+YPzAnsZ1rNeqUtAv+hZ6sH2dN7a+nm/44KqFBNyBHGl7zzxv0MAcxCh8MHdsVTv87mY3IsOoCV20WrFvyLq+Qijh23QiQiVSLRO5q5w7/W8Me8/79nan/scz7D9ubgZ8skjsA06XWbiegjmBLRwbT+j4ER8/EEszwsCWMqoKMhfTZxwdupA7njiw9R+UvP+EDj580kfv/+hDVFF0iHKbdcbyrvj1go+tOvD+Ef96wc9IqfgxvBLPb7Dnl/e33Vb33N9hgzc3O71jvbhHB6RT+cD46fFZz3wkf2atO7DnPZtP8lY/MIZZ03bsP5PDnolR328iDnixUACc16XbYMN7LUdmqGL/hlwDOh9a00BbMkW36FZlzFBL9+fd1PDPUebP56D2kxvs1BhYMiV+BO4ztn1Czo/saT6Qk1y7vsBrrakv7nfkvhu9u5/05m4QJHVmP/Lx8UkPz97rH7uejujKcXnhzGHFR4zXPDXy1YTvVlrb0evTgfh9wG6uj5+sG4rZhSQX8OTYGGol7hMIvb3b6Ve/f68/xWHxn/z1L/SngB98eadpqDK9E+cMP/35B/YeH/QA7zN4CvLVVvCdhn8N6IKW8Z6zo80Z5broEVeiMAv6WWkVrrGNzvOiEwWBF5sDyjgR2DMJwEHyX4YFB1vwzgXihpXsvdK3gqgbDyV3OiSa1lINxVbu3Qd5RYRCugI31z6eueeVdUkCBpPx4SHG2zuZEUAyqGTIvNfM3u7sqPdv9IMf/EA+MB5IOhuOlYxttXSl7HEGJ41dK6oJYg4WhKfDmlpJVaAYMpTMS2ghiizvGV1cgAW5ERX+BEvggAY3jNzEFCC+g4Zefu3xQX/mq5/r93711/X1l19qiWK/YLIUGUroZVY5yMPPyJOvEBHqFzS6fgmQBVuu4H1E3tvzQckY82ybFuuZQsT3tRbVWtF96WDZrKuSUslA3ujyBgRWBLJstvcFm87IaJnd38H0ASfLlXZ5Bd+vFGEWKMAb4JURgnMD+g837oJNeJWSAeS33jbktB9WDBAMvuLfZLwbit+wf1c0bTApgej9UEUPJjcQaCMB15A70pboM5lGyzxuoLjJYwtMmNZQsweUF7TdWDUBAzgqOAo4fFBteh0bspovg3m0rg0gBfUKQAee9HohrvzOYyOi69rjay1qrfYg3Y0E6dB6MqulYAdDKtFHRKhfNBGhLCnPN/R7eC8G97+2iXABUdPeaM2ORY9gPu8813E4DKZfoFtU4acaR6YSKOk20FMYg7rsRtTBfbwvRbVVFeYmeEUMrdh/IYYu+OZMu2jGfguzKDYp5G3LmYR7orI7nU86no46AC8ksmcOhZ9onzh4eATcd2TcbB8k1mZy0oyd7QeJLBX6I/Sd6HdjI6arWgVao0CYNE079Duq0ufx5utE8j5C1xuAdT0j1oyMiwq8F2wNSpUS6ACARsRrmyFfjgPH/j/gwPgNq+aAnNeYkP6VO+mF5//Ti8ifqzbiCHcRKpH172dRMEeEIkLeoLiQ8+Lh/Hoh3xpXiYT/2mXJLH2u6TomL+jggg48t+tBoZIpz6nJPXhpRBf9wpdCrRVsnDyHfIV5UCoitdGBeimWNq3kEX4LFKot5aKu1pRt5kXrBO0+xpO+g5CRbPzy4fJmGyOwWxWQAyvPC7vYGbub9wVlWJ4ZejM4rZdQwN+VJ3HPkC63W1CbWxUYqwhXS5Kvso/nkdGhzbjQy4XF1z6y8GyeHLclxFhDdH1c7SslkzswoLc1eV9UwB8prk2W1/5n3S/kQfOzoT+Lb73AUtftDcWzYc9B6477YUjwhMI0wFeIkWL8QANKpjJ4b+6hVeHB79PvAF5RfG4cEC3yh4cXimrDzEYWxq64GcSPH7HBJvsDmuh4S4aqAbwVWsZfyY1dNmZYrg6b561wISX5rrXUMBZsD7C5ci61L3Qo2el2vOAumTJ9MKAnNAIu69s8GPeMvc2v72FOUaSKXsYJ3ya/djtEdH5DblO2ba1FhbF0MQ28dgCpjyvIY/2Zzz4ui7LzEQz/PHa96sM+gM1W4lC8jYAzbGd7nom1M7q0XWeK5z6G6aE+tcvjPuvU7RVWzeBz3/dq6m9yWPwJmf9/7/+s/rs//p/p3eHP6Fg/6D/74m/pj8b/TE9sgB45vHx4vOgjG5CPj2d9fDh1+NTbsz7x/hP9D8+zPjLu+p+eOOj9pyNw4v1JzxwyHz9v5tjkXwD74oJc5gXxVbFHQ2+fwbpJdBMR6C1V0VutKb8f0P2AnUtJoRb5SsaVLIwr6D76OI9trcqQvGNIt0REKEtyH5qJ36NzNQX+i4vZw1FnNiu87HggK/uE3IF+UZekUEQqS6GWCurMRQc2BidsckG/iCVfVEGq0DIUENUQsoQiAEVHKdoIcGWKbnLqxiH/Ag8LvG2vINor9HwMLympZiBb9lwS3IvLtBf8xj5h3zDMJEjbP6s4L08AABAASURBVPo8hGCc9b6BbEMgXmuG7zM18hmfOve1aqNvBQRsyAm716lg2bpfM1XOhab5T8LGnFUX8pk/FF3wT6t05QNdqCiyoge0QyvkXug/L+gRvziw230BUKXWSJU6YIdGix2595p4c3vLoceN2jD1dwmezKJkPOjoC+6v+t1gbEUfK7wsCOqc59zebcoQpOJnU0oqmUr0mBHdFklnKUVek4MRC7ismwV8BssvroiQ+BEXr9APN/xEvHZyj8L8uw+LDCXvgqeIkGjNwbqFlhXdoS/csutw4d56vGCXhbV55b3+2NVN0n+9doKOH4FSvvzKa+2M/N224DmR184QWGHW5EuXM1RxUEOho9RE7qJhaOTSSmsoygxQb/jp2nOMuDzeee9n3///8CR97/1vav/4GzqwMXxm8+3Nqfdg87yq0wN/Nf5WVCu2LRXdFxlPyVTJ7D7tMZWxCqG+tes1eJeMjyxK3iXPHjO2Qt1bOFRput0NHBpW6qlCjKScO1oJFXFhNPNxQf4Z3c60m/XAq4JsHls8tusiNcDn0Aq4wEfeMR33NfLPUIuGAtSqAX6qeUHA+hmUyBLQDSV9KS4bxMBtfAa/4yGQ0PF4BWk1r/jsDNheM3zSJetj1aoNf9i2tY/bmLu+wsa7ldp15r19x3XjqoV5K3ysgmVl3eSa0XsQ7w8Kpx4V6O/gJWEWtpiz6dqqX7+83+R9kqDJcPCq67nWoJU8HzUyN9T/oSMSO9t2EOn6yNDny3j9VLhxC1ohruzuM79mHqyDI/Y6cSh4tu0QaeEdr2S9RIRKCfw2u93+LOv/X7pN/fvPod8+md+Er4DXkH3LtcEOm07dvkUTa7vr8Ntdw4dGPupeYRrwUey7EZ8Jz812bxU5ixJ6mQndopKp5H2ELanvLijLefIC3wsxIDRiHIZSPCfpCqsSOTYxXZZjsO8NVebTPmifS+gVdJxFsv02bH0B54kEeya2Z/Sz4C/bBh752rShowVfWPEV9xsWlNZ9g7krYz0yIRyZ4C0qr3y5z+826BjvCo6VuZ4/k1Ocl9zX4NW6G9Gl74txMdGoV1op+EmJ1pzBksS9IfKffCfPjdexTF5Ym2b4tJwGr1MHHyCz5nrd9aHtCdnNi9/P8Gf8myQwy5ctYjKFX5bNPA7Y0PxWeK8le85p6NZQS4ihghUVboZaeV8U3IvLOdV+6Bzn+vbIgmXapZR+aHd/s9PtftQO+1XwWw9n6ws5LItlKkp8bng94NvpHYfG178MHXse21Nnuia3P95MTT7v2e0G7XcjNAb2hxVfv+6vLG9nFvuhLl3wgyM6sk66Pggo+8GG/TaYMSy26eu9deX84f6NMbbx2n3GbzZQhxLZS0n8PjW0xC+rprFp11rPjxOyTu3aNw4Da0br0Grpc8VVMuE5NdI3OfaQaxxqj0deyZf9yWA+DL63HCcOHq1r67nLSzxunhCEDoCrkOW2Hmsrci3IbD3YN87MnYm/lYn9HUqyDRwzp/OiI+9tQ9OwviznzTSg50l7WttxP1bd2CbkFdvkft/684CvbNjWe4UFva/En+kspgVsAKxog6cZ+5+IVdMymL5j1uOF3pFEIQGbPN44FvzZMhu8FqwgC0YoQmnI6D6a3JfM7qdDK90+1u0Ez+PIMzqv+Ke4rM+XHj8X1umZ/f4shbBXAUKVvVYWyTne64dzxYwclsV8bfBgXsX13TPyXbuDvd9KDTuD+9J1e3J8WjcYLJT4Q1GFH/tGI++2VtRaxa+KRrd+h14LMmVInyEi+uH/p4cXHakvrLJKfBlPhWHfD8w1uK/grymuAoYOJbqyLNjKbDuIjf/MCfozJ/kOGhvFBoEWY7NDMN8K6sbAgGcOdi4UUjOGXzGQuJIJplEzMEIgTKo7uQUksfgve5OgC+hiXYk2rDS0Fp4PRIRMq0Nw/8cguc+MHoAVQ14hO3/TNOrdu7f6lV/5lX5gbMH91y8rJ/oJ/rEmCaTqfj/q/mbkvqHooqFk57WlUDLWQRYbWVwJvQhSJ5E147gLQbOhhAgG07/C+0qS2JCD4Qp+RYYyU/ccZPyFb77StEm///0f6mUY5XEb8rvlgfHXsZlFESmeFLRpAE/JVOVdFt6DZwHngs5dzD9FUcOp/Of9wbiIUL5Cd4KhEABF181iwdmS96gcnkPiPsAddgMK7aU76xnctr3bq8MvHCwtss0XO39ImcwrqYY9K0FSabOEgv6IkN9nZsfPoyKliFfADluXH2G4d39hnkhkC0njzCbZSQqXIoC2Dk4OHfC52QCP1oF1ERxWNey6G8vVli3h65dQ4auYvjbZ92qRBvjdk3TtA2/4Sne7H0hwFT9N9JVqyJTg3dD1fD5r5lDzTKCdWeDMo0IKeE4DyGsrmsZKsTQwv3Y9hwcBqFpSqpSqcRw1tKbCvA0fc8wY38K9cfndjkQ7tKqCTBHBXOzFexspkaUh3zDUTm+HDDvojkBl/IoPnviKdYJfJ7cFXw14aAjtMQPj7AsNfit9JYsys0NEqF/dLCtE+w2zN/hNGYfp7sYBXY1djmCuE6KT+DOHB098KTyYtu1DTKwU4LZ1T574qb/YvrAZeuaQwWB9riiIn75YH+D9gJ4vTpL2NWwGAxK8JTormaol4SXlpG6e6MKbForkFR9dXv34zKHbC4cSL9o4IM6yahgDnaWss6nroaqhy4mFwf9aj2FoRTI2nG/pYJwbuKUN/3xZQ//RedDfHJ/lfPIXd5v+hf2mf/tTYZ5gM4CUdZvoVszx13Fx5Sv/xoNqdD5v8LcAMzyvyiia2gCPA/o1jCrgICR0QneOyZP9EZtKoRrJ+1REMDe4v0J2Otf72CTTX1jkZvQ6s8hfTqtIh8Aq0Mm84DYdTyupCd8aW0XPpeO0jx6JuWd/QIQP26tAY6QAuL9tujPcNN3eVo0cnNaBXAnhFT1eYP6MLWf8177YgRw6g2ehb9tgEP7dLoxdkG2ldfemUP/hvbgW+q2HEzF4Qg4vfJ/9hNed10ZcD7YpdrSdd2OT+RyRqRIfpYQ6Ogg4/jYETyZbHl4JzlHYKueaI/LaV4/wOsMX5LXikyt8B/IZ39QPiYtaregrgaICHb/rbeG5QyrQmbTho1vHD2lFhErJ13kUsRIL+qyPj8cOj09H+b8fdkKHGFm1VUWmYEedJ8sBToWU4G+mDb6IED9KfhWgliBeU86RU8+TqcrYxpo8GkZs19eKquGzrhIc8rVpQ+7NtAzYdSa+nWde+OJ/QE8niuwzPnLBNraJ5XRs7SkOd/5rZdppX7otGrap2Mh0fIg8sdG8uR10fz/K9wW61rG4um5qQRZbZqNHyFTQV0NvjbaogauVlGUvmZKC9Ur4Nnx7SjhSQ7bfzIb5TAF8gk+DfYrh8jTUpM8yCp3Chl/Jl/v/q+Tav3xT9f/ksPfbn/1l/Us/+59omO/1cfpd/Uf3f0vv24+Zv2rBsPaZR/LcBw6IfQjsvzh2+8Bh8ot1Na9CpQrsYhYdUzN9M0wuGHfusKqvv/Q7jmbeeZz5KREaaul54m5Hcb4b+v0EjxN29LuKfUsmsoVKCVru0RNT9fkK3jfwVMBtIX4a9hmA1v2gooNkeCgiOo4Vxl0f2jef8NPePp20ECcVmvavhk2sP9DL9+PYyLsDB5aD9ruBviIQyrK6tZ2HUrBndl4r/BrXAL5aC30J7VBKCmxjKBCoJanbyvU9/BVggT+DdWXd6vXCLP0uIpQAP8KViSPJuj9z8HrGNy7oe0HXuHofZ/qmU0vI+okM+YKMbJMTfu9ccWbzdKEeXpi/Yr9NKaGAkolcoU4PJlYSrnW4kEdmkMy0vje/IVGjpBwfY2vk4lcYh+t614oa9IvCqGWcK/pYOp5FtQ66vbnrte/+9kbTNGq3G8nRN70ufvPmnjy904Q9KroV6/MKzysyuJ5ckXsm11imM+2MHPbnDRpIowJtxFHwT0I8eShZkK+ooJ/+XIoG+BwHx2dKjHX8hKSSqQowVBkSKHS9NvHIbSgC4E7Q3Gh5ZGygFzE/kDG559l4QB/65bWhB+vWOjXvjpsLMe9769d2PuGnJ+J/Joet2Mq8GYzFNscc2HVjM7jq1NeZuedk+7yf/T5hvnYZiz6vl43nhk6t10ocVfRQGZcIwA+5YQPvilibSsmeZ4ex6cObn+n0/f/c5PVP/9G/2f9V8SfXUsDRtkEPrTbs3zSNk3bTxP2AjlsH09+N9ZrbG/wArYUaNDqfNRlX5Vw79Jgu6LCAgz7oT9hp8JzX8Sxt2vBRJyjfm3dxWTe4hxYUMKNn6/KC37g+XvAVJikV+CWA7KVUFWhX8BYM3vEwN5AnM1UyZT2Zz6Eke7ACpCpj+QGT0BWwAtRRBQStFMYU2YdSXDjIRk228p5yDf1KM/a2zY/UOcfDQp21aOblikzbtiLWBgdM5HcnAKJInjn49R8/fAav8T4U7lCkqFKikPA8lAE7Vxng3fe9ewUP7yACau4l+Z3vNvr7a375fnPyERc4GcwUelCw482+uikU2VTaqDrwkacOympGYJhpSKIVffJDHl2tfnoD/adnwmtK3EEWmwkAP7RtOxqJdxGmAdAyUX9xlH5YpX//kPopZyGZ4W5wqUNj3AgP01B1hdL9aMLOrZXuc6Ukc0Lhudz7ubWKvzdN+OnQEr0JfEiI7AEfmIYPfqt8sHUmB1umiGBMqoKj2u7GATToV/pKgqdEx0WXGjFn3APr39iKRmiZp2RMYJx5uRDPRz0dnnU8ndAHAqKchM9Sqwo0QlgCZmb8+sQ+5vn5xIfbY4cXPoo+A0/PPNP2vQuMRkTns8CE8VTwDK2AL+kPpEPvxMf5fNKJj6wdwG3bFebu2X+M6NP3Iehvwq7MwUj2E7rEMDdX4L2ERLQrYy7kMMNCruYRSXnn969x47GR1xoIdvGVrcMMTwbH8+p1gJef1wD3oSBt1g/ErZuGXG4jzKX6O49b8WNThIQwC7km2MekBnyi0uHhF/RpvblWeH6x/s7k11kbDJdMja1SF4zsn0eN2K9iS8wiqHRenbP915zOi2diOVLdn3asbf6L2/u7PWvcJP+bh/e3k97eAfc73e5H7agvWy2MN1TwD/hh0561cRyLsoRkGfDFAs8N+gP8mKcB/v3uwobpcjnrwpphmRf0AusyCF1/B6AKni1zBHeADOKijQh0FN1XR+pu2/6Gms010Q11keF2N/HhZep8JuMdr6aJR0icSfS8FNzybsNmF9azhY2cfSF4v/Y/0jmxvwPge0FfzifCM3AZJN00w/+Mv1zIN64xDREhy70bGrSbBnRWAfO/MK4DAl+Yd8Z3jtQ7/rdQT10nm8zrNA7YwXofNBDnQb71H2UO2HPHfnEP7PD3/Vi6zVut6KIAbiu6KR2PFFIHcy1Z37P9HFm9Bnvf4XZF/swQrDPvOsPjzJt95Qlf818EP3GuaT1Z/pD6eHFtyGPdLuhvsZ6MjwHDULEMtpAkAAAQAElEQVTBoNvdKNtmN5o3YggEC7J/1sXq+ehmZv6F/hM68R9ZWZ8mUltBD4WP9FcYeG74WIVn82272L4za9YZ2V4Osx7ZIxhOnINBTqVUDbVRyw347cB9Ic8G62BFhw2oMh8H9mKfHg56//5ZX33zoE8Pz/jromFsfd6J/b/5W+DT+qr4dkbKfBT4KSVVa1XNVEjq0qZfGEooAREkK8nigsDegFuxz2x0/AXqDMMLziGmF5Al45NWULOSzyQBw8UOAxMryrZ5PaSYBmCmxlauxQwBQixS7K1mhqErCWOl3ToEDt0BnlIwHFJCyzwnHZmhX0KqZOJopUMtpT/vpklv373jwPhX9ebNW8anjseD/K+dowCNNXWDAn1QeLeftCdYh1ZQfqiBvwJFXATUhjwBT2kegG5cnNYGXilQIvtIbYxdWWTcboxnqAb6fv3xQf/cVz/Xj7/4Ul/By9IqiBF1RV5wi2AyeHyWoiypjJT1GxHcR5ep0F9L6QdEzEaWlcX1QkK4yE5+5H2BfqCPDp6boUa/ZZtwdi9IA/QbeJJ3sKmQsEWoMu4z3jNOe8KuTgJOCheC6OKAgF/b3MA0GUetqdoS/YODhFBKKMB9hVSm4bUv1C/r07QM1pc7g3ee6/vFgUORfkHP9j3IUuytmvGvGT8z2N/cGhb81nYdoH+Vs8gyGxr8NforfPWiz36Fev08wPeexGU/8OJytx+031UCq2jATxumcnG4gX+huLiwwJ85zLwQdAv6EFd0WVNuTWsaGwveAA6CrqQCucSFK/A7VGvVOA4kj6aMJMhXDutWLV3WlfEp28l4nLBKKUpoXHXFe7CUAp5W4LGSQJp2+O9kwMYNeR2DR3g9cYjjBLkSvxGew3j4G4fW5zYErIwv8FkSOoxJaIWkbqPO9KbPNvK7Vgv8NeQbtGexNY8RoRl92Gee2eA4QR/R15mNzszCtZJbNpYox8cZv3JeeSF5P3Ng7L9Mc5/jiojQGd97Qcc+MPY9rENfdlVBpusszS/QrAOgYUfzZhoLMTAD/ivny+Wk0+mg8+lF63ZWqRwYc5DpAuGqM9uiYIuCHmu3m4uNAXym6KRqOy8wsRCv/IAngE2/fan6nXPqr+0u+tffLfpbH0OPFkC+ApslMVVpo/Pv+RYiM+krkhKdSbMPKE4LXxPn7gMZiX4H7Yax63fPh4NSGAvxE0X0iRiwXmZixOYpWXpOKOBLFPQdpJSvYFlW5l04pLpAyzCD60Juv4DnAg/mz/iYoqFW7fDRacRPsLfxYF4diMnPB8YenyU0DZXioOn+run2ruqWw7SJA+Nsoa1IM0LbN87OIfj4jC4NF9oztGf6TDcU6GnTAqEZXo3/s0+IdxHX9zPvL/jQmc3+50PKC7Is4DOOzEDviQzYlHjYw58XevPp4qwhT8mUwCmuFb1uMBDcV+YmdPwWZmQ+jsdFLyzgZzaekBXk4RE+mcdQDfjKjhzijXjDF6vxY69igE7NooKeDJnR78W1gMg2cPqPTPIC49CZc+kGb0fs5H+t/NOnox4eTxQQJ3ktjmAsMnkOLMDPpo0EeZVh6/hrTSU0E3oRIbeZQi+BbxXyRcW+Fd4L60NoYPzAojxRyI0UcYOhJePBkxKax4Ve6UDUtDaJQmTtfusYPlKonMg5Z4qlCzl6AUTMmxcfFvvQeO9DYwr3vomDnvXVaIexygX9/nbU3Zup31dy9kbeCKhnKUoKpoyU8Cd+KRGolKZWDbXrr1ZaxtUsDCNm8C/72cI6LaVWdAH7ct8ZvzuTa04YdUF/AdJAX0zUCg2kFcOV9LmtvP9vvRn1L/JB5H/9zbP+9Ff/I/35D3+dXunH939f/+nbf1fHfPL0bpMZQkfizUWfD4y//XTStx+Oek/rvyg+YF/HHsOgk1BUzyvLsn3nXwsvZ55n5Jjxl8UArysgZsCahla1R6e3N0PPXzs2HPb3oef4otr9sSBHyvormSpMDEXn3b9LJuOqBsbWkug0eQ61gb5mnaaC/oiUFIqIzqvt7X+1zfD0cOSjxlEzcV6xnWPCscG0Tm/Ax5xPzN/ePO4HNXAb34Jcbgt2rq10v6vw2Ao8gMBzq3mkL4Ew6Hr5udaqYmBshTemocO1g9c++6pHE+ay6tyGAn34d8jPK7rGFdjArnKOdc3j+F+ZAMoeJ60VFZCbZkRIgGNhxpdO5KMTvn+mnfErywRKW4lxKeuveq6wHARX1qiF4J+5N3y2tecYr+m0Unq8Wm/TOHBfNTb0VotKprLrAT4ETmBlsuWt6PXm9k73b9/q9vaWtc0xNZKnb/UFfW/vb3W738s4recNm81shFfqnBVbzH4GLsSwY2SGV+O2oiIl04U0re+lYr3DUwUK8ZeRqvA+tArtAV8qFgkmV/kmS6i8AkMVEvDZStxHKCIkGcS19bs+FsKQY80LcCQQCl5EhMTPhsZXdGp+F/ThuLF93P7xvjPGPtlerDXuNzBVvjZ+MRX/2cgVCwdMS89zB+L5SNzaPxZoZGaPmWGomjoU7JNq9TMU7ouypAK+Q6iAeRs1kbB9oW9knvVk+PGv/aeK6WtGSf/st/9DPVEfGY7QZZocL4P9gPiZdhO6HanjBgC/AM9urHI9Ozl/U78O2KNWyXQq9+ZzZL5pNZ47DE0jteM4Nrnf40oEPGzUpZvs334KlBvuhZGNmFjIS4t9BR+ZOZA4U+vZf9TlEjQTHwCabVS4L/QFMScrAWziPlSK+4tqFmLMENcW3RZGRTcGU7i3fTJStaQaOq7oL177YUssFz2+cV3sJuy26oi9XljDz7RXH1i1YlzL1QECfXngkCWoD6NuCh8a86zEXzlEhhXBHv2S9xCRUjDPsnKLDIKnkPkVV8cLDXNtCJiLCN7wtAkeV9lHPc44hGB+axBjZwRZmc+PHyWIlzaoDDu5jcSo4AOVVtuCgQvtSov6O52IUMI4DbyS4yTGbvK6tDCO4R23cTBMwft9Cf3LIz2R+n9R2z7Sl9YxSCLiai8GFsbZt7rPj1XOT7tWyU+FPXS52qakMoFiKCrp/quPjcOgiv/xStYjqOXL/F/InSf/YQM1HWxKwfzMPr41cJBfWq2/9FX4K4YiaIhxAf3SY2KgthhbJSaLakoKsT7NOl2Oej486XQ+4CcXtL8pwvNStRTupQ3fvpAjXNe8+HCYQ6dnDogNPvR8fj5QF56oyS7arowq4bPAX4VY57Ulvhwq8Ceumfx6JuecTkf2JecOC/kHktRj6Aad1JLQh9FN3V7WCV7I7OuP3S6uDisY18a9ydu3Z9YhfuiO7/oJU+oZ5iJfKHzDOwlWNLuuYMJMwCzAilOs5PoFcLu+9m30e2ZDvop8Ja48buDbNnDBIEPALXxEyCz8IDTV1IhMrQbvQhfy2PPTUU+A937P1Ixn7G3+E9zDUHVDbrvZjbJvDfhZBmJC48KgE2NfqDGdEy/cR0T3gz3j7273enO/1/3NjgPjgXbUm9ud/N+VvbuZrvptlfHoGf+77peH3j/RXyC0oSnYwIeScfXqz0NRxY7i3TxjM/LczEeHriOEhy30GV3ner0CvcAav93BEw8RbtX7TKuik4F6fwT/jty7n4ZX2QfWZu73I/XcDh6aAgdZUPAKD2sP8FURQtehkLTgq/arC750fY8k5BDze+YDxUx+9v6v2xddepKbFf57nYOdr+0qv2vYYRoHjWPtcVRKyteKsK6dDbiNzsTogXrngE3O0J7xm0SPE/uhN3c73d6MmtBdwLf/on9C3j1r035M3UypHeO812jgr/hVrVVDrT0GEx8zTfNjXmGVeBC1ta41Gr704n0Z9M1XQSGGtCUYvODgR84/nvCxB9bRB/sc8XsmphnSUX/+taJT6/CCUIv1DIBOA7zbF2/2A+tqY71tnTfQy2NngmtBJ1dYNKPHM7o2jSM68TNGwn+QaahqXZ9NzfdAqUWmY/4XbGicR+uU/Pf4dJY/rJyQz3wWYsnxMY2jRuYO+GxDb0MrGseGnYauHx8Y+z8h8u2HR3319Sd9+vSiBbnGwfwP/S+Wj+huQUZMRW7KDgkjJRP5AGgluK3L/FywVzpXJHfRdOCA5hGleuN3JhCtUCu/llBDaRmEC2PtkBfeX2FWb+0oKGpG4BmHWWDkuhBKTIOZUAWBcRmGmnKQ7HGcqRc1wRgJUrQbIHlcg+FKUBXm8oPeGYcTlUzeF5JSqoHL7wXDITE3MHKllVYK4OPLky5HNnHzQU0nTRQEd7vUm5umGw41Jg6PpmHTrkl08TWh6O1t0xf3U4cv3+xod3qL89/zxepmN2ioRYLehqNsbnnqBnfh5GSCw6wklNvnZ/25n/1MO/Txj37l13Ua+TqMIBHBDH5w0g19GVidSDqr0Uq8D+SMLEpkzVKQJ1Vo0/K6ZYwHW88r+J3YT1HUsMOmgCu/BTb1y8MT2hUl256D9Y5dBwK4dR1L3TkY6HElE9qlQwRvwGM6MzY+43xHbH7mnlsRMxQh6kAX9ELmu8JnA4ZWNLaqHU5umF5pN+hWeIKU4BRnXzk8m7UhT9LTeDFm0QiOqVYO+Kvu9g0bNYK3gC872I9uOOiYkKemlOgVZFrQhfVi3AW5WgmNDBhbYTEq3QeHocj6AL0go5J69UMhQyjpSOal+aQtPHfIZGwqaa/A2O/GCP8M3ociQlJo64t6yPqZUdqZg7cLiWumY8WProlilg9SjySIEzE2o9iVeRkpgWNZN7nfcCGpzCz2qKrjDqwXjImAFtZfeTGTMBc2JivJ2h+EesIh5sZdUx1SUcSbRRfGHYmVF4qYZ758//+5+rOn25p2zQu67jszx5jNs7q3+ZoNW5BCpCmwAqQxCAlEhaAJOUCCIIAwCA/0yCPDA4NzT/0PBPXECERLMAxLQUuhQhCiKqrKKqCsqr1rf/33Nmutp5lzjtbflXOtb3/lfJ/7yTFyZN7NdTeZI+da632mqD6+XORv5EzPFF0v1iv8/WJ7I2YvjH+8XPT94xMvNVcK+KIIKfwf+kYWhbEpSScbBXT3wmLdF64JJ7DY+4LjQzDj00rV2NqdamPDUcGxyCzsJ+eec/BEDBzGQoFMlYLEEBavWveZGJw41HzWx6cPHM58ow+PH/T88sLG7EatmgmLRRsL6Y7lG2RcUFWVWGzEzwgNkO/vLwbkpF8cYseeUKJMHdCrVQ3E0f9tOepvP2z6P740/UKDzgcTC+XhQLwedKS4H9pI3Rk01kosm5rGrGoIrsRMpNBpY7FZwGPBx5OmadIGziVCQ62yrFZTpqRPfPZ9J8aF/yTCifmCdubxkJ+IUMC8k0KAxPhNC/H3mUpm/9sVb86jHg4HnYamsTRgSW3ElxeanTj03FLUMR+pnwzRzovUSq6ZFuINdVQyZBxrSSXX0fUwduLetMt/yruUTa1Kw0gf7QafiZi68kWM1yLTQm7AgnGJ/Um+VhWUcGxfGHfFaNciE+KxL5T8V6KALWMjBVs5ngXn2wAAEABJREFUt2YOxBdyZrZN2LNZWTFlv1PQBkZmCKR27UzcoP1TrAa9xfgTdwfXGnLoCDkuszCTcRv6Lq6L6HXj5fTKon8xsTj7oH9C/sTzmdx2O3F/wxeoo8RX2TFL3V+g9t5mSNVyqVOHQ9OA7Mp1dd2mHcaq4VM8GnNmaeZLgBc2UvO0EwswUJHtf35Z9fwyE1ubpBDw8Ptuv33VWgHjQs5l77TtpYhambLNjkHrUlvKcg/e7HHtuQGnCAlDlNjhcQ39rGshtwJDdh67htmvEzVu4sXJ7Qpuxh/Qic8V/RZ8tmrFqZ5T4DcSlwfjfRg0DINKQTHzA8+lr7sra8euG9g/Y/sjX3Y/8sWV/2mbRzaM73nh+x565trYJz5jOvViR9aOrN3VwF2/ocwk9gr2V/3oOOhf/p1X2jHy3/hZ0z/z/n+sv+nl7+d+0V9+9yf0+6/+FAhIZssQ+bMREzP+vRILL8TBs/8NOfB/or0SE5gt25elyFh583zGvlfnxsHeoFfnQQ/YPIJjgh8/wBuqXBzw+avToLevDv3FyC9E59PIBtz4FGKmoHvIdmaREpeGJOfqFewvHKBYN+sYEeCZsl+zpBx/G2vnDv4rrePaudCVReGd3FnIpxmsnYfeMzpvzW/dgvmBjkW1FjmmGroOreK32uOrFPX4WsHGPq8oN9q/rVEvqw60jUF0E7879WrVBH4b+qCqKjry020y3unOEPfBs6JhbBqGgWupMWCoSe2NT7KLIqs2vskidLrv53XTiq9s17Zb3kb/hlyIfstdSdKF64WWRv5ERLc1M8AvkJcqmVKAM7qaV0SoIL92e4qUyFYKNvD3OPFJ9AkOqXe98KXU02XV02XT03Vjc48uDEatDr8C/giwDtZlQfeF5wstIqUIRFR0qcgtnbIUZSmyjS/XF9bFb/Xd9+95kfjAC8mTXljrp08vlQtMcDF6hnClVlErqPPZUuOxahgHfDqwNjdsbcpIBf9Zv5XaukCOm5B4BvEMeIRaCvpsROGmMa+VhEeo8KTysDJwKKG7vxKfJbISW6CEGF9pC3MDEp8ud5XsI/sv6Uv4Z3ABcckFP1zbH/b1jfo743zP4YmSwYncWrPLKpm9z3ODZ6Gw2jLm5rGwLq/g3Qm8uJUHJGOTSREh69E7AdNzrNu+wymjy2itYltVQa7H1s/9NfV7X/1H8ud3p39Qv6u/u4+zHq5tH58ueqKOXahvN/J4ofYJHXLfVZDbShDzqbEldcsUtEVH9nuVIruh7MQ7yoZfzbPWogr4BWx3jJjAxTXS+TyB0wpf64J66B3dN4ehdJ4HeDb0NQ3wGKuQDaWwf2UPsUrIc/1wnhuDO4Z0w3emttxY8y+3G7G5KplX4Ve7TqlA6A72LhOet1uRuPti7/jvsj/N5x63YID9CaPMoiiVnB+ooQe9ezjq1emg89B6fSmZVkn2zQpzt+YfyCsRHcvKmH6NHnSpf9B7874ArBiK/1KF5xWLM9D588CQuFVGiB/hemRtyIS09z71z95/e8x9bMgPQ6ENvRynV94T7LOJdubA6t4u1I9VCxiu+H8B5wWgbuTfxDzv0zd0xQkq+KZCWeCa6h/7dWbejdpxw88XavkD4/9eDsv/P+wb/r2XTRfLA2ehr+PqyN7ngRrwhi91X3u/eGrsd5tOOP4IjVAtRcAmfzb4r32+iJtgbWoax9RI/BT8XLo+AXfJui7obX9O6HJlfZpYY9Y1YJXEXtPQRuYOPR9KpiKLWq1qY1NtTaVU+ujXH1JNnreK7FGviYH7/9DxoNesnQ+Q/+dUP/zyQT/++pW+fHvUAzad0PE4VA1D02GsEG3f6xTiu2BfyD7PSLwU6C7237vYzmmPorRObWD+Jx6HQT7QPB1G5lP/wXzGTzMT7LOJ9obNL31Pu+iKPybIz1YwMYbLevf1TL+fOT9vjPe11+Eb+4kb+4wLrfcW3m9cWTMnfGlZE7Exsy+ckOO1YicgM1OZoQhIIRGKhLa6QVzs+I9HfUwrRa1BtWjAdxHBXg270f2CHNcM7wUcSyv2CX6VOYWxmKAJXz5Ts/zvsH774VkfqGFX6hci5Q/sZJo/1Z97jZtknit6VPic8df5NOKjUWf2Rdb9Roz2g2fOrp6fb7LNKwJtm0JyHtzAZKLm3Rjrw7wr71bP7A1f2AveOKuZeR+88g78Qh36yJcAEzpUfOg91ek46siaN9Qq1wNjZHx2K95p14a8HXKdW9F1JRdX/LUS+37W7+G5dtrkmr0hM3ivLHwxRahoPISGUbDf2MPe7b6xP56p754fPCnG04QPItlDgPOELVcOJidsW5Bn+XtXjhnoZB1WbNvxp+xraOf5QjwwXMH9MFRlSRkvy1qsv3WlLZnEf9XQKrVr1zNnAc/g9sQ5wRMY9j9Fy1jbiYqISBV4JfPMMwM9wGlFF8QyhHvZToEbF/wMpegIzsbb/7bxGw7+T+RMliJYMwKeWbsOYysasN/5eSKfXp3HntdvXp30xZsHDtgPxGm1KUI0FL2WDyWpHaX7su+xHUvHgftRh6GpwTND2vHfglDHpr/0L3SeiLWH08gX7wf5y4jDaLyCFXTH3lDD1qFWDdQg8zodDsSox56ROcJUxP/CO5hpZa3bul6NOWNrGioEvsZtV2ilNiyQMRN5euDZG9Yun0m+5RzS9ffhbN0TvaWSkm3ltyo3A/YcqInmb54N2w7g+XA+ymSsj6dRJ+gM34fTAG6NGtXAoqrBo8CwQQOy8xUDHwC6VgfdKr+cP5FwHx4v8qGxgaoANbaEQQHUolIAiAhz8t1I9CvFyu1MAVtIjoVnvQVwG+oAcoCEpAKvyvxOLFzNfMfSk/5IO9YUXWpF6m1K/dpjeVaZzw/OufNqhfHQ0Cpgl85fDkhkl0y5P0iQy/Ojvv31L/T88Vvt85MOZdKrw663D1XvXg96OCUO3TRwiHzk0BhI9IZD5C9fjfrhu5N++MWDfsRi8sMvX+nrdw8E5FkO6nGo8kK8O2Qw0gm4kVwLyT1TmNb5ph9/+53+tp/9TD97+1a/hHYCI9CtE44I7fK83XqD305SC/3pNGsCIJRRFKUomZcshplFhcTJWpQAEiF95rMh33/CuBLsqAQbnmzQLq7FZ+9jSwkNgDwMiW+z+3YA55IMQSfYqiKnlooPqmopyEQPz0bXhUJzw+feYFy5ntCZNYONm/oLD4+QFyqRzE82rkXHoeo4Vp1MLLy+PgylP2s1VTO6kis4uEj6m7CKcSf8azrTvoLHm+OgL/DNF/juzXnAf1WvTpUkbnwBMOg0pFpKxnG1L1xw8ceOjhbRanSZp0PRwXFHO9JW+n04yESsJJkBEI3AXwqAyVJUakJFtRXwq/D5Q2wSWwMBkVKElLTm57/e5nv1j32RWtkA3Vi0Ly62FF4Xem/eJvLnwoL/5MUXeoFctFYWhYgCh+zF05uBG+NMEy+XM+Cvvbig/S6wv8fVRvy7+LsVC5P/xERtwcJUdTg27EgU3VhQFzYoNxYC5/4L+c9i/vTMQfCzvvnwpF+9f9JH9Lyhx6LQDSwvbFo/clj8zcdH/eyb7+X/g+oVrCNCBaxabWA0qLWmgt8EhjPzX9gEXti0uD4EeKEueOxa0D+UGpl3Gkadx1EP4wF/Dmzui1oJ4qfpNYcj/neq/D8XO7FxdQwXoNnJw434X7aJOLzq+fKo7z98q1+S+9+9/15PfGl05YV44uXEC/DCIfr8iVbmIloF/zbioP2mlSp1wYeb9iPfQijQo7baN6iHsemAbW1o+rfnB/2dx12vTwPxeCQWz3r9cNar4xFbTKNO46DTMOhYB41RNWbVAC4D8myDeJlbsGEC26sP7jnkntEXh2J/gk0Bg4rMBNuQY2yT8N9O3m2ayEW/LMxgySXTAm/dKSMYGSJ9WazAm4sFPy7EyEDOvOGLsC/fnvX2fNArsD+Q+0HtmImzhRjrMci9/XCiZp5fpSobnC2Ri843cs2xOpP8sFTLopJhWNFBAjbuJcoWtMu41rZrgMeRelur0It1iDXl2RsR1qJn8mOBbzDZOo7gfATzAm9KnBxLV/JoIv4XYov0AcJQQWqNqpoV2UUuq1dsuJBPFw4Sr9CMnh7v+DNR9kgcMd5ED0bs4LOta+9P8CsoP4xVRw7zTq8GnaEHcDscmiJCM0rdWBdvbE4t55mDwcenmZf7mQOZuf8fhi9s7K7YeKUmWffbvOA3R+CuKKlKIGSKD/chVeJxoE4eifWH86DXrw99kR/HVB1SzfWLXB6hAWwq+Sbsv4HLx48T6/qmbUtJVdfbrsfHWR/ov+LXnRjgAabvco2ICA01NY5FqCLX4BX8MVsn5J9PlU1damipw8g1dfxMvB/GQQODKpOStmBDpW08P5wam+Cq5JnXupXAnMl//+khH3i8sMG/8OXUAh4beK845cYX1/7TJxfa2fiHVJE5wO94HHU6jMg/aGhNds5MvkzUnhs2X/HzE4fi/ucevn+86vunW38x+Y6XgO8+vujX1DK/qMzIsb6RQZ6IHNqgnRjcwSLAJLpPC7E3tqLfeRj0L/7orD+BP3/63d+tf+HxX9Ob+W/WS/2V/sybf1M/H/+CmAjyIc+BLTzMbyMuNt2Itwu175kYfHpZeuw6T+2CwOEV+yznhB/fsL59+eYkf1Htl9u31LwTtjdiIdGn4aOhVfZOo7yx/pJ9ybs3Z+rNkU3fCDZNAzoXxkeRkhcSRGCP0ElsWjf5per5ZZIxM8RSKFHa83AdA3dq8sLYWQvYug5t+M4x0/1Ivt3jfYXXrGdytfOiIGUWeKUC+RVda60aBnQa3RaNQ6igiWPLvrbfa0kdGXMil07jgA1VjblJTPr5THw8Ox5og7V5qKJ2hlqRGIb25IuwlfHGZqTOOi4PPDy0gLep9HagLzPRIIRJsm8mXmbX7gzhxo1+CJ85HldsJQ3kmJl6rdlkzAhXJEolpcov6zs4JyHrvSOhs+w+qyq1KguKR0VG0bwEuR/EXMKnEIeJLpL/B0QfieH3/jetn5Z+77heqS/WxXpS4kW4QxtzdmjpLyQbAhNdhoosOzLE6rYLgKDQBI/vvv+gP/iDn+mnP/mJfvnLX+o79qmPjx/1Qh7OGLrbsGQiGAnVNtYl4cuRWnMkNo/k/DiMqmVUy6YKhYo2cJqYv8wL19tdpASL/Tdk3wEL91LHLItapHAJOKZaKarQUEuP4QFHj+3TNW2PJ+yrYGoVsUy2eSWfF3yzY39I8AolAxgqmk6BRhuxM4OBa/BCyy3PgvGpVgt1pqjQFibWTPq5p80s8EtFOG6kfRMxsJEjELGzIN+wSaH7p2vGwF0bBwMbz3eE8aOIUK1Vh8OgcSDOsdezUlJF2Yb8x4df68Ob/4Qe6R9++h/q9fGBOUU3ctF/aujb98/68PhC3l35InzWBu6JAgVwK/wb+Aw12Dsle47UiRw4j6kSGzrPrEU32lWJPGPqlmmyHS/k2e5769EAABAASURBVIf+HjjpynpmbK07Q3vOHVrhALZRfxr5VLqMw5DIqTqNtd83vmAgylmPHQsQhzIrC7Fj1z7Y0XUDxJn+C4c0T/7CgmulVOFfaiqxIRAK1Oi1kyc71gn8BKY7fVuPeeeva8/sZGZEYV7rPKpKHVizjvryzYN+9MVr3f+HWAf0BvcsYjh+3OUYWnAOP+gcqihi/zfkDyVVFP0/MaCPxZ8bNkSEKs8rvDKScamIEL/kjy+zhLJY1KYZm73X9534hBVwqPTrUCAvPd5t3mPNcXpl32Cc/Ddkb9eLJvaHjoUb9XAijhf0mSkKV9orsXAD64kitbA328nfrFIbpEpb0CVSIl2pB7uu1LkX6IeM+2fYw/5fPi768xwWv+D7K3uZmXy2vsbhNDa9OQ/68s1B76gF3u+6Zp/HAUybxlY7HhEC000rPpngHdg5tML6VH9T22u3kYEerBCqU3d3fLqhE8QeZSK3Vt6XhEdKaRrYm47DQaXX0VQyt8J3RH4bqgr9EUXCExsHLTt7n4xK3A46HUb5f8b3469e6ce8z//gi7N8QPzjrx70u7/zVn/T3/hOP/ryrLfs786st7breBz6fut8HvkC94j+I/qjB0AO5OlgmVxvSvbgAk/sQF7WUaU1NegwVnJl7PMfHo5qtcl6OdxXtpdAhM0rXw5Oes9+5SPr8guHcs4976tXfLhudyxdu27440rOXFhzr+yVr7Q37ymZc4G8tr+w9/T6/swB7QUfTtTGiQXD/vSYlXtAIh5CmaUTvxTiQ4zzI1zW7wsYt0+2DrQHbPZ98NS14UacWN9H9nKWd8NvC7G4g/9n3rbR//zWh+dJ/h/t/fL7Z71/vOmKTiUT0VAJwZK+Wd9/fNY37NX8PxPzYbDjaCC23r4+6h2H+u/e0EKVGnelXnn899TE7+Drv4p/BY8dZsu2swee9JH68ghOF/LmygHrE/vBD4/PXc4j696FnHmhtn7k+ruPF3y5qBFXrzm4PJ+OOrpW48uatdcH8S4U2GcyTtp3ucZv5OIKLcT8gnNN/Z58XJAx4/TJ+1WuV94/d63q7+XDrpFzqTruWvZJj+j38elFz7T+MnfG5+Jj/GtLVfwQNamBK3vJibX7ois1Yup8t66SIoX5jNm1dH9ImaGS937zdA2rFATbN/CewWPmbOTtjB9u7FEmldjJnaGvVSv16wkcP75c0RHiPc3xNWPvDiYJ5hX+JfEn1zCTZazgs1JwHAcL4xbycmb/s5DfhLZqq3o4H/Tm9Uney/pd9OF0kHXDJGIx1NDzQBE7sLc7jY2cGvSGvfGX7H2/+uKVvqa+f/3lG/bBJ/YOVYpQRqpi1FiLjiPjkfGWd7a35KHnvuH+4TzoRJ4P6JCM9Vo3z4scV8419x2Pjdwf4H3U6zenvnZnSbtdfm6/HFrTaYCoUa+JmXevXunrd291PhzkeHkhry/ko3PQNXEnfmyfa8hhrOhXNdSq4D9jte/qsVaRc0b+l28P+gFnkl/RfvF2pA43nahTjbU9U7Iy276pDlVn7Hr96swBt2vWQafzEXxP1KATfSe94pmfv+bw+TUYvua98jVfAr7qWDTqeFGBZUP2EX754AII01YLhXrrQfdIwn/gJeuJ1sFdSzAxdSCQjmMh0KKPdYGw0TcKkWkC3IUkWZ0geH+BXOAMvI0IAEicVxBu4813aAlARedjJRkBivuawrm7KppWXnIaxcDjGvNKhhI+xQQ6NUsPoKEWdKziMaK2Th47YmRo0+XlUd/+6hd65vBonx51yImDqE3vzpUFb2Djk8zfcdSmY9t0HqQ3p6IvX4/64Rdn+bD4RywuP/ryNc5/0BdvzgTNgeSxJtKGV+8kreumlYLw+vlFf/RX36mSwH/2R1/q2oqK7UfvkkmAQdjRs5qM3lkQdoqHDye8kcIIiecRqfD4qIpiShXsLbWqcp8lZbsFo51A2eB1iVCD104w3knCHbDcOxGB+FEUw8AGbB8K/k0NLXp/UBwSphXezXJMyCqZCknWb8HPN/z9gt+vLDw+SJyRPVEQWDtE7ZBll0wN6Ds2y6g6jRABfoZOo/uKun9xfCkhuIPfygZ4oviuwv06Mv/Uqs7Qw9DwzYDfRr3DP28eGv4reuAg4w309tyQUfo8oeNGpZlZBBb03MHYIhp2jS0ZV4m/KifqgF4V+30oGGyoRdwEeOa+K8AimJOQsa/Y0tBlhAao1aLMwrjEF0Er7u9UkjbUcRMf2HVcgA4bKfQUWxclF6cV/LwZuADgE0XlmYX/hUXvyoK6gGtEKsQCQeG/siBfILfeBMx8g4yp3c8bfCzHMbnieNOGPTt23Rem1Ii9h2NTHUL+E6LLzuKw3D4dGF/0kfj9wGL1nRdtDox/7W+DWSRuyF7Qov/pYuL84/VF33z4qJ9/8x0Hxo/yghURKqWo1YZvB2QgB5wEGDN2PHNg0m1Cz8Qh1tX2eUEDQY110Hk8kKPQgUJHkR9rJd6j14nXFPsvKJqvKHJHfD5ggw9Edmxc90WLD4y3K7Z81Hfk/C/6gfF3HNo9g/nExmzWspoWxi5s4Fdmboqg7hBwlVhstAOEWPnb31I2WYZCSuKhEAOD9RpbjyHH9S/bQX9ZR/1jx01vWejePJz15nwiNiHssE2nYdCxMQdsDt78ZtVYKjilLEv4aCV3Jw6JL2wIn31gTPwSNGpZNLai01C7zFpTgS47ue/cu7LwEi5sWDc5Dwl3T0PlgASFxG/jvYL96tggxleoEcOvWQu+ZCH0QvoA/iP6JQv7RPzNHPBt8NcqNeQeT0Xn1+g9On42MFzYYK1szDbw3QVLlShQdBI6piTCAj/S1l0Jpq3t4txB5lcGaeG/F2rmC7H2RG488SXFzEaL0AGj0nP1AOaVjpVYeiFPrqxBEwllDDALKYmVBbkJZo0zfueMdOWw7urYc8uB8YRN5rGLD7USFbkQc92zy/nvWueabP0jAh+lXCuOxN3ZtYcF9oGXpsMBORnyGmisnJvelL+waX/yXyl6nPTMRvmFnL5YB3R2nt942fPLmvVn6VBmdhmJLPFxPSrE4TCmjuTrA/JesbCfzk1trKqtdH2cy4fjQF43cGrasefKwekH5F4uq5Y1JRXiX/rwcdaHDzd8tWjb92622w3wgmGV2niAt3Ww7SuFBZfrxDp9PrXugwF9RtaNIzJPxwObp6pGXBYcXE3EU+H5gK+s19CfJXqJsrzL2F/R64J/X/DzBZqoeztBuyDvCk4+ML7i32XZ0F0q8BzB+XgadDiOOhxG1Vr7s5XaNZEzfV9y3ThEmfWBg93vePl6/3zV92xuv6emfcsLwq++e+LZVRNyCrbaZsJajp8FDPjpmIhICPxxaEX/EBu0f5SXlD/OAd7vPv7T+m++/Kuq+1HfjP+p/pOHf1Mfys8kaqPzIyXWn1CGpF0iTFkPdw56yA/8/oL/n7DLsTARt8Y+GFwAeQD3M/a9wc9f8DLUCblvWetOx0buJBRqjDX+7ntLPHz59kHvXp/1ik3w+YQ/wN31oRSPl2jkLy8JavkzEWzP1uN5JiZWcZ6lxN7KwNaKHHOiKq7E5wLNn8i+8T7D+U1aypv9e07NvLBM2LiIsqLIgryC3FTBb+Y5oJP9Z70HYhpRrPGLbrzs7fi4Getx0Ak6HwYdh9bttL4r+tq3L9QFr5XWrbF2wFrV2JW7jcY7IlSJwQN8OrGuH0zE43kMHYaq6olZcVchDoIXo01L98UmrwOf8959jr8VJ64ExoKPZ3SdqYULhuJeMYEfZFapEU+O9QFZiX7GyTolOvqZ5WYW5vgoLeW8pLyCWQoLtO2FOip9vGx6/7zqA/H2/mnVE7lyYw+zgIPlok6Pq4UL13zvxSb0N6GWklxvrSlLEcpZBe3gspfUDV9+9/69fsJh8U9++jP94pe/0rfffUddeNSVl+WZvFj3vY9XZm83Dv+iSfVQdKbuHY+jRgp3qwfVMiijKPhvQ58Zg2Y2gKgqf4JfxjSJp4BvLwLaVSKZWyFa5FT0axlqJTTgn7FVZJgK617V0Eof27ChMSYZL2TeWe7E0tbJmIekHheMSW46JZ2Qx9uvV/CcAGtDF1RR1lAdEh8WtZoqyMm8tyWLIvMThfxx3jomHBsz2Ds2bPOOTn4e5ovNQqGN2FmRBTz08hSFKjFyODSNY+1YsP1QRlA7CvIrlPoLr/4jbePPmSD9A4//kmqt8nr3zfdP+u79o3zg8UR9m1gzV/wWyEokAA84SiN2HFuSS0leQdjnP2E8EwMvHDQt6yrMgm8qC/Yh33peCKr3fg+kLjvvVvQXfD12gPmR+n86VPbeTUfaI3wPJvePRYcmNWKmkGHJfmZnv7VRMDbkrcYBIHqMgc+M3i/Xq5440JnQy3IqviidUpH07NKCDitkMAIdjP8Mv5v9yB5pgs+MHxiqii21FpValXXgHfMov7f5Pe5L6uTb01HnYQDjAvOQ/Wbejl/MVPJfRXCDhizYAq+kNyQ/t+4rdjiWkq5aiirPSwTeh9wGD3iYJWRbIkI7fZ7nmNu1iy7dP3vn6/vIoD+U3GQGNWGnRq28n8+s2Tf8f6FmQhx8TewRJ+w3DgtGLKyfE5hcqFE3yNf+k5M7wQUUai3wNVSEjB3emzzGdv/9fGn/Ff74n/3spp+yRzLfK/7wnx6caIWxjXg64V8fsnzFuvSOPfjr89jjwPFwGpvGVtWwOYRJm8B240tHVlhMHFrii6YjPHxdqpQJSNi6Kxi7s1YyHj/e2L9ceceZqbUr+9BdBRybxgPv3odRrVZm3OfXSv84qLVBWZoUVTzRvmEoB1PJfXUcMLcfGH/5Wj4Y/vrdWf4C4cdfv9bfxIHx3/w3vtUPvz7pDV8On8HjyJp7Og7sfXgXOR/0msOVh9NBB2JnsMwBua2ogcum0BVdb+i6KbuuDZnD2HSAzOcV6/Or80ltGLQTDAvryUIuGP8b79HP7Es/cPbySN49swfqf7obLFYTvu3+pbZ6r3QlRy/U6wvrp/dLztkr+wvTxfsLeD2z/3ymvdA/WTfeE/tzeDtmBO6ZRSXRF8pIcAvtzjPTvos7FcbVDOwsGoeKj4uGmjwT+7mNLy8W1v9ZH9nrWqbf72bbhY1RUoX8cP76wPgjh2bfUlt+9d2LXGMm7EnLhr9bM71Qz97z5f433z/K7RNzZuwfiJ93r4/yvujLNye9Y+/TSpIXs77jHfVbDoy/Zc4H5tpOwcz42v4P/lsZ7ANfwOuF2vdIvXnP++17vnR74t5/W/aFPeRHxvi998Y6VvHxa97j7PMj8TUQ2yWTbZQpJHwd2KhNYEZWo+MKLdSihXpnv23rxjq/yNczdbA/4/mMrJUx4p0v66bmd6GDVAfGb7MeLxfwfOFQ9iIfGC+8bwc1o1JnW62Mq0p0cUzYnmdi5spBuPmv20Zui0/0drUO6LXTkyUUYL3j25l+t7Vkj9FWiyJsyyrX0gl+E7UVMb1sQHIyAAAQAElEQVTOD2PtOeoD9o+sO47Vj8TrhX38Qr1BPTFdJVMlsl+bf1//iIelk6jloY289JSJHKBkUTMK78qj3uLfd69P8p72fDzAq8h6Cm72x4gf7IsTi8wD+5A35OQX7H+/evdKP/jitX7QD4yPGshN65IY1LBvGEqvPa/PR71ljuf5Xfc1ef1wGrFv0NCKMgNf7r1mXYiVmfeSkHTk/eeBswfn8JtXJ+5HJXxtc0aq1arjUHViX3SmPr06HfXF61f6+ou3Oh2OAm78eCNWJ2r4pIl8d18pFbkDedV0wKZaC5aKmBEYiU+oZuk19kuw6QfG74768s1Br70XOxRkh7oq+4acXQM8Tsh/jZ7W94yN59OBQ+Qjh8Vn5kGsg69fn3SnIzXvwPuDaUTfBo+kikm1RI+NXPHSxELg4BKfzFQpyYJCW4sSEvd7przgrFbGmaFd+EDgem9TYggUnQoPCn0VQcXXtFnUx2INIGzaHCREy0oAOZjcX5jTKEKHsRI4DeUHHcciupSWC7q7E8HEvJWCZloI+gVbxKfC5DAOgPBKX331lb54+w4eAzm5aCfhNhJ1hXyAOPMtzwJtJFJgU61V4/Gsh9fvdHp4owEnF/pKqzLVoVLom4YRIhiHTlWtFKUBQZ+I1N9K4v7tFKe/gkN+SmDuStk+fslyAj1/Q8yLCAnCvD6st4zZISYogtFQKOgJfkMhRcQnSoX0iXbNOOPEJi3pTI/hPiGhm0eZ/8qvBQyBUn7UavQAGVtqBPBmn2UoQny6JiBkC7il05u1iUXswqI1gWf3oRjMs+jz7tfu8uzfJnO54xAUlVBFgQGZBxLa/h4piCPXQ0vdqfR2bIWkSo30mw7cH9isnjjEcDI3YqXwzDKtn2PDungDYypBFGHwBtmYEJrgs5nF9EbBW71w0VdLaqgFWfh2gPBvjaKSqYRHyG0o8k7yB547cbhCC7HNLb2My9JbF82VTtPCGOtwxyQoDLu8oD1SgE3PLFgvbKCvLJo38nNmUVnJvQ2ybQW5FbzGVuRNiAvBYWzEYSojlNazcO0WQktFfOrnfsZvj8j4noNgL8YfvWAi+8ImwhuRGX9OYGGyLSvfAm5rYcHjBXdRPySY2XzMFDw/B0JJCQUkYnhHnpQlOoVCG/Fm293ugG/7F/J/YkM4sTC7vXE9c4jn/o3Y9LwK9q1U1W4PPZEKSCr0DRqGk8bxgUJrOmsYjtSvg0INRXgpZ0EnvbWhpMmyzetIjTA18huOCngmcorvs0jc8wtbxFzho003Fs4LfnlmIX9+ftbj4xOL+Yue2LQ9ET+mP/ksvVCLvl6vWtcF2pm/0a69DUkF3hnR46nm57aodltTf9iXSvwlBXrsVEAqSST2VQ2taagNn1dlFJQUi+rOQryzoIvxIUzmekd35u7uE5+QkB3woYtnKwvX2vVzjLJ3kcBMbIIIV83EyhW/TLT2XVInSsn+Ujtm1bENehjHvki2RA/mhUIV3UZiskal7obW29ZrvlY/DXROlUxV86IttJ4/gMHQsi9Q5+OgV6dRXnwPQ9OhVexNeJuCFmLeOFYW74E1Y6A2FPhKil2YqShcgrFCYLJ1PGzLRHzbtgW7Vmgnt1BD2cemQFp7FkWmskIlaCH4CGBcKxZ4OKYiQhEmSYEc+bMj7/M1971/Z6ppQw/wIMbtoz4qJcRhk1hjkgP0Jh9EP5xH1q/a7U7rBqsN+Z7jA0BT4LRdG/JMOy3EuB3CEOJ20ePHq779nlhlc2fbEY28UO11tqhhY81UQUZJiUv0CPJq0PEwKOnc8e3KxE7UOEtJ7K7ERERYVLdv3XeZrObCuOlTTu/028YClqZKO7aikRp+wNcHNksHZI1j04CvCzKr9YIKMpxPFzb5T9Sr5+eLvEn1i9KNNej2qYZM1PKJ640aG6keX5mhiJAUMt6fyffBs8xk3KexjENNrQxyvLv9J94MKnT+r7950R/5+b+iv+vpvyV//vLx39efOf4ftMQzOc189LRNmIUk0RdqJTXSwSMlshyX9l10tMwFwlG7cTVW1NSVumj8zGTAP2dy4IF9xBGMWqvoWrq/GnyHTHxmCkVKyaQwv09kMeEx6NFqkdfVo/EeKhgX4q0oIrq9M3Jn5E/gab9JqUKdKbWqMDdLYaxEgGlnf7Hx8rOyp/L1Tv6EBSNw18JzDgi4TmwuGF+tN3wq5HsT7LWD60q9LNhyGAdyeOzxdhhqz+VWkI3uifxSiiptws98Ubvb3rhv9PtZhY/jOFMyxiZcKcfihpwZjBfWNwQzd4ekLIyNVPS5AbahA3uQA9gfxqIB/oVn3b4Qn1BgVyLEVFLy80Kf20astpJK7nGD7HOmw3fX4JfCBv+WXFc18B3aQK417otsR0R6SsfZei/+FVKpRa0Vdb4YZTuM3cIC55wESvmD2K5PRYeG7q021UIdRhnnxsQL0AIWjm8xuMJ3BG+P36kjC/WwP6c1cDu+xZWizIjHvY47v1biZSfP9i44EJ2QW5rf+tnQf6ZWeq94f/ET+pRuRzLOM1BDEb6SRXWy3TMyFsh27tjsB1YHser6d9mSZ3YeMKxV2F+U2J/JM/hiujzfZH02GJmd+CTPEwdlhriEGB2iDWXaj6YCVEQTj1aEr+SrMTCJT0Z2xRdi68JhTT8wIdY21tKJnLqxt7pwKHHlBfTGPuLGmnqlVr3Q79q1oo+QaZvsz5kxd967/uz5TyJB+uL579KPr3+0x4n92TB0aJVYrV23DZ1mcPa6tIIZYdFtFh9YMybBJRTdzpACEjZBxsI4Tz58ZK7VKcXji5LxKanSDo7tlr3PBncst419BMS81dhwzw8s4B+pdU/2JaEZ/aZl7/uNhXELjlwZ1X0Bf79j+k+y+8sJf78588x/MGG2j2HV0McxyqV2eNnelXYGX8eJbV8RbIsqeg7Ewdg2jbkq9ln+8mviAOTGvvrCQav9sKIH5itTUHSKCHcxR51Q4zct7vctD3T/BA1zrfvOk/7c+vYLntHap9bLLT13GVwgRl0Q83tL/fQYj3Xsm2Zy0PmVJXrt/my/x4lPKQW/FKUZsD7vxNu+4RkIKGTzSHX2d9IC9it4BWPNx1Qydaqpf+nrUR9m6X/7zUK768oa6i+07SdMkPB9tw/bNpguML0xZibeF2jl3rFg3XcrEFJFZ8Lz3pYdFniacSvjYUMsJlTIY7FHWfs70O1T/E68XyzYPllnBydgJboGJPTfIUwRQ4irDfvMG2LsLj6MRyK8o9PK4M95gZu6DzKKolMqsC8ilLStFh2PjXerUYexyXlWjTNUeO75KxisJFhGamTdOp+Oen0+6g3rtPesJ/YytRVlCfmzohdT8MeGPpsiQvd6XtWyKrPImMzY/8K7xIxhTFEyrsKjknNDyX4vWEZE18trZqtNWYsioz+nUaYUjEv/krTBbEYB68GtshQp2OcC1v3Zig8WDskW9NhVkDWOVWcO7F4/nOSDsvP5oCP7swGnJjoRboZCjsWNq90G0G4E3kItmD6tMyvYW7bt+v7jRR98mEvdQxCjd9nPN+rdjdpzZe9hct9OHGVI1bmM/SVCCzb0P2DA/Jv5I8dj+r4GX3nNbsadTuthvisxBxsNxoiLDb/NxOAMxgutaYKX+bku2wfW3zUmJfwjkSICEvClAzs34nLBLlS0GdCujfulv/NR1Xhg/XdkWd4GJivPNvT3NSzwT8KvQKmiCv+GHOKhDOx9Wsf6BN5HYvFAW60AC7Dr2MK+637gvFohlRJKbN5hPIGJsXSdu1LrJrCdsXWlH0WRERrYgwwY1eBZMhUpPqGSRa01jRx61lroD2GNbmB44SziBq91X9Fd+CV7fvg97XQcdRob72gFqjowt6GPwGEGW697F9a+Z77wdxxcvRbi65kaYkyst+PI8Wnsra9lGauCjkfyaRiaWilQ8k7U9Op86OT3woqsFRtf4P+eLw58hjKjq/n62dCKjsw/jFXjeOeR1NsVvyzY5rkb/tnJk5Bkma0W/ODxlfegpnEYNLCoOL4KeJsqwCWyA9LnTwjcpBXbr9NNj0/+g2o37dzXmipQJi1zSknVUqCQ+1u/55pntQh8KzYO1BXn3qjaCtiH/NnxNTd3XVvFb1W1NpXkUH9VP5Q25hN55aEevxLvxmXiywpMkKkhfwSb8TDqQJyNvM+P1LQ2VHgWqHW700DNBMFGUFuBkqmCwqUWFYwKE/c7ym8MWJG6keJcWs9OPCLgpeQii9vPFGKq0AUKnovxO7MhnLKSXCtJtxHEvuYBfEIVmXbq+dQ6UMehqCVzkR0AvuPgzfNpPW8lATvBJyQV9Djg2Nf+o+Bffq13797qOA4S39hsvOBsJNpKYC20tn2m3bA/mFtL1eF41pkD4+PDaw2Ho4odUKtqq2zq7zQA5DA0QITorxiZEfqSTcgf++57HdHvP/3ijdYsCv6TjfstCq5DUkRA0v3Xp1HYyQ/BRSVnnPz5PE5/OD7C16YEN4Fv9FZ8lkwdCX7rFBH0h8K6RMgf8wc+Fll8wU1EqIH7ANCmsXFPJBVwR6SnoA/6WSXfwcaxMBF8LyT9BJ4rNntsRCgiFRkStAtrg7mddmZD/Ni0oC/5VTM01JSL/YFkdjt+0mUgFlu/Lhr+ujZJ4KSoFr41GfBb1cDcAh+lWMQ27NuU8B9b6YlfuN7Rcyf2xMfPXKwWCtqNTf7GYp27iDfsZ85gP+PfVqsqmJYoik6pUCrDFFxLIjY3QF3hvbLZoQbRGSrERkSgz971WT7HK3q4QIrZxu4Kjv4Tdf7TIs8cQLrwXb25JT9nmHlzshs0CFVUS2B/xf6Rl+yDDmNTrQWdBIWSQZlFESF+8ZMK+gJ97K8nDl6+6wfGz/rIlxtPHCTdi8vMpmFlU79owr8zObpyyLf1A+PgmaBdC/k2Qwv2bmxSESAp0A4oxAexibxSUnR3+zfbzIgd8rV5TBwm3ThM9EI98RLl+4UXgA2+wcSGvrbLfBJ+GSEpeVLAdtTAgfHh8KBxPGs8nMnRU++PGFCEl+QtwV0s5hA+ErLNzxutI3WhkfMZKVNJ82xK2ohkJKOJB09zrZqIkxcfGL+86OkZenrS0xMtXxA9s8l76QvipP8Hh8b/pe2iM19G2W/rumrdNu1mBL/MuMvDloKcWgJ/JnGXtKGhpBpUMhSZksCVAmzMgvGOx6ENaq3i86pk3IYPjJv1tJjN48lt4+h5vudW94/5whMLF3zib703D+A62AUGOnqsuyZ8fGXhnYiFjc1Kok7JRMeiMZqOtekMjufW5I2vmK89saPIdbhmFTsO9X/SghcS6xaMSWEzfBKsq30c3JdUq0VjrTqMjc1qI7YH9U3T0Hr/0IoaeDXGVqi11DgUnY6DfLA2jq3jIX9SCrAJWjwJ/juxsBK7q27U/cm5RWv/2DcMVUZgQmApxMRAViInaXtpgdfOU8euqdvjccxjsu6HSjuykAiOMvmZ7vc7wG7g5l1+kwAAEABJREFU7Dq0Ugt8zSPmhSyjNGkYgwPjqtevRj2cB3K8qSI8Q3zMe4P/Jv/p406BEBTZ0cv8EYGwPpRfYuOwyn+64jsfGL9M/cXAYzJCw5CdjGNhY14zhFs61Vp6XR3BtuKTDb8RyuQSktDdsmAh6x3MM0+vCxvq8FgsC5qJn4kcX8lnK1XAsVQRH4GvoVbxdZU3xXcadGBz2FphTKqAfZ9Du7CmvfBF1+PHZz3zBVevkdTNG3np3PTGaGIDOnG/ooR1qzWVzI0ISQFuIeto3bn1DzJChXEN3Wz7jtM2DPgh9//dLw/6S8+z/u+/eNA/++v/iX73+vewrl/0pw9/XH+p/ikBOzx2IQJ9g7xIVZgAJW2ogcsAjpUB1kD//x+w4qfXR8fTgv4LWPW1AZ3bUHV6GPny/ABGI76q4GYq6nwRBHvkh1BXTBHqQ7ucv+KTCtVS+jwfxB44MHbOtFbp91MxdteKr2Y2lxM6+FrMawRkJbcL/i+2IYXNCzHwh7Syf9oNRBe88RzZ+Aq0lWBRcHhFyc/ke1MEIwiajfkJTtbLOXw6Nmp5lW0vrSiZX9A/4dEpEtVC/mRJVcbcbSmq+JEup6Jg32kHiA1awXUlKBdiw/r6hYHhMpllQYcGnmMVNSXZNyYvQUVDS5VPIs2zMw0p6XN/AXi3vq9ctFpknRJ+9i2IMXZTqzs1TDq0gD/U4D00NWr50BpyqhrzrY/4OAY2dN3Qm1t0SMZWeIW2fdVKMi6Qn2/gvzO2uyDEGIFFqBZ4tso1ayHKTOTGjZeFhb2O50QwphbiqimQbXkztX414cMN3wgfeV/kMoNgbewJTDuYLtBuuQopPpP6hzuZzNN/AtoHUD44QA30C3xkkoBPnpqSgv/82zy9T1vtLxMYbOhBdPX8XT/Zu9NnfMXHPDCh8634sQJkJFzDI4hJxqzou6Ivjc2iRwqGJL4KxomPW18mF50yVWAcEbJeK7WhE7KtE408jql9b/TCYcaFw+AFnFavy+TVjTp1YY9w5QX+xnpq8gG6989XfGJ+kfDHgQv2dh+gpPV4336lj2/v/57x3/aTf0EnPajhM9NQa4+bRLeV8RO87vuATdu66Y5PKCKEGSoZUIoeSQn5J+xWLeh5pVa7Zu+MqPCuOKcykR9iKX8j13yMqu23XPvV7Wpsu6/EJ7AmWZUCn0mEHHvKTeY/E1sr+qKhfEjsA9d7K/lvvPl6IcYnvphyizrIL6qRvhTu18b8O1bwZM84Qc4Jn+6STupURE4tKlrAY9LEO9qVl/gre+sra/9CfMMS3qH8hFGGugyURxmud/W2N/xiGaSDHw9MHjFevd2Z4gH0OSgYQscnXXfZVnd5uGV6Tr/mV7+n9ajVdpHXCzm4oJ99WJE1NvKY1jx2xkSEignnpBmgGNLVRW/osErAh1+lBZ8QVsI93baSqQb9F45V/9S7Uf/uh1X/1/eLKP34Z9cNLC8Qy4FNEGLkj+WuMJlhNqHfjFOt58Z1J/T2GI93jBTycKiSyX+tfcNxi5nCtdSCj2rX6YZg/80rtxO8F2hCvtdDTEV+yHU20FnYuiv4EgK7eLhi24rcFd7GapfgnuCdvV3BZbHO5MMCGZ/Mok6RiijKCPFDK2pzZa0d2IMN8n6ytkZ8FGVJZYb82ZHlfAnu/S5xPh3Yqx042DlybjGydjRsTpXi8dFt9MHbhh7Gz3xaqWq1qTjPsqJ0UD9WvXDoNZHHdmSBfyl531dU+KUUtsr93A/DoMY6UhkTEQqe528Rg+XPhtHWdzU4ESqZighkSisYzmB9wy8T/kRFJfyGoel0GvXmNTY9HPv++nhoXV4gX3w2dPF4k1nvyLH/F/LbvGZqirFfEPxMXfyew+LvHy/sSWebp52Jlj8hu9dI6uQVmtHDz1BTFQxHbEUlrcTF/cBx1kzMrPAPhcZWZN2GwZimEv022wWOfUwIPhX/hjZkOgZXYnZhvmUZ7z+knS+XdtmWxMYCrwJWNPK99bLOG3M37AICuW8nVzficHML0cmjjWaBVuRuWsFlQy/YKgM9oyhVyeNPlPiTWBjxq+35zZ6YPK0tZYctrludFvl6R4rtjZKyn2fssi03bDfNYDuD58p6BAyqmWqlqIJpq7TMC7QQn0L/UKvGoamCqTB6I5P8p7uv1Myb5Vr/kBpzj2PVAzHiPZuvD9z3PeZQkBHYveGnqfvbcW268J5surEWLuhqPDZ8YrbAd68/6O5D5ZWOWoJ8GtAJnug81MK+rJFn5Nxp1AFdEz1X/GH+7/1+wDv5jN0iHgvzR/Q5joWxtZNtw6XgtWqjSK6cDXYsyesgngq+sX1j8/iBOdA4EmeDKvILmJlvus0wTPLHOcB0KdX52gb/wbIr684G78LczFTJVDKvmNDP/FqmavltCh3GqofzyLvgocd3LUXBOCEEyGhChb7WqmqFaAsyVuz23840HjO+91jH8wKeN/Z/N7D3/hfRqq30/d/hOLLvHnn/GuS6N7SmCq/26Xl68gyoy6ciig6KiG5IV4rrrZN459+1YrCFekG2znf6PF7MhRKsQqLpfAoaVchje2cQ3qC6Y4HJgeI2JJRLFK0oXDs4J15shpaqKXmxCRJDkHUwee5Kwq7ov8IvEeJEO59Pevf2jb7++mt9wYHxGSA4c1fBCoNkEpuRz0GyAeKObRGhyKqso1SaR2uG/0Ikf6YVR7AWS8EPVDJJ911/z+NH/Rc/Puonx5N+/9VJe4UPweBxqEyzQ4J22Qam9pZf9597t4dCYNR/8yhCEX9IuoNIX0Kh5Fmm2/u9DyyWSJ2wyf2FZ6UUlUwlFJGKCPljkW4LYxogD9AI3iMB4vuC3/jpMjzFxGSJ6cDAgr2Dz6oFjDY6+JE/Hpf84keIU0RAUogPv7iFp2Tell1LUnxSI4cXh1Z6a79bn8qGw/HzmRqTGn0mjzlQCA4Hzymq6H+XZ4TvGJYM+FXo0/OQPstPLghHNlWbVhYfx6H7aklVsCq0nRhXoFTIFAiJMCP1z47hjsWdONwoWguFmZChVjE6Cm3I8Tmz2C2MWfDN6gWF2YkM+2EiqZ/ZKLxQTL1gThRm08zY+/hNGzF6z70Ar6Kh2a5KURn6dYOX9a21qDYXjyLfR4TUf0IRgb82vs2f9cThy4u/6WMh7wsLRdo6dkLP+ZMtqKBtZd4izWwsJnSdaZfPfhcf+Cpo/QMevkx+pfvp6xjRL+Ia+Pi9a4H/54Pi2S8q8FyhDfxsajKwlNJ9kfjD/Hd+7WwATRE8K4NqPai1A+2oyn3GIBAC96Lt04ExqnKPIiGZVzVfqGQyVlAoAuJ+l7TtO4v7rsU4rJuMyY0DxiuF9tIxu+rK4bEL740XwCuY+MXP9IvLqj9xafp7l/cKFtnJNRZarQS8bZdxSa7jt8h9FR0cezVDJUuniEAfdPJ8lLP+paRqVtmOzCIp0FfqccgY32OCKIu6x6Kw39J4Ar/MVITvd237xjMm8eMenMNgfphsfo6DDWalhIaRmGtFA/VxRP6BTa8PjQ8sLg09Et9Ez5ICzujFPXskLTfk4FeKKiEc8hhxsCx/kCt6rE5it3UbaiFnG7HdWKSrfF/pK5nwlRClWrPTMFQ2FNBxIA54jp6wk/mZUOc31xa12qfEmduN623zm1Wv6lJgN79WSJ6MPgU5Cc9IPwYrAF3Z6HiD4rgOxgi9Om9wMmZAxzZLEvw6G+YyRL426fOH52J+8BxIVVuCcWJ37WvgYWwqyI8I+QN7fKXf8CnMYzr3O7jusvbWCaeqKwD+PkC4XldeRGa+CMJOeBV8mJB5lxpKmJjC/Ljuvqa2euNgHWopclzc5SOHnzSfTHyTSuMTHoKfGeR4cc0zFitx65YpNlW//ckMFXi3Wnss+zoTfr8h8Tw6f/tqpkb5TytcycGJXJzIvYm+ifyb+KLOsbri05DUwG3ABsdJIkcKmyDjsnMt688YY+Cxxv4+Tvo72aD/Y+8G/fFvXvTrb/4+/YvP/1O9Wn6sx/pT/QeH/41+kn9RglumVLF9aEVH4vDAnuWAzNFUi0b6R/uUMdxifyjRJZH9uQ2FBJGGfZ1YwasTcSbGFSbWVlXQ1XNqybtt+K3rzb375Q/Y2/87AejWwWLulleZX+E1oufYqqxn47pkkT8r8jZq8so6taFDRFGpyMU/yby0HPTx2B1ld8a7Fdfed0Tu2GaSGK7C+FqKCvYX80Fm4T7pl5WC0Y6+G3zMNrOo21lKx6lkwC9l/TLv8VFhXBvjSsrXDd7G3jVgGFKt2+g5oQx0gTawMC3k+UTeLsSK77P7b5d1SfxTkFdoK9Sq8F2q8+Q+08NC90/AO1VL8rzI8u96hFoL9Mr+rGSieyjMl/newxYwupN0l8WYUlQYk510/6DWjt53fLihtz8vyZVk/TfifCe/EaCIogIf62QqjCsRolGIz75rZfzMGjZxmLmyqOM2HkiZ6FCLGK6NzgX/fyYfAnlfA4zqf8LYNZwYEfxCwR4upYD0h5/gMvjViUcbY71++hDVLbfgF0IsrQQbff4w7X7Lwx3/mBb0vsuTYMdz8PBPp517qcdfuA1lSSXzEzxLCZ6JD7m/y2y4pu2/+YWS/Cj5xY8YRafUr0OdT8kEx1TI83ZtxNFGzK7kCA1a8oAf3EV9XdlbLbrx5fetrzE7fZtu1CjXrRvY39hrul7d3AdNxhvcUaLrt3G9dP9scJVaFv3nb/+MdP5Zv/9bf/rPEZu101CrWimKCPZouxZ8s4LXZmWwNxT4CILHHZNUYA+GSTzbTIzznIm5F+vNXmxlfiSzPTZCKYlbJb8Qp6B1X0cEh26Q59hXM/L7tfl2CpFy/Z/8meFre2ew6+9SAQeCq28FYOjD4pX7lSK9gMMEwAtzHOYlU7YhuNnp28xjFf7Y7oRc9xnEgK//9k2NVRVe8j9Vxp765v0Ya4b3aRN7sh3+iMW2xMcBVqkEE6arO3b/TcMFN/KHNkxce2DyiHvU+jSFZ/1RKALi+vMPsFEbosvKSAUdEYwJSdAdx5V1YJXtX9Fvh2syrtbs8xiGibsQyZTs+grhuAAc0AVMgEK4U4SWMFMLebvQMdPCUv78nbw3/QOnqn/n+1V/9hnEdwlYZR/emDjhNOvgsUJHyZJD1se4WbfNzJjnOoVS6LTLQwtDe01E51pETZTsD4/ZEGJdPc6DzWcmJ5wPrk0T1xO543EMRWwwLFVgZP8rxKf/Qpd7S8ddNhcRgayUGIg22BTgKa3YblzuskMRkEKCCDXtCLNtWbLvPcehqZQif3b/ggKyrRuMNnIUt6iilw/3zqdB/Z/noD2MtfsZEcxANrxX4nUG15W55pelMCY7FTMS43jmGrHiK8ux3xMmkaGwSYzZrCyWZ6Zqq3cdI2S7zFfYE3Efn8zjFgxEPGAdeux0BMx2ScZ4Qa8Fufb3jFwuxXT4JutZ1eEwdjy8xrZWlHaumItA6+g8hgVZZo7ul2zj8slWyw0fkQwAABAASURBVLCPJ2rd/bB3olZtKuhmsqwdmzr+xNMGBfz9rH4e80nmAuY38nfqh8oLfHaJwRUf+OzA+lX2BJHis6PHCi6bEiGtJq3128Bi7c/sQ8tbsXui7s2OO65XDEIlsVxTEySzCzgCO/ykhVjawNJdibC0EjzcQUFMvNuzgu+mDZw2rxnovkBrv2bkLvGIuE0uCjKImYBKo7Y3nQ6DjsemI4f0x3FQZb8n+C+8UM3sY2Zw8F5mh0liW4FgKfuynxuA/8K4FVtQrWtYM9mvQOyV7vuWolKMS9x1YVQhLltryigSuNm/lucvfK/IdIyIT0TIY4dW2UvWru8D+prOx4H9cFPNIPd2LeiyEljWze2GTht+tu6ychI4SXdZK+vlrBfOQiyXR8RhqNVULaG7DUWHsfHle1NBxg6/ifruNdZ/+3BCT8cc5spzhpbEcAXX0u13XzIvkL3jL+uy4RtxX+mvfXwB+2pibmOv19SwtdWiUrITl71NsOCH2bss1/beWOtfLhc9+U8Ys+6Yt+cbr0Ye1ZroBp8MsA4FLRe6k6SQKj4fW+3yLRNXyxguxOgEGUv7PLIo8FsW2kxie+8YXjnbsb92Jlqvif3fS/8DiVfU8czdYhSR8n8FPgWjKuS2k21F1zQjL9xdgU/OnGknnHsj0K6sNP73i64kugv4glM2CcWkbFLx5thtlWyrFzB5DIbYoM0JFaFAeDcmiyKKMlOlQBkqkDf2Ay9Y59Oot69POgwwldhord0BCWiVAG9j0QBV5Cbz9v50J9B2CTlHDmu/+OIr/eiHP9IPoR/88Af66qsv9MXbE9/8FXg3rkd98e7IN2cV2czlm4UVWkjCl8uLvv32G/3BT/6afv+v/US//9Nf6Pd+/o1+76fQT36t3//Jr/STn/1aP//lN/r1t9/r8eOTzs9P+mPvv9czi+uf4tDqW2xe2f1EJirdiQv5sxOYOwmPp7gFSZy4O2kI1N3X9O4ihHdGQD2DsTEipE5J+5mCrgDLolKqKg6tJVWR68PqE35s4D602oPNL/6+dl9lbA9cXhYHsG5g31phXNERfM/Hwjc4hWRMEiw0gP8Ar/opGLdIybJa1TgOKjzDGoow1mGHVS0kdjNZFvMr15/77vxSI88OPBshjy341FRLIrMgIiimG3u9WTs+6rT5jymuvR+kBFJc8xvcN+LW/3MeY1pQosHfL+6HMXXiAOB8qnrlf5vqNOgwNg3obxrB4DDWfl9LUeiecH3zQtLP+HbDR/YHKqrafvyzEud+tiB35dr54WGdUHPhAGOanLi7LlfIf5LWuURh2/jComH3+dR6QSpcL9gQCKitgGtVq6VjIH/AdfdztKvoODbHb8p9Lo4e0oaq83HkG6mD/NeIzqeDBvr8MsVAflYZI9JVR+a/Oh706njS69NJD4ejWmvaA9t19+OKvBU9Tcs+a1puerlddLld8fUibwALvrLugf5RQsCOKjuyNhmzjTqyE+OwVOFhZfxALid2rsSovwXrix4BlAolYz4Tl4rEyyGt8FjA2bbeOCy6cNh944B98saBYuy+G98qThTIbdkVHBRrj14bjOse8K5VWRu67/Ji5D8VfMMf1mNhEZ/Q9ca3by/Trf/7UR9eXuR/z+qJAvvM4dSNerigh+BV8c1xHPBdY0N1pwbWiYxVqb962fQfvBT9+PmDHp+uen6ZNSFrB9NkvlvHzg197zRpZpETfm6Z/UB2QNexDsooonSw8d86j4vn8GIHfCpZVRlXW1UD19qKTK2lKnFSwTtLoHLo/gnmhCoyxlp1Ghq+HzUOxga8UvoEnRTq4+6xMuqLV0f9+O2D3p2Jl3HgRbXddXPN/2TXAC6Fic6dDx8mPT3PuqJrz40thGfwSQq36fm68aUFxAH7E/QMvVxmXfDnFT/cyPmZb38Xv+zhn8X3LHg3Jnt9wTTqFXbXlD87gKR1xu7mPq43+gJMrdeJTcwBOxsTPcPrFUOEUui0ayW+FvsYWqGdRE58VZLROGAmb2/oNuGnlWc7uRFFKo3nIc3UCfv5ip+9mO8w9vNhCGIkqUGF3Kx97Tkcas/Nkdo7MN80tnqPJ3wSYDizeb2CxwsYPn3+t4gX8aR03EsW1XqnVqsKdos8WqgzK7XH1/43qA/we3U66i2+++qrV6yNb/Xllw/UwKqNujXhnwndF2gDKwQoiZkC1U/k6wwpedhK0QEcj9DpWHSktnrdGKizDdwDuzfjg8/MZ8TW2gBKIn43XV8WPT1Nek98vPS8WImHtefIhw9ssB5vul0XwUL7DjdsgqVaLTKvI5vSBr8IP9u1ku+ERfdjrVUjsXk6D3p4PerV6wHswSZTQvdOkR2rEVxOh5HnA3Na98dpqPqvvxn0d5xS//qvb/qj139O//j0Lyv2ql+d/rz+zBf/lpbTt8Rd0QO1+83DKP/PV75kT/HV1yd9/dVJP/jBudMXXx706lVjbOrAutoxa5V1FcLvIzYMJjAbsM1jjmNTAegZvzy9TPrm+2f97Bcf9LNfvtf79y+aJwKAWGyM6Ws6+taSCu43QJoA7UacLuTNTt5sjN12IpH8tK9X2gW8KvIezof+p4eOp6Fjm6Uo4FU6FRV8n1nUyZ6P5HmooG9tlXpTwazJOFr/EYzP+LpjQqy9ejjqcBzhPcKrynw2fDBj25V11TG3ik9J1pZNj9Tv794/9X+L8Hv/1VXq5kJOVtaWYUjZ5w25ludc9p+8OMH/dDzqdDjoNA5Q0YGxYxP1aVfLTf4bFCbn7Y3acWX9mKgvC1htxGiEhAi5pZSJ8wqtfEG6sY+T408M4Nq1S1EksGityfh5b/n29YH19qCH40Ej+hV84T2tc/vhPOg8VtElr1XO54v/TUny+sYL0XS74VPH+40vdG79n1lZwAchzElFQOC6I39ZQnb/gm6Li3RpGo4nvXrzRm/fvdWr16+It1c6EtOVORv+v/mF5fGDPr5/r5fnR82s3Rt1dMduUSB24mNm7ztR71y/ZmqO5U8k1A3dbqx7K/rEJoXrN7LXSar8dzoc2Vc/6ADuto9iooCnr41BKYyDIjbW71UzMj5jviF333eJ1vWZAswYhEhqxNcJzAZjif0lgr5gz5JgmTrhX8KMPqmUYMaddqR3ljtdXAckKOBhnWAjf9zfSiFuK/ERktCadX2DnB/btmunLyIUEUoml5IqmdynFJBSO7HBFF7gdmIMAqcVEzz/c4w/s1ZfifUbuFJe8d+uiesbObgQbCuEOMn8hB6mXTJfyzyAw4kDA7d/5cf/bz/V8fFv0Y+uf0zHT7jPMF4RbLkwUqJnA7vWGntacrsNcr7W2hSQIjwM/VfifEWnRVd4PBGT76m9H54nPbMWT+xdbccC7/tB74buC4SR+66Cn4ZW1LqsAttkbyW9cPDywhp0YV25cG3eEwYtGLoybwNd/4liFSlJvNISPRN/pBLdNjCxTQsY+ZqpIkyYZVx24kSdGK1WmFcr+6UCJSyj/5NpL0+LLhyC3vxFdee3yevypfti6/hK9mPI/xV+V2TXDLmlkT87UlcUMInr/qVYiNHiFke5j8ukx8QjrqLHSrNe4N26Hxp1HxoGHYeR65FagX8Y02qqmojlSNjCcwMny/5D2qSeszta7yrougHKvKysnQvxtxCHS/fngr7dZ8TjZCLeLvjD+y37deXL4z+KnHfI+F/86qqfk+vMROpC9i60m8QzLmiDy8SmokLOlFrUWpXXntPQdBybDoeh15xjb6ucu6cjfazTB2J3GCv+LWqeC9Va0XPXC+vb4+NVEzniOuw9g2v0y/NNy7IoccLDeezvNMcjmBHvg+MNn9cSOiD/ATnn00D9H/r9yLp6+DSmMS4jFRH6/B8GdtkLhXSmHs3E/cx+7ooOz8h9YZ81sffYwXAFuwtrxQfe8z8+PlOb0ZU5K/UywN7/FrgDaWO93ehrZdfR+yH2Qf5SEEHayR3npmlC5tU54RjkesZ3hKbERjSKVEuAUYJpUcOGkimh+ULeOIdemHdh3hW6offE/Akdr9AFvv4fts1cr3acbcb2BMNiHDIVgS8h2Ml5uCD8xvgJPov9zRgGkcObnpH1xPr0xDvWx+erHi8TNOuRfj97YZG8QrdP9rmW7wqFeSCTC0VwH1hAW9HhQBy8wldveY949/qoL96YTnr36k5fvjnpa85qfvD2LD9/dT4QZ6M26uwLMWv7F+SF8YKcGwt+smzZsdgdtCZClfxK4qKCZyXfioZaVNAtJcW2qyioGUVjVrUs5H2hryjD15Wniey94zEjd2JPfSWXJmraAm6IVmHecWw6HpoOxOdITBYL39GI+mW/r+BsvWdwdgzciLULa+vl0x84cp9jbWd9DTRoZUDfkXfzox4ORx3hObRCfBShlFyLlnXtdXsiT+y6isxaUgUCbpVMtaHqODadzwP7goPevD3q/GrU8dS6vuNYNbAv7XPAboNnf19Hz5342rF5R3eXnRt2X9Dbfph4tmDbRC5cHBfER0h6dR71w69eyf8e+N/wg9f60dev9A6fnqkLD6cD/n7g+Vt9/eVrffnutd55v3I+Uj/GHu+wIO833Ygx/41n/48H/T9efSYGXRdmbHXN24Xt1Cz3+29Ofv/4Iv+/SV7YP24oO7TAF9l9fzo2jeBQ8X0CTCBk3yQu1Wp2HA5Dk/PNY3r9ALOH04A9B/Z1x96O+DezKME1S1GBKtRqlefVGsoSpPymR/D41a8f9atvn9jLXnrezMRLYfzpVHUCf/vkSO3KRoyBveN4YsyVOn3F/ptzC5yfwff900XffnjWdx+x8+OzvoW++fCkb9krf//xqo+8H154l74Rl543MW/ChzP8JvBYeE9dCRL/e+jvn170i2/f6+ecX97A8Mp++PHxwrkn+n7zQe+/f9Iz++5r3/fNooDhk4Xad1NOMHYiLDD+TDNBM0E3BF4JiCvF9EY7cb8QPDvGRUoFgEqjxTm+zpACpXqAEUwrvL3YS6kspqLIojSVVGGCCfzpk4ZW9HAa9e7NGWc3FBUbzLUnrOfXoaixURzGxLmpKB6yUx5MXEeSCGd98eWX+uEPfwz9EPqBvv7qnb6gAL19qHr3uund25FgPbIIVbmob2yeV4r9QtHvB8bfcWD8BxwY/8EfcED8S/3+z7/lwPjX+j0Oi3/vD375mwPjbwH8b//wvf7I84v+IrL/LEXtI4F9BSdgUiQFB1u5UI9OcJMjFYyE1uJ+537HmQ7yjerDrbs/ERVHnz4hWPiX+GA48qSkL7Eh1AO2YE9JFYI2SI7CyBMYNzYrY6s6DAMYV1UCtPLcCTKQKPfFvIJpIbFKT7Izu/HjIXUE7xE/j8wZSK4KBTLWCIm2tkqyDyrw2xVsWjbt2PfpMQUuNDC/QRW9Cvq4Na+RuOnEsxHC/aJRQfFWsutTuU6w2vHPjp8+k0gCLwqddhF3ElVUK9h7I7BT6BxXA3qP2HCkKJ4OhfhqejgPvYCETPhmAAAQAElEQVQeKACtVQ3E1WGo4MM19xUFAnxXFpSbF2YSaiH+N3JEOChl04Pfu1bkzMT5zLOF6xXHm3hXJ8nExlXivZQCuMmF4MKid4XnTKJuvMxVMDifmo4UtYLNK/wV6rYfxqYGAAmYdAlYIYxFcmXsODRVjHTczOgXxJNtOZ0GbDzKL+sPp4OGVhS8sO1gtqGj/9kNeliQGovRQa+PRw6Mz+TDEXkDaIcwQ7Z/Q+iGTqsW/pt1W2+6TFe98NK54BNgUsFpacKWKEIWxDwYaMcfludr1ndlBjKyY44J4LfKG7WZ4rgjNBWOaiU2Z0qRIfO0g43NTF2aXI/YyFw5xL3RThS2CR9NFNYr+dc3nyxuwQu2IEzWgg17pLI2ZanCXXph8fOCc4Pfhq9XBs7YdFsmvbCY+x/1//B84cD4okc2jc/IuYLzwtgIqRErx8PQ4/84DhrHRh/8kbEp4bHoP/xu1sa837k98wJ2k/1kWRW7cCbxsWjiuTFwgfZzCl7fvLRaNcCrtUEli4czfuPlYNUVe7veu1SwpzFuqJXxpqIGuBUq+KXUVOE6kWm9E4wLFx4z2gZ0fzgc8EmTx/pP+BjvXTAPwSuIlarX2Prl+agfvjvrCw6CzsPAZquqYKvdTRmT+Zpnwn9i4fv48aZHFrMrixlh77SFq21JsJCe6X96WTk0XvXMIaJ98sJiecE+Y21/LCTTwpdEK+1MPHktuuCzlVjIEuBf0THRQtqpoZbdWqpid6L/RtwLBd13YoEeyfXCMx6BhGwqE3d027TAc0HGysbEtBM3KakiZ4fHTN7eODCeiZHF9YjnmKraioSwiRjyIZ9z3Lw25lrHNljPZH0qOp8KG4aiAzVppPa0WtTQp9H6/kgcjUODXWghLy68uD+D4SMvMv6fxAGDIopKQtSqLFWFuRVeBT+TwNqI/42XfXHAVPaisQ4647Mv8F0/MGYz9xUHxo7fBZ0n8Hbszdi/Ob5TKsYQauR1cxzRh4mq/GrIO9SmA1gex8qaYXtSI+Mr4yN2cnvThj8K48djqhkj1siFF/grX6Y8fZz1kQPj5+dFN+y84fdnDio+fLiq20qtZLocV/sWInBkOw+HgXo5aGhV9GoH5HWVcJk28r2AiTd3J+q8vxx8xaHxgVqfJSVmRNBCHjcMDV6jnL8H8uBHjPtXvhz1Hj3/9e8n/RNP/wP93bf/hvz5g7f/vn724z+JD9VfiA/YfaZuv3kY9O7NQV9+cdBXHBD/4OujfsDB8Q9/8KAv31FfOTA+eC014aMjOByHBLsCXkUDWJpG+sehoUuT0G8iDh1L33FI/PNffuBL6g/68OGFeuED412lwmOs5G1Rcq0Q9m9aqGGO0wVfrsT+BoD2wwqYuFo87lRK1ek46u0r9kKnQQX5BV+VYn5FFZ9nFpWsxGJCoQjRFmVJVfRu+H8YBo20I/NH5pyI3zevDvri3Yk16KADMlprylaV8NvBdqYAX/H3RItaEv03rp/YaH+Pjd99Ih8gz+BQyT/zb/AYatFhbOg+sGaNrHUH8ukux34+jFWHQaKhPm3gu2shOLyGT9SN/qJGzZ0oSAvJRJVTEFyJ7Vz0eFrYv6IOeMpPPpH4BJRSFDVsOh0P+pK95bvXJw5OD+T2iOyiAq+UqJtFD9Sc46HBOjQR51cOIy4czJl8GDtTT5b5xh7hxgHKlY35JOuKUEUkeIcCfDbjtolc2XlRFEtqas+m4XDSq7dv9ebdO73h4Pj1qzMxNKoWnmPExBe8T48f9eH9d/3AeJou+H/Shu02tscGGE/Utl4DuDbmE/h0/cBqY48TzsE1xPfG1BepqujEuvHm1QP5MGCz5FjjtzKlUoQOd4qQdhL1hh9maMHpG3G5Q3LB2nftjlUHKIZb9+PYNOLvCqOEwZiBnNT5kOAaGom1Rl+BeAza6IYzjdMOVnTwE/KziFBGijv5UzLRLeHRVLIKkVrZf6CCtm2H1PsiUlmiE2ooCjzCj8Ja/4ZW5jimZ3gsXJN6momhG/5+sa9pgVMT+AGlCH3Wv10eb5OZAi8YR2iHYCNTIm8Ymg7Ez6Eh+/xBt7/hT8ufL/+zf1qn/a0C+2d8tsJoN6M9lLavVg2tdRrJ0VYHpcn2ZpGt2PDDirIL852PT+j6gS/yPj7NeqH+3lhHJg5JZngvkFv33RhPKKqWhH9Ro/4M5GWgC490Ye3vxPrudoLPjEEdG+LA/9zEfZ8hWZXK/EZtHIaqQLUVvSYYdZtWVEXYtu/qxC2XrAvBVajCYET2WIpMRaGVte+FfcUFmnmJXpE9o8MNmy7s+2bywrzE2DsXER9SiVSDX8lUyp9PMtFngTbtipAYxq9dwmt0iS5FBCTo3hZwbtTYoTbirP6GDm3QkQPjo/3a/VPAr8hYIlY+kEYqbDe478KdEC247eRL0BZJJgZoJp8mgmo2ffKl7bO/FuycIPvsCg72aeCbf/RU9VdZd/+Xv7zoPfVn1aId2n5Dn0CnVwqpUypRsLWKz7EJ3Y9D1XHEnrERo6OOFN47NR2PPOM9chwr60NTbQWqaq2p1Nrz7YUvi5+eLtS+STvxRSfr28Re8KKZhKn49Xw+UN9Hnaijhx7HVbWkWk1kF2ruoDPPTj1HSsd54NkIeRwqKyIU3aPkF27r8UB8Wcbnuue4eOHA+Pnphg4z+8FdKwXhwjtFPzB+fiYnrpp4B9joF0FYJPaPK2PBj/1g4cD4dCw6Hooa1zvveBs+2fDBSj2wj67stV54b7nhr4WY8nsNyonwxabQ2ArU1GgLdkYk7ys7X3asyF94/1r69RV8buTmBG7Xae39F9YWr6OEu3bbzPwEw6SNDEWE/AECeYzjZAKHG7mxunbwfGeceb6wVj6RK4+8Vz36YN9EfXhCxjMFrB9cY8PM/JmYND/zNcwRyPktsg8SvuNQ9Oo06o2/ZH91lA+Iv3hz0hdvjvIB8Zevj/qa9dT0BYfI/jehx7ER5qFn4wYt4ElJxpaderBhxybXsR0dFFvvt2jcrx4jxOBxrBohY1ozraLC/otkj1CgqpqVnIKCa6gk42DEMMJy04QPJ/C+UVsm8DJZZAXb4zgSi6McnyP5XbMIB3S/bfh9AxzvuxbjRfzcyLkr75gvvMNeuJ7pW+G/sz4E+/Wag1wjHg7Hfmhs/kNFt264us0zuN+IAc/dULJkqjLms6+t19CKDuTG+TTqNXi/Ad9XYH/i/nBsGsFmwCe1pfzZ0KGf26Gn1/yd+926QzP140L99DoxEW+uL25fiA9/0RIweH0e9CPeK37MQfHf+MM3cvvF6xO52+TD5Hf49odfvdHXX77Rl+9e6e3bB53PJx3Ar5SK77DN8cye45Fc9F7wI+/gz+B0BaeFMzrnnv19Y7/i/seXF33gwPh7DlR9v5Kb45A64u/ToSF7wPeNfCwKMBKfHbxssfHxftWxMdSqii8H8uVIDp85l3nAntevD+wxR3hUdWwZk/ApBJjxrq1oAL/CvEKMO4+8j/3lN48cGD/qPQe6T+TOQq4nc47443RuvEcMUJNr3CbJOXclrvzPALm9grH9++z6w4Hud/6fOUL90Jj98bdc+w+TfPfhose+Xm+6st5OxOhCzM3kST8spp2RvZBFVw6jvn961i99YPzr79lLLtSSGfwu+ubbj/r1rz7qPYfQL9TkiTOPhRgTQW7cHau54pwezADooOtE4Vi5Xy2E5w5M00Y/3VII4EKFDVsSwKZI+qCI8GOSZUcO5AoSUgS/dCd3mU8nSX4EzirwagA/4IBSUn5u/Tw+eVZ51gjuYSz94NjjyXr54zERQXKcCMIv9OWXX+n169cEy4Hi3aBCAKVObDYdCGcCwYnixdl2Tiy6LuTPLyygHz7K/8fob79/z7cDH/W9v13kVN4L28vLlQ39TW9J9n+ew7MbVeD/FdKvccpE0hunheQCKuziAcCESVyj5A74+85ibONEB07cGbyD9U7fnYAPo7jlwmO48Q/2hXkBVm+5F+QkSPoyU4Xn2ftCl6HpzfWikqFSsidDpS2l9PviawK4t1z7WSPojb+T7dAKC1doYMydCjyKEn6Wy4WS8Q74zFTvEx/k5ycqGfpMSV9IcuvhNUOd7FumF4ghPJf+uuf0I4axgpd4bky2vkhsxKfJcbJQ3D4XZAf6yr1jFjEkZWhw/EC1pirCKkxrq/Q3DWPVOLbevytYIHZ5vnmat/1i3ULiqWlXd5/uDS6kiDOHC1xMLz8eQiXAtdp52dq53vdgPpRSsd3k0NB1in4fKGt/3P1Q0a2w6JWuV/2st3WHGmSddmSuTmypjxvafZ7bypyEp7XcUWCjmG7EakRoqAM5cdDI5nVkkWulKZO8C4/+TOQwhu6OU77VW4j363TTjcIj+gb4j+Rka0WF61JSBXkF/jTS/hkEWuxnilBDQuf9E20AlNYd2UO17ndqranWoiypgJLnJblGnw09FjY0E3no/wlWJxaVG8V1ZhHdyMEU/0UBkwoVeb4iEB0cIGxyMZ4Ye8/ZVTM14MYidGGx8iJ+ZYG6cj+B7Uwsfc7r3TbBJzHQ+tWCnJQCvYI+k3i+Yd8LC++/8zH1R3PSlxgfkSoJMUd8zKvzxS/2oTEJhUopXeeSRRlFMtGPCG1eDOA7odOKnTv9Ad8szGl/SKX7g/mZ8EgF/4lPhPp9YU7j2cC8Bs41Q/JDyWI6JX32rRfe86fF9zw06kJRJrGCT4016sv2JvNbSdiE3N8XvdvKonSnmzdbvLBMtL6++k/dswl5viwcGs96ofVGdMIXswk/TyZ8cGNDPpnYNNhvC7lvJUsmGiMPvJ2zxjQiFBk91jqu4HQfSz+jjbP181hby1ApxGf/6wlfe4xjdkXebD2IibutUpZQgTzf42b8cmGTfWVTPbH4L/jIh6cDOX4YC7kW1Jrs+DU2Na2mBtrDoejA2uRcqvRlBHhKMzxmeK74fEMX8UnwHWpFdul+ZKg68cw/XVePx+YdIuxUIjUy5zCOGsl117pWPT/AaO+1yzaRioYJCnhGt61RoyqHwKVIIcmyGpiP2DO0qpLZ+zJDyZhCW8CkVqky13Yehtqvk8mWsWDXjQ3ojdiYwajLxj5fX4gB42fbPZZuu0jBf6ns8jKz93meec3eXPW42npu2xcRoUo+DNSnkqH+sXvpD+YX7G+lyDaMjPtdxv3TfKH8bz3v+ssff0f/4rf/mn58+zs0lyf9hS//bX3z1Z9jH9HY3DYw9Dx8Ntbe5/w4jo1r7nlRPrMh9GbTG/WRMQP+H8HqPqZx8DVQe5uMywg2A/JbLWxqUwWdQsL/OzVpYxM4syGc9MSLrOOvpNTgNzDvMDau8UFNRWESE3cCYOu0y9hxqY0LY7kQF46nG3i5P8GlMldg6zELOcQsBXxC8IyUuFZvgyYVQQspeES/eSRtLaGGvx3Dfkk5nUeNh1G1VmUpDE7iKrWyFs7ocaX2XvG/X3Dndev1uNdev0zzYthzyMsL7AAAEABJREFUnNiICDXwGVrViK6tFjXaAhBpytJr5dD7CxjqTugyQEyT/7Sv93obe6+7/bMW1kHHzw42QrNOxMcKBgt502vab2/VMDgi4GVKlUzyuXQ68OJlPx7G2vsFuK4xDCG/KzFW+jzLW7B1wa6JvDbNrnPsHW3vROt766AuT1KXqf5x/4JuTBUpJPu0VOLxwD73yIvZw4NevXrFi8hRtRTt6LHA8+Y/ycRecKF27TYMe8l8s1Z2zliP7XT3ux1MNnBYrSvybEuvI4wupijwbxose6j4ODsvBCo6Bwm1GSkRYoI7ft+0grlt2NCLH5mELPULhrGeBE1lcquBjKB2qfMombzYQ/h+4Fkj3nC5CgIiUvcPVmHHbkNo3ZeK+xjGlUxV4qUwt5WC/qU/E2Oshm02PLa384APqiA/lMz3dTBWnZLfKSkFVNi3a8MhG5h95rWC3YyvF/p6S9zPkO9Nfs4UeX5XN1MRoaDNkuBaenw5p1qtxH3Rd3/DX9Lw9ify582f+ydVS1FGilnuEhdK5tda1Foj/iDacSAfh0GD14CBvrFqHFMFLMXHfvHB0TNr1wsHQleCzHG6oZztMd+NixVbNuwS1wVMSgmVksi8Y+98fvaa/omHa437ur342Tx2cDW/SCnhYep80CUiwGPv+wfLsfxOyNyQbfkr135HFZ/C/JYJDkGsBK+EzEfnmfXFuW5awNztjVy4Uvt8vcCDYYQmcyTUCSW/TWFndEIP7KQMoLE7JNRT5L3Vb306F/b3DDQ0/UlEKE3oVzLRsVKbimrWTta9JNgxhh/5c8+9TStY7TD7xFIY5rsuPzNUEiWE+qjlsfbfanwwquPlfq7db1sX4vDH+Oq/9/Wo//M3V/17v77oA3V2pn8jCDcSvMuDJ+yV8G/FuoYcY62kKjFYyfnWqgboQDyNtK011VbUhirXQVOr5d7XUo6xkgWeRZGJDZ98RIxN+MP5VtCt1sSusKnKCOQmMQxW8Moo9GWniIBX8LxobMiEmvXrRH+GSpG4JSaklBTiAyaAqB17VxJ97e3W14KVOrygz0K7gxss+rwdXBbq1gJOK/h2nHgu4mL3fMbPvCu4btt3nuc9347/Vp6Z3+r5xNtMHE4U7onYdOt1b4cPmqFrqONkDEzYGAFOPF+YOyHbX9Tc0HGCr+8n9qMTepmPr/18tW5Ym6V0jBKFIqV7G/JnY4xt8dgV3iu86QIa5FGDZ/R1/l+ID9MLa/KF960ra/YNssyFCSu6MZ15xKEZRyqzKDIVcZeVtKWkHA/21dHvEZDbA3XoRB06EjfHsXE+M/AF66hXx0HeL3uemVu/G/XkRqxYt5VOy/e17V5Y11d02cF8w68LX4YutPaVNdsZ72fCX5vJ9nbFd3X9Moi5ENOFu8Vw0cN9kIc78bFpNc6Qddmw3WMS2xo4D5DbSltrwZepCHMQnzvfnTmrCdnLb2ilzsGbfvPEBImEDyWx3YjtgXxqPdecbyXBNlIOY483vxk7+jz6S8c5mVM0sJ91HnpepyHJz9KpOicZ6/FJrCmkDeMX6uNCTM0m4qzbauabtCJnIXZNlr2j544iG3h6DizUWmEP3OQvd86nobcjfq21Yk/p1LgeW9Xh4Ocjfh5UwayCXWaRMRUKwRqdkAs2ttO1f8dyP8+ULNtyb45H9jU34nMhbv3s0GrXpYFBw76SIRjDVZ8+uyKCrlRBdsnCvfiEsqQafcNQ0a1BVcNofoNKrSqlMKYyt3Adqh4PngNybH+m+FJp0/PzpJeXpb/DhVIliw7wPB2bzLsxJxi7Erve913B/ooNzjeTrzuxR56c7ybsm4lB+8d1wPk44acF3+x7gld2XHAX14L2Hs7C/izsB7F5IfYutxtf6t5k/EyT5fJl0IXDf/NdGYNb8fnKO8iKPYtu1ALUFS4APIUiMCtTCZWg5T78dPPzXXSrsqCXwjNuIu5zdvHxNX0GrwBcfhqTIRKREZYO2ekrBi+QDbXhG56PrsmmBUAmDqPc9gIgM0gFvEspqoDsRGgEQkGXREBEKCKUmRrZOL9+/UavOCxuJbTcnjRfH7UtNyXfPjGEcYJCdGBdyAnnl/wPj1dO2q96ATjrtgLajs64QCMBdD6O+tHDSf/U61H/EE7/D6PoP8/aZSOeVhC2stvY4WzywpGfH0raKWLm2Qm7d0i4tP/1LObotym4M8Hyc3dEoDv400YE8kL94zG++K2+5zbo1eVFG5gad8sUH+sTABHB3C5fnU8EfEuq4r/WinoCcD+A4+DW/VDlOpnf+ej+yQyVTOYW2U93/qmI6CQRSehIKMk2Wyy33Szx2T89N2Z+juW917ocKDjn0yh/MzOOVdYNiLWQKDeS6UbBuLGQeAG+UdAmvmHxX895xo9PfIM90SeKG5qQAJsmxjvpLLOUptoaBXaAmgQGM+Ov8PMYFypFKG33UJUlSUL1IiCFSq1qQ+v95rdLipQKmNVOElPViNVeLFgoXUwfznxrzqJY6d/4FnqnWCfjx1bBvagWKIsG7g/YfPS8ToMO4FHR4zNGO2A6hyxb6KQIdNzIpUULRWbjwG13DBDLG7QiK6Ko1EGtHZU5aNsSbCTzkeBkgCFYKVLKT7Tv8GUxcW6UTJ0OI9/u4xswGEuVaahNpsp9Qc8gNrpem7Tim8kvE08L3+Jv1Abp0Ao2VXg1nVlEnGcP56POpwP9A1hUtVq5bjqRg8bR2IYL7e2qp8cnfXj/kQL9QlG7F0EgUSJ/aI2DmZFNyFENTFfqjgtfrzsEI3Bo5dcCPhMHkVcOi184dHaMeEOiCPgU1drQYVDJQlfq82dHUJ9Lwb1RhFd4JPgN+PUwVtmW4XjQv1ve6o8dN53Baxjhg26lY5NK8MlMZJTOv6Bn0hcRcIKQEZJKpEpJKYO7EGrjs12Wb78yHKwSKp1sr/nsYuzevarPH48V/QgQ7OG1Q4zhzWjnQEef8qWiy8hLwRkbBlrPmfD/lc3bfTGbdCPGZhY762A8zLuiY4HcbuDsPPWfJP3IN6Ef8f3j48IXb0vPo4nN84WF9fFxknN2Iq8X7RyIbJrwl+9v5GyXidyJ/PSitwDAykK5QSv+m9HDB8ozc1Zk7puofbvWvklfiQ1kcph7gceF/L4gZ3aNDwFpgG0oaypYYwoHpJXWtizwsnyT42JlToZ0IOaPUPUNwlbkz+hpW68srlcW3yvyVvQsxENjw1ZrUeBHBKpk4vPQYSzUtsY38IMaMmEFLmuvb96cAQUbjNK/5X74zZ8OYCy8xMdfINjGxXbjG8vrPuWXsV/AxhhtM3jcdt2eZ338nm+lP1zJwUXBfwWdEn1sLyzloPDc4CZLQc+i4Dks6VG/H6hDjkfLM6b2k+VEqOt7OjWdOTg9chhuu1or8vjIkHnBjlb0BfySNhWh/iFcvSpi+gbRxYOIItenGd9NHGoY55laMkFXDpkvz1e9PF+oB9j28UUXvtW3vxZqztJjZLdZSngNYNdKKqm5FQn/1bLp7xpC//vnTV++/4f13/nV/0jn5Us9H/5Af+4Hf1wvb36qAf1bcy1KtQoxt8ArwhkfWpFh3WbieSHmCBs4SxEBJfOrTtTwV+eht74+4vuRuGj43brsTJrwoe0vWZhTPuVy9j3IaazESYMGncH3AL9xKOBXVDJVTV237HZKzn2InCYMelxdwO7p+cYXNFe9gNGFOL3wZdvLy00XXgztR0Kcrwc9bxdmgbukbmf26/VzrMF0Y08jvIUoZQkoVXpbmBJSwEfq2JuvfTGDz40vjS6s38+s0U9Pk5zfzjUxJbHDWB/GptF0GDUOtcfVSC6Z2UTNse7OS/PcYL6jy866AAtVdBjHSn41HQ6FtigzmLpRMzdagVFC7tupFZtWY9/57FqxbfWLJ3m9kZR9L8f8UoT/mZv3MRP1ZKEm9dxgzfTYGd1cj0h9RYQiE0yKSq3okNyDhwSWO7rsvdatREvnIfSBuGUEc5VShPzxc+fbik4zL0kTNWxFZ8deqdh4POrhzRsdzw8qw4AP8Vd4/p0CPSo6VMZ6/D1eCnFW5XrWWsW20snPkrmJ7ND9P/tlaAPxe1RtTdZxQZcNQ0OSx9LQv4Ovo1iKkEL3j/U3MVzA/BvaiU/zigjGmnb2BhvXGzylwvSI4F5Kfhf0qiXVKUNcKj89Rzg/yHdMQnTzPLApsbMQR4W2Qsl89Wfi03XahU/U9do33W0gJ7lgBA/57R/bYHmJ4E4I6RKZ5DXQ16gpulVKKJi088wx5XwxXgtMVlPnrz6mSDLuDf/YF91XpaqayOuCPNv87X/5zysKBf39j3T+xX+l/wlM12M/S4C0TPMY8OcwNI3joCM5dD4f9PrVSf6TZnc6UEcGnpeuJ+KxfSP2N+0GBJ2TmK7YMLSCHqHMkD/338YEYtyGLQs5c2UN9Dp+IS8u5Pfnw+KNMer+2JUYmiklvDJCkQHLQHMafqKjcb/fwafHPK3X64WC5Htj6AkeFaFPM9zuxA7EQ89dqFUTOt1YN27ky43cnKg/5kO5wN9MFsqw50EEtu9gALEXWukwD2HbLj6fhlpeF0iX2+AXEPlONtPQbehp2Z95uB82yDMn0ybRYf4bclYSwuQ5i+95TCNYK1DPFwFOHTOE2ce1x0NRAVBYUUskzMVyNApTSjAISf81vgz9o6wZ//M/eNafZ6+FeugifY5B68cwwVq1Fh2onUfozBpzZp06jU2HoZI3RUOlJa4aNSC5DuMnKSKVxGqhL5NIRKm9E6Yq0EuyrcbGN4mOrRSN8DodR/Y4h06OUcdrYhewyOvFRI29Qt0+5kVgG7TjN+ve5VCv1ev/hka7HLuu20HcIRm4t06y8JD0G2JskSr7voF9QBtDjXZg3TjyZeDpNJI/A+tPU0WniJD9OqGM48prl9fOG2up14PJcd/jf+aL0FU36/0p5laA99yNIPH1tu+KCJVauh8jAh0lhmn1GIy7j93uaxQ5tgLK2tsFn6+aecdbGLsRMMAh41bANSLJBem3zfWNZS7MN2YSIDAOMcT+1vnZrhmdJ/JlhiZq/NzXmbX7L5hTsqji59LlFGVJFdco7MhMRuzYsfV+jxsG8BvBjzmZhWe7zNP8N+wJdA9JmN/JeXC93tjHXdm7z1qQv6DHYn2cz7S3TzSh6wqPBR43xr2w735mL/OEP/wnpN0+s9d55t3uwrMb8y17A7OdIrBBKxhOfU1duqwVB6zw3PDxiu88xmMFUDWD99ZKHpTus+Q+IrreISm4dw6VbmtKCm12jPgwwFjVmsRYVSlFnq8I2R8b/Dfr5biQiOGQY66Cq9eBzGR88QO7Fb7qxFAFz4ZWWQ8GnY7U/aH2dc85sILL7C82qH8Lvl+Rs5AXi1vkLdhq7G5gOlErpz7OPjTnP6TgskTwPh1y/WnY2JDpfvvmZnz9/kP8m49l2R7H0MvLVd9/+Mi+8yrrk/DhB3sCHAJdiw5jY01infLfiHxzlv+U+fC8PVcAABAASURBVBE7bHdN21M0UHdayS7fOlQwHFrpdWQcm0wNfMVnsR+xb8c+Y7vTJ4E1tEErZx/LJmIRwvZt84iQdROfnYNYRVGpVY0vW0sblchWJGNSlf1oQ9boGkmtsK5DLQqet1J0Oox6iy1voPNp1IE8KDybwfdCjF6IyWf2389g80y8v3Sa9Ll1DcgCLtTHo+k84t+RetQ0gvvYaFnfD9CA7a0OKqWpUIcDPRPdBurrgbMV11jzcGtyXASOK4xr4NfgdxirDpxN+XojZi/kytXxAEgpf4yPW4ywkaaEi4m9gohiSIoIlRLK/ExMp09CIuT+AngVBT+P8+Mg8M2jO4xAdXFwsjo4vQHYeO65FrJ+SloXQPfv8BVMIosSoypGDTimtkSX5FFAnzSI1OFw1Ks3b+UD44ou8/SsmUPjfb0xblemVKw/dtBBuhAk245zFn18ukI3ridNBM6KrjvJxBSNtehvPo36V0+pvVX92TboGcc3+r0o0Qs7tPXgO2iYvKt/rH/YOiffrl544CsTKX8f5d97v/PvPq//YiLtDkY0yAhFJkQbSVeITuY5AXT/BH1cPdWqV9cnxKydjCfdDA+lx0CWymT5ExFKeNdSNODDZgKnBo4m9w0F3Bnj+RGhz//5vvKsMrdkwj8VkRLkMZZhWbaD3JXNMYmP+2nuP+50BxR4pyJ/HKvO51FHCuBhbCRoYWxwoLL1Aw8XpRsBbZp4Wffi7I3qM4cI3rhOLCZMUIS0UjxuJIDjTxSCUpsavhzwpZMqlLxUbyxQCwVkkzHzvIJdbahKbLQNC8UXFWV7W3N/wcSApMigHwK34mtgGMByHAqHl1VnkvFuz4AtqXs8rMSl5DHm10rCI9VqocBUHSlEp57wg47o0eDnZLcuO3G0d9yskfrHRW8ll9Z1xuYVGdgC8JuJ8cJHpY6q7QQuTRtYrOQBP8w3n51+dcIED5fjfGfuQl642Fd0tE4PFMTj0HqODOg7lKqhNPQvKoxJGITAxhvwSbpdNl04NJw46DFg45A6jFXHsVFcB7moPpwOOh0P4GGMKjhUHQaeUTBHZDXiIoiPiUPax6cnvWcRen5+4dBhYrFfenxlFg1t0Gkc9XA6qpUi156JxcwLG6Ywbu99rjcTBfzKgfGz/zQWGwcvqDu6m091nEAFHhmBNWHVOxmLiYX4RqFf2dDgUfRN9K34euRw56Dp/KAPx1f6h/TS+2sFG/swQ5FSyex41RqyvMii/gBJ9klEqJRkTPIc2bu082DFn0vfzOyKCJ5XVfjeqSgjJd3Hi09wHb0VV/Dgt2N8gxesZLrjch9VsuCDptN5lPMQEbrNK/Vx0Y1D8is0QbNjwpNBJBFZsKsU9OHG/LzgPD4veuSw8vHjpCe+fb1eVi0cGs3Qhev7gfHCATSxCh9SVV4fnL8+3PW3rv5TDjcw9sZwZQOwQG6dzzP99uHK5s9+3mCwQjP4zNTziQ2M/+Tqlda8rvh7wW7xwUylsW+hwotCZX1pkOHbkHGjZpj3BB8fDtm+I/F6JG4btrKz18qC+lnOjUO5y6eNk/1kf/T6gd9DqYSxeZSSGqgL52PVw0NTa6X7daaOzdSthcNOoOhjHl4NOj8MOvHSd6QW1FYl/Gf/r4xd0W1FV+fozqR9F2rtum94wRQc/Fd1r/bD+6s+frhRP1dFhLIUdIp+LT72WXcnzyo6WS/rDEsxCKyKxqEyL7WCsW217Y4jppB3SR5XPfQD49r1r8RlsZxMBZhFhJLWVMChQr62DMeko9O2uI1ISWTWKhmbGy9krh/TddeNOnLly0EffvqvlD750PjpwovG3b4eI7Ydsk2JXOtS8cWQoX9EsxaF/ncvm/7IL/9Z/X3f/jPIkn799s/rL/3u/0lxfiJnC/Y27KpqtcpzG/pa78jUvid1Z+94Tui2EAsbh2D2QcA7GdNq0dEv3+cD2AzUuwo1+Fb4FhVs3CT4bPCTSkaXNdR6l0frQ+ZXxMArYuXMenhkXWjET3PsMr4U5pRkfDI/JWTvbPoIi36QcCOeXohNvzwZrws1y/R8ufVN/IX6Zz96PG5Vp23ThlNgY3aOLO5X/L5o+5RrO73ik8g2JlmKMor41Z94/sov59sMU+txdd6D1TN58sgB9oW8XPGR8E8Bq6FVcG86kGeHgZZ4G1sBkyAkNuJg0Qt+n8jNhfUYtuizdwqkVjDxeNOBF//DmNTHwKYdjBm374hKBf8J4Ff7DCYbtKPrht324wpvmHqUME+EsWoJ/AUP6t5EHZlZax2rIclzF3gZx41EiggV8ChMLDAwCV/vAGqcZ2RNjHcecSl1SfDRpw9Mk/G+s4wNzBdoxu6ZdWpBB4Qq4D0eD/K/Z3w4nuUXG8Fr1ydexGBhTKnEE2t0y6LKvanV0uNw7LFUWCsTnVNZAhcGXKDgGh5taH2f3eABzGC5IN5SQhEpf/Z9pw9QPcAdUO+jf4Nst4lLQ6vPdkcE8iT7Lzj4KQwgu2SuRf4gg6eJnFpClZhPqEB0iUf6zYe5thyW8piKD1orGsaqkbbVVC0pPzdX6+ApuJ8YkVY69k9kPuITkC2lYZ7lp2qmEiZYLELGoSTz8f6MRyrpWXCgcyMenAPmvcHbsdaJ64AxJqnwq9VCTWiyvtV6EsulpGopCp5vhxftf+TPy5/hz/0jOm8/6P4ryArEua3mgT+HoWkYBmrPQN056DUvrm9eHfXuzZGD4wM1euB5hXfKp0sr8eSY2ogxUAC7nWehwXqU7LaGhP2Q5Ck2Dto0E8deXx95EX6mzlxYx26sTe63nQbGuFjHSOZCMOy8ZKZgIPIiuAnxIYSATJ67EDB3Wqk9W/ePtMm8MFuhvZN6K665AteVeTdydCKPJ94TTDPXC7UGU7vPhMzdxPgNJ27M2fadZ9Au0a3+Qd9AWCcEM6XLSX6H+M1YpnV9V/hY9oKQFQY8km3x852LnQt+JB5sPN8IPI9daF0jPYduCd6dLDeQgf/ThD9cUyptZpEYhyiwgSU8E/0Ejcz5578+6A3j/le/eNHPWC9XBK/WD+IHLD0n5P+S8QOxc2iFvXODqs7U4NNYdaSv1UpcQpX4JK4qMZkhGIQ8t/C8MD8c/KIbXfjhCg9xsWPUZqHokPTWkj12T7wXPZxH+Z/Se3U+9nit8PFQ3MWec9NEPK3gIzETPYXGO9ewlHlu4GqQg7jw+0p+ah2keFI7zz2m/wEtWNz7d1wAl7KrsaUahqA+iJwIHYbUYRz6Pt57rpE1qKFTRMhqTMT7jTp8Jd69B7mxhjm+TL52LridGbd8JmKrYw8Dt9Y9ALDWqo4bvIGp6/TZTz7UW8nHBVoBxPcL17OvWXtWHL9yvWKfMUkwLZlKyPf69EFMv+o4oMeGD9wREWAjYmfTTP9Cbtg26z2xr56hFTnGWGgWESql/IYCORHJfaqCTykh8WNkE6FtqBoPg1pr/bn1Ql15jVzABVPM1lOU8I4IdFllXF/Ym9zAdyGHFwLBcyZar7s39rxX8J+xfwHIFfIzH3I9M+eZA2PvbZ75MvypH8rd4Dnrxr5jpi512WBguxZ4zMjoBAbmtaLkav2Q5330jqIBxiWDeliIk3pfK9GXLvTHaEmZKcd1AwuvyzvPu09pGcRzqfCs1rvP87fw2rBhR459FBHgAa5ZkNNUyOFSirIUKRJPqPsNE8Q0JUoMY+3x6r2i47UyNoRv+TJl6vuFhb3gph5D2OIY8PWEzROYTGBwgyawNT67mVtpeFhgcG37rEdD/9aqRmwJni/gdAH3K+/Yzgu/q83Gj4kzPO2D9++f9IwvFmIqIrBPXe8Eg6EVjWPj3X+U/wmNL16f9cC7+zgMKplqyBmIodapqGJvYZ77G3oM0NiaHGu1gJFELV6hjXxd5drT/YANu4l9+8o+HdcTb5scAxtAohY6pSICzUOKopJNrY0QfsiqUCqRX5E/sD4fWuo4VuqFxxVFpmorOhH3b/iS9tWZtfZ4YEzjWXRZV/bfL5DxeAGTF2Ld93ea9MLe2Dld4X04NN79BtbwQcfj0OXYv+PQ1PfH40DNGlS5L7UqS4ECSnSuOhxGHQ8H9KFl/vE4KkKd0nbU1ID+xvrAc/NZFXq5bbp+ypdc1k0L5MTYCZ7d8LBzYb5S908HGRB3AsfBde+9/04kOniypEqn8qnlPgNxoZW5LqBXFusLBfUZEF5YtC7XTReU+UzeWFifjY2ikBWIiEwlMvhRZqiWIgfFUAsJlCr0JQ9D0k5yT9eLnh/f6/13v9I3v/qFfvnzn+qXv/yFvvv+PYcVFw6EL3r/8cK3HC965IDYL02/CW70c7AMren1w0lvX531Dkf/7quD/slXTf/IuOs/Ppz1s+NJI8B7XEQSaKLwbRygrP0F5oqNN3hNJN9M4bX9QCtM6gTEtJv2T0UBze8/fdAmolsbzzbsWfHNRjT7ejcD7IwIBXIj7q0U+sOPrx3k0jNB84pgXJZJ8zKj44SuiwQfpoKroJBxzSzKQpC5zVRAFYwPbDiPn2gkaJ0YNQOJyNhDuLb718nnOQX//IbgEZGYex+HOcjftTHJmyPjsrBoUmM009r/FwLzygIw0dmfeewu0ZBgez9M8jgXN6AR05grzeB8+0SEl65sLF7gZX5+tgudP+sCxPbNM4Xt/eNF/ncSX+wzXqYvtE/+JvLFeG1K5hgbZsvusd4uonP37aYZJWaUML8rBXamOAKvSknVmmqtqIHfAPkbqHGsquBYMiXwM68renoBuzlmut0rxRycJCVYe/w4VHUe5sf8WqI/a1wfODQ4noYuJ2C7kT8ri8Nsn1OUZxb6BdpsQEiZDBJxyzdrM7SqassqlaYsRaUWWfdCEcxOqZINGiHaYExCtC1SDX4j846dKpvKxrevQ6ehNbXaVOFZSiojlNitNZlXKF5Nr1+NeuBg6XSqGo9Fpaahwbc7Pt+0gPUKrpsDCPKCLYMMZUavCV4sPpNlBf0bQRMR8ovtsQ0cYlfVyK5Dy6IBnYZW5XkDuNaaKvSVRIdSVbKp5aChDjoMIzSwMNKHnQnfHf4zi+BKfvo6JNUMjfA6jVWvTmzSX5/6BvhwGPR757eamfu700u3azMOUZSfcM9MRaSs90QsLcTCjs9gqcKvWlMN3pVrfrSDhWX7rxnPjHUsrfQBi/xBRSU8S7encV0VXJt2FTBOhoUiaKEdfQhndBM6hHYWUyn4CeZxL/W4nIgl04zdpgWZMxMX8oBL5kn75//Q3ywKCrcaouE5T7cdnok9VSOxfYCOxLFx6+1xYHFrfXH18wG/VLDLUpQlmRudCnlQoUZfzQR/nu1yCdVKzCzotaHUgjwgJV93XiFCpTY1vkiorSpRKkwhWVfx2fZdK3MXbJpsL/hu8PC4UhPrQgv1Zp62vph6DZmoW57DdEVEJ36JweApdNqZs1GH196ipkqRymfZTFxR8r5Jnoj7VX6xCezLTgxA+4Wc9l8pmjmoX9HJvbsCT6G/AAAQAElEQVTMbe/iMkvHdcA249YavmbcjcPAJ9a8J3+TzQb6yubEceP5Bf4Vu1xjakl1TMAAZ6H3pgUsVtakxZhCK3jM9DlOvbl07fK9cYsIs+xkFisYruRwx68I3CubF4h8P3BQXlsK9ZCx9zbC88Oi8cHOS+Le/yd5L0+zJr5s2uZQUD8KtasoNGDvqVU9HBs5N/Y/kfDqdCRvmxx+/jeTdzaFlXFjK8TUwNhRfyvy/9uD9HtZ9R9r1D/+k/++/paP/6D8+cnX/0/99Os/5UsF/hFyFuyYbMculVI0tEauD70dWtVQK/WlKBm7b8KeTUBEa9+L673T5k5JmakE9915B+8FEAjVrrPn78ixW0smvEvPk4E8GWpVQWc/npkzo5P1urJ22RcTMTTTZ9+u9hVMd5jtMNuJn5X1YXLu4s8V2hAWIZWen8EoaYGv+flPIn/34UXvH1/04eNVPtg1vbA+vvhljFh6ermw77lpISas04J9N3LBm94LY15YZ1+IN8feh4/P+vjxRU9PNz2zzvoLnH4IAF4WjKnYFqroUonHSOuysbdadKXWzsT+ytq2oPeCjit2YZ5oOm3cGN+VZ1rFJzrt3POI612JsUk3P+qTEOzDhYIs9wuMNvh3PsYJu7yur9hlG431jRci4zOB9eTnvd3634hYujISYgTrLsL6LK4X0ASZl3V1u+Cjmb6pt5uMn/g0YsN1zW1BsYDoJkd28mKjli3gMusF/D88Purx41P/E/YXvvBc+KJ4x68JD2PZwHOAWqs9jrwPaQPxWss9tmrV0OO53esu61U/qKev1abCuIjEN0WVsZ4b6LPsC/k5g5hU26DxcFQpTaHsdm/gvkOVsaeh6g3r/Jk6f2hFQ00lIEWkpFBEUSGvOiGvWM5YdDo2nc+DhrGq0h+fxu/kDayRs2vDuRv+2d3uu2DL2Ep+mkqX1cDCOKbuH+C5z4OJ59pHG3m4cy9oZ9gGrzv5BnfSGVze9ZZ8bfJF8CtDMn/LZ6jZaIXHgl4TcWKyrn5eGNjAYBgK+hUlnV0WOqzE3cq64/gpCU5Z5M9Cv2PQ7ePv/FW1r/6au1X/1D+mCsNxbLxUjmA26sgL4eEwyH0j2A9D08E00uf7lhqR3xwXVeAljfQdDk0HsB64rmD2mUqmCjqaIqKDsWOb92M8Yn6otlCvIxlKKFIylcIzE33lEyV4BXUZgLRj847/jL9tDp6l+gjkhOT7CCVUM2QeqE2veG6k966bMRhqkXFtyLNc87Ov3WZJnhFHWeCBhM6PvkwNPKv0m0opXVYgAXHi8Z1CzBPXwXNa3T87zB03lmNM3Bv8igg4BDEaIgQwdf+Uu2vPc/ubMBaDernahDnBL+ZZQBQhyxS0oUipZOLrgh1uUwW96eJZyHyMBuEr4NQPAemfeFf1px8X/Rs/v8ixGB7Gr4Qac49D09vTUa9Ph0809kPiY6tyDHQiRhu8MgMReyculan+sR0b8T0Ts4vrNOvPigLGIzAwlfhHnTzH/++gCj/n9DgiZ8AnlTG1qDXuicFGXzC488agFQBX4n+2HGQsrAXzJ1qp18Y9rNkuMVwbvxZoRo/ZcwF3U1KrTHH3Sdd+FzdqyD+yJ/AX8yfqzYG6U1uR/ymjBf4rxEhFMJx55r/CX5EqtXY/rMSx17yn56s+Qh8er/J7ptcJzyVdLIo91d7977Vk7ljBkJ+M6HqMLVUSQcTVhu4+2M6inl/DWHR0DaUdBvrqrkY7jKHxUO6Ev8axaUT/AWqlKtFTst3oj09+Wx/r1XF2J2NKSeY2/F/Rp6mSD6Hsuq+sVUABvp/4kMOe76kbeKzgvYKD/WHy+jaxN/G+dsFfZuL1ttr/2DmaBuRBJSTHUd9L42fnVKL3QCz4C4XTOGrkumbpOjX0GmpF40CfjbVoYU1cOFeadeELK6/Rl8va9+iT369Zpxf0s77mG8wEYqvE/F0rWC/E2MK4mRib2cfM6GG9Td6fb8xPSYMxJlZbSxXwigj47H3vtDnwYYzqIoRVsLVCvg7mfv5JMA10+Ezu31BuBccNkOdtht+ijT3bDk/r3GrTUAf8M9COGlpTa4XYyE7294H4qOAUKLoyb7FdJnS/YtOFQ5Jnvmz3Pq63XF+8p+FAeWIf4vGECHon7/FNJ/LxUKuGWtT5D40aMehM/5k15ny0HrVbs3fd917nECmBS2RRMr8yvzG3pGOJMcTDik4rmG8MXiG3u+0lU/3+kyVUyM0BO0fmem06jPAjP2zbxtyODXjjBnwRqhieBUxMHZuqVpsq16m7nzb0tDyTYzfQqaJjgQkqe5T4JV8L3hsVemVfNU0T8XTTC2eNN/Ba0H/HZ64zXt9n4mXjHnbKUhRQliIpNIPtDfxvYH3j/c3vjW5Nvjbd8I3jD7aKSKZB4hNSwrQmtpSKnUUFDAr4GNdKPDbHIlgVxxoUPFfe57qGuJYlqpRM5qZagxc0gMtAWzJ7XXphb/7M3t45O6GvbVtt09wTY9WCkWsHfpVwVMSuTgy6BwBwYYGT3w422GQHY0KlpBqBUErhuqgitPa+lD8LBebKi/UzCfzxZdEH/ymzy6InDo2feAF8fFn14WnFASuArsKdipASY80rIsxG/l3pG5A1Qg0ZlWddCnquBN/HD9/pFz/9Pf21v/Kf6ff/yl/SX/3L/1/9tb/2B/rpL36lX33/qF9++6hf/Oqjfv6Lj/rmmydegi5ssie+cVp6gFdseMNh8Y+/fqvfgf6OL17pXzmHttNBf/HhjabTkc3U2Km2Ab0KOgvdNz3xEvXxcdbT86Jn7LtQoG4sBp/BdlARd+pEYuwUhDttvct47p/7WXi3T+SAXgm0zc+QGBGKwOqE3EJ4i+lx5yNa8Ji4M2EcRfSm6XbDz3MvPowQUOKvgIpqJQBrU5YqRZGUMhZOzjML54kEPQ6poaaKJyKDfKOYSTOLg68jQqVkn+e5BSzD41hQUF0b4xw7i+Oo066Z2Jiw7QpWL8THIxg+GTti48YBrukKhsbS8fPo2GGM+zj61hYEuKQJBSb4M00XeL6YPM/xzTNhT2RRMF60N2S+ZzH/xTcf9Ovvn3khvnJwPBOHt/v18w3dNpWsqtC+Rz/Acb4szJ3JlxuJ9EJyP/eX4pkYWHip3YQaylLUSMA2Vg0U75GDES/mwyHhGR2LiZy4+UsTFrRnCvYzfB45xPH/bKB/MwdoPrMrYN5aqtHWGjKVT615njlwffP2oMOpKtg8LH6hprAt/cB4xo5Zk2OJhSMzZL32SN3WEFBq2ov2MiiHUXUYNKD34OID1SFUalMpB5U8cYB61FhHjaWpwcMb/txCg0LHLDoy9kheHMdR/z+2/rTZtmXN74P+z5OZY4y51trNOefeW63ssjpLsoJGkgWBBMgRDlCATQREYAjDN+Cj8DV4hd/QBW8UCmRLQiVRsoIqhMuUipKqpLrN6fbeq5lzjpbfP+fat0qE517PyjFyZD7N/2kyR8599pngd4KmzrOpwtcFu9XC/KLT0PTmftAX/h9DvRt0eqhqU6DLrgv6v3DA5UXszIGDi+gM1gt9Kwv5Tu4wsut6f3/S27cPeni4h04apwFdUx4jfF/QcyhVAzoPtaF/RbfGIjiw4EHE9wm664eU6DGNPMfGOjJn1KlNusce04TOQ60qxPpODM/zTN1wzZIaPp+w8W5s/UDqbf9bPA96w5dOA30e9Q+nL/SOL3CSBYPQlKIosyrRLdHxAMeZ2Oo2kxPO+ZKhWkIN/w+Qr73hCvx5ULNnGC0sPjOLV78mPgkdSamEd8UftY2qdeC+SVGhpDqAYGS/zvR9EpeOc8iba2J+M4HhYjlgfsUvppnrFfmbdmoAtB293RDsOucFcwcfj/HLwTglL/1VExva2kIFO6ax8kXBoP63nd6f9NX7O31penen929P9PMC83DS24dJD3ejTvin49+KCjzakB2TVotG+k6t4atBBZuM2wqOO3r72vpskigJylo1nU745V7TNKoyF9jVP4fAAFsY6IVyBteFeLP9QKHG2DZUh1XP909PM/V+1iOHmVc2xQfzzc80MHZAN0VQdw/K8KYLBcob2Su1w3oV/OqFfAPjGX+fqQOPHKY9UX9mdM8MlRryGMfzhXh7fDrr+w+PemZBX8nrTCkZF1DJ1IB+JzZyjukTuXCHjeJzpr584FDp6ekF3a+6YtfGmnngwwIPY3jneeT9gF6FOYf9yrgZHKyfcZi598bGh4DmeaFez9i+gTfm21zt2LNQ32Zq+hU6Y9dKnCZYTFPR3UPTm7dTJ2O1ETfmuzFPITFM7BlFKdOV+vj4cdGHb6+6sE/QnBqOpiGbptL0MA76gi9mfumrN/qlH77VL/+ItfuXvtCbh5NShXVvB77QWJv8X0O8IZb+6ptB//0x9et10E8//Vv67/0//zd6+/RrWseP+r0/8X/Vz97+U+r9rsP6YNT2qt8zdizLocjSY2cC3/tXOo1NI7rUUrs8v1wYg9UYEnxXYsrrxQv1bMZvhwTyoZU8uVw3XnZ2cYntIceR7Tf+JdF9rDL/ocEb/gcLAy6RX4aeKeKPPQ6veiIOreMLtdLxOLMGbPh4J1cjJYXI+0NH7Fzv2CGVIupo0QnfT8jxuJU5L+eLvv34zH7po37y9ae+d/r622d94AD5EzH41F+IX/QdMfWJmDoTm/a748qx6Vj7yHzTB9pvv3vS1/D55ptP+v7jkx5Zf8/ouYOtbazEXC2JLqlKHPMj43+l5j8+PZNjL3pGpwu5sxJru0HS7RO3Ru5aWfs3sF6MO63vr8Si1+xtPwScauSU57hGWYb7SJuOhfe9rmH2y0zMuh4v4LFyvUBn8uiTv3jxfyVBbK/U2wWZF+fvdReuBdfAhoKsIBf2Hkv28RO5ciFXzG/HwRu2z9jS5cD7gm0L96FDIzXONNTUgL5AI+XNfxv1d2PclT3dJw6Lv/3mG7D9hj3tN/ru2++Igyft1OrWpAafYSwaybtTp3rz9VA1UguHWqkZhevSY+yeeuEXQLd3xPY0NjXGlFoUBEtpqdIKuhxaweWCDgeBNU4nTfcPGsZR9l3XlLjb0bVV6e191S+w1n/1MOgte5UT9XuAT5aiLAXe2duKrNqahqHpdBr14P3Nu0l3d4P8jEGgE8J88gUd7GcSZ8e3K7RxnygwInRCl7E11uaqgpNDIkb27pMNvZbuu00L842n/XEQRPwwRvA3HTJPx5ufYarSvGB2kMEmLjv/JIYLxGMEMRf7u29RdgarBTKfYELDr9NYWdsGuS342DYs5OyVGnEh1jcHU0p+tsHL9d9kPiux8+2f+S2VdtH++KXG3/9LOt2N1NR7MLvTA+vm6W6C96AGFg2sB2iEWkkVsEh4ei/hNRqYdGKv+pY9memO63EoYJ6q2FSYUDDMhKrUuAMDKWzwqDybqKcn4myC3Hru4NjDzpF2Im4mZA8lVQAgAfKwv6inG/njWn/QAilPglD39/YYXwAAEABJREFUiCJxl9yVyB6jA4qYjJ/7QnxwWMJ3wM5xqMRO0YCsWkKZuILnJVNjazqdJo1DIyYKdqVaLfRXee928vxaZf4VfpX5pUqdipgjYY4qEcgtWkmBDa7Tjh37Vv5gnyKVyMwsWBC3eCLOZtZ118iF+NvgYyZ898m+Fz2RBzhKZDJNyX10kjLUqXDfUGKoRRXKkrdxDPBYhAmV9CfJr//JF4P+z1/P+s8+zIZVZlBKqjC2RGiqTe/vJ/3oywf9IvQj9l8/eHPSO+LIPmw4eiiJ3alkDhpqx1G9buL3ED3YsRLX8zKz1i7scWb2OjM1D+sIj2DjZFklUw0eqCVcpImL06lo4t2oYg/qyB/b01pVlqJgvHNuR5Zb58BKTsysCT7MuLCPnll3XJtts1RgkegY1IdDM/F0YQ24EmM02oJnJsZt6EUK6egTd7VWdM++4B215v5hJJeaKu8/K1+KPXM4dJ6v8FvwGBlPPO2vVGslpkZN08gz6YU9wie+YP3AF6NeG5/4snQBH0VI/NgO0+pY6HVhQ9cdnXnMmIZP71iLB3JGcWhjnUjW68b9Cawe7ht740Fv0fX+riI30LXo4b7QV/s++3Rq9Ff0GqBR49hU4EvGCrXRMyQl18QlHRv47vT4eeKnaWi8m43U6Yl3pJH8GImZpoNAZfunFVxXMDVt2GEMd2rpCsgza5jjwbXM/GY2Kt4rPILJhffb1e8/2DMQW/foeX8a1FtsLti7EkdnvgTdWA9LpiZ0f0sd8982/YL3gjdc39F3z17rzTTqDfMHYmXfDl2RfWFNNnlv4bX2yro8dzq0oLPwe41CjleVTEWE+gccBB37jn2rLui98E61dlp7PM9cL8Qf0zQ1dJtSA3Fjn6VjVQfjVtaLTWvHdFemiK3ohJoKhGGmnJCOA6ZI6BAR/dJ9O3MX6kSXx3rgf2pvJc/Ep5bKOj1xYAtNN+rrHD4byJtxqBrrzbYdjlf4uNas2Ga6gOsjMfnp00UfH6/yXwTwfuYZ37yQS7PzGwUT/7iW+93r3Wlk7zzwflU63eOrt3cjMTLp3f1Ee9JpGnqM2RYpdCgUkUr0ra0Rj4x7c68v379l7Ch/rmA8I9P5YVtnfH9ZrvJe8kyOv3Bvu0tJ5rROjpcTNgKXFvxtHo63/sIAbsJmP6uAbTwm4uSEvnfEyTg09Alybb/5CGw2/B34boDnhJ2tFWUecOnFq18LZzkOrucXvbw8sxd94pzok17OZ809Jg75Lxt+4r3NZziu8QF+UUKEm9h+6oVfz5/3jhzInqkT167/Ju8rTXO/X7USy5lFjf2LW5eojdxyjAcMU0H2Br9pMRZTb/HVQqVJidxIySQdaE884teVGHJsiY/3uRM+m8BmAJdGfUg4ntHRe3WT/3LICkY9lykQuZDkMwHkzq0zAyRANzPKCbIOHWhrRTcKwwptAHxAyFRGqJaEiioCfV3Q3m2jP1BgxfgLG+lnXpZ9IPjRLzgcHD9xWPbUD4x3vo1bAX/vGzdRTDKkkglFlyE+iFKlb6xVQ60sPuX1OQ8PaaMoP374Tj/9V/9Cv/97/x/9i9/7Hf3z/+/vcmD8+/rxT7/mYPCRl54n/ZiXlj/8yUd98+0TyXKWT9PtuBXbai16+3DSv8XL5793Sv37ddXvfPGVnt+90939RMAOBP5IAZ5wEAtEFJwtXXjhe37eCKQrm/VFL7zkXvzvReJkY7waQ3TkB0z5IXkP8O44ci3oAHf37RSkDSfZHtOOXTtjd3h4XERIUBANAR5SwjDUPwTTrT20Mf4ZXxQvdNB1vmil+JgXEwSLjqd9ZZ8VMHVyBzZJIfdPJNE9G8fTWHRigR9JgmLn8NwhYBkL/t2RG+jT+SDTOPrafQfPPo91DG2MNx4reHvuzOJzdTK9xscTseH/lK33g58L3JmC/8zL1iOJ9sSh8YX+DQN2dNngTwhzAIof4MV6oTMLQ//P2BlHiGNOKrErIKHnlf4PvPT9mJfXr3mR/Z7i+UhcfuLF2wX0kUObBR6ZVYWCR8bJCbuipxN7YaG/opOLxDMvvc8IfYFsh7Gw7cZgAL9hbBrAb2SxH2mzBAXrIG62Hjcv2PWMzU8UkCeS9YVN0BX+q+MBtxYwb2DfKAaN68rmylRKasQ3934B48BtvCvKcmg7Fq18M7nwwuiXj4V4MnlTEODVWtUR2fECTs1K7XVQDqPqMGhA5zYUNWRWNkyV8aWMSg6Ma2GzzfVUGpvm4lRVUkgGeNzh9zti6NQasTJ2muA5Qo2+Sm6ZWqkawPVubOTaKB8Yv3k76O6hqJFzB8X6Ssy/sGCc/eIEvn1jyP3CAtNjmPxwDA9DY6N0p3fv3ujNmzs2Syd5gUjs3BhzgGFGaEDfsba+kI6toVtjwW19o+KFxHRiQbmbRp2gaZgYC5WJjcGoO+7vx4HFcqC/yjx3+M/osxHHEaFWi0awO0EP8HpHHfni3b3ePNyBKZstSfN26J/oTn9peVYjKY6oijqAbVGWokNJju4c6C1sfhbiZBds4R0aWqrZJ0XyBtIL5I5vjcfMLm4mHq/QSg7s+wGv6Dwrdg9tUKHN0hRp/xdCOnVEKCLhV3QotG4hWGmn3ZXaD/oOYhUbF3wyY/MVmQub6HXf4HGINNGCLQtjNsZ6QTLuO332QaY0jUUP3tyO2W2p5ID77u8mYmCSN4Jf8bLyFXH85bsTG2Lo7Unv3/j5Sfd3J/yCP8amNlRVsKg1uU5wCXxU8GnVVHmGPQe6LBiy0m7EwL47L6QVe4zBdDrpzZsHeYNQmKM41D80O3NW2+nFGx7zuoHJKoFVRfZAzG174KNVjxwamfxScGUNOLC/WS/0a+RQbUUSmALShfXgQo07szbM1JGdsQkOAnnLnJnveH+i9jyz8bD+WaVCzls/1+2ZXHh6ftGHD0+sMRf8tAlzO2WGsqQaMp0Dp2kEswFqsgxvBHxw94nDvhfyamYtsA+ts+cOxNaJF7gRXzX4IFoHPlwortZtAYvP1DdzrlVQz02wctyZF8K0Eedzt3mXbb5g80pfFoF51emu9ZezBw6DGvI2yyF2jUOEiDw03iXKmK58ofz8adbH764cGNO5pKoPjKNxYFz5MmfQl7zk/gJr9i//8K1+yf935h99QVzdKfkyzH/DOPD7CC5fkJf/3l3Rn+Dg7G/d3etHP/7r+ou/9b9UmR80f/H7+uYv/G1d3/0Eu4mVbe924B6hHi/Du55ZIxYWlMzUOA2aoBPkujGNE/k/qtYmYYHx8NgVHEgd5m8647+OPesPljAu5GcX4mGmj7CjL3WTScwiOAFkalUnYr+2ppJVO/bM8PWa+MS68UwhfyJmntn0P3PvLyUu1KaFzezGRvHgpdMxJIr1EQd5u8ut93kFn9j3tmUcqyIDnTZsvXKw+3w7LP76sf8fn/ta+Xpg/Ph6YPyBw99Pz2c5DpxrC3Hy7GccEn/49Mwe60Vuv/vuUd/wBe03fGn/4cOzHll/L9T0bT0Ukaq1qOdO4RqdCnrs5O6VMZ84kH6EnrDPsTeTk87pEH8iJNOh7i/HHo9Zrw+5ddz1+kgcH/shXKdK3oEyft5EEqnoYI0IkbZK8DmQu4PZiq8X9q4L7QqzeV71TMw/kqNPtBfuPeaK7y7+JzZoV2REpAoyxOfAhyuyL8S3/XUmz2f47dTPDZ4r1+Z/5fkVfjN91m0cknjKXt8avAqdAb8dXY3zil+v7OmefGDMIfE3HBp/+823HBh/q+fnR7C4gmeoYdQwhkZq7zRV6sFALA3y3q61oqGaqoZWNY1D/yL1gZfBe3LljpeJaWj9WZC8iRJBfavoRghqYS2wD6VQI/7v7h800HosaoIvsYb9Df3fnZp+5PpOzr9hL3SiPtrfCVaKosyqUqBa0RlC7gkdHh5GvX03UjNGVXQU3toRTnri30PGb+NmJXlMG7hGhNpQuz3D0Lr+FceHxLKJTh4P7vap53RinmOKsswoxu3Ek4m4OujcIT9IfsEKiw+5y8/MtyCzZCppM93j+Qdr/ib7+4o8tzt4+HEDx2msrG0DelYVOv3MsXJlv37p/3XgCi6hAPttP/qe4EJezxSNFT5zedbLr/0mGknDf/Hf0d36S3r79l4P7IXu7k9gNuD3m/1Dxcev1EqqSt2GQjXwgTFw6Y76/xa8H+5Hrj0v1Vh/SoYyAl10o1AvJxQigDrIJ2FDdjpRzyeY9fhtRVxqtK34e2xJnqUqvEgzIVo7+b9Ty3bwcf03z0SzDH4zTkqJ+1oKuhT42Y688eFRSPjh6PgN8Lds7wMsy3Zab9JZBZunYZBr9Tg2dC69b4Cv66tpBB/PHWpRo99zSoY6FdFKmNLJh1t0gcOhA9+sxJRjhDtZ7eRXZiozJIUcKxtr4OJagP9m4m0DALYSOhh7MO4ooaihREiB0vempL+T0CHQLTsWlbG1SB5XGFcYM9H+Vb6c+bWh6n/7+2f9Pu/ZK/oRxopMJWM8rkTINr+7P+kX3r/Rj6Afvr3XD4idt+TdqRUwDlX0KMgpJW2F7KMd3UX8YRXNrg17FtaaK/uK8+UiH+b6XUk2TknGpmpCJeAn9BdxmayfVSfqQuPdBuYyJXJqqyotFRHadYDdoR0nWvbC+nJlTbiQHzNfVs3kyoJ81GF8YXTRhlxg1kxMXanJzr2Vvj14njw/gjHJWHXe/NLAu879/aC3X7DffDtoumuyDn4Pe75edIZW5BzMcs7vxhRQaynYMOo0jTxhX8i68IE9lg+Mv2cNfOKL/YWaHhG6fQ5sOeR4mb3uQ7AFVykZ49i7Jz4bWNn6nb22/2ZgRb9pSupFJccn9q+D7vHzNIXueG+6f6h64Iv4B/S+o75OUwNfCHyHsaqCq2PwwPabHtiP/q4rN1u4Uahk0TS0flj8cHfS3TQRJ5NqVsBKfI3u5OsCreSuYxqD0J9+7PQauYC5feX+hTXtyfsBDtAdGzvvpaFNAz63nvd3VfesS/foi4paeP89c2BsrEsGa1Xj3WGS/1LAFz02T7yPjez7Rj1MAzSqkQSW5/XzwheyF3jc2lXWZ2ZttU7WV8SBbWyldlsDm3Gc/DmOg7jYWdc25i293lr/jZibie8ZW1Zs9L5pGFKu3yOxWsmRCLy1S/b1uu3w2QirTcAp+67hv8KYsCDG6ZV6HUSHiP6EOdZhIz4W4nfWdb1yvXZ+wbihNuRO4HLCN6aR60ET9XVqFVyLGtfGbsce7/Nncmfj2mSMntkvfuQL+0+PZ/ZnFz3xHvNE7vrA2Gu694YFmxwHb06D3t5P4NyQUaGmO+Lzzd2gt3cTh8UTe23WmnHofgh01GfCpixFtaIfcfTm/l5ffPFGp9PYR8zk8fyK7UISXMH4ygHyhUPjC4fFZ3J7ZR+W6DLi6xMxcgedxqKUsV5lX2/MPVwAcGTQL+Ta/qGVru8J3U6ePzaVkvLYlb3LbqKWMVx1aJrQq4EdYQeXDTa7nHsiXjf8cNiZTX4AABAASURBVLme9eID45dH+Yv6Zw6Mr+i/rLvOxMbj6x58YS+SRUrq5h7B+7H4AmLVE7h77/hCe3aMUqSu0EwNWKCZa/uH8FHCYGhDb22aY2pn/QgFtie/fcU1yhbkFMdXlbLQ16RAvnjmdN/x/8q50AbtXAucxGfCt6ZxrGpgFfT5S51vORMzOW8XcnlDoYN6lxuauExwrYOAMjFHViczVUqqQsm1+OyM3z3OnH9OoQiTFCklCpdym6sAapjPAPGZDG43nv7Psvc95EVtoQhdndwk5QbolmdlvYkyqDPK39qtJ6af2RAnsFX0Zj9wbkKFg6cGkEMrGoeqcWw9mQogopYaQXhH3z0F1YlWS6ry7Ndi09/48LV2itD/6/2XujiI6s2e4Ll1Bj+S+eCb1L0fHMzoHZEahxHMiqzTTPDPr3YvtPsuJWOyhCJCUvBH6r/CTSgiuAha9Y9vLe+wg7no/gH/uD1V8Od2GR7RCVh1OEp49tSa7kgIcc1012/tDDAddJj0+cN9cG2ZCZilpCp2f8YF00WXBvpO4DlBfiYmMJX6d2gnGDfkLfhvIYkXt/hxBbDdAMifA/0gLv3bcw+96n8IPpBbaCVBLsTDCy/aTsiOJ7xWFipY33wAtn529kLB2AsJ7HELYxbP57kPc5/h8UKS9nF97NKT+EKiu88v814MkI6fEE4MHbyUbRSVFVvszxVbes7weKVIzMy9wqsT150XcvpLJUXhIwX5exbKR64t44rSbl04XKRfeLm/oDMmqVJY7yhqjtUK0PbFDmaOnZ/zx7YFXdilqrKhSmLJxX1jU7FZV7fQTpHdca51XZB5BYNr12+mwF5ZCC8cWL9oXZ+1zC8cZrzQXlj0VyV/St/iBWKCPKm6IwfecvDpL1Pe3J90z/1EEW61amhVE3rfnyauqVTEnnFZ0NV5uyEfh4swUUHfRvwMFGXP6/NL01BHjW3qG5OhDrxQVJUoYOJnA88HtTao1go1lVKVpUghWO86iDkROT+vA+BXeF4Zd5vDWAbjSuzc2Qxs2LxxfWhfAzvhqQGZg1oOHYHADmP4c+p5s2vHJwcU4BvEO8uPSga6JgRyyE2MXXHqhZc700ocCq5Zmr4fH/RPh7f6y5rpQWvqwoFufh5ZpCiKSMUrKYI+SLcPYqXbL/L9oBPisWufCWPoF3oefRiPlPwipZXgn+bnWdjT2SgUkfRgCTYf4l7Z/xT6P1PCoDA3ITHOuKzYaP86xjaumaraCr4qKsRnLcF94NsgRlJ3bHDfvGm99dgLG/5nDoG86M/EyUJ9d9yY50bMLvA0b/ddiN8rudJji3Zl/IENJUNWqZOsPRRQqn8O/w7J2BA+itwVYH9ss4591UGu9DFFKqwXdUh0LnKMtlpUsTvBgYFsljct6DVDPSed++g1s9hTDqQgPlkDMhvDQxt+J0TkT2QozauEKlRKqtBnGZY1sWl2Hp3uBrBqXQfxsY8CjTOLCrlToQbVkoqQXDkTPqXzDNErHSmnxAY+xnADx5WODWWySMMQ2JeqtaBDKgJG4rMzlTkbQldawhw76ONRWAZyEyrItky65Rhw/fUm6WCezAoyywhfSMFaLH8A2mO6PvhwJj92dCvwbkPRyEZwGqvGoapZt0jysfDiSl+t1IXsytjvpDuhnoiDsDegnt8cTr+wAV456EvidCyFL3qafpWN5v9i2PRxHPWPH97o1/7L/5F+5ff+uvx5/MXf0h/+qb+jl3zs+4oFZ87UWddNx92FLwP7Cwg1zfdnDv3O+N62e36gfxI7BVnGR2hlKIS98gcYUIXbECHBXkesXTt1eFf3D1ibl3FxvPvauOCuG/7wwTX49NDGWNOOAJPnfI7HhfxZEQCkfZx9uOBEy5jRfeWB8Ufdjq/x7vsi9kHO2yzF2v5cprDDfka8VjC5wuNK7M+srVfuL2D8woHEBTxuvIXcXSvrpPPEee389gb5ytrrvh2jgiit+LNkJTZSshyoIX9oRY7LLCnraX2d646vDf1X5m/dxgMcD13R6eXlykHuRVdycUU347OCj+3vY7dEp9SOEzqx39x57nEb+PjatO3wZP4VHGf2dKvlMI4hohvbdMMGXftY9FmoQzNxfOUA44Ierk+ffbeC0ZU4v7zuBVePh9y/maGErSnb3GqhLpiwG8ODZ5nqGLjlFhu2vnYt8LQc04UXK8v233Z5fnnW89OzLj6kwIaNnOi6r9iFLcJ+YFWWgB3MseOAZIpAFrILeVYh2lKaCtettf7iNQxNQ22qrSrR8ZD9DW9yZUGPhXou9h8juXBHLj9wcPHA/vpuKnKsVeQO1Ffn+DTAq6Wsz+d1u8CzMMa8TaWkKvWmQd7Pgz747zr8B18BpXbaFdt8HZJKpCrzhlrQueqEnDtq64k9iuWOQyH2E76hLqPb7evEflruBR5uQrePY9A4Wq57Pve7NZlPZqqaSqqVogIl94qUP4SRHGOmjRh2ixiVNAdwxADny5VYmu1f8myjz7Ek1qjd9RslNuLNNgMEcBz6+NXvqvzgdy1C7df/ppY+f2Z/c9WVQ4ArL+WOj4sP8jiIOT8/68qau+Kz3fxQbKOYkhIiPBTgb/L1pkMbz51HCxijEjGoTtwK9W5qMNm1F3bYKLgxD784Z2cGrdgreIVNJWiMJ4Oo31ICQiceFiihbkyIJ+of93Hb7w2p/Tu2yhpW2Vs0TePQyQcRrmellle98Bh6dHnINesMqcCpJC0dSQcNckIRIfGDqjo8D/K1uxguP04FOvt3cCVF0MLDOpVMlUwl93QL6LTDw77uOoRUEOx4rujo61ICHqDDOPu7E0BuUJ9LG5IKPIdaVUv5OX/LUPAQsr9IE/3Nt00fyPf//c8u+kj9OT5j34cd6B5MCXhYzySfi7zeOl+sU6a6zhdqqd9R/A7zHV/wfQ89cSAy0991BBggxcajj3ef+JRMdM3evxKrK/XZa89C6/sDe5DQnwubfW+cAn4mWPBzKCK6js02Y1gt8AUrt147TAmGkUUK5Amuh+R43eHl+DwUUkAKetRlHhYmPrHLjwq1qlGTCrxhw7iDh58JTuBnHTd0tR/tE1+v2GGbV+el7SSfFur8Fdo67ocSLGopMq6tua0q6Oz+QyHzMs/PKrl+OK7ves1sOo3EN+OHlhrQD1bwlALdRQLtls1aK7Qu+K0xLgJ/UC8WDt7mXgtWagKEjl1f5yPxsTBv5Xp7teOzLuaVxFqBYUGm7z3mkJAdPf4qtjT0ah4TCPazEM+SfKzkYoOGTo2xFX78yB/Edbu7LqxRK0XlRov8l+OETZggiy6ZnWerSc2u2B0y7hfb5XhCKX6wPiT0CMabShSVTNGLLAnHK7mp/KowHmrCL3vst1r7dWU85rDHlOrruBHdT6xjE3tH54htKTVVW4WaSqnyZyXYCA9ZoPtKKSpZlVBBXsnkPlWZW4i3TkU8l9Vm2oENEH7bOdTb9kUr7XLMWn0Nbbyr7D6TIFhCYm70daYW5ETYRGKfEeji+FsBekOpnfE71yu+XqDezxhAUUZie6EN34rHyDvAzLTT7tT6A5ccPKM1LxMDV+LHOT3jvyt7u417Mwmwc2HfsWX9nBMc/C6rbWFFIZ8890qenFmbfB0Rikh5L/XEHsp/49n0kS/mP1FzXHeezxf2eIt8hnMhbsTHvpvGpgE/tZZgDB/6d9sNbdjp9fPAfoEwYlRxcmtF01B5zxp0Yl8wcO24sOrdX62qtXZbX1hbSqacLy+sn4/PL3rkXMcH7tbV7wYz+szshWewWNg3YqICe4z/hTz0X3jwGdZKDqKWbj45dNxu5E+U6Hbc8QWK9yioCYx84UAyWLcB+05j4yxmgEYO7QdsGFQYaD4zPriy3p/B6YyeC/uxg5gJ6oRM+E2vGCS6mVbqlGlB/wXd/c7j+EAzhUQOZserErdJ3OaKwrtgQ9ZxiQHBXSgilKBnZSrgGkTxcTE+EMxwKemIP6LgvlORsoQSITDqgTajWFeK1gruFiY+ZmTikhjsL1H+26VXDFjp2CCDbGMWNlFXXkwubqEF8P1sxzsBEOCmGx2iBlC4CsHQONwaoFEPHGhNON9BZntcAB7uBr29H3th/go7/1o79O9sV/3GFz/QT+9OEjZ4bILFZ3utunFbCAzr8szL5EIBziy6m0a1ymYFfayzC/YVXWfs9rwoBWyKwvwiZHz4reCPPt9HcklPqH9eGzjegLIz8RhjuO8PQ5IvwmGhn/uHrpc2asJfEdwwxs+M/eZEskJI4DFz4OgL7pOxtrdkYj5kX2Z4tgrPRnDyBnzqSVYU6KtQT4KVxHRizRSKKwXd7cL1xiJg2V7MyAJ5/M0O3T7w1SthFXbYluCbmYND3a0XigsblRkcHRcufAs2LODuWPELq59fWEjc+mB2JnY8xvj7sPiJb37dvjipGHc1P5LE7YWXf9NG0Us0qnmg5q7dhZpCt6yLZuxZiDnj55zZ4D/j2ysHxC6YMzyuJK35+0D449NF33FY/M33T/Kmy7IvHCw9c0jsb6KeKIQvngsPQz+0qjd3Uy8EjbgLPO5iZxnW7Wze0GwdeFYpIIQcWG1aOPxarSu0UyScE2ivjdxYsMm6XyhcZ2x/4cXhyjdly/KsdXliM/Gk6/WJF4wXecEONv/Ji2ZAqdBIPN+j17u3d7odGk/9G98TueRCOwyNPBs5BDypDZVYwmfoaSxm2hXcbAch1OOpobdfHgfiqNVGX2MzNGiqEwc7J42FHMqqFq33jxwkj8NIMR3UhkG1NZVaFeQSrsJHmzb8cxBjwt4IqZRQZczPqRSJHfVC/FwvmzqdV80cduxLKvamPAY2C+gTA6leZJ/sxPNOnNnXK9dud/A8uNarrMSwYiqpkhCtUGLB7mcWvxcwt9yDPEnbO0768cOX+oRdvxqrNnjtConnkeiSBT5VSRuRCqXE70OYwK9D/sM19/4dRIAPQ1GBeWKkexmDAfzm/pDz7vY8LEZhHn5+eGwwyTK86fYT7hlRIuCXqlHU0MttQZ/CffD8oH5Yd//nTs4L48MUNfzb2IAPNdVKyO3At5/jFLq/K3rgwNh/GwLQ+cb1qk9P595eyIXLa15eySXH7Mz9TJ663wd0zgHnwoW4WlgjrIN1MQl7bE2nlFCVX9zhd/HBBHQ5VHKV9ln7diF2aNnYeEiGVFrIuo/oP3HIMbBZrNhRscP8fYjddUL+Fb2u1I+ZnJ7RhTBBZsH+obc7TG9rnRQRKiaE1JIq5gkVFuGKrHGsOvFt7/39IP/tLret3mKwm6VQliLH89CqPL55Pvz4gbdUMbByE4wlNMkJyRhdrR9xv+0HXleXPWLbxGHOMBTwSGaEhL59Hob0mGf8jnBCRKiuhHetiX1FtRX4FPmzUAed6wtYbMSyv8ASYyNCkVKWUJgCEUwgfbRQ866smxdycEe3zNQIz2loOnlzPjbqQKEGZG/df0d/AxOh0IaO1vUQ8UqdOjZa3LpuwLzaAAAQAElEQVScd708LXr87qKFg+PcQ3e16c/ix7/WpL9z/1Zf1y/1Z3/9P9K7P/xzUu762b/59/XTX/zPqe87X6Ztsk+vrFkzPr3g4xf07JtUrh2Xjj3n9At13GM3bLJ9mUWBfhkFvnEzlmeoqAAH/7K+OzivrFuX+UDWLteGDZyN9cKpS88lMFn3g9oAYavtNXnMxrMNzHee93taz5lZF+yLzePhR9M3/5a1MGfm+Qrd1uEgN1MjeN8Rd46n7tOSqBtdrlWvGRpatTtlvjOxtLDvAQr2atIFjPzv/1/cj02IJafU5S7INH5ncPKB7pVJG3oLCYmcNlTiCN74XnzcV8GvEQf2c2VMlMDdYEBt99yV+HL8bPSa1Yrt9of/psczdeRKvXAMMgw9iHcGHQCxcWC88cXg5jghJpjWbdwJos84us/XM+Nn4nNlru8PdONSDKXSWh+TZFut00Lcz9SDC3X+wkHcjA7rtoHBjm9XXbm/up5hv8faByvYWI4iVCt+ID4HcnFoRQUMMF2GJZHdW/xgXYzpFT7mObO+mBZkX3n5unJY64Pi5+dnndHFsowDocw6D4b4zfcJw5KJaOzAuB0Zh4LfEP2Z+KQ0ZXVbVAvUXHNaf0EZhoHYaSpZmBUdxwUhV/YVM/uKYP8xNul+Sj1Q79/xJeE99WZwrcOOVlJTK+r1tZabnSElWESGIqWkNSFapUqFOOhfOh14nlg4cMZODNgJO46wzw9bEKEKnq1TIXYtp7IvH+Q4dw1xLRmRX9HjJiORkXL9zExFhCIlhdRJshhZDgHAnX+CR6aDVopQ17EU8yoq2GX+JVMJYZz8OfhlPhsxZp25ZW64kePCfrV/F3y7rBvxs4Pvrh3HmTYC8bDdDlZm7bQb9Pu/8o/Uhifp/Ebx//5vcCB80Zm9x5mXx4sJ3/gl8pmX3efHZ7lvRobnmod1QoooTVJib0juc11a0LUTMeu4dQz6SyjUY0xoo/76elsPmbx2OKYWfHTlwZXY6HpzH/hKAgV4GtREYIlk/YIUSq5p/MOwQ33fgj7uFh9PT3Szj4dWqF+VOKqsGQM06nSaNI6jShYd5DlpKKDj+oCfZPmenziswLTQpmCo148FeGing7m7jte+YJzHpvybO3QXFNyXTJUCEXdJG9wL3p56k494eIbEuOhxeYtR5mQo6D+OnT0JMsGmY0jb8QRXMbdmYY2sqiXAK5hDp/ikZJx+SP9/eN/0Gy+L/u7jVc/Okx6w9oaJ8fyEpES3AlX0dKy65taWygyJnxm/vXCY8+mZd5iPL/rGf+OMA+NH7h2jC7HQ7WKwbdysOx2wlH1TwEB8HMOOsx7PjrdtBVPn8KGD8Ts6Oja4Macbwcv3mNVtbbXQFhV0M1XuW6vsQ2rvzyyKSCAKrfz2egx0WI4MhYJnCXGlw8qaeBqQv4SClUb2YK4zYv6B/N0tz83hYPxBjpl6rnB9azctBNhKfM/U35k6bzt9v2Fbx6IUVQS02lQh21LQP+iPsAYHeOAUZEREt+fEOnDPXud+bLobaj+bGJlTia0Skn19oOMGdjvyN3y1I8++K9TYA92th/W54sMrX2ReWSPcZ6w35qz4YUHvhVq9UlM2bNrgsUOoIuBSQV6AuevAypyDB5kp22AaBvCHSklJ0WNqwK5pHNC56Y72jvMQ11uPL5kS47CWmiHWpE3WyfF0Rc8La5axO7DN7zNmi9lgkjdCH0X0OvnCu8KZeOr4oxepLhTgcaqgQ6lVJQv3Ab6O/f6YdSvR31TIpXLLw1bVoAK4Ff4Fmxs0InwcKvWl6e6uaRo9rqjBu0Kek6UQJUEcHAJG5BV12QX5zDeGWegrSf+NGnYU3yPDdiJSCong5GfTat/wPr9si9YD0gLvVWt/t9+1gw+jMTdU0LmV0q93cFiJhRVfrexJ3Pa8lLR3/5r3po3k8FghNCOxp3SKACuM2DzWYyDHhnnOnd/e526MmZExs0e6EvMXfNf3G8g+iL1M8dt6bt2WebmyB4IYt5InG3MXWs97wee+tx6J/Jm64r9c58NY/5Oh/q+9P/lvQnOW8gg980X488vMPn1FRpC3VX1NH5vGWlTBlQddzxVeC3qbbJPzFxEqGd3vI/F5mgZ8y5oxkJ8lZc2ty9AKvOHJmHFsKvA2Dk/I9/uqz3Y+PZ/1TK31O+kVLCxnYR+8gg8Qgu4Nzwv7309PL+zJLuyZd3wcqAg5EUziQ1tKaBwL78ijTuyXSkEb8tExgjo6DbXb+nAaOcscuea8BN1qlr5u+BzqzP7z9hcHXjSD904sIQldnAM7raAgXqoiKu886yst+Gjheum8QoyBbyVWO6FMhRLbUF6ygY5Dg+qOPoFgKpkqHmgwg3EM3G8DJNCPCIX8wWJfpMQ0RQnl6xw7ywE3E1AOiAWh7jsIcJmX/Du6k2c2tRcOhT1+YfxKcNnxpoUA+Nx6vskBGsgtyKs1VIqEyuJWvh9a1UAwjJALme8rICSDhlZ0GhvAN/3bOOo/ZHM7Y82vl1EvbEx7QcZh1nOnLBibjXsHhPW7EowXXpiuvPihKk4oGltDfoLnoStJMXsMLwtXAglTJJQNZEcYKN0+7guJBoo/RvSJT4BtxwlrcZL14IoHf/zHYaE+Chch389Cl9o0grcU/SHTCQjJBaRfM9husI3mSzT3oYF+SWKVkiqZ4vJGqN3oO7GojeDXaunP1dkf8N0pEpvsO5P913FE2IF2tlH9c7PJv/tc5ru739PhdqfDsXIFw58npWMAnReK2cz1FfwvJKsPky7g7OurFxIcYj+t+OvC/GcWmCcS14e1L1xfeOnyfPtzAR/7aYaPccEkCmhgFxq/xsGG81wwPL4XWxTc0KPHI/yXV5rhe+aA4ZnD6UcOhF3sPnw6y0XwhX7rckGOx9gmy12xRQDjheieYjBRGBqBnPR542jeN9tWXSnQM7ZZh0h8TmxsLPozB6Z9gaFAbNYZ2sF8x7kbGCzMsawrMXnl4HheLtrWs7btRcv8rPkCXS/a2UQEm2A8Lm/mAzuti/Pkzf0oH2Y9nCbdo+c4VlX0rLXwslI1kkuF+w1crvhiwc6OGfg6rhJ7KrHTWtFI/Ay2M4tS8ImmlsMrcR308ayx8A6V+zqokluV6yxFwTMpYXuwmG7YsWrHRzubqAO7pWBMdsoMZXqstLH5nomZGd1mctL/2dzGQcKxFZKi8kLRVNAneAkCOm3ovoLf6pZ427k+/EAHEmQNBPtXCkWEpCAPDjkOn3lZe6GIX4kPYFEkdrVB43TSfzF9qX9rv+oH/tZY2Z8lzws2Zyf3oXcEdqoT4jtv+/VAB/HhsbyJjJSsi6+tov3wWVfhyFTw/Ebi+pA/wa+UAvvpk7jG/26D6wLTAtYJ1UwVWvcFYz3f+JiMjzcnilClvn6mQiGu1OXGgfE0pk58e3rPS82Jw0rr6U3iMy+2L2wcPuewY2cmzntL3PbYpZ3JrWv3G5snctz+NiiJzAwJlARK4vbnJPqtp9vEtFIOldgZthIvFx3kztHj5VAUKVuqEp+V+GyO61JUSyoC7oeIh0OzdUD+/JmIO9eQHdzC49uggv9EDNlfTOvzS8L7MzbwLCidxoc5I7nkA1wflt7dDTqdRrWGQkJVnJn2QxQ1jx0qm9iqwbqGxI8S/QoXybhAj523pn0nN6gtK/rtKOJ4SVhWDsWHsbAuFtlPiV6ejxgwYQ7z1j7v6LHmfsE/Sqggs2BDllTSHvTv5MZCbjhPHJf6/Al5mmjQ73a9w3tj/EoeXvHnwovMQV+D34hd3jCdwOKE7QP8KzKHWtQ3S8OALwqASD5kxiT8B/cD4o2BkqeNtfj6vOrlcdHKl0ETz/5aPfRr8PmN+zcaPv15/Zm/879S+/AjHQ/f6+s//7f16Yvf1YK9rgfWye3CPmTFppm8vaCnyTlsO6/UD9fuF3SficsNRQ5wOEKyoUeGxA1m6TB4DgAeudlBY+OZ5S3wmeHv644LfLbt0EJcrfhsgwFd2uCxcr113Pa+vm48WCHPWxnbc6TP22UfHJazE6/QwtwrY648X7BpZ17heQHzHuPga39G3moNU7Sjhw7JY8ZWwT2xQNrhtb7qQxroih/PYG7MVq555J2SfL1wvzDo4vUWso6eL2RnFnjCN6uCmD0UighVfG6dKjWj4LM0lrrJ9VzHiu0DCvUWPWfseqZ+vPQX47XLNj4bg3ocY+9+YJsKJhW42Zbg+sb35/hi2+I59gu62wa6+jgmIY85+M66Sr4W9UDI2zXjxyvx4JeghXixbJNt7nUMHVd8sFFrNpiuEJdSphr499gn/pvtL6Eo6Bj61z62f8N/MzFnvgtr9QrN8J6XmTV81oWDwRdeZNy6Tnlto8SJd0/0PDBYikglcgXeh25C9j9mV4B54p8wRVWWio6NejNArdeg4jEBpgcs8cHCvmJm/7BA8fo3jE/UmDsTLz8TdaPhT4Gm/dqG7HuAaj93U2EUJutn4pqxIQlRKn1Mj0z8QIzvB09FbtwIWMwaa7ANu0op6JzoW6CqcWyawHdolfvCs6IK0wrzkqna5zAXHTFL/9oHVRxrB7Hh1s+CX3+ciudD5tephAr8E94Jw0Az8VzHIcJRG7+cY44D81wJhpn4cP254s8rBjledorawZyD5zRMPzqJj3kedO4U+0VXff3L/5heqf3uf1vrT7/ssXBm/2G6eg/C9RXywfHMlwsrcWTZt5jc0ekAU4y1ngGuEGmgFRkr+q5gvtCanFe4nVwPHZ9rL1/YoYoYBh/cwYV5r8aNedbVtH++h4FdngoVZCY4pVvuPc7aiA9d9HBhrscu35cMfJjy2tB9im8nfDyyRgytqSSxuaMDMnboQBeTudwOjY8eV2lmdGKibjJ9A3VZaLBzbUhowkSe+NGN6OGe3+gUCmR2G9xmePSNp2UjgJ8+Lku+1rlEzxDDBYo60HM3Nib8v3NvnZ33lpfwbKWoJogFtrkTQj392Zr6i2Po/8hB8T955qXfwvCOOjGC8QEVeBQuzKNkyjkAS3TgIT/GwH52jTnzZa7fW/xP933HofGHxzMHJDO1bqfuHbJecJZjyNcm8clIJXKsu2Nsph66RrlG+H53LKD3Di4btHNvkn2L3sZCPEdNOYdaLR2viqIVO30/sD8bWqW/KEtKlmcUUWg3T/jQwEX0hiJC/UO/bRS4BPvAzAMe0SmLJe/qeUcu7gTzjm4ezzSZzPNGB/ki+hhPHtmulVq8MW/DfzxQZsrx2UrKOprC11mUPEMpD+sUEZgQvbaOrel+GjhwbVDVbS8UwnRPkdB9py7sr7I+y4OFinEAR68NXovOXhfJ/Qtrk32wYY9z0u3K/B1jbJcJxn/0A7NXFbt/V2xkaH9uO2pJ1VJUuy1SSF3/ipJjK+zXGnvUQSdycsCe1qoKzzKSkeBMXm0IXeDrw03rNnPAtVL7Dvoxo/NLLrKEEnmJTuLjeuQauZAjCzkCK3pDiuQnTsaN6QAAEABJREFUwQCyrFIUEQoJXkLXwB8JxqlaxLjoVJOWubdWPA9qy42Gln2fPFBfKjFXmZilqLaqNgwq2BZZwEjEWkjIS+vKuFKKCmtnSdpMJVRKqoBPZQ+eRfQdTDkkfHpAO37dfDC8rfBctHFgvLGertBGPG48d74BkQK9q2XUUEYIBYTr+97N/j3AxuPEL9+v+P6P+1xKcEgNDf3QSwptONnzLMOxsRPLW6et8+VxH+P+hXhf8N/Mu/7M+r8STweyuioo4vt+LsGzK76d2aMsnFNszJuhq9/x6FthmmATUbSx4LxwdvLEofAT74Vun2n9Fw7c/8I+0mcnV/aV4uM6cBqrRnzToJKpiBCmQiAK724TEAfjS4Ya9vb9wNQ0joMmqOHf5JnHuM1Suo+rW3ypEHvdRZ9eOMthf/XEF2dPHBZfsB2TqN0CHwh5mI4kKTK7DhfOWx6Zc0b3FbyASPaV/EEvwdy+bCXRpXHGMug0YVNNFQYOxP8JG913h873p4Ezy4Gxldj0Whf4ZNeVHL+Q7/6i2F8IL2Db/QEPWSliRwgPywPrhOwj0+L9K7m3gOtm8BiT4JElVNDrM6Wf4WdtBNeKs1aS8L+K/PxgccxIWBWJ3+LeCh0oY1phdAWQC+QXlJkA7/co0l+4UGZGsYUN+eogPHCopB6cXDNNV14+wFbPl0MvvPBdONTBByhdAKjp/n7Uu3cnvfe/hfbVSV/98KQvvpz09v2oh4dBSYLP8H7kcO7jy6rvn2d9eJr1iUX0iesz/Vfku9BcaHd0+m/i0L/CrvpvPW/6zx9X/ctvn/W7f/Cdfuf3v+n0z2j/xb/6oD/82aN++u2Lvv7uWd98/ywHwYHe96fWC6P4XFgcX5DxxOGkA+ojgf8R2Z9on3DmHy/cEaEISAfnObuCFhaii+aQnSuKiHDSAZamDdtWiokDz7RxfzDvRkzjB5VkTDd8euF54peN1oGwA+YOv51nnj/jjxmdO+En3y+OA54zDD4wRKHMxAcm9GWXt8MveTS1ojccbpwonJUxCikiFK/BVltq4IWhH1BwYOT7LMGgQxtx4wK4gv0G7RycBbwPbN55tqC3dTUOGaGSUEkl1wtxany9oXkGb/vSPrU/0uwht55rm569+cEPbntMscltFPMHH35OY4+tkaS8v5+Ir3vi60H3DyeNPGtDk2kYBgpsVWbpNtaSfEFQ5BeRsRY17iNCOxjP6Gf8MitjRpWowjxR97lv8r/H9IMv3+irL+7lf7P1zf2gcSi6fUK3PylF4t3QESHRK+43+Ptw7ePTWf4m7vFx1hMxfiber8TzwmGH8XEe7wRDoehNbEA6DQMLBFSrKv6qEgfDu0QBPzodCrDRZ+IwdSdGNr9gXM7aKf4HhtnGhYT1vzH0eD7rw/OTvn38pI8vL7owBo4S+NbhTuP4oHEAyzJoQu49eL453a7jCF50d13Il5fnq14oxAuFz34MHRThVfN81cyL6IIOM99Wnnkpdu595Fu7l16ED23oa9ufWWz8TeTjI/n56VHPj496eXrS5eWZl+argrhq2D3UpmkcVetA7ZPOzHvxwkR7djyB4wwt1Igri8IZOTM4GP9xGPvc1poK2AKxVmL1Sh154YXs6flFn9DtCXrm+un5RZ8en/T9x0f53+F0DdjIr0s2/d3ph/pvxUXvwWRAn3Hk205i7jRNanVQhLSBs3N1RZcVORtz1885euBAkxjIpZhAeIDHrhU/rcQh37/xzaZ03YKDsdB2VAW+aPiktklZGtNSXCiydDLLPn/bZX4ZzIEyeC6uVaTjRu4r4JABD3y2Uat2k3ZxTqOsCc4NGqS9aL0emqntoWBjXKmdlavAzxsvuSvfxG74Y9OKjeJT2BCNrfSxDxw0352apslUNbCwtrGp1KIsUOcUsuBjT+3ExU4wmg5044kypVoFvkWlhCqFokQog3vsOojJFV/7QPCCT2fwd63q81PMDzFcwj7Xq4Z+J/SYyF/XlJJFrVX5UNzr1ek0EC9NjeelpigTCjH7OLRj44ZPV2Jt81oH3q5Z5lvRq7XUAH/OVzTGoTGlqUgjfZgs63HgIBONXJc3eKzwPIh1vxA1NqenU5H/Zve7N4OMpRjsjWFgay0Vmwpig/jAN6zBl+vG+osv0Mt1eDOAIRXkBofuO7yvrBc7NlRsvSNmp9bAsmBYyLwX4nUh/jZk4QLiDnsdu2B7EB+Yp4p9EwYZK9MIr1aKWoW4HoaqYawahwaGVSWSuD50ha/12lk3EIbvePEDDM+bGHtHfHzBvL/Rdp1r1T8c7/T2d/+afukf/U1pHbX88F/ox3/mb+ub+AP5vwLxfwHy8emiR/YIF9bDDXudA534FREqJbpemQFWh4zxlbEvrOuPzP1E7frkLwdpn+gznwv4XRhzpqZ4rGvm5niCVurthq8EliI2BZaOBdu1It86GN+d65VxM3OeqUOfqJOf0POF6ys8ZnBewcNjQlIjVwZwFTdXnnmt8H82d/F/WUGMMQUMRa5trB+Lvvtw1fffn/U9+5oPH56pmZe++TzQZwT/d28nffHuTl+a2HcZW2Mg9D7QzeT8WNDhQuyQMlod1/Y7+SelMoscZ+PY1PAtj1gniC9i6AJG1pPQkMDW+lfG1JJyDrhtrRIr+L+8EvwYLOGXEPyjyPfWY8ZA19hn9lyP+ML05mFiIz7K/6TSu3cPrPEPur8bZVkhaUP45brrytq5ohymwzpk2QO6jODpOB3JJefU/mo7U/u4RJ9Et8xKnIeu4OwcmsEDiBT8qaXoBJ73rMUPyO46URt8fxqbHLcT63NrDbZJzT6gnZxEP2LwwFaV7FgGvIQ8ZZHoRx1t5NSVtffM+nh5fUFbeZtZ6Xf+HUoqlqgR0N6nKSMVSgmDe+0gxhZe5GbW4BXfbOw1HX8hyT4/eOlYeBE5s86fzy+aWZN97y+aD8bKGxzGKlIrxf+FWv/hiThjb/3I/uSFPLjA+8qa6r9ttDt/u1abNnRdWOevPvgnti/QFZqZc2X81ZjOEmGsa1/LxMyQbbCPasdG/XMA+k7OOMes3wWexmUGl6Xbtck2M0WGspYQLhZIgM8OoQ81dINWE7E9Q6v5ghWgyXQEzSsZnyB+M6LzQQAiDkrt7qEq9Af+8vQV3V6oC64b3/gwjrrxxP7DsbvxzLknxifja63Uv1HTOOieeLkjfnoekROlFmWkUEGP735P8YPflj93/+R/ynq68OXTohW/rN58FqkOhS9tR7VxVKlNEVXHllrBdcFXO3krmCFaEQEJfFIVOa0VWR/FLY7EJyDbnSXhV9QYd0LGw1h5Lxj0jneDN3eDaqnE8UHO77pSk2bkbOTZDhgZUvAnI5T8cSwDM/Fw3GijBZPuT9rVfoBmYnVmLbmC44X48Jd4Z9ddxxf99tUK/53aukvdDyu+dH3tc5l/ZVyfS4zdavSmBd4HdSuzYE8lLqpqVPbJRfuaYguq+aKOGSGrGx3yXz646Xagt7R1vQ/kIpwfzMNKLo5dPT6Rv6HPSruDhdfioj/2h/ypYD1EAZVgziHrvoDBAkBMk5Dxl2PXn4Dz/+H7q/6A95yNZwc2W173TYZqpu6G1v3x1duTTD/gPfpuLNiz6OtvP+mn33zST777pJ9+9ySvhWdwAAYlc2sDA3ybkOBHOdKKzsYKFeS+KGCD7DM59vxy0dm5zN59JbgO53kcihRUlEncSdqQsVGznPsbdfvYNyzZwVsqjE9sE1mOSJWCHcgfiMNpqJqGIl835BYPwOad+ZsJXI3thtz1WPHBytNNgl+Y4Cl6TM41PEKubKx7rEl+F2HteILOxNKKnVnwP3REitDVEYE+qVrdnzokBfp5X/r+7Z38fvf2fpJre0TINe8Def4MT8frDk5J/1gLdlQN3Zaq1lKN64aNw1B51jgwbooj0G1nX7zqQqxer5tWsPM+K3mWeyioiYGJM8+f2CN8R03xP4fo9hOHKjPj074sRRUaatXdOOgNer5/c6e3d6f+NxdH5Bsey7hQbBfy1T5ewfSKr87U/Gfq6SOHZ8+871ypp4dj2rlGbBr3lXYHN5wJRkWuVxN7RO/lSk1lSXxXZbwq964DF3g7rjFBO1iuUv8vjGcC3TL83OMauLwFY7+rj9SZCoYCywN5B7ge6CEIFhp5ds9e0H64G5smxttZZ3zsv8j14dNFH8HpjB2BDQ9j6oGcuMcPJ0jY8YLPvvt44R3u2r8wWakZpRTd39/p3Vv2Eu8f9AV0x3tJBjkKPgcxWMF6BOOSqR3dTJFSxV7HinLX6j8cEK+u0RSSHf1TociCz6G9CDAkaoHpwNcHwQY7m2hTlDBtyLnj3fF+OuHTSdMwaRxGDfBpUGGMiJGD+RXsp3HQaWr4oAgJSEQEsjd8bB2AAvSlwljHw4n3m5GXkIH9f6upBq5DZX6tMqanoTG2aENPUoY6f+jCeu01e14P+qWF+Duznn9iTzYTv6FE/qCaaBAhK5Fg1dj/tFY1thHeA3umsefRG/Sd6K8lmHl4uJJ5BV+02rq9tmtsA3OrTqxx93eT/P82evNwR/vAO9CN7t/ca5hGQ6ozBX2m9mwYDUTaANe59VnXb75/0s/8/9/gzO8b9sePxI7zYahVb+9P+hHnOL/yC+/1o6/ekPf3PZ/upgHbqrIUKYT/d+rLKteBK/XRda8o0bl2297do+fdSP4N+K/pHXx/+MUb/eovfqFf+dGX+uUffgn/L+B9UsFm+2kl767E2gV+3itdwHRFsQSZWho+GqCmklU7a/zlvOsKURJl3DJSKSkPfpmw27abdrDorX1HDqzk4Iy83AkgYoTic0D7fwXR74LBRAdcqKAOYggMB99hQTDfSRAvZFcYm2aYzvRdaS8kmP+NwwsvBjO0EDguwjuTO0lyu2As6z0vqtLL+eDQeGfR2XGgVAF+ImAe7ke99wvMFyd96QPjH5z0Be379xPBMKrUoiu6fmLh9EHt90+LPnCY9okXLB8uesN6RQcD+yfR+7+7zfqWDcd/8rLrW4qjD3Z/8u3T7cD4n3+j3/kXEAfG//wPP+hf/uyTfsazr1lQv/3+kZfLs5y1D3dDT76QekCcMeKJgyfz+sQh5Qe+ifjAZvmJZPECtIDRvh+KCEgKpz26uM3g3kRfiG3OsSHC7S5jbNpwoMkbqJ0k3+HFD+O6OswUYw9w23XhQcEHq+dw3YOAdmeek2IhCBwIpgUc7BvTii+YAs+AXypI5EKhKCjongPfFvR0Ar+x/RQM+yiwJiKUjEvGVxeZKUnOVOPaVKpE2GnH5g37NiJ445u0g2sFtsq6b/LmyPoSJkIDZSTBz1WmrOMTifsJbJ9ZIB1jCwrvDE6JsVLEIcFrIX6fGGdfvJw3fLQL80mmSoJO/dua09hI3tZfKt+9u9f79/evB8YDeg8s6LRtUK1NJYpCyUayUJiKpqFSHAoxmvSCDvhaJuookzEUbs85qEYHsTmB1Xtk/MpzOIEAABAASURBVJAC4wPjL3gJf3M/dl7MhndAqYiURA94dktoBW3Y6DjyYfGnx4sen656Js7PxPyVl94ZexdefI3Rji6lpCYvEBTQkXZwQcYJDRyp/6IISMTIQZ4Kvws9g8O2YAMiVm/3bxSllQPjjZfFA56ogA9W+f9m+nR50YfnJ33jA+Pzs85sEDdwj9JUOZQcfWDcJg6Lm0616X4Y9IZi7cPjQNZMobvgnxcWkhcOwRefOOAgL+Abi+jCxnO+nnkBumhhA3rmG/NHNkA+5HkhpxyrqCTHgP38yOHN4+OLHjkwfuKw+OX5WRf0WtE9tOOnwF8Vf4/dn8bImwKTNxJn4unKC8gNx11X8uKMHNeuwMMTC7OpgWOWgqVeDDfiatEzG49HDoo/+cDah8Vsqp6envXp05O+//CIr17k4s76hCuLrsO9fuv+R/qLOWuE74CPpvGkcZpk/kLehm9Wgsn5sOCjhRha8RN7jB7Hh0L+fG5JWvp3XLpr9jzigTMAzRz+X9fChrdJZVLhMD/bqGThC2ItHdelSJnYFFrxwQqwB8wjiyKrMkxcU//DpFQwr/C8eC45t1EbNuYeYC3uM0MVGa2yQHd/H1pYuApz76jppwGeyLhSly8XYgpy6zrpOKslyI1kYS16YONyx+HniYPjkbnDWNXY4JWhoHYqAqK4OK6ELM/fsIEfw4KUQxGhUlJDSzV0LpnkdMovZ0VFnjeTP2fquNetmXq9Ys+uQwopsQcWYqAydvwUbHyLRuvSCn0F3pW+gU1l0x26ThyKDujYkFs8H17Oo421cMM/rsUrcnbkOEb9slRsd0mNFSriwFiilGqkf2qhhhIhyXw6ERM7tIH/btKuKOr6ncDs7UPV2zdN01iE2tqxMcCqZMGmqgN/EmrqtlNHbmslMYR+rquKQwzttMF7Zu0wJq0W3Z/YoJIPBYEB7hsxOhOrzpmVGLQfjv1gf7GRw2uPT/9t72EIDehzwq+naUC3qoa9tRSNbA5HauU01N4/cZ0JOthovtsrXjp23HKo8Gxk7oQf/jQ8/1rb9M+pvf8l+fQnf+t/rC/+2V+WP8//xm/q6z/59/S4fOKLnau+/3jWB+gTdeOJfcKF3HfM4G11vX2BhMD42ooK+Ltrxf4LterZ9YgXZM//SP36CJ9n1n/Hjsn/ZIMPh1yfHEsLPndsr+i/AfiB/s44C7PvVorDSv8OXgc4r7QrGHr+M3XoIzo+8kL4Qnw6Z8zLe64FzFFTjbh2rOFa9kKbunxy6sz6cCHHVvxOeOjMfueRLxu//f6ib787Q8/68OFFz/C+IkfIHYnZd28mNsInfcWa+AUvSPenQRUMun6vAG3IXvDLlZeEGVq5d306iIVAkYxUq1XjwNzasEq9Xlu3MzrZto35kamCD42xZfi6EQcDvq/Mq21QZpOyKjIxN24t18L/tmuxX9Df+fvEIZyx8uHww/2kN2/v9Ja19+3be51Oo1oLOa47vujxWfcDnUumKrqM4Oncnti/DFwjRgf+sP2ksSIKOhUwocVGz72SMxfWtYV2xS4p1OB1N1Q9nAZeNEa99SH23ai7adDd0HSCpmlgXJEiWF8PoRJ1+KCWC8yC/lQUnpd6a9HRY4UiGzEzU+hfeJm/QDNr9gwWxnWX5xZcmkJ1XiDEJ1VKojvPDiKN+atjjzkza6VxXKlHzgUG38YhZ+HZC1/AXviieGZt9oGQ1+ndf43Zezh4KZynQewd+tAPjFc9sgd2/F7IL+u5ckCwWxl4dv1Z66/ofCV3LuTUxa1jHLItF+LqTFyx7RPlSTOxtSkUWai3BfxfbTE/dHBe7QTEDCZn1mXzNP+F+y6XMYkzq6km80PeM3reaiw67VpoP9OGvnan89+k/vE8KSNUIH4Uev0g44B8F6n+3Lez7SAnP7J38wvpd/6fY2HzFfwXMN+xISK6f2qtcvyfpqY7DiW8Zk4jdZJaVIkF28BQZkh/8Ku/rjJ9kFbq8W//ddn2hUT0PhsFVVvRRNyP46BKPoUqsRVaLocWQAUudD9kXSNDilBmMrZCrevDU+KIZxLPolNhbMnssXsaKocuTW/Q9e39oDd35FlJUe50QcaV+rNAK0BSYiSFIkyJiuFQ0A4+G3XSeO/gv4PJ7XrXCqPlla7E6nVedcGnZ+c8pxXeG8+sPQxBT2lHiH3gOPa8mQd+3ul17gux9oI/riTcilymoEtqBPtWGigV9slU6UVartLM4TrnDNqWgICb/pUvh1byfcMuyzJ53bzJF/wCOyUSWQdAb9hlW1Z0dTzyVKlQUnuS2K7ctSh9j1IjmSNZ/5UYXJExgclfiUM/5bD/f/fhrE/o/vm5CLK0T8C1ZKpBd/jl/f2kr97eQadOd2PRFey+5qD4J19/1I+/edRPvn3UB+LyYr3QIcivahwa/q9FAd9dIm4OGUvbSafCPkanF3zwTCyfqQ3X5axlu2rj/Y4ZwjxFYGVWCTvt25WY3/HJTpweHO4GLx2IUc1DKaItdqE+FKrIGKnB05iapqKxFWIu1fOOsTvyd5xnnTZw6mSsqUsHfIMxgpznn68PsDp2EVeHrqyJL7yLPHNI+MTacSYmcJOSepul6IgQodnbrKnGmpDopJDEM+9hvgDfL1hjfBB7otZHirhf9D3vJE+841yJuQP/FYVaq6yJDTsg1to2VGpZhW/r/adx0ERfHEHMbTqjm3W6gvGKvzufQ0r0N4k4nMmxR/znA1EfFru2eA1c8GcAZClFBYAr2J1Yj9/cTXr/5sSaNOnhNMrv9ILnFdsv6LqA407HAhDOtzM1+pl6+kz9N83EzwHmB2OM+0L+bGB+GFRJBTmD7bgb1WiTWLLsbjs1zc93xl6RNSOL1xQdgObXzxV/OqZn4uMWjwdYVb1D34f7UeM0KEtRIscxbzysi69LCCyL7hlzNzbd44sTrZ+9sIh4z/eRw2K/R7/g70DWPf58Q2zdQycYHPQ9g/m3zi/etV+I64V4rdhw/3Cvd+/f6D2HxV+wN7q/Q5c42N9eJc40KvMHfBooB5tehwgR1RZgIh3Et+ty/2dBeGdeWf92BgYTChRYFVuVOOxjsKRA9XD5oAVtfCQoGdtaUz8wPp1oT+wlqP910FCbKj5PeB3E0LGHCnhNrB/GZCCGS4Y5o9COjnvP6+OAMeNrSfBOYrDQFg3cm1qp8C70NZ41GdeahfnBnpM8ohaeLzu1ZddCrd+I94XaaNwdm46jQO+xNTkeZGAUCnQztiP7vHFsN97EyB0+vMVmUbG+IWUElCrwqa95NIzYPLSul3Pv4f7EPuuOw2KIPd/DmwfOCe/ZB95rJNaV0oX9zBXs/U8o9ZjD9plcubB/+4TPv+G872fUxK85OP720wvnkldqwKEB/d4+nPSjL9/qV374RW+/fHePvEmnadSAbaWkhF0rcb0QwzO5cmE/s5EjGUUjPrpH57d3Yz8kfnMa8F/Ve/aGv8BB9K/+AgfGv8CB8Y++0i98+Z419YS9oYMYnImZC+chF95BLtQDr3/mG+Ax2D9Z1UpjfNNGUvmweKa+2RehUIaUBJAJ52vHbp8t7eSy16OdWLTe5uk1caHeJH0yA8Z6DoQyxApz5Gc7F34WgYAssjOTVhbFOOTp9jl6EBMXLA4CUN1a5lvoQpV1uzLA8szXCu4wcMtsgSmLiwgyiCC7EnQzwMJCWUKN4G4tNZCE41g1sSE5sSGZeCEfeeFsJHswbpP6N1NXGF4J0osJYx0AC9e25z84hf7dJv3fWGx/E+IcsS8nM4HiTdxPv3vWjzkc/sk3T/rJ10/6hm8WPj5e5QOpFzYXZ5y+4Hy/bFgX62ZbLsy/IsMAr5ZPkJwJvJfXzcyFOTObnBWjut1W5thx347Wh7yQKbgEF5zRMRXPj1faccoG396aR6ddnRfTdub1a/hujHWxbxT6rY87tNMePHO7+Tn4LiZ07i363nQ/uj92iobwfUQqMxUQYlBpVyCrgfdpIDBrUcnkEcoHxFM3QdfPqUifh3y2bceuzYQuvt7Rzfcr90vXexesmJcqLiat0KZQmZeRVU8U/jMvIMZ8IbZsWyRTQnJCWI75eExfaPHPyjgX4Aq/ieIykNi+LiXVKDwTxWmcxh7rghlewdKEQvuhni/eGBrDRLmKoOq5kNuIkD/JXCfsyKJsGS3BiUQeW2PjP8gLjKl/4UA8D62gc6r8nF/hOhVhfn9EuF/2lWPpyiK72CYAWcmx5ZVWBhlD0FMCuuUPr7a2Oqhie4FvgneAv8A7uE6JApPyn+B34P/dvClKMwfGK5uFjWLlGHT8WMZMzFx4/syhrv/G8ZXn7meqAptLbaoULts/ZOHAq2oE54YOodC2gil6uzBt8HKxUl8Wd+JsZSO3/DFaWYCW/iJ0IZdWj8cpqK4Nvy7gMZt4GV3IM+fogm4ztFkQdgJvx6Tgi4wi9jbw3OC5agbLxfZCGxjaxg2+G/fd3+g/tEYNasRKU61VJRMrAgh3rcTsjOwrhdwyb7SwYZx1ufhv7s3IsD2bUBs9iv5wetcx/9Prsxr8qrEZ4Mt1RHYkbJ/Hd1cB7MHhnqIooIJOmegQ6CCQY7D1ti4bujsvZvAFKvImqHMpBfxZlCsyCvMRI/O4USHWJdh0HY8uL+iAhEziQtDO5mN3gJETEaEMhkjoe3Tyv2VrNcWzCGQqdbAi316sDu5EHBSwLIpM/HAQ10ffGPcDY2rSsR+KCNWSGmphE11+vonwOlDQX8wNhQRZH9wmu3rFdtu/wWPHItioFPMypbKmzLdkqmTCpigZFPBxHXHdcC2yHcm8ThmMlVynX61USPQFlIoI+U8pRV4X7lijXE+8uRhbUWONqqxhWYNxosYe2lB4Je78AnCLfXU9MFkFuRXdGu0AtRQ6hypyEl2icwnJbfcT+GPvSlDvBEuyKa1sUIcxNfGCdee1EiY1U8mcDFp4BdfGbiFOZnBf0Geed/yxE9MQD/fjICYOOQ9WgmlmnK+z4JOxqTlu4RvwND/xOSDYS/2XbvPRy7elBngUDQ0aKm1iW6rwsGBbKaEKXo3n7dVXCqHPAe3aek7uLMGHGM7mKNSIkb+gVX+JF9TfOL3Rt/sP9W//+n+s+5/8KanO+vRn/+/68Iu/SYwtulAnzt5odVp18TpC34ptmIqoUIRJ8A90i84/X/sOYmpFB9cbbwL9MvHE3uCZl49zX+9X9XUHvm49zuONo+lwloAFqMif2/3NNseBY4/Q0EYcL1y4Nl3R7wV9n6EX+F6ogVf03fC5sUZRFbBKyDYsPJt5gZzZS3mNXNlXLfBzblzpf+Zl6BP7Gm/inziI9ovTFb6u+YFSA/6c8M2JTfv9/cRL5ahpvK0fPLI4MFInfktKUEmJGHBnRCgZmFFUMvt1RBAHwoc3WxdsW9BpY+YBqX+4wgB+wyaYx/xaaVOllN5GhMSPetsvZFw3YnXG7gt2vLA/eIYGYnPAjmlsumN9n6BGrHiua8xOzW34AAAQAElEQVRG3C/QCo5Mlz9mW/hVu7zQZ79bedeHTta3A4/8SMakPL/zI4dWbDP/iCB+CjFeNaLHiB7WZRqaJu5N1m+olTiuCmWv1aiDhJAyFOAX6NKJ+4NRnQ4iCNqNIXYvrD83WrWyBm6sSRuMrJfzlVubIDG/lFDCKwIeSFIft1GnId9LCp4LKhAugeeiCwfS1+tVM/FnGQcFN4nlwhyGMRwc4E+46tlxxstjj1deWC7E7hUdZ/YJGy/WCNNBu6PYysvbbf1c5Tic8eGF/fOFeVda/2UQGuqS2OMLdVGcn4yQ7UiuA7nis2Nwt918LYvWMmQj0NP2tJLkdGogX1yXKwxgJYqKxJidHHVM7di2wW/33BD26VWK+iciuvySyTMIvvl5hOdIighFCo6HrJtz8wwWPsxxjF55R0FNWcaOH+QPE9I8s/S4b6X2OEr05AdZguKVhMaHfvpL/w/5M/7Lv6r47pfht/d+WCkrfBrkttBCGUWhwuTUzz8h+iRFKDLlmtL6PHKwcO8+t51uY/o4+DXoRN2ehkJsQ8zzM+DvhwmL84xYBU75EyHxo/75Y2vYBgbGAejldmfCRr1doJncMl4z8X2FFuhKTJ3Zn16IyZkxPng3D1JDFvA5X3fWxg1aUWjt+bJphp/jeGFNW9BvR7YnZRYlk8O/2czs7HkIdXLA9UvsWYL6LNqj1zPS/aYrPj/gYfk7Bli2Pn94RhDIzw8m7BAOIuQCL4Atsgo+KdwVrivXYedJ2pi7Ql/A83/ITu4fkVf/4Im9JTnmtWWDV9cdQDNDxSRa5k/Umjd3o94/jPqifwk4cbDR0GPXIweZ/rLzE192PvKFob/EQ31FFIUxwKeRqYBP0GdMja/X0AWZ1st9tncGU9NK/4GesnGQ90zis6O/xxl7r4kza+XCgY19chx+ez8UAOTx4XmvhClKfmUJOU87+TpSmVJg8w7vHZnHvsuyf07w++N6dL6MF58Dsq32/YUcfOGL1SfWjMenRc+0MzEhMfhVCCEgoUdwH2HBolYfaCnVWnR3GsF10ESNb9yLj231HmEBm5t/QlkKdadqaKZULaZCfyoxpmSqZUBFwZ+duFygFX0W9DSvjTjvkO0S4dBpJZYvHPY+c7j5zF7kCXoGY+eJZQNRhyKYksi0fMfGaD3Qt2bpzx1PK/r2Fl86tlZwXXverJzTzOQN7zLcf+Z7wPww/m7h75/EltoSbOrNRmSUUuS+wdcZHbvZvF/n7a999uUKvyuF8UqtXLA3eOY11Ng6BmAPOkJnPMl8HN+vGca7ZvYDuDt8MXmdbYWxIe+1X9j7nPGv92ozmCVaTOh5NxadGOf6VWC+U6vmjvcuY8EwZSka2AdN04ivTQN+LKIb8SsyDgGtPF98NttGzdmtXxyw2HXwRciO03bWvo1nK7Qzrg9RUg8KfGj7NRjZPHgdDNgJWLcmybJSDf+NraHHwHvVoKFWqHDIW9AFilRCNYvG2jS2qgr+hBlyZDYSfGEnUYeDsX18TTVTe20xrJVQwdjG/E6NPQuMduZ5zQdOapVutNOCoePVOJ+pzx1HsC21dj5pZ5nok4KfV12RMaCrz5juxtb3TgPyPT4Z2ylTlb7KuFYrY27jJvxzmkad7iYNnMFkuekICJgX5OzO/nyR/8bz08tFz5zpnYmxF3LH53VPfGHkMz//LX1/+fKRuvjE/v7Me5FjIsFnbK1/yfKWA96H00AsVA1g0dDb+JRMRdieIC4O1grIMaxA59J9cJoGvswYiVP07nOrTujrL5y+5MsIH0K/56D73cMD/Ec1bBUf+34jXlxn3TomIgrPG/Yyrg34flDJQiylvG6RqiKdlMw3SSF//DuwxzZFhjJTEaEQH8fdfsj88yZoF89UW5FfbCuge0KWVKlFzf2t9QJ4hxMG+pIJFiyFLKSU0gFobrOoRPIkFG5NebsW8+QPSgglOpEAh6/dmnjuW2qUNg4YPFQhoXIvUM847gVnXiiCLpwOwtvmwYuNcFgB2Ka7CTo1TUMFtJQ1+nNV+o84LH7k7v90BcQoXe8BvW1Xw/ZqsBCIKqiHg3FKRKjVAq9Bt0CkZQGuJViK9h58K5V72zb5JX1sSRA0jSSa/xbaTjFwwly8qWFzM0NOmo4/QB5wUafDkuWPA0JY7WeHx1ghU3/4+ov745VcjHZ07fS5L1KFa84NeqBwiU36OcGefiTwYAP0jcReTSxMxn9HzN41Coa6pNIe4poHr7/FXHoZJShuDxnjpLJ/rhTlXuypJCtMd+QcfS5jdRtu3Rf6Z5JpZoypb0R4HsROJQYbG9BhqKrQgT+uLJxe4N3OVKjNtksKfBKFibS4GfVuPrTcQMPq+CS2FQnioQ25K+TFaIHnTEGYeSs5s3HwpsH0xMv0M8XCRcQF5tPTmc3ErDM2LWAl8621F6tpaCQ8RIE7OQZpH+5OfCt6z7dP933MgTwvxsYI+BToUjJJ9qKRonGCxx3zRuyu2O/NkzGzrvZ30jeAxzRWYr3KB0G1hQSuKzh4HCK4DSW8a6YqdtdsyGi9j6HaGSuFkmeFHKjY0JDfyfcQAGqhyJ/ZgFwoqlc25SvxK3ZOA/zGOlCY4JtFKcFz07yxmeAbsHW9ssjObKh36UC/o2in3ZzXtBGpVlPDUDnQGnQ6jWrY7HgSuh2QiH0ZJN0+ie21MKcWuS3cJ49KqN8P6D+No+7u7jROk0prEgFhFrZ32zZtbEAWcnGldewxQJHZ65b5lUwlVDLhWagpFWpc048gyx1awZeDxrFpgk7QhB0D/c2EXbat0g4tmV/gCQzInzlQXi2fKr4S7/9w+lJfLi/6cn7GVOoYykZIaRvroFqJe3xRaBv2tGHisI2FsP+t5BPPR0UQz85daIPnBnYr+eTrYz9kO02wFlqI0QI6lZQqF6ZC2wlZURoKFMGOF/T1VuPMR6GNdsGOzxhuXO/0iWeZRQHxi7vb2Cs5daFeX8kvVBLRQDgEw0OZqVaSGCjgz3jMv14PzRxyOcxwkWDf9RccWy2aXhfDIIZWXpYWxnsNMJ2du8TomcOGa68LB7KkQn4M/mIRXyQ+DHgJeyNv+kbQw31CpR9mJr5NYrISS41YKhrGUFaJFRiddq0otrCp9obyirIr8lawF58C3zY0NfJ0aFWNXJ1cD+4G4qWqYLP9Yh91HszfmRvoVTIVkcQCjALyfU0xSYfACLt3XmCD/lIK3TfKLDwXeh3a8f8RjC6HkhazFBF9rPUZiKNaUiFxZkNO2Bb8szEPNYQI2aX2/0aNW/DHDNY+uJnx54KtOw89v4BnLUVZihp6jmPpNcl1abT94FmR1cD+1haNYDMMVa0xLxIlgjohGY/dCkjE5SHljh6bFnJlo/9AP5mOAzdAfVzoHh3+68u5t3/n/RccEv85/em/+79WffqBtoef6Wd/9m/pw8M/47Br1YUYsZxgbqtVDZ1RD5ykkgmFCh3VRLw19PaYwTHUSn8RadhaAPWQBAxa+bX2WFjllxDvUV5YM7wJvbJOrGDYdQ/J82pJmSJCGN99vQO4bd+wbcdG+8L13PGxkDi+t7ydcTM8n3kZdOu8rmBcOi+z2+G3a2PcTv3c4XfgUG7la89f8PcVH155GdrQva8rzC+Zqthbum2HbNPBRG5VwKlCQ6saKrjRjrVoGqpO48DmfCRXRp2mUdM4aqTP9aqU7LrM4D4T5+ZXS8j9pkSudVp5diV3/cLbcWP8is+F0UYpiNYbiSv1T7cH/Tfw2t0Dr4MJvl/gt7B2La614LVhr+WIscbT8exYXpkPTMyGO/Mz3aaUqZ37Ffv9omDCxTroowtsqFMUqBXawXPvTKwsmjCdYeqkUAQEDlwgB48fB5fRMai1UANLv84sylJVwTdrU21NwzCoNWoG+kQEvhW5sstxsYKPY+bQTv8hf+zLjT3nykFM1w0ctm3pNWvH9h3ZmKjkF2GsLEnspwLfllJk2c6LoQ0akOs4VaTMfcPwhTphuRuyD+R4f1KJv5H5A22jLeaZYXW67433hVi7UDuu0IwvFmgF0A2dNrCzXruv4bsS747PC3NefGCMzAXa6L/J3TsGvt7RyTaHoueUhXae8KFLzfgS060VbEtsKmBaNYxgC31ew3s70N9tLmASSgnTU5nZ/VOwqWBjFvrlz9Fx8VWEOn9jV5FZwCEi5X4/7wPB3rp+Jvcfsk8hbvYjtB/qmNm2DXxW4mvBh1fi+Op4htxuxBxTVZCVyMqSur7/V9p/9E/hJH3xm/8xbVEWlGWgMZnB3G1E9JibhkatHnlfGdVaxV7sQUfQFQGliFBmUa3gMlTyvGliHRuZ5/EF2SVT/RP87hRMPYi3Qys6rvhhw6huMyAggYH8YCe/bz087zFAuxMDrhF+FuAdCpGifEmwy/p73/3CXvRCTt9yYNOCXbNx4aV/BqeVOKHkSta/pDo+vpa5SSjID3mKdETQ4a4dnTetxhx+5r0h2LpYVc8MRiY8El78KCIU9NEouUh+meAm27Fh++e4FrZ5bokiU6oo+RNwCHj4J2FUM1QcY5mKCCUUXLdI/XmFfk3Sf7JW/Uu+AJwxckbGip6w52mqMK7i82ROMjcZP5TEd1UPd0Ont/cjhx0DdbqqMu4zJdetpDy/1SLP38wb5hEh9wkpC/H4zHv4mXpt3Fd0EJ9CXR9aIbdqr/8DcVJrlbLIMTDjM//XhE/Mfeag+ok17EqOb/h8I+5W4mVmrXe7UxNwEh7aaSBqjWudZW3Is19QFx2FRvaQSRJ6RoQiXymy9ykkRSjQpWT29lDBLUFsiS+Rdz2z5vi/hvjAQfxH6IxuK7bv6Na5R1BpxZwDe/YejzNYeF+04AuP29F4sR3EofWNuOE2gOdIjo0D2HhfBE6tphJdTBipjdi7EsfGt9sIBgU7Ro9nbEjE59H/i4AZ3YzdQl3c8RFiUYwBVhRyvjkGV3S5Gndy5oUv+y747Mr+2HliOaYVbLfug11CSOJH1NbhfuqPGVtX18iKHSVT/tgHK/N2/OGeRn/JVJ8LUgf67zw/4OO+5Fdm3J7z7LDSIe75RT/lTyYlfRCbPG3EwwUs/ReSLvPMYfVCvs+d/F+97py9pA5lhIokn3cU5LQSvE+npiE11tAAVfoiUxk3KrSO/VKq6lDViNeBdhqr7nhfuOcM6eFupD4O7GsGDa3J/jiIhw2bVurEDNnvpSa1cVBpacs1cxhs7Nferlp4J77yRetKvKxguoPLjt6b4wv8uMXWnXXt6HjUUlSzdF0xCxfsnQ4GHoy3/A3fGvsDHrBS8AvTmZfU96qxDZDbiu5VrRaVEooI0cA7OpUotFXF8hJsoMiQPwGgyXVl/1sbzzzx9ojH0XkBx013fFrgMQ0jckeepZwLK/FpjBhNXzDPP4cypSwFSh3MncFm5ovjBXw2bPSoAr+hNQ21qrWqoaBnSQV/5GA5GIUCiU2V/mEcNHY/Dt2ehZzyf/n7zfcf9fW31KpDWwAAEABJREFUH/TTr7/TT77+Xj/55qN++s2jfvrto372Sl/7n5/48NT/qbpHDpJf+nvrqh18MxJBws5Dt9xbicWZ94lrb6+sPd5r2i8Yo4hQRdeb7g08Kjbc2hE7rKPboVZVKHinY5sGf8RgU9BIoYiggVcm9jeNI4R9DRqgse+1J020p9NJd9A4DPAsqp4Dvq01NWSUDIUOSKLhJ1R4PrRC7FbWiEacQ2MlF6oKMV1b9nqeOwFv4yJCzQaMrbdZUoGgUkq/H4aqCcV8ADbUqgxEHkJoKAAxs3ShlfGmkqnPf/zcJOYwWlLInwMH/2uE6r2fXwdBgH8oyJJbF43dwUTRe8aJzywyfqmYKZSzN58UzoWkZSr6lm7wHZsa04jup1r0H7RNf57A/3tz6rdX9EXHakL/hk1TaxrAIEuRVbRu+3FoQ25EqDJmhOcERnfj0J1WMigMu1YKlpN2pbDRpWksLMYVfqnwN0n0z2zevcG5sBhcSQYn0UbiOxAdXOr2A+rPW9HFPToIHUzWSdwfHvPauu/guXXd4XeYuPeQHRYL9r1BPsOZysw/zvL1egfkzURSbyTpCvl+xw8Hntzh4fZQwNZ0wJkfmPrOHg2efSa6tbN4+pu8flBE0tk/q4tb14+5/HicaYfdiuwZuVc2em5nOjk7kkqqtKI6gCfYN3x0IGtm3AW/XyHz3ph7wDNKKOyE9I21O2Tf+HnQVfFvyQKH7LGFWFn2wnzzNK8rm4YXDoyfnhc9cVj8RLw98/L/xJcVj3wL/+nxoh6DjFvMAG6OoZEccXz0XBlb/9bIf6Pp4W7S2zd30D0x0QQELHabNi66zhGyTp0H9p3GytxKgSmq2GNzDoDawIRGSd/QCjFYdDpVCkRTaykfEK3k9Mogq3WgV0R23i5cnWpTRpFDxH4Xn0jGEN8VauRBo621qCQ8kTkTs2fyrv/NoldfxhEU7qapDrRVQxYlvHbkLyyMn2kl7g/sFMUwoGNP7McvzE/4VwrSOFaK1YgtoxpyUwf64X0riS36TPQnWNWSfVxlfoZkKu7nwvNPHKTe399rnDgwRr8eu8izvTsx6MV6YWFaWEj2fVdEKM2L+SWzX5d+HSy6ic+wr1ZqQOmYFGxt3NvP0zCo+3xsGgfGDQXdUrUVVWxp2GcaWvYFemfzsHhBhDbqgO/9T8f8g/FL/ZvXRwm8hZ1h+Y7V1lTwmaly37hu2DdMJ+Sd5OtKX0Qhng5oZ8GhJT9c2zfs3bBxg69hNJagL1Mix3Y2ZGUR+oUyE6oqpSmidnUWcsNY3Xhkz5cVvj+vY1y7/kihgFGWpE1uA30OeRPgA9yFer1aD8ZJqYhUYWxtRcNQ5Xk7gXu+7Jo5oAQe5ksbimOCIkI1qyY2I61UHoQW6v+VGjBDrgcXFm3/bTZ/kz3j34Xa7LwobBbHMVXH0uVIwU8qsLdTJPehBIvmsUMSP4WYrByCVRbSqtZSFbEBbgcKraw5swnZi8k1D6zEp5SixuChNTViYhirvH6c7gaNY+tydrDY8NPCujZDG7YLvSJSGSHJkkIBRgFGBy1fSYJ/SDzLKCppqso0z4J7wRwddnLnYO3JQnwno5mSUEOv4fP6BT9L2LHlpsemBX12iXUtuu9JZ9kPC767cmA845uFdqH27djLUBX4lEywKarmj72nqYBdwdZUY6PZmngW/XpoBX8XOW9KqQrmHq/5aT2sj9dNWCmCWEa/FSWcu352gJvroRVMSV9g5994/KBvqbO//faNvvrtv65f/M1/X+ILqssPfkd/+Cf/lp7rz/rfWrzwsnShntnOUGioBb1SBWEFgDoV3wf2+HlSAwrjkvZG1XPI62S8+GzWD8xn4u0KWcYLX7CdWTMu1MsLL2c9fw5XZOErwTtViLMSMHA88cy22W87vPjRje/NJ30+djOU/N7ZoK7yunQlbjAUfkVRhEWHjI95Cb12+PLjafJ0x9hKv/ldqIEzL2IL+XtIsh8qtjfitiTVgUCw3xmuiAAncoBnFRpaZX0yFdom7w0fTiMvVqPuaE/ToJH1sLWiAk/Cseu8kCf2XcmE3438fEe5BV2u9g905uX2ip9W8LRuev0ErUmvv8z3IFpvNh7Y2R9oxaYZ+3qdB6MFWtkHueZugGu+M30zcb2Rd54vYjAiVCBjIdpdQU4I3XdeDDYOFg6khazTRnJYhnm5zrLRkPw0DjFVftES6kSnUBBj5svT7gsg6NhU4skYlCzKUugrtBWfVg0kzjj6utCfsEP2LuzbtYHNjg47IBhThCtC8rVjaOf5xvrbiTq1Yf+KM4+u/QH+oZIpRCIvVbmu+KoR261V/FfJ08bzIpkv8ygPXfbKxQrGrs3+QoqUR9dQw5bGfPNKK8PE7tvVGG7guGlGlyu4OwZXdNrg03MbJzjmN2wyptdl14XD4jP15uI632XuYLdrw4c7ttj2lesD3SJDWVBU0k48beDiu4I+A/YMraBfaqjYxb3jcxqqjO/U9/a+bsRzleck+keG0gQuCe8KFa55JNMhPuh9KCQ6MlO1FuQUlUhliG5+CZ0OoSWaMt5XJl92UmqnXu3EIGZxfRBOu4zDSu1biGXjNtNeHbfkyAZu5tyQV3BiyVSg349/5TfUTt/CPvX2t/8Hsk5CkW0/wH6RsYmIruc4tp6z96cBXIpkhsRwj6EDhbn3/NoqsVB7zXauD1NlXauqyLXM2zwpIjp56oYhC362rzZkb+QZXcQnqnmAXj+IOfBVjwEGHH5m4nHCD4bisVb8fKuvi/wifwGHlRjvsQhGM/XC9WwmvrxnsZ2em6WoZHaKRD/4Cn0sJ/AIXfQc2pG9gumN5yav777fGSOFbp8wlHpVq7fi8/keMfidDuaY3wbPbhf28KPgT+rzn+DqRur9ocR/xQSjRLGQFBFqkfp3YZC0f09N34OZ9/kzObFAW7enj5b91TLRI/vciFBrSV1uHBaPens/yf8Uwf3dcIv1Esy5USnZcRoqviWuIoJ16BCuE8xU6BNiLPfZaxzrm/E2Zgc2l5pyrIzsi0fWgIH4Kq0o0GeDyQUfPfMu8ex3Kcg83LeA04Z9K+1in7ouUAcOO55+OSZ5Ziy7Xxhz0B/oAkyyTojvjfsU2I7M7MSgsKdpGWFdIqsiC/MC20KETP8b8C/sa/qB8eNV/uefXli7rRMlV6SmhDCg147sFXus65U17QqDlfik6/YMn1zJVdscoZ5bjVozdGpq5FMDl1oKOZRgHhKMN+JvAaONtXCzjfi1pNTAtYE9o3pczshcyC23G/swoBIqdR7m4xvjYz3Nc4bfS/fXTE1ddGGfPJM/rite/23HimzHrPgkSlvWDv4ruUWXagbxUtClKLkOOrsMz0N4RKigbKVNK4E9B/PN062VS2KtQOqfPkC4RMZVzDsUt3s36ctdxv/C+5J1vr4eGF+xZ4FW3jUPYsXeRbRgIaYR+wLz1MTCNLH/HIj/oQY2pIp1j1RCBeo+ANtab35xzI5DZU8z3PKFPHkglk+Q/ZdZsO7QCu4L2CzgeBCbNZM5VbVgPXvSFacs6LaAz4IvZ+Jhxg7Txv0OF2Nj2vDzRvzsBJDvQwGf0ikiDJ0OxhzIOY5VO++RB3x35hzuM+ED8UnGF3RoteKvptPQeut/BrLRXzKEqthP67FQ0JFZwCahwvNUuj8kVFEpUgPHUrmlX3wO2ggGBPYekm3Y0T/hNZD/A3KD65U+Y4D6Uh+v18+hZHqtqcKF7Z7x6dU5Rz7t5BBbqY7B0KqG1tRqU8WukqkUk80J2Qe2J7z9zGvaTX7tYxdw//T8om8/fOJg+IN+3A+MOTT+5gOHxZ9u9A0t9PX3j/1fFPA/IfPRdYp96GxdUD6wU0fI9rhvhu+FdfjKmAtxOZvo27AXdRSMr2A6onPruldsKFCV332moWoEo5EYdcyI85GVmMKV8gdzFGEbo7cVnDx2bKXzGD1/HFiXGzRomiZ9PjA+cXg84DTLr5XxYOa2oFNQS007thzITHQcWiVOBjnGT/0vfAzETAX7BPOqiedZM2RK2ogQWgnsOzvxcX8tyYQC0XKdjKMGaMOZSy9Yu2a/3PNtJ/khYljkkMCNRJfADn6Cb8j8+SWD2Wk/dPz/Ew92+sgDOQAXALyyWbxQyM8sTi8viy7nRTP3K/IdVBuDDTJT5Y/1HgDz7gQAAPpXBulLtPi7S9GsUGR4mHYmWNbO/AOj3OtHtYALYGemIlLmvWDU5bJi16HPNvXWv+DNULWWUGioBbCTFj4p+aXXchaKxJXiYjuescXX1iEQGpKio2QPqH8O9xxg14lfPLeegKYD3fnFDxhyfaDkAW7m55bezuOJYPgBRRVW3FsKjX98aeLajYnL24/5cQU7JHLhyRgYUcAuFeHRSACzHbnJ/dBKD7axNeyuKoVxwqJNbHxFXBzgCHYw9ZyNeSu4u5DMjqV+vcsbvYX7GaxMF5L1zP0LC+QThcTkTWOHHdUyQ5mJvAK5TQX3YdkS+ge/pYzo42rhOdcbeszwnokhy59f4+xMXD3j52di7IlY8z9lgSqKLBQfbCOeJieUydeQE+wWaw2/V8YhK5ANPqsTAjwTnSpx4VbWrSdr6NghXMsQJvDj610dqxXBjpEzdjv2HDcX4sd6G7sdGzwvkJXiTxRlVL5fYUHjYPagGARU6K/o32rDN4Pc1oKP6A+TUpL1iC63xxB6CB3dD3slv0KHHMtcqhPPC9SyaizwLU3V/JB52J9sfGYK6kIx2HHYhq2Gg1tt2GjdE8YlE52KWquqtagUbKE/whKl4Hmh4A0UwRG8JxbuE60LZmO8fdpa0TC0TpXrQv6WrMoszK8QbSR6h4I2I5Sh/jmOmzJJRyX3h5bdj6exEdNNPvQ/8YI0wremVIvAMSn2RQN9XQc63Q6t0T9ADV0GbGpqtaqix4HBM8a/nC86e5EBm+vrxu3jFvrdOOmvvnwrvsmTFAr0r3VUbRwMD9B0r2E6sdhMGsGigUGrDbwqoxPvSLdfwQU/5NgG4CubFB8a7Hx9ubPR2Hq/c1HU6r0fgnhewf4GVTDwNZeyzjs8dhx27AdMD+wp6DDw0nFiQ/VKHBLdecFCLx/Y36HnwwldhwH9ivzJFHNT7Y9hVvBTBdTW6B8KmFVNtLUWRQTyk5iEiLOd+PGiGsSXSfTJfQqFfZrMyVSgeMGGBg8vyndjU/cleA30JWP0+rFFeF+7qE/Y6JeWbmaE/Od1mLjR5w9iVDlQbtDAJtSyzPIgjjbWiY1aAmQ6yEEpZXmlpGyTqaCD7yNCERCTI9yGkpbb3u82scMUYBTwiAxJEBigMrnOtTEAi50Y2lB+2TdtWAQrFXBNzw1wUapk9oPPkil/Vmrrit07+XnAkBClVu9y30zNde1xDbxyaLNQK10bEh2Gsajipwbvwr0xqGn+RaXLCmtpEZ0iQll4Xgot15ESI3bAN9+FNX5lD4Eqsg4mpjCCUQyNIlWwmFrqhNy7scS/6esAABAASURBVPKlbNOfm6R/51j0j370I31zN+mHf+9v6s0/+4vy5/FP/GN9/at/Xyur/oZ9G8yBpq9HCfOGLuPQNBEfjpOJ+JimRr433dNOPBuI1QGZFd0zQ4keBT1KpvwxHjt8NwzZwHKjZluOyc+ckEyThxcuKnOzpBL5lc7aisahQkWtFpUMFcYAq3wdETKPoL/SOWK7Kbl3vDl+5TGQMVuwc7YexAE/Er/2V93sUx8ybPQ5zt2uvjYxz9cmzNFC3wKfKzEwd9q1YNtBnNVa1dqgodJCAzYMw6BxGlXboDRImTrQSaI9gnp/EFNHb5P+ZltaanQLZQj+BwdBq15Ye1+oi469C3Exk1Mrso1nt/k4XmOkWw8+t59QyHxKSQ3oNA4VXKuklJC5d5s2zdTgBZsW4nnFRuPAI0mHPD/5xXDu6UGW5/3cn4gMP/GYtB8T1qHgvk+OkCIlUbtMjN8FH/pC9DMnIPs4S1HF580EFr0GgkWDqgk7Er4RIThg8w5tr8Q1+vpJ4XmBf8nouVdpYUe+SL6uJWjFsxCP0EqKCK6hTOIMch0DszY01QYxhyHaiZ2FQ+drX6uuWnkpWrkX9QV4dT8G+VLIl8KX3EUDfMTnADeaLiciFLebLtPXdMnriXHdKJYbcizL/rj0PdjSv5R/5Mt605W9BIVJBblMlOngy0DhuKPjENiYxFNRRQdjkUg1jgM5MwyV/qpSi4BK1s8yrWZGqNBZsbmVJLZL5/M5fiZwGeFReYZg1Nigg/ebvdOGDjuF5UAP083zwlZTSOjRf/MrIpQZinCbKvA0mXdrVQPYT+TRNI593MaBg7FfyAFfd7zAyvlrGxSSUippXkWFPVjA8w9/+Td4ILV/9V+TfvJv9IP6F/YcTy9Xcmzm/WlVzyny3hgQpmCCdQQrplAjDyGm02EhkcpSVNuNCtfCDtOBLUcwF/tX1sC+p6eIXMmtmRZ40CWU1pE5yfgIUELwxpiVMSt60CBvh5ANH9t3MPlAkQ1aGeBau9NnOvT5c2ghhq7k9cyefodvRKhkEhPR17uIkPs35pqP65uv3WfNeYyVcGSu5e7I35DJLbgEz6DIzvNmB9cFQkZkyB+PtV47F/yIST8nj4A7Oghs0WWjNdZ0hhI9U60W/F/ViFXH6wDWpq/g/1c4JPo95vxnrMMfeXc88x6wol9xzDJvJHYm5vlwyC/3vp7Yn0zE7UBbayptpJALHfjKdrorUc7PB8aMFI5Ga9393PYYhxvu+AZc3C/mex7iwSRUwaKhx9CIYWQmPELZ7V3ZD12ptzM13P527DqOrf+K3x0nJr/rXfCh33Gu1OaF2OiysdOYIp11adWVfeyVGjTTrgSrY+7zc+CUMMo+8bX7N+avjOsxQh6dwc/vd5+ervJ/dm769DTzBeyq5/Omx/Oqx5dNT7Q+ML50nRadWZOcQzP3K7Fo/ocCJMS6Jl2JvRd4n/mSa8YuP6vgeXdqevtm1GmsAhbiaZexq4A38NyYjUPD70W1VEUWeIY69sgJZHicfdnAuUAJg5A/f/Q7wtfBaEEhhqjQFxHy54Cr43Kn7bjAu/vAOHNtnxzkh4eXWuTYKkwNxnfi2nLFAH7MUnTRRpfTMG7CjmHEloqtTE4PRKhjBtbE/kHdgfCvY2JB7g6XQN7B2BVZvY84Y3MruiRq/kGtP+iDlRhyo36hn9vZQmpMKFBlVsvkvTTIKVrWhGYq6uN5jB8ExtJMfJ6Jz0f2HY9+92f9uYDJjMKWl/AprbGXGOR3UOO/E1OLY5A8vOLzmfmOsZUJxtQ2zPBwuxL3K/Vpw1bja9kRAWap4M/BHPPbiVHT0eXu+vnnkNy383zhQHW+XtnDzDfibGfutIDrAr4bsUihYI71bK1SV6rG3haVTEtUl8kYRGlH/sFFJ/osNyKkTinbX1sBx6bu36HIvEuRsoRgKTSUbVix2bmxgQ9sGVfArWkgLqxLYVKWomBeMNG1YGZt7wevxpKzDufXYszQybptvQ1Zn8zAnqJpHHR/f9Kbhzs90N6dJlVsdIxf4PfEO/aHxxd99/FR3358Vj8I/u5RX3/3Sd98+yj/+9Uzfi6Rr35Iwg0Z2M+PEAlG6p9+T8dOTt9IYH3ois8vnRbu9z8aj+Eb9veODJWSHf/TNOj+btLD3ci7y6j7/s7c5Jp9ak2T6zdjXA9KFoUSf+7qPscmf1F2wDfNs2b3RwFLRcjYO9ZmcLuSW10+/RXZjTGtFQ214oeqhqwGVj5cPoHbODY1njV4jrXiL1N7HevryjnIqPTCMraqkigGKoudDTAW5nDNLjBUU8qQ+NHB851xCxv5M8X16XnVo/+9Hwrs+bzreoH6fyJ8ENAYC8jkSU/twxzgCZ4YeADGjagDt2t4HwBi400rcy849SZj1cvLqgsJveCkDVAOEt1z4whz7rpt6GanVkC6Y+N1wgG/FVU/46X6V/yft8qhLTZ8u2YCtAcqSXglUFfARr0beDhvaEUNfOyIT3wb6sDzv2XyyKLNPrYXGidIwHMApPvToNPYCNxUAFgWqVKkKtUrQMAFY35dVB6fzixAqxAJ/kWJD8wnAMetukW+Mql/jM1B0ej08wJ6wBmbDhPXzHeSuSBwp0ds/xELqwI+/OiV+i3XkVJa195yHcLX0YdZ6AG2iuSnKAuUKesqRliGMask/z04+x/r9r+TZQzG1tQwvLAAZhSJ8ahOMTvY3IE9BXTG+As+uEIzflvx/4bPjXfHCZ+4iH/Pwv71p7N+/N2zfvr9s55YuGHXF9gBP00Uj5F2xFddJjoeSuIhGZYq6F3xTy2+TvmzILsv7sj2Qr8g/0JcPbNJePLfLOaw+JkFZCbGShaSe9L7dw/64Vfv9Uu/+JV+9MP3+sFX7/Tl+zd69/aOwnXS3ampNbDzt4tgfqaw288vlyvFZcHXuw78FJHgiX4KYXLHxLavJIp18SblCdmfnmd98jfdny769HTRY/9PuK56Jvj8xcmZXLiyOVnIxWMvqjFqLCeVaNLGpoMDJHGwlGBRiYOhNIoBYxo0jBpoS1YJPTruYHJlMzSDyUJ+4SKeBOOqJh+gENvGu4Gltd/ZfB3oXFV0apNOlYPMMrFoj8hPXi436sHMy8mmmcOgBSxvtGvlesd4xxBCFCElcWgf1VpUoMiUH0QpGsZJd/cPur+/p+CeoFETMTcMTRXfe5My9vva+RwuDGRGRuL/+kdUmxrkeQ0ZSKD2sMASnIXxQwlNreDvxoHo+EpDv5/Y3LVyqBOwDeR2oy3onRhQawWrppGXvXEAC3QeaAu4ZxTkHHK9eXw+68n/Qzxe3vzF0YV4Nua/E5N+HE1/ankimVORTclhcZ3u1U5vNdy/13h60ERdG4emAeHGKZOxEcwRcIUyTcn9rp3NxLpcaS/al4s27hf8hot1wSdn/HymZtv/yZSB+MV8FWI42agFmOxgs4OnMT0I4Ik4+PLtg37hB1/oF796rx+RBz94/07ue3v3oHf46auHN/rB+7d693CvO2LHfMcxdToV3Z2qJg4cR/QfalVzPFX1vjcPTe/fT7q7azKeUpIzqXVLdI9XknZiO3iWWZgPj2Fg/qATMWB5D7Tv+r/Xd9LnunRP34TMiqGkYc+9z3k3O/apAQvALK5BxOfK/Uy9nqkLbn3PI9WWur+r5HzVPfo+3BeN9Plv2q2v46+sEWfWQW6FU5QlFPjF10J+lFSpVcX6tEYMNxXHI+N47CEi7DslfQzt1yVCJrhJYLAvgV/BA1krvlxR8PP6HeDaBmTAMCMVHGBHxyyV8PE6OZPv1tl4VMaLz2a7qStnatAza/sTdejyiktEEN+1vwDd3w9qBEsoZf6mgpx9kxbW7Zm4WqlNO1gSPrLOiS5uN3Lf+l6pYWfW9TN1d0b/jXV6VxJ1KX4pkWfb2xA6ETsP4P7+zaAfvG36GyfpF4ei3/7qC23XX9AP/i//c7Wf/glpeNHHP/Of6uMP/qk2dDngKfQyBaBmSbVSyJ/GIRdEPt3fTXq4H/WWmHn3MPXWMTiOVcbFPvCXZXr9HLQHCu77Tv0mzxC0EUMHdimCOQUZqbEWTeg4gpOpgXHleTDftk303yP3/m7oeTEOVSOx5Dl+NjF+hKYauieP3j0MemDsifxpjCv0J5gK+3Ab9WXjQGhlk4mGuzqG27azV1nJobXruqE3sMiP3ToHrkz2RvOCDy7E+wW/vTgG8M/zeWbNueqFPdAKr5LWcVCrTRX73DZiuA2jshRtCi3wW4lF87avTbuxQaXM6DX2NFadsOl0GpiXfY14Yk/5jFyvwy/IPvMyduF+JpEcpzvyd/h2nDFR/ROKCBX4lpIaawWrSV+8udP7t3eqw6DSBvIdGfOhM3F9xcYVXhu8zG/nmgEKqfMJMNKxy+vbQUt3fybkJFShhu0DNjSocl2QLew/ouqIAjuwAGSb3VVlTmaqMLa2qobvq6/xr6/HIcitIC6loYrYRz77vIW4cmxtvKDu0MEhYtCfeJCp+syjclPhP8BzgsH9WDnQbTLOE/EythSP4BvKDImfTKmUVLelodPQ5LUxIqixK3l81YWXr8fHJz0/Pet6ZR1hDWll19upyHn45Zuq966D5CYstKPvSj7YRxZT+TUge3IemNBlqIEO0g7uax+/cxi068La9MzBpvfZH9j3fXi8yP++6swamURWY/2tXpvwSbAWhQ6bIUzAhtAIphNGWt7IQdlQK31NjfgsNZUMtD+M6YV91JU9puXbxyF1fMZCfA6V2lCJo6Y71o0H4rQy33F8Zs6VeniBZurnQsHbqAMr7U670R74xvWiYDvs0DEggT06ZEFOUSlJm2rwHYeGvEFv7ie9e3Ovt28eNKCzcTxzSD+Dy4biRxxSSgFft/I9GAghWatKg2jnL36m9Rd+S/48/Mb/TE8fN/aSF33/8UX+HwY/sv94frlSK668h+Bj8F3I+XUNbawpG+1K3caNxPGhA6xlC9AZxbWHvRH+/2xxLbHN5Iu5g8O8Xc/k1hlsLuTsbB6oXJjX8EvF1gZZfdszM2ah5iyMIwyoT/BCFlN0IHwz8WAnTpyLKKKMALeilqHE7qDdmeP1Y6buhCTHwAl5QxY19E6eb+T6FXlXZC3wW/AVkIrHch5Ex1Xyvft5bHGKCCUyClQzb7LNm1izPUm/8bE9xmxBhx2fJPM8vpRUZMifrgPPreeCHphHd6i1yr5u0DQ28pWWeJuIu18jX/6Cdv196tY/4D3g+8ezviMnPuG7DQWd1+/IPa8L7+5H9l5Nb+6a7k8VarqjvZuqMlP+HzvZL67nj8x/oQ4u64p9UgPHEVkeW8hNkV+utysKHsixHzz2Spzs1B6Pv0fHe3ifxorODaqaiOMBW0LEBhi7dr+wfjyxdlzIG7oIn6IEv8winKkFsJ/ZLzyxB3ii1r9AZ2LIfprBaMFv9q8xXdDnvMx6Zk97phae91Uz+TZbR3y8x6EjQubLrTaw7ns5COuRAAAQAElEQVQ69L7ypZdj3hj+9Psn/fTbZ/34Z0/68U8eOUg66/vHWY9ef9DDa9AL12cwMj1RKz7wzv49h09PYLdiSOBT21DS9T5knXu9ern09c82em17/3bSD7484QvsxZcr5w07enu/6FyYwPD+bmRPOWk6jRqmUck7w3qEZmwXWA6tsFZWTWB+GovsqwbOFRxLScanCnYXdLpRqgZUUkMparVS16sqfAr3yTgxvuNq7PDBBhmzzNRAjg6Mrc08wkN18HDD7oPY4FLuDPi0kvLYaRywcdQdcXtCz6EN3dcRrFSb5HiaXRfwxQvr+jOYXqg5NjFL0R6MQYcrPl6RoTwU1PssUpaAV5B7SawWtYTCxL31RYcWvg6NEep5T39lXvWzRt8YKlWiG1t2rcTxjD0vxOV35NaPv32R6WcfLvrmcdEnnwOwB7kSQ4dShf1NG0cF/HbryCHeTExdWBMd48+cGTwRL/7LbZ6zgqtr20wse6+rQypZ1VCi4Q9TyZQ/OzG8mdBp58sh31vGre5tOuC1stZ4/X0+v7CHObPXu+jqswXOGS7zhfe5q66szR7ndSgUqq9ybm1RRMi+83Pbv8J3BvMFHFbq7IozHBOoKgbzk8pE59rI74EYbMReJZYKMVVUwJcfCeM2MFnIySuYvLBnmNG31uR8hHdC1rQTcdEcT7Xgx6rA9hlsHsmrD5+e9cT5xoXcWLoe+Me6cT2Dv9eSFd0OcqKgz8P9iZx6px/94L2+/PKdvnj3RuPYNFPPvv/0qJ9+873+4Cff6Hf/5c/0Bz/9Vj/59pN+Rs5/++FF30EX4m9sVT/84o1++P6Nvnr3oPfo6P8S/M3dido59lwbh4quiX2hXtt5Z7YewKUFfS7of2H98n0hLlopUoh17KY/sCjJkYHa6hx/x5703ZuT/E7qf0/+4TSAa9XdqbHmT/qC/eqb+1EDtkQKGTu+vur58Vnny4U98gzvTaXzrCqAv4GR8X58etGHD0+s8Y+MnSVyqPK84oOhFHK0ahwGTadJ03TS+3fv9O7dW2SfVNtN78Q/lj1OTcZzwv7TNFKbRuWIEWNDaKb216BZsHw7Duw8FCFVnlWUQ67SvYzb1kMziX6msD/6wPhx1QsHxhdeEK+8KLsImK6AuzDWhYhpMsMImMq2HF2m5e4AfzDgIEB25LvPc1au7ZBnXiifeHF1eyGBZxYXJ+DBPPaQfc+UCuMjFzTPL1l0NxmYQSJp/tM19WfqrpEidCB/QdYM0FcK2AwtBOq2rXCRGpgMUGuNqVUrifBIMH/7EWewiX3CRtYUkvPo8pJZHm/nG+AGWHZ2ATfYgKEYgb0E/kxxcnH5yALqbyxtZ2ZVMiElxglwRGucbnRwd9gnBMBBUTlobaxbuOroz44+73bNJX1AqseS+tE2KyIg+MYrIQyRSnRMrgutKWmTe/GBBby5iFQQcFmKElytK734b8f+TYU59wTYu4cTL7MjuA8a2Ti0Cn4UxzBDdpRAzvgdPHctxp6CYvwvtL5f8eeK0otxYmPnjfkjBfh7Diy+/njRTzgs/un3L3om2YUdA+COBPSErBHy/VAL+hD8XR6DlP2+onsn9CeMu/xnXkwuLF4zunjh8ILvgv/owg89s9GZKQaJf+5PJ71/+0Y/+Oq9fvEXvtSPfviFvvryrb54/yC/lPo/87oj6VtLBS80K7F0pnA+cjj4QlGfia+VOMI8ASJjChCmfE+Yd1yce/Or3U8E2CML6kfi7aM3iD4wZiPyRNw8s2FxDPlv2l+JJ+eiOFBrMWjISUWDDg6QD/qCQ6IEi4oNrTb8MnYaGge7bQSbSrCgB9gv4G5/WAdfb/RFpBo4n/DvNDbmVtWKjZJ2ijPVi41J0VRHaCK/RnT4/1H1r8+WLWt6H/S8b2aOMedcq6r25VzULbdBEkKyLNthGRNGIvTBAZgghBwEQfDFjvA3/iwIvkIEIRE4EB8EbsJYMpYFSI0stdTqVnefc/rss3ftqlrzNq7+PTlXnT6etd6VY+TIfC/Pe8kcOWvXHhTIXsjTOxj3/IL3TC3oRF2wr207UQunUESgC2Q/ka8VCny1K5TE0MDh6+npWU8cGD89nfR0OrB4Ye9Qu37DOGhkQRqIg1IS+zfZzxGpwvxO2F9L6+PHRmsZIW34xXnVN3AldByKHM8+QHpD8X7mYOwJ345DivBSpYa0Ko1sQhrjUVmIUeFiGAYwGjWi7zgeNQwjeDUlA1Yc7YXq0/nCgfFN5+td3Y+OQWqQcf978aQD8fh2W+E5qNSD6nDSwIHxeHyn8fiskbo2jk0VG4ptSPwRGLJLwR/LqvS5Fiws4DMHxQu0rVet3lBg74Rv7/jhRh2/4Cf7A9g01tBQdny6wWkVb23E6C7z2l13APXApulLFthf48D4x+TDj77iyxMv2m/e8MLypC/w05fkyg/ffcH9iXrQwCHRu+h4hDhYOBBPA/o3AK2mEhrH7AewX74b8e+gVivyi3ZiePULrGNqkRx27KskpRKlK+PG1nTAR8fDgLxBTyzEb59Gffm6OL9lI36yb/C/sRHWeWO0YdMC1q4/E3XoDvYzOQ9E/dBtBp87+MxsDGZieCNoK7qesOPZh3dPVc9Preue2njZXvSYs4v1HbwxAVlBjTQJP/GjzEK8pKx7axV8Wr9OeEdKWUzBGNFvCllugU9G9jVP7LCNw2pM8OVqQkevbRt+MjbmbRmpwpxixFQ8HyU2YmCybczZGV9KKmhXbJyIxyt19oV680Id8rXjNzLwY9Wbt6OeeTEd0d191qlEKuHLfhcM9v5F0dx1gvsmPqHMIiHFOHbMqV9Xap1pYuxGrdrZFBLKchspMEi1VnrsvAXvX4f+ats0vTnon1OLT3/wb+j4N/+69PJW+5c/07d//m9z+fvClZSn0Ia8HQpyouuZVcbEOXSkbpy8ISI+no8H9QObtwe9fT7omRg9DBXZqSwhWMif3b+43cHJmHQCQ9vkvmRgidRQixq1ZER3U/N9SZUMRoSS1jo8n0awHHTkxXGkxljm4XXO2BI+oRE+zxzQvaMWvYGO6OZNYM2itG7wInz7S+uNfZljtespads2zawr7vP6ituF6uAivC0tfk7nnUOJGz64EPPe27ku2O8X4sCHxWfWHe/9MsFkGMGlqXFdbVdr1KkBXRp8Q64vM/V+oeZ1P6AMItAmiOOU7bKdJ2w2ziVSE+PP7CHP6H9mn3dGrvcAN7+YYdxCoDtfdyTs+058dHaKCBnLkok+5l06nl6Xv3z7hA8GVfTbhAz4XOA90S4otGK7yRiZZ3DgwPKmYmR4tlMfLMj9iFGGFCmVktibGkdjUVVapb8qs4oL7VHQMjhEix6De4/p4Hl2+x95WVSNnYm1ZBhThCO1QGp1V6EOW/4CgK7jK7V8Xe/4biaXV3m9KijU46qiRxZ4F+YWGVvHyBH9TtAR+wcMG/qYADPxCVnXUgpzmN8qst029ERv5E5+GWW9Or+88IXBRf6f31qPgT3Om2Poa764+YovcL540/RMTWzE4rat1MEV2HZ0FDolMVzQqXS/D63I+RwhsNn6Xsw2ruTQRO19we8f2G9/z57nPfSBL83vxIDr6wgmHM9wlrCBwSaECDYqmWolX/m/tmAykL/j0JBX0QP/IHTbd/Jh6S9iM4exfuEyH+NZeT6C05F8eyLHTCfa4xEeYL0Rz94z3qmPk3OK+5nFYrHNxMvKQZDtN4lPMocfwbZTptAjoETnAs5FDT3H1vq69Xw8Unue9I4vZBv+WOB940BiZv9ovXe9fpI2IP/QmQE/+LQ2qNBmKfrpv/T3VU4/9wh9+V/9e/rw8arvoH5gDK7n1/2H96k320PeE2JavNYuopXWniO0cNm6EakA5x1DFsUjvlOibHO98U606kxNv4DNFV/e8alrTWYh1iu2FghdQ+y7dt1ZV++Mc62YX2V1O40lflppjfkKDr6mSyUCXqmCjSVTCcC4ocueuUj0OoDdoRWNNTTwPMBo4dkdvSbi+o4sLuV3XQJJkXqlYLYkxjOc5nEf8MhMZAb6m4oGZNSSigjGMQVDLWOmhrpsJHMKz3vLtfggltjbqXUi7tUxVqTs68PYNFIADsdBz1z/BWL9TyeHxbXp96lZ3314+M8Hnh9Yl43HOBa+uB7kvY4Pjd+yNrw5NT1RVzsdm47HqgIOC8Jd08/k1yfmX9ibL+Bq1SrPzctjWwnSYdO8zvh/keUs+GExbo5D5nj8E3yP6HpC1wPyDtadXBnAJRTYtuHfRRfepV6Itzs2ABG6VKVxqUWKQI50IWb8tzvdXtiTXInFOzThhIVJ9pP3NBP55QPjC4fGF3S5EbB31oWZ/PMhIxVBvehkwQahw6oJR0/U+4lcd8z7f2T18+/O+ukvPuln33zST/7ok77hvfI971qf2Iu8sAZdWIMetKDbxF791r9w+fb7s7wOzqxVEalM/N/tSN2I5fe8q33ifdV6l1LAvundu4N+8NVJJ+qjtKLPXTv6ek1p1P0j+Pkw6XQ6sIcdiYFRAc+VNWMilgRGxvQ4Vh3x9wGMH+tOUWFcQgWfBbpYn2S8qWRSE4saz1srPV7dFnxNEgn2rCVi/d/x8wbt3O88CuYk5LmpyvjknUesaK5rO7FAesifjFQtqbEV6nvVE/uoo+NgcCzX/iwV2uxDaoH9cMPXV2LhzLu9MVtQJGuV68u87uCz9phzXmaRTIXWeldkVW5MhbZkUQ0oQy2TN99U475F0h+q9LUS2BLYHwIKGXevq6tlEdNn8uE71pifvB4Y/xFnDd9y/4G4vaDrnTjc4dewaziMSvDdHHN8aXGf7hzO3XVhs3/mPf+FnLpSS13TpmUnzzfyfQXbTVKooHOFGjTWopIp6YG7ddqI75VNfb8m9jdybTPeXHsPcGc9vnBgfLld+SL3Tn7ddUOPG+93d9o7eTFjk/Ml0LmWqgI18K3Iy8QXFNGV+HNez1wv8F+47/NoXX9Rip+QoiiyqLWqw2Eg/ojPYdA4VNVWwDOEKbYAn634btFtmnTmwPhOflbkvn3zpDfQidho6FDxYaE13/uy6JMPjPsXMTfdwXsmTrouthlyzbYPFvBEXVXm+sDY5y8/5MDY7RdfPsu1c8Yv3338qJ99916/99Nv9M//8I/0L37mf37iAzl+1i/Iex8ae4881CYfGP/gyzf6mn3iV9A7n2E9Hfr7p/NtaBX7Upa7oJdjxnWU0JH1vLF2XalXqKkEp2IwFI+cIuYFMkBO7NWeG2/fHPlC+Kgv3hxY50e9cf08NJ3A9u3zqK/enfSGd48D+ROR7KMW9ik3vXAYfLteNbMP8npoP47WDeYrPruwln9izPuPL3rPwbj/HyqOoVJTjfivtEMrGvHd8XCkLh317su31Ka3Op6Osp8CXhX9h4FxY+v5fOjjG3gclCUCh6cqA1tJtSxcJwUDUih5nilFBL/UP/2SPs8tGSpcu28FsTuJcqNomTWudgAAEABJREFUTiTYBLgG1piZPhcY8TH4D6KXhzs3/HSn8Jgf+ungh0IjEf+i5hOMOwmy95Y8whfRdctAXxR1EBv4JzsBGjF6BPjWim616LdU9dePu96MVQ1gzH/F8ysJ8zlJYAMGUikhX9s28dk9BpsmHOZDnivF4Y6t1s1kXsQG+u7oCxFItisj4ZddT/HZsHcBqwmDTD0I6eNHDOInXolbff7ssH6QROFBmO9Eb6JggWotKlAtRbWmEuXp1j2rjiRRSwnG8sdzMYcEF7RDjxa2DAkFcz0/09dQSPwo+BXwcX9yEwpZB/+OCCUX1qVkqmQqGLwrtLEgADNJJLnFAvlvSmza+/267XLyTWB2Ny7gbFx873i6sri4kNxJzJkxC0ysq33m6wkHzBSTDTlCpoRs5AryOBfPZUOGcWfshAzLuROvD1o10zfzzPzMNyLUsSwhLmW/7d4FwjDEh9b3po4BC6rHCf9sjFsI0JlieKdoXjkQPHP4fCapLywoN+6vFEZfu9+t763LDZ1uxJhfkKyT5QLTIzcAzrILNlb86oUyVXh5SgU2J/0l6YmimkWFNjulzMCFZkWfhc2Tv+WekdWJ+8n2084dgw17mQLPgGeaV2nKUv6YkFMLsuirUEEfy5JCmM/LwKbVvOC72J/4zH5e8MFs4tmEvInnU28X8nohd1YZP4GvF/bM0ANX9KGP3/3e/cmDCJ5nyPcFfRQilla5gBpn24PrJR5kprJgQyS3DBTcdiGPC/j4eW1eIIpKMpYhdDOT5zgBy3zBlbTDdCWJNnQy0WilcM+2Bf/Z564TZw7bXnj5/cQXB/b/jWcTNtvXV2LBZB1Rg8gJNhjS391O+jcvP9eJL3pqyS7rzpcPVxaMiQ2KNw6r44vNwZ06NOHHBUx3NEUlrVwbc8fOjmKYgSclYGLEDr8NnLc+jqHYE4qIbnN5rR2WayqZ9IdoII9Tvy8JRmBZvRkxZSXmqhjNPi+EMdrwu5DvazkouOZH4pd1czwax886RlhOKKqR3uUXFON1YWPpv+X68WWSN+NnvkD0pszPUR52Oz7cwP9BxmIDiB2Z3uj6IKBz5H6F/Nzk5yiLXVKk5GvxyQzlowOM9l4b+nhJ/Rk+KYmltBlBr5CPvoDpujIRA/5Cc3uNecwV6sBn00QNu9/23k588dj57gL/RGZAAt/UgB8OY9UIVep6hBWE/GZOHcAMLfCfwXhmHXI8mXxvuYDiH/ljFaNInWDRWYUkCNGGUI/PrsxQhVpLFdoIBjGw4uvWKgdKg3yd4k9AjPF4HivhzVC5tneb+b7BupDq4GgJwZjPgyTbICY8ROAhJi0ANVHjXesvrvvYtwotC+Npf43T6L/Aodlvj02/exr19J//ZbW/8+/In/iNf6qP/+pvahm/53uODf47uD+ox9nmUTsSaXf4OYeRyRV9oSypQiwXYjszJRRzjjuX7M+572tW6hTknEO3DR7mbZSKsSB2C1NLCQX3/NYe0XklbWYo03ICHFPcdvL4hp8P2HUYisYh2bDR4oehFeIh2LRnp7GFBvq7j5AjhR44b7KOdwC3zh3fPXgqZERvQ7YWwn5hu2sXkJM7knNjYq5j2GQ/zKyrfsF7uUw6c2A8EWtMUwGjaqyIiaTd4e54nMDEdGec9bjZl14HuZ9oJ/i7/i/GDUYRIdsuPivx7NyZGbPwomwbnOMT9XKGFnRZybFuF+OZ2g1xHm82QmiBgbUUGctxqOBY+3pgnis103I36vQCH/O2f/vcEH6RCg7BDf0adsTPRuyCK3Yt0MY8veq+oa/nL9g4Q1PXkfE7aoGHOqU6M/AKSCp0Q72tcl9kMgQKHr1SokdGKAv9+LhACZVMOd8q1w1yf2Fc6fNCXIrfEHL1mUJ0WClU37Shv/xxN9Sf+R7qt/7FtSfs+GgD8A27jZtjZOOF1s9QBZwtg9jhufG0n7p/mbMzNzMUKNdbXwf3kBAKTBK67MxdaRfjybXj0s89jCliuh41fOuzbPthLLy8tk4+0D1QJ8exqeHzAmYMZL+5aKYW31g7b6y1N9beOz6a6OvxSWu5EaFSCjIK00L+0CWTr4UtGzG5EmMbNjku9scv9Ya+7TGw/xYsrLfnuxUXEUETyIAyu19tR3O9QF/E89xcN23IWR1rtOLDaFUGDK2S902lFhUYBwRDmTzT+s3k2K/S7//478BBen7/r+ntxz/PErcrmVfh0VqFVwrBwoTXZTqw6UH2D27Rgk+M48zhnHkbP2N5A8sHnpsm9O3+8wRPVAiTu6wIriUFYO0877HEGOvhPG01VaFWstuVjPezQltCCn6VDHUqCRbZ39+CZ46xhbw2Zr7u/DFms88gVJdxcd6vlr1JhBn27ti7P1r6eCShoeXKjOHNjz5/YKUdfywwnLutK+vvCq9NiOvDMAnsuPzcweVnHtbNMqzDAjPzeZB1kDwOE+1KDr12/cXpphk9/s7xpDOMGSX/7VkPpFumDYYr+qzUHtemlfq4YdxOv/lt6LEQD3fi3vtM7z+9L76yZ7zz/rES0x5n7AfwH8C2ZXZ8aXreBeHR9eq+27TBj8WVZzuxGBqI38pa5LUgmWR+4hMRCiYGfVmKMgv3yRN+0Mt4mIBeCvXnjvHMqqyMjUCihHngCwDcBwP7HOrPwjvtyuHajO9n7JjRy3E50c7cr7T9nhidsNX23sFp9jpE67g1Xbm/sifzXsP7yjOHhDf2HQvrD2oqIsCjKCPlj7FFG+5FfypLqhQ0C8l4z8i7szew7K4HBuBu8bgTxogdPXUzdOSg6DAOaq2oVHoZODH3zGH+lUPMG++JM3Ys2OhYsT6llL6med44NPZjTSULso3Vqo21zRihEr5J6mN90FD7oW7jASbJenSAJfQKETLa0HWFNuTtdNArXKiKjwt2RmAFP2wp5E/ysPCsDujfqgo2RPKEb2dWlF3h4xjdyJsNfhN+MbZX9vN+P7qD/Uzf2vNJyJdWYpguAaPmfr3Lc+GKnvw2+BAiqGVSodex6wO2p9PAwdbQvyx+4kuTE1+WHMamAd1aK6rol9jR9UZ38TFWzkmvWRNCr5D1uqHblbgxXVg/PvIO5/864/2HF95Brv2QeOrrxybj4Tgm9Xq8Yq6EjuJBoF8nX0NpUvZe+TeYWh+r47agX/GN+BAPuwmGvQXTzrjz9hWy3cd9RJfCJPo9p/fvSBDxEVCq1aqB3DK12qihFUpZpmUnPDK5py2ZxHdhTmpoTYc2EEcje9LGfZHHiY/FLMSMMXT821cr+vp6JRZn4nfiPXVh7VjJWdeOhfF3ziEc3xM4T+TjSnwwTTs8/RMRKhmiW/bNFR/cqGN3MJ/xkccmz0umkrH8gP3G3nzh3X/GP0u/ngmmueuwUa83+D0kRIYqc2tiC5N3JC/E60wsTsyZrBPvL3tHMOR4nvuzRTPPZ3Tw/nayTtwLHgOx5j1Iwts2Loy37r42TgxBZmjABx537LlP3hRTwCLlT0QoS1EF86DlAdrtkoKfUMC/ZKo0iOfJdZZUZgGLlBgXkQolGKaa/Ycs+zEiOg4LOj+fTnp6OvKcL2tg3+0CqxnbZ3CebCN+cv20nYlcGKoHzVCKRhtC2zJVEVgYEIGCof4h1kUXc0KVQjFAI0o32h1E7MwbBc9ALmTPIwjQxLNfG192YryLlh0l4HiQhDj98YenzONHxJjQXy76U+ftGcn4VFpf9D4MVW+eRvlbAn+bYacM9I2tAkrRH7RRv1NH/aUx1LA1IgQrq4EGSKEKJX2VosqPutkkn3hKt1yhVoLKJ/0XDv8mQOVH6xoCZ60OEJNfLAGdfFHCpXRHdm5w2mVcHEwLwh1QDkQnGgIUmdjDWP+gjzwDrIyvFQURGnSlL3iWGSq1qGJ/s53YW7guBT7ik7vOBOQzykSYG0R1s7zVBRla0cP40s2EQD5zASCTFv6eZxKfwJ7kJoKroIN7/xY4eZHxtZ+bxJiNoFm3YPOu/p8eIUpdTjKZ5zxWT0Ye3Cged2gGO+JZxmXmfiKm3LcxxoUCUSS+ZBwdcxcW1ztjjKd8oCLzTqvSZXmccZ5gemOcyeM74cDplZZ1gy/aMb3W1GGsGlqBz44uix56zLyEQHxbPVMsZhdDCuGGUhvSbMuKkqZlXWW6Mc6btY98g/1yucnXphdewj+yOXB74YXmzrjPNJGoG3xQhXzLVwpVfDLUqmNrGuqglhQbVWUkVgckxnpcUcXvJekHa8fPStGe7je+xbs9vp3sG8dJd9uCvEfBsM47OAheoYiiQEbCy20gx7KqY65VVSiLxxRJIRGXO7HmTccK3p2MK75bocVEv31xx7deNIzP/dV2v5R47g6eAbtSAtvMFr3QsT+DPz1E/w75ShKDE1vxHvbM/W/wXrBvomisyN8VCp47LxRhNQW8vzI/laWogm2WhB98uy0b41aI1vev1P2LHQu8t23XRv+CrDsLm2vDCwfEH/nm9MOnsz58vOh7f4PKpsP2LoyfiLk7G8I7481jj0SXlOP0D++7fjO/0r96/iP8u2tZJt0uZ336+L0u5zOHjXdolv/2tmXd4DFTd3aSaYX3TP7c4W++NiQD2zJVsihtO2NWYnYFx33fGRKKDNnugu2mX70u+Nr3wRhjp88fpqK0mN3J16SANmrK3LGYu56W1XPXWKGnN+MrOi5Q9w0Lc6C756OaCBE5Fif87Rf9l/NdH15unT6SMy8cXHkj5zEiTjbsWMg1y5yw+w7dKMiL5fFysaHUgrMdiwv9nudxG3OzSLWFCm2ElNiYJdSI68gULMj7lRZjQzyXIpJfEDobvh2lN+yaXfeJY+thfVYMQSyxIaGi5mlnI7Pp6gNv6HZdNeNrx48CligQEUrktqHqeBz6t/qVmJRSQp5QQ7TmZ/72+404vL7WtYVr64NpQLOr6xdS5193RZHMymtZ74NtfyjGYkeGbU9eSooGMKjUwVaS66bj4aChNiVMgFXAqoSJa5Ln+T8f7HwluJFjtN1+44Ai/Ijh8mfHhn2XIoM6lSqF8aG+htp/F3LjE1+y2a7ZerGO/Vl892fA9z+ByU+Z++X/46+r/dN/Rf6sf/7v69Of/i+1EteOaaxBhx3sN+0osUE7oPCjHcEbtOBc4+V2ZzTiFRFK8I94+H4mRu3PO/har4mXCF9PxJjjaIMHDFWwo1WpYUcpqeRe8EJNbeiPON8q6bOtlTGF6xQfdAsGDvR5D3MYmx5t0QDTcaCtRQ1fVGTUEvQnVGRZ4rMgw3ZMjkN0Jh16zGkLhVJMUUVeSNyLDxYjE7PlmulL3KSFX3dy9wafCdtM9/5CPfGiNPXaauwiQ4G+DYUyqV3IMU4Tcyfy4I4OnncDt07g5fv+nOuZ565Vlms+bleCekGuaQWTDV0WdFjg2VuubZexFFYkOjjSVvrtY/vBXe4vpRBXEPpNxMyEHs6VzXxFnMG7Y4U8x0MARKZUIPvG1/7C0nxXcmqmFk3QwvgNrKP2rXEAABAASURBVDdkWq753rHnRrzeWc9mxmKGVZEilTC0LgnDyNL7kKLN8S8pQhLPfGEMFNzTGZHyePu6lVSphdhym6pc11Ie9jEuJYWkiOjElVYFNQui3dgTbTDHZPp2bV1Bj/o8XlgPMWZ/pYcBjIk/JvkDI9u/e8arvA1Mb9h+ua3Ex0rt3pCxM2IXQ2SfuPX0nV9dBi0D+NkFS5mH9dp8w2BCHXuDdxKI+lytB8kbTB64OR6qPh8QHA8DtWmgZlU19kWOJ/Nxbt/ud72w7p7Zd13Zs9+IBfup+8xxhUJhLFtVAWeFZBUc446LHdsW6s6deSu+dR/qKSIgjAgp+KP+CfkyIhQRD7slPdwbolO+iQgafGm5JgDiR8I+y7iznl/ZuywOdgk/J3ZVasKAjYOGWlWyqEIlE15EL7gsfX/nHJ1Ys0yz3g8/0fuvH/+e8Z/5g/9ARz2DKbx8WAVurdtdFF2BeLUdVeQP94BhPaaOwSLj51jvLXtWX9+pic7nhQAzPgrxEyqR6BnKDEXAEx0344ldO7Ya7nGs2AS1QlynGo4vmUpFn1cYVJnfW7BqFLLq+K+MCaHvppWctJ8Ef9PWdd41o8+MrIlcXZBLN+NFzOnR4nvXvpUet7uVDCQjLyLQQCxnDOJHzF/g03EwFuS8Y2hCtmsVLPT4MNjFnMa67DzY0cuyewsfjzdZJ9NGn595/hfk5l+9X/R7teofsee+8cyxqAwlNteWaq2ogotFTNRm/4WaGz4w3V1Xsdt4uB7feDc6v+6ZHnlwl/tm9LfciAD/ooa8Av/MxGdSpa3GmufFsrEj8JkXlcAY/5Nl/i/tCrlY8EuWoogQw2x2v3Z/qUWmOjRZZ0ZoB8cdHutrW8B8qFVDa+jitso+phtem1l2fhHM5sd4GL8VrDb8u9BO1OY77zETdXjmeiJXJ2y8U/dNE/VpMdFvuWuXr8d7KUD2+sV+w+9lHu8xUqBz0dha16uBh1UwHoXrUpLnjKETuNB1l3VznMzIsT8sd0YH73U3YsUAMbXjfTyMvW61Vuxe4niV/2bg9xxK+v3hRs2Zwci8Fvit+DUBZeAgaRwGDosHviBrSvTAHNle14+dmLGchj+PY9WJXHc7so9ojE30tSs9JiRF8JsYXZHl+St7qI3DeMEneeRYKFwExOjHeF8zryCjmW9LRRF7iR1MVy2uRfhhJldW+GwInKi3F2rGhQPjO/FqbCb2CjMxu4DNwiH9yj5i9XnKLM3cz/Svq8AWRfCTMHSH304bJC1SwbJ0G59Pg/p/9ffcevs4MK5yjWm1qGTBX6maKdsSAV9B2L7Bb4PvBsYLAl0zbuh7JZ7O6Ps973A/9z9r8M0Hvedd7sw7yIx9ft+PAj9oVwgzte9mnPrln+DKRE/wrBNjKS6iG71SjvdOjoVSlAEPRz4MiSrMxtgdCfRXP8+Aw4OSvhLMwa6kV6+fnfmmiFBFv8q8oba+jhwauJjAZeTZ8Bkbj4VPTc8pYNvIyyrvSY+sFyNUa5UYJz4LOnl/voKfaXuViZkyNhPnI+frVf4b0RPvsSsYL7Q34sAYTuQGkOOEgGRIYB0qmUp0AkziYNHFayJ0M8FzIq4Wy2Sns5L/K/kx47c7PrvBc0HOLingw2+0Uufv/Gng0Ir5I5Mn27qRO6tu+PpKvXR8XtnLTLzHIgLspY0Lx4Xz0bLvyLfuljcjE6XJR7AaB/RObcyd0cl56zm22zzQQgXZA9gPrcnrb5aCFsxBhm2ggUfhGc/BumSqZCqZZ3t6W6L7tLXs/hmor6024ggdqA+llG57ZlGDx3Ec+zivM5MxhE4n/03jA3x8YAwG1BvXvjvtA4tJl47HTefLVRkhFAkmpIYKIaQhYIiiktkHeIwCM/uFFCmeRd/MNRaLAYUryrsg3CnIdtYEgAZrxREGiZgCEEEhdWbyjWPhj1u6+k1v/cuh/iAD6KCa+XXvRUQEY8APZVDIhpTMHtTPT2P/K91PvGyPBrFVNWhoReNQ9U8PT3pG59+AQnaSZP5WK0KCTSdMkv9Wg5BiSRHhIRTChcCadGVxubNYU88okNKCbp3omAgUB9FGX0Z2vDLUP5a10r+AzUyhnBnvIOG2S0rLYWxC/DBnBydCHxDtbG56n/XiAh2j+69hX61FrTaoIDMVMDG9Hwa2iZsi1KdZB/JJ1oMcQ/9dK538aGdQAIIpSyjhYfJUHonbP+6jgx+Z6db12/q1+yJTuwJsQ+seyBAbOIk8ol/aGbTDdGeG5c4A4OS7g8kEJsu6a6E1Rt4ULfRTF8SKJGpoJ+s/0X8h0W/EnufsvBxJCdeQLAO9Vow1zhNxaRm3143ERGHpxL2frYDheA0FiVd6vDQwDe2aKRAzi+DM2Jl5M4vF5A0K7cICu3KCsqHYhizLW+C1YJN9eyMBz8TLJ15cXlhofH2hYL7wAvNynjjcnDhImtmML7xwLRSvuZP5RIRKSVWAL5HkXWostX/jN1ZiOyvWFiiVoVdKVXLZVDIVgQXotmDDNN05aHzQDfl3CseEfpPt4rkxX7cdiyUhT56fhUvkuA1fpwr8G9hUyNfBOAT1eRt2m1byYIFW/Ljan5D9bJq6L5Zus4uT6Y4exndBjx190drizRZ/b1rpX8Haz9Qlff4djIEAYMff5u2Nn4v/hF2f7cl46B20G+O8oGEqIRXd1sCmQv4ktgRd4smGHvapybx7vBLmCxNtx4Kt5u/njhHbcbnedMbXH18uj8Pij2d9D3nD7ljwnAn7b2Bv8v2OTjtCFzC6E1+/u1b9rD3rN86/0IbN1+tZL58+6srB8cS8mUXTc6+8WHbcwHkn9gk7Wa8Z/tYLw2R7TCVSiV07NhlL6yw+gb1ZiiKLigmf1pIq9JWaqm6hzFQwX3yATyYuFfzRHsBlkrqvseFOXnY90G0jeTds80JqWomJBXK70w/UEuDywxZg7zbcqa9X8sYbC3/Z8uHTTf0LFjZw19vCRmKTbTCtyJihu4laYHxnNr0beencXLl2Lk48n4iJmViybzEJO0NA80qhkrY9lRHaN3ShaMHGVvZnmYxXSvTs2G2cF+JghveM3T7gMgYbc03ALR53fe9sRG7XhRzc5L9tMVO/PCYCniElbclQa1UHDkUOYwP/Kp6AD/ogz/w857PcCXtu1KEb7Qymfm4sTftuRHf5MLcTB69wEaq/Ur+Th3lsYpbz+ojcYUj2BQVdks1Qlf/zpJG1pCYbHDb19lnCqJQAFyngrc8k1OXZtoWABT/J6igixC99/kSEHGMmD3A8TMTuDd+f8fGN64ZBfwlc59j1N1Fw/+7X9af/7/8b1V/8S4rjB13/9b+t64/+sYz7BtC2w7RtGyx3bHsl/GF/WpOdZyvJMhEH6+sc8UE71CtcZdd54dmdeJrRw/HYr/2yA634bnXsenQKP6Vqz5dQ4EOFJUkessufUNJfI345lksG7R5KX7DmFHAu8kvO2NymGjxbcxvU/0BG0KYGnlf4iY/1WPC9Y3ymXYhZUg7bpYR7CX4jLBnbO2lBRUDCFSrw2/E0g8ud+d1ObLbv7IMLG0fnofuNa4bQt+C7qsjSbZzAw+QxXmfvxOMN7K7Qo2+R+zxmgvECMDtyzcv+WsB6oX9Fhx3FLGd1H37y+u/rjUA1MU0RKMHFjqEbNdJ2pYJYhEqq1JT9MTl20GWFj+da1kpMLfA2z50oMaviuY7lIq7EhyfoscB/woaJmFyIl42+Fd0X8Jl54Z3g/4iNRRP3fg5L5ocyiyJSylTwR5E8SlKHHBIURaJ/7/Twg8coQgVgCvNLje7vYntK6bg/4iH7GIYp+JMSv80jgCLwCXKoFxuEugJWaNe2Cx34Ffrlx5js7qVbYOMHqKCIkP/wSybPBbbOw/fuxGW6g4G/xHP9dQyuFiap6wYPjzVruoQLBQC0XSJdO2vcpoW4sx62o7IGDZ2q3Bb8EkwMJjaufQjyxEHIiX3+M+Q6OY5NrRVkZuc94SuvkRfW4xcfGLPnurEm3dhn3PGdacWgiFBDViTzrA19DwN3rdixEFsz9XUhfgQ2gVFMkVuG95/PtkWEsj8PhduUIriOR5u+zlDSb5sqPrWfw9hbFjpP6HfjoNvxxbTu76E2asJAHcbGWlVKUZZUwshk3BYcMbEnnaE7+4MJnb0m/d7b/1xx+on8+bN/9L9SA6NxaDqC28A7UclEx/RjtNArRb93vtgvE/nziHP2qew/Oo5geacO3sFyglYCA3iYFyqwq/ipQFzK9gn/bbbR47guDDoMRSPUqG8DWFSwKb9C2a9THmtepRQZs1ZTPOpxs+IX833Ex47rNi3krOPQe6EJeQs+XZDJ1s1qvNooxkI845H8CZRN+wiNgw6WHMXr8wU+rl221zSB94zsFZse/uc3k/hhJtf+DWP7xvVs5dp4mlZ4mpZep3dZzp/aZv0pYu0366h/gSIrNhjTDVC5VWJzKSnbXmnplvW5ek9hIgcn/LQ4j8yfWHKsX9hDXdjr+zDS+2L77k5smHei7FArPAs1pqjQUTKJuVDBd92HKXEJIqCHrWIzVFC4Val6fMEXkMANE8F3l68zC74qagwcWlGWdLc27LK/bNfGhEReK7UfzLbaVBnvsQr1/IOb+ieyNxuGr+jxoJW6sXSayBvn6QQGM+9qE/ZPjs+OywpWS9+DzRTDFVrAyETo6s7a5feFM4frjmn7GvGqpXAo+8AnS1FEgAWE3Q9sQsn1Q7Odve+GLqsmrxfocYdmBDg3bbOQmfAYatU4DlBTq+Yrzeh7oVZ9z4Gk3xXu5PFCfM34c0a/FZ0jknrYqAMDxNyhyfJ3MPH8lfE72FifVlLHsepInTzQjq2o1lQRH3DHhYoISPjsgbXnW8/HeropQ32OZYRvTJ4DC/cVZNRWleRvRMBn1YYOM3E89xhbMHnruExgcmXv63i8Ea8zZzmOVdPa7ZOYpm0JwUITz3Ep80V+RCfU1g6G7uz679JA7BzHJp/9PD8NevNm4Lr1/w/KgQPOkRrX0LHiv5JJXEO0ESEXgh2m5rnCdwW7BZztr4n89t7lwrrx/aeLvvn2g37+iw/6ngN9H4LescfjA16KlBSClcSeN1hzU/4TCp75qhPvaPTIH1RXBHfMN46l61e6fhHhIfDbZd3sE3dEhJLxSRsKWf+IVHmlCHSgcycedpGvKMQoZRbijHgBh7E14mIg32qnoZbu41LgQ6L3FhmV+0a8DIx3rB7B8jAM8CnKLkfawGx2fNKuyNyQjVR+S76/EwPny0WP/zp21rYv+HXhvGOSY/1Gbjiud6UiUuZb4F24rhnyZyYYXMdct9xO5NRCrqzbQpysWng+cT8ha3rNdftwVyjMI0JWaIdZ4b610vMaE+nZH/OZe2Vdu7DP7cTaNhGTmCVCgjGbps9ysHciNiZk3tFlZl2ICPIRTMnpjNLXn4Uxs4nnC0yMlfVIBA/2w9hUalOWIkVqRZhzYbPPEh3bIOfuQVFSAAAQAElEQVRW5XmWZEhRlqKAknuGKGuq4L8GH6/lA76qtaqUCpaMj5D77Du34mMc/ZfNjseR2nDoPHb0sy0TCXfH9ht10/XwQuyfWTte2D/lgiF3HOa2GxO4zZRSAdiCMBNdeH/TauNJkjtO8b/t8kLyf+DA6wNF9mwhgOdN4wsLlP/z4TPgT8wxADsgEPmouwu2GJ4qJR9tJn0PkkL+MAonh/q0nUsu+HEK4IydoNv6v9d3ZRN/s062w7K8GK0zL+R3vbycdSbRrxzSTbx8ntHz249X/e2L9D+Nq04IGnCcN51vnw968zzKhXUoIXzAAhokVKqABRoQOLsMLBe9XSgsmE0g4WxVqYxS0mIgI7neFYmQUNfZyXFHVwcYqhIgG4G49oVi8gJnZxG4K4GJAAXAe3qJUCr4s6OGaePxZ1q5dt/Oc8YhsBAsDppxaOjf9DIe9Y5kbqVgV6pij6kVrkso4S8+DNFKTDjId4I3QxSH6DgMmDXW7Pgc+jejI8E29MITyJzA/8xBjn0xgwtsDJM2Ciex+Gi5JsfwnXS/byze0srisG+JDkWVQG+1IK+oolurlWCvyEQOi96JBPPCYJ+VRCGK78KGy4vPhVh8IRY/ne+6EuyWr0jyM8AZOduGDyCwdRwlxrVWdBgqNrT+DeWA7IyQP/6dCvQoMo6OkQN4VvRi5ep+u+OvCwd2j6Sa5Xh3HpyRb19PyFocj6Z+DLYyb2FzwoGwgZBUh6KGDgnfiJD1Kpmq6GJ7354GfUlsfvX2qB98cdQXb456empqYyp5kdyxcDV/Exu5DVr3WQs0swG9A8RtSd3AeXKhI0cXZC/o5nm7nQ6PDHQhFoYWYB7d7wX+7heAOSZXMNygnXtFIr/R+NupwK6NOF6hTQtjPm/Otx1fI/MTBecjh6gv5ODZcULeOmYW63dfODS/979B+uky6+W2geWmC2Psy4l6s6IzOwk8sinQNf1L0oYA85iJv77Rw8bM0IFYsX99vdtGdN6xc6ddwcoYrMiOLPiXolmaLOJM7ZqJqVCCQev5Mw4jmAwqpUr0owFy1ePKNlwoqB9frnqhvbDoXCkKL2z8/G8KfeKbuQsvfzeYr8jPUuQX20ouOY4264IeCzkjdDmcTvry66/w8VH/aHyrH77/qb48f6u2TTqWTezLlCkV4sU2vu3/5tJRx+NBtTb539g6HE46HJ/A4KgR3SuLSHoS9STQofLV/ACvQ931RBy9OaJTK/AsPDUldTZloAu4eP5Qq5qvwSDAV3x2sAdO5qjTSh9rLLjs4pEUUhJTDfmPjUblPmXXbVKPkxl/zdjfY5PaOBELM+vGBiP7qjB4PKSe31a9edv0htg/nZoKsXkHU/+bcZfb0rOr0jeST8dj1eFQwcO2iFqzcnA/65tfXPXtd7d+fT6vbGKIWWJsIXY2DnpWaEEHH04t6NXll2QjUNA7RFhrIjb8P3JzvE3MvRLPL5/umpnn+vGWPD0dG1hJoQUyKqv8t3FOp6ov3h30xZfH/m81W8f+wgw+YwWbAHcOYhc2yiv2dznwnYn/BfJhqNeEip2V+tBMrWoca7f3Cf7P4PPmedATdeMIFiPxdqhVx6HpMAxEb/YcvYHZDZyv5OJEHeu5EFLB3nEsxFPVO9bDr9D3q3dHcB/AIUSIQaF2CEWVNnJrss+oJxvBgAmqxPZIXA0cOFd0jQgl8deIMdt8dC0/Dug8KCJ0Y/6F2n1Hn5lakZKOh6Iv3x70p54G/Yesib+HLv9v7H33u/+O/tXf+o+U07Nu735XP/kzf0sfxj/gi6cVuxYtxJJtsf8WdFpYaDc7Dp6ZgW6mgp1FCukRw5s2AnZnnLG4UKuu5PLG3MqcEblua0kwLP1lxH5893bUO3R8Oo3UikoOPGJEMM5IsLYAZKBT8LSmNPDLGDwRw6YjcTq0QrwE46VgLMpwvckv5QGmvl+Jx8nxxovWnXZxvZB6rrkG3ak53lg7ZoGUJ/7ZkQrtvpZKJvbXXtMG4qJynx7M80dt37XB1zjYl5YxgwGPVRjfBtu4q2NEfbuy9nnzeXPN4/6FWne93fDDrN3Yw2vBnpmccY7P4LuAs18k3N7hfWXd/ojvGQq2g96y1n3x9qQvvjjp3ZsTcdBUSyj5IoIGZNGGNQ5FtZP/LaVn8u3t08jYqjYUdE2VZA62JTSC78DAEf2HVsmXphOb5bdvDnrz5tivD8Rk4hvr+kIcuqZcaG/kxkIuPnANmZ/1qEX4PMEyNDJvHALfCj8KHTftXccFBxmLWRu6ztAC9db4YP+EDMf9RA5Mrj9rsCwkfmrwN1VeiBv2Z++nMMsf7h664MPum8q4oYHB0Knbaix47vGgRiz4KvxLK/JXdLE+K3rsrENBLjvmCgYCE3IDmwI9Hi2pDK7CPmIaPy7Trjs6MxX9Kn4qPIcimVd0GoveOs5pKzytgMPZutjfJsJahAePAsYBj9SB8c/U8CPt2NwntQw1rnGlHAsBvjt7HLHXX9eFhj0/cXgjJudlIi829AxlSZVa0CuRs/c6caOmOmccj1fw//hy03ffX/WJvaNr0UTMLp127dgpOCU4VlMpHZcKGBWbOtWCfqX7Q4wF2oc9SmUU8jhVmOf5mKGUOhGa8r1bJGkFnAVf3Im5K7ZMgGNsxQDLz1IYH3KuTj4QZsydQyXn30SNdL0j8pAthf8wzzcrfv2tL36THun06c/p+Rd/QQu8Z697dgKDUlLhVy2BLRA3LQv+KCpcl3htua6myG5XwpXUJDalotTYmt6w9pzGxnWRc6OBVckQ6qvV1IG4NI8dve7Yeqd2deLauKOOAv6GvuvZfbEJaLSCke3feLiJD+MSGol91+EnZA8NTdjrqCcLiCAnuK/oYPlJ+woNDPwTgi1ldtcGHivyNmpVl8UD72VX5H2mjWvHsEIqIZWaqlCrRSOyx25fyEzNy350zM3UEdgqIpSQhFx52K5/Q7O+RO7fZv3/A+r7mX3oJ/YWH6E7eeovYg+sucMg5O3yl7M7uk3wNH/XLdJA4rAq4etYO42jvnw66gfvTno+DOAfWgmoCX5X1v+L84DkIxTkmL/ihxfy4TotskzbGRndpuenUV9//axf//Uv9KMfvWU/dlTF16BLTk06n6+6knt35q5gmJkaxqoKJht63vDtxNq+kBzGdcduKfmdmonDC3vkF9bdM+vI5XrVxP2KnqkNvyysORP7uBuyZk2MnzD2Rsx7v32nXbDLGG2xamGvPFEDFmrDwgHVZh7EgPVY0WXFf0CtCdsvrKefWH/87nh+/a++vL5O+ODGszNnB58+3eTndzDbmOgYXbBx7rRpps+Eoli0ExMhwgEKCUMnfHS5ruxzdnTfsWGX/4u5b779pJ9980E/+8VH/dG3H+V/W/UT70g3/LASKCVT41A1OJ5aqkEDNFIXG4G3UwNn1wDsN74z/twQWMi3kXGVNoh7/8U3596AUsex6s3TQf63Uo+sm47ACb+sJNcGRk7kxOetWF7psodW8GMqgtGbBHzQzhqygeGGXYvOvLd9eLnr2w83fQdeH14mfaTvI/Hrf2/b7dUxgF0bfJTwQ59Sm4ZxeKzBI9evsir2DTw/Yv8X6Pvjr571gy+f9AX7wBN4HLCvVRHTQreAB7qOlT3lCK+DRs48shyI94FYrsRm4sOdVgJeYkQgFUrsrKXAJ1XRKdHNebXi0x1dQ1JmdNsziEb8eSU23n+cH7Z+vMv/9vWV9Xsjtmot8l/MAB1kLFxLA/vgxn62skcIdIaNFLIClAgYgvuONpa7bUENguDlGNgA23x53MfS3VvcQFTrQYyxvjM+vBMLV3Lner/pfL/qZbro1vNg0xahzKpK3g7QcRx0gE6HUc+nkbgYyfUGfzCC10Rc3LDLa8tKrNv+BC/YyJIXzqxurD8v5KzHbCjlMQW8igehrHmcqWXnXldmYn/VFQec2V/7S5GJawscwO0tOvjfFPa/JXzyfgwptST7iKZ3pwN7w1H+f0V5/XCt+ckfvdfv/P43+mf/Avr9X+gX7y+8B0pfvHnWu6djr3lPFMwTMdTzqFYNxNjYBikSPVZ8eCVer/qe2HWM3ly/sEOcVaE+vhBxjrXYv1MvROt9kv8nqsOrbs/Hpif0PY4V/FKIUe15t8m5Bxzd3dJuUyXfIT8gRe9FxkJtmDlEv/Zaej6fac+ayBnHX4XpLnX8jKfPG777cNGF+uS4ORwq60LK+bsST+JjX2WyZ0cOapOzUkShjlTVoenjd9/q4/ff6c6B/kY9DW3U4lkv7OM/vlz0Cd5dFnn8/uNNuQDARPGdWTF6UGJQhJTIBQt1ooNb7Q5Kj4XuFKYrxfOFl82PFISPLrjc3wgwLzbud5E489z8NwzYO2EyXkjzREgpBRlFWSDuIwOLDCCt3EKPKWIa2nFP/4oud3S+krg368Km9Y5eM4vRzsKxkSB3J8yns176gfFNLvYXdP0ew3+XzeH/7lPR//C463koFJiqNxSiN0+D7HQXjlZCjYLVAIEfpO7akLtbEYDdyY4FL9zAcGaR31Sk0iDabscuF2sTkwmIjUK1dlrQ3byWzmPFSQs0U9hm2oUgXTB0U2CxWaXxCnEv+new2Gi33lqfvWMrnocSHEsWdG8aKAqtVn2ieL5BZxezUlIF2yrUWFBqMgf+YvaGbS4M3rSaJ4/0GCcZj6GlxqH2F5LDYdBnCgZO2OSicJtXFtBd1FttJJ1pp0VFYS44iCTYdb/vYs/LfWBLKqMgo6iib6206Nlox9Z0ILiPFLYjMk9j01gbehVJKfYU8Fp1Ida8aH0i8W/EhWMkIsEoZLs2hK8otdLu+66CzYP5D7X73AVqaEUFW5ikkBQRMl4DY04HiulY0S8U+GUl1u4uznwDc6EgXiiIF3LgQoG9UHSu5MJE0bWPncA7izuosIis2D9rBidgUWvwtNySgrEiQsm1bXcs+kX4S15sv3p7lDd+X/YDiqY2JuMkcfhnXTZvjJCxUTJXrhc2TTNF4N5jNIgt06YZwGZ073NoHccBHi5sFRUaMTG06HYCj4K+ndjZwO2XtEt+EKXKtCnww6YFfE0zMtdtZ5a00d7A4oUF4hOboRdy0Di5Tkxg4Fy4g9cLGH7Ed5/Os85srs4cGl8h+3Ji/ootwi44KsLi7QXhqp0Y2jTB6w72jt1kgGNmANdkrG3cHYDYuUPe9BmHFZsyi4ZhVJaG/upxNBPLEdnzZxgGjcSe28ReRUFmaMN567bLup+te7ftrh4HLIJnFtFP54s+UYwvbOpu4L4gu5SiEZ6lAKzjiHq1oscMKYuOTycOjL/UEwvein/+Vn6pP33+Ru+2KwfGOy+ru0pIBT7Hsen56aDn00EHXg7aMGDLQePhqMPpSQNtGwZ82ZRZ5A+aq+SqgY016xyLceiZl/MDMV4i0ehBG7m1R5HntTqotkEFPGtJ+lIBM2PJBK4eP8BBfOs19+ljkHk6loeuR1VxkKXAhze3twAAEABJREFUb2fsqgkbnQukkmYOIGZydyaPVvzJIJUMHcai5+emt++ant806nVTEqc3xrznZf/CoroaW+rTQF4cMOzAAl6I4w1Nb6wPH9jA/twHxu/v+v7jxKK46IaciWcba8jCpn7heoUW+FqnHYMKYB9a7TbvW2hBx4n48PgJP1/x/RneHl+R/+7NqevHFAX5GMRs0DqXTuj11ReHfhD6WGtKt20cqho1LUVsLeCHjMV6dFq0EP8ztBIrQErtS8YX1dbUhqZxrNTkgtyqZw6M33Jg/IysE/0D+o+tyDaYMrABW+/WHfuv1K3J9uMHFFYF14EN7pENyBv4fMWXVF9zePcGvu6vVapg3KAo6Lpvmoht11bgkjK6jxs+G4bS/SQ+SX8DH/vSvI/od8RHgX/u5Pn5POOPGVtnWLAuo/t//9T0l5Dxf/4T7/QN8v/8P/xr+nN/+D+Cm/TTd/+Ffuvr/4u+nb+jXsysAUuvAc7/pdehVf0aX23EBmar8KuU7NjZr9xqRX/Tjo82ridwvpC7Vw4+t20B62D8Y45D94Bez+wTvqAOv6Uuv3ka9XQa1cAYMXIaC8aWY5tDfHjg+lrArhGTxuDp2GQ6ws8b4FYC/XYJPZLK2YlNZ6DTjt9X/DMTlzd8dicuVvYdQQ3aAX3Bf3fnAOtNz0n5s8vXn0kKRWBLKRoJzoojaxawFjL5gU/3odtOG/m54dsNPlIhgIfWGCxN1GsfzN14MbnxwnClvp3B60ytu9I387K+YodpwRdeb9ziCrkFYmr2rmnedCb+XtiQrqwZw9D0lvx5B/ml4S34nohDVH5gk3rVF534MnSHCDE9E0efD6laK+iaMvadQhqJ55H+oSXXFWp6ehrlw2LL8PVxHBTExoLtZw6xz17XnSPYZ/2NIyEMX3Wq+AuWauTLiE9Ht1Dh9CxYgzFQIn6sozfjKy9XK3myQCt+6msQPrvD/4acG5je/UURX+xKRTUrvBt7oqqhcu9kw989vgiTUIAFBDiVwGr4ZmyNejJCVePYNKBgQU/nNSEopkipXrLNZyaeFmhDJ+sTDHKcApMaxg4tNWDTSOAP3Fd48QOLXSsMZhw6EXu4DtYJ7lWVsR43MO80FL09VfZXKffBnshGPvoDMzyCGAta0R8Ky2DecUi94QX7SI0xH1iChTqPynNjLL6ME3mxvWI8s5mcpzs15K6ZANsQAEdlFlVwiExyc+eFa9GN53d0x2xeGhcOb+767sOZA+Ob7IcZTBynK7G7WWmsK+Bfiu0wFbVSZFtbpYV3BZgshZHZ8wXxEneWm6WoZKhgiNvU40OXSoT4YQ6YIs/r4R39nOczrbGV4BsJj8JY+Bv719i5O36wfcKYlRphfXc8HBGMDa4Evps+lW/0sy//sy7413/vf8lG50kLceg5CFcw0ro1lGol9GiTF98HFfpK+rrQV1XgX6HCzCQu2U7Qn722PB1H1qNGHBa1lmo1VIq6/4ZW5L1GpW8HpAk7XEPuzoG+f9vQRBK8KX1aAGCxr2gxr98DkxYeMl1SKEvRODS5Dj8dB3QIejeJMTvkNiSVlCr2FUjwp+v1B+sdkzBcwWRBgOuA14UF/69o1FtY9n7anf5QIDs6T9vTqAMD9g41uyzxcQxNxNMV2+60mMGzUKJDSPq6SP+Dtutns/Q376GP1PcLteeFfYXpE/tmx6vY5x/Ih8qhUyYTY5f1m9F1oo4uMOZSu32BXiWLTmDiv2Dyg3dPej6OKiW0kjN3as2Fmn0Bc+sEvLwXbP0vYJ059LU/ZnTdiDNjNeKzZ+rlDzi0+5O/9qV+9KN3vU63oSJPmqjh55erbuztJ/xpmwMdW2sqlT0NPpiI05l1wbXUeG7oKAbtEX2NuWLzmXX3wmHFldbjN3I7qAwbtXOe77rxTu94vxPrxvSGrCvrzZ34X7zPKjujV2KD96v1Lv+FmZVa/JkW7HF+dMKnEzZeweATel84LL5c1v6XCO7XTfN963uKC2vTR95LXhgz4UPv+1bWXsKkx+ICeAs3K7QRP/YpMMu4lcwHPozxe+GVdRsWuuGvj5yZfPPdy+th8Sf9nOvvPn6uQZN2dC3E0ThWDa2q4YMKlm7HWmVf7sibsX3ClxN1+I49jstakn1hEpcSYQbt5Gaowu84Nvmd8qu3J+pyld0wU2cWsN6QKT6JT6plQQPUqMfm6f6dCZZhDNd972v4Ff8bHx8Yf/fhyv76ro/siV/Azu9zvv7E4ZPf+RZ0ZhutPUORRZUYcu4eD2PP4YZtltXQ1e1hrHxxfJAPjH/0xZP8lxhO7C1Hcq1VqeJzt428G+k/sBc4Ho8ax4OijHh/QMdGnY/HgTHnDvbBYiWIv5IJlqVTgltESNi1goXtBA4sDupdKhm77aEr+9XvP0z69vub3nNg/P2nO+99i4xJpa5FCrkb95vEdUWv4cB8dAz0VlHvD5rHz97HbnsXbfFi+6SNDvO0HjvxymOG+8rjHi1DGLex3dhY92bdWAMv5MSZXLlMN537gTG5QA52zO3PSkwNg0boOA7y2cbT8cC7w0EDeFvOnRrhfcmd/JgBzLoEhhXweZxprcT/0uU5bydy0Yonzx9kVXd0WsBmYo8+6QqfO7njXDgTDy/UttkvfuA9ope/yPjBF2/01bsnYnMQrNRK6gmd7Pe3Twe95ZxuHKqu1Iuf/Pw9B8Y/h77R7/zBL/TN+xdhpr58d9I7xr7BpifGHqlDY7e5aqxN49jgnbI+33264sNb3wM4Rm/k0UotDRy342vSgm3GDgneW6cAdDJbjRg9odub0wiGTUf2Owf6WmF27OagDNFKgf/Ex9iKuyCWIov82VF6YXG7g+EFTM7UwDNnB+eXsxZqnRjbhgYH18oVLO/oe+t7FmO4Mf+ATRXZsJbvUV1RirLUPm/FJtRWwKvWAd0Hff/9t/rw/jvdri/YNct+nagnZ778+0Q9P/sLPOreR3z1nhqY276zgAAG7W62IRiGSv43iVvQYgQSV1aledl6kb8RVBcvcATVnaLjxcsLgq+v9Lsgr8wJ+Kp/DNeOYlLCNEuqU9JyHxGMCgW/1X/7KoR6DxJqQNguL5B3Cu+dImw5ppmivbzSnYC6YLDpymHijWA99wJ21/ccMvzWy6w/YIP+r40U01o04OxWqx6Yo6MEDiJgQ/lZt9AvtdpRyjjcvbCQBLzmaouqTQlJKxm/4cgNXDd6FuNGQe96cu1ia2wWAmVmEZ84EJsJmJkEWilWYm4y15AU6Zdy6QIE+2LTzpj9dSw3iggo0buogm0lUYZWtY5VfDmtih2lE2MI6se9RJf8wVWy7BX9duyDHbzU5zXGDzX74jUOTQ7QwzjI15GpmTleEO7YOOMgLwx0CRUJYEEhq7oYK3CffCjiw5ElGBPyn1JS1QS/ko/r1goySHTsOEADVEphfMIvtMJvIg4m4uCGj00z95YlRokPpsi2uTV1u7o9RSP8vYE1NeIgASMipNe5yXVBJz9zG4G+OGHBbzf85c3dhfj/TMbgBgYTxi8oYRzxFuz8ewPfFaxW4neVP4UFpvNNy5Rgr+RXzUS3qhOF4M1p0FvT06hnWi+KjXhNbNjRZSN+ut96u2LropUN1ML9jB7AojuYO16dIyu6rzzbAMP6iQ8iVeA3oE+DKte+Rw2eIqWP3eD9ek2vIpEe9Al7NmjXAtArxE/vd5xP4GGczuTkFaxuFGXrshAn1mFGn4lacuPZlQPDCzl1hS4o7jpinGc2jRvVe0dvoYvFu7GshXo0I2OiBvk6FGqtYk96mFb4+4XY400LmEyMtw99X0pjRqL/piubn/mX8cN8bLSdioBXdJu6bfza0N94XtmwnSn0V/S/o4PJOl9YuG888739YCx6IU/z2rURH9125ni8x5RadXp60jA2edfwnoX/H+RRf2F90YhPKnPzlerQyMOB/GhqzEvitBRqGHnfGosCbYVKKfIcDBAWCDbUtU1D3Ymx4DAxVVOKiA7txmYK8ySFIlOlFlV4VHgX5JTsg+WP7RHjdshz7A9gIS7UP4muJT0fvdAv8zF3Y8SybfhmA3fJfrNfNny5UcOtSMChoNiBQ6Pn56o3HGA+PVUdOYQo8J0Y5423c26FV9Dn8YM3uN6YoZN53vH1lS8hXs6LbjdyD/9SnsEfiDdoh2gp09oxYiU+VmKGXlXAOnB4MdQCFtZI8jj7zuP8AnGnDniexzyj49Hjm1RyE7B1qrZjLDqRv6enxgt10TiGWitq8B5K4hfyCexd01Z0dEybv69360OwYqJso/lV5jQEDLVqHCqxUHUcq04cRh5oh1rUwLsT40qkVuy7f84r4nUi3xzD1l9sckqGhpboV3kBbx3zN09D5w07wU4lhQ4BHkBBgZ+ovY7dHt/4Nfwc3LKmMhgXUmYwJ2V7h6HI5BomPj7wnNBpwU8b2I/o8T+GvmDc3+fldGnP+rN/63+tH/7sL2rnZOIfvv1b+gfjb+oDh8wv0Gf/b9jmuIKlXFcWAnGB30oLdFLXJRTo4utdkuufW6643ojHhU3urJl6ZEwwQfVX6qExPfFS4jpsesKfR+KzlqLPPLnwJXK4CkgCs+ixZGwPY9HjwLx2HOzLYrxC8t9c0OcaR0xvXFv/lbxYsMO0EyMZCb+i4M+2b3KseFy3JdQ/m3btYGLbN359njM2akOp2FXQK6UI8bhj5nH9mnmOFWPq57avNeTB2wegM/uUmbq18OW8a7PJLw0LdXoFc+PquSs2OC5YpoX6r7RrQciETTd8fnbN5aFjZOhx3MBn0Okw9LgeSqBr8GVZqOGQiv/QWEkiohIxn4ytasQtpsi+dBsKiYtK4DYGNtrqFhnj0JgzdHKuNPoiQhO6W58r8XgnBlxjVnLPuPKYHA3V1Ctxbd3Qp9Ga/AKb4C50E6+N3Zdet+Bh3DbajglyFq5n1sKJ+tHzHJDWNRRYVhN78FGrFburCkmXKEBa8JQRgQ6lqHpMa+A08AX+qMMRGgdymHnMrcyLDMk6uTH5Dr9sxNZusnH4I+lnOLKkSswDpwbmApua7eOaBv3kUkHM7IKNIkKFQca4ZlHNVGXgYUg9UQuPQ1GjL1IK/ojxCmsUoPSgnb6Ef0WBVlOHMTVaB8i86O48MVnJ4ZnXxt24QhsvVSt0p57d2GNM+G2zYghJ+BYmFXi6xLtOLcRdb/HBHfzPPpzjxejy+s6yEPsbJD4FpWsWtQoZa/g8rhN9Eqyit61WDmUS3UJCrpQK5kY++kpmj51EH/XPrqD1rVsu7SHt6L2wri3Ys6IDqc24UETo81zr5ucTOXgndu7sMWbeH1YG7+bC2MgQE+QPbOR8/OdPf0/76V+4S3/in/111twF/4HK/hjqKZiniq4VzAbbC/AVyrD+KV8XBlYwwUKZHJMWm8htJTW2qqGWPtb8MoT+u2hUuKnwLkmWEHPOgcX2rqvWHou7Pn94TPpQK6gNq3MDQ1yfTLbHMj3Wupmn36rEFHwAABAASURBVA8su5Sk23w2ZO7yi3CiZKJfyeBeCvHhV2BXokvyjB9Y7gSmUdxkOStKLMh1vfI1qvR+ZvPDWH7LfBBpuQ2DW0tFRue14pMeb445yL6TJ0j6EyX0VzlI+n/dpL972+V3iCsxfKYeXnhndftCbE7Egqc0cqI5H6qEyt2nKwotkFtCB64Bxkm8Vh1Zp96ejvryzYk8bGolu22Oq4k5C/FPI3+41IQfvJZOYG3bA6EVQUMrOh2rnp9GvePL46fTqNp4r8T8lYkzcTgRhwt6mrfRC+Y15lXwEJ8V3l0eShoDpkoRkgK/7xzqrbpj+52DZbeO7RV+Ar+N2J7hfyfO3T+x7kw8u9F3ZfwN+TPxs7CpW6gHfS3i4MOt7xdkmlZ4ubUezv8Zne7sf7znd72fuJ5575jZey1g4Jp8Zx244Y+JdsF/OBV9pc6D+Z/5rMjYiRObhOuVXJS0fTt7Ctu3aYEnatKKQ59Z/mcOvvv+LNP7DxcOWW/033XHrpW4y44hfmNtGmrV0FIDudOIgZKSsTHmtsPtgj7Oi4LcSmwlcRKMS9/jhwaN8PL+5Yk94lAr6At71l/GdMCW4fIc80nmF2yRCad139EyrM8xDnfw8nvamRr6wuGS66lj90ptdUxf8NsFDG+s9f6LMbZtg8EGz4hQqUWNNaLSlpJdVIns9WNE56fDoHd8eezDwif2WiM4tBLUU4HzLoYKWFQZ21ol9hvXA3wGrfugeSlgmuIVTfc5BEzoHrgymJtKjLQ8tyEJ6FleNtmf3MInGFOQUbhO3dnvfjzf9f2niS8ZJ535suGObQ4PBmh3nOHomVgUa1VWqaCbaLfctVGLuozdsrhHE8/ZiKGNhCTc5Xgy9T4G88NgfjxHtL9C27YTYyt2rdi66OYvV5a7btB9nTTBcKa2wlrWL0sBo6rW2mPfwH7hRK14Oo7EmG0M/TJPnGvQhnHW4UEb+K3ouOhO7l05pHb+CTtwoWqGakl8I8Zsr3m99Byf4eN4vcNzus/ovSklDTX7l1pfv3vSF65Xx6HzOAyVunPUl2/df9Sbp0Ova3f2mb94/0k/+fn3+sNvoD/6Xh8+3sBeevt0hNehn50cuo0VOwvvuZW2sedu+D3AadUH/214zgk/UWd93nAnlnEDGoXNwSIud/VYq5G8g5e+vh3R6zg09p6tyzmOVUf6RuJ4xJaBHG1Qx6NIBUwiQqHHZ9+j6wprZOydVnxkHGdi6T6BF7VtQxnPLfhsZ7afXf0XGsizDxzqXtB7Y/bA2lCRa6U34o+hyCxKK4BcQkT2/44NypTp/OmjLi8fNfHFwk7tZFiPoQvnFv2wGN7G5MK+6Ez+ZoPZ0IoagkpJeKSKE5F7C6/0+b7S1+8/9wOE+zuRAAzrzh1aVTPVosqYRusCNQ6DBhxXS1HJ7HLiM4Bo+ctrrEwoIhTxmcT1K0lK+k2hx599l1izSBRp4tujK9/+XDgcuFL47xxK3kjuKwvBmYMCFzAHhAv3hFP+nx9X/Trg/pBN5vsPtx48n3gBvbA4TBS7leA2/4qBB+w6klQDAdHAATUAd+EbyRt0JymWroP5X5lvHhecfqVYemFzIPQCAEMXItOGF4mHvilaWUxcfBcKzYpBDMNafvoFRhIUO9cutDS+Izbc7zECDV/vtFyHKWQslbTGnBkFpTvW9EV4kCS3Cp5yv5tlaNtMIpl3bNx7YId5QI6Tgv0V37ZW5G9rGtcJT2YzdmfeCm34BYLnhtIr0bpiL6bBf4ce/FcervTv1gAVOhta8XFjSnSMriMS4LfCxImzUHRW5jNVlt8qBWFsqujHdGRsfiTPf+hdeAY5DjulCm1F//aZfI+/EdltsZw7yeIEupJAk2Uif6Kw+HD6wrMrhe+GrydWoplnK/YEChT4DINzonQ5vs/Mrg/maCP2Vuas3ecrcYC+zMVKZu+yDgxnPLf8bNjquAmKDRwFJ3QERwJiQa43OAtx7UWHdYpnu1Y2VhMFYOobKPzC2B1eEcyGeaQ13eXfvqwlVLkoED9KlLDepmQ8P8yGLzrPbGxMluHYRKAC/uZlPTfrRA4tjF25tv62zTxKIqemjPvYKi+IrVNBvnGZ0Nt5cyZ/HhgvupFXE/bNPFvg6XZChwnsbfeKLMtcwcmyFrC9U3Svt7s8b+kxKM20d/LbeXpn7sSYiYVvxrczc7pcaoK/cfxIUfb/8OAD30Se2XFMHceZvJiJ74V2hbZOK77jp8ecwC0xNEtRllRm0cbDO/a8+NtDFinrdUO3T+ezvv/wsdMnvlX0v/dk3bMUDgAOen96q2s76M/vN5XapCza4W95HmedZzCZX22xjFv3+YxeK27ZoF0SFMKnpuBexJz1X8AEYhE27t5oz+Awg6dl2LfMVCpUEluiqGQqCtdu8WUE/PhR/3h0v8Bm4pPatlKH2bcgkH4/piZYHZOnFXi0kizmhQ3BoAMbQ9OR9uSXldPAYWslRgoxI0Wq22QdZ3i77t6p93fq/uR72gsvXS/niXVh0cgm86t3o37w5Uk/+uGzfvSjN/LfnH3LAe+JzcmRunEYGrwLtgXMVwE/8lJPHFI/c2D99mlgwzLoic229TJ13TgAPnGIfTgU1rnUOESnA4v4cazYc+B+UEZoA9eVONuIUfEBPpUqpd2aIn9CO4dGnMNpwZ4V7CJCzpOhFupXopcHBt5ATfJNfFwTcg86mE+c2Wc0xOiuO7F+pk59YkP/CTxMZ2rZQk4m+VZYqwXLDV7GtZCX3oC4FVLofvgRvRbTQg7NEuFCfVF/tqHnSm46Dyfsu5OrM/G4UeMS3pggf3YcvqHYhv3OVZyoLhPfuw78y8dR/x418/egv/fupOGn/y39t/8P/6Hatz/WcvpWf//H/yf9bvst4lq6I28ilxWhCjbDWOX16MA67fsdgQsxvCDPts7YO3FvPNyu2474UDAuUKLg8LE1/DUQfw2eyXNBu+FRzQL2oWSsKSIU4ftQAbOGoRXKEH6UisSc6LE31FTLwj2EnMbaWU2MR4KQJM/jkVC317oXfHZl7zIvzmGp1kos+m+CHIlD6PmoI7HbsD0kdIH0+Nj/rsH95cxYQ1KgfyHHBnRiXWJeRaApwT+tC/aof0KJQqZSCrILsV07tZG55ErXn2fdFngZ+9oqMlIRoejzi0oWWYb1LIyLiB6XG4aaHF+OmRdi8iP19tP5Kr943qjt4jMOjZwb9fmfq3DrL1H9ZepQE1nSynowEW+9prIeG7NNItr41X+IhpCSaxNhqZVYcHwwFR8L3PfeNxNXjluGqqBrllBGym0pqYoNmXgMxWf2Aebx2Y5QYm9iLy3X6flQJcesay0h/+eKoU0h6fNBFkO49v2DCkqWZGyWLq/RNrA2jiVTyb1pHEc9PT93OvFF4+l41Hg44OPKvIBSFT5pCnWZllWsR0k1qFJ/ak2VIvhCIT7O1Ac5mJkuhvbnlXFjK3JtezoNOh1GvsQbyZlBtWWf2wGNXb5rTB45PD4MlfwsMg4NYR5bEV5KU2+5tp7A2r8AMaZdV3SLiM7SfSs5/0ui7izktf09swbeiRnXINO2r2Ia9if8iyoyW6YyUqGHv4kK7uNBvVdcq9fbE2vC06npmQOyN08jbePlcCB3CrxSyXiTsRtq0WGsGnk/MDX8jdnoDIY2iEjEAomWX68N0nlmHRO9hpLwhTe8KlR4gKryp+cydi7UAtvrmDUGvp7BwOkdDC7wKJkSc/n1+OFW/bPrH779TUWuOrz8y3rzR/8aMW9V0EOBPeKZ5PVgaEXjWHscNXRpJVTgnchI+EdIEQGJT3TqvkER7x8mfDGzDkzk5EQ+TaxBrtd3+pzXM7lnqeZn/uNQO361git8P8MUAW9oV7zWDMlyHs+D3pD4bXychzNYAJFoGJKKkmrwLvg+GLqT+GHMeVrpGJB3ZL0wjUOTa1kpDJS6vBWgZ3SdYbqA/85cftSxx66VZyv9GzG5Y7ufMbX/+NrkG0S5Yd6mHV5/ruz6i6P0N867fsJ+xe+mF2r9Gbrwgu53R/9N2n7QQ51EXZW9qERRTdoMFdrMVOATkxBSSsFvQ6+XJ+rAgcO2A3Y9qOgAFsex6Eg+nsZGPFfyl5imvzI34dHAZOTZ8TCS07XHQCDjxpr+/v1Fv/jurF98+6Jf/OJFF2p2oIPXIcvy3/Ls7zwl0VXoGGrEj/nVUpXw2fo+RVxHf14zqImP68LzUPS8WcDpxn6748DmcYYm4scx9Pmd64pOvj6z17uYwK73EXe3TjP7hFmT4xFfup3wm/cnE7g7liwPFBURv9SpJDpBg3VvRSP42K6hNaWkrpvXGWSs+H17dXTwLCLgJcqm6188bCwBDqkBXg1KxqzbroW5KzG5Mt9x5APVCbv9LMCiWn6t+K3pUAdVfBTGb1P/RIQyQ/FKipAcLPwumcgssjzzMUUEcb3xPrRoQ25y3/BLg2+tqWQOalF/N92J7an/RaNdK9fWdWcOU+QY9JwMaeOga8OOHRu4RYVQKdkp4SeFzNNjbOOCfRP+uPPeZV9OYLiwjs74Zca/zuMFX+1MQlyXPVM/VuZZ58hdOy+4vp7hs0AzPMxnIh4m1oCJ8Qs5ufgsA4/tJpSNiG5jwR/W1Tpv6L0JnruIu1faJEzSCg9+lKX0dfVATgV8JnQ3LQsD4Y26sswegxzo+UuGO/u3OzYtFKOJGuHrK3pe0e3OPeH34I+dD1mrZjbVyzL1+FoY4zgQ/g5w/CVhg8BU/qC7G3GP+vh2J6ZWbQDnYRU7BVbLPmmar5o5QF7x165dEdF9VGtRIcZayx4rA+3gWACgDT4LuN95P77xTtwJGyYTtq3oaN0ZCq/o8X0Yi0x9HbTeCv5IjltfuQ4choG6c9CB2tRa7TXaNeTp6cA+76g3pwM06ou3J/3gq7f68Y++0tdfv+MLq7fyf4VbyQX7bgb4Ff2Mle8jkrW+oktR8iciVLOwZg/IGuQ6NLbW+zCNQ2NqA/5YzAdbBC7iYz0TXiXE3MLaf5APs3/01Rv9+g+/0L/8a1/rB1886Tg2RYSGWqmVTafjqGdseGZvblv8N7ePh0G9fhjnIkTs5NesOzG0OX72VMnKGOaeTnqCTqejDscjuJDz6FtKMlHdv14T7th8xwfdfjuAp2Hdw37d4JfKLq8qswgliQnJ+XJD7pVziIV5JsJPMlbQpkCG5C9IF+JkoeYKvgO80gEytEKQpGpJGKcKra8rAdMJxEq/DvX7fs34GmIoc9TJcxpMzdhtv29FA8Y6OFqryCiMTUUE9Ln19YOy94fcmiIe/RGP9pd9etxHhG0RdvHyuuOAjcPbB904MLhT7EwXAuLcF5KVpNkAbddEtr7nEPl/+82iv8AGKl8mDmzu+nSZdXlNdBfvHbBKZF80HRwO8IqdGdJKcbtebyyad2SvulNZbsh0QbiQXHbKhUXFC9fk5MIzzu8NnhsXLohuVxy3ErALha9vdAlcHnek0ZaLAAAQAElEQVTbegXj5cLtLj486C2XrwP6lX+hkoBGEfEglEylNhxFj76mWOTnZ68tA9U/MN0pTHtvsQ1bFvRYad0XEXJsJLySmKjEgX06sJBW45Eh6/PLReF17obNXPYgxMRHgVwf/Fc/g/+G/UDSVUGMzMn2wlAR8UuSonevMPTCMoPpxrX1S8bVVvBT63piBjI3WafIUMlC/KUKupqs86NN+h/PKrZV7Cq0sNOGfj3BSK5+YIxPJ5J0QeeJhPUG6sICdaXvRkG9Ew8LRm62B11rKRSbplaJfeRmFiW6hEloBv8V/V3wbIfnOR5sZPDcOiS/fO0+j3HMBH4qUZDgJ4GdO7hufZFZOyZYz4/g75ia7jfNFIkFnY357pkZypKKgAc/guhS4VftJK5NoVJSxsq6p8cD+EqsTuAywXeFr4u1fuXj+xWclm7fhn6rbJ9wNOzgGeCeYFMolJXCW3U41N6/gp+xvLHwO49M/lsAN3A2/jPyLHMGb99P5JivV2RtyLQc09J1nHXlUNb8FvBYwW5mAb9RE2747o6MiU3pjP9mxrsAW+4ZX3/kW+QPLze+Sb7wZdJFZ3J9YvzC2JWxK6d6KwV1xecLslf4d/8BZkQq8zMVGWs/v4HZy8uD1xUZF+gT9398YMwm/HLFl4s8f/SiwSbln3zxJ3TIol/TrChVe5DXyLO+3mTM6DVjx4Q/7sgwPTAx7ruMO78U/DJl+veOT3Z5nG2asWs2D2ybwXjBD6bNK6vnRfAS8LAlS5FjIkoqMqUwP9ND0kPi53zdsWcX7+/at3hsHDwA/YOW2SrMr6wpYys6EgfHsfb2wCHsiQPaJw5ln2j9Uj60EGJfdV91Z9HFfE1sOicOWe/Ufv9N4iu1/NPLnbVh1QDvr96O+uFXR/3o62f9iR8966uvTnp+HpHTdBgbcdjUWlWiC9oq2ZgeDqk3yH77K/TE4bD1O6DjiQMFP3ffgQNi6zbwMjZCvj/wMno6HuQ1MJVaiOGF2FtXDJcUKVkOLuU65D9aU4QV9uzgJlmfBi4NnpU6UhJOGepIk4sPDKPP9bVg7Tqxga/l3MHlwsvUJ+LZ9JFvp/2C5QPUrFIpISbLOeu21gSHQn8qIgSbvsYS5qx56rSwzrG37fp5/XVsOwdmYmfipfeOnbNrkSfDHpXhhcbotqGgx6/kjGUiglgK/cVj0V+B/i57hn/My+qP/r//jn79b/81xTxq/vHv6p/+6b+lj+PPRFjKut/h7zVa8G8tqf1V3hAa8wJOGw8mBnusc35CnrHo85jrWgF8jMpuayul8ziywTuMA31FVn/fJKFkScZFdn9kb30NRu7HHwXcagmeS8GanZIacTcOhbao8rxAFV8OtdJHrDEP4Bm/q6RUGW9MrOMLPvPL7506t4JZY97T8Sj/UwrekL59PhK7A3OKIgJp0Vt+A7T6uoD5tL7mMT/l1cY2NHKicmBYVBBcMh9z4YOLpBB2hEomY6Ba5NxoA3MaZJtoC7hXng3mZ6rYhIwAn07Yl1B9tbvwTKGOq1+SNxzg9o4/znwh57818el80xlyXWco60JjEz3qzfNBfoHw3zbyId5pLNiQSrBZMXSidvl/5HrzekCwbkKOhfWkkK+EefKnyyUHKXMdn411wXHcY8V4U1MCvoUJiS2lRMfCdjRsSfoQoYl9pGPLfHZ4hBgHnhXKImE686TKxVBTwCb/jUehb+y7MtWfl5AE+VkytphKynxarfj4QQ2sSyZ8Q5X24APjpyc9v33W6flJJ64P5M7QiItSVEzMsd4BT8xhrpRcm3cl3tw2FChQpb9wmGU9jJ7JOPglnUfIVKehJbHX8MugX9Zmal1FZ4Fbt4+2FMYjw+NdD0fmNaiaeFi6bkWV1nZGPnJuBn/7KAClIDiyczVbrfjtM7nm+HrBAXfqzo01faIGreT6zjimqdqukj2OC226U4IXVf412BMBEUGvFBFqtTzsoxa8oca/PY16Og46jpVaXnieShiFUiVTQ6vs9R7k61ZTCsl1GClc7L7V47P3xr9NflCxsSLT8xqtcbSuBV1gA58Nu1et4GLblm0XJmtmL2PiVgGPrNnbCM9CDG0E1/yghD7le/30i7/DA+mHv/vX1C5fuFt9CL+YrZKJfaXX0pF8r/As8C4pJW0qlB4LRYQiQo/PTi6tWsC/rwPsJ+7ktd99JtYg05188b39tpMvWQqywI3EOICtbY+IBzvRch20O0C5DnfyNUR48cRP1X25gMUCPgt+X9hnbMzNUtRaVSEGXScYyP5jV0FCyeh+O+Bj08i+w7W6YK/g3NdPgF1I9AWwV65dm00b8dVlYZ9f+n3v8X4mPtaX4XILKwEYveJ+118eJcf23/i061vrCnlduhK/V+L3DF1YP2/sE7xmPeSGEkaF3yVTLYtKCfyRykhFRKfk2YDPnk4jhxcD8dqI16oDtfJAv+P36PaVTuMg0whGtYRSoVaKPPZEPh947jU1InTjHdp/E/bbzwfG3555950lnh1Ogw7HxqFaYw1NVfZoqKgCxo1cNw/7IaJo30JS8Ef4IfphcUXvih3ZiYqDf72236nFE3G0EFMrfvBByQ1s/M515T3deF04oLtw/cJ+78wB9oX6f4VubAq9D5kY75ib4DEtm7w+3Jjjd+0V7MNxiDYFO6xvb0Oq6F5rec1r2tfriNCCXj48mxwXxEL3s6SI6JSSQhIsVLipJYhDqBa1mmIYODxyets34mHjkAaCn/MElhJYlKyMb/ijqeciODnuTaGQbyO4QlCYQv1DF3JDFV+2UrtPG4OTp46nCf0dr8lA21irx1QF4x23jruJ2J7Ba2Kv57bHOJv4REYhn2pNNJA21rLViydKBc+SASUTvxZFpKSHPxmmhXGT/Yhv7B+TfTph9/yZ0M1+2VCEH2rKRp2DmLcBdMSGpI3+lVqzvr6/bJonrvH1TN7M6I67tXEYtym1WQ90CpxR8EVBR+u6mxNC+NG+61doV9eXPiBQlKpxZB9/OCgiWPcnTfe71oej+tiJ944LcXUlT66cLXk9mtBlgsFMnPk95cL9Dd3ct9Dng7kV4V4nNgSu2Liw+Tf53vaiQpfJL6AEYGyJCIFqJz83bZJWYmkxH+zCbGULKVb0nPjS5KaFd9YNH9jWiFAGtbEUtR6Xr21LtWbfCbs2sF8435rJm6mTD8In44xdroGIhI/UiImRd5SRWn7kve0wFlViJBXUXMgt1Er2uvTkukt9seyhNh0OI3s89rfsa73Xe/N07H+z+Adfv9WPf8yB8Vdf6u3bN+xxTqpD9X+/Jcuf8cEK7dicie61EvsFnULZ5RXyp/b1fByaTFmKjO2dWjsRKDO0gtuOL2CjiBBhIvMbsecNa/9X7076Mbr8yR9/od/gwPjrL95gx8C4wPaiA3uxE+96J2rvm6eD3pwOeqIuHsemA/qOxpW488vUQvzfqVHWn+BE36oD8fX0dJLpeDp2PEbwqdiTpWhHJ8fLDO7OzbvjCNqw3XtJkRehDd139A7VUsG/Kmn5hb3Cl6uuyL5yTuA4MW3iEymBneNoJTgWeBrTlZwM7WrongopUkqMKKBToZIpX2cED+0Cs9jlWx6pZKBIUICit77/TMkAU8nkGURbGM8PjlPnYT4h/xEfWjoiQvlKpbf50Ckf/XQxQ3wYz9Uf/6aLe0H280Rhu5Cony6rzleI6ytJfKd/dnJ2klYG+35iE/MN4/7jbxf9pUG6s2Cb7JCFseQVBSS6zUMlIIaqRgJU7BIfJ/TCW/NkB3AodfWBkh1IkcpyMMzISpy0y/zMd+b5jNwFh7hQ3giavvCx4F0oNF7sJpyEisyXPtv+aHep97rlkp+A/PNod0V/Tg8TIkIRkFI/efNG/+b7X+jEfSnGtzteftpn7XAmUPjpgUXuUGR2aMOGXRsKOcEABOZS4BvzaRQW0wg+plZC/MB376Rf/exSRvbYGFohhlKOtYgQg60A7JGFEojrMh20Cwkyg4nJ2MzcG7+uDxMTXRKbSpofdtG3YYDnwkrpfvxWSumyS0kFc8QHlV5lIp57Rfj3ow8elunNh//GUyc2JC+QNyoTeqzECa5EV+mhM23PQCn4UzKRWTo1MBpqZQNS2KgWYinol1AHXMTox7WL7DAUniX9IfHEdpg2hHhTGrR2ta93LlzoTP05zzzW9zsL0Moi0YmAduxveyiyKCkkbncl9oaEnPhMEUqoZKBfeVBJBfeR6p8NfCzDN0m/qWQyNugiElFi27p2gq14BIWyQIwXH/uQYdrjMWfTrpVNybItmtB9opAb5xmclzU0s9lcVvV8MvYb4G/osdJ6UzkzfmbDMZlY1O7kpguz297H5AfPVb53/80HrNO9L4o9l7n/dLnJhxemjxwa2/cX/H4jX2d4WGZgVMGO7i/HMzHWeowVfFvZODe+IWwU7aJCfzIWk+W5AO5LOIgcW6k9E1923XThsPh8vvRD7slyGLHsoSt2/3+ef6A/OZ81gJHAC2iZu2klDjdWbceC+YYXDcb01uByL56bPMZjF2MLNhfqlg9oXrD3crvpyiboDm4TPKdl7zh37BG2wMuLCay77tYhIiUoMpURyoTC16mIkBTa0d/iPY81TX2DzhjX0UIsFDYaplaLiqnQQsa10gY8+4K4k61mRMu0nkencdBYqnxPeFNreSFA/xsbAS+oKxgKwQxR/9svHOq2MZTIRDX52Qa/jTGYiK7I4BqtVVLUqNCB8Qfy8cDckQ1RQ1imlOhlHRvPCtew0cSG0P4wzhEB+9BG3FqNmZflG2vSzBqAYJVWVbAvS3ZVdmJ8YozXIG84r6xjV9anG2vYPG+aOQx367iYkXOnb4LXnesba9eDFl29jkCPdmMtnPXCy9Sn89S/DPULl/2/g6VtSOypVegSimLNdhD4FcKwFXB8SLyylhI62jnUltA7IObvWGAcXQ8Yznz4hNR5s2ktjAEiZoiR9IdU6Ghg8AUbx3/3adRfaE1/qx71bTvoz/0X/3N9/Vv/lvz58Kf+f/rpn/tPdS9XKUIPXqFIcRvKLKrwaRhRS+F5oZ+aJgm1eUmRfHA8EdN36oPtN4YLeDOk/8QuhQSFMqCUaNT7MsjnopFN8ICvK3lu3IKnD5uliHjUa+zksZiOXlLhojCfbtGIW+JffBAIUMGVnzG9j68M4gl5txFLmzYM8JjKgAiueLgzz3JX6h49yEjWk1QryUuayIWg7hQ2nAOxW6lDpT9LBIX4bJLbiFAyx/O8hrfB8ZhCBUV4hLofESnp9Z4bVBLlVgvxs3JjHL3xnOlcuEe9Ps9zjJMpYBqvPBjS7VvQ3/Nt40yC3KhHV/ZBXm9v5K99JD5jLeQ6dqArl9gSGmrKsVPoyLTOgd4hdb13cm7Xgq9nXr525Gzbis6vhKwJWT5kOPOFnddy00R8UABUSmpoDxrx99gK90XNsjr/6PaFHn9KJr4v/bnHNOZXqJVCf8jx8uAXjEkOix8RVAAAEABJREFUjRmfQo6U4JL4pdQQU1S4Tp4lAVmQksVjpOJxr7KllDHckV/AYRirxuFBlm955hPm8StUcxfDHwTfaoKveRdk2qqOE/j4v4RwjVjxcSLHfAfXP14CP9dB29RloXBEoJXQ80GR6p+VHDMPx2uPW2xyfPjeft8xhHA07IwPRYTkHyi5Ni6Wka8MPUd8eCweC/Vpd3ok62+y6P5cUkTIfyptq6Ej/vTL26EV9RbsDq905IDsdBjlF9nTceAgrcl9/bnxrd7/F1XAqqV0XzbHifub7x/UceF5ZVwUveqo/imZaq0QT/BiTCmhSl/JJG/VryvzWilyG4FFAEZqaabez8TonXp/Jz9utJP7WAPc3/OPgYvHQx2VkABAnTkyEsD+4O0/0PLmn8ufX//n/wvvDno8rczp5Hyh1/N3/CWuRRtMQBt+c8dDhsn+YBp9IVxNzm2a2HvNHPJZpwV9XR/8DFdrZdLMjfsdDxEh61Swt4FjgkegI+z1+IQiomPxGbfDOMh+cswbO0ZIMF+x3fTQKaRIZUIEfYV/rUUD1Pp9qCInIKUkcsO22v6NmN+weaVd4Lmw4Lm1vlJIEOJkOTzqNtue5XW/RMnBTlRiED8S+x+m6EvW2H//bdHvsAf42x9WfbD/mHPDh3cwu0FX+uzXTvh1gmae+782Wiax15PYGiNbMt+SqVLSptIhBeqVDLku1Jo91morqiUfxADb32OfXBhb1dCKGriUhE9IGR5b4FHglz03XRtdlz/yBfwHvsx7uUx64Qu+Cf0ji8ZxZM1p8GoqtfY5M7obO/Epxh8dSgmhngq/akn5vpKXzbr6nn5cIeCXa8NKrMzIuIHBjT3ORNzfvR9in2S8N56t0GTc2PM8cmMjV3b8AjHfMbfix9XXOMz39udq5xBoCSYlk3UlNaDHASyMz3FoOoHRcay9VjT6PZahKhkPCvW20en4dEx6bifmeQ4mY8umkGR7jYXbKKlkniIVEaqlgOOgJw6ajsR4n1uy99dSVbIQpqEde41PKlSY0zwmUyVT/jhuZ/Jugmbsta2O1WB8MMDkkaaI6P7gkTpp54/kX87rnc7P5D6eMD7QKTslOERE78tMWZ9SUsk1PyqZjCsyNo5J90dgg6QVAQs+mYiTG3v2iXWn+4RnO7TxfKVeLNjhMW5X7FnJS+fihkIeZ79O5I4PMv1+dmVNd3vnnW7iYGzutWjRQgw4FR84V7AmXvHxMJSupy1HJJKF1alibKvHjBpfxzWcSUbgz1ULZz8rX1L78G8hPleYs8Jq31m5eV9bIUxi3E5N3P4bMbmsu9ZtFz8da/EJSw2BpQRE+uUDrvwTEVJkp6ANpSL4DQU4c9fvQ/4jPqADViuYzej5GY/pFQ/Hxsq79g6OiR9rLXItGFpjv1VUa0r8GO+ZvdSN9+IbfBYK0MYcxIJRqHh/37KP95xijEKCJTkVGuA7VvBuRX3dhf8RPL22ng4D8T7qdBof7RMt9Ay9gYx7RIAd7zXIf7nc9el85+B61SOm9UtrUQnsd2GyjF1E9GcRwT09hgNacTI/9AX6p0oU1YQK15lq6Dtgg7E4DIW1ZtA7DrG/fvcs/4UFHwZbb9slPgtOXonTDeKW+Um8FPl9c2xVo/cO0HFsOo6DailCG/S3DRvta21Az1arWitqYF8YR5d2DFrAf103uSZ+1j2wrmR2frVW2sq8qswi545z4sx++hOY+b/c+/7lovcfoQ8PulJDb9TNO3X1Rg7O1BVEKCKUJVXQwe+2DTxqKcqFQHLA+A0mM1QZQD8TujkE9MoL+KyFFXBjw+1eb0IZhmKMB9TCvERAd5ajH4dkCOWTgOGGeSvGbsj6fLizPywWw+SP24RHyWReeRBOLGEeybiQ+C0+r1O5EmqHIgI5j3HYrPNtk/9tww/nRR95ST4DhvsFP8F/jwDM0EIyz6ZV+v+fd/2CF+F/922lDgemuCQE17Q7MrJgb9EIcK2kSiasQsFIQTMr+eWKE77/2AO7taPevP1ax+Mb5h0YUsFRHAqt8ovJjeJoulDYPvIS//7TTabvaT+eZ8as6LfDWUKIUBkbd9pdQivLDa7c/7h2v0kytq8zPUJiYEToNoz6nXdf6i+ev+92FOxI+v28E9LMwS503DupHDwLhW1etl7wJoD0tf24M9DTEyzGVthkN709tf4PlB/9n2RX4Ud1vTNEG2CWPXm8GXcx+Pw3NgbmJ8wsdyFoTZZznze+DVk45Jjw69zpwqZg6gkqiTlZkhfiiqwiKbSh74riC2MW9BafyhgHfSNwfW1ZxsnjZmTcscv+mGhXxymK+NkCH8u68nLpf+PmezZK35Jsv3h/7ocwK/FTS9Oj2BTaRIPABxIsaEMb8ZNKNRb8Q2sUn6bn48i3TwPt0O+PYwWXpLBKh6Ho6dgongN9VQG+O1x3+Gy7ZNy3des5uZNb9ChDik4h/xFjxSEVwnlMMWJRELSh1AI+O6OUlZ9Bysbkql3J8CTnRRvkViqj4LOiyOyUWVTKg7KksjyuSy2qUDO1oqFVxqX8Mc6JgtXY86y25Fkgb+8Hwhc2gBfywe2V1gc6CwvSui/oscrz92A8eu5l1BZNy04+bQ99I1IRPHdRZdPgDYK/+ffh7pUF5obvJurPnfbK4eiVQ1FfL/SZ7iyAVw5Jr352v7EQ3fXC4enHTxd9/+msj/jcG+MLuXrlsPgGzY4r5LbW8N+gt0+jvnpz0Dtax/TJL57HgWcjNGgcmoyNcfH1kZfS4+HAInmgRhyI36YsRdu2y7p/ennRp5ez/J9mO+6sgw+uf/4y6bfyWX/l/EccGuMnSVYFl3Il4RIN4HwA59NYyfNULfbsqtAqwNRKfE/GAps/nq96//Gsb777pO8+nLu9lnnF1gnGC4zvLCp3/HLDT/dXmpxbxKD13XcpIpVZlKWoQBXKQl+8UtKWkMJjQ8lF4/kAfsZjbOg6VHmO8OUKDptQl/wiZDXxgnWmLr5g/5UXlTs1oCj0Foz/5A+e9fU7sBybYEn8brrgowsbxV2bfDhcqUcq0sw37Rc2S99zKP/tpxd5AfXfIP90vuNziBiwnT7IQtXODzhl8r9HnJx2B3G2odRMnZrBaAMj7SFvGC/U8u+/v+nTp1nXyybCSZfzphf/W2cfpt7/wpgbi7Sw80CcNOwOlFvI1xsvQpfroo/Y+ZE5Hz5OMvl/sPH997Pew+MD/Z+gj+BwZn17uXj8jO/u+PKGH+/67vu73n8/dfr+410fPI/Wsu1L15AkJ0tBcorcldqQ8oFoAaeF/HMczuTIRtzs4LgQN3dwndAdCMCk9phurfS5BZAiUlKosoEcx6LDqWo8FpnvcMgemxW5QyaH/IXNY9UP2TD+z8BhPj3p//b0lcb4df2Vv/sf6cuf/Vnt9a4//DO/qT/8wX+JfyYty6qKzkcObo+HqsMwsAFrj/xqg6IWXFG04A/Hj8BYGfLmaVl2vhBaZexvrhOu9fjR9WUj3lbIfl+w2Tk+Eesr/mW6BmrWgXx6QlfLHYjXmlLHhTETenm+5VWCMLGvoKfnMoi02x9keR6L/JkcXHnhkBbibFflpbl6DhQy773rXWDil0/rsKHbC7H7PTn7/vsXfUveXnlpty7P5IJzvpWiEX19//UXJ339xZP8b8K9fT5orFU7OtyI8wn5CzksPpX+w9h4OW4aW1GpBVNCDm1jMjNugmZsdX5c+OLszCb0Qvxd2JC+UC98kPD9x2v3083Yylao/7YbdvBd4WGZC7Hk1vg+rhe5XdFt7eN2zYxZUSAiVNGnpKhdi+7Xa99j2WcC58yiUhsxOHBAPvb/HNC2BMBP1LiJL/FX9q+mxbgTw1fWhRf6nf/eQFtv/1t2d+pcLam3pwNr80FvvE6bToOeiNEDa3Oiz4J93s9mBrW7yvJOx6Ynxh6Ik9aKBvw54BjjeeDe7cj8cahgnDr0NsihFOap4PeG31qVXGtYgBXUmyT3kkNfYc8ucRf4ZReu0ELx3UnGZK0sxFHuMwcKi4J9QXAdrPnBs4QK1/6nMFAB3STSXRX9bUPCF/Zaia+JuPDf0r6D0wQe9kHW1PE4gMkIvqPePA3kXUVPUMZfC/Nm6q3J9bFhkAn15Fi4Ur8v1LUzterCF2Dew/mLsxs5dkfGhMzFeQEf21PAuMJjQNnBLVTQIfT4ZAlV7psxdq2hPdAe+GLvOKZG7oeOZSH9Q0IRY3ig782p6Yvnpi/fjNCB67Gv286PL98d9YMvn/TVl8/y/QGbh1bBqeALKRKCXUTgt4IPGzg06k9VJW4KVNG1Vu5bUStVQylyv/gENKC368ib08BeuenYGv5IZfKQH1ir4pdW3UcnHSv1bF53TTjdtck598n/9QG5d6Me+9mV9oU8/ERuer86UcMXomV17MAvI7se1q/A+3d/9J8py13D5df05Tf/NjElzdRIv59c8McZ/7+QP1f8OuGXlXxciKuNHN3hu9nvXJPShteaa0dH+/GOT+/sq60vTX9mmSYD6Xq80rvCw3wc1xGhQM8wELSC9iC+CMyS2bH2PuvLt0f5Pw3+Gh+9IU+dTyEJVlrRZ/EFDJP5yXzLiz1UsflwaDo9Dzoc8QuxhWvgvvJuM/HO9SDvF2+uE8TjBj/H4078mISgzFQUiHaPIkwW0OvGPulGXbhzc+/zN63owg8ypP8u8fBvsxb+x+8X/ScfeKdh3IV30xfy4grWnjshcwbjmZxeAHY2P/LlBl2dO7+klb3FBt56jZUQKgkUtKPziq+cyyvXQnrHAUy6PdyTHhrJBedXbVIpIc/3uFDKH09d0eGOLx1vZ+LNremO7hMD9gcgylpVYFTboALRwVq76eOnu7xnm3oQhCICOUHuBP4wJfWzaCBnRmhAMX4U4B27aANtkrok9sUra8tMu8mH59ucyq2oRev/VIeW6P+jupUv1WWnEGCUTyW+zz07L2AVoSsgQBd1ytBDJzA4oMOpVT2zzn9xGh914XTQ87H1vYp1EznYmHQaGzVi1PNpkK+9L3BOv2Od/eLtQe/eHPXF26OOY5UFTuTUgl92hBfAbmA2ImsEr5HrhuxnZP3gy7f6jV//gb7+8o2eD6NaJhgI/SXbtSLftOMb63Ogxnj+yPwBvsJe432htn5iff7AAf/Hy534XFB9U8BmsK1D6X7wf91mnXZ0m9mPrMQgQ9R1bFW1FA201s9xn5EKyK2pIrMxZmyNOmga4FtVwEghNery8Vj7++yJenoE2xHs2jDAu3V3TMh27ZqxScRIrUUK8WxnX7BRl1bNrOF+N3SO2D6mMCaV5ZGDV94Jzn1PfNeZPdL5cmHvfYY+shc/68p7n2un87iNRU9P+JVDwHdvT3rGZw08RMzxo4iAb2ocB71986Qv373VibW9pfDDgj9WeS1N5yr18cz72ox/U1XHwzO16gRmB9X0fivZr2DHfSc3peI/URT8sS6WGXA0lsZ4HKsO4DOAQcnkSbmRaiAAABAASURBVECSx4m8SHQrzO+E7RX/lyzIgjP3rVZk+z4kcvTxX47ee427c4B+vV0f+PDu53/60Gv9TI67NpSS8vzjoWLHoNbgWVN77prZQ9w457oTI4SYGvqNQ+pwaGBT0bl0uSUZT9GbqF2O08r9M+8Bb5+a3j6NnZ6Jh8NQqEFVT6dRX7x90pfsU9+QM0dyzfTEHuMNtLNv+fb9R/2z3/uZ/sk//4n+0T/7A/327/5U39G3Iae1pgFdGrZHhDbid8LOz3GcGXIdvFGzzqyPZ/bLL+TDxJpme59P+P900BO5dhoGnWw78eHWe75n9LHezuWv2RtYX+GMM/tH04W9tOv3BZ4Xzgpu9M/ERPDeVGKX/2stVAOfqhO2viHmjtSMNlRZt52itBHMK/qsxLiL3f7aapu1Ysud2DWtxn4XPIsG7D5Z51+h4zBqhIba8Pem7zgc/mn/952/1b/4yTf6/T/8hf7gj97rpz//oJ9+80GfXmbeNWfOSyf190pssOhKTD2Rp2+fjvrizZOOxH5EKmcCfkFhQhklQq2ECgDzIwenDZkxxGTQbZyfVcYNJRmfjE9FhPwhPj1Nyb0DJensCxiGGgzz23HyTuDzw1PJM02eU1CqZSH4s5PvC7ySUQHJ5GiFwsR9ij/My0yxTuuFxfV7Dos/uFjSntmsErsK+CoKrg719WQTxUiaeVFnLdT/8eebvqqp/86hUKiCcYktbkMJ/8r8gecN75d0nxSB9xhpR14oUB8+fsBRq4bx1A+MD4e3quUgccC1sqDd2CDcKOS31/aCYB9WvP9w5WX/ru84CPjAwciF5wvF09wjpEzLokUWWqlrheyQ5OedeIYg/epnVx9BV3CVev/0RhXdf8hmsmBHfGbMiN2EUzbo82HxClCmmY2kC8A8r1pIyJUAtw+Zgm5B4hcSruntaWCRq2yCkwOBID6kkmKMaEOFm6FVPR0HXjrG3h7HpqEWJUY4fhZkmmZay7yB15mN8Zlkf2EzfOb6zgbEOioSnkUNngUeEZLjdEW/xQsrLU5kTDKmqGJzxeYMkMLgBYxn7LlRME0T1+4zjwVlFvJjIv4v6PCC/A8vN/nA+BsOjF9YnBgC7wpfKIsK+iRIk1L6YwpsS7CobDoam4uhbzKeKR7G4USBOlCgvIFrLK6+PlGkXDCHXlSIR2KdtNH+2m4IXrFtQ79AkF+GEpv4QTq/GUe3TP4VWrRTeDc6FhhtQstsyjIoaHcWuo1vRbcttJEPbsWYjKJfEvZl4b4k81LF1+n7ogr2nVpRe6VSQoroURkRfUyrSZsqtKhI7m2Pwz02zD40vuKHiVox+29Es0BZ3w0Ou8yrSjmSm4MWdJ3X5DoVWZQYv28bsTlroljfOBC4sDBc8dndPCkMd/qvfgFy8eV6xq/ehExcu//Sn93l6zMbjg98G+eDmY8vV53hdUbHK7HnF6qZuLFOrTUdKdjvng76kk3i26dRTxTa4ziw8Awshof+/DA2NTAaWtXIonQYR56Pejoe5I3IwKYxsWPFN3f0+MRh5kcfVnNw7RfAjxTyD5+uHAre9NtL02+Pb/WvzB8lQCTMte5SRKhlagB/yzuNDVmhmpuSg1ICQDuLmOPmzqHpFWw+ssD5f7jxzXcf9e33n6hBZ32ijl3AbyLHJhhPCLhNq+7gaLrRTq4DPNvRd5eQnQpkF2yopShLyteZ2fvdPigUkjICvYrG1nQc0HOsGoaiWlPiGay910Fl4meTZuRfOEQ98wJypT7eqZup0LvTqD/5w7f6io3GiY1LZmghL672FRu4FXuHIThMCvFWQRYQb2x6PmLjtx9e9B6MndOuwcbZfr55HnUgIsjnUCZTIecYmciGcUM3x9qqhbq4WllAmLk+s968f3/rB8PXy647m8TLedWnj7M+cPj7eIFaiNFdEanTYVQDA19vrA93Xjpf+ro16QP2fmROPyx+P3P4C48PJj+78yI26xPyPl1WfeQQ+gPYvP9w13fQt9B3PjT+cNP3HBz7mekTLw8+qAHY7oMEr4BqSeImdeCFthTJMXIjBmbyZtt37aw1C/ky4Xsflu3UiBJVtTTVVtSGIvYYMi9FcF004o8DdewIz/GYxGLB1lCNVLM8fP0nQ/r3ybXffvdOv/vVD/QbH/91/eX/9D/Q8fy17s8/1z/4l/6v+v32j3nxnPQRPJx3lblH4sV0oj1QI0diqLaBmGvoGj0fNsEcXQQRpvLcO3HrGHYO37Ftwc/GwuRY3sjrmXj3GD/fqJdMR9+iA7Jck4/YNbZQcX0Dm5l4u8N34zoZnJkqqUfshPiAH3zNW8jbt1UbWHojbyKYBBSdShFzQ0BklSAqM8wO4DsyyPunM/Xoe760fO8DY3LWeWy5b04juVTlcSZvtn1Y/IOvnuWDsOfTAR8Tweh5I/ft25WaKYU6pmBoTMdWsTeJDyFfmojrudOmiS/Vb+xNzsSov3w4sx5fXl/UPrI2+vD1E+vijXFmvUtwh8K8dlmeMV/AeFkXfAKByeN+F93yum5fWeaG44K5Qy3gKXDjwIDcnanZ/VnST+CV2qgfTcfjqGc2uYexIhd9qaUT9d6yHNP+G0ETte9G/xl9fVBseu8vB8HVfi+A//bpwF5mhA790PjpOMgvDgewyRB6r+TILlzd49rynMtPp4E4QRf0bfittQTz1EjbacA/9uUrtVbUeOsv+LYxplKrCveZRm4VmYgdq8L1W8SRe3hknLyOr8TVvi1KKltqVqENyPdBnOU+KyC3ftbgg2gNKVXit2BMAWDXtiTWHaMzeX/lJcj5f6fu2jdZoufz6WnU86npDYduI3uWQv9nn07MMwk+IzY0bHIM3KlpF74IO7MPf4HOHJA5Zq7EzY16cmfeTM1dnBPkkudb3mBsIK8LxgZRCuz3njvRudYCtkV+NpKPB4w60ppGjDTeFR0yxGfrcw/we8PL67unQV+8Oeirdwd9SfsO8gHxl29P+sFXb+QXw7f0eU0ZWtXDJxJilfwyDcg/jpUaPuDfooqsWpK2qPHMNODToVbmJHND/pjf83HQm9Oop75XKBoYXyLlEZmhAp8Gv8J1RIiUlXGeqFneIxm/nn9geKf2zKxBN7B8YX/yib1CP+QlLohSuXbv8IiSSvMEm0J7azf99Md/T/788Pf+JxquP9Yd/K/kx4X180KOma74xnIXnjk+Nvy749iV2FuRu1IbuBRhKW7lvLUuE/sHWJEnkuXnq3zAEFPU41e7VnLc9gkd0xhAKiCB7TuNnwXXPkh5S25/8fakXte+eKO3vHwbz8SILh9eG7r5Os1PoYQCaqXoyF77CdyPx6Yev8Tpvq/UtYkDtbuurzbfwdl1fcXWFX4PnuYKp0xlFimK9kitKGn8/U5yJ9Zv1Mcb7UySLuuOfOm/d0r9W6eiv/F+k/92sWvqDXwujD3zbnEhz27InMgBy13A2u0Enzu5cyNnrhwWn3nB9x7jypp/u20ixcnj1Ig/DZnfBXb2zSsPZurqTuvgQU3hBe3gYyoZGlrp1EoKaBQRD5LjLbQB/ILtd+LL8XZhz9XrPbFhXZd10xaSmJ+1qnr9NQ2DFAVMN336dNMLX8bfsVMgkWBXUbSRpwM6D+RHraXrMQ7R153CXiO0oe6OJqGI6mVTV2rHC/udK1/Ec4bCWUoq1qKqYs7CjRwkb/IX9xvrj1mEgmcPkj9mCwbaxRMJGJT8MrWSGsHkNLRe698SJ188jeTp0NeAA89KoBmYFuacjlXvnkfGDtSAyntd5brJ7wDviMsv3x71BbF6ZL8Q2DQRWws+EZ8soQJmI3g5rodWqRm1vy/88Mt3+o1f+4H877Y+s55VZBVri864Qyv6L8TKzk1R6mA+pWmAWqkSYydiz3HlPe337As/sT/0nti1PKSO83GsyEwZ7x3wVuqF9Vuwj0VDtSZU1FqlhQiSkqkEgwz1tiRj6B9qYVwBv/pY/8AqsRFVmFt0AINn8DxR94zHSIyYb8J7j2SPsfW/DDa5kKRUmR8IWYnBmVyYsNVxOBGLMzlhH6/gIKUCmxnC+8nKe9qkF+rfC+9NZ/YJ58uLruePHBi/6Ha96kbsAqMaPj5xSPyGGv/2zYk17UgMNvnj50LxxLbDgX3A8xNfIL7RCV+U9JNFRauMW6DXzP7i8nLWRJ3MrNSYNxqHIzIOKmWQ/K7Ke8DkmOz7ZjCEf1A3fIYSCEzuSxYwrOA3dLyMTw2PFU8ZRC0KScldyYS3qShRqpSikolfi1oWDbWqRIgk1kysWLeJ+JtInKv1Zc99hi4cbvp+5p3IupRMDawPB+ODzxybWYh5EmYhPm7LXRPv5hvfxFTW22Gs2FvAhpbrht+Kx9tv1LUFf1X8+Izf37JneNsPjYfXda/pgP8dF+/ePnFg/My+wu/Dg47Hik8GvX0zYsKib3k//WccEv+T3/lD/Ve//fv67d/5qX7x3SdyfteIrdVUCsiI9WbFzxM1Y5HQO5DvOnzDPxf2q37Hu/A+P1s3YufN6UiOH/WEf58OA3nc+j7a+fHEu8vzadC7p1HOZX+J84Qtwr5rx+8u87ywXzLf8+sh/MoZRjhGyi7UUmWdGYfKgfGBLydO4DUSH5Vn0XVcwNR705098e4aQatOsxZ8M3HIf8Nv1lnETcmqsVUdx0FPBzDjPOE4Hoibg0auax16Pnz34ayfffNef/DT7/R7P/mF/sVPf6E//Nl3+gmHyD/lwPgD68mHl0UffO7Iu+En3q0XcnBA6afDiA+O+gLfOPaT2Ejs1kbiEY5ykYgi0S/HWqS4CfU2pN1/mODWgPUe33cSc0KVYCmeJ8F308YzMY/pMmWEHiRaiVuFJE8Jt3REhjJSiSKmiFSEn4b6H1+/UgQ9ncQnulor9iws1F7ETQv3/EiM63wBo9Yi86YTHR8aesz//o9W/aXnqqea+vyxCZ3oeLQdLQX3ESF+uAIVqtbCDqnjiVMl29BU6kghoHhUXxdZh8ccddkrDlopPMbKnB8EPwsDO98HmESEgKTL41YhPv0XLeP8GwTo36HHXQQDoIhgbigi9bPnd/pXPn6nU0ilhEom5FaKCIUeH9th7CZ2dzML0MQGx2R9N/DdrPcreUYDMyfFwCbA1EiSgb6htyE/byXVkFkxwFRoH6T+MQYrjljBY+3tLi8af9zPfX+2/bLfzzqhixe8mY2zW+tnG3Y4YxZ2GZ0dzCF4e8F1kVzh5/EThXWBBz+gaRQetONL81+w2bQy17h4HJc95nYLYZwsBYxLZvez78UHEbI+xm6Fz9Zp632+tqRaUoehaqRgNzCs4FToSzBKeAYkeSR2dHm7IkKZSd6Vfm09rB8G9P6S2ReO0nlIVtaYLCg/UZi8CPfxCsYTm1kUUDIvIhQR0uPHjSKCcUm8eGz26z8eKyXPSwb6BGOgEH3iY8w3rcid2RQb6zt+Mt3cgv1s6s9WFt+lk/1ifW0XTH4pv1Loa63IL6ITs0K2Y+5fuxqIAAAQAElEQVQ2LbrD60GrJhaGifi1DxP9Wi0aWulYD9U8UsbLsWA5n0kKqZMf+1oS8+MVG26Qy2/6KjxdwEua16adTZdnZAZYJFTUWkVuxb+VQt80jhALs+dV5pdkrqSNYFnQfwaLlZryiH/6hd+hjTj7h+WdgnE/XG/MCEWEEipFXO8Si9XOi4NjXA/j9LBvB6dNC364g4vpRnsjt1f4WYVaAn0FtruCubs3k4yfGdf9xQv+hH4ruv3XZP3Zr23Jlt6HfWNExJxr7eY0mXm7alikVDIJyuxM0BIoEyJtCbRlC24AQzBkGwL8pkf/M37wuwE/2LIBwRRZktlIoguiaUlUWWZPFllkVd26mXnO2XuvZrb+fbH2yXuLmmeNFTFjRozmGyNGxIx18qR1pYsQjXxRBl+WiBzG9BjDv2cOqF44ZLqw6b/Cx/Nnx46SiZxCrGQfG+LPLhgEXxAfKl33bdv7BsFll8kD69qsb014CB3osyObzdWCPfMrTfjjSgzY1hndZ3RYWZBX2vf+ZsHCnmIRz75hGhp+qkWN+DAVgC1ZFJGyrZaPGAqUpSHQAXW00Wje3pgv6At7Yn5n07Zp5qVwYrN7YeNi/NzHmK/o5U2wX6om+szg5nmyvOZdlwt9Jnw0Q8tr7piJ9ZkYmVlzXLrd/Nx3ho9LXIROUvDH+nvO1GIbQr6M5Ya8Dbz8UsMjFWxpr7anG+jo2MFMnknJ80wa+bi9ExgCtTov9OORMoP+UCbxlGigjsUE9hv0z/Mj6c/xMvnvf/VWvzlW/d5f++/ql//6v6rYU5++/Hv6Gz/3K/qd/Td5AZjZlM28MM5y/MzYbREbWG/a5foM1o61C8+ukHOK7xeUMg6uT8aKZ34BWQwM4wu2DK10PRFM3KmTbY0IRaQS/d0vsadTb+dZl418fDITUws2bXY4WNJVpCji0fzoQ9sNp86ekbs2fLqjn9vp9fqJXlrOgA+OQ2ET2NgUjjoeBvIHe4hSOt8dmx07CzZ1wqYFX7ruGLIq5hYR9E+VTGyJvh7Q1O9bSVlOZf5U+BaUrrXIVCgL+BSM2RmwIs98LWNFjmOH6FdESHz8fDIW6LOa6G/f9PxFxf037LXfbDPw38AADfkyM8jtJvczT5roEcQx8wjMLswfv/yeePk7+RCD3HKCzhyeWb59jhjG3NjvKBevdzt+2DzviYVuByA5nkxXXnBW9CwFzMfWN/XHI5vxu0PH/8DmfBiraisyJsXYlFTjfmi1l61WnqUs2fq7THCXMdqllTl9syloghRdMwbcyp37TdrQYyWeHFOLsYR2dCUR9hG4RGbZS+aeyPckR32mnZc708qY3WAiICKUMklJPaib5AvddjSwztZvQf4MLeDte7MoGUpszlIYn8gSh4ObJvL75PhHx5W4WBm3SqwxuyZs8GGTc759kpHkgiLjNAyVeuh2YTS+6UzRBWdjKhoRQ45zP7IOm3Wk620M39iRtgM2VJXoWEr0MrNQpnx1PD0/wGP9rCMKrRDDVTN5AcPvw6ADvj/w0mUdg4do0XVxX49dXsffyk1u6/EDDmfWxpNfHqEzMXkFl5lYs12N+TSOVQPx0phvraQqVNA5kSMu42973Z9bPtHJkFie+TlOJ/j6fgVrmwAscrkw/+yzhTjzvcd17NwBTlkSmaX7z3j95N3f0vL278nXL/79/0Xv1cfQsKMT4Xhr2wX/HVtXfL502hDwObboru860tf3PgjpJYISn7Rabra3ombivpWiChaJXqKffFGm0DFfqeekqpG90oED35G4KfSn200k36sJfRZ8bD8FmHqeDuRP4z20ytr+SmNhja8QslviW2kmTi/Mf2N75XDzahzhZ19sAGhbHUO+73FIDPIR4QkFPIJZCG3RD8Jn5s2Cbx5Q8s9wUHzhoOj/+JNZL7T1MQxeqbhPn2fE1AKtyNxotwzEwleCsYI/Ca9GnFbKiFDSVjJlXFt1CRkXiUPTlfVy0tk2EZe2z3mYR4oI6fZxoX4hMDPU8MuBGG0tlPSjWbZ5RTfrNxNX5jWDz4yNE2Tc/OPFp6czP+peOCS+6oVDuxd+OOxzgDw9Ozcw9zbsc3jAWv4hY5PvNqXjA9nDkCrYILcjfAMLx/KK3E7g1++Rv0IL924n3fV8s3JvP/XSY7iHDT7SLadih5+5TZah2/dO3XIH4uSI/SNlQ4/IkGN8Ia4W634bqEJ7LdnjeSCGKvr7vrXCel2ILbyT8MZmvTqy20y980IPnqowrpWiVqHXsoJ9M2/fw2+gjAitYL2QS3bGWl9js1K3LzZ0E7r13xnBDDHasN9YTYybiO+ZA8uV+srzDbJdpo1xLsWV6FOxrWQqs/QYCEfJzkM+BT0q7SVTrpvcv9bEhlcqoTSF5KG1JAeDhf1L7e89B+bx2Ervn/ATFypotQ3UK7xrLT0vlExFhsxHKU8FLXR27P2UVtnGK7aZ3L6Ay0LMLeDlM5mJA7yZnOm1yrYWdBqH1nOK13Tn5YZOtd7W75KpzIJY/M+3VVv6+Ksmcrxbj+SW41iwI1CNSCZGJu9NyP2eExN5hK05fgvir6B86XX7YUHXBf1WSlyBjamCzaW4hB/4FezOV4oIySQRqRAY8MHlO0Rjb5WCPyVTLQv+KeglcbYr5+JggOey42cFlxnlZucGsFnQo+PC2MrYhi5Da6wV6FNSiT6BLrBXv4gH2CkjZV+Njb6tUqcv/Uomsc0zxraWGs2v8pxYLjxvYD0OVUcOX8fW1BibtG8APc0T+4a5k3124UfQFw77Pz2feBe4yHu9CV9YfmFt8Nih1s6jZJFh2j0BQopMZSkdnT5XiAvHx4T9ns8b/ejW7Tyiz8OxyeWIzrVEn99H1pwjh+cHnrdalBEd8xn/UWWuV43jgPyiSJ5J+HsnnvENzo2QKu185IG2cUb+3A/wZ23EjUf5eUQqSyr4w2htjF+x1ZjYXwHvYWh9b3p3OFAOsm4jbWMFA+wtCNwBxxg988PJx+eznsDPB9pX/L3CM+FvOrDf8diI7PnTYxyT4kr41BLdp7WGSpE8RhvMrZxCoo8UfDqFMiEMcOmo2wD4RjvjBCgQu0P8rGRwg7GFiH4LQGx+IMEnleZjylAm9ybGcCu/rFKVQlx8+cMD9wvKCFSlQ0Qo4kb5WlK8tt2GciPTrugJxqWJRkWGaikEQu1ARIT65YL61/wo8atPm/7dn+OAl75+ZvBtx+pgA2wDvoGZnzFESb+k0gmZnpRLT9AbgZqqbdRwOBJUo7qDWJBqLYzLjtl34wt9aW8Ea+Io9hRgvEvwjEhFhvyHQhGSTEggCnu13+qnl/u4LalEMj6Ql9KZIPnJ8V5/6ONPwCKh6FSQWYoUySg+mCrMIBnvHMBtTOBNM4nFydg2rvjWwTXTyRgl41orarYBRkNNmQ7YYxqJjYE2zOz6msdN910R4nJMbdi8EVe7Vhb773CG960PI3bTTj/6WAfibGHyelGYSNhXEvrMJLN+9IQv34wxL7ctTNaFMb73ww1Dfe9JbNuM+y6AilRkUWYqZApFpJK2in2uExJ9ork0Hwece1b6lKRvhBwqG3rO4HRlwl7ZQHlBuXozx6JyhVYWd/M8HgYNrfTJ6Tnhv2mU2J74JjMVkZJ1gW8oXFOlvVof7tZuy05U8Oy13c/cJxkjLvvKtnoz51/aJvSiWSVThQRca1WWouDenGDmT6ego/XIkkqemwI9aO52Yq0ypIKauLqX/ttLO/Yv4H7FP14ALNcvV/4bHVcWrgl/zfhwgSYwcp8LBwDGbCUOrDNehPemChZDLXKi8zxCUTYRkjfe3jBMbCQ7EauT+eHrmbqUYFt1B8b3/jXxzgl37HyyFGVACUWqvOLQmvMExPNKWwObgQWu0E9c1rfrFqHA6I28N2PnhJ0Lcg1adn7Z58UAP+vdibrvG7ZUxhaA4+MhPbYdNwLbjFCxfMuFIknu+PmvtS/0p86/rQcOCyJCmegA7eiwdh0muXTsEf7w3eGrTsbKRLc+1yyroIc3y140D2zch7qr/+1kj8R/K/bM2GXfeKNh3rsHEvT2e4iLLzdt6DfB3H1f+FX3E79efny66IkXCb/EzPhjpbuUikiJN1PU7jEkhZcavqmFRBdh3o3oajtNfRjCNsjxdRuMpX13JBE2PSbOxNaJuXYhrq6UM/GxIwxW2CfhVl4mQ0f/mvzQ+AW46f7YdBybxtZUS1PJQRkFSoX/dIUkUWYJFSjAXlzWB/OpYRbfaNRVc45wvHyOjwld/Delr7xYXc5XXcDGuHZbGBevJBhs1M2TqgxO8GZgG1bie8E+O9XiM1IpLjBxWdCvZekxfncc5L9dNWJXKUXWbkWpK36a4WO9PWbg2cFzhPkx1irrscOvlJD/VtZAbGRKGy9Dn2khNqxLJ2LF/ve4ZHSikYnfHTRzYD7zw8Gf+PqEbzb9xftBX/O298t/5c/qh3/vv41O0m/+/P9b//X3/7Kepk86Gxfi58TB4Bmy/64chk/YPBFDjqMJ3c/k1Gfy/kunWWc2nRfyiv9Gya3vopk8N2OrdbTeFlZLwc+VuZkqYLUDNoUSHI1RLYn/k/tQRIjHkL1AT4qdIFs4gLz5dWWtXFkP8BZdSzIOp9ANrHZmCUPNg2c7jHZatlesbr6NHidAjT7BXqHo/n7QA7nq7p5cdX/sf0PhjnvnjzYUdPOYjbV5AatJzunGwvPuyly9gpPtXsEKUcIIlUy1VjS0JL6LRvzZwKGUkKnWIq8BQ629rK1iP7qj2AzWK4x25msYoyxq9C9Moui2YhUGbxi0EVvGeqE0eZxjbOe5uAyFQvAOF7cy1Ovicr/viHvnq4k4uzB/X/D3E7HhzbD/y4uPn04cVpw4qLjwowIvG9i7WsdSFFAyHvXgjW+Y+yIYA/wzQny0Y9NGPO/4Jb1PGZtGXhKOYH3HPDgcRg4CBh1oH8DO+NnuBjZeEyoYVMsBW0R1f6/Y3UXR4HJmjXf8LsyBZUUSOGzoaFo5aNo4VNpIisZuwcaZOJ/JWXMvN5kfjIWbVJj/rUj+zx29T7A9OzbtFgRt2LPCzPjvBjESfFOilC9kY6r86EY7dZNAJbTyo80KVDM4LlRgRzuD/KGdJs3LrgndvJfpMYZN27b3+F9o9zw9k+NeLitzj4HIHoeqI7nl8X7Uw93Y8Ww18YEpFFLXY0Pg0mXvyNk6zxXem2XAquvce9PfY74jexUuyMJgKbinv7Gzjld08b7C88Nz5UJucUyLq+K/7sdamVdFoZRleu5Ylxl93LcTcTiRT67QmXnml7ETL2dPLxd98t9W/+h4PPd4vBKrGMU8SWxvfc6VDPhLVjOo9xscsmAjJuLrHdnSZkNvD2UdHD9X5vTK4Q8PJeInA+yIOy97OIkXUAzmk8RUQN3/Zqq9cyolRXcxFLU2/Z0f/lVlPaldvtCPfudPKXleiOeCX4xJKSFf3Sc4vuOIf1d8FDwK668ddQgMOrqtlulsDQAAEABJREFUBjLMJ1Mls+PZyDcDOcsx4Jdv09jAozZV+mAFPISOocyiSk6pPPccG1wSO8PYlCXpR87joGMm987osUAu7aMVDCMlr1Wew508FqqtqtquVtTGik+qhETPyfm66crcvGDbgl9X4pvpiCxB2IeMtc8t6rs85TrJQCIwo4jm7rcFvN+Ay//sTdF/dtr1Hz+tmtHL/nQfkzu7dBuPXmXAFxgRwzIfaAbBp2LzoaXu0PkwFI3Y0JynKAeeDfhrbKXndOM/gcsz+4oTOdLrwZU8suA7cRV3oNwQYp/2kjgrqT7+jn2QedWCbPqhkVW96YddC7gY54lyIg5fXiZ9++FFP/7JJ/3OT5709def9O03L3p+vsjz3zliJmZnY4qcjiEcXS7OUeAKfGoD/mgV/4QwWZa7AczMmmPdV+p8wHeT72fmoHlOzMuJPj03MGq1jvD085VnC/cr9yv2r/RzfePe2Htu7K7DOBE6gu2BGGvgGkHuYOyE7id+/PFeYoFHRKBfqoB7hQrjPJZmYjaJqaKI0IJs42/sLaeAp7B7YQ8ykzN2bE/i1Di3chvXu6DLTGwL/3QZ4BKSFtuLH1fKgI/AcsaeC3ueiRyzUt8Z4/YbIQ0jMU+mFVsWfLag10J9dh173O5xiR1DKRyAtW5D4T6EJPRZGWOR7lNRsvKMgrVo53AyNJSEQq0IDNTbgQAFqNNx4MEROw5jkef9AM4FHl67kIAUKfkuDLLN7l/RpZYkHrJjHdyLMUwPTeh9BQfvXS9g6dJtE7rO4LLCa5W0Ul/AZKX/Aj4L2O/0KfBqxJqpUi9ZsLnK96Za2fNk9vFX+J/OF71APoAz3gkY9xwkPtwNuhsq86bI/vQ/8fDNh4/6+Ez8M//O5JSZdV1ynikyjBM+vLIuOq6mecU3OAm7shYFcxrVpUT5DEUnbiIVETQCKfZsxM6G/Rt2bdizm9BJdEn6lUwVbCpRYFVU+E54JM/o4mVCngcL42f2Giu8zDwzVIw5mDSo1tLv3Z4JT9pcCkGkGAGvMgr2NzU/93ioYkfDxw1sWq0qkMdFRB9TS2ocBh2PA/O+wE2seSv5d7rh/Hwif3DQ+XLm/koemWUf259Zimq7+WqgHGpDftWArq2mSqYEx8DeKKHwfYQ2lHUcbB2/nXVy00pMzMzvBLvDWOV9yZGyYANDien8XfEKC/TftTGhPGcqMu/uRvlvSHtfPmBvMtb9/IPNhl9grUSXnUbP67P/ljexdDqdeee7oMPC81C1Xehfa1WWIgmdkbN0H639R8BSgnfTUf5nLR7uD9QPOoyNOVtVwTxSXBu2LZp4Bzrx44XjdmJNsy6BbmOrjBvld8E3D/d6c3/XfcFALeQEY7SSHxwfu5WPTT6HKinxkTYMuT1gSEjhVig7hQo9E0Hi2gw2/TdoBQzTQslHSf8Bg5ttRdCKM6zkzrjsPJI+oVudMm4UjKMqk5BvCuRFpOK1VASfn1L+M/f62SuE9IBcqk+OXb4PJUo2nDyg5M/aJZ5H3OT956dNf/1l0596i+PYhWGqbIcdZ3Ldzt8lRcSN4GudUmITscn9nMx3IC7toGE84tgDLx1NAw6zDtYlkvEQwwmYIGElVJS07VhgXBVSRCihCMoM7qXQz17WRr3N7d8R/SNSEaHo40KZ0o8fH5UE34+WSw+0Qr1ChT5+HiHZxwuBM7EpuNHGxn8jwHcZAyerhUQzMeHc1/wam5oGto04GGrRyP2Be5emgaCuyBC2GUNmH7pJQt5OW+eL0RsTZYWMvZ8lYyLswz6y+3R77bfQzwvBjB5XkrsTurHfaIclA27YWJ519rMVvTfGi2uj32c7VibnxgZwR5YilZkUUCQ9Q0FZsjAnqngg9122XSs4kcMxJ/BT4stUyVREIF/9+czi4IWiE7+a+cWl131gzPiSKb9MjSTaii/6Ysrwgu0l4fWZ0CGUkkJJvZSiVqoiQpjSY88WlyzoUVTKTZfkeQh1mMPW5cwm6IUNpetSKIv7QrUypijCvelvEO0IKIJ+mcosUCoyXvuFO8oXTaoplVfy/Y5M+2h69c+ZRHZG9oWNjhd8x5CfL+SMiQXV2JgmL2bguyMbcBXoYt6DY2poKui8Rwr4+oZ8YkW+msd3tMltJkX0uXd3GHvCfDgeODweNQyDShZl2i5TUYVvA4cBGY35WmpRoa3S1u/B27Z+jqNQML6g4s4LLosbydrPrHcAQOcHnwE6DFUH+B4oR/haTi0J/5T7isvjDGiElIzPUlRbU0VXReLnXU9b6N8//IL+yPxBIwcI7ldKeLQWNpxeMBZWdcc3sPkjz9MVPE0Ti0OP3U20q9t8GCvYNA7RioYqlVixjA74z/ncfrriO294lz5XeAbnCAm1+HLkqce7fWf/vvAi/YkXaf+n389soi4sXpYNS0WEkj8SDDwUm0i53EUnvkQXuUtSsQzbmdgZEUjeZft2MyMruEWv18ZTbyJPvASemWOOpys/QqzMQ4FBhlT4wgXEQOjAi9L9fdPD/cBi2nQEgLE1tdqU5ZWioE+IL0nBH74TIigDnXZaYI3kHdKNdlkci/iuhbwzMweuJmJ/etXrwmHo2YcX5LDdwazffe3EfydzDJ4hc8fmbZ3hOxN3m2yLCVh42RSahDJTBQPHoeHXEdtGjWPF1yGz2ro+a9+MODe6sWLLYRx0x/xojAs4IUqOrYHcNHDAmAX7aFyJgQUeC/NuIdYW7lfqNth+TMamhPuCpl1fnBf9iedJfwMl/wprgb55oz/85/4dvf3x79U2vOjv/74/r19/859x+Pks/1trzhHG5QI2JzByPF3A6IoPJ+b4jCzX/aPAi/MZL08n6EwO8Yvyre+imfuZl4WFMStJcsNJzq+t4XfwGMAoiQWAVESAT8Hv2ctSsuMYul27C774EOdgB8+Zw2lvBhfKlYUgALdiX6atl1bkee4R3tqD+QuPDT280ReMcK+hR/xOFEsli45j0+Nh0P39CB10f3fEJ2NfIw5DY34WZTKMwTOYnLDf1O3mheR6XeX4msFqQdaGDqFQotfQioZWWZ9vZPtLSSVU8vas1goGEH0js7/szPYvfBCpiFApRQ1dGut8Rnb9d2StYLDSd3OdcnXJOArtlLuNloT6Cv4kvPhQExT96Y6QlRrD+UlM8svClZx1xp4X1s/nlysvZmd9eD7rI4d0pv6DFM/s5x1OGRUdq1Bf6YCEHxs0dNgUIG35GTcMF+JYXCWTOdKgUcfjSF446MCacRgH8kSDqgbmSGMe3MqiSvwUsEuY7fBYUdpzwj7HDGJfsk5X5vtE/gOeLn3bQ9t2I4ZoY7DV8NiJmJ3o22OXep+fzLnAhhIS4oQa8o9Hgtu+bdo5NO51+nXsEUQVW0PKoohQoN/O93e0i3E3svzNOkFMrY65bdlg8tkOxMhkHa/o57w64RPP/W3biZOtr7l+5hfmEzn3CrOIkPOQ9zj3dwMvZ4O83lRiqIAbHxFBQhOt5sMYY7a4Tk40f8eAY2ejlz87drju8nbv0dRsZKQC4g6dVnkeXD1PmBsvxMgJvV6YM253H+thP3ovVdBJim6nc4xtnZnnLk22dyKfXMjjF3h5L+XDhCdedD8+nfXh47M+8SPGCz8CXshHAr+Gs+74EaIRK44T2AtIlHzxsQfptmP7Jtu5AbIxF5dL238lDib0XwgSWMpmenwJfMvdDk4bc8RhEPhQkPuZn3mkUrYtMkV32a9zXPRbP/hV+fq53/7X9Hj9JWVJ3fBI5Wtfz0f7wxhO4LgSWzf5gtWO7ngCIUljyVSJhAdEvWH7QI4YWD/s8+PYdCBvjANzCTLmEeC9iytlmZm172tra+SYKh8Wu38lf1kX6zDZJ+hh+4yJ1/sF3JIJMoyFeVvl9c7UWlVtRVld0m656BNInNlnXsF18vz0IQ8YOgYtZyf+YCnfb8aXe+NsmW7DZDgEOhftIMGX/sAY+hOH1P/546Zfv+7gTFzuJn+pX9Ro5xn8ts8EM6oSOUH4LuCX4NIye64+ou8B6nmnZj/QGClHY0tcDZD7L9jjvb1/rHdsOk5X5pMFw8oFaxeySTqWvWNgKdJhTH6UbGCdKhlI711lHNxvpd8CNrPfCdlXXZn/T+zvvnk9MP7J1x/1k6+f9c23z/KPJ1dif2IvOjNXlr4/WLEZ82B7w2/VQrBGqvvG8WHf+X7TLsf8jC0zuK8Aw4f9zi7bYhsn+E7Midlx8GqL+63o6LEL4za3U67QTN2lbRH8gRt94AfjAs4j8XEcqyo4CiUW2q/kNueJCzG/YH9EyDqWAkZQvOKUlKWEaqtyfUG3E/uWmT2BZdVSXHSbJnh1zEPEeKoytsErQXwnnhfeH3YmbqVtqFVCpn/E8LiV5+La0c1tn/PvCgY7+mFQlyPBnCm50Q+ztfK1EAMzNEGL7+m/Qu6TmfIcGSr2F2wIawMrj4e34JWiT8muL6YyxyWbNbCPasQgQ7nfRRd5fxUSfbPH7mGo6kSMjTVl2zBboduVFIWGCkNTqwV9Uh1n+mdhdUBH3Pjdu96F+DPZR1fsma0rfNyHqlYcvILjQr5cHH/gzmOVNO9BpRT0gLqs2vVstapwn1lkXIz5iXce5/IX3mPO1IPYufeB8bHpSE4fmvuuOp3P/HjyUf7R8Il3Hb93zEsgsnVCBfZks265ZtPEHFpRNMC6gF9mKgwsQwIs5HvKMAX2C8nYs24Ltq1a7Tvstp47tiJEGaGSqQplFBVl/1MYW3iG6t2uFbnrKy4rfDw+PAZMChhU4rhSrxkqmarFBDfqn3mIPFUyZcwqmJUSKkVqrWgYmpyzW2tqNVUy0QD9kZvUnZOPd6Pc12otxNg0TfJB6jMHxU8vJz2xt3vhcNV72onnzpkeO5h/q/J6YLL8ATkF4X5ufhGhzKJEtqhv4GM7V4IDFfp8WOG5kJ+8Nzyyn3u8G3Rg3WjYnIxp2HQYkIO8gm3GqGMNXhs01Mo71YED4yN5E1vGqiwpKZjnOzJ23sVCNW92z8i7XK+831x0wsYz8bKQJ5IhtaYq/LLAww3wsM4L/p17jls6hnfHUY93Rz3cHW7vA+OgA/o15PKRiI8Nv17Zm5zA7oV4vWIjU14RqWGo8tnH4/Eg/3MspgO+CoU6HsjrGAHSDq/gDMD4oJbSf3vl7f1RRw4iSqa+UxDDrvOiC4qe2BCdeLm9MjknkvdEkF9MrpOYyaeaccKF+xP9zzxbuN8kxxUUcl0oJJwQEUpTUpowIiLkZ/KFYxnE4B0SfdWBqqXoM5VMuod6V5jvVDYbCPWS+85DAY+QAZjRz/pfsMP6byzIFYQPONmL8DgkCaN0+hUW+q9a0Q95luiICM0gfsU+b0o2VBNXRJDwQyPOPgyVl/KGvruul7M+fSRxfPqkj9Dzy4smFoGI6C8bI7yPLPyWOzC2YBvstCLDf2Pj+TTrAxtP/w2aFxKP2xaeCXsyCjISCqW4sNU2bwSwadG9XwMAABAASURBVGdB2VmEOzgdhFdlGRtgXTJleb/99r1+/+WFoDug99jp4W4gEFunOxJi1w89PSkdaLU5mI37jSes1Kw/GCW2mX+rRYexQbXjUjnMoos8CQfwblBlYMns/hxqoV8Bl9J5NTpb1mGsTKBU8Mf+6wTwC7RB9jmmyyZGhBLbOmWhzijaxFj3XYhnk+sRobRs5DbssSwnm0bCCdpXeNvXLk3A2ueFx24I3BBo6zNDraUGeNSSgq1CEs2qmZTGSVqZgJPnEnPozAuK626z/nSXxyWDXJrcEBHoGCq0l0IJ1SJVSt9HhKToLrZe5ucS1VlEJMfLJxY3k5PtjA4LNKPHTAyXFP6u8r/f98Ah2WEsamzEE/7mq0hlKeDfFEFeAISFxGYZEaHCM1OlTJi5zy706STwkjJTrZWe1GtJnvB85xlKrs4PYCmufOXXGvEyNvrf6EgifCQpvuNXsHePD3r35k7vHo8ky1He1A3ECdw0s8hcSIoT5cwc8wKwsaDGviBzVTjp2WeUq+0gmTpxz6ze3kxkCJlFXsDGocl04IDgHtmmVqvsqxn7JzZ/fgE8Ie+JA4sPr/8+2ImXzyt5ZSOnFDLrQCyVTKGAGEyxq8SuBr6mkQ2W59aROXYE+wFbEh2FfjtkPftG13MZ2jgYXOarZsj2rehuvt8MB/3k8EZ/cHtR8Evggn+9WABzl70rtO0pp46ZXG0dHRtn53S/zGLHQgK3LPvXNHtxgb/1EFeglzHCTdxt8IMrsTKS7w6Hkfhvt7jEXPfz4uI4HbDRfRpY1FoU3JeWMmWTFnKUF7UzLxVnXtau5OcLsWksX9DPbROYOu/t/EofSnxZmE/Shb5el57ZkH8gzp+w5YW5dWX8TmwlfYesqlFUVUAh8UNgCVyyqNVGfhrQu0pbCnOhXSsvQv7bRldeGk3n06Lnl5kN4LXPqR0QshVDjy92XS67TuddL8+r3H9HQmshUXquXWwXC/cMrcRd8siyKzGy78GasHe5uBwdpUrMDPA/tqqRcnAJzsex6Y6N6TgU+oTZy1+OS5etpno88byBdVoQ3SICvqlaCs+bHo+j3j0c5H+786sv7/WD773Rz//wrb7/1aPeMrdG5lyAz0rAXNB5JjbWHavCUiiZQxvKrht6E5dX+jw/zfr226s+fgSrp0Wn06orewDMJVYkj1+4+X3MkT8I3/9nS/3NIfSDX/+j+iO/8r/TcHqvy+M/0d/65/68vn37m6rDo9rhQbWOKs4bxJpsD0TkCfH9ANFtCa+Adg6w11y1sbnZctMK7UUKxrpPNS7gOIy1b5iGVpjn0Gt5oP0IvofDIIHZhXn0wgG1D54nYmLDV7U1HcHvQMyP0NAGZak3fbBrI+52/O55c+X+TOye4XOh9D1LECAGaqdKQFkU+CXwXeAz0bYpeCHe4LndcIPfibj+9tNF/vfITvzI5jgCFg3Exj2bvsPQlJk9JhmuiBBfmsH8xDy6sO4sCA/yz4Cse3R/83inR+Lg/n6QbccMWe8ZfSdy6JU5eSWfmi7Id7mQ+xZyIOGAXwL/FMrEnlC3p2RvS3KcuLZ95Vuq2Dii48Nx0Nv7Ue/87wZSPnJ/f2zEddUdOfDxrsmx+f7NQW/Qzf0P2LhLzK0F2pgr3Cgxr0hZlNi9sa6dsfGZXPBMHngipz1Rdz44EZ8vzEHP4Wf2VDN5g4FqJZXgtBPPOwaVDPAs6B9K6w9WSkkhrr1jeQaHM3j2fMTYFX+fyTefni7yv938NYcmP/lw0jP7NaaNhG67mUQqoCxFrRUlsjbmzoxuHW9iZcY/poWy07aLD96XIhOcQ75opW3Tbr1dQ/eNMRO+mcnbM/4xLZRuuzr2eDbhV7d1Ii5W1kfTRmlyfSUJbiZ0k30H7Uy2hf4++PB/IfKJPWl/Ael819vBMOvK6bLqE/h+eJ6xnxzAc683tiEKsakAw03O6c4rF3C7opN9F9gBJApMDFcwFLN6/K9gvOLfpRN+AKuJ3GK7brl11WYhHqOQq1Z/QacFJxgL45MwrOxDSRUayAnOowd8cTeyOiDX+Dxz8OW/qf6N/23wb576/wj2xxx++X9w/PXHsz4wBz8+X/WJdd+x9oK9L/wA5jl2IrfZtivxtaDEjjFZipyLD0NVI46HWlRpD3S1zhs+XG0f/YXuNctrbqI/YxO/G4+dZ6aIVELG0/Xgubg2eCz4CBMVEaq0D8zzEfsOyGzc53f9Fg4sJtadmRfahTy6a8XHv3H3t/Xy9m/SS/oX/tH/SkLJHYa7ddt9G4ooCsuH3IL6WvHLhuwNHgQl+Y2IR4dCnwEbxlpZx4wxvrFPHBcmfGMfnqkbtxfwM5ZnSvs6FfipaLAN4Oc9equpLCnBH5W0WbeQSqYKa26hb22pSlnoW7FdIS3odiHWJvLaRF6bmMdXcoRz6Yl84WcLvDbikIJv3S7kRMAgQwHVUtTazZ7D2NiDDjoeRnzWlOhgHrhC/72HoseS+r9+M+k32D9MxOz8mRCw0mlDpx0AQ5u8X/J/MVAsI5IYSSX1hv53yHnjNYf1KyV8trIH2tVq6Ejbwe+s1A/Q/Zh6c9fYH1c9HJvuWc9KiT7GP7huTIzK/dBKP2imkGem/eYYEGA1FgLLvD8Mcm5+vCcnPx715bs7ffH2Tv73ee8P8EfOW7e/f6DfUZVxhIEu+NP5z3Ri/fT9jN+3PeBe8FloBgv7fmauuL5w32OAnO1DNs+lF/hciBG/t6x4ZDeF+pXYULHXGLRIZQR4FFnn9/cHvb0bdT82HSu+qgXdsvdxSgdy6tJxrHrHuYfXm7d3h/4/T3ZbLSkA1o5/VnLhQm6d0ePKDwneF3p8RGDHzhxa9TkH2ccTfW3XhQOhK7n92mNupt8Crd3uDTsYrlIDSlX0s48KckO3a2Peud+CvyZy9xVybl+dj3nWe8HEecDryWEoco7p7y/Y3XNbtz2wPdQywH4nDjZdscVr2Jk54Bxmu9Zt7yxX/DCRl09eS5kXn1jHPrxM+tDrV/m/pFgBINIYRR8j9EjuSxbVTOhWjsxZr9/v3gzEYkW/VMNvgf0rOWMhWEwrOAf6Da3oeByY71WlwF/qGM+OEXR2zp+ICf+XKzN6rswhRaq1qpFYHcamBg7JvN+RsYDdDG04PZBb2G+aKuUCji/M/w/8oOc4PbOmT8jYwdayB3QZ4HNoSe4qavZRVgn7FuJ4Wnad0evF+woTWBqrF/hc8bvfzxwDPvh8enrRp+dnzoD4AeX5hT3MhGGhogCrYB4WJfUNXGfsO4G915dPYH5ZJrLDoj027dQ2yKVj0+S8u/BeOPt/jMb4kOAERSqjUIcz736CChJrgFFUZRaeS4LvxgrguDJendg3mO8OPyG1ZOKTgQPJQc4NBb4ZCe+Qn+/0AbbuK/sjsynLQLWKL+3gtRJfM5htlJnR/dTAtjIHahB7+GNZrmBz1cvprCcOUj9CHQfe7V7AxHmAnmq16p75/Yb9q+nx/k73zON75vBhbCqlEOe7TqzLT2Do8zP/gHvBL+IqmXyLdWtl3VutvZJv1FIGupXUcWh6JI883o/oWnkq5u7K3mVCvxed/W8Jg/uOP7JJh7HqSK41Hqeew67kwRn++A2lN4meoXXf0W3lvXHta5Lv/cwCdp6tzIUF/D3XPU+vxDnTUTs+K8NB4+EItk3ACEepEfsPx2MvPfaFw+EL69vMuB0P2V9340E+P/neu7f6+R98oR999U5fgN39mLofUs/8wP3MobzfDZzbv//Fg75696D3b+/0jvz+eDeyNx91YD6PzIN8OB70FtCP46CSiYMN5t6NuqDtGQVeAOHEZHBynJgoNubCps105WVqZvKaLjx7YcH3S9JMUrDSNxJ8Q7u4QsIvUHQHRUSvB7JDkgnstIOKQRQ3EaGKIyvBUFG6ETQlC33pzXP3c3ybHJSmHfDFFfSy3BV+E0BeX/W27u5SnRiGquNYdCThHKCxFRXk/OWXXf/LLwd9SXBvyJlIchd42CHmt8M7M7puA2OOY9P9cVRhIvofqX76+EEfPnzUh28/6dOnFzZqMyNE/6KRyXKH0w5sdBo61ExAui2m/sXwiYnyLZvUbz6d+3/G7YCfjekuJX0TTBjR+TEQmDatTpCvZPt3A4Le+u4K9XFZug7L8U5n6I++fCCpj3q8Gzgo/kxNd8em41gJlsLLddUwtB6cgfz9lW/JoC3gl4qA5HrRgXFH8BhaEldiEyQSTpAgkzJ7/4IeDZxbrSQlU6G80QieB/zSwCYkJvjWJ9kCBl4sjD8uxW4hMaBURCgTecRJwtuJTVyOB788mKx30q/Sp0FDq+jfum22z7aZt31svF2/0aYVPLdOO7G8K0uo1YLOtdsDWyn4UCmJPr5ByRWdvSCdSXx9cWJhWJkzMJGvzBAfRf+SIkKumywDNeEvKDoV+mWEpCR5BNiIRLTJeiJOK77x4v6RGDJ5IXPsd5tYGGeSJ+GHzxuJ4aA3bP4c/wNYm7dCighlYldtikQOjJ3MduxPBT5NFRT7TBEpKfFHoJMoucvo2HjzYLxDITKndnjZfs8/BinhX8GxDQ0/DBrHRvw03R0GYvJO796QwN7c6z2J7r2T2P3Q47LZCPSZeRG4kMSv1yt5awKPGRmLxGIYLEbBfExoR+BqX/Q5vLKJW+i7Il8aSZ6HV7mWf8c8vi1ETshFOzrPbNyu5MMLm40TL5f+ZxZ8kPORTdULm+Mrft1YIGut2NHAJ20xehArLIyEi4BYA3qPzPsDMo9j/c4W6+gX9R09N/TcmMs7OYcTJD4zi9ZV03TRwkZiZWGxLxoM/8nbL/V+n/WLy0mrn3EIsDu4An/YJ2ixQhOL9pX85825F7YTC+qFzc6EXRubY/OcscG0sfk1fwxXorv/kxSTqHsDU0pqGJuO4DRggzdqEaEi9f6oRY6r2GZ/VlVsLTQmdpeRPnUnTte+sJ6MKWvNhU35GXrxJowF/8RaYkwdtxu/ZAvuwSkgqsl2+PknNrXfsuB9xJZnfHBmrOdBxfaWRUNURkF7BQH8+Jo/h1Z1HAa5j9hQrXNove5aOCieXunC/ct51RM/CnwiF1/RkeGq1ZuIJNaky2Xjl+KVhXft9Y0OthVhmsH0gm2OmZk5t+FLR8RArNesEgfVEzJwpWGWn3meDK31+D8wH0b0HFmTPD/vj5X2QlxJQg6fXgF21Ro8qzocmlpNMaUUEVBCQVvF3qoHnr97HPXl+zv9gAPjH/3gUb/4o7f64ffe6O2bO3w60j/7QVDPVYC9kU+EQJfOLeu2yWvNQnxewPuJ+P+Gl+OPHyd94sD45WVlrdvps2tn7ACPP4KfvqL8c0PoY0h/4L/6H+mX/8v/oXx9+OF/rV/7fX9eH+snpByJlbds1B7R+aACViVTAfFF+oieX4yzMpRDqsAzGrLKpg3yYTE1KfkwrsKjtapxrGDUdBio+/5n6Dg28s0IfoME3wu5+gWdz45B5s27dV5hAAAQAElEQVRGFJXWdLy70+HuqOFwUBsHZcmuzwImG7lIXBtWTPj6BA/Ho/cMV3gYOymESpiSCvQqpahkVSnEAw+A67bOwW+FFnKVc8u3H1/0DQeSz+SdhYNBz0nHxf3dAbtGVY+XFJHKLK5oYY3paw56LOhjHzZk3h2H/uPAIxvth7tR3uyWxA786UPhiRfdC4fFZxPxe4Em/HwlT3Q+KBklVeFVMuU/wXclwTXaM0K+7KOIIN/lLfa63IMcf+/uD3pLHn+kzTF5R1w+3g16z2HyF2+Oeuf/mdD9qJE5IHLqhbxwZX/JR1JRRqoiuyBvAfczuj2zT33mQN17p6eeDya9oPcJ+z8Roz40nifn4iS2qgIejs+d8ZmhoRXaU6WEQruM107ErdAEJi/kyjO5fyKOd3osGHgiPvxC8g0Hxb+Df378zbM+cZDIMktaIU9EgVMq0nyrakMuOq+MvZITzHeG9wzPxcTAped+Sw4xUBGhUopgAS9pZU3b0InJ9V3sTSSRGQxmYmN1HZrgdcV+l5bhPD/TvpKXtnVmqZk6rdQ9xr7taw7rh/ixlUUHEasWxpzA1vvRD5+uegbLS9d963niSow+c2D8gcPibzlQfeIHozP3/htfXnfSikuacJ5f/hyTF3wykU8XbA2sSp4X7EyIKnKxn/j1nNkoTQtzaIautot16kxM2DZjGWEOeGyTYCnzncFzBtuVuA7w8vrVSrAuhY4teBFK5nxVArOx84uTDxG+/vCkH3Ng/NtfU5q+eZF/CPgG2z88TbzQTnp+XvSMn0+sOY6BMzhf0GlC+Gd9ai1qrfYYHl2HsqRs4rbvsj22C/UwOVR47ngfGFNb4T6Vr9iJy+OiJHHPM9ojQhKW7dKKXO9zk/uCQUMpOphfTfrTyhxynBuvC/N6xqcLfvO4hTwzU/+b7/+Son1SWx71S7/1r2snRnfyxu75jqwCzywFvApSQjRrt1xoZ/yOn6xR8rSU1IDssSX5NlUYv9GvH/jYb/je6+mF98pn5tALOD6z5r9A1iUyNDB2AIfDUHUAk0aOq692W7btha2Stc941ZbqhN2l4tdMIkvEwso+Y9Kl57FZM+WZ3H4iVk/kCethDFZxhQlAKc3blIH+WZTwbfA9jE1HEznLubShX2LvuyL9j9+kviVG/9yHRS/gYb4LGHo98HyYeea2jZyzE5PeTyU/bmKuKsJKpgo3lbIh7whv50WXgWozuO1YNZTUkbXvQByPkOv3Y+H9rbFnHigH3d8NavDx/D2zP17xeYXJWFOtRJeHKDmJrOgaxEgrRXfDqIdx4Mfl1nm9f3PQ9zgY/ur9vd6Rn++P7bX9yOHCvR7I5bVWwUIT+fVknxpf/HplvznzYGX/FmC4I2MBgwv5YWa+rJwfmC7Mn2fGfCLPPDH+RIx43ZyITeffDazwiiL2jo/1HGpRAYeCESN63x8a+h15nxl5D2/g4zmQGsCg4sNQyDGdSmwc5MPlL9D9/f2ot3cj/asquIjL/nEOmcgfV/S8os9MjH+OOZczeeiMrld8cnUf6EIOvpAbL9NVE+8lnmfTsmpm7LxiBUagrho6tVp6jLtMN6KfuOjSsbzJn9nrXmUfev7wGO9jCfbY9qEV1u9Bx7HpODTmWu3kvcHIsxF7asnO2eONs3NVn2/gfUV3+95+mcH6gk323xPPPjA/Pjxf9ME/iFK6fcGXIk5NO6V1DXRJ5BTklEzmemG+FmKksZ6PxMegw1jwVUj7DhYr68ailcR3y5WhViu5eACPqgIWdCOn7eyxN03g2vcfLokn6wCciiiqddCRQ7GBeK0DY1vIh8QT69fMOul3lahS0l6ZL/WYWpl7L+yjPnw86Qm7zsTpzNpEs4zVULLrb51HeLahqZB/hLyFdwXU6AfGz8SE9xwfWQc+su94JhYu4Dnjb+ea08n8OSz++KRvoU8cHtsOQpi5V9SyaqhVAX4rsXEh1k7sLz6h2xOHf2fiaNaCPWsnUd+xy+v/SrmwTi+s5Su0gSWBoYjolMR4/C4Cm2iqOUCFPpICdzBowfAFrOyPhVy1wGsjFsRVmFdDbfhvVAPrzGRYii95tMnrg0k0RsIbuwRWO/csIVr5Mt8Vp2KqGljWmqpV8j+ptWPHzFy5XM96we4n3uc+QT40/kgcOl4n9FKE2lCY26PePtzJB8ad2Mfesw8+Hgb4pWawfHEe4Ydd+9hr+oX9xr4HzwsWgyR9VmzcoZCERfgkwCZ0GKoe2X++4axhxPe2Y2JenO2blxedLifid4LPLqawHCeHA3s9Wqz/MzHlebZi9w7vXaGNctl3dCP28deC3J02YZOfbfTdaFuInRm/T8TCREySFuUD4+YYP9wpAW2Dj6mVChYHDXXQsu7yQfuZGHSugR26VebUQf7Ldt//8q1+4Ydf6kff58CY/fXDWMiBqY/E5BM2BTHwFpu//8Wjvseh8Rfv7vUO+x/Jj/fjIOeWsRXl/WFkYTgwQZoKzmYcwjcAWUlUi+wsb7hdXgBtYqZebcgreYNEk7iVN44XZpOf+96A3CjkUiEuvgApSAoRoTRlKCLEl3pHAHFi6SQpFcpIlZKqWVQJ4pK0MuZz1w2EPtNO/XN7iAvhfmYgf1Z/uinhM5JIDMZIMB5agkWR73/CC/3/7eOmf+1t0YAOdsoVDGYGOvjFlehQS9K/krirHu4GMRd4Yb7o6dMT9EkfP32Sf2maCISATyPKhlbYSAbjigbGF0hcG2BeiZITG6hPBPwTh34nAvVKAC0EOaZ0nQO9EQ03BgHahuN2yOXG5N+p7wahP/YoV6SI0A3L0ifuN199T48E8M9z4HR3HAjApodjo6wEW+2TYWQCDdA4NrVaVZKNGCxDQpdQRffM6LwVSSIo2NWwr6rxzHhQME7q9Qjq2cljWy3wvdHtPrlPDfiiZMJXsv+YT5QSc0O4QPazXi9YdruS/p3QIyLkP+63gOtq/BgYEXKfijJddkNPqEIRKctaSFAr/T3pN3A03fDcQftGgc21644txXpamtAD/pYBAZPMw4ngymLixDWTFMxPIfpCKZmX7z9TRCgieA7xnJBXLdGpIJeH6AkW2OO4cGwv1M3X8q7Mw2c2w0/E0JkkMjlukWs9VsoCz3uS3NuHQXfHiq9C5B+zFeZiI/KNJYKpaSOeVuLE2LhT8qxkUeG56xHBGPWxqEH/nW7mmcTDLWZSQQc+u/pzcQVtHl9K4vOCHlWHockboPvjSOI+6t3jvd5zYPz24aiH+4F51m6xEdLO4jazSbuyQZtZdBbriO92FtRgHgSp+kb4DBsWfGoMZjbPE7Qy3pvQoRVitshxPiD/MDbdkRvv0MExgiT1cczDK/P4zOHBC5sEz1HPVeMNrBI4lFrVGjaDDSoqQCYlNlJSLWJOSAM79xGZB+ccqOHbpI8Af0fPjWDfDCRjPX5Hz43DgIVfYlfKFRvdtzKujk3/xVc/r19YXpjLV97zN22M3ZC8wpP9uRYmzYLtM/NgIjacYy68OM3E5E570tfzZIWvsVnot1G3LrYds2TyC45iw++hOjT8NarnhIBDiHiF0Bm1aC/4stKnqoFHJc82qLJ5yyo8s7FmzGwIIXwxI29C7oWN2JmY9VpyYYM4s5is6C/y8caLB900Ec8n/PBMbnwizl/wx4VNwYQTdjAsmRoQUqEWFeyLQsxtvoWuNQs+qLQUFEkRNgJWzcibkD9xkHvh4PjMZvKFA5JP3gRQB1YpAnxDhB2/iu+6cmh8Pq+aeVkSV8M+RGgF1yv4zug6Y5/x5LFqqV2fnc3nugb5QcLlsA3aU62awIx+rRb0LB3DcSjEjnG2/J1BxLTEONEeOoyFeVN6HFfGVTBIdA2Uqcwvv3T7b3083o969+bYD42/98W9vvfVo7xBuOcgtCFTipvurEOO+W3b8Ki0IXKlvkAzOC8cNF3A/JnDk08fZ9a4VT4svlx2zbwI0k13YPCv8HL4m+yS/wNwOVH+S3/9f6sf/uM/Jl9f//L/S//wF35VVzACKmQ0Zbkjvu6U1fVUZEimCLHnE2p0cntpRWUIRZV2Dov9t4t3XsDdT4kEKLE9wbTWqtogysa4BkYD7QPB2u+HKsepmVufEzHlcmEC7WBSStUwDJ3MpzBekXK8bdhJxUOxYdcEPmcMOpEvLtRneGwG0CoxJl9JxKEp0orCCznGzezcf6FiPb59Ousb6ETOWeAJG5WsGtkkW+eCHRkh840Aj0gOnolNz3X0MB8QUqXfgQ1g3wjeDT2XjkOhXVw7Y1bNTIQr8Xplfk3Iml7LFTts546VJUPGtaB/Ui+ZKgEVKMRFrz4PA96pw9DYV4x6ywbUf6vrzf3I/dDpjv3GHWvR413jRWCEDrxsDuTfhj+Myc6Bz6Ir8biSB3alIopqMaXN6vnAL1gnctoze6cX8scLdWN3IkafmMPPvNhdySUbOSTNQ8RT98mukiHHQykhMzReGzkXcWCyk6cWXhQmnXgRmYhV3KKZh2dkfGKN9aHx1xwam7zuXu1v5vdGIK7IcxnIMP4U2nhJmlivZpKI59JM3rvRKs+5Zdv5uVNiqIQ/04OsWmwS+O/9W9qoe06u+GuGFhLZwrxcXMdfzj0T/p+4n5DV2/2cfuu6Ms8X1ouFHLQgd5b57Oi28Xxn/dyQsGwbh22znjhAcK49My86X/gv69bxca5+5se1Ty+LnsH+AkYzGBACsu4uZ/pe8KH9eHVcodMGb2EDJqqbh13Ra27dwcmltMHAtIL5Ajbzd3htQg2ZzQbWG8CsfK3ImnmwoMeOH/G0WHKJGWnAx2MrOg5Fd2NFP5GvVj0xtz49n3i5P8n/Sf3X377od6Cv+bHwm48XDk6usq+fiKMeV9h5gs7E1wV7rsiaHV/oKgxKyP5uyCnkisxkjqAJOm62Ax0XFPe7BE3EYPJCnPKYkimP1+vl5xHJ+KIsqYAysj/dbC9ksRlS5cu5f6jJupD9PoRcZG5gMqFrjwNkbyw8q9spfcjyD7/8T+Xr+z/+U3p8/r3gimR4e3zAN5SKSKGAfG3mAb7Ogc5/QfcIqfBV0XHE7qEVFSGfePA/I7Cgg/0ygdeZ/HRmfXghLk6sr2fI/ktkedxhqOSOyppW+/zstqODuDwTYCurQ2pWwd5qWS3BMmhHJvo4Rq/E/pU8Zprw15UYPrNvcCxP4LFiP12J9p1ohHlAfCJClmmqpbAWVw2tvq7HjbKpYuPPsbb9yfvQX3ra9Bc/LbwPb8ypveeICT9jKnXijPraMduAa0f9DWv2rm9m4quf0lCSGK165CB0bMQpOnkOBY6uJcClgEv2eB5e7++GQkx/pqpC+848dw7fsbGB0WGst3dc6gX7dvjZHzt+rpEaK8/B/Ui/B94NHu8HDmfGnpcf7kbyciVvj3pDLn//5p53xVGtNXC7rTkX8s3JGGO0bcdkCSsVhT7R88VEDMzMYfvG5ZU9lw95XnruXvQCjzNzaUZnkBJTVscm2AAAEABJREFUWyK4IkIFXIZWNNTS49s2tBI3rI6D7sHr2KrGwvOOaYjHYC2ZUcnE/qo3x7HTA6XHjIwpxN2uvftuBTfHas912LKgLxAp0QEXsl/cNBG/ndB14vmE3hfizPsix5XHrwDQ57kH71JEKEt2O6pL9Ak5Vvc+3zb6mWby40TcTmA5o8uGn/iIrjIeJVOOxbuxdZ/YX54vtsP5zfhUMCrIC6nbNIH71TrC8wzWM3rb74Ip01gTc8H57IW85lz/mbymXbB1wRb3xQyhJvNF/cpIJfpkRsfHsu/wwxti5+5QiKlCbIdwAOM21pwNfbiDUUSooec4NMrK+KSfZAyM+cyefAZb/w3vhRyykq+Mg+UNrWlkP9PHtqIkpo2N59iCQZsQUKRgf5gtZHL7ifn/xH7qxQeS2DqDCxNSJUMNPiPkGLIdtcA3iwTtSs2s62f2ty/krI9g+Ik9gUvvN67snTbkzvwod7le2S9cbnQ668K7ykJseGEPlEwwx1qHtTbsmvDLifz3hE6fnJvYHzgvrbGC88+Q12VkLKzRs4k42WjbASUwN8QFpoGuQs6Ovq6XKMwDKFOZoUjJwne476/8FvRfiDVjZNkR0WNsrK3nuQSDiGCcuHYg2/GjadOGLCEz0oenyb36XHfOmuC5MWkiouNbWYyBVcFefeNdfcbW6/WiMxi9sA6bnvHLC3Rm7q3brgjG1qo75vjD/ah7z1vogP+HVlV5JgVr+aYnY8g72ycTfr7iK3HZbgpZlx19JDwaUgWPmqkB+47Mp3tkWE4lLoGV/d/G/u/K+82J8sL+fpL1Noa1JTbZ3g39J71gQ48DBm7os8tSRP8dPDbWgbVjtmGPYODnntsbc2vBnxM+cDzO3GO69qgqbVQbj8qsWon/DTxKFo3DoFJSK/PjhR8aLszrhfqOL4zHEWze8F735dtH/fB77/QDDoTfPxxYI7LT8xP2cMYY2vV4HNUPi9/e64u3R715c9TD3YF3hEFjazK/zAhFpES5ozm6YBCGO3EQiP6HxSeSthO3k54Thp230hmdCRghSv2Ck8yHr9ciqEL63VcEbVAXm9Q/P0Y+H4B95ekbaEfWTdBO8UqfpcKHLtJnNq/3vU2+/ACiPSyL0n03HtkO2zPbaNpbTRxQmSBFQysAlPoHs/QbU+gPPxR5eEoMv3FniAqNjaA6EDQ90EiSA3x8CDWBnxePExPgQgJZGZk4PttBKg0782YFjPjIVmOd6KZAUCmhWlIFSu4TWaZ+H6HbddPFdY/d8dX2Svsrbp9LwHM3mb9exzto/wmHxj/69EENobUU7C5gUNWwoyKbJtriOyrolZBt9KTbSAYuLT90u4jXLiJedXbrxgT1RDDmG8Fj9UTH0O0Pj+XJMJOMZxayKwvUyqQRzxsYN3Rp1sk8Q/2ybZ06P7DgI/pHhDIT7EovgzE0y1eX60rvEzSjOcJ3Fg3bIfATnTbIcW6WpWTHpBT4Me4mc9OOfjuy3Z9mJXJKIrdT9Pukzc8++7eAnRPcMDSVCr9M6daBmHAvCFxo7B8/iwgFfBI9/GhCVyemFxYrJ1UvXhfwMr5OPDs2OAnAiReqjRfulXKHVaox+Qs67CwUKy+P6zaTyKBeX0hm7rtqJn4tZ2UxsX2IVzBmB6vtlXYw2rB/5d79Td58Lug3Q66vjg/6RQT+uGFTS6FeiO8blSzwDkUEc7DdNqP+G8Ukt/ePI8mt8myXF1X/D8JOLMAvLyfNzKsd/QorJVBqqKEGZaakEBajeoCrSd0222N9dzDa0WuXsIqvkBCPXqHE2IQFBfOeex4Ubih6n6Du+1oSfauOJFv/TYuDfcrAUDBOnSp9Hbfj4DlV4J9K2syLbjJFBH1vFDgYtehXdDwc9ObxXsfjQbVWJZ0ZquTgINgkLCy0F//zN2w2/ov2oN/PoXHywj+z0TROZ3LPiYXEL0YLsRrgbP8PLDSH4aD7uzu9fXzkwPCt7u4elGUEq0qsBFjv4LsRB5tuMbXL8gs8hB4bC9PMOjHDd8H/m+MAxSnAXf2KCHycOuCc41DVwKvSVhhvXIYaGsidYy0sSkUD9y0TOeRG8vLMZvHMgeyJl8qTNw8s/D50mMgPzg2Ik8CiVGkYQ4dDgFMqCs1QhfdwrKojNwBHKOoKzxcON55eZuaFbRMBkGKt5lBqu9mNbTuG8CE2Qjs+uSLzthGZdGUld9zUmmqt8PJWdUTGYSiyneOQGl6pYpMpQsjY2Tgusg5AprStkXIZYLIhh2mj2bZv4I8elnthbp/B4MKL1cRBtvOj8cakbq/tbOgyIP/+2Jg/IxuqpgaugaKJ8Eq91qaaTSXZ1CHLfE5snl/A9gK2tmtBtthkFvuZcluj672tknX2S/+Z/h8/XdhAzeC1ClXxORZEKpIS+iVa/ux50V9jTfzb0PuXX9Kf/kv/e7399vdoO37Ub/yhv6Df+eHf1EKemYmjiY3W6fyil+ePejl9AqeLJnC2PisC+AiIlPCuJWUqYJvUM38qVxEigLQyv2ccfmETZX1P6Oz6YkfvOzrvmo0vgPtvunnD9fxy1oVDwJVxZlMsyzJil8ddLhd5Xl3R9Uq/DV6ZO7qEgr6S+22a0fsCnv4bdYHiuKb3wQVC1a6i15ceYzy3L8VV6NjIIUEnWPT4nLwe4hNvBC/E4Im5fuLFwi92Z8oVp1Ty+ZFD14GXokI9zYuvhu6lpIJ747Fg14LOEzavyKVZpRa1WjUOjThuGlolPlIVHfhgV9In1YbaKWn02BXsduz1PU3MEcf3Cq5SRjDXIXiPrXXe5j+Org86UB4Og47QnYn86Re/Rn/71Diu5JWZuLhi7xUfXtF5AQdch37wRk/zGawX42qGIkLis5IbZwC0L8/46cQ6+Uwu/Ewn+C3gEIypWRQRXX/PtScOgH3w679Z9cRm+szYEy+GF7A+4VPH0Yk545i6MB+9zl2I4Qs8X4iLZ172nomjjxw+fno+6xOb8ufzpb9MLOTlGZqwayZ3z7wcWI+NybXhm7XTphWfrti6goHrC/zFVUrin1TFr5ESn657cpM4IYQd+IRCEaFS3UMy36Xjt1Df1OWB0c4c2cBhQZ8JnCd0s50T2F15iV0g1BDM4CV8eqNKzLfiemow9iUElO4mX6QcCr5x1i229/6MbkrGVesGBb0chnSz1hINkVLSsZaEd6rCf8THYysax9pjZySfuF5KkeeR86PJPl8dlzANmKWVojR/96MZOSEhO0tRbbXXnSd6nIHBFSyu2D+D/YzxnisTPC9uo1xp2yTWBcFLyFePHfO2DFxIXll4qVx7/ppYbyZ4Gl/z9VppfTwYN8tra/cx8jYaVsoFn8yMWfH7Sl20BwPs9wouBbsCsn2dsKeAW0QolLIei3XFf7hYGanMoiypUugRlCGlJJo4SEgFbb95+Af69u2v0Sr9C7/+b6soen3FuIU8hApKZNx0SBXiq5Si2lKtFVmXnb5dd+zYpd5f8HHdFBFKhPIRyMl5iSHU+YTQJ7rf7XOvpc4PI/mi3gbQSYqITsBCPO/kWzjzKYlOkPW9sl76oGBizi7kTcPodtzXfQcDPjc+VPxRJPemoOwEv0g1YnCACvam7Al1uT6A/2/lqn/1KP17P1n0d09LP1xw3AA/fsBC1tkNAy17x/GuG6Ogbl6JvALZPpPxvOGTPQcX/FV5XrLwowcj0Md+cNx8poW57fhynM3E6UIQel4HljJMQysah8bcGThwGeX96h0517lzA8QXDli8/p3IlZ4HjnnHuLG6kBP6M9a+jTzValWtiV9t24a/Et618+35uDXkVfqUrn8WdEb/gNK2cD8aS+49cVbiZEHfifi64idjR5M+X5lCRuCD7DQQawP7nEZZ4LcDhrHtc5g5Y91X8PAasPFMXBGBLoU9ZlXLguJibm7QKuM2M89MV5w2ocOyElMYb76eS7sY4i9K3K9Ap0D/hCJCbrNv3X/xnKNvyQSXBuZNPhs4krNuuIV2MN+JCUJAxt+yrceF95krh4omt9mvC5i7X8DP5Pm8oqdNa63q4WH8GeyrKr4upSjTlJSh/KwjgyJDhefjyDpfU77fabcNEaEI9JO0oqNtj6AN2dZhQ+eF+JrByDjNPbetPdfNtE+9nXvq7mOyrvbvhuK1ZMfiwB51qOYLrsTogo0TcbYwSTfkWlZEoHdRyUKJHZHy+BGbvW9wDBT8r5BMEUEBUfYGfOA4sj9mYsu6Wd+FWNvRRezpEvI5RoiLL9dRUY6tAwfdpYj8zB6XeRHIPxzvdOQ9aSczfmKuf2KvcGJfMGM3bPErfBSqzJFxGHi/OvB+da8v3j/Kf/HJ/rpi59n7h76vuOrCvvTK/n6xjuzte94id02ug2/XH0wWQFnxE+lEAOIa7+2bHPcz8TCD3YLBK3G7Qxu+Wj3GdUo/o0mBHWMbdGitz4cDc9G4BhxXjJiXiX3nVScOcCf2Jxtj0zHDuGZfUDd8nqdX/HwlXvuegdidmH8L+5oL9r2wDzpBF7Dr7fjYvIwQrunxtSBvYu6dJ3CAz04sDK0wb6oG9Mqa+DxUcErB1wXZwd4Dr2hGtxP7qufzWc+cBzzznvup77vO+sC+6xnZZ/ZkM9isNhw7QlK+UsnUUIr8w8A9e1D/JYrHx6PGsUnIMZ623//1mvW7Iu+Krtfuv1kn/PaCzKfnFz2/vGjGBsdTRc9kfETImAq5THJU3oilnequ4HlDdiNObBsqydi8qsmQ/aeEX3Y6mFaAX9BhAtMz/nnB/hP72jM/TlzYuzhnWG8k6XMsV/SphYjlPdnvKojtmAJt98FKzEgBxkXW5wAWx6MPig+8wzYlOu4M2iOUXIoISTYtRGxpgsGFQDjj/AsO7YfFGO2/WbvQYcEqB6MNtBHCIPnqbPh65ade+gE9GL/vQVPQEJRSAFqEJNNuTj8DErd81C8qO8+dYEGRD/14QLNgqT7eX+aj14uHfPQdWRDydhN9YYetu2ZsXSCParUwgYoGEtJAvYFoLalfPW/6A4fQ778rMpsuxgwkZSYgB8BWEmHll9eBehEWy471ZDrzEnEhcBeULe2gMoyK5IVdN8wjpM8k6rYONXFgqJBUE4dnpJLGSJdFEXQUUtDD2JgTdzds8M9OYH0mt/OAYmMEH8aGgsrtM9WqK8njn//4NTITe0qnCga1xC24KJvxgAr1gi7i2pHfNy2UHeygsRNflgNlZJfmSeuANt7kP1RCazCRn1KistZlBzeSIPE3kURX4i143nWpBV1MqYQvBsFjg/Y+2X6qQiiQabkJXmGiP63aKXfdoiIkZYaCEiZM5lU7itkm93HpOHfdfFqryL/Z0vuB8+b+kBAeEUpThgpk3uX1/iZE/cqSvHgX4gR+tSoSngEWdIINrFwX5lkzE3WKME/GWvuJpPHCgvMMvfAy60XrysZ4Bjf7Y0c3RsFrl/G+kkwWEqfgMQxViUwEaOVwce0HxhP1iQVo1sqcN5QvoMIAABAASURBVC2U9tfa58fuobDcwXrT1pP/Bn+4oHTvj07LK1mP28Zi1cLmbUefxMaSCYYF+lyCQakqccMgwOAAzo/3R73nF653jwf5P0++Y/HOEAdtMy/eV/nA+ESSnkiUOzYUnrF/1Mh8aVCh8w7PHX4mxGPfrp5wX3V3/upEPOzCDngwRMnYGwmbo9+bX6K/20OiHcrAjuh+vCPJ3t8dNLIpL5lIVSfrVenXapJXCvMq+xi6KFK9j7gyQkljBo1CFxQqpbDZHDkwftDdYWQssRJijH1BB174Fy/uHBhfweHHe9FvZ9N/Z3nWyqJ2Ie94MXlhQTmxgC/MrZLoXCu6DBrGgUPiO35JfND79+/Y3Nyr1lHrVoTLNC+b7MeV0nPXzkZN9E/vtZgvPKfjAjlG3MdkTAkJFA0F9lTsGtng37WKf4oSHTofylZSQ8cmwS7VsLmWEL2IMXX53oz4v3BxjPvA5sLmbHnVaXfSYCEsdWdOhUbipA1SgUdCdUg1DtIq8hGMXTsxtOnEQebz88IB8Y4dgT1B3EvT9fZ8AStSD5GhTptCV+S+sEl84qD5ymZOtBXr30rXfRyLfGB8GCv3bisaWkKBXSHbvKD3hbETG0GnjcxELShS7rBJzMEQj+W1qRP4XjiYOrOJPFNeyYszumwEdYBhBb9mGkIHdLhjM/7mftQ95YhuAc8SCSZVrVX8V4nfimFFpAWwmKGJeTXz8rSL6cSIoE/puGwcGDOtta2SfWudzuSdT/3A+AouK9s8S5Fsw4gu/wNw/3lC9P/+9qDfQqdf+od/Un/sP/131K4Pun7xj/Tr/+J/qJe3/1QbOBsTb/4uxPDlxOaLA+PTyxMb6Wv3/4z9zmkbvrYUY1aR8R3h58hAtEkCUmgnXDfNKH5hI3rF0L6p8joMdjzVhgMWctzEsxMbsGc2/09sNC/0sbyQwEwytpHYbl68NF86YTdzagOswrOKn3sfomXBLxM+urCh9PxBkHgsEAd7CdUV8N7pt6LDBrDWhSbkFQ1DU2RhHu66wsc8VnCaoQndL/4B5brobOJlxbp6zhzBeYB5LWK85YRqKaoGROhPQC/IW8BzYfO7kz8UoQJ2rVU5bg/MldYYU1IBrolRyfPKvfuM6JbUN+sOdp7nhedBv42bGRkuaVIhr5tXG+B9aBpH06ADufJA3XSk/e44kHtoHwfmcJH5iWsFW/tv9j4UH7pcWYsIK1mHgTl9HJlrrbDxT8ZJGaHQzdYJO8/41i8Nz/jqBX+ciNuT8yL+tq6RoSjBCMbwbb89v0z6+uOLPny86Ol54mVk0tljwfsCnag/w+cFnhfybH+JQM6FF6YzfF/It594kfhELH18PTTucYXciRhyrM+8VE3YtPCSZ/+vxMCKvV5HV/qs5AmvVSt4LvYZJGKrouuAva1gb0S3NVMyHmFbgl4ARKGgT/ghdq1gYZ+vyFuRtcFvNzGnXF+wY0L/K/ZN7CGMw0y5IJ9uUoQq/CrxVdDB/ylpK2JuRM9vbke8Ah3RQL4IEW3w34kLJqOSZ1YHNiK8VRhvPf18cx8PQk7AqFCWEnL8dHuJoZHYHPH3AXJpKuhDSMh/u9y+8dow02DZCb+EB6wsHl1oABvnWNGYpai2SmNoxk6/cF2Yb1fsvjLPjMOMH+Y+71Zy40K+3LSi665gHJ8d4kNTl+FyYV7MfTz94TURv8bzSjlD9q31Y5jsgwUZbtsZ53LBRwv9Pvtrx187c9X4Veyp6F4gPhJfwCVjGhHKVyIha0FvEy5QKlQTiiQXFfqHuKVVvSyFZzXkhv/v+78sDd8o1kG/8Jv/hnxZzxX97KtERslUKTc+XadaOpYFRdxnId42MPXYMFMqey+56+NvJc1yP49x3NCqkqlK7hjxzYFccTyM5Kamigz5Ciki0Ds9RAtyFjAkvPrYgo3AxVoO/sTzgi9WY+F+EOGhfe9M4AMPqjJJvYjwTSjgE0oV7Gzo0xo6ZFGgn2U1gP2X26Jkgvwffjzrd8gBq/lDC/Isx3420aSNygq53Blr5UOS9S2Zcp4u6TJUkV0ykR0qeaNafF+UCg/tuHV5yLK8GcwndLiSV2bms+e5CAT7vbXsGBrLTsdRd5AxXVD0mYOHZ3LamXeJC+MXeK3ouGGo+flA5oU+C7bWVtTwRaDXvu+qxI7n4j15/DAOrF+l+6qib63oHKmkHvQvlAO6DOwPuBWOYN+1asJHlz5Xtj4XMUlAJV8ZAQapCh5DKxqdC6BhKMoMCRs35sji8dg/U86+B/QdfS0jwayh51CrGjpgltyvz0nyrbFzHnc5g8dMPNlXVLseG3buSDIJXmFCdmRKlEJHP7O4lUF0V5aiYWysd6aBEmwa+SaESnsnx8LKoAV50+uaMIH/jP9mcsBMLthe511EKrIwTlrxjytjK6ydB/bx4yv/gn1VWYoiUhlFhTEMlBQ2WxGhxrgBXSr9aNDnKxWKCCvY7bYdUnQetm/FMR0j8uRsnKEJXSbur66D/+QSf7rfgl23+bdpw86SSRxWqPW1nlt02rVi4wwZi9VCTchNOiT62w7DXErKfj+ytx2IgVKCXuqXa5/JDTtzfCWIlq7zRoytfT9188+u4OAxQroR965L2CqNLXVknSF8yS8ed6VfgPFRh+O9VhU98SPLR/YH3g9MtpN425ApBTwKejZ+mLkdGH/5/o3evr1XRX/798we8sz+4eT5xr5+YsM/c2B85d3gclrVifpsbOG9wnsFvx6HHHIjgqjfZdumV6xnYsVkLLdtJz9sYC6t1BfIuLqexEVjHvgvN5nGVoiZgOVO35V5sXBgPHEgetHM3NjJAxGhii+Md4qVaBf9djDdeYda2avPlItm9hC2z3t5Hxa/sBe6sCfynmex/nhbXDulyW0Tse59k9dwtzXm9TgQHy2RKdnnBecn8qOEUL+P9rgTOD5zSPz0mfqe66wP/pEe/1zI/zP4ba9z8vYjnZQR/S9IjrXoMFTdsQ/1X/h6fLwjvzTxWAvxOLFPvmDThbl58bxcsdP6Uvf+75l93gvnEKaJd/HgXRSWKmYgLnAK7LYjnItMG/ddvnHH1sjAHgkXiUdyuTOu+7p7mRsFzHTzDzpM6HPmfelETj6xrzR+F/S6kjOWbuvGiE2lSEzzXvrfyf/pD/3SwHrveDBFBH0qtg86kLPunMuhih+yM0g5tFOwtXIug7ppp9y0ixhFXVH7Z2hHcdOmm3H0FwK/4+E6FPJ1+3bNdJPlmtuh3s+l/htyPjd4zM6XATS5bvrMpcuGhe9vFLeh6Oj+G3fuv4l2t9FpgwzUjJETAeWSudltpovo2oOq4MwpUv+nb3f92fdV32fTWjKVtAMefdw1KE0S5siXS9POwrUy6TyJZpx57bKEHBygCr6U9gQ62oQswsGhWhKKzhfTOUTYoJ01omsnCwrrENn7WJbHi8u2mjqidHd9Z9LvZkQJE6TdeG1EqAP0t96+148+fasv+NWiZCK7kERSrRUCC2LyNrJnJ9rcXpkZJVNS8Ifv+EyhiOg3yfNS0NHU23qz+uV7BerELY5wyg4WVhG1tKHYjv4RoYKtn6lyz60o5Mt2mexr92eIm3mOXDqmMUKP6PWgPcQXpH71sQjcIE/oHQVMG+UKbTDtPF8F7ty770LAzPYtfp2ZpJ+TkplGBCJC4tP9oM/fUkQouz5gR33HZkyVCTZyXC7EpXm6XPedZ5C9Br/d5WubdbnpJviqx0JiZy2h4dVniIDnJvMRV2T2vjt8tm7fqs0vq6+0cID82S7H7QouDOs6I/a2uLMpsP1OqgtKr9CGARsdKNwdCuSEEgVqya7P2IqcoI9DUydeCO6g4zj0Xzx9WOz6/WHkwMs09L9d3LBnZy5dnRwvV51ZiM7UF7AngFQz5NgcW9FYiyryCm0RKSHfZN2s64zfXK4oirqSQhGBnkmcmVwH1f5wo03oftPbuo9D1WFsLDIDOr7S3djr49C6Hgm/kupjMwR/9cv+2pBrvG4E9vjaDyt+aeg+tNrlDdQrVMj6ybOEJ6wU+C3wm3gr2tgkrCxqJm8W/kuNuhBPvwcf2t4VWydv4qCZBXDpsoINfdXxcNDj44Pev/tCX331lR4eHlXqiH9DhHXfDMxstoyTMY4I7MlOuyTH5xW+E5vFyXkNWbeY2Hqu8jjba70rNoytaahVLatqFtWSGlphkYJcYuuBBXSkj9sHxhT6JT7cscn8VvRfu6wNPXfUQhP0sgy6o5ugwJdSZiigz2UE99AO/jM8zmzIrqZpZ4O0cyi0sUladOYw+WK7iPHJRN8ZHC5s6k7ntfdZiHdYoX9CQTxUOTaG0b6jjRjxS9QwFrUGZiXQa5d/4e3+k6jT/moft9q3EGzBdZflzdi6oCvimZ8SVfq8lsRAxWDH25HNzoi81gqyCn5tergfKUd0q0pwjog+nhAAN3i8HgJfOYA+cQBmuuDHGbsXbN2QvW/qcTCDz8xB+oT97FXk/zTQ43yQP6Nwwnuw3zis//Ku6n/9btAzMv8i8/qlFP2Bv/5v6vf92n/fJurTL/6afuMP/RWtxxcxPYQZYhGU5a3E8nW+cnj9wgb0wuHMjM74mJG4n7inwjfipAyxKwPTUGYqwVc8cL2UVKm00xamV0E7oSILDLmrfC3of8HmMxic2cCfOYBdiGM/K4yt8HYZjHP7hT4X8s6VQ+WZ3LMx3jzp9h1Py7EolxZtHkNNVahkoiutfDzAqdUxveBk89oVCvTnG4lI3c1d313W94p+V3x1Re+Ziep5bhmOgRE/NMY3697LvMmlHmDm2J/YWNrWCzabx4S/VwLDfPQzl3VI68u4UosqVIoVF3Gx4Z9NC+Os+4r+K1h0G4gbswm+0va4Qh1TujHOf45lDMS/0g0DeMJr4uXH/vgpzczNWVewtt0z9i7Yf5PTOaqgXwPboRLr1G98d2Jq1dr7L136TkDbRs8p6+CYSvqXxCeUdOr2eC58errK//7/08ulHxifiIup67Chy6or+M/Mh4V5Yl7me8tPq2bsmNFxpn8v0WElthfI+Xrj+YbRG/nbbRP52+S1zPqurHPuv8Fjcb2XBnUn7EOtpBJ9TUHZ7QXQ7VUXx92GMR0dsN+we4U8Vyf8NKPPjcAHXboM9Fnx39Jp7b5d4Udo8HIsRMBIKYVL9SsiVIvUmGuEncYWUJIHC5Q6jklJnfYBGlv25w2dK2MDLpGCZSh9n5RQobHCeGgV/kncBaVkez0X0/bTf1c4dbDW2CcbuG/aMN7t4nlUxkUqEyHiwuHApI0vz4P91SpbtzNuMwY8m40RuPS/IMN9bwc/Y+gx5h/yH/gGJGQgL5M2SvFMXOa5vuK5wM9xO+NL++F2vxFvEG39mftAjoGFWHHbyjPL3+FjPQM941VvS3ZdtAk9XVqm+y/4rtuBLZiFRmEtVdAPNblXJ3FFhLKgux+YKfz/7lf/iXx9+Tv/kh6efpl1ae+6rsixuAj60yFO6KGwAAAQAElEQVQyFYzLAANKwdXPN/rZFybrtMuXxwTzNVVLUSmpCFuwyd9+Woq/sRSlV2w27WC/c7+AzYI9K5hYD/N22XHCXnFVeFbzQImVtXshnyx9zA3nifqV8Qv8PP6zXgyV0IUvWYOIkKj5I+qBfRG08RHXPRj9G8dFf5d18T/8tOkEX1jKdlunlZsVDDAB7CTL8jOGYnswD2on7xm85zkyge7Gyh6yfbev9L33w0O99R1a6WNKpnyZ34KAGXtmbJ2w1Xlpon5lbXCOd950HKzgs1gf44LRfMR2Qyv3fn7hYGUiX5kfTegrhxO0a7MtYL8ia3U+4n6GFuRMyNngW8CmoV8jD7dayQnl1b/WdP+Oz27mNCX9g/IzLtZjtY48d51C/RmKWqcNeVRBnUF8PD4zBBvupI0nxtu5d0FH50KaRA9iPtUSIp94jay1SDy58TVX7kLoqB7jE3Z1+9AH08xGyXg+sjzL2qRX/XZtdNqMDTHgWJwZv5A4bUNEMCY7Fo18VKwzYy3MWHis7d7QecXGldy8QBMHUit+3eG9KyT4KLLrQjct8OcRzSHjXmuSJ0uvl0xJIV8RoeS+WO6tSTTRFsRh9vLWvMt9GnE42o8teS55jlbwGmqlXhgbVl3dNyiwgJHn2ISuxm0CA+e3iVi8sLfuP2oTW2f2Sxf2mrYxImRZSZkhvVolMc/hLrc5D1T0rqWox1NJdV0oa6vyPrtiMyzQZWPsLuMprlDAIxURtIdwjVhqtRPwO13FOiAunva4sQ8wRX08jYECJsuLlMKDoEr7ODaN4wDWlQd+mOBUeXet7Ldbf1e9Zz/+yPug/9JG/+e3Hkb5Lz25vZbQgkLGqu9xmHOeo9PrfmLl0Hi1b9E1dmyOqppFJamDRYESDIJ7CbTQF8s7BitGrARHJ89XApCPRD9h8w65noxtpWio4EjZSlViqPksbPCndWL9v9HM/QKvHb7STr+46ZLWqSh1uxwPK3at9F2JX9PCGrYR1+YbyESEIgISPtmRsfa9XY8R9ldXMEBE18v72KEWfG8K2kqnmlJmyLqs8L8QVyf24y47kY8+lwv6SKGCjeZ1HGv/C52Pd0P/p9Ee8dEDdfvl7nh4/eHlqNpKx3PGDvvmyv5sJr43YsC2iMux0nHGPse6n0eEhqH1+Ghga5xpEiqoSErIertIHvh5RTfrl4UeSQ/a913y3ya3/uY7eb9u4uD9bMJeHxZfvX/H/pkYcl/ztSxYyJQZKmbJDyNiAtgnK/4RdvhZ8PxgfaFWmxqdM1NJO8MkfL7Q33/pwr6ZwDPNwIx2gi2R0mrRWCsToEFVI4ZUzK2RMCxqrSgytRF89i/5gbq44kbhUigcrySukOgvgDAZEBp/+uFx6Hf/+dxvo3OnTeoTe9u1kqSwuY+3LtY7gvEQbDy0k8d1p2LowrjltaQgYMUGU7oyOf3v0TzxK883L5O+fZ715F99MM4LV8nom96tVf2Fl9Sf/mKQF/cGLgkOqAevXQ7S59NV/mVjwokFvO5ILgfwKiW0ofALv4J8/fUHffvtM4cOq7Yc0bNpJTFsKFWKdBwLmwZwp3Si2MHNznpBp5N/ASbpXgmQHSxLbWokr+IJj+EBIp2MA3UQ006gCNnyAKRtBMFGEPhlZGUSrEyKlfuF9v/qh7+gn/v4rQp9k/G28cBBhA8kDgTVgC1ecA/IPB6PJMiDhhEdwKbWolpSJUMJRQR17jGqtqaxNR3oe89Y82rw9UTZ6DfhT9OGDZkJnwJV4q2qcg87Wf+Q6AExJqEIt/AIu1ZstG0rups23dopuj6lpCq6uDR5PF178l7A/jsCB/PZKT/TynNP3CuLuLGfwN/3F+6f8ckT9MJBgv9T4St4mhfuQasd3+4ythvCdn4ZxJ29bbbNTJ7pM7FQzMtOTO79ZdQHFycOrs7EkheWK76aoQUS19BKT35vHg56+3jQuzcHvWFhuj823bNguX5rG3pMYbqMiG1b0HFlPqASbQG0EMhax5UEuLBIzMsVPa4col01o+MeRVmJV2J18kaAeDyTsM7YbUzoIrlP4jPyR4O8uB4Pg+6PI7qOeqR8czfo3f0o/zs6Xz4e9eXjnb58c68v3tzpPXX/O8X3h1ED8VKyKMK6iTm/8QvmJP/N4jO/qhn7K0Lt68xUI/7GVnUgrg7jrTRGraVqSWIgmYPiEHRjrq6UO74XG4ZQQe+hNg219r41Q4CilYVi4QCrkXAfjlXvOs7o+fZBX7x70FdfPOr7X73RF2/v9YhNxy63wMcUxG/KvIJIcFI/kehfHCuvdKI8g6HjygtQxQbj9YhPv4TnHb50on9+ftGVsRt+C5xmEvFu8j/FMaSUyFiJDS++f3Ub9Utl0w+GAi5VJXmKvy3nEznIMRVRdH9/p3fv3uur739fP/jRL+jhzXuVQj4i3h3zPU94HjiYwSTAsYJRGxrSpIn4v/3CedEFWy6vsXphg9jJizc64SYp0KMOYDKwpowa60FjG8GqoWOjrBpa7f5zDPf4JT6+eHsHvnd6czf2ZwUdpMB3u1BTUlHJIjGxcJcmNqrGspBza4pDo01XYnUhb9JLd4PlFMakhF0X2v23BL7+eNW3/p8akf8/nmZ9gp4Z9+TyZdHTy4yNt7jZOGyNCPSFhtA4Fh2gAbwHXgpqow2nuO2OuXjb/Ozise4PyXwtenyozMsEj4LvUtuSwr1i6snYL+TkFR/blkypwe94RI6JOBvA6u5+kP9vtl++uyf+DuhTwDLRp/LS2XRH/Bz4gfNAf+dDx9oH/09UX67Moyv22KZZ59OiC3Fof84oMZPfrpeN59Bp1fnlRhfK6/Oq6bxpnyWmBT7Elsemr74c9Se+d9C/9f2mv8HB8V87Vg0x6I/+xX9bX/3jP6g9Vv32L//H+u1f+usKHOexBcsbxlUT/spkpvBsJq4WNoNArIadplrobd+n+gHWSr+dmMaFEh35MMelUqXBWGG37X+8G8B6vNH9qAfuj+BxgG8gz7n6xGb1zHo/Eah8lJHsfVLHoeKfIMIIFeRNxPOJmDgTMxNxtvR8jT6Aiyrquoj+6OlcdH8Y8Peou7HpAK+hVhXsCPgX5kOSKyNLj+Mrh4+miXJhLTCvyjOPG5lvA+Mb+QGV6b9+R9u2KpCMSA01NdLnbqzIrNhg/RMbUmMrtDVlBHl9kf9nIN98Ot3+vdaPL/K/kfzh00VPzxOxsBCLG+nFWkgls4+LCPFB9t43+46nF2LJf5P2mZw886Ic4iJHAZdWYthrg2Pr+XSB90UfkfmRGHQcmr75eJL/Z3G/9c2zfvPrJ/3m73zSb/3kqbf5n4R4Zv45X83E5ExcXKELufBkQqb/FotjwdgYqwYQO3gIHaxsgmGB+v/E5GHUwz3+uBt0wDfGpIJZyRAG0j36GuG1+UIgvDAnPmHfx+eLzmzUF9ZsrOusPS8tJ5AFezAS+EfH/ADWR+iOnHBHHN4fkTcOasji7VP+m00l1e93Asf7xfNpwi8za+3acVuZh16nnfO3vofDF9gUKGCqmcgMpaQVXS/EsA+6r8Tx58OOxbkXR8zIsO4zdT9/Zq/7Qv8L8Tzjs63bFSooFWCxR2qL6LQjYXNuXYXP8TuxiQjqoT5MUmEyH0lub+6rvngz6HtvR/3g/QEa9b13TV++abQ3vbkveiA3HOjLNICzx6rjYGwq8u2/1lJDK8Rs8izot2tD9753ofT+68wa84x/bMfZ8xH9VoUCxnVs5MuqWqtKLUqwylIkbBP+2uFhfFfWq5k48n2JQFYVBf7d1fdHYkj6K2i/UYFHI8cP6GdyDDm/N2QNyBjwsduGVpl3FZEBP6Ruu+zrjXIhlvtaiWz/8GQ/zfh7IrYdCxN+2eizM3/se8eA92UrC9w8Tfh7gdciOEuszyv9jMnMuJlxEz69UvfaNhEbK32wgg86EEOkDIbtnYgq4V7BDJykiv4N+vb+n+j5i78hX//83//fSGvVjBzrankb9R1egsEOg4VgmMmHFpWRMhbB4BX51sd2B9gV/FFbxb8D+DSVSKZEqCg1GNeS2LfqmR9qvv3wzLvSk7755mMvn8gdL7Sf2WtcwW6eJ/LUoh1/GtsSQm52wgQ47oqbsbL8mcA9k7+fec874/uJHG5sPHbfUdZkIKBgdERIlLbJOE7EPqL0e8uuPz7s+pVT1a9NqczoI8JgMMK8Nkqv3wuDF3RwjtqYx5W+XoO+Ys3+6u2dvng86P3dQV9SfvX2qO+/u4OOzJuj/Pzd46gH8tU99Hg/so4dyF23uFrBfMIGx/+J+WB/2wcun8gn3z5d9M3Hs74m3/4E+vGHFznP/tY3T3Ld7Z+MBbGCmspI1Vo1DkOfC6lU4NsDbY+Hoa9hCz7+lnXiW/g6Lz6RH0/nK/uuCb/dYrLhx1pThm+2juShK/nz4ncF444fJvjwCL+EPl8RO2NM6uXKXJnoe+Y96NRplusXbJ2YC4tjUJuiSBnBoF0CfNgwXrJfWikaWtNhhFw27KtFtUTvU4m3w9B0fxw11OrhWnDyjM4zpX1o3q0WFXhJQS7a5ecX1uoTedTYn9HpCo5e76Y+B2ddsfVCjroyrxfm98Jc2NjTwcJskLWTZzZt1hn926tOG3ZNjNuQH1HwSaN/oa/l7poAbmaM9ZvQc0Kuee+0RUTnax4rz4S8TAkzwUhKxyj9HPOeEy53+oSE3ys5+qC37Lsf7g+6P4zsIQc9HAc5/vxeeRiNH7mtVngWRQR6Cf9vmolFY9f9huwTNnwgvr59vurrjxd9Qwx6PT0TBzM6b97j4T/M1kDOPwwFHaAx2cNReq04VuK99PsBH1TiqhJfmdiJLStzayYWZuMLXrYpIsgBjHH/TGwOYiGJ6aJjX4dvuhM5+HGX935n9LHu8kUY2YYrNlBVQ7c769JCLTYdeLd6czfo++8f9XO8//3c995QvtXPf/mon//eo37hew/6+a/uub/TD96Pen9XdMiVHLeA1y6mFFZHJx8Mdj/2nD3L+pekf216OBwY+9Dp3d293h7vdD+OGuuggkNLK+ASauCVmezHQyI2NuJsse6rmL9JrDeoqqapKCOFIgr+ZBbycFGCp2P9aizxy0qu2rB1oT4tky7OtcSluCq4HsgRj/cHctNRnjsH41pShJaMXcBvxJ/+m+APvM8+vqHf/RFdi6JIM7xeyFEfeOfynvPEnmQmv+5bqnSdmoZasdXUdBgqvqsaWlWNkHDMgq1XcJscd+SKHXsiU5V5OvAicDw0PdyP+vLNnb7/xUP30S9+/51+6Udf6J/7+S/1e370nvZHzk3A9f5ArIMtdiQ8VvMlZy3Ehes4S5X24zBw7tVeadCIP4bxoHG4Z4486t2bN8yfR434LqJIUMGeStyWkj0uWxaV4JEkClV0bcOALxvdizBF9t+FvPHMHvfj00nffPtJP2Ed/ObbJ314OuuZs8YrecZ9S2Yfe3cYwGjQYWwayHUFHIoFbZuupFXT7gAAEABJREFUzMXn55NeWD8v2LQFEOKjH3z1Vj8ght/io2Eo2plPV9bWZ84cvv34pN/5+qP+6Y8/6CfIfcFf/cB4wXnC0wUGrRSNregwNDa/CCbIWiROSgIr5UmbKEgsCj9pJfo98SjUrZcUEQpJESH/Ub/CPr7RjrJQb+5fIdFXLiQX8sXUQi2+QWXrJK3rrl5HX9EzIhRxIyqSQr7M3ol4BazFRDJxgDGXRFUrClt/1iMSxq5PLEg+LP6WBPfMInAhYCyngMnxNVj/EVgIfP7MF6NKTQXPdixawM/Oe2Hh/Igzr4wtKd0RsANjGzc7fU4c1nyNA77++MwLyKYtRkYP6IJd2FfgdzckE7CAfUEUDkTPiYn0zEbnZL0IoplkYMxLVjUOXSoTKxlry39KIABGuzYwhF5L2+SFxAHZCTAWyO3nKLrA84efPigi1LDxQODdEYBjq933g2NjHHTHJufAIjsS6I22Vq1vqhCghbFpylSlvVXGDk2HsfWJNo7Wuyrhvyt6HNkPG4eRmeU2gRjnsaWkIkICKVNS9a0p+eKDfeoxse5YC61gad8zqH8iQiUTvq9EPSL6uGXdZXLSnomTFdr+GVrx3czk7BsCJtvE4jRDntAvLH5P+P2FCelNqH2/IH8XOplYjBf4WTe3YYyAm4S5aSIYJzZOppnStNB2JTDPvAS92OevG5EJ+TN+d6yhugYw90ay/4rJpvIdi7zrbvOB2+P9QOIa2WAO4F4E1MJicNpkv68ogZpSJMjyBOWM2UrCWLYZ3SZdOSw9kzRndFIUlTJow0cTzrqg2wWb/eIzgQnsJBVlVvrd/OuDjrvDSDyPsl6Px0Fv7wb5wPgLEtQX6PzFm6O+eHuv92/u9MXjnd49kLyJq6E1FXhFWD8x71dN6HI6nXQmoXW5zDPb4DhoxMvYqo7Emcl1Y+T2WooSn7vvxFy6sNG7Ui5rEAPJs6KhEqNQo2/JkPCbX9AWFkpj93Bsesem/t2bo96hbz8wfv+g7335Bv3v9IhdR+L6QNIdW/a5U+Fj0k6MES8n9Pbm+oUXnhfw64dPYGj86KJaCzljYAE76It3R91z2LDjj5eXF12vVzBgw4G3hG47MeWycI84kLeMDWxmPWHX/yfu9T8tz7ofKvYlftvhseiJDf6ZjWxkYYG748D4nb763g/1gx/9vN68e4cOVeuyEiMLtGpDPmAoI/BHqoBPBSfChRhZdGJBO2OPN8dX8pNLL0gX4vVKnFzB2rERSrVsLJijhjZqrKZBrbVOw1BZdKuOY9P9ceh4ehH78s2dvgTvx7tRh6GplpQU/Aizo5u4QjXZ6MN/9Vxm7hjLkoHd0k7sTui1oodHHu0fcK7EA9DJOn7kkPhrDoy/4bDsA/h8YjH+xOLoef2MbU/UXzgwPntTM+3gIyV41BoaW+gwlk7jmNiWqiU0IOdI/r/zhndwm7Bz190x9eZNZV5WHbG5gmcocWWIfZkW24DOPQ9Rd8xGBGOTse2WP9m8WtbDcdQXb+6IlQd8OarV2v0ztEq/odNhHDSOTcbkRKx5fXpmA3/mIK7PYda9M7F4tW3kHOcGx+OV+vW8cmi86vx6aHx52eRD44XD5H0RV3S7Hx+a/iQHQ//yQ9F/xGHRb78f9IvnX9a/8iv/ru4//EjL/Tf6+7//P9BPvvg72shzLEVYHMpIsCpQqmThPvDpJh+oOAYxWw0cTbXRp0hu24h/51PgsQtpFFcIdvBJxiQvGZU1qunhYWA+jXq8H/RIDD04H+GXsRXmDJijj3P3hRx2BfcFwDMDHoU1ONVKKlPamW8z8dxxI55cn+nr2DbxGF1CVrAwZoD/3WGQ6YgPjqyTA/7OLOhpSmUpCmVfD67Ep2NxJqf1fMuTWlMjY8xrbBX/piKC/rsWdDUOW5+f7AbQucLPfQ+MOZI7RscdMdrMh/HHscm2XMijH9iEfsth7TefXvqhsf/5hY8cMDwT/34hN3/HjLgSmR7nUqHv5F+IkWfiyOO8mZzJcXSXx3neLWDrWPI6cWYOPbNZ/cT+6AMHPz4MNvkl8iccZPw2B8a/9ZNn/VMfGn/9rJ98OMnPn5mLHj+By+ScQu46o/+JNfcZXV9Yf1ccUCv+wu6SqZsCO6qGsqQK9PZu5GV4lNehO2LgQAx4ntQMRQllUPahYMt67/zl/PwJ+Z84MD7h85W423W7NordHg8xVj1OGjrYTx1/csJxrPi/6Y58dqDeaup2KCJV+wW9dmLoyp7O9jh3LmC4Qgsvass8a0WXFft2Asy4iisUXWbF1ojQwkQ4M7ftj4m4YEjPjwv1Toz3/maivJDbX+j7gj0X4nkiX67oIPiUUjpeO/VNwTTNTruIUQyf7U8IN7B/CeJA/cIsHccA36ov+4HxIL8of5+X5e+9G/UlueEdPyq9vW968A9e/MiG+UiAM7IqDGorai3BJdW4H4jdEcwKvqGjHOsL+puss1/wT8SebblgwwwGOx2jFFXioNYKH+rwsl0RRcIOm7oyZ1ZwML4z6+oO3hnq/SOwdZM2ZO2MCB4kOpTfRYW++R0N+H1A94YNQ60aatVhaNhSFAGO+G7rzoMjMTQj70rc2mcTecf3ju2ZOJg4EHYMLDjR8bbhwxVdNsb0dvYjCy/1jocg/hzrG32dMxfmyAy/ibgx3wv+vTJHGSq5r7+tAvx29EEtcH19Ejy0jdhrexq4/b0f/ap0/B0eSL/nN/8nmo2ZZUErtBtM8zNe1Bf8sFEmNrdaFfyx7jN6rQiLCJVSwA3ftAo+VSWTXqIUe4PUiNwVhZ95V/qGA2O/IH/9zad+YPyJXOX2M3uOKzlgBq+FYLQMgetNboJ/CDYq2BzYKWQzkTjQWnRmPXfeOBP/tmclblZ0pquEJiEpgm+TKIkZXCDHl+fOH26bfpEDo//Htek39qIEM0xQ7y5fzgouhdhdljHDwDG3o2NDscfjqK84MP7yzb3e3x/l/fD7h6N8YPw99n3fe3en71N++fYg74Gcsx7uRj3cj+wbRtaEpszo834C8xM+PrEmX8HZ9xf8/syPwN8+Xfkh8MJB3aUf2P3k25N+m8Pi3/72mQPjk35CHv5IHvVcAgYpilprOoyDGjGdEodQwieVeTvqSEwvzP8P5EPnbefnJ/LjmVi+EncbOcv5rWJjgxRCx43DxIV91qILc+1K/raexmRBqN3jfIMoRUrBGPNwuYGX+76wRznhrxP7lDPjL8iasNHY7jBId/ZYcXHPt9xWaK/E29hqx8xr6cH7iVaIj+yyKjnY7fd3BzX6eWzXDZ8txHiP5wyNraiBSSh63pvB3XqceD/zu9oFfc5ew6+bZsqJ+yvPLmAzWd8epysxwWRxsIX43rnfZRtQVQVdEKWVeTYR34jHjlTteiU5XZqZuwvxiqvZf2+akHMBk5XO5iNl5+v7lTwnMjhs4R3yv68aPBXkvo77zXjBLyQZm8f7kZg76g14eN26Pwzsx0c93A2sY40+re9tK1hYX33Gg7i44s8FMmYTCnqN+cie+lv2Fd+YODB+InY8B517nWPT+hUx98GYnD9A9sfhUPse7jgiE3Kb82sjriogZQlxGgomqyawtc9WfGaTE52sXyv1Oz+XTGRU9nQVP1Yl99pDK3heGe/4NR5iLCkNH+8yT3GN5PZ79gtjCw0c/I65gU/V93n/+9FX7/QjDt1+7ntvZfqF7w6M7/SjL4/6wduRg97UoayqWroPhLNXyFtoYNMMZhN4zfjS2GUk8db0yEHku7s7vb9/0DsOjN8c7nQ3cDjZqrIU7EjVHs+UJRSSnJNXmM7E5wrfUOL7QSWbaqmqWZSR9KU3OhiHUuEHppvn2zZp4v1/ZYO/a9Wyz8zdqdPqPMrIUlOHsbGfPhAXB90dRh2GpoJO4nI/w9uGortjk/PWmzfofj9qGKtQQJ67fe/Ie9cTuerEHL/yTr7hE/MZiK+hVnJ56T4z/yMyR9qK9d/FGr0zB/A/PjRuqKbMUKJfZfxxHPDTQe85V/iKw/0fffVGv/BDHxi/1+/jwPgXf/he33v/hneEO96fjrwvHXVgjPFZmU8Tc3dm7vrdUduulkkOrLpDj+Oh6ci73TiOGvBJG+6w9V5v3r7VI4fGB3wXWRQR6JRgU9XAp5ZUs46BD7AhFDKe4zCqDoMyCzNCmpDvf6LjmTMD/7Nm33z4pN/55oO8Jn4kbz+zn76SZ+wSyxlr+U6vEV+0NqhVZCB/s1/Jvf1/8sgefCK/bMjdoR8Qv9//8i3vSEf6F+38UODc8/LyrA+W+fUn/daPv9XXrMWn00VpoE1OIF15BCRUQvKmrlEZMNTUig1PRYTxYzEgpADSOaeTfnoxXKZby2uNYNB+a+n9qbu8tfibfvDmI5MUvTvdbiWd+WAULXzEFfT5WaLpu74bnW3bZ1rRtdcZy6NugwF3+8zkujLJLjjhM/ne7QvPzNdyfuWc+lGTfj8b34gQaLySehmSgAwCK5xfCTJTZpCE1r5oXrxIE4xnFsHJSW4TY+kPvhUnDxDdtaPc2hPJIv8NkgsL0MK9E8GOLbpZisRd9h9foCGhlny5bSeD7g5BgubWf7uNAoCdmu9cmvz8twn2n//4rd5ezvAJAj1U8X/FqIJSplqyB1erRbXWToW28tonXXa69RtIHN78H8eqOyaaF3DzSBSNCORIfDNZQiVvOKRLKNNt0Z/RVb6Cr058RfgL7bHH/l7BzCW3WCdFBPS5dP0zqV+EQu/3XclA4/azjTRpA++FxNT5U/f9SrnStjC5ZybhZ/L9yiDrYTI/1FApCVYphZg7m2Z8eaON2NhpDp5XlSzEA53c8jNzRq8XkGhopWPphPyZjiTnnsjA2Djfc+9yHItqS5UieTPmONkxEBWxS1wBvsjMlGNg2xbaTWsvd2Jn9xOMWJkLE3pfeLG5sKkxXdm4d2Lh9bMFLFZw8YZgBRtjFYxvxIT1HlthEYCIi0Ovp0ZivvKcjxI5GQzgc9Nx18I8meDvDedEEjfWK7rsdIgI9E+VhDCygHOBUYGJefY5hZxWy2vc1r6BPJKgTYfGPc+sQ9eNOPXmyXQcKjhXNsyNjVPTgfv2yjvhn/IFmuhhO3fizzoZYz+/6eJeoZ14WcBl7nYsLMKzLmA3gae5DOjRN0rIGIfWdUUEPtih7UaM35Bhsq8so4FdgYCBPrTirB9n01+t7/TH4qyaO5i6fe8bpA09ApW6L5AzEi/j8cDCN3JQNrJwNZVaFUknhegOMZbKLa4l2zGhu/3v8ko8TNCVTY/tmbHJG7GbfVu3PZQKBGcUlYRK1VAHjc1lVcMHrRWZ3Hbom8fC88RflMSLdR56O2O4b2BVW1MpRQHvUCgj1ArEAuYY6G2SgEiV9pqhmqlaUr4W4mgivq7Wmfx/5VB4Yi24soGZ2XyRQoV76QoneCdyfL8xzjG40Nf9Xa7455YXVs3E/sL9hr9AH73wA76wWMR7BnYcF2Tc1hmpd2YETagAABAASURBVLWkEP1vhEisopERQWESLZgh8ylUIqLr6PG46bW+k1c2zbyAX/GVN+ovHLJcmD8LuncbNmSuweYr6CtKcWC78+PMwsv1DC2sPasufhHqh8qb/E9SrODlZeUtsv9MC30J1v8RL7iNA9o/+Ot/Wn/kV/8t5TLq9NXf19/9A39BLw+/JdII9u3yWK9jppl4WeBljDrRyfr7ZcC2Vfh2aqnaigJ54gJa9N3Bb5cx1ys2WYRfQ61mzzG3Naf2eTsQNxVdS0llKQLCzmNG/ooPPD/lK0IlU6UWfADaAOU5TSGTeC6eOw4Q221aGG9a4bXhc5G3I4JuoVJulNxHmJ9kG+2Dif5XYu7CS9+FF3/PH+sjBTYUOZ87hx95gfIaOhLzA7Y17KjYUaknuhT4RoQiIEkhITtVawWPAmXXI3W7jNlGYK/k6gWaiZEFvRcU85oVdAu4mHeWooig5aa3/TS/jpkY1+c7dmyMjYgbZuhEFTt3mf9E/4mDrAtzzP0nYvBK3faeiaszh5gX9jemK88W+HWshVwYJWXJVCMODkOlrNhWkJXYVbp9WXwf9Ax9d8GEjw5jg8g1jDWOAziaVwWfVpJ8karwzxKKSPEt8e2xpFO5vdaioZUutyGrUff9ONRbfhpfy5Zq+KVCxbqn0DMEeyEKWQEVtYYNhfYQcbUxnUw7JYRgx9zGfHD5mWRl9Hq5Tj8G+wN5nHlBdImEMfwjKF2nbWHe33y39f79Ec8KutqegoKVMUlbUnKriEBsaCWmF3LFBF2Jd8KFdmGbsMs2JfikDofCWllYM2sv73mxOhpvZGQmMSHd9NjkXOm4QRl/IIziE+iayOVDjQ9txmBbd7n/skozyW5FD8IOPUK7O5v0WmeYP7vvqbjfyvgFxY3BLQ5X8uNG3tu1geUO3hvkdU5iJPw+60FVWRK/mQo+r8RU6zTU2uMnMsAi1fuGqPs++v1u/siHrfoVlrCDwaadhLaY2Bs4Ly7025kDK7puttMlRrtOZ+20CX6mW3HT3zZufNEdvhJsul3uvtGRTxePZb0k/dNnB8sdn2y9vvKk94XPP/7hX+2qfu/jH9cPLn9YjonEuAiU59MNo+x8/UXvwMcFnCKjy14Q7kewE9BqwWcza+aCfdY1GUNXWIUC2aLzTm7asHchv6yQy5lyNj60r/B0v04wDgxhaVWBQ0QIwVrNA0yN4QIg35WM9XjbiGhGCAol40oWVXQvmYoo+ny9ydC//pAiRev/8pR6Qv/ZPJGNumKoGEIZkGwFKuyvtPXS/vf+2/PrQI7oxJrkfc4de/R78scd9MB8MXneeD84kF8K6+AOV9s/gUHPneRP59UFHRyvK6XrM7j6+YU8ekXPifsJXS/gd55WvZBrT7x/ujyTcxcHCYYmNhbmvO3H+m7EDk+a1Zi7pkyad2HPK4G7xy/4ZIL/zKHxYszB2PbCFq3py/2KDouJvjM6rciFPS68YZYIKibA5CMP3OmzEi/f9WVAwNTP3ddjTNatgenYmg5DY27eaGiFnFTUKA/geGCvewDjRj6qmcqSKlCvh/rV4wIbfWM5la+GXkAguhInfrJrQxfj7WEliwYeNijpWygtcxhbj6dQ0P9zHOi7K6gV+rda0LnqQP/DOFAO3Jeuey1FBb+ghmDTKYKRnQRO6PKqL3fg6W997qoEyBu5bef5zhxcyXtr18kdK8Y1aOh6ZJc7tCLfN/YafmY9M3W7mMgbPt1cesXyJID48HyHrzQTBxO+nhyDEFUBmSJCaVLwR8K0m3/GyjtIVUVulux96NbtcyztyNpvAhi393E1o+OLUZoR4LmxEmPiiqLu35aV9TZlGyv2maf1cCx2/ZgTc9dvAylhDbSJ/HEDNSJUkPP5wD3o1VB6bEVHdL47DKx1psZ6N+ieGDuahsa7S5UxW8HK+lnminA+HQvEwE2KCPqFKp0dR2OpYF91qIPGWtVt4JntLZFqyC+ZXa+IkPgYmk4SPGmgjAglD5PSLbZoo9PCweBCfux48iAiFBGS4rv+HgPk4LDe4gV/Lm6Q1MDxMKAb9g8NXVtRRacbi12ZocK950GpqVqLSqY2DJ/YB87krsU5gPtAZq2N+VPxaaqLQFHzqiU7L9dRu+/1PdZ7xAkerptPx9Ud4NWyMH+a+nwfKmXhMLXq/tjw09gPut8+HHrde7dSiiJSQsi2hxbs9Hmbc+SFMw7vVVd0DUmtVQ3Q2IoGbDIOlfEVPWtrarX29sJ9wo8PNoXKKxbW7XMf86nwyCSi0N1yJ3KofxQ79Rx91YmzwtPlohP52mcfK7G9KxSZSsZlpkovQxQ8kXC+7NeV3Ll4ThDfV7C6YsuVtWN2PsXOld6oxTjL38B25UxigSadu/xJL/w4+8xB8YkfWs8sfungMXPEiPE3QuJGgIupU9Hi0FJjK6pWLkK+vJCs9FkxtPOgkSojd6Gtdvf7TDy4yeCZhbiA3MYjbb0OXz5KKZAZwQ0ffS71+drN/vMNj+N3k5/A1PqZrJv5m2hGN3cQYyB9vqK3u8/K1wTQZxKIF1f/gmi6AvjGM5r1732U/jibh8ow4zPU7Pgcx0IQNhJ9VS0Ygl0ZST3UwC5tC0r417UzgfD09KwLvyAwd1VIEDWKShYJECxrIXiuJpx8hWYC2RNjY0ZtHOqt3G8s0Cu044uddhtiMQGXHVnm42e9nXuabx93kL9MfmraNdP2t7//Q/3SNz9RI6EE9x4QfJmSe9txo1TBzlKKskAZSoSXDJkaAA0t+4Q9DkWHsfYEO9JWU3Da6SfwSSZaqib8oISHiaLzywz6Za/ftARYlIkIRYQkiI/tNa3GQrsiQpHZyx40tn+XWfAV4gGfoI/p1i8i9PmKCCXjk1JcG+PN3ywY6M+NeLaD/cJk7oT81b6h7GPQpZTQ0EpfEDODJLzxy+jaFzkvJDu8G8nj/jCQ3JoOQ9NYK7iUTjXLdxiUkp3XgUMEYzqQFM3bye8wNl7YmkbK0Qm9P6v0T5J2qKJHll2kCG3Wj1iPcHvhWVVEaMMWk5j/qCqxG9/dRjzMxNpEwr9yANWpH3TMPY79C9SZBOOYvtDek53/BgKxPhO/OziYn6nwxUcJ7+CX192/ai6TlnnSSsxbtx1MXC7oOIOncfIisZAEnQyZjrg1JEF8hO6d5Btx7fAX+KVG4u8ObB/uRr25P+jdw1Hv3xz5Nf2gexb3kVgd2bzfvc7hz7+0+z/Pcn+PO+IT4Ov6Ofna1pfTuSd1/02CKzZfsdO2rmArrlIKuL8Sdatom2ZstC0Tm/oZe4K+Izoe8FdjcnRs+Cq1cIjbFJn4RTIOC3G2YTzw9PisLFS1VhUoSkoR4LLrb+mAB6XfW1f6CQolz9N8UyqfsV9nbctMfIVGfhk9Hu81UNbapMybXBaZmUXzRqsW9LfevcRnE4fFE3Exw2fBVxPPJ/AwLm5fGOuYuvnUkRAqpXTb2jCoNogcWLKooB8mqF/EnYibksKPwbwo8g8j93dNd3cDsV41gtsAtbGqDhDzrIJhg/9I/QgNLTtfyzcvurMZS3imKk6NlII/4jKuQKwZm7c9lDwfiIsBPg0yb6s1cbB8Om96fpnlv7X7/DLpxK/l/pu5Ll+ep97uFzfHwy4x73fZf46RiVi5Mo8msJrBh49NRc/CelFUs1BPJeP2jdzMgj2zDq0sQhtzwphO3Hce8JppN5/JGwT69kWf+ffMr8ovlGdvOog3j81I1QJWWYmDhuUF2al9C37I2nVl/OnMvOaFcmLMDM8JBfuhOAfpK/IfcdK/eUz9HRT8Tx6a1qHoX/xr/3P93P/vT8rXt7/nP9c/+OW/oqXcfnx0m+PWL9oX+J3ZlLz0jcjCAfUq22PsE36Jk5I5iYqqlAP+HOFv7FGWiNjAkjHYv6LXaofRGgghfMAtGJey/03mgck85UOHsBAlsb3LY/c+dudH8p2xglLBgI3uQK+bXqHWqobaOlXmXcAH94HZJmNk/9gPC3N6JX5WcDLtMDIPx5/3TBO+uhhjfjT2ZtAv7yfwuHB4PHE4//8n7M96LFu2/T7sP0ZEzLnWyqxm7316Xl/y0OQlaYKiSZMiZdqiYbiBCIOSAQFuAb36xc/+Dn72F7Bhv8iGDQOWG8oQKVM0KdoWTQqkBfI2vM3p9tlnV1VmrlzN7Pz7x8qqfQ71oFlrZMwZMWL0Y0TMWFlVsNVALN8R44f9wJdWrYNj3897atlurBprUcNWlsMlZ0HYCd4TdjG/kqlSi7IE/t2U+KzRt+t6lD63ZhALBZ3jBVKeUyotYwWQAgtt2GvF7gD2dhyb36rb5fgO8BL8Cr+K8zKwMcMzNcHydUPy7M8G7uYb4GNbwC9ZsW/RODTtRsCyDqWvi68OO719faBuH6jjB93d7TWOgwq8hG4RQROSkBdbON5WGNuWA7nboNVq6frWWuGTan5G11q4h87QSu8b4DmCv0OO/diw//ACTbuhyuvBx/49/jiAY3kb80uRJcDmq1ZstYkajGyVgQbNoRWZ9sC9+Tf4ZyY2Vq/Z4ooMfgqTMdu64NANDNsKlbQQVHwUESolVUyDezGt0JaW8ChqtJWxTi+km8+gAk5FjqFhBwM6jUCDVitBLkhMoz6ox40ikS2ZL11fYhsqSnAj9enKCCW6VCa3WuFflbUgeYjQZN+zyS8fz8T+hfoyE6szAzdYZX+t6OtcYZJ++TI/28B9EaHOO6SAf6B4t4tzjhvKgrgFVvlFd6FvocN15sqgD9PO5KHbCzJcqUmuTTd/QVNSZmBbgNb3lXZAl+7/sfV42O+ahlaUJZEgEHmT63VI2E2q9Jdwv5CFvkwN9WbzwhhDQl3iZMM+660eETMLnbbBwr1lWu1/DEADD+lj6/kJzeQmQ4pIBTcGBR0KmRbkxHImgbvRt/UxZFrwJ/pf0P/S15EF/1LPyNmfjz/Ruy/+I/n6kz/5H4usw59F9q31SvOBDh+jAIHOQCkKxgQf8+38KRRXdHlmX+C/mv7Mu499nhFGQ58VO2zKVK9LQwsNxG7D3qWAIwkXgicldEumCm1u4S2qglabkYQdWS/RyX72mkh4Cders8pQ4cY2iwj4pTJSJbP7aqy186+MRYTelKL/1puqv/Ow6v/2btEH4tYv9RfWRdO3bmab0OWjb64NcdYX8L1HNuRcOxSyqcammrpBCTUeDM7Lit62cakh8zixVvpvhjywnvs3e4+sFxN5uEE2IuAjOUasp1vbSgpZT9OJyI5jWq7dXiMWGwYChfklpJT0QkkrBAxdcuQsKOdasR8HGXZjU2tVQf/Mu8GFvcwZ33rP5/sFQUqmKvZLcMRlucy75zzjC0G8wTEjwTOEMgL7ABIj0X1V6KuZxF2R829sSW1L7hNf3ey2GwbdHUbd7b+BHblZbdMSrKcp5+qOWt3rHLXO+QcTLRRSy2ZdrX9kUP9SNYsqcxs+GNwCtUjJeCKTwTbx3/Z6xVrU12boei3wO8RhE4OdAAAQAElEQVRb3jEsU2ul2x51dbuJrmc13ZbsY4sO+yb/UxBvmPPZ27t+Pw4N/gnELwHPzGvoVUoqkCkyiCYBm6xPZsoQEX6Ubky536gzC3vbWWcOkBZyvDJ/h3ytpPiAo95WaOI6+UsOsX65FjkeFnw9M+/Ku6BbJyRs8JPQSQr5Qo7ebPQFsmeHoVXt2oDvbnoF2CVT1sXvrANyVHSLVNdldj0izybeLa6+Z7O1wj8wZAFpbK3HYkDD8fzMHvdsufCny0GiUMMfDbxWCjKmCfOeuehKvet7NnJgQp/F8Uix2pho6SNCvm56b+SDYe2xsoC3kB8eM1rC3xAR2gzotQKkJ7WU9Q5ePk+6wmveNvVYg0lsga2xT03ZNgP6O74bz7VkHwtxoc+C7kxEhyDmizIDDsL8WwdXGkgK9syTemykeGZcW7en43zi7OgKre6//pvEzApBr2jIBu2qmlWFP8HQ2u2yyLV6Qf4N3SGq2sAvVZa1ZFEib6Y8xA9xBcAHGjDv8y+8Jx59HoCPLOcwlJ6Tr8hbv2MXaCxdtoUpm4JnTKQZGS62IfXlyHvJkVro38C9YuCJtfzjl8dwU0OuA3k/2u81ldgpX+SKfh/KUmRBrcrs+eh1Yb24EGPemxyJo+PzpOfTrJPrLGO4TRV5LGOBTo0QqaNO2/SRWPhJIBIFSoz3cbww3vjRbUYOONb31KEd+W0rXTn7OLEe+gzliQPaY4cL/C8c4M5yrFneik57vw9grx062n4FOeyTGbvN2OiKrFf2VRfy5uwWuPKuMbH2OsZnlEZlbBq68Tl3PvbLM3o7Ts+mwd5oxr4z82bs41xJB3wPXsnydLDC24vi2JvkLhq5scKJcOLynJmEcQHx/YaRCN3+Yfg/87OBwXStCO+pfpZCEUAJCQOHIdQvjxv6A8HvNsQf438EngWYHmR1g02dBw826vYyV8wxbgcIe44B21BMV50x1jMvbs8Y+pkNgp3Qncb8d1j7P3pa9d//VtMBWVuGxnYL/DsWq91AshFFIRFQoVoLENyLa8VRs858a/DweCQYL12+SuJlVmUWBX9WjOMCOLEITwTxFZhx4kKxXAHLsnDQs3BAs1Hs3Leho30XcOkfFNrAdf8n/zDwafzlHvW5888bnEmmp3HUt58e6RfSANgLNUUjt8lNZiBvdihJGwB9xVCyJ5cL4DgU7cZKYb/BgD0KOJajQKcxt5Xs+JX+AiT9EaHMkJ9LCe4lJ6KITc+NCPHpIK4N3zgWV5yI6vJARkoK+ep9/YefpIhQZN7a4B7gQVLIl38mfRGdq2xD0+9W8iDAkAwes09mfLHAf8Z/C/5wvyQlfJzctkVm8FKwsZAsuuLTiURHdAp10YEish8HFtWmsVYNpfT+WhI7ZKdTMntR3I3gjFWOPRdJvxR/KkSmMTDeARqD54QIM+iIa5PjYkXOUNJXsX8RomnjGwyDKIAf/5OujfuFWJop9FcW7wtxeaF4u/XG48Qi8Mxh8Ymid6LoeNPo9pl+j83ouNlvIXjAEaMVCmpCN70ZYRFzLM/QXuCxIdeKrxYWisX2JOcmitYVOi5864ttQbHpJAWfUMRHENeGXqFWU148vInzxs4HwG/u93p7f9Cbu53uXHhbYvPsMXq3r3wLOXAosdPbV3u9Asfzdti6hLQgw/V66bl7OzA+c3+lsE+6UqSvzlVkFletBf6127ZkKhU9322PntcU+IkYQGw2DKXLaV+HpKSz4P/aXBewFMrO2MH2WLEPjz0ePF5bk3ETHmIe5tGEvf8+r3h/Ka/6QRPj0fGzpPhAf1WCI2y/UUsyUgN5vz+8HBibbxTiIaiJmyZqomU1WM8JXxm8MPVY8MKE7vaTcS+Mn4mHCZvM2GND4BXBaGSnJbRbHTR0wEa1yjoU5LB8qCFffXOYUrOPdkWHfWEz3XS3b9oDA1+ctKEyXlRbUbPNaQdgBHbUn4G+hK64EsLNMQG9VkJZhC0khbjwzyaRxtTpzWIynmoN+h9ziDkrB6tXDoxPzwuL7qTHx6uOHBif2MhcWC/c+gD58ekiL9rrKjEF36/Ycum5f8FWN1g0EeezbYMQmaGKvBUjVO6TvhW/2+7eECws4rjstul1DrKhubJOTfYPB45u7RN/S+5NwCMvmG4tk3N1wRfmUeCRWdVBlZe0gnzWfbsdGLNhOrFhuhCjV2Q1774GkYd/skn/xuui/+Pzqt/EnuN80J//d/8tvf2DP6aoV335X/g7+skP/iF2RHGsCIpEa97O4SuxcULuZzZ/Z9ozOTAhF6ZHniAOEgjupVpDbUxis5JHgTVCC0FkO3SbII/rRUh9jU0wrF+rqQEf2/+V+2ScIakLk/JG1NK5znTFtYleJeORYIef4IVvbnJlj4OhFbWhaajYLGyzjdzAh+jQ/UAe9IN19PkY7459pxosRHklthadqaHdBsTLETuc8OGFXLmijxQaWiW+Rx32g/bUKLd3rA8HYv7As/cZA3FfSlFEyPQXxwnzZwewpIKPK0U/0SV4tloVWww9llO1j6cyA3CbKj3uUjW5B9Jg+th8xRYLes0EtOGm36ZVvswhlOBWZGqtdLmM47Ww2xka3QbiAk9CbgnZbeFQRHb+Ddtav11r1ESgVWpzkw+MP3t9p7evDnpFDb+/48C4DcosUqTCoNDtQi7kXJF3YL6hIVO1zq1i39L92Xg2VOzSDCU10DfUytpqaBxWDzp02w/dF/uxvuxp/AyMhqbdUJibql2ODVU3LSSr4zNDjBU1eDiGBuMakKnBL0GwFSgDUoQ/vbXJbL+NAceR6PA9yzF2Zwa4lr0it80grizR9w1d35ZKxko6njetBIrnB/wqfI3jfYlhQLbmfDMU3fIJvFBI4flBrQpd+dKIj0R/0h/BONqKy7elxC22WiFXqjKLR0R49rkX6tTpvFIbV010zsTVjJ9m4tatY8a6oh3z/HmJEzr4uAPOoYhUllTJ7H0rtpnxOWSwuzo/35vegt4zQJnUFX4X+J3JlTO17QL0GocsDEHLXKLHcqKQ+USECrzsq5H8341NH3Ox52FaHhHM2Bhfcaekr2JjCNlt2F7cplqrus1JhTzlNmemts8IsKCDfeR8XpDz4zOoIPNBPNvHz4gFzZBbRcoQtB/BuWlxVhagVdHHjWNYKYJ+2b5ilHOv84su7G8mYMYWM/b5rc/+Q237n8rXD7/8N5C94NtU4uPs7IIhgA+CKLBRASJu8bKukmFet+7rE/XxtiZNcs0HTZ66ET8r/gkeKvE3EjsDsduIyRu9kMeNFxEqTEQK9jAS333DRAA4i/q6M1GPO6CHdYS9zKhkKJA9IpS+f2lLpsyr1apKzWzw/dPsBf+1N6xzX8/6Tf8TTQST13PrcDH97hucgeygQ0+CnMTzrff2088diE9ZRxaBIHu9B0ZN+EWHgly15K1OoHs1QHjGgM/sq98/nOR/IueJfcYza/+EPLhQgR+2gCL0FxR1vK/cI4gSHSs0Mr/xx0ScXclBt46zBKcY2JMHsgvZNuT8CO5LeAzE8n5scuwPQ+sxHMxbkM/2uNlmYi88a6Wv02Q8kc2ymJfjeSKuZmwHiiymxysMDJ4DK8UW+vgnGSuZ1DQAXcZaNSJLy1DJ1FgK60O9HRgfxt56vfQa0sCvxJPr7Z6102vpiA6uewV7w6TLulkQdLeoyY9krP0yQMN0WklVeGaIcA8NrbIXHfgC0+8SA3I01ovGWjXKX27eHQbiqqAnkQsP3CPY9LnV9GvRDlvuOTu4vxv1mneOt2/u2OPutBurCvw6wLMaHxjQyX2JTMm9kNeRZntKoQSn0M8UYUh6tg5mvLJwTNS7M/G0MaFkokNRyVREINdGbkm1iD7JUYPw2pi3Goi52eAa4Xc14sRxfLPHjY/jJdC1t6YJ7VYqPmvaD7TYrJUC7VR6jOfuE8ZKLQoTw1Dm47rs2DK4Hi3ksxjzGju20m1t9Csx9cwh+AXdnO+Ejwo8htawf1XNqgwk2kR9WFiHqD/WocPCnmzr6wWkJYUiwuZCb/DpXAHHufcTi2OXOu0cAws+oSwpydZKsicQkRYhrssmH8IZrtTZxfPWThp8qWQiX8EHVUM1FJ4TeVPJmKkKP63o5xbX9rGCfIEu7nPsWhbYKTJkWYI2QkISfRyf8cmMD/3PThhspxVpBWLJVIW/7VSjEANJ6IQ2643NV2RwvVloQScXC/hAAsWyhjrP3Eyug8T8DV3huxAzV2r/kTOBK7UT4hrw3343kis71tIRvQI/4At8wjRFYX7Qhwyec2Kv7DpoGmf2y72OIM9CPZttHxKrET8H9mq7oWLHEKKhS+AZIY14Tp7RLewfaUK3GzgmVvnLQL+XPCHnM3XWz37ftR0qNm0QbG5T7POgF5IPh5FUQs8Ne/o+kQXxhVmBUOFhIF8ds94/7PeDBvbxqKeJd4EzZ4JHzlCOvK/dDo0vOiLDhTHXf5h0e+/3N1uZhnVNZBE5uKD/hN1m8CdywPPO2PvsdQJ7M6SJ2MMNDpkOz6eTTs8n+JyBq579Lgb+hc3dFbtcifMJ2xqu0O+/YbzQaWfa4L53cCWmTSUGCECduJldCPgJQkwRtsEk4gIHfHUQfX7+2HIfqfgEoYjQr1yOjBfoNH0v47zAL+F7yODkWG0kBFkIphW49UvcdrjRsuuETDeOvY8n67jR3nr907zU581srLAvGyd/M7TpiYPjI3AiQC8MmN8/4EX5x2vqr37noB98743+0Hff6vvffqvvffs1LzI7ZU2cMxM6mxL5G4nhDflhrBTNgnarZg57LzjHh9Lm8cQBxPESer6m8Bv8Vza24JEQlnvC006Yh+NFDwTVA99CPBJg3uBtUMxMRdz0uP2Ugj/CTi42MxGz+uWFZ6PdIMQsY+nTtUlf3r/S9z680/5ykm3FDxk/Q70NbOf7wg8HbS1JcqbcFu4L/REgS2CKOUHCZN9gtJaqjN8WmU2mFfK1/SpuLX1OBKMbdDqAgzEs04ZdPCEiwCuqBcAG5h8RTBD+3KDPeJpWUTIeAcdNLBqrnFjzvMqLAGRleoqUYWOm42r1wEYXz8lYRshQMuGb8P0IoZIBFmQ8B2LJc62mJ/y9skgtmonZlTE0Qb71JgfJeDGwicNN9IcEr4iiUMp8Czp40c1MXoZWnTm0vPCN3cSEhYV7xR4bvrW8C/cT9BZiBkocPCcFPmVRXNwqcg01NTbiEegv5o0CVht4TeZhFRxzV+L0Ol2Q/YJcs6KKl0DmjlUHCvMd4M2Z21pusvkgxIXq7OKFHBHB5mfgZXvsMVDwFWZAh7n/u7pPz5desI6nK+1Fj47t47Meno56//CkxycKGxsc6xRSX2jMu/ODkH9T6Ux+nshTUhR7Fe3Hoct3GJvuABdqVGbMOQmkVEr0uHVuDq1wX1SyoH/gIeGbrW9+Ld/j01lPyPdMEXYtONOeeclyPbTN8bpQk/kBj3iZv2KzjUKf6D68a0O2sAAAEABJREFU6B4ybsFWIzbcjY15oQk/PrNAPB5P6HzU1x+e9O79o74G3vPl0hM5f6JeXLHnQpGbaD9gl5989aBfvD92W9ZS1FqDz6Bx3Gke9/p32hf6i7tNb/GTN8t9IUVv2GuZz3p++qB3v/ipno8fOIS8drktnzcfK/F0Qa4jtvd/7vgBv7z3P55P3TkTezMHzfNyIaYvxORZweF/Kxv+kczHcdFaUQQjq3o9O3MoZtt5AzDhO9KPOhngFJVSVR2Hw07jMHY92jBowJc7WsO+jdpzX9GVL8h15UVuoXZuS/DyWOQNz1AHvgAYiO8GVOQBXE+y4JtUKoRI3c81Q8X2KJI3MeIi3V3yxJBc3/ZD6frsur+KhiHJk8q8Iv/J8OSUtgpwvxRqirSylnRQ9HvcpyNrx+m8ML7K/2GU/ZBMNS/LJF8k34YnNu4X7mf8ffHay4LPo0Dv8rl2+ZCxx783Uxw8PnBI/bX/Y5pHv1xeiNkLG4Erm9ZZF28kSJCz45Zas0G3IFsrRSM2O7S97gZgv9eru70O+1Fjq9rzRcLnn73VD//QD/Q/+vXP9ae+8y39jcP3NX3+Xf3w4c/pL/5f/icaH77Q8vrn+tGf+ff07vVvi6WmmzOhX1EwIyWCiv2qCAHqyUb9XeTnRPGWFd8VFWSpNbvPxnFQrVXB3JVYiQi1ljdf8EXBODaN+GR0O1SljamNuDZdAo57WDMntAN/xwFAa6Gsqyrt3Vj05lB1b+D+8BHAPQB7nkegltC2rrryQuIcPZIHT8DEwXdEdFn3yHp/2PX1/+5u1P7l5XQHnQH5vFl/xD/+9x8fnq74ZMYOyImYH3Wu6DrU2u0QEfJl29RasEtK9Nn/qKWSqYq+xbJJZB5AwKy2MTRn7DVTIxYc4TyWyTGfT7/d1q3byfXktnYw2YQ/AUT9oXtjxsY9U4hj5hGHnrNQHxYEWoHNYBwA1lrAYZoKMrZWehv4VcgbgTAmCG6AVDKxYdEOO7muj+R3ww7DUHVgU/2KzbVrV2Puhh/Wben18kpCXfBBXwcdVMgwEB/7ofEiOeh+N8pf9p2oX66dJzZWJ+79sjyRBzhVGepQuKnIMbZKvLfO17zv8N9+9PNA38jYQCwNPS+SOcIolslgen5RVq9okp/dv4Ljmm07rdjFeTsh74ouiS0qdqkZqr4HvEYLXQL7GgQ9qEmMKRIPhYdppS53K7KdxTWzF7g6TtHzifXEek/k/UKiWd6hVY3Us9LpqNOIkDzmWBpqaqgBPcFuI4cXBfzNtaQYS+YPavinlMK8BDdVidGKfzKhuUnW0XXmRH32l1cn1uYza/QFu18o+h/hTB0603cFppcXFeN47oU6dWV8An/yiwv7GbfiqgiTGdyJtWdVj3ePQ8dxbzssxL9jZcOWGz6YgQno8YmMi1JZC/pUHagNr+8Hff56BHZ8YTzIvt8N2Ktl17vBs4TQ+QY86gbRc9HjQzW9gn1ufRhPNbPHi2ntiOcDcbkHdjviiNraWlOgC2JiPHGFIqL7xjFjuQkb9NyEGbRaB5A9RgO+5PkJDVwgGnm29TbuTJxNBhT3QbnX3SvPBtttMj2AjyJC9mtBsYYuCcHf+tZ/IF+v3/8pHb760/J8Sowiiwo4A/E0kHON2DGe+S3Q7/LRgan5KVk+x9/hsGN9sY338t/ienXnl+BBtk9BeMSkNuJTmCzUs03R/2TYpvgDXvvdTq6r5h/ZtcU+6wtssi5MlxjLSJoAaHkumTKfQn8riW8L/qIviiKCPEz9q6+b3qLP/+oXq/7A+wuJtWrVxH7oQs05s7d1brm9EGdXHDMvGz67SVuLNLDGjOwV9qwh96wHd9SS3Vg11Aq/IudMSTKLPHeO9vfBnrdnHdljPfOF+4lcPrPXOpHDhrN5Eeczc1a49c+mXm+v3iMwPpEvlmXBCPYBohN/pddC/+2619j7jpr6CnhzP/Z4vz805EoluV4U7G8SGVMlUxGhzJD9fHc3UP+KgjX0ul41rROwaYYXiKrUhIZ+BbtmSgrsRpAuONXWyYxOd8C2Y0t8XqDbgEp/ZX7tPAt4BuNX7muJ3t9qqrWCrFWtAgkTYmTC/s/eA1HjffDxzNpw7HDV0TYFHqmHz5cLe6GLLtTJDtQL15uZ+uh8CQQ2yQrPBMQzppYh4BORyBEdKqwT8G/huh3JgwN+3uPnxmC8OMd0bZ5NocSWkSFu+bhnvdVY1jQCTCtyrOTOjI8nYm0i1nodo3+7CaFk/oZNXVc/sNfzFwnvP5x4bzjxJdwkszX/PfXFufX6ftfz7f4wUNMG1rCmPXVtQMabXaPrA1mpS7Uhx0ZMrYBbg+8d/6vMGzW6HJ4/EOPjGBrHlG1g/e+IrbvDrvu3mjDyMrHLVjLlNfXN3a6v07FJF/x28vsV74LP7K2e8ZffIZ1rV2xwxRZn3rmO4Dw8XnQE78J6MhNXC3lnm63cX8B5Ol5l8IHfmTy9AOfpqjM5tGHDWuA/tJ4TtpN1KMgY0T0m+8o0J+heoTkRI1fmXmkvtKbT44v93MPzVR/Yc3dApkfOZwwPtB57Jiav5OOGU7Jkt8cee+1q9hyrpahmIZYLMZ1AUcM+iTw2GSIgj+UCiD9CQ9Z1Id5nwyJNlpF93kSM4B0Fc3FjN7fnL0yaiPeJ9zXjLMTawo5xBRbssZHzntKQo0TKf4J3F0TGX4wyf8b+/oWuiXbjmQEVcrK1ik6tw8B9KxV9oBChmwwbtWFW50NXwQbJvPzUgsZ+A6bk5KpH/PuITY/Y9oQvLx9rmnWktnlPcPGeAF/MtivOInwUCXFZKuRFp9X9DGwY0fovzF+QfYbGjPyOiw+8I3359YN+/PN3+v2f/kK/9+OveN8+6gLdKI36XDWwNg8j+x3epxvv0yOw3+91B9Sa+GImds/y4esTZxZPvL87bmcMf8U/ltdxfSK+z+z5HMcLue26vCLHhb4jOj8zPiOj98eIzfq38I4wUbsAxp+AZ+xxck0D1+/+P3//pK84J/j64Vnv0cXnJI8cAJ84fHYuDNh5bKVb5eI1xDTIq+Nphu4s2WaA4+fE+DNrzdUyMCMzlYyVlFzfhE1zw6g25IyBuiFxAv0CVRkF6ycFQ5pQ/Irjzt7AcT8zz0pBSlL0P37euBPXrQ0pgg8A44joz3Tw4V4vgEPtVBr4ScSueqB63HPc0v3NZ5PxF2Sw7AZuCUjJ7eqk2nxPgjF343lz+0LAc9fVNNTZbPR34McG2F4Thw+XmcNbau/TZdORze7xMrPQzDJfO/XvcCjwAxbbP/29z/SHf+1b+rUffK7vf/czvX59kAuQNxFOkihBMai9QPoFxoXah6UrBexCIXsiAD5wgPBw3vRwDj1d4XsVL/er7BfL6oLq+2ec/Z6Dq/ccFBkeKawOOGGngmeT1rhWjFsJZ1vfxUlC0fXB8UaRsObBGFPkoIiwrdy7MXXTlKnfffu5/vjPfqyg0Lg3ImATul0b91LJJKkK+gHlBpW+zGAcmptETkBTHXdoFVzmFJ4RFAwZNoLOtt94Enwqgg2tqNFCqvubH+qENhqIbgYmZZie6dabLMiR0Njw8UrSRoRsm+r+LJCHIzRskwn7zywAPYZW6Cok6Bl41AKPFRBXRMh0b5AqmfgZoGh40TFU5AUNUWEgKTPQt0B444BkkYuGFx0XC4bldkZ3J+mZxc+JfKYYzsTfJuYpkSh107GoYb/M1ETBOVIUni9nnUn0CR2cv9bDMM0L8TPJLcJ0O7YSQlSorjyHvLDvxqb90Cj2AwdsjeJIYaRAFuyEaTnQmTudM4fT5+lM5CzYWGwYqw5sPu7vxr4R8Qb0FZuSEflQRydi+kwhvAJeoLIU7dhA7A8jG8OmLNl1P5NTD49nDoav8iLhovjAwejD47M+PBz1zsXw3aM+PD5RkM9dnsSmO+Q27wod630iL54pokcvzrx0JvLfjaOcb/ccet3xkjaivPNuY1GVhaTQZAp9Ev0bulfui5LOjZqxEDveHDyxCXhHQXZR9qbgCT4u3PaTFzPjicAstm+HJDZCIm4mFqiV1nIe0H83wqOkXQ+/wkvqwMIzyDFzplg/sOBY56/ePejnX3/Ql794ry9ZzL7m0NgLxDN6XvG168oV2l9/eNbv/eSdfGj8zAJba8W+g0ZepsbdHpsfdN7f63fbK/3lg7DHTpZhGIoqsk749Pj4C3391Y/19PC1rteTVjYTG7Yx+LeU7cen50kPLIT+D65shwdeZs7ExHW+EGNngHnrhTidiS0RUwW9GgdxI/wGlVLIJeG/lQ3t3BfCE7FxYT2ZsPOCvRVFJZtaGzWyOA8szKMBXXY874HdMGg3tB6r1ZHMWnRi8btSn1fqtQ9saw4aKzDAuwNzalWrBdkKPKLbW/gMV6tW4fdQCfpTUvChNrlNEDxvNE98t/8IPI/YcFerhlqhWXjJbEwxQPDl4Hhj07VtiU2L5iXRfWOjO+vEIYrjBpGQSyI0lSXEibeE7ddtZQ4e2KRl23RlUfLLjesRj9g5Qds0s25P0yJvkk/4/8hGy/nkuHjHBuIDufRE/DpuTtQ629u5eSKG7VfXx4LeQ1btsdn9eNCr/Z3e3t3rs9ev9Oqw155cO+x3+qPf/kz/+mdF5df+iH72J/+Cfvgn/7T+0s//Nf2Zf/Tf4YWn6Olbv6l/9kf+73q3fqkJ/VbyMKhjqVSLxL4p4WenH0tKj4XLy4t4JT5aK2otVWtg09QI3x2+r7UxDzvg64TOQI058EK2J6fv7pr2vOjueUnb8dww6KaNeFy0rLM27GibDmzQ93eFQ9yiNoaif6kRujsUff56p7d3A3pX3e2SHKm6J1fvoHsH3Tt83kpoRfAT+feMTR+oBwbbPUPawfseG71+ddDr+3vAL2hjr5F7aO2Qd1m3/mLx5btj/8+InK8Te6rNUVPrLW+7zoNqK/RCeNkk7hK9Db7H5XrpVimpYGzDru6n1DAWIly00OH6MxMf9rPwg3xBko8WkCZqyZW4mFgvNuTDdCL81NsNS4LIT+xIFzwk7ECf43OBmWvbyjzbmUaGhR8zYwbjV3zS0M86lbS84W5oQkgSXehRNLSmHTX7sNvRDhpqJc+LDtjuNf65Gwu4GzE/9YP7Cy/+Zw5Uzl4H8cuVdVAIPxBDd8x5dRj05t6HUrv+pckTeyV/6WY4khNXdN/QMSTZhxFSJfbGoRIHAy+yrYPj7LDjGdiP9OHrw3iTr4S0YLt1WeS9lVsRc4EBDYI+Hy04bLVN7BP8caX2nVkj7aPOl/ivftFyizAp2dLk1dbbhIjxgqcIRsOaiisUCDEQL5V2g/eMXifWEuv7gb3iE7p2XvgbFO2Hoh31C3ayTN2/phSSaTTsNwCYQsGKDxKjqyJW1ZQ8dsAGuzZQTyv9hf6igUGPRTCLGLig65l97aNf3qnRR2rOCd3PxLzhQj5f/NxtMbPPWHVlzpX9z5l14cRa7tY4V54n4Mrc/rvYuoEAABAASURBVFIlqdSiSvxzqwndDB6f8MeVAjNDeyFnF8Y27IdIt7xYpVlBpEgbsprOfl/1+m7U5292+s7nB33ns4M+e7WjDjRioGKvyppSOr/EPyH7BYBuSEL1/qX82Ap1q2o/VmpZVWZK8KolNbaqw37QYTdSswZaw06H/aiBsYJDLKO4IkIBHzEX8TUTP5MB2fszfBeeVybgcvUrgjgOFTs51K8NLWfW85nY8z7M7yQX9g1nwPsH28p0Z4iu0BQ0ShbZJg2ZDBGpr4cv9YvP/l6n+cPf/ze1He85BJACGVsrGsZGbW1qxJZC+GO5xfyGjQ2Su7FToG/TZ6/3+vztQZ8Bn7+505tXe9Ya26MpsdWMbmd8fWUNIUxII4hCISM04PeRdf2w32scBlXkRHE03bTwDfJMLi4YBRIS+BHRaZpuyQQ1VRQq9NcSxHCBZtLiL57fwP+vval6z0HM33iS+H5XEeYvdFpZt2bqz6Qz8ewa/uw4Ze9+Jt6mbkcpUvghNZBHe+rWPevIa9aT+8Mo5844Oj4Kdk5wgxTb2HtNfY/rA4cHr93AEzXr2S/55MjJee3YJqZnfLWFus4bseg4sN5XZDDM5JFry2J58L3j3/H39n5PjN/p7f1Bb+72fZ36/PVe38IPb+9G6m2yXG7CBGoE9YBtCzbBAEo6x13R/X2TW+Wqy3LRlXV26jZXxxmGRr4QC8yPlIQvVmRwDPKgCp0Bm4y7qh12+Ahjgy7+bKXAv6jiqwLvUqQOGcikW55Bu9XCcwWvaWWPdaE+PPqQ7l8E6t8HA7Xwg98r2MceWTdO7F/PrBnn+aqzfynGtiJWu64RKpnESkiyf6SVvZzkvlSgWCIbKPSs2tARDORJ3ZHjXjMK4yu+WtZVi/MUh4VCQo80iMv8wNkMHOYtvW7NuiDXhRp+Zm2+AFfe3WfsvHY+mzIFzYW95FW/eP+sr9hTGH7x/tj31tu2kRsNWcaeW29fH+S/Len18BV+fkUs3lHzRta6AX+gLjRDEYBCZtNjB5u4dSzN3E/ElVvLAaqs4zAEfpT2uwQKUOE76PVhp7fE2J61soC8YQfLZSgJLv1vib071hJCWM/4yOvyE2cbj8T+0b/9aBug+4XYvzoHWDOfOJz14bjXlRM5eMXvlnEj4b3PuXScsx4eznpkr/bsLwnYHzzT7z3wCjPHn/d3e8cgcWQbFHxiOYX+K/aboDdTg6aXnHJeXZHDspygd4T3IzJ7jf3Fw0l+L3qP3O+Iv/eW0fEGHOF7JW/t6oG4vRsba0rTjlrp51ZSt7YQPzeopSBF4ONNhA4ShxSltysdC3ItFEbDRI00fb8fTNukhXVaCbfAj8Tcwh58wncX9LhgS3/BM+PgDWqL/GfmbhPo1MTs4NcfiovMHFRt/Fi8ZjB/xgbLstBHHDKpodPOdnTe9xxuqrUo0YsNjBbWn6vjGv8Hfq/V4/U2npJeAIpyjXvgPeYDe4ZH2mfeI87U16v1xR9X4q/rgc+t80Le2Ffmk/gPcbTAZ0JWjy34kc83dRvZJ3yxYIsTdfXdwxOHxV/r9zko/p3f/1K//Xs/7bl0waZdzmHQiL92u4E9/k6N96Nxd2Bff6c7amhrVSu6nc8nHXl377/cxrvBMzE3QWNC7hPyP/H+3Os4MXMmt6/IN2NDw5n8dhw9g4drZZp2xoTPjpyPPGEHjz8SU47nJ+R+IK6+Itd/+tVDf/f/OWckv/hw1DvOTB6Rw4fXG/XCMbYfq4gEXeDdZWD+E3FrqLWq4Cvb8IxtjuSb+QpDFvxXgnjIEB93KVckXBBsRvgJI84Yk9hQvvwJAs7Pi52F8mfABD3PjjDIFwykkC9Cj8Yi+hmAaRgyFREdQPj02XznHxAzLxoRwfSCKwO3Lx8H+Q11k2VYkL236EGciEaGjXmrwfLTvkzvQW76Gz8MvR+ZessPugk49c0QMUkAbzryUntkE/vMpsCHHDNCZgntxqbffPVGfyWv+uG3X+n7332r7377rXx4liTRRCCZR8nU0FK7ofZCehgLhwvqgXbpTlr04bTqkQPjp0twOB3Cp7qQHBN2t36IpoXnZ4qPC5QPjz6w8H1gQ3HBZ0LHhE+iS0g82QK0PFuGheCZ4HVL9FXCwAEwRQY6+GyAR27wwKbsPcnx7ccPvd8/IkJ8uN2UIRXs4OLWAZ0rUDJvRUcBXsh+sV0tXyU4a0kW+QBHSmQAg3y/8RZXBPPBaeAW2oh48dsG9gtAcMUPljQZr6Wolsqmzy3z6YNUnyeFMguyFtqUGOs2IXauLEK9gLzYeSNeIoxzk8wFx/a3dOYTEUrGfV8y4Jmdp2VtXYYQ6styRWwyTsEmnn/FTycKwIQf1816SG4dw1fGzuSfi8aFHJvZnDAbfZFFwZ+EVoEfyQ/fmXw9clh84qX5QgFyEZ+h4WJpmChIV/ztVlBpJZEzetz5n5loJTTU0mNybE07YGyDBlpDFi9OGxv/mZe4SRd/uTFdkHdW8iY5jFUHNsH3h1Gv7nYdHPcDMW5dL9j1arBM2Dbhv2ODsN+NaiwsWUrPszM59fB00RMHXUcK45GiduzF7KSHp6M+UNDff3jUAxu9M4v0gs9wgUb4HPaDCnTdd4aX4QQ9zIgPKhuXUXfwu6PYe1MykoOJLUg8bSw0joGQVPGP5R5ahV5RBFgocbPj0jdgDxRobwZcuI8U9hPF4QyjC76aCHDQZbkS3xRsW2jdt6C/+dSSOrAxstyWOSLkmDkgmw+UQNeFhePJOf141C/Q+eOh8c85NH7HN4mPjD1T0B0rK0VugrYPBX/0s/ccLj/1Q/pays2HXuh2O40dDvq9w+f9hfVfvtv6ZmVoRVGk2QfGD+/07quf6Pj0nueLZKNEaEOoFXuZ3xHb+0DfX1K9//QbxmfNbLQXNtwLB8fLOjF1QS/hn4L9G3ExaiRWbJeZOJjmFT1nvuSYZN9fsKH7VuJdSiU5XNvAC+gOGDVY/n5QvNOITjtgZNxQIwVL+d8MnqnR65TUkaISVUMdtWsjOjfueW4AtqlAyURH9BMcQ0r8VQHbI4LO2IQi/iixQXN8MH8cCjKkdiNA/DlnBvKl1YbOVSWBKMxrkgppRw6twHaDmQNj3Mcmf9GZg5R1XdWgb96VnIKNXDM2dmorm6yV+rZif1ytmXpxJfa9HiCdigVdRSivmoh5H1yeictn8ujBG1Y2sB/YvD6w8TqSUyfqzhm4Yu8LsXsiX9x6g12w+4jdd9j1biCX93vWMF4o2RDd78d++PFffFX0V8dJj7/xZ1X+wn9Vv/HH/7j+6N/9y/rsn/4xdJW+/sH/V7/z3b/PQfhVp8dZV9azhQ0TqiipqSWLigLc0IyvZza7V8YpUdpexodasGPewPbGtrtxVK2VmfgaQ1jtoSUyNeKras9Lz546tGPDOpJfBSPaPhP1z3Vhw4b+bc3WouPuwG+84ETB9k3Uh6rP7ge9gcY9NA74eM/6fADvjvpyoM/PtRAv+OuCA5952TySi0/UpBkFSiYxMXAINOoVNnvtgyZq4t1h4EC6sdGsxHLTjCwf2Dh+9f5MbbvIm7eJ+tH1r0XtRedxbKrEqXVdN2sjJXGSmRKWsM8Mvi+Z9CAbPxGP+sw9UzaeF4y/IN/CPmQljoxv2CRtIM/LoivjV14CFu438/Kgxz/Bpt5NP1PUgY4FXyzE40q7oddGywcuW8dZQJwBoUQpqYpu1sn3iS4RIV+h6LoV7NtawY5N+91InjVVbGLYD42Du4GxKkhpRh/LfGHdO7H+eV0401oXBNCOeDkQC/bfK3zwijXKL6M3OOv5eCZOL/3gZ0MXxJHFSUW3+4Ach7H1en3A/3cv93to7saBmgIMFfmYwcSNXN28ngB9UaMNbG+w8Wwb81kxkGHG1peef1Pf04X5ZqqhXCN+K/eYg6zcqGcro5scwzc5QxhMW6R8bfywTW27wlweu33O0D9Ss/2F0TPr6oW1ZZ1XFeTdYU/XspKJePaXo2OTGMuCDaAzUI9KgZXo56XSuiQvooioAfvsx0pM2wYVn5Rut8q8agToEBqa2DOfqHNH/xvvxP2ZOnWm9njNvHotAOlKHbhQBzog39X1ifbyERf8K3Qm1ror/YYZO1pW80r4WcIVWhM4c29XLeTVjB8WYsU2N9gHuFuQ6bBQd1ZkrS17bL3iIOwtufstDosNb+/HHnf7sWlHXRhaQc9AXymkDv5hv1TTwZ6tFI0VGKpG7gv94rJvBmzmGDLsWPd3u5HaMGhHjRuGAR97nQCZT+Jfg3Vb0Nc6u/V+FJNpYcD3DHUPCUECQARFBLSkYOSm88Y+bmUft2pism19pb1iiCv2mrFTp2/jSOiXqhCq6FFblWPC9vuPd39P0/735euHP/nvkufEJTrWWomJql63mCP4m/YMPcu4KTylQ8Vfe3Lo9au93r6+01u+YPNh8etPti7Invhnk+UkHLSsoRVfmUwJIV/R2NqL3RrypZhkbYn9hbnk1boR20FfKtAl4ZtucdaNRvR5JVONuB2QeyipH45Vf/mQ+runTf/+kfmMe35EyNcC3Z6/1M0TOXViPTi7Jd/OCGs7Ul3FNOiGBmg7du5YT1yHXrHO7MemAbs2oJaCPrc8vJomBw3PvNM9Pj9z2HViX3zRkZfBE7lsfmdqx4QMC8KswAagKJ9Ny7JSzxdNxP6EbxfAebE4WPCFed4fdvoMm/vg2Hv3N3c7vcUXX7w56NVhwK6l1xzElmUfWqpil8D4iQ2GVjgsaWKbIOWiy3LVxEHn7DVAUkGfcWi/FAu2xor/VuRb8IdxJNMZhgJevQG2GJjX2Ic0aNQS2DB7vcp+H9CWarpNamXRUAvPRVkK+gfxsujxdNED7w8fwc8+YDE8ns5yPXzEvkfWi4vfadgnXLD7GZhZrzAtmkqJrpnRW9GzEoNyDAIh5GLMOd8sW4jLnthUa7J+NWKzqoCzkVvbuiIfdjCK6RoYozHlPnfDr4aF/fTMfnpiTTZciK8L69wVOWfq24KPndNQk/dQrvHv2eu9+/As/5LAew6rHCu4u9vnwJrl97I3fFHg3zL2Ia6/GLvfD7qjBu3xQa3RZbU81tntCgHzmj/GEIZZuJ/hPyHHyrPxKvp7/sAX8mOHoh00D143D6P8brgbbrYQa6INYflLpA5jleVyPrj/RJx7bT7yrnXER8/kgg/1L9jC+l+x0Zk8e2Itef94Jj+uOrHntTyWbUMmw5W148i+94n3ymdiodPB37dcvSLF9sk2e2Sz7LWkCrp0/YWkJNdM3kxd35XYmn8FzqxLpue4cky9sw+Q6cPjpe/tPsD7A/tw77+fObO5IvumW3wcqAW2z65VvvwoGomZj3Hf8tZXSyE2gtq3kTfSQtxt2Mwh5BpkfQ2Ei1jiNFvOnocL+i1isnyhhmAt+3EC8Woc4nFlTb/BSm4uSLb2KTXIJ+I7efJrEAOQWSXyeyGWZ/LEcTlDa2Wwx0Ar6jkc8J7YAAAQAElEQVSPPuOA/LVS+4pKhiDTOU0IunifRFdhPEtRtzU4W0I+N83wOBNbT+xXHgG3z7y7eK90paZZ73nZ8MOqs2stOrtvYx5k5TohBHLsWt+F/o043pBzQ+cFmb0f7jow13nifPnZLz7oRz/7Wv7t4t/9g5/rF7xrX1kfswxyTRrGQeNu1NDX6b12u732+73u9v7F0KIV2mfOYo6u2by7P/B+fPK7FrKajvc9R/Q5ocuZXL6wXkzksw+aLdOZmD4S+yfihCmq2Ccyqaur3Hdk3hPvdYYjsW/cR2Lra3L9Z18/6ufvnvoh9zuefS74yBcuz9S6DXvvyMnDSCxhoCt5dPK7C7IcX6BkYrckvjZsOnHuOHW+EalaUrhJoHQQV84YrgMOuAJ2zkS7WHIQAocWEqm4ZWbiEIMVypdnuiQcg188g3s+/XmjmxDvjlv7PU+3lhs+3IPLrH5P+/HjZw9+dLixfH/jAV1u/LzCx0GzUix62ydiHQV/pAja0L9wGckAVeabzw3BiABzJFqD7wHIi5gV+aJlDa0k8EIe/WSW/tHhjb7/k5/q7OJ0PmsiQ5PpIwm0oyjux8YLLkHnBbEVnPAC2M+BfKWYHflW4EzAzNh9i0S7+CRWySQBk0BKpQmHNK84uBetiY3ggjwbYx5P6N/AuIEOISkiFOlWL9eL/is2AG6dcWv88zasL+9e6fvvP6giV0R45FfAPrAOHnE8lCzKkkrkzJTcLy6b2bpd+6KD/6Af4BSgglgLc16QjfvRnxt6+llQykiVvEEyLyKw0Ybuq2aKwUpBA+0l0PNTK66P9BwjhGOfhwiM3D7Wg04e3LsJ0h3MMxOedBTkK7SwVtKGAnx/NvkWNGWGsoQK4D7zc15dCZ7JundY2NQBFI3pBWZaF5CNJJcFJALEZbkWCtJEIb0SfBfg6vykz/RXjDMTiBf6JmhM4M3A0mHuB0oCpyBXLUW1FXnjWNgk+OA4KOcZiwLwC6EBq6KfZF08T8jjInth8zLBfyG+V/ijtQK6hTgfXETv73W449u3/UC8Fwpq5YWr6Y7NQ0nJsl0oWhNyLi++KiyWI/lhmVotaiC6/fgcgYQvMZCMGTfpm6BzYlOx4PdK/47c2g2DdhR339/mV7VW0LewoFVVdAZV1m9DJ9toRpeF2IYFC20QS+pAF3kuLeR5ZHLIzUIIj1KLzJ/pN30o/lfy8Ip/52Vjcd60mpikhm5724JN24AcGYJ3KCL0zbUp8HW3I3wC2BhcoLHg1wWaM+1HWLjHnUrwSinEOIBMtWTvM+muG3rZRhOL0RUZL9D52+O39et10x9iw1Jbg0t0Wf2bRzM+Gca9Pvv82/re9/9z+vZ3f6BvffE9vX71mWobwVvQbVZwaFCr4GUIJQwji7JUZaQ2hDOtBf84nlfHSQdrJQV/6ovcETf+1m0ifq/E1kTcrtYR/UMSKEp0zZLkVFXJqiyF/lTA04trQ6ACJHjqV59pq/JUpKjcpyTu+bmsge82XThk9r3lrtiwpHGEHlItScwU7sFFNm88TyyyZzajFw4w7AdIybVr7BvkRswTI63QFz2OB+QbaoVraEMfYZtgkucMtXScQkxWQ5EqdmUY2dbbi59rBX6bmTtjwwVYCTzb2Hi2KCTRzXf0xAvQiN7efGpDBZ2yFGwn/LlZHBVidEd8ep0aWmJbcS1aOImf2ORt1KM/O6z6DV4O/8bhe/pJPej4+5Oe/+ff1vqbB+Xuooc/90/08Id/rNp2UjbWJmHbVc9sbp6AM4dGM/lBKMoH+wv229DLoiXcWhbthqoDcvhF5vXdoLt9VcMucn0CsWSoYqCKjKWEgg1meDJjMoS6XqHoj6YfEd3GDVsn9xt23MiLdVm7/ivPXvqofloTYkAgSylVtRSZZ5ZUJHSgsUO+V7x43d/vdH836g44kN+7sWls+Jn5NuqKbo6PFT6Oa8MF5R3nFi7SP9EM/vbr9tGnuHHDoTcAh9qzWZ9fgi4z80zfuWK63m+sxEagesFmtaYGYnKPXIfDyOZ2xL6NGpZKkDzX82biy7xC6hzkyw9ugRVZDJZx5gvnGdsZVvgjnTJDBbsMranWJttKpgSNzMR+KMp974PWwjzbYOE+IplTVFtRKdiuFHuRGrMQ+7Pmlzqwrhu+WonHVebtNdT2XLCtJxAKypL4uRAvAPSsfyj6PK+Ll2nWBL4BEeQrsYPnlgyVkmqtahirKraLYC5xT8NzkWXc8JH3Z89sxI+AN+U+qLYctdxw/LK0g8bQ6k0e+ptp45MBqBVdX+xi2lu3g1SQoZVUBacBlRgfx0Y9abo7jD3WXhFze+Kv1YJmklDEvlnxu+lsNkbQnwBtQrMCA7ZtNaFdgdLjupkXYBxxQQq7b7LNJ/K0+4jEiAjVFtgmWUNpoQ0pJSvlhj3CPDOVtWkLetfQhcPf82XV8XnW8bTowovTxMvXDEw9LzZ8uWmFKeorcUJD3wE+kKd2bF0O67YhGyIoGQjw3NLIELzNGgqtn02nZKqgc8lU0AbzV3LIvGAN7W42ev3ZuhzW2XKUTHQkBlp5aRv1v5LXjdyp2g8D9WngvqnVih1TlntsteMHQizYZCZHnJeOUeflzD5nY211LdjsKwN4G3grMbYBKziBTQkXtVpUSsrXAu4KbICY476MkIer5QW349OGOyV0EvZb2fdtsl4GT18xJh8ZHEArAyudC3nhcabSHX188dgLGB9KDEeHf3j/N2lXvT39cX373X8JftsNjA+9GUNP1BXbwPeKVBI0BeVKhrKkCrYqtImaG3p5nbnyIn1lz3AhV1f6IkIVvWrDvgO1hXvI8uX9rAf2fV8/HHlRftQHDpfO1Fbr4X3YmZfrj4dIq7UhPsQFOX2E5CYT+pEqmYr+R/oTQ+gv7kL/pyfpt6+epJsNue12QMcNWAG3jDJy+0ASKoJeyLo1dE54JAOGlkmcGIp6LcAGNUMFiMDu5NuMggvALbSKIgp5ItmeC/lDqIgwUUhiOjEY6jRKqkCnQMcttx0HNNkEBs+97eEvOnMQZ5vDVcmcim3bQA2uVZFF/GBKyHo6BidixH45s4984sDhA++qR9oL+4MVX5VS5HXwFWujayBm1UpML8S4wfMXP2M341s/C7YSeDM4jpUrOTJBf6Z1n+1rmyOMpOywoZXnLtjoSpxceF/23BX5NkscgR1SmSFu6VG/gp8dNm6Q4eZUHvhYBufpFV0m4qjnLTVwAmbWIKOXktqNg1yTB+pDK4EPU/ux6g7Yj027VnrNN1/rvPS5C2puCiQx8KANO6zovDLuf2rIskJOiMzwpgS3xKrGfkv+bXns4UOjE18YHPuh0UU+iHxP3B95H1sRsOE72/0jNPxZOkHJ4zM5iamxTaBDYW816M2rvT5/e2Bt2ck1zPgFQTIl6yDorky6wSY/00UrroCuyPsbgCbDAp+ZvfIV31xpFw4nV3RNcrCyrg22UU21kjKvgox8FOKidnj+Co2VdWT7JRA1PLBMjVQthbpwa2/zQ4nAvi/QrsW0b0A3cm09fybWpYU4WaBvv/Z4w7aO75C6PH1uFhWgmo9pZXT5TMt33wCTemdwo46TPCdzWinKtCcxF0b7GMulpPa7QW9f3ekzviyzD97yBWXfS+4b8VS6f2rzfGnm3fZMnp05U3J9nJHX++jFsdlDK9A9kTdVs6jANyKkbstVG7EW2uiXKrZptRC3VRU/l2RepCptzUo9KQqexfQbcMNHXBsdqAE9SEN7XVdsuuhMzb5Qs6/4ewJWcAMa9ZfkWJF14p3J7wAn3p8cy2fyvM/BHzP0ZvL5wjv0TE4kPB3HO2J6eKHTefNjBn8FX+gk8OhSt+0m7BDokOhXNNaqkf3vUCvrKdAae9+qYRjUGrqi/7atWtHDLdPlNc9yXJHX68jVtQB5QFEiVMnEjkVZioSNzXtBlk2hYDxLQaoUZZpzwq3vpzYjSX28ZEr4P4I2At7EJfq4Nq7IQpeMInJ/49l9hgUBthc68sX9Zr5A8JxM9POEDZ9Z+87st67knnUJxc0eY6M+pYZWVCwDkm7wXoGz44vD6pU8rRk3vJoq3AvaCWAu4oSxWpQmvDDRDG0kgx1nY+INHCHVAgEgM6Bxg4RQZioyENtA48/mHwBtV9QK/hKYJkOIjNtf+kVBkEzD8HFU31x0mZYXhQ79WVqZv2I4w/LSYmsxzFxoBcCdOm1++tEAAlOlF0weuefjsU/ADR95LnQgTwLbyRut4J3CbLoQWL+7hH4WRW/evWdDc5HtFxEaCc4dmx0vKIbxJQkahv9o042AuFD4j88naF3lBNrg2WHr3FWw8dBSlaKbeA/SWj0P3v4mwz4EVRGhQuDWWntbIukTEB2ScZ7ky/p3m3Lj9maKoAnxAzdBkc+URT95+5n+9E//QAWFTQIMk3jBwSPQEJ0JvyxFJVOZQeyEIkK+EFczxdoJ6dbFJRkrmcRXqJTocyRkgJ7xV/Ddui8iFBngZYdkXoT6ZVvMBLxbd5WS0DQesnAfEXKsLMhvnBVnwuIm/01ZWWnUpf34CUUA8EwD99lBt37u9UuXHy1food1MUQEMbLpygGJNzb2kzcnt/uZQ+NvYGYxWCnwYmeHRW+UQ11u28vzXAguLrbgzhjG8lqvGb08NrlQAAuFztBpYhfIqGQQP6lG7DXisiJnUpyCAxmsg69W9Fppt08ASrcjhpJpOU5vm7oFuVYst8k6F+iN+50O97cDYx+SHsaiAwfF9yyEB150zX9Glst17ovN4kSFQilJIW+9mDXuDUMrveA32gjJ+lnPUugfB+SUrixU/msXvdAxb0//DtjzLeDIwjC0pga+9R0tH7QaeHSpF2Xst7AgLxTaXjuoQetHUKAflunPUmaqQmMYardHIpRzZmau8//KYtl9Srx2WusmsUky7wMbBL/oD7Vg1wAEdUPodoGLHSDZ+WQk3fBHvhk6M779VbhFR5cJZSp0m1ugZHT6lm3B1hP1wXa6TtQVnkst+oevv69/SWcdsuDWoN6smomXKzCMO332xbf1fQ6Mv/OdH+iLL76r+zefacCmM7G5cGikXFXqJtixQEsRAc9UyQKkNmReHJ/eLNJu8BW6WCbUVFrGTNrS5zKkBTvO8L+waXAML+jc8SWlQgmPkqlSUokOGUUBZBae8UkbVLIqMhXyxU98J542QxRuDSkpLQ65t8mHG7CS6TQWycxQBCj8qCU0uI9Hy/bszQ4L8m3DM2tmYjLWwBtb0R0xfiDed2xUGnW6lezzG4bKAHMVqb2pKMjB7FBrIZ6iQ+v1HTyMNGOzCzXjyu5jJqYMi+26QYPxDfCdKGK2Nw09DIYEeXlsI/5+GS+tU6YqIO6dT4aSyctQ04js1heRJOrCiq/3y0V/tZxVJf3vrg17TVr+wb3m/8WvafvQVL71oPNf+V2t33vSbn+PThwYY+tlCQ6KVj2fZj0fZ74lX3TlcH7GzxMwo9eyQBSRjo9V4wAAEABJREFUu1zYqttwbLrbD7zEjL12NOwY1MMM7AZOtxFtlhBsUAMCaB5AKlSCfqE93dbNtAsKDfgnM/D7ht82Ldh0xX/GwaxamSPGlVABP8yD+yxFpllKqEFjZ9nu93p1Z9jp1YGaR3677rRWsW105iu5shHYC/VlRtErNflCLlpv+yqQ1e2CHAv2QBS5HDrmEV0e69DxApoI6HgGej/IM/SdK6ZtGp6L+qhgWbPXz93Y5Bd5159xaKq1KlKsSau6PMi2QSskOAHcBCCuDZtalh53CDgja+fJnBXeFjJBdjw1dLd9SiazpICJIXmOiN63YuiVeQsg7kFRZV4t7FWweUkEk/DPqpna7vVuAW8FZvgvzHPr+Lmwqbcsm42BvDcZigbTM61SFBnouZHnk67Qm6kvC7a2z4M5jqEsKbeVPG/MGwd8yL3HF3i6rfQ3fO95V9be4/GspxfwS/yK/UxnqFVeH8axdtsPLVUdN9Ab4NNoK22pRQp0jbAJRaOCrJVYr+CXktAp2g2lv1ze8mEn/3bYfmxqtSj4I64NGR1nq+3A80u3AjqWybIPLfqcBt1K/02GVMkk5EOe4/m27xUb3WxMjmB3RaBDQZ+ERnTwl8z+5zE2YlxcGUWJDzfaeQ3W9k1nXhCfOTB2/p97HcOnxM8CzCQbTfcNt0rkGFuBNrEZIjfXPtZVcgDShxhd1ohQpCyWCq2jLaQ+VjLpC4CWwcCmUnQbm8yCrVZ0sq6b+2FOSMFvk5FKCeIngarWGj6oQJNl2xEXO+8tnOvcj7VgF/BrxTaG0mXYoD9jw4l1b2ZPYPDB0IrCG8wMotqs2G6jrm3Uh4188r24CjIP0C5pzTZZ3gWaC8ZAfPIIWZE9GC+OJ3CbW+aVCCgIfdZbDjHB85lq9aAFZ3S+UQCVG9NekQ3R6OBjGvT72TxXJm8vXOkGQXqq7/Xl27/b7//IT/51DafPob11gFT3nV+CnaOmgbjKkkAAiX8C2xVV5E7kti0m9ic+sLuSX1fqpH0VkXIuNOuIP3xveZ/B8V/N9W9T/vzrR/lv0Vzocz24YvPTedYZmKgRH2VWiGujMXDLJ6FfS6hm6p72v3Io2qX0v34gfhm3KWj6BzN0G7p1h+vOhl388fNHiAhFQBN6Fd0K95AUt6rYYFeL7F/fl5CSgY9g2tZ7Ym20/TMSWoldRT1cyau125bwUUoqmexvs7ed1wutEmKegRtxbQAxJGDGthcOi88cEjg2rVR6Xin4Y1CpTZmpLQAFU251YHmJ6RMHREcOrx6fn/ky6NzXkBVhW03d7cZeo3ZjldfrjRhfqI2uJws4M/zduu9mP8He9Fc5Z2bWyCv+c612TNgesuzIIdY9+Z52A2boXawLMDvXeN5AwNyqGCDRSX2e+hX8NNCY6Qv0J22WC/3M+wKtq+Xg2XLP+MLjFfvseI/ZsccbqMsFfV0X9kPVgb4D7Tg0DS3RXZ9ycCUHtSG4wfK5hd9Kzq/YRzgTcWV5LXswHr1vQ49FokZ4LbxwWOzDtiMHO4/Ha/8NVv+G7TP9ztHWaq9Vu7FRj5paLQrbAHobtjE/4YtC3wiu15TXHFR+9uZe94eRtaYRR6ESIT6ArblpRdbNwFxBC4F641t3QbrjuLWqCwVgwnZn8nF6WXM3dAh0ryWxTwES+QBksd4Gca0QnVkcbBZuta3MMtgM1K1EsJopQ8EfBXolU5mBzQP5s+dDo7+W6P0oIkSSfTlBe8KfltGxNhE7V+JtseChjp+ZspwV/5bkPgu04QHvEH9C31wf+9wPeABRuhzF8/xAp/XqdmMPmyW13w968/qgty/gdf0VPrj7GF8tsU/AV8TRrPPlrBP5euXLEcs9Y9/Z8YM+tlNGIjM5B+0CmK15zsSy8w1DIlPIOrVW1FoFv7z4OmhTNSo4BZ7ZNYn+UxI6KmTxZV7O2xVn25623QUfn/H11WCZGMtM1VKUnsikhf4rdj753Ym6fD5bp1lXv+th+4X48l7PX2BNrIeW33nlNbeWTqXzXsGbO/7an7tQxJX75Qs5jV/h3fDfUCuxVru+1nto7ZYb5GkgozbokGu2lacjeo+T60v+Xz7GB3xt45K2UaoyNyK1UocsOypK7suiDXtZnoWgc9vHFIpAD+RK43EvJXG5wm+mrs/akMVffntvFdp4XrQhUKfxsaWMiKs3Kz/pD54LPDcYXZH3mfrgL0wv7L8WbMUQB+VFu7FQH6oG7OLc8LyV+a5Pjq3z5SI/DyU4MK49j0omUmaPj4LMDf28v00jrgiwQMBMlhdlxRURSqBkKtNsJBsYcUV3B/lCYPTUr4D7AeNaIYHj9gag8mz8Pv4R76Wl4YPh+s9vcE3DcKPBOHJbngVa1qGDCTKvy9fbm9x+5vHlYyTmu7EQ9PZb2tvnNmeTW4PQWxyuSMTTJ7hMW/9rEd68/L+vRd9+fFR8eJQ3NRuEGguJE7QNRZVELZ+CJro9CzbdCJZeZCkKF4qCF0w/oxo4VYXNuMGBaigoYl9s6OwE8kvjRPFY8Rtd8pVpfwHGDSkiuh/dz+1NY5BN4xPoX7zihkf3u91ex3HUd58ePvWZDqRlf3QALwKeL7xLpkoaoidZoisoso/cJgRKpkpJ1VpegjQUgiRgvFss8owxI0IBfUMyLzO6TnQj0wbdtbcRoZIp45h2SZKVPgblWEFtxN06uA/SUqhfL02/h2vvjnAvcPvc+sDgUf1BxoQerZ9N7yNYh+4jF3l89FGf9SXX3K74/zabn77vArJCUswQkg/9CGo/OUdn06IYLASIUbml8KxyzMzEwEr/yoCBxlLJKnR7YItuk2L7hBK6Ac/kgKjkhs02rcjWeSCv7xGAD/0U/gXei1tgNWMzwBBZoIUPK0XZMT8S9yNFajdWilWlUFdoBwvg2mW1bF0m5Oi+b1Uu9JXntIz2LW1Gqgsv0aQK+dNYCHjgIICDKDZMM3KUkhTEBp8BcNs0mCYyNWBo2V/8WoWGaQf00L2bGHthAtH0/J65mbCjW0yghU3LKk8IhecCBeAjg3wFY5EKoGT2eB4qeo9N3mSOQ+t9yYSIYF4owqBPV/JsPQwKYXMAWWwrXNLxjGMbVXRqrXadd9Des1kfefbcDb3sN/tqnidsPqv7Cgq23enujX58/4X+5ecv6d+Im1UXipoXyA352zBqd7jjAPGgYX+HHXeKLMizQmGVF7VaAn0Cf6RKJr67QQQRRUxMbBAmNhMTh8YzsHoXiFyJXrZdww+GjBD7KGgLOTdgvYH1RumNdpMElgLaWQr8ALdApTa21jSOTY67At1EVkHX89YtoB0Y0h9kE/dK3B74GvBmlL7MUIFea0Ujsbsndn0A/OowaD9WNlQpxEc2EXcbNtvkmBFza0kNtTCvaGhF7eXgx/dDq9pBr2ZqI6ZWNqyWK5EhkTGZbyiZqsjeWqqkZcYW6L96DmbHpDd+vtHtilvT5bKd/AhJKEof2+SmGAp0OxT4FAX8wAIvVJB9aBXZk/ugb9XGJv8wX/XfjLP+Pge9/+551TM+/PV/9Od1/7f+8/K1/vBLPf4r/1zn3ZPYm2pdS7fruoZW5Oz5w0u716aF1s/sB7WSVAuwrtjQxohQKdHrf0P/HbAfyi1fi5RQLbQNu9o3DRtXDsFqZYz+rooEz1UL9nU92JZVK3aDBfoEoyHX3gk5Jm9UifeJtfvK8wXcC3a+gjyDuQhc2hmHW4/F94xt1MeKj8Z9VYexEnNF1fLQnxlg3nS3bgsCLMxboO/afCUnXMPT+oIPG3X62GrbVmyOMcDnRrBWRMg0C36LLDynfHl+yH9AA391LWY+xBjemCPVDFX82oDB0GUMFfrFBSdZxs4nU1kAtx6HLyg3Mbps8KFjQ58NXTrQjwhK5tSa+K4Q9xW+RaUUBf0RIRkUnRaiwlNyTNsuJgGCIkKdLXPEtcJngo/rl21n2EDmo64mhHqLY2w/wsNqKPwHWqUkMqTE/Qqi42/C3+ZpWJkvrogQqMANv6CH5yb95me+C3Hhe8OCTN6fXTg0ufAFv1v3Ce7dztjY8dlrUcUWEK8G6DZi2vc8SqF+2QfWqT/4Bx18oAZFBjYQI0IRqTDYPjwzhB22bscN+WxPw4zdFoBIknFAVTKn4g9DSetZVIkHP1fk6vqWxP5hCZi30YYiQ5k3HRq52FpRQ4dGDg7kKiSxWwBFBV2zNm1RWStTvLfoSs24kF8X8muidV4u2B3xdLtCGcH8UIV/tUzIE0rhMll+hRgLXlhC+ZFnUZ/DFA/LPyAj0zJUdOz0aEukfG3wNW/DSkdE3Oiii+lkSMkPQ4lURIDlT3S6FbkaMLbUWKuGarvcxvqcLtvHefgF4W888QT3GVK3Vwh6UkhCSwlFw8ELuPULo+Wp8AomBXiOXyjK8bcJ3/ChW4mMJdGj6xDqcqT6tcKzxwK4jnVD151+PtDqaLcf4LjPD+YXlq73+QciMuD5Zh3ci3HY6p/e/QOdD78rX3/49/+6XHMnYtF1rucbueLWfKEkIW9EdLnDBEyMgYXaNbF4XHjv8YvumeDxPmSBlrgyUpnp6RaBGr6y/i79N9ue/Vv+xxMHKhfN7Est50T9v/T6vhKLMGBWRCglpduM3pZMFTpLpg7c/Lfvq/7jk/S3jtKVPUOCZ6ah0C9fptitYqMZGDSG8V1nx1bltcsHHv6SznuHcSjETVHDr9VQQrBGshVfEJGmA2HL7zy27oQGY0QFw9bJdvFvFrIs93yoWfo/dzLUSjwWFceBIdELfQrypwGdI4I5qaRd7RfWoSsH9La9eZq9W4a6zWx6lmf5nRqxZBMsSDuDcKWOnvHVkUNnHwDZ7p6fkbJujTzOEHV+oQ7Mcg1fIXijv2lFMceyuBBHEaFggmXd4LFSIAymCQrj6lDCeCnjbgo5rqaX2JmQa2GemF8z2YdVja2oAZapllQxmE9AT+p7Tu87DZZnoUbMyGnbr9ybv/vFlcyrJbBz1dBuYPqu9fbzYazs8Qp84QPuyuQrMT1h56XLJSGyUsIPoQKO5ay0jcLQWkI3qUm3+XSDvgJYhD3XCiw45Epu+IuQI1/CPz1f9fB8kX9ZDLHRFbnYZzbka63gCyBSGSFByWIgliJCmalSE55VXqsG5vX4QUeGmCOFpMSeoHPHZzM4XqUVYhs2Wj8CY6Yt8mZjpu8N0sZnZeKKbtI4pPa7At8ix0mFX8lgRqhfoAuaBD7zAh+FKI3a2E9+hPgGW+ZhHy3MWZEpEXZA//1u0H5sQFHDtnRrfomR1bgYjEfZ1ws3pmFRjdchJdOybAbbBLagWH98AmM+nb88IF8W3iBFBDYO+Y/xHA8G6xYRXf/9btRhPyKjfVC7nOYVcPE6IK51W5Fx5cuihfeNhZhftKLnAsysqRdycaHe8YgsIWF/wdU8ra9zdTIOdDbe7027wL+iUIly05Hn5L5Eyn+ECisE0NS30IUsffLl9gUsh3lcOCi+8J53ix7cBHUAABAASURBVPdJnpvQbI7rkjIvP7sGWBbX5stllmHCD4iGxEiGX0xvxR8FVcaWGmthXxnKDEHyBpKSh0xBO/qY7+m69UeCF/KFGl2eW6yKe4ABq7BQO67IPnnduAnRR1bkcN1baB0XptTQZRx8rlDhWSR3Qty4s/HoCPNFXyFIj3j6Fxwzw8ewoJfx6ZYUssyi9fMK3moZPtJkzsSL0kzbx0yQMcvdgUm200qf8yOgYx1neFw5KPY8Oy6VKpmqyOV1yWcx+13tMTeQ/5Wxktj+5ulu693QdCB3jJ+MM6yPULipkUoxofCzuoObVrMH9chCN7RUwYMWdEHQK4Xr3BfkRTP3G8pu9Nu4BtO6gT41Fp6n3hjnBraCe4MfBhp/zIjWtrgBHdxsNoqBpFg7SMTbLQg2WIFjAxp4gsLLB9J8hB/pCDSlAZcp3PizIRdP9HHDh+feTd9La3nXdROqwjPEHlhnEvbpvOjrx4t+/NVRv/2j9/onwP/m/apf//Cg5emkC4W+UCS3Ii1wnteZxJ/7QjoTqAsEN/rNJtwiw5WT/oeHR314eOJAY9Owv9fu7o3KsNMWEMKJFf+M+KXVqlaLSlLake/Ci8yZF5mJhcoBhTImLdwKTgDZIQKLwHslSK2bQZ8uxpQ8GXzfJXNc6sfI8fbpUZXFEAT1UX7w8WM3u/Wx5QKZshTV5oLYdPC3sIADdkfQOnh7fBFjIzZynDX0Kgibt1VcK/ZwQi7oxgd1QrpxVUQoCd5SKglhKKovtoi4yRxhHCCLSkF3ywMk/REh/2FVkgUPfmaGQNOtYK/wW7TaTvjx1q74ZCUGtm4PwlC+3G7Qs5zOjytF+kLienG/UByvL/liHQIe1XpajrRMyWaj9b92emChG2qVZdnMl6KxcOCHd0nm1IB+Tv6EhjAyYol9n6jX5GJoWdEbObIU1dbUOgyqtSmzeAo6CQh1BSwQdEy/QtP0C/MvbEy+/nDSu4eTHp8nPaOLi1GA02pid3H4tWghDlZiemMXu3IoOF2fdTo9Is9JWyyq+DXBj5ISdPkhX5Z/aJXNA0V4bMiXn4Y3hSzWlYXwfFk5yHSdKByMDkDDPwUMcDgsmMC5XFd8EvCr8ktrhe5gvWvtNrO9bhBi6KWv0Daem8bW4F8l5JspKFeS+wzNZ3LbrXlQ5nTGJk9s0I6Ac6uxOb/bN73hW/ovPrvT52/uuD/o9f1Bb/jW/vO3r/QZcHfYdz4Fn2QpyiwqJYlZy7OpEOtBHgrAvL2/llDlARYCFZxQ8LwbB+jvO6+3rw56fbfv4L/a9K3PXuk1fQ0eE/E32zfED6cK0EpibCAHR9k2WYp+Z3yrn+RO3318pyM+Pp4m2llfv3vQT3/2U/3oR7+rn375E/38q5/r/eMHXaeLatk4IEs5Thr2HWqR6e2Gij3RK0J4Qo6JC4eNZ+rRiXp0ul40ER9JTAxNwuRAfAJIQVv4wRDKJL6wx4zhZ9dJ6+PFk3ogOGQpKvBuTByInx15s2fz5XbHl1qNvsRwXvg9f15W+BMntHy0yVcoS1GFToIb2LdRU9+8GvW9b9/p1773Sj/49r2+/8VHeKXvff5Kb+73Guug4HBUSgmdDRGp4Dlpaylq0B1bYXFuHWqSf+TnlXXDOcs7F3ki5No0E3chYcNksa74KuFR+nMlCBCvx0CDV4NLgU+BTxgUGEsijDpwpqkErzBWP8qBPVx/d8TPMDTVNmiogxqOME4p0OBj8y7ronmd9Eemk/6izvrfPq/6Z85/is1/43f+h/rOj35Dvp5+45/q53/4/6eHx/f6+ut3+vKrr/STn/5M795/IFfO2JhYaaHDoekeGKjz6V78ar8s3K+AEmrI65xfcM5M/uFq+SBMK2N8MkMNO+zG1GEP7KAL7Hk27DjcT+hczpPefX3U48OZOjT3f8N0Yi08nWf5Jcu17IP/XbnHK1/y0keOP50WPRyvevd01gdewp6o1c/E3CNx+/541tdPz3r/fNLD+awn+k7LVVfscwHO26SzW2q0/z3oM3a6IvyGMrbltpENBBuP2rYNkL2lAXuPNTXS0gj1tGKXGf0XlGaKcJ8qgwP+clwPQ+3PjTmN2NqPrcfVjnaoVUVYFx4+jF+Jp84JQis0nQNXr0ME3RUdNvoaTPesxwdqmGPDYB81eMJCDqqFNQgS5GYQk0WtwYV5DCojVDF6IThrcl8lxOKlsGg3VuKrKOm/2cJUgmnYg59irm3SfcPBwwWZnOvCBg6JiDCKUIf8WNlvrVjFfUWlVng0eDSVUjRRI05s/M/odkZH0zStgE9AzPwX1qiF+JXcg2b4hWlCPbpSFR0+yuq5Xr8nas6VODjxheR71sGvPzzLtX/Bv6ZSMdJYi4aWGlvptqm9TfqKfF+RtSFjq+DVis1STOeAa9IF2r7fIlm/pIvjDh2eqMX+DyvfPVzYW5711eNZX74/6Se/OOpHXz7p59y/J1afsdkFJWZJdvcFeY+nqzz/mXg/s4ZNrI8rNrBumVIic+CTUrPLaH8OyDxavqFg19Ltuj8MekWde/V6r/3dTpV6UZC/1ca8Kh8y7O9G+Z9lORxGjbsRnFFZmrascKwSbTKnZOE+8R8CRFGaV6vawW8/NtqqhjyJXIF/El9Ungfk2g1Vh5e9op9LKarMr7UqCnwCutQI6+8Ig4QKcyswUHv8vBJEM442LA46eLSh6oBer1ir/Vten78+6I41pGa5xRN14MOHoz68f9Lp+SzvwXqwOIY2LE48bcTqCt2VdXaixkzsDwJeDd4julmGEqERXv4ndvyfir26H8lZ7AfO0JK4SQ2+p7YNhiIVhC4pYkVICoSU3JWQDCGuF96ul85v6wgrBXMzQtmRxLqy6kxcODYmct54GzI6J3ASVAOaqYbeNVLm8836EYxLvLh4CyEcqACnIVyrRdbvn3zx/5DKpP3x1/T6Z39eR95dnsiXZ2wxEd9CFtt8Ik4n5Fi6ozZokdPOWQ58/dv6/m1h/xX7Jw7CTtTkC2uA5zjXDK4P9oN/M9b2rsHakqKOihqq3laUNiT9CuQG6FIic7XMtnfNbm/L3+irpeiPjEX/6qHqbz1Lv7ukAgIFPI8VcDJCESG3ColbSaGIGygkw9iqXpML32Uv+J23d/o2e8DvvKF9fYPPiLc9OClxADRzYDLpmXXnRM66dl2JodXxibyJDLiLPRf+I5e9P3t8uvYaETDbtVGHYSA3Bt2Te3vq+Dg0DdCv7Lktf2tFQy0ax9ZjbkdM7hh3n3UhhHp82E/P1J1Hr3UfHvX+gbjnEP54vsgxE1nUWlMh34S9Nvi7bk3XTSx9KBMq7IUW/HtmzhPr5cPxmTX1JB8qWy9vTDCXfFnHjfobEcps2o0DdYR97JuD7u+oN+g11kEVviVDrSR5UtGhyfWg1YoYKTHf5iK05Bgz3Yrd7vgy9/PXO30GvL0b8Mmge/zidW5nO2GXhn8TXIPpRKQcJ4W2oeOInfZDpSY0vdoPvR1rAWdTLYEchfe1JvPacwA6YvM2BGOSdb3yQvZIDXlkP8KSpBW6mVW1tv4Oc3fY6zPi41ufv6V9pTevqD93Ox0OgwZkLLWQnqmrbbylEltU5BY6zyh9Jbcutrf3G7SUIXCC4YD/DTJDntOGqga92rKP26deL5+IO/9/LO/w+TN7m5WAKMyBhQT3IMc8Zz9Sr9APEqzHK2VwIW5mTdS9lfc+MS/BZyr6Z4+5PbX0Vbf5oB3zB3jvqOP3h4bdRt77GnYo8vqgsK4By1BKwjWqEWKKujwKrdsGTwBne83z2vaMbZ+oNQ/sHx7Yn7l+bJB5jR2/8/m9vkUOuq6/PozaYTuG7BqoqdMteWsTXjAnhtALu868p1i32XU+V5W2yX+jcqXmz+zzPh7keU+1kqQLxjfQQGMFkBMf2U8zcm+A5Xftm6l/CzpM1LcZv12pkydy7+S8OV70nrx5R/685+zogRx8Zo1nCn60Dwa1NvT7DUXPzHdd8Jp/xBamc3Y8nDZdzpvOgN/b7esTLxxn3t+uvA/OrGHOlYBGbpXcrahXMAFe9FqKfFdkmghcy7ig44YJcI1sqsBuCfh+hdaEzSbi/QIPv+Nt9NmmzTk07nR/R17vD9oNgzIq4RJaUMrrAaGjSl3ZDY24aX0tiggFDBIHJUFQgFqjx8tILB/Ij7t9I/dG3VH7DsTXjv5G4GSGNq26Uksd3/6/fbxv838E94v3R/2CPdwvHp57+/Xjs94BT8TOjA41QoXcLtAo3O+GoleHQZ+9Oujz13vi6aA39zuhlma/z6LzSiG0bQww7vHluaWkskgLCl7Be8a/rq/v4ecvRR0TDb3HWtVKU03sskhn7wHJyyO144l6f7IP2MNhEUmB7XSznX1EDE3s8RbuN+QnSRQEYSDIDrqvD7su+2G0XUMp9Rr6+ZuDviA3DJ+/Pcjw2ecHdaD/LWuWzxF2zMtkEvTcVuxi2gs8uJXQUTZYrYFRkiKdOLn0tmSfqYVEmBDQil0ReCaYnDQrRDbGbIgOEmwcZUC3Js+0Tpw+Dq4VBEnYAQj5ApuuTaACt5YO7hn1IMgb0KcT3LCFzPYC6u3GBPP4OCnAj+AnABW6jdHv+LHdAIae8yvgEfdDz3IbiHN4SDPJdubF/4mXza8frvoxm/nf/vE7/daP3unv//57/R9+etKf2FjgsU8O2K6IfdeqK88ThedKEE0k78IzLAQLuPHh4Xw56+nxQQ8PDwSHdDswfq3aD4yhhR4FZw1U8KGmainKLLIPLhSgC4c0TuIF41if0KYiqeDlUpI2BQnsoD5nJahfrABWSOgWin4fcWv7OLJN0Phqv9ef+dHvKZiXjEeEIgAZi+luDJHKWtVa00hB2JPkh11lk9NYMKp2Y6W/aqAgDK0QZ4X7gj4BPXVC1skxtsCbDxziBvCTwMsCPoAtKnYwZFo/8CxDx0EO+komuABtyRsOw+oXxL1AZkhZQp08+m0v8DHG7S/b1fKszDELzKWNCYSj3O/8uJAbzhEXcMNEcZ9JaudIgms5S0EuePnem7r7w4hdBjV0QQL0X+XN8crBW1AEK7it1a5DZjAexEdw6BSaJ4D3GOoX6iQ6FNUKboPeMKrSZlYhKAAKwqKa+NJRgR6BIhWaQ2Uu8l0oVO84dHn34czG79q/xZ4J/ojo8oGqjYVhIYZXYGNxXXyQcnnW8/ODrlcOjIn4QtFNaCpT3aihfiV0hlbQdyQOmmotClDE+AbAShM/bMMreSalBnQYGrj4WSAuFIHrvOmMrWcmbVmUjJfa1FoFv6hBt2LnZtsZXmpbK9iGQj2AO4DbOs3sm5Ir9OyzZ15czmzYcB39kvueKOTPFPQV3Qfi9o6YfvNqr2+9vWfjdydv/F7zov32Nc+fvdbbjwfGlsvyAQGvgkylyyLyEeOLmmQ/hOSxhs2acTJUIpSZykjtyCPT/wJ+PjB+xebo9d2+8/6WD4zh3WrRRKwt3tDhm8CM1Am1AAAQAElEQVTRFTqeux9H8qypZiEOQv+gfKbPz0dVFrTj88xhw1Vfv3/PgfFP9Ac//j0OAH+sn331JS8RD8TZWZhMrSX+SrUKYDsvrLuhQjdVS+KZDXutulLjziys5+ksHxjPvF0EAUdI8JIXcqwZWgnm6QWCBTTQNbRhj4mAnqiRN30W6pVtlYwX8Ksadh2wyTgO2u1H7Xbox4ZiRJ5E5/UTjRmZFvIFIG5W4kXYs+SNTslURHTbv7of9N3v3OsPffeVfkD7g2/d63Zo/Erf9YExm/2xVsWa2DD7PEGLG0mphFaWVG1Fw1iJ8UbNG6BdkD+wo8R+DPvc2pn4XlhTQ9KAbfdj4ueigXVjaNHtUaFZ0adFqoNCRVJEqP/BLJiWjV8gwQuAX0rRUKv2Q0OGEfs0bDao0ldbVaNttJlFkHYUMn/RX7k8aWSd+rfZfP4OG/LXx2/rf/DP/2f64vkPaxkf9OM/9h/oZ6//Ez0+PeiRterdu6/15c9/rp/87Mt+YHziBWQj/4eavCAMutsPGrCHuOxXop1auXZ+dCkCU+Ir19leY7EH7LWtm3yAgRpq2GI3pg4cGO8B338DVQUiV16u371/1gN168wXIKZ1ZVPljZc31k9Pkx4eJ713S7wfz6ueyPMPHNJ97YNkNt6PxO2R/HnkQOM9h0Xv2Li/Z1P54MMNNt2nedJF06dD4xMvGGc2qN6Yn3HsRP1AfK3EGCVMq0Ko9gKrcCX2z/4SU1vyHMaQdV2oK4snMQH3gVc0Es+7/Ug8VGI+iaPoubanfz/UTmfAh6UkRhQxjl3XfitfK/Qm5JvYG0zoZNjYG9QSOvBitx+HT63z2HQC5huT19U/N+RI7cZGLKbMJvCccbKUm0woVbB/Y3AkwffGRbeIYK+0YgsJlaAYEn2bQqZ9pbieqT0X9iwz9Uov/BjueF5Pu01mImaTMhJ+Va025BmU8KVEsD4twEyNxjfoutEZyOgvnh1vC/NX7GAZNoibjYHSIiGPda6FGXR2W9mHxMBE6xePD2z0v+YA8UgMzMiJeURo95i2vgOxPaDvgO4NX9RaGEtV7FPIsVqQuRGjlhfbn1lfr+juF8o1knq9URMWPROzRw6RPgDvicevOTT+CviSL29/+vWzfvTzJ/383XP/9yufibUrsqAameZasuhIHBtO5MGZl0fXTusc8BVCBzpa14LwtRVkrD2uBmqNfe99yDhW8nXky8c969md9vsdOIMKNrduhnFXdSCn73iB2vFiMuxGlTYoWCC2aFqjSml9ixLdI1KrQoEMFduMjlvDWPBj0YA8DClCKtzUQl9jDBzvGXfgDcxrmaqMZSkqgBSa8Rmuxds8MY6KavwwPo/E3aql5xVtN0agT9M9cr9hvfSa/dmbgw7kQiLAjM/9b9U/4G8fGp84SPM+jM2YxD4nXJjQhkST8OVMrE32BXEnpGg1NVpW5LOMYyu6vxv1+etdfwE9kLfdhuCM1LRhEPIgEyZryN2K7KoOqMdn6/e2XUTIF2zV4xnde4teHrHtrHOfAOIMor+YcH2aKUofcTGKhNFgpRqJTYEMFSX81H9WnvvTJg4GN20r4yEV5K4lVSs+HY/6yef/T/n64U/+muLxCz2SzyfyeUI2ptpEMu+JeF+wlbCRc9J/zf5EfX3iyw+/TPtA9In49b7r4n0Xge0aseK7CXr+p8fOrEUbMY+ZRMhqQIERuw010CGEWEpsFBHyFREqICMqMZHEWem+GdChtaq/yOHi9xn8Px9X/d4SSoxXiNcshfuikgnQHxKkRCO3erlC/AnJfTsEeoOfv9MPjO/1Xbdv7tUPjd/c6S2xdoCn/ymXldpy4TDoiP6n5wsHPJNcnxf8FRHQS+wt2WYn1qdn7GL7nFmvYovbes6+/rAbdUfc7seBPKpqA9CKKrWooOOAgRx/u6ExDjBe6c9IETJasLHr0MkHb6xzX3944hDlyLp+0hE/TsRIYIvSmrJW5Cp4L+QUWC4bX8jiYQ7ZC4eazpsTe+PHZ89/vtHAX9fuc3W/mKl9DxFoJT4rGtmT+sup1xzM3JGTO56Hhh7wyygq8Le/9i81oPKcWQRFrdhiRQTMpo2bkok9mr54s+OwZNRb6tPrw6B79uleL8exdBtVbFBKIIMhJaUSm5QoaqVoaAV7Ve2x7R3z7/ZD77P2hJp22PV+P1Izmnb7gg7JeKg2iY2hrvj3Ed8+YY8rNt6gG1llvmNrumcP+fbNa33hdwTi5NWrve7vdtofRugNKui+otvZNl5DmUWtYf+MXu/ssyv15uI13fRxpuVXpHxtCmUpMp2hNVX0qSWFksxf+y8A+UD7A4eT9vkzvl7JM0Jf/tuDgYMihC1Su7FqRN8s7t1kPOfxxD5p7QvoKuMWZHMtGZBzN7auz2E/aGStaMTjnvbAgfH93aA9/a01VWQMfLZuEiyhE7J9SUnaUIMmYgjRqCEbdt00URvOHKydWOOeiK9H8ueBGu0aYjL3d6O+xT79Cw6/vniz1xv4jcgUHrSdYFUQuAKlhCy3uKzXzN5uwncT701+9i89ZWEim+uFVbaPYXe3rmmurwvCb8BCEPp57vfkBrwW7v0OsqEcqSRI97W+z6WOXdmPuQ48EyeP7DE/cFD87vEotw+nE3uaiTK9qdWBNaKpoUfFSVi87xfswyf2DM/YwvZwfbj4l6yoEyfXDb6Ae2avcYLPeT7ryju61yvL6yWs8EVPbo09dsp/tlWcJSy6OK7Q0zm9Irj7ZTNgswRss6BjRWfHwRVdJuDCWcUCcmZoqE3On1cHYhsY2giPIhHPrjsTPhT8nG8jOd9qxRdFGanMVKmhCvS2Bfpnj8WDcxJwTt85r8emcazwK8wP2d7OjSM29S+8fc2X/T4s/qofGB/11cuhsQ+Sv358Ys900ozsBZkrfLOEsqjzenUYqSM7OY6+TTy9IbYGxmcfjgML+mMW9Yt8DYXSdMAxjY39woV3YOeX/7PN98hy4h3D9m8gWPehIHepgpSu+MnjR84ZHtkDnvDtTI5FhDB3r3ELMbXgE68Nhpmg2jwZcIx7fdkNlb3Gjj3HXodxEOII0Xq98l7nW9ScLz476PM3L/D5HQfGd3r72b3evr7X6/s79B+6PQXRgHlJcW1aqOe54rmgA11xWMhKfwOp8AAcN4xigWeUmBHQAeMFYEOJ3m6fzKcISS/wTS968/AR1624jEbz6QMKIvrRqeb2Bp38y6DvfxUYoMM0PcvwMktdDv1nXcx/4YqUfPxM06dBzbS5X7GBYV43XSnWJwL/kQXdv2n8NYdsXz+e9Xe+fNYz/X9uDBWCXiksvGnlG7krDr4QoBeScqYSLtjRnGwD21zwWcCZnbAExspivKowv2jeChJWRRSVTNkvGczcJPvkQsCdKR5OmAXHrvhpY4ZRErTCjwS4lfkYbr5bwVqRb6Vro914BqDLTxln3bbe/9X+TheC/HscaIf8R790MaHPvHVFMA6/UlLNUGlfoL60rRYKQ7J4GAK9QkyBMiJKnScmgmrQh8789F0E96ZvED20oPcPoooJ3CMPn+CuZL7IUGSehopMBWZ8oCCZREgKT3ai8OCxjzgMaIO4QVyQNiZ3fMD9+LwSGzMb9CsxMNH63jqAhW6JjqlEnozS24o9W63Y4fZsPNi86H7zSUSIT+dn+h0WibVNK0VYSsZLh8yiAs1K0R6GgWI7qLZKX4WfcUL+I36KeBaCU+dZmDforRSuVWcWnLNfOjlwmYnzleLuOYgty+FCIqJSnky7sov0gnu9nonFid5VgfEiQr5g4Ya5IdMoJVWJgQKOn290+Initq/zYiJ+ZwBz3uZF0qYSmqXrh81aU2aRIuEZSoiVkippvps2BF8BbiC+AlsXPaVOpy8SEQxvLObozovNldy8kEuTc5BcXcilGTlmfLlYGOaWTLVWNLZKcW2fFiwYIKNkGSoyJngJfQkeEr5aOwg9eZSHMkMlbzKXX7qv3NeSL7lRsFfVpzhh4rpsWpDNtEDt+tAtDCFfEYE91Oc38qwhT8nseM7nR/T59+c7/deX92q8lNnfj95EcgD4869+xuHxV3p8eKfT+VHrNmloqZEXo1pCISmBMPgH+qyuZ7YTQXnFbrc6N+nMoukD5Jus+AABg4DztIhAxvICqbAiklbsvELLYJsbmMJMBuEekfpo44YPhgHb0No+pTaVTCPKtvEkx5Q7IkLJWJ9bU60VoL74sbKoDrrfNfklwS9jh5G+obH5qYxVXtbArU2NueKayY0LcXLloGHCnjOwAH4pNN8Cv4JOodBKrqESeSb8Zth0Jd58oHmmVlzZ3HmuZW7IuEOfEfkGQy1qbgt6AjWLSkkl9AM5zMs6rsTEtm5db/dHCrzg5TplmrWEknkls/czXSt+u6LDntz9C6cn/Zaq/iYH4kfy5k+9/1f013/0P9W4vNLT3e/on/yhv6H3h99H7jM14qTj8ajj6ajT8zMHXs+siRdtrHMlo8u7w37e0NWSWACxEHQhVn4VVs2seR9tMGOTrscCPqowBT035N3IAalVEYtBGyqsr6gCbXIBeRf8sGJkm0DuXaUZm1zxiX875WI7cz/ht2sHcp7nq23QY3bVmfbIIdATL1JPHH77NzQu1LcJnCVm+a/3bbxIGEQ7a5Fj4NTrxqwrPCb0WZBjQaYVfTehCMYumRpqkkdFo9uW6BToFuqXcQHLb3+q39gOq1ZouQ8y2COYV1QL8VDdphKbo7IM6R+wnJHhQh2/EFsTdrWdV2iGpAJ+KakOyAJRfAcv+Kwk2wa4I8BNmHa8THgyh2f3i8u6bawBLqx04xfGk1HrAS/bYbb9sInzo4N5INtK26dCJ5iTEIgI8aFHYrotx31IkcosXe9WK+JGf6G64i/rZV3Na4WvmGUbVOK9ESMViKCnQ/RR+cJG5gEJ4mTlhXSRaS3uVMjt1fGBTxfiSJ6ZwcFDkQ8gxpFa0L7xgfkZbnKmCnYtpahEkSKgvemML3rO0zoeJ+jaDCDc9GU9n+m78GXSM757Yk/nPebD8aKn07XPtw1XZNzQlQY5Jc9ZIOR++XrRbUXm/vEzNxvgPsqR7DNc2lvT2uzzkDCuAtulByMQPejKm++JuSxFiW50Qk3yNMwkQqyD70kvkY5CDfnZcpZMNWLeMNC6vpUMwUASLeMqqXCb0NXtQvTOxzR8b9qmecVO9pf7jRmQ6NCxjYm2bugMfF+Ru9WicWjyYUY/yBjxIX3iWojJhTi9kssTe4CVtcy1fFsWbYx1+2BjqMrOMv5M/8I44mogFnbQ87rRaXM4cm/g8OruMPa9wjgU4idvdsCGmEE0KtSSrjb2cIvICt0ut37Wi17mv+F7Q+8CLcA2jlv5hj5E67Gx4CDnxYa9PIepnVSAY+g0bKdfBmrniqFndOsxRcAU6EYJYUoppN+5+8e6vPot+fozP/3v4fsFXxNd8GOYbgjCbLPNaAX43j67Yt8O5MGJuW3uGQAAEABJREFUOL+SYxNOnZHRcbwgvMG4E/6YSdINurAXISLMBGwWg1ZAKEI3YLAAlY5asq99rYYK928x9l89lH7/t6+pa60qQJaiwPCpUIQ6+EdEuOkgXyHxkTCa2+BdIeHVcOR+qLpj/+ADjVf43Ycad7y071tVzdSKHWbia7aeJIdr8hXdrN+KvgHVgowJlCxK6LrP8e22lsKXhJU4quxFmvbQHogn5yLoquhWiGXLYtwKncRgBR1My20poYy0+OxDNl1J2hMHGUcO3545PPY65ppnniUL7w9Nrremmel50WvNTGJbD1JEi/VhzZzwpX22MhmW6BzkRGF+0dhoyw3ihX9EKCKQJ7Cm1GN0k+ilZqZKvwsGJCNganq457MSjwZuFRGAOmAy+Aqe0mCfp1RCSgZqSfqLaiv4P8CPzjsjwUk15Btq0Z7xXcsuc2VOYS4fWcoghkUchqSkx2Ow10b/wh7hTFwfbU/q9jP2ODuu8S0fZkgBoSyphI/50sNcidAQoS/SDZ/gF3JvWTdFhJI53EgYwTYyLYNzhbSQ/eC8AkHBD+OXziOYCy/P1+1CTHitmiFgWGC4oY+F2BhcEWSDr589o/cxPoNv3ojTbVdLYK/8BBV7tVq0G5p21MChEfPIYHxDlynFtUF6o05scr5fyYMZfonknuPavB8rNZr50PM8xJJlWpDN8lmOlTl+nrHTRE7ZNvbVrhXyorJnRw5kGciJRICIkNsMKYIfm2fwA5vKF13upuHp1r+h92rArwuBvtI6T299q27jYgtjnWiRacaeV2y1GLq8t/4V587kyUS+eT92JS5mdHfuLIxN4M/gu1ZvKGwJIkKBnSOoHfTN8L9SL87UyyPxdXJ8kXdX04L2An/IyO0MzSt28d7UMXlljz8b6FuwmeUROGzXeSfZtHo+z7PHIbJB65NpImQ/ZKYcVyXxVsjbB2EE0JCWD2iKiI5bS+21Y2iNGCkqNryC2BMH0xtxDrDGeE1a4GfbGFZssMIb8qoliYNyy9lSoJuKgH6kEhkqvh2JEdfAgp34aMVOjgfr7N+8to2evZfnEPmJGvfIlzmPfPnvQ+Wz7QE/i1agW0toaEVDLdoNwFjlWN4Nlb6U8PTElyUzSTfj59VyI+sCjYXWtjAtSHG7oiPrIbgTfCyT/Voi0ce0gvFNV/x5dUwAV/x4JSamF19AVhgXWjTotdGxwNOx4nYzT6DCcMQWB76Y8Rp0QG63I7qUWrv9G/fWZRyqarH9RD5IhXm2I+Y0K1mPCd0u8yTruRH/GRIfbLsqFwtCJd4AxOKzdQGRAwT1K5iBTNwHYwZuN6Pyo7P5pvUC2qnDISL67cbPjSnM+ITdH/uP20j0e/+AP7KwHojp0jcD+uXrYzfSdJROBV0Q0J8b/PKEzpmOjoMknmD4SIghevunE/zl/i5IR3ihC1f6NhA3uol72Y429hWH/u/fTfphk36dAARFIj5W+Pul80Tw9N9UIkAmBwaGjgicmixQVX4JGZu/ddh04lu0Z4D1RzPfBs1b5fU0oQRgoBXmDhoH45nAO3Hwc6G9QHshuCxsQjuQkUaffMOzzSCCYTWAu32CRSv3vR9d3C8YbQCM9dtffEefH5/UeAm80d1e6G6mCgr+4+cK/gaTDjwz2D+hUIaU/DCUTCV2Sj8jZAJ8ejFiunyF52So49BGuAdXwdL0zesjbOizMdHyduCeKT1JBhY1b9g/LkiNwlBIngj8Cd6K3qI19cKkyrgTbGgkGc+g6eMVLzddW+RQlzEVcfMNptONXOj25zYWjIdS6lB6uylQBhl48n2HTVpffGy5ll7MV00UFBfWBQaIqohQKUXNMlKkI4oCqJVYaoPG4QbD0OS+YpyEP3JI8ITHxObP30oaZhaToD8ZdxuWE1n43LzI1CyhUkMvQ8i5Ef8LBXAGFlle3EC7fQJxma3t2uMQ4X/VT2QRfWgt+8BgOo7jGV2XdROqdj+O6HJ32PFt2EHjONAfnY/pGQcCXY7L5UJBvgJzt9vCYriy8G8URLH4igVACLryPHshMLhQ0i7+xpT7lW9mod71ra0oi+2b1gZ7hCzyxKJw4nDpyQdoPjzjG+MTvN2/IvdKILj4XtlMXsn/CTlmcn9TqECvDRXfFNk2hBltomehJlQ1/NhaU0Sg0yZvNp44PPjwcNS7D09y+/h01Bn+C3pUFoDbHOYyr5Rkrrg2dWGRusuDHL/LN9L/zmnUn69XFoeJw+GTnvybow/v9fz8wGHvI2Y6Ic/SF86hVlk+x571MT/b7Yqdrtjsyjev1m15iVX3X+jr/W6Nh62u6G88TKNI7GlQIp/tuXVfmsYKgn2K5Ih+618x+Mc+KxYIVJlf0bNgy5KpLEVJG7RReOa+0LZum5TzecDmBn8Le7cfedEb1ZIv5QjDBd/MyGgfzdj0dr9Ac9OOQ3MfBkRI5/6bQlcOTS96pkg/863wR7jw8jWj64rvDa5FmB4/SEztvjzzhczzcdbj01kfHi96z5eO3jQUdPImZT82Nr9NfaFvlQ0YPmUj07i3rAme5diI4e4LYtvyrth/c3xjK3FhVfWcY12VY55VJGiNM7Fm/OD4qD9zPuo/ZI35R9EQM/WXf/Rv6i/94q8zW/rZ2/+P/uH3/q+ahwf5NzeD+Su+nKaLFnQUtAo1oWWq0dZSejzXWmkrc1JSCMISPl3J59mAjSfWqjNr1pmNrzd4E5umGftv2M1g3NVzAKGnuBKlE16m59zd0LPC14dA41jVWun5E+BEBDMMHxuiCTvYHrhbhQPo1kKBiCv2u1gW8vQZOJMj3sSLsQAv4YFq0E98UbRjg6YMec33i7ZfEJ/Rw3/17AqdhVqKGtqosYH+pSaHRUUjPhyHil8ra37DZoUcKwqE2BDPOk/wPhNDp9NJbq/I4w3/gt2srxTKkqrdxkXVOkPfdogI+bLsZ+ZdyM2eb8S28wfzasaeprUioPkt+GLGpzOtn4Wt+WgjloxjirUUDRV/ovPKfOMaJtakBTwhfNgpxMPG5BVaEzbt/iXOzuTLCZiwzQZeRd7WUs0tuhTkTt2uiFDiv6RVeE1Vv6LrHVLAqduKkEKWzfDC3zQKNMdWddiNPbdrSdUMJVAyJaVmZL6SgxdsfXEc0i7Yw7R7jtWiCli+WhM5i4ZmaPh+wI/4jufMokQeg0L9PuBRMjs/ZRD2G3GyUCdm6sWkh/6bJJe+LiV4zvHDbri96I4DvFKC2IZON59t0JBN/AkwsxIblFDXrZXUWKv81xILvsLEt5dydFqImxlwHFzQ80I9nsjdmTG3F/zjl6i+3+QFy88TcbMQExs44sos/ilKImvqqgsvrY5N+/X8Evcn10H6n/uXzrMurDETcbDhH+fcgLANe1SAj8I/oEpoIm6Ijq7nlZh6hs6Jl+OJgJ2Yf6U903+h7+yXZeLowvNsgZDRMbmC4+eVZ0yniFSphbxrqq2qcl9SuCSAVGZRiAv6K3SCh6Fl93OAt2HklbfqjXi24a0HgjKBD3MWbLoBiV7+ks+HhPeHUa/vdv03ffpvDhKD3qd4vWmtQbsCRUNNFeaZZ0jqLTwjAtnEs3tffH4zkHy59wY4nw7/9LAUzAtVaBZoFGi9mBebruzRNmEWNHK7ybps5AAdt/tOBGp8esyh10xezNh0tdLQE5ft6nH3/b9e/02pnnS4fld/9OG/1vkHcgR45u314uNvLm5MXLGZ+XY5uHf7YlpmSI6Rjgeuc3ExjmVEJlRSgWiEqUsMSZaLMT7c82EoGc8UvrYtUrZxKanv4tf/MofF/wn73b+zpOp+p8Nhr3FsKpnw7tS0IpRlEDJATt9c5vINkNW8p/AM/krszOSKUKZkEG+pCk1uIbqxj1q1EKsLukBW3pesCk08n21j5oMoy+q14XAY5N+Y3O+Hlz1AlQ/DRtaqkZpjHNdO89qwgSFg1vtKURYkj5B5+d3UuS+ukkncFQW41tHy2L/ON+fZilHdn4wX4nNoxOpQNLqtnqduH9f9K2v1mXyfqKGECrYQX04Xam7TXd9TDV32u13TAT1eoZPltmidp2vG88QXzxf2mxfq4lWuIwvErJe4JmrHiXWwr3/YyGuT48d6MayIVJaUFZ2oa0/Hs87gz6x7G2uPwTRse+M364QehTkRkgFVe9xWBBsZb7X0Z9vBYMUizWLly2Hk5eDJ65h1QFS5neE9UY+ugGvTsw+ojlc9sK97orVe9rPbE/X12QdXyPrE3q8DOEfANc81buqxsnZbiwTFk5Kiy2XfGGyDmRp+s88i26WgTMQNLwIFJRmPqcpMtZbsXWr3y579i3UNqcfniq03bLxgtyt0bfOr9UKWGUWNZ/yD16mxaTcM2o2Oj9ZjaiBGKrarrXVeZIYW9qG2v31z6baZeM+49rONE2cbtsNM/Cdy76HrODkcRvmLth20za/il0j1KLdKhecd/Ifauj4Nn1lJ2+LKmrWSj8mESn+W7DlVoF9C8vyNHF3AWcg9cXms1dJjd6Ctxcw2zdjCeW3clTkrhtxiRY5VXRqe3dLBs/DVRj4vuhJ73vfMPZfAp/XcFRs6Pp55T7iwfnk8LCf8dths34b+W6EH1n9/ydToR2TkmOW4eeS97wmbHYmfEzwu2HOiNk/oYvrGTRSMCEUQMTjAh9KXl/XyQr52f+LbyWDfuoXWhK4L8q3I2tVSoFP0eCvQKpYzo9e0Ukrfs9bMW9vHikoURYT44Q8Qygz6k3ml0zJtx9IF3s6DI4e3fc/BvvDSYZLzyDYvmdoNo1qtdq8m4sT6XpF5QV44EXepsRaN2KqWkI8lItDdIHwC2M0TsX3BXmd0vdpmdNIF3Q1Ql7Oh19hSAzU2oee1S/h94axrJicWJhgsh2P2ir3cTi/9C8+bFTQQIr4P+BdsUEuRoRGTtt+EDI/UEf9G+ZF6deWZ1wVCKRRZgGQm8kNrRYbVbfcz8eR7wAgZoaFW8mXU5/cH3ZNDtkUwWEtqbJW1qKlw7/owdbtPeqT2PB55tyCeTsjx+HTS+8ejvv5wlP9pogeen4mzGZ3MIzOEVTkwphjxPgP52wfzyYqa+E2mUCJUREhMIZ4YF0A0GgEwvj5eoBk14tONmCZfzHDzS/Cf7vmI25EgIXf01pIJxi+Aabl7+UDnRQ4a+oxLH3e/8rkNfpr5CaPThzTjnvkrc6zHpw4j/hIwtiLfigFXiBGDbKY3PXHzbz8t+rN1U+PlFMpYeaWYrDpR0E4krn+TaSLocb8ipVpLT4xdw8EEwEpwPJNM/lbkzKb7ysv8Il7m/ZvGGxQ7bBTklReRlcOdWScSwvR7UcDRoCgiZPp2tsKKuBdA124I+FDptFHYVzbGK88b4ELZW98Dxt0gMCv1/nDQD3/xJU+mB3S6yGQkYIO2YcUobsUzWB0/wXXwGQoJ3ttMJQMdGA/A+J7n2w50ZoAHBLgyNehu8DCfFRl9/wkYc5KZv+c7eQZsPA5VXmzcNp5LpsdYgyoAABAASURBVCCN8BtmWJFeMvnCj0Zyj61paKUnXEjqAO2OuIl5AA+mkcyxbO5eiAGDUaVkXigiZB0iigJQpKToNDxn436LIFYEvLTotwDWb6aoTCzehhX6tk+CX0ohfqrcZhR4FAp5ZWPQ0HXo7TA0NWLLOJGp6Lz9Is6mFZqn06wzMLOZ1sa4XmALSQGrDS030a2kKhtgJbnXBY34mSmsC61lo0sG+8CAmLJNM4M5zMIwGwib/eZYRUehtXo/vBjzvIWx2XkCnmeWkujUdH/Y6dWru34fyLeCJ2QxH2ZrYVG5sgBd2ZR6kZ5YbGYKu+NayCnoB+B25XmmkE7kpg9AF16mF+4XDo1XvwQgVymhQrxkFkUUyYbAHCYxMdcHO49PTzr6wLgf8lxY4GZZhxXdFnhfeSm/QneyLPafQqVW/NJUS1Hik4ICNbM/V/g1xodWFYwt0PHhi38b5P3Ds96/P+rDw5MeKfRnivuKjWphbissEtAl1gvPN5MjLPYR9jXehH28QP/j50UP+P832qILcj8+Perh6T0b+PdsfD5oXZ9VcsXOlTyoSgnzoRf6+AVpYiG1Thf0ukBzon/BFzM+s56Xbv9JF2rTbL1ZsGfs5YUIcaUoiiy0jkVoI6Zt5pccA+JaaqG6Vn5sdPCROyOib0bSOpaihI7B9NxmpDpgzyypQj63lugBYNsdObFngb3f8+K428m2tj8X7LGQazO6GBbkXdCthDgoSh3YaJMRvd4+cfDzzMvBiUX/GTixAD8DFzaEE/NWlLTMtrshuvCS4/UKjuf7r5w+cFj8/uGEzWcVHLbfFTb1H6Fqx+Z8cC2qDTmLKroYT1wbQq/A3GVeWRMWWK0SfeaHmYwlyxxseIN4Dg59yzbrT25nfU6c/y+PqX9+lbYl9Ff+8b+lX3//L8l/Le+3vvM39c++9fdUipRVtw0ZdJeFjR1firg1vYpxLJNh6DauGmpVzaLMhHdYHNmnC/Fh/R0DjhfHxs1+xAkxshE7K75eyZHNwE5qw45+DjSJSJkmanQ7esx8d/hl4OV0aFUF3lnge1Ne6hNpaCM2Rd6gUMsKtlSqy9blwW/eWHqNntFVRUr06wB+BcaxyAfUia8m9DnhyxOx/swLtO+vxJD9YT0E88xULUWWbRirvP6MvS2qDSipCGklPrpdyJML9j3xYnkhty88W7ZOExxxJbxLLfL8RjugR8mioN8oxnW9OPPC4A2qaVse299jC7r1Z1rH+YTtJ3Rfsb/nI416bBFXCb+KjK0VZYRsc8tjuoalz9mU2iQme96yLdTApce0bWM4Y6MrubSBY5kNA7JX7Fugr4ARP2ChiFS6jy7Q+SmZd4mUx81ncVwg/wr4uSOFiNPotj7sR+2B8kK/xyOT+RA7Qr6ZQ81ZV8uF7jO+jAjVWgDil7YArfi5kHsp+23HS90wNp6bSgZypYI/KQnx6EtlATL7M2LqSkz4C4UjNaPn/fEq29B4zm/vS+44XNxDt5YiX6SBFn7gAlr1+LDPNvo+6gt71vvghTdlWzq2Kp22menb136pnFibXaMvrGlu+xj6Tvjd8e66dSLWztSxs9dOarrjwvEgdItEpsgux4VDogv72Atx77Wnz6HGn+k70x7p99+0O0P7gt7WISXsFapV5ELopiKxBO3NECEhN+muKwo/c2BsWhfXYcvJgHme8dPZfLwvRo6Z/lW2zcoXIQD43Ub0mZ59PrTKPgh/wjThYftkpoK4MNqKg1biNXhoNZEz5aENm63wdtvBRceG/RjnxP3Kc8kkLooOHIzdHwa+zB71qv9m8U47fDqyzgyOGdbkYShqyFOpIxVZ/GLaa5KkiBcQN3q5NloDjXtv8NJB34sozAjhHlRG9pK60ZY8jnrEzkrIbB0s80rnhuxuDQzoph441F33TdhyAc/4ivAwsHUQhOd41u++/tswkf7E139Nb6+/ruCpA3UW9YQo9G3aoGPo9Dp9iS4hgiDFrJtOlmkhvjE945vMe+MZBCUEEzl8bzzPvc1yj+QhQ81Ef0OQG6k/Nqb+6iH1751W/dYsldrw1ai7u51G9gEFIUO+NkQBOj8o08nHAy9AH9q/CKwwNrXHObJQ18RYySAPU5UASonzxk225UJMr+i9saeOLF3vmT7n0Ey/oOU5O9aW+8PIHnfsMroe7IibER2GVmTYDYncRQkPwXNjbqTIrQKkEhnEZdu53i82dEitFsYLsY3k20YNXP//jP3bs23Llt4Hfa1lZu9jjDnnWmvvc6k6JVllI2yJi4wtGUu2cLjCkkHgwBAEAYYI9AAPBMGbX/gbeOGRF978hCOwFXaAwLIo0CWQHAqHZBukkpBcZblOncs+e6/LnHPMMfrVvy/HXPscl/3gvkcbmT17y3ZvLbPnmGcdDqQ28m2l3ZHT+kmJEY3b6wmxOsLf/Ygg/3dNxP1EHl7J9YUcZwstoVdNcmAcdH8cdSLmT2Prh2D3x0EP6ORDb9PeyKmJuf6nRs4cWJxZ5868716owxv2LJnYVlqJvxfW1Cu8Vvjs6LHjm+57MCJDFVxLbXmeoONaNFO7dgLI81fmLsgbUte/tVQpyWwpIrqu5ZXOTWeeQ1O+sFFoB0fYZtOMfM/wsM9cN1Gj221BTt9Prkv8WOb3qWcO+B45MH6m3lsHy+c18Mx+8YlnT09XPQKfAPefODzvNY/1+grhxbpii8C/8SoDAsuSZ5cPP2CTF+q19bVNUUMdUuKjQIcNHWjkOfbhSP0ZibED/qnFWOgGvw1+K3ayLgs2sy5X9JmsG3EqbDUQC0fm9ZhkrzW2xqFUUWO81uw11jZM6Non1mHhHeHK/uXCmnIFLtjQMr+wT7bfJ/Im0cfr9Im4uTMQK0fysuGrRCFYYwEohmT6jseuRynqOqBjlxna3Q7MyZL9WUn7MxSMRajn3UYMOSccRze8IvMaWu1zYNZjb8EepreJefhhB9y7tfTgi1RGZ0e9acFO9rNjodcEbLoBO2Bb2J5n4vkFu67kfCJbKxUbVllfg3PmMLabHJJWfHNFr2cO+Z6InWfPZ3294KMr/l+hYz0iQomOSRsRInS6PFfi8cpaegV/Iucs38K8Bb/MjLnG3+43tNuFSvKVgd1eoWYiT+m1oxX63LfCPe2QbquMH+BLwSe4j15nSqY8Pxk37QXbWxbHwTM5fyZ+X7zvIDYm9DRs2LFk8t6DHSobBkkTY7Njkf2EWzTstX1sqYHYayVUMjrfzz5xCzst+PFKTbhit24DaC3YDbd033neAB2fvw3WC1qYkGfYhH3BSoGbiVOD82N6laO30Jq57/F0CxRsCGcrC4WSqVZLh0pbSiLPpifq3ofHi+zPCX/0PMV+fp60mEses/y9lbRxY7C/Be2I0NBKr7dfPpz0QG42bJE8q1nIx4F1ouEHRggI+9u2fuSw+BOHws5Bv2M80f/46VnffHrUh6czZwAvOuMX6xXdpoLdrtww2kSBcqBbqEDKCL5BouEORD4RoYqiFs5tcs/wL3wwEEJClQ99Pv3WGO67Bdy9gQPzBky4GZjnnz+fyf+8RSYe+r4DkoXvgV/8QLHT2jGsYSMibFz7LoIZAN/fTrk9Y5YRXkf72Gu/N8wR/MC60ZYlBlCED2oGiQZws7JoTgT0jzgw/mvAf7ftvIysur5uagsBM7hgswCPY8OZpTu8YVtDKdE5zdNVTxxAfbQDH5/0gZN/O/iZQ73LtOvKwd5s6MVkxbkLATjr8XnWRy9ABOMLhWUmUTbbQlIaQrI63qCiwe3Dc+Os0FrBX0gMg/u2hfqFcr2V3p/uNRDgv/z44XXk1kRAnG5gERP2bWaolEKy5CsUDRVolWBuQFVrfu6x0gvnyPP2upmOCPnCjULMDsLGEaGM7LSr6VN0Cza0co5j62IdZuuCTtZlg4ih6/Stv00/Ol0PQRaaSayXDqWESiZ983ptScgKr9qfhSo6ut9b+gWICETB4sgo5S0+NvXN1ooiHdZdMzARG4aZlrpDMZHcNziWpmnjpXaV25k+6sg0q3XOooRHKgWTvgFc8c3shYHieyUGnN+dDhvleaVYbVVur0vofN319LLqE3HzzC+fto8L8HEsFOtCfKasm7gs881GwV3Aa9cELxd/w8zic7OzYyXkb+Erg+fZ7jtFa8cPKwARaKcOY1XnR3vi0OfN/Sj/A+xfvL3jpeuo44FNPYVwGAZipWkcx/6XIQ93Rz3cUST9yxr9jgdOrVVZUsIPOy8tG+DDkZUN5AJMGHBmsZww9kJf2pFDxKVYgGgLrX/sKZsKEN4KODfQdcVfC9Bb+4vFApJQCClSG76doTt5g8QieD6/6Myi6E3shH1AVEO+k3UaBw2tcp/wKcCtrbX08YIOO4abieEri50L+LM3DN5oUcz9S/MTm1GDn9n+3bbgf8sf3k8sDk/PZ1kWH2xP14sWDg02fLGg15973PXfGDf9Kro6bpbr0v8aZkc/ztXkuB5KITdT41CBomFMANl5cSmtKEuINAFoQ9gx1RgfOfhsrXbddhETkZiAlj7pwGZoB6SNONnFM9ptl3a+VmLEuluvGT/Ztgu2n5D5yv3Cc1D7YlgS22E319eKrBUb287uF+5LVuUrFPLGz/2sA/Mq8zMSqYp2fjDZXv+n4TO8zG/CzxN13fnntZLQ0qGlhiEUIfJpY0OzUpc3frxb+2HyC3a8APZhg4c32cex8gJV8G9R8F+PI+r4hK1n6jqhI/MWMkjIA/FAriQWnO+JnFKAs2uz8vR3nu+0/QO+dRqHhp8qPghVaikuUC3EOQfGBfgiN/1zw6wL9vw3noN42PTu4+/RH/+r/xs9PP9Ay+Fr/cbv+bP62bu/owF7tSwqyANXCQ9yq1JTQy3kb9MdLw+HoXBvO6f2DXuQL9dphfZKrdgsHjIk+FWtlH6ol8gbfoLfIdvxZuyxYu8d2WKLzreG5zQOtJP1dNML9erFa+F56bVx7nVxl2PEdjGQOtr42sQVEmZSlsAmqfGQOh0LBwZF9/dVJ+7tS9tpJLYPx6oDtWgYK/hFpaCTpBU/LcTETCxM6DfjMN8vFIEVpht6r/DcwY0IfyuCNlKgEh+rLuy3JvSbAaao4lMfCBhaLbJNPD5hO8eQW8fcxqBJlUzZ9pHQVSgiVPFF4+WttVRF1jCE+rMNwzqO/bJ6RWbnjX7hSvqQ4NsfSy4x9QZ0YKcCrxEelnFspduk1Yq/6SNzBRLEANxmpEqH6HTMIzOUJZWZisCe+Nz+udlt14KBZmrk1H9YWzRTx2bGVuy9o4P1X3rNWoWJVUqSf6XH+TjU3jbk8Lj5ND9veatbFTzkR4QeE7b9BV7PvEidgWd84kPICf9iZn3WoyCndVEE80IrMlN6OJjciYWty9x9g1zGSXQr5EvAL2jF/S7mAm712hp9JVYE3YZcB+qk18HDWJC3YN8kRwIo3cYj9I5D7Xnm9fHhbtT93aC7Y2PtrB1nKKXP9UvPYWiWn5/dAAAQAElEQVTUJ+5r7WNjq/JfHlfkue0Tduy7Eo9Lr1tdBxR3bEzYfGa98UvkhrL20YbAfLQRszNxeWVv4Re+F9ahM3uMq/cb9he+moyzQh9YoLlL3XabbAf6SuwoICX0j5IKZDcerGWgbAqXUEd3PV02PbJH8Uu249hmM658hUxCUiiiSBnQgh56ZhaVTFXidUB/Q2vcY2/7NEI9jkJhN4kyKdCwV+rAumZf3HxSqQVNx+NAnWgdjmNTf9br3s3Gtn+DX8NXrSZ5GColoZ0yL7jxWeV4Xoi9hRrimPf9ht02FNuxmYVCDVVoVebXEqpFStrgQad1+4KeP7tcbxfm465bbGL3TYJvdBkG5GlZ5PnqF3PIqR0835ZARoWcV4gCja3HxQzBmb3SlfaCY3x4b3CMLMy1H/7u4Tf0fP8bJqN/7Kv/OVRvMvWB2E0V/2/4desxtxIfK/Vy83wY7n0Gc3ZmcB8hoSpyB/Gfaq10sD1Ct8tzNnBtrpX5rrm3JyHPV3AHDMkPoKeidwz+nx83/ew1vxcmun73eojCXqNv7HdZrhXZ3NovK3bdANsKCykRznEytNCAbKex9jx0TvrePwCs2Gv3HGS0LJa9tZTjouDTiFBEKvGxQVwzdnEeXVyP2OM5t2b2kTdaO74JiXmW58p69wJePwAhURZ8syEzGE4B0PYOO0m7YOuJ3LwaoDfTiqsRVCOyj7Wyxhc1ZKnkYcnkhzTeCThE+Prjk77m3fObjy+8V150Jt9n81olyGIrYX0poVci1ZjfoSYxmyqZ4qNE7oiQfWZZL8hhWp+er3rkXXVGd+OM2OjQio7eS9B67g6HDVtOxOGFvJnxl+no9dppnUO2xyd+hHtkT+z/tc+FOmW6GzbY8YP5Xpnv9XRFB491uTOQO4i56Mps2NHPMDgfuMPP+Bs+Na2OhEzyBXM/85p+oQ4uxFcoFVkU/Gc6O/Qg1H84cCvk2TDeRI31fv6Jg+JnfHnGj8/QeOQ97BP7m0fGPwF+53esbuiQkiJCN+qdA+Q2lZKyL+9OB9rW74VeG3I6N1bi3fPFlZ4PPual1hUNteCrYnRZ3h7z6LwQJ743fjNOrdip9Biu3Dec09x2yE6nZJGfRaRsx5kaN3s/B3/LYPss2N4xveDzBT4r9x5zX1wl48aDPKMrn1UEegTP8rPs5kmsFVrjS0Fd3XvNemEt8mHcGTtO7Hest8G6WCbzmdHtiv0nxwPgGjch6+Rx5nv8Sowunm//SUggmc7a/UefmPS9afJAO3g7Y4ZE2IL8P7dPYX2JTqXXPmK5xxO6C8rWYSD2W0klk11DxEK998PKlXoMMGcnbiByw8nsfgYd7cMiIANP2aNkJJ1gvywtxOSMD1xXbBPvmx1rL/zg+kLMGS7ovlh+5kaEEqIVSPcjFR2KIqpKVlX2Nl032lKKSqSk0AaN1T51C0Qm8Vh4Tx/17uGoLx4O+vLNUfeHgTmBfLuSeaY31Nbpml5Cj6VDe7f1phVaK7adsZd9NNHOxNSGjcRVsNvQav9DqVITGQOqWJB5G/M2WvvF9mRUEZv8RyMwFx3tEfp8FRLjMLa+3pcS6AR/cn/XzrzoaKa1zBN1clGv2dSaiVixfIisUorGYdARPb03HaC5Iccjte5nH570DXX1m09nzusuvL8spqzMoobsDdxKW7Ed7NVS1OfUWIsOQ9VpwJ7QfXd30HfenPQldnX/zWnUw2nQQ9+nDPAvgoxCwo57t+GMb67Y7szh/DN7uK8/nKnvL/LB9SO12GvOhC4rtWbbg3k3CGRzfcmNYPJfFs4EjBWNCEWGMoAMiVZMzMiuzBGBXWBKJo/8XLT6+bVbuFdgFL5884GGBL5eL+NtOwK9gmgBP40wnsF3km8NsOz9LpakG4a/g35IfJvE3ulu3dE7TnLQyRdEjCW3gIeMjxBd4B1hDbdxBOwdyXN8x+NXdGTlxmN+ukNrB2vfA57ihXBncZ31535y0Q+fN/2jCHxh07srceLAYdfY4e5uuAVUa6oEAz4RqIiz8lJ80dMjp/0fPuqb9x/11Tfv9Q2B9unpwqK96cKvRi5wMxuHC7trLzifWFw+8PzrTy96zy8XTxTMC8XPBdJ6JXJmSKlfuPYdfrbViuyLForSQtGcgZWA4KnCk8Jzdr52js+kv/u97+t7Hz9oXGdFBMAjPgH4w5A8rZSQE6C1ystdRf8C0I6N4G+9P/gZMAIH4mskIUbs0ZjLB/lEwYQvfsWd/T4ie1JWCtZQK7SbaimKCErIBv6qCV2ufVGYNaHPRKJ4AVhYIFYWqw16XSO+MAN08RB0TafBv6JAgV5xW1Ie+xbI4uaxEjJeA6fxxtF8DyTPgrGI1G4gNshVNsw7Nt46zAxMLuQcFF0A8pcD2P0GyDdRgK741wX9BX9fKe4TeYpaSv5r1TpXegXZ0dsF1Dqy0F3ZcJ7Z8D0TD8/ExfN51ctl15VD4mUruswpahcvY7s+cejykR8ZvHnZ8PlhSN3xAnvHIcoJsF4haaVW8Jie76Lr4NjzRskvkFdibUZu29XFPtBZMq6Qbwc2YmyjcBlWYVq1ljpxOHM6Nt0DD+SED4p/6Ttv9UvffafvvHvQw8OJfDlqPI4sCIPGcdTxcND96aQ3D3f68u2DvgDu74468GxoTbVVlVYU+ESceu6xErebJhZcg19+bpvPtYs4IIf1PqL7cQjxHqixiU3QzkZv04Ju03XRRDHtCzC2mDts2tAzs6rWAZ2SjTQ+xAc+KP7Er3VPHNi+cHg8MzcUyDgg90l36DNYziyqxEuttK2otUo8V5XMbqsLByief8anzzjtzKbdhz8vyHO+zhz4zzqz0bwS6yvBMRmfg+rHx7M+PT73v0L++OmJ/qOenh/lQ+OFA2Nx7aJWEVP/hx+t+icPuw7E0E4sag7FWjBdUVF+u2Adh4q/GjDogN/G44A/Cn6p6E/LS1TFloPtyPOH00HHw6DamrIUBboqqxQhx9KybsTRjp7EiBJpDKGVhFyJJdehCb0W+guyEd7k0MYiu7JYr9ienE1hq1DPw27DqlarzLPUplIavKsS3hFFkVWFunGDogxD0t4g0HjbQphFlA34Sc67C/l35pDyhc19KPDf0BfoVlMrehjnSs5emHjB1/aJ/eTaexgLuK3P8V/b+H9yVkuir9AhZH4rcbSu9AG3K6FJuMpIIWRDZoTHNkK2m80ce0JeoUMAFf29sJ/IpRMHnvbXgD8aeTBwYDzwo8B3gX9hnPUXr9L/5xqaJP2Br/5p/ZN/53+mso46v/1N/e1/4M/rcveVxmw3sA0jZF12BCrIPpIkR/x/Au5PY/ezN0c1Q/bdxXFKzE7kju3DsEbkuyMeDmNVq1UFmUumEnoRiR2EvTfybddOrUr8UFQ0RNOQQx97eV706dPE+ghQ287Urws+uWLzGfBBjPmv697pWWZZ5hQ8pWEM4rdwWFx1f9f09r5xaNwYqzpQ7+7vqt4+MP5mAKdpQN5E7l3q68gFfZx7joOJgFxw0ka8bqw8uFCRoYxUZlGWokDHiJTj90wdf+Kl9pk4urBhX7ddjoOTbQmMrXBvO8PLawM4V+LJ8W89Elu1wTipiNBGEkWECnzaUFWR0zilpAr9UlMgIveqZ/uDemHbhO0hCbQOYCm4D3+HBEl0iA4FfRp07K+xVXUYGnUMwDaHsWkgzyoyBHpmFhX65l1K0L/Jcpvf8EFTgGfd7SPrNmPHK3a9Uje9ab2wob1Sxyav1STChrwruhr3So5xq4p+J/gfx6HnlevMwFjDRtUyw7u5BUbq0dBSPNKKv0z3TP18om76Bf1Mbr+w1k7EzELMWb6IUDDBsPEDzsr4RExOC+sIcTYhh2W+IPOyblJIWauioH/SArtSK3P9sESie+32iAj5qiXVWpHzZsSvQ02NwKFDvfV5fuTZPTn99v6gL1gPv+AlwfDmbtRpbGrQqcwZwT2MVccOTffUgDvscw8chkEVmQJ5WCbIM/Gygy7o4zVbXG4dHzO2WLD7um19PVvRb8FuM2MTa8eVODK4vp27rxbobey7Nq3EtIFGO0bZsMGGvgv9Gd6EsxYSBZIScpeGTZB957nteF12YVpd+XGbVJcPiz++HgItPIMomJ4aykxFFAWgSDnuspgeUFIVuq0W7GuoGlpVxT/JM+9PdmqtuEqGGrgj69c4BLUsgaK7U9XD3QCMwEH+q+F7ftB+MNwxdhrken7AP7WGEjqZkulF6NtrJ652bLcS5zPx4tp44cffaVq0oKxtvvFstWOIc9No0BuAkbgdDMQzt6+0Ic7HDHCRFoxtcD1yXC4Y174UQtSSOgy126BBgyFPo5b3RslAZih5tmPcBT8vyLpAeELuC7RekNH/TM8Zed3vNYlx2MrXX7n/81J71DB/oX/ow5/QFq64u/o3+mzgziymM/k8v9Je9xVum0ClNWdjSxGBjqmG3AN2PYwDNbuq4B8eiQ2ZfHXq+y7raTlWBvsYSLuCNSP0J/kx8LdY5/7c46KP1FPEID6Je+Q4O6aoxVfqwAqBrdNSj3fT9NiK/iuTLP+GPSxrwVatFrkOHqnZd6eR9eKoL97eyXU80Wahdi3ouaF7IEtrhXgaNIJf0UNctnkpKddzgTMT22fe2T6yZ3//4VkfgKfnC3udmXxYuo838sa2fyZ2Hnn2jA7OwSv1yDJ6jRD8/XFr/tbD8WA9Pe+FfN1BOI5Nd4cBuSr1ounA/YicDZlc037GocYPf/pev/PVR/3o60/66v0z+8dJM7VhtU2wFx8kD2VKFbuUTFXm1yxKnlgGWGnf4Ag4zl2/X6gfT+wNPp0vemJPa3qHWuSDpDvkcN06Dkm+QqVKrv1X4sdyOX42aIlrf4WZ+zM2+EjBcL14Yn09I+eEnJZRcp1bdIbnGdtN4O7YOyBQiJdaiiLiFkv4fMPXSCzb07I5bt0G/Lqe4KIud5tm6mfP58vaY6fHBjWo1Srb4TM+ZpHz1/NMZ2HemX3LM2vQmRh8QaYn1nu/x3/zeNX7T1d94L3M8GLallehhHdEqEAkJe53alfhHemghzfH/n+gV0eMlujD84V59r/jY7MzAM9tCGPw2nMEv+K7AN++sv6OHYFb8eVhaMR7UW1FBUVKJj4HuhyJXsl4QQ76r7Y0nQUdF+yJ69gTIg9+sk39bCc33NquM7XPNlypMyFht0Qv3VIdPI+hDjoHkDyvKsRLRZFEHiHHKrHP2fWM751Dn3j/fcG2C3m4EgSWg3Agjzb28wtr38J7MIDdvZ+7kLMv5EYH75XwzYT8iCzzJ1TkvvNpRaYVmu7bVm6ti+2VyFEQdiipQwUaQDvS0oCyaaPGrtT6hfMTggb77exvU0yB197jboP+Bt62L9yveIJaiSAVIq4nQ60/t7dn4efNAsI/uQ9gp15AQhO58MKPrs/slW2fG6zsCTdgocas+AcN+SS2LBmqJZEHSgFBaIVSGUApqrWptaba8AP3qeL++gAAEABJREFUhXGBs+Frn2ustO4HY0fq9zv2K9/94qRf+vJev/LdN/qCfcyR2h48H9DnODadjiP778Y6VTvvHVkWNgsrtXpFiQ2bz+TllTXoAkzEzGSdJWUWDUOjXtS+bljOEKZmzor/d1qMiPx7h8q7kP9PDSPAKiHMRI0RVWLvvI+nQX63qbV0Xy34StpVkNVT7L8FuSav5c5d9o9XbDwTS9a7kv93pyM5edLxMMrvZBNJ8P7Ts374kw/68deP+oYf4lz/JmIslMhd1PDpARhaUSXHakYfH1vTsQ26HxsHwqN8QPzdNyf98pcP+qV3d/ry4aA3pwaMfZ/yxmchQ4UqUqO/bbcTGysJYDm8hr8g/0/fn6nrZ/nA+Jm1xHXRsRzMjChonFpZzAs+Ph4GzgNw7AsJNuMYB5uNgYw4QAo6EepX0mkY74AQA22WZDzk/+jwwbt8wwEJXzuvQ7I3XofkMWAnGjoQANvnPq3RPgMsdQO4hHo/3Uq9359JYkifrx0GG8GxQXf/3GIoCxUBJhBB2ycYG4Av36B0wYirfgclkIzbgT6f3bgG91+BBtzQhp6GK0X/8WnWNx+u+j/+1ln3yPId08AJIw4/HQfdsQk1nNjQjwRHI2gdHLbqDv7letXT0xObho8cGL/Xz7750P/N0k9Pk84cPl+mnYK3USA3XQjUMz58xOEfeO7/Az4vMk8sjlcSayaxUEoWIRVya/CYYd/Q17ZyYJEYM4HtBXJbN6vW8RXyRxiJD/j0vnp4o9/7/r1uFwgdI/g27DIPB73jxjEztNIXnZEYchzZFp+TfGCsj49Vh1bBSw01Rc5gW/WXbauBqIgc8n8lCwkGkExjG1QrCQJT+3+hwMy82Ez8CuSNhpPEOs0QWQAnztaJdXWgiU67FBGqBZrQKsR4proMlX4j7ivg1lCRrxGQHfDfADQW4ZKpwnjSKiCA3zdiYyHXFmxqWPGx2yvF4kLuXdjMTgA5jE93OR+9MbxQgC5sFvyDwxU/T8AKnVDBPk0tm9I8SGr7cUO3hSJ2xfdnNp5PwDOb4jOLxct11zSH5rXquqTOU3BgvN0OjMF5YiNlGscxdXcsFHDgYD6hkGS+hAkGQyfrQ7G+TrNe2Pw5zqZ+sLfKNNRnMAubdgc6Z7ZdG3pb9xU7QEitmVeDH3BqFLtBX7496fvffQu805dfPNwOV08HFpNRjcVnPIw6Hg8c9hzZqN+xUX/o8HB3YkM+qg1NpVVlK4qCrD4wZinwC8qMAlfi3DFxwdgT/WDXOCLHYUgdhtARcDsOQj5xrbzUzSyqsyb8MeOzGd1nt/gOlRRRib8B3NJ1nMg7b04fOTA2vGDbuW+GUgcIv7k/6XQ4EOdVFRkLcVVoK21rVePQlCU6LR+evLCBecanTy8XFvhJ/jesXuDxfFn0xEvGmdY8V/J38sYHvCd4f2KB+sBh8YePj/r0+KRnasrlcpYPjAPH7ID98Qyt/9eHVX/yPpXoplXKjT4/LrQoasg2tqLjWPDVgP0bMOhA/WpjU+VZB+dElQbseToM+HMEp2HHqsgCuE1J2InYcBwYCA0kSQCpGPf9gm+sSwdq0sKgYUa+K7acsb/rcUKuYKsC7wo0Futa4ekWyFKUWTtEby0HY/XWRiTypBI9SyAf95uSeI+ei87RCV6295k6e3nhaYTuOcDxYYF5Oq5ncs8vKFdi4uW64qeFWj3LMh6GqvvTyGLfdMdL43Gs3aY7eYRa+DlYmJM2tZDLCwcZjiuDcSxjoouQkRDGfxv4wl6pnbFQUWCIxMZDa7o7DvI6cyB/R+J6bNJYd/2RYQUW/asv0m9Tb0zhj//O/1j/la9+Tb6++d6/p9/8lb8klSsv3EUjPMfSNNAWBfLt8lVr0YgOR3xsXrbDCSZjrSqZ2G7ThZh/4WVwYtO+LZsiQo4h49seAzRKpgr2rshdFLJu9qtfNDhPUME+TVVDjhrzoI269cJL4aePV9bHiXhe+AFk1QV7T4DnGlaMarBfNvpQllIqHAgdDoltCmtw1RsOjN88DPim6sT4EXvdH6veclj85s3Ihm9Qz0VkRQPiYWPdXal58CXnrtSDhVpmH3fLUEtQQ8rgUzpEFjGgmbh1nvqFsMcRG82FsVIsT9ORuLB9fL9DzPgv1H6vBdbFY1mCXCoqrUjYc/MgbUW+oVVV259+YSyhW8kHpeS4dJ24mKeDSvJ0IaZwAT5Tbz0QEfIVEX28liBWgw15ktdVA34+jFWHod2Ae9vIvDMrc7JDy6JaDMn8otaKRnBrqwqYWnbbbibPe+5Qj3ut46XNrWFiffE/pWAf2gYzceQ657m1Fmw29Fg/8rLR7TfAH3kLihXaVlOGkXZs2XXe8dcErxf890Q+G87Y5YW1dcYfm7iYH2H8lP/bFeSltFAXJ/LG9edKzbwin8F6MEtZUgW5VK1jkaJoJ4Z3qERiA/KoJjIGtKFZkHHALoehYNfULVdDIzQMB9pjq7obqh7ItXf3R33x5qh3Bl4S3nJwecIXA/oZRuMPVaeh6Y54uhub7mlPrDl3wFCrkv+2DX2w5ZW96kS9oishj9du62J/rAxu7DU27LXRrvhpoe7adtbZ/rmw9l+wnddTv8yt2yZQtZJz/YVaYuWVlxMt0J99YGygvi20O3ZIy4Rvuo3hZd6kMj+KJXktfcJHH8j5M7LO6449pYhQyeyQ2Fz0gzZsW2yQ2LrQFmg32xabDEBjrJWiGikphJjyhRuIURHfcfPBkNSDKtequ9PAD0qj+iEx9r6/G6kXQG8PHecA7VpStUhJ7CTy8YGDZIF3Ctu2bVpYx2bHDTXxAkzYbiGeVnywElwb9sV4yCdqXsg+HarbUE0AQQOSdPkOSO/osDNl08J822fCRpDr8SokaOjrfHVslUz94rULqyNogW6h3Xm4ML/TsC8Ar38X8uWM3C/I90LNu9Aaz/hMwb+r/ubdX3BXv//jf1vvLv8lKPupOezIuFL/Fk3ov7BHWYilDeM7j2+nQkzdwedjCQsKtpLkQdWRGB6J51pTkeLaoW2z7kJUaOvW9ichRegfHKt+7X7QX3ne9O/yo6Lt4r0D6sgwEUv+8f2ZQ9cJvVbi1uwt02q5gBXiK8g32OVngnwpUiNeR+LqyP7n/jToDQcgX76967IGET/3vfDCnE2II8tu3KP1gEBISnxRW1GrtetzxWnPxMTj40U+MH7PgUKXj3q4YG9eaaCc7N03DsVmffTe/jzJ7wczPrH/CQjMuSs6xZ1b22jtdr+wL3xmD3mGx87zkbXuxB7mSF04DlUHZBlaRdbCO+XCe+eTfvvHH/TDn37k0PiTvvpw1ifeEybizLawvcRl/RJ/lZI9RkuWW17ywMshQvDZscWuGXtO1MwXdHpmf/AJHR6fr9qIhwO878ba69Uddj2MRbUFdhJ6b12H/k8uwr/z3iXU4LMT+5vOFA2vrYYn3pGfscnsGgaGEWdsaJ4G513fk0DDcd8cWyaH3xdk3M2AZztzV2JjwTcr8QCKKrilRJcLxeS8faFGvdium1Sp8UNrqtihYpOSqYItSqi3FVulJMt2Zl//xP79GdlfWH+eWZMeidf3HBR/8zjpPfCRs4QXnpu/5yXeLdDLDuJOaq3IderNw1HH46DKvTKwG3zQxzqt6Ga/iQuRVEswL6l3pYP1sj47+u7M2fBJCNrUn3EYNDR0KuXmWwiUV90qbTMw5r4hkcq8JnywuL6xbkKOGIAgcuzUw84HCVceeE25sJY4hh0zpoF4ULET9t5alkQnP7OsbovlAYQtVtZZ1y3n0MdPl54fL9h37bps6usRvPv6QgxdiUP/iGK+hjP8z+C79d7A9XlBfusRYe5C/r2Dbblgp63DrpV2h7btZ6jgO6bGnleVfVLVUAu2M51NG/pb74W6KuZiPrUaPT6s/80+q63DY+OvkN1Qc5fjZ6hVrRUNxFpD/051RTb2L8IOCf9USruYTwwQvxdi64nY6ofF7CufuTecyZULsbf8wtySqVKTGA94AgJMMyoyVlV4tlZZM0vvJ/hOmRW9FnJuweYmFxE6jE3v3hz03XcnfZ8D4x98917v2Lv4YJRX807jNI46HUfq56ihDdgphcLk9aKF+NgofraZ+5N9Ry47ZlxPUFuBrN5bjtRX26USPLBG/U2WyX4S1kxGMjdlbPDYFeChpLYgV1BgxYfW2zl0dzdi49QKb/PFBColBap2fLYsE+cBi7z/+QwTcplGxTZ3pyN7gwM6NY2taGHt84Hx73z1QT/95pO+5t38idp3JcYiQrXiT2AcikbsO8CrMu648T7whB39w/+bw6AvkO17rDe//J17ff+LO33xcNDDsenhNOrtHX1gbBU9d228SFn/FZm9R/Pe9XZ+MOunXz8jy7Peky/PrA3XvhbuUhSFfSr0dzzRPxwGmyo1EnyVgZCEzfjmEwGqlLTIraEGC0rqjkVmZDOFXhjOhEUL6HddPIKagmFIwChuEDZ4KMIg0VGIi68Ivuh+/uwIin+53TuOnxrFMiU3yU3S8hFd9XZXb+WLvptvYf/5wA0/vsV1LyKkDuIy7o49bkCHsdePcV67veGemVL/stbMkVux6d31b/5s0v/iu02nljoMRadDxY6NTeeg03HQ3bGywS99oXxzd+AldpQX8MQnptKdTbBtyJ+lqY4nteFAgA0qWVUIrkrClMxuroUMclC4GDyyoXihMPje8y1ZRHS/Rkpd5hAXXwwEUDKhmYrPxuWpCW8Ugx0ZNm422m9OJz1ML/ru0yMYu6Cg/kWHx/K187V7MBh8bRO6taQaQeRkcIIP2KYZ0MO6+PkNCgUJ3I6f9LmvVa01bOC2Moa80Ex4REoRgYQ7iQJQACwzo3ziW9gkCsEuFxwXAydTBxe6V1iZa9hoN5LNOrtdKFgThd7twvhq8BwXSsD3G3Nsg4iQ9c0s2NS+qti+SEKWXbh31w4uwvLZAUsmRSb4RRH2qSG0kw+76NOuzJlZBCYK1EzBmfoGdUWnDRq71n3nhcH04BNFWQdoNq1byHNeWBxdIB7ZMLs9s1BeWEAn9JrRYYb2FbovbIImWttoR8+Z5y/gGn+iuGzrxgZVKhG98A+1ahiaRm9CWQDuOMS943B0HA8qPLM+ESFfEaGSyXhRKanuP8bs96EVHceqI0XqDjrHgxeSqpLgZajj05dsF/REtm7z3gobJLpW/FvY/KaerwGIg56N+5XN58bzTb4SG1disZBHCW1IUtxXXcmb8/OshcVU2Lzy3HKNQ9VIHjdqYmXFQwJt8HU8rLSYBF8J2DuY5sAc6+G5iY4rSBM57Y2KYSVnk1yudcB+g0bsNQ4jcV6xa4op8Fi7XFBWZqoh84itj9jIMA6DGnmRWUR4aIFHl6e3e9d3gQ+hoZIBn0I9qkDTaWz6DX5IeGHuP//dgw7ct1pVwRNxurH6L8SE53tD4E3XjPwLtK37zaOC707cCd67ZuLIL0ET867E6UzK5yAAABAASURBVIV4cTuZFgKugHNqp66Yxvq6MM/gLj2esb1fLuHjzevKxsE4K2Nr57vyorFpg06nxZjHdyuIQIHsiZ0SndwP+hE80OuFXjtzHcMd8N2GLHjthmBcIMJzbsAUm6PDtofsmFISWza5tRzePFzJk5k6casvO/bYupybZYOHSVbm+SVpxI+1RLe1adRaZNtnFkkpRMR3tunWbTph1wnaN1jI50UztrFfNnToNqLd4SMkNa8xpf/huKlhkz+7pj6V1H2e9Kd+63+tHzz+Qe3lqv/4B39RP/7uv+cpzNqAXaa3I7PlTubWmiq0G0cEC35YtqXjgEy743ue4IcAp7V6y98TGxgOunr8jw3dCvsJYqvrmRpaYYx78CtjlTwztAae4xkFVvS7UrNW9LYPIgI5w2yJgV0rcb1gqIXYWrHPAvhhlsQ3ReNYkaXyUtVua+7dwLo79PHRfODbwK2ZKrRJm/CAJD/erTJNc6vkfOIrhbq+4qrcW1/LcOYA6AVYiOEd+3tOglvAcT3zX4R6s3x/auRY1QC9gIbjcCHOnSN+4fFLrWu07y/E0pXcmaA5UYtn+jO2uFCHe+3mUL7jU6s/z3Xrl6GJ3MN0si0iUpW6daJevOHgaxyq0jouwm87MboTZ1vXC5f32uXWMbAQTys2XfC5MEphnvXOjB63SXxZj2BCwmdoFf1GmUcrRQleyez8CnP5SP4CIlIBZEnVWuS5jbaWomAeZtSM3zugzAKPiRi7UiNe0NkveBcOIK68VBtnQ76ur6Quk6SIkP8r8CimDWQRdnE0qfv80FKtlZ4jsGUsNBDvHqvMExRgLa8amAMz7GYjXyvyXPD7mUOQMwcA7k/2l+VFno0JnmtumEGJ361ja8QAMV7boJIVegFdxDLRkAp8G3KNQ+v7HcvR7efnEOx0EWgn/u2fmVi5YJMZ22zwNtorNWibu4QpFCllZqdfa0XvqmFsylZ44BnU1s8zwBUQEUoem38t9BkTL17CIrZXY2xsBZuFBtpWUkW+sBOyWrENZzovGFFAnyDjYwVgG7sKhFotPW4O7JMb8VpqVUQaQRGhBMf0D2PVHTgnH4gfm+7YS9+T1w+nsed6KSnHo2v7jC9mbLMjRzC/YvMD+9e7h7caD0cpCzG2kesA+bWAa5/uyKsu56bo7d5pur8Sk1cO4Qwr/i3ob/CzjTzxc69jE7Rm763I2SsxYug5zPyV2NjFFVIgV6ZUiTnDMBY1+g171FJu4+BUYidpUa/PERdqIV0oQkq+SoZqyW5PHmPjXYiIKuYGMIGPYK+Nrw5Q8FjH54stjxTqFzPwsuR9pWVeibcFcGvY6f9W+f/r0/1/0PH/sa/+tHZ+cF6gbTxKB9Rhz1Pz+AyCQSj5vj2zHDsP7bfoM8Rl7nvH8dfOyAaOae/gGDzOcL/7r2O3f+SY+jMfrvrbHOS5toLO41Dg54JdbN/aKjYtjEVnvqGD+Rus47Zt6Lsxb1emsGdoJBcPQ5Pj7v409He1sRXm7zrzI/3lemWPOfOj4qz1c/7FTRNKRK+xC+OOiQ7Emtdxy1fx9diqDsS1Y/8wIB+yivkopp1Y3Jhr2yRjlWeFOY22fm4R1GP9vhXkvcFgWuAoLOqunfkRqQDEteEnKVSZP7SqA3nnmmNoxF4yHjw332ROROjz5fuhlj7neBxYY0fd3x315uHED693vfWB+t3dCM4tlxfWacwLiegxahriCvhY/mZ5zRdeu43DswypwNctt99+gh7Dr88CekVZUhlFeI79gbTCL5C/ltL3ul6Hv3x70ruHUW9OA2OVmlOYFxJ4gmDAKCIU4qI2+Q9LGFLytSP8Qv5O5PNKm+A1bDAi9z316I56dATsT8dHxfYlU61Ft8GRujUMqVJCprtzqLPjW9OFVPdDyUSHgF9BttoPg3w+cI+Nj2PViXX8jh8q3r6504l3pFKKIKGJmHrxOsS+wD/aT6wFPdaoQ7d2pc6t4N3WeoWU2CsisJfk+4ouh6HpOLYu74EN5Ii8Q0v5We36SJkhMU+R2vaA/8671cp+YoNWKEshhxij/l7hL67amsZx6OtNqxWb1L5e2Hame7PHJtNu2OfQKjI0anqTcVqXIbCN4Ln3uu0DsE/o+4EfILwn8v1KPgd6jWNTQx/TXTCQYz3E/ExFqF87346zHanpdt61EqvMFzgbMWjYqYIbsJOLJGTn38chsBET2wYGLYtE92FjfsNWbgf30Qcz6kANv+cs7R0/aj2wZt3hS9v6duh/4MfJQ9e3Yt/iOcwdWlErRcGYZdyR1aAI7FPlHHv35kQ8H3R/us0fh6HP+dbOtapkYTq+RmZIoIPtaEAz3sF67UNfPrI+M8X7Soxf2Xt6T2o/+r3Gz6XgP+wIzYjQ7dplm5iO1wv3PR4R8E6gqKJPokf3CTwvrKMvHFieqaHn56u8r5uJGfM3n91fCBuSIkIh2fzy8wX5vP97Ol+owVddWWcX1t8dHxmvgj9gwwNxcxiK7sZGLg3kPHHBuAnVSGKr6e44dlu2GsSX9di0Ip9hIXYWfDvROr6e2efN8MGS2Dh1HCrzBzkvS6ZmCr5lObMfeyI2L9hvJSaF9NGBXgh7CHsE/KCEngvzQuo5YXkcG3fIfDdW5B71jnepdw8nvQVcY+85X7m/O+oEHIij2qoigihVl2Hq7wB7vyc80WeTfTpj31aLGvjOq8Nh1HEc0aXC/fYp2GdohZzPLh9qhQYmVfdgIpxi1OArIlDmBg0DHoj0OwrHoUVXkMcI9hp1nqDfdaG8RyICvOyQ9Okp/IBvbkXD5zaifv28b+p96PXLTzzHkNwknaTlA8bPsanv3PPxEGBRaBj4/GEGHzE/gg4fZShMDJSOz4TdnVebMAx6uPk5cMtH4ouPuv3oMPXmIEZ+82XTv/7Non/hbdEDQXUaq+6PDecPtJXALTo5kBl7cxr0cDfiuNptbHobAeTFyaJEbRoOdyo+MKbwllpVSwGqEh+KayVRJoLEL1KfSD63EwnvBN54HiFwpYjQ7aJ1H4hImU6BZkYq+M98d9uAjpPffdvFwfd3v/ieft/7n+mwzAJVkNDnC3S60WFXKAJQ6EY/1SrQUgPQiMHGfS1BcIYK/VILeuUvQGFO7VArLfq7reCVFHSliFC/diyHgBu2oCt52M8M3HjM9phJfheBhUT2vftO9AWbr4Dnd4CWF/MVfL+UTiSb2wUc47l14VopXvbXRmGxjcw28UvJVMGmpdz8FMggXxYEQxl3R9aNvof7HPAjC7epzX+NI5RkUd6BFXlneM3IMbEQe5Ow4OPNckIT9lr3nWMdT68qdZSyMRYs6Bu/is16pjg/nl9orzpz+OCX3Cv0rId1u3rjwaHpFforem9saszrBdwXNiTmaV2RSgW7NuQdWtUwNI3joOORhYsD4/u7O7kYWffIVEQAUtKWkvi3qGS+jkmlRI+JA3lyOrS+AT1SCE07wS+Z+DoUGfK1oazlsH/2b/VPrVtF16KXuXBYHDpPbOqvGwfGLpi7bB9M1ek41ixLQjOI9RW/+hfZMz+4TOQSQyqZaq2gW9VIvg7URMJUQaZbBtvM8zZk4ON1qENGsnGv8qbOhTngYXvO2PXCi6TBsRdZ1OqA7iM2NLhfsU/CQ9rQc2WBMtECjYatD2OTbXPAPn1jRE7YRtZrQQfD6nkGYmYBCAsluozochhqrzXHTmfUr88HvUW3//KxIHN2nV1LV+at0JuxhfXsMUKszBxy7SyowkAB7BQYQkUT+DP2nrD3FbhwmOMFcyJGFzbvNFox0o5cm4FJK7BAb6GWTNjG9vELt+878Nw4lmOD5wqP1XMNyNbvGduQI0ISX4GdSqbsg4g+6KcAEmOkDRnWPnfr9t1tHN2uiIBEcGOg8YcxcbuTg0xlJPFPxV9FWUuncWGDfsU2E/Iu0F6QaQV5pXV+7/CFBPPyFkf4YSCQGrI2YqpR2yq07CPBb4eX59/stvbN+IwBZ2zU+dB2e3Vea5fB9tnsDJz3A35R/2frpr/OC/xfAqKkfu/zH9Cf+o1/WffX72s+/kR/+wf/lt6/+Q9hFwrdrhW72h4brfZdiKLSUoGMWI9Nx8ILAgAf3C7nk+unD/QiQgM6OC7vTqPu74/k8UGHYWBD0oAib6AH9B7AM9RXvSvy1cZzxsdWicHgpW/TzKZyoeYJe0SkpBCsyT4hh7Q5rni+dFtbIqlmaoDWOFbypOp0qGymhw4n1lvH/VCdY0UFvpmhzFTJhDp1F5ozMb/QiquiO4/oSbaN0BNslUgOAzY2uotcN+yfTdgMKEDL0GEsbOoHffH2gD2GnncN/Xkk23pG9gub3TObyxc2mWcOQb0xvbDR9IZ9evX5TM24YouL6zC4rt1n6vHZc86znqlZ3sw65yZoOv4sifUaq23QkGOUcz9gvmBEx6btRloRPxImBHbk2mX/u77O1J6FGLPenmd7VYxhuqlQios4KSWI64q9G7bH1+hY4FOwlVumKOkHcyJC6pAyvYZ89pfrbMXW5rMhjPUwmP8Cj5k6cWF96jbipd2H9BfybkbfjTzbsbkAkzY/84gI/BRqxFVtST91w9nVMrrMI7I2JhSeuDWu5bFsEdFjDfZCpA6gmTTxt/Gisuj8POH/Wf6x0eunY2fDqIgE/k0qKVSjIEcCVa0NQFNkgX70Nds8QFOW0FArsjU15C6Z8rjQzTi4Thv5aViJjwlbOC7crvjKeDcgH5gQ4oJERiigVUqqFmSoVUNr9FN+iduoG/73/8UPogr5o6D1vIpMtheNEjmEEJBBvtBYC3RKfyFuNQULHqP3Lm3w35EVdMnzAJ7QvcmW0C98Nfw+DkXeQwyt3mSCUCIAjUomvAr504ixoef0Xd8nDD2v7+9GHcaKT1O+VmJiIlYWavKK4zxa0fVwvNP9m7dq4wndihbjgTORbxPtij0ts5D7BsiJzGGiwEp9n5yL5OmGjy17Ipvw4sKzvnZRm2fjwN8HxQbPmaC9wM+xKhNkXmDNiOj6DdjOuhsqNq3c15Iq2KaC6xwL7j0X03bbiisYKBmdRimJ/dE2kIgA3NB9t/HRx3a3brijz2VIO8839DPIF7IgkjrQNx/jrNBagJWaSEkQqgO7TP8vt39bGj6obif9/vf/PdaqXc5XhyLktVO73TIdTiFBNxBRdHmoDfl2M5LEI90uDwDg8OlD5rUi/Aqxz/h3BOSvvRn0Flv96z+76Jm6DQo09corlRDNrCqlaMCuzTZibIfIBrLpWVbXwlvfPleXxT5oLdnLEnvHQXesHw+nUSPvxRtGeGE//XK5yjX8Sgz5r7mQWsro/CGvhS/7fcb3jrHPYLyG/K7J49h6bI9jVa1F0eejA3N39uD0GFPXoRILlXkNnIIuhbZmIT9SQytq5NHQKjIW8LPrYV5opFBKfO/2yU3NjjMyb2xNluUwNDXmJ7gRoYhQCd+luEMv9TmNOYex6YRdnH8PHGT6MOORX0zvAAAQAElEQVTzocYD6/8DP1IO4CiDvYPjRYqIDnzJV/Ks4JsGz1qLfG8mwcOI8FRQfaefXyjkkYjotSIzZRuUrJgqqc3qkJIGnp2G2g/VvvP2ePvLvLum0yE1tOi6YA5JoYiEn1vf7fQBiBBe0N3k/J7I/RXfh6SGvAdo32ED16Pj2GSbtHbzY0JvAGdkH3DgsHCAEKoqrCBxv/Hju2jTtEqqZMLzBiN+uL87sG4fiLuButd0dPzxfvX27T39g2w3x6xj6sxh1jMHcC/IN7EuTuypZwN9/5h4pR7NrnFOROwW8BLtji2lUEVOy39En8NYNbbUgLwj4wP9ip/CwJwINIhC1ZNm6Ll+riSRSSV0N3J0og5O1EGPtaFpHAf2zE0VWg0YHKeA6xvkMMNOnEnmZ5seHF/Mc9/4tYQi1XPbeeb1/5Gzjo9PL3pC7wv6LciQyGj5G/PFtVCwnOsRUvIVEUJdeYwv7cjKiLKkbAO3/Tna7Qavi/hr+wwYbOtwk2UjR1d8KK6CjLZVq0lspCwzpUKN8SOdh2OTD4zfnBrxV3vO359GfHzkwPioI2taYW7NUK2pETsV2kRm2/EzJHYYx9bnvSXPfHB8TwyeRmzcqlprapW2VNValBlWSYj9Cjvtrg3dV2y2ocNn2gtjM2MT9rwQOxfvO/Gl8brNkEWRMkTc6BINgiD0tr5/NJ55iSvBKdi2ZCoyZEFM60psvOA3v28/s6e9EL8TPFfiyfbF3Pp8BdPUvyQ/m1lLL+x7nph3hsaEjBv7wx09jFqxd8VuA3Agxu54B3iD7U/kYUMWwaMii2PL9Wscqiyj90E79XZhLTcP28ExNZE3ji/vPWdsYX1H1mXnysNx1J39hnwLMhjvmb354+u+0PMtO49l2dwWeGdJYRLMhs2YJxQe8dnDgXcF/HgHzfux6c1x0Dtq6xcPJ719cJycdE//7v6o4+mg4TCotgItpMLolnvCPjM6bhS2lbGF/oxtZ/So7RYb49CItxFgfi03UxMEBdsN0KseC7Ed9CCSWnBjQQ+h6THON0rtMJdqioIROhDoYwsNEGpAYWICATIi8u2Jn0HiUYfM+DZBI8DuoJ9fDN1uvu1w+0qHZseANqJ47KmQk9tvAWwe6TNwy4eJ337Tef387jkejghFhLuv4LkGSgOB56Dv/F+ffm76DIrI53u3nvUtYNAN+MsfF/0MR/3BwXYsGlrRSGA6SI9DoVgAvieYR5xnBxWU7PQpQDtBCxkpUiLxE4jS6Da5nxEKcYHkgLgSyP7L4ke/QPIieeHAZmaTsm2WTK++AN/zgrZ/QhFAphKg20c9w/obhCybgeK5wesK3g8f3ur3fPzYcRW35vO358qEfgEyQ7UERSxvgC1sDxd1g/sjthixywA0gs/4lXkFyEzmG4q6nUr2BC9+Bp+IkPg4Ziyj5bbaN9ipDwA3fmZ74F6iC2yE9f1CgXSizdjc/ZX7lU3BCqL7ixOQZLM9+z20VmzrjaDxTQNS6mIgR9JJZC5ZkLNg2xtEpCKig0JctwySxzLlORGBpUVhvMEu7nf1DZD5dznx9Qx85o04tzng7gGPrMoyKOC/UzSM53kuyFcK9eS56ORx67ig58LLwMSG+2o9AevnAryAN1FsrhToFftgOLhImaHSIVXKDVqrGsamgXjOUrRH3PRAwJuNUCTEXMsYtCFQBBkRHoJMj4+R+DDUCl0emlcEuOLa8Rvy+i8vNtrdsblJ6xZszpMNTGpaQpcZmES7qeu0buBISADPgHcC0AxJgP1qHX3447+sNV4iUAWGVpAriEEhK8zgubIRmbHTQhxs6Gf8iFRmUa1VjcJ8GJpaLQoJ2TgA+2zLacGffYayFFVwR37pG4eBOtE0MKdikEwJtVVKdjq3HKm9yHfazCsV+pHCLOi3acMmG/Js1B7rtOAz3yeEBvQ4DMwfGxuWgRo0yBuPv7of9EcPm47YO4WNEO02f4feDXocoO+VAy7H4Yo9YaO+INFZiJ+r46cfFi/yhu4F3AtxcyHeJhbFBVlW8moD3DfNlTG3HbDpCl2PGTY21AvPV7dsfhdoeNxji2kA62d9bYAQ9gpFhhKIUG+TTgSa0Yrr2zqAnmjLyO3jxxGh8K1b5kSEIkMKQABt4o+hVtXE7sK3xMCC3JiH+Nv7/8pkYmxmbAXMD7TuR/u2Mb9AMxApoVdoI0MRAVp0X9pnC7rN+HE2LQN981mw92qAttuNeDSI9r8Wm/5o2fSXltR/sIrDqF1/4Hf+hP7xv/c/UfAj1OO7v63/3w/+H3o5/IxYFjwlHuhmBxtkV5cCWaxnQa4ENmSZ/D/J6j4gzrD3BuwGZmemaqsah6aRzc4BcL9hJ+vWaRFftYBXC7hFQ6N1n7HW53PPWERwILHJdWdHz+S+lqIER0gHS5kv6guVbzGKbaxDZqjUVGMdORwqL/vIw0bxMFq20vPIdAp4mamgDWgK28Cq56U3Vyt6ml6DVknwpM7HuFlSBkyiyfFOPttHlhU0RQgINvyl55lfCvyj8dCYB79dgg/6UQ+cG2fy5AUaFw4dXKuuzheCaQJmcBZywLVm6hv4pR9QXC6zntlkP3OI7PZM/wKNhTy0fSJCFds28v2AL/yXYLZJwH9DUdtNbpEF1B4LGalamJeV+xRqYF/qnXbuRY0OGVf92hkVsMmY9s/YWrdvyaICHwONkkmZkiEyuE8FN2G8WmQ5K/clUylsg3BTt8FCPq1aiX3HvG1wxUa22RVdr90+W69Btv2+C/n4kq+Q/IFfYXNf4WXe4ooIlZIaar3Ji87mC3tkCWyQSuaJy7Y00OUTHZL5jj/7vMuBTJZtIQadE5gVPH+Mr06rEEetVWgX7lOKon0POX9X5t2kDmXAG9zacVMREh9wd9y1ayfo7D+aniMLcToTFwu1c/OgpB1iG0IYdmzZB/CU6cj0M5QJnwJ9+ojBU2izi3C/M0yplFC3HW21DYECPreqtENJDS05LC60AA8K4xHigl4XBGGg6yEDZHmmzqJkqvFu0WqV46eVhB8ADR5hi+hy2na1JjyS+pK8k1TyurIOVvKrdRgaMQt/jKQVe9ofhp2+EKiUAq+mcTyo1sbQrXbvyLhiN9vKa5nn78gr280tz3b6G+1KHLo2LMSm/RBJXgD9OfZf8MWF/dWFnLyQnxfy+toPcFZZlo2CZWtkpLLrGLTuA6V2GxRsUD8DOt9sEirGRw8ppA58c18yVbPoNqdAL+QL96PKjl99B5jxK+zobDAOXXUAxZ+Azyt530JDwE6sARt97LkBmEQmbpJ/4/DrHfdXP/2z+uL8B/WLebCD9It8IqLrEnGTsxOR1Nky5pf225gpA4zxjYy7NghZbtD1poT+1LuD/u5l0//1/UVn1joe6wYBvrFCgX0SKNioEAOlpCLggNKf6a1M2oEVpTb8vCOz5ckUhz2poRaNQN87sa4UCKzsR57PLzpzOPBif5ODE3Vgcq0mTiZq05X26jH6EzEzG1zPAeuRMGitqOHngbbCo5RQQp8PUuzakEtcyXgBrwLGr6XwI1QqUt2ehbkDz8ZWyYtGTgwa6GdJhaToXynpFvcb1CNCBbqtFWQw3GKwQrQACVRkrNDtAK0C1BI3uzBvaFXjMPS95HFs37beV1qWytyEzq4QpHqcDtV8kvtg1OOBHLf7RKaU+lpTM/p4SZ4xHhHgSzRACFFkeaxDGAd8HnTf416lQpZ/hN89B0ZvOXh5OA3IiMzUMuvhKboR1H/qCvVhPy/+guCKbxf7jjzwmO3tfYXX9hNrrNvDWLB7dr6IpCz06w1KiU6T6OOzyzGXkhr0R2xp6PZsFRmb7o4jP4iN3ZeHoTI2yOv4ifGR+4ik1m2aHWMcml2Jw5katBHHO7ASy6v3yMi9UnsWgC58O3tiSyKVHQkqmfixUVubxpYdBtpqOyFfIntiJz4df2ehgJxm9htX1uKJvT/sFNDZ912202xb7VIyVmuVY7ShZ+t0U5XWNI2/MzkkVWw1GgbLUbElUAtzQxGiIrO/hucL7xVP/FjzxI/l3jt1Xp5fUo69Bp/MQFcEYDyZXHmWmXI/M6AXtz7PiiETO3hMtyt2cHZ93h/v2BSvob+43OuNgib5Lpkyj1YCn+r1zCzVSurQCn6sergb8Oug09jUY+cwyH9gcXcceG+u8E9FBDYDXluFOk/MKvciotvl7jR0eo5tx5/pHVrFhkWNdjBg95rlWz0DvRM53UJGvtCQWNh7jV/ww0zdmvCd4Uo8TYBjh7DXTQbPAgLgsyPdxoNv442a5f7OGI87b/OrJbFPWB14rcTOIsfO1eskMbTAt9c7GO3QtHwd+gy9yrjxw80ir6/+geRC3C8ENZ4Waqml0D+J38BGRSP1+kBOHv0uYHuAhHtknxzHiu0bdi/Umx36W8+nBX0dT1dqumPLf8ThPbph7jKuSLTjq0CfhG/2udblwnrv9kpOOrcKOluGmy8KMZFdvoEYtwyIg6bQQqgDsvrg33DnuKCmuG840R/JCe/nKz4tQ1UFgnm2vX9E8f7f/4vHZ+rAhbXmthY5Xzby0bCqZVErBds0bASYZrX+gR7Rn/X88RjC5SdO5B8h+ALBHgQ41+3EojYD7m8Ezca4kxhLaCDI3mD0L09VD2OKj1LqRusR5MAwkM79HhN825J0/S8XGDNKp0tnN323Bgn0/RU2bZzyby50wGZZXhMVLCX0EAfldkByQMlX+Muw8wVAF4JM+UyXMZ74E/GKbBzkMp7/Zz+Cj+BHNMvtznODjNPhtQcpPtaWUUIVvI25XVbm74CD+M+/X/T7Y9XpsujpvLC5WDQ7inBEJXidnI8UvA+PZw5YZq3YJJHNieWA2kmEl+dnvf/6G73gt11FWY/wLRyErT1pemCS3AvQA4YNjIuo6X56mnQhGVdXdhSPCGwWigTka0P+jc4NrOtnPXZk2bpeaPq5D+cNeM/h1t31RW8vz9TSHR8YRGvAHvIVfAW8Ep8BaQiVTJKsUNAKC2BlQWz8UjboizejvvflSW/vBx2GUPiow3GADTY24+sr7IxBos+vThwSMiM6j0IyZBSSfu96P7OgPJ4v+vT8gn0nXLqRKBX6Fd6tQ8nbousE8wHXE/Z79mafAvZtPmAHcbmxKRFJC36cucHVnffYSk82y7IzaFsaMLBKqRSlUeN4pD0g+0jRGFXqoCyDIitoqY1Di04XX84ULftt23dt2H+Bl4uVwXHCsBjGStg7i7INGngZGgZ+eSbZ1SkKW4dG7o9jw9Yj9j3Kv1S9e3vUm4eDxqEpIsEOBW0CUmBDaZ53iY1BYaxBY2hNwzCo1EoUSBM+eZmvOl9e9Hg+6+PTo95/+qhvgPePj/rwxBi2/3S56PF61fN01cWHTtuE7CtsdkWIBWDW+fysp9d/c/dMzE/Xs7ROarkqtcj9dblqZb7jwTbesLNtsbrFXssMXTsHmTOqxEzSUiu+sr1CwVj0PHO+rNhUeeJoUQAAEABJREFUPHBNkXZ02rVyz9mzNgTbwd497jqErot58KIwI8OMLvN80UJ/MU9wh3HQw5sH3d3f4eOqlXl+5taybjiMj7YtsO3WY3SmDkfgI/zjg53Da/vA5vY77+71/e886N1bflW8H3lJbkDFZ4kPQtIG/wX9VtRwDiMx8nMj28fyTixgMwsfyKrE4TiMOh2PLJQnaBTNxNrf59fQv3xO/dr+Igh+Sw+xmJMaqVWogo9mffh41afHSWcfULFpc4ysKDWzifPC/0y+PfufPXk+6wk/Pj4/6enpE779qOfnR+Y9yf+msm23Ystt27BwSFEk4TNibcdvkESUrcfGhTx+eXmhBlIniTX/VY95+cV9tU+w4Uy+ToD1WVjUbYbMVHPcDlXdrth2QJfWmmqtKpkK+IkrAhleW88rJTUwdwT/MFQNzm+gstiWZF4GNFIH8uF0JKehFwotxNqVH+ueXfOB87T1f4PQf3VlnQQfvKSdwNyIG8vrum3ZF8cjMvhjfD+b0WXGtgsxsxHXUiihIVrrCBloSUf0+CNFemDw//S06zf54fATv8D/E3/nX9I/9ON/Sr5+9N1/R3/7e39Ba06KYik2bbH2fuXFYBwr8TXodAccB7VWpAg5fidsfOEw5IqNJ+JpIR+E5zJDDTvZXojAyKZ12YjvWVfwXoi/218BLNoZt40ypcqXobnF1knrZ9qkzfqCuxGbA7TfnA7y/yTrdECmkujv+SHC+QYllICCuei/bdZNSmjykQ1k20744oJvzvjF7cxLzgIv959Zn5+eFp2xm380mjgIthyBzTkTUmJ/Q4lE9kJdqvi/AEkcFYnx1fUb1pDFZtgBOVbi27AQFytgX16w5TNrzBm4sLGclr3/yIDq1HMxl9qK/v4B02PWw/F3oFbfHxv8kpha5X8P7Zn9w9n7Odb5if2beUUEPqnk+UB8gl/SJsA8oZRUuK/42/49Etu265vTKP8F1ve/fNAPfumdvue683DqLzcNH9im9vsVf744H+F5JR4mfDSRg+5fqb8rMY3BhQjy2rUS024LAwO5ZH9mBlLs8jcdPreev3f855p4hr7hgl5+aZnh4wkFuT3ddnFNMr7pY1oZFmy+YHPXP8u8c288G6DAoJK/Df0NdFWQi2FkQGqIrhCxDRfsvyL7Di3BOLNg06bWAHK+tZEfJUbWw6NG9kPjYdRhbPSHDm1oKjUVxEXJQg0tPK/kxy7nw4dPz31f4sN+x8AMP+uyktC3/JnIofX2QyMyrMi1YFvXhV3qPsxSVGpVZOmQ8JJCK3JPxNiFl6mrgTz0/Wf/nfHf08tFt/+ToCv4S5eLUCf9MEKavlSRvwEVm5cS6Fp0Og16YC06nRr3VbUVGW8wHv0ROAxFA/glkBR/FsmVXZVOK8mzij1a33/dHUdsmlpx0hNrx4U1ZcFnilCphWett6jPHm6lpqzIukFDatAnsomzTfbTDtIKvw0bGmxPbiUUW7HBC2vRx29+pvnypJIba+AAjMDx9tc6rUkKYW55nuc7nmfbEJut66ykGDgGFRt1atHq9Z+4n1nLLuxxntjzvP/4xBr5rMenC3ujmTVhU7ffWHXwix91zPuo2ir0ioSu5neTfdfmm5AqNj2AOxJXhf6uHdxdmFCtFNnOR16ET4dbf2iBjQNy1gHsDdXFFanIVLFPipQRDPIMPju27nlC36OFZ4bkhlkyhF7/C9H7OcgXIv2o/JY+3v8N3+kPf/W/1D4N6LxqIw5X6JvHbqMif4FGQ5aGEq0m8hJDboHCmBl4zmJfIj9Nr4k7DyJCBcF+/7Hqf/DlUf/vT7P+1mWVsiiBgK54HpGSQQFH9OR7A1biYkXPG4hYv4Fp2+bm222BzA4Awku7daD2XKlDz+xrPnw86xPw+HhhPzPpzBrrmH1hTfG/z/vVN8/60c8e9WPgJ18/6mvjgjNRmxdsgFfkyywWvpz3E/QvrKsLdTRC5FVRJefc35DZatleh1rIm8JeBJsVR760skdfMVIqe67cHQ99f//l2zv5Lw/viI9hSOycMj1hh5AUn1sGPdd6z16LWJP6H0wgq311aFUPp1FvyfkOd6OOQ1Ni34V1a6HOTMT/C/nx+PSij9S19x+e9dHw6cyPvjO8Q2/vBn3xcGSNOek7b479398c8bm12Mj9CTo7PHEf9bPCo+puHDhvGOgneqdKERCKCCWIhkLbIcS4VDLVaiU/XnNLIXUQMu89Jmd8eWbdnKg1nSe22HmvnLD/hC9Qi5GQVLSHJUzJ8RVFCf3BfhiqjuTlAduOQ+hoGIuOx4p/UpHqtftC3fE75Sf22M/smV/YV8y91ksV2Y/Qebg76Dv46/tf3uuXv/ugX/7eg95hq6Flp1NqqlFXI0S9Wdg/T7qwDk/QnpHZsidx7Zp7Nza9OR2x91H3x4EaUTUOhbYgF/oQT2fecT/0f8N0wj8btVcKZKno1XoNSWwllVBvI3guX3uvTQs5ccVfPrR95lzi09NVZ3S7Ej+Ig7WLqn0AOEacI34vWJBXPet20mvDFwvvH7Ou7CMugOmihgIbRyBD+Qyl+1MKOdav5Ir3Ru57rOAb19ODayux6Zg9DBWdAexhG3tsxIYnw1h0x/O7seqBOadW1TKFUF3nRu4dDknMFVVkqBjCjyNCfISplHwNNeHRdMf6fxyrBu4rCEWhBMDu84fGs6Hhh0HeKwz0G2OVgI4IbCpiZccPO/3o/Qtx8vSyYtcFH629nlq+kOT31cCOO3lDgVKwFhX285BUxX+oprGGBuKntUI9SfpFh7FyBtDkf1/4HTl4f3dkf3dQxX4rMel9gQ9iHVMrtDt9+IiY8b3/qcaZOmZY2eSuJAolTDvrq/NoY85CXEysl47PC3l2xecTkOh5Oo7wvtc79pVv74/IctCR+lRbKlJw2tF9wwYbOoVKJrqGpB01N2JlJe5nvUB3Il5mIPZd9vU7zjLe3Y3yPz3zhnNK0x3GUKnMppAv6CDaRp7en4oe7gypN6dQ5R3oSv16on69kBsTup1p338460c//aCvvnnS4/NVV49THx/J5W8+vein75/6v/X+O1990lf0P1DvrshWMqA/6rvv7vQr33unX/3Bl/rB997oe+T3F2+dm4PuWLOPwP2p6c3d0OH+OJCzDbsM1NuD7u8OXf6Zc49H9i5fvf9GP/zRT/XbP/mpfvTV1/rJh/f60dfv9Ts/e8/YN/rhVx/02/3fn3/s68+Pvznr/eOLXpB5w067pJBsBozCHWOBbVvJ/gPGA/55OA3IPuj+NOKbUfmJjfgjxebSk25TXzwJlhljzD3hGWMB2ineArxgjhjgdmDcdE/xGbin9Ii9EwLAGKbC3XZeb/v953H1C9kIrP0Gm7QTad6QfQZGwGMOiBt8VzbHDlLDZxwrFzjdCYMIBJMU3QK32frdF+T6EG2nwY3RafrHY4LfbfamgK8IeqoSQ2xEeIbE9Ds6WnHXaUmIz7069D5fG3NvsEFi1U94Cf1Xfjrrj7VFhcXpmU3FTJIpCy8bVQv0Hym4duoZp1KH0SdVeD7UIm2LLhy6fPjmGwrHFQtX5XDEZ0VXfOXEmUmaDVvNJLJfdJ9eFoJ75mXgyiHelWBZkWVDgb3bC9KKFHysyCY5kZBDBrTpt9hho7Ojk8F99fsNvXfNIf3W27f6gz/5sQ7LJG4VfEXwpdeLbsAooigylREqGaolOwy16jBW3R0byTHqy7cHfe+LI/2mkQLyLT9sunI4saLjSuvYSOgMVMfWCjRTEQH9VOYNFuS/YBcvZrcD44teiHn7e8CuIxX1ODQdx8r80AoPL1pOrGcKxZkcueCvyZsHnGIbCPvwEaTBxwarKGB778dneVgw6IK6azciE0JSYWEYhpHF4qiBQ91Gv7VBxVAHRTYpijYKrzetM3wnCu+CXBs0DAv0Jny8IM+67eCKeAggtVlv6LTDUQ36hSoZ+NJ5UhFowE6nsVGMxr6ReMdm5N2bEy9+B2Qy75QUigiVLBJybNSA28ZRjKUG7NZaUxsGFeiB0g+MLxycPvPy+Uicfnx60jePH/X1pw+0j/rw9KyP5xd98vPrRWc2lhfiZebFa/VrQEgCZsZeOHB+4pD5mUPnM8Vx4mBwB6/FpsKB8c4h88rh9MbY1uNglWNhwxYrNlmIj4WFaaUvrkz0gDhmk3UhfCX0E1e3JzZese/OA9sJpbXzX6+H4OzgGjbGdjaTG7m4wntB1hk9ZmSZ0H3uPDnQZs7AxuHhzX0/MK7E5wpz83C70d+6L4OYkRxbV3LePmWqhqHxMjkAtGPtvvnyizt97ztv9MXbk+5YPI7H1nNmGFOkjyy7F+gV3d0Xshrc39DN9piIe+P4UasNfw86Hg+6vzuRh0ULO7wz/vnrHAL/zeuuP6CZerHLsiY2qGyWBvJlw87Pz4vef7hSWyZ+AFv1ctk0sW5s1LSV1v+z7Gc24k+8+D/yQ8EjL89P+PPRB8bA8/lRL+cnXa9n2XYrL9lblz0U9lfYZ4bsNlrwpe175UX88nKW4YV4euF+YlMyI/vCfG8eJ/qz8wO/LuiOqVUysWvViPyfYcDOFeMVIEshJBIIQFJImdHnVeSptWhkc3kYTKNg8wRCFZsU8Brzx7FSw0YN5EZAwBvkC3KcqfVP+PdMHblgG8o1NpUigi/R36n/GzVk0ZUYuhJTtoVer5V4mViXJ2zAOScHikHGhIJsiEgp1GlsOPY70PyTw66frqF/83nXM7z3xzv9i3/vX9YvP//DWuuT/tb3/u/6e/f/bufZD4tZR/sCTgWJItWW6Fp1PDT0OejI5qXVKkj3eJiw65Wa2sG2BjbmFmzRasptRBCTu5Yu+9o3d2dq6TNr3BUdvd5FhJL/bL/KXM+rJcVHIeskfL9pg9+C/jWTDcxBX7w56o7Dk45rGgWZ+/xU0iYbZBNYsYdzWFxMVfC101+gd6Wm3l5yFvn/cGbCLwuxe2Vzfmatfn6e9UKMXzg0ntkfOa5jC8wUsrn4tvXxf1GtlbaquNYi/J6l+2fZQ5RObLADmxzD5rEwuJBDM/68EAyOjzOH146VBXstPAMF6UMzwWu8adm7jzNS9sWB2D3hF9tswTZPHEQYnnlZe2GjOqOj8zQjNLbS7eU1riKfuBhWZKgADZ8Z58h+zv8G45u7UV88HPU9Dox/xQfGXzzo3cNJd2wiK7gIoom4vmAXb6bP8LvSt11nYmHGvxPxsZKPu7WI4HvX6lxEv8QPY6tqJVWKcJW9YlC/gu8EXLtm6sIL60UH8vxCDXM+iFk1K9/QZupK7V6xFeQtnqz7is1WDOm+677rmGkijBKZzN/guKqRfcy8LbPxPG9h/g22HvtMQ+aqivzO87E26spAvoxq40jLOnqgNYyDhsPAeFWpRYneboehUrubdvx8Jh/8cvHIgeIz+40LNcJ5bj0IIi34cem2XXp/JWYWHi60K7LttkBBduiH6QOOESWaIOwKj4lYvzW/OgYAABAASURBVGC7K37pvqG+9NzFRy/k5BOHX5+oz85Px9ruAMdIe2wyJPk0tKIGVAP3B2Ll7tjkHzNPxwG9qxxHtaUqshyIk4H+ARjBbyElchfXCV4WGFbNQq2sOtgerjXYzDQcz4/IdEG2lTmJHoVAqfAutQqV5D9yuaAXRtRQd3yyS9DesMvGnJ1Y2G2fV9iY5DFhL/8fA788ftKnr7/SdHlWRZ6706ATcX/Hj7PHHucV1FtseZ59tRLPk21HPK7EchaploDipo0ftBdsvLAnMFz6S+dZHz48cXD2wv77pR8Yr9BIfDS0qmFsOhAjI21FryypiLRKxJpo0Qk9Quo2PRJLB3ALjC2TxzOF3YMcT170UnfY8TBWjdCr0EvmOu5X7ViHGdgyIgiPUMlQAuKCE3bdydGtt2DecCJ1+0+00SEiFBJ90cYNqHXiQlz9lfb/1DZ8xXjRf/XTv6jVeYhPNnTfsNu+bzzbhOm6/SqxUkuhn+hpKCrEDEgyvm3t9WJlYIfPDv+K3P+th1H/wKHqX31/1W/j51pvNEpJRRZFFNHpsAtfEtc7dlixRLfJvuvbVqIvnurWIq99tdMKPFFfdnis1L2JevfMocEnDgU+Pp716AO314OyC+u8370+cIj806+f9GMOEH7MgfGPfWDMwekje6IrNBbikY8iovPz/ZXYnVgPruTlTN57oWktsUlRoK9ljRD3qYH8G5pzrmC3Iink3DWOfeoacyKO37G3/867e70lrk/Ez9jAh5bpBNoaUhJDQCiCEfSckHFiTVrJsR25KuNHeL49jf294S2HPG+heRyqzG/DTpb5Sv16oaY9ceDygR9LPgIfPj7rA4flM7ZxHXhDrr1j/neQ7Uvgjvox2GfIs8JrRn+3BaEO6Hginu/xs8H8hhpqPDPfoI0IlZLYIVS454Mu6vcDMTFCw89DKQkdJb7xMzJfqa1n1k7z3IhNnym45izE6gxs3UnkJDwUhYlFEanIoixFFdoHcu44Fh2wz2FIHdiTH4ETh0D2U6S0Ej8XfPuE/z8SO94Pmvdq+hKyMg86/neKfcDvtfcH332Q4S0HYCO0M6Lj1VJlPV3rrpeLrtTJK7VnxlcbMhfsOGboNDT8fuTHAvZLx6G/43rv69gwPev2bHmI1Sf2OVc2l5YnEXhoqYrtSgllSrAWJDsE9AVs6LTgr4k133sO0/jEOvbEOtZpreJKZG5A1Qqu17sz7wQzc0wnyMUdP6zEu+W/4vsLsHAvroB5dhkSnRM6tOUm0My+p+Oyd8N1SCQVnlm/A7ofxsa6BAxVvnfsHHrf9wA+Ow1FJ9p7cO8Pg06tEVsplj4lSg/kyzhWDdijEbyZoQLw4bm+hVZTB/C8Lz20xo+YhfqWSoVyDxXaWsotb0eew2tkv9DGQQ1ZawMDohu1xn7BJKLLmi9diJtH/ON9ovNy46Ft5jO2FBd+2PcF/FWB4IUDY0Or0ojMrUN2HQZ8OqLLwTrfjXJsvSOP/YPS/WnE59nryDM5fCGmJvYMCzG1wcO+Eq1jbMI/M/Finxkciw7lXbJHZRk9byImL9RLg2uDY942PB1G9vHUpYeT3t6f9HA6YL+mgh0xFjQ29sxUaoyQ+KFGoltI3Hfa0L2yF7wYiJeZegVrHfHvO2rL7QetxjlH1ZE8bORlNKanoLtrZy0YuL87JbyDmuY2VTgwnli7n324ShxPrg/Urff8+PWjn3zQz7551CO1fub9+JnztY+vB8Y/4cfBH371kYPaj/Kh8kfwL+idyO3DXtfgX/n+G/3qr3yhX/n+W32f9/kveY95czfIdeIOGR9ODVuM8l+eP3DQfTo2+r4/0h5USujKfvgj784/e/9eP/zxT/RDHxj/7Gf6yTcf9GMfGH/1DQfF7zk0fq8fcsD9Qw6Nf/SzJ/2Etej9x4vO1GdMaDMKE8iX4wiH9fsB+5+otQ/mTTy8Be6pHafDoDwTDP4T6xeMfSUAJhKwA/duXQzsnA0OnzcoxJoOfN0TcP6Fxv0BRUpKIS5wuzQidOh7Hm7yA3WJ9Hrx7Iayg254Hadh5uvYRvsZwGHCRsDeesYCmY/5ElOKzxZg7D/3wxTP/cVnnvvtPc+78frAjrg7PQBZux7uIoM/POgNQ7eWDp9bn2+mIPsNayOTJmz6Hz7O+rNfL/pDddMLL3YuBDM2Zz+lK0XBLwxPDlJwzc+JVVCsZMgFYiaBnzl4u5LMDuSVhZ0aLAMs4Gp+0medLMNKcZkpqH4RWUh80w0wQqKYASHBQp99tJOqu21sgKJpdHDfwI312Wk/w7k2/cdfvNPv/fih2ywVt/8Csv1DByYRoYgboJKSfskkEVKNgjkSUweC1YlyT/Icx6qBzUGGwMW6lgl9VlaHhYPC9bM+0MlXCAW4N2BIiCnbeKLAGK4UlxWDRQS0C7FcZT5Hqkct2fG9WE3OB4rFFV94I7ZgYD4yyBfiYA7w8Q39DUZ+FhFdnwKtRLeIUCZS0Ua4X7iv4PxnIdkIRClSFO2R8Ap8uwObPtvcfFYYWR6D+37mlnDQtmefG9Do/BVCSKWkihytpFotGpqhyhuIw9h6a5kF/g64Vb/Qj/Y2Jp5AD2r7LniJ4it5YzWzAbB9J2rKRJxeOEB94TDP4DHjLPhuxncTvps4dHV/4QB2BdAQufnm+QKtlcK40m7Azljw9uy/6Anik7czbcz3wrVDc8cefHgSQizU3YGtw8YDQyB5Rqhg38QGESEx5hjq8iF35/ttTKVKrSzmo4bDST6AT/zz2f4bfG3zDdlWy7LN8N7kKzNVS8HGzK8p2LBZWoC1y9Q5w994hg0ZJ+JsIt5W6PJImYGfsvvFxfr+NHKwO+qAr2pJGQctO72NOZ5nG7tv34ChBKlkyEBXwkI7OSQk5YbnqZpFFVkjQivPZsc98Fefdv0Sm4/vxIKtsSVzIoI5ISkZk3BjbxlAnhBfHXYEWJBpIee6TbHRBu/VrQ/aeble/WLtPn7eGd/hvTOv6yRoyVegX8Bjl+W6Qm/GT1fiayKP3V5Z3K9sGq7E2sS4a+RsPOJmIc83ksJ0ER2bpgq6VuK/tqpK2/CxxyKLIrAaIMXtv5CyZJ/T8ONg/JaqyRgEAyzMq6RfwRtqwz8DfqtKcFAJuan11HYfTl7x8dX1HljxedeVdkXvBTk3bIbCUJXMd2hJ/BUN1bImfKp4oo0cDxVFSdVSVII2Q7+vhf47d9Kvz0V/nV/yLtD8fZ/+Uf1Lv/O/0/36pZ6Gv6+//PBn9B+Vv6MJGTZ4m1k/NE4yJzc5xxI2lbpboddb9C7wCnQyvris28bXDqzaEHv3aH+8Eyv7vss62uc/98eqBb4rC173yy1dBGmVEugS6IKG8MkIRaT4li/3Winyhv80NjbeVRWfFOZZNrdZBB0pGRPzd/RbselKS6ONL/Of8cNErnlNfOFA/Up/Yo1ckMvtxKHxxGZ4IX7Mu28rkJUypZ2D+NiivwQELwIh/oNXBGPIHZHYQlqw/WcwGfctx4oMG7axfTbkMs8L+eb8X5nDR4KWIRLaCqypG8Bv5z4i1NrNFhWetuVEjM3QWYAVPWCjiFBCo2Bg2yq5F9fOQ3drKdixaMSeXnPvTqPe3I1sWg96x4HxWzbeb3iZOLJhbLXo83zLbz1mcszr5ALPhbq5QXdFWT9zazzziQhZA+ss4iW5RSR8lfg7upxhDOyxGdwH5D52X4iZBZ1WjGOamI+nzOAjYZ9doO6sRYYN228972bmGbo88LURU9njzLk8tuzxNAxFQ6t93CRtn1tOQgsaG3NhoYhQydptXyo5DkRtKqUpy6BaRyVjtvfPoagkgK0DpatjFpwBe5rHmdr1kcMV7/vOvJhc4DcTiyu6L8CKPRfbFei2wR62o23wWabAoAlU029F6fiXtGKvxfPtH2gu0DasfWzj+abuO547flaer/BBXar1bnNBRegtqUiREhs8EYYS/BJ+BX0ys+MEY7WkKvyt58izsRU1xgrP+AhMVTqlGE/ci7nJGFBTGSHLfHFOIteGrCBIwSf9JXwtzehmOwR1q3FgXGnDUrMW71ZAEqTULxtLu5gtRGNo08Z6vSwXxlb8mfw4O+gwDj0XWi3yXNjrZi9sgd2931gYnFlfNtYsi1MK5OC7Ev8LNHfbD34rz4334vWJtWomP233HfSEeHb9i6rtAz+3tVYZSru1WYpsU8yravwGPrgFJSKErYAMJffVUAvzA9yQcZKJkUKXADdVua/FOPSxdQM8N6AREeoXAu7EHY0wWQc/udW6jtHH+rN+a0yDZDw/3NH/3xn+vHz93vM/re+9/CHSHhve0DwsxFLCs1jutMyJ7EWWr8sU6tcGLcTRZ9jhciypP/Fm0LRL/9anSU+MFWiYVilFiZ4ZqTDQ7y30QMdTuyAp557BdH3/mY/7n8G6ME2JJEXR24CI7bOwhlw5EPAP4xP9ucfFKtcb35/J5UcOBt9zmPyRHz8+H6SdiYXJuOTaQmwvMHNcLMTzQo3re2KebRYMnrYHZuq5eiXuZj9jnm1skC9kcp6sPFuhA0lmBvZMDdSnAy/73ucPLbFv8GxnC73IMbr/Qq4kjDKj22eD1oKc1tX6V54Nteo4ACNAe6Jt0EyeWd7Vc9ifTeh4oa698J768hr/E7Lbxqbvw8ojNffuMMj72tOhaeS9r0IL7lrIJevjfimhkgm4DbWS5GtRbYUxPISyu4MxpJqhjg9Ood+AWlK1FjVkH5DZ94EFVuy0oN/aYZP1DGiZp/t+tqDPih8YlsE62k87BTCIrWqarci2Ha0DOlXLC9guA8+SvmvmSl1wjLxQ17wXvFAPrsTN5L8K55ltE0KHmhzyVR3HojvW3fvToKGlMDE5gKPRFXNwHzLdfd8ZX7Wix8R6vEELqyitey2yzsPQNNSqalsgD8OKdA3d+gHSIwfmZ+L1go9mdF6Ir9V6w8v09Xr5fAWu8FYH81moc55nnV7weafjPRU/NvQ1pdORPGFFNsfFxft0eK08gxX+3jTTWfC7bTRjlxlcP9/sJ55NjE3ouCAfaFrIlZXxheegmjy+Tw2tYbuBQ8Lh5pdWdUD/41g5mGN8qOCkBtsZQxxa0Ymxu2OVD4zdHrj38wZOwY4dsFu4T2vb9j73lfvWoWispZ8nDDVYZwxSUSgjVCJVEyiFtjCWCsYyQ46RAo2IkBTasMuMnn1/So05czD5DFywwYLOuAWsgIZ+AXZ5eqZkeW8yBXFfgOz6Wp9hSPVzlrHq1GOM9tiwWdNhbColifWd94NV9sWEHJZlxeg7ht6RzSVjt90deytRwBiP6Igrfg48X4lJ/6BxoQ688I5m368gl1K6j06HkTgfu29GfFWxHSaBhrADeQkN3ySDnykjIJ+d5zfgRrtpguOD8Dd3gx44P/IZkv05tFSmMNvOHtGxtmpDiSzSYQggb8D7TmEfsSHzQnxu2DqEP3b18znnyfN5kv0y8czx/YJ/njnL+0QPgvTQAAAQAElEQVSN/5pDZv/B5xP55MNxy0RI6DhU6FdZv7EV7gv6Vh3xweCagdyEmiox0Oh0HOrJvWPydNBb9uL37MNrLZrZY5z5kejx+az3j8/6yHng44Ufo+erHhn/8PzSx9/zQ+Z7ftB8b5n4EecTh9xPyOk82l5tKgImIrBNea2RqePQsN1BD3ej7o8jPmpyXAytKhccbcUvGMcnz88UDRe0q4MEgyy0G4Gxg+eFMjvxUMlQBUYccRobgdcIyKLQzy8XGuzMwK6f97n9FilwIPe/8DF+x6XDR9RldaLwVb+gJQBn3/A6Fk9obQSaXvTdZ/QXP8zyzF8c4t5B9HkIwcwHCJhGhLDkDdz/jAYPPreJdDorWj/ePY9ORJDINwjGxOUiMFHw/vrHST6g/0P8CuRf5B4JQAfiE7a/sJjM4Ky2NzQimB1Mfv3Y0fbFlcDwX19++vioaZ5UamXDO7I4NDUC0gXhRLA93DcdCcrapF7sgxa/BckDafliiGdSMq5gBIV2ks+8upIeY/gXP932rwMRN4T341Ejm4UHioIYi/B4KMDr4HtDH4HyfnvgIfNOOhGpiFDwyM5x61hrJJLbQhtB3CDfQvGcidve2mbEq+XisUzAc+ULfdyIYAqlMpP4TdWSGlrpMLYmL/q1pjJuspnWDcQAAFGTstgGbhUgZwdxG4oA9AqRKqWo4ZtqgFcl4UEhHzZtLLQ7enDD5FBEKDOBoixAFiko3hKbXADm9onhJtcOjV0r+XlbbHdhBoo87be2WcBZFdCICJl+LSlfxp3I76UvvNBa4cFLEWxkHgZvqD05mVMARbLJFDG36YVNgTfET2yKL/QnXkgti2UL2yQCWwY2SOKy6sTmx38VO7BglSoFhZlTF220K8Vl5kB4AQK1G0V0HPDJeAPbMJMHCLN3kLQD/graDuhlnKwKGCQ2BxX7rJrJEaKGwld1dxrwdZN9wcz+/ErMekG7sOG5kId2SyVpTseT3jy81Rdffldv331Hw+FO6140c2i0qSjgF5HKCBGafTM7DFWtFQVeWyji83SR2+X1YDSRuYI8EGuHrmdRZmglHmbiefJm+zLJG9aQenzWkvBI9ofYnzi/gnNmM26w/Z/5kcmL2Lzs0GESn4RHqwVdqw6jodFv8phrpOWZydfpFcxfSJ3wgpkuBMKffUn9M23TW/zimrRQlwgZlSwsJIN8mOS/iLi/G1n0m6xPQ68CVHQyLdvjxOL98DDq/n7U6e6g4/GgYRzIwaosRQG9LG6xDnw3TqIdR9IuwwrTmdo4EWMz8b4pWfj3bqMJn12vF11ebmD7eXPT4xdHuu66z5LRUw2C/RMRykxlSeQo+C8V3Asb+COuiFCih/UppYCXHYIxy3WDUHa8VMfB5rWmKm3BByFpQ47FOgC9XuHDhQ3YQuuN8WKdwCmZ2LCyUA96OI28TB305u6oN/wK/+7hvt+PrcEvVbNoqFVDq30j8s/cp/7gIfSvvVT9TNgVmf7oV/99/drX/1P5+tHxb+jfPvxr+qCvsBu2g/eGP3fbOCQVIKWgDbfk5db9PmvhYH+nXzKIH/jB9/DKt6FnjZCNax0n4nwhjmfamY2XYUE3+0DU4JIQlwRrco+Co12ejqmU0C810C1USqpw3+AzUAt6vMBLXJbb+EMrakAp6jRMJzKZB48wD6R2zCDPlfi58BLjNfbK/YVf2p1H/aWfccfWQlHcuqyb/D+hN/0Tm+mRnIaD5utOLu/aODAWuuzUzJWcW3jpI2y7DOKyP01vtr+x89rhNndFHu0CN5QoQZec3TykQF/7tZbUQAyNHYJ+UQU3pG6zDbNZz1abSsXXPIOgMpIG/bFha0WWv0JjJ/hndJ5e/bESe4JYpRYfD4MeyN+3xNgXb07y/4LBf/V1T/w15pqX/XpxzWHTP8+r7MuIUASg2xU01oUheuKZIWgTCGRzX/RFqGyynfnq99ZNXCtyLsi22l4w7vQYr/jUsrRaNNSqgn3EtWP0DcsZjy622W9rE772PtZ7WoPlX8mxwL6tpcax6ciG/A7d717bE+0A/Ygg3jctxMIMLMiyK1QJsoF5w1A1DIMacmQWuAdA3QpDWKUux0JcuGbujhPZBkU1qzynREpR4LHr+bLq8TzrmXj0vtAb+om4meC9YguIKwN0+bIkQIRKyQ7hh/sOTqgi/3GstMmBELboL+Zrl2cj4XZAJohMgU6hlGPGuo3oldAU14bOAhcpwdrlud0eyDPzbKadiCXnz4X6OxEbHlt5tkO/IFMt0eVorchQiaWSyVhRwXYV2JFjsa7E5kxeuL9gtw3fW4adeNigt9GurI8LPA3bftM3zQcYoe0DY/mvrMAJ8JN5tSQ2kiKlBEoRvAP/lb4fuecHkRMvRaPXotrATUWIfNw1I9eFddh1YiLmF+xBCIkGytAEMSAa8OBO3bYbvUi1WrqeybPCveUYhqROpypzFOpuEHrYXhGhWgpyVR2Og+7uDrq7P+lwGBlrPLNcAToM4J7ML9BOaAXEMBcySxvC2V47dG0jcRXotlY0stc4UEcPxMdIO7ba5Ryw3diSfqiYsAQfaUX/BcL26UbLKE/4QNv9na55mJf7bE4YEdIA6PO+/lA/u/tr8vWHP/yvdNjv5WwxC0JDSSdTigj6qVISGQr9kK/OBl3d/wx+8nvQ5Z/jveZv8qPerz8vUqQyQgmxDOZHQjMlt32M58nMiK7Xho26zBYauPXxAn0/M3iMLalSoWReK9n3dg072Y4DMtjHmUUF+5aStOQ2PMUFi+6LhYDpNY0Buqyguzw2kduOqasPDcn7KzE7Awt51fnDV6+AWJqZ7HrmgwiD3xcNZ/aqjk+vaTM0u7/sN2D1PXE7Q3emHppuYoaUqA3L7a9Syd2V5wwpIrquSctHWEvC/pmhgVgZB8dLyvcFOqisAmIawDP+Rt4t5O9s/uhs2SOz58JhHLCRI0CakW1jjjwX+41D0+k0UpMHcBM/7VpZXFf0Xqkpri0Tc9wK3ra//eD+wl5xxW4ml+aVpdNotargp0p8N1qvc/d3Rx3Jd89z3VqwT0hqtfQcK5l+JZEsO3w36G7E/sb9iixe+yYOiFbGSqYG5g3IbmjYp3AfJSX02gwSeuz4fNMMvYUaZhutzF+4n6l5V2S4EMsvHRadWWNfeB9xbfUeasE/M/XxAt+JOms7rMyFfJfb+tTaeNsQ7zkrfHZ4hnYQnEMrcruWbsIbDPDRij4L4xO0HTtn9j8vxKJbnwE9cbD0yLnE2YeU/YfzHZPs+EUKiRgQvkzZtws2eqFO3mRe2JevHDYuemHtOaPHBZntN8emW/OeiZGJGLlaf9oJfWyfCZksl3EWxq/E7Rm9/Z75gYMvg398eTxf9ML4REw4VzNDrVXOOgbqetMdsXRibT+Ogwb7fqy6w+/e5xz7Op8qITGF58meO5lbwTEM7LkHDunGPgZp2QcrMoorI5RMrpnYoKji89YqtJIYCsakDCmxd0g3XGKigJe0WW45sGC3ifxzDHrtiAjlK5BGupDbHz696P3HF33iAPIF3BV9hQcqNCpxXaD3rRxZVeFRsqhkqBinFTVDH08Zd+D+ODYd+YFmoF+NC1T2jNX3JbsciM8asGtyfQK8xyV8JfgbIlIRAYiLVjdgFNsW6mWRZbEvr7xjvhALL7ynPXN25fuVH3YFkwK/Vmtf5yxrQZZMyedVDrgdHLfGTYWS5wX7t5oaatWIbq2kLPuBNe40Vt6fWocTe/cj96BrJp76OQVx7tibyQFxVdNLCVXki1vVCm1scRiqDmPTkXaopesUCTKptDlWodFb+jMxPRPPK21IasYHKrIViF6nqz5+etRPvnqvT09P7FMnbRh0JbdnasCEXDPgeLDKrRSdDqO8D79nb353d1LWKufIBXz/Lw8F3dKqGjVoBLfSx0BCLK0k+kKdcV4txM3EHN+7liFeN2mFXq0N21fiYYDXQQ/sid6w93hwrSSHGjiW3+t7LkTmlcC9QPBMArpYuHBcuTejFUOsJApokgJZgiD4OYy1cFhcgaahpCIoVAjqJDZ0qTCuna1fvOJ3jTDvFx9/froLeoA/BkhDkhCiwzd25Xv/jG0K/6kb6T9DV/8FrmBaSGF9DO4Dgg98afoHTvBnjLtb/4bDZD6hxJkRQV8dyXacCahHivO/8sOL/shR+g4B8/g8yX/Wbtu7eDuY7VSmOh4UKWhgB5jsRMJGEFxIvid+XXh8/KSFgHPQDIeDhnFQa6VvDo8ky/1d0+GYqkXQYLMJLWVCEwiPGfbOJyMU4kLHDT4Y+lv9+gOeiw6P/aiD+tVnsWCFfvzmjf7wb/+mKvMjQnykkDpIikhJHtC3V0SIDxDKdD8kWd9dHvdYdTEj6wvP+ch2WEiAGd0NTogVuzjmkkmmoP61q1+9CfQMillij6JGQrZaNJJk40DhoTBUxiJC3WEoanpy24l5/AYMgROv9EIRN6CjDgqeJblS5CR20hkK/CJCG7J+lldcYchUlnKDrApAjAlalsMqbDC+ARIy4L6LwEKOLuTqDPSWOJtZqBfss/EsmJcwSb5coBWhFR/NFNGZ5yvzEEkM4UfdgDmmDxvESFVkv80TxW5jYzOrH1aysXjxgTEbC9NhGroHqMG8wNZJPFY2hINcwAeKevJjiQ+M95AMa2xaXv9TUY9hF+rD0JjbuK/KkuCGLM8N/M18RkwDplJWqRi30kBIgZ6LJop1wGMca99MmPZNH2lhw3kln3xgfNv4zMwRcjfkvdPDm7f68jscGH/hA+N7rXtlU5TYKmV+kUWJXTOlykLjWBpagfOm1QfG1xdy9Kp1nQilVcmbSAPfOMY1oJpWHDCxsF6pwxfkse+EbgN2b6UQSylBdcFnE761rM9sJPwC8ewDYzZX9udmJ4JXMr+V5zg2HYhx6+2YN90FXjMH6RMbuwl6K3HANAWyKQLO0k9Y/P7Mi/SPYzs/Z6nAXlKWQs0f9JbF5eHOh5ojdh1kPg0bVBQqtCWTmgTuadQ9B8Z3/Erql2FvcltrSnCylE4vS1VEItqujbpo6HG/7/DcdCXfJ3RckGnF4RZ37mMTm6sr8NLhiq9dDzbs+Rl2bOJY7koxV4r+X4F3BbIWZSkMB5CA21BEKDNVsUktqfwM0cXEn8Qg/eB5glcKuNCqhtd7cS0IOyGr/TORmws+dN7dchf9WG9tX9M/jO22cJ9GNq4s4HdHvX2409s3HBjTH9qAXCnzaqXozZj602927aXqz16bPkVRydSv/Ud/Wv/wp/+mfP2tu7+gv9p+XTMHv44z87I9VjKdmfJbUgTrAHU2iuTcVG7aWPgXNnYrv2qjsQp6tpI9Hw/IMdQq2yWozbtxySXH0kTdmdFp4YVk6S2csEFIKpkK/gOdmIc7/uUWnhLqAKGCHAU+pRY1YBwGHbBLMQIm71OQZWhFhgKuuCJC7mZN+drWXbb5TG3qL9Y9txZd2ZhdkfFKPF0ZAuCydwAAEABJREFUm5wL9D/7ZiNePH9oSQ1oOlCHUsnmedMy7doXnu4pyMu+XEgM8xI4O8ps6HqFvvkuPV5F/u9yHCxMsu4ZCWZCSCJUtaFURKig+4D8A3p3aFVuWxbwBY1dK/JFhCr62z4Vmyb2iAi5zUz8EnKtrdDboT2T4zN6LvYJ8oKqBm3n4v3poLfk5ru3R717A7w76f5u7M/7XHTxC8yZOjMxH/aKiFeQQp8v90IRAPIkbYbwSSjpFyDEBYEdGUw7uS0ZzLEd8BfjzgvMxAELD5lTMlXR33YY0LlkdvwVw+GNntYb3zP3F3Lrgn9f2GededE5szbZ5isE4dJ1Oo6DTrw43v0C+H6kRkZEt/EEnYnYNYir4I/WWt+cD8yvtWHrwhPWAgUtECnE4EBmB1Zgx1c84pPIXKFRSlWgi5gzExsvxN8jdn3mBfFCjbh2nosW2gU7bRAMcCOYAZhBYq8sqQLQpQ7dnjVscxibSiZjG/EKnXnRSjw6viAnxx4kdbsC3KJaa7dLSeTfQht23EEKCc7SxqSFsRnfdKA+O8evrB0X4upKTEzIvjAu5mUJVWRrNdlfJXutVIV2QdiCDcwvSwEztCDbzNwZfU17hddneVcE3g3Er8eMY7tsjNnUJaFLfLcqVdevfsg0C8OLR7IcbktKWARdhSwiL0JH9scPxPzxNMoHxg3fFvvGGsPP+rwQPxfXBWJhJX6sXpcHyYVDEuIliqTAzxt2ooZmqCJQRb9CP4CKPWyLgUNj95O5uyTHP1+CjFotcp07Hg468nLow+wDsrWhqkDLOPKFbJFShabpw1owNhlgd1e4ir76o8zotAdkGseq49DUf+xjHza+QqOtLZXQ9CTLhVvUaxe2hqX61Ts7tJGe/oYdDIz0x/0r+AbM96+Nf1H74ScMSP/Ih/+RUFtmUVIqyJUMdGCwEiuGwrM+AdqwEM0NFPrVsemPcVj8b3ya9RscsDFdkaGMVPF/SRul3wdjEaGI23N60HFsq9vHdNFCqEd3l2PKvl1R3PqHBMVQNU14DPig1UotvkGtRd3HCFyIm4r8QR+GMk3Hrtd4g/sbykBaPd6Jpysxb3DOT9Qrx/VKgBnPW5QduU1Le7B2bHIcPrLX/sRhmQ/Q+t775crB2aSJ+jxBcwUWnL86l6A/Mz5DeyY/N8ZRqZP084mDyYmDPs8JHqSBr1oC++n12tExyeHSoaFjwRaJbKCpgO+WWxEU2uGxoMNCnTA/2yGwX61VB3xnG9nmfk46ycIU7DqMA+8HxP1xUMehBmzQ2WhXiMzoNaHPxN4Jc5C/+GCoTA8t6LrasNi3ZKogVMMfrVHT4Fugbz853/0HDidqfkToSm7PzEUIOTeMY71CXNDa4b2jz4agNN0HM/y9Z1gZM+5ILhkO0HRb4Cn479C3npuIN2jZJzN7I7eub9ZrwUZX9LriH8fAmdZnMC+sAy8+VOOAcMZ/C76bWbcn6uxE6/sN20Ba1tHrt/MXNsTBxrvJzq4OvkqtDDreVuyzW4mu2t51WdB9gv8Fu56pcc/Yw+vlM+ul/xLx0T9icnB85fmMvisAOfV9YoYKeiat6b8QR2fH0zJDe2XPtbLHWvSCLo7byTrA37gzshhM98K+7GrgB/eJtRCRRCP7fEK2K/Z2DXa8f/x01kcfnj5e+IHVcT9zQL4JsspMDbXqODbW9ZGD3wEYua/UVKCPD+xpiLGxgpsilDmzCo2sH8cxmVd1Yk3wmcnD/cB++0DMFkVKM77arLyE/qFk0Po7ZhrxdYMgdgHwC2A7SbsSG5VaVGCYtAzIpDbrh49XbLMzkAp4hUoEz3dst+gDOr/n0Pjp+SLbYWYOWGrwdF2qMCoFnm7Rv5aqWoqylO4f4w219LFqHGAkRk8cFp/Gim38DJ6mgXwV3AQnIiw6vtyw8co+YqXduGeYwA5ktV5JG0qJtgPzIrLzrshTMvHPpgtx239AIEbOLy/k3qQFm0JKCU4bLEtTg39FDkym0I0XJqR3+0Ae+wj9s+MOrai1yp6sdJ8OQ9ER3R5OFf83oOLDpoDgiu2uxPmVnHK7EocYGllDyfPQ7coI7JXQTY3Qv62Xg241IuFv/wj5HXu7IItdaKFn/yweQHrr0phfi+dIM/n74eOjfvqzb/Tp07Mm3lM38tg5cSX3r6xnvVbTt85DK8g/qL9fc4Dr/UBlzDwu8CAdJWhn13/QyOFubU3K0vfNi+smybFg55nEcrvSbowTbvJVSkPXim4Ddht0d3eQa+Tbh6PM7wjNBs2EpvHTBm44qJI0Bbi1UvWfZnNvPBszQ8oEQsKewpUS/dqyJ+UdTjqMRQNzKsGXNyQZb7f2r3DrM+wP82W8Dgz4HjzjOJDcMioPB98dQuro/hI38mXsX2g/D/eh27PPtDwEi944WG4dvm9odG4fG9RDHeC1m9cr3b2j3L5718/oOOkN39JnzJ+d55thl1x0vADZ4f/733rRHz6FFgqyC/RLD+aNYrlR8NVh7/OCMQG7HCxX8C+8ZDy/XHR+ftFEAmwkbdamOh40Hu9ojyq1aEdmB5Z/jfDidIHHC4F7JiipxYK8MlKBc0uGKm0CpYQi/HiXtItuh/7lG0Y93u3E1/56/0wA/taX39c/+P4rfpBYb+gQilsPkxtzf6WoPmo6ISnh33lnquQNhlqJr8avRSMB3XoCN+K1gCvokg/f2mVxEvVkMA/xOKBT1GqVX/i9mLj1xmUg8Sp08pWOQhYD/CCGEz6VYlp1GG/tONS+SanMy0wJ3qjdeS8I4X5EKAEp0BNyXYwdO1hfACTHh4vESqFY2UCsJPPGfI9t9FcWD8PCM4PxA35ZKmTzRldc8OnjWVXxe2uDCjglEu4hy5hZaYtKlt5GpiJSUigZa62iU9PQWrdRKUUZieB8NlEEpQWbLgTQQjFcbFvGJXDA41Yen4hHw0xAOT5X8L3gy3zAM6+EdyJzZqiUUCU23Q8iwQunYYXHii0WAy9+S6zaOaj04ZUXX9tiYTfBY+3IEIl+pci0mlto+zC2IF7BtxW/p2+QY0PYkHp8t1rQNztUnpcsyg4V2apqxR7Yc3i1S4VusHn0S6hgjhsVEQrbuzZl8fyQeYezFtl3/Lssky5s/F44/L2ScxO2XJFjJykjUwkU5hp6PwTdXYKG48FtgXerKbc8lgMgQ8qIPpYZvZ/ch0ICIlKZqVISHQv+LbKvDbZVMq6Qei3q8pgnAI3s87BDFoX7tB9y0NdZ9U/1l130jaICJGMBlA5NJZsimCc/Tw3Y5jAOOgzUpGEgpwYNZVDJQQluRpE4dLNpd8uBzTbifqNd3QJuV+cFfT/bbX9JEYn86vXQBy7e/E+uadTCnTjaIRpECQxk2PddGzx6jPHcfevv8YhQgV4pRbX79LXl3mMlU8XjJXkO+J4YqvilgvMtcF9KiMcALX3fG251NeQLS/e8cSxPbJY3dIoIaBcg2QxFh2oerWgYmg7jqOPppLv7e71991ZffvFFv/9V1uk/Xmb9+rXo119SqKj783f0z/9//7f68vn3aR0+6t//zv9Nf//u34c2tFpVqxWahZZ7+hUo+DCySAr5JWPC5n2Txw8KZw6FXoArLwMLh8c7tsUUasRDs4zclEylWyAyJGy/QWPB1gtxP7NRmWndX6kPXgNX9N4QmA/4qTANZLCtk34EHvRDyCU0LSeI8sZv4eVmo95s1IMdHFJOiIX0oSyl61aYs1sO+Kw8dB8EZUqwUSmpgt6lDiplUKVtxGxjfmVuATnEtUmWeWJD99L/ne4d/zGOI1PZ7drw0zhU/FQ11CqmynJOxOOF3H/hhaofTCO31/sV2+zEZKcvGV0FfSsyDbVCM2UZKrK2EhpaQruwBg66O4282BzojxrJL8NhbDrC/zhWHWgti2Wq0CxAhW6FWMlUci8uTEJJ27Tio0hpGAoHSQVeRcY3GiLKenRfcXOz9U6cbdh7u8mdgf2iz2nwGeBzg6LkGdNkHpv9gK+cd44P0+cxOBLTAOgwmAAfmXhKighFJs8T3FDN6PnRsMnYCr6uXeZCjoLNBn7XTIxNxJtjzjB4b0q81lpU8W/3faSK+7SEiTZks6zF9MGzDg2+FSFqel5lblV2Pqk9AKWYBluQokjcE5K67dFW2k3mjyjaFehhnNd4YnDG9ohKxVen0/PCA1BShCxLIkOUVCBXiCtC0ZsQXXkcFIXH4CKggGtdD2PVgdg4cKBxHAcd3R+aHB8dUK6W6HNvAkif28I6VdCnROnPt+6/TW43gmcl6Sb2KxO1YaU+B2u1+WaE3NaS+KbIfuoAr8JYdGo3Ngv6X6nb3vueyRPvTy/c26YRKdu94KMKZAaaqdenHf7ishwLBvfBgve3M/2VyTvPjN9q9NgYiG3/r+4q9xG7EBEMf3Z/yQO7QoijCRqmwyA1oQAVaCqVthFrtiH2tP2G6uepgl6ZxIahNNVqAN9zsG/l+YD+DUj6gS6mb56YFZvuuum00a7aWQM36+GAlNA7AFr0BlOIqkxJQERI8GCm/IPJRK2dqC+27fo6P+FnGQptK0UV/OJ5kNgN5gVATpZxaKkRWw0F3ZjDB+ZSRKgkY4xzI5PvoNcrjPYq6+vQXznc/mmK757/sL53/ifkeRGlt4JeRFgNMVW+LM9Gx37stuHJCM8/djfoV1jv/i8cFl94zrAyUv4vuAmETGi5jWAkXpFoLOPGl2mu5NeMoydgxlaubwtj3d7YwBrUDB2ImXsOkE5j6XWxlICLei1bmLsBnR5zvGd1/PneshvR7Q5P0zVv0NRbOl2vz8+4XxmYWc8WANdh1+j+XnlmXgu1YoXfBt7a43PtdSUiyeVBXgMqNrLtjOcYuPKud3ldfyb6KzSk4D+xfm26km8TBzkLsbbDrQMy7fCoNXUYm+5PYz+0OBHvRw4PDtSOodWeU7UUJfwjQoKqebvtdx6j4zFUgLqtylPGEFNZAh13Ldj/hUOzJw6+P3Eo9ul81ZlDRstuO0CWWE0NyNNaUWvJfVFEdHAcD4yP+OowVHXg3jFc8WH5DPALWYadHN/gu/HevAK02HXCprtCJYsG9HNu9x9V6JvmOGRfHwf4m/aA7rVk1x8WzBTXDoNdOwrTU0RALxWZ4oYaH1qIs+n1fQlTq/KswWOoTWMrnXeBrkJdzsn+413/ypwFOWmgsanHLzdX7HelBvsw8QW8s/cZ1M8JX0/wemH+E2MfseuHp6s+PF30HvjwTB945nD42mNuv9GE3oU5/gHzI3jfGD5d9DUHtR+Y/5E5fnZmnmv2hbg6Q/8R+v7DlUd86P4LPl26AyVegPH/jv6bJmLLdf6JH0g/PU/Ic9V7aH7icPrpZdULsiOCVtYe1NWMXyb0dPzP666ZwSs41veK3K53mBseUuKIkvZJKCPgKTn/Vuas2GNBHre27+k46O3DQQ/3o97cjeylqO/EyMaaZrDMfp/LEK7YgRAkKbMhx5x9dRybTgZy4yekZ5cAABAASURBVNTPvxrvN0UFOuLaEGyFt3NeoZt8EKmA6e4EwIY9aBA0mJGivHcdZ3Sb0PtCO6P3hj0iAhqpkgA8kvuIMGn1C0I99nbf3fTfILgCtn709XlHfrE+RQfLMGObiVrg/emVtXzG/ys1wVRKJjlXyaumA7pa50MtyBCYyIx+Dhu2m4mHCzQm2gU6C/oJCUukElqKlLhHVK3/CWd/9uvbtu33Qd/Weu9j/Io5V7GLU9/rW9gOcYKdkMR2CBAFxYLISqhEeAhCPCD4F/gjeEa8IMETDwgphBSKhJUIbuo4xjbBjn19fe655+yzy7XXWrP6FaPg8+2/Odda+xwHJ4z9a6NXrbe6t97HGHPvvaw9l654Kugv0B3hsd+O5JwRfuQZ1nWrqQJUdG7k/4G1ONJvm1/tGv4b5D926P7cj9rhj8aaqswpGcSCNNTSfbUfR20H8uXQet/Imtu0pJ7YJbp/G7iNPs8Xl+1xRp8ZX2BKZL7IPROo9q9QJiLkf5KylJShIm9Br4CGdfT67T7lGcDlzEcS0zPOiEybzahxGMkzIzNCB/De8H7vhg+E97xHOPAewXF/cFywBhwbB54fj8h2wtaWc0EWx1/DPgP5cGwVek2tVpU0FEWGIgC4WHYXlb5mW4xVQ8M2QAWfsCPfzPhqBm1RekPcEuy7beVBBNgXvvQVbbapcZMwy4shrXwKg64iUrQQfIZag8VWcHDFIRVnFI0YrIIberxQYgW6cL3sWylC6wIIG3HB7sOXm56ukP+RIgLnZ4cI+gA61YGg09MVVAwUH/5M9l37g4ZlQyv1KVTctuG9+HpJn+f14hHJdQfBpWS99wo9LBDPN/kViosBqz+1n+i4/UseQP8Kh5//8cdF/rLn5Hv2IlolcgSHi0vJepZf+J5IPgeC9IEAuWdzuGOTvSNZPxA00xxas6kOO437Z2qbnRYcfiCQOj5z7giyWxK9Nwv/z/UO0FtLUeIsB3jJxNepgfZQi6r9gl37yzKXIXWTi4s6YtK7Iic1In/prVVfXO+14evJDhB4ESl5osfBs32oSmKQqWGQVGjXLkNRlwfZvHH70PKcLx7Xu7EnAy/yhnwlUwFtTC4nvQmjzQZsCLkeJ7VUbYZGfI7y/KvdQL3RV1WhIeSy3DO2mNhQkvbYasfx2rhiY7lmjss99Q20ap+XXW/z9eZsloEsCYQu8bCgqzeEmeS78EA1G3jp0kvX4eexmXJi0z/zcuaEzY7A6Xjgi9RJC4QTHfxSI4IPAII68RQRyixqyDNuNtrtd9qQcBqLvpVUq00DyXHgA0Jtgwo0MpjPvBkapRZtGL/iJdRuu+n1oVUVaAr6iKyZzfpMUjuTKE/E2In4wUyKyI6XlOKyP2fsfjSe8Zk3AesSiigqgGlOOMqbRDCv4dvq/kVaSIB++bMyx0n0jC0O80mH+Ujcn7Xyvcy2nGB+BneCrqIqy6Da0NMwFHSWWs6quaiW6GMFvSNTQm+DC4bk2G7YaahVA/YZSNTjZqstH1t2uyttsekwNFWQF178Hu/f6nj3RtPpoNCihGa1Dg0ZalHJUCKpeKG2IPsZvCNJ/t4fdTgcHY7z5UF0Fms7tEZKURTYO0uBT6qSS1uR/N9Q8mHF/0p8Aa0ynhHwXYW1GE82lqrtOCCnYaQ9ML8qoJuPsjV0b/j0AkUFObMURYQkZIAcP0WEPKckOFlVgfIIjqNx2Opv7D7Sb2CL/0qVBuhmFC3EifPONKfmpWieixZKQ6ppqKP22HSDbYcyEAcDvAZBga2ggZtayVsLsbPg8zOHlsnrA1imWZP7HmFxQK4EC7ZHXGWkazpOix44aB6IC69FQgTaiy6jLld4SitcZ+LvBP4J2o6jmdLry6OZQu+QbTXWJuvd6qAKFNqB3bIUZSkqNVUph9Y0jMBQNQC1pPjJ1rX/TLMkuLWotYI9KuMpXwsbwGmedSA/e+1klg9ohKxjSJQhj3n9j+NO19cv9Mknn+jHP/yB/qmr1D85nvV/u0391XsO08uq3379j+ov/PR/qTbtdbP7qf7Kx/+G3u5/obE1bZB1w0OfH/z8Vyk76hsOKl1f+NumUmB3bMp+ccPecnM46i1x7PKeA8uRw+BMjAdJu7VEr1ApqUDPgk1axRZA0u55AXt3P0LvhK7nJ8BR1ntG5pU4UgS/qm5n5ru0tyf8bltFSgUgaMiLZx1ZUyceLP3ieGJtzeQex5G4SqaGVpSUnjtjZ8WiUlbklYYxsUUlXw7abDesoR37yl7b7U5b9s2xjeSRopTITatOB/x0P+nwsADUj6vO5LmZ2DWPsVXt2Rv2u6E/YO84T5UM1gS46PuAHf0w5b36QIyf6JvQ3/KuRKb5FG6VuGrEyuBcRgc/OY5qCfyXyDboer/RyxdXevF8r6urLX2Wf+DstmFshP/Ax9Wm/Vj7OYypqsgy1uR81sgTFTsUSamJdXfEdgfbET8FvcGQ/TbNM3vqqu67vk4WeTyxqZCZxa4V3wSrsESoldQAj5EcZl4jOozEh9GXlbVseuhsf67rKqZ0uWoJFRohl+o0NrVArzCe3YcJkYiQ0CPAiwjGU9tWL3bH3tux8VLHuiVyBS+NJbYT9o/o4JjfeH8cqrIUSSlBh5swAy8OZvLICZ1neX37nGCaW/TYwKevb3J91iqpCFUcipSBBRKLmB6QRZiLdb3ojvPdA3Bg78TlHR8VRMizF8DPdodQIItzdWB8LCMpFNQrdqjI+gQJbQU8QvALwJiSadYS8rBte7YvQ9qOVc+uN/LZ6cXVTs+Jl2e7LTGy0X4zEA+1r4MKgUCLiZdHM+eSFYMEazKRwXLVkgr+WZDVsILLsPwgOpELTtMZnRYhKusrOlTi4Aka8w0lExxohQQp+eXYkbx94Fxxz7n0Hnvc3J+w3dTHu/6tQu8CBQWZKl8r2i/sBzOEHpj/9m7SLR9zHiZ1f3t/jSLVmhrHwvporJVKO5i+aEHPifPWkZzmnDRhM+tzsjysCe8rgULb7aj9fkOeGDUQP1vyxX7ntWYbNjnOGzxardAGiJE2DBpctqahj6Ua9niqV/oCXezLRbbFIvP3Wps5a/h/nHfi/Hc4+N9MOmsmoOzXhcBZ8M2K3kzDI6HEdybl0j7x88ORXOgYODFvYt15nrUWV0YwR6KQ8R1JE7pbb5eR0XPNZqw9NrbYbqxFJVO+komVesOnrq90WgcpZKJud+CGuJpZ69/G5/ri6t+Xrz/59f9Uw/yJFAl6yjTSwoG/MmHBn4iMf1YhFic/UBX6Z581fYZef+l21t3sPuarKKCTBmSKgJBBkgtaCq39H8eK7TDBwzY6Q/zEnnQkdk7YacbvC+XFtmv32xX5/KPnGz2j3A6VnCPkWnTkQf6BeHXsTsxxrPhB/o5nsiPyw0KBfRTBSmGOAOywACtA890vIuR/7NKJuWeUn00ADKPOj3J6TGhyWYuSdTGtzdD0nOetF8CGNR3MM679eY9+lvNAaZg4/8jc4On5R5KS4YwOMwJ0IKdPQC2hq/2ol8/3enZFrLMOduTYLTx27HUjfIdWVNEzIuRYchwEziyVfiAihVs1w9c8zMs2qNAeWQMkal6KnPT29kFff3ury/+c6Uav3j6QOyedmZf4dTs2mecVMhgafY6VlbVQWaPee692o/bA1W7oeW+oScyqg/mlsBm2PfEi82jgXInrOT+uPHsvwCzMoFoLeWLs+fFCt+lq16A9sK8aRtobbdhzWitCFAktF/LJAs0ZIo5h61awRUOOWlIJKFITTj0Qa0d8IgVrrOkaua/3o55db2WeF9oVqtIJIe/Ji0fmTMSF7Teh95m1cMB/t+TLNzcHbHjQDS9r7/xyCf0O6Gq4Ze5rxr95c6+vXt/rl9/c6/NvHvTFqwd99e1Rb+/O2GDpcTojm3kc4Xn3cNarG3Be3+nzV7fMu9MvX91B40HfvD3KL49vmHvLS98b4C28zecCD9jz3P1eCzbC3wmscDkhs2l7/je8iP7y23t98+2D7HO/jL4nh5/YuBfZVkEMrLJMPbaCOJNkGx7Rv69bbOF1sBKAEaGIEGbShB/O+OOALj5z3XMGe+DMeMcLuIDGM+z9vY+v9TFnqefPbfcm3NU/ojxgvyPn3LP/bTzOLmJCgW59hAFfbon/veMR3125ZE1sB3JEQ1/8LOTxGptZ05d4WCGzdh6g9LiMCFluj4hRw4TuJ/LLAXB9XVORVaU2tTao1gqkKsJeYk/ou8p8Jnw+sXZn1g3LGfuv2G/WkefoeT1LZNPCs7H/HyUlaWpl3tzX4B22uSV2bu7u9cCe6OcwKPN+IXWNbv7/WbzYb/R8t9GOHDDU0AovAxWILeznZx14XrCNexzyfupMTmRQ4zhqMwB1II827JA8+4nzFvPw4QJSotBmHPTMZ5Xrna7gt90WbcaioaUaa3PEeJuxardt8lp/djXo5bONPn6+1acv97KcW+Qt4Cmi28D2H1vVC/LYJy92Ms41elxtR1mX7di0HWo/Lw/YdSjBHlixc9UZ/936gwbx/cBaOrMOZ2L4DEys4ZVxzIg/Q60mcpZHSFXooJIEwrKs3UyrUqFCPbC9JJ4hBp43nu33enF1peurva72W4kYeoM/fv7la33+9Wt9+epbPtq80Zv7e93xDPGAHPfEiP12Rw6wjLd83JmI+dpCO+es/dhpXe+26LnBB02tNRXWZEQoIvDB1MHPcxXda0nGH8dW4of958Ba8BlvJqjyCsK7TSNRVZJi0f7xhfEWR408WLUhMRyA8tCSg83EUV9LrCpNJE/m7SpCFQ7tqYFgKjBHHmEr9RvMsRLVpbeDu8fjES8iugIgaEUw0/dcesUAv+imdjsDoxsUUgc9Xiw9ZIKUDO5cuT3Rogrtfvetw2q5eu39zV3ud3K+1JHKlY5iiq78annBWVmsS5dfumh6KRfhHE97LBfoORH+378+6RseSP+xbchJ0AHK+iEJCFmZ48QDK8cl8QnO2r/C+YDdg4WF7s3kvKTWHFR4YbzZP1fdXGnJqgMB9MCB/p4AvwPeEvRvnOAJMs9biehkMTlQHOAuWy0aWrkEvJ0gTmguY1W3a0gySMi5auk6r8gLoLXbn7Po/8RXn6uRxJJJgb9W44Nr2xpTeiSCLdBUxitZ4PsexqGxUY+6LPLh8pAzFFlG44YS/sEGcQluJ0vzF7QdJ42XW+MwEN8jG/MGWq43klCFT4IGZwSbMLABUTVCf8+auCLxXHMAcWK6Yp3saY8kq4p9An3sJ/urb1wkhIhQJjRlmmiIrpZlwQazAV94QXfggDF3mJF/JnlMvIQ4c0A46sTDgh9kTrw49vzEj7U2BbbBVNhZikgWdlFrA+tvq+1uj06jBmSrJemvGoaNGlDB8YOu50vYC30rdtluRl2TnPbbDTQGDU4m8AhijhAWe67O3sBOi3yIOLH5opISHM/PrqvUYxljnHiJcmIjPwPe7DAJ3ErHXxXouGodQq6dAAAQAElEQVShM6nbL5X5sYiXMvMjMG5+2OmBB6cHNrozG90aE9E3M3+W6WNKrVEUtanUAR0bCb6wEUk15guUUKuV8aqMlOAZgGsZge+D8UTngr+Zz4v1zWar3XZHDtxjjw1jTSVDy4RP7t7qwAvjmRfBgRNKZqddsVk1H2hiWWmdwD+xeR50wI/3/YXxUQcW7wndpgV6yLECslxZlPi3lNLlaeTOmqsSw2SschJvJcER1wp9+kqgb+VgO7AeRsoRHQbmo2sWcIsK9Go1TaBdwO2AFgjYL3ocCTkCHdP6lJT92sEyARX7brHLdnelv3T9Q/0OL91egpeRzE9iJDRzqJkeXxavMwddXiBHEH9t1N5zicGhjCrR4NYkNeaCx8tlx9nK2psJtgmfz/jesHBYW7w+yF2z67yYWDm8ITW2kRKZV+LU8XnHxnkkRr0WfThwfgnyUD7aMAKWWgUb4nnWNC3qhyt4Lg5ohgv0bJ+hVrVmGLBhU8EGFyjKUgGXpeMMQ8UPhTgxflFtCX4o4W2emVIpoVpKxxk8ThsjaEHxiU3/iOzzir/pH4ZBDZ9FhHxFhCICGoUYH4Gtrq+f6Scvnuuf3px1zUHgf39+qc94mXlCl//Gl/+C/tzXf1G+fnn1V/QfPfvXdahv3/Efx0qOGIjxAb8MPW42Q9PIOmrZVCK1Ep+248Np0lsOfzccHm84QN9Sv6c8AjN+EbHZ0Ke2oqypRM6K7EPDJtC0PVFLtq/t7dxxJn+c0NmyTvbzPMu+WhWSUpHQyapSqwKbeb79ZJwAJ4vlW3XGZn5hfGYPO/PgPvNSbj6trDshVqpmwVZVmYHXFx4w5l5CWpXD1DCmxk1hjQ/YYIM99tpu95eSeB0f/ZCSVuc19me/LL6/n3V3v+jAQ815WkUqU0UmH2CvHvcL7xNul0zy1aKTD3c8rNzcH+WHlgN54IzuE/6ybVaImE+CX4GGLUdsaLrBQCADXRo5h+14SL2+3vDCeK8XPOhc7XfoMCL3qD170/VufNzfBm2IzQF/YAKVCPaCoi0ybsaGzFWC+Ixujr8DD4cz8vhcZ9wVa00slgk/X8pZ68IUSQWCQWnZZx4YCAPoQZ/+AUFHA7JuXLZCLpYWdDxx9jjDo9N7WnMlZZ9GCRXmV8pWUkMtGihtj8QmEaFgPEKiUJHUwNmOVTt02vEAs0Uvx3fie9RifUsTsWyYKXe7UVtsNBCb5iniSZESJeLJ+8odZyPLZ7625x7am7FobNn5tUpMFXKXUgu5Z8YmK+VK/ltNy7IChIYO7IE+0N8T8wf2xTNC8VOAZ/VPrIN7+DmOkr6KvUqE1lVYX8oSaqUQrxX7FuyTyigK6EuhfoHrMmiWErJtVhw1sa6Shm3jc9MFNnpxtZX/EwzXu4327P07bLbBV6glIZTz0YKsPSaXwM6plkWWI+G5IBxZlOxmxtTgdSZG/DBBS6VIA+ursoflI1ivVqHzCLWkhMAL/GyTI3Z4YE08sI5vicMb4IDNFqxwmVug2fCB4zaZio0Y6xIgj18q2cZveGF8x7rEpPi9IGN03Eaoj0PRhgfMzbbix5SYP2OjM+vQ+WwiNif0WHDQeVpk/mfySZbCgxe24oy02Y4aeJjd7AbtiaXr/ZYz18A6K3LMD7WqtaZaB6CpDaNabdTpxzcD+legAQUbBGCHLcQPopArZmDSzB549nmDs8PxcK8TD2v9TIuutv+CzTGdfAU+zpQS+om9CUf2t0W26ZG1doLwhE6OCVsNVLNUMi8iILH2k/1MIJ9sA+YwhE5V2/E9DK2oZGK2YG6il6FQhwaOQDQsyrBSGL3XLYvzSB/j9lfGf1fL9jP5+hOv/gdSFFBTGSFmCUpCNYch+/SKD9XrP8Re/93rQf8+b4n/Ov5dwU5kyUjFO4AGdCJCEQZRGkK+TNc6Tgt0Z/XcgLo6cmY4Emvel87o3u2McQN57dNr4uWj662uOPtv2DMKtFfGj8TrgUA7sA+dmHei/QBBr3e3F5hGwpufbdB9Bs0FWJ/AOAr+kRK6HrMMzkOuY1aBiqyrjtCe8WXPtegOulZ08fhAzD273uv5M/aCsckEJ/xp/99bLuDA2jqi5+zEJF/Z6T6g/4H+M7Rn6M3oNrkONHx+vd/IL4yfkzeutiM5YyDfDtqSbzdAa1UV/wQyCcaQoIjed+kPWcaFgZk4PLO2XC8Z7GdFwjFH9seb77wwfiO/qLznRdPMPONu2Pe2rN+91952IP4KsbF2aLVov93gow3noYF604bYHVgPiKYKL9Og0MwaP7CuDpxhjug+IdOJfPfAWr9lj5+c82pDvya/oL5G5+vdCO2BfbVdyj31/agNe4N5d9VRcsXm3kMXcsqC/UhASglZs9sjS0oIYZ36notfQtJ2aNAdeUk26jl0r4DNODCH87Ekr8sHnvFP5Mkz8sKGl4CrTvBw/N3xUu41L4re3N7LdrzleeMB2x3BN9wy1/8TrG/e3umLb+/02Td3+qVfGvcXxof+wvjEXuV4w/06w+BATPsPyl7xQvcrXuh+wYviz75+K5dfvnnQ17wwfnVzYu5JN/dn4Kg3/utjXjC/xpff3tz3s451beydpYQC9VcywxG5b1k7b2557wGtL6H9FS+Mv4Xm65tz/1BASGK+JA+oxymq0DaNwCKXvhNIZ+S2DwmT3i9iUFxeG+4/Y+MTH0EP2OOBM9gdZ7BbXvwFcvgvi7/38ZU+fveScewyHnjmfuDMe+Jj4sSzx+IzDmwT/xkKZS1Fm6ESExs+JjnuRuqjtvhtKFWZhdiWCDee6Rf0WLQS6xFiTD0mHZdu2+6r5aaxKru+Rz5Y2rdn/L2qKKBXamFPqeyFVbWkCrEUEZ2P/bZwm/DbPJnf2tfGjC9PxOMRG0x+fvLzEC+M/YcTqCBPd85xvNwRR7f3D7q5u9MDZ/0TtFbsNML3arfho9RWzgPPrkbtHPsOfJ7HVuyDpgpwz/DyXNv4jped99A8kruC0bE1bdkTx2FAh0EZRainM3wWHLiyhrIk62qED/nsatfXhde9z+oje7hjaeQ8thmbduTmK/Lyc5+Hn230MS+CP3l5pRfPdtqybm0voaBpGzat6MXVRp883+sl+ewZOl3txp4vrI/Hx1I0RGpA5zZU7Fzwx6Jbxw1r7IG1dH6Mu5nYehcf6I7o4Htu1QCvSkepiZ7q14x/rKPY77VW/IOvJ9xHzhlr07P9Ti+e7dF9h968MFbqLTx/8eVr1uu3+vKb13xYeUvfg7zPHMhf9+SsO76Q3/IcdMdL7VvW34QPSgnt9g06g5zDr7Zb7DVqO45qDb2Ip8Q2EXjNQYoPqSF/MJ5KfJuRwi0yvQPr4chamPE388J2fYQP67r06e91rR90Ps35sLzUP0D6lSrzvfspHvufysfmrxSX0cc7Sv7K8N+/Cbv/skjduf+5k36d4K/3fHcy64GOiw5U3v0cSP/bn93rNzapTzmUPA2Y3nfADQYtl6tezDRJRATdpYOm6acCZ0e4Thc/815lPGbR6AcSSk9j+INfKGhFhCLCNeDXsej89V9H6zfGVt0Mg95sNvqtr7+UKdH5X+hnXIMeZ0WEIkMZlI8grjDQFnjmahAXanF/+oHlH3CZL0XEB7TUr6e5vcEtFI84EuiPdXppcNeHV+f3SODXxoz4OKZecuPnbrcv1YtPeh1i3b80LiWVjuxb+PZr4F7EQk5q/RcKsCK4AxGU9PhO9/sf/RGhiEdQSK7rciGKA+YSX+5ClEufGx8A09y6jBmJae54r2Bv/eot4jKxpwGm/eo4VjEFui+DF3tA+9KkXwr/E5dS0KOqYNallGj4R+ke/coVjAV97yHokel8CGDYCObvEgnc0yGCGcCl0e/vho3/6/CI04uQeenpcvOpTkmT+/tfb3+oOx1mfYG4kHKDKS7isRSViFBE0PPd3wfkGP9w7ILr+wWC8dDMRvI3yl7/9eVBCbrnGzA5Lf/Ctw8gmJfiTl8A738rveqgbtZL/Lj+oedX+epjncml7T49zZXnAIwbr2P0mx4x3pdmdMEB4fLzRH14WcpgZtAZwd1AXfSJKyIUEZJ/gB7roh6+6cMraISMopAiuOm710WeS59HQyH/OkhPhXxFhJ7NB/3pV39HX19/qv9o8/1+kEYV/fOf/y/0W7d/WopZv//839Zf2/w7WET9iohOh0IZ0sUjoaQjLiPqhS6XZfJkl5xzODis8IGLOx4H4oLap32n7obhcXwFn5m91deDa53OxfRPY+7Wd6jpcj3iIqoiHgnTx8/uFOdwCF2ouO8ySeBKMrqHvjMgrlBEdP2pSHKbO30R6YpCAsgmzOWnLjsVl+Kiyv3yY5rEjR9F6PKPulzG88Fr5eY6nVjEd8Y/+MVjPcI1w2OHi94M6KrLzJGOUoqId9B9maEUEFJ6TFwB8Av6I3zvDbfQCTkQyjrZTIy8/7kD6GOUfSDEPF0u9xkuLemRNoWCf/ovJJedkS6X6V1q3BnnR+WDHx2dhm8fdKsT0rsLtF63nkktwj0GGk+/R/lcRIQy45FK6HLhXyoep8AY3LFHRCjCIOwohdThclO/QOvl3/MGQY9TQJMVQIPfB6ju60PcnrrN5akuWNFGBj1eEW4/Nv4+xROviED+UFjvoAwpoSyApiICcEv9Qqpe9gC91BSU0e9U/OtKuYLoMOL36N7HgWAM4NdnPZXfbYDDr8cC01wuvf2eJs3LDwKI2adfOr57v/C/SM4Su4humh+iQQMTQCNkWu+G+mR4XmZdunvfhZ47IkJpSOYqJMD2zJSSun/yFdzAczvCDcmFQb7oct0g193nCiXiXmxI5cIe/lRsFw/Q/Siha0z41R/0Hkn1kXdYvdJvvf9DnEsHd4b5UbEdeiHjoa4iQv2f0K9cTx1P5QdzmfEryJcmTP7j7V/qo8/u/kF9+vYfv/R/cAflfQv9//Sm6E/yQeP/+uakv8nDsZ+13yP8eu29NL869kj5sfCobevmpXQNHeDpsQ7ongA/9bJ3+mbfXHCN3oHuXnLj130VXVMG/ov+LiKATYUflcvPBF37sM9tc6Gvy5eSYzIidLkYYLzrxnwkJoz6HcGfMJ5wLu3LgPvcXrv0ppkZighsoMfy0pYv+l0YVt86ME4ZwIe/J1me+p6mut/PowsHDcPMInYfAoMKVQjxU/APoiiCWlyGuCv8Twj5QgxdSgZcp1D49gF0K0DWPCiwEpp3G71HigjoSIFdM6LXXVKVuEWEUr9KWR9cT5TVsX4V06OdsSRIyeMRIdv6widEU76Mi0kwh2vuMVzq1sVjth8q9HNa14tGL0E15gLSsqyaeUPnj2JLt7VkW3vukyyg95/nut+lYQZ/hsYFFl3OMqZs9FULY4InI/KY2zQ9KIW4+o2SHwOmafodmGt803ab4S7Oe+rM6T2ClOkY8Bl9HedxQq/rcq2PY+7rw1TM8wmMFRHYO1VSlKGIkC9Q1fE6DbfcewFjD9GmSgAAEABJREFUXCA6foYU3CJCCfATA6Jbvjz7Cdw2eMzg+nfhsZcJF5mpfAchFBG953KXnkr5ekJ/LF0YnixlnVw36q/CE79uNyZ9iGuWCaOkEtgqItBVes+cCXp/ea792UsTfhyKgMi7Sa5fBozSgWZEdIwIykxFUBo8puDOz22qFIqMLkv3YVB328C4vnNdZEyPpdRL8AOa2UHcgQCkd/VeYar1eYrNJxvS3eOEMNHTBUldIHrZ+8MzjN1b72/uMriHSRFIgnwRgU5M4mees9ce69blwsOO4cletvF34EkY5kaEAnoZlO9AUujXLtN43xkXlLj0eMxg0hY3t9l01UbVpWh+WPXwdtL97Rk46YG31we+4vARTmfITI/QhkEv+ALwvefX2rdB6wT1SXq53+qP/+gl8EI/8pcbvgDs2PBrCfitWtB0wQDrO+Bzr99u8+Y6eCQN3h4l3i+1KktRJHSR2wKvj4nF8w1uWwEhE2S1PI4bN+hIOCY0DUHdbsPDFIv63HcyuH2BBYd4vrgicGCYv4EOfh57B54PPt2KCJwMvt/c9y9MlT7a0JCYz1eE4LQToi+rSmkqZVCpgwL7H+fUv/z5Uf/SD3baRNFE+zSHDlPqQP2IbyZVzcxfoblSSgWtEtxF3377Rn/4hz/TH/z+T/XLz7/Wt3wZfPXmoC++vtMf/fKtfvHFjT7/8kZffn2rX37xRr/4+Rv97Gev9Yc/e6Wf/uHX+sUvv9W3r2915Ovr2V8S8MkKdYuemXALBbqu6Ny/nmLfwPgXWBkztiGweCCn5L+a+6P9tQa+eOzu77G5hIv62GIdokroLuyhLIpIlVrUWuELTe1f8Pyl1V+BXvKV/9OXO/2AL4I/+vRaP/r0Sh8/3+jafwXf4K+JL1UHrcRRg8aeLyrbcdDorykRWviK9fDwoDvgcDrpRHtCF8toqSe+xB34jHl3nPh6M3fgA5KGOurF1bVe8uXnaj/w9Uu6uqr66OVG3/vkiv6t9nzxHvkaNY5NI1+96lC0YpgTXyjPfNmb/T+LWicJzW3DwEJCzpW+ZT5rmk58RT5pxk6IqqFBB3qbRxhqil8HfwXbb8au10oSeeAL3i1f8vxF75Yvu/5LgvO0al5CqKiJr40TRl+xbRBrlXVrm+43g3Kedby909uvX+n1V9/q1Zev9eabGx34WqUl+l8Vbfj6bf1246CuH/Of8ZXuU9b2Ry+2Cq16/eZOX3z1lti6obzVDV+aV3hubA90aAjfSvZ/ffiKL1z7NqpFk4jt80G6vZv0LQ8Ed/czX2NXIZbuD5P8ryh9/s2tfg7tn37+Wl/xhXwiBq+uBmIkZdvZp2e+YDoCvCaOp1k3fGW7v3uQzkdtc9azTeiTZ00//GQrf1H+6KMXev7ihba7vSqylNqIO8B23w66ItZeoN8wNtl2t3xVvLk76i1fzb959Va/YH39nT/8TH/3Z5/p57/4Ql988TVf/m71+nbS20PqFbnTX82//OatvmFNfesv/3yxfUA2QkxH8qn1u+Wr5c3bG7359pVu3nyt9Xyv7bjypTrV6qq1x80sXId8RQUb1hqqRYBxCmVVBPG2pgSQZkX4aSLu3sL3i6/f6vOvb/QZNvz8mzt9i28e+DJJWPS16Hzr9X6LvV69uVXDBj/6waf6U//Ab+kf/lO/qz/9D/8J/fYf+xH9Fd++0meff6P/5NuTfv+46r+KvBP+O5+CL9Kr7u9mygV5m/as+ytgu9kwt7E2Z715e6vPmf/5L7/QL3/+C33x2S/0zddf6c3rt3qLHb59/Vpff/NK37z6lnh4q9c3t/L/HOF0OmCLE+A1NOmybiZ0nFQj9Gw76nsfPdNzvtBukL9gsJKhDiEFMWpbruQ00JWlKLJiLuymyqpMkQpYMyu0iSTmVGJ2JPav+Aq9g/7ImrNtBugPrIGRON6g22az42v2VlvqW/r2242e7XZ8wd7r5fWer8V77a+2qjhtnRcdT2fW5EzszpQLdll0ov/u4axX/muLb2/1+v6s48T6KFeqV59q89FvavP8hxrqqB/cf6U//tXv698qL/UffHunt/e3+tH5R/qff/a/1ienH2kav9Ff/fhf0083/5+uy5kkcH846eb+QXf9r2omeM46keMn4usMTOSiRYtmcjopSP7gTFrCvtJ8usCEv91na1Z0qf6rkSpsSXyWhXIVW1pP5VGDsqiOTeNu0GY7aBirPMfldlO1o28L7DeNmK/k+iSnpYYWGjkvjENVwwcENXaaOYcc9bT+fklM/+yLt/rp52/0R1/dEt/3xMtJ02Fm7wwNq1Sw6UouhxRf2aueP9tou20qyF6yIc+GL/BXyEZ8Iq843fS4IifPBMPpuOjubiGXzeSTma/6kx7oW9kJnT8zUhP51+v4xHr2nJXcNJG8Tvj4eDrpQHlgwZ+RZWFtCr7KKkVVYqxhGLRxfAEjNhnQN2LRmXl3+KuC+gk59rd+/FK/85uf6k/81vf0ox+8JJ5FzvlGv/93fqH/9G/8Xf2Vv/q39LM/+pyceSCnVeyeYkMmpmd8uhBraIdj78g3r8lhr9/e6y1wQ915Arbd/iXUdbolFr/59l6fffFaP/351/qDn36uv/37f6Sf/uxzffb5K33z5oYYmvBh08tnO11fb/oe+OzZVp9+8ly/8ZPv6Yff/0ifvLzWs/0W+4+6ws/Xm6oX5O5PX+z1Ebhb+oK12WB8NVY9J1aescde4yfDM9ovr0b2+KaGkDO29V/d3Pmvk9DFth7o95xPXuz0I84FP2BPfn69VSN+Al/7356a18AOoYfD0uE8SSv724wvD/julri5O84646NoowqQtapCexwH7fHP1dVG5rWyOBZsmcxt7KfLWnXLGflL9qkvicuv2D+/fHWjt3cHHWE0sw86187clpnAxHslkliv2kHbf+m7HSu5yi5bLBiyrVCXNq3oOXw/xl6ffvJMP/jeS3388kpX+402rK0d9vFfj+xpD62KJSzv97bRPeeCw/HcZThjt9PZ8XgkJo86sahnzksF/ba7UR+9uNYnL59D+xn1K3368bV+8D3ze6aXz3esm0EVewylalRRU1XlvF/OUp7DRxnBQl4HR3LMgfPIHXvPG/YTww11x571HzeDXqCDY8a8R/SwjTfk1x2wB67AucBGV9ud9uNW22HUWEc1ZEj8VLDQjvXzYr/XFTk48MMDfnz79Fdrr+90f8KObaNx90wqozhS6B4/e00e8ccaRQ1+18/3En7xX+d88eUrffXqjb759kZvbm917/8kBOez43Tse9EN56U79sp79vMD/kUUjZz5NvtmEjqQaw+cFY6soYkDZCmJv7b69HvP9eLFlfb7nVob4Vaw2aqZXJPgjKwF26bgx6C9rCu+nHQkFxzJJUf4nbDt6fEMscjuxvbOw9hw02Np1DP8+YI185Hj5tlGXhf+i7CMQJeT7vDNPecZy99LYtf/KQVH5tAa63ijq+2gK+TZcpAo5PZlOWn2fkHcT+wnR+LqljPiHeC/zJYvBDqjr+POZc14pDHgtyb7rWbqpr3SL178nmfod776H2k8f6oJ5gfWxgGfHOBhqOj/56+aPiKB/xv30h05s5bW7TZxPy8hjjHEsjSxxlYHPx9KBaQhF7BWsgvE4RbIUys2B/ee3PH69b1ecTZ75bVKLpzJ01vGr7HlnnW3BX8IkUZX8ugq5xrn8Ql/IZqS8c1m0EfPr/Tj77/U9z9+rpfktB1ruTHmvX7GVnv88oOPn+k3vv9CP2Rdfcp6ek5O3GHjYWAdtaqEr0rKcVCYWyTWFCuU+LJ9nfd8no4IlZIaLN+m6nrX8FcBd9JbzuCvOQ+c8E0Fx7Jtt2OPvQb9iT3ogdhUJPveTi+R9/vfe6kf/+Cjvt5H1tIZg5Im8HWgc9FrniH/iPz/t37/M/3BH36pn372jfzXbl9zRrnhHPn25qCv2Sd+yR78+u2DnG8W7GtbHdkrz+eFTBHaoedLzkA/QP/fgt9vYK8ff/pCn350jc12ukKP692g733yXL/9G9/Tn/oTv6E/8w//rv7cP/6n9Md/9yecnzb9nPOWs84bniMN33LG/wb5vnh1pz/i2eD3/+hr/d2fIx/Ptl/wjPuK9W+Zbngm+oY89OXXr3kW/pZzAmua3Oh82G2LzmMWfYx8v/HxlT7Ch5uxSYFdO6QCn9Sa2m6AEeC8MNKHkXjEOHNOOL4DP38xmfNFU9tApxRhCqlUfLXVJ8+u9NHVXi+vdnq+3+h6M/DupWkPvc0yqflAfXzQ9HDPefpBR3x2Io4WIrngx+0WXPbIDf5vrch54i36+D8Z8TU+eMvaPpAjnFdKrOwhiX2JU56dP/roSi/Jvc/IQzv4j5xXS63QCNbRTK6ZyUerElkqckekV5Vwo47Ez73XN88VD5R35MTX5JKvsa3/Gtx+vyLePka/j6H/6ctn6LfVODR5vTyQD7/99kGvvr7X6WFRi0pOrxqzKiPYz6peXl/pR59+1O20sL/c3p1Zd0G+HLTbbbXZjGqsp+1uo5fP9vo+6+pj9v1rzhTjWJQpeY3eYYNXb+71yy/f9Nj4GefEP/zsrfwX0RN898+ea83Cmfigr771v+b/llx/Q358QH9kKw3ZBqCx91R9TEz8hNj84z/8WL/Duea3Pn2h3/r0uX7z02es671+8/tX+o0fUv/RC3360V5XvJMo7K+7MZk76AfY/uPnWz3jnDQQW2fWyCv2iDfkT9vSPvT6PJODvIbe3B70JXnpK84U/s97POBP0o5EPBZkG2yD7Sjv/RvqtbY+duJ90R3B9ha6XptvON+9hdYdtn/AiVOE1FJB7DywYb9i/f4SHv7Lca9rn6u/YD199fpBXl835MkH/2UpZ56ZfYAXhFpiJd8uOpOrT8TBgbPYgRh9eDiwP+JbntUW9gvppIk988j7pLe3N9j5lX7+xS/12def6+vX3+jt7WvdH++hwwOGFuw+87wx60zOiwgNxM31fqvvcS75zU8/0fc+ei77mTSlcQzWIoB9g1z/wHP+HXvkib1jwVAjzxAv8NmPf/BMhh9+77l+gL+cbz5ir//42U4/YK3/5PvP9Js/eKHf/OFH+o0ffSI/937v00/1/OOPtdStvrlZ9NPPb/W3/+hb/c2ffqWf/uJbvcFmJbLHxhU+eHa1Y32N2uGHrfdPy826/+h6JDau9Q/8sZf63R8/14+IixfY/UeswT/5m5/oz/wDP9I/9Ls/5kz/E/3kh9+HxlYTD1i24xF9Js5oIoZIG2pDKov3sbNs24xJQ12xkTSQk4Zd0bhtrI+GHBvxCKP7t0d9wzu/L4j9X3z+rX7JO55Xb97iowfNrGEvypIpr/MzGzCmE48eGmx7qePcc9Z58/qNvua90Oc/f6WvPnuj11/eKwUSP9BC4ne5uWLQ3/8CjV/HeyrdMM3kFhEXsu78/wvW/2Kz4j2aq4a/P+Nfp72SnL9DqRN63/NfusYDy6/OcXY4n10AABAASURBVBJ94uzS8LduJv3rXx71P/nhlpc+cRE9PDMUEeL2DiLcpinKDtKT2F40CwmevCSBlwRGZlANXa7H0kIwaaX0gYSC1gXj6f6I+dSEhyV9V7zv/3vWLrM/f/ZMf+zV1woSw4do8WGj13+9x9299/GGOjIkN369LsZ63RUmuE7x/sf449D7vqca6nT90ZwqijHw98C3bRgBy/cLdD6/gtvxLjeQPEjx9KPfPAxPXR+W7u9gPCoUrGuikQrNzpvqYx8zTR4hXNBJB1hGoBYoHJQU/ulyU7/A6uWHtw/7IKmIULdxUj5CyVShHtEpq1+u0o4I5ghwGa5c6vp7XRduFtXwHoN5CkWEuPFzagpKg7jiYgNq3WeQuZSPNurE6GT8w98juUc6T7REW792razVFRKGPhgCLy6A/mGAYMSlT+FxPV40qAWdQalHnHws1TsJsUf6FF0feoytD8uLppfux2mCjKL/c+m3jNb/0hIjHwDIEWAb5OsDijD2XPcaQFFEyHKKC2uyMXEngTzlBbrBsT8MoX932oph/UaZPdQBspeSykUuaMBoAfHSlkK+PrxLEZe2Prjc424DCIzQw48KP+hyt71M161ewqt395uRfwUuxPro5ebxSw2RLxXurhuo9p+xOnCLCD39I2riemoH9Xe/pwYlPzHtAqLFTy7FRT0ieovi0sG96+SyC8Ihfl30J9/+Qs/OD/q9q9/QNzl6VL/5s39Qf+4//Rc4yw26uf4D/Sef/pv6dvisx1WfCtbTL6gY7GeDYBgKetXTR7chLdxFBxWGkuICIdBpXX7vaNMZ7uLGz7UOpmUh3rvkccZj0ZGebu8mMuifgTHTMFgYlxebMAjhiECeUMqllBkSfb0t6lK/v6tRCXpCjxdkrGeXj/pj78UO0Dcv9wVzehnqNQr5gpUiQgk89V3k5A69TldcfbDfaDz+mMNkddDj9YgS4p+QOopCEUFDEFVfb90OxIJf7ntdWWDzepJXAl96vL8vEUn9eqx0rE47Om5E9GHTM5ieebnTI92uVJ7Q3G9SBuNjMnd1QDxkhQKD3B/pS577RCclbGcIiZ/hsXBVvnqbSREh40eEIoHQOxxYdNa9vBiij2UEc0IR70EKCei4ulwRoQhAof6j6KX+3peH+4grAL/eTCqQob4yfaUUpYG1y5hrvUBG29U2suA0KS74+uDquBDkB50A3g8au9OgsjDbcdDb1G3v7o+ODkIvxXxohERFutzAlnx7kuE9Nv38eptBfk8tRQQgXfzg+hPQp8vleRdAGiqe/yRfl80dHZVBC0A9HsHEg4aBLtChYRyjunSnx12+gz74rsWwDO4wK69zCOmyl63imVKWxw/qfRyEToEGvz7W252ATbT2vif2tNzp0QuA7Hm94TqIxoFsn+f6+7HvTgWVDiZ1BG4Izu8i/5MR6O4dHnCdSZ4REYr4ABRyHIqLbkUENfW+iOhtCin0/nqsB50R3OP9kHnA6rEjwFAHcYHK/bu/oGmg4Hc5b3QatC6/6PP/9uYva979rHf97lf//fcseo/0CR+Q/sJ11c/Pq/6V20Wnd8Z9RPiVIn6l/dS03e3n9zK4tsqye05ScRx77/gO0O+2cVaIdRpUPhTDYwzxY4C7fx+Ou22AlAt4XmZEBHWJu3wFtwjfRZ+BOr/e0K9fwUBEvyuCMsAxULz/heKx0WV33cI9itr7qLvLQ4aIED8FDYZ0WRtYkAY/cSxmxL/3fn2H4+4PwHTf8ej90ekG9Q950ORn6hSiZCJ31gxtVyi++zOFy3L51eHoHBhjAlKbGjUpwiOAyw56d8VTjQpDHdddpn2hQe1RJlO2Th5/Bww/1SFxqb6rXJpGMa0uEA1+F/0uw5dueDhXdHtS6fiMd1L9RsM/6l1O6iH/I+4G6uFSrPVQsFmGLpdpWe6nPeLSK+aB4V9EnyN69HgFdbpF8Q7cpw8uRLZJui6m3/XyuCsuAVfNH5Ue8ZhCJz9G/QuZB3cGBKyXuGNCtwVMLrTXbicwjN7BdYNHQGOcWq9Q0rqM+d6pu9J7LyjGgV3vJZ4RyP29ye1J94hQJBAAXMNjBtpMQSfoUOEOMe6dyAqmFBEApR6vFRRXweHn2jtgiEHmv+vRZW6o+wYRegdupe1qKPR4wed9gz6Imf4F3KCPX0S8Q7NNbYzOERSGL2Ph2gfgsQ/gUmUWxE2D2iPyr0587P6gMMaH8H4IKhDm/mhPatDHIO9QLvO4o4MAan2MaVaj111hJtO4M9DlMx3qF4TL3c0OxJjPA14XM3WXCwcDn6vdnv3+zMDYZWbAOuR9oaTfgyT1VIkn8Fgq03iSfRURfQ6F3l006KX/ggs69ejDSI4aSIfclp8G/dHfuZhu5uMcJkHm/bzLFHTnR93UIkLR8SgDkJQuQ73M0GMZj6UU/KNfu+j1vHf9ofRb5sbb8aFVDa2o8SWrgNQFXiQ+KnRSEaFIhObrU0YqgrakpCwZqiUwoNvSUENXvFH/iK/E13yBH2pR9H8kgb+KhSpfq2+wwlwYyo3gluCgfg+injzoY4oiPEoDXBvVTl85fTNbHvFwRAjxFCElqIECCRSg5oqMq9zuEnQ6ixwsHQgSmDJLigxoBLhJHQhDiM53EAr5ggw6uEYbPPX+RAWA+sqOuwB82OGrinTmi/rZX2n48uO+dU2t0fRvvVr1xTn0Z55vpTLAFyhNWUfVYfsIG8pBFZ9V/FX5+pkR8nXiC83tzY2+/PIr3VAGsjx//jFfZ55pu9mqtUoAIhO2mJdZ/iJ6e3fia9tJt3wtujvOfE1cteCWSPAy1O2kFbMsH4DbqGemYAj+xuxNuZYKeBtu2kankP7YV18wYVG6X6EIg5TwyazKUunzvKAUEII9EMgcqsTUOBRd8TXlejdoz5eczVD5ilr54mNoGtGvlnyck32O58ECelJIjKVKKdSCrzqLDsdJJ77uTThiIZYYUMlUgY4CvzDL9pjx2czXGMdc0FciVMFr4BnX8eOvbkd8sDCBqQorgO1MdyYhTXwtnvics1DvNJifEcgkCd4Tn/j9Pzo5Hg46+quZ/8LkeNLBbcB/vea4WVbHcGispc+dkf0InktZNvSrtWpoTY6ThM/KnAW5FnjPxLlprIKtx5izuI4shXjyF9sdX/6fX4366NlWH/OV9FO+jn360TP5L5wqOMxUhc9mGLQdR7ncDPZB01AHNeDi0yJBH/ZMWbUgw4Qdui7YHdG1EP+RVZU4H8YdsbrTfsfX2v1e2+1OI7FbWAczPjjwRfPgL5+2B18w/RXzwFf50/nA18+zlIuioFnCLqQsqQG5tttRm6FiM9pFIpyw3Ypk4gog+dIpYmHhS9zUZRqHkbWz5+swcLXX9X6n3WajsVX0q7J9hzaoELuK7HMimxoxvxm32m03xOvIlz/6SiLQKvvoRAwcjuf+RXXGFytrccX/Lh0HXnOFT36FdVqIH0PNgG4BKrIKOScdoWF6yceYQm5rRcgm9AxtxsJXR+RkzTg+FQHvtc+b4C/otpqyTfbbQc/2oyziAdu+ubnT6w4Puj9MimzaX+H76+v+tb9iz/9Ye/3ZetCOL55eE8tjXJm2fWs/PTwcdcfXZ68v2OHfIvNsxK1hgx03Y8U/VYl+3rBXCb+EWknVLBpqYU5BtpDtonVGD2x3Ovb/1vfhcOzr4+y/giK2lsBa2aS6BfYKl4V6bqQyoothoGwKYmpV6X6f8MNEfE3k5Rk64soIFeRo2KlZjlblHFprU8XnpRRFphIcQ0nwK2z5AlyJwaEufPxbtSHYNjhnw9fiBn6ElJS1FPxV1GmbXqRWDHDGPwfW/5mYHg83+ic+/+t6u4Z+L671lfV9uNPv/of/qH779/+MfH31yV/X//vTf0fHPDA/iUMBK3UAZoHlzMtrdOe1aqiDalZwQkfWo//S7AFf+y+SSXPYv2rPV37H/LM9sb/Za2SOWKsrsghZC/NLl7soI0UI95x6ht4ZHSYW96nXF9muEzEy0Z6xtaj7cBHEuScu4M6ewxfwE7nsSGwfyX9eJyf6zuTVPo9AKth5bEX7bdPzq1HPdoOuxqYR/wzYtEZR4tdC2fDbAG6t9GDzsH1Psw7se/63KUxXfJb3l/cztj3eH7QgY0qqJfFf1YCezXQ7ZPfXOBQ5dktNCXsgHmtr0YE99OQYgk9JeEIjMuTLMmzGoi171zhUeW6WUEQqKAtxMrTUblM0gje0igyF88LCOjr3v3DwX375r1De3h11+3DWPbqccdgKvwofrxfT3pg+NBEO865ajYDNU1JrBdkNldxKHMDHIW/Z+1+kcBbwXyotdFrGHXa2rp5X0EcRrJlVZ/Q8c4Zx/BwfY+eO9e6/ZjvguxP5HXayTtuxoXfVdqzabGqv77YDubFqg87NukN7cNkCX2bv3w21+/lqP2r/aLdaUwqR7xdsPrNXTtj9TIzNSmTbdl4D+AP8Bm2GJmXpsDDxss5XcOExDth71FirKv6qGaCmMqsSWsKuGI/6qlokxFHzugbGYdXVRuwLVfsxNZZFZT2raSJmFg09B0jjEHJ+XsjzD8T2PTn2gdKxPWFD88gMeIRqShVGlvlqMyJbg19KIDn+J2x6PE3sUSfd3R50e/ugu/sj7bMO+O1EIE6so5lctqJrELOGLBUZKjxMqwjX6jRPemBtncBfWbyWofNh0HKdWadn+C3QKpn4bUCezTvYj7QHQ8MuVUWXHGDetvGJNX2E9pH1dEDmQ9f5RN7GV8i5Mu71X4jTYUjoVu23+MJGRt+jZQOc22dktWwDuCNG4kdz1UpMB7IHMmNCNW7GEfgPnBFubm7lf4PmgbVtuGN939huNw+6xXa3tO/ZpxyvZ2Sd8ceCnybW1Bk48eLybKB/Qg/rZpiwyQnbHDg/2u4H8pXbhgNnlPu+Ds7E5yTjQoo1I+wewEp91YLsHbDDir5BjFbsWYjFpB6RCiABCdsSBRN68lOWwvoYWT8bbMY5Y7/RDtvtvLaw5aav8dRIuSOX7OnfDFWElgJetQRx5vGqoQGMNWhGpBZ0WyaYkdcURRGhkqlSkvmUj/WIEKQkisJc06m1SHRgKrFVy1fQfvzJU/7qs79EOWt//zv6wes/3/PIhC1+yNx/5lnTv3Yz668dZnwrhSQ/r+FW9YbUC9Nxn8twxUBjlbptu83x45k4OOHXI/FmgVpKu02yZ1R9dDXIfw328bONPn6+0UfAxy+2+ggYycGW6c3dQd4bz/j/YvdkPRdsn8Ic8l6xwKP70QgS8gUyB+Ohhp1bGr92X3iP6vm5FQ3o2xh3vFaIFeolss8NXa6AmoDoNi/kggadqoa/PD/R2fG6YmxQOEsVZQbhv/Z8cCQ+HcMTa/lIvD6QI3xmOlNf2RMKuI6R/W5UIfdOnKO8Xu7B87olFGAfKqUowPUauO/55iTH/gm7TrbNIpme6Tq33bMGJiYX61RSmanLhYdYryuwILNln/HTU+kz53/4AAAQAElEQVT6hD1P5AvnOoYgTExCf2IRTegxEysL8zEL9khtxqqKY1f0OVoecKMUVdbSwF4wDk1Da8RuVVEyDXkiVZHJdh9KdrshqlZi5UyeOqP/ybYDrJP1nhizbDPyLcguzt3JuRtSCia7hLwMC7LMyHo+LeS7mbP6rPNx6bnAOjGkE2Peb2/vT7phLzc4t6/o1tqKfCuyrn2JZQS6Fvxe8D8wGKo2LlvRbtt0tdvo+dVWA/YQ+CfOBncPJ87yD3p7c+z7pLUfsM0Wm+w2I/vwAI0B+1SgACmv4YZNCjRKSFRVqYTQGL0m9nznyiO52XDC5t1G5DHnjhWcM3WfJ2+JlTti4YH1fGTeREys0ImAGhAYzed+/yWtzzQ3yHsL3GH/B2LA9piIL6aotdplc/2MAd3v0rxPxLN973JiDBGwWzyCsPuiA2cS0/ZeNLNWFwW5QuSftY8TDt22u+3Ac9+oF8/27O1bbWkP2KvUIkTWgn8mYsDr6P5x/3hA5omk53HHWysVu2XHZ2H0POE5K7HLI6oIHWJt6X9ZO6PfjMzOIbb1aH+Sr/fAFXBNLtpvC7k+tfXZaEhsAeAT4wdaLgTVyfYiXr0XHbDfjDxJxG/LoFwLvKQjfjhwRj0Se7YdZlBCpGQqA3llanGxC76akHeCzgkfP+DHm3v2TZ677d8skiFKKMkdQZsDkPz87brHiml/ALWmDMm5fyFGztNJR5+HDg96YL8+8dxjPRbs4Ziv7IUD9hiwfW3IlyEEFaLJPjSckM957oE9+AG9D8h5pHSc+rxfMoWJ0H+Fx6I3t2d9/fpBX317J//bwJ9/c6fPvr7Vz794oz8CPvvyRv43Fb59+6ATvhnJIy+ud/JfOv/4+x/pJ99/qR9/74V+/Olzff+ja3368kp+T+L/KeCz7airbdN+aNoxb6hNBZlX7Gi996zRl8TVc8PzPc9YG9lG1vmOM8Pb23u9fntHTM7asT6/97H/cv25PvnouT5++Uwv/B4CHtta8Wxo5mwysc7PlAv5sRB3++1GL59d6Rm5YLtp2owDtAZdw/uKudfAM/qvgS4z/dsRellkO6VSJVMNXw2tagP+ODZyQCorjnCnodXakUqkYgk5qE1ABFFGyFCSSYBoGxI0SEAsYALQHkpqT6C/vB50va0swpTol+fIFb27Vhj0xX259X5j2NFeaCuLU+DIcw1gGNVjYmztDTr9Y5xfR72IuArO6i9eIPhUJvQMYq4d6YXq8gJOZ4JGKiASEb3OzZ0Ubl9AoccLLZjm89UK/or91v5gDZdehpYlCHCRmFaC4QkW2sLMRYomZdO/8pX05z8a9Nu7kXZV1EGljSp+YTxuVIdRrQ1qtakaSlFmyJdfOL7lRc/XX32tm7e3iFf14sVHuuJlz2az1QB+ZtK/IsvCBnJWf2HMw/Ptw6Q7Au9I0M1rKNGDn0CWJTQsbJLdVrY7NmRAfdzs3yNLgkegE7xW8H728qWuDnd6/tD/pF1PtCNCAV6gQ2RFjyJ6HkGKCPqkktHja8PmuCPIr7YDC6BpO1T5ELxprZcjgVizXOaRxApJrBL0ng8phQS9UCmWL+SE+cAmciIZXjaZVcZL5C5dpsA3wIL288ohbNG6rCRfqWQiE9Dp42f6+4ZF0p6XRYHMEUJ7aSHOZhL6xCYzcegwjVB0OyRIGdKKbc8c1g4kzQMJ1En0RAI8cng58LBjOFpWkiPkmZv4s6gw34n3BN5Mkg1Jlr22yuHCMVIVgXz0L8hh/y3I0uuey9jiUiGIqmDDcSzak/SecaB++Xyjj/2vxX50rU8/vtb1fux6Q46yaDMO2mwAl0NlrTcN+KM5bssT7zB6hxXhvZGdsJM3+gm7rqyRIP4LL1oH/08bt06kF9hutxqJ+4QW6pHwz+obAjY6sXEdOzwQywdi+izlrOAQ150Ex1Ky22FL8t2MrR/0CSPhNqWersABKfYv6Ky8JJ3xR2jkxdozNopnTtLXV6yjPYeHjYbhoqP1dL3UCqGi2XpkVUWPjV8YbzbYcdQOvhU5MD88Fl4Uz/3wciIWZpiuXk/YRY9AxOldrnrMW5V4G/DNgF9hBo0JWc+aoRFEmfUZEGPTQhsOFNsxtR0rvqg9HoR/52XViYPVmRhCQfpDI8a42ja9e2FMrF1eFt/rzdt7bMGTY2naXz9D/2fov2POoIfkA9e01X+7PmjDCzdv8DN0z92v+Aj/3PMgfseB8UQcW/eGnSrrqiGsYWgFWatG9Arsg3hoIiULomTKOJWxyliJ6P6yrWYOGSdeph7OD/LHggdi4ETummCyRGrNESJbRd1LZQdsgY2C/shBUQyjXGegm31iw52IxQkhbKdVXCllpgoyDENVa4bWy0pfScYA42ShXiS6VYi/6pfGlEzTgE9s57FVxgNPhDJCrRTGHulRLwVPwt8+OnBw+v7htf7E65/r/7X7VP9J7HV/d6sjLzr+0d/7C/r4y59I5aSf/eQ/1B988je0qADZYV2hsxLSgOCmSNXasPWg/WbUbhg1sodU/GrcEwf5B+x3OXBNIj1oqI2DzxbY6fluxz6+pW8gbKC9BFQTHYoyDa6HfDkXTeSxiVi4wMIet/Rce+bw5Rw1Ey+zZnxNnuRuny7kv9n5kYeQM7nsxKHvQPkAHIipE3E+sVbMo5ZE/oouA7KNHXabprGWbtMahXNrUUU2x1x76qctronD8h0PaQcOlX5RHPBekPlMzB6J2Zn9INHQ8ytza4UW+acStwkN07Mvvf9U/L+C65ixHQ/Y8Yg911XKUoDE/CFQVJjvHLRjvQ1DUWE8IpTQcDyYlvs35F/va+aT8J0mchLyvrk56DUvu1y+YV35oeqAbSbiFnYqWdTgMQ6VNVplOxEFWompldyyIlRmyHqMttfYNAxNrdW+Bg48bNzdn/uaP6DHzJxKTG59hhurhmaZU0IZr5MJfx7xs+PVe98Bn91hvwdK03KeCXgOteCretmzR8qx0R60xw7OUWOFNnK3Kg3s2QM8hxbokNpuCvMG4m8Af9DI/AI9REDmteezAzY4kmPOyJzYczMMunrck7ZDIw8OioQ4sJKjSYG8bF6V0NmwHjbbUYPpwrdkqmLHUlIRYfOp240q6MTXyovgRY2nvk1bkC11vavajUH/rCpeGLMHVcaHIiE+e06ollULtuoxTdxd4vos2xATqShVwveEdtF2qDxMDNogV8M2GavsQ68p2/aBB9RbfzTghZZz7D02tw1O2GIi/uZllRTEVnkPjrcs9Ea3nXkf+Eh9ms+sRvZN9Cd1vBvz+MS685mhoPyG/XC32aDz+A7244CsTQN0M1LWZWajPhMbZ+Q4sdYO+OWAXAfOL9b/DM8ZWHgrmWSs7ve+Z6HzbmQdV9nwZ/DP5IMTMJGUMhbiQxqIjRKgMFfW00wBz2rJOPZyHjrwAHZze6dbHnIf2Nf8AdMP+H5RfHP3IMMt6+memD3CayIwzGdmPc3syT4fHtkXDNal2wPdeuyDc0K/Aw/g93wsOfIQfsK/R3LHgVg0nwO562iangM+yxg7q8MC/QWdZsZm1lmPMcdeHZQNcPxlKBKFXEfhBZUn41JWfLnB9rvN2D/i7vZb7YjjHet6MyZxA2BYx9GWfLJjDW+wcYNOkHMhrQbtoVY5l42UQ61KogMWWrDr6jwfoZIJBDEsSqkmZehyOcyoFWQ0nZoF1wXnEgkSxEMIEgpwnuBUb/SLj/6f9Ei/9c1/T1fHH+qf2BX9FnL/n7456SvseiG7qs9lYhD/FKKQS0SQdUA0BZUM96IZAdzlXxf2nJn1NelM/BhW8nwjSHbY4wp7vNgP+vjZqI+fAy82+pgXxR9R+sXxhnVn39yQZ+9Zr/YtIYbuqZG1ObbCevWaZO2wb63sTeZrP1qUzMBWqYqfBgw21MK8BmBv6m4PxPHAWDMUqWYqmRddQwk3ydWIQNdUZV6Dd2uNNQBQzwQNXRcgmTuCYzoLcXVE7iM53XmYsOwvLh+IzQP9XtcrAhfPIVHtt02N3HsiXt+yNu5ZL0fWMD+t8C/QzUxsusg53i8iHxzfrO0zdGaMY3+fsIPt9QAfx3USD7ZBiUSVkLTyI5KJffNfKGfsN+ObBZhoT6wjg+1PE3yyxByCNPzXnrsX+CGWLNdmQHbs7L4DecZrRFlU3T8M5HZDRb+CHQ3YmcklQ62kWisaalUi24IsZ85eJ/LBEVon4Izx5ncyzZrJWyuyinwEGUXqEUIQEVsMmQk58cGZWD5j0xPlEZhJAssaWlhbJ/pvydtvibFb9t2b+4kz/cSamTWyXyCaHPd0EEuhQsdQi4ZWNQyVdVvYWwyV/aexD4263u+0QWcp+ssu+8n/eQ6/jD3jq4xQQ9fNOLCfjnI5ml5tGmpVBRrxaF4Jvyco8I2w3EtfUydscsA2jq8Tetjv08IYcbjgG8fcARv6BfAd+fEB3AN7wUQeXJEtMFpmyOBcc2CN3vDy9ZZzjm1yR4zeE0MH+PjlZERoQM6GrxTSZNsCztnmdQbvCJyAM/2LpJU55oWpiZuFZ65Jt+wJB+Q9I4f94Lg94ZMJiIAH+/iW3HC138rPfld79ruxwbuo2gbIvGjl3DHpwBp5gN4D+4f3kAneCQ3nh9ZStp1lXWwX76PwxfGKNSTzByb6JhbZTHCbbqbwSdGO92f7TeHcUzjLAORGt7es1RE5BnxTyOX8YLGyNmZk4rmL2PW+80Bc+RxQVbStG87DnPFOQuaFGFt0scGMJlJAK0tRwjzCq6CLB01pwi5eh34paZo36HuH3hPrBFQlOaNDms4FYKYkfrPqMl6S2C2PkKy5kK+FdXRG3tPpqAee4R54aXw8Hnmxe9aKzUKhoVTVCuD3Rlwm/NYI1pdsQuQT+Cu6z3ogZpx3Do433mdNrFkRiwX8dQ25+cBHm5u7s77hhfGXrx54YXzf4Zdf3+kXvCj2C+Nf+D/h+OpW34JzZv8fyCPPn+316ctr/eh7L/vL4p98+kI/+uRa3/cf0vHi92PeEzwnVq63g/Y+J7G+tptBQy0qIcTgzIiN99uNnj+71nPeJ7wArmh7rR05D90S/285q7zhpfFEDHu+/0jP8O6FMXI82204c1UV7GMdT495ZSKeKva62m7Vae+25IWx4+6Q5Wq7IZ5GXbsOuHy+G/V8b5ymGoXYTDmGS6ZMaxiqNpumfj6uFb9mkRdCxRkN5RpKlbxMcmAHQoUuV0QoGFPEpYNwiwhlhogJSvXL7YEFs4PZOBQYpwp4EaHoGIEBMWKv+7ZyM0igAGDx0wdXRND/Qce6QoM5lFT6QHCHMnf6Ldv/TwCNcUuxQuMduPsRIqAIRAS8AcXjyFPxyM3sepfHH8FzOr7bLEICticoshf5QcRDB/etSimqAng1F/3vfh76X/2k6RrbRaYiq8TDfdZBfhnVeBlVeYlWKg7MynjK1wRhH5Lf8LL4gQcKJmnLy7eNYbPRQODbz5Ghd0ndi8wLUG4D7AAAEABJREFUjIT+wIZyIuhmE4MvAlGzctjatsJO6kuVbn4eoeAXgHS5U7oSQTsk5nkj+aMXL/WT16/o0yNEL2W8KLKeruvxipD4KSKUyFsy2eiKNsTUdqy9HEkiYy194/Sm16gXcCNCCZQSqiQYl8l8Q0RIih4ytsGMI5ZlpUeKDBnngm/u0kLimhmnoCGhDjdBX5c53KEGvVU+pJneBX8FFbDNVl3m9fqqCMEngKQeusxfSNCTzrwMO/PyYmKDOT8Bm+kJuLRn4mYRk1RLqiCz5y9s1GYS1rNkp52uezwYeeS9dl1WZKPPRBBmfYSI7Dbejo2HkKY9yeR6P3IIGXVFeUXbmyFoXd+Edi1FQ6v4ABhILIbWsHtTREFWkahXwVa+YKWFhu20WCaFMotKrfAe1AagDqqlqZD8IqsUBX7R6ZyI0TMbs20x+0EX6C+oKFcexS5fN1fmCB1dBvRTBTlrz3GpgbISGwX5My7jmUVSQbbgAWNlbkGGqpF1tiEB7/c7bLLTdjNqRMeGvNY9M6FfFMxPoNSmxgu5gXkj5ZaNY2hVFTzho5lAOiH/kfV25rDgtu2x0G9YwfFLlkACQ7rEThlSRgCJYiu2WIiXWStjdKOf4BGyXo2Yb60gRyKbqQg/XOac4T0R8yt0M0MVWxh3AB9iHCbO8sZ1y4uIG+DeBw8SQmZV4o8sRdZTXH8wpf7KsepP5UkTu/HsQw8nfPvWueiEjgfmuw0rDgop82nwHIDWaNeiQt06EBZItcr1yoSSKZcVX9WirmP/iw5y0MpLx5VDywx0/3OAX9eQAsSoUhmpD1qiaV6bFlVo059VkU1ZB/gOUharjS1XdFg6LAhiEFc+yVGKGlAfoTAvM5URFxBlSv5Ykf5LQ14Y1SL5RVFD/maf1KSdKhHy3JKpCjSgluj1zIDeqn9Mt/pHTt/qP7j6gX6Rg86nB1198Yn+m//ev6Tt/QtN+6/1t37r9/Tl8z9Cr1CEoSgyAeqmQ71QlkyVTA34b6hNDRtUIJXonjyACUB39D6zh4ir1qKtDz7E+9ax3EZkLtgpsNEqwhQseCkopXUVa2dhbNaZuJ6Ig4WYXpFuYRDS4LllELNW5BQ0A1jlawV/JoYm8t4JmIjVM3FlWo6hBZoBYmIrx9E4ICMH681Y5X2gJPIQA5Zt5qAr6ta/taKGPrWgcSSyrpp5eJmRc4VnCJngO8Nv4iF4sQ0QOLAPFLFddHA9JCU2bTWhmSrQFBdLCt0XDq4LB9gFHiHz6wB+QWbXC3HgetAXwURupmc6tSV7dNVmbLLM7kMMTRD3S8I779Ps17cPZx14mDoi/wTChH27BblFpEoCyEVVl4sBKgEkfKtlx3bmYT1KYhPGTuh9wt5nSoP9ZhnGofJgWjU0oFboQ4ktyHKt8HcOmrDjibl+SDzyoHi2/2h7rHSehbgLDeb9DuijXm2TkCpyNOpDS40GfDYAG2TdjlWWYwC/pPp1xi7OoyfyzBmY8CEksF8hTzf5rOA5Lhd8uQIL56+lyywFBqqtyHrVgl4QDmQN6CeEIkL8FJJoIl/I8rUq9XVNOQzJobwgW2gsUotV1R+KqA9ANQ4l7ifKFvb3mfUxyflxwj5dFnFFyrySsiBDQ65Naz0eKjrTRQ5bmef5s47E6hE7d/0dB9hi4uw2odvMAlipm/ayCL6hzKIsRYEiGSEptIA3Y7OFdWUs51bPPSPXEf95nzoTCxNEPKPik4ZSQ6vYwVDUoNmgGWF6Ij8A8Fzg77j03DM8TtA8IeeJB8SJnG3egUYZUmKzQqWUlGm5FNdMTl/gbdmErInMFZwBntX44FCohFS5VWJnrKmRUsw1rzsecA+chb0PeQ0dWD9P8MDe9MDD74E1fyR+LKP9Mns9YUeznlzSRiUpWCerhKk1cTtjmyM6nTmTTCAzJFC7XT02YcMZ3SdoTAxgEhlA1UrfAqzYwHXPDfQL25JyNZC/1gj4XsAvolZx0UwUb7ZDLWougYIN3G8ozMMUMrRaiPHEZ9nXbhARTJftbHvWUlTBcTuzwDmBwK55gUwlE8ojJLQjQvygpO4eWorkHtHbqIaOl7ELEvUPfp9d/XXNV3/Qe/6Jt/+ivuXB/F9+ddKrSYKCUlJCK0OUhuglXX08uPe6b9S7ndRZY+O172cz/nHsnYnvMy8nPIqa5LLgob7oig89z/ZN17tGvVFWzryN+tBtNeOoe8cLa8172kLbOtqeDcPaxsKvONykqeIdfoiBrNHBODUTegW+tcPQilpLNYQZoDOUVDWgbIlUVwm6i4HAmzEmBWYMSaGAXhrANbsZuRbiDAEUwTidK32WeSZOZ4LOtBzXi9vQg5hMo+F758gtLwVKSS3Y6sDecsJ2nhMZKll6fCR10/JLQuce059MD1ihuULUNj+wlryePCauiJD4ict4E+v/xPPMiVxwIoedyQ0T8pvfyjpfgJk26iszsU2Ff1WWVAb2QY4wlKA/yZGFskjwmdB7RpYFWRwTdKkwr2ZhmLl0hEIlUxUaBWgl8YV7JdvH544ZmVb0WqC1dvtBEYHWR4CELEMiA0JpDeZKvaTAFSu5kHxPbjhx1pjIExM2nUwLZ6Jif6F7YPwee91j83te7h/APcF7xg+LwfjwtBzCr6adEerxUgpyF/Jdamy173ebEVvRLy7b9Gj65Dl/TESdrvdQiwyeM9Sq1hpQVOivQMlUwSa2T6VuXm5nhnzZBjPEZnw0dViw26pud2Tt49jtiB4H/HtEvyNynNAf9yjT9OGHnKYrjDlD78g6OxIbttOHtMRVsHOrzGNuBHJgC9sQNlrg2QHiCwC6FMkPCHAluXt65DEh18JESNAfyC78JSX6VXj4vLEZC/v6wBm4EV9AKyqMI6o6L2j18yJ+naG30g74VOw3DFWNshQpIqCNbbCTdcSl8oXIPT4m8l6PDdMBOo1MzhOVM0xFhtJhy767aakBqOxvJVMpQd9arLI+XnsTLw8NrtsPRaExiwrYttfU+S2aOR/bxuJK0zKUVDFEMisY4Qd5y7pirwkdTvjojL7z47M2ZAVyD02vAd449jYklOiekAluAX2X6T58KT62zDzDnecT6wA4H3UiVk7khQn6C7yYqmRew5CO14ZdsxSZj3OZ5bdfXU7ocya+nJO8hlfWjZC9RKpCA3I68HH3jg8Sb2+PenNz1Os3B71686CvO9zrm7cPtA+MHXTDh+QHcr/tOrSq3XbUNR8R/JfGL3k5/OJ6qw77jZ7tRl7qD/ipaYuMG2JlMzTW4wUq8ws6N/rHccCvIy9hB41jU22JmGs/Ez5wFrnn44Ofu23jgXkvrna6BvZ++cs7vB3zdwN0a1Gim/W3X4VREi8PtSHrhjlb+AzEbumxONSKPFX7zaCr7chL4o2eI/fza8qrDbIP2KlIOLNEUS0XKJmKCLoNgqe8WNbe6WCpCNIAl5XFkxmMqYO4HIQrh5xFKyGzyn/Jl/DJEhI/ciGHqZUgWHTA8ROB5ofoRpBDTuYNR3VA07XD2hfVpY8hfiH+yZQDJihp9l5dKtJTSTRfaCzQWOTF7OBesOT6buxC/9JWv+jppaATERSPoC4Fd0rm98q7G/q67zvwbvBdBUrCzIqI94AdFakLFEpDldIli4DxNTwe+uVx1f/x81l/4SXJBoPOZJmFl4hMUh0GjbtrNV4alzYqcGzgYEX4B0p0WDhdLgTRNKdClUSzIUh3arzEylLAQT9QVx5usJrO8DjNs06UXoCwxcPg6IML/Evr0Q6XBvQvFXp7ZXWF2/roW1N5KFUzMv741Veyf1aPg73Cpdfd7gD2Y8mwmAKEehwEumCnAEqmCgFVDcRepY+ffJkellNhsvtbrRpZZC5DoUtCWrqPhspYq9qweLfjgJ2KSkn5momhS4KcZJolUwnNYHBZVnkDOrMZntgMUVUlSwcnLG/QvX+VMoMFmGqt9AU8sL6GmvQF9FZidtEKL56bFBEK+brchX3ccrmAM3lDxU+ur2BmJjK3vuCH1lS6b1Me91+cG1YOy34ou4CUzAuJu/oVEQpktD1H7LDbjSSbEVkr9LLjzPA892Q+aUaGhQeyhVhxGWBU9NlsGnauauhXoDezifrw6SRomyd9hbEKWM5asT1+8bzNSH1MHn6i07/z1zYS+O3NQXd3Rz3wsuTMZojZJSTPCGUmQFmiy1mQoWBjl6Bgg7W/vLEfjvgJ84FX0aupNXQDvwK228DLsYG1UWtTARSpua8fSQnusNWw2Wl4fHlWsfPKkBO7XdRawWaDNo6hsUHfdApkUhEgGsl5E5tN2OWELt7gpnnVjFKLoce942EVVWDtOiwE14z9bcMzD6HGjQhlFmVJlUwlwE2GiFREyP9M8Lr44KQjG7Lbnn8BEcOrThxUDtjnSGmZDEcOBv5a2/1wc8vX1jd6+/ZG/ssp03ngIfueB/G//HbSQDz8Di+NZ/J9SGrY1JDp1irEUS2JbQobamqLfezvVooQUqguVNTale5d6CT5BYZJuKzsH+OQuhzmai8HDlGmmxF9rRd4lEzmpQRhTMtGPMv6ez2eYbQS/VkGtTZ2f9Y2KLLgnRU/zLzQOetkOzlYjG+ZGNXjFSFF+CauFeD3iONixceyMhyILusNjqDnI1TkG1qq0WEy9q3nEcLdRj/gBeg/d7Wo8jX4X33xW1rROzXrJ7//p/WP/Gd/UUFef3j5d/X7v/vv6WH/rSALBDoXtVp7LhiHQZtxkA8njZzQWlWFr6W13ycY9jigjAjmFQ21yXjDWKlX2TeFsYS6uDCFJg5lR2LkQOw6fif8fiZOzvQ5hnoudJt++zLh2WrhRXVCM1WJi0q7Ye+hVm2ojy3pr+p+LCnB82KTVZY3FBLwdA/qBdslEBEy0oKvJuDsWCeOL4fCQ/f7iuAN3FZSm1Y7jJTjgJ7ET6spmrqEIhzxndfZiVg+ocvEIZSlR05a0X8hPibN9JkuoujpwpQWhRhaKNdOb2xFHeDjUly20T0HUT90n+HR7YQeA0Js7Dfksu8CmT3uv2I5I8eMXFbW+IuZwTwisVtRKjQT7EfwTuh/ZD864RP3MaQooUT/RNdCWbKoZpUYxGx9rrgKPCu4oDGuvqYiUul+y+ePB7uNHCeK8E+tFvJeI94qc4L3dIsWbG4RsWavn7GXdbB/rNOMn2aMunRY+hzr1fnUKtuiQtfyui+Qrf8g6rr1XdB3wn4n60xO9IuhmdyKBLK/B5QYoWG7D/jB/Cb4zdDogkMIMfHXysul1atWvV9QQPCZGF7wpNC9lFQp6Ae9WooikAD9mSBfoGOrVG1Fff00dOi4ST+MxAWSa5lSFoCyQLuTYcysVoX8U79W7gvN1SIwJ8QU0FZkXiQkNq2Cnq2lBvg1+FbkK1EYFWfws+55CHEMMwH/FFXwCtDeQUAbymGKq2yjA/v8nT9KEEsnbOz5Ez5bOswdZ8LWJ9oHbH8A50DM+YWsY9D+V0LXypkuqrhvITcovN8AABAASURBVNj4SWhVMrs8VNFHOjP/xEuTB15unPGpuIZaL+unVQ1ARdeMZEooS8rtoRVtx9YfhHaUXtcN3RL6hAiyLqzZWSdylvWwzwPZxIUK2GhlzGC8RZ6TyF3wd5ZADSAL52by6WZUbYPEOCpDW8ROMCeVWS84Pkf03FtVkMO41nvFVrbfigEc6w5Dj4U8NyWZzoIsk87ob7s/rRXMJ2XAo0CzKpFNXPbVCV894GPvyw88bHpffsBv/jfnDuxjR2hNxLI6Q1MyMNkFEFRFVAVQqDf4eN3Y3rbjAK+SqaSfYaSUIkKh95dJOz5O5ByXkLW4HcG6ovo79ra/bXc6rfrL+7+kLEcthx/rzdf/LZlHSSmxe81UpSzpMlXgb0jzBicM1NdHSSyDaV94rZqx88QZ1aVlEJf/WrOwL1c+5rYiclfAIwULsbEio6mtklcP+da+msldfqFzpjwRQwtMMlKlFOB9iSjME1YEIGF5DO40/YHY3cLU4Lr1axmdf2OsloReKOkTl/WwLe2/I/7sHzl4ofjAGjni1zO2PiHTxJ48Ay4t45l15HkWpGbBD6mIkP9ptfAMOPBCYdRu53Lo7XEgdhmr1ilTBf5DCW1b5bmiaTvWvg6bZUzrt2IrkPhFBHd+Vhbb9BhH+AknT+QGy36ibrsFuk3U7zg3vuYlzZubg97yYubm/kjcz7IPCnwTPOO2VrTbj3rxYqdnz7Z6/mzDi5BB++3Q95sB+VrLbsPKOalkqmTK++MJGz3wsci2Mv+JeHAszMiI9NhFl3nwc1ykDfaoitDJa7eNTePQVOGTUehOJfSzhEotQFXUKkWSB0Q+WDTji9U8SCQz/pnx08K+Y5kch4SGOQGBnCHQmLvy/C3hOt3zwvjt/cRLrJNe357J32fO7XM/yzx4fT/m5TMv/lBJUsgyBaV3hRmCMwO2t11CN+OhUlIDcbZp6EM9I2QnBgglUyXRJ5NWSNw9XkpR1zMpI1UpfW6opakwlvTJdMScD0v3uw9YeYayLDMxYYgINfw6EnMDsgy1aXCJjQds6v7tphGjhoEPOKN2tBtzEjaGwq2gSwMG6PjcNA5N41jZf5vcN4BfweOnlJBE/YqnGo5gidMKJXpnFiWyPY2v2HDmuXkFiWFlSYGshX7HeGZ0uXfjqCv2hSvORfsN71gsx1BUzb8U5gXzLr4mNJi/aiY+DCwFYmaV1/GRte3nlIkcsyJbQZaWSZwXjUOq1lTSjoDeo01Xoujiw1VJ3UMlpcZaaC04d4fcDsYKLxcShJrxjk5ESkBE4NsEv7DOK/yqNugwACP2HetTX6O/gVNU0Y2pUF40E98n1rpL28f8xAVZdaCu8E3OrPJa6IAdjG+wzqup0TezMU+OF0qPRSBfj42mig1Aw4YLdCRMITFuWZKyImtrTRv8suF5vuGPLKWfAd6Qa74l79zesaaOM+tq0d3DxAviow68X4CdSgnsVzR2ftlL80yFLMvEfjvhOMeyfYi46rqgwAq4D/dBBxrw3xIbftm8222Ilyoh49n2Yl/22f7Ac/TRH87Yoyf3k+uPJALrLwgF+q7Y4kQ+M65jL4jVio7NupaizdA4g4986NySGzfk7FFja6o4n/DFP4uwlFmr4tP9bpT/sxgvn1/poxdXcum+vsbgl6XINgzmn+Dtvyq/JUcfkdV2IObWTqyAUDGUoVG6XRIUlITj5YdRbJgF1xtWAjEwcgImwvAlAbI6DgT/zALz9EYAI4f88G/hDaZjQIBOe+33yy0iwDUUORBCIf9E/6Uik2Aqs8wUMC0vdDt2wZML1up970pC8hGP2Ypf/ecD2p5nHENEuLgA82HKD1p4NL4DgiIAfkQoIhXhMujMDpeXwizvKFIClJe+YBwQwJx/7/WqARv/2euVL2ALTp8kxvySeNxfqW12cj1LlbqPTD9AMZQu1byk5ikV0QiAjbZbXni1QdEdYTzJ/+fLWQsb1tr/W5Z+qJuw1yXEsK3+86+wLX5t2HPWbh9uErRowWHVz56/1I/fvtKz4x3y0ct8ft+tu+MdTdMK5AfQMZMyrE/IdS+IWqIvDJelj8MSnuKiKS/2oRYWq22ArSRdFvyspD5gCy+4zTBwMBrAq6rQ9CFiIYOceFFvfItVMpWRMOBHXM8kjhML34c3syxZ+vjCpn3kYHdmzHHoOQU+lmNsFV8UtZrq8lp7aK0mQD0jur6IRgs+rlAzf68l83RCXdwRUinZZd6OyE7iqLX0+Qs0+wve80kriSjwgHWKiD7OHcq270pbyB3oXTSOTU5u2+3IxtugX+Sr24JkeZ7Pcr0DMpuPD3oVfcaxyg/MFRkys8etk9w9B0QnwMhg4yvQTJUsve7NfcOBoM8lmVXozMh7T4J6e3Pfv/Td3Z14YXzmULmwUQTWCEVCo6TSQD1LqDC3NvooIwL+K75edHYSZkPGJOAUZGyqraqCV5G1taaR5D4QA60N2KFik9J5TUtICf6w0bDZaqAcwated+xWjg17qUFnw9e7sfthUB0avKoyE1oh46z4zPbynBMHyfO0aCJWyMmiwK7qAJoM9vHyaGNvJmfizbAwGBEqJYEi2yCyKODFTYaIpAzoL/JDhh/ET9hhhpllsC1IkYyv2HWWDywXmVZNyHVi0zqwkd0/POitXxh/+0Zv3t7q7v4B/LMOxPcdD6qv+GL7f/lm0Z9rR30Ss6xpQ66KLBnR9UASDRxixqGwuVVtN5eygCdmoA54K7qv0io5TpmuyyFnldFMc2y1z/dhZuNYw38Nupkh2yCJgaRPaY7RbWobe2M+Wnf2pFWpyKpa8ee4oxzgl53/TNydwDtPk/yvjy8YyD57kk9cgYIXWEWVnhUQMUlxQYSW7QAn9kZEkvXxnETOQkdrBb5Bv9B58UTqoZ+MqX9+f9Lf3T3X33nxQ214edxy1U9+75/UD3/6XwVP+ub7f00//c2/LLWzEqL8en+WVG1VA/HrXGYYh0ZcV7VKHDIOE/UcQgz0OCDoIkKlgNPnVuw7dDoV/JKWER8KOVFzAv/EA82JtXQitzmODc5zzjVH7Ob+M7Ftu1V8MQC1FbluHw4l5T7XWy2yLVyWUnAbMRwXXp6/dquGAv7yHVltwxT/UHe/cewn62NZHJe3xKQfRI/EKAZWjdQI/RF+m6GiY+12GZDLYNkK9IiCznxxHKDfkfXmA9NEHFh3743Wb2J8YQGF3l+YB9uuHRwGJRM9iy5/bVDgh34Sa2fRgZdiRw6Altd0EjuPyDYOFdmaxrEpkcfjBw5pjscVGcR1iRZhmVCWwK5FEezz9g3r9siZ6+QYxgemrZAgJuNmQYYniGQA30K34yE05LBVCBd18JySocii2pCLw++WDxmNejI9kcK2246MNWIM3Bk6CzTtP3HN5K+JeDshm+PCdevlHDPTtzC2gGM/JvMb8dLGqoY9CgK5LwJC4AgI6MNaC6VpdH+gq1/qrPjFaw1RsH1oaKHWUg2azgMT/lzZB22TgJd9NmE3+xeRJaERzGZoz+6gjAgl8yt5ptaqQr2UVEYqIuRrxQ6RqQpj+24YquqT/MZhnxBXGphS6Ev4Z6HBj24+CfkOMMYP2tSR1fokEws8/YcXKzZYeJD1aDC/IE9DrgbPgXiutJP+FdlP5PB7Yu1MLNOU+0sm9rB8lNBsyMkUIY4cVWdseGDdOLc/EEcnbDYR6zNnoenxoWbu7UXGtV8P0D+y9g/4wfkBl0IvlPASl2Wxv97ZVaFSigq8RX1hgn3jHG3eltdmGRgfW+1raLRuzMHyEnNKJHoU9TXD+WHL3rsdB9oNvxdFhkz3TIydkOsMOF7s1i4WDCyPx8/oeGTdGDAvc1NZgACwZcVA9um42ai2JhDkuJmJHUyB98GrlbPBqBE5hmGgXjlHFKXU5VhAXLGhc8tCnW5+AalQwkfoZHonbHlCHsez5ZoRyLZThLIUVfgkCjik7JMTZ7LD8cCH3AdeLh31wIOvX9x3oG569pdjVO8uR74bLlcFVQNk8Uuq2x0+jqeGD2pBP7ACPD2WSSkux9XMbcKHJ9uY+LG/C/Y3PkNaMLpVptCK4BN2O7EX38/3+pu7/wdUpH/o7V/UJ9NvKxGiRCJHqJUEQtV9QNoGKewVijDQEPZdRd4FKG0ryMNT+GihXOC5gL8yD2CK/5NRmLLTbvgWNgrWmvCksLdWrAUsCG0bOzZ7/KCjdYi8yFRrkfNLyVREIAk/ZOhkXNI0TdDhldqMRT672L4F/ALjTgMZbGMDpPos6zHB70z8HliHhgf2Aq+PA+vatvbYd6D3n3nms87qNkwIJgJ0mVvp8bnbjdqRxw3brWO19biqJVXAzZQaum3GysuH2mX2PjYgZyI31sFEFwVpKh4VXjHOiv0WSq89y3h6fH5a6Deu99B7Xnq+uXnQa14Yv7k9cqY86Uz+MB37JYvUZRgqzyKDnj3f87J4q2dXmw77bdM4Vg0tu5wVuSoTuvyFHI7vztjMzxCHA88N1M0Xc+LlRb4sC6jEVnDOlJxnzV8hKVIF/Vur8l5UqQd9mSFDQcgsRVmrSqtaI1nj0kRMz113EXcrfQt9c/eH7YFXut0QT6D1nD/R4N2vcF2H++Oit3cTL4yPlGfd82LLdvR6tt2cz0/oMxEXhKd8FeSy2JhYM0p2+0N3BdzvWKsluq3GVnqZEbK/MtR9XqyP0uSAVGZRoa9kquQFsqRqLarQKFmkSEnBzyApKAW4NLgOWM6JRTkDYk6rjfw4aGwumxr0BsNQtMXnG/y7JS73j7Ajp47wTdj5jzAKulRkaa1CoxKfwAgMTeNQe1xU9v5KXBg3ImQ9kUxUJULXtiEYJIUSXQqQmeCBhd1sG+dqgeR3VpX938+5znUeK5HsS5VnmcZaGnW9GykHbcamoSID8hb4Q1KCKSRlvxAiPVfhvl76j1jO7D326ZFYda4RV2ZAJ+BR0LGomV4mpEK+bFP727oI4ngT2VeVIpUq5qYqdnKuS5BsN6tQoVuQJ5E/lMpeD+aFbK8RHwytdDuOrXbeo9vV9XrRD1uXllJgHYTwHxse2bcsu+1Kt4cEaYCWK7KEBuYgz4LMC0oYqKLCCki27cweYtvPjmXoe3qrhdgY1Kyg1G3Z51GHtAJ97L+aRa0N5LlRA+eBYRjkdXrCxm94Yey/KL69O/K8u+jA2rojF93cnvq+iTjy/KFk19t/0NIcR7QDPtbtzN58JldNyOh21wNBkF5e0wu3VaFSS7fVhhjebUft95anKSI0sQ7s7wPP1w9HZPGzAHvnGdonAsPnoIst1f3jmDP+kXMZU/FVYoeqil8qfIZWtUXX/ZaXxYDPQuPYyGvl0Z4LFlfnPdRKTh3l/z53f2n8Yq+XfJDb7Xy2KR2nQrO1piyF55VZN9jLf/RnedMBUzK6YCH1CeF2B4eaCOz1ERbZINhEviKYYaCx/gpYSfTXqlAtiQNSjYgt0PWU6Cow69HYcttNl+ICKcSvkShIAAAQAElEQVQ/lAL4KejuPyqggomb8LKDbOnl0g1kR64EmvtX0wf5XdkJPN1WdbrQiwgF3RTc/VsRCXAV8BjFd3/vh+n/EIM6hCJCEanoEBJtbpJSou89hCSDpLiU3kT+D5+t+mderPqdce2bj9llbSrDVv1lcRuUpQGVaQkURXEfUDe9vkZVqYOGcaPNdqfqBZQEklDvEbqvcNaRoHWwujw8JgDbFTRdpHLtCSwN9V749gT04Rl1u7uPdi/Qgf7/7KPv6UffvhKBRMtUV1A/ADgxlUmXX4ASESJQFWEdL/VSk3i6QEnZooIQvwXSnSF9oZLZwTFYMgUpcB7Habjf0LxIHqGWwpwAF5CvlbqAlC/H/0Qym1m9hF2nt3rAQMXyLyC9g95nHY0gsQSU3LrclPwUlyFs8lhxB/JFH7ncUZBx9DNvktaJh4WZOmgqEAummudMMlsQbH2EZZ3V6+CufmhxP+sDdPW5CFBtz5bYtGholbKqZCr4RyjUDzzMdf1pDtPQQ0DI/LsNkaNCqzCYgHEvcl/0hxQU4zIn8U1JdfwS3S5ig7ZOPUHywOMDn5NVT5bIb3phuk8gLoiuT/a2TwxuY3cf4HyoPvGia2K+23QrIpTwNzgXrbYJc1ZoSfQYiYebFcisqm1U42VxGwZV4sT6IoJwiHxBTukbDW8iMzJMHwK0Z3h4LCK6vbJg30gJWOFn3h7vdQkpnmBVRHT6CW4+yp1JX4dkXORo8dFn4eC56gxv1LW75IvpKpmPshf5mpHJB89uH9a/5V09oOhqWZ4ZmSdywZGN7czHh4V2RIAhn5+AVUdJ/+ebpj+7W3XNS84rHuD3HPo2HD56TBAPCcsSUuHWSqpSBrIjJnKvckmEyIQjAl3lqkQ8rMi59nh9lO5xvECnlKLWilANXaGDHifk9MPVw8NRB15qn9iQzwYeXmZeevghsJesn4X2Au0VPgt8FvRbnkocceG9Yg/zBvgFUkWEAvkzKENdVqoy9D5dOi9txt0E3K1+BTqGShbtOJT8Y1epf2q/6t+Ma70a9+gUag+DfvSv/DPaffl9RbvXZ7/5e/ri07/ZZVkxmG1isLcSRqZVsUeWolKLEvtEJHwkhrVYH0BQyKS/JPxTNQOgpJ2u45uS2cdkmSWsMwNLp7HQtkUEncW2AxzvXSZsxzA8Q4XJKf6BBj9BWgntWlOGUqQER1wrcs3Qse1N22263/0iQhlgU0YEs9CaOQt2WCjly/0AYglSIu1JS+ipjWu1cGI3zBzMFgOLxHLriQZ0TG+i/0zcu5yeeIBTIGc9KKC7Iodklu4r3PIRnurFuqLo0IouOodCiW0LEGqMe2wYmgZ8VoECfuTl7GV7dEAh26TArJbs8xq4jflYQo7pIw8cB+L8wAPlEdlP6MpWIKbyEV8cVNXzgtc7W71mj+NM0zdt+QohV6rAoyJDWBbbPS1vqtIuJZTIERHoFF0W94UwCbZaMbRtaJqYDP541H0G7LpQroKxHcMc/zzXNBO+JVOR7vHIxcZuRtDXgf4VXigGKc0wWaibn6iLOqMgScm9z6UMLC8gIiRKA2T07ur9zITojOFMSsiSWaVIpF1lHhM6+mWpc6dhdhw57k0MvIRhxS9Drd2OqKREkMRuBah0tJbd3xmmK83dLhCAKXf4iMv8LmvONp3AOfX8NmmiXM0TrIhQgWfAJCiFbjNjxp+IhQldLvbxiMSwErxAppDkEq27fi6fPDNjh/5Cg/mOJ8fVgbhy/YTOJ/rP4JyRy2B+s/0K0eSsXzsUYia6fOJ6JzP8S0n6E/5AhCyXFY+I3l+J7w6ldFs1yopdWy3E3HsYatXQqipjpYS6HSTIBeSwodAKpWzXoA7XTj8jZIhMgYz+FO6jXTKUlBGhiFRmUZYiKTTZ/9j/DJxYSBP6S6nKQ1YbBsqigozJfDEfIRTi4hbBDUEW/Ox1sOCnHr/YccaetvlCffUM5rtcmWp8Cgm5PDQz7wT+mXOg/ev1PzNvQpa5r+tFE+tgRtY+10QgEEAqua9aoOH4XTjXLeA6tk3echfsWDLlkkJdbGRWtxLT+SWd/PoYTUZWq+pqB7PE7FqYx6+PwUaIKcQkUkKfbf6G7nd/q+P/2df/oswL1koEvdCOXn9qy9dlQBzNoKFOa0aXGaILxBcz0aqCmgmxQqWkdUliUSJcVIo6r4gFuRZoAJwFnPPP5FCfeWbsK+guCD9D80J/1eI+SRTMpQKvFRAAqjw+IYvxLZfnG8tiJ/JUwDm/OV5RLIEAjAMJma7nQQK5Vpme2xO+nOg8E3dHXoC4lEKt1cvLibFpM4waeGnWalHJVINHQ9mhFV4yFFX6MpKxoG0wTlFrlOAYzx9Vt2PjZTHAy47t0DTCo2JH67Bg4xUhDaK06LVAC14VhBCWwBALsp5Ok5wvLKtjzXBGdsvPMNMT7EsOdPwt2Ny2P/AyxS+bZ2/ifDT3x7LwfxeVehYJFbjxMzMgEKKiw4ju3keTNj/5QkQhslyu2EtAIm9tRcZDVFkulxFJfADYrNukFtqF/GJo2HboULFHYg/5WtEXx3k+VXqCjqCHkpZcRFBc+oyDK7tvSaNdLv+JwUxA85iiB+xzf1j0wFvkIwi2nfP+kbV+cv51P+WZtuWeUOyMMT12IN+fmW9ZQom/Az8XjejR/crZfDtUjcjfalVFB9spxIWMspTYIDK73sYxVHBbAR86tRQVzwMnwS0QyJL0FeaAA+0KbsmizLwAtBO8RoyMQyFOy+WlJPQ24HcYKratMs4FwKkVWculj/mlmF4ooVcy4ZnwZBx+9tdADFRolkz4BpAqmV3PEd6bVrovGziN9jg0XvqOHcZhUGv1Qg+8Sj0yhDPZnyc5Nmfi0zG54l0hQ82iBq2hNTXmtBKCnYc6iGt58o99yX7h9WB/Gib8dvHd0mPQuSLEP3FZE/bvPK89VijkOO5t8tFCw3lhgb79DStFhCoCtJYXPUtBH/p6mSqMB4ieYzqQuOQwgjLRNbFvTfCAWorKI2QpSvpgYM2RY5VlN8zYZEGetY8IlFCYlqFIj9PolxTqORt2ItzlsgtApa9/BJqxycSeZLoTMe7xEkkc1G7jLleGxOwJ3LPtSjkzVxHoWzSOI2VVgme6R+x+d3+SXxbf+5x8nHpeOrHgTsxnuiTmZlH3p2OjpQp95m/alsV/Yew4EFpEimtl+AIFXsPYeHk7agP/0UBMDUPTWJtK4lP0nJy/0evAB0A/mzorDKyJLXN3fBzxi9/+nwFk3tBq92dCO2CY6JfIGPgjFPCXCvVxHOT/bEUD37Hw7tyHTaz/jI8mYMVPlXj1H7dtyO1+UbylHOCfiXxQ9B+RLtjWgGZdPx704RPKWgLDFkUGJhCBCRpKCWFczASjA7o7BcO6viJRKFUywQqCB/PNEjwEGUVQV9AM2oEDEgOWHsDmB0v56sKAdSk93RwpXRguhKBk7F8FZiGHZXGwLhimAwZxH2SZ8B4H1EsXvZcfDCxnrIonSFEHjLnqg4uGcd1jmajzk8FdelcLRXwAtk9A9LEMUXdbIT0ClHW5Hvu6oPRSvuGt8f/mDxf90y85/OAduiTmZ2EhVAKwDkpeZEVp9BfRUCmj6uZKddip1FFZq2obNG622mx2asbPhJqEawmGIBmuOjuICWD/997u7g4srIMOLCpvRrI9dLnsVSbRQMbeT8mvV+kVel2aj/cutDoJvKGHWjTD/wc3bwVqJ2V/ddDjFXGpUAZIEdwN3XzUmV9LaiTIh1aUBN2KRpc4oEYsmHBEKDuIclUiZMr1kPsjQxFJPVXAK5l9cTZoD7XI0ChLKQrwFon1oZ4ovR4WdIsIJfMs/0zWmeFtzd0XEdh4BX+W180JG59ZQ8YJZCnwr4aS+C0VQS+T+QnJkIt7JKXHLiU1VFt05mXXw8ODTqejZuiKaybJnug/Ak4QEJFME0fPJKgJOJM4fSCzDHZKMf8aGkmOI7Zs6FrMU/B2RrfSzLd+QjfbaagV/Ip9qozfMrBbPNpQ8lfNwuGu8SJsHKs2gPk40c7I6oNmQJ9pQjxg1Qpt229CPr/I8TlxZoc8cTB64MvakdKH9iihxN7JZAMuQH/sQayeeMF85IvhmfqMnTExdFd8tmqifYK2E7RfRs9MjEx4B/MnnQ7Y8niQNwTbrusrwStk/9fWWDtNTrYFe2EmpWUBIvAbNvI80z4cTroHHpDjgQ3p4bSyOS0dVmzasPNuO2gzDNCsnX4E0YnjSV9aKSNCESHU7HZtJTlMNQ3jcJGBAX6MSYWK55yw7R02uAcO8D3x4Chl95U3IvPcsTmMQ1Wi+0y8Th1Wcca0uTrPUlO1Q1FB0YC+uJKy1aLN2IDKxlh5qCh6xiZ35IPUt3XUf2c/68XVoOe7ga/ug/a8QB7QN9FlsXJwoSq3LfMZu3H+FYWk0GVMMi/MoIWBmY2urx9i4EwMu+3+UCBfxYYbRRRZnwMvtu/u7/X27U2H+/uDTqyHiYfB2S+Mz0edH+70cPdGd7ff6kh94uFkIdYQTaZpsGwLN/MxOB466HIlmCVDif97STsi8AeQiX5SRMhXRNB23XEinfGTaZWS2o9Nf/FF1TV2/TdOo95mg8aq/c9+oN/8V/85lfsrzddf6Ge/++/o7fPPJIRc8NmMHRbWu+l4M49HWQKaMCbmxQFXPZYwIe2F+qyZ+QlOIwZGeNufiQ6ICG3/sDqihmMc8IPaHJMWL0gerov/Z35VKsxJ80wpJERYFRH0ZwePuR8JkGPt6892ZIoqeSGLRwTdRRP+9do8EwgTuhkP0wtR5QuynXavK+S268abmbuiYEYS5409oRGbTVv0awUmvDCez9LpuOhwPwNnfH/Sg/+q4P6s42HuYxP5wfzSxFcRS4ZVE76agRWBagnoV3Je4k/Eg2+w72RImFQVew193Xg8FAjpscrgWIs2Q9V2HHg4GbTzgxvrxofEkf6Rvay1osiEsJQR0ExV5kZG7xO8CjL0h6tW1R9+4Ifxu5zOkw/ew8mX3ru7TYnrE3ngSD5wXrh3TiI/+GPKkXx4RjfUEOlXE7a3noEMDfq1VmSAd6RNA86qhZgjkIQYXV8klsUDC5yVOJuBRSsEF2zGT6gChEJczgF0up4MZIYKOlov15O+iGA+2iLPgvy0VDK7LUqGEEc0FUE9RCm5Y6Vt/Alf2m99v0G5GRoF+3coibwXCIhkJPMNQSkhWtfTtkALE5YHICPTPBKjJ8D2NfQ2NrStT+ZLPIrLfrM/G/6pT1ACHQDaY6vajFWVuu1k2t6TzEdc9oNlsblm6Hb6vAw4dt+edWL9W8/FNgKJkEX2FRBRsmqhz2MTfpiRbwIWcuDa/cdhnfGOjNeeyv5vC2LfyvpsrSiJZ58TTvDwy4s7YusO/g/IcXAupv8M/Ql555DWpJLZdRxLYT0C6Nf1hCbqw23FnKtAk/dR699aqsGv4aNqmwxFlXaFRsmiYp8xeQDPtLbs10Tc4QAAEABJREFUKX3NtCLPScYyJQh3VdZuxIAHto6iohQtgDv6JXoVaLZaNZgXMjbzBhJCHUqqGJdZKa4VsK7o7Ng4Yk/b4MDLxSO2WNGsIseT3BkpwhGIDgmthj4VcP9sOtA4MfcMjYnStl7hIXALutomkYkvpQmdCGOEkBbqE3F2Yt4MHSlUoJvgXviap/mnBC0xbvn8nJMlZLuLy3NP5ADHrWPFMbc46NCFYVnOPp0GLNVhUbcxXQpuFXoVpEuZStoeMB3zNIDWKfb52HE1AuD5wdy/9uzfVtQ77aZP9A++/WdlvuKyPGZmkVa3gXeDCoZCNpftZl1c+q/dFjoth2PEOXdoRbUagjJVagpTIdNCrpqx7cwZYeYF3aQH4vuOD81HYnwhb8LGXMEV6wrA3jPr0f/q+ITtemnHYJdA0IV1ZVkm4xgXcLy4bwHPOpWSxF1VjznqgglT5fVvPy8YaqGDn3xFhPh1QAL2JmRm/Z85tFV0udpv+r9W/NHLKxmeX++043w54IsB+puxyHYotFc0WbCP6RsUUtJvWcZWtWWe5+5d7sZOZzO2y74Hr5A0I99M/M3kEr88SzoH7Lsda9ersr4SgWf4nJDxgC0fnDOJceeSBaalFPRv2m5GYKOSBb0WHYnp+4eDbm7veQa9093Dve6O97o/H/TA2e0wH3VkQz93/iuyLMTAokypsWZ2W2gC+93QZR/QKRlc10DzQPpU0C6lyvsbDdkOlnNltDLWWuu0KjJV5Bxob4YBOU1zo/1+K/cFesyOESIjQyoJRCiBgE5i1yxFWYqCwaBcI0QYAMi9rp232+atSFPSzJnlRCfhpelduXT7OK6O+N5xek+sPmDbI7b1s8Ydzxx3D6ceywsJuUQhFzfycMX/A2fxpv2jbfb41/VWOcyhx1NMiDpiMO8y1+MNGw61dnuVRB8QMlMlQ1ko8X3lHcRgvEdbDYNtWDkrAcxttN33tCY3Q0WuwI5JbBXeTTTtOA8NxFiJEItbKSFHqBFP7m9DgV7CNyVwIkJP/ySyVHxagIwUTUWEigEZLdtmHLTbjsDQfbmhvmftPHu21zXgF27G2Tgmtxu53ZDdtjnxnH3y8wOx57ju65l14NhRSJil80Rwft5fV+JtxZ8ivyw8rxPbPnuxhzq+DwfimFg/swdMxPJELMzQU6SyFIoi3Kvbhwk468A5teca1pP33HleNBF7jg9SjZw7IKEIqWDD7rOhaByrRtu+FexYsGfK1wTPM3F07vxXmfdi/hAxjQCpl/2W6JLghEAnvtClx93Un2Vsg47W5wQyhAoOKIXyA0izBrwGDBHggscEu1ve+xby50LemLt+kyZkXKgnuA3fjsSZ/1M5Q61CVPV8Qdz7P8HkjyvWI2FknWspghw0Zux/7rgHjOq1Y/C6sf2kVGSR5yU8PG8cglgLBZrbRmd8dSJ/nTlDzSbKh6tKXMJKsiCAeT7fb/X82U57ypE4am1QZX1EhgS1BRtPOOwMLcti/Rrj/u8hf/rRtb73yXP94NMX+uTltZ5dbXWJxw3PDYDpDaMKMiosmcgJMxJKlXW3g2dEynTf3NzrgRiblpkcQ/xhxwPPxkdieMG+1rXgm76miJMs+DhWzTznnYkN59gJXSFH/BT4V9ZMU1YQG5AWgKw1o9CC8rJ+ktw+EZgnK4njJojBTxGhEoVnFRixPhbm9WnMi+CmQFApMtVa0YYEMRDINUP85MOLWE5rhxWlYS5RcvvgF3GhJbkU1wd4MFzN10B9QTBvyE8OpIsqtC9TmPv4wzAm22Uw2aQfeNdH8yKJJxp6h7oIxu8Vffeinx99vocCSxv0Qem6FPxgRrkCNKRe6rvX6uaqX9wv+us3q/6Hn4Squ0yPRRO1KQnGrIMyq0TAh/3RCKhhr+IXxq6D1wiykRc6G/+FMXOU+Az6/Lq9MRsLatapP0ie5AOTXxp7MS7OEB2Rmw2KDMGsoLSNfEjCyLQYf7q7Cq59Q1f/rcyxb2aY/eLqmX73q8+150XNBXUlVqjxk0wZiOg13yKofwBJANWaHE5K33AIX0RYtULbcIkDMTVUMpXM7RYPieojBP2M9XHKSHBDFWJewEMtcmmopSjyojX7t5xkvOgJO2hBhzFxzawP60dVWZgT0fU603/GjifW0IlyYWJgD1ipsGhrTzwBLSyK3RiSGxGBjO5PmoZLG6I68xLswMHqyAY0sSY9bYbPif4Tdp1IFJLnXmjO4Dg5Gc6WAVxGhPpd56EVbFl6PQNea3hY9pnBPF0mMrVS2Oxbx28oUQ0ZqowVwDRBUWupzViA2vWwfD5kr+ifEtIZ7HR8hwIXGWeS4CLj2E5nTk0HdDyi10KiTvhkCWWmIhzHq2b08Re1M/F7ZIM9eXPF1qYMK6G6JnKYaR1J1CfTIlYCGkLNmcR49Avjw6G/MF4Ys64MKeFRakGXpjoA1EuBP1CQpWTK1wKjCTlM++BNyZuYDwi8qDmwyR/5+HPqMoVarf3QMo5NjUSfpSjgAwnMbKlNMeB9gQKLCt+BHDqOgzy/wJufkpvrnmX6d7wwvz/OMs8TOgt/DK1yUBzgOQKDRvTwvO4P4uAM44nA9kHe/d2f8KvIWVln7gupy9Pot9wbaGzZaHZD1TWH0Be7UX+0vdb1kPqHxoXNrumK/t0GeVthLuGEXbkjsxQpdJXO8J3gPwMKyRAR4Lux9v3njIyOG/vvzOF4wqGLaYFXa0GfQZEp9x/YFO/u7vXm5lZvbm/k/6TGGX/7Q8B0PuHfI3nuTg93b3V/81oHHkimx02UEJTCfNWXoFksdDoWFuSzjUVbXEYrmazfVOCD7CBl0MafvVT0fxSUBuaZzoxfCGX9EPv9zz6WPlfVv7tsNNemoYR+8jf+a/r+f/DnwZYOn/xt/d3f/j3dj99CJnrfimBnDgAz8bayziGtTAFFQWWNEChCZC3c3umA7CsHgkTW1qoGfFjxbwGf6Yqu9SqGVehIxsSHH7zAi2ZeC7FvlipVQ5FQE57BPMSCdp8X2XOIaYZ8sbaRwTJb5wCpkhciGQPBck7ocWJdnikdC8ZjtEtjmcIcQsgVQlRx59yBj0CcIWD/ZKas06Y1bYnJLWXLovB/lokXxmdeGB/JD/f3k+7vT/j/qAPlkfVyYo0uxKEZIh6EpQXaE3E3I/tMvK2UJZNYq2rEXFoQJoSEPKsK+tQMxlJDTZUSHlB56mMNbCzX2OQ14QfzLWtj479CoLz4onZ868NsJXOzJHoLTkQfv5pJPi0dxpbwCiWjE/Hg/+zM4XDWuwdJ8s6ZWMO0OqDjPfnoDhvcgeM84f8MzYze1r3Dky3RyDrWWpGhKCLka8UmC7awNIFsJVKBnpmhAME2mrHZAh3bzW3jKkIJ9Dp2FHQss+e9A/SMDFABBaiLFvLlQryKq+N1Xuq0QBXcZbIZ1KhgHvkwb1s4X0zE08z6MI0KfUNJ6xTq9ELMv8yNSElEG0Qs4sINNdwFFOJB5JdF58cHpYNz7FOd8oz9z8g7YW9xmVdrhXgoKuadqYLQBTkdHyNj27GqlNDK2vGLLtvOdZp4FBNYFuSYsOkZXY7wObK32Mcn+E/sW7P9B47neNJMBfTLnkf/TGNCkRncCd/N2AOGF+LgCl90nshMZ5en4feBfTsi0HvVCd4PBFGPG2Knv6RgX/YD2gTthbkdggpzAj0bsTmyTsahclYAqCe6mgdmFuYA4pFfURuKhhE88Bv8K4km8VUpqQBKpkzTa2gzVm0G5nQ87BrgGAR12wygqoxQZigMIUWkMotKpiryNPaqoVXWUO05qyJfYe0m42AqgnuE/I+wFabCrku3xxF7HPDHwQ+SrKuF8axFDSilKCIUphOUIZlmKRe+IeyKX+zTif3sKffN9NmOgbwJbsMWLv+/jP1b0yxLt98H/cfIzKrufp55Wus9ae+tgy0LWchCso1trAgHxiADVw5zAQF3EMEX4lMQQQQQviDCIUcYbEtIEMKSbGRLSNqy9uE9rrXmnM+pu7qqkt8/+5nrfbeCC2r26KzKHDnOY2RW9lxz7cZHp65daMh3JxY3XtzXcRjBsGqiV6Ry8AvJrUIRwb24IMBtArXyRc9KTCxeG/Hvhh83U0YP8xAoYypffAitrpETjDtemD54FQjWkioG2w4ZPGZbgTpIdWj5nnC0GaEFBn0RAQ0qQVn1D97+p/L13/r0V/T1+U8zr4MLgO1vHjz8PaANI5JpWq4V263Et/Nv+CKlqRVir4x24geLxnNFRgNiM3/XRj74BflK/i740jX0iUO3C3vOlTHE1JfLOmwwvPHZ8MGuKzm/wXvHfoJiR/GVe9NcLQ9jGzm6Qmvl2bRsq3lqao38J0Yww1APVPzZkakLMjI/4YhAWOPc6EvmNWIGerUUvbk76sP4tyjf3A6M3x5ZY5oquk7oPbci78MrPuoQ3WC0owe3UJdKplqtmucq16T74zz2i3e0p+Okw1ifqix3SOrM39Bng7/vE+Hmljox3+1UQ3R9L+eFPPG75Jk8WbHFrlCWhl9m+B2Amfit6L2Pw45n3mseHp/08PTEYdkz6xmwvIwD4xf2cON/jGb+rA0bhtqBSGkm907sOe+AE3L7R1nbOKPgmZAEEhBZlKWqUkMC3XEhh0kb8oKBPWf6a6ngFGxYkLNgv8aByayTbXI6apoaWpDHTPY6F5IgJdvCN2ke8E18kKXQVRX09UhhAmJHN1/jBFwx5OtKqIRWEoalW96Xe++7gUCKMqfLcWV7+sDLsep3DdchH5g9U5ufeO9YkIkQVMKrwXNuDdmbbA8fpA+wfYAJv0VIGxOIOqGUEkVKSTlfWqu0FRvQ1sQeKY8lOIaSPGcBx1A1Y5cvMNUGflGFxmSYKuNVB+5t46kVTdCcgeNUiJ9JM2MlQw5+N76v8Gj4dgYqc0omYoIjybIbL+kr2Nl4JW/jKQ1dWhbkq8RZ5Z1k0h0/1h/macS1D/bevrmT4XR3wM/0M3Z89bNl34m1UQ+IvZWY36mbu2MPv+z4T1yJEJFSUENFPHbazhgotzWD9cI58EJdecZHbp3DK7lk2Gk38IVCjhllaiFQHtmvPgD+QWDhHXLEA/5dDRDfwDHgPmII/swvJTW1VJsqcVo1z23Y1bZJxgSfjYBaWMPHHgnekKLbVVXjggyihPxHokaHeAcQ8UcMwnshQB17V/TamP9lUg47JOLfoGQSL5LZBvYRhDvgVuC6NdcBfO0oMgA7X4eMV+3YujBnwv8z/j9MbcQQArOvZT/vPZFrjGXBClmK5mmCZ/JkeTfWyk0X4w1Y9MX+mxWHdigVWZTIW2vKvFoT166VteEC7SvviSuw91UWvWFj0OGxiy9NyPaGQ973xNM9NXmej/hgUi0NugEtbAi/K7otyGv7Lay/jRr97s1BP/jqXj/6+q1+8sMP+poD4zenkw7ocZon8texeSCOoYUdAsaOPdcI27O1qtPpiDlTrgufP/OOy4HxBsOi3LYAABAASURBVK+deBw6cC60sMb5OanRCZ2GzJU2S6iHqD2safwocubHOf/zo7BBhgr/Sa6tWdC8pLj6cMy6r6PdcdLqRMFYDnAXol+/iKw4YB/BsxKw6x7MCYSN4aQKwYrRHaARGglzwTArwsMFvK5Qx8g7Pgfg46TczBsc3+/cb/De7CDuLU9nzhdgsqygkB9igprGs7jjxdZ9sFZEABqATb6gw/dGyXT+CIRx+8CX6UCvY3ADtxrXwAlwDEl7A4XbEB3QR8NuyrT6AuLinoTl5p/5gPw9A8+7DVunv/rLHQrSv3l31crBlg87riMY6C8FZ5701bv3+uFXH/SjD+/0IzYPX7876i0F0AvcfDioTkfVxi8Wx3vd373jF5A3avSFSCqCOGAUcLEU67rrQjGhW0kw1dZU8GkJYwgscXXMc7NhRx8+ItfVmfTluRuLr86MMc7XDlzw2X/14z+mP/nNL1QoNsYHlU9I2HAAcrkNnsPdA0IRocwkcYoOFMQjxf/uNKPrTEBPGjGnQJYub+bObMhdeFbzwb6Oy+PcdGLeca4sIkW1imunMGxy4R7yRCqLxybNh4NOd/f8CvlO9/d32PtAcWhAlROuYKNEJwwyHBfwT+SMgAYQEdAPuEvW3/L4RcNF60Ihsr1tNylUMhUBPnYahdNt15hLQ3ujQze06OfGNI17JV8WisKZ2LiwKJ05PFsokCu5t5NXujlIGovZzmNno8ATvieS1KMosipLUxQbJcFhfAfI8x1Y1z5y/0J8bMSJ4J9QrMjdyPlEdMuyoJfhStG/warb4rIxZVcB0eC5AY3uGoCMbgud9u2b40RcH/WjH9xTTO/05n7WjM9qS2SEaSBYdAmePW520XgMinRRm4oKMolO17IXbPH58Sz/22n+d04vbGCv6LFgn4XNwIUieb6c9ewc4yDx5fysl5dHPT181ueP3+rh43d6enrUi+3KHBf+Dbmv2P3yxe60V2h5YVnZWKzotGH3jRpCaiBrF6aSxQr8sIOzYSuPRVZlnVXajOyzojQwEnt3Ylm6bqnVB2Cdmei5M2nFvguybPDBpJrJCcPU6tgkTA07EJ+lhM2EP7scL0xHjpCvnbnWYUWPFXqm1dFLyNyR3ePW48qYeV2wo/994Tdz04/ezMCkH71r+sGbor97/14/3s760K+qrCEJdPS7YutnDque2dQO4PliftuuDh/LETdxiEn0pd+bo5V2Jc4WeF/wlfsQSRGpzCSOUo67hn6tiGdx7dJ+ARaqyJW+Va1s8v/sZvztdxbLaapspibd7NKRoQurgu+2a0d/rz1XZF+w75WF1mA7eKw7ZuEUzEoEv8lSVWqFV1WtTbU4/grPRRM+OHAIc3dsvOBN+tffN/1bb7v+w/Okv7XNyNI0z5P+wn/x7+n97/6L8vX4J/6O/hDYYxt1ybLYB8NH2MNyiNiWbcwmZgc698HkgHfC01CQqRTLVtSaIZEvsJ+Q/qZrZ25Aq2bQH/RDGR2dXuLCvCopVXQ1JBge44d2Fe4bgwNqquGXMS4uaEBSEQFdjct1hG7Z7Ts33YBTrU9nrUci8HY5xgqMLZeRnUOgSiEJevHqrc154DhxfGCXjXjZoHdZNn78vOrxcdHT85VcXnUhBlcOT3fm4GItl67Ly0ZtQl9yKxM7/YYuBT4JYBrWh12meSYmzmPDt1ErVj2TD45pjzlWV9dJYAO+3FtPRNKQX9IYQ86LaTknXi7IeJHr0uPzRU8cZLs+ra/6dCYHQuQrFNowMaBmkOuFF6HKugbMVRN+TvhYnguyGiyzaS4832rzrhW7bdBYsceVl4AFmznGFmRbkM3znnnJWahrzoeO0SyHedo3ydyOjMKZmG3I0WpRLUG8xGiN6+epFjVq8kRtarWq1bwBE6dxHyrc86Hlvoas705MO/YXasYVGTdkFtfMRvuOnDrNqdOU8LbGkmW/+WjjAGIdgPnIaXyMvFJIACLjh1UbdWijBu7YwH76Yo8V/y3wW7DDxnj3XE+l9T2NBB0hpYiRITcicCtfHR/tMN6o8avjekzoUvApUr7aKPFfiUTnVMVGtuuOjmfiymvWBX9diW3zjAgVbJUwK1lVua/MqW5ZF1sp8vp4mKu8L/LfNrxjHZ1ak/kYxLWj69X6kQsLOl4NS9fK+r5jGMv+Bfahw6YVmXbiYmeuZYEMBh3fStYkDWAWeg464HdwZZUZy0hlAuhwm9VtCmVIhQ63/kscji/h8z5gV3oVDA3c4D5MEB5fxjt9OzKblV6vWlJzrezvmo5T02EGaOdW1VrTrT67LUOmiBRkzHbU2g1/O842625AlxU/dnhbfOsiLrq10D98xUGXX9auxJMU8mWZmC63HRt0d2KDQL6kRTnY9gHiOUu+xkFVliLjqSAaxXYDyz8s7LaL5cBglqNkKvG/ItgfdPYLOz+M7rriqxUfd5gaL7NAE9wEyK3i+SnZnt32Q9ANvRfgSk57fV5oV+gIIsavY06IRrCT59pn/nc+vba6teYd+WCrcXHjnNowwoo8KzF2BRbfY0DXnp/N/1AP939voP+FX/wviLXQYhyA0OfwTGNfsDHnakCmK3M7cmVJ1s8y4DiHjtSEI/F/OjYNOFT6gKmyxjbwqiq5UmsqUqhG3KPzOmCHDwBdxJYilLbXgMADGnYd9YV69EK9vCCgZbF+qChfEeBCYMOmV2zoHLtQR3zw4zr8wh7S/QqNWj25ftWiw1R0RM47ZL47Vmp60Ql9Dsg7lRAfFYzfuJlKEstFjXkNXRo4biuyFnAKMiStISK0YS/X0At7mQ1d5StEbN70H7YEv5REZwaJsx3Zd97BN/ZAQpdG3JyQ7f40jXeuN/cH3oeaCvyti+v76XjgPWkeB3IV2Sr0RtvKkNU6zuM+0EVc3VOBBOJ7gN3N1th4wcYr8u/4ZXessvffOMK6UlftC9t2RV4RdyJXYrTSTp8PehZqqOuobb/gB/uLpUwRyRpVh6ytVu6lFMBXKaHg3qR2hNkcc9hj0ML3C+v2hbXRP052xnecb/pewz/xY/QDa/gDOA+8iz0a+CHixcDcIS/4Hb8ENpc5wWyXZe4ixMkBWm6upk2/cTML8dJ0nCfieFJkaoPO+irbFTstgG1lYKrUA+DTATp2FDdstJufbU/s2l8BLFkkWGGPUCsJT/jWgv8SuPUV+msp349NrWoiPip2G0BMVHAarXGb7wHn3lwLOrSRn36Hn6eiifWc7hEToKk1cIi103HSYa7oW8ZB4ZF7x+CdW+Aw5hbmpYQdrceG3Xb0yUBWcmtChgrxgmyYAdtu7Auu4y8PPDy96PHpzP7wQu1cZf/6R1n/19ZXfGVaGldAPZSlqAANusX0iLGF/dHVQHysg7etCG6kCnz9TnY6TGPv//7dpLdvJ92/qazRyXlM4b7wfts0Q9P/VZ9l35B/leS4sgzeE6zQv+DfMzlhX6/kBGgSepaEVxQlf2QgmHCtOvEhroJRW2GcVgp9iQtCQI6fhQPpF/bHF/YCq3Vg3pW48lnF+LGHe/PqxBNLnoxvWJm3Uqc7hg343+xcZH4RIUjpgtyDpnGQrUOD8GOt7cin7y/rvVKbrqyhK0yuzlXmOk5dfEvmWNcPk20F1EqMpjp0F/CeyTn/7dpvvnvQw/OLbKsOr65gOtAl1ALgS1/BHnNrxFZVG7SKEp91xtQRC/l968Z1xbNWbG6bPD5dtEFsnpv8t4Hfvjnq7ZuTJp7P5PsvfvmtfvqLb/WLbz7rm0/P+tV3j/rmu8+0n/Xp8ZlzhPOoyQV/HA4zMT6TawX+AkKZhhRPiBLgSgt+f+Jd5on6cmHvZt8535+oKx8fngbdjw/P+kw8u9+yT1PV6dSIrwPxNqmRZzvG36md//Sn3+r3fvatfv/n3+kPf/mdfv7dJ32LbE+cIa3EdSMe3749EJ8Tdb4qkRXhkAlzmsCGkzYI+a8mr7RnksD/lzzDE4vcE8/PLr4E7UJg0bBJEQ5IKZIgKWoVINknICJY+Dc9o9DCorMTwUGxlwGeHaG6hYfvPuCKYQAvUutCIAPuNw5zO6YTQAzALwBJ8IC1G+DWR5c0RArZ8AXjG2gUzBe8R5SNeyKDRYYBfxTMSyDEZZ72SgcHXPcZFKEAKSJHm1FGyxeTXjkgpKfto3WfwXRA4RMehKYG0PGbn+Ah+AI4+tD/7vc2/XOHVW9WDrA+fafz8xObQv/Skbrnl4gffvWVfvtHP9Bv/+C9fuurO/3o3Ukf3h4JkJnF8MCL2lFlOulweqM37z7oLXDgF5BQyFfSlix8I+PetVEcxFOtjQSYVFvTsJ+kwFZgacg9dNgxJZ5hHubifowwbtrAUJkZtB1bGj7XSatCH54ewOPDmNBVNv4XUGEgdPvTFaEBlsMx5kS9O856y6blPfq+uZs1z1WevsPnQnD6b1WdaReKkBcSz7s/TnpzmrBbHRuyqVq2nUODq67gbeixK6BTVdqk+XgkYd7qAzZ+9+6d7u6w40z/1NRalWlmSYk54xPMRYjMlKFkKgi8CJEnJD2F7YmNhJP8zEvhhaJongyP4geqbKPNslCcrIuLLmI5atVNCAiYYRVwO4VrQ/5V3sC8kOzPL/wiT8E8n8/0X8HZxBczdiVUujxH6AvsQQ6ntl7UsyrxTWYDI7XDdIM5YmjbgoK165lF5cV/k5f874wnstQSmliUMwTeTjG8jgX5jJ7WcWGTupD/1klQLiAW5vkf47dc3fn9mueNsbu5jvj98Q/e6k/89lf6rZ+804f32J1NdKPgZYGKa0hIKqHIHJCRKiVVayEWmgqtUui3IfeiTw9nffPxWQ8cHHvztmD/IRv15rJc9Hx5kf9Jg6eXJ9oHPT1+0qePv9K3v/r5gI+fPnKoc0a/RRd0uuLLhQPiMwfN458IoUZu0Npf9dledXLsYXxFCNgReUPtKzl8wT+LMKNUJhV+1PGPO20+KeusFZ+8sCBjRhZdacEHKzD8waQrsXNh02o+tYTuiOsBxPiRDco8OT5TCeOd5LS8V+d2h12mQtJGrizUdNvhii4rflpZsEc9Ro9127TwfEHfZxbCJ16MfVD0ls3cT94d9RM2QD95V/WD+9Td3PXT40H/ystnTejuAFuh7RfpJx+Esch6ofXf8rTt7XcMIUVHlhh2GPI4Z4mvhUVx+dJCx/KjtgLZSxY1Yq4SD1PLEX8Tz1PpSg5ZM66q5coGY9XUdjWgVsk2OSDjiTye5hlaIfHyIfLCtc3ydHS+Yocr9ljIpwt+XXjesPfG2I7Nhk+ZGY65THhh61JVa1ODUW2Vtmhi0Z3Z1HqT++G+6X/8oehffxP6v6xH/SH+bayTX/Uf6t/6O/8b3X/6ieLwWb/6s39d3/7kH6lkokvgo64L/O2jBRlWfGgZ5INer6HYuq8X7ftVQo+KHbIWZKmq0G/wn2nnVtmUpGoGMdgl5u7Ea0efgg8aMcRH46JP1PfCgyPF/aQW8kghrl1Ebi+EAAAQAElEQVS0MWSspajhj/ESC1KFfpDnMBj4rRpPfhy6OH5fycPCchggSIyyixyIwbd5ut1x+rZucgwrQgEPYfcA9h5yXDjGRr0hThbghaR5IN4+fb7o4WnRMxstb7Jwn4LDYbY37C92XhQ2rRyWdegkdBt2u9kqNdVUtRDosmDzJzakj8DTedMTddD3DxxIm88TuXEhTxbkvKLgsnfypiNb10IOu2+lf938vFMfV3ivvKxc9PHBcNbHz4YL8l70jPzLslFPqd3QSmSwTUPYCejYaodewdaul+/58eYda+Ab4I4fRBO5r8hygcYZe1x4+VncEj9XYGUuH+hLXvcGLnl3ZuwCbx9WPnGQ/fx81pkccPy7JgR8S0qYhoPCXbsNSZ1odPrF7kCsDbshV8E/FTls06lVHaZJxmmtqEKgAc7d0ZaiBu7Ap50AhrWjw5kaZ1ioQZaTIR2n0FvWg/u5cqhSyfNUSNgcnw6dr3pB3xf0dg0z7A46cALEHZk3/HUFNt/3rh3YsLXtsuDvC/PP5ukO8sM2RSX4dJkG6Tniv2RRZqggmPs7vrJvzNN2u0JndY6KCzqCv1IK5mQEtgxqRWpqRQkt+8bx9MS++YIufkYsxhI861plG7b62jLPzxOH547dE+vAO15g/DcP39yfsHlTLVURSeRIhOCI/Qv19XLe2Tfsul52+fDDcg874ecOdscmqKOOAH3cdIvu//hAlTuojrz2cmycfe2DzpW6vWPDbtt1qUhqmcoQ+ccU6PEtQ0A34BXUI7Ez3Impfbuq45eAf3rc8gA7CTzGGduBDfobCu3QA1XBn1qKZtanu8PMHm8acOT5MDdsbKjEX1XJhjypIPc9d4X2RrxZ9s1xAe3Vz/SvxI7jIyKYmxK+3pHrCu9n8uPT52c98rJ1wdfWyfSYIkwgt44rRFRggFqLSiuvNCSEGP0Ff94gVcBJ6mYUqLGmbdjnSr1fsYEiVLJo0AGvoK8U5HJnP7GxVuwjD1Z80dnfZaBvwjOrHF8F2WtNNegX6KMGMu6jDizE+4V8u6DHmfe9FQVCUs1E5RiQ6IAIwmzCeNAkJopGS1HQ7cLp3Ph7xwArtrxgyy/gOukcc+uxv3X3HynaJ83bG/3z3/wVnZEdETgs7lqx8ZXnKzTsj8U1CjnNu7G+HqkDJ+B4bLqjvXtt3We4o8/+P85Vh6mNGKjYLUtKoaG7/bP1ndzoWFroFooIdEoVcA3WxTI7b87kpWvkGSHdtyGjfc4kPiEo4A9sShy5pr684j+yf/IeyDoItNbqbU9CfJ6Q7w0v92/vJr29a3p7msZ/wXVibMZXLaQZmb2Oz3PVhFyVfrrwiwgj/JAG7vFxZEjoYLk22x6bndnzXvGpGDI4h67IaLt2MZd5HTus2HhhT3whBhwPGzgNXl5f/J9Qf3h30lfv7zj0m+Abw4ZTq3rz5qB3b066v5t1mCv7H0MbOlrmA/Y/0t/gE/ARPoWtkj81KnFd1UpBNNPsumA3+50QAg2h+YhiswEXZHomVv03bBfWro164FjbqSMbNcR6XdD5hf2b4Zk1+sy6fcVnK/EUEZrnxr75QAtvZLLfbLbCl+O8I+MV2hfs4EPEZ/axLwb8eD4vrO1Xcnwnd3Y9sdZ8fLzo288v+pa9x0cOdj6B++nxRZ8fXjjEusiHMY4Hx1tEKDKBkNKcAYLMY9b3iuMc+7u4IonDyvv8pPv7I3afyd+K3aXNeBQX49qPtsUVf28Q2bFaH2ObfHh+ZU97Ya+4XC/y3yL8gmO7GU/QUvQRTxV7TASd97CGQ0tiLtXc4qNWeAa8p56JDT8z9P3cSo2p6FfBKeDXWvBtEhNlxMb9sZGvTYepqNUuhuV3QqZoJq9Px0l3dzOHVRPPVQfWt7u5khdN96dJ9+xzTvhvZmKJkBN3t67obl0KPpxbUQNKCRnFse8c8J7tu09P+oYDvV9980kPHLS9UMdf8Ouz/UU9f2H/sxGfge0zi0opyJjIXzUjR22pnfhYljNxuugKX/uAKZKKPGduVUf0eMP+7MOHo370gzv98Oujvn4/6+3bqnfvmj7wDvWed6jDMSQ+u+MYPxAKVkmbRIzZfztr9aozMb+YF7oaJyOHbJZPSupOAAI2YGU2/sSoFVlKVpUsShvDzCCwUbt8KPzE3vaF/LiwdluPMzXgmZzxXmShT6Pgp0gd1hcR++K9dGfNIcoYC+i22lTsD2wleAw65Oll20Q40pUynR2eGzQ7OgQSSiFM+VrrocmchT2A43lj77RjE8vc0OE4Tez5Jt3xjnvgGTZDhkf89c2nRw4/v9V35OCFvFXCzwiRsIWH+QC22cTcg2lMTRWZ8xUX05NTGlfJUCmhpBWkvFd+wk4fob8h+4n5X3240/u3d9S+E3SSA9tn/ZPf/7l+9/d+wYHsN/rZrx6BT8j1nX7OwezHzw+cIVzgsSsiic+mVquCPxt6D30thCRYCPWx9S7z/cwZxgM15kxd7Kzt9stn9h0//9VH/ZID6e84OP5MzXFtDOT2PugNe8Gvv74n1g7EbtHGe+LGe98/+N2f6R/8k5/pH/7ez/S7f/hL/d7Pv9WvPn7WZ58b9V2Ndefd+6PeEruHYyrJZzlB7amdArviIBfa3RsTpDxTXJ5IokfgicB5dvEliM444oKzF5y+EiiorciiUgoGKyhfhmARIolWiuRCgK2w2eSX8hhpsEsU9p1AsIEGIMMO3xVl1nFgfNXoNx4KdIOIcAO0NZzIjRkNEPQlF7yI4D5AAcCz42kUnjuc0bkzaFyW6zZPwocaz8Ywz1d8+QroDkJuMWKmwhA8A5I5xHD0jm26wX2I3Q3i8g0NdZlvOuGDMbj/8gnJtAZI4vH/+NNV//67s/TwUZeXZ60EVmTV3elOP/76K/0OB8a/9fU7/dZX9/oxh2vvWVTujzNF9iAfQpV60vH0liL1Qe/evtfxcFSgqGWIiOE7KeWkduETY5VEmuaJIl+U6JySQhpwkxf7oUvfb62LNY/qQ2djBJqFGKav0/bRdvz/szdv9M999wud2JSYYjfVgHoUHg1wC0DyyIBkPDNHfB2Q7UQh9oHxh7cnvbk76DBVGccLqIvF2NARr1cXKyRpFHjPGYvNsenuWKAlBN0oOCs23bQi7A63yKLSGi8eJ92/eSsfGL99+073HDTdDuMaMV7lQlMyhGgQ4hNSIuMXKJnKMWg7dF2Qx0X4kZdBy+fFfbPRQyxGZeD23rVbZvp33yNThzRmRQtuIiUDnTvx6fk+6PPG7kyyv3jR40X/hXv3d3JM2BwJoL8LJ8g2ulJwVuDKAcqmVI+mLJOiVElgwxcRZPCi4px/4bDkmUXlSg2w35FENUMzi3LSbsh9ZlN6g2UsbhfqxpUDr43cNu8CXknBES7IbwY7MlrORpG7YyPwgSL3kx++0Z/47Q/6rR+/GwfGRwqYfZi8QIkN43g5gVYwx7wjQiVTXlSmuanib9TQygr+wiL7kU3btxwYu+j6wNj2uiDXQp07s4GyvZ7IrafnRz09P+jx6RMHxt/ou1/9jAPjX+jzp4/0v1Dsl+HHFV0XdDtTHz13IZZdQ3fq2Abc2h3Ld2wrWRbX27TsjK/wXdiI2r6B3ct0y9WJA+MoMz4qHHp0nTlwuqyhZQteoCTUQacubxrO6LVh14oN7kZMTzrRnrChN3KNjRwmkeNkoWZYZqSR8TEXcbYT+9dfA7XXi5Z94Rjc0PHKPPvQNvTBb+Czd/jiJ+8O+vG7WT9m4+MD47dT14XQ+ael6C/uLyrE+npZdeEAyr+KPnJo58O7RzbSF8Zso451Ql2WpUvf63Vdd9aOriu6+34Zz9gSpIiigr4F3dhryjHjuJjxd+WFqeaqGgv9KxvcVa1uQB86T3PV4XigFp40ESOF+BH6BHKkiyHtjj1X4uKKbxb86zi50l6xw44cOw7o5AZiKyORxfIk9Bt8mkqlLZX4q5pa1YGN7k8Oob9y2KS7g/6D6Z0qvGtK/9ynv6B/87/4X6ldj9rf/cHt3ys+/T4ideiGEvl2AmSxHXnRcd4NH+IX0R9sJzvr9cYmoBNTtmPWosoGpMA7a1NtTdME8NxsoyJ5feteV9G1k3tkv2zHAgGbgS6J2hOS3FfpN/geE4/0KxSkEqmWBb1TUwVKqKBXYJyQlNxX+jLp6cK/Yk0HoG0T7rSOASGL8EO3TrT2RamS/8aF8MnGuOsiPfRBNAElIyJONr2wP3F8Xqg9C7XpmU2dD3M/sbl65FDXzws29CbV+sFCpJ/O428YI5hCNSt6VGpZ1aEV7lMFZcx3IV4fofnIj2VPjufLpgfuPxPLn4nrZ2riZdm0spFfiBHHrF90DX5e1z7WlpXYMa3bBn3hcHiRf8j6+OlFtwPjsyzvC+uD82a97qi/yzIn2sawK/KigG3VsK1z/f09L+r3s3zYcCI3K/YxL+fthbj5Alf0WJBxxe8rtmYLh/26Fvi4/4wOZ+z3gh1f2IA/+YdHXrivxL/jJJChhlTwp+w7aAlZahF7imnYrpVUwZ6WrZaiBrgW+QDhMBmnafRXj1XNxGoldio0mcpYEEtSTVTHXuOHAORZkGsFHBsHBt8eCi+NwFx0mFIRoibuOqODD2hs4xd038gVw+6Ak69A5B1fra+wkUqbNsY3APe90lnlg/bNHdDGpMRzV1K/c/gheC7DFhXZUYexro49NhLIL+gL/K/UjQ09OraTL2hZ1sR3ZUCibwWaKgZY4feE/5+BC3a/EjtyriHAjK3aRJw2wC1MGzDxPNHOrbAnnNjjnfS1/9NG4uIwT6o1Fcwnclg/+vD5hUNiwzIOjYlPau3mgED+LjDxr0a7y7EmbBP0JTqkYvzJnhr3oFu9DVnXZefQeNeGHsPmu4iHlGPSuIMmsadBq8u1KJhsYEGie6Phxy9yPqhvMWTo6sRsp8bt38OGLvvIq1sdEbQ04s1xdjpOOh5nHVkLj9hgduxN2LgCFJeSRRlFgzx6d3y0Es+GK7LbDytybsBKDO3YJUsMW6bS5pD3lq49nzlweHh6Jl4Wk/seIClIDlymI1+o4CNDEDPjfzKTUuD3WqsKPiylqPCcQMAP12OFnbXfum7yc33FqwXcTHUJPvuI2ys5slCfrINATsYzi5K2QM9+aCSxAREU6urWl3kX4EzMnsm3C7Bia4axaagyt6TkOUySixLup4Pb0tGBlkIFNU8BfKeh+4ohriMnNg4ZtiHngk2vxMuC7Vfgv7z/v8nXn/n8b+vDw5/VhT7EQW8NH9sfC3K6DiwYdYdD5UDrwD7+eKy6o70bbb35HL+7FhqOrLcHxwBtm7BzA7CHoLF/8S/xbZqYTOOKUKJwBRKlCVetyGv7uK6Mv5BCrbEsq+d2KSKxTxDD0orON3lX9nFXPWNP5/Uje3PXY3E1NjAzshypYZbz7th4l5n07m7Sm1PVPfqcjEP+oqoafptakedMdBR8kil49l8Dz4G8ESFfya3AlwAAEABJREFUlvuKre3TM+vkhh80hkIbNl7w90of4mvEGxM2zgJW133gAmzk3oQd3t3Nev/2qA+8c3317o695iTLsGHDilz3rEHv3x2pQbPmuWlqFVmL5qnpyPNxrrR1xFPAp8PXbRF/sqgayM2MxH7SBfuurku78JR0i7nOPbGOTrapfbEgn2XYoWf93K7U3YV93Jk98ljPsL/bhbVuxTcRMfZF93cHHZCtwDOgnPTfQEKtkeNeB15Y9585CH55OvNj78J7+MIe4oqc24Bn+HzHYaPhIzgfwf2OH6s/cv/p6YX9wlnP0DizBl/hL/O5OQ+9BGeJMJJ5EubQ7NS3LvcJ2Uop2HEiLo6vdi/UBYEn/Cg5Nq9MvA69N1nHnck7dt6wzxVbfIEL+/yVvhVmOwAKfHbidkesrsImj3I04u1AnM0t1YDJQBxU4tHQ8PnM/UzbSuA/qRYgJY8XxorxgZKpgg5TrRz4Nd2fZvQgPqYgHsQYkIbAL1VHavcdOEf2M1Or8vv9iXx4c5pueUGu3B0aMZbKDGTHfsTzbkBv903kjmWujIeEnXb5R4Mn+4VD4V99+6BvAP/g98J785k9zyP+euAw2Xswx55tH1mUpagge2tFM3FcycXO3nshPxbW6WX41f6CUyT6VGRrOnGo+PZu1lfkxZcD4w8fZvnA+P3bpvfvmt5xaHw8JKx2rax7nWhwPnYFenWt6GO/XuBxZh+7UBiH3yRFhKply6Lgz8674oYNNmLMfu84NzNVax14OfBSotAxRHzvI88e2c/ecmkndvroe6ZevPB+a95dXMzZeA9FXfaMXVdy0/m005+lqEzwIAACe4NN/O7Q2cHduZciCvqI9b0PX+y7qSI1Ovh23TYtxOWCfldq/Mr9RkzvxGgqNFEbDvNE/ADY1XUlmbuA67r6zXeP+sOff8demrWYfYjMj9qiSAkbjBY6UVINexznRqwBxFehLyLIA2AXV6hkAkylX8AVWZ6JEZ8l7NjXZ0FfvbvX+3FgfFSBzgMHuP8NB8b/hIPY3/vZd/rpNw/AZ/3slx9fD4wf9UKt2KhVlmNGn4bdMqQN/+7o0m0M+KH2r33Be8bnx7M+805zYX3fObtZqI+fHl70i28+6lffPXBQ/kyduWiBBtN1mCsH2Qf2gnfIeKQWp3bqw0r+//1/8lMZ/hEH2//4p7/Q7/3yG/3i02c9kgeOwWku8oHx/dtJ86EobwV2H45zsTEsGPnCRvKKYVKhAwl3gunRgFJTKyoUhkC7BJyIfuZWoGtcRKEVLnQemDMS/NQoEPUVGkVv0p0dDj3TCU8c8/AUrRxHo+UZ43V2W33f9QW4kTw+ED2ZRxpQR3en/wb0g7czsLuFbqdlGHFDOb7hTsCLe/fD6pWGfuMCh6fbt4yp2/WbPdzbS2OU+4GAFObn+y9dX1r3/RFAOAsw4MuAkUP/YGn6688H/a//JAv2+6/11dc/0ldf/UgnDowTVP9nQzvB5oDbSDZhK7qRJIQblJncpxRVWWYdmPf+/VcE0zuCYbaRgJ1pXbbTsJHlsD6I4GdL565hHHFZL8Po5Hm0xgLo7xjS/hKy8AgChPj2/HMW/S56/Lmf/4xzPw5SQOj4SMwxipBWr1dnTEB/pR8RigiVkqrE4sSC5hYVFeAYfycZNxL65nfJpFeerySLwfceg9KNTi0SNN2/YMcrCef7K/heDC5OcIoZKBSavMHg7/tC0alqFIuS2PhVho4uO7qLKzOQNZXpcaTERJYJtVANKYKxkshSKOyFFj+BGxGIZUhlFgV99o9lW6G9m4ghgvEbQFAuCCt6bBTcDp77NC7TCnBTBZmYpmBzsGGv8+Wsh8cnPbK58cK0KyjynUVh08KmcsMmLpKop3GFFNi/Yrtpajf9KcJZUk6nFb6uMYXnA4v/6XQYm4B5vuHWepOhQqMBE9Do84I8tToW27lN2K1KyLLiv5W6tLJpX1mo1nG/IuMqqWO3RK+gnm1sCi664DP7zrawH71pNizoYf0u6HTFRivPG7Dj3x17BX5DFBanpMAWzdSweSrIAX344D0lL0aYTyWTfvurSJHwFrbfabt29B+A3LbbFXkvbFZfqK+w1oaRumyrEGRxEXMIiGE32o0Y2aSxoJ85vBwbGnQ6s1o7RlfLi6w7/t/x34bsm39o4yTsCvR9lWXEpLI+hZfyBB9GYop2vuyfFflKJhv5ibp8YDM2j/sZH2TEwHPMCR9EFoGuF/R45JDMh2UfH6/69HDV56erHp9X/b1L6BPryFfbohfkXrDtBi/T6OgcESrERKuvPp4mOSYqfaisq/0L3OYE/AzSzlyDbSZsnbrZfdCpE/HXiJmiVqTbwfGmzE0lsIOuSl20LWwknj/r6eGTLs/P+OqKObrNP1pxRYYSiEzYhPiS0H1HOOveaTtfhh0f2347g3QrIpXMSzY2ZUDTDyT997cX/b+mO/2X0wly4ED2X/3p/0R/4Z/+DxmVHn70D/RP/oW/qe3wqCxSIFGH9m7AZ7terwhFhBge8nb4GpcpKvSXFC1gGYBiPeiXwELmDQVWaprjPSTZdq0WeKYi3CPsvLNB3UbeX9icXoi3Kz60vkwZH98P/8B/R5idYN0M8KALHGhBr9tnbGxQA7pdHf6em4xZNssMsmAO8HF/Sc3km1+eve+YeEmp9Dt+Lrz0PHGQ9sJG9hl48QuYZWTNu7CJuvievg7DqYYObHpmEqBmKCNVoV3R1zl9ZMw87k+T7o6AW/YkJ15EDjOxhAwlU5bN9nders5h4EwCL/BcuL9im1/DLvvMOnYHhLiQXdhIGMZjGzZYPI/5prchK0MDJcEtJVQy8U0ZUJC3tqJ5ntg/HZB11gl5h20Ya+CDjn5xgwxZZrM3iAvV3aVgLAFEkOW3HuZv5raR7X7EBtNUBTGt9imwI/+QMUJpG5Yi29FyVZ6t64Yd1qHXTg5vzAhNyDds2erALzVV8UulLZkqyG4+IQ355AtihDx5T7y8KuBxy0gUy/fh71dZSjXtCVs11uEm+3ZqlecyYBxIUq89v0PYsYFwsA0ldCJCvjp8d5Tc8Ydx3No2K7XVei1szpfh9xXbXckPgPp2IT9eiEW/SJyJvYUYvTrHMLJp7NDcoM0jebVrxU5XYAXHY+ZtCTAH8giJUNoBJykisHdgp9SwdSv0STvEvHaZzhU6C7DSt6MfhUEFH1fsnNjX67u4OmPGWVk3rB+kJRh3jNHx8WawrKvUydkEoZZUxVdzK6yFiW0LPk1V6BbGE70M9kuG1Pia2I9NLcm9qhMv9DMvwlkFKyvVZVus8LHuA6Cxw9v3iEL9CvxY4Vfg1wadCf6tVfiW7yHhH8zt+GdHpw39DfugvWv/4sfRv+GvVQu+uuIf235jjuWuyDrNTV6DZnJsnuvgX2uVYWpNE+NtqsMXtmeiT0PPVgt9EqLodnVt5mu5ANNPfmDwQVeklBkq2NQQSUcACkUAt1vtzFuhsRAjF2rEhbi7UNuWEXu7Rt7S/8IB2DO18IkX2BVdSuaw1QGb393Nw/YV3fR6wQI+qYR/4tMCZLnxpUxr67u8PzKY3opPNmDHnoiCXMQFtIhOWa/g3vb3AGccchuMVGhWmBUAdemRIjwSvlHwR1yoCM+u0RIaf1D+iX5x+ruMSH/5Iz+ibkd1n0gjHCbh3kNdppnQCB4RmVyQ+g4dBNtoNwju+Nx9jifQ+HRub8BU5SDCjmgXL9e7NuoW0+lP1UxivIz4q+CFuCwATaSG/2ot+nWdqfQVZXGbKrUqSlEwV1wdhoaAbqtNM/6Z5qqERmaq8WPXPDXZb1NLmWcyR1z9la9tWWuqKMeI9buw1j1xKGm4sI9FdUWkTLO88rZejpsrMbQSM1fscmFvduF+YQ/nOYkMJYsyUgWoJUbdrORcRiCFFEEf8X90XB1nzXMbOJ4b4WgQ+bVxkHrV0/OF/fdVV+J1Iy67nYQeK0F0IWYdry/UyQt5uCDHSowxLIPlccz53rxrSflaoXMduDiMjohQSQBZLe9ku06TasOu9He8XWogZ5IHVTP3JYUeIlg6MdfhdwPnWzCn1KJab/NBesUxv06MbePHoCfejbzvOGP7C/q8kJdPPmij7Sr48MRh+Z38F4ve3J/gPRFLVbA2SXVic8MHzjXn+IhV7GMZOjJbwMh0g6Ah2+OKn5zrj9j14fmsTxxI+d71wURv65sUKRXsUUpRawVdUiVTqKbgj8l3DNt9w3ponjvrxgb9jn2dyyWCGp7Mr6o2GLj228r4ZrktEH2EInoFkABzwJ3obNiwcQ8ZdfSyvp36vAGWNREmi5QlVAzjOaQxJxQ8R0gb/K5eW/2+Q8xcWF8dTx35S6YiQh1ZVuwprsq8Ru6Yf60JOYjw2cAfMY+eL679+Mx6M0UM04QiwC8FezW1edLM/udwmtWmqoDXYNEluFoFXci1zxzcPXCw/EwcLLYLNoGMKjIU9PK9kZmGD7tWbGH7ea3ekFvIVRKKQAd5B1YF9ZA8Ate+vRDvjrMXeFyQ3X2mYf8xHdnFDOSKUGG++ZZMVWKdLm0Ibhqed0Fm2+9q/ZHXdhRXREg9wO232u/3LsZtoxUfLMx74T3PeWtYyOmdcaFYZhAjRXOrmoC50paqzJQFg6yyFE3so1tzPJUhJxyZ3rUjn/ns2MNgmSArXx0MhgfOBr8VWTbsYpyAeK2Fd9SmO2rpHXth7+G91zjMFVkKfFOREqiKCFmmmkWNedPUaBMO6ExcLMTYC4ekz+SWdXTsMQk7JvWjsqZOQ4eKXydia2r00w5aFb1qkXX1HnGDXkRoJnZm6tFhbkNOP1f6CnMti16viEA27Ghb4rfKeIF2lpQihWm0Dv2xDDitVd1qb1UiT4W3eZxOsw7Q9zzb1LXSsfP0vOjT57O+/fisX337pF9++wg86Bf8SLKyaDt/dglWCQQxsMv12fH9HT+Cf8MPJ99+fNG3n56VdvyGMDsFeyNQrhzCLF5MONDwgUxGIEThNL+idNVhrpq+V0ZyXBQLDWSGbSypkwsAmhb6jgTLGw6L3/ASdj+gcijR9GYsPG04IuHDRKYy7zUouHvt4s59FJydCNppu5+/ZAx2NGJEuIG7OBYRMoxHnvsw+gb+jkw2Jrf0y3s4xW/+gdYYA8/tDSlAFASB1w+19nXWlw7jUMCQoTNyg9uUQecV7Y80THGQmYdxbtCRu/8RND9AVqU2/d+Xt/qmvNW/8fUsHxh//fUPdTrewVHaWHwHUFh2krzjT8uZEMhIRaaURdwooHU83evthw968+6dpvkgS7sP++7q1t+ChYyu7+WUZeuDnywwz0jM1H4DcXHL9+1jOtDsxjVAzwNugrkP06zHw6QfPH6GHHxf/WpUxSsW9PxsYAp4kkeScceXF7VGTDaSraCiBzt0XCxXYmXn3nN3vjZkccE0OO435DN+KUWtFUUEC9U+NuQLBWo1UGAXbOsFa3UxkNRI0joguQeYO7w18XgAABAASURBVDfnRlEpAR2EJgo7PG1T61qgXTJluSX3ABjWInSeI1IlmQ/dUqoqbWYqAnopZYayJM854tmybeTtDgHYKCQVcAwdnS2rX4w25O/o3Y3UpYhQJrxoC/jcyomwY6szv5R+fniU/1bZhRjapNtCAo0rzyttf+UHKbsDWjFknV2EW1OpVVHKGHMxMiT+OeJnHxgfaKeBi47gVQSoJdQM+HBqSY3BltCa2q2tBZqWhVplnVc2OBvxvbGgbvhk56DUm6bK/Ehk5vnCImCfedPhvy26grsiv32/oMuFhc9wfe3fGNtMCwjsV0meBr0ZeVyIZ4qxZUz6E+1gI4NtWK1HtYyJvaSrZUPW4RtsvwMbsPJScll2nS+dlxTk5GXIm4WbLckkfHSL0w4dwM8KXYnDC5unF37pfbFeyL4gr+nt+GOH9gaO7eDD8ZXD4vV6UcenmFe2r/UpxCQRLgbkeNiYuyGn51qPwzzp/nTQ3XHWCT/NrSojbrKA25ElIIh6OmO3x5erHjgk9mHxRw6MHx5XYsdw1d/4vOrP1l3v+QX+an+hC6ywnCRoZha1VmS7DmgTMVAlcmLDTpYNtUasw1rrHsgh7bRdvoosS5aiUptqa5pNoxbiJ6DVlbmTE5sybofFRWftVw6Mnx70+PmTxv/0jliwLQziCkOEsqQyA1FzAOKLsNCv1xHp5qudlwlglzqyS55XmFs0Z9W/uF30Z/pVf/X4QZ/qpMiQ6f7l//p/qT/16S9Ae9PPf+v/qT/4Y39HO/5SSKSLhK92FnT7sGOA3unyh/EIvrjf3b/vCgYhq0IOJWMF+NKWLPI96LL8XuudC7vjnM5K3Db8XGGa+Wu6josFH1940bywYfXzFxHcwlodvrbBjmN3iN/kYZSPlKgS6nwbl1KFnfqwH2zplQr8AhDydncqxDRZD/+6fTxW9h1FU0tRArDPzkvbpmfi7olNrDfSL7xMuD3zwnYmL87IeqFPMJ3I3zsOhcd8+KCirGcj7qapsJ9pOrEnMdyfJt2N+2n0HeZGfBL/JSTks9+vKLGQZxfbhfzzC+Oy7rqSEFda36+Mb+DhFmloL6uErSTbx7Biryv2X6Dh+934YMv4ISX8GnFcgWIoRa1W5J14GZ1vME/YppE/BXslcwSEbM/MtMjyZbsGN6FQZojGH23E19UyE/8b8thTpSS2LjqyCZ9qHbRcv1dsaf1pFAGvLPAssnyGpE9cprOiv+Pmim6oo9aqZmSdpqqpVvKSeehT4ZUlBo+MWxvQ8BzCasTJiHt3uJ/BpKXRaLmxPhVaxXRrYx8zaZomXvS4nwxVM362bjfYZZq7GbzShbUgZdPL8UwV1obzNpSlGT7b7F98vuCzK/YawD5r8b6A9sK6eeaF1v/J8uW1PhtnxQY3Ol3mad9v2Nq28VzfmydqyUIkghjE9aU/sG1mYu98tXdVRAx6pn+jtcn3O7bfoW9lokiVA80CQabLfTsKmedGa3kgI1h6CHq7duuMrjvxOEyEpUsmfivDjnMrmgDbtEEX9zG3i9+bBTugyznWGJg5BDvMdcSS51X6QJb57shoGQzm+cUnO7zFVTLVIOSYmYkbvyD5vpVUNTBegUQGcY351gkwzY06arrm5fuN2rRimxV/XakNhhVfbvQxHZpFB/gcpqbD3NC1aaqV/lStRZWxeZ41tapCTcEso63IWF9t7ENkkVPmuSOHZfIzxVmGIN68R0kMVdDBEJnS0CEV3Oe4Z5blhYZ9O+qv6xr7hgvvZWfq3MVAXXa9e3It5KXwSi5bNtvKL86jlrGGN/JDXKMOOJbgHUDJVOKTNE9gB8d2WojZC+v1FV+sxIFNtDkukMk63eLS1H4Nu8fxqWOmEFENerXcVOMW3aSI0PjjFqAHi4j9diffaBHAvP728T9Rb9+q9kn/0sNfISeDmAn1PTR4m21IqCBf5rnxZdixme2/DbnJOcuEbEyEFxOtA7hmn4HNuWHK+NvwV+OCUugvEG/4eaLlg9zmpFvLnCyh1ops64mYqcRKlqICcvE9YH8KWj1C4+qh4Ll43mGmRhFfxE9Aq2CseS6jnk+1qmRKr/MQV74i4Ql9tyiDTTr7yKseObR65CDxwro3cCOZmkpo+HnFqBfifiHevY/02v8lrq7EjPU3rqFkwjtkeazfVJGlpMwvJPZXdaw9p9OE7jf5C/IHspnXFR7P7FHHgTF10M8b8bThD/tu5f7MPvYZec/UzAtxbZk2bG83CRt9ibGuLjgjT+K+Tn3ruiAv6iCJBEvGQpWbhv1aq5qnSbVUWR7nXMWHh6lQgwq5m/IemEiC3g507TB1vFg2KYbeFTqBHWA/cIbyPKwwvqDTE/Z+ca1nHfD6/0IePnP4/UJuSpX6wf757o599ElvTj4wntVqVUbItMxzwx7b0HnXyh5vwwkGpBJiaMif4EcIEdGbPQ+8H7DbJ/8N5s8v8r3XENMETYbkq0TCr2AHQ9KGIkPiYz0JcY2L95gdvquB9yXfg6IEt+LzGZvatsa94rfhR9qO3Maz31tN1vMcf7FmwtZ+nugr0OCDaGiEfvuox7vogL5e/UZL7JhfRg4Zg0l+FsJangvxdHacoPsFuLIGk8LKAj441sdyiavQNyHz1MrQ388K7IcBjbNQ0y74yjG4U6ddixVM5BMR0CyqvENMbdJMfvpvN7fWFBHq0CAEuBcqdC3k2iM/1DwAjoUFuziOAvkLdihF+BvcEJy6NpJjw+eO9RU5LA8DshYmumdqhc/GFMquIKcFOy/E2BmdL+SJa711cJxYb1kg8EMh2CpL3OxK2wBIakPuBRuazoLutudGHG/Qvunk2SFBw7hXZFsZ25F1A67wPqPrmTXT7YV2oW8jZsSVyFxRdtj91fYT+ZNmzjhkVZDFfXN1vSgqkciLTQlE+/gGnTgHPAfAXDwLwHYYZSV+NnJ/4HoQkRt0j3Nlzz7J54pvqEnex3v9th8LcRgZ8uU2uc+Sqq1oZl7lXthwxT6uSefzmfeKF12oTys2EldFp3luOhwq9aMQ60E+iXgvcl2ZWhn0bHvT2sijFfsFcxv6zlPVPDVZpol2qlUFCPPGdh3IlAqyFeQtJYndlOVMBhgeNjBN56DoqK1pmptqS+bd8A9zHXaY4FegteN344+/Sc/e4PPDi777+CT/7WsfGP/iu8fbgTF4js1OLUjsGfBcCT7/xYcH6oz/2Y1vPzPv8zMHxi/KDeUMFmglQAxXInYhcDaeEwEPreqAIAO4ryhGN6buA0TkO4A7mdztTCAkERJqGSwyRd7AnDC6HWwYtKA5t6paihKCnkMMyTQM3OgGbuCFcho8dhow4SODBC99f7lrAD2m43sns6ePkvU6FRsxLwB5bdHtCpghOTgoRxfPNwyNZnzRh7y329t9vz1I37fiYmw8c8sHDfjm4+7f6Kfn9dNp+xhJcAo8GraZasWGE5uJmaA46a/FT/SXTy/67btZb+7vCchpyL9RXFYDxcX3PhDoJHcn+F3k3bpQLcYh+SIKgXcYUAuLLPy6NALUvl8dGxhtY/7K/cq9WweY7Wnb3+yLPzDyTT9/Y2U/g9/tr9G6H+IKf8lz+eK+6+d39/qTH9kgkmzd8wCPWZZxC9YXfFMxhYhQEtwlk/jJkWSNQt1KksxBX4hbpW6X51lmy3+lQDgpVvTaKXzmkdArnhCS9dvo3xg3jvEXisj5/MIv5ld5TmRA33xy8J5quRWUliolBDmFdANuImL0V8YKcyOCsZCvzp387P6SylJUq6HSVuYVlUwV9+OnBMf4mFUbX/srSMFc46UigvC11l2+eFRwE+Hv23jCrwCZEo12fHVlY/nyctYLm74rhWNn1s68HSPtxAANTzd8z22taAC53AztJnMip8orYZpCzZjmSqxVNdoB4Ffme6yi78S9oXHfwK/Mr1kgk4Ondb0Qzxfi1/VpYQF0LC/IfMWnG4tKdy0C7LuFF/l1tb+2oYXHdnTcgCu+vUDHYBr2s+fspgEIHNul4q8BI7ZCjRaxNdG2qvFsWYcNah32F9yGnW6ml00ekgwdX63U1TP1daHOoo5IRTYIHdhluRY6F2RbkPFqfOi4/4I+ZzZPZzZOZ+4v5PkVH634ZQP2EbM7L2AbtFZZ944eqEA+JBDCrPKzZbE9dwT90iYKuy77oPg4t1HzWy1KgqNDu4PLR0IT2LGh6XpG+Ec2yp9fdn163vR5wKqHl1U/5SD5f/8Hz/ofvAlNHE+Zj7giQqUUbJdA09TaaBsGzSjSK/3eg9tQRNKmYrSMDxy3KckQinGXCnAS+klHphSxkwebOofWfV+0r2ddL886Pz/q+fFBFzYJ23ZlvH8Prj1iPmQUEUqIBSCRU/gCk5IrAu11Dj7a8OlG2xkXeEKukkV/6emTVnT9m2++1mObVbh/8/gT/Rt/7X+r+6cfazt8q3/8x/9j/eL9P9TOfIgqvDDpdnUMbbqj3/ogRwESuUBUgGbw8y1fJPv49qOGkELgBNMNNBI1Y5djZsWnPKqWUMlURspkdxTc4HslDg0Lcba8xlnHmlbRsq7WGdihYxl35N98P/pEFgL40DZhCP3E7BsgjTJDmQFPA/0hrhg4dI4xy1bJtQpeYXSHvnPDh8RnNq8vyHbxQYrzCXlXy0lMruQW6GrYe25FU01VlOOjlBSmBzT655asr2XAYa468OLuTZ5f4CvjWULiM/TALqsBPrbNCi/bymB7Wr4NROcKU5jmb31/DfthDOMbTGuzvemT4XWG7VJKkheJfwxFpRa1VjVNTc6Zyn0FJzNliEhFyZsvs7y2qXQ/OBHYWFw4cKPZsNEVXRZ02OEdtkcJ7FB5wa7DDhX95YliLjj78GoM2m3IU+S2gOf5O7pv4MFi+DHgW8GbWwWvquCPpC/hVeBVMlWgzyMMuixHZ/6Gn3eDbhcoKplKEGuN0fo+GbjxgP5UsIvtU+U6NvE8c2g5t8JcAfGqSifXd+SzlBqX/eUbt918X8HPiINc+y1nRoztutr/wMrzlbVncUvNvow1adOVe/ePmMAmtzVUWK/r5u9NK/MdA7YZAsG+I1+XUrQx4GabQPaiih1bRU/0se5DNuQ0jY2c2/DlhrCwG+Q6cbXzvNN6bPV6As8VeR234oq0TQUvDXu49IT4E0WVsWnwLNg1NeHjqdGWwGepkgGmxt6T25FflTkV/1RwG1BbakLeWlBKQvcux/xCzC3k7IrcHc7jg5H4DJpGNz/TaK8yNDoLEDAbEBD0B4Xts46uHXsYrPPOOr6j80bfjm32ofumxfqz1/SYOMwIRLO8dbJtiZ9WkLkOe9dKW4qqAX3ie/5dqApOMBYq2MSGwHvYftdumVCK8BxjAY8xRl8HBm5IQhehcWechtv+GiNdq+VF7tFir5X7q1vAees9wQLOhVjzy/zGeEDEurQJPQDbP80D5h2ZMBHy6XbBMyIkWqbJL40eNx/H7cqDYaM1jPkyIU+ndRMszwM7AAAQAElEQVT+uoHHR/zQV+CZ0OZj0gNuWAz6iQFTIDSFe9izoO/u+BD7oa7//PSfDvR//vG/p996/vPIHEIM2tENBehAI7hDLZmO4YbTZVk6hDsd4x4kt/aLoTMvoiiSTRzOgTVzXmlHqGSqARPxWzOGiW4IzAwpIsAJfJ9yTCY4MSAZS/ElKdTBE9feY8gv+jJvc0RL+Mv2dp523a5dXbb3jvx8eJISOo7B4nhknp+t20YsXFgHvRY6p43vCRGhEsghyXQ24sS4jpEVpCv1atQq+m0PxAIzhor7qyCQUI649lAXbJU1yY32WstTkYzx8RzXNdfBFw5Pn32gilx+XpHR/L7A4hrJuu0xwxUZNmTaMMaGnwhjZO6IFLKtpnpbN8RlnWkYkwq8K/K1VjTVOtYtr41+romNM+jPsZb5x5PjofCuDPADj3OEYUVIfPgKeBlytO7rzkTqw+4Wo1q2hVx75t3oxfqhwxndXrDl83nTGb0sdWuVA6bpFZomnhs1MYsUgY0l7LxDsY+WJ0VKHncdsY0rdi6l0M9ApOwj2+/Cvt+2fXq58I52HesQ5L7/REiBYgXjtFpUaQu0bI+kPyIUkmh0azvsdwn7+xmUm10zmRsj7jy22UfoOnyEsz2/YPsJHhP2bPAwzLSGiZaPEi1N1/hjT4o6hQfPtYwFhllCdIGpcSER933kxRV7+4cQx7h1v1K7LUMMTGE/IR4z+CREbnQD2RM9YAYlx79zzDByAPl3Ym2ndU0YpJgbEciRilKU6F/QLbMwHLL9zQwMQXKsIfaD4YL/V+J2Z6BnZ65RujYK0sr6Y3C9XljvLvzQdyY/LsSOa/eGDJgWP3ZoCujUv33oviHjyvhOQtzw+pAjkGjomqESqVJuUJNnIG1P2iEFMnidMKxeD/HhDt2bLpIgFv7S7bI9UMVTR6/vO/j7mLfrN+cW+LbqvCs6zJMO0y3WK7FeBn9oRiBj4I8C5NgjhCnjL8tgu9oPtt9mXWHovm5bgoP4Gv3DBhvrxC7b1XKWmjrMTafjxLnYzA80k/zuOrWihH8EfoPOBk2zzJKa8Onc2pjnPX7FViK/BaPd9sFfph0pmX6bKvVjGrlsuhUaFdqeV7g3nuVdyR/79OllIS8XWeZSiyZ4HecGjaaZ1nuMUorCwOSMUGYO27SS1NVUbWU8MySLPuwz4t5/8Sk0s6+13sd54kywDbDtD8jaWmVuUckccx3viw/8ibmnp0WPjxc9PJ/lvz38wA9fxb5iCUzskBmynZxjjmuPPzzzwxQ/ivj+Mz9W5UogXAnklZcHC4bdBiMLKha5EqmGclOpmrJo4j724BfZDcNc9eTTaxh/RohnCumFg7UNwxcS54hic0015iWlI7wrgua+eX6Xk8ewIkOnX0hrZ9kBXf6DAvTdPqGIAAWAFg+SfP/lW1yeQzPmct/7SLAbPXCZH8wNdEpABnERmHwLDDejjeAJCHD+WRB9hk5LeYBb3AAd+gDxPEjx9Uqcu9/8gMYjPPgWzY2CfKvC86FWvSEgvuIXyh+9e6vf/vor/bF3b/SDY5UL73+8/kD/o+e/p/nh5+ovD9qWC0G6kVA38MHf5flZLw+f9eK/Sff5Wz1/+kYff/Vz/fynf6A//IPf189+9lP96he/0udPD7pQmEttiqjYLChc+/DvZ//K8PCsR/z76GRwoQOuVDkXoY1EdtzsLKx9XykoG7Df5CCJ+DgdR0yNr449gP49wCdTP+Xg+7/9y58pd7/KYj+PM7ljSW4lhSIC3YEMEiJUSTBD4TklTbXyi+6kr96e9NWboz7cH+R/N2huhdE+ZPKiYbDsA0jEFT7URDgFPBK6RaWkUlzI47+p6b+J+Pj0QLw/jl+hvEHbmeeF2D+oTC3VSjA3aJM21VrRBLgwTeRCq6lKghrIa3AEBLxCqCCJKMA8yYPnHg6NwlblQjPPE+0NpmmCdlOpRQHuxryFYtszlXXSdDjoeDryY8IdcOKeHwX4xbQyL2tlTlFEmJ2Ed5LvwnODVgFM0wLt9Dt3IlNtmuR/99WyTAg/T1Vv7g7yv2Hmf7vnZPrUhkKdKHVSnWYdkOPuftbpvqm21EZxuWJP/5t9wg5JX8EudWqaZuSeZ9oDuFWWoYO/cBjsA+wnCpdj8dPjsz691pvPxOMD8EgxfGQD98hB9wOH+i+Xs64cAga6Nfic2CjeI8PpVJGpQr/I+WdZLrw4LsTtQvyuPtSk3ZnX/eYjnMH9yiKysFFboTlPuz68K/r6fdWHt01v7yfsMLFgNZ3IzRM/ipmf4Yj/DCfaN6em93eNhaPINvaCciGHntlUWwf/jzE+jlx70dCR+0cK9Qu6eaOxsCm5kqPX66KFGnum1r5wcPzMYvDMge15la57qge6iRYFnTcRUikpx+FhRsbTYcSR7Wu9NmI4IlRLBa8o8XXy/AW4VchXl+N9w14rPtnU1fG3pklrazoz/xG+H1lHvuGw+CMb6Odr1x8sXX/1203/6p2pdGVJplQWucoGf5LjqJVCzUuHoiJCJfFRbcS4x5F3OujucNAbZL8/HnSAp+UVOlqHF2LgiQ300/i3p59ZVxYObHbWqK4V/hcOs5+fryyWiz5+ehkLpu2+kPsb8Wg7Sfiam449rOf3rXyFhj2wTWQoEDVCQlj5IvVGbNuWK/a5Qvft5UX/6sdf6A8Od/r7pw/ay4w+s378T/+i/sxf//eUa9P64Z/qH/+p/0znD9+qTUWN+pDQl4hcxFmRZYV4R7ZSApsluqcmYrpVYb/QPCVtpQXmqqkVeX3oxPS2XUYeLNcLG9BVm2lhM7wAxZREnPC9k2c7+IYN2e3fM/n0gk1XYk6MJzKBSgwIWjvrBcDm98Le4YqfdwroatiDDW/At2shZhdeoq7EhHkLoxV0nNG1Inek+YfER4z5ZpeEmIP+E3uL7z6d2dxcxt+kWllrVvYKK/k47kHc8NmGNkxTYqNaCzlWdX83YatGLBWFUjLAgym3tY28O5NbruMXdLTPvB5s5KTt4QOdgK5Br+24jw49CVID7C5D5avSmQpKW4w1YKqpQryLfsTUuAIM5HR/ljLGw7IppAF8cxsR4ymhWwZ+kCOiGvUh/xm7P5P0j+QZamjZi7aYpJxU2oF4mjRRT4/U5XmuylLUI2VfnKkXj+TDgl9sj5JJ/hfir2gifmZ8M1ObD8y7O0ysIc7BIl9X7CN11RrEXNE8N83gGFrF3vCZp0l3J/L1/oQvGrSTGUSxc23E2QaJXcFzUG+7NnXajbpy4QexF+r4Qr31ZpcBJfpPxMwBue6osffHiVxoag29alXD5w15JmQ2HAZu0ZH2C7QGHroVcBOb2peOHetzJaY2cm0HzK/bKNyDpmQfixsVgQ74RLRILuGzHrZpkWgHZFNSB5UVfSu+MgR5F9zLUxinSSlCErGEVdThxUcyXwIFdTXD9MRacpgbfiyqPBdkN9SS2LSo0Pp56I/ubis4CQHnx+Pjom+/e9K3H5/03adnffr8wj7uMvZ16/Cj1KDbalXFfhWF57lQaye9Pc16hw/fAm+Os+bWlIkNuthHdXl+R15YaWLuLV4KOVehhV8YoNTINr1SUy6sUy+OV35E9H+R8kBuP75cqRG7UFmWOeFfMExEKmlTwkQ7NFZt0NiorcNP1IFBkxhxffI+gbDDHlIyiamcA3dk3LUsu9YrwBw+QmSZYUSAn2oNeTMEI/o3hnZ1nGGaoCg8JkFrk9fclbV3h1BEiM8AhfBvH7Di+Sv4hh2hklyYDwc5LhxvZ/bOXrOfXH8sPzkgywzsWrWg45UfuS+vYPsVZCjQqmG7JOzchpL+RIiIEJ+h20oNvqKv7X2BxwV+fl7RaSXOF3g+s16eGVuoeyv8N8Z2cpDNt0S8/xG6CkXeeI02QpZXbkNcfdyWlFpNbCplCit0dRxr2GlhQSd9HhnPnbwAOrbl2fJZjhXb2ke/qLyj3N3+aYp/45v/uebtjpmhjaDa90DXUKcV75SJQKnC96+hRI46nOLad3V037DLlXhYLh1/EstqKjlpmmZiftaBelmzCHQF0xKlZnSqJcRn9LkfQeTLcu58GVBB7t/IK9v4wt5sIWavrIFXcLa+I/vO2rjJdvff/PLLu/8z359/86ifAX/4q0f94a8e9Aty9pvPz+xTFl2xR2aQU0WVWJ2mpjpVFe5LJXZbQf46bC+uZfibOIZnRCB3omMBUpEpoYVl3ZGns47uwAYPGi3I7j3lIwcDj6z9T+jwwt5hJzZKCwWwgvjkMeCFhWfoShydyQv/ePuCzheeraPpGfzPADxB0//Opvdd9mGdJkWpiJPD3gv7NNM7v2z4ZlfHzzWqjvjkLe8yb4+8zwB3PM/o3RirWXXAHn7He8Pe+jCnWuk6tNTdsY394tu7g969gt8Lf/T1vb7+cK8Pbw5jj3Bkbz6xThR8nSGsA28CoO9Xbey1V/Jw97NwL+McXWiLEOLqjI1fbDPgTB4trG2bLsq4UE78T5096Xx5wOcvirJrorZOU6hix0pcNermNKWOx4IsVW/fTnr7ZtI97wrjv6wa9b+iI0D9PeD3GX83/Bji6iSPP4Yd+ZCnA4yghwSaSs0RGxXeo9aha21VFX1LhKZadITu6TjpMFfNjLdSxlznbkf3zfEB3Y37ETcEOlMH3YatTauiSzMvnq3n3AprRupIe4L33Vi326CfGDqQ0G2Bl+8d52f2nCN+sad5uhYs5I/fky5u2UtegMUxRutxy5gWBlvsyLlvHcoa+tWEMv3OSXE1dD4eJnIhRoyNH9moC0Ifg3PVMfjksw7Ah2ov7EdWajLVRjhVxrvB7bvTo+Qr/NzH2ceV+H/h/eyBd7iP5LHj3gduPqj7yBr8q+9e9KvvLqzLiz5+XvTdx7O++/asj9+86PHzVS/Pqwgl1UzdzZO83zkdmo5zk9sTvro7TcTJDU7Y1r5r+IApss+8Pg77oJv7SglVA7Fnn034vOGbik0w0xiz7++gbR7Oi8PUbvxP09gPvGHsLfdu35xm+V8IeHt/0Nt3J719fyfL1UoZZkq8kPiF5QTDdOrvJteaTv0Qez37bbdvMOCVuLK8C3Ze8a3xdnzZAeeeYcOvK3FhvCt7iSt7RVRTrRW7TOQ7ctwddZiqYKiF8zDXYMPCmodRdMA+1u3+S21A9nfAe2rBV28P+vr9UV9/ddJXtO/fnsjFo6zfG3BOh1lTq4pI2Aa1vPO+vemBveovP37W7//iu/E/jPu9n/t/cPdJPqNwaGUtmrDj/fFA7DfZp7JdgMpYLe4ryiwqpQ4e1sF+6a4p5MSV2uo65Ocarm9F77D/D9/f63d+9EFuD1Nhn7MqQzoQJ/enI/ExD59Y57tDxUaV5zrau+PE/aQffTgyH1xsUpi8IvTCOun16cJaggukkop6g7wOhE0OLg92CnXHiXaouDJSU6KIlQEa0YfMCLfrzILhxeOzk+vpRU8kyQVH7ihaUzpSEMibpAAAEABJREFUDGcbhTmpJJBS4lCDYV7ouy5sIBcSf+PFBVY4gu9X3paBJ/qCBsDANrT0G/fj1l/6jaszR/J8B+ROoeMz+vQ6NyIU6MW3DOIKwJ/R8hURCnD0fYvsr88a7e25c9/RrcslBcB+pmOGN0nG0//Prx5Bv+HWMBtKYpEPgrtwYDzrw+mkH799p9/56utxYPxDHPu+bPoGm/3n16P+/Mt/o80HxixsG77ccKIL+5XFfuEA5fz5s86fv9PLx+/0/N03+vaXP9cvfvqH+ukf/r5+/rOf6Re//CWHKJ9JsFWRE1C14SMHzTPB+vDwwovGEy/tZ/x71XkcEqz4b9VGAu8UgD5gZ+Hf1Kl0O7CR/G53b0xwRkdFA57h47uu7n6c0ykYvzwedc3Uj14eMR1jfP/mXEXIf5K2ZIzEq8VtEM+hpH9uZRTXr98e5QNj/0+AXODcD9NbjCPr+gWQ/wqsthmy7OaADIWiV4Eg0K3Pdr0Qq896enzQ09OTns9neWO1I7dlcKE1j0ZBapaJtpIArRaKRdXMQuxi01qqjjHkBs+4hdb6ZIZgj9ZSZqo2z2u8jLdRAGaKwDxN+gKN8Qr9AJdaysaya49UsrGYDkedXDDuT7oHjqeDpnlWnZpKqfKciDA7WUezrjxX5peEBjIpsBiwYReVVGPufJw1z5MmipOL2jgwpmi9f3tH8Zllu5VakX0C/6AD+Ke7WXd3kwobpZWFYiU29sTSTUr6CrTa3NTmSZOLMlChEREjnq5s2l4oyo8cGD88PcuHqv6fR/iA9TP15oEa9MiL5wCeH19e9MyBsQtsEHutSsdj4dCj6e71wNh+8IvRgiyX7aqFgnRFNsMm4hjAmqJgCStoI14uFO0N3Hnq+updsqhU+cD4nTd4bFbvvMk7NLk4nyjOX+CIbif67xl/B96JWMiS8i+q3gg98eL2wAvcZw7BPz6e9R355n9Mf2wy2GT7UOhCAb+yYbJOK/V1QRYvhC/k5wuL5zMHQJAhvpP4KQAtKWbXJY4sOLgRK/bd6XjQfJiU+Hkl7nfyLyJUGC8lVcA10OgL2AYkq5ynO3l9RQbnpojxIC7WWvVSih55efvI4eE3z5u+o7Y/UaMW+P/tJ/wd0r9ylEoNzfj8gL9nbDHXpsrcRAYhcICfWcGb1NoNDocZux715nhksTvoiE0dI+K6YpsXat0zMfJs3z8/6YxdxiHBKupa14J9XpDpgV9XP/Lj1wMH8c9sBC9s7HxIaL3Mu2M5g22yk9ujPiETIikiFRnKMEghgQ1g5x2cAcSJa+LvPH/WnwD+1t3X+keHtxL6VPT843/r39aP/9//XWZK5z/+9/WHf/Zvq7xZsUdlc13VaiozGSf2u9hgdfJ6l+Wr5ORhTmpBgitwDaGpFk0T8wHnZKPGlBSTV3XidRv/N+wrsbFS17twN3IHkEQ5YD7Ev/XdkH8nJxxjF+zzgp2u2AhkobYbbejKno6Xy338jZrFL+AUIFxNnmgAJVULfhmw7vJhgO1jGgUdG7IW5A50kmUN5B2fEORFWLK+7Hp8Wsdm+oGDr7P3CQi/4RfvWfxjj+laHlSQoBER2MU2arq/m3UgDx1b8T0T9N11k534fAEuxPKCjleUWoHNtqBuYECZptAaqSSsJd+bj1t6uJXjoeKzzBjrtm1ffA+0kqrIlID1+iKneA7GyoDCYyr4Iy63hgyp8GUT1RA5Ekoedmxgu55H3m964scZyoeWrfAiO0s5K+tETMya51lHcn2eJ1Xs3uGBO/SCLR/Jhwut5crMMe5YmmvR1IrmluRcwY5tvBhMc5WvFQId/U3Pfd6cOj+naVJl7clS1aZGrT3oLT/amr/l7tjP+bRjXwJTfbQdk24i0NWpv7b/qGscRixsVlcCAXWHjS3TEX+egDfUUt9PU8UmReVVZuPMyH1ooQNry3FKHaeiIy+sU6tqhpJK7CquTiytBOtqv8NLPHf7HrC8CAZvifKkSCZgvx3wns9rbZc7gaiMA+gepaln0cABd6cmWgc0NQHwdAMONr6sL713dZC6+e+MS8hasP+E/xq+aKqlDGjIX2tFpttzcX8t+LuqoWvBz9ZvQadH8vdXHD59xwvqODBmbXliTXmhXq7kOuKp2ibtC62EV9XdYZIPWt7cHeTDlvvjrNk8MQKikuNdttmOvM6NmqmGDPNUR861ho2RU1zGMa5rrdeyRw6EHnkh/kxuP3J4fKFOdAQJbFnwSwAlpQHigmHHN6ax0Zqec3TFbwu5u7IeYT2RGgOYrggNexrn6jgiZplKXQETOyP2wCkwadadBEvi03G5ayMMdtknplNMODr6XvXyGpf2EyxkGF+M+0fwlQ6qLse+kuuhsEudmg6nWdEqfV0v1JoX5H7GB25XhAm/VbMngrNWDqoW6vYVPNeknViMDA7CUolAhvKlFX0IUDBTAB3dhs7MXa6bXCMW6sSggwFsqwsvz88UjDP7psW2IQ42cm8PB16HCp9X+rhBEaFwV4YSiBIKtwwGgAg8dxVsOAE1UxHYH1J8xo3l4kaIN+y649MvsHKPaGIJ4QW8o/+OB5gJkb93/ze0T7+Sr3/p07/L3ADsKYC86q+gXlR6ZUv3CuIZwRIaKWjBY4fJRhxcqXkLa9a+eaQp60zuHOR90XFuKpnad8+RaoZay2F7QgWKEqoNMFkL7YNoJkhjTteOP517FzZktu+CfV3HVsZ3fHlFhptvruOd6tuPL/rFN0/6GYfFP/3lw68PjP3DNn5aCKSIoqxVtTZVaqzbUvxckK8hPy35h5pa0c17n05ZTRxUgJqpUqDBvTUwHqKQxzvQb7CLNXfTC3HxyF7UdeKJeH8mXhzTST2NEvho0zP77Cf2Wy/sES6Mn9mPfonrs5+dm9h7sa7AC3H2AK2P1B/XgL2HCnokOrhOrnuMf3LB6/ELdruyh9x3y1x1nGZq0UlveJ95w971zmua7ZDoDBynpjd3s+5Pk47sj1rtmqn7pwP95N2bV3h3f9DX7+70w6/u9cMPd3r/7sg85rCeTK4B2ChDIsD4rNhkJedXbeiy9V2IqI1xwma0CwFwRsenddcLPjYs+H7vV0WcofPC/Edy8LPW7azgnX06BP5LVfKkYMuJdWoGjofU3V3VOw6M39xPur+vxGOh9ld0aqxlBp6npok6UhyM8B9+JFSHcLSISfz5piskoZLMp2KPCR2bW2jUmvSnaoQachymqhN2OLLGT9y3lvpiC8esY3q1Hazf3rEP9FPQiKFLQwfTbDWQr2B/AF8cWI8Md9B+c2isK1UztAnVIVsiYEUWIa1/zLmwl7lQuzZsapuv8HQMXYjpC/XMsLglnhbWtxW7d0mBsLaF5dzwSUiqJVXoR9jhwwChwfjA2hbwdU5eqMErNHCWrYmfNuJ/0ZN/zORdwQe+Z94ldnAConyQ1BwNt1l0SAnDcntesZFleyaP/M8AfOTA+DPvdX7n+ATN7z5fOCw+65vvzvr200XfjQPji779FvjmzIHxojN7s40cKFF0miedjrNOyH3Chm7vjpMc13fsg+4BPx/sW2xbUrLPrthuwxadoEBdub/i68ZNw+ZTLcNXNUPWze2hVZnWHbwOcxtxd4Ln/XHS25Nh1ptjg/cEzOTcgffqw9jnvXt71BGcWnNsa/hWwTCpUBAz4r2ie63GlgI6dnI3ZUorMi6MLayLblfGN2T3Xr+D1MF1PIw+/G+8lVZctVb2HLPuTgfy5qgD9rI+F2hdfG5DPblQnwIeE/Y5HcqQ/R347+8O8hmR4cO7g3xg/MOvjvrqw0muD285SH5zf9Sbu+OwyzQ1ZSSxItb4zrnBrs/UwV9896Df/7kPjL/TP/3Zt+N/bvfAmehGzBXkm5lnHx6mqoJ9MIkSpxTqn8fdVp5bSWp5RZ+mWkKdPfIV2Vf02NCnszco0cePMO9Os37EIf3v/OQDct/JtK/kRYH4YZo09m/oeMJfJ35QsB/v8OUdvjwNqOjU9BMOjH/EAbn9WogF1zvTORO/F2y8Yf9AtixQRvbxN4xXFiV8AqtQImhicYMJWJEKstuSqRIJntQxhh3oxDNsENjpcz/T5bkTDAr0wNYO45VdwYBVLE67LhSChQ3jRj9TjTacIV9x+4rwjcHP/3/CKzHL8kfg19R/Tci5/5vASAwNgztxR+uP5RiQdN6gixaMMZ0vPvL1pfX9bwJkfvNx3Jtk8lWAVlJzLQRE1R1Of8Pi+I5i8e54kAP8LclwoigfYlPdLvpH51C7nvU7/UFOxp2ksB8GkHQLBfHCIcoCXF/h/PhIUfqkz58+6eHhsx55XgjKDHje3etwPKnVhmyhjbg4Q+OZAnohGK8U8pVEptGOLXfsbLjZeJfwsZO7E+iGfcSEMQV2h+bt03kigPi47waQ0h+8eaPfQqbKPM+4gRQRQAIh28pA17iPYEwAbcV+x7lRyGaSYRpwnCuLYg5SlhURETMkpSJDhTkDfA9EhHxZJwRkHnph184OrPs/a6fd0c+6Ga8wp5WER2C3UMU/lb6SqXxtS97uEVO+Eh61BLjJvNRUi0qGYDYWLfvP9+Mwl7mV8VarpgZMTa3doFYKGEUnwOmRSu7bNGkibgyz75lTmRulKLIIJHEzIIKGLxpRh2CJZ3CEdR+AsXaePZ4lVaHVWlFDnon2MFc2NW0UK/dlJCoaQhItchVwKxBBAcSOG7ADbr1QXImnhcVtob3Cb3uFgUMcrGwMFuJzAJuJq59pvSB4I3rh3vOvjnfGLvxwsvDCtbIAbSxSO/7qRKtfyhBBtqmVNf2VOZ53xZ+WZURqIjm6BqDAJAbitSOzgMr43BKdU422lnj1nfWTPCfwpe1VoFFfob22lsGxs1CML8CC7j44HoAuF/LMm+ZnNiou2gt9KwlnO63gbujlDYzl7/gGExHPGtBhHoGPsf3Opty23Lu4QhmpxB+Wyy3DshxCt4IO9mdB7s7zhl02CG/YxTiYQB77NUgBLcfcFikfCnMOoEfqxQMvZB95aXhEtwu0mKgVuv/nj9KfP0h/3JvLUlQxZGFu6PUPAvnOfbbb1Cobz4n4mgcc5kb8A8R4yaJkrrg2FFwdO9jmwubAL8lX7lFBOzv8FZkW1pkzP3T5ZeXp+To2hWdw/Te5NhBtS0hJ2JMvbju3Xe63jV9NSD+fkSg3LJCsIdDVsVfBN3/2+ZN+sDzrr5++1rdZQeyKvehP/of/ru5//7cVddHzn/u7+vSnf1cFHZuhVrVaVEtgrpCCWBJTDf3WCr45hrqHlXDNlMrrnLwN0mtZNnRfWWNXLfhi4df2BX+s2IlQEo1YctGvvwI8iO3+ChsIG+vySj451hiVyUNcqKmdG7dfaAi7dcOrvB7beb6CsMJwdQvs+IpusAKAKg87POmGop815IK9FuZdyAX/0r0QUys+NQ/7e2PekJGJkJX7qNKDRtaiyS8qc8Oe2F9BTe0DZ0WwlTmWyfZYYOR70xot48eeatAAABAASURBVBvQkSmglkVKbMxn6J8YAdcoaJPOdBsaY5R9Vb4a/mgl5dbjEaFxdQmy2K/LMmzIAXuhChIKGqEvdMO06Y0Q/ZJrUYFmZmpnwhVbXGwffHomtmm0qaqXJtVJ2WYVoLJOuPbXUlSyDFpdgr90Zb7lQIzRX0uSX1UzNX0mN/1saLVoxp41UxHoAP9QqIBTGCu1qraiLFUJjokVxiowTRW+gY6dvcQ6YrLDsL/a2HbeuR+APBu5uKKM9duNB8PExgW7Fuw6ALq1pAqQ6baogBMAH+6FCH20rQidYkAaF3BLA45QRtita0WnDux0wVIen175VPgm+pp2uFUyXlQKugGRRRGMBK1CiuS7yLVR9MnPEIwI0Sg5KI4crOEtgayAeAECBNipRMr2a9jdYL0zQgPACSBrUSk3yJIShDCZbDfnh/fVL6whTxwaP3JI/Ezd+7Ke7CQN6noKNFLFurbUhJ1bKbSFfSixgG+nWjTRVzLhgNwEkG3l+BX3lqkxvxkPg1faBNeyEKYj9xxrN+gcDO3yundxbtvXwIY8O8RGPnA/ZJOUGa88GfU67lghiZwDO/eeZxjxBD7iQOUm444A+4ipHZvs7I87cSh57rgBObFpKSllMFvMpXMwdyRwTy8ooHfid6OWLlqpiR0ZQ6kIzwNoOzQ441LnXtCMWpXYojbyY5rQxTERxNquIRvk+ShSKuCV5EbEo/WzbvumldY4qVAynvCICPmymNbF4wb3DWDYzztzXdNs99GSW773PuPKnsI5tmKjFV3cgi4eBwnYSHyFIaSI8ONoxUUX33y44SMGFPzhZnz0ejlOLItlvd13bCnxDa8+YPSDYF12BOBjBCiEBN+/8+avydeffP5L+lOXf5kuW6Mo/SfylitRVJL7dFtU49Y24rYCBdwCLoypQcKHnfUANj2U9Du+vb/wS3cp6QFA40pkyBB8BS6tfKEVgu4YbSVobd+N+50+23Vhzb1cF9awTRvjG/0DPA28hZg/s6Z5P+Lc/MSB0icOkwwPT4seyNUnfsx8AcfzAplaLfqyJ3LbyFfLWjJlHZMWg2rFz86HROj59RCptcL+oqoVcMnVkjl0AQU98QMybY43Eta6XJHPem302y/+r+0wg7wHWdnjPPNO6Npypj1zkHEmnr60K/HUMTSm5VuI1JGpYwsOVtlzmT6EVAr5kQW7hoxICKhjJ8J/PLsvFSr4pyJvpR33tPbZl/t5qq+HqkUV3fxfhICumjH0nWvRYQaHw5LjODyZ5Haey9gn2DYVuwT4Q0cztjCS/GzdV+S6YNcLvvS6e8ZOCzjX6Bo577mmURA9dmJrwe/sfjk87rwz1rIjQ3KoNeuEDH4nPRwKfQVZik7c350ah2+T7v2XSpD18Crf5DWgFbVW1WpqAir8EuHKK9g+JVIlA7/GkBtJ5Nza7UPkti/9LK4YEPKfRn4cONA9wdNr/1TLoAMKOmwAtZC4TWibfi3BepByWwZ/qZRANkPR1FJTTc20zqcjepygf4feBo9ZtiEXst183uV2x86urZbVaxSPoMaQM9AvMhXIoQj5StoC1EI/HSt6Ov9MJ0GxXB73fYJnKJHKLwC9BMIAvue+cFD2xA81z6yd/mHtwjplugzD4dcfyCn5iozRJu3umCA2vtBwbvug+AudBVr+UeSRg/Fn4MX/ddil6+yWZ//t+oX3FP/oc9MhNLUy4mSmnWoZdp2JCcfHcWo64DffT1PFDynLYz9b5tt7bScHhxnl/FUIvFBrAH6qJXjW8Kfjy7QNE/FmmoYZPm4n8KdaNNFW5hla5Rneh7lBJ2EEPxwXEjQLOVgUEWP9JTEkfI6zGe1ybhFaomTI7wpX/LfxQAMa49jTutAwpY8+67Vh45V8dH/B7gUZGvIekLNhJ/tiG/Vsh+6qFXxmq6Q0gzsRm84rwzxVHQxzG7Y8HiYdh015ps85MUO71CoptKHbig6OFa+lL/wg+8iPYZ+fn+X/Mvjjw7Men19GvYusqoNfYw9dNbWqWgpyJP2356ne/CalBP2IGOM0su4b9bZTFH1uUUCZW+FHhKo3p1n+28/v3xx1f5wHXceMuEom/oU+tA9TQ78J/o16V9GxDvy3HPC/Ze7X70/6AT+g3Z8mfJWSZUCWhEaJVCmpNKBHBXK1g/BaZKBEaLYxDQRFc1DQFsCTInA8BEWbxmd8aoU5dQj0xfgThKvngNPV+VWSxeL7hWXTmQXpwgvpwobOmxjL4IIBqknLsmSEInV7ZsDjAxwl34OGURmWL2bQ4Q9cjTMGUA6D2+g7QXSD/XUeeJ4IgMU3H25uvV3Bo6nFoOUHCwQwchvFHh0Mj7/Cba5xBZZu143QuP+NW567gg7MqJYxDorfHGa959fUd8eD3nJ/mhoFWkoOvzRgUydgrQ8/Quk/ub7VX6xP+lFeoXf7WBQXrx28FRvbvn62OQIUBx+SyzQ6G+Caqbu7o77+wQ/0/v177k/4s6ogE6bTSgY7UZBWIpgiArmLknkR3CswAh8YdwNJ1Qfs4EugAODoFcctoFuX7+T7Jau+PR7153/5h8rurtCXuRG+D0kGQUgUkB34YvEY8jjAXQhaSzVisJak33PQ2LuYSAV8ams6cLB6f3fQHb+4HA+VhAolC/6KTa7E64beAb9aig4UlYE3txHvpl2wDx+lNGzVSspgGTKCmeaJnM4x+4HDqxXA8Dd85LOszhvni213ZfO1eMPJZuwCbBQ7cZVMlVrQ6Qa1VlmHL9CmhvwNv02jLcjMtGEf+26zDPiED2EQigilaQJ0jI2B/2bCRm6u110b8u4uythgZ1InlkQwME2FF0vLmyGUw8eMC2D/BIrnbrqiw8qGdwD0OvyNLuLDOi0cAj+70D6+8Evrkz5+enr9m+zP428wLNhhg//1FXZ4F162D2yCK/wdw5apI3wgSJJEAWQRPSwU5MqLebDwP/HC/MiL88v5ogW/rvh3pRCv0N5cE6DdLT+2KLWqsWCUVhS2YYSypCq2L0Dvqes1dGGhv1x2nVkwvPF/8t9y9kafk9MzhzgLOq+2oekDV+x6xh7G94HwC75d8S3mUEYOKKUokMF9HrvJR4wj3479BzCY6Du1iq8bi1BRI44qMpYSzCfmpNvChs1XwP5f9z7y+ApP0zYt2y6ZM5ErBzYhSSCv2OaM3fwy8MIG3/jCoq7p3qAc50knalOrFS7JwihssOGzq56w9SN+f4LGxceK0K5zVZ18mFX0f3go+ottF+ISBh0Zd+av2HOT7Z+2QxZNtWoa+Wle82/ws167dnRhghBLGQGk0Fw7+b1TNzptZIhOeIgDio7fd/jsWsm/6/DNqpUY24kB0+vMiwimhJK53GowQI9b29V/ww+dCQNg6PYtP9z9K4/f6ttS9R8df6Az9Ez38PMf6k//n/59tYe3irff6tO//Lf1/Md+Dp9EbimyKPGdwfHl9sY/GQMHWRQhQuimAzHljdXqeMC35rEjy4pfF/zm/2rnQkxe2Jw61s+09uMFvyzEoONhgYbv3ZLeGhc8zGeAsEOM3tcv644V0Mk2D8YRecRdIRezhDJFr7huSIh0sxc3G0xWeF7gb7ksi9uFOHF+D10oI6DKcbCDv6OfnwXVCDjGzRYhLlh4bOBifz7a+cIcCCkluDULiNIKrTP+PpOTZ/LPeq8g7sRIh7ZBo2VqN/AVUmL3m46h9rq5LvSZ9mgzieNQQe8SUinSxMOBeJ9bUXJvWzk2tEMTgVdkuWCDM3l15kBg2IHnnbiKAo2hpxQRUkoKSdwnUGFSkg5Imc4Ve67osTHXf0tDyJNlUtZ5QLgtRZ7D1FubyWGKZDKRGpflg6QqSTmzBs5z476YrY3xa0CZZGJBllKCuQlO0ivUS0Aj14YfkMttR9/VPr5Qd13vqLk4WOFZ2MM4jusN/FtMd23DLyllqpRU1qJInsN8gK1TM3a5pnUoRTBgMD3bAoLba04jJGQSKBp6ggO2CvgJ7TAEtIX8INtNCU2/HN3xgnuYE1uEBnt056MsoWZbTY0aVYeMQx1/yVf3lyJCyYSSCY0ywDxhJb8o7dQV+13gtFo1z0CDnmMH+qUUaJdBB7HRdx86iCuhXYAst3HUpTZs1LlVZ+c7L70jtogR29W22sinHUIRiSw3SGQb0kKrZKpRpwv57L6BzxznWMeuTIW/JA/ShEJZAlpFFZkbUNAjS0FWUWs78uzI1UWZ5fDzNjUzJPh1EQXkvHN/GbVrBR9wvKBQh6FxDczQl8v3A6AR8BctYQaPXa4xG/V9J0bsS/NgeDDu6CDr06Ux5haisNEXnXjUeKmmI/CPBzoIhp25G3LaHiCpQDgUksH3QAKl5IiLI3uIaZ6wTZXlzBKKDCXjtpf3fEfGD9OkmViq2K5kShGSfg3BfQJFIlRCY9iyo4Rr2RV72Ya7ZU6pki9TrSqZ9Eg7eB6/UgMX4mEDVvowkVa+bDtUk3MQs485EaEUVwh+AYgrJD4GUvR2L1900oFIIz4w17Cc5dk9ZJRBVbdx7o0zgLExjz5uBVs3EvPEldx8mn6ln7/72zxJ//p3/zO901dyrE3E2xdo5Itr74SNJ/Su2HjCDq1WfNGw76QJO9esSjNBfwyDQKu8sGZ2TdCoxH6xoeG2I+CwHcXV6IEsnuvpVmQnnpwjXr98MHMlNny/YkTHs+u848W2lZWEpj8bdDeMvpAUV3y3UP8NK34xrnkZ//spMAx0Kgg2z1U+fJunolpSGRLDMr6YOOIU+sGAbXM6zjodJx2Yd2CO58/E2jzZLlWtVlVsZgLeC3m+6Xluq4Uxjxf4BChdOwIuyOz3kvP1OmqN97OuNdbBtUagVuw4wa+2VMWuCY8IBn4DMlIRMWiXTNbOwntVkXlX5E9eJszPcl1cz74A9c39KfGuVdSyDsgsSvqcnx0frMhp+9pPsBJocm5vjNn+mElSKCJoglbyV399zpqq2ClrpZ51vbBeP/G+8shh4iOy2NdZQrbpkbXidKocxhSToOZR9/BnSLLd7w6T/Df+Prw96t2bmYOeSW/u6oD7U+qOuffHKuOd5gbNIsd4Q4ZiW6TI5wCSupP4BchUg/9Uqw6tYruqCZ9NzEl02FHQPrF/np4X+R3IB5n21Ur82QaOmwq+321P8J+nhHYoJHS2Dit1e1MU9JgLB2lVd9aVfcJUErxOKnQxrAl5Jvub/mq5WpHj7vQag3enSSdqYsmg7myyHAsxtLAvXckdQa0R4wkdXC/7sUQMnQ5z40cBz5+RAZgm9MVOjZaxqVVPH/v5hb3Ghu+FcgVeDf28nmdJ2SYXeMICXzXd3x9oJ2pDUURow2dn9iln3mMuHNwurCWEC/MCaikRYWEgoBL8kqmSIctZ6MOsxMnGgeEVWHgnWkeO2N7OLcl0AJK7cx/M8bzMolKgVUK+drjt5LPvM0M3kJwTmVKlrwb4FWBerVW1FBVasLX1GOvhlZpv3v6LWAvCLei3olDG0MKkAAAQAElEQVRIqhByrEy1aGLumA+tgl4J1AxkAmh5lJi0deE74mLUrJV34AuxvmjnuVMbbL8r+en/QtFzHJdHfNWyeLpsg45uzkODcTzg/g35Vuy9w4TSqtsVigB4gLVnQkPfgzuGmRiMCCV8SiZtqmQqElyQdlYkUAQxfzR6YWIb77SjJu/oxoK1Ajv2M2JEgCv8L1m+hZr9Qnw4j7zPcvxu2NNICS4f9X1wku15JDa9vldsHBlDpsa9a6PrwkwtdmyWJDaZt2ID89nYw+7k781WoSzJ3iypC02uNc4lt2MuYwlt8zZ4nums665Oh+VoraoYatU0T8T9UV99uNdXX73Rhw9v9f7dPT9UHTUhTytF3ru8vT/yA9Zx5F2rRQ0+Hv/1gXFILvATRWNqqUbRbzVVgQJyAkTsECIiuA25v9Wieao6wMwwt6qplWGwSAyhzoHxpvN6BVYSiHte3i4E8wJcUcxGsvM6uFIoAsAI6RYQl4OqE5TCkMLJojW+3WNgBli//nSCRINe5xtgzs78nbbjnB0wzRvObR4kBy5ftw7fjE5z0JBLkdwAMoTGxTAcwOaG79+kOcb99Yrqsfgep0Olj4IzZejYmnxg/O541NvDQW8otnfYc2Ys+yZxCCaCqX/RgfbzFvoPLl/pL7ZnNVdaeHVktn4OnCsB7UT282DLlyVP2kGLl7iM0N3dnX7wgx9yYPyBgDrJRdo+x2Qa82EPaUUGUOSxwL8RSXcAwiVYgQkd2AHLQa/kYYPGE9+/8XH/kBvb0f7i7o0KvvnJ04MiQt//8T28ItwDnVcdd9obHykiiNeihs0cl5XYrSWU9EshDSiKrKq1sVjM6H3Q3amRJIVFKOSDyJUFZ6Hw7SRwSMRyjhi/O07gtXHfSqpmKBWKkAr3tSSJVca9+8TV0WUHNgrhl4NYRFaC32qOXJmnKs/FgPICuvjgh8J0oV3xn13lXDNOrWXoV4mVArhttK2RdxTneZ7QY7rRg7/ts5s3gDqj+HWFFKnMG4hrY3Bl4TZstDvgPsve8aWINSG4F62KTQv1ARXsCGmMQ7VLxt2w38pGwIvHlVxf+WXDdHAv60TXhk4L48/PZz08PnNg/KjvPj/q4+cnfX540vPLmRfOqyzLSnyuxH2HfynSYUo1Wjhpd05gnEgpkSnpD+79Qn5l3hn7PXNI/MhGb/zSy0ZgoW/brrKMGzgbem/4h48iQqUWTXNTxZ6Bf2QblVSlv1oAPL5yYAwZNj07i+bGJmHVIwfG/pshz2wszxwku7at0LY9dtoFe545sHohrs4+MMK/V/o6jNN84VOywI7qgB0917Bh2+FD9N+AnefMGDHguJlakeOoon+hP6ElhUDDfl0bfl+B0VJrryzu5ms6tmFJjfmHuci+3bDJGdlsuzNyXvFlSPLG4jDXsYDcHWbmNCyfbEz6qOnPbKIfse/TddHTetVFmzoyNeY0xzdyfquif9SL/ko9I6EoP7uu2MR+3k0N2SsC2dZTLfi66cTh9Ok4y/4g/LRhr44dbDfLFVDKSIm292A8TIlH+jLY8GocMF2Iw8vStbDmmN+KHbZtwT7biFkmyZdtm0xFFD8COIO1pHfaV7DtumXguTP21fKsv/T0rf4f91/p77c7bfTbZz/4+/+Sfuc/+3cky/Xj39Ov/tLf1fL2s2TiQERRRChhWIgt611Kjr4INEP+KLTcm+b11X8rPtlYB7ZXGTCJVnLqwobmQmBe2BQv6HfBthd8ODbAxN3C/AU801mIvStxOewpLnhIKZj7Qzs+8oXm6MA3eonGfYXcaC1UqQOIrGDAtdMtBpXtQ5d2ZLRsV/itgO1vuRbkuSLjFX9syLFD2zGwEqsrzxstXbJYhsJX6PZn0EXpDQT7Yvf9LuLJkoGDPSvyCfyVTegFXjfb7LpQi7yB3vnhR/ilg2M8g3PGAAV8EiqZo45+0bPij2II+t1+D1IJaWLfdGiVtvCc2KDLV3fDl/Wy3mdeRs6WiYP9FZ91dRXmE/JKCHGrCH97tpTwyZKjNakV29iWG8Ju6N6NW6qCNS3qrKwH7mdFNiDQQwMqtDN4DtnTuvlKgj3jOfLNOV5r0ukPkiH3r3NNKiUVcZNFUOnA3oMsENBleXZ8PsAxSqwu1PorcblzbyyZ4SvdDR1u+nRiWNAQo6HIVK11QHIvwQPl173rSgzb9+5ThmDPPGSF1saY+XRiTVwlEx8GRJkMT3EF8pdEhwiZNo2kIFb5xkZzK+PF+DBVtVoU8KDbrFS4n2rVYW74ufGcgvj4cDM+AbsbhGyvWoqyJBByv9cnXDhslQro5G1PQfxU+HmOIWEaETLxjm7d8qNGMCciVTKRKZG7U9c2+ceiMzHlv/VyJvev2Nvxv2KTDbt5ekKt4t8KH8skxaBR6GutqCCnuHYE3OFpP3bmEsz0/sYnpIhQHfMabcXOCa0YqAt5vSDDQs0hzdHVWsSYExF+GH0rfIx3MS45cZN7GzQSW/Nhjn7jwgA8RQT9KYXQX7rCZyHXnduOEaJBvsIIYg7K3+znEYAud+8gvd5y509nRufGI4auHf03atIKD9vF80JFgQ8iQgJCKUOWgj8r8TFpJkYK9mFIsi8rDfXSdp6nJr9Mup3aRJxVJbYPcX35okYFVL/AjYNg38mVjs4b0LHjLvspIoYPTN+0xNyNXFyR/Uo+XB0P3O+2BToxJANpCg0JV4ghZjETWuYn2oigQ3/ksoUk+l/B8zzfrwk7EvLerZukfINm/O5+9/LAZ/CiS4PEuNHrFRos+Urs9g/f/W2th5+Psb/4+D/FVkWtVU31BjNx24jnhv0q+NNowamNvSKAfWeg1QbdlOO5o3QnL4I9pF00sa80JDyRWI4VTMX+AKktbIi5Ghc92smN1QCS42KF3gq9xXampi/Y+sr4sLXnA7aRn73uLuCNmH/FNa0NhE4xwzUWAV4Bz5DzoNaiCT39Mj9xGNsQOlMjtGy6Dn3Ps26RIeOcjm28r7hWzcyZqWe2lcemVsFJpYlAYEePDiT615LYLTXBo3FfFNhDGnqSzBf2F+cve0Rqu/W40H9FJzb4+KbIsrZWqCdFWaCQIUFH0FckTSojgFtb4fNFvooPwzJhU+8PfWB8Zn95Zi+zUN/6KuaFKrIbSqkqWRT8GX7DDyv298HVzsrAkAr0bdQdmhtgP+g3Ls+9PYaEfAnNOjWVWthDdg7/rmOP/8Q+/5FD4yu1IDN0OKSOHLaOQ5y5IUHI9rhS/8Q116q7LwfG9ye9f3O4HRifmu5OjDH3/lh0j6/ujxP73abDjG9aUWV/hRjKFPLHr/WNvN1j1xm8w/Bt4b2vqKJnhEZ82h9n/OS/LPP8fNGZ/fmVdXjsOfC1Y8b28zp34jB3bpX5TJa0EbuuyztJbf4zPI7IZTzH1YRd/BfpOniIp0qsOO8m17cqedx6HNH9jv274XiclIyvvM9diKEFWc6A/RERqq3hV6gRyyKYC3pOteowNZmO3wOOvHscoOm+aa7E8A2YTi1ctRAjG/4X8RNpmoU6POHHhGRnnVwVETrgq/u746Bb4RER+HnnXe4KrDqTl/YxbtZOMevUYvkCLxVDzkypwCO5MdhWF9axz08L77DriJkzz/aD41JcQzVaKRWRKoHNs6gU7ol7hbSDNOKTe8iDI7n1/tqt0QpfDb6tFVV8UQylSFnkmu5cXRB+YU1c8KFrzkrcrx6MrlZz+KgxrzKvZMInlW6BLClQ4BsKM5VkHVbi5op9F+c9tr6yZq/kvWvHPmx21UJfgH+Yp2Fny8cjBPyNcvC3noYAcWeZ3ZFzQ15Iv+Ix8AXBLXXR8crsIYfvbSer0xmLCKXlRv9bG4oIsr9r1FX9+rIert87kzeI7B0cy4Cf1404oZWYD4jL49Z7Qb4XdH6x7sCCb93fibWEF6hDNre26WGaNRO71j8C25ZUxahzq6PfMTy3pmDMPDYMsQJud2SzrjhgxEarFVvWEa+n04HWtCtjyFmkyOBLxA66vPpIXI7tNk34u6lAY55n3b05clD8Rl9/da8P79/o/bs3458wnVsDrwza/qc4/COX86RmGf1TK8qpil8YuioBWGHqtnBviAhY3oTYMSq6aLOB3csYH0VKybxSbm1m8pyKCGAgYkQBOA+n2HmmZWP0gWNc5sStjWAe9GjGfCcJsyE0Zoz212OBPW9gZGbSjG/5W3wLZD66XdBADzvYNHm6df8z3+4HbchsGTuydQVhAXRm/hGA2kD+Z4j8M4/MlOVANdnOh1p0RzD5gPg9AfDh7qT3p+M4KL4fBbGORbt4AvSdkC7OO/bvBvoQaHB52FO/ux70r1X/b6di9I2kAGfDaQYXP0OoUGQngm9WZTVCei3Xix44qPvlr74Z7ZXkzTojb4NFEIQaV1fwzC0sbnbhZvR0vvvNMAz7Y109OoCh0fIVEYq4ATd8fI//HTf0J/C7P/iRfvT0WRMFjlFoa8jg5LyStBcWYxdA67WjH+QFIZIn1bDrTFDPc9XBLeC+kin1GPG7sLlx8l8ppNtuncy/MLeqloROyOjBFIVk7Ryz27YTE7sck4UcqTXHLz/TVLApMBdVFnlU0E7Cr9umUVzhZ9l3/GFZaaAjdOqyL3dwSwaHcVVf/kd9d8cJ+RsypRSS5xQSdyZm7oiTr0j0H//wK/34h+/1w6/f6gf8YvTmNJHLwZ5tU7dd4L9jL9toJ2YMndbg+w39V3wNGnYR0MU05vZx7wJ+RfZ96C0VRGmt6kDRmdoEjvTCBuqBzcj4FZvD2RcOZ1848D37n0Bh4cCFCJ/IVBRRBRVta+h66RwWGm6Hhmc2hI9PZ316fNHD00UP/Cr+wMbM/4neZ56fKdSWt2Cnit2nltgGmmm5d2J405mDmOfzdlvw4X3h4HLjhUCxq1RqnKFJFTEI/aFPLaEDMXJ3mtnAHfix5MAvawc2gk21FHwfcs364scLPMzn4kNhDiGv2BckcrVApw2ZEFHuc3x63LHGmgodtIfmkfx+zy947/mF+z3F+x2tN4tH4mdGr4kYamysrONMbB0PlQWmjAW+onsQmI4HXCkRbAnw0U7nijOd+5mJnhUxQvbhC5tFbx4vLHQrm2njVHBaSTaaqUO7tZXnkgHZlOATUbBd1TQ3FWT3vAsbgzP29eLpg2LDI/6yDzeEKtCasOnh2FiIpiF7wc6d5ftvnUM/59Duz2wv5MaKfOIKIbock6bPE3W9y3kW5EYnKLdtlXXbMORO3HZmwYo5OweFu7of6Avg12M8kfMdsFz24RmfnXnpsB0ubokrP5/ZuC7cX9nIXtBtoV3ou9B3wXbL5aILh+Hu94bbNgzi609//kY/ennS//X+h/pO3mzsyNT1p/7Gv6Mf/Nf/HaSRlj/1X+mbP/f3tJeFuNiBLiRTRgyblkzaVJYk5qpaA7DfTDtPkybuW2vDn5XgLQRvRoFGypQwD7bp+HnXiDdydsFHV/y8kYC2u1vrbd0OQQAAEABJREFUtqDb6CdubW9Zhopvyec6VVXaAo9EppD/iG8hq1TApZvW91LNUCkhuoVScvzt8NvwmZ8VYl4owRs4fPGhj/78AmgQkvvli/veJetE2WETL3QDMJv7Bgr0HIv5OqljBaYIN4Pf+YGAGoCe/k/GVoh1DwCQhncACUjVOVYL8VlHbpWSyJGSwARfr1fwnJEqNdVeoWbIueLniXg/kKdTTeiAAx0+uom3qxP3nW8BIV8d/n2M2361BD4uN9qZ2BRgsumXUlTgFQqmGzpt5+lGY/wTB9DtGGcn9/dhf3MLZSlq+HNi43qkZp+oO37hc72bkdeta47ri3UoqUGXZFJ33ZTUamEDOfEiO+uOF7/TcaJeFOQP7fh5JR+dI1fsveOwZE4x8FJwo7dDExt0ZOqITp46Fxdy+EwMUvZFGmphHV748fvC2jDueabUiqWeugkvaPqz89WVIyb8nwa/jHqPv0E+Lxv9HWsjRRhCwo4CP3S7MK8SexZDSVX0q7UqI2UcxMSaQjee6HN/xY6Czs6g688VnVdybLO96RNXjFncuKWvo6fwCYYUlJQMuW9Db96Xxe9pLEsxxhiSbzxlxSYL8HxZ9eVwwmvhZ6+x1CHX3Au5fcHeZ9ozrfueMOQTc/yD5AXZXPMXjHelBrgmrPD9HljzzWdl3K31Erpaz6AVOnR8a39uyOI6kRFyLHntH0AsNWqSwLc/V3x/NWAb87/Jt+uMTy7IZb1td9eyeaqamX/gkKKRMwU/RInhC49Ntcp9JVMB/WEcYkevV4QUGeAA4HCrjAB0g5SCPwnNAu2SqUx6ArPjkyv2uWCXM2vh2fUdO9pGV+yyASs4O/ayXtbd9khoNmQ1TOT77ANG4qKZB7whbatpY+4C7RcOas5eM1gjVnJyJyrlC8QOpm2+gbth3w157Idxb75DBrAICELMIWQRmB3ogS7wRB1FBJS6bNvV86C347f+Gn8dnjv3V4hc8MsCL9+v9hNgPX0/gDHzR1TBVr4iglqPwLR8DzkgN1oYK/hTGEtaUS89Jq5bv4Z/KjW2YrcYAjPoT0h+tm881mqlbjagUlsqe9jC3Bw4ieFLpv4/X/9N+fqt5z+nf+HlX9PMmjURfxUfGGcA95V8LgavkVmU0M7SaCfoFUgYsNurvJhLmA0bYmL6CjRaqzrMjbo363g8si886p73s7vXA6YZ+tVQEjljQKIfnxF/EYFFDLpdGGb45DWGjVtBnogj8znNk1yXvQe8o74ajuTG1Iogpc156hg1ELOu84lva1rmXSvxdmG/4nbDgZt9TUw5By/MWRhbaC+0o2aQj8/E59P4yw2rVvZjrk2ZqYZe09zUWmV9Kxr+RYhUwEzU4338xS/H0w1W1txdHg7m79TtW5ztchzZz0xX58+678i6Y+ttgLhKpib0LNjDNlqR3Tn5+HzRI/v+x6eX0Y69JTEazKkl2K9Ost3mhqwlVTKVpdCW0WZxS1+kLFdAP8DLWuS2R1CCO/natZIfV2xo+SyzgjnMr9igAJ6/I3+HeWD0NlVN7MkPh0J8NB1YSyd8Wdm3F2RLZCmZaqUMOxb3SabgL+74EAuuMRd8e+Zd4uz1i1p0xje3PdqmFX038tR1YkVG1xXLecVGV8Z27Mkyq4K8LQN/pSbkq/AuPBt830qqZlGNUIKbjGWmarmBZfc8//uockIQW3MN4r7pdKxyjLZWVMAnc7QPI3UldAoQgP+yiZXbkWlD5g4d2KlCx3jyAzp36pTXP+tOWigltVrgNemrt3d6/+aoN3cH3RP/s3mmFMgDC/iHzOOKr55ZC8/E8EJcu6aZn/9LgQK/UiTLVZj7/6Xrz5olS7b8Puy/lrvvHRHnnMysqlv39u0GGw0SFDGKpGAERRlEipRIDWZ6o8mMj/wC+lR654MeNBgkEKAEGAWAAjQAENFoTN19x6rKPFNE7FG/v8fJurfbjDtjhe/tvnzNa7lvj6wsJiAv3kPmwAPuMq3PULgpmd0WrVQNxNMA36FW+iAk9fkzfOwPx6draqLPSGw08EpCFd1s20bfYRyIi1H3pwN6HTSy9yoIFRHyvIiUFEIcmZbXTeeqY3zCt5vth7w7thRGAlMVHkNFPqBir1pSpUT3KWTJp53330VnYmgiNhwzph/wKfArURS0KfM22BqhDT4rABsl4zWLOm2IhhhnYKaWTIDXCVA7L/Mwrydy9GP/H/m98u5+6ecBC/5ZwV/RxfJXZB9bw7YV2kURptwtwL2EKvSnKrwLY+KCLVN3EUayjXY6DAy9fTC4+1ByB4nb3l8yiadKzI4q2ErotEnkOuZG7S13LSTNwq9OC4G4YmOLOROXzsUrcnvP8kptfGFP9cr5xivnEBfs6jHQ4Bgy3YB2hcfYWvfx3XHk7MDrxYH9fFUEfJFtoSbP2GSB0c3e1FF8bJteiSv7fPaav4KPgc2Dpuu9IR+S45sders20+I99Dph6+uFHyXO/UcS42UG4xtnITN+mIiHWRfoO7Z8yP2KPuZpvOPYdGQPtsFsg1llrt8HTseh5/zJeU+Nu+3HUjVTSQHM0yDxXq+xiE4p/MeaYgzGtX5WmILlgoqegr42jN5/dAlJ3FsppnLvO3eKy23QnW8QHqSfDzzSQpSiLG/gZyAiFBESH/miDdzkydyqD/GVhs/4xgNC/KE/IhVxu5dCtwsq9PnRun3uk/t42P8YONB2JZxvYL13QWNHEiJ0B5gium4g9Vv1CyRmgsmT7wUlCTNrROa7oekDAfYVG5EfPNzrh+/e6cv7O707HVgImwaKQoR57bJDXYRXOxeeTqCbLJDmY+p/b7nTQ27679Wz5HmCMwOgy4l+S/pFiV2O44lCdlIbOFBK6eVy1k9/8TP949/9Pf3hT34mH/5EPSBs0w7+rl2b6QEK6L4Bd/LfltkFI495EAjm2LeRIUQRWgg2Sh5KJi1P3PPNfahE3oAxB+6O7s+Hg/61b38hX7bzisIThfDMC4jhSmJbL9vCOBlSKanWig7odcC+XugMA321hGApJ62T38lzpii88sJJTklCBhYMzx+GJOFDPMqxvZK0E5utMy8AE8gbOZHQq2wQBhJnPBY2EEnRSNUmCT8s5MtMkfC8K3Mtq30hdLUtF/RZKBIzOs3olBH4ftSPf/CgH37xoK/e3+k9v0gfhgG5sSAmLug38vzu4aQf/uAL/cl/5Uf67d/6Wn/ix1/qxz98B/6ohlH3ZdYOT/9Nq42Dto2k3WC+w9OxZFjgO7FZmaaNQ6ZdoODFG5+d5NiItY6DbJbdvjb/geJ4xDfjODIn9IkF4zsWjI/PLBhs7p6AF+D8epb/lrE4BChqyriB9qZtKYyFVs7PqNmYOPphl1+QH5+v8v/87WNvuX+6yPS9gZwpuLZTo164kB0oaBHMpf+Vwv78MuvxcdbT80IhXfrB0a6VON85uAwdT6nDMTUa8HHDWCObvbvTqPfY9Iv3J/k/G/vi3YGiOeDLgk1EzGy9+L6ycJwpuo6bK3aZicEVO5ZM3bHB+fBw6O0AXR922s4T4xN+5gOtIDYbG6OTfvPrd/j6nX7jB/f62v/I/sPI3KITcp1G2rHy3Nh0DGygGDsNOhwa8V2FMTXjsAnaKz4VNth3sZBv8maT8FRjITscRgV/rrxkvLxedJN/wtYrNhc4RSO5MVa32e+PY9VhbMR/U61NBWhtILZHBXr6JeGJQ/1nDvefOSR+wSYvvb3qAp+Q+OHDco/yC9A9co/o483cyiHUmcXuf/8kvVsmHcmriFBmyGo4zlYWxA0QuNs2awZvnq6aoT0ZiOeFea4JjmnjzuTkij2EESJCGFqgdNjRX5EMBbT27kdvym8w9w3WKz9yvPCC4tY2urAZPdN36XCRY/mVeD77hxB+FLnyA5v/9spf/O5n+qSi//r4pT4qu/3j0vTn/sv/VPe//C3FQE782b+rb377nyLLKq+lK4padsdHplRLYONU8lCyqOC3Ro6NQ8Pfo46HARiJRwB/HkZ8wVgDz3N2FmHruhJgKzk7E5MzeX0BHCMbxoiyoz/8N3yPLS37Qn1yUU+KXG0j/j7cYDyotEERKSn6H99lhAo3NVOVmw415X5xbbu0IsiKHzby0TqWDBVwahbmGFIjG/rDEBpaChWAEMOKItkmERI3SA09aE7ohXu779zuCuakBuiWkjzpdnkPkuLlddULm7uPzxd8u5C7zIBoycIcgDktUxXZrINj/e5u1HgYVFtVMCaoEkraUcqtqIegqzH3QH62mqpAwXeWYxyqDmPV0IoG+muRHO8Rm2Qjy/bf5JeqwljDBqZh3AE7HJh3gIbpNCaXyE6/4Rs/B89SSF0YiWjWZ1pjlQrrzU4hncmthdq/EAOu35mVvD1Q947UvyN15Kh7dHVe3o1Fd2wK7+8aeVo1sJYFtXIlvww7a5dfIA8weGAd6n/jgJe5e37cGukrEaToyg9/ky7Ulit58XkO6mDfHVCHkiGbdZe0osOMT6/Tjp82nTmsuHBIfF1SF374vrJeXAD3vzJ29vpEXMv6R9KkgtY0Xi8L68+kx15/Jr1ekWeVFAWjACra8N2mUMYNQpJlyQxVfDVg74ZTsoRAEyHMuiFq2U4+w6tWVfJRSi3IccW2rnMvrAPeRyzOI3EFwCcgslOAd/qdB6KWBbXMhHdyckWfHb0wNdJBH/kcIht5M1PPTd97kyfq0TefXmX4+HSW4ZGYfqY2vfKi/EL7zNr7hO6PLxM/sM56sUxel5BzgpZrwUTS3NoVvTZ+9Fp15VDCMHHYPJOrrh37huTYjW80kHb8tGGMPg69go1Ox4H44WX+DjidqBcNxOhrzpXafEGmM2C7XJDDPC745ILOuBy7Vx3IswP7Xq8L96dGbRs0sgY7/o+d/kisHjRS5wKewm9SaN/kCwgJ33X/lVQFCn6s+M/Ao7gVbvt+rHi8FgXz1m3vNvA/CfPKnsF/8+7c7bZowreT7YawMzpvBvtP6rQOlnOsfX07Dk1+HqDdYAhpZ7lm7P1CPnx8fNbjy4teLxfozsTOgpt3RUhetxbybOIHSdvqjA+vyDBhJ/vCcbYix0JMbMDS5VCfWzJVs6hQQypMU9hmlxbLTHxZhyu5a/rmY30nfHxBriv+9v1CbC7otXTam27tTgtgHz7oEopIFXQr4h4edOrXIYjdNA5KhbiMQ9N9UEIVaDVlG5lORDAqRQQ+AkAcauXwr+kwNuw66DAMauRbzaqSqZuuVS/HF/3hV/9P+frzv/hf6v32Iw2N3GR+ZBFEleAn8zKbshRFqRL3ot1pDXSiQqIHVdRrpxK9hY/QnTqUWYjJRgwe9fBwp/fvH4B3+vDecE/8H28xTCy4Xo/IMNTCIXf29aGicymJ3KmMUAhWhp5Pe38umcR3o/6O7PkP+oK6+qH/BYKjPnD/jhrrQ7Pj2MDf5dzy3uSZuHpinz0TN0E0Vdb1bV+oVTNr3awrPl6IG/v/hb1K39U+EsEAABAASURBVJOzV3Mt8T7N7RM15NMbfPfpzLvelbqwSMiayNXQp/vAdg3sRL/HbiDK2Y6tNl3IlStxNRFLu6TMgv6V+i5dLit7zUUL4/FGwrE48zw77pFzol4ImwyOj1Y6eeO7tj2i53ePr/JBlGV95B3AtWQnXisEx9aw3aDjkTpBHtZaiJUbZKGtTbXVDqUltEN8KY1Hf8JPqS7rjPzOiQvy2HY70dFxoZOlMacCIdRTg9aRNfOOvXqvX8dBd6yjhyEFWUFexhmIjQYP29L6haLbwvtJ6zFjuwk/vWKnp6cVPSfeca767tNFvcZTD86uo/j5yno+rfgW+VwrvDZY1gvvdzM0XKMDmQk7IZ4aN4MhUyM6HIemO/aNd66748D+qwJFI8iDgToyZMiQ+MNrVlBsXY8/8B70nnea01g1lJT9NSP7lf3VRk1KeDT8V5jPIPZctbz5d8GuOzEasTNtI242auPGmrp3gJWS2KoY7cR7zRfvTvrhDx709Rf3+sH7O314d6QeJJZbO83NayiL5gL9V2qq/4vUT0+veiJWzthqZa2yLIcxNQ6J70Peg23UuZm6txI7IXX/JO0O/kad3Cl2XY5S5b32uzvyHrBMx6EIU8px4f9q5+a7RRs0M0PeBx3Yt5VMWbwKjdNh1Bfv7/Xlhwf94Mv3+gHv8g+nI3wr8qQC3JK0Ya9JG7aekM9r0SN+v7A2OybdvzPm1nLbToex6XPNqSWJt1AioCldiQfnzTN7AvtnxT+B9VoUjbVpyNqhZqE3tbHek45awJu52XBIRHQ5C7SLuOhzTl6IPR8OG28n1jZsNrFWnc+bPj1d+/+08w9+8knffPeql9dZM2MTOX5l3gptyOl0GLp9h4YdIpXwstwEh2oGeqUOY1GtAWMJ1ZFRWuFlfjuydIA/CvjDHdKAuG8b+GwQwAloDcOg4/GkVgfwqEno6m3hmrtWauZKHE340LVrYu4MD+fSlfXzwn7l+byQhxO6AZxDPHGe8cL6bJxdqcDPCbRhYA80aMTnd6eD3rFefEX8fkEsj/yYZD4zMXbFNxfeu67k8pWcnQHH0zM1+snxSz7N2Mm+2FhTN3j0dtuxwdoBBfms1N4rMf+qT88v+vj0rE/sM17PZ3JqFqnUca7UjRvtM/X9Av4FfS7MObMfmcDdsE128DrxynvujjUPh6qH+0F3x6H7wjVibIFPUoSZhDx5NwYHxjtBJdlxGamI6CAuB9JC8i8ouZB0CwHmTf/OmIIvCkI/fXDL437r1A4NHnkKAJoszuJOXBYuIpRZlKWoAFlKv08cnozx6dguOKFdAtz255AyDaGSyX0qIjrwxYe++FVfxK/G1K/o3yDe2s/fdHdOfGGbzxy1R5EDZVfYZtwjDcH5fQDfehi9EYLM7ebt26YxJM+FwaGk7kmcDwTalxSnrzkw/poNyRccHj8cDzo6EPG+7QAbgmDvTt6wv5PnJhtW3JEDmma/0f4X16/045z0IZ0ejDFu/IV5E4XeEFkIhoNOJNTQBlnol/Orfvqzn3Ng/E/0Bz/9uZ45BIpykLIxTnGBDtzM5lcQ0DfIl7mD5Fv6IkOGkvgBBkF/hwiZf7g/uAeMkZEEZFFhXhro//bhgx44yP7B86NsA+vhRLvwIuJkm97i0T5AEgXzagkNtVB8mlxcP4OLVC2JJOp2vC28C8mzAhtJaAqFxKhq+GUYihqLToGeJ60UpYkC6IVpIvk3njOl2lIDC9SB4uACMRxSdQg5HxZe4CcWtyvzrhTOvgiIKwJ9Ajl2zfjFC7Bpm9W706jf/OpBP/ryXl+x6LzjRX0cmphC3O1KdBjH1gvTD7/+oD/5J37twPjr93p/P2qgIO4csm0Up82yUogcNztBs2FI23GjSC7Yz0X/ij3nntPh5b0DaAJFMy8hE4vZyjiSqyDkMFSK8UHjeOBwRvLL6nffv9CygL+86gU4AzOLn7ZQRusQMUh71cbhwHzNfmi8czjgoJqIz1fi7hObw08sQp8o1B+5/87AgfQzi6ltFZGqNWU5DmOV/eD+V17++oHx08yB8awzhwkTtt85tGmwPd0FByehwwk4hEbq3sDidBiq7k+DPlDkb3Dk/kB+DPCpiBbYYdOFov7KxuSVhePMRq9vHlgYbceaoTsWRP/t8PtDo5amUsKGu7xATPh5xf54EL6DfDD9mz98rx9//aAf4e8ffnGnLx4GDm6KjsTTcXRbkKHqgeL97s5jo47Qtt4RyIRPnAOmqxBySpbF/nJO1FqhNSgi5D4vCmcOdS4cNszEhLgauTIYiOMROBD3tulhHDS0hv6GgVzgmZoU1I4JPz2ygHqhe2GhecFnz27xzwV/ww6+rdvUdr3DtiN0mcriv2giJh9ZKP/q06b/sFz0LncF9tvRwHVqxVb77vq1EicLMTJpmq7yvJmYXvDpSnDuyN/jmLXJ/Vufg4WxBUPYXvCTMDs2oIbRORPzltG/tnpT1e/xqfV45YDmFV3O6HJBvgv3F+7P3J9Z1PuBMRvVK7J8cX3VX3r+pf7b8U7/cDhpYvNhuR9++if0F/4v/5mGy7307qf62Z/723r+6qddBtwly2vdNuqH0DdSrLlJ7QMwUALdJ9h+HEbZD0d8cSS2OhzdN+Kbofsms6JVyO7EbFrY8DgG/CJ3ZaMyI9emTSUFt1ULfROH3RN2XLGbbZPmOQxq46h2OKgNo2ptutGWgj9pCCkj1SLUSLr6Bilfe9dtg595rNQ9c3S9cN0tJZX4uJFvrQXyp1qVGv2V/lpCfV1PSSEJHrui1xfXJsNELbKeUqJPqrVCq7drF+iKlGaUeiVXP9qfxOPCczJgeVspcrw38wR8fxgrhwMDtq7oXaGREsR25m2AXeV6GKaBvCOCj6wNFV0KNCzHCI3D0DQS560EPlWXLYhtYXnhA/shQsoiNea2NzsMNfu8Azk/ML+WVOk0EjxDUcmUySCOfBOx0bfDB6iSn3d+DFjYKC59rVmIfXIBZm2glh1O5ONB9+w17o+j7o5Np7FSbxr1pfHjccMuCemNdWkm7wBeUn0obb0eOMB493DSg4H7cRwU6L6ST85L58iVPFpZ8yo6+6AZVeS1yLoUcEO3y/ZcSIYrc30gbGB/rsua1Mrs7YWDG8q5Xq8bB8qbWKKwIBTCgJxRiI1dr5dFT28/XD3xonK+rqI8aWdcQe2OFFbQtgc2CiXzbUoaZYYq9hla1dAK9wmO4CPNxNrlumvxPHCcD4rUsu3IuOnCmvjKj8cXbL0QlLverlCn4XjZ0fEzsOBDeJPXYf8PbdZlV7DuJQfk2qIPr0yayckL9e2VNebR69/jRd9yqPMNhyffssZ+og69UI9eqeMv1KJnYvyJF0TX3yfq1Qv26Afsy02HK8aYoDfRzth7hu+VNct1zzBxP2PjlXqKoVCxIL+VENdGLGzUlLXLXUrR6TASKwfd3RFLxMHQmqexNi7yP4dxJe8uyH5BDtO/4LgLtvK9dc6S5Nmg0xE4jeTdeFvToDMMVSfq3P3poBMxatqlVGRKZAlAnZdv3FO6/5KczVsdIY+ck5XcKUUqbsmz3sdY4T4i5Jz2nueMrN2O2O1MsF2InYn6aZix1UJBdS3dsFnAuRVk54XqaEDWAzBSB4ZaVOFFeODHjdiZ9cIL3MdPT3rkQMMvcxP7scXrE3mrkFaSYMIv3TbkzRm4YrcJe5mnbbUQPwu8F+SgrIrQk5QqXZdUy9J1xAyyTgsyW+4brD1W7deVyZ/j6kqsTtB1jXRNnaE9fQbGPHeFER80lqxTwtO5wpO0SYjO4cje25AYBSIUEcwhrunzvFqlis2Hmr2OFeynkDokDVDpa7USE03HYdCBtefIOjTWhm5FyXiUwn2FVtHPf/CPtZx+Il9/5pf/MzU2doXxhHdEKBJpa1ECUaoUn6FJBYgiKTvstLuKVnIQV5DTuzCBCjy97t4Rhw8PdxwWP3T4wMHxh3cPujsddXjbh42t9No9UOwa9xVda6Ya8VAylRmKUL92vndyXAo15BuJH8f7w92oD+zzfcjwef/5jkO6d+TXYazy/Ik6cyZOX6h1PryYqPN2QEOVHf9eeb4QQxN7q4XnCfwX8D9RMx45HH5+qxFuP/Hs/4rvI7XF+/ZH9m1X4k5ctRS1ocn1vbaKLQq9qeBPWhDaheBwHF29l2Cdn6j5G55PdK61EovSmXX3lZxybDFFmFobui/Ut7nXooU8WaEt/JoasV/wgjxD70xte0RPHxh/S92zDk/UQteWjditGfzAUHVHrbijHo1DU83aZS3wr9QS+6INVQ37ZSmKzA6ZRXVoMh7O0YpME/FvXa7YbsJ2qCfBI7Io8ZNxsxQJ/QoGP7B23nNgfHc36I77u7FppL96PCW3Q63o1DTU0iElLQTXhZpzxTczPxgaXjlwe3yZ9fER4D3H7zs+HH/hB8AL9rtix4ngnJl7Rb4zfrZtL/RfqaszPtio3QH9jEDEUEugpFpNeCdnOxU5hw7HodFf1YqhMA6AOyA7qaokwXd8ECT5kfeQL94d9J5YdJxW8HBz18NymW/NhF6xKRlyTVj7+IRsC7Lt0LFfd+y8oMMNNkKXbNhEaAT2KjL9D+wtfvTVO3395YO+6n+B5kA9KBIybdusjTjz/cq+5JU18DsOyj7x44lz4sw7zY7vKnsq1+dhKOw9JEzB2rXz7rDSbvATOictshKLKzJBWO6xr47j0H9UfzgddYst4gq7ro4R8uuKLybidyEOC8RHYmyEV8lEJxGDqbvjQR/e3aPDQ9fl6y/e6Z5911CbArzsUBQRwix9jTXdF+g/sb6fiZEFfrbZTjDub/6t+Mh5OZKXraQa/Ct9uFmBjWzzZ3L7iVy3f3ZktF6FOB7Jj4EYbkBNeiO1sbeBjbwGzKx71jEisFthj1+U4OBU/Lmxvq89p50rltngteKVdf7T41W/+OZFv/+zx35g/Eo9Mb2JmnLFL47RhOeJNf9IzrZaidOEfiD33qGlepwe0W1A3nQvTPZtx2+7VreAbWKjhbj8tRMR7t9E996hML+1QcfjUZX1RFGYbwtJbDG15KZZq+Z91kxMWf+FdfZqwA7+y4gv5N4jOfiRcwjno+vRK3VpJl527BLYs+LP2hrnEAPrwUEn+L0jhr/6cK8P7089//0XpK7E6zRPupC/3ttNxM/VfPDzE++Xz8DZa/+yIScyboEeiX+kDd024nQnj2QgFi7Y9Ln/D/ae9OkJeH7ixzkOjMm3Skxs4Fyh/fJ61gvx9PQZqKleC17ht+H4VrLXrVfGz+STeRyGqofTyL6s6nQoGsckv5OYiO4vBHIbikBISTtOMkMTXGHsgkqXwFAgjIOo0JZMlQQIwGKo3AMRIXSU5zGdVv0Zv0JdigjmBUUiAbcA9NIQYly3y0z7JL74MKSOkwmOn0Cjn+/b5+3ejUcN4ouPmxsOvPkogl5/3DJC3vAtcoPOfkcLH2VRhyjawd2jD/L9TIl/AAAQAElEQVS16/bHc3j8tc9/V78xEx1HEuL+cNA7guuewnLH/ZHgbrYhPLKDkFH94lH6nq+p6O1yp+H2aL3tuxnj/535Tn+lPTLtJo3HEPiGSG+ijxfYmgM+aKp1UMnKeMg+v/Ai9PzyrI+fPvVA7MVLBDBJuRK8E4E9uXASlG49x7YxQN4faL19EJGPki8+t7Hu2y4Vz/T6A/Agy7mTGBvFfyaA/uHXP9aPP31UJRk2dPOmY2e+28/PvqerMwyIRIQwJ7pFD/ZGXJYSyBD69ctPEaHMZCzhHcS/QVxhShaHPuzYGez0iXjeNaP/hcW760/yrZYNWJHZ8kQE/JOELDqyubw7jrygN54rMhXkS2VJRQSlXnK+UN/7/YY8UYpqLRqHBlTmNealEEYTG44rxWvihXG6vGqeLsCkeZ4p7otWbGU/7dhRIa7+5ancC74B7bzJgGMiQiUT+oWWWN+licI4Qc80Z+ht0ApwslToBDIsvCCa5yovNBNF8JWi90hR8oJn3zTkL6aPFXdsNLOAeBN0phh7wzOx6ZkpnAuFmrBC9l1X6PSXKHR0Eb2y8TB9WRHkwryd38qchTg0iMArJW/y0yZyRgS24oPfIkLua63qMDYW9EHv2KS/ZyP0xfujPrApsn/G1vBZVYZ1rCq0rVZsX1VbUZaiiNSuxE9JyzN9FbpZuA/40Ru0Bb0rcZddllRGUcV2plehWbIooJVAAbeU1NAq8g3Eyw1OxMxhaKqmA1HQVDJVs7BIjRx+n3Q4HlVqIyYD+23EAH5hQZmw38qhoPNoJZdWYnMhwCZsdsEPE/G72uj4VcCOYXeeHTOYTLBTtUxDUWuJ/MQodIR+7j+MFRlsF+yEPgkuqjAPJ4Fzo7PzLGQWOoQaO1LTqmzqGjR/ptDfWJr+nbgokc8xsyDL7FghLhwvzrMZuTYgoFuxheeWQBJkFp6gWxGhkDqIa0OJxXQAtyvzBWLFfgM6HZB5HCovHkUVw5qe6dsWGNOoQlxkLh3Mt3S80J/bJ/3p7aq/eXivf1oPN/Rd+o1/+Jf0O3/3P5Kvyw9/V//8z/zXuh4+QnIFFu07gA2tp+29If+O3raVGe7IzCNSQgF9En6RiX8rMgANm7emhtwDcTHgg+YcQ3gagYqtQ4VnQzI/oVMyGUvVYl0SWkDvl3wgKC5Ywze4A6Io3uZkSSmC+gTwfrcSP/bPgl03Cysp3v7c7iQe/ZGvHX/uEN9ohb4b8zzXdFbicfUzNP0MmqeQd0JWqaBHpLpcoApULdx0/vB2TNP0OULGAHlXyH0Gu3xhkvE6H/j7/ib3Lv+ot9HnGnJh4/tMXXL9+sSL25kcWiAAlnwFdG2KgaDwJmpoiR0LcZ3ImmrIWj1G/zgWcqOoZMjS8yVE68+UAHBTQ01ir+p0bPL6UDK1IfSGfp1nhAT0e8m3CuiVkhqIg8PYeq3wQfUwVFXGui+JMdnWQGC5LEV1GNTYZzR+4DNkvdUL1wDnl/U3X9Me2dCfTgdqy6gj9WccB1V0Sujv0Nuw50KNXr0mYJ/N8Uzfyv3OfQGnRqhij0jJ82yDDedu6LeA6xq0cL8pFAGSQX/02ngEheyGKze3GJJWav2uEF0S82pNtVZUa1FBV8dtZGEopQhJALwFDNQdQ0M20MVU5nQMvsD7jM8c8yDcWWt2aure18OFWNnNeFe/mCFE6NjC3oaAT2AD3ATtUMIrQNyYu6L7xnxQmMMYNs20nJLjcll3eG2aqH220S3ON6jtHb9E0tqaN5BSBSWsey2VuCrKLOAQS/sNJzNUMtVQeGiVvUSRY2YkfoahqdYKJDlHHS/J/FREqF/QsLwLci/k6IYO1p9uBX/yDQ+V8MdObq6s38gPrudYJ+9rUEA7uBEhpumtEU9o0LskPO1njxXkcLsRTxN7rJm1ymvAQoyt9G3gbiIubEhmciuDHzsg0M0d4HDfY48Bx5Dplho9Pxu2K3TYZ2Lc/Ds5FPT8bQ8lspRq2xRFCThHP4i9sj+6sMZO+GoFmSmyDOKKCJWMbtdqHqXwnKr4ofoeX4Dyvc0W/L4CmFfJgH1SMqEXiLXL/dZh7zibeq3czHGHpqAd+D64z34PCfnynBtIvSWpuk/wp/mhMvTBDOGLuEGfHLIuQU8CtWSXS2+X7djpQYCPIqKPF9oGrlv3YyJsJeJi1+IOiJYSMtSkfYNK32fbtJo9VpMxC4FpZVCf7x7pd3/03yig9eHpt/Ubv/y30E3kj7RgE+u30fJhSoAFYCo+sh3FzChFpeJTQ+cdPCdyAfU21hp50bhP+oBEN9dXH35lqOsb0BL9Ukgd1C93GZjWaTZoDkNVg15DP+sagVz4w7b0JJ56vLiuu+4eXbPBr8gakV0XKRQwTwhbB99HJH0GxtCltJT5DGNlfagcwjcd+30h7wt97bbmjI11pBA36Bfqht3e4gujyV0J7fLGT8puv4V9t+uS69PiPOfZseR3tf6M061TYW5Fzgw0w3e7nUjLI77aNLMHPXNA1oH3gDM/1pguKaf0vA5FYgLhqoncn5HP/vXzwtdM7s3UhhWeK+M7Tk9JJVMFu5lOcG8a9r/nLuBdydvZ6xfyqISUyMg8x7S7jGuYOTi9gOu9gPP9c1zBWpBR8Md8Wm0ah5H3u1EHWtfiTgd5bMvdOtAxY68L7zNXdL/STrQrOmkPuEucK/FOtWgBz2KPY9XY9xLJni9UiB3rlEWq3A+tyvEhro26uGCHCXtY5hkBLa+QUZGomNwBKBb4wn+TuEYwP+iHN0rNgEVOGBTAckGm+z0kcBO+Bag9xgo2hoTEV0TIV2T2Me9pRmLM8kXcxgRvzKCSglaAF7316M7g6sM73llW7L4hyw6yxzzdrZB7RaCdtqL/kb1KI7fEoO0IedyZslyJzmIAEurX200EyPSXTHgXcFMR9DHe6wNEeKJPSuKiZCJn1ee89DuDeXvKgu+u+PDCD65ubXPLsZoQMjYUvWMP9e7hyKH7UQ/3wB17K+zSkH9oqXEoOnI+cOBHyAM1wvRbCQX22JEppC5HWhaYugYV7msN5Eq1LOhBWwvvqdBiv3YgbgboNnCqcVPiA02R51gaJ9u+jpdb/mzUToC4m3sMrfwoDrDP8/u49drQyfnhecZZ8A/iEAupLKmI8HZaNRM5aq85rboflszdAfNbmYdq0meJIrkPIZIWfGu4rac4gpHvPzxuIBkwiwymYxtt0N6w985472dSIk+W0uWpyGe5IgJh4LVKM7XjQs25UHuu5PiFvOkt+w0fyE7kp/W0LyNCrVQNtWFzoPupsIdo6DngQ/rgVeBjyFKIqyLvm+3jATvUN7BciIm9d+qg0Dt6LbFZnPedJ36wnVd8MXMGczVw1nbpMOlKe0U+15LJPiIGJ3LGsm4YBRfI/IbmPAWQvWRR8GcjZjvYZgae+zwMlyE14sjxM9LabulOCd9Qs+E1EespDBKZdEsb2qxIbyIOihWCOwUtcGwCBQImZAdUDNOhG6MoS5EYh0Q3xrrvtLs2WjvWDBjGmKlaPkOo0FlSigiFbhfxoR4V/UaKCCV4hojPWAKHzxuO9NbvBjCaQVw83kbpiAhFhMSnA/P5yFdv+xgCYWQFr0DJfQAg93F/Gd7m+9ZzfwV/vOf2XCJ4SWz9sPjdieLBYc/9YewBZ3swLAM+RynJ5MXV2/7FA7074Dv11gMG7MxE2/mfz1W/O4/699qTkj5x7Z2w3makIppqNrUyaAQa96XrK15YJj09P+vb777tf1N0InB3KBEWmgnmqSfXwq9OsybGHCs7vpHFMPQbcfkhFBFKgI9+/Qoevoe3QceKA9pxZ7pXYuebcdRvfvqWcNgBTEPfrThsPbY8hxEPSBDMVOdXSvTEacRnyZBZhCRD8pD4tGRih6LgXgpRd6BjDBpxmRfgp4hQgG/eM8njzc6tsGwk/d6TqucMCRAhtVrkReCOhe3hNOpE6+ehFFWgZCoyYKKeJwvzlj1k2COVlWQn6Qde7LwBbI1YRMCJw4wzvx6dX1905mD/zK9Nl8tZV4rdTPFzYd4oBl1sdIobC/gQOTxkCVVoFeySmTIU5Gnwq7SOoZkN1ZVCNbGAz/w6ZnoRqVJbl/UKn8/621f+m41nHxg/X3tcmEZD/4p+SQzubGhmipx/fXzhF8jLeUHetRfuedmxXxBbO7G38Uvcqgu4Z3i4MK4EHpaSwbZfiUHz89/Umvml3npa7gFbdZ4llfBFVcFawZ+CXrU1HfDBvRfx+4M+vDvqyw9H2oPu+fVzZH7NKqlo24oisH+t8sbHtCv6BLSVBbIA40kxbq2puJ+ZGz70ypklel+htSzJeDWtoZFzVZG2SggmfALcUGu18zpSE06A27HjF0iSgRFKwLqO46C70x2/BN6ptgF5E/tt2HTWxT8mEAsLvltZSDZiwbUYM99wiF1vBBZyl59vifkNWPHBBp1N+75J1pANhzc0QyvIuMsLmMdaS52wl23p2CzIXbFNQUfUYv7+Kzqxi25V7NBqamDuMBQNY6oOqX+mqp8Bv5OzFuRcWG8s10SNuQATcbgShyvx483SAI2xFmju+ix7SNhFyBjyFci+ETMz+i3QsNwbmxGPVnQ6tEocVB0HgI3aiH7VQooLsigALanAZxyoj/i3cf/A3H83rvoQq/6rwwe9JDEAL9vkX/2b/4m+/r0/L1/Pv/339Yd/8u8xspArK2LeYEcm4247tgY2YmVHZ1SW/dPrGMHMx2SQIVWQy1CRuVXisRU2ZE0Dso/u47lhdNBUM1SQMYN59CVQim3l56JaUkMF8EEDz38LNPw33pC080T3nfojrlAowff8CCy6ifq284u8NCOwc/Imr351hZgVighuAOj6QzBoJw4XfGhfeO7yaznsXN55Nl63fQq94wZvtCyX+Zn3LUY2OU7cB0MpmKSQ3mDbQpi7k1wdB/jf7eoWOXYEczzt+66JWuO/kfz0epX/s/+PT696OU+sbZvF0eerlCBHkxxN7A9gx4KNKrZstN222HfEN60VFe773FCPz2R+Rc5GO9Siw1h0z8uCX+iT+SvxsAC4oWvR5yLfTj4GD4W5tRR8WHnJGIAGjUFDq/g2lOhEsAljAziM3EvotjbwwnlQ5cB4GI/KMnTbWO8O1IMF+0ci03HU/d2J2nLsh8bjCG1kDUES283k48wm2+ufbblhZIPjGAwFiKVIqAiExEdc27aR37sW8GdgIYZ2BhP50nYiVpHYGgA7pHZsT8s8+3ijdwN/Jz47cF8y1ZDtgIwDbSlVBUj0SMYiUoI/lARB7BQa7CtgqFJJKUOyzP5yGwr9+mWfWFevQ7YRYvfhBK/Cw607uv6b6N0BQTtUW1FFLnes6LHat/suXxEB71SxobjHJJrxwcTNhD8MK8zesJXwKiX7HIFvMp5bayUeq1wPGvet46jHvbgiEh7IgSwjNfcwNmKmETsjNXDQOODf0sDJTrsoFBGeKdQhTnZtyLXgNTLZVwAAEABJREFU+w15XKd2M8cfMhrthl6rcVhgbKOZl7EFPfjgQ4EhRYB8+8hX0GtgYePRnADo2h9pXO5XCEzsAWbqf/8ndMjjzXJgS8uwQ8NgDqDfeCFLv+8to+BuQMfHmCZdibcDa1DDJhV7WY6IUCBJ+Bs8pkOPJ9sPuyagdL0XcbzpikwX9mET+bBil86T+SI+M9Tt2cwDXq0UVeYWt9CpxGgou21XbLbBzPMF74wEtypoQ2iGWeyIDR1se9t1xg4rdmBUiA++1EpoKOr3yTyhg2la78306cMa6LTL+bSY3lt/iD/W3zxpxbPniosRJQpFcAfc6ELDcw1viKCowt9y+N541m1Bvxk83yNSp9XIv2pA5gJyKSnbp2Grahtl6XimsSGnqH/W442Vzu1ZP/vR35Wvf+0P/wMdX7/WZh7EC59uVz/3qTDlwzjWMgF0yFJUquM+VeGdyF1oq/k3+lpRa1UFPxX6AhmDWipfyAIl7kIRKb65//WPud2emXbzC4YZ38Ax12mCcpNxRzY7eVfNJDcrudl6XjbmWK6kPwJOECxZVGpV70sEz1QYkLO0VGGO424cWqdz4gfJE3veDuOgO9abu+PA/s3jRcMQSvzgPFwxnmNjx5biCrTLUlSAnfuZOJ/I85k9t9fsyb4F7GM/z8TlTD7YPhV5uq7BE/Q+00zo7tjwCp7X3BfeGV44OH5lv2r6gk8yt5ZUoY0IMZ3auLN2YCt8aLvdajLvn9QHr2Er9Ew3mF8ylZGKKApa0zSNlYCYkdE1ZaLGrnQGuMKuCsFnJ+QM0g4f8zizDzBM7COZ2mNrQecN2Mn1kkVjazoMA/vJA+2omg0CEuwECwnivp/g6QOqz3ClTlqXRMcEZ8W2Vw6xVuxcMvBf1YE9gt8Zx1bU8G0tqYo/XOsP8B3oS+YvzLki4xV7mL55mefOmD6DuPZdKIG79652zaRT7Ot29Tk8JTQroD20cBi1IWdwXzKJZ6Cx3gAFnKQvFPp8WZZxbOwfRtaX1mUOfBAKwbl/lwwNLRhLlcJI7NoQ1nv1iVjwe+LKfnGnz3MS+SOYjzEX+1nqNvA7yDhU9PDYJjPIKIylMgMsukwA8JNBSCB5vChLdn0iQpCWZbDfxZVvQJnSUCu+GOT/qsbvPI3niMCMG+9ai84+wMP2jq2FIFnx40YuVehbxve8a757OOg975sPd4dOa2ypoRVsVHsunpynR/iMVdVxLy77KsQ+KlVKCJYKlPQ/s1HQr2F/4zbfZ+owNGg33ZHfR+wyQKcyrzCRj5gqUg899/4uN1tmYtJyr6wnKzK773McXVnjfL+Q7xsG2oGVOOv4+EYQNY+hFmweyBny/WlsOlFnxobcMN1humKXhX22bQMbea4hFBLgtW2G5sze3Hlp1ZnaZRYP+xtYDgMulQd7vYLgytzPOAwosIltVDKRrahkKgPrMdE6TOTvhVzzD1WGK/WnA768cD+h+4LM1jki1VqlJjfqJS33A7l320tVDTzXUpQZ8EhFoFMmfJOxwpwbdHvQjwjUMrGPEDEU2sgtyzRbD3jefLFoIdYn/HPFbv2Q2LJdFvnZ5yPTtOnK+MScGX28ptsegRytFR2o9wNyWvaCfBFhU8o6bbYXtvZ+yrz9jOTUstTBscNmohVspkC+XQuy3WRZlbsJMWBFbPQNB2/bLgN+kq8IJhtQuCCQoXJvKMkYEPSbxsYkAzwEme53KRQRSnD63BLdoBaqce++ksLgUogLGqbVJ3MTEYxln8+tY0W/foHSUdVnhyIAhdRBt4vHCH9JEXEDhR+gF8znnuddCBKGoj3dMga+vr9u3H71/f0ANCD19oiqBGrINqro2EhgJ9PD8dAPje/GkUVm1Fhrx7lxf5vcKX2+98iv6N56b323e8YQ5ua7XW7/1uWo8x76kzn9EUpCv0C37NDgO1I0D2p1lBeKLKGZnzpfzy/6+PioVw4iFwrgHoV9awJB8OyaWEj6hpkgdqI74Tfdrl83laWM4BuICPFRgNbBD9z/6mPZN60cpqz82riyaGzAzw8nfYU8P7i8gIqifN+m4pfbIz186LzRlRK3FRzQsPlnqCXRN4BUYcyQzDGIy/F+Sx6IYrtE0ogQnw6ZwbyUr5Vkm0nkmaS2fTzP7YytTCciZH4uoE5AF9DDWHsBqcjkeDA9hfDPTp5sWkkW23KiKK/wFzRKSXxTbsWqFYGuhWJ2vV7kg+IXDvZfXzg45gC5HxRyuLtgs80FgRzqE6Ajg4Imug4VWqad+DsZK5kq8EoA7fHx2sF67njd4tiokcQBjnbRuvLCtFKsQjc/zNxfiIcFGyT0DmPrspcEA1m8IfCh8ut5lvFcgDxnWV2Qds0UvZm57r/RZ0PIomZdQoIL3whHedKGrVCRs5FdyZ+hFmxUO3jD3HguXTchdrIIV7XWNLam49hY0Ab5kPjhftTdadBhrN1fiS32LbUsIcGxoK9pVegZSinQKwwVBfelMq9VZUn6bIdNwdSSAc8EClDVwBvAG4emRms6EakE2bglb7gD8g3gGLzxGuwnxjoeuLWkTOswjDoej2w4jvjNf2NQWii4Cz7wor8si9YeB7Tb1u3V4wtbT2wAF/A2G5LoC/xL0VCPRNsXX9EoM9RaAVKwlvHdNuL3xKbkMKDXmy7Wp7C7KrZ5StHp7kra5Nn9lfHWUo3WuAkuiPq7a9Of0qzf4iB2RdYF8OI5sxguBjYzG/CZd2UeJBF5ReSt8yiRKgqlkUQ3Omzk6MI81xPHsGVqCGO5j8juODja1rWoZHSgEbOhI9WSaq2oIvMPi/Qf6qqf5KC/MbzTLKjBoz7f6d/4P/9vdPr2R9LhSd/+mb+pX/7G70LiZvOdOF0Bx+uKXivy7Mi1+951Dhri3q7YuDfQSNCPCEUUlQIkQGvfV2QaWiXWh5t8NVWxSS206Fd5Tp4L4DbpK9in0rZWdKhFDR/QoOcuNMFLEmJKPdFDAj+i0BTZix5b+FqIMefoTBxtwK/LWpJ58CjMzQyFfG3M37jZddN510qOL8TfDTae6YO2xwVBz2M6sjHtjcrOLazldWYFd8VmG5TpRsbouMHE6PhoxARIaQPXsDJ5Y47neX0MqceL+U3I8vK66Pll4ofSi55eLvLL7Ow5pgOuaSd6dfuNVY6hgU3VMKQq9ratO3BfS6iU7JLo7Qqe6FYW4avE/qmxVo28EI74xGMr9jT0GNCvruA2IhQYpUDX/m/Er6HWAv8i29t6baybm/PegL6KUBbqU22qbVQBgudd0evFjC9maqzrMF3I1TSMAIcM4zioIKOgsRCgxp1Y8y68lC7MWZmrXjtu/sXqMiCmuJHwT5dpF34DQOsxRJ1HVUaFbKnI5CbkOQ6/nZtdvna7Bw631v50Py6lT31eQ/9Dq2rYsHIfkYqAlgxIwKSdCRuA2zQ0fX+wBrosq9GNHcyJCInWwFQ5Xib0vLLfcexbH3EZLZgcqY5tXLjJQBd0o4PxYN1t7fkLimPKLr8nRsAPpezzhXjz2jm5pU64T1wlk3gKdEzaVPaJUsC/tpT1th2GVlVLUYIvrohU5b4RkwPKjsSM4cDL3DBWbFG7f7NAEzzjR4RCXN0R/e4th+y/XT3n8eNnfd3aJhvexK3ouXdABXqgY2qmCSka+dE2Ur/222O/lz4fynU8Zq/YYGEdM6zUzA3D2Y/mdwMoIcDnvs33u3RrLevW/beRBwbPgYlKJrYsGluqkHgJw5QU/NHbxZQeewFurdipFAk8VEe/jR+TVn7UnmkXOTfcL18h3eakGnav2L3AIyJU8EfJhKe5SY7LheBYMdYCmGd0nNJxQyFUkvE24xGHq4EY8jzrY5xShJ/FPj6UIWZBm4keN80NW2I6voVtDLtMDxT1C9kEBJMjQtE7+cKWfP/qwzMfeZ71RYw+ZvxIwTuQI2jVcVi6tRAU1q3LiwRdVuxRMlUywQfgWVmPCkQcvyWzy2Be9iXU9Ecu8P/g/T/R9eH3e/ef+v3/iRYUtR07MJFHYTI4qremY53F3EK8twGftqKCLLX7CXl4rq2qGRhv9EcEPHb0MazaTRgDhG5/xLjvQOq83CokupUZ2CJv+WnaxEIDSibjv/LtjqCGBL+BN8K/0tZSVDI7DelGNHku9GcWRSTdAPMiQkFbsGMCbgd0OI4De8Qq5/3AenUg773vOY0Dfa3XgFYSHtItXqyn7wEhowF72tczvjQsPLBkUgvUbevYsm1XOjdyNrBPw64NOZBK1q0bh/4I5qDvTHBcOCz2YZvfCfyfgXu9FQjZdUxV9CzpHaTkdd8+XJnbeZEvMzXZ69EC35W82OwbCV3iewiFBKACsu5akG9m7VqoK47hgH4UeMDXz4hIbQYPPhN4r5erfKB99Y+k9DFNK/rbDvsWwnIqpSJrVauNHByUkfAKWVZ2qAJdM18zMk+WGd19WLzQml8FvyAj5DWxN6fUqWTqMLZf+ahVVeyZyJqM2TZDKx3PfltY7w0TNK+s0TPtAkGbxDwC+iEpP0PsIryBoGdHpw0ZN+3U/SS2DDtzVuS2XYkK5kbn15jYiK1aUoEsAm/f8RH8FKFC/+A1plZZXljJl+U0XkR0nIo+QcyKa8c2M8a99sO6SQv+XOnbPyvAxJX72b6mv5TANrZJYbY6Pigy/xB7VvTYgB0QV0Qw9CtI+JZMlSz0S+ZzAxTZdwVz0sC8hr6HscrvPD2P8EUJfEzA2I9XfDrjN+eFZVyJsQUZM0POwdNp4B1z1P1phMbY5S6lqLH+jOTk0YfF2Mv072hH+jGNkqRBTSVfppUp+S85QJZYSFmuAdlaK+RxIV6q7ti3naBxgO6BvWmDUGECJJgroan2fdNKkC3YcibG3a7Y27Y1XHmHd7xfiPkrh6o+xN2xCZO1bXuPFbdBR4V/hXg1D+RrJbsstlOhr/N789uFmPQBp22z4ZcdEJbGxEajhq/E4KoN+fT9td/uaCxDh20HB3ALbcuyYe9t37XTxzdUhb6pUlLVtgZKJP0BjmR9J3Se0H8m7mZsMQFXzlYm9rd+3qAtrgqNoQ34bdBhoG1Nh7FyjlB1wN7OQ+NkV0RcId9GhkpNDbVoBIZW+7MUyC9t1I8NG2zotvJlHdZto39Dxq3H9Iw8F85ZzoD/EssrP6jYLz7EX8hN58mMHotjjrkrtjPf2oq8xxuHSpwA6J8WCl4bvFbstaCv40BcmE6ZoWp5ib+WqUTvZA5kZXvM/HBgvrmwEEwE/IYAEcGG2kqmDjAda2LwUN/MBRnicmoK5mCA+cxJ9+vrrP7v7mDshWDcwIuUzLSWIht1bJW2qrUCVIxeSKDa4XgocoAPLeAnnC2FRMoYdjkYrKhZG9CbPgE7wb9px1B8vc0Qc0MRwQ2gEH6R5+z+dn+GIosQEBwKDPd7h3p7FumKfj0A0XGH6c6zPP8NAp7hPlqPGboM9A0Y+34c9OXpoK8f7vQb7991+PLupAeCzC85A3ZBDC5uPy8AABAASURBVEVIt68bdXHtCLwj8A261DcU4zL+65+OQ8fuOTJCaIPo357u9RfGi+5z8+j3YDm3jpvKqPiCg6fhqNMBOB50RL7aGCsIADl+U9AOXhnvdLz7oMPxHfQbC+miJw7/nvkV9uW8aKYgbNgichfxph4z2hUG6BQKi5PnOBbioMBbjKj7cCHgJxJ3IoGdsG4XnlcWwnnf9f/78JX+9e++1R0zRuLogG0Nx8NIIo9qtanCtGSqoHsCFR8YnDQPFO0fvD/oB18c9OGh6Z5487+vuBOrl+tV/vdenp5f9fj8woHswsIfFF/jDf3fdHk4HXrRP90NOkHrdBx1PA69IC0k38VFloVjIo8MM0k8o1OHZSbhZuJ0EdoqyCMn6oyu87RoBc8+mdH3+eWqbz4+69tPPrA/65HnBfojBecBfvcsBqdDVWrrMv/sl9/pZ7/8qG++e5T/8fPz+Qq9BR7Y3X4I4YtQIbaLNza1UhQaUFWgmZmKtId25m3asAePGhizju/u7/TFh/fofFIyH3H5NVroEtqjaORHj/cPJ/3gw4O+7nAv/xtUX3/1oB989Y65d/0/xXFhzVI0U2Ou2MgtarFI7PRtvHitcrEjLJHHVpL8Imb7TbZlj61dDd/fnUb533f74uGgr94f9YFD3wf88YB93t+N+vLdQV9+OMD7qPdfHPXwMOpwaGrovsPget30+jzr6WnSJ/9PJp4uesVu03LVdbrozI8TL89P2PdVZ/+zHxTtCMlx5EX/Hh6/Omgu0JUwl/zLL+ZUwYCVjhs+cry70xfv72U73Z8Our876OHuiA5HYurAwjNoaFUJE9fgGV0nDH1lcVjQPSIYH3Qk1h9OR71H3+OYarkq9hljzdq3WaEdWap8kDywsGVS19B323Y5hlbHGTh0y763PYahaTwgA3RPp5NqbeAGdti0sC7szLVcA/ocR2gbsKXvW5ECvjt2Sy0aMnQcqh7wxWdd7a99R0ToOMZNb8b//hvmXjNeqR3f8uLwX7w2/XvjpC/Z4LSSMtQS2DTka4PISg1esEcH4nR1ANFfwDtgj9EwpEYEay2hEYDUkKtB0/1H8v7uWHV3bDodi/x84tlwPNT+fGCzNSAHUxTUsx/zA9q/vV30f9Cof7QV2TcTC/jdP/0d/Zm/9p+qXg/a3v+B/vmf/r/r2/s/1IquisTS0op8lnOx7MjLhzzbyTOMwpiAHR7i8Ph2v9PcxlbmbIx5/kpLr0y3ZFEhFwsx04jp2vUt6jrTN/A8osOILWphCrViwfeZUmM9P6DnATuMYyGuij7rKYSzf0DvL4MT/r9MO7Gwk5/SsgbgdtfK2EIur/hDXNV0xyrbrsHbfNxXIF4ylbQNYUpEp+0cpNyhq4jbEOpBU7JvJ+roxUAeuAaIOQrwDJLsmyOy36HHHb67B07wHqFfwTWPCr+K3xNgSv9EhPpYFg2t4uuhyzUta/+fQVzYu9jGpRTYBT6SVnR0/uz0uH8cmu7JlXfUvA8PR33x7sTzoIatNzx+Jm8/vV71iUNn/xcS1mfHx0xXZCoiJIUcIvbtgh1nbLhg++3N3xuDRIEignwsXdaCPjzKpBZkunjPddlYg1c9c9j90mHifuoH3k/PZz0/vQCveuZHRdcx15U9UrUNGo9Hne7v+z2k9EwO+p/i+IZ1x/9m7uPzRa+XRY/PV/38m2f9y598p5/+8pF16bXzcF1O9gdDS4344XAcVLE/qd33BI+vkz5yAP+J+a/U24W82bNhoaY1AFWtKtT4gk4p8awyKLIqsVPitzAU0QcE4MB0oHRYFVDLUpS1KUsD74Zs+1zx5ZUcnVljF2LfYBuWTPBMC4CO/5Z9Y9pgXUpoqKFWUiVSAYClzxfosm82/LTiiG3d5D5FKJmTlXm1KLif8Kn3RZ+w4xPx8IwtX7DxCy9hbi/U9jPPfd9gGUmGDZpCz5qBHKXXMdfTw9hYJwbWjJGYrao1QQNxF/z5sh1SyK0+50D+HcmPEznhXD+xnxuh0ZrnFvlakG8mv2b4TvCfiFu3V9a6Bb3QTIpQbY0930HH46iCfTbvx4zDPNMQV0XfEdoHx0IrrJMprw8nxwVyNMsbQtidegrgx+476Bd0rYzfZEsjkXNrB0/p4/isvkGWlP+gslaC7cIL7ZVa4Rxynm3khu8n9Ft6HkFS5vYZBHdpN/GAEvQKMgdy+H/ivTC/Az5ebAeeTcGucW1cnK/09R/2tRPD0tZpSVEk69qIoc+xJuNQX7xeTMSk7XzF3jO0LZ9r/MT9FZwL/Vfi40qsLOimTSqWfZf8NxpX8Hq88cwWUlrpR5YVmRbaGX1N17TMY4LmTOx73sqYgJsVQhkB5RsIYwSQgFvzWKE3ER9n9rWP5LFj9sqz+UBGiMB8yV++t30wua6et0oTL5eev2BH40eKPVJ+H9dem4YhNPh9D/9bT0HV8bUQY6YXkgpyCsMm/s8sKlk7BM//+Ou/w9Csdy+/qR//9C+xRq2a0XkxwHdF9wWbbRbAQkLPceRYG4dGrlRVeNeSyJE6sSbesZZ0OHlM0JvlWvpCDr+SsxfbANo7skbsqL+LoOYJ6bHfAmzAfhvB5LsW5OhyMc9+2AUuECG72Muupm3XFf+f4XFmzzmTYys5RoJ3SqUIvUOek8FkZu7sGbb+A+EKnxU6i1zzXs8Xfsy4dtl38Fb4LuyXFnyzYFjniemMreiOvdzdsbFuN2xg+xIhBMCEM1/YE3/8dO41/4k6fmGhWJAzIjkbqDoN7QaHoc8fW6MGVaCoImSFiQ+4oIgauzbkWPGHwbIQIpqRybycy5aLabe5+MS5NLSKXxrvawP+KoylUEE7chg26O3Q3ejcoeXnjXYFNnToAC4oWCIVUZSlqFCnawkV+JRMZdxghp5j/RF/f2JNfXpddYNNTy8b6+2my3UXrsJfmy7Eg332yvuv1+BXavpE7m7EwIKjr9yb3pkJEx0L/R7bbRv4DjXRr+pkH9TCHjq7jiUqsQ8I8L0KYea1MmRdHeNX6p5jpgP3hL1QRBW/oj7vLpPsw4n3zx3tW5MO7Hkf3jVqelNlnVA4BkPGx1zqdkJuPkqcMSBTgLQg/zPxMNNmBDW+AYPG2lSQj3DV88uix7f/f8wT71bPnAmdzyu1ALB8CDgDC/mwYOcFhisMvZbOtBO0z6zZV+rkvE6aqQNXZH/h/fyZmH58vegTcfjI3urpZeKdbUa/Sa/UTO+7XthnPJ83PfV90a7zm5925K/YuZagPodqDWFMbeSPeazIs5EfG3G/0q6WDXlmni2X+0V8pdRjexwq/hp0JHcOY8UOVQNts4EjtWy7rMOZHxteyWXDBR3cN2GoBX4rPPY9iL+i1ir0Rtb3Q/9byB/uT7zjHXR/HMizokqd8T6FUFXJVKvww8cH5PC+6wTe3d2ok+VhzfWe4UROnliz3Y5jlXm05rkpxzwmQf9NK/XDPpmoNbb/hfg9U/O9F756T0C/88o+b+TNgB3H2jRUyxU2o1K6QRCb2G1i/iv54/+S2DHg9eMT79sfiQnDI/feV17w20rgeT5TVTIEC0URBHfJbXDv6ooNIkKBfbd9p9YvuiDbDCz4zP5biZfV99h2w3fdZ9BsJTVQq4ZaNcJgRIcDtjgORSN2LElNgTYcyRIJt4BfdIf93nHGcH934PxjZA829r3+w92gd6cRfwEncgBayU7A/yXszA8eF/x+oY7PxPFKvG/IG/Ctw6gGDGOjbarwDuTbFUraJD5LpqpxS9UuEcMrMT/pG84pfv7dq37x8awL72SlNR0Opkf+1aIN+V27XsmfifjyXEhCV9DbVXMXZuB5x+8rOTnr5Xph33/W6e7YoQ0NjqF12YmLXa6jCzm6kFcTObVvQawPSvIUAiBsUsK4QXmsRQcMO2IMbuVDwECFHeUNdkYHkmOmGLxSHF6AK0G27AuYJrarYIQKgaFVFpUqtw3HtVZgXkm6qtMRYGN54KVrIJlLhiJCvnZTQnvztOE3+CFCZ937eN72DSOA2Qek28ygTSDoeAOeIMWzpGCspISDdkMQnVG1RwMK9NF2k3bom08H3XjwLUagtpEwG7dQ7bxvbXA/QvuewLj9D+3u9GMO0wxfcWB8zyGb/3HvBk6JgI4BMgFZPjs9HYjcG186/QG3N/5ClrdPf5JxmaedR/AiQk970V+/POg/Hj/pJORkqNMDB5PBMFVyIIkOGscTvjiSFAcd8ceAL7Js8j81sSpJh6Y6nHS6/0LDyQfGtRfq514YZor3RJFcZfqYU7Bn1i6sKN8bKgOme2RjNrTE9NH9tlJkFhLLi9LMAnwlIGfDWwHYKexTKfrpu3f6N14+IWvjhQQgYQ4Hyz5qIIGK7UnsJGC7lkw15o1DJbkHfcUh4tf+JwjuB90fiujWTsE8U8xfvCD5wPjplYPvWQ0ad2OTi/bD6SAfEt5TJO4oEKc3OB4HdEg2hBtJvHT9J5J5Zic0O9EoXDPJO6PHvEza4LVjSYKG+1Uzi+HMArKCs+OQCZ2fX88c/j7r248v8v/04YnFcYXOSL7cH0fkqbpDdm/EXsH96S++0885NP7muycOP190ZoFa4Re8URgHEyBjKG2bUlVKUyX/OvTnokDXnZjtxRZfeM4APy82Phj58ot3Op2O4FXhHvQVi6JERy9aH97d66sv7vUD4GvDl/fyofEPODT+8OFOLrrHY5NlmNHlCpGZhWKF50J+zeg/UfgdB3vskuWh9fPC2Az+BIDOwld0x+Joml+8O+pL4Iv7g97hiwfAh8df8sPAF/ja8IH2ngPjI2OuOztFb6IAvrC58abG/2D/ow+Msds0X/HhuR8YP3Ng/Pry2u15xS8R0mFsPQ4e4P8Azzt0OlK3BmoWpVKYmFjfVUqo8uC4u7876Mv3dxxg2w4n5juWDnq4P+odcHc6EMuDRnySkcTFRvytmlhsrhR/50XQ34ZBR2L9AXrv4H0aipp9zIGtgJ1DzSD5W6s6Ho8seIMS/2LNTnPFjgsgcBL7VgQ27gDdA/XoxJy7051KHfBtEM+rvFg4LkDH7on+VSc2JacRHoeqVkQoz9qXi5IcHUroODTdn0Z9eDjRHjQ0aqrgivP4CHd3/c68FL/0Td+EjSd9yxryX16q/vJxU0O2gk0TG0YEs/kweSN2lg432VZqhuivRRqHqhFehgHBRmjw2GUcoDXyPLbUEdnvqG+nQyGPmu7wYdfJeqHTEX8exkTu1IEY/LfXs75iPfs/boO+XYRNFuRf9Nv/6N/Xn/5H/1P5evrqH+j/86/8dT3pO8ZWdMTqkdoVLLwiZ3bmGTZZflKs4+ybaDfA7a6dzY4Y3BnY0GvHWGvXd4PO3ukFzgjsUkolj5sqSrZfg2EoakPVra/gzxBO0uqaAIUBOxy7nq37c6TON/wmeJq34ClyxKadqWMX6hlLukhPQaLDxoZiQa6VGreSxzBQxQnHwyBvTgfThE+1nPivx1spHUc8O+8iSuJ3AAAQAElEQVSvvEh57sa6pUjYhhZomafHzj4IAsd9u7hCTA1KQ0AneVGtusNn959hrBrNE/vUCDW3yJTcR4Qwp3xFJvOLxqFRuwbVLPiMlwwO9i5sdG0Gyx0RwhXkwi7EwnJSQZ9xGIhrcvfuqA/v7vTl+6NO1Jbaksq+kzezPkHrEz/0vUBvgSBuFsIrM2iy07r5dteCYReM7VpncL99bwjwa6saRuSkzUyZlm1y5eXdNnrhhey5v9TO6j/esh4/82L1zA+fT8Azh8ZPrGuv9M34S1FUGn46nnR3/6Cogyhv/cXrEbm/++5F3wKfnic2k6s+kaM///ZZv/+Tb78/MH7iMHhiEuJowNcHcuZETNVWsNemR8Yf0f8TL3cfaV8JoHlPbdm05qAtBmxVtalgY+xMK8ZUBkVWSYmdgvt+e2vJRcexmBXUGgERUmZR1qYkHwwRqZXYvGL72wvain4bdt6UJVWIdRqZq/BNiZVY2eQDY0xMm6odJ8AJiW9xOX7sk23b1VuCYmU+T4wKuqm0LMgftDMyvOCLRw7un7CBDw1eqHmvb3C7n3vtm7CPZXbeJ3paRtfAbtuhEecVGHR/N5KzTZU4D+kmGYIFgMjInWo1NBKLJ/LhCNyNrcf5gXZoDTmLfDnWJmJvhvfEWuNDBcOVddayW0dh4DpUHU8HHU4jc1MLRWBmzzITswu4O7xtrxFeA7Vn6IeAhTpbdCI3D/S3kooe9eLaJeYEd8lXgYfHB3SqHU/4b8XGRLptQX/pUDr/BD+CidSNmXi+8ILrF0/f4w4t0F6oT9NEbq2Sc1hwF/hQJHokJLgBZAo8W6sSrccXiCz4boH2Srvib+sIWeSSXPtWiPogYQJ3hpLnKaUsoYr9m4F7+zEYX7HZNF1Z0yf2F5NmbN7tB+0ZwqZ1JZ+u9FsX/3vqPjAmxJE8BAmt6LRQj10fSJ6eCo7FlTjEFfI+qsuFzBN+vVI7J3SYPQ/YkHmHENQsqgo2LH6QoBU3YCSwk420QXdmTX7Bvo/EsdsL9BbkRWz5ggSNNVSvkUwRIcHL/K7JctBBI8cSHDBxaMA2Yysa8anbgVitCJJpjB06m1bWwQ3bhqTIVME3EbW3vq+1KKNoKhf9wZd/W77+1E//Ax0ff0MzxrDvOqDzhgA7rX0YWDOhNdQqx2ujdplWRaZDr2FFdxyo3Z+KDKVIC/v2Z/aBLxyWvZK7Zw45Zuzw6zEcFgBwXK3Yb4OP3mDDXgsyzOy9VlrbzvA2jEfgQccEzSv2vvAD+oXDBh+67Myx3AkWZhCiyy3OIiZ27bZTx9lkPPO5zJNeLuxheaeZiYOdua5TCzxm8B0jYHc6tv2JNfvuMMp5OmCHjNBmXOz4iiwfn8765uMrh6VXWXfYYfvUODRyHBgG1uJBfp8dMFgzZFBTU5W2SG/ibvLB07bugrRohDkAP2+yvwRf43teRVHTOhArx6Hy3tPkv2SVkeguOUZ38A2maZm/B/Le/8RVB/LAfHf8smP0sEy1kKcFe9LCp0RynwruZ2i+4uNPrHtPXsd8aMxh8NPrxg+lK++5O2v8TpxJEz47s08x/it58oK9XsG9km+IoAWezpknxl7tW5RmC+n0RQE+GWqtUicHncYBm1ZslkBBHiAaeQroBqEiQXNFxpmYnvCv68aFpHPsuF8RylIw5Ya/Zr2SuzP1faeY1CpqedHD+4H3eHiNKZZl7RL4EuJ1sE3pQoZEvhRioiu6s4ewnxIe3d/I3lhTwnZbdr1w/vPp6apPjzMHx4v8juVaNrFXmXH6jL0WAmhGXoPjdSUINiTw/ZX+M+88EzHs/cWyTdj6yjnDVY/kn/cUH9mjfGJvYt884x+/R9j2tu/LZe17lqfzzpxduEOYHepSKdF1qTXxfdhM2rDjglwrsJEbO7LdcmXT4nsD7+wrthZUMqShJbnSeMcaaCs5UNRrCXaogLCFc+1CPT9zeHjmvfJ2YDzJes34bIaf/Qd7RRYNA/TIwQfe6754OOnDwwEY9cA5w4E1FZGVkgoCVGK30TE017AG/6Y71ue704hMfq70Acem05E+6B6g38ijytwbhELSRkxYzxmZvAfxnunS16C5x87tftWKoBnR90ZDgy/52EohTpP3vh1a+022DG3Y6oreL8TdC/55JiZ8QGyffUtcfOQHhY/sC5/IL8fGRkzgmj4/mW+IRDgOOCGuDjzCRBGhAGfdd03IbPtOrK3rm4/sw5XnjZjakWPvPgv8XTSi/6FDUEcSKDpS/wfsm4U8CGRXMEPyGUQF9+406B37fL/D32FfwwPte+BdB48P0Er5vGX1jxys81d8fuU8aSLvZ+IAcRWl8F42qI1Nw2HQMBbk8ryQ/EGvkqlCDS74t7SmjVy/EMDeR3/7dmD88++o7dS02gb8zfv1OChLka+JGH6F30R82UaBYT1Uq1QrPiq7YEPp3DRxXvDcD4wvxM+pn++02iATfa+xks8bBQEzE7ebLhesuSXxPyoXDDzjOAeGdkE0VCJUMWSFAx+KPhNYxHdg23YZuKWV1k540wIN94ekYFJGKDNUgJqpVlJuk2dDxThDS5wZGtloHuzACk4JbAiE+rUjFCz1K6AHOe0I7vpiufPQ78FlqM+7fUGEj6Do/s/Ao+QvZNzDAfPHgDHjyvSgDRNubz1MkSH5MnTybzhQUUo9ue7GQe+PB30gob84HWmPuiNYvPDZFiUDOgZ9f+0KON4ed5obWWvGgz/hrxvcej9/3/rEfEPQGv7lOujvzPf67w9nfb6+p2ucLMrSkHcg8EdeLkaCYiDAUgU/mPpCIE7EyOrVpQxSDlq2oKisFGWgb6Q2FtGtFxfIwspcaKxNV0K9O7FZyRAfIBSBvoyvJLjjcKFILwS82x2eG/0mIa5v7h50YgP3O6+PGmplAQAI8sZ9KUWZ2eklNPmo8FVLqNWiEy8v7+9HfXg36AMHxu/umhxvIn0uLFJnfhV6NbDR2gjsoZU+5+44kFCAi++xaRjrDSiaA8UThpqQ95Xi4OT24rgsOzmhHjKIzce2uAEiMeV232MW3d2CJOs6s2hevn/ZXbDpytCuWpI8SfRO8iigYXvPeqEwPbOQP7+c+YX30v+GwYoNsSo4koIPTCNCEYBtlAVbFUW/py9CvjYSzLIUnm2zcWg6HsZeTAY2hpm85FPEKDuCmLIU8rbpDtv4IPPhbtTD3dCfT9jtMDYdAbcjtDJDG/ou+PUGu8zT/oWlSSrAMSiwnyREwo7gMS/oq9SHA760P+/wxwNF/Q5ed/R1OLUuwz39R8btL88x7251vjZil5CmXu2aKb4z/pupjCtFdCa+Zg6OJ4rpRPGf2GzNjDNNtZWu79h1qtwXFctrBQDb7gaS5c/MHnvW/0TeW+ajW8uLzU6A7TMQS11GFERN7ShtsG38LGweECzwsl8G4rmWIL43JdvPyuLqZ9OoFZlqVZaqCKrRfrOh82vbNgmCkEHuVAG3gTvg28PhoOPxoNaaxLwbaigjiLck9gq+rDqMFb2BVlWQQeTPzoId5EyG3uK0gTuA15iPhKwPDMt6pAIRgvzYu/0X25+YX4nZfzylBL9/97CpQayVooRHREgyiLkbMYFS6MGD6GEk4AMwJwHbianQSDXipUIjU8gWHYaWXZ+BzcLI/YBfjddK9vEKPntp/Y/2q36qov9qH/QJ020YxfBv/v3/TD/66V+QNwn/4uu/pf/vF3+bRXXVQlxvKIp0jIkrOvh5Q94Vvy7LdsPDJitBuNG3dbq7jKc+f1fvY84GzRXYwBe4HUcpoVAAmUX2Y7We6FFr7Tq3rleqGifEtStSsm4N3NZCA1BZg6P7cNWGHzc2XL3+Wk7q2AJf2GslBqEAndvHJA22f4btmrIMDdqlpBK6mZJ5BogJhL8UYp8q64P6Vtck4L3LfGb4dugxsQmVZQSmM1NKaFToDy11YL9wZON1dEy2whqWqjBDBKVboJUgTqVao9tlYNDQWiE+qxJaC/Y/U3PNd5cUWeCFnHjEfvtVTqdaazqMA+skMFbWzAL96HK6TlyQ+4UXfq8HruWUDqjsMg3rwZ184Vqt1tXxD5Jjw/0wprEUNHwCcJ/nr8i5kCfmc6VeXeeFA6iVl6rtbR2eZb5+SfTfMnvlx8bX81kvr6/8CHYBb6LeLcgTarXpwKFxJff3CHl9f2Udf2Qz/4lDzmfaFzb7Txx2fnw865ffvcrtIy9rL9hqQmbbJjLQP1VqUWQS29KVg60zL4lnXrz9Qsc7CBEWUlag8JIKBEBu7Si37dhPKfVn2jCIkYCmlDwqdu0bgOH41k6euC/NP+ENPTC7HzbwZoJpxlY+1Fy474C9FuTuOYjtNwcg1sjYRBiIUFFG0IZoFLpdO/TWFa60u/kbmPf2kRGNL64dAE3mMaH4BRtMxMRsPyOHfdflQo6bP3dZ3h1iVrNkEMfCP0lbetuI1YF4H7BxA2pJFeL4BqGC4O5z/o3gGZwbY2M+NW4At9MYqhrPtRQFfMS1YUfDij1W5Nuw2db1YzCCelFUWwWKO2Q7dh3ebLkzvyDPYNrGq5W6kjK/EV4HeFfGC7TMMnW7wvqGRHe3uf34WSbTxMHylSC43+OGUDiNqB/SQn3yfsuwIPeK4e0r29M69JY+96/IuXC/4Mf+zD0lXTL9EspMBX/ERTjKt/Ylprj5B/zV+Qes0PBc4/nl0ttiAyRUUtAKQVbcyvKs+NqxcCUeOhATtuEKcT7UvU0Ltjf97gd84XmpUIVotwEEU+o03ZIOus3dtaHbCvgwdzWdVZ3m5nvLy5jp0XTbhenwxQcO/hZ0g3sGUHqHsOlMzL/ywuocdrtgb8xALoPnDzJt+NGwMjBjF4Pnuf2sE0Ng7YpAH2KvAUMtGhwb6Fczut30dm3IjAj9KSLeWjepwMBZivLNZ39w93t6vP9nHtSf/cn/QpZxxn5Lh533lA1b7NjKIKV5sRYMrahCq0Kn8tyAYUj2Bamh3aCwr9oQ3nV2ot5OxJhjiC74WR+hkwRJhbpp8cXOXSgy4ZWKCHRnjG7rZNuCIDAUTIxgHNjoudlwlWvWRm3abhPEsApyJvjJQ0DAdFbsvSLTip9WbNb97VgjN2f/qOO1HDoen7n3mjGjxwIYPyLQtZCrqYYtCpChfnl8hlY/RHp7t5mxKWy63Q5DU9/Lej87DqylQKudTqul41hm2xiySnhFBIbggy2s24p+S9dhx0ebbGvrhbOUSJGgJzcNAkMpKnTQxbB9CRHm27g7DrkBtDcm9n4wuY9bktLJc6QEwSz2TWBXbG8yjEJCG7gz8lyo16/k6JnY9/2VH5+u6N5b6viVtc01Z2ads02sw8ScC4fHZw4tL8yb5l0TuL7vdDyH55kcMr7tCFsFXxFBGwgv2Qa4rNc3XEaLjCvAYc3Oe0tXDZm73jwYf0W2CV/NtHQJYjIPx+2Z95eJGNlMVFw2AbEkbIl5yI8d2Dq+6azbjn3B45PgjyCm7AAAEABJREFU2X9hXAS+Ur8WaJm3+xK5E3sGDM3vct3Yf6zAAsw6s5/woeAVW3ruRExOjk1omI55GWApx4P7jDMTzxubxHXf5B85rsw5w/sVXV6IxRfTo2/GlsYFXSt+m4ELfWf8Zbhg8ytg2WynvRtHisCeKLF2ORZ4UzB1u3b0XIEFojPjhg1ZdoT0rAzdYhu9Cw+QkujT22UWnu95hsl+6bLO2HhFTu+zN1keMblkUauV/GmcNwycNYzyD8M+pHy4G3mXbrxLNfacFSDHWGeHsVGnqrzGet39DCNjB2rXOBq39fz0+5rxSkllpnyhCtrv+NmBJHW9JFr1PsuGCcjJXfZLSOReqtYkv0vXv9WiuJHr80LqzxsTJ3Lhip9ufl/ZD266fI4NflA5n1f2o4sm8sT4nospVSKU3NAoOm3kY9BrLJLdZJbkuFjg0wEfuV3x0YrPTM/+6i04TH+TvdzsxXvxWLE38o+toEsoi7gCgAsNZaDrajseD63bfRgafRUoKiXUsMUIjQM0CjLv5NeMnyfi9Mr+/0rsL8jmuDHhhEmplXmGgr8rtRcY6tt9UcN3Q72NN+gLy07ktPf0L9B75serMzVmY7MxjCP+5cDYciFDz2cS2vG27Ltss0CuQFavY6VIhfsK3UxpwzZdXmSu6FFrRTcgq0om5ALuIVJQKzk14b+Veud6mgsR5ARZSbgVo688O1B2M+Z+p9+/BGxM7ACzlb6FZ2yiiNBQq7yIHHihGlvluXTGN7biwvn+/p7mhjAbgjtZd3ADw6UGlK8FgVFWkcxAaDzINHV5uOFzuxeG4YFv3/0K3vq2tx6ISNE/ousNmGU8xKLpm6CuM7p9dnIw522W+iSe3Zd8lVJUalNB10TeiOhGLsjcMnTAHieceXcYZZvUUvp4hIl0arpdCMCNvw2/PvLH72/jt97v77mxXdwLZb2Rh6KfaPj8t8uRZJR+p1558gfd3XQAj0mB3BlVYwxq2VRJrIJeK4lwuZ45jHzS8/Oznp6e+eXwzMHkrNmxQhw4FlYWw4Xgduz0Z+LGQWlbbv1+Z2FaeWFd5YJiPAwCn1RgL1AoBLu6D9DJokWEkjEaUEMh6fe+/JF+4/lRX/Irup8NdL99UjKybpdvQ4HuoYYuYyu6owC84+D4q/cn3Z/GHndXFiDLtOD7TZL1HsemfqDHod7pMBDbVbUG8uyKMEgKaUZnL4wv51kXNgsTdug5wWDLqqFWinvTyKaqOVa6PtF5+NlQ3mKjMDbUosPYgKrjARgrNiIHiNAFwoaV1nHcoH06UjRa8yOFGZ8gD2qQH8zZ5bDgfgc2bLtpZ9A2Xik6G3kl5PTH8NlemamKHJZLDDCF71BBvlaSsVRrFSj9vna7SCAh5c7CuGCLq145xJ7ZJFiIQrFK5tt2AmslrhYOaEXymeYd9nH98Mawglcz0bvgtwKPolYLz8lzqqa6LAlOAIWOhm+HoWjoclX8lFoocGcOPXzw0YGfnK278e6IgQcDi/IJ/zZo7K6OLDzBAULyshD4GfHYtO3qQ9hrt5Ek7L3Lcb2SAxNFd2KRnNkcTNjfMBMHk/sYsw1WNul4BD1SA7q0Lm9V4T7RNzAejQylJC/2jQOdg1zIN5hf+CHj8vbDxoUFaYGepbDcR2L64f7Y4zWzaEGGhbzc8P8eiaxgWhEDTyF1PpiRNlRLasBuh8OocWjEa9VQgVa+bw9DJR6b3DbLDN0EQp2KTHozzwW7uKSzwd2W6D6YWGxwN4d5pddC10PDAP0K73yzqZDtr16qvshNf2oMbFDUcVpRMc9MuEXP55KpSn/SrjC/slB3e+MD15aI6OOWtWTI1w7eji03fLb53p3Y/dbnzdyCTzf91j7rL3NY/Pf3qn8A2M9W8OH1B/r3/5v/rR5efyQdv9Xv/tZf1b84/QN0RGGMXUsQlwV7Im+hJaYquVG5F9dGIi3IZ5iJjQVb+X6lv8uDv0BDhl0bcq7k+YLhFnw9M88b0AXfOuZMa4en0DOxQXG9zqpEhkz405clVd6gIQu3oO9Y2VUOZmFuzteVujxR06+6vMXYTNwu2EkKRaQSKKUQv4UYqRrHevvhrBXVKsaF+3bMBF3b9tb0Zx6p/fBB9i43qCGyoePsWtF/B2lDHyjc6IDDZM4EdzAl1ASi+77ykCVU0bGiVGuly9WsI/18RDcy7fSnTsh6f6rU/srmuyB7oY4EOAGOoClBqt9/boOYSQO8FIgkX7u/wEN2TLjgwwtrx5na//oyyf+V1cTzgh6egUod335a8afXih571hcvrCAs+Hi1nbkvCF3fwDrs4E3UzzM/ZBoutPbPFR95zZqJC9vOdtqhMREjFw5zL8y55cOEP6/4lcPi86tevX4/Pulyuci8W2v4rqm1QYX4QSVdoPHqzSk15qn/LRHWNTapU69nu8zDeXbluQOb/gtwxRaOF/sxU7qZDcPF24NSSWdEKBKIkIQd5foUQlV5vmNgwxZ8ZJTPtDCfVurLAvDBegGIC58wuFO3N96wbY+NEc+l0QahBZ1mYu+7t/+82n9j44UXl0v/T1aJOEhAiA80ubf7dr5MZ2Ou5y/LItMWYkegC4IVmCTARFmmBSUm8mbixfYzbikh14UbJPdFNYF6g8Yh1WBohVqXHW7xHMpEHpTYoLsi/4Rfd9bOylzvEY7joNNhpC4PzCvQDWI5ie2iBk6Ft+PQ803LdA9j04H14shctwN1vWbKcib8IlMRN0jaDTuYt2PdOtkH/Rm7XNHT48G81qoMpRYF+nluREhALaFaAfD46PPlWEE9bdaPPLCthX5MYVoAYhiH4MMNH68G5JmpmxP2mJFhIe5XaqTl2mhNM1JKE2Gq+2di03n6yvr/yous7+2n5S1/dmgka73lHLofCvZEH2wjaJnHBK8V3ny0h8RHZhEZCvYKipusHt/42tBpQSfDhKxX5p+pDa/EnWVY0AG1FMxLbJ7YKHmwDK3kzYctkSN1qFVH9jYH5KmlqDIeEQrdLuuMabAjCtPFkEyrI8Ckj9PPrRBNxvK9xzNSNYsioNYHdKvVBPSC3Cst5nGJUb/AS1Aj+KJjg+DkWgCuW+vqORv6m+/G+M13e+crJbxukNyndYcgYvQYLNAsyThtF8fzDVYQCgFiqQVcALxKzf8nX/0tqZ51uv5Qf/IXf4U6smu23Ai+IkeX4Y2GZfK+ruDvkoIO4BYfOgaCvZ+Iwd38Qkpkq/Cr1McblN4XERKfpE0IGS+Qz4Yy7aGEfJgwMndExgZOzVREqM/JwMep6jFgAOzXUgr0E5zScQM8Q/G8t3sGtKJPjylq74z9t0WyyCI4UwhG67VmpmZcl5l3g4XavejM8wtrhA/frsT/TN10Xm3aiY2db8nTE36tFtbKCjRZth4zkgr9R7+bvIHryDgUGd94xbqiT8NmrVWNQ5NjeOTeNaiWUES88XvjibNX8mW2TAZq+QJsxNVK7txyfGUNWPHvqh1hMiRYKZBpxx50KSKU2LnAv7am2gbVWm99keAzLmwFmOZEvXYdu8LDMJOXkLrZIaUohlDALAHPtJwXat+MbOI9KkHaae2TGToX1ku/bzjXr+x9/R4ycXB5of9M/l/pm/Cb+1wTnl5mPbF/8N/GfGH8mf3EC/BKvTp7rUfGCbprj2cJJbutT9Rxx1gi58L4gv0mZJrQocc/Nt2AhVxw3yt8n+D18dMk/9MRlvFsmYAr+kzYfYXGTiBFiBgE0D8N6J6FtRojz/hlYr89U1dnZFuQq+cYvGw4+2KD54xM3o8888P1y+ukrhOxNzFvgw4ffb52Jv46WEfbXJFkI7EC4oIyM7x2JiZKew86DkOPr7E1ZUFQgUvOL+hynSZdeG/yXwQz/zP1d8Y+DGvFRgvyGSAnyAk3wkVa4bGAt4Bj/MX3TLLMS9dr4Qxj5gf4GZ2u7PuuHI5PMv2p4zpKAlqhiBBfCuwXvsVXNPKVdBTitCF7JTcKcVpb0TA0HTh3uLs/6P27O33x4V5ffnjg/qR37046nUa1sanUorDg8hXKDPX50BiH2u1SW1OWIinIG1EHNuRee/0omRqgcYTWvf+i12lgj9xYa5gLjYY8hXFDQ87q+5IqQMArIrQZoL2F5P0jLuq0V0l7gMucCv8EP8Glu+fuih0xKe/W4BmZyQmdArgN2jCydnnazv0Gh9XxSesDUV4OGN21QWgH7B/HxoYQm31InK7sCTbGmM7eqKhhlwGbtFZVMoFQhrgQIMyFW9EB00D+AEc8iq8VOhf2D88vVw68r7wzUXStB7xmzhq8D76QF2fyaSK2HFe165/qPJArJep+8I6dujs2feAM4sPDUe/uxv5jgevqOLSe38kki7R7HvJY5sM49P3e3fGgEzFyGEdoNZlPZkIdAFcdeET2nfuIUGtF4wF4o1+U/AnN1KYFSPQ1vbu7k47jQa02bIaPMc1Ezp7Jn1feC3JF4cWAQVaE22wEtwa07s8kz2bwGLACyxsEbK2MFR1xyNgaRinqC6SkkOxbIgOHwGMH7MQNnjsOFQGAXQnwoqGlCgEWCB8KCWAWQaYOiES7/wpE/xt4zEGzEUYbRW832OImAw6k/PEd85mHblAC2/cGntzHPJ7ADUWExMcy0CjsRByTpag0gg6jZhajYAV1AzfGx1p5UR10x4behyMN/IwQH5m2A34P7gyWgJaBX/uYox89YPD95z7fM5d5O/J2ZW5d0A9AHfiWL2JBf+36oP9o4KC1EOSdDLoy2G/lOdkPdPCchuSbxT5LoXguunA4+/TCgTHwxEun/8bShWK84L8b7BQjgPiYgQWwbzfiY8cp9sVmXPpdoCcCbyMGbIuKvyMISgRxTIEuX0gk0e8Wc/q2w1pC/+yLr/Xbn36pP3KBa4SIoDsU2IYb+dF2ryV7fN2xyPpvGn/14agHCmRmUEAXCunCJnMjEndlLRrHpiOF+XQcdDoMPFe1mvLLQaSkUL+s/5lF8IWDSSfUxOaNmsZwqmG/oVZiumlkYavcF+QI5hbGGs+tVeI91fuSOa3oMDaKwme4jdvPM0XI9jPY+60W3VE0GjQcBleK1cyChWkJCSxAgLmfBz67dnJtYxBXaPWYwAGig/gGQsosyFR7q0gKsrhCiXwVnub7GSo2KfiEIQW5ZjkXL9ZeqF/PFKPZokIvVRLa9gv5tbHDNd7OfYPGLU+qBpAqxCoyVN//cX7wMj9D4DuD8Rob1mFg/hskNByHr/wq94JvXtiwvFLsVwwyjFX396PuKdYPLMp3FO7GC23/q4/IE7w0lLLJgm/g259bt1civSE8pA3chcGZzd9MQZ3wve1vmPCDnyc2VDObsRXfMYuYSLVWiIlKWyn0KcsaDBoKX7Uk402Hw4Hxqm3byUEWKQ6MzmwivQm70dtl2x2JzwcfGFNrCnO9qVqYc/PxTV68L9uaL928LiW8DLVYnkbcDToQp2Nr8C8sRBW4tQfsehwbcVzhWd5kTkW80YfaFfIAABAASURBVMc+27qzAdiFWYDkPjhMFQdWa78v4B4qfFrVARhrVUVexFDI166ZDPy/LoP+YtvgzXir8KvYoci6JciGWoL+0nXAtOTwyiZu04LdF2Lc1DpOyz5PeG7Hl7alYe9CUnRgvPX+VSuE/vw26XcY+2t70z/jJcD5vUHvN3/+b+kv/8P/XLkOmj78M/3en/rr+u7wB1rIuQUf79DIN5lKmmfpfAu2Rc2u34p9TG/ucbJqhp/7VhJyh+cODSQSxsNeyOMNDzhLh0ULMeb5C3RWABejZmKDoiwVfrRZlfDPSBXANrCNS0lloix2MH2YKMhXL8zOxWmedJ2uupC3l/636ydtyCQxB5tHCeanGv4Y2XC4Rh16zqVMGyzI7kIFeVpv4eXWdGzDFT03hHafoCmujQf39X0HEzG1/Cz6GUa8vUPygAjKIhVytWbe2lo0ALUVVfdLYkjFLfoRtqzDRffHSh2v1NVbTA/gJzJkhuIzwCDi87N061e/duKyixSin9jmwXl+pfaf317u/IJ3wUc7vkF12caGrhO6r9SKmw1YZ7CDn2fw7V+QkT/Jh1BBnszEBBsxzYvJ+Sof8l7wzZUacGHtdU2ZqTubiUv9kGciDr0WeR24cDBw5aBgAvfKvHP/m8Yv/OD7qMv5Ikyt2ga1Oqjiz9JaXxP80vxMnXymXvpvFz9Tb848T2wirsjq8Ykc8/3lupJ3m6zzxNhEnO4oHtgo/QXgPdnXmaHAidbLEImH3CFpo3bY/yt2W7ad512YlxEpIzwdqtZRwoxvY9H7nDNCmR07rMAGwg4NyePR7TIj74xs3z6+vv0t6aue8ZnlXtiT3HgZX51mj0l3mh6wvuXhDp+Qun8KchXiLTLoEXLtvfbYDldqgnURMtRI8BO/5m1tK6HKelepC81trWqtamiMv0GjrcS0TSQu+9gv6Qv+JQxVM+X8Ox4aMT0Q0wMvmVW1077RH8jNhD5iauVQyGI2eB3GgXVl0Ok48FLAPPoK8+yTgqyZgbyB3VPieZd1W7UQuwt2XLHtgk2s54Q8K/eBoI34KdCyXqYVyXzmpukVaUQWyxcR9NrONx/bppv3JbYxctKrYE6A5vpkN7hv52aH94p/vb5NyDLju5l2IW4sx8q48ZiqUm48Nmhazgt5+orPX4ln30/E68r8lbjYoe05tSR+KBrHCjT8BBEEmdF9Bs98HBu2SaCe9WGKQFHnFsI9e49fy2K/LV3eVdO060K+nvkxxvsQ8xd8C4SSeRGh7H4INdpGbHkvNNSicci+XnoN9nNmqoAvhUkIFwA794CkQLYC0WRcjmgEJnTVwfcdgtHodBLciJAvROq0Zmy6YE/Mq64LA0xTGg/gIwgQF7uu2PHKmnYFeebecz2HKbK9VmhhBvnZkyKKAlAW6KUiQpaXRjdZJEtjv2wIvaOgbblhXY8k80qpKiUBbMBe4Z+//dMU/+ov/4rePf22FmSx/Jt5Q8P7PtOzPUzbvErZVTgorrSZUsFWUANlQ9ZNvjJDjuvSiiqQ+CNLSEgYEQqP85zMj/DUTb5vyHYAfzCQF42ALPQlSIaSIT/Xkvi7qNaiYsiiLEWCSERgHwDcfIOgjVS3xIzNXYMndLV9RR0FW8kfca10TuRoB9aCK/vQMweQrwbWkSt9C7Z11Gw4x+D3Utgq4VHJ2bFVOe4qMu3ovDPYkPk4Fp2oP8djo/40cJpctxpzGrjGr9w7Xk1jHKpaLeh681tI2BjOe7/hfutxNpMjBte6hRxdyL2F3Fs7bN2vG327dmEKYXohEvOhwyd5qMjXivkBrapyX5EpYZqRCt/A17l59ToJnws1+0I79ZhnMECGXqQURbI9IAHXnX3bxp526rLs7BEV/gs70deaCXv7PfDlddXreZV/lJw4TLpyWHu9rBw0LcxdNMFrBozzzPvJIwe5T7Rel56pUc9vtcr1wuvJjP7ztotwRqDElsm+plIbCvrDm4GJeJjAc7vwjPvBD8EGfjsHmquenhd99zhxYDzpmXejc1/DF2rToiu2WLttNwV6+y/NEI4qJW5ATdqxwEK8XamnxndtdAzd8kvku2HTSlxN2PQMnmvuC3sYw5kDJ8u4ogtWlhQS4Psd2oShHxV0h4W43XS6njND17wCHw/sW1yrB2JrGBt+RmjmreT7zHpi+S6Odez5AlyovRPxBQmtGGcxYC/zLRkq6T2X8OuuGR1nDNeBe9cf81+wj30xWTd0MV2Df2S/oOsE/aXrhiACkD8iFGEQreSvCD+HEgOXSoySGz3/idWGLkfe6+94p3v3/k5ffPEOuNf79/d6uD9xYHzQCE4phfkh07P9Eh0adLo9um0GNeK/QFOR+GTHxxsxufJ+IfInNLaiEzn8cBr7ecid9wXktekPzG21qkKzgFfcOhYyYRkSrevBFvhcAM4j7MQS0AEklZLq88HNABFBd+zjurxh/50JuEu8cvd/faIoBHW+JYHPh5ZJPTYc/8gOH/Fs2KmEGwRWnLrRz63sq4XnFd+u8HC/0RPZh9rYKzW1WpCtoEKazfc89HZFhAKZDW8IxMze8+Tp+Upuz5xtrIiATCg8k3tX9shn4EJsTMQOaqrhowrABVzyincSyqJGcukOO/ufvPjw7ohfD5zlDH1vNrSiVou8z7M41sm2c5/3b8fDAZ+NwIE9XFOvrfg4kVcKCbBflL6XeESXwA+pw9jAL8hFHY4U37d6RNwmz8fDqPsTB8bwGFpTZsGeO/Vjlf9rhRfqUtrYOxbF3r3wbvIVikiFEkWjT9pwrnENdmEGQpTsyg0oOGAJ921YaiXJnFgzBdSt57jf88QVAITNlYZeDLkTNbBEMbFxS7UW3AMl1G0hUG8ztEOAWb2Hry5314EHbwwcJAbffw/I1e8Jpv0NtrdWeOX7MQzR7wUH5LJOBT0TIXxviEgFtqkEwx3G/eLhQV++ewfc64sHEvt0xJmDWq3oUJQlFYnQEVC9gXzRJfp8ewN3+M4twEeG2xdzPWZwp8E28fMNutyIzefW8fZ93lL/u/PX+jfbWZjzRgc9fXPDDTgUxhowEKwHXnBGtdZU2LBm3TStV728PpMsZymSwvWgw/FetY2QSREeFNqdDeQmbxoxd+/buNnAWCm2TiQnlGFyYgEzybWQ3AsEjKtAljdbBXx4gp8/u0LSBZs+jkf92Z/+PkVm0U3nnZGbLZgug0kkN5nEELHZHKMsLn7R8t8uPpGwDb9AwB9gJ87FgrGRIBuJtFJcZxbaqbd94aYwuAiZZ0C3YMyhFg0N2/Ec6Gmo7qfvODQSeyAJR5nf0Kosh+clOJatIEMFSp+PDm8xuWGvFdh5ofJhZsgF6gYsbRrQ6Ti2HmcHvwj6V6E2KLNKKujCDGx6W/wWzWwIJmDG5rb9hl9Kphoy1VopoAkg3zBoPBw1YOOGb0tt0CwqmULEPwKYV93YkbSMg7PC0y9Fn55e9fh81tPLWd4oCNvcsTi9ux9YnJruDlXv7gZ98e4k//vH/rd+3z+cGDvojoXrNDQdh6q7scr/Vukd/jrQN7SCzEVuDQ2chg6lojOF4UrRntik7QpV6xVFO6vawkubaCvPQ60a0GuoboGsqllUS1GDjhfdgn+CHNmw/2af7Jvsd8Pn2oJKgk1vMKdYn7Tw5Tg3zMSL7b/SZxq2wQ6thc36xAHdzIHOgk9WNjiCfuYm/xMTfpHptk4Jk6rQhiTzXaC1EBfOmZX7QIABmauRwFkZMy/LGYEN6D+Qx8fDoNuC0bqODCEvsU48vLKhe8ZPjhH/TZuxFQ0t1YBKnBVopAWBF+5Fx525uzAP8RDIl+AX1ZJsRnZdOGQ6Axd+HJrwx4IdMKMC/wy14t9R/reYnYf29fFQWcga/Joupekfxqj/eb3qHnqtFfqLxlY1jsQm8Tl0aPArsh5emzYcYHnsjI2v9Q38PzMiHRQs0hVdmnXK0mUOSYY7vv6H/JiWkv5Pa9ELSu7cZ4b+3D/5X+tf/+f/MU/S+Yf/L/3+7/xNbcNZpjWMVW0o3Ee3g3N/F9zxZTcOMogrIuR4yt7qDVdv135DBdc8UUOESLev/btiuIUfYS688D2/XvXsf4KGQ7+nl4vOHAZO1M6NCZ5ngiUTX1RyZ9BhGHUcAXxfS5GvhfiYoTdTd2fW5wX6jpkbLGyMFiSxDlJEEH+hEkWF+VloibWS2fszQ9bZm/SJNX+C5kRMLtyvtiEKgakEK99oZYq5El3wIab5dqyKy7RAkyFDCnALN8H9hk3XN9qL9UXhz/MSnJJJnCRxUnQYs79QnYirwxv41/XWCnqYy459qaXwrsRFxxvwpWOD51KQGpoJ45KpkqnMEOjE94qNVi3YvdseuRx3JVIjtjmOTa5TFVuFJHNLboKvTJ6hyUeIr5WJGyCuADMj4RWq4G4geM155mXnmY3aM+0LLykXNnczvD/PK+BW6FbaLBCykNDcsdXKD3MbtWZeJk3EypUfAwzTdOEHiAnkFV5C7ux8mSLTvhAXzl+vE+4rmWwyAfRrBVzrRl9EMM/PqaEWjUN9W+eKCnghLgg4tvoBAHHnemeZdv8XJsReIGOH3T8u4hPLDjANG+/IKa1syjc6PvubgIQw/cSB5TX9FVodwOvP2Mg8Z3jeQKLUaWUN2InIjZd9QpRneJATC/gz7bpu9AG0G/TNCDVpQhGA7Zzini9JC36asNfVQI5eqHkztCzrzrg/wU1wU5hfsVurSc2o3V6+d1wO1JFuM+izsYG+RDhoZ/KKHObheLOMrqcTNfVKvs0otZJv5tcDFEahoKbs2uhfDF2XVRuxKuy0ATv3iCLzr/iqIJP5J0yDgXAr65gK39PXx7MouTcPJJQv1HMD0Bs0euvZb23QxxS55dYIwA7WbVwKOIVKpixLFuSXurwLshtm2n5ggL1N9vNM0NTp8pXYznML8xt53IjJoRV0LJ2ubV9L9liuxuG+MK8Dc4shiOc3WwgJN5it2GojThf8sPOskJgmGt2uHbPu6jlne+P/Gf/M+Mf7jpn4XQ094JixCRfDBwo1C/lX2G+XLlemui06fXyPCPJlvhu6YxTiE150fraB2z5GXzI7S2BLQ1FCKCIEK6l/pUS7sxajTpd7QTbLOCH7jIwrfHaIMqvTyQxaqZOhk6EuA6i0mxZuPGeFoOWMCCVsIkAWVoTYrlBEKiLEl3ztfDFEDm09Xj3XfeJdUNbdayn7Xtt+JY+XlTrGj5sLtWPHJyaVyPbLd/9CL+/+CdSkv/jT/xW+HgSn/gxhPhtm2+XcXqwj/pmoowvtzHOvE8TX8mYH55fHVoQzH8MGv528WcCb2K85DzfGZXUSVrT9HqFQU4Yea61oaFWl2DOhCKlk4uuiSms8ce3YboW+Y2Z2LSF2rpaR1nIbNvzCR267bDxYhFuMhPwnIei+BZ9cqQ2z7YaOG/QDPrCUZQnsZlkg0e0/gTMzp/vwRlAQVIRniWvXDrLpGFbXSuxnO/kyeh69AAAQAElEQVTZWDcN8TfxzW81PbY2bLq80V2Yb9ki4vucLF2OwF/qEFJv3V8Zcw4bhpbUSwB7jiXkcZq+FLDD73MEccuy0/Y40tv1aw+h6PHq9e3T45l3lAvvtLMu3c6sP54S6pHX5UZH0wvmZaRqTZVaJe5X9JqYN5Hrbq/Y8IrPTPuVNfts4PD4ysGs+xfGF+JnxQ4zree8cJD5wppxBjzfcvig9YX98wvr/QutaV3x5YLNN+bN8J1pbU/TWvHXgs6Ww/Md0+6HjU0it4RW1/vKfvzKu9AEzLwnbayHgS41i5LgiKD2Yq8FHs6RGf1RFnunIjy2Q2fTvuFk+NIl3KRCvc0CJh1Mh+euDcaOU7eIZ2zt1B1u1EFvFxNW64N+ve3zbihRUgWbp1vkS9NHNstle1oM0KG7d9jIU/dPXosN2PWM7Qy2zZX7K/k10ZqG7en5liQzVEpgB7wd6gLsyLZYNuywYETb3evQAuONwc2t5ca3M7lmuhdon3scLOzRV4CW5wswgbsgv339in8/8d5l8Hvy8+tZFw6eF3As065QRFBj2btA84U9oGPrYvnBuRJ7F94fL7xHOmZe2eO9+F0OePQ7Aj/8P/K+8PQy9X8mZAK/y23X6UYbLfsnIm5+tA18XyQaWUfH0wTPGblnbGGfrtyvCNnbt/sJG1nHV2L6FXkvjnt4rtgocXiBYAK4UkSTQuqQEm108L16jBBrxCbulEE7OIDHMyRD6O2ifwPJfFbkW5B1wi72x4pP3C+o11JZawfqyMAenbYN1KGKz1ORktcc5/qEzGf88Mz7lt+zPj6/6BE/nfGXac74mg95IGDXjP726ULnBPCR4OfYdUwJ4R1nVsRyF74C4fuP4timy4vvJmBlbRN7jWQNpNQhb+jAzZG99WEorCWpWopqLRrHQafjqBPvd2NrqpnYJQBx7d/XsNk2QcZuG+rx5JzgB63X86LvPr7o46cXauDC+iiZdqO+HXjHPgIjNhrhNUC7JPQXDB0oYC572K0pZeFj8LO0OTBQrDMkUK1oaygyVo1WAoIOBhvFAe9EMLxg4AtJOxFIKzTIL0WEAsZhnqi1odbSE3HRFivO23UYA7oAPAYKkQ0sjO5Pb5n3+dP3FR4gaOxsg2Dk1nJvyN0BPTf49Hu36LED4n4H3HqewXN38M0jkdXOKdYRu4SBgR19ala9v3/Qb339Q/32j36oP/H11/rNr77Ul+/ueVEflAVdDdYVOiivPUK+3BokPwexGhL38QYynkE3jVGv3/Q5vT/UcRQWGdh/DTqqfHVUbn6xVf3hNurfGV8YZA59zJDQQ514oaepxKAWB43lpNPIAd49B3j3VXtOej5/1GV6USOIvvrqB/rw4SsdT3foWdnWJS9kG8Vx1ZWgnHd4RNAvbfhgwdZXkvj17Vc/J+Nz/+v9s64U0pWA3pmTkbLNk7kR1hGx9h3dNoAWYX929yAa/fi7b7RDe/e4O0D1JyIUGcoSxNOvoLLwDEPVyCHCSOwOrbBxYzzU6VkGL9yfnq79f/bwy29f9MtvnvTdd896ou9Cgs0stA6NjNARWv4by1+8GzkEqySb5MO+Rsw6L47HygHooPcPo+6PA/asGoijWlJYpzMtGaqtKGlXdLlSqM5eGChWZ4r9Ml+JjQW/rMpYmOf7TQ38I4l9fxj1/v5eX7x/x8H0Hb4ZpajasOWMTSeKp2leLld9hisLin1SkeXA/GFsyFDVhqbxcMSnD8A99ycNw0G1NngHcrDS2NYbfgAQty9mG7wiikoZBEu9sMn59umsX1KIfv4d9vv0LGnjx5RRv/HVnX74xZ2+/nDSD7+812/84L1+80df6kdff9DXX77Tl/yS+oV/XT0Oeoef3p0G+T/d8OHy6dioC00H5DyOVYZxqF3uyKIrG7dPT1Mvfsnzu4eTTscDtqrSEkoOA3MrKuRC4cCgKlUj1fpCMlKYB2iPOmKThm2EzBsFvANFfKNOGHYrLsk+q8RUKdnv6aLo7ppZMSZi2osHaw8bcmnddkrM2g9uXl9e9PT4KLeXyyuH+VfieFaJTYVD49DC8xXpVg0tdMQWjlvzUYhFauMHjQlak1Zqa2B/8xZybeTZjpwiHxLccWjyv4n1/p5cvjsShweNrYEe/DCy9gP9b7571E9+9o2eWBh568UGCd+UbXDjGZDedYunlV8bF1lH512SBwd84MPf06GBt0HnrEd+MHglziY2DhNGmIEFuzQWu3fI8ZX/U6v3J314d+TwGLnuDjocAA44/0U76V/Wg/5irsha8fkgj51OBxmO+GckZh2vBdsLGSJCkZJCyLBTixbq0IIlVwn3l5YaiKcT8XAgdmqGfP0Qm/8nmvRPo+lvEBevyLiywIZ2/Q/+3n+uH3zzZ6Qy6dvf/r/pp3/i/62kphiO8H+HzIYR/QNi3rTY/t4AfH6RgoxqkQa+DmORbdpqklOJr9XB6+lOUbHfNny38ba14cu19+3YemHDd9Uj/vnu8Yna9KhffvykT8+v8gbxim0/v8AGeg1toB6dqD0n/I1tsetQqwhB7LKSJyt1fNaFjcPC3B1eWE2ivigX2hVb7soUkEpkL8yPvO0HdhtZUgSzqAcTNcZ13bXTG8YLeYgJUT3ASXTFh62he1XFX4mMkVCJXTJW0PAJ+j1WeisVbF0KA+A4f67IemUDODm34GHZHVNWzHNcc0/E4P1p0Dtq7om8ORyLBuxe8X8BzGNF3ytx6dZz3lO/70+t15NWUjWSXJQSBSsyjMxr1HRp7b6YkWEhzxaUDHAH/H86jv1vCnx4d5L/TfexFVTDhpJKJnGc6jKgUGRIfMRln2BCcEVXwDexUREispZuemSz//gy69PLwvqL365bryeeYzKQU0O+ETiOtfNpyBzYNnr8rPI+Z+WQY/HhMYfFF/8TFS+P2uaLGvXm2AKekvAJ2L2+TOjo+CNUdWyl2+ae/Hk4Vd3RjvAayIHDoVGfGnnZdIfdH7Dj6VDULANCOo4n1rQLe8ErLzET69DEwfXKITYCsKZMSlHr9it1eeEZCTZxULxR43ZqHPrOOzrsFk9BTFYr7pjA/pN1QtaNdt9mLdCd2HNeeYma2W9M+NlQ6yBDaU21Q4WCei5cyYMrMTwbqKcL9OzfTVwwzFJUa6pYpxAyJBDUaCHnipyzrN8t/meZ3+w6gv1XHOm6sHMPqU6j1kJNMzSN2HBohf6EpmRc290lvRBzAb8VO07Q8176lb3BE3uDR36M/c5/a5rWe+2F8ZXFdyOgjO97z5nImanbYdbMj5QXXkou2H/m4A1u6FVYP4FSVDKVxH9EKiKUfs5Cf9UwWNZRh8PQ72urjAc22PsatOGLXkec0sjg+w25u5HdZ+gPUsjX3tuMVCkFOSpAW0z3VmcmaE7Y74puV/tlFeuotCObgFJCpfvFNG5QkbmWxK5VrgUPdyP5OLIGDronPu+PjR+hm05jZZ2r4KUqNCJC/frckD/ifmcPsLse47+NPYDvhV7BYIed7x2ZsP1MnE4cyExX4pZ2Zq+I6bXSry1UiPSSRdV3zCvQGHm+Gxp7j6KG3CFfm3ZsuLGPXmwDxzM55PjsdmBsRwamC9byLV08hhJ71ihdp1YCmkXmGfAJxiJCfIQ6WpD5Sh29EiO9blNXe9yamMS8YN1KDaWoQCupD2boubiFWJVu7U53l0SwUEnmNLSkDYWEruEWmhHBNx/QnRs+wFhY82bXUwhvEER7Beuy14hNGz5fqLszeXbW+fxEy56Jw2P7AhbIWPR7P/5/SO1Fw/xef/qX/+NeEzEndGCEgUx3tp7Y8eV17nvEFw7zXnlxvlw2aG7UmrXDhYOO2bbA7gt1ZaameB8+L1fqxZX9z6QLjp0cF4l6rkfWixZVWSUCqaWCACN28BpTGVPIn95fW1FiU3Gt6D9ZNh8wsmd6Ib9f+EHY7e1vma7ov+KvFXvv0EYnU4JmRIiPAjoRfAe5gxAzsWOfzvOOr3clGEMt1O6me2r2oTXVLMwStDfWmlkXbGM/rPhgQSbbzLJt+EWw3Gln8vAVOV9Yl16eL3phn39lv09qQAu9N1EPNk3U0gt19ZUxw/my6kItXomtktnjfaypio0qdmgGngdgtM1qkd+vTmOT350eWF/fn0a9I4ePPnMoQiepkKel36Mn8rkOWsZew5G1y48+DIkwwFlBzd7Yo076Be9333561TPvWRPvpSv4IUEzZH0m4sCwUn+g3mV1vb5n/1qQe2KdeMZPr6xtF+Kl5xI6X5jnuHpmzX56nnqsLeTxjqyYscuxIcwE3Qs2OQMTuThjm/nNb8/QfKHWPxIPhld8M3UeK75a9IgPnjmYu0KX0qIFer6/gDPRt0CLj92GRiG9xYaw2ib0YxLslVk0DoO8fxmG2p8xF/mwYpdZZ/xGaqK7x1K+NlMNKaHZ/day7zvsu8SPkFeUVLJ+FZxT2Ts2A7W9ZDIcMgkDd+q1Dv0dM65FE7kwU5dQqdevA/FgOFInS6YW/PSr/Jh0dZ4ipOPThBfu7YsLNfiCklfgDE0fAnq/7DifiE/TmRlzTJpXZmCL7NCIvxIJuV0r9pzxtXHtRx6lCJVER/QN+5VaYHqm/eyDWuLiE+cbH58u+vh87fBI3XnBnvaT5fjlx2f9/k+/0x/+DPj5x7f/sfCLHpl3Jm+M49j0u9QvvnnUH/7kW/3il+z7Wfdf8P8Le6ln9lRPHDT7XeCbxxf94uOTfvbto34C/k+++cT9s37B+cUj8lzR2TbvMShRV3fN2Nn7lisxOJPze68uG2gbd7c8fiEOn9DJ7/UX7Dhh14l5M7Ha3wkxyBWfmM4TuI/UBp+hfIfuz+gyE5MYkhgSa0lodI4TGy1DmK/HEbcKif1fdKCIsudDRng4PjAxuHEDMItShqSVL4J9RX776Uptth+u5LR1tl/sX8fiQKwfhyN71ZNOh5E9wNDXiiReYawFGq/skz4+vWC3R/3MNvzFR33z3af+rvUr27luCvwbrObPIB9sh0AolFkUxJDjcuUcYSexdo8SOwv78Qt7sZeXV33iLOC7777Tp48fdeZsYIZ/7IsO2OjhUHUP3I1Fh5bigyk3+RpbY29zhy5HHcFpLVSriMtdwfq54pcJ21+IuTNnVy/EjOvRR85I/E+0fffpop/84hPwyMHxK2vrLMTCT03H8Qjtk1xz31Nz3x0HuQ7ngqLoJDhoR5HdD0CUokBh96MnwbVhnBvYsH5JOfJicKB4j2hRMJA3jV48XgmaDhS9XgwJJvP5/9P1J7+yLdt6H/aNERFzZq61dnGKe+8r9AoRj8ajRVISCdikQDUM2bLhhgvAHbfcEWDAHbf8F7njlnuGLVC2adOiRaqgaIsEKZGP5Ktucc7ZZ++9qsycRej3Ra517n0QNHeOjDkjRox6jIgZuc8+Q80IJbgRIfHp6tqo5gsVmjuV2jUfAkeyqEyh2UYooL7gyhf3nu5bg4PJLaTkwOh8LYuCKwAAEABJREFUXWG/LrDQ9+J3hU07BcXQaQ10CETm7ldAYeMKgklEV4pHxR5ZijKS7gBPqln0/vZOv8lB8W9xYPybP/pav/H1l/qCA+PDYdLQ07qWVNAqmCfAbSAxLY++GeAuueO13x2+Fyw7QCuPG0Y/CLQMIU+XFyFU5x5cd0rGFCiSQv/Z5UZfkol/vp5A4APO1U6BS5ExqgqHxS2P1wPjw1F3b4+6eTtJHCQ8Pn9m0X/iBaPpq69+rPfvv9TheKskSnfonygiV393fJpwSiwo5Nq1YesLRelatC96pKg8UkifCeILQb1SuAlFBXaKTNnOEQHVkKDSKV8DUJD3Bv3BF1/q/fOjjrwAX3VAGTCZoIhQQsdQSqhg/0KRqi152Sk6zJVFoWhqRZUx40khJ/0zi7CL/Hcfn/QthfabD/f6wK8w9xS/E5vLlWLZEbTA4widd3ezvnh70O2xqDlZS6cN+ORIYr+kvLs7jJeV49yI56KKbCFfXVkC/DLanQQ/U+RObBKeWAgMCy92wYtwjU0FiwYLk399Iu0oIEV3FL13d7cctL6jcNzim1kRFZsHG8GuM7Y9saA+k4snFpjT6SRDh1fFbwfmu4hWhK+tacLnx9s3Oty8IQ9voXdUrU22UeADkUvCB25IE2wWeCcHz1raePbm5gMHht9yUPwNi9f3tGLCF28O+rWv7vSTL2/19euB8Y/e6jd+7Qv92tfv9SMOjL/iwPj9ODBuesPG9h3F6j02fns7Y+MJvzXN2N0+NPi+TVVRis5sjj95g0aBjCwc4ByZM1Nkm2JNxZYaB8a9qKrwJ1SjaEpolgnfzMQGgE1aTQX67hT6ndq0s5BcYce2xBof26RSGwoxFBHYQejfWYQ3ZNk4nOui9AGd+N/lmrJcLnp6YlPAIvH4+KDT87MWFoiOjws+tp+zLyyWFwUHeI1F40gtmdCxIFNXQG/TGZ+e2URuZiDRKzkPNip+t2OQxvLNzLu7OfCjwo3estH1/Tw1RSSb+k33bJa//fDpemB8/yCh64E8mYEGWDdTJ1y0kqNnctwb4gW++0sezK3o7jizyLSh4z2L4GcfZLAOnL3BMBCHnt9q1Vvy4et3t/ry7Y0cE36+RcbD8UDMzWrzrH96eKsj+v5akQ5TI5cmDqWOwIGaM+s4zdf8zaKIAKTxxf1KrJ2xwxnfbSycqlKdUwfi6fY4yfq3Evptxn8fvP/r9EZ/VJp8Wcbbz7+pv/Z3/w86PH+pvPuFvv3zf0tPv/aHqvg5UyoJLXLZcr+5RWZsHNh7p8btbCxXctZ+2LFlR5Yk36epoEeFd1VrBVoxICLkuTiPT1fHphtg23aMvhN33vA8kbveOHoj8+HTPQfG9/roA2Py+sxG0Diu/4lf59b05ngz4A6b3h6OarUhoXTGF46dsaEihhbk3ZGxE+uyrajz4qA+eI4IZaYKMR5AZpGUgw43ShbenXrkzaPruv9tRNf/EzxWXgCEZkWpCo3W0BsapSQ0JUjrenUp9EMfqOO+lGBeyK24Vmx7Zv0wrwv0DQvxuAGdelTBn7HrDXuSu5umd7eTbv0/Nz02TWy2Kvav8EacsY85sanc0XGeUu/eTLq7rToSI1MLEaLKSCV+a8SgfWf6QvN12HrVgjwrfAOcuTXd3kx6e3NgLTjCex5+xjzy5blzLdCtKuRzlBAM4I7VoYH5pT0UPeguqlGoF/iKl8/PHBZ/Zq28p71/WmXbwhpJBK7UoDUh4wEdLf/cErtJdEtgdYjvxOFOfdmI9wu15nR65Meqe/L5BK+NuAxkAz2kDXkW6seJ/F6Jv0gxnrqZqu7Inzfkzw02Pcy2ayVfK2tFG/rfYfM3dxO5yhgypXbtCLtg6zPxezKwri0cWG7Ioe2s2DkwBioQ1L1AXiHDxovC5dRZq3at+Lsjk/UpBEuBtrgs32XUlZW6s2rjcMdwIf/O5gksjnGg4KMKtDqptklZqtnoQkydGb/QOhdWz0Fmx5v5KYXPEvxURKrg7zBEjvmuF2de7pxPJ6/d+OyCvO7f0cFr+k6NsR+Yplpy1K02Nc1z00RcNnKj4jeRFDs+M5hv2okFKbDHhTw9Ue/Hpp+XsM8c1HzkxdF7lUfqrOPRvnPdoGTg266F3DhjH+s2bILNz+yXTtjfz5apwbe1okJbSlGiVyJH0CqKIotKbWrY7HCYkXlC5qZaK2O2wdU/1rMjZ8d/HR2Gv3i2kcYzfbhM4a9fgchQyVTFLg2f1FaUPO+S/E5wIQ7P2PPMurNQUzo5Iqgk87LkmFuIhwq4fYW5VdaKibye9Wbk5qw7WufpLXF8nOuI62nkJXRKyFfQRHJHq0ByA7Lv1LmdPOq0eESwRwoNIMxlX2/sDb0/9N9QXdiLGHzvWO7kdyrVovAdKujRVHQoRUdkPaB3hajZigvO5OJO7K+jZp+IT/tywQ4rcUVqIlUAEssFZqaOIk1BgZpl8Bn2HDYKRVxBcptjju15gZ7t+8wh1wn5l1+hnZmaaqrWUEW21PUyPwNpgoy/5G8JjFMK+CVVmBMRGkIylTu+/diHvL3v2gjWBR+v2HXlfudFWdoU/JAVrEOd+yvORY7bJ/ZM59Mzh/AXaOyClRo+nA+TvvtX/sGg/+s//av66v7Pwb+jbaevq1M/FvLBe5dHvzxTS90+0z6zXzy/Ana48KPchbxZXOs5mF45KF6oVQs/sJ3Zv3mtO3kMmrhROFTdiqNvjxjqOn6zpCZ8O7emyj3CiGEFdq3EetL23rVjSNedM/XjyQczHBjfk+OPtM/0nfH91e879trFlEEnI2hfQIGeoSB47RvXxhO+tc6OlVRqqnX8WDL2ashVB/+gVux6pm6d0Wkh1zoEdnRbDUze8ZPQyv0XZHninc2yPSDjPfu8E3uQDbxAAuO4Xi/Y7wRN033incrvBI5h45nvAZvYNo6vhhy1FE0lAbdFB+Q7gHMzN/bwB3J31lvWF6/rN4eqloHvOz6WWpEiujrybtTajVq5ElPbgF07+jBqFSTFqIv3HHZ/892DPnz/qAcO0xb02phv7yV2dT27IPcZPTbiRlyFODtMk97cHvBngc7GoepZtodtd8F2Z3LoBK1n28jrNoczz6wPC74Q10s0CpF0wWbjIBMeZ8Y36pv7TtB5hPc98x6IgQfWzGdq/wV9FmR5wq6fOHy8pz1BY0NeunXhy7wvprWjrgMFfSPC33BPifjoPQQrrXxlFs1T4/DsoKlNikJtYO4JPbzncG7AYuhbMokCqRMPERq2x22yD6/rWFFhfkQoMlQyZZt5raitqeLTEnmVxYaQKLEBvY4s+7DnBR3PyH9GF0ZVoXFg3nFq1OuqEkFN3OX8eGDds11s+4Uc2jteRjbH7QkbPtuu6HGiFp+4tx+evAfBlmfGL9Q622CltT8Kss9z5T2wqHJfMmWFHT8L8iwYYgFxg49lM35FHhRCB+Qn9p6pD/f4zPCJGPtEfnzi7OATZx2W2X/z1rrZt34//uOff9Cf/PyjfvqLT/rFt5/14dOj7sF99BmAawHtJ9b5bzmH8IGxcbzuW48HxgyfeYfzu4DPKXxg/DPeuf+Ug86fcmj8C+6/Ya55L+gsLou/Owbws+PSeXoiZjdsaN92L2go7vsLNeGBOPxsWWhP1EfLf7E9sNuCr0z3Am3n+gNx6Xdwgw+MP1MjLuypEpoNc041sW+Ss4mNQwXjldBok/tALu2pvoVYboVI3Is4EXvVAI+WWuZ5ie2DOYgq+2gjdlZyf2E/d6Jumu+F+4U+cRVqbiPGD/NMTTnq5njQTH1p9DuOzWTtm544yP2edysftP/C78bffNB3HMTb5h3jdXgSCuxPqCWbtO0d0FUGxjGrRJxnQcoIYoNxYmNnfZOFlbRiv2dkvPe78ucHffjuIwfGn9iXP2hlj5asg3MVclZqduqGd5PjXARJ6O2CrOapURNv5B+wDqx/rQZrYSiLGMeL1LOL4/9516jBrHWP1KTP92d9+Hga8FP/UMGh8ffEndeeDZ+WKLo5HHV3c9Qb3mne3cx6C9zBIxVXFVaUvqDEGcc7OVaKiZ2A/oqUAjwbtKOw7zNDJVNJO8CdBg1E+ep8ucvjlagAlVF6IWrDQ+rKnK4wgJ9MIFfF2jaUtxH8TDejV3TfgA4tDfBXDGL6M5dxBrzwM8+OnlgcQmME/J17gID+oZ+ic8XdCdYr7Bj/OldD7xkBXcjmWiiYwUKXL0lQxnhGynKJa4ceVOTnLKFM2y0VEeJLr5cl8r1t7NYq/XAPqvss1z70QWx3/Aq8oNBjSgZuf+WzKvR/Pn2l36kXvWMzZn0HfdMbeFcKQVqGiFaS96rzrka2H++aDBMLdqBDxQYzgXVze8dLxEGFxNux74qtzhSaM0XoTKEeGwiS2UXd9xtjK0m80reDa0284F9BSKmXCx2QzeOWdbT2E4bpYP3s7r3+0s/+RBNVJZhxBb4D2zLOHVM6RWfnxXAbv5p6w3NBJie5zT+1QuFKZUCgayT9SjUwhFLNOraqw2QoJGni7zLm1JIqTHR7IHnveJm+I8FujzOJPmtikYyIURycU9fCulJciLeQSknohBq2NQ0ekRohAq/Q7NjS6nM7NN4dRxSdDoj7tC1oXVl3DgOcA5WKUpE3szAnJPgX+qap4SMAmSagAbU2VdqC3yKrAp9GMIeZgrH57Pip20cIEdg1s6iUVIIrcHfwVmqFC6D1c7sjt6DRaXfmGqeW1IEXtRuKjtvDXNG7DP198CReDDp+7OjWinRzbBwsznr39qB37466vT1gT2QUlOG32UfUqhObpic2Dl5gTyzWC/KeWSSe2cQ+sBF8ZKE7sUFYWNg8Z0eejs12+GyA7xUaOlXsVDJVAqCt5GpF7h8gQ6hMjOzDh44hw46eHTsEOoMyaBXmuu9CTT0RbycWWhdtL6pnirjlGcC47YdYaKZB3zz8NydsF7clO/27TD9iV4FJJS5LLRL3O5MNWGaMeb79574+xjqPnfmhUooS3egYedGRPSJVskhMtD4LNjyxsXpgMXvk1+sL9hy0JIX/ZKpAp8G/TQU/Xn3ZiLt5quRKI0/oZ3PQsAMfZiHdsJEQ+Tp/IvYO8zTiMrMIUXTBT/bnRzYaf6/P+kuPHzWxsHqzthEfjiUoQURcwZwu15Vrfu1yfdmJD1JIFTkrdCcOg1tW+IYiQjMz/8rlSUfi4G+3oz5T58ybkNJv/+Lf0l/5L/83LHWh7ct/qj/+vf+XTm+u/2Z6Z57xOvOEr18h6A94RQS9AIi2q9E69qdT4T+M8xGoxJjkewN3oHR02YmrTRv2X1wj0XcdsNK/amUTsXIotlA3F3DOxP6J2Ho6sSHg/pE8eCbWVysiqaB7Q/d5aiojx5PecNXQ+NsuGGlXJ/N2+rrcF6AkQhU2H7hYyXMwi2bImwXfQTdKkYIKxJvyhl8XbO7YWTHQaJFhJbYXjDD6GIeDMA3z+Jgo/DE0Dx7BmvS9js+vnxgAABAASURBVLuFlHa+NmwIOfTvWqFjeqSuMA12kXwPyqANOn3G21i7NwZ3oMOmixuAFpl2T2JGos9E3NZaVYhX6043tDct2PlCjTGcyAHnxCM/uD2xUX8mJl/zIgnwVgv1yVBpq/yCc6TeGRzj3phOraiaR4Z8WYSOwB37OR9lxr6nRSw1cA9zoS2yH5AcuXYOkNYh24JRHB+enxHsQYoqspSM4aswE8DjOwbaYNjxtutKpaZ0ns9s5q3LBi3PnZGx1TJ4zuT2LTrc3cy6u2264f5I/Z4ndJyK2guucyzgiwiSYqiyo9dmgK7vLcMVdnRACuQZ6z823sHpPA/9xQUh6zrmQYPgZIge7gdNXgBXNraOhYV4uOCjM3uNC7Q8HshQIlUxWq0Vm1dFhPjCsibVR1x5/gpv148d/lf5ujp8XGcMY4IE/q6dlwnjXuDlWPABz4W42Ihzy7MNmYyHrMxRhgIZMstou0LOlRWZbe+NALa7EVUZocSGmczpIqb7OABYqIdncv0CD+t3HrwXYmCj1u3YkviWxPQhKqLDY+ceIiGVFLSv43SSB9xfh4SnAJ49wETbICJUSlGbmhyz82Ee9bmakJDLuYPNHEsb9l6Ra+hBLF3jKmUdTMNzHO8j7qEZcNvhY53NEnL0CAiJGnztR7hxQz+2kC90cAOiDGArItCLOz5GRxRsIdn/m+1LJy4VjVZ4LkPmLtBVW5KjhfgljkesX2XOTF3lpX+iHsC/Q6CrD16VWCrp/oSOIeQLlMFH6CBGfhW6JMvhGN+GraBFX8MerZYhx9ywda2qw//iGrMk21pwdwsTx+MOsV8Fwa8gZytXuRTJDEkRQ+ZEpwE8RwTdISm0I+uOnVbsshC33NKncTFFBZoVyIJtmGeJDEMGsJgGH3qu5ATJAY48x/hmOYUKwBijhYwQb8gV0I7AhswPYGBax72LqeJ2gHVdyZMN6MDohDPk5Hme6hZy+vjuZ7p8ff2nKX7nv/ofKS5VG4GxY/cdus7rQVfoDwH3oTr8+iC702cWK52WATQlPikGGKTXRAPx434lUrOGYUoFOB4XdXVnj2YbONmM11roMDfd8X5woIbazxs+XZFrRb4za/iZGuYcX2FsuSwnIo/1bmFsxeBYW4lzWi3k5qTDcVblHump6kiPMWJAStx4vtsSqQKe5wb3Np/5DH7IIK5ak/hLZUIAhAAs/9BRgn7XhlCWgUc+xkN/7jZkO1MHn32gRHvBiAt9gz8TEEXJl6FkyvZs2GsqSfxX6otj/yoz6FJIhk7h32wn1qhOCwnm5qDl+wGWE7nE+I7tRtxx72fP3zmoufBecP1LOBf5fcByLujdPVcvF4yRYND/wRbIaFE26LsOL/YT9feZdwvv45851DWc2Hud2N+fqdXDpiTTivKvgCnUocFntAzpB8BtFsNj4xY5nGNDNjp5HAJiKjVir9lPQMlQwQA5QAqEDwsrLrcGjGjZV+S5IMQZ+X3Y/IwOfic6s8dciD/L0sENfFOzKEvItGxGqMm8JuLH48a9oOeZmDwx361pbPDY4bF6rSIGVsbsC0cIZFUz2J8k60pVa434rZqnCd+38VxK6ocrrneoj52IOzOlKxGqIlsCFXxDZijp7wi7wXvwJf78LOhEhgp2M96OoVfLCD0++ALpOiAAZtbjzP75YtnBsx8YUkTI84toTVOSpYW06JKIuxWeKzG1UjvM44J9DGds5Tjo0Ld/V3DOL/Z/5kcqw4nnxfOhY7k0rpDgG5GKTEk809r29/wY8d3nZ30A/LdEP3EA+EDfCZ5n9kZnfOp3A+uzmWCE+Oh6cQ+5gvAlU0GbQAT9Co3PtRFd8rVDY8MeK3QXbLzRut++KCU15tOR+GVqVXMtxCYdVhj72k/HqeqG/SRHR/xIGpyVSbAFqeOHjgn3K+DHzl6CTgWjxskXQWxDyu21nzHcyXc3qlzbHX87cYip5Slu7UPLvqMDooz+yEQ+ZEwD98hdg5b+xn0q5LnmZx6W4xVgOOS0b59GvVt1efHdiv9cVwwrfl6IhWXYbddVBqnzw7FYMEDVBs6KvL4X/Hf4LvQ9kz9n4sa+i4iRM36POGI8ROQdedGJdz3n8DPx6to74ha/mI9lLWkt0AOBXQPcvzJuGTGFBD++oLVrgddVhlCWogJUfNhqHfV5bqlGDhlSEZTlYFO1y4Hm4D2TMAvBZyZdXZECwqjcdMD3QIYyaENj7Hqf3BcglQhtqDihwrAkeHDrbLyxumTJMWBgwODFMxXQ0wDjek5rgQLBCHxlkOxMvV7RGbs+BI1hdIybX+lgkoPKQTAAWm6hBtIOdIC279DnHgt2wAvORpLsBIWfjV8RzgeEB5KgFbFH8Ivpxvq6v7CO0UIQFbscrDu03JkZSuzhFtPpFfyyLq6OXDRmwx1yjAcpdL0ss+UYLcOoxQCjr4S4pZu+QWK0wr6+6bQn4D9b7vTXpgeOhMG8fhiGc+fhB04c4GzipWQjsDeCNvXm3VF37w5qc4o3GkUmRX/W3d07HQ43qrVCJ8DvchD7l+cLwX/Bfivgg+KNoN2wpe25Uxg68eBDMEgp8CUE1P1l4KbzNHSlFb4RbTDH7edp1s/fvtfvffgG23tCCKEU/OFGvnZizLF88uLOr19PFNZnEt19AcKMAxv+LMGT+WGD3b7ivtXCS/JBdzcH3d5MHAJXHeeq65yijPyBk1+i724PHHIe5da/Xk21DpFPY0Ox6FoIVm3QN7tSApslyQgQ59U5Ql96cIgTQpwX6OroYtl2ilCHBh0ciiz46KzlfOJxVWX+NFWVimzQiSzyAn3gxe94OOCnGZg0zW30l9oUpSrSLxrmBx/yc+cAeuNwamOztuMzywGiEnoF/FKLImLE9oo8CzhnFr6Ngmc3NhxaMgYOaKrgz1PTPE8UoTaeQVHHpyt8luWiy+Wsy3KGR9eN/zmPN7Pevj1yYHwrHxi3erXnRpEdmzfs+uRfcx+fdQ8888vgygZxgZ4POj98fJT/JtYTxdUxaBk3Ym5HP7cbceg2iCnLakiEDUklk0WtaEbu6QVquepsW2z4YkVvg30i9Bh0sH+jwFpf412oo/a/D4ufiL2T//YKi/rKL6ir8wvYWFiGO8lNKWQZMoNFTXJOBC8gQcwH23a3pebw34QtM3PEk2VAdFXGkrmoRIru5OJOfKxaYbYjUGRiX3xNfDsHxVWx60xsFPxqHOfuI79af/70oPv7R52w646+ESHPL9ihYZM2Vc2tEkdFr33jxehm5uVo1s1cNSFPxSawVcALEWQesFeWojZNarVJEci4ywvgPYfF33960r98WPTv9zv9/umzdmJrWazHiql3haQOsRXDWTf790KsXsBxbpRItSxsUpvmWtXQrajoAP5ffr7Xv8xZ/ymHxY/Y/OpL6S/+0/+V/vzP/h35+vTj/1R/9Nt/R0uer/Luemm7bIuNONqgteN36xKJRCjZAw/RsSOb8QZwT5fJaqCBavwBQxPZXerYeCO2V2ql/8aRYeN+I053+An/w10dnu7zZuTMjw/PvKw88uux7eYXojMvBuZv0lkKMTEBFd5FQj5uZDl7wBdANbH8SskwAmbllnvKkTK6iBaBKctbIpUlIVOkKIMOYhODXYiObH3Aim0u5OKZ+Hferc45EHa9WCKC+ZJoXuUQl0c7naZpGsvIsT72Jxt2tF47E7YBWGQHOvDSrltnA7Tx4+BKuxP/TjAGkSeYb7D97BcEVSJHqamKskMv1Nqxr2W+UF+8KfPG8ImXxAfqyAN58ei/8cOh8Ym1bcMviQ6tFmgA2Ka1qsPc5INWrxtHNnp+dq5U8EqmfO3IZH/ve8cqKOFveAuo5MwN897ww9lxLuRIyrN2dLiQy2fy4YKfF+y7g18QolkPaPMRj0I1s4GqqB5dOz4QtaQWaZrwKvOe0ctxsxFjDZ7mdWBjP7fCWjdRhyf5bw2/uZl1dzvpSF0+zJX5hdwKVeaUlEIJ/cBPXat9hk4b0JG3I8FVO4EjuW+z7qwVG7hez3aeQZOv4MsA5sB1K/sbN27Uygsb3JUW1bVQRy/UU9fVM3mwwdN+rMhf0WPCdhPyQggyV0nMy37b0Hm1DID7YKshJzL72eB5bk13Ac9292Hx04gB1izqjXXoyG+c3XNNCAcEjhiAgSKwD/0r8bmi87JsuuDHjXnWtYBTcVjJVPBnxTfGOQ8fE9OD98a+atWZOuf4dD5AUmLe4APPHQ029Op4HJLEZKrgowSnAIkcxa3EtBBGUcdm1tF+YEil4t9WWatnHQ6zZn4kKJVcRybvBVbyeiX+VuT3C/pKjbJPLXktQa1NeKYqAkymMzXitygytMGro7Ner2FwCbOpMybs43tLloIiNDJCAd1IJlGPwNa4H8/SzrwNmquB+YvB8YHNbMMLtnYeL/iqY58CzVoLMqWmVuTnkqEEKrrPyDu1piz4DJ09J8Gf2gR+U8mqjJAEID8fjYvHiBhjJZJROohb67Uj04bfV2wWjFRoHxybrWomTlsrw150Kzh0DOQUupo3Yc+T714AA1ln02RApRTkqswvipDcJ4UiU5YjM5SWx6BkOITJrrmKnRCLvQLThiKhkqkEgnpSmBsR6uhBWI15mHm0A11cyAk76Iqokxx/Iz6ZsNt+IUFCYVopJW3NVCmhLKmgDQkeXUOv7lZDpvFsOghpfhHgK8Yf8a1xMcKcQI4//d1/IB0+K9eDfvyHf12OV8uzYX9QpGAu/PViB/d1hQR0dNx5HyVchh6JjA2/XyFVX+6nlmpAQsf55ne3qFKZxBdyY4kdCjst4qpgx4Nr+d1MPW2q6Gu5bKMzeXRmHfH9ip7bq57QjgjSoetC32aHmTz93t8fj5OON7MqcnT4bLu5SZEpAdapS2gVylJk2TNCvtbetZAbZ+rICs/IIAYbMVSGbLZjEIP+J0iidO3YdYe+682gCZ0EIkK20Yps3uM+sCY+8251wYAbfThUkaEaOWqC9W6Fe54rMk62C3E/AyVTvkzfgOBy7Dhnzxz4ek+/I7f7DQHdCM8Q2lt3wLGGnJ1W2kHbWYtWXZj/jGx+J7h/POmJe8dEQqPiC7cRocxUycQGBXuFGvKBIpNbyJNn9gOPzL1/OMn/JMITup5Yc07U6AuwABu+2tG9IysfGRDQnwEMoRfScWMc/co19H55RhzkEfkLIIRlOUyVfUXFV2WAY9D9xTowIcF7BR6FAQYv/61Y78P8/vl4OuvZQMydOWy6UBMXYmHYlgmllqF/lpRpmF4thdioSjqsm2PVenuvbn+f0XtF7wUYfF7ous86hoRdQ47BCfrOhQNryitMrarAIxSCK9/cmRfGW7C7wbHHgCITWQr6E6/QmphXM2RDL6xDZ/Tymm6+ilCix1RNPyUF9uiAiA6pM76LFnC8XojbJ97RnjkrWLjfiSVQBMsRCwU7O5YLnYYwyTF3l3ku1PaNORu+3Ybcm1byy7a13BEhj9mvU8tSAAAQAElEQVRehgv4thlTJJyfEExwEpmzFBX0q8hesU+bmuo08QYQumcf+i3vtt99eh6Hxv7by36/dJ0wr41at0DU9xGh1ooyDaGIUElDqtZUM4+SqiUV9PMtsKTxHbpeHZt1ZN+pGxvrxi5QZV9ONaCXSjqmWnWcAGrT1Co4QfwG+8SiG9Y4w5F959yklmK8W21oC+Aeu3lN68guks7vHjVCfGREukRIjHtK0mjd0RnY2YdvQMezIQ2+NIPuBj3boo/JGvQCeTORO1KVtvDcDNi9ldc+t0Vza2qlomdIfDZ8eqJ2PpJHZ9qF/FnhYV++xsGFvoUYWl/2qht7VOuGeCzrEOlinURaByAyFHgkPJgm15kzebliD8doQaYD7wE3/NiYGGNhzDXM7+iPnHu4fWIffzpftBJTUB86ZXLHp2M8675Bj48goQrNir88tjPuzsyiUhJAV8Yz/Rw8J7ESKiml4mp3E1tgZkEvKOr7lQJgRhEhdFJEyJebiJAFihT9hpD/JCQNwYChIHQpiYChsQDZ0zjYjrbxhqydMV1n+xvSKiWGkK0G95L79MMV3Bkkf/8q6L/lcqx0Wwvw/eAP8/4iRLdM4x4Pct9B6gTBjg02ClGndV/AsZWiAwl8BBpyptPYL2PQ+4F9+C5Gzwa9DXpMVRofCOwSARIf9xu7G5tntwY/DrDN3E/rfge/4aqDZ0oRMUDjIhrHxPEwvtwzbvj6l+ukP9om/fXpQU5K07R4DL3Mwqn4xDw2YsGFs81Fd+8PunvLgXFDY//3AkyY2qybmztN80FZGj2hlYQ6sxE6UbwvBPcKjZVM2LDhAHywYZN92GwfMjg2MAnzXz/99UZDzyFgVwwfuQVC8r9nvKP7Tx4fGIsBihxzPaXztZK0ZxZ7L24+OD6x0FumAMtFrxKfI5Z5Nq+OfDClmFbd8MJ0e+TAmGS9OdjvRVMrxHOqvAgccHWBvL058HJ91B3tDfMqCWlSJ9sC/icWUi9oG3FlEQsFuwIT9my0lbioRUP8iOAm1Gm7kIYv+8O+6Mzv2E/Ajh82DluXy0m9ryI01ZCv+CZTAdTWdECeH2CeNLH4uD8pUlkKeOx4EcqxsFN4d14KN4rhymbLOYAZFYxnFhWETEARoyC7SF3wsW1sPwfyVviWTBVsVDKxV0Guhu2qquVjPtOZzwLEAe+KDj4sduuYPGDrN2yw39wd9PbNUTcsQrbVjkHtuwubFPvxicXTm8D7p2edkXXDHt5cemPn/5TH/8mc/e56tlkv24y424EN2HmmgiuxfSJrIlQoVCLVsEtrVVOt476UZERj4XQcuz6uLM4bMnUMFOroK7VaVAGB7cXkhKxeBLyoP7PBJC3IkRhAqkBPwqUS+BGhiIC/lCGgK4h5g1xnuK/IMU1NDQiQrFdHD27hfbV5SOrItcHAC4z175YR2hEh32/Ue0oKvqma51kFfW3fCznrBen+/kkPD08cvi3g71CUbCPjWb+pFWSo8CxDX/cd5qbbm4kfV6ZRI2fs0JC3wFNcji9EHfpGJPOqshToB/Z4OTDmR4Dv4f354aw/OHX9873pd8738trkWLOM4jKtHcPZxtbxQp4ZhN4VflNBL2hPpall0e8SG3/h/Kj/YrrVP6sNtK4Nm/Rl0n/vP//39PWn35Pqo/701/4D/elX/4BxaYcWLLC6ZHsaRp/9jm13BjuyWBeDhG0HgA/tHSAsdG2CESCkTGMCyClfEBm0oWkdF9aclRw0bLQ7sduRYsd4+4jbrpWa6h95n4ivB2raw9NFj2wcLgSY8QO6haBopapkwtNMUxEA/T4k3lMaL4QOBMtSQslYBTAd8ScuC9cV/MkKHQYimRg+fEhsGFpR0Hmw217cr9jnYkBub6QMxoGYAtq6Tpdb90HaZpLixX5dw/ams2JjzzV9lhD6PSZhBm1szDGVdniBphWEhbh2rCwMdGzUkclgJ3SQBiCjGVqNUtAJmWhgH7KNF/xgGidywevYE/Z9ZIP46ANj2mc2Z67nG/SSuRW7lFqUpYx8mDkgcM26OUw6khMzudrAcV0E3SVHw1bMFz4NvV5dnWdSi3mp69/sLdSgIkhryIZeF3R0zK+0dCK3yONUgXhiQ9MziC8faJim5wZKlypNLZl2zbdHauiG/SYYeE9jOExVI5ePk+6owze3E4fFTUfWwXmumtG1NeKKOZmpiMAhwv4iHgBs7txy1cCV8uW2gzb64LfgG8fwhs92/NGBEH/iSi+QNZg45vFle634+8J6fmEDjhngF7rQdyL3z6xBG3ytfy2JHyp6NgCFdb064zs23wDHykp8btzTjd2xPTwtR8cHHXmGXAx2ZLScXnvs9yfi4Jk4WImPjXGGsWcfuncriT0iQokcpRQJGwndTG+F50p8LShgWUAbfivGHQmB5tjngj7noeuGjtt4WbOOBvu9I6N8BV+REoR671q1jz88QjcHZIaSjgFKJfiehtL4rdN0WRZx1RLsD7Adfj7ME/ZrkI4xvhFvK3J5jV2oM6t1oE9wRHw15hbANGotzC2sLVWV2E+FbH9EtJUlbnAr95YE4AHTjH5xRQZyhgLCvo/gPiUZQorgSyHMTxzsWl/jiXhYDTjFdcd2NCzYEpayfA2alqnWMvJm2Ad+FTmnVuXYdp/tiVgqmejSwG3cF7haCCErHyNwa3HCI5EK8INWCqupDSEdbzttSMMe5mFehlaKCnbzYZ33P1DFLibcR/vDNwp0/L47ZoFBC15TtVwJ5Ss/MRARCnSKSOWAkAJQDJtZJlwpzIb3zNHDoYReZV4BNwEBsBUhKUyqHR38bOl0JSdfDnuGBs4Csmu25Xax85hbo5tmZCh/BWChIQG6CSKDPgx2GLr+b+ja6cxAF6UiTMkgk6Vnl+1W6frut/6+fP3kF39V7z78nnbPNbiTeRFFooWcnI9u6cBPMWRfkX1H4ASn1lSpRaUVNe4bBx4Thx+FNouuvglJHKyWFopKHz/KbegxdOfg1TQOrAdvbmZ5PbDeK3ot1I6F3FnIoQVHrDjC8kgh+wCFkE8yrvUXl/trq+znJx2pzRXZPMfjbnuGhNwDFJBIlQJkKoC9Cx07tWTnIHWT17mIGDnaoJWej1ZMlVIKoPO8YaTNk0V3hDKvNBP8nf4T7wpeR7xWXqht9hmsxLBqARdopQxZaglVBqZaNLWiGXtWxgVT+1gvl/XZ2PtcWGttmzEG74gQnwEK7A2jbnsDu/2MrBoRvcvzz7wXuFY/sa984IDF9XtDxooctk1CLDKQzZCqBJHlMRT6UW/8+HzmHe6JA8V7Dp2tq98rTl532H+dgQv+85q2M8EiIBaWu0oynungI49bN/lCflkJ/fJCHBmSr0zJcrZWsFNlTQamqpnnVotKzRe5JeuQGX+mtd8WYu2MbP6bxc+8gz4BboevRtxtxISkkLKkHFMZKUUoFdBP6npV8oxq2KLrQuw+c7D6jE28HpmHfbTYDqwLC+MdG5NUzJNKxsgf5840NdaXK8zzpNqaSoET9AVEhPzHvDZy0bFkm4mrQKeUwvxK7FRV60+f3b2hy4I/VhYR2zuhU+1L4qsU6Ce+gGjHKx0OXeIuRNfQf2G+feqD9IWcNG/TKZkqWfADrWlmKIHCfUiybCu6bvDdsLVhJQ6HPbC7aRg/wd9gdsI2J3hdAOOAOuRIiCU4xi3IOwD9kg1bqVWtVbGs6fF51Tgs5sDYf8P44/1FT/hita1Qyjw27mGlyMBGRaWEMlMxeCT312fzqPCoJVUi8VWO1vcljc8EPkLCDd1WYEfgzBgx6BxuzC+ZmmiP+NMHm1Ot0IEHDOfRX3XED0f2nZRC4kmMSwFd4byOkTr529nUu3VfSEr4JDS41T5wNOp9MDP8jJIdeSzThg/cCpqeF+KOMdtjH7R3RujkExGKQNeMobP1b8g52Q4G+kvmsF2r2N65xhwoyr49E+N+R3b+L9TwFTlsH+eBa4BjaWG/cbGPaVccR3gIMUyClihkDuIp4FNKU0SBtl4OjDdq845lQsU2O0zU+yZQdYH34/NJ412EfegTcI3bjfm70EzWp6BDyOw6tpN2+NkACZFifdDXz2KtUwS0sUcpKiW5v7a+d3wUaBk9LxjZYNGgAyNY8PK4Ehj+lcK0rpOKKkxsvJIpXxYAnyl4gJ8MUpeDYPSN/pD7gykJ0wEFgV4huWcwX6BkUQUaBjxMk44cZBwJwuPcdCDgJmS4GoN5mRLzzMBGD+hHiIuvLvF9DS7uEUu+fHttxyi3yRB0wLYuna8r2PBSg+aBgHl3POjH797oN798r5+8f6uv397q3c1h/FtLEdbYlIFXstAT/akgMRII7rDOC33RiisipJSihK7y08YVxgRxQRYhmcw9H4avQ6HR0rwM99GKy1N+eOAGlzKfXvh6Efk751v5oPW3ymX0e+bOWCeohl9ptRbFOisvR8W5SefQdl50ujzq4fy9Pj5+q28+/kI//eZn+v7TJ4rWWRcKlYvhEy/Y/s9fziTKZoGxo/Wzy1AVH0v2Y+UhPQbOaLlP7iNCfNAkBiA57fVjayfdTFXh5hfvvtDvffdz3awLmnYSY2cB6LQAE013aoX4qRS5qqm9QC2ayIKJJJlK8ktYqNE2LzIAdVoMSdrll6QTm4VnXq6f2Hg80fr+xIJ5YZFcWRhgDs8d+yz6zMbknkR+xF5nFoidwVKL5rkBVfNUkafQwneC7ws/Qn/wdGuITO1R1WNSaQfNh1vgqDbNSgSsdWLxnHUgT0qkNorXwgZpI69tpwh/S7hlwC6pK0b4Oc55gF/VzPwJEGMuSBc2gNuoZmLeTvHaxoHdhYV0QdcV8AbqhB0u6Ohn0y0YrLEBOB5mvbs76qv3b/Tl+zt4pB75df7Dp0d9z6+j33980KdPT/K/Df3IQRfi4ouJg8YjuAV778TTRQ8UxnsOgz8+PLJI3usX33/SLz7SfnrQt/fPjJ+1onNQqALZU6lWGz9iHPQOvm8N72509+ZGx9uD5uMENO5nfvw46obDkMLmf+MwdvNiFWiRoSxFBTqlNGwVbJL28Z+BPI5/A+ikew4zHx0PxLl1F3Zu+LfVqkasza3qyK+C/lt5t7QTz4EvEVM7q8bm1SOkAp/GmKEyv/JcEi2AEL4Cd8c4Hdl4Mht6d2TCk4yBpuYYJp7msagcObA9ctB0GNAm5I/UQh4u+MwL2fAvMXI+n/R8etbz85Oenx4leNwg6xfY64u3R73nx6E7niGP/qscVz7Q35aTdg5fHTuJ3haqI1VXIBdkUDIiNLUi07s9zrrF9jc3B7ACv57lfzPpFx/u9ae/+KyffnuPb591Txx4A2o5R/lB7xOx9f99Dv0Enu/4UejTwwm8k5x/G0gH9Pvi/c3QdZqbCsJO9N2YJ772Pxs0ZehfX0/69eWsv6kb/cF51wO8HvDlzc9+W3/t7/7vNJ/fab39U/2TX//39e3bP1RkEV/KUvBRqvKcGPuX0U+gOAAAEABJREFUOgpFXwA5dtbLTr5EaOCXkteWOQF/9xvEfbovUjFAdMWAYMxAo9GCV7KollTNHDhuDRPFL7RrJx/Xy5kcWIDtBVZ8teDzC/Vg0eZ/H5a4brXpSN04NPKgzjqUA+B21pyzpkJuxKzs1JuuQcsb8DMvbAbnGWpCT2IPpPNKXjgMZfnRB8Ejgicpua+GkFJc0HM7ZG+FOhvKSI0/boFIMIgdwlq4XqS1FgqXecrzoZ0AqDITULFAZ2gneyVQhSt4DmVIph2mGYLWrmf0eOJA3QfsJ2q224enVQ8PF51O0NgE2Rg0HIM+jL+g6BmwHJZnVxLjycZMcvx5Rpai0qoKTA0Q0bjGegpd5x2bvI12J0YQUKUEeVt0mKvuyI3374/82DjLdQNxNU9Fb24b9XPW118c9ZOvj/rRl0e9f3PQrfOcfD8cmmag4tfIii2qtp4AssF7h9GOMYO2wm+uSSwF4nW5plTkvSVn3tzMens76/3tUV8Y7o76knrpPsvD9BHrHYMbBA9hB6tiPy3YZ8f4Ab3DVMd/XeAa8qMv7vTlu4Pe3VZkDsFCxyriTIqUFCH71rY9X3bs3rFJ6GZKHefCnDbskyB7z7LBw7V2hZ/X4wWbLsT+wvr6Onbh/vl81pn6tlKjOsencnRQ2wTs9K3gLKxvK8JvBIxlGPS574beZZ27x9lT+L+A2Tm4CBQuDDRkn2sZsqIC8UAS0B+SKh0vIafkvpXEl1W2S+U+M1SzqNbC/AZUZRqKQqlkjv1inFaKppq64oLfKrRy2OaAfVpLlRqyzGd08l7kTIyta6dP48pAFWJgI3htm8UvMKw93h+svqd/Bfzs2LRdzhyEP3Iocv/5QR+//6wPwEfW28/3J2rvRQ+s+U+8tPpFCUsNGQpyR/ipo4dB6CLRrYIQ1r2iy9QK+iB3pCJTGaGQr44FOzFseQG6Xtwgt7tjz32AJ5SSMq0ZelMtuoLt0+S8MC/j7VCElSq2yhYjxpzXz+hsW11wvt9zVmy0EB8nYuoR/Z/Zd9guWUKZzEM6/5vKK/HjtXsjFva9U6eQmbjs4kJGR8LKmG1twWf4viHw395Mcp7dkK8Nma3hRu023ok17pl4tFwXYu4CvQV+iIb0Qo0AsBffipRozW+D/wruhXy4QGvB9zuTNnTZaNcByGfkCCiGEI1a2C2aBJ2EHG4hJqWGrhW7NiABca3wWIin19Y86WK+ib5CgCmoSZBQ5WsqRRXiCcBYtuUjeyXHzrAvtfjC4c6GviEuvq6q+YbnV9K0Dit6oR0KfBFh63V0wdrcFw5rWxUxgA60y5ff6PzjfwwR6c//4f9c7/JWbPM01y6qNz7bBqzw3sgBx/GZ1nBxXHC/0aIk+awrQK2kNGI8LJQkeEfwJS66bFvHaqdvp/uCH/y3Oh+oRw/E1P3zs564N7/OWC3S3Ipu5kk3h6rDXDS1FKbTeHHFcJBSwjjTkuM/+DhmHnkHuWf/+8g+5sxh0em8jT3RI/ujE2vcTly0LNAJdO0cMuwaOCfwwL9YR3A2YubsmCfeHwC/s/hA1O825/OqjdjizJvYSM011RCoGPBDq1WHaQKajm7niuxUSGR0TQKFOaFDC92wnt2h36GEzYZMGzGxascHHcPZFkfm3x6bbuaEXujuZtK7dzf66sfv9Ia2zU2CaJgGsqgkz5Jt5bi073woemFtX6wbgboSu8v4n092l39QE38W7Dxpng+a2A+1NmHjItB1IY/O2AM2+KQMGW4tN2vSBE/LifryNXyNrr4XWoWkCL75COggdPzcRyuHE1/GMQSqxMiRCt2G3ydiYXILk4a/C3q2mhrj6Fqp9c2APSfkORwSGSvvOo39dUPWSlt576ia56oCHctxIZYv6OU6h1mESYDOHq6j78a+aJFz0nXIcXEhJi6eg+/PwAl7nsjV3gNfV3lf0pCro5tzqHfyCr0LfRN+PsxNN+y9b25meW/jHzaGPOhkIyzE3oX16sza7Tp7Op3kA69n4vL6F7q2EassuZLpZlECihSi6cTcB94lnVNPyOU6vhJDdkUpSawW/IsNkGVutNh0xl6GidiqyDlEkbSgp/eEzlPzOhJ/01TJvK7z+EtMq5wjAe5Um25vjuhPPbk56ObQ5H2K4WD68J6ABvESoZCIN426NZWiViuQ+Bx9GBeX43bIzXMyD1Py7mv9L+TzWQ+sww/+d5A5T/hI+8Q754IROr4gdZBxJ7c3Xcj/xXso/OV8nUoS5yEvILb3ypwLdvf9GZtdsOGFNcfgPtjLPvvy3a2+Zt/2oy/f0L5B14MmxxHaYH4ZZuz55qbpa/asP+Ld60fvbmT44s0R/Ek37E9t61qCGO/M7PKVxO6M/W/vqt6/q/r6i6Zf+7rpx19O+tH7pi/fTvri7az3d5Pe4IcDNm0kYicxLf8zOuIuKbBfNnyU2rzGoZttshLcG9AZEbHZ2efsBNHu/2kp+8HLgDM+X6k9uwRewyc3xxmZZx0nQ6NeFc0+k2lSZc2wE3f2kBf2B2fsdqI+OFdO0Ov0NfLx9lB0mKsmcrgg84ZzTtR8410QGrG00nchD8/IszMvsc/UUqVVJXLwhbvQaU/iPLWxz96BLJMmZGuA9waOA/8Pj50Dfi7E5Rv27D/66j1nLnc6gBcq6sTITl5woxm53t0d8M+Mbk2JjJnJXmkCGnvyVIoLuXbsZvk3bOt1BFMylmqlKs9Wgk3Q3vsgUsuYRjHZtDDBri701VrUXiBhJq5XYURIRPgboLUj3PwA3HhK8BXQygFFWYoKkJmKKCovUAPD14rjmo7zBNAeeCaRp1ZUsigjFa+Qvg/FeKa10MBY12mJC4W4fM8dqroLcG8yENzT8OkMdtwmrJT0VmjP6P32eNCP397pN758p59wCPb1m1u9vTngnCrrztTx+SWl0PjDoPUzDARoSn18gyBDRAiFFCUUCUSMfv3K1a8zjE5v6JcoVgqw3DQMvmD6DnDfgE7cd1xj2MHp+v+cb/X79VlvchPTrfWAYYOduRu6+cB4OSiXJl1CG4vH+fykh/NHfXz4lgPjb/Szb37OAdBHNkMXMawThevxvOiZDcdCpuyR6vjMOib64XJV2oq+frZteGQ4lAJCigiAJ1qFhMB8idsOjjTw+Sop7bXoD37yG/rvcHA9kZCOy50i42LsfMlMErnKi9Y81XE/MeeXkCTDKwRF4gWK5M2oYL6S9Cdekp6f0IsXpmcWLC9yXuAuKL2hJ2jaYegiMTZebMCe2BifKNSboFUTGRpQdZgrbdFMUZwoOA3zVgoqoiqxi23kVnTsUbXnpNIOmo83mg43qm1WcphZKRatTZpnnrGHC+TCwdhOTmMsCft1BcXnCnsPfPwCXeMqFIKJ+dM0SeC/LiYbhUMoZZ28sJ690GCHhbrg5wvP3pye8fVGn+dmKZpQ5gi9t3c3+orF58t3d6r0e3P7PYfE33Ng/BH49JlDQja4jxzcmdVcG4cEB5UsMv1nNr6P2PmexfKTD4w/33NY/Em/+PQZeNA3nzlwBmdlwfAimS6ukdSpyibqoLfvb/UOeMMieMtiduStYWahm1iMfH/39vjLA2MK5cai4L+NF9gxS8r2Ldi4YzMvqideeLxR/4zMn1nIn9is2/8ruoeET4paK5pq1TxVFqGmNzeTbo4TBb9gnpAv19qVOLH5kzis2Ku2qsa8WoqKeWde8XsnplbxNfI38IeTtTNfrlGQrMTNxOboME86HtjIUJe8UTNM0HbGLMTngp1W8mPxRoEXlzMHxv6f7vmw+PmZA2P0v8E2X7ABeP/uqPfY5w75K/F4nXdhM3PWRnx11g3LkpFXOeUnCXEtKvmZauh0ZPNwczOz0ZqxwywRX96gfeCHAx8Y/8k3n/Sz7+71Hb78bHsSUwu0XYNGDLAofyYG/o+fin6XQ9/6hM+Jl0c2TqBh18ZG42bQn7B5kmON9oZNwC12/6ql/vp+0glj/9806x5aT+SvY/E3/uDf0r/2T/6X8nX64h/rH/3G/13Ph48K/B+RiijoAWRVKXXcG3eH1tCTdudhxxc7wtgnoVAWzzGESgml6UmMMBqGhFYAUgoIie6Bl9xEhgqt5xV8m8RDcZ/cr7G4TyXFlkAbmw/n+4pPV2RYnZ8ccl3oXw3bwkvZRUxnXpEPi4/1wEExUGcdBnBfDprjoEkzdAtzpIXNlumc2DifAT9bV0KJzU9wYCzaJCJTWYoS+eIFSkiIroyU0IWiI+6EezTz1bBpZSwUKrRXCIlnzCnXboNze8fG7g/wIlPhP0GsSZDtGgckOMR4NPTKGAJdESAqkXPTE7Hl2Dux4TtjpxN1+4mXlPv7RX7pJjUkct38V5S8ULfPA3Z03eEj+AWtAd2Rq0M/ayHWi9xGBDzNX1xdjokdwis8V9qdWuHYTgV1IsnXSXfUpffUqDe081wkdeI6eNlq+uL9pK+/POhHX91oHBizmb5hL3QEDnPVYW6qE+s09txUkA9/OC6h0akPpuVDjpIx+LVM6ojI0a5a4A+/t9TEdzczB7sHvX9zoy/Je8Nb+iZyWMjaAWHHAT0knjv1dsNOqCW3BYNP1KG721lfvrvRj7+605f86PSOg++7Y3AQEDo0qbEJhzUSYkO+L9jkhJ3tO8t0w4vwLXRuQD6im+uh14dRw3b8Dc8Fphdqg8F2dZwYzvap11zGVvLANuhYRfAR7U5Mr+TEQiy4BtvXu4T8+xVGx27ttGO/jThxbu20gRBYdxyaTCgwYcsSTEamgH5yHxHMlWgGWJ95apqx40yc1JQqiFOtY42otJXcKdiuZCozgBw4jX6PVXiVWtRawd+VmCnMBahtprVhuDMvioYFOVfqvHNHXJkiBjXif8FmC/pvjK/YfH2pFytzNvp2P/NCdMZ+z/xI+/nzo77nsPj7D5/l/9HOZ15Y71n7Hqm/T9RfryeCd0W+LBKiK7BDwNetA63QmUCtSfwVTZYZXUpJ8BGOGSGujpwAd8KcwvSCNBDj2f0vw4oIJYavxEibC3ZJVYqNac/0HbC3+QnyG/JklfxckGGTdCLWztYTnS/4e8GvC8w2mJ6po0/s2x552XN/mlcGVHZe4tYX2OVasxOHm2Hto15CQoSYVp4v+KMza6pVb8kHHxq/OU66I6YnZBVjC/a+EKPPxOqJPdTJMqH8AqzQXSHIrXxFBE0o+O58Izbx2rW++PGCTiv0rINlW5lo/6zQQS1mWYcQ3eggMY0+CTOqoJ+h8lCRzW3CD/ZXXGgs6GRanrczYN36oCCBytf4KDNVidupVrUs0A8NXZFv7Oc46HQNfibGzsTjDkFjRITMMzOu9MT1yoA2eAzFoBfgYD5io9Oz09fVijTh55n6Yvj+d/++4vgdIVj0mz/9GxwYd9Y/5/WGr66wEfcr/C/EwRl/GbwmXPCDbSkMVyTWsa6aohUySojKVwf4BCAuTog7drF9XR73lC7E1RP+vWev9cChmGPKejqqRIsAABAASURBVC/0dfab1nVm/39LLT+OuC3okMMfkJX4CujYpoOxhP/6OCB6ZA/jfegT+5kT71lev57oe2Bf6n3qToBU/BAQ2fHdBfsb74n17pn3GMfnhl8NZ2rhI3Qenk7yYfHnxzOHVQuHUKtWbOO99YzND44PWhq1TOxJPSLXnG/Hl7bS/+ob400lqfmpmwYcytAvQXC92bD9ig86rWPuiB1uyY8bWtvj7tj0nnXky6/f6o79e6Nf2AOHK+AT0EY92d6O+wUfnjhUOqPryv2Gfivg2F2Wrh0fBRMKcdlq0zwf1OZJpTXo8Y4FoQXfL9QA/231GwLqDTJc5Um1GlffhMZFBAiXDxgdwYA/bkcHPEFyXHRxM0CKCCU4mQE9ybq3mpqBCfBzwXgN/VopmrKovvQbr2HL2fEyFx2Phb1vHXB3M9E29tlNB2xlPHO98C54Qq8VO28i9+n0+rDtO7Vw1TN7E+fmOGwnJxd8cnHM4PuzgTXVY0yT+d7dTppbkciPFXzrZ12GrPTPU9XxMCHLQd7b+H5qVQWdTGNjDfIaYziRF8/U2hPvcc/UwGfHJ+9Zjmf7L0mAgv5B25XUoy7nqPfxj+B5ztDNiTdsmsNWQ4YJOyDLDG8/H+aqGWjYr2B7y3JBvyfyx/VXXAfibwLHYyfyYkG/DdpBx9Sa7m6OevvmhnZGx8p6XIhvoJZhk5aJPxNJg9qjcZlXLUn8FDV08X0iq4i3HdqCdkRQX8gMAso8z9YNmzgnP7MW+7+U/egfiLDVQmxr7L3E+9jO3nXThb6FuO/EeyjGHqVCU9BzDnvMOXEB74JOJ3zu9/cFX6+sG5bnBp99yfuyD4x//MUb/fiLt6xdR1lvkzJOkTTV1FvWsq/fHcG50dfvrvDeB5I3M/u8OmzSilSiy3MJFvwvzcckJoreva366sumH381yQfGX7+f9dW7WV+wB353e9Ad729HCMCKqX3o90xuI64UVVmqpBhr4AX5F2LZa559tXMfGHXsvRlzjF6ouWd+oDiz1i7k90pOiKvVqpuDZZ51ZOE4jJgp+DLRU0qKX+Su3XYkf87DdisxeOF866ydGj+VgEbVYSqakDkzWGP2MX4mppeRe1229YX3KEOn/tca7POrKrpkaTCjBqlotW+pVRuLyM59ZlWbeDfjTGXduj6xD/uevZnj/7LuSubf3d7qx1++HwfG8zQrowgTYJ+dENiHXGMfcnNAzqpCPGYmOs86UAMrcvs9oWO7HZ2u4LldHVlMrxLjuYKwEbR0y46FBny63G/oXQo6SxaYFJQrSoVcJDYMuDF/B4nPmMeIIpjjQNEvL8i89IcSg14huX+BoAXKC1T42ZB26NyqjnbkXIfitSSyIEWmTDQiaFKRbgFJIS4SEqF+SFzF6NW19T3SGgeNRGudZEGHMpQn8Bu8jvC/I6je397oqze3+uL2qLckxu3cNNUiU7L97CHI6FeviFC+QASY0Dd54+r1SsmyKxjnI4NeLygzZ8j10mU03xrN4PtfgpF/+fTDnbsH+ItehPhIQP6H5zv9z+ZPqjCw/ldAOqPt6LZOCkBLlQ+Mdw6DV4L+vD3qeX3kkPiz7p8+6ZlDpBEvUURMs9Ho4yV7IbY2jLJbKQRPBB5uKyG3hQ4+w0YRoYg/CxoXfnKLzG6QDjz9AArpEf98uL3Tb378IMfjK1iNiCBuE1/Va9HGZ/bb3AqFAeB5BlrJgVcQyLI5cLA+9PaReC64A0jSjcrl+N/Rj498JfMwo1yQH8ZLx0VejM8skJbH4808pzoW9COL+oFN1DwXCkLKBYSw1wCKiVsh+479NgqHkkRvkypQSmOoKEGqtSJ3VSooVBsHeqs6eRkS4yG6Eau/wLCebEr72nJFhApFx7Tct1AUDc5tz9r7rpXC674FvV2AV9oFvAuLqu83aoFplkxN5MuRjdYtOfLm9sjGYVZE8KvxRQ8Uu8enkwze7D7z4nk6r0JcFWSYp0nBnwuL3+PLBvjzw9MokvdeOJ+f9Zn2EzQMz8w17xAXzkZUbgK9i4ZdkKVU7l/agv0NbaqaDk1uk1jcOCzdeNuDhCJCCqwJKMqQbcXn1vWZhdwb86vcCwvZhm12bCsl+KWkKvxsgxkeR3gc7F9WvnB8yPbni09gK+MX8N0m48YxnYgAgw9GtS87HMJA92iRNaixhQUN96u1ZPEpbIjaWAAOh4m2ybKg0MjJbe8agC83YnL1wkkuX7yQ8lLjv4IxIecRmW8HVB2mIvMY+Ph7Z17fF4kF17FieyHiSzzph9Y8aynI1ICKfA2gyoDsF5QH+48N0Hcfn/SBHxH8kuLN35kNzbaZqpB1l2PL+N9g9//gvuvfjAtxtMp9O7Qa8vpA+jBXciCUCjXsadv/KyX0714e9F/yQ8vfL5POxKgX7zObpX/zH/+v9a/+/K/L189/9Hf1T370d/hRZhXT+UAF2cOQRRlF9ktESIxaugF8IYIsh22B9h6W0SJCkQnQKq79+E++eHSDuxmX3GaEImLcR4Tkz4CU/wQdKalmDGjEWZoeibPjl45uwm6OlY2+lb6VHN3w084GwI4p6NLqpFaapsQfyT1Qea5ZoQugq394sT676UB3NS02PX657/BEbbPiR2V8RG3qnmOAfiJfIn/NVCWfJ+RsaZmRvdDyPFWPcQ9OopfAT3CkkK+rTSXY62pb94YKeHyUfEWAy0eWxwJ5Ln0RphgKWikYDTKlU5O7/OPOI/XqmY3niTg7+UWIuHJOn7nf0JUUkflu3Jj3AKi4roz+TQJNDNMb6vC07IlelstrxlUmLMUE23AHeTcBFAtJJdEdG0xzleP2QK4eqZfz3FQb8odkms5pj98w9vau6S2b6TccGN/yfCQ/j+AfZnxYmyLJLTkiQr7GN1+wGvymEppq4T7BQkJkKyAeWuVHukl3yHDDGur2jvbNzazjXNWQc5i3B5P48IAarIeS48F2st3oVkQQW0XOPct8dzvLrevfPIWmImKii0aC3A7+Bt1166LcY9OuUdPoN98J3rWkCs+74MdXB3fwpR6vxPdCDVuYvKHPhp1XattKrK7E7MZ4x+4G+W8as0m3H9y/khedOR3acJWB6XBBsDTPouCPjGOHo3QwWjHoVbaCLqlkvuTZwraB/vFDf4WO5W/YvZUyxq1LKaG0XuRLyVQCAbgtmeClPJ7glUyVwlz4TOwJZox4mKumOVWnVKS4sB/2uBDDKwcj20rsEacoxZhI/V0b4ysx73ajHmzYyXG5odtuHbGTyBT3e133y9WJl/nHxyc98SPdiXrtl/oL+eO1eYGe50ZIBRlsB98beJRNlyElHbZDQdC0PiCXDIUhQAOMK64O2D87tsbNSCNk/xVg3DiCQTK/FGxDm6abOew+bN2KKrZiJiYgaCJUWirB36B9Jl6egRNxcqK92AZw24CFuDizJp6Jqx0bDdlC7A526t3Ke9E64t422wiYDUFpZPP1Hg4XoA97w1ytJnnUyHNDITeKEpkdeys2vOAz/01Ov4hajgVZVvyBC6GjcUXEmJORiGOQVVPHGJbDdFbPAzbAfaa/IdsAEPkMesO29Hc6AmoRMfKrFtpMVZ4jQr6wHHp0dO7UPIOg0eELYytnuKKakqeMNpGzomNJbA6toHfHQBfsfcauZ2LIObuSnzs0gpmFrwQ3M5TMp5Eva2sIaCTjEb4Ts65y8Djir6bwP5CijQHf/c5/YhJ697N/XV98999VY6/kCtltowHb2F/Yfhdy4wzY/gvG33FqMDv5SpjkaDV4IR4ySnTr9UIa4gK5sKvtZgut6Gy/WucTej9xWHHm4GIj/8DE7kKmHHV5ImYnYrS1q+xRJNuiELP2TWbKDHfoX7Cbc/GZ/fH5ZB12bcTqSiyf2ds4fzvyFwstYhJhrOOCXgsxt+B/QkxiDHJy35mDOq+P3ov78Ow0fIR3wA9JFVpTKdTwHDFSMq9ys/bMrCHTRE2qRRWckKD8MgedjtSsI+86t3PjfSvRC+2xjW1sOcXVSpInVT6cdX07UNu8Jt74EOrtjeabSaWmBuFIBfhXCHnNGHbBp+PAkfX9mbw6Gbg/n7swP76WtAdfochyBQzdldrpdT4PmbCX8/bmMOnuOCFXGXncaqhECFNIIRGEwszkw7ilQ6MbFFkmyDDWr2AGo0M/IF/xAnqhanu21ASYd0W/AfQX7gtMEwjA97WEWknkosUuUyua+aHVdp6xXatFyTglSSv+XhHUwC0y95HTfje/4N8T71DPHE46ds7Y7OI8IMYcFwOY5D5xVXgd8HXC3zXE9cWtdXFfhe/MeGtVDZlqqcpMBXIzXbbvkId4vRCrXmd8qDZqIHwvxPBlyLBpI14dn1JgQzFXWuk7I5t//D9RTy68j6wEs+mKyzJM8HyNyYa8vwoz9p3oq0O2FKTJ212oKM+1bsZHZPjtGvGJEAFiyYJOjRo+46emqVag8FyIkdQM3farMSKul7kZMWInMhQBKOSL4XGXfCdjomMjjhf2L7bLiR/WfKD+7BawfRzrAT6owhTArh0/ditBjFXG5lKIqRAlD5Jdju0VuisTVnBtr40cZFCIo1qSNaqOg/A7DhVvgbubSXOrIz4d6/bzzo3FnKhTt5xd+EcdHx6/IU9u2ZMeWtGEjSGnANf05TYEj8BWqZubojd3lcNN4A1wC/D85qbK4P3tzVx0mOqoN8UCohchA6VUwQ8V2ytSG0bYiIkB6G+9LKf5dvTb2fNtrOkb9lwoAgOIGT8bpyDooTV4AbSOjbmiA340i0xxdfjs2HnjfX/Xwnz7Z8WOznPre5wKtiqamFsjRuyMmCbGMbmErBgE+TtsdyVGbOBO2Ksig4I5JOtOfdqAXUWRVRX712nSPE+qddJGHXniR4N7zpd8DnGiTmMCbNs4Zzkiw4S/Cvw1oGMD//g1E5vDrvjIeRkRZqkJ+jMwMY44Cku471qx14bgTKcvsXmqZVGWSDpA62awy8G6McGMOpIgn6g1KClBC1whtAvwxin7OuCZgnMmyTccBhkhC4BAGWOS+114VjsWHMhDL8CBN/wzikqm8hUiZUGNv1BEQokhmm4wnJ07t4KBUgVGIV8BLUBX0Et/MMStxE1EKKAbWRQB0IpnD6KmxmXhUTJ4sOitBL+UVN3wAuUiWJGPofHxHKO/tjaO7dVRriP8Fbq6ETwjpPCf4Bvwk4d+SQNceO/A9W6M8CSNl9AQl/to/OF2zKc1EmdHUO+ABmhcfXx73DfjafCWIgbB8W8Z/0fLrf6N6Vmvl4cGKBTDRkWdw+Odg+O+NyUHDNPcSPym27ez3n111Lv3N3rz7o5fj+50vGGBn2e1Wm0WkmxlwV5ZpHaRC+oQ5yPDQJAlewGU+sFm8hU/oAwMf7kbPAFXXDq5/3B7o+P5pJ/cfx4x67g1MDo4eJp52re1puxTJ9F1ka0jedKDTHDseZH0YrqQOBHJS1rTzXEaRdX/CcCb2wNJOmOHiV9sSyKmAAAQAElEQVQbG+NVpRG7cLsWlUUrVW7dd23ExEa/fdnAuT1Wvbk1rUm3x8aCU1XpD/hnSoXYM+wUu8vlxGHHs84sGAsLqgv/NUe7dtM2j23VxkbUi4kNZj0930XAf0s6S5choK2QjGcaK7pdKGp+OTQsvCyZZ6fQ9kEPn8GjAzvPGxveZcAFGruypK45FbgDHik1XmaPFP/SzGfV8vI3HTeKUMcOqIiti+yD4KHLeOiCD62bX+j8q+89G+KPD+fxzxU8Pl2wXugWm01TVYRGrTK9SAiQABu2OrMpf3g46cN39/rZTz/q5z/7pG+/vdeH7x/GYbU32gsbjRN4z89nfgW8IN82aItD+d5DO0G6U6dsm4WCbB/aFubVe1cnqNyKWQY/b+C7xmEmJcIV7FLtQ2Tjlr6u0C7fN2Jvmhr6F2UWKRJbiljp6NS57/ozF4+oq8yg7oVcl64gaHT6duju8uJluXaEsG8NfmYa4wEkNFKlFOYUtVpG62fLsW+7Lhwc+28dXzhEXvHXjs87Pgtk98JTUswJiY/HjLMRfzu238HdbR8JHTzDkFqwjWPMGx/nEiionK/Wo+3M6KO1DoHAmcj5ArUkeqb+GP/8HPi3jysvLSKVmAfPTjxuxP8+5NhEtdLvbWf9NnH3f3n7tb6dZpVaoVF0s7/T/+Af/e/15dNvS9Mn/dGv/0396ft/CG+pIxgUIcwH/UomcloH4Rdhgc6z8GVYfek6a9xHiJYvcXXAY6a3d+7oGB/ukXEj5+wjhhWREpDWOQJcaWfOZsBuG5uSzTqOEVDBMW51bAG1SNVtDfTLASVT0lUW89gFTfiv0LP9Tdt9feDE+AZFGEA7vkbK8egv2KGvlMhH2BB7EmVq9EUEc4P7FEHFpxJTTY7tmfXhwEvi8TDphk2KYW5FDV8mswogrhw0Bmue+PBcMlUilRmKiNHWoWNCP4aOtQi+Gldm0p9s+ibqSmW8KOgjnDVeLnhpPGHzs/UHztjUNeZCLXXO2i6G670tI2ya8ovrET1ugImaI4Vsvx2jRgQxVZAtsZnzdtPWV23knvPIsbghAKhCDeSrrDcT68REvb+uG7eHedhKXM/n5fojCOwLyiEiP6pt+v7zooenTSdeegmJQefNzSzDLe0N68iMQ0pChAh1rfc6MvPSeJyrPH6D/Q/oMGP/idoTCBTo4ja5L4DQRwp0wRe0XbR8dTPFZkIvx4fDcMWWF+rnhdrYGSslVTOV0EH8YQPb9sS6ckGRFRorNXUZIPFzk1bqbB98ApIG+qHlF/5HfkR0e/aP08w1XuUl0HwSXpHJHCFSJy+7dmJ2t3z0Wg3jJDchyfJbRvth95eBgYxUyTrs2VpTxeYF21TqxES9OIw9zEG1TSr0ub/VxnOVcSu2LMhiPrBRZGiChu1sOM5N81zBTYTooFwhAubcduRdXQvQbwdAUCmhqVWgqGRe56GbkBny9JUh79QaeQRtoQP0IkIepwG1A9LGnJX4W9ZOzO5a1x1bbYx1rCRFhL9kuZPJMR5DlgE1oJ/jZc1xNGOXmRdEx888FfYqCRT25FUlkZPJEYEMAd3UK82MVGKjMKTGZV279UU+zKBUKKFhXBRGxl07ttnBeVFdAkcRGheNNdjRYuSZ8cZAJ/oBJm3US+vfwRH4kVKgI6jDFs/E7RM/FD0RZ4+PZ/anzt2ugp6GpM0Sni3n8/DT8NWmYVPks10325R7y7FB3PG1Cy2sGHy55YMUyCRk6rSddoPWhfXqwvo69oncm9ZO/PeRFwhMi9CKuNrQ+VWRyZDoQje04cV37x2b9atvzZs+xBnyW54VuhdydkVWRGZUuorXBSlZ15KpiJDttoDkvHW7Qsh94hprc8DA4GcDcyKu1Hh8kWEfdDoSRIRKSZU0lNFWntP9QCrGn4yiWoqmWohxWvJgHnmX9AMZigjBAKpS+E8kNwHQLWnYH/EsLybR0823Wn7y/2NE+uIf/U9Vnt9xb507s3dp+GPXZrtgIxrGkbNUZVYFMhkkeLxAydTUiixnGTJ15AFgOPhjL/txJ/cCH179lswmnozDeEgq6BK0CCH7r4/7lOCZwwZNU6sjx+apanJMMgESQlHmCAhFhEomNiqqzJtqVc0iKUasmjYoKiWhUeRDmCP0jlMjh5vM4xU/IsfciY17ySsNxJWviFCib8FHtTZ8VFXMqxb6UxGhkLjXtXbQ7/p3YO058s50C9zdTvJzRZcOvulVbNmACXnmuVEzJw19W0WfHPT68NNGbQBwkuOwQMPz3Ca62X4n1vN7cvr7h4u++3zRN58u+vS06tHrPz+ked2/4Bev/Y+8WzyQ+/fAw+NJrgM7tKepjve72+Msr69H5G/oGRHC0WgoRQR7Tx5xhufY765pnWdxRYS/gSuOuw2Ql2Ej1jbkoBTwTOxA2FMyrG/BV0W10CaAbpnQAcdzVufxyM9N1uPM2YsP+hf6TTsi5D9mTsRxL0WEfrgwlPE2HOsfEE1vQZYLMp2g9fTDOxH5wbyEeSiU+J6pYpqcX0Nnd4grBAZAO24k6uzG/uWsj/eP+vz4zB7mPM6KVngxPD6msSy7LINp4uZBvw8ioRVBL/jU+4gT9fqZ998z724b9XMQMD9w3Vi+UkINmzkuHEOt5JDbdrN/MCN2TR3mKsfi27cHDi1nvX0zs59qxF0RKmP/4L6BM8uxO7dCvuaIvzMH608c1p3Z26xDlyAXio7scw/Eyjw1NcduKYM3bhvzrIdlt66OBTOKSHgVRVw9tdu4CiX9mcmdiLNdBSI1pQNfM/t861WgX8G5QoFnGbXiyPp84LB1Zv831aLaUhW8gv9go4hQpX9Cp5u5sRedrn/5kb16BWcjjs7sRZ/4gXj8Fwzou7BeOkbOnPE9k18jdxh/wK/Pz8+sn2d11jD/BaQz5wfPzDkviy7Qsg8VQoaiCs/WbOcJvasCPfueaJdSFMWAVISUyGw/2v431A7vYd0eD9SHuaFvVUnPFTHTqYVuDdf7YWNJ8fLHseWY38gd6+iY2O0/ECPAAsTFnYLWn/QY0PddOzDm0wqaxTbE1hP6TOg1cz9j87mlcA3y7FqJ1R2flpLEXCNGZux91N3NkX35TN+kRm3BAFqx+YWYch47rio0/V9VfPXVW729Ow7foi6xAXdktewn3tXv7580/usv5xn3zrXPD9d8W9hfJLgTstaayFUUKXVk8hmIYdCkzzK2VjWB573KwqH0wh5f6N+mpoKcEaE0wcAAFtrKrSTjjlFG8cPKbpnjYfky7g5DB8MJBX1YfCKgRjLYASBlCMVigOdu9C8uDLSe6z6ZJxCRyjQUlUyVyOs86tUoaMwLxTDYcZ5GO9WqCq7nmY7HDQme2xAXyvGhR4qgB7rBnPihLZIS4NMxIkJ1a0nr9HUoNvDn1nTD4ecMz1JCYILFBH+D62eDb3f6XARfwbZjwviE+IMcEbTcj07w7RDPN5i/wXTcmov7jfv67D7zGi0Dvqfh0ykuNHziBa7krzM7fa+fGPz9HaPrH1wI4lz1m+WiMSTRhBBVEtbgkGbfqva1SlvDT42CWnW8bRwSz3r75VFvvrjR3ds3HBi/IRluNM8H8OpQbyE+HC+4X7uJhsb1K7cWFVzLOoZe1H5BdBcKDF3d8jxs644X8DNrnv7FF1/rtz5+1NvTCXqQMT4g9BBX0CaMG748kOS3HNa6GB1mJ0tBZnseNRH2wmLlvyF8ociIOTObieNxYiNxkA+L725n3bEJMo0D/d7wuJD0EMVy1YUiugAbO4ONXNoBj7WW2KjpzU3T3c0EvWlspFpNEZ5KZCtFMnTmXi5nnU8UZhLYSe582slBq7Wj/0bOriubKWTu8EBNZUglgUGnq5Rd4z+viO5hbNPlArgw90JxP1Egzhy2L9zvyLzDd4eW6f0A1IWNsYVFYeGQzuNBjiQwiDLu22kKHfgVsVbsr40NwTLAczt0C3K1UcQKMsXwPeoMeVZ0OGP3cWD8tOjj/UnffaQAssGz7W6w14yvUqENv3T09wbSwb+iy5nC64Xsw4eH64Hxzz9xYPxZ33NgfE8hPbGYXSjkxntG5xObkBU6MnFo9h15gI0X7RU5hr2x7Y5uve8S0OF5BWvdtfNsuRfocIsPUxUlC04oKfmgNWKH+oa+YpEominCrVaeU2LkVf8NPqYnrgCufLqCB9MiRFS9aXgFfgiodVeWDZydGbs6MnpB2bBlRyCmUldDiXNKFmLhCu3FB+6LSBn/TIyNA2Pssq2rHAcdepbf8VNS6BYK4siyLuCswIbtbaMdRfioK7QrB6wk5pka4BgzLhJKVigwJ/JZ307Lk3wlY4k8mamSV6gkQy2p/2ip6JL6c3WVOXSYbcTkjgw7Mhyx37+jk4L5//GbL3WqDXnLgB99+H399//+/1ZtudHy5o/0T37tb+rb2z+EZcdm/cqeRgpFhDJT3KCLZBlhxbOUQQOIa6ArFPEC9Mkz0Mc6jXHsJywBEdk+G3Fi2xm1pPULQcAfSSHrtKOHcVbyZYPxDogLiZArVAiERgyUkqoI1ICp5tgwBzQEjCkOCYQgFPDvRh7ubMS7dsc7/Xz0enXLidwyWIeQUGvom0XYXfCiTUOM/ohUACn8Uqpqq2ONnqdJRwNrtjd53pweGGsQSklXuqFA7hDX4KkrTfpKiRccKbGRfV9rarTIUhmnW8GfBL/VygYM3tRo32eELc6B8a7xt1HY7Prw+IztXV/OPF/I7xXDbNh6JXZ8v5Lr4mrwmlsdNG/QYaowlQa9dcdqUVRrhTt8kH0lBjdob9Bb7TPobYD9HiVfcr7KPz4fbzgwPsz80DhrggfT5QPSE/LYzwV8wlkPz6s+8uL78LjqzEsvv+FBp+ruZtbb2wPtpOPc1CbbXsjShVnACepLskGtY/w4V54Lh9MFmVM1Q74SG2WkIlOKa19XXN0vX504MezY0m1nrBNDK/IsOrEu7QiVmCaJxYBWZ9qKPS8ocGJ/6HYh/zGNeGdnTQwAq4DYHYOCL/OYBt0dmpv8n9q5/ttfK3W4g5PYpJaiRNZIY5sGstjW8NuJ1w4k5ApfWa5Iu8eQsb/EtnE8O6FZamK7cgX8a/q1NU3e7x2PtAdVYrjWpoqfKvuFhs/HPc+F+Uphk33YtEHjODUdpjpsPxsHeWXrwT8kuF7tuxFDK7GyESOWUVwFxRpzDCWNd5WWO9k9FVoT4wdkGnKUFF0qzDWO0N+wQ9v1f7XdiedfxmXX1q80TdDyJIRDAZ0rlAwV+hpEGz6dq8jnABK9XqHqhoGJF6RagtkAcyJSyfwAikK+z0iVTAUgrlFHkbMjB40ipGQsmOO+DX+uLzZ5QZGCzwv43mDcHbsaOrbdIWbNbNf91d/iYp7xzce2WbD56UxNOK3k16JHXoAvrE3mlchgWezXUsCOXRs/hA5AJsu1Mf8VVmJrs403iYa6Cr+deTQvbNXB2akNOzJ2YANWdFzI9bP3IfjnhiT6xAAAEABJREFUQnIsENjwm+VAlR8oROTwR0G2UkIFn/g+rwpdmTGhe6KB+52WD3eSY8EymscKH8vTx4iUIWUC0EoeAkBcDnt2DgF28rGjU4eGZHqgaYC4WP9f78OPgMkaD1Wwx+5HZSK/oRQ1oAIFPgVdIlLBHwE5+ooc+3OlLQm+4XrveaANOcxDL8xDoderc2Pdh848dOrLT3/9/69++y0j0o/+8G8MbO9dAunQDHob6+Iu58oGvpTKrAMiqiKQETCBUCiRq5L3taVKkei6UupdHf8N3hjRvgxJNRMosrgeE3jiSjpCSIGc7u/w7jxHFJVSsUPRNFXqdtWBXDPPzNDQr8MLgLESOgWZGjLZdo36U7GfQtqQY8QFDyVTxplbHWuCa5TryNwa8iUYCa2iRPda0T8KTg9BYogcEcpIlUzoVBnHPikYIeHPsAzcMpbIXoDGe81MLZw5KJl1dzxoRpeERpcUJVUs91Q10T/P0xif0GHiuRLrGeLatZM3O8Js5KHoq8yrLVWhkVVUgs7avOmeNfPT46IP92d9+/msj6ydD+T7M7HvH4wvG3icKTyR/585KPbhyj3tw9N5xECrlXV1Blijb2fkn4a+aaYS3wGI6+oD29dy7fgD99MvRUjXL+RCUY8ZDxQ5Rgw7cgz/eJIHJAXKlkzVLPAsqujvvoiQUTa+FurPBVjQ54IeJ35UPfHOs1yQh9qTsqShEBe83b6C6IWEdnia/0LtcU0wLK5H1MEnDmYNK2PiSnhHSpGmIuTo5Au8oM2HgfHhiydqgsYV4y+IPXD47MOs+4eTHp8u8oHvYv8RuAG5HX+u1MYVfVbssb/kAGKK2xG/F/YQJ95FvJc4c3/h/XQFX2YHL9MxJPKVTBXiYWpl7Ku8VkYE+u7IvWMZjX+qYWYdv+O9/93dJB8Wv7ubic1J00veVGgdwHmD/48cArdWlfTtyH7mXOGZw9ILtlrG3iTxUyFO6sjTRixX6FiOhDcWk+17Bv/Cgbz9t+3YT1JkqGRRRFqdEcPiyggVIEO81lrurpbSxI+2raZaCSDHXM8v6NzgeWA9PiD3DPLcylizp1JUGS+ZiogBfp5b1XGaht5vh57T4Lmxb7vwDviE7x54Xx6Hv8TCiA/WK+/LHnkXf+SHlseHJz1zeL6Av+PHhTMBzz1dTjrTZ19t9pWkYrlr1Yx9DA256NWOozvnS8I7+YOMUkFH++84T+yZJx2Ps26Ok+yPeW7YooKTNq9GPu3Y1ECAv+YabPnEALq1I8tYs8mdFT0df2Jg2FnBH12ha/zN7BHOpjmAGCJed+6NVUvB303zXICKrQsyGQLfBHJ1XbDbRlxnFh2mGdmpKez974CbwwH7z/woX/Fx10JsL9jMZw6e01gD3twd9fWXb/Tm7qAJv2ISWVa0VkeWE3n/+eFRnzks/sRh8af7Zw0g3+4do+S08Vstaq2MOEg07NTSDdnMa6yFIVVqjWOiERfCJhcOoy/s78XVWmNu4y6UhSBKgDlCS8hpQEqiW746BK5gDMlG2zC+C84FwzuZTwTThYRa2QxtGHVDoX0AjvR8+kRwmFfJxNmBEDHazMAQYTnZoOwYetcZZc+81J2AhcKIfvCV8KV8RcSQL+Lauu8VghsDjV6QRttFYgbgVi8YgyBffBwgkGNUQiSJFL4mwkUrCbGh87ADunTAAqMaeLrKBQ2Pu98dr2ODVQy0gQjateWGz3XAN0zw/AGj150DdTz9t39d8Tz+ysb3fxauOP42WL7X8QUB/5/Pd/qfHB71Ve48SbaDXi/81v1L0FbU16J9SW0LnEj0QmDP/DpFIOGfVZdtGaQLCVUrB8bQcJwsxIcLvRfPYTr6r59OwsAT3W23TjCPcZ77r8AOMo8a80Fw28EV4NbgvguO+6++/Eq/9ek7JXjdk17mSsjsD8qVkiRhpQi1cWB7SzG6vWlqJJenXIi5MwX+6XmV4xBSKoxVwMnXKMqVIpgkmoq08ZLiXDBY340JhAvy4r9u6DJdblWQcWKuC+dEIk/QrCXlPBg4RgIcjxv5tLBIXlxQyDXbcKUI7dC3bgbr3bGD1ctMVei1WilgdehTEtqh/8Z15RXDX53JhoEEbgRfrw+M6Vegy/oAtMMvtNdPDB3Mf5oohPC1nCvJ2/cdCjvjUhaJsJEp2F4PHNwaHmmf2Bz4kN75f2HeheL+2q4YlM+wqRM0C1UKOa+2tn27CCY2NLue2fh85rD50yeK6IAn3VNI/W+1neDxCmcW8jOxucDHYB5X6Bq8sDMffBeSUhGJ/1IV3eyzWoqCPxs+ubB5W5DZxXjHbzZshEexMUQ2bNAxOl1KYkBcO37bXDcH/40XtY3FY9MFuS7UwIVNyQLtIQt8FFcZMuHLfSc3V8YXcC/EyNCLQ/Fn4ATY9rbzlZ112mWfRGjoUTJVyxWMt2GL84t9vME7sSiZrmVZkXFDj44cprEit/W9oPNl1OmNOgn93qmcAuIKyLi7z3O7uEIRgEL+IIJKiRGrjp2kI64Cy/M6NgJdtrlK6j/cJv2r/AByV6RkXi1Flf5fY037H952/QN+3Pp7mvWATBu2MZPf+Md/Q3/uH/6P5ev89T/SP/udv6X19mHwLMwN6OBeWR7EHa3v9XIhuiJCiWyFnC/gD0DOYjloPb9bT+zizcmOv69tV4eAnzf6VgAU4qsP/fwiIOZZVM9XaFy+393J3IR3Lc5n8prcmiptqzq01DwVNiSFtmqeC3lfZJ0yUmKe49D0YSHxEHxbjwGMh4IePtzL97QRoQiDxI08b8cPK3G9Ify+r5AkpylSkQG/MmzputPYYLSS9CV+kVoJZErGUwnuCAFJCf0SqeAPj2YBTe6ugo7xhA5qUtOC+WE61O1UZfNcoZtF8nSiTivzDAv2JW3kvFmI2YXk4YOtU1Iqo6hkQq/qMDfdsWF2WzIliO3Q2bC5QVxBf2YoAuA5FegV6MVd0IFNdmyywbdjo8586xgRCvQrmbIevh/uRDjEEugjBs7k2CMvrM/UrDMDlnUB8cRL4NOp65nD4hOnrWfPY3y3bPDYRivt8NwhtiOH8G8JIVvRzBrjg72bQ9NhqppqoT/RPZTok5YvpQAs88hlcuZMDfDfWjqx/l1ch+hbWA8t04JwC7JdvBYhy8YzoiCDtMJ/oW+lb0M29/OoC/eQwR/i50NxhQKmtkkm8hSA1n0MUjOshYRKaCNZzsp4QZ/RMjciJD7mYVu71bhCESFPdF65Zhks5wZB42WGCrZwGxGDvmUpGM4AgSFnZ0xR+BTIpVCb/k67a0PX3cQk0BOgTUmwDkBcHrdfVmJj2ARBwwiMdWSxPJttBVhG4wdjCY5p5LjvyKcBqD1axB/twOEr6LDcJVMRwawuTK6dL1jLcnM7bGKREWOMuW8hpjZujLsjh+UaiGgsPGFq/qGwYpuZnHutNQfXGfyR8IQp9ETt7wN2GO6eDzMk0f4Snxs62w4G+8Yx53xd2VsbLqwjZ8cVcuxoIZhHhCKuoHCnTHmAcWCFlNf+HX4bvGzLFV4+nBj3BOGKnquRUT6hZ/AszzGd0TLGZ9Az6oYcF+L+4vhHNq+lF6+z5Mdoyc+L6QI70JlknQr0p1JUM5SAfCFbx87dcUO78UyjnS/bZUfeAfAEhX4NsKIRMeiUlFh6VArP9NGMOCiZKvCJSEkhAUMPFNtf6JvHhm2sp3yBFhGKMGi0fFN/O3ls2Efr+aZl0uaRg1eqlqSWlFFThq6lqIAEOQmhzafT8iC6VRC2InyrOeaWCImP8ZYX/1jGHTt4fjJWilS5qTWv85kDe8FabisIbkW/ZexiEpB0lkyl5wHf/O5/LF9vvvkL+tG3f5m6GKrlStu4hshUQicjoV80+koqsgAp9wc4DZiZ7JZRfLSPg4gN3w/A3juAqWWIjkwd7nsIl8t9VnEDh5na6dgYuNoq4BWyHK5zDf188PNauyOhISmRodaq2ooSm0aEBCTjxVDi6pdW5XcM56rBuWt6V39ZpzFNpaRqLayHRR5v0G41R39J2kgldBO81io/sF3ptol7ZGjMreAbJp4PgOlU5BAXYUgN6sTTNmy1o+/Q2XZRKCIGfcgjR6oxv7UG/4ItHA0dHCmLVBmr7Hd8oOyDo8a7p3GzlJG3XvtP5Ocja+YD726Pp03P5PCJ9fPE/vyZXB4/IPNO5fe7hXw2XCiUCzl+AU4Dn3kcKo/zB/pW/IXYsjSIS+s7gE4+Gv7EsaQv9wyDz0ceewWnQ2fIrRu3w++jU+gY6Buq+LS2VGbSBw8QQ+I+xngiQETKl2NtJX9cdzJDDT8U7M4twxCGueuOZTGua7Nl3RD01Q9uPZ8J0JcKpO27yo1pTa0QT1WFZ8hpR8+I0NQa8dVkvq6tPoBaobsR0zsMzWPFroadlo8sSxdx3NGL3OhARKhkQW940EYkgxrvcfbJij+so+XGFAr+IAqychfiSQN/6DDoYtV+BdEyesWBD+jwSngl+8gy9kXXQ8hKX0AHAjS1Fs1zJR8aeiIX/qB7xLD/Jq1jZqXmW6aV3F+4R2Vk0vBBLeWHNuFrMXaEd2thIkKBnomvIkO+4OxGEX3QQQRoBHLiV/hPrL8N/GSu7Yiw4HfwGc9AVuQlN+ZWmVeocYU21VpBN1oIOj6Oc9MbDi3fchD59vYo/+U37xEn5kFMK/HkPekTh8YXcsm+FJfbDf96HVxeDoc38ohDIWr/ijgrPgPIl0DXCZlddw7kqG08zY6VJH5SG37vBs6VNmojW4CxP9zpswyJg4vlRaZKnZmgVYntSr91KLSJHSICvgYE7J17YJd2mm5atKJ1jG9b14ZsY19A3q8EpHViJvYOZSaxURVZpCjqMiT30Jc1Mt1OndkZgzB+olvBcGRgbwAfVQOyDnqlXNdJ+8XQiubRJm2IYW3IceKA1ofvZ969F9ucHCqwnsE3Z8fcGEP+DneJ3t7l+Dvz3u8DfP+P8O4fznrivd9nEZBQloJcqYiUr425K3Y4o/8ZWjeHiYNsdGbwxIG1f0D7+PlRHz4+yP+vKT8/Q89j5pMFbavBCgMFqAXFDdzbZIIJsvHNHXay8XeKxrbtckJf2OSdENpwRtkTz2fggkDG8dw0D2hOGGAYzEbjF5GpxjCak2SD5jMvKff8GvXAL/+PvEA9UbR9f88L1T2/bHjctFdwEUWZIUEbyXCkTWnQ9aI/IiWDktqBkXeJqQB4RJWLjAEqipc/GaECrCTFw9O9vvvwHYdN9xwcnpm3q0NgxxuedwX9cEWEBEQEDSADXeLCEMaHCLa09Fegm2cBAdLLZwz9yjN0XkZkWxl7AEFr1DFmdD+8Ap2vt9cWnWFmGV5BPHva5970f3r+Qn91emRT+ooHB0+EjmTbJcUkdH7c9fD9qudP+P+0o06MX5o+fPxe3377jR6eH+X/eVjWIk/3QrIQoG5dGLZXu8uXMeyUTbarYcO+KzgribTREmayvPu47xTtXbb/AMoNpw0AABAASURBVHB3dtjdwKHtDs5jKXqqTb//3S8Gf1SEEfKjgwBcQ8wVEraOv+X15nbS+7ezvnhzYAEpIpA4sNtIvFUPT8tonWRJHEWaTh/8l76OA/Ln9cwv28/67vODnLSO0Z0iFZGKFxCH65YDEaEfnGumkj4wxJMsKCqwoeovIApJ18ZCZFgxwup7kt060min0Hb4CIUiU7VWFpdJs/+GFHCYDywis2o2aS+DZ4A/+HkOsmUW5s2aD0fgRq3N4Fe5v6TbqsgG0JamBGqdVLBvR/6VxWVBth03RoQyCwAec6SkoKHHGJQqRb9NoVIZKRq2+/z0rF98/1nffvyM/e71Pb+YPVI0131XYOtC4Z3mOu69efv+80lPbPo6+jYOQkS7YIwL8WU7TFPV1MCPJFZFzm56pJZ8ppB+5ldR/22Ce359c1E9Q+cCeOP4TK3xAcmZk40Li+AG/x1bKaqQXN0tUBB+ak2H6ZdQMofPLtTAs+lw8H2myDp+pVAHKIW6nHc5Dzbs1akfG8mwwOvCL3kXivUF3pbFsj0g6wN18JH693TugqyWLbT1QngWaBbt3F/44ebpqevhceOXxpM+EYOv8JlfHX1o7HgR14oQZxYmLzwruYVYIlXUqMFzk0oIml0LPn2G7+fHiz4Nuy16fMmDE/a6sPk2LGzklmWTZX7m0MtzvB5seydfdQWYRIayFPxelNgq6JOvEM9SLUnMNn68mUdbqRviMp2LZYaHdUjoFOicI/T3OTT23yS+myYdbo761+bQXzmE/t9L1T9k7/KIj+8fTzoRS7/7t/8X+uoP/6IUu+5/6+/pp7/9n5MnhYWSucTQhPJTq8hBUGbKFyrIhxmE1rBJpzPhW+HfyLMGfmtFjXWsIm+tKdflDbteWAMvrH+28UZSr/h7hdCAtROXgPvQzfZaub9wb//svUMnVNL0QlhRysBHVcd50oEF/kA7IffBcGzYrerIj123N7RjvJL3bcxJ6HQJmpApUsXXDVmnluRJUcHpEcG4IWWHeE4tOTY6yXyFtGKQM+vhI/HzdDnpsl60+9+yjo24CegWoGquhqKCzCLGO3kURKsfDdwyT6iVkA0lfyKu90TNyKOF+NuwiVnPbL5s54m6MWPreU65PZDnFT2Ms1FUT+TOZ3z+mX3Co2PxsuiMHzbsLvLGnBp8JvL3OLfxNyu+eHuU/+cev/Hj9/rq/S0HxxM6FDnuntiHPJB/fsFc8GXHL5gK/eCP7Q4lNWG3KlTBNn4R62QmT0oUdZwWbFFq47kosuhCvjyQU14j/GOWN2NuR47dn9ljXORa9cSLLSpoQe6NGr+soTN9T7z8fvZ/bssPYB8+Psv/XM89z0/IeaaObMSQZbeNIwL/p47Y6Qa7HYFDK5qwWStFdcgY+E4KAmTF5ieYPjyf9Jkf1vxfdny0TMjr/dcz9nCeX0b+byOGzcuxa/tclpVcWzjcvhAbXR3+gf6bkJ16cYI+H0mpLGXYeWqVPKzIWdRe7mfq6jxNqjwXbHy1ZajWUMukBegfY+YB6OXCRXL+kHJa8bvj6Lxs1M5dC/FhELrWeuWZzO3YrJOzhdrQakKpy5vz5wf/E1CrNohukfJBxBkaj+xBH4BHXqZOxJj51TEvtBPrZ/xwAs+10GvKE4X7kVrqueu2m70gCa7UXQuQ03Fhuy7Eh/dIO3hGQk38pAGEHL5CeG3MXaHD+oi0gX0LgTl8ihyZoUQvcRn7ylHKTKkUekOki5wXZ3z5jKyW98wBywUHXbDHSryv/PC/sT75fkce/1cyts+MIIaJ1s8F3kKGDd1PzLXepuHnlb4N25rGwtiFGLmYtvvJmZV8OfP8yNr34LpCrX7Cfmfm2O6BzJGhNKATH/SWbPOdoN0l9RBUhJ8AaG7IuqCH9TmTM8/sT6+wyjFeS+qOWnl3O2nUy2NRElvO7wuyGJaX1vY54T//eGJ6C3FsX528HkP3ZJvRvvpug2/g3Ia8hyk1t6KKfQrPiKrN8iE0KDymhELDR3ytxMFCPFyQ+ULMLsSC6VlXqcv/HwHTacg6QdNQ8fdUi1pJ8rrIz5nQVQgTD30X7GG+gyd8xBUAKApQI8aTww02fdhyZ9z4tkmnhlv8yteEPlNN2e+tFPZAVbdTG3/b3LWltRz6muQGpQ4Rt6gtpiNjfbFJUbqD8Qu6PrFXegTcOmfOrDOdJA5yMrMT9xJs0S9U0L0NGxTNtCVTUsItUCnHeAW5TfCaAdbI9tWj9t+5/tMUv/7P/l29376mLpYh/6g3rWoCGvu6KxR4VZUsikhlVtXarjilas4cf1NRKLbxo8GCzzb8teD/DR/yWqCOP0ee8cxvq8KM2Bc5CdiFsQsxfsE3KzScozsadPR91TmxT0W/is3nqaohXylFEaE6FR2Ok25uZ/qbIDliy7HS1Uc8HNHd/xOqd7ez/DcI39xMuqXvYJoFLOy7YucdOSq8buBxZHyG34E1d7TwmYHKc0aqlFDFx4dD0QzuAZimlHEOzPfzcW66PTZsWxTIcqJGer/tv/n24ePT2E+6RjhPr7Ah+049wgLEg2PGMVxqkyHS/pVqTc3QvblrQ+/D7SzDfDhomifVho1K0Qs6+5VdZ3zi+n8ZNW6RY+ze+wNy2nnckc+LXxSJqawTq77/dNLPvn3Qn/z8Xn/888/66bf3+nh/Yu1eB83dc/R6DQqEQdeOH53DrjGGBR9jWnwOLg5y6nXm4j4F9raOljWCcQNjV92FLEFsF6Ey8/ugHRGaasXW0xWw84TOBcEjgjmpCd/Nc8H/oaA+CnvuFIJhZ8em4w3YkRXx4KhxMX3Mtw8dJ2+pjce5IUPKfYep6ebQ1GrBXMgDrZn7dxw4vrs7KksZ7wBPHNDb1tZfUG+F+cg4AxXZahFypcViNJUYoNYK3UkHfHhzmDW3Rr6nSIexF7QNN4SNCPQqw8/ToFWYH0o5yjRiyHzPxLT3MSfWlAuxt5N4FXsHIK4NsP47NA2QVWGsENtCqpW82LAZZJWWz7ymqgkbFHLH62AnwXdwdmifia173o0+8F76wHsmplEtiS8SXSq+amNuLQU+AHxgp4QxaIqMFxAsiRJqABZW0Db43RDzx0PFPgWaZeDu+G9lPd2AHXkJECV0KgautQ4+GalaE9smcqQO5PHxkDI9/78wvmS/+9UXd3r/9kZv8OHNcdY8N7VWBXOtGN52dH2wnBN5XzMHfwUoxBYOIh42auGmqe60O2cam/Awa0LRF29mff3FUV+8O+gd5yuHQ8WtqYfnnb2ixv52JzdwmZ5ZR0/0s0WAfFGWK4SZo1s34B8Yyn4K4jtCSr5+FQQ9XEM9wYp7J9YCfGYgr/264KCVNeeM7YYNQd4ZE3RqbarTBO8JMg1Zm5RVUQwphaTctVPYF959TuxVFmgNmuYFSplCDTtP1MgDvrNNKzWyZCgHdNquQg02ZG5aOT96fHrSA3vOJ/bfJ9ZCnx+c2ROdgIfHR338dK8PnJN43HpkgU8rOpCXkakn9u7fff+oz5wbnNmn4Am5vxITpVX5WoiVBQO7JhpO7P++fH/U+zdHZNj1i+8+65//0Tf653/ynf7FTz/oj37+UX/6i4/Uw4/65vv7cbZlviKugJCVKghSUewVuMVH3RbH+B1jjVta7jG2jX5GiBPGu7YrhXqlwG602yiyHYeYTi2pqRXNUx1BPNu4LEZ0CyYaQUoCfuYF6MGbcgr7E/BIIt6/9PlgwpsMGw2yGD8VgUwC6OhCVp41gC8z5qETSJ12d9slJ50DxbKhGLP5DPRQQhAzyAvqw+ODvv3+gz4/PFAUzwTiztxdfYcToA4xPmYr6BvCLTQigsfgKWQ8ZtDwPea8THLjyaMFDewO6PVCXt92fxkg5WagkDQduN6P3pcvY8Pn5cmN9fxvAiNXVJnGz/emn+2T/lI9+VGv11XcQPbUdgmdOaB68oHx/aqFzTPvMHIgf//xI0H3DS+9T7LYSfHqUFooPk7SlcXKQNxqmE6W0RiGHfpdOzHVAbcbSAb7iVsZNsZeYadgd5K30+6kt+eNexD/6PadjhzE/cb9PXSvdhWyBOC2EHQTcXhznPiFbSZpDvqConZkE9RR+EwyeWPzwGLwxAvfygITJGYEdkBuH1Ks7AQvFI7n5aLPHHx++PSgjxzSOUZ7T0lApAIYGvLyj/jIE0oMxAitv8MCCjWowdgAXtvLRtPt6iIHbNhv2xkfIIGGJCH/yQxVikNrk+b5oMM4MJ7Js5ncbgoOjAV/wVdcgWwRRZFVdcw5MufIAdisQoEsWZVAZPuhDZ6zNpU6KUtTV1L0O3myD99ATBFFaTzmSQV9gpyRIkKVBbCR77XynJ25CwftTxSjz/qGgvgt9vOB8RMvjn5BZxJzUhOLXaDfidrgA2MfXuyZaodJonXBXtgcSgFuU8OvESH77MQhrevHZw4+7jkI+cyh0gPw5KIMPW9w/OJnX9tvJzYZF14YV2zdbSv06eGFzkI3ldKwadU8NR1YXAwlrWenPqzARWcfGKPDyqJkvxtWnOWYuiDnShDsOHvjhXwhdi4vm5sLdfSMTE/Uuwc2tg/E3iObsGdeSFgPdNlSa09sXTRkej0wfhaHTSs16vwrB8aPHCA/sjCf5VwS14ZeXogu8HMs0YX58EuRZnxTUsRg17JsLECr7rHZJw6k3FqWZ2SxPS/E5oV4XAzoc3nJlROHShfmbkO/rh0GHVCkshR8SUyZSQS9oYhQArUm9qxsZmYdZtsYQeg3nQWbXADrkBmqzM9M/bGq/ot2q7+ok/4yC+5PwP9/5J2+Zcy6PWG//dsb/Rt/69/T4fPXKjcf9O3v/219/LV/pld+hyN+ZME1z6nBl/wJYQO+SDGZ/95/qUdEqpRUbUUNmIgzt7XRj2whacevF2JoXVbZ3itxZHncYipiXlpsPx4wFTG6cUC1asWWK/2uPQmtAkSEbL9UqJI0BzbUh8MBW806TACyH9HBcMMhiDeDQ6d5Ig8qc1KZiVSSv72mVehO+Poqd0GfoogQXwOSe88pmaoAH/lybT0TP0/E9iN19eIDY62isCgh3PDvVAvre8U2VabjOfab0KKQ75CWL0wizKp8+cN0dxtNxre9dhDM276a2CdMw94B/dSBl6KJmmC7m/eOzU/sPz6R1/6fQTySe0/Yf8GmpBh0Y9TZElVTNh3bpFvs+P7uRj/+6k6/+WMOjL+45SBpHjaDtVxj/J+3ul0Q2LGcJWUd50rrewQv4iLeN9Y4ETTeyFruUopKJaayYJ+qjIrfdz0Slx8/P5OnzyNfP/Ojxj0/ynzipfQzrfP9NPK9i/KhjZxHFaESa+zGnAsbtxPwDI2TPrNBfGKPdCH31rGw7i+2DTVkOGInw4FN69yQG2j4vyJ/iVBkoEDXhm9PMPHh8z110i/4n2nv2XeZvuFEnl8I2pU4xSTI17VsnXajZqzy/s81dMHoe6SSWrkrqVudsZ1DV1gp6C/YuaqhEOdKAAAQAElEQVRN+KMVNWK70U6taiam/YI601cs4ws02mq5kbdi/0IbEYq4grjsNwMiacUXF4Q8EQNnZLbcF3Kug1ewS4U3JOQYFXZL+ifoJ5uZhdh+fH7WmTq5QKcPHaRn12bWjSfgkf3pCcfsjBfkCQis8DOfM/n/bFsOWKjBK4cRO3aCiRF1zWvP3ZBpQT7LuGDfZd20OZZQpECzImQdrZi1S4415HUrrhzjKdukMqEAwibigoQQT93PiT8U9KIhRkB0neHtWHvm4PPKfx1+XIiFDTncLvhy5QXZYk/EjmNoJpYOxJV5Jvwhim67zsTgM7qfIe5YdF6u6LJCY+GtcOH+Au0FO23k7IZwZ579PwN7oK48LOeRd2d8xpACppbaEBHyn67XP5gCxliEHt93bSi8Qntl/sW6odcTP7I8v8BK3NpGPii+48e1W2rngZdY67FB5cKL1gWcV3C8n5h7gs6ZnLxwOHihPfNsmmdecs/sLy7sgTf6O3yFDPbXoRHL2KtmKiKQVOootRKcNKKTT8I1hEtlW6zMX5B7wfa+NwjkAMtmrkXkdAC6+hvaFWZTK5paquL7pA/CnjZyAFLQ1njG7Xq9rhLxzefa1684IKECHAV0eT1yTTPtybyAhiBzKzpMlYOBquPcNMN/Kqm0oJ5p/7IDsM4QoT91nV9oY8jq/sX+J5eeDeSV82Ylfnb21kEuJgcnpCvrlOcI3d1Ci32k6VV4SoHsKcE7QK7I14jPw1xl/x7x8foX/kDl3c/l6yf/8t9G5sI6WpG7sFZa/oZcFSjwKMhXkLkoMlUSMF32xTP6T/CEvVCPtXuX/WS/bcQPYnNYrBcgJoknwp8SE6ib2tmD29eO8Quxuuw7WnZbTF5LWajgKXhLzuUJu87oYX0K9UlFqlPTfJx1vDmqTFXOb8e+fSWuUopuqKPvb3mvAd7dTHrL4cXtXNA3hQoIuOtCrm7kZMFuR3jcQOvQyrDBTDtjw4nW9swSMjSeLY/tOvvHW9ME/HyYG3yrbpxXzBWxdGZtemSN+nj/rO84ML7n/jT47sQnQD6s2GHHDj6c8hzbvNaK/hVbFLpCxXbAjzfocryddLyddbgBsMNkmCdwikqEUI4a2nUh+A0nYuw0ajd7WvbWT2ymL/R1HBgpRZGyhIzzgXX4Z9886k85NP7jn3/Szzkw/oTMZ2hZRtvY+UDIIRec0HEnR+1Trzkr+izEwYrfO/c7/nY+yVdIEaHE3rZ5ci/6oKJXcFfLJCaLjNPh0vGRcW2TeWrELdCaWqv4MiARwuWsp6mZg6qKrUynk4P7vmvnHXljzVix8zaga0fmV7kiYtA54Mc32NdgH074cMLfx6ni00lzSfm4wXMnePug8e3dkbllrHFP5PCZNcDvPYitik0PzJ2QZ+K+eD689u5cCEUUlazo2qglDR6zTLdEyvMRf/jRto1AxpqagFqLDCXBC1BRZAN5oX5eWENP1I8TB20X1py+d3jEAHHxSD20/tgF/zAdWjlkRSwNGxlJYk6qwK9ZB8D3SE4eM9c2xS9e6/yu9v2nM3u7RTsyTOg5IeNkX81NjXvLm/QnumWG0qK7jVTQGpTSMDDKO8Ym1tkj/rw5NjnnTKcEEqCrbbzBfwc6z3QPPhP+qtQJ8yqZajwfDFPBxpV9b5V9Ng6M399xkHvD+cfhavu5oS/1RJJteSZPHC8lhH2SsVBaVp5F7nRiqlC9amzExq6aGyrsQKe+Vr1/M+mrd0d9+e6gd+8PxGbTjpGfOBg+s5aua/Cc5Kl0Yi31moo6UqQyCg1QAJ7F1bGLQawJ4uA2kCMVGm1I4954XcSNROgzgw4++97p2/HvpgtMFvZcrr8rSISPTCRLJb4mZZnUY9IWFaJVmQVIRYr+XRt/Vmhc1hU7GTZqWWcMdGK94rPp2HQ4zuhcNWH/LKHC/B+giHWmq2C7lTOAJ86PHv0/GPZfRMDuZ/aOVzjL/T5b+sAZid+/rEvJJN+LDvMky/5M3o36yn79wl5kV0hZVUtTrRUc22TThTrmmD2xzzB8+fZW78lhx9EvvrvXH3Bg/C84MP6XPjD+2ff6028+6mfAtxxWf8/ZVu5YC5tJMChZYFBQLAdkhCKuoMBYOKKDL67MRJBUJgPqJFHXTuAajNPpY6qnabSgFXBLSRWMFynwO8m7A9tw5IITFhS6wq6V5DMsFDm3K62Lx6CPLOK6NgGP4CkUhI0GQxiYiYrk1qCQXiAiFHEF65CZv6L7tR+lCLKNoFh0walnXiDOflmmIG3IetVVRtMPV3BnujSSH/TL6yrsL59f7mxS6+RHpiqCeYDRDZgSJmPUXwDjfL/O81zfG8/4r+BJnU4D6D98fhhnku/HADem85+cb/TjuurP1zMzTeEFPA5iVxB52HYl+S9Fy3PX8yMvRRwuncavIyc9j+B/1jPPTkwNnyT+FvbctcJ3A3bo2Z8rfjXsBGInhvpraxyAz7DxTtIzJLed+85Af5WS+yHpD+2uf/Tlj/Sjp3sdSGxY8YkfICJUMvF5ahTVqZJ8lQ1V0cQiUYhVY+/QW1lYLhSYE0lp8KJ4YWFy34hNCqcLiGEjLpgiQT8CCh2p6LC8ltvgRbdkUjAK/AttfQHfX2FikWmlqIIXL7Eb8h9J0E36Sy1KoFAQam2apklHitQNcJh5ZqyWVC1VHs904Qjst+OHTSs7WUPHhlmKSmsyXq0T7aQ2zZo4eC7QN88d42/DVxs5uzOru1uJrYr5tKLgfsdeK/bxf0q0kcOeY1jxmf1tm3pBdLsw7hfxYUv8ZPtFSvNU4V1lBq4HG7wL+hxvJh0OkyZ4FfwU1JJunoFteK5TQe6KT69QmJOZ0OEDXgKeE7T0oEPIF5pgk85L9MYvoJdxYHpikzn8jC4XivAFWVEBkeK/puvffmVbtjU/6GstInrPHGPMddn71O3YxlVYLiybssAgAyoKYyGBwPIDiEdeeEAg3vxX8cA7D1ggG7Al4xIYF64qjqpO3U+dffZea805xyUz+y34fZFjrL2rbPeZLePWot2jRfTIueYa0JmIa0dsdvjTSU8A/ng05D/iWzzGtQ2dnHd0PYj1oD/C38IvfcgwbAWvbdi6k38A1zmEbsCQAZrJvIj7XKHJXRBoYKsN+gvym5bHEhMUQ5FKxoAsqWQgggE5LjoxcbCpHNrMH0aWwb5xzF+xw411cGOzcd8dNnLjxkXDzrwdWQ/AJUCeXAHrnPCsrSqyICm8ME8EcpSiChTGaYpCBZ/WAalin5Yc/pyYPxEXtRb6i/6gnLgurvpcm/4fp2+1Mdl8nBd+/zd/Sf/9v/6/Vtmb+vd/T3/vX/wPdfn0xxo8wLvzKIOfPp6QgjFRdqQ8cNj2sbaxp+uYRDKCeMCzbW134xvoVUQAo+YvD9+ByZbtA2/UsQNsxBAcP0aYFsD7x72Wxb48iAPPuw+FSmIjbJXIDVt5WieudscAuBv2tw+2j7wEF/EY7wM8yXUNAkERyswBtIbszteIqt998KKCjuAAF1wIJzKUkviTuZSROcaFPAcKdmSybBbBOVA8iD50aPi0cdCtLWXfMF0RMSApa4Yq9JLScnQOrAewG6C/cG5Y8NGN0rASv4YNG+zUzdNzK4QNU00ZahbRha72ZAftABBMoQhAd0i6YK2KwDn66bAgFBEBDfBCYEOH/gNdxzqn3LG97T/WFLKsyOizjtuElw5sk8wcdKElHvetrDPvN3dYdWP93febTv7t2qC9gLORb+0f2zQCO5Ui27NmIpdUkNl16+2yZKJvyPwMEXAvRYktgrGugL6QS3JsRsSwSadxwOuAr8FtjwT4oGiAJOvk/H/lYuAu+87L+D5yym5KHSSQ0wXg5o4NDsZw5b0npAJOUch4+njoE32/BWYjF1OJhC7bwva1XRYu825c7l2Bhbzlftt8JyYO8xtwkHMBdNrw086Y42WnPnzE+rmhx8rLp2kMIK/e6F8M+NLxtkD/Bizget+D9LCdRbNvDAfK7fBZseHGvDEHWldeEK5clrm80V4Bx45MBMWs8vCTsC00TMe+3zG04YAJH4GKZUIZAkIRBolv+YkICQjxJ6QC4oASohuI+zz5wa4U9jEs1ZHloHLvZeD9c6DPzjliH+PdIihM1/EURAcTdmJ+w65322vEFiYY6vkMCAl8Z4KWA2C+gvYHvFfdFxHiQw+E4WaOQ64PAzCikCL8lUPHURVtYSKmGdXybsg85EI23D3kGf0It7PPdi575MnyXIMJhKLHsFMiZ2G8GkqocYs4k1dayZEn6JbtZ73NxzFg3oaQBlX9/HT4d8GaeOzEMesFoUYMIqfl2hl0SXPMMv+ESkT4G16CBoBRh03fdTUyKODotxD6+QFtzOvYk6migBa9FhSsZHJJ9KtFtVYgVdA3GAML3IP5HTioU0Lg3t/R50CfO2wItQO2xYZuG/Fr21jHGzHkdTTWEGtjA3bAFzBeC46zjv7qSIi/YKZO3XGJGHAM2nBF5gOwbIg9csiwE/K+/iv/iVE1/fpf0Df/8L+hTAExfBlYxvh6f9y2jg2dfeaY5zbOpCVTTCMGNMpkUjAXARCp68A5BkQbdjR2zVAOPI0HKe8lFctqeyzodNd/05UfPw0L+WWl3+O7bUV9N1C37haiIoz3sZlz78/QUq3AOWP4am5lyF6xgYXabXts63xo2Nk3O345ENp0O/YzWCdEHDqZr/fT1TkOuTb8ZT1Nz+qHhI7d1dHl+Tv+2pB3Y/1DUhGhAO/jg8dG1X3xLuuEHlOryNtUkdv9nexgeh/ymK7z5JU86XhBHcEG/0MOYp2ig+zyoLScHt/wjeVx22OJPJnYKFOtMlGSZfX7yJsvurlcfr1u7LvbsAHT5TW8odcOwU7HgWI06Rdx3rW7z7Z0yZjlhg22ibFmYEVdGn2DdygpAxCP6W34dx02PtCpi3TDiDQkhOaBwsNvyBARaq2q1CKqAnvAcIJ4wLecloMBOjTwzDMzyVNFI8ax9XluejxPwCz/4FUh6JCJ6AomB7FmPsZvtWoqZcxP8GAjVAZL44kIBfSzMInZtpFtO/Ry7I042nlXOMa7w7Ap/ZYzmWc+pSQzQwpAUvDH3+aFYUYrlSqZqllUWQwFqAidCFsyVIvQL9SMU40HlFSCP3DpcznkhPCObYdv0SSZb3m8H1+8RwOOu+VDzhLQh2+rasA8TeP9+/HxpMcHAFs+8MPNNFXwAp5BPpIgK6sUkmzXg3jZoWm6junBi7Pe9u7fiownaDxwCWlad7mIDWQUj2mVkirIU7JQFniEIvJewrAyPlV8Bh3ng4ZhDDVTEQFeqjLXeox+8Bv0WpEqJctSiDGArqEH3fASuhfWKwByA8n0H/hxxxfTn55m3tebaikqmfAqUhTWSfC+2Lko3llfx6hvBMnCjy0LZ9qFnLEa6POaEA+kkbNT67iffcD6h6DJl2xJybSjTCrTiWqTlOC+r4YIRQAKCdt0FpbXSFOqIgAAEABJREFUxvB3N11JQ0bLGYpIOqAbzAcE8KEIYVJK+pHh7r9DLh0vTLp/eCeiVzfOjm/Xq27kdfNiCqm7a6wr1hYsVTDmYEcO3ln/m+OQmNjJAztx0A2obHlBISPCm/bhRQe3QLBAqIyEVsq+LPgwDPRFGEE8fcCQE507xDrlwh5wQcaXt6teubR+I/85FhfW6T5wpDD9DYY7QFOZRZXLpVIKBkkU+oCQ/1hRYntMbLXIwetgLjFGwel3+NkIUpaAlgSKEoYFyLw70bxXDOPgWDDOCmwY5oCJYafckc11KzU8byF0f/q9eP8O+AR8DCmFoai/l/e2x/4pQJ4Ap5REdwC9EvkywBNAKZ4NOa9cGL9db1yQLHL7QLa7XCC8CxNUceX4JtSgQHCP1u98GQmI4ItuTzVQVUTc9dB97K6zPlqU9PMRE8zbcMe586Gbpjl/SKHxeNRw7zXWvQYyn9+OXFlE/8eX7/UvtYu+4VccY36AeQYSlKgk4Enai9bxt415mX3dtPJitpLoLgTd168ven5+xVabwvYkpizIMXx6iDwgzuRyDGw0dsBj5mHJOkHqdieYnTAw9VgkrtOFzGBRGbL56z4RFqMxyi1Cf/zwqH/t13+kiBBfgMZDi2bIfq7IN+K51XFhPFOeWlErOcYthxfP89tNL/yCc/Fi4iCxcom4kdRY30Me8UTGz3SlkABUJpmIF+k+yohQhfbgWSsXF1VzbTo1YAIoZ5eAN2bjlsghS0DP9YI9K3MauLVNqpQzl7uPXBY/Pkya56pa486nVdbqTLsxO5Dh0EaCWIhnw24BQySaogLN2ma1+TRgns+jTzwba+D+4rywyS/qKI4aamTy1ooMqKaddXzj1+aVA92GfXZ8uwJjI2B97zjTXrJvXXcMuLQLEwIT8j48zGw0/NJH5xsv0yvzZjbfX/ziSZ8+nRirMu8gv8gVZIiWKshRp6JpbpoHWPeqBs02UccuE1Ar87FhZlEWQ474uvt5IWkuesPP/uXOG7h9fuMHA+tzIKPl37Gb89eBjBGhYprIkciUGTIoUgPkUhIxu2P7jc1D2KGUVGNeZpHwjm3yAY71AxxU17Ahdt2AA77sOEpIFqDB7wMqPof14HPgn846CuRDRfyfmrDRxC/XDTkLnREQiLivRzYg23m1z5BT42EMGXww9+axsL5HyUayooPjwXnbdrBsro9xLk4WwL+S2k7mU/GBNzDbDlYKFGi1qKJEwKsjr+2DOtgkkbVobk2n2VDxecOnVW2qY44U+qvTo/56Pev6Pjci9N/8R/+2/rV//G/Jzw+/99f0N/+5/0DXfJblEHMiQglEhPwc2HMDMJMiQqF0Ffd07H4Q65tu6GL9jNuxDSbRvX6M8m5rMTeQrSqzKqIoIxURHhgwDgmDusQAkO8gHvD4tn3uKF3u6TA7iJlhbw4QlmNnLVoORFEEWF023ZDF4wtrb9ifeS7d57jr6NmhZxgTYMRsfQDNUU86EB1pQqAP1GAkiRv7i9ARTT4H0AfgTqXjD5zMVMlUBPMPYced/HdApyOoxhN8M4y9Aj8n+a9SFnycqq0oEYLwVfDH9GpJajH86Djb8PmOPhsLZO+7Rgxil532hmEGUDeOIFRCstwVphkp67pDY+Xld8WuK3Md+0ioUoMYLOCnCnIU8A2ZqYgwOR02jKCZAU7i6xg0+5Bp07ot7H8L5Uq+XZF704Ec4ukClxJSKiU1OWexPqZWBl/71n67cHi7kP+u7DcLMpplQYksnG2gcaCncYN6QqzS7zVlKCXg4E+Xkg98MkOo4iYl9SgqCdSqxv7R5obtiV/jFvcn7VShHSEenGkd3sF9JRMfgpPgU7ddnEdf2S/feOm+8qJ1Za9cyCsbm/6GEpZbyEwVuxzYB3BOwQf2p3US8gcgmHSchaoajxWQhRm9cv8ARPPcFTqO/xv2shyGxXnLa4K+lRzq9WDcnYk7umzItjDPY27bkQeyeM3d/LeVmLvRdixZ/s37GXOu0PNlr/eIK3reoLHhf8RVIGeE5SRecAHTx4uRedx4Kbp5LnnF/n1jv7xwtnT9Sl5dkNF2HHQ4kwUegwTx02U5NuJ2h8+OHLtjnNK4hhTY8MXVioA/H/mBgJuJXBV/tlY0k0sncrCh0FdKqOLDBMd0PNW+2KG/IfOGEjtOgxRr+iC2D2KctU2fcUsm8VtZx5W4KfDX/Yy3vZe78Ld0HIHfPCPkP4l+NQtziypypAUdO7I53SHAzJAi+JIfHI7vLN+B4sYSCMH8AjTyUEM3Q6HuMct+w0dXYFwMsaev6OV4JBQEOfTqQh0FtGopyFNUImEYKkpVdHS/6Q4bzkUn1u+ZcubSuMELFCHSoGVfbo57bHggsvsH8JW8K3lP0O885r2DuxJfG2D5Fuav74ALmCllxADxWHfLTlhgbw356cZWGpDhMqiHK5IooWJeFskwaEjuHd9uUxFsVG3HVvFPqmLbREGshP839saNPXKX8+eGcHcdQy5360F8rsTzwhpaWCMLce+216D/M9kdxB0ctw0r/vDl6YLuC/M2aO7vcIB3gL+xr+2MuW7/WxsEH2vjA8eahDsNKNMfnnX8V/+q/Hz3B/9DTc9/eugmdWPI/h/2wBjWuZXUCZ/efVupt6G/6ZpnSrRDFWQ+GvZHth0ZrZNlqoVx4qHggFAwQ8NnQdtN8zTuSjxeicU38uVlnDtXXZwbsJdj1TG7ovNCbrifq9lPaJeUzqeip3PTE+fjRy5qZs53uId1hiJw/FgLMMYnh1bstjB3wQ8LPBZ42zcb/rmv8UM7tt/w3UHMue9G/rwh34W96I13oCsyLsy3rp2g61YecO5038bFz2Y7AIigir6249TKeK/CLIoIBYNJWVFkIr7mqWHnqtO5kkOKsmBtbGqfbsiyLl3+2+jP/ueSgDfy5g0drNOO8w48SbrUIMzawu0aDxXbWmNAmCJUEMJrudW4y2SjSXIusOwLNliBzXSZf7i0DADhONaZeQ5Az+5xA4w6YDodeSApkzavkjHqbhtKSVn3kilhhx2bL8T/m+2Ln8xT8X4ehbblumH3K3qvlBHB2aEOGoh4j3/8IJ4AxgdZZHBj8A+VTFme1sqws8/YD6dJfu9yOfaDlAStjv034sX03H+eJ00tFdDy+goGknoZkNB2R6CO5U7isI89wvFzI8aW26Kb43rE06YLZ5vLOOfctGPYTGmqlbVVVWoOX0lwQkHbo2OHAzvZtAnPmgXcoqlVnYifqTVs0uirsrxTSVneCVqNPN3AmygrPEqpqkBJZIX+hr939LW5rJ/bb8S8//kw/+34F+zudbqDUErRifX2cJ709HTmvfSsbz49AI+j/skXx4ydJvMIEW6yrQx6f2A5zsXOd6b7hi2eyQGv9j9xsKNrhuUv94v8ucg28byABmKrYIMC0YI8pSQ8sBkDdCv4IxZEyVRF/wmcZABt1fHtga6OOcep+2st2Kpix9RpTmIjNbE+SgnsBHAJChl8IviKvmS8cI6YZLvPrTKnkJMmfXqcuTif8UOTLAd6lFJUJ/8t5mDfOHjP3ij3sZY2zgS29zJyzU7/ATCGr0NSQQbvlZa7I7c4HwT9QveuYN2mlI3PrOn0qFJn2kVMBytV8h2iIH+hDwrYd+X8bzt3fCrojA80I4Jml/+Ib/Ekg8X2g1YtSY+IWWkjhzrnHeQ958wd+Q7y4o18feEi1v9jujdifGFNm80A0rNZVGx+mgs2bEobl0HnDvvmwEfiSXgVxgLeFuVA7p2c4/d1qiqMe12e5qqpVjVo1kj0DJlHImphbtK4g5QQurEWl/GXYNexRlfWn2nuGA3xlEycah2yzdOkdDI02OBZiiqDJStMEoifAZkhL1lQM6wI7+TeEMxtM0cW+SLDToWPMgMQ8F6GVOgzdEkWzAYcgMHX7cD4O+DyGLwODG9HHhjRJQUz3z8QubdD40+klEAAWSSXUdRdgkEHn6DbkJSpZCyZU0qqoktFr1IYD4PuD3w2DHnFsG8430EwAgLmQy6BcMeU2TBV/8QDXvfAz53xc62PWpfpuBrgBTb6oDHG/fUBRgJnNPnqRAvkNUSg7XIUfPGh2QeMaR9fY8BfvzMNIh/2PZjxH1w/6V+fXlVYlLCg544bss2qas6KvWrhwvj186Lry6L1iu/w4xsXxl++PMuXxgubeWRVlqKOUjsLwLoS6+9JQu8vUYfsazFusCzGu+uHDoh7ryMHkexxRJZLenR/QBqV35af+aXp1w9P+os//ebdarawqIcwMxC6+z41tappqjpNRTNx4IRAKCBXJ3Ftenld9Mph6Y2EfkPXhcS2O0FgIMsCUUWEAsJJTEUE8mnMP8D5ADDgWTQRb1Nz2XRPtJWS+tSQ4V5aJm+ICa0M2z5k2oW5FXlra2oDJp3mafynJb40vm9SCZ9gvGqaZ9V6X9cHxvcBYF0XOVl4k0Zw5aDZVKdZDZi4NJ5OJxX4KMS63LRycLBPFxJhx1clA7oFSFV0iQjtJEX/p2grhwLXD9a11/aNcsFeO7awYewlV0HHRnKXUtIEHW/CJw7Axnljw3Yim+emX/7iExvyGV2rzDvhrxIiIJXIX/Bdmyr6Vs0cgDxnmpom9wGjDZ2GTpll2DIzVYhPy3Ijfr++3sYPA29s2r4EuFAarhxwnLMsEyHIRtRluXY7Hxrmn8W07hCRkgGtIkIRgY4HB4Rd9/9ZwKHMgt0aJbgKWYYubGGgQd6W7bUNnx2yHR1Hoa7ClIrutUiNsrGxNzr5wKdrZ47wUXBwdp/HZ+wzt6JWiyqdidx98I3BZ+UwbB1Ju5LllQadBbvcOOzdiHnH/UJ94cBqcExs+HYFFvBW4MbYjbXvDWkndwZ+qq0q0feALqpBPlSRo5RCXYjKbQL5pqSQLzW1wkaFH+cm+22eqePDif7CPMVdNvPYCKKOH/6N/9//Vv/c539VURb9g9/79/SH3/3VsXbvOllTKZiXfPERU7B5B3bqjEcyDoIk29k2XNBlQd8VHjuGORhjBviHnJMO+nYUMv+IUEGBBCKhQxuCkqjLT/eXRnN08RUpESN88QnhWsqPTx88Nmx4w54Lv1ZvrMENPw33mhA8BlWUua/tXZbZ+Dd+FLoi/wpsyMlHBzFhWQ2DGSwhAcNBRSYpZEpiQzyQxStSRMi5yPoFYzTp5BOHQrscZ56TBT+XokggIC7pwHYbB6hOQLtnAF+wUSV27dOZw7fj0/WJvvRcRIoeShDNWzw78q9cEG8YYD827dTtX7c36K/4YvMYNts4DG6U1iEy5ENUKZTUA0Pbdyv2XMBZLSO0YYFMVa0BtahEDv4lUyVTiD3sscPHuNbZNNPy0nHQv0NrwV8rOXZ999mOTB6zLANMCdq1FM3wsu4f61IgLKwjHzIv5L8LB7sbbUhr8EMOMd8yHOCKx/xLybvc0CuJrBY2OvKHYKNE94KcSX9SlgSHgVqbphkg75eK/yJlXNLrtlUAABAASURBVMtWhw0CbhrPiBsCKbBCCalmqMK3QqtQenwhV/rfYXcOfWOvvLJ+Fmyy4Z+O3S0yrrWa2qE1bI8PtoGzE6NdiKeAtplabwO9zIapDIx00b4DZLSzLm5cTl/58foOm67IshD/5rFiw4/6Zn8gzwE4j3vMfd2EIL8ROwv+u3FhvOLLzbJB3zgG49/Y494+/AOOaVufjnyJPURpsL47X55nOyzY44Zcl4/5vEyYzpW9xv0bL4sHcvAZykUgUJdMY8cQOwNDH2y2I7/Dli4fv/G1VLBbRCgpk1LvcgSl++yvCb+e5iS3Fvb7VGX/KJHyeDInwRWA2PBl78FeGznevBFFLm0T6+JSPPZ/g25rlT2pMjuHT6z3ZtsdEmkA/wZ+C4m1HRHIm/LcSu4oCedkSAY4Eb9UxycGRb7phog6tnD8DxCd0IoCrZqyHF5TtSW65dBrB+fGHuaYuFAabtZpF8zCJO80kVPQqrUy1+uhYFv4ZqhkGbQneMwtWLuhE5d056noRA5D9eEDYTjrvcDHvnKc0YUE+vkJarDhG9n9TWFdNpy54dsF2UxjJR5W6gs2XK0z8kUw28A8luKQfWPMdqZwr1V4h1Aq+COhgvzAChE7gOp0eI7Xrvl7jC4+fditoGtrBb1TlXqBiPHGunH+ZG1YNkTUASHPd2mddzq393V3o/S6WYyPfjvliCPHFuA87LGVOQtjG+WO7objA5/+HdiAgzkfBh1rAPvsQB9rwlIANjpIaKqvv/8Hym//ofz8qb/9V7AH4zSst+ePeEJ+m7WyHk7Ejl/CT3PDx1WlJMZiDshJtWTSF9Bxdx+67/A+ANFrWzXmpBNl0APhiBg2FeO24Q6/G7pcyAmvzgfkBf+zCW/k/Ct9N/KKYaG+jjy2jv39YO+D/ZDLF8YP58KlUiUec/j4IIbEU+A9tao0P3ht8Nqw6/rhC3iu8FgG7Y31uo+1bT1A48zZxw8CC3jOT96TnKsW3gEs++DDHtyxie2+Yf8Fv2xM3qhj+rE/nKbGmS7v9kohjxQR8p9WinxG9xnvxLn/DLQphOg6oG0+OzQtsy8YX15uen6+6ML7mNfyap3Q167uZhjSYECBt9xD7f4JOCZ8E+NVGLSS5KoiCvmBjVb8dyPu7BfzHn6CkNeic/OKbpZnjGHTAxh1BDAuJ0PWFZLQNs2S8fO6gbUMo6+kCroHslgu5/cbfvCev+AfxAA3Bq0D++7oueCrj3HTsV1LLWbDO/Uhy+JGRLj4re7kUXdFBDxj+GSC/zzV8U8InIlxvzuez3c/ITJBDT3bn7UnyDWvB3xTK/E0EKSIGPGc2DLpCyAz6U8pyP8H7/jY8orcN+BKHI+Sve4yYOHSeAUWYu9gSo5YqOhkKCWhFeglYWZZP9vCimWgB/mogftz/ExeAwCl+5vHoTGRv6ZWoV1Ua1WjbqjMjSzYWPLasI07fosIbeh94Yfcr8TaC/car2+rrpwvLEclP8xzY83N+vRw0jdPD8CjvvkEPJ319HhmbGJ9JvxCmESRofsf3R/47MSt49px/IY9XrlfMNzYNyxHRrCmm57OM7SaKoS6lQ+JIaXtjn4lE78ClJ5jCIX8uN6Is4YNPN/zrLDt2OGPGApoeHyaU46JE/vZ3FKtShScnSVYyT9yoroyg/6i1prmedI8UYI8T1X+0eHTwzwujCf6pJQhLEOtbFdBDtvlu5Qr9iTUyTmhlXxx+/nstvPu1vFBH1o0mPvftBfvGp2YtMxjIAJrxKCpKCptVjs9KjnLdtp3vFBGqGRRlkKZikgdDO6c8zYOJa538YAXEcqUFIK2rT1G3ISOmB8qJWnDl0W6kQ98z3EgfzeQRMZ7ybbo9XLRl5cXdL1qQ9GDMw9sMX9nvtSIz3nGdnPBtzH4HV7r+GWHjnjMq3I2SiXzxBnqbhfT60dXRSfnTOcCr4OJtudkhlAFcBno5FJQAULYdxmwkNtX9vGV/LLBc4O/ZUx0rPhvwscnZMwKQSGiBdxYHAuwWlD6VgS5ouALQfzCoXgAm9hH+cpBesHY6I/xCopXAntiUwBqpU1fKYyhZhacIzaeg1+XNgx3oLSAICD0fmnYR/1AUlgTQH3McZ0uSaGIQOlUSEjIOLIeBlqH+3oSOObl0mBMIJiTyGF5alHDCGeC3Any6Txprowx88BoGxvhst4I3k2mbf2c4J5f3/Tjly/64fMX/frzZ/30/Kw3LpB3bGaZYT8+3ROo9QEhITPfo+RL94fAAMEJAfHhY10MBzYBUNpjd2AGuHz//IkI5QD00gctbNKNaBANgDH908A8GfRf9HQs2fW316Y/OZr+yulNhR7Lf4eAb1HJCjQSxqxWzjqfH/Xtt4/67peP+vTdWedPk6aHpsDWh4IlDpWYaJ/lf3+V9SUvss5YTlUFXxjX3O8r4pBG0B5SF3UgUmHAj134lv5hO5eAVbdaiaBOah/lP3p60oSPfnG9QISPkcCJCCVIJVMVaMTAIwf+7/2PtaPDL7+Z9f3TLP9y73Efxg98G1FV60TyntkQTvp0PuuJZP54mnSeK/0pVPoZZl4qTrxQPED7YS6ybCsvolfW0kqsdR/8ULKxOM9T0fg3oyDgv7FyaqaV2DjFsEJivlSRdyKGXeJ9YmbHnvtIwjc25511EDkpSoNyML4BK7DoIIn5H1kLj3CIWJeLXp8/6+vnn/RCTF/fLrqxSRoWZNw5wDgpRcTgH8jANOqh5DtHP734QLQxqiKrapvYRGbNpxPlxJpr8tht6/riX2rJLcnO84lYmbFLpLTiUK+1N/hfuewSv2ieHipzQwvtL59fdOXlOogN2xSXSUfXDq2DoDrQvZPwRDAkF1mlSBX715ZoK93YjF6fV/30+aI/+eFFv/npTT4E+IDfQHY+8L/v9M2nM5vdhOxVJ3xq+SZoZBlWI1PEzyB0jghlhiJTVNQjGUeusRHt4m1TpaSyFAVAhcNd6Iq8F14QVuKzswkGMnd1qyQfHnd0cX5ZOGQ5XsZhfRxcrmMDsk06tujvc/qIz1DFrhN6R0iev+JDbwYfsLAxLBxIbthtYcO+Add3uCxd/NCtdY8h4w7NAx13/Ltj6xWZvBYwt6iC07Ugv3WwzKDZ/Ix1aHT58PPjlzf96jdfyZ8v/PBy4RJn0UqutWw7e8jCOriwn1hHX6IYFo/bfsCKvLbTG7a6IvcK8xs2eSOO/Mv/+fOf1v/gP/p39Hj9pfrDr/UHv//v6lff/13skLJLMAM+4NsN/CQbhmaxnQiiqVbwQp3427DVYj7seSsyJPgT67GCF9Q7Ct6Q4e2yyf/VwR2uerX8201LX7Qcv4Ubfbf1qusCsO5vrD/ru3B4XtDhBqzrroVYsL8hP2QtkcQMsU9OmFolDpum1tCpqdSCrJLnXzjE3pDX89d3u9iOpmvfbvQt2O+GzFd43uC3IMeGz8yrvMdlyaLIUAIFqMT6jN7nkbcaa7CMMfHYTvd1thPah0q43JFp1UE+A0XhOC+TVKo6ZZCLshYVcmFFp/YOpCp9yLdhf/+7/O5zeYTYO7yOulYCcAMQm5iWCEWiPgDXuzaCcSNWdhB26h1HocY9d1aRM4FRhkrECAFmQueQcWVKIUW5Q6Z4+hhfiVHbzQd6x59fLA7oBzithCZiA9XkA20lZzXaM7Zr+K1EQmdQJycE60IDrM9q3+B7x/WFRefL1Yv/KQXWonnYHgPQZ+iEfUwtkBO2Mk8Tt8431tCVg9+FuL1wZrOcK7l23wIdmKBUyaraJk38GBjZyLdiLe76yo+hv/ly0W8+v+nL803P0HA82Ujz1DTPVTP6TPjM8XA+TzrPkxpjBSEyqyAuZUHHFGyHjpFBDi164CxwgsY0h0kOe6/E5IL+q8H6HWgSgkyil6GolFQAntQj1EP3573stOj2sOyvSCkLQOl+KSQgprNUT6zLYJ1u8r/P/IaOV9b6FTmcb15pX9jvbvStrPv9PZYOAu1QR2bpzh+aEO/Q3SU55+3gbO+woLxjxWDd7LeduLU/V3w9gBjdoF+i60Sefhx/S7BwjiicKSq2rdi2qrJWkvHAvGG97qxV4I0IwrwIJQ0Z4U94iEI7X45p72uDH3wX9NyRbeDoPgcxwHUdwtC0C7Yha9eCT6yL43QhN92Ai/fPt40YWXQh55hPwT+FYLQ8NtIG0ZUcs2JDtytrYTK0+r5OYsidkioKtFLUKpAF34WCPoaExdHlGOt6JUacxzbk3/jRecCC7TeJ7Q964SkDf4f/WJt0RQQ8UrUmeaCoESStYtcElD5eAAGIPNZF8IptGJrUscOBDYTBcJMKtDx/Zs+Yaw5dGmUtoXyX2fg78zZsvQAbNtiQ3X0mRZXc1e9gXZB/o4SFUFiwQCroSdRDfjzmuYbhZ4IO0mKpA1039mv7xuPGr8hXkMeQKeTOAUFfRIBikA6C2f62rQZdGxIhQJPBqMYccXRYZnxBeaDfDrN9lPRD5PBc8iHT5TkG0/iACAQhqXfzBN/oUipr0dQA7NiwYwXM1zpbJtHIkmqcvUqtlO2+LlpVBQJ88z72TY63YW/2n8MEJP0sO4Y3z0Sgn/7ifwTrXdNP/6y++wf/LQVCD+DslTi65qFK6bXp9g7tG7nh9fWqr8BPL4t+4qLyC/vum/MstDGLailqpWqqlIB5QRop+BBObAv4QUIdtUzwUjM6nFrTyboxv2Qij+UGIHoAO7q43Cg3eC2s5QvOf4W36zs4fIgp3d+vxz6/k9c3+b/y+Mrl6pfnK3GyIYjUkG2G78OpkWeapqmqwLtmYayqMi58Y7orvDb8bL+5L/FjyUS4rhU+ry/X8S5fMvVwrjqfUjM53u8tjbzVSgiT3/1AzKDCmEuHrM9Crn3jTPIZGX/wmfzHV/3Jb144Kz7rNz++6aevFz2/3sg3V/nfif3hp6t+/cNFf/LDGzgX/Yr6r3/w2IKuOznLNpC8Hhb20JWctZIv1vc1dhB/HQt34qojGEuJOYeuyDFwOqMh7BHEWQ4I8LoQG2celHfosk/60VGFUT7BWAW3Ycu5Fs5rVQ+cnR7Pjbw+6ZuHiXaT472AhwhQZD7fTFVEqGSqMd84/rHrxH47swdMzf2Bb8T8wMY5ykghx6Gf5UAeocNHu0CzFXANlRK+Z/zyOBfkqfqO91u/4/rfMX0gHip4qVChbOCXErTeeRAHjoVt+PGQ88ABrx2nbvC9EZuOyxfWxSuXnq4vxAjDqug1t4ZNJmxQibuqGd0q9M2zwKuydnAT+8o6ztUrSQ5x5fFED69l8bg9tyafSWyfUy3YLJATW8LsYKF3l+wDzlHev27EwRsyvRCvr6xdn48u7PUvvEv5/9dg8P+vwWewV85hrn8Fd2FeQa7Hh1kP55NO50mnEzBNmjlTnKYZnWadz00lQwtn++fXiz4/vxG7r8Db+MtHN+zgtXt82A57dcC+CnQqOLJkwU5AFHQJ3YjfL88bNFb9+HXRD19u5J/O5N+mAAAQAElEQVRFV/ZW25xpikxlBjHQtRDDtrf9g1veo0rQ6owfWjkfruDs2OXOt8sy7NuqhXeXC/db/kt+17ebOptga8hi22aqlhy5KyXGxLmxD/mesdVnzou/Zq1+ZQ1fyUkbOWMlP12w9xVb33hHc/5cyKEba905uhNLRy/q0aSoEroLPkcE5/2gP5SODWLVsV+notrARxufS/zj2gW5b8eqDVl3Zvl9YdeGHa56e/uqK/c9K/5Y0Xcjllbic6G8cY9wWW6MA8SAz8xXZHvjXuFyuapzLptZc0/49GGedJqI1Qq0ypprmqqhasY2BbtE6v4ge9IoWUYenadJFdygj2MA+bnr6CQKPomPa2nKnCXq7lZIjcv6x4dGrDXiqw46DRoG619LUaaUEWpU5lb0RDx++zjrl98+6BffnLmzOumbpxM/Ykx6mqsept+Fokf3zanHqWCrDT/u+PPgHNjVe8hPxL08iFHH7MaeumHHbChshL13rQTzglFXFpu3lo2+K85/xZjPON3wwkXOHa4cvG8sEFIutLMmxqma2gQ0FG2aaqGvqAwlU6xjgnYnOPexycAGIUM2JnEEf8mJh1iS5UFWIRJGljrWNESEIlKidALZCRY7wbgePxTgJ+c+gqunOgZwv8APDFzQt9aq1ppOc9PTw6wnksCM/IGAx75qd5D5hZqA3BHS828stq+vryzaz/oNl8a/+ekLi/hZr1wY25CWxSD4iacDGl+uhMyfr/Fxd+eLD/KhG42xcFF2R3k76ICv9Ro4EOqAP+KJCI0/Lm0L+j7wqEJwfP+XfjFNEAACkh9wnzboIM/ByP/97WEcov98W4TFf4YCz5JFNZtqmTWXB15yHvXNd5/0i9970rffn/X4zazpoSoJyg1mm2eXSdF8YTzh1yB24GJabZYvjDPLEKKj+92WB200Rx7LJZ6IUERQG0P4WgJ92NGd1iYZHigc+lBAou1L43/h8w96wI+mFRFKEEumisuSasAjm+a4MP72pF9+c9IvuDz+RJ/HWC868G9kVa0T8TMTOyd988jiPJ/0eJrZCJu8iJsTHQd3Qox1IJ2n1MNcAGyCXAsBf2EtrZaHxeiD6VRCZ5LSw1TBv4NpTcRmhVZBTuMhukpJNXBdWvnOoXZjId3YTG5scvuREvZOQDwHPHbi+SC2DaJtWpDUervq5ctnLox/4OL4q974RexK4ryxidwYM92OkRNDGhAfs8aAxK/UJOzSAbkdRVkr8jXN86wzdplJvFNrikzdtkNfuKC4krydNz49TZp5YWaaNozstfZK8r6SzINT9gNxVFtqwWY//ciFMZu81+qJvhohgokL4wPY1clXnXUk1rLnZhG+CmQhFxBON154n58X/fj5ymHzhUPpKwfNRQfrbqqVJHvSL78jhvH94+Ok87lyQKjoUTRNRSVTwg7dgL5dtCMVEWNDDeqKgjmSWEE09DnYgBRSwY+lFmWpUlZyXbD5H+SQXSu2EFnLF8ZSp9aFSHL+sU0WNvorm7A3tVd888qh5I1yIX4G/d7FZ/CMSDV4zcScL7B2+Hu+YcU+C/GxcIC5uf5eun7lxdOXxaR6wUrLHkPGjTx6KLSjL66T94ltR74D/bpod+AYYHktRwfXbjDeKwR/+PyqPx4Xxq8coK7ofdOC7Dv2Gfrh27FpsyZ8kLsggOXdiGvLf0N/971xIPGByRu/S9P+5R/+y/pL/+//5YhH/d7f0d/9F/5Drd9/0cw6aqyTjJCACMoEhs80nppFE+vI66ww3onzDV/ckOdCDLqe2HMmB9RaleCDguyHXjkQfX1d5X3xmUPWK+vlwvpajhsb8B0WXxbvN119YbxdKW+6cVi5cWixP6/wWYAb69YxsGFX2y6QM0uq4kfznaZJ82xoahwSCmMHtr8t+5DjNubjA2RfyAOme4PuRn3DEQuOc+xfrzs/mqxawN/AFX6qxKN5ZAmbSbBW4avSnomhh7nqAf1to0hpBFrv2i0rtJPDWiVi1TfWEUBuITSkLIrapDJJ5EuUUUyFIlU5sDTyYYU+asjyXfHxRjzAwGJJSS2IMYk47CO+NngSEjp8CXoEosSI+bFfEuc7801jo+49JKFhPVpJ9iqAjsxAP8n5Dw7QsLSHLEdIwwagK1mmrCp4H+SlQyMGiT/b2jxMvzCh1tAM4BZV8lWm1PDbPFVNtahQJ7QGfceOX4o2nIfptNK4sg4vXL69AaO0j7xG0fUwHuUO+Acx8wxsb75DRnTBAjrQe8V+N3zuNfJGbF6JjRsvyxvruGMrcUCPrKpt0uQL41K003/xiwkv5f7x7Nc/veonXpReiOsFubCGpqkRewD6zMCZWHjgUHt+gA7tYh8nvo6CjulIICKE3bpKJvtk1ePIo0UT+yImwWcHuh9akNm+X9EPtZT8qSVVQKpAKVVBezgFXaVQhMZjf40KbdgoGE8qGTnqQb/eIaaTBPgk88J59gv50+WVdXDD7lfgjTzlF0mvnW2smx37HEPWj7OYTNCE4eGq/YHo4Ak8UXb02kesXMlvK3S8t4y4xNfLto/xndJ9jsETNnniouUTNjI8UZ5PRTO2ba1gixRmUZZQomOBf8DcJSMSVnecDMCInTXdD2SB3w5swEIsGDbipGM4wko+Y+/7oU6DD3SCPg2/LfQv5IzVcz8AGhdeEF+IrS+8JLq+M7GUUEEmRLvTInZt0424Mq9WkvVQNLEOppqqrJVSpED44jF0bLWo0Jl0RkioRxz1Ic865Nh5ZzAcGjoR14SOMC883ycwaWeBLdj2oBRPQShDpWwlhhyNmGoJP3glexv3g+KuUPzmBdg4TERn++3ADrZPYGMiUQ3hJuQ/TcElX3D2hSa0+YChYbsVGy+snRU5bPsNWTaCZH8HupG7/wygs37hic8KRQKWucDLRJkuA6LIuGM+tBZk9Pq+YosrNrfulqPyhTlFAYRGzCBzKfe6eLpj5L10bB8ETAeE1QMBzNpWxaQaMsDctnAOGnrg9wPY6DdfTw1MFyDf53VFxJ2/Ccq9APY+RI6Af9BXGZsbebKV4RvvxxGho3dBWqCo1ASq2gSAW1uj3uQ8lszv4G4Ewg6sGGcHDgskRO8adBgiTgTnUJxuWv78/Z+m+P5v/WWdvvxZ2PQBSTCUD0Ahr88OvRvveS9vF33hUuQnXxpzfv3KOvCFyY04P9CnZKqWHHpMpahkCglkOzln57ttrLP1nIjDE7qcpzbW+lSLGnMS/UHV0QV0V4mrQ7b1xlrw/vPG+eiVPHZDMdP3Wl49Rh7zuM8W3gd8efeVy+IvXLzeOPsKLSfznJseT9PY10+2qeWtqWoZKpGODNuIsYPYBJBF9CXyWXbChPf4TW+cxQ825FZDD+emMxek55G7QjP0UFFMkewjgvdgX9a7b3bqV+a+ossXbPobXxj/8Ko//uFFv/qTZ/2as/7nL296YW/ypdSP/kHzx+v9wvg3b/qVwRfHXBr/+PWml8suXts5S3TKLuc722QjkByjOwZFDOwZ6uhifVBx4F/5kXYdeHI3fgy1lqqtKIvxZZVlMxx8m87Bl8HxJx77rWSQ50Iz805T1cOp8Y7Y9OlxAmbaVRNjBZoBrucaxJO0K/3mO7eqE3gnzktn6MyWpQi5xH5M7jkFpZScNw4k6ySIjn5UMW+/A3aOBB8/TMyfoQ053jFTT/jo28emb5+avudd57tPJ2RrqplCjJHPa8n3GBb0DtYRnLDRRt7ZibUOT+eEHT4bda+9N+Lv2WfhsZduwwcduQq0vJ+d5wqfmTiZ7jHfUhX5Wi0qgGPZe/ALNFYSfMFPUylKhMLcCmnIaLsMaBU6hT4pUb4TU/09zpyn7PsNJ1/Zu8Z5nfXreHrjbH9h/TwTd5+fWddfHWeLXpH/lTPei9c362YljxeC+PHhpDPv+A/nd9lPJ82coQynsY4mRUpee19eXvUZej/yzvPTl1d+8Fjo3+X4sp0ObCWgv0OgUzK5omfNqkYZaHMjr3x5XvXjl6t+4H3V8JVzmc+Iu+dKKtjFcx2HN/aAK+eZDR+xlTDqDxGL4Q5sspMrFtaa63gUW3b8umsnv628u7xxYfz85VnOdQzIdp9K6i5XyD4I8UBvs02Jg5cLF9qcBXxh7DPBlfPBhhwLueZKfry8Lbpga9Nc4LHy3rMBOzHR0VHZsFtRBMbLVKfcw+stlCMuQpUYmVpRw9dibGG/e0PPG/GxkD9W3jt2NvBO3t65QL75L8C9PfPDw5uW9aaNcePdiNkbcXDDBlfyueHG++YVf194l/b/eM53H8exsfZy/IWxB9bveZp0mhprug4ZJuRwLM/02VeJDxRSRMi+qFk01QqNNkopWTuyy21WCZdEFGXOqnViuBC5UqQ0o+fTQ2ONtMGz1qYKP0NrTaUWZYRqhlpNeBTyeNN3T2f9qW8e9Mtvzvr+05n2LP9A9Tg3DZiqHgy0H0gCj8AD72A+pyz4fyNm+Aw5pFACIUTFT17XXu8b8ZMFxnSjzCEHsw87GwGxAy5NzEngDSO/4ehXXkheXbLY3rjQMb5v9ktJ1VpRomGkRllVS1FmKoIAUED/nsRvLMqVYGNtY8DAmMFmqAFDaHgjpyyDFwJNGQQNWRXoRYTtPuQeOLQOiW/3E3jjYOL6HQR+RCiQxzJVDD+1qrMNCLTCmC+fCUAbZuVybWOR3WmLTWXjxfzCL50v/OLzzGXxVw4PL7oQcBuKdDgTB/r5ocHnvRmUBgq5NCArCNbLPAwdpTuJ4BglFD04gHng8s2k8S2TiQhFBHVADIHDxzXg4+Ox3wHjKxQRHwj/ZAk/0/AmhgT6969P+kvTVWfQQ6FknqEQ8CO5xaSaJ53m8/h3e7797lFP3571yAY0EfhBUDuO9o4foirLST0asRC8ABz4OCTHSW0StLu6DjYgDRAP0vChWx5XJGWhGeBJmEuIPIBOhaQM3YGOoG24stj+3jff6V/+za9UPSlCEaEE2fFQqNeS8uXIt4+TfsGFty+Ov3+cx4L02IZf9iMkpbJUTW0Cf9an00kPp2nE0mmqmqfCwg829KBMnaZkrIBTdeZAhbraiZmNGDtITkJXH0xrMX4ZcyYOYHdI1hKAbHyEuLLMBVzLlClhCQ51O/bc5UOSkyL7nA6vAYPlhtc+fgxZwV0lYt08ExttJNW31696+cpl8dvr2DAW1vji9Q3sJArxJMwTOyUcP4AmtPjgI9ioUyoYBWwjJ7ramlyPDPSWLiTtZzaTG4mqEB/+G8Yn2wWdD8vDult42d5Yi6VIZy6Mp4m5tF9eLsjnv1p0qGEDPuJcL5SV9o5aZAH8a91srwrN2kKtJRqIg+TBIXeTD9E//PTGWr7owi/iB/moROKrpk/8iPR4nuTL4nkuMpzw6dSKLK8ikBL4KBWiCrgMKVM9AFmsQ0glmkoEylIoC+3KpUqSV6QbG+y+IzfpOkOMBVCowEPSgT4btrqRe6/4wznnjU3Ype3kuQfG6l9FpwAAEABJREFUN5jMcEGIZRXM9vxObt1lvB1aLr1BmObKJroNIDdTXrHDlQ35RsmezMVn2KxIFoDktbwytsFvH9C1Q9P7gP89QsvgGDj42hlfEeiNDfkrl1A+QPk/7bLs1mVlw9/w9U58rcANn7v/CmPD8j5uHNcv0PFh6UZwW/4Fm/ylP/if6S/+g39j6Pn2z/w1/aO/+NcUDztrr+Lzgr8KayYAYdN8B+zijyGlSgwaUiJ+0QdZNuAGf+sQOGUihiv+D5BQSys2sCzWzfvjxbKzxjbWM5bGTptcX/uqdV9049J48WUya3AhjhdwrfPCXnhjPazoZNixpW0nhQJmmUWlFtVqfdooCzEUjjFwV+YuHM4WDpe2ycYaWKC1YMMF+Vd8utO3Ua7Y62a9KD22IYd1iZLKUpRpoA5tmqro3WqOH0yctxprqEQgGhGNf+WIIHcJCKLZ5THy2jZiXlEkE8qmI6tEKXhAmCJo3uEIaWHeDRkdX24rpR4MQMLni11dHkMVHT1opYI/GakC3r1F5CNXR54OvSAxVOuA3I08YKgldS+lTEGhE787NA9oopd46LeYTBUIo3+zrbHbDdtuxLTPJvITEiR1x++g99E2n6lWVfRP5DMqosFLrEW9lwexcWhh/TvenRev+POCL6/w2lHWfA7zY50cB/S7oGkI9Ej2igK/gHyH7q4V/9q3C/NX6G57oFuq+7I4jFuYTxy1qh5VqDPysS8WPvOC9NPXq77yUuW4tlxC9gnciRhsrcAvuayprK+mRn9hH1RAX/AZIO34B5HhKwV2d/50/JzYB1tNYRLk6Vo35AVx27swrzrzE6eUkqogVWhX+BboK0OK4BOUklyMtpQ0EpyS0AYvKQMQ4wppQJ2l0rCROLNtXC4sso5XDHDFTlfW4YUzrfPrytrcWBv7sPmBrAZkFDEJfHwsb6fRcSwY6G3dBY+dvA7gyxX6G3Q28oX1XWjvxLnXuYjTktKMjR6wzRl45EX+wXvOVGTdE4QoIRUY8Ul0YooypAi+FII99usD+kGJUJh19A/ZMO5OxwDGmOLJXr1CFPaFPnCZOuor/lgY4COmoY9+hgU9nPdeuBC4EaeeWLF1ImMglCXaWXsrucd/08gWK5my3we0xLch6xB4PNGhMm7IpB8QAlpM6zVkRv4VH63w3hBqY38izLXThpX8ZJiiZB3sC4O7ku5SYpwVKnZuWZDlDhWECq8ESBXjHDHKA4pDAEoTpG4c41ZoTTWHzybTo12QGTVAth07NiO2MdxmQPYDmb12aYqmduy7Q9dtQoO2bEbmx7CLZTa/hGjoPmbcQQNZPN9+uAP5A/qumyZThHgqVKx3zZDLpB3Wk1I8kIEnHqDimOkI1pGJIRkF02hAuMcyoBdye29yTBl3A988N+ZSxZsQu6PfbUk9FOjk74DInZ/ID4Q+I4FsSZyHaqFE8ZKhCI1nUKOdJVRqDtxSC7hFpTXVViXmWJ59rNeNs+2G/Q9ZThSkhK3lRkZqCvBLpt5+/w+l7/++/PzeH/wVirvTk1WRcegOXcmI/6KFz8JvXI6+cu76yiXJMz/qvbLvXljPm53TpUa+aqWM+Kq1qGSiS0ChU0oZoZqhgj5TSd4fiuap6jQ34qlqYs5YB+A5Di383c4HMdLl2F8ImCtr68I58I185TU47H8InEMrsvg8cUMul16rvih75eJmoS8UyFkG3/Np4r1kGrm81lStFfkK8hUJvAO7mSfhZVNK9EUEJg+bcvwFjSt5YCePF6acyF3O9XNLaKZqC3gl+OLp6ny/Exp9bjt+fCbxJd1nnxG52P7x85t+4KLtRy6L3ffM5d0ze9JXLoU/sz995gLNf+HjJy7Rfvy88C6+8F6+6fVt142csJIfFoTeyBkD6POacQgcjj30oJDhUCcHdt2w6/Aj7bSO+KeRjyu6BP7CvHbHAOclx9coD7TgY9WYppIxdJ5b0YkcfprreO975OLpiR8C3Z6gWaFpfE/t8PyYn56fKeNMng+dCWieQ76pRarMnVwHNwmU7sUEBHTChEz0vT5wme/LZ8+ZmHvC149T0adz5VKp6ZvHmXeeBs+CXztraBDARyHLaKV34sr2WW3X97rb7necODc59hyb9uWFs/qN95XViRpytov1mFrVaS7EX4FfDF1qSdYGgN4jHtg3HdsbvBIBKvK67OgkHuOPddMqNIqmWlhzKdCU4NgOYh3bLvbTRhyvxOjHerhyl3XjfHxDxgtr6JV1/UIcm6fX03XwX8cZYWVuhf754cT74ITsk+YZmCZ4NrVGvTXOyG3Ya+Xs8OIfo4GvgOPWa9V2s40MlssgfCaCCBfK+mUUlQzopKTgXNj1TK758rIR36s+Py964V31hny756Jrgu851tN7rvU03PlgeAnagk3Xjg2cy3Zi3eMHC6JTd9+Cr65covrSeOXdnwnolkCR/dZKYt8c8olnwy43/PN6RbaXhfV6HRfjPkdt5KcbNr4g6wW73rDzQtv9lqGzaXf07kLPqOpRgBAq68DfBxWXVJVFcm4J+GemQ3Gcrcznhj4L8m+8c3UdMrmde41lu+l6fcV+V95ft7Ef7Oi6gbuyTyz4aEHHhV+Xbry3Lehuea/k1Cv3eR3bTqy3B9bsw9x0mprm1rBDoyxyvH1AKSFcoLHhSUgetFMFwadaR0nPkBsRdIx8Yb+kIooC/SXrFQoItVb1wL3ZifuQyhrNwmz6rTs18PnOVKFvKjlkOc+V9TuNH36+fTqxnic9nSfupiadkf1ci07QnamfqJ9b0cNU9cC8BRs6Xnb8adFgAO1UhXZlQSV8IlhR9hcKpJG66DB0SZQC4gNA9iSaclBuOHvD8DvlTnngIMKRYU/+APF0ubUjyJXE7cAyPBNgrxzOb/QdZOyIVGYiYKEMCX7I5ng12UGj0/G7IB66GIeDK/9F4Jn/RD/o7/NMa0d5y78RMF4gq0sC3X1QVSTylN9CxLtslAcBtaL7MDR0jG+avwUYvX8swlDGSO5zaaAORRmS73xvU/z8Cfo14LeyH8x10Pkg4frgKT8hIdvPID/0Ufj7Y4gmH3xjwQy2E+DqB61QKCMVwJde9R9fn/Q/PX/RzC84dzzkwQauC8I5oChVVKMQxJP8n6yeCMoO3vXCJR+L0XJnbRKYPuwvJL6FWFhIKDcSt9srfRuJaL8rBy6fkNmIYgDcLbEwPaa962JZMI383PG6EAtOnS7jHPpCkv/N+ax/9usXk2Auxe/yATOIxYLfKwtrblV+0Z05OCREHRv2+cLByzD0MT64CYJlAE2NhXY+TVw0T3o4zwNOtOd3cN+nx1lPwGluqswvzPevxcFhdScBOqldF34do+6/KVt8QIBuBUoiN8w2FvuOrRwL4jkwyMYGvWDrCzZ/fXnW6+uz3qg7GXpDOVi3widQYEbHRgfgUsLdQgwl9CNok4Q7fJJGQ0YnnKlVtVaQOQaex03Tl9ErF89jHbEZ2483fHvBt28csr88v+k3n1/4tfSVjeWmK34+WP8Neg+PJz0+zXrEHk9Pkz5R/4bym8cJGzU9nis2NDTKSYkBbP9XDpIHh5cZeXwgm0nyJUMVmJHXfQ9zI2lWTeDUkgrGuqQDvQ7ssDN/s90ob8j9xi/bL/zi7Hg82Fz8t01a7XIMnIiDqaZqCRXoJIYKQzh/ipg8gC7bxD0JTqvYC6ilqJS8QxZo3KHRZ6ilMtZUp1nz+UkPT9/r/PiN5nlW+12e5oXdtqNr5SC8+nBMPN6AK/nrig7jJYGXmVdeaoxXkGOeqj5gmsqgWUpSxjjcz3MiU8iP155hwya2zwEv91uv3bYihjz2AR84HTzXd3Lj7th0CWAR3W1RlPActAbuzkvQps04+CPRzTDGaQ9e0FnRbQCxvrGfSKEaJ/2b/9n/Rn/2619U1Df9wz/37+nvfP//JdZvWrGDZUnUSdOEZ8FnlXKqBTunlKnOGGzgf2iD9k68e+Mv2Nvxcj41bFNUWXvBFNAlhX5+CKTM0FwrMXrSw8mHypmcMTGvKqGTTCqUU6sy7wGtDBlMs3PRevAL+EasrazdIQd2d7mNctfuEpsfwObDji+eyQ0+HDlntBZqxH6DT0FW87zLGENatyNCmfd2R+kNO5rHgT9piuEx7pgwJB0ZUolUyVQa6IuATtAevCixqyPfvjrIVTt6HPhztz2RdzcfeGyU6zvcGLuy/98vSDct4B/Eg8YTyAJdeAS0M2kLXzFmOTMKdqys6cYv55OeTrM+YfdvH0/67umBgxN+mOaB45ek86lyMEqd56ITMM2hCVtN1CuxAOmxXrch46btXZaukKyr+ZdkbeRYPw9zg1bVaWrQKUZhHe7yAXZBrxU6O7oMetRH6X77ENixUccuzludcZjzOWQbdubt8N/5UUGM2U+DAXKEQgVZJmLngX3km4eTvuVH2e++Oeubp7Pu+23TaZ7u4NilXktRAWqralNTUF+Qw2cw5wr7YcEXG33HO8+QZLtnUuHjfoYRiXWya/wweSN/W+dXcvvX1ysvMjf5xWhhrdqG1oWpSB3KSCXEDKWkIkJeZ9bZ1VpCjbh1/DqOp1Y1G8hZU2uqrWB/AP0T3BKpkqFRz6J8p53uy1SWZDyVH2OR2lgzK2tnt47i6XB3/qftvo3yIMAO9aGndRbjQU4I+sSYdTLs9hNj9k9EKJHJUFLoGkJBZtzp2BYr+Whlbe/41nQCPOs8Wy9k7gqRysXyEKECdGKqa2HOij1XOncGd1Pt4gkhAi/20pCFMct10Lkj54FskFRAu9qu8JnJ+Sdy/JlLndNcNdeiAlJH7w3nrsi2OA4QZAPoGnwCpRq4hmmqI+ZdOv5Nc/iG9dTIB4ZKWTKxg6d31O064NGRrSN/YB6r4Ijf6NvguzrHsyZ28A7kNx5mH3P5ktVhqu4QAgXiv/OBoOe5B9ZK643chXLEAv4pQHW7inGplBw5+uR1gm0q45mS5Z/JDbaR88cJnX8uySVzLSqZiggFDCnQtQOiHYoIFQP0SxbVxBal0O85+vlBdeyC4HyC3lDc54FfPT815ExkjkBnibgQL8GHbsTDhs93iBz0M6wwfkgUUApk1J135uj7sBnspAiNh4Zj2HYd47Rd92iCYLSAfylxt0tLVfQadqTfeLY7rhu6HMgz/Awx++xeZ0WN9qGBS92OLMwXz4EeG2eY3THHmH0f4g/j5m8aG8G4shYcKxu58fA7pxlYWAKlU2cq1KRAX2army52Opgrngh6DdQhL6r68V/8jxTlpvb8p/XdH/631VHkGLQOmeZBezdfYOX90BcrCb+phmbvuZTWI+FZiYtaU1kS2iHxQYVhr1bKWDcn4spr5lSLGracsOvEHEOjb9iW+Q0ogHXBpOTbA7/vupELFn6kuQFX4MZ69d459hwM4PNMZkEGIFKKUCkJ76p5bjKPRCi6VTLxaZHXb2vsDW1S0rdDZ0HfnbUonjQydu4IctDXAYzDSFeGiL1oqrEAABAASURBVNk0G7l7t70dQwoFgxX96tCvsNYA7OW1dN+Ti86cp0/YYTYO9dl78yk1AYV6FI385nOC95UFJgfyZUnN86T5NEO3qmQOkTbGb5x/F/LJgbwdObp44g4HehzgGM+lYcRbhEopKshRoJ3AKCOh4MlyyMLD2NRH770/3utJd5pOxvB5se7IVWmnISSG3+HeSDo8FhFIJlk3UUuIDdtR+t0vee9GJFXsl9B1TF8539smHXvUItUp8HNij9SMLSfsemqFs0/V00PjbNp0mgqX2aECHUODlmWwVl5jV97Bn1/e9OXrG5fvV115d/M73LApsbca8PGKfRfHHmeAhbaXWEQoMiTddVGE/CcpqcgFqsnxs0Jng8bBGu346YCA1/YCPcuBSgqlIkJS8Mffhnt9dEjycIZU+HKe/vR40nefznrivfE88nqir5TZh20ezm2cmc6nif4U0zRhvAdiydBaU9AZSmgDKiqlqE4Nuzb8WiTG7acV+Rfv64BjrJSqUlJSiBBzoZKp2opaq8B7WemDZ1KaF+hkFJHbd84ou1Zssb/DgW1sC/FEyKyBzpROmAD0I45gQ78UETK+59nGkFGAMM0N/hVZKu0i2/jC5fArF+VXLkt39mBmol9qmqsm4mRC7gk5bVfb8vE86wn7PQDOJQW77D24kA3hNrHs2Jc65SHHy434vEF7uR3Yg1yRRVmKSrUckzKxJQFxcB7enWcpV787UAqLHOT4hbble+Oy+Y2L3FfgQkxeuVdYiL/Ne8YBdk8oBQYQdAO7AyUp75AYyNbacMyKUcYZKULyJ1LVcoGTuj90MxTMB0oSI5Wzc5VtUof8tCkbUJkH8rB7Rw/rsBITju8NGTs8Q4JHDB91HLQhw8J+cuPS2mCcgp9Me/IeMTeVkuS+Q1d0f+FOwvcnhhVDV8YavonAa9A3zUK9Dj3gxufwPoZVxHMg4A6ASk8oSyEeAGioFxkicsg40fd4nvTtN4/6xbdP+oX/1YDvnvSJdWW/Z8fpUJGfLgQA5D4lXamIUKIMhTqO3AmuDcO43Ck7gol+vwB4Nkj+6OPZCPorhnshgF6um174xeSVi4wFZzMkGEA/h4FKmp/uxodKFw9ffUCn/wOM80/WGaTzuIPl8aQxnckfJdVO/wHjA+vtLHpfGG/80rDhwI0Xio1+0BQY9Q7IZLneAVI4smtl7srGOvCh6TkD+KI5xJHt6DaTzFejzhdt1wdQD0OETaFw/Z8Cmuhl6951PmBgMM13avLEiHChCJcGut8R3LrDncZ97n3w4xuy8sP0Ow1XFPpb20l/fTnpX538bwD/dr6VDCZEhArxUlRVo3GYanJSnueK3LvGP2/AZnRg91roA3en7oOPk8uVMV8aLyyOxRuQY4NxyxWSIvh2DCrkqvwwaB1ME1T4uMMDki0VElykO77HAAz+m4cnfbte9adeX8cc0xggPwF+KN8X5DwVndFhbkWRul/c4PcFv1tu+yCJi8oiiwiowyOkifYDi/6BJPvA4jtTGk6nWad54hekiU1t1uPDpNPUWKipRL9MKTgcHFwgLbzgXm5cGJM0Bc3KBlMAlwmuUNq/2HmzpSo/B7G7IdtCIrpe2PS5LH7h0vjt7Y0kvhCz69ABxVmuB2QNnRKAt8nGR4k2xhPrO+lrpXAQsW+rJuxRSyJrl1hrB3lg4yC/so5W1pE30oVd5EZyc8LzpcKXl4t++Pwq/80BJ8Ab+cDx5g3VF8WGJy6KfVnsv3H8zaeJi5Cmp4eqh3PRAy+653PVmcNPIujCoePlbRlrcW6FC7tG3BWVkCrjJ/fNjQNTw8b1PlZTEaEjkBrRDwx3YLP7Bt3f/xO7ZfzPNG5sTge2L1zgN0J2ngL9E91TDd2d0BNjBaAQz8e6OCQrRk9mqtZyB+znOWWUhXxHf0loFTn5l1qVQG2zxoXxp+/08PhJ8+nEeKiWUMlURAzyXj/rjsysF79AXrHHDZtf2azesPurcy15lnBVgc+pVZ2I59OELSgb9jHNik2mloylCgdJhMemhzY2tc25ntJxbpUwlw6+fndsZ9yydOzYqR/Ewj7m7dDYgB2SXYkMtVWVRAfRBR3P/dhcOwwSv0UEo4wTfzv6rehnXy8oMnID8375/M/rf/RX/3c6L5+0P/xj/Se/+D/pH05/Sxd89sYFlml28DJTkBxQsuCHlOOtFvozpWBTJg425F4ByyCegq1tn5MvCLCX8SMY+J3PR7NkjsPEw/lErJ6I01knfDa1pgIfz0u+TKO1IueGZj9jd0Fkt57Ybof/2I+G7Y67D+jf0GPDBrv7OUxtlOtYYwu+2JX8mOGXhcoLbIGmfRrIr5+fUERgA5eiLuZ1bdjTOtt3iEB/KEshzqoyU5EhOpXQKpmqQBb6aSdjsCIuxbjkvwG8WVbLCd2dHLSzdg7XkXezH9FjpbxxFrAfb8Spc4N/3FiJXceY/IQUgk+kimvwEtCpH5IK/Oda9DBNXBjP8oXxuDx9PMsXxq4/zE1TcZxX8nfBJ1WnOVm/AVByKJvwhW2WKWFtbHJgk4McuZMju8QnIhSWA6RayzhIn+cKzTvtaaqKCOYcsj4Lets/21gD0EPfDZts6D5KbLLbz0AHp5NbudnQYEb8dw7JXkMdvMPjCBGMwsImGLp7/Xrf+IZc+S0Xxd9zsPM/ifR4ntGxDTjzQnSaJ02tqlpP4q21RpxOUlTZHxfyg21/I1fYH+47kNeyfPCLCJoYwh/8i9jEZdcCnvO7aby9rXrhwviVl48Lh/kFvw4d0Uc8mFfBH8dPwZY5IIY+Hf0yJMKKWCrI+wEVW1d8BbSqCduP+fihIFOUUDCxRChdQqC4BLKkSqGfsrqdCU5q4+VlN2Dbji7icbE7PrH1ji+sn/uokmOt9DsQIXRgi0MHg/bbgU8ZVUSqZFUaSlHCF7FA7zLNDfqOjdWx4TnYxeMVvLmlgvLgnMiy4KVR/HzUR7khzMKl0MLauMfOMS6ID5h2BZYLZEEk0qtl2RB8B1zHPWjXlehfoD/V1Ez8n+ZKfADkNceuxz3HvLwGV9brirxuw14SurGO6oifogqdyTSmCr2iqQH4ppX7WKsFP3pOwFtDyo6+B8TMB2kVwffPfR1dD9157uiDMsO+d5xuRe4KY0/33UE/P6F4r5uPqwmDiv+td8lUzbhDkcroDxX6GnvdzD74gD5zq+hWkDnYj3Po9bOt0PU0N3ndnabGWB30IKGIACTMNEqaSr7s01qKLENm3PETNMbAxndE/kGtA3xCocKYcS1blkSWpC8ZSYlvTDby0oItF3LKCtjXH3qX0J13SEwfdete4M90YTlsCF94dnjp3knfGEEml/fekBQRg0ahLJnk0xy+nWqqlrts4rEMH7AjpKHjsztAEz3HmhmxucOnK5hX+LJmB/0jxtHrYB5DY9xiF76s346um2OT97Od9XsAnTUbUDNYCeOJmRGmGsSStPEesRFDXVJCKwAxHO/zernp+c//PxmVvv+7/x1NP/wzkOqMWu5DBzx2eO3w3TiPuxS5YOIsOLVCzIRMt6CMfV0LdslURAxI+Bka69wxNhNLBs9tzGmtqDHWKCt2bcx3WTKHjSMCGboW9FhIEIYb+eC27LqRtw223YrtNmxvvwY0EghoRIRqmofXa1OFT9KXIWKEMfBarcgAzM5hBe26Nngc2E1+wLdBdngYDvzVWaNBZ6RUoREKzNKJT6kPH4aSwVKKJvSaWGcuTy11Ig+daT+Sg85z5VyeQNFMny+KG+P1FHKpKi6kDi5Ndl3RfyMODvgWaM7MPXEp2JA/0VU8lm/hbLQSKztyYBLJ8gdyCaDD8XlYF/Q40BZyUkqlBFBUatHwAe0A0saSdDAXktR++wm9/wkpIpRAAWqGaqYgpSyhpB0pcATOvQxJ4f4I+kNCkAMG91gVc0OZAjpzugp1y5jMsSw3vyuz19oXmAA7B3vmO7Skndg05fz2dG564t3pRPy1mmrQaOS/Qj1SsO7asInPz1+fuTDm0vjl9YbdV+Js1zizjb3oIBZ3gJIYueKPkYewDWrc9QjovX/clwpFAHLEdB3YffMeg+w7ZR96H9pNi76DuOvghgUDIu5z/Z3QNQSlgQLbxLDNaa765nHWd9+e9elhHnrPLVWtJxfGjfoDNviGH9kfiL1Cv2k0nHQ+TXrARl6XGUUx+FJmKkuFRmGNNBVwI0K4SZbdPtiINfHUUlTG3FDHHlKo4DT3V+YZzMtrsGJ3j0FeEX3g3+2yDbr+AWiDiWMV58hPhgQ59HULgAecmK/Rlwr+gO15tiX54cCnibxTqzJU5CiZg8flsuiNi8jlxjs0+FBUzQCvEEcVfYssq/PVA/Z5Ok/jHfuRNXdirWYp2CHYv71GJcKDH7UO3chNI09x1rpf7G7gSQHfUho0gdqwa9LZtTvHHitngI0YXMHdscehTv9K3r1C58L90BtnS/+XEhfifvCAz0qsbLzMH31YAnp8IpSRwxcli/IdHFPOCQO6xDQxyCfvwLyIkIZdBQ1DyjZrrWiuVbXVYZeG7o12IzZKMj/EvANdDjkeLPeKfK53ZMSsaiUUKfTr4GxayVM37mkW9DtYEwnSVCv2r3JuK8TnQZ69cqfycrnKl8XPrM2VNZJRwMOGgd7IK9ZQUm+1KDLk9ohBxvqIioBv4CtK2pGpWoFWUBehlONPpX+m/+E867unR33/7Sd9/x3l95/0iXcNy5UHRA8JggCMd4Q0bASbnXnQPujvQEQoS4zAKiUpE8ekIkL+c3RhtI4xdl0x2BsvJa/vjn4Z9V1v9PsXwysJ58YmsLIZ7hgVMeAgFIhRagQBbZkzAMIB2BA2sEuG4KsB4gnAMwyhg36DOxHMBQAJdO0smkMbhwE7YMEJ1tVYEaHA6BGUBqjIQP2jtBwbAb2QLG7MveD0K2A6K0nQtIxjGQcQEB9tjcecPmB0mMO9wrdlHKN88cEm1qjfSwYHzd8pmSJZvpBGKSpu6/0xERsLYJqJAXTyGRij07WPDikCGpL8DWf9v5YHfeLy7JeFQ/2g8zu4YHVWYN9Sx1KkvRCAhUvJ5H344ABy4zLuqtvtOi6PV16eDjAiq44jGe9aSHAbcYCp5DjqByLS8AEkkA9Kogcb9AHG2elnig4aP9u3g8bHclMgmQZ4LhO1MfCH3/5C/7Vf/4nOLMb7PEY9D52TRVNLjsTgZHl2gpxZxCzGSuwHcXXgY+uwI5+Jl0wlc5K4GQCe10eh7dL0IA37rgPFDuTmI8u9ss5urImVWHK/5xP6rKOdJLprBx9DyhtLRldJYbkOrYMXyB0a+ANipo8W9DNGbO7YeEO/ASTejTjd4dVNT2AypyN/B5cWNAXtYD0DyM2H7j7od+xLQwmTiND4Q5kh+dfbIC5M9zg21j6HDDahC5d3vvC+Lhw8lkULCXJBjgP+1tHJp7XK/IRHR25BF4BoySTBFtVShjzs92Y/ALG1I8+6HTIwu2DwAAAQAElEQVQU5LCPPj1MHBIaibQwN1VJfE6gjdJ1A6hjrhP5ju4HxCAllz+36XcdidC3CxFkm9v3hoJ8fJSsAQtkvfug0wedA4IbNDZs7bpBaJboVBN9KBNB+ChD6K9Bv2SqsKFmnVQoS2VDAD8ihm0cnnc+IvF3Dm1dN3LohXXzRm71RnrPQ4tu5KIr/Y4r+zwkWQ/L39iIBpSgL+W+Qj0NFig0no5+5mewDgc62S7Wy7HquscQDx9JFflNyyTEGgnmJ5QgO3wxt8LLQhvrKgsj8PF80+3YzPgFYo2xCZ8Z32UtAf3AgpIN8a/8+i/rv/e3/xc0pMsv/kD/nz/zf9Xz9IMGAn7o8BZPQqcMKNg4AAGhkkURqRDP0GnHlgDrw7pZpoiQ+U61qMDf629nzTtuBrBvbIDjBqFUMmX9SymUhlSBd03PZ4x6MWCcAAR9jWd4FUtRcnBUuLOjZieWxPru932KNboZLMP74WrlB5qd9daZbXIuO7oftGUwLQ/ALyIVMTrk78EFlixF2fb2wV0XKdAlmVOY4zIilCmAUmJ+aDz0i5Y/ZCDt2H6H/w7RAdjHNrLdDLYrSwLJAt0S/NRGonPfTnno/ph/YPMEgjgoLuFvnTr+MtuKX6aWxFORD/8P5Ojz3Eb9PFcOXEWOn5/h/W/cNC7VWxXxKBVK6xW2O1KJx7Rj1LEkMQk7Wl2opohQLUV+sW21QiOV9IHGOaKT3w7ykUQqF8uS8tDynqMWOhby+07bthY2+hnggIrQK5rQiw90uxq6z9aRw/lpqhziy9BpQpcZqIwbh7BibjA3NYE/gz/PRa0VlUxJIeux7/0eS8hheXyYX5FrZ9C+RxUViFXmFATKDPnx2OY5yO58c2WdeK7zji+cR97hjOe+hbGNOB06opdJRAQSBC17UDI9Q0C8gGBoJTWhT3U7UkxRppTIUfFTZdz6VnJXgsPUgeOvyFTQF+Am9UJ90KHMkqoRqinOGKs27z8E3IHTCH9kkWhqtD8CUDwhk/4Z8p1Gg0dL0wtykkT1HSeoB/UPgKFCjnnTHmCGtkIIXKkwOcodb5e4GBEvXY6Zrhvn4iuBdCWHL/jIeXzhjWyh339rZcMXx2Z/dmQXfCDgIDWPoO5PpDAHvFIFA8ytyHHhM41hol0Gf8n+sIw7xtiJk4/2h0kCQsOW0KnMsS9aLXK9YJMAMhKNQ34wrxBRC/Ssg2PFsbMi/07fAQ8K4rHjE8OhlQkbOnmuGLc83Q10wvxCBMEAC3ZgVIUJFeMrqMMfpBiAHHw0HgiMGaPBF23WvNd9llC2olpD1uNDr7GGvI5Yd/Pc7uvud/RNbAA3eMsiKUI8/W5HahK+B1wa4CiN9v3b6OYv5LL4iCHTSL4iQuNPDA4SLbvWpvCloG20sWZ3OnfyiGNMPEzjW8oYBWUoImTaH313OfT+uPUB965wwVeaN3MjaBjo78jazY8cf1AelPYP1RF/piTyOGINO4wxGvd+awoFGh3Z5UnQlMcJMvcd9B8o2d0ncBk/KK3jwr63koNGHiLHuH6QZzpwMOdgjuE+i4mI7fY+xg8d0PaPmra51UE97CNlHrr88u+o/+IPmST9mb/1b2pnnfnMfOEM+8wPYZ95Sf/yctVXLtBeLqsW4hRyCmYE33eQTDf5Som6e10KPqGSqcbaOc11xBJNdcsNoZ1Y3123bYCQkIs1C1LNQh2IpPceU0wR6somZBq69TvQcQCmO2wIEuSwoKeG7n9ESa8/Bo+OUu8PtJi3mwljJXP8UFAzVBGhhNDlHWgk/UM0Zh8IY10wuSBBTwB8sAkfDVzmVNbO3HLkojNrzPu17fLgvxTy0PTwiI0eitopVcFzAO/IIh7CSwZBcKzBzNGGtXa+zBd1wHz/gBfIWOBZWeNpQI8owi9SSHLdY5U9NekPxjsjBvEMmp34HdBFQa/A8GyXhlBEWFSVwY86dOiSvSb84pzn+N1JfPaReBKERl5pDZ2da5DhBDj/2CYT+hfTYa0hAWTgj552D2Te/d41/D4ElRKOJXPE2wzteary+eHMJemZc8EJm88jDuEJX/OPCPmxDzfW2sa7ms9sbjuWBG2XO0ydw6/ve9OFy7sr69G2D3hWDFgQODIUEUr6Ep9TUHdfIqvI+Yc2aO3EvnkMgAeqyU9EKEuRY2UAekzA3Arrp2qirIy7b7I+6Dijy9B1lODR57FaUogjy1CoVwI5kSmERXGmfTGAeiiG/xLk8CTaAjpBR5pC9n4HHGD5N59x2Z9371vo0qFh/AgoAfITgn+olASCd9MiyzAhw5AfvQq8QpYH+tA+AOc929wkTSqLmBfDJlNLjbnvZbNO0DDugRF3bLvhx53yLhO03yPXOBs57Hbbxg8Crlu3iFAiy9QasVPhU4BUbVWTYa5qjLleCocy8Dff3WCbjbufHRC2ikwlshhCEmjKSGhVFehHhLoBQRy3e984+wDYckVmw4b+vjS/EVtX7g5uxOPCWWhlD1j3Y6x1n5lQFcWgp1BEDD7ma4ghQ975Im/JlJ8Pe0Tc50T8UyV4EWHUAR+y14r+pkPcVextn4GqhM8du8txtFuHjfMMMvsHhRtyb8i9Ex8uV+5lrNdCuaDfit4bOqEyemkA6OM85LVl/d+4S3l5u8h/0W6FdmaqIIcUMs2dCRuJd4fObv7wvGG367gHWOXz1+AFnuND6GdfVPxxve26ABt0bRvTbvRPU9WZ96qn80nfPp3GjwXuZ8vsOLBr58/GC6gVuHLRdFlvXO7eNP4nPvy62klaDUP5b/SYyCcIPZ3PJKNZLZukIuQZF8XPbKw/fL3qH//4pl9/vurzy4KyK/S2seHeWGBv151NeAFu8kZ8IYAXDpRWKBR6/8jPWDho07HqDjigdreNhvHCTsMINEWhRNbkEis5GBrcZxAIXV3msePABSPZKTcE78ya2kRCmlSzgEpEm4cBnhSIAgHwuke7cOqO7Ff98PVVPz6/ostFr5ebbjhqIyC8IA7mWuYDh7ptXQQxl/95kIeQsANCCwDcg9YOuDR0VgrskYePRaIQ465+gNvGMSXPsb0MB/RGP19UQetoowGJkX6ezyZnYT5kXLv0718e9T8+fdX36eUq5r4DBXGv24VLnFfp+pXyi3R76VqvcEfeZb3qy9cv+tWvf6XXtzdFNJ0/fac6ndEzRuw4kQQLIUqatXb8Y9v1n2U5tL8vinu/7ngossHDuhkQFWtIIQEB2Lud8mDCrhWOf/OXv9B/5ccfdfQAN0AMRYSSeKqV5FAbL+mNg03Tw3nSE4eZb4EzG7pjavPLJ761AExTLaHGWOVSokNxZXwhaSwsXMN1/Ccgb/pKnPz0+VW//ulFv/rxVX/y4wvli356ubE2ukptKlmRpUgK5OUDnw7IdiCO1HfusDYGKNEluVEt8Pfm2ErKiWBqZST6VouKBUQmYSeZZpRR3dnsNtZdYOcKTkP3VkI1Q9axw8uHB8NKTDsBLiQjJy37gSmq6NuAUsSDv7nIeiMQvry+6PX6put20x6b2hz69GnWL75/0J/+U5/0z/y5b/XtN7Os148/verzZ2xDznh5vun1ddXbZdPlsuvt9dDL867nr5u+flnAu+rytsnmaLXq5KT2OA3aj49NvjzyQSHQYcNOOzBeFrDRRjK9csh5u6xcbBOXkoxnEPIX9Dg9VD0hl/8mc5uqEnsGdumSduzX3+FAgIOg38iVG2t9P7p2Ns2VvHLjpeOKXS/wufBL7gJP41doIRaeOIhj67Cp9xXKB3Kkss4K1oWT/nJ5ZT1hPzaLCwn96kMa+fGGz64G/OB/O/cFHl/fFj0D3lhutxuXV4vuMu3ItGOrQx1fBrZIbah6qJRQa0WZXmuBPF2oRjtUK1CSWEzkkg7ibkHHhXheAf/4YOQKjRM0bPOnc9PjadIZmzXmTjXZGwp9TR779DDxyz/jc9NUq0oWIJWRlDEudhrGOU9F34D7y09nff/ppO/YrL55nPQ4V/1PfvW/0n/9h78sP1/+3F/V3/5z/7HavOvT4wwPcM4zPxpMxMCkk/m0qoosmYldQ+NPCPt39N217Yccz1cuvC6A6zsxcuBb28J8XN/YHxb8fMW2r5eLXti8vRlv+H9n7axs/Df87fkrPtqdLDlM1VLQdUK/YqZcAIuLlAO+O2XHrl1+SgnVlvJ/jlRreZc5pAhklXaE8QFqwYcrsu0csg58ubH2d3yz0b+wR1+2K/vvDfrkBqZjTqE6ECYlCwEpbB4q+MdjSME+tnKhBjX07NADW4FMpeTAlR9PtLjEN2xJQbahAarE/gGOYWfPhRL6bayxRRs/GHUuuR0vBYFaqZqJ86lMajkh26QSBT5554lQBVtUxyBQWJPOb5ZzQzYSn/xfYdQqNcYrehTKrIe69yVONMVj5JvKXI8numSRCjkgGRdroLMLuAzkLrrHyQRfX6plBr45sMumG2ttwb+rbYPtI0KWYae+ECsb9gBFW08u/OJe7mJexxerLsy9slZvrF/vUcxGDkgkQKPC60xsf0vu+vTU9ET5eK76xF7znfPlNyd9Tz5y3WOWseOLjfX4+nbT16/3HHEQA6ZVkC8U8rMR3+b7Rg565tLDOfb5+aLrddHB/E4MJYgNGU6tjHVzPk2aasUvxS7DBsc4UL6yPp6h84Xc/JXc/MKPVG/kpZvjfe8jRjvRejg4sHPBJ6VBvWBLeGyc+W7Ywi+Zw5bIOdWquTVNzhnwT3A/4nnjLHoQN51Yt88q9BJyvvQRfZ1Y6NjBAHk0DmJIw7a2g1kzZfQlvDbWx8ae7Jw95oz5x9BRPKCgs1RTQBCbSZlq5Q4n8tLjqZBnCjmt6AGZZ2SuCDXoSYpIZRYqCQSQipJK9CpFyBbUUxaKrQKbSYTKKDfW0HXpeuFc/GL7svddqb9RXmhf2PMMb65j+4Wg69jdS1IKReTgVbKo1qoCTyk9pJKpUotabZpaxd6TGnavpaBjyKghHuw5DHInqgOZduAgjlz3cLyP2aYRgcelDs7OejCsyHQh1v1Pz3153fX5ddMPnP8dN6/sVVfLzvhO3jRdlysxtJEzCWEZzMdhNErEwoTIH0INd+sYA24XWYeGvt6rS6YikYlEtCPThkwrfJwzN+TaaRs24n7F/xvWNxzv8dpw/jQnMVl0mppmwPYy/bSRdH/CRUpBxYAFtJkfPAY/eJqfbeHSsDN2FzuUTCoZaiXwjYQb5LZ4IDN0NC5T7nTpNC3SDRIL/aURcyChLbPenYI36GJwfOj/KGPICkv6wMUOVPhQZw7ijBjIIuRIJXbMSAUYMBp7pfc2r90LeeDKOl6Ivx25jBIRYpbuczhPENyEDFORDhYdSt3n7E6G6JLZe+6YTkCFBYOGkMVxtoFnmy3kjAEQu2HTG3FyI3acR8Z+iwwbedm0IMvsQUGyBfFvB4SvuwHjdeg6f6T54XMXEbv+6J//9xXtTe3yvb77w39dF/b4H78864/+cSptqQAAEABJREFU5Kv+8B991t//1Yv+8Q9v+s2Xq748L3pjLS63Q45ZjgDEbIdNx06HDniguFBLQ6ChpNRYf+d5Um0Fn0rOpT6zPTuHcxn9Sk6+2q5s3R1bFZwxeQ7r9XFu5JtJ59ZGXE61aqpAFNXIOy+MupHTb+y3C2f1zfrS5x+Wr7yDvHEBPnzW+5DR7/k3zqVXzjQ3xhfAuJ0FaFc01sLYE8x7rpzryjtUneYyLpJLoiKGPwhU3CDbArbCXdrdN/x3aMFv9qf7O8STia1W8lCV974nztyfPk369vuzvv3upKenWT6Hz1win8i55tdYl62lErl6iL12591i1ZUYcFx6jWeGTtOkCTtVbFdo1xLwSd4TChcgVQ/srWcuT73PN+jdIdRaCFMie+fcgszEm3XyurYLUVP/+SfoCkUEsU8JP8tQRF3Yhok78i349YZP/F/k+Cyw0NeJzYouZ95fvnmc9O2nWb/45sxezwUNtvj02NClqGYKVGJt1w1/GXChploZY4/eQ7dr1/VyjBJ36tiC9ZxqtaghUyvUS8XWk54eTvr0OFPO2GIaOc42KEWaWuoBez8g02mu5EFDoR9g/0Mt3lE3vXDH8UIeeAX8buL1V82D+ZPLWlTYfIM6hlGWohx9yIutCAv8pwGYgtUaikhV44A7aOG31ur4t1cf56ZPD5N8BvqW2PDfdrWMT+eZd4WTvnk8DxkPgm/BzsJADdtOtaogAyx1EHwrfrgg+8JZfcO/O7H+xrobPwp9vRCnu0qmzB+z4cBOLGxyznvh/fzK3uV5B7F9sLbu+96mG2vnlXXsvCQen2cignP4MeZv8LZMSV/J0Ixsp6nqARs/Yusztm30eQwUUIk2YkckEDIoMkmtpE7geI5t8S3vRt88nvSJ2Hk4TyqMdWQyrx39fa7YaNseV94hb8SO6yvvbyuBvSITH3XsfvdNVa0NOkVZisKQRcIeouxR8FPRzjl3491mNbAQ3VaECv6aWVffPE3E8Bm5ZmJsIp4a664RZ/gC3Q/0sixXzmIL/lqhutK34IsBJJEbY1f8eEVm297rBRTYvMtWiwqQWRTIVyKVlNV9JSU+/h/gJfVaq6Y6Yb+JnNXUwGvMa5EKI0pIgL0zFMYvhZ5AT2nHfgKrZKpkVUYMEH3+MEt+mEnT36LsOtDF8r/wg+ML5+4X8vsb7+evBuLvdfhjG/R3FFs4+1w5S7++rfr6suon7jm+fF3YZxZibxnnddvCdtnAT2wdaRm7bvjyQjy/cjZ/ht/Xl4ue/T8v5IfOz+PfgX/VT9xPfmXs6j0Am3uPsq6GX39+Gf/Vt/ejdevqaOAYd6zs0MYk5I2CDVOJpXh96hSHdrLShqILFz43DtcXNh7DlRfl274MnFaTA/OkT+cT5XnAiQRdS5MIJGTRdTn0zIbq/2vpH3Mh9uvPl3EZ9sJh8YJRvPEv+6E3lPzKy8cXDpOvY2wbLycOqIi78TWefv9mEVjRHYNtONJ4HeUiwDVQF2WiciLtzxAdRfudhoLFKHTtbNoH/HZdSSI3slZnbpsmNpdJBSsF/IRNOvz6qJtESOCJx30rG/QLzv/h+WVcGH/hIvSNi0EnkA1jHEPOYySrHZ1NS9DqyOj5dzjooucuokcAoYGhj9KLHyzqHVwBIPNBjJ8/SEb93mkRP9q2mfm4NMBeLgcTZoySacY35OgzHzo/Bt/L3+xF/4fX7/XfnV5VjPcBoBI2Wnxh/Mxl8XPX9QvwfGi7deQ9tBBPX31h/Ks/1gsBLWLm4YkL4+YL44I/wFMoS1FkGRw3AvYYdjsYYZz4PEgo7rc9GcKX+PMwdDk2rCviaDxWCODDfN0PVvYpvvlKLG8sur/w04+DF6OKCJVMNoyqqZHk2KhOp2kkvadz07ds4g9Tyv9MwYbvD+iYH9NUaqgxVtk0haccG4uT84CFhX/TK3p//fqiH7+8cGH8+vNl8R9zafyZxHJjwZbasEFFliL1wHYUI452dfQXh98AXBJYCniZf6JLIW4rejUSp2FqhUNDopPQ/QBsmaCROohrH2Z2EjOGU4FSy1Q1kJBSd747eq7osIA3gLWyAra1+TYOWoYsTID0hn98Yfz17VmvtzcOdVf5wrjOwaXupF/+4kF/5k8/6ff/LBfGbHoHuv1o/X1h/IXLuK83vZE0L+NFmTzBS+fr110vX1Z9+XzjwviiN16ajyPkzcD+eWKT8j9h8fQ46QE/We9AgfFSaH8LvUNs4Dt+WPVGYvYmJOyb2E3giheIgv9mH165oDk/kAvY0LMUCUW9Zgz9OGwYdXyxs7Ft5ErHws4hwvG44kPT9gZw4TDyxgZxI1F37F3xTzE/ZDqwUz826GzQ25WZKmWirDps88sLh8BX5F3IlchNXr1x8L5x0Lnx0uSXcufQFw5tX18XfeXA8kYucu5x3G3Q35HxeAdROmaC2El+TLNalTgJ+GIdbNPl3JDoajkr8VwdB9jmQF7H80quNFhf0VcZO011HHyeOLR4jbjdSo64O0+Fy5WqJw5FTw+TfNA5U2+tKktRwjszxEeFrwqcW5EvjH/xzen9wnjW77Xv9W//7X9Hf+btz0vTV/2d3/+/6O99+5+JKNYE/08cHH0QfkQGw2medCKXz62p1AQvFJJQTeOxovjDsb1wmXfFhgbXN+x74GOva+N26ht+vnEovGDfVy6LDd58N/LTxviCXRbWx8qetrI2Ng4AQWzVrJrQtWTBxyG/CB/ExwbOTu5ABLNQKamKnNZlakk7hCnkZ0fWA8Qd/634dCVmHNc76/4ANvoX+m7EzAUZr8i6IZPUsW9AJ9/1tgXE00e7Jnxg0vHjxtyPeOnwEqgZjCMXaG7KeGIsOiQOjXDiPk87+hD6YjnK+9QdOvG0aeMCe+MHo458wWiBbqtVc5uIj5NqmVViVpamiKKIUIBUgcQe9T0Gg7XZmb/7opAyS1cBagvsm6pTKCvxS1wHF8elSnXKYdNiGuiJKvIaFycecUkgaEkHPLtKhBoIc0O2WmhLO4t5wU8r8WHfbsNfHXuKp+vAxu7bUH7D1ysH6K0XuVwwxm3vXBbvuhITV+jcWLs7NIVfIjV4UKhkjpdZH/y/fZz0RP565LL4G+A7Xo68Du4vSpMez1UT+nRoeI1fLlcOmG+6kGM68iG+SgmhivyY341c8UYe8kHyJw6Qzy/kZOJ4w+cogT7HoGndH06THk6zGoQSuQ7rtfXxQ/8rOfeZ89pXDr8v4+C7kZc2DqyHVscoMu3Y0/GqkBKbV3wYNA7GFuxlG1ywp3OY5ZvID35xn1qFZ1EwxzQc5xuxvvNj2sHlvvB/bZJ9ySamDq0Ozw5dCikCPaRE9wqNhmEJjWHjQrswvrOHbcCOnTpr5jjGbFOwSxTMSaBkEpfvUFMFqMBMPD3yQvSEDx7nKtdP9Nve8hMhMTfgFxFSQCwC0VJZyh0GvocSvkk+CBEWsv0W5LnSeOWl9AVbv1G+cWF8AbzfXdzHufoNuAKLL6x2IXvwFUr4ljSfVK2VGKgK+qQYZWWs0T+1pqlNcr0S67XksFMgEcTkxzYd9qViW9unmFw0PWyKSmiHW+QDjxl2dFjJiVdi7oX9+zNyfubC+MfnVV8457+gw5V3AOfInTXhXGjYiLHdsEqkCh1cgpCWaEAcJpES4gvGEnJaNkWgY+Crgr4FnSplKvhzIOiOQJZlJZ9vwM7ac168w47td+x+EF1EZ0pRQq0ldIrmuWqeKntII1c16BZslDJvvsYnIuBENe69sNQKD/Nb0cX1zW1sgklEMQB0mRLLWBUbNgO0KAaxg9FO/kB87B1jzkouMa0NJqbTwTSYFkgIQIsP3b9t0u7YaggJYoS/JBeQAQ+938fdFwiVVDJTmSE+kgI8ybyv5Is3v8ADV2Bhz7NNjRNKRfANhEJDfmRmqamTQ8iacAr5se+OfnDkPHRYSTrNLxI1qB+9k3v7sOWC/QwbtBZ8eIOnwfF1I34W5Fgx7oFRDuZ28o8AKNDy4gA47xzwO45dffDrsm6FjSzBHfjkmT/6M/835ki/94//sqZf/fPyX+r4oz/5oj/8h5+5MP6qP+LC+Ne8yH9+3vT6tut6PbTepI5sJmtbHB880GFoi1zWF1Yjhk6nxj5Thz1feOf9Si41PFO+0b4uB2NdTFch4Bvr9dSaHqeJvNzGhfFMn+FUKrQKcRlKWY5DXlM3ziELeW7jhWxHd9vnhp0u7AELZ4O7rbq8Jq6cSy/cMN6AhbPDjo87ygQC18yxBh7mpgfWwhm4l6kzeXtqqYKvZdsSa/Y10/GdWL93WO0/csGCj4YfUawzJ0qy1oq8zs7nKu93n55O+u7bkz4Bj/xwOtM/c3k5n1IzpfeKAt/C3AP5VuS8QveKrlfiwvY33Xlu8tqtyJ84eqxpcvcJOudz6nwuOkPvvu8kcoQa440zRBRpw2c3Ym3jDLcCjj3bTP9lT0iEvRInFCoJT4N4bMsNGRdscOEc8IYfbtRXDLXDx7o8sN9/4v1l7PXo7r8kcb8MnHSe68gRAneFjv3o+Y6p1ooKMUDIcVG8j3i8cmm8cHmMaZSRxEeOuLMtppaD3qfHmTPGB0zyxXB73wdm7HuG5wP7nMsZn0/E3wSvGRDPjXX3ynn5hXh64ZLKl/XWpbLHTbWqtqJGcqvQTHwlIEtRYaxQ9kyRHsVWxxoXENq5Owr6G+OtFlVKw1xzyGd5Pj00ffd4GvDNw6yHedLjeead4iz/Dci5VmKvc0HLJtKlibkzOlf420EHRlk4e1yQ+Uppe6742evuC5fF/icTfdZL/FdLKCTZzj6re84La/SC3iv63/NJl2lu0Lji11fOYAtxyDRNrSoiGN+5TF5HCTVlCp8EF5dFp1bkNfVITnA51YKpQgGBzpoyiDKJdavQsOlEnD6wLp6whS/OP3E+9Duv11AFyfv0SkA4hgkZbdaZNX/hvHdjrd+cG6w7Olhu43fkzKzK2mT/VJfYMrPIAkfcSwXvpcrhq62H9iPxXeqgrkhlufvK8fUt726O4fEXuHgnO88NPzbVBB+ZruSahXW7cMbzOl6cpwC3b6yNG3a8IafhitwrwULqUCJLDlmLsllm+ArIVMlULUUFObKEfE5M6gV9WpuIyYrtDUWWoyS4kYqQBHGrke4DP+g/6NvJ7VIo3J/mUVSUitB4/BfRRoWvEH+IOzY69gT8zvp45pL2K/DC+/krdw6vxN797LyMe8eV/MhHC8nT+eEFHF8U/8Q9h8tX5l2JOdvggu9sj4OYCOQxHPBbsNMFGzn+zO+ZC2Of9b+8vPLj5qt+5ELYF8cvrxcZz3Fvvwf6GH746VWGF870Xg8dQ+z4aMU/O7Hjv2RzngvnoBDeEza9GyLDhgj56Wh9sJkabPiIUMlQJainitEpG1BLaszDWPDQgmN9ifHKYfcFeOWA6BeEhSS5YRmDnWCwcAtJcN0OAu8gALsOLIANdH/ustzr+JSKxzqy9ZdnHrkAABAASURBVO7ve0eHd0fJ0dP7vRMcIb8oAwOPkrpLY7hqGjv8DBvzHBsdWjH0rJrnSY3gKZmeBl0+2EHgGDo8Le+CI1/5RfqFi4SXt6ueeYl7YYFe2IRvXLavLIod45jfHSDXNZ4h86jdv9xtuLfu3/f2O+ZojC8GP0qq76YKZAua/vzOqNV11ygHJQb50Hf//pjzUTIwPr8rbwfV8OOW+rt701+auB2GovuMZ1v4sL+voW0JoboOfukM7FSIEx9CNm4YbsuVOFnx+Y7PYYN9S51V20lZJom2sHNX4MHwWgaQmkRIgPA57gBjPowJKYAu8DXqUL1/6AtqA/iCLC1/oAf9f/j4Sb94e9Wfenm50+mMgRQRiJEqpWjE/FQ5ZDQ22kbiqySeYHZng9p1Y7O4+LBHvC8kYi9Ix/mBz62z1alsXlNLeUOe2JRLsvQQfmVNrATeRhxulI4Tz+vEbGdcPIQjcsTgWUsIUyKbWHdBGRKSWHjj3/mFvC7NcwATivWRxhyPtVagE8xEYeyKlVVCo8/8AtxhSeQ4GBelNy7UgLbpF8oUZEE7dJDs+wf40oYX/KxScKmjIjmH6P2J0Jg7IUNFNrePoWuHXgyd3PaG5rxx5YX54jzCC6jrN16U9w3/daFPwl86bDvAZCLow76uO89gWin4oFhEKAKQmBvK3+0LSUDQxyCx1MeGu5GjlvcNzKV9BAmjKGAVzEEaYuHQQi4bQB5c8e0hyTwS4wa4pn9gyxWaNw6QV2LH8XMj4V8Blwvlxoa68zays4hW8sviuDJA0zo54aO+rKPjZoGe7cUwHM0zVWsZB5diG0vgIiW8O5Msc0HPhkMrYBmFcC7tk8rcBjhWG3FbLX8InQO6Cd2i09R4iZn0wIHg4TTp41BwIr5nDjazDzjQbiWHvyv8MiVIDToFIdIgyWMTeOMQNVc9coj6dJ5G+c8+/0v6K//p/17z9qDj6e/rb/7Z/7M+P/091nlXZtxlOc06zU1+WZhaRcaiUkIRAb8ceJEpBaDfeTAi5iB+sY+7Ga81mVvcUid4bNcRh/YVvriyQa/Eg5hoW00NW7SqCXvUWtWiqsKrZlEzcKgv0I2IdyZmKtESaCrYKZG1oj8fRXgEVKPBwzLsyOF4WjlYbIBzxMHYQT+fIf+ObzcCYPd6laCdAwpEay0qGQr6/RklX3wGo4NcdfxM9xh9ESHbLCI9RbTeQaMUed21AdRDPOOL6VQP5NmhaXk3DoEH+yAROObaTrVUldJUSlGqKOI+GbVtWii4JvoB8aRGHVbo29/X566NvGM+ttFhm0iMSZ598L2TF1aMRMHI/XMg24addvS2fRmWiQc2SnyBQPp4LFbiqBopjxmkd1kxlc8OG8T9kunY8PnnwqWYD70r+WCDxz78cuiAESJCPqAQgh2xGppq1WmqmomhE/E/t8IlcmNtNV6mpwEPD7MeWBeNMediazhkC6lAqNbkUFwGzQOeGznhMDNsIJ5O6X7Ps4oTX3dI5oVQkaGu7d0uGzIvxPmFuH/joDsOrNBc0Okei4dM/8CWv83vWD069gfo3wF6JLTNQDaYZKSKIcsovU4q+nv9ZEmk7PezAbFju8GF6V0RoUygSMGaiQx0NUghnvFlFeCNnflA697u1DpxondwDmSGBz1CFfp8JzxKBvZIfFLUSg4edFNq8GH4vd4FAT6DOjFLMGDv917aDHtGUA4ImY7lNs4O7kbc7IDLldK2vbF3uMTM2DHG5IhU8IcGe52EW8Z+s6PkAbh/2BXhSiZ2lZhCGUr3laLaqtpUVWtRllDBhqgH1ZAilKLEGhbc9kE8eW24JJxkPuZnEA9TJL7GOF8Hc++WED/piDjq43y3IZ/noN6wVYInnmCOgDHG4Mae7rr3cvMNhTISoAYffTwYjw9TzQ2SH/3vpXsP6HZoDpmJ4w1jbu/l7hKFduAAdmLUpWHUkQ9PQq1r0IEWKuAL2lRsGyEbUkmUoA8hGJIfz/W8wY9O67Ozpg6gE38Gq1PwSy0hQ6F0e8xnzgYgPvazDe983UaUwc54wZfpWASq77IOUZDVPYb4Gf8+wreJDIzOVAN4g5iGrRELmZL4KCpJmUWBHxBfK7bbLdsA02IuCTl0/6NRatAJ5jBd4dKCGnSXp0uyvQ+k6wDN+wfZdoP9YiAmDreZYFzYa8MQ9udCLrpyJnLpSxLbd2fOBtjHru/kkBW8hT37xnnLdc/d8bnHTVvUO/D18Q91+/ZvDDn+wh/9z6Wt8Z6y68qev8Bnh++B3p5jWzBFrru8A5ogawdkQC/bMqHoMmi73+MGz2Xo/sE2gW3uoGH3Sj6fW9VpLrx7ULJ2p5aqGHUqOXKUz0tTLarED2aGQ7/nBQxlWc3Hei7svVeSxkJuWVkL1mXBLjfey++63S/Wk3P73ILLuML+k1wSJPkiVeBXUAIxh5Ti258B+niCirUM7GL/WpaOvw6t8LTtb9jxNnxCHzJuwI5Nd+x1DOn9fZA7DPsoO/3CiNwpyvy8vjzng6b3OdPeoNOBMJLkWT9/+73IsluHin4Gr7mk0/iwF2GD7ST/gLUj77IdWpF3w2Zew7alcRFFmSGNuRpPKOSupM9jiT9cWvaD4NjRc8PeK7R8hrP8HsvQ8KN92Gq529lzP+hEQtcAfXgISMZaSXxTOS8UfF/AKYyEw0scteTcZwOE/JhTF9OgX9SIKfOKBJ/hA8U3fLIgn8sdee2FzhhL29/AxwdaGOtgAezotDP3sM1D0M4BCSNQkKWLIUpsSscB7Ajl9XeDl++FHJM+M63Yu8OsoJfB8hlczxD6hUpCn4blDkkfQLeSfkG7I4/pH5Sd9kdft6yAfbDgU7cRU46BKJKJmURi+wZUBlN+ukxrR96d9WNlainYvHoK8bKTI1b53c1npBtnpQOlI0IRAYHQ+BNCB6nApEK/sbanluPS+H7uq3I5tXJfb8wNSRGhkNAPCI39vEJjQgbnBsdNpV4zB33LN+yM/l5brpvA4FtTE76f58q7SiUOCnqUIRMs3q0VVIkLfGH/j056FKkPOMQO3rEscB8PWIQyYtBr8Jjg0VpRq/WuTy2qWZQlJbAt504+XfHJgm034m8lBnb66MLm/Q60CTWYhSJy0IqwfGLcmUAq2LNAt2RBhgRC4jMAAb1uDb/t9PyQ17Tj1zzts259PAn6tpv7h9+RzfECKQUylFLQBf9nyk9nwOA1YxDtez81iHbWk8E6d7eJjwMlB1DvgMcUzDJQ6dg/Bq/EZ2XYsWQI0WTZnJdW9rSFmFyx0UJML+TyG+0b9ZvHaDsGkAKbaMy9n9P7qIcka/DKXeUbdw4Lfhjyv/MJj/NlvhUbJ8wtf7bSOBgbcG4UVaBYWBBKSVWgVfor41mUQES888ZUGMSG3zCshfULk+FGcnQSxzYoidgdXHy8Y6DhIL0/cS9R493UgUIh8bmDKzThybc+HgtvsLFdQh4+8HDlZ4AhhyPCwwL8UwAlaPbIgWE5h9GYUmvjJe2BjXrGWQVdLZ3exfmQB3JIvLEZL1zwvF2veuHi+Ovrm565PH6m/savTjff1GMj8fQB/qbCJyLEh9r757dD7x1S6P7wHkbljjDm+IvBiBg4929Q+NgeiOYPrQDun7Bd7tXx7RGDCQz6Jv8OHzRsX4PbBk/8j2+P+gv1pj9fV3j0d7vbHh41BFOSjlR4gbUiv7CUQjsl2+zmQMVO+xFq81mnhydwJili+KPjl8hCO6HV1UmCB+ByyIEuAXfQFeJxZdToRQc+jCKCK/QbZwB4ETF69gz9jV/+af3+y1c1MpPpQnbMA0ERoSQxVOJ/nup4YT9PRRNt8q/866N/Bfr85aKvz/h//OdqXIaz+AgaFRaaE/TjwyT/Y/vff/egX/7iSZ8+nTiQNU2tvkMD13oeWrkk3Nj1rasFKcg4Y78T/KeWxGOONVkQIEsZMlruA56dtQU6tOIONAr2HhBiXoz53mwa8/3rkf/2ng+KhnGwMtNhBAxH3Abe8HzzPp8KNqhA47DSBHlt/Ap1l3nV3jf5b/+dzkVPnyb5n3WYsFdiwwPZfGi/cvl741ezhaS2488sKdvIf/vC+OdzU0NPIYMT4w28C4d9Hyw2kmMnmcog7KVgwz70yi9zLy8LG/cu8qV21rDBPDtqCLxAhlLKsLd92fBhQQEDhSJCnT8bExeImO8VOX0QuHBh8sZadnsnz4GKfRN7pkwnFNroX95fLlY2P1STfTSjz8xFj+tOyB67odMrtIfcbzc9+1dIfhF8Gf+Dwmcty4UNbQP2cSixHTbk8iZjH5tfyRwyRCA3+nalMopqnTRPs86nkx7OZw6W+AkFHSO2BW7AtKFkfiOuLH8tqVICSOZXdKrQqPIv34apFfry3nea9PRw1hO/9n8yPJjPpNPcGC8Dzr4wBip0E/mcd3bk34jRw4bBziHJf8vHQCgiZ+o8F6DywlJH+Rf+7l/Rv/g3/i35efu9v67/9Pf/Xb3NXwRJBZ1pHWrVNE+qE1CbkrZ5ErroifNBzIJ+GSpAZg47yUQU1FOllAETa2yeGroWeXjDpytr8UoO98WZY3BhU7YvAjrW+ek8y/b49Hgef9vhfJqJsQkaDVsCWVWyKCOB0PiTUiJLKwFeqmViixDdQmj83vH7AeB/HGZ+OzG1EpcrL9E7YDMa0JA58Q7iSYXpAY0Yb7XCwzLQD/ePOAARLzCNSqc2+iF4fORB+iOKIqD9DpGjkz4NeUOh5E9hIADXE9zQ/dkIuI1Lks17JHniwJb3vFhUSqqkoSgoJeIYZQ50W0esHOOFcSf/+Jf8zFBWcJB1w7l+6bhB736RuWnFPge2wmW6l10LZxD77MoF7sa4lBJ8UFNub8TjSmP1POAQD3pEphLfVKCRo+3nNmPHUpUeAyLeaZGTFmh7Tb+xpl9eb3q5LvJZaEP2HRscyDzsC/nuOmVYH+KuQquU1B1CtRaZ59SKHI/mbTiTQ+bZcVUUEeAHa61yTplZ59NYf7VVhaQdvTZyTEenEjloTtCdW+pEPj6zzvw3VU6Us9dpEgfY4cbec735BQggl9m2b+jy/LbI8W97DT3wk8bThShiOmUfPf7q6L3h9xW/H+gbUciVVVOddEKHaW4qmYoMBbpXx2ibFVmEOYff7WPvD/YlJKQIZaQK+A1dGmWFRnWfpBA6YOsdnReIjBgijtw2dHXI3GWElAxM8aRR+CuRpxJjU03yTyJzwFPyIX2D5gY9x9lq+xJoO+0Du4l4tF0O1o5z9IEMeueGSK7q/cvhTxULDXq7LKdpbsTQDoyS+REB/zJiYW5t2K3VItTFun3YaYf3DoOAeikBvoToGu0IZSbyJ31Fldg1lFJUGAtJEQGOwBF1SoX8QFJDB8zlnkAXt1fyz47cnXZGiunUJNtnVAQ2nQmUTHwl1Qy1kprf7Tq1pC1FEQ+UYGY9NusCHNhS9EWEKvPMR97vWZy2MTOEWECXZfLcg3k7/th1LyzGAAAQAElEQVTwh+XDDaIq1z/AY4YdPL8A9v8/Xf/WY1uy5fdh/zEiYs61Vubeuy6nupuXphoiRdKibNEUJAIELMhPtmzYhmwYMKwn+8Vv/l72B5BhgIINWiQkWi0LpiwTlEhKDXX36XNOVe29M3Nd5lW/f6zMXec0qVlrrLiNGPcYETNWVpXnAPbXTN9ELrmR2ydgJt+7PfVyVfc3vtnwCx/k9ieRIeS2RY7eFbYAfbs2aO/QfdPH5YpQltf6FexSa7I2U3e/poTOKwRB67L/Rl6S4MdX/8AnJD7ys2GvzfMwzI6tdkZ+A/aduTsENkobEqDmuabx5exPI/FblkSm1NAKOah0P0Sg6ypt0A+lIkKSQb/xRITSupVQyXKPNfcZ9RUsL6SghVyIJR771tIhau9fsd+GYd3PMJ/oEm/gOzdMxOIVX02sxZny7qNVCzZfvvQt5OGFc+Esn7d8fpvAXV5fphdi+Q7C3pv+i2//tqJ9Ul3e6698/p+pEasHbOA86XNQP4MXdEK3iOjad/kQyqVBXUqEpMwQthM22LUTlDM5dVln5u1q+N72PYyVXFPJ5YW+YG1Ej4kBHwzwHwfGnfuRo8LXPxZWCA/IMVTmgFMZK7QVie0CQApEiHB9l3PKhL1m9sOV4FoobQNfOqz0C1v7XeDQQg/H5F3FPFONNqyEwNpwjHPNgq4rdsPMoksRoXyFiJD/EY/xN3AX+M3L1v+Y4oZffJZ/4TzvPfKFi4oze+Ydbvho0gtn7Zd+Jp50vi66IiskhIj4aGddA+YPzcVjqxhz3ybzWthzFoTbiJ0NATcmrpwpNubYPxHR5b3LGWKb0jrvmq/Mn3bZVp0Odpk4N8yOFeZDruuWSuIagE7EK5WQIkKZQKQyU0E9IrVH9HxtuznPWB7MIj9hHHwqSsu6ougMrwVwabyIUPbcXXSPmdTYKjHTdBgGHcbGWb+qEQOg4pNVG8Le+WzYDMAGfKSQEl57YDN4+R3syv5+9rv45aoz/rB/rpwdbqyTmZzo/clyrdhvw553GoIOELLo3R61pgq67CDgZnLm3nkv+Ml6L3TO2NTnpAt+9R8BnXkXtI9v9G8omyVZLynraUgUMkv7Y4bOggydHrQWzpML8hlMd6FvNaDXhv/dnt3uOOsXv242ROjOh7Vl+52OAzYcdBhK551FXS/t4tnZs/deVuTzehyHpojsNPs7rWOY90PrZr6WORTQSPgUFXBLUkefRjlAZ8CnQ6tcGnvtU8L7MFKv4DOeGcwHKCNCkMO34rnXI0J8aOu1X6/tXRu2XIghy1Fr1fE0ck486PER4D3lwe1jk/NapuevrIOV946try/7eYdGLyUF//jjmvpDTwj5XoHBiFCgZ2C8UFFEUboNuEwYpfsoIyoyh1Z8OrHHeo257hgjdCVBq0PynSrYoJZCXizys+LTiXUJEfqy/8V2SeMGw8EcyXcZG8RW8oHjw7GASugXPRc5xk1jdbx4gC3R+G+wEjuO/fl1HXg/SnQc2gDPqnzl58hYCZSF/L4FRPjRDfVVyZ2N3Dzg14EzdnObOSXjbhfmIIx25kWECn4fBvxPDBwPlTzceK886N3jqfvO75Wtle7bK/vIhXU7sU4X5Fy9Lv4UrFuoYrPToan/FTp0h5r0RbcnLKWQJuwzsSdZb/FYvlKyr4MKPiQUEUjLeiagsmXVUEk4lK6XSNVXxWqGzLR5HIUKs5OxUMqPg8pgZgsL8cbCdwK4kGhdn1FixRlO1HCUy422+zaY29gGCcnFg2C9ShkRijC89os6VVHq7WEyMdHpWg7TfwN5gFTdS9fhZxnk8nU+0+myMZKXlF0TAYzIaq3hpBNJ5MAGXjvHkIQ4r9BbkNpJGqumnmiv9wtjLkGfgOfzlQ3w2g8sG7a58xL8fgL1x7R65Z/58kiHPtlfktv+siz68tBLRwSl++6ondFbtTNm7I6xQ2KnxYcOPlR++tiGxndpcxk86hmGiR3n//Lyjf5qveh9rD2I3W8cCDMVmxKw4mfhkqXbs7ZUKcQNMq7Y43q7yf+tMMJBbThqPD6q8NK4E1vmt4MnkqooTXtfN919DJeOQG9Q9wcc6d6gF/7quvP95RMR4iO+6QtR4RNaS+iXpwf95V/+QsFGs99nSx5lLXT5iXsfFo8svsPIekEXrw0nFR9uPn2+6vPnm56erdPcY2KHTuElaRyLTqfGIewgXxh/8/VDr5tWI0E4SRgKttmJ0/l1I1wtC3oW1uDA2nNyH1pRhWaptmVRoT8YB00r9hGVpF3RyfPKa+k+ulX56rScxKppSD6ARmD1pA6EBBmkRxYqNDbm7RxSgkNKASrrosn2gJxWkvdM0l9IPCunryzS6IT3OOrApuQkZ/4r8t2uq67+a2wOjE52G863nONYO26/MMZWTlQ7ujgZGs+XFTc2iIX1iVn5BHLdYZ42nV8mPWN7/wXyAs11D2JSbICS1ZB9malai2xD27tZf/qSoMgMRQTIkmNzQqcbydiXJ07MZ5KzL45vrPMFPUAnlgN6qQZNT7V+E3P6BgOOD9cJj8OxagQSv21IPjN2RZczdnjhcPzMZcxzvzA+6+XpSZeXZ823K/LPwNJjaWZTsO7m4bwZEfBPoCiUQmVkDxWM32rj5WPQ6XDQw+nAC1+jP+CsjsfSo27c7LI3ZKwl5VjpJfq0VrBT7T72IWqk3ei37U6HgQ3owOXogfIIHIiHUeNovpU5RY7VkTXSHH/ICkNtbIwremwIEPjWNiTckH4nvqQB+5y8VsbaY+wv/kf/jn72X/+rEpvw+Xf/vv7gz/zHcqwHbkJp+qUsodrMb9DYmlqrqrUqIA6LrnBIMl5Bx8yijFREuFeKoszsUJk7GIamiuwRoZU1OHFguOLXCzF7pT7xkuIwLPAYwT0dRj2ejnr/cMTeR2wxsFaqxtrk/bRmVYFPCD4hRYZKSra3oWLXgu6IoZDkuLetHPsbju0vOpQLTA0rNlzXHdl20a3debbPxMfEvaiXCBXsUEqR6Td4ZClK+u0L+XlNlOZnQjt+ucPqpjEk40dSGoJS0LhD0J9ARCgi6Ld+1HWHTZLXwEK8z+SGeZlor/TuyhLon6rIVLIw9z7HPtv2TdZxQZ4N6PKFpFceVnFB8QnfXDlvXMk9V/wywwcTiSns5dKCjWYOzVfW2hXfLdRNX+xJoL6Ob7zYbOCvWhjs0sFHPBHZZRxa0dCaxla7LTNTkQgUKSnQaYfW0vf5M5etT6zpMy+8V2JmgZFtsEF7w/AGm51q17lih8r6K9ArJTv9WovsL+co59hxqKynRlyNvfR4Rqgih8cejgNjg0ZeHi2reBby18yh0v6s2HiApsF0PecwNvJD7etsbKmKHDu5+57zJvmi+IZdnXdf0OmZl6Er+tjGsvBAaJPr3j8yJMRBJ2GRXRv6WvcbDsFVylLQrfVc5JfcsTbaBeRQMrG4PTQFddvH8bJ2223aILDBTzyBnAV71Wp6qVpSBeYR6g9sdY+NrZ/lXN89H+gkTPyOyfdbY2dol2kYSib2Tx3YIxu8UsEak1ZoWCfn4hm9XK7E6gY4RnfKjeBbgV63MLv642Lv7V7TRt36LdD5dZiJ2QXY4BWBbrUSexXftg6NdrcRZDBP19X8hP7VtimpRAlf/tBUZshxVbC/57ZWe1+kwJNAVYBjvHjts0+FfHz068+GXl1WGHvM+J0ADetG0dEjAtpApkpm91FDroYMIy9NB6AhHJ8+3byc41bWp0sDDhHi9PkJPfHco61LxzA+wwYLMm3YyjZYyAcbPlhpbwhjOnRpxZ4LMttnLg0rsb6yH+2Afbj28VWO/4l1M7F+JuJ/ItfO5JaF0vMWaDueII9EfJCBb/zpbyn4RxmotBEvawfz2OF3P79ucgmGEgNUoNSiDthoZ77lX9FrASwXRaf/xjN0f3qZ97rtv6E74vW/7t7p7gBSL92GwM6aNa77MCK9P31AhbuweXSfVeQaGrFHzJWEEX4wfcj0SQF2BxP7daA/I1XKPdaSuSVTQR+fPhcraIMYH8RgctivSEd1Q+GNAQptr8xg3ecx3PVb8OmEz5yTpjf/4DOvyeWtzZ5jv83krfs5buZHr0X9jGZ/svY2aKzQWik3l/D9J9/+Pzuv3/38b+r35r9B3i86YgefaY6cTwbyZcHHd5nwJELdbUqla7P3b2tkfY0LOmfRrf8xyMqe5bHKnt9a6eva+XiAR8PmtaQGoJF7Bto9X3Oe9nuExxLqBeYD4yOy3OdVFdZXRGAzdbA04rFstpdtM7MgZtbZjL5uT5ydbSNmqHLRMQ7ioqLow2NlfygyD8suHrvCflmwESbu64puwRIIZSahbz+rP7bCCu6KXc3vht72l/+y1PvkC5eFL1wcnn3Zxv78QvnCxeUL783P7KHP/PB65tztef7hxDogtroM1sHnMHy40Ok4Mbg+v/URQBtrYqXsgBy2yZu8If7hMMEwF8biHX7XjD1W5htm6N84O9hGG30sHQX4EYGtEn0lqj+BRF+oYLC0LQAPmueG8bYuy0pOwDK0d4UEgQAv4u4328k5tuuAjpYtImW/V2Jh6FDZR+tr3FQdiI0DjmuMRZjOho027Uy27bu9sNEKTymUJeXHtprIcVfy3YX3mjO2t71dv9I/eY14Hjly6bJDExrh+IOEyaCqgnpSqWmbpEBhX9pkPTpg925PbGiaV2x64d3njL8v+PcMTPRZvoSG47iVQuwVzs13etZjgY7jzn5ZiKW5r/dFM50L9Tuvreu+EOcr8q/0O+aXXl9lP3qdiyf7+in9DOT3zhPvqt7zB/or+gTu2dHb4PVhvVtN7D0ATQnOjE49t3BGsi43bDnjt91xgq1LJr4rQKiC3wrtmpwvioZW1Frtpc+WzgGHodGXvDcEuotYUucTEVDTlyci6BdPAD996O6Nbd/lWNppmYcvxB8eRj08HOQ/Vns8DXLfgbNlRS7ruNpmzCNssOGu7VV3unRnDi8+bpiPwX/s47IDSGGgkVkUhkhlFICSdmKPpAzAsi3E14Tv7Z8FW9o3sL2vM9NS8s1caNSSarXKj3EXYtSyVWhV+kuCG10Cowgi2lBmxveO8xVehJAMC/031vcET9PayFMbfTsEDRtt4zhXz8yf4bVin0Af8zIUZAoRGcxZEXplj99YG7hekaHS83si809Q6asRXStQtbO2vE4RHbzS17X3mOPYun/8XvnudKI+6sAaN1/Ld/N6JUfe2Nss/4K8znEuFxREZNGFDMncgZw+9DgfWlGt2WMLMWS46+e85BOWVLBzBVoraqzDkqk0oiTzzhXK2Koz2FBeCmWCXAc2y1GHNlIOTB5U6Ge0bxZXLoWfvfBJ9jecPmN8z48AIwPcBArMUqJPIf0G6O3xUkQYmg6iHaRdQeunCREhPh0gLSgqwPCsHWftyE2I44O9gy/AjBD0oyVoNsZKDAHO/Mwx19g7EeaAwgQ3bQ8H8ZWEszsg5wAAEABJREFUZmfYFodxxKFVaSGgad6uRoT4AFDDjg78Kxeh57e/Nj6fdSERT3hwY3xz0AIuN4y+uQ/o8kPXpYW5l5YGuSxkICfARzDjEwpJEaHQ/fEc2/8+69735fvXO/90/ZXv2/xOA5y3stN4Y9IbDDLnhYuK/2g66d8YXu4y0P027DIiFOEYaCTLg1oeseFALDVtLJTL5awfP33Ujz/+qO+//4HyExeuZ12Jp4nFbFsuJPwFO7EG7gdF6r2PBbxRF3SwvAzmqV6jhSz2OIXN6W75iUAmgidLKgK8kKzn9+NBl1r0Fz/+ILqMKjFufxtqKST2yqJrXA6N+urdQd98OLJpV23478LB58p6uN02NrCd9REKFUrxq+2qj1xm/vh0RV/DRZ9oe+34EurM3BfWkWNEKbVDaDgkm1LROKYypRU9b2yMN/8FmGG6YqcLF+4vHHSubM6Ttn2RuFwLwH8t7OTUWtEwVpJN5VLBUKhnp9t4cUMtRW4dPBfJO52Vw/ZGgtxIguoWfLPkriAeTd9zhwE5of/4MPT/gd03Xx24DB/hUVWwcQcnKKCBN7IpNw44kdEPFRvrUCFwQxGSm7ZnA//xVPXVu0FfvR/19fuDvv5w0DdfHfXN1yeSYJPtMmGTK0nzgu0vxM2VthPgDqECjeOhIUtTa5UYzO5Db8yPpxF5j/rZNw+9LCjj+WfoQEYLjtgitZtJCe2BbLGLkFfQLti1AgUdjVJrYOfQeBQ/fki12k4bfpl15pd7/+dqfBD2RZJl3lk/FZ6tVg21qlX0gZ9zz0wevXEgunF4XQj8gq18kBlbAbeolbwDjIdadELHDw8H+X8O5/+W19t/5+vDwyj/t77eM/YOeEBn20EK9aWzS4Su/ERIqIX9Ny3Y8Ebuu3BJ5B+9fCASuMeh6gFep7HqxGWK5WlMQgwhooyD2WX/bci9osfc9ZiJ1Uk3DoY3cuFOLmwpPUDnq3dH/dY37/Xd1+/11fsHPZwOer9+q7/67/8fNfz4nfL0oz7+lb+jX/zWfynzqfBrLeWXqOOhYWd8BNPbNGnmh5ZtW7SzDnyJhcvxRdFAZahVpRalpI38uxDbC3LMPY/swqTdphUc26hmlW0zocOGLiUTOkUHLuV80DIYLwJb4ssJOpeuH3JwaFydtwCvoR1e5jsQj2MdNLYKNDVoElLyoWTzIXNDOH+CLyZEkYKyVCF7qKG3eVZkTAQOBkP+ByQuQbXdy30N4o4Do/2I/S/48oxs9qP/wscHSR+iZ+SbCYQV/TZ0MKyvbeHMzKJWm2prXd6BsrdLqhpqqjVwSlFGeEqXpiAXPSqZvPgWNfCqgTnOMeZ7JQ5u2GnGB+abzHnjU1tVgWbJhG5K0I4IgSLRXHHMFd3OXvevcGXR+gwysWYm9g7CQFIgE8DEnYksbX7A3fSZF9Vnfrh6IVe7dPsjPzh99g8351nOxTf7HZsQ9uRebElMXbHXGZmfyNXG8aXqFfnP8H6GpvvOHOL8b1BcoT3Pu+yL3ckD/taxROl+H/HlAPQDO7YhaHVFlyu+mqA347eFOPVaQgn5cc4wBL4JOkomti3E5SBBf2LOC/K7ZKoUYKLAgtwTtJ3fXqDvcuk+D3QT6wb9iD/HwY7/zcPy2C+Cl+up4B/BBbKSSgl4V+KiKpBj3Xf2uk2LS/yzmf4GIvUFG93Q6cJL1ZVz4g274D4txOmObUCBxYqtNpUs0B1ZZw+KMiJf1W0JXW67zpYduOLIaVmRe9PMZPPeYWWgQOJwQdml7+eGjVbQbfBgRCgSCAPaUfd8x9aKDTYDRuy2CAk0ue+G4Lal92Osq4RuAexC10MozV5tXNvgTmtHPyTYd9mmkNVmueGx0nB9h1KovOpf1VhrCdP4MmfDFpuYhiypwP6REqJJfEdQAxpr7DhWfswbOatU1UQiJm3kSMu8sK/P6HAlH9zwh/WrzLHdAzob/PjAZ5flWpi7IOPMelgA546JfHZjnXm9XR1X+PRinxB/Kzg7+DvzAp6JPSpJrhapdUj1fIBcqIDG0sCgX9bfPw5692AY2dMGDUwomao1mVM01Aq4TGilKgQqsvs8Ylsvfd3v0Ay1LMwJ8Km/4hVwE764S84PmILcS4wQj24jqhBVhC6xtQKbFtaOc9SKzjhRBRsHdrLdNvS8AzTQl6Y2Ju+AwCmZqq1q5AfW0+NBDwb2u9PjUY2+xIE78d8BfEjI9seEegOTYmWYtfpDkPIBW0DI6iASdWTotAQNdR363I02hPnQvwPqT59TpAIgoobXXDSyr3vM+jpOZvRf0N1rzPFg3jtfO7wEUJXhjWhaZ0NNcn+qQizA2F7XxEqeWTAUTWRBHgSzzqYv6KkTC6lrJPTeySvSgjIL8xyHM2v/Rqx5Hd4cy8TglfJG35UYuBCbLifyxsq+uMpRmFo5vE2Mn8n9Ty+znLOd/y/kas+5MHaZdv2i/Ff6/P4/lZ+/8fTv6jG/6rHWrFcWVQObcgOGknL8jhjxNLYet4/HQe84axkO9FXiVjiK5a6JWJvXjTgRGgbxFnqLuwatI/Y/cj72uboWcAjIbV+Zt/BesaDDgt1wKpMCY2Fe5u/aobljS6ghX3YomcRrIl/t57Z3p6Hna/Gs4POBFtPdhqTbE/pfsM/zy8J7xYrtN5lHhxIK9Nj3XSs+eIuHpC8CIsgj1rwovSZBV+NraKn2CtXvHEDSHzVYH6l6KKpDyDHwwj76+bzo+WXl3Lzp5bz1+tPToidkcvt83TlPbsCKXTZtGNb8M6VimlWqlAV7VqBEKhVCLOy0IztAPK0AU7Usu27EwBVYWXiop4RgZqgATJeYb1zr7npEyLStm6HVlCGtV2e1w45gpp7gRlDhAxl9ARitGP3LX3rbprTdt7LmJmLauhm/QNfydDLQSUNR13OA94BNHTPjkPi4qLWiCnie96AL++YLP2I/cz55AZ456zzR9nvop+erPj3d9PF5Yk3MnJFW9tsNcPkKxMSZHD9jK7FOS5YeWwWBAgE3Yu/K+rt1nFXWwXF+Q4cLe83Z77jIcMa/N/C8rzCFKBaPI5kCczmGbfMB2X3GT+gv2MRzJvaZK+cvn13BJray+yBTPEwWgE1deF5mqJQCDsBiinQekCzXhAw3ZLrdFq0IUnByA6cCrdszOYMUHcYiy1LpKwU5ob/gp5n5ljWRb2iVvbbp8WHs7y8Px6oT87yOj7zvHmgX5m+sjZUgSuQYxtZl2+m7TQuxPOuCfS5cBE7kL59rEEuwI25DsFEiY5YiKYhZ/IP8Z/z4mR9WDD7fL9D3pL1P3CQbAx475U7SNWzIjyZCpG7Dhq2HWnlXqhrQ/x43RZnmlayvnR9SV2DpOWghNiFMnFW9exzld0+/Xxra0OAU3caw0UqsLMC0QgNb+w+6JmJgQvaZXLOSo/3eEluR/6lRkKH2O0ffO7bWVEvtNB0Dz9yrLeuMbLsqCiCu7v/ZS3yf4qHkO0JYyV9u2w532DnHixNhQLGA7/dE22bTJvtmw+jWz+YLKCS+MqWNDoN43NewzYiux/HAWquKCK3O1QDqSsEHyEpZdvl/wLdxzzLD/4b85/nGOrvqyXcDvGff8Ptm/yDX1mHRjXfKTy8X/erTE/dFV/lHtpm1YBkT2qWEChVD7WViq+z3PL4H+Pr9kX3ooONQsWelf+gwNOwJ/g1+t3XRu4ex/+X51x9O+q1v3wGP+tlXD/rAWeVI7KKabrxfb8RWxeA548x+0CewnLRt4oKmAxfFh3aA2QgcOAA0lahsciknDieQJ15QXnC+fzX0Rm6jWpFaU7UAGDwRLgBF6DdAdhsAQz6YifprH4i97TIixUy9TTeppJFgCNiRuwNO3wH3icdzKPgQLDhc4Ekrw5uCeR43iJbw8k65K/thzQfh55erZpJUwv90OLBAGg6yLK+YTI4IedygXVo5YE0Y90xgP3FZ7P88xZkLZCcYJ77VDgd6SXDeg3QT1Q47chpMa+fLoF9/4McHnqEI4MvYHRMRmEUnY3zfP9B8rchV44Q7XKHDZjG8ybBRsR/d11HuFCVPijc+O/Lu+sfzoKe96G+OZ6XUMT0nQI4IJQsrY+DgeFDNg4YyaGhNPjFdzi/6yGXxL7//lf7kF7/s8PHjM5egMweBVRMZZyagFxLUhjCbsC9BO7OQZjaiDVvvBL0YY0gR/gYQgE+XBVV66XZHAMm++hKTRofmCtYfvHuvEZof8J1xQaUIdAiVkshddBxbX2Bfvz/pZ18/9AW4ETt+Ybpy4LjxYot42nx5E0XsK3pmjXz/8axf/vCiP/n+WT//1bO+/3jRZzZor58nkv4TFxaOuZ1f+Q8n+DwUuTxwmIIMMblyoTDpQmxdppvO1wsHqmedz09sNi9sIDftHCxFfEeu6v9DKA5NrRUNThiHKr+UOQGYpg8WdkPlYtOXvxFY1wANJ66VpLbyFrXvG3QNWJBY0eYSXPgkCXDggHLiIOr/3MY3X530Wz970FfvD91OKf4JIEOFA+MwVh0fBo3HQUn7nnOgR0yVIp5da18buwbyxwdwf/bVqJ99fQCO+u7bk76D/nc/O5HgWvfNzZsQcOmwktgWOT52ZLXup9OoI/zGVlVhMrIx2oePp0HffDjpt3/2Tt8gdyUR+jBzJpfdlh3tirZMCTmiQ2hHDxUpaZdWVJhTiIskUFqTDsfQ6SFFqlBrO/KtxPHEQRdfP5319Hzh8HvVxKFHPK1VfNM4lIw6DAM+K9g6RNhr4sXiwuGL0FeFhw8hRw4h41CwTekbvftHZHg8DPr63UnfEJPfuOTHjK95Of3qYZTBm8d7+h8fWH8WVNHdiKl7uRG/4smQNtbCTIydvZGR//yfWfGhBMG6Tx+w5cPYdEKOETtUJjGN4V0bNnc+W72fYMOZF7Db62HIFxQXDqpXYEepVkLv2Iy+xQd/9rc+6He++6BvPjzqz/7wP9C/9Hf/94qlqXz7B/rlv/z39PzhF9qxccKrENNDKzqMtfvVPna8XlkPM5vwwo8pBJEgr4ZtxqFi46oDZcuC5ncdVxbmhB/uG+EiSGPXBApQldgcUxBLK3pJNVLHYZBt/e50kGHEf+KZyRlXcvzLy1kv/Ah25TJ0hvZCIjCs5DDTH2vVcRx0bA15Gj4s0i55j/EhdNt2N5ExFEwoVSotgFRjvXgdj612+UqmUgKS/TigA9DayTsbL8Yz9r9x8DxzEHnhwO4c4/oVmSbkmQiyCT/M5FHLZ5+Zv2F1TkWKkqmGzENrGsZRhzbSbqr0FWzbasq+KJQZyEFaiD2YmSpZNACNOBkAlxUdEFQzF/vn84W8dSPHL8Q7E9G3WTdieWwDdCu8igp+SChGQBegSi7cdEX+c1/zC3RWciN9rJcJWIi7jRgUdhBzIjEkQCjqifX9iRfSp+tGfdNnXoQ+cnnwAz/g+Uc9wydi9AryygLZiOll2zQTL1f4+YXrk9cFOdt2PePnMwf9Z9qfObj7hQEVASYAABAASURBVPcCjxvnhoU1DAmRSKTdWqQqeg41OUsUHVjPhgG7bOTZK74646sLpfOa42KDNyJop9zwy05+dm4LSYluhSAZ2v2QfkX3T+jhUvZDppiGjbEN+ryg15uMV2Jjxj64n/GdfLNhV4IRugHIVeLRpfkYCvySMUMrqXHER0NFjpRlmrH5ygv3YqC+M39X4O9Nl9ukF/bBu3123bDNwjifPncjFjfiMokjx9nh8KCSBw7xI7hFF/ZW2/iZl9wz9r7gjxt8ZuZBSoS7NnjtyEghobuo78i7o4RLqv1Dt4cUtLpe6BIRyCFZphmnTdC+Ua4WkPkMI4vlXpFnob4xe+95ppRAVvV6iAeH7fiz+woHbPjNftyghbikp01vNlpsJwu3ByJX1do08CIyshZKBjLtWon1BXA+3aFnWWrF7lkUkYqIL1CJreOh6T3536Vl25DFsWwa/cdA4uvKi8hEuaNjLUWFeZDChtKG/IbdJeMztnD8T64jr+W4ETgXYv9iX/ADygWYiDHzsIxCTgPHGeJjV0PGoSRrOjTUoorNEv3o0pH88N57FTJ7rzI8Pgysj9bxaqZGZDzUohFo6D60ogZU9oOI0IaOM3l4JxCwSscbvTaYN6Bbg18FUiFha4422mZpJXjWSVTU82hihB0dV+jM6LgQZ6vpojszVRAYdtDYtdmvthG68sFP9tVGbOzmQjykDkPlzDPqwfsv+9s74P2HdzqQTwPZdmTR3slBT8LNAHSIFUQQogjVZF8Y5Ad8F2YSERQh9VIQ4sNcxJVj19Djbt+hv0MHHH9S7Gkh27bVosNQdOKs6RK3aEEQ+3PCBhP6u935v/F2CUD2C81EhpLQLKlmmwNZkA0FVwy0EvwL4Ny8IaDt7PkMyToitvyEwkWH+/iGPBs5eCNPrboRZ46/K7I5T/eS/OAc4dx7JrdfOIdP/CC17RXuhhTprue682XVZ3L+MxeQz9QNL+wDZ/Knz1xn8vd/0v597e17lW3UX7/9L1QyVfBXlqKKvQbKVquGVuW1ehwbl7KD3p1GfXg4yDH8nvI0DiqtSMSVfTktO3rs+EY4KgFKD2CPiu1sf5/1Rs7VhdjetaH7wh530429235wrG9o5clBuWPAlfm2aeCTktllLVmUpjkWvWM9ffXuwNm0yOZ1njPbTdJGDK4YZ+Hy5sYlzvPLqk+fZtlOy7opYoOOoBnU4biLH+q2nit35iZ8IkJ24o68ASRymXdtqWFMHYAROQZsMdDXaFfDITWeqtqhyvK82B/PC3vFynug9PIiff686ePHRZ+fVs7PK/0r7z8Le8JCPCzIvyuIM/NqLWS7uWzwqfipliQHhXJHxFV9nfa9eaFO2/Vp3rDxwl5lJKmYXodknaT87BvaMRwhFb5MdyAWvMbHVnpcuF8BH/QHVRGB7VKRKb4khSL05dlYDxN51GttYf/b8eVGXlmI7Zl+j9uWBT/ykacGTg7IFRQqRaroPKLr4Q2IHcfRgEwlUwuGPZOnnzif+E7Dpc8BH7ko/vh01UfODD9yYfyJ99HPrIkXLuTPrB+vhzNnHq+HF9bEC3XbaUexGqXb4E2umXxxYdznoZtzJnHjvitr9cwPky/wf+H8ceZ808c328hmCAWKRYQbco5J6g27jsjvsY39x/a5Yo8LtLwGbIiBtddKqpZQMj2w+Z3q3tum0YxjGJqyJpEp1t+q20QMsWedOZPMnIWYrsr4gA0dO45Vw3GsGsmNDVkKvCzfhE6GFR0LjIdW9XAc9YEc73XvteY1/HBqXCA33lOaCjJu+Hbl/Ob6AbqV9b0SU7bJC3bx2fKFc6RttqCzxxhGqx11Q5mJjIV2EPcb63Mhj9306fO1wxkbe55zKYZUtwXO2ukwrMTXyt3BynsSv5x0G9UWGmqRzxyO44F85XqrVVkIrkjiZ5P19fn0ho9nYlM81uEDP35+xcXiV1xOvqd+wBY7OeHKepqJu4W8Qogzf2PNrqzdWRdi6co6X7D7Pqe0VfbeoqKqmk1jHXRCjuNh1IF3gUob0+nCecXv0OafxP6B/FGqFNR3cpShL3LWB718UhEuNilZ7DKw4Hm79xpC7W4D151TV+y04FP7acfKtncSE5iAHCPtdob7pe6HAzH1eDwQH00BXr8wZhz1xXEfnnxS8oW273XWWDRts868o75wx/SZd+xPnMM+Az5LLRhqZ+2vHE4cJy+3q374/Mx90Sd9T+m1eyP29n1XycBvqQbfaiC+BkrD43HgPuCgfun7gA2Rc2iVHNyIx1Hj2BBMvEPNuvAu9uH9SV8DP/vmnX7nu/f6c999pe+o+37kAVohcB1b+HMYBkyJNxychg2jbAgUWGkoOK+NCDbixMYLblOJgkmiJ9Yzm+wTL18vDoDbSt8mK5MZskIlkzKVlBGw5WNjitLQ67v648LQGwzugAye91q62kG6O5pSOHk3kAp25N6RDteqT5GfnSbAeLBYvVDCAeN2xwXHw56AQDul7TD1hDJpIvlZ/gO3QK1W9A8JPswCU0oqXSZ/QW/F6RMXLr40eCEgnvzfMSYZ3FhkK8G4AC69uffy1d62+11+k7cWO5R/+rinMwwpIn4CSSHmGJDLNKj+cz8M/9T/Sr4XDHiewb5HJBbI3sF9nQFMOm6nsHcTeMy4f/vyqDF2/YV6e+3vSNgmgKKiRnlQS6CMxFPTTsxduOT59PmjfvzhB/3ql7/U97/6nku1FzbulYPd1uNpwZ4ri2iBUV/qtt+y9b+CXEmAliHefBniCbyAPexLAz1EJd/3T6BMRCgjFRHyg/qeAEh/8Phe/yLyjNCWQkaJCBJZIHe5L7rjyOZw0Dcfjjrycma73EiQEzDzAuKD187FTaC56+fLoo+fb/2S2JfGhh8/X+RLnBc2rfuL8MSlBwmN5DccUyMHqQMwjqmgb8YO3jCvxNaZpH+Zrrpcz7penjVNF5L6hN5YKFZ02+SEWqpU2QAHNrxxrBwWAQ5t45Aih4hwlv97w5GbRMIV62IDVn4FW520sMGG7bthoG5bG9wO8Au/nA3QPx0GDqSjvuKi+FsuX989DtAv+vIENXJCRY7h2OTDIUJy4IQba1fEjvcmsOR1YGgkv3cPjUR20DfQ/cZ/WWz4+qhvuTg+nQaRVtj4lw7eZA0T67UfKIgJy/YA3hH5BhJmzdLlOoxNJxLhew7Q3/BL2vvHA7SSDW0GVmJPbC2pLVIkMHkzUAn1TSBCQT1rUSJjJO0QtgyNY+h4ojxIre0KLu7nZdILOeCZTeF8xmf8mjgjI1PAKRqRa8QZhpJ+sQl8uSPDTjxs2GhXwuNo/9l+HFxsm1pShoYcD+jnl5Sv2bC/RpevKftfGz+Mes+LwvtejmwW3twqcqUc8ywpsZx6PcQ/EfyOsxJPM3F105nLmScOlWdi1EhHXn5PyHFEDsPAgQcx7Er52SG4sqkYFl6MJtap8+iVQ57h5jwI4GQuE6UH1o4PG9+9/oXxX/hH/5Z+5x/8myal+N1/qF/+tf9Y83CG9e7oU0SoYosK32GofS3aBjsxOrG5zqyLlR86dmJXPMZr2GcAKnYuFjYE+x0bbxwcF81swNu2oYNpp4xTwI+422hhTdtWhQA9DE2OpYfjQQ/kgNYKXKQFPa3fy6t/b6xRH/hXcv62LN2mAabl8IFqRHb7vWSK5UYu23iJ2bpcKCqBDHuF4wwWiKNSU5WK9a61qiRzQYoIZE+lihygwY93G4e0BT/4r4mv7GMX7P/CYd3ljdibkdf5ZEa+XhIEG+twY86GDw3WOeBhXkPlHAA09B8qvJGjZVGj3qhX7JrIIZ7YA0lSFdkKNmuGmuAm8ocQEnvNrLOrbhwAF+yzb9g/Q22oGsahl7VWZRYF/RGhiJD4iGcBf/ILCr67os8VH904fHagvZCDQTErphRlmE5q4gLhhcuEp/OqZ84uL7wcP3HR8MRh6BOx/onD+hOx/kK+nqC5wcufjXPDQoxdOeidid8nXryeKF+wq38od/lC+8y8C9D/iqKfh3b8GvgVwXchR8q2qthjaMnaL8Rw6bbZEPgCDcOVQ/kN3RZ0XPDNjjM8viPDhn9YEPITkdAMZamdxxWeL/zwOCH7jh+s97bv2HvRFR3PwDP6XTiv3cBhS5EP9bPjAVhNW//sk4oud8EHQT0pK7ExtNJlzwzyyK63db9C2D6FdRfV9C/odLZ+lFdsfsNHuF6EHbLvd2BeRmoYuNgYH1XqQRsXPhMXGVf8+0IMP6ODaVnXGzLTrRVG7HzakG0HBIR4+Nopdu2MuUaDD91g6NV2KcsfgZ8Ysw1mbD7jjxn7r5R0d3zXJ/om+G7gkCFUQh0a810PI8NNyOSpKzalKutp2OhcgY1Gr0MHFGZh5UzWSNU4sAZaU2HtBLLf/b9rwT7GzSj4w5AqJbseIXUZSyYxVfXuNPQyC75h3spevgATa97r7sqPWi4th+OxQCeY22W1qYCNxkJOcH6zTRZkNbzZxj64Tiv7FIBfbzhjW3Z09WS8wXzbiHSNvKFKnDR4OHZKporUbT+ynzyyF7xjnzK8fzjodBg0tFRi1wpuq4X1UulzmcRdAVymEF3Cpivr2XGXkgZsN9QEP8ErHSqIJUN+vEWsyMr7m1yyxCXWTNiKiL/g58W5hCB1fcNfwcSMVAQ12vaf42DDKbBHhL3v1zttsGR+jZzpH6wfeaF+5MX63bsHPTwc1Q6jBC3MS/yKueolJu40CDH6drkNOSGS+oNNe/n6hSTI89qgMG6HDXpUHGudFowQWX16BHNCiV0to+00ttLjxb5gWAt6z8TKTOn69pZ79NPTZeKr06Q7gBKpUkI1gZrdf0QEumxakWFDmBXbdpsxcUdGCr3JtstUIMRnf4WuAzFsWfr6I3dNgPe3GzLeHIP46gZciYELedAlomvl0LYpWZF3mJZdL+S/p9cLY+f6s/HJSVdoXqdFnv9C3+8P/3ckkH7v+rf0e7e/KdurZKokUAoxlgB2a1WHoXLJ0fhBufWzwfvTgTV41DgOKuDu6IXqmuGx2A74J+jzfil7FztgLugUHcba47akR3Z8sXLGnfu5bMEOmw2GRh6VH9q26w5d0+zrhckVHxScOdYqnxHfP459DcFWK/wMO/N34n7jzLACN+z3wjv956eJPYOzC74yH1RGj1SW0M6kBWXWdbPkkENQ6DBCfQV23fHFuhP5vHRoLXpZWe+lpQrtNjJ2LHK5SpwLNj1xYf1y2cXrM2fQTc9cIH/6PPfyhb37ctnk3HPD7zM+tz2yCPlCLs2nIGehr5J8LEtiB1kyZCcNYtO9x+NKPDhOJnLXjTPBil6gqWSqYMNSE5opT9+sLcqHpMxQhcHQSrepywHcChgXNOwEsxC42SGYExGSP8AOvRX7TuTOicvQhdjYWQjrtpEDNs3IskPIUyr6ML3PtT98yeWLKERQZaDVlPl7/R6wb5cH2RIdrNOFff+Z843hhXeQJ847fv8Eopd4AAAQAElEQVT0mecza+Ez54ZPwDPnlwt2vRIHHVgXF2xzBdw/E2PiSYQqmSqJbWg7FnwG9tqxT1biayFWb6zPC2vqzFnpzLrzWpvQk9DBPkyETrwaZMcezgdJd0PfoRZWrrotJsuEr2+UXsNhHMar/dtp0MF828aQGcgWquhfjdeqspTO02de2/yKPBf0XREmkKFmdvzh1X5eh0f2pQMx2swHmiu+mdFpwl9dVnjb1ify+Tvy+uNpZO9qrOGiI/OOvO+OlJbDceq8l/AZx6aKXKbX7XaddOZ8c0GmG/ZakAnXd3mdI2Ajz3NMun8mbs/41BfMn7nw/8x7ms/3CzFjPjv5IYglUbq+U9/I4SvBv3FJyEsJ9pEacdOsL9CGptaKGnYyn4yUyA24UTd+rLKc9ucCD0kaWuX9cuw/Tr97OOjxOKrS5xCZ8THu0ub55BXLa/m6za0j8TARYytncq2VK4CKr6taVo216XAYNQ6D2jCo0F6hY95P54sm5LdorSVjkriHEPcR4p5kD9YcZbcXFF0GY8G9iIDdL1za5f+URgkJVYXrkRMrYaMFGy3r3u2e+NsgHp8xu10hH0ywjSzfEZ1ba4oiLA3EHUAR7IE+QVuuWuB//wvjiUvjG+8gV33mnfGZ9XgjnuyfjfhakWHGTxfeaT8+vehPfvisj9wXvXD2dexDUbUW7J/q/iuUQCVGB8qHQ73fT3Ff4px/HCu4RYeh8f46yrkWl+hG4rsA7zmX+NL4W+5ufuvb9/rtn73Xt/1e5NjnCHtdeKf1OqmtdrW0bzubyMYvhyu34Iss8LyuWgArsFIuKDHDYGLB3IgGw5XSSeJM0nsBLsCVgJ9IhAtzVpxwN/TeneJgfwPkkB8bwHUH9c6gwf0GmgyBQYWPZaebNr2vDQraDPZ5VO9DO4Ub6r5zHIFIfQN2RdAPyCCPvMJ+bxCfEkhubrYNuuzoYixP8WLccexmYMz2Wb3IwdWrLMbfCIAJm124zDjfbrL9dnB2cDoe426rh5u5AZ2BfuOJCMQBXnvBYrp1vM9E2deReC0pfq1K6z6fPj5u/jNgmhB97Q8FC4ZJtAPgg8x81HnRFcEX3QvG+ju3d/pX2lXtbmhwkK0jg6Dgn1SwqjKbSo7KaEB2PMeHY8y2yiwaDifgKCcKKYjLXQs2vJG0jFtIcgMHtFqSUfPZEHsTX+ILePv+zdL6vYGRgq8O/qJu7Eut+qN36PLznyvwjfnZP1bFc41mtZ1ICvwbshxa0ZGEO7KYhlrVOjQNdQAoy6BWGkmqwCI5qLAJLoBfmp1YScAz62ViLfmXtzMHpguHohuXGzMb9QLeShIDTYtLYEWgIONVkuYb2C6RsCCWNl/6sl4XkuvMRcfEr4rTcuOgdWVj8l+6nimvupEIZmzrTdAb1cTanZFjQZ7dPLBNRUfrG923u1wWYsP6lyyKTEx/18tzL2xkTy9X/fjpRd//+KxffQ/86kk/UP/86axnftU+c3i5snFM6GfdQqGKPoPtOFYN9m9tSujDEb034gAfIwNd9EsRryApCEr/6yWYA5sH/qh6OA59M3ukPECvlQQP++DXmRz2zCZr+b7/8UXPXAK9vSDO2GRiA1+It5W1bTs4DgwLcyfmXsG5sp6vXHq5bhs6fi1HSPDZhVUES3wfGjgcHw9Fj6eq09H6NdWGfuxYEcmEUGDTZEJiTwVyopNpmueM80kbigiVUlQyiSdAHZHcuqlgP29gHz486JFLY9eHAT70Jz8KFDascUy9exj0cBqI09RGLC3krdkAjxUmG2Cdd/LdTgzslAt4lqGDcQHQFMhhAE3eL2wbx9GVDdD1hfy4o0dEKEuqsjZqLaqtKpm7QeeGrb/+9/6nevinf0lZJr385d/Xz3/3PyM2lw5XDhe+8DLdmbh0bDpOb9h+ho/bG35ZkXGF3krpuJ/Yiyb8NOHHhbhembsitP1osxXiug1VEdiB+Zb3xpwLG7P5WC8fXI4cXgyHcVTNasdoxVYLa/ceM5v81JL4umBXoBlS1bqWopC0MMc8PM/xt1pWG44xFzsyWI+N24sNm9/ru1bXDdjSc4xnetX8sOdhGHRCxscjh7YH4HDo6yfhGm+A/c1jgacPCjfHMPaYWfsbNtnxkRXbQdppExgS8nTwWEgJDcghrdzDmt86GGfzPEMf6SgdleUqcTpZl50X3q3bwHXzYTJjvCaiW3jezjwAMibpHgmeQZzgIkkdS6KUH48ByWCWUEmAeqFeqds+dyiMVbkfUjJepTLim7Em/gJaskZLh9E5aEiNtm2rGsC700lFhCSDdBfwtURuavIwIlANTLh3fRdyiO3j2BNTIUdcRAfL5DlM6Dp3X2AA0Oi6f9NUdwlfXi8T+dnnrBdeMJ7IW86zZ9aQ46SUgn6pRK+A2Yq/r8T0FX+vrAvR52hd8e2C/9/idwXPvvL81go2ucOIsONgG9xhZKzSF6YDvdWAXEzX2ssdvUMrLwIrriVkhXvvgI08L8LfKXFuICyEKGIqokWHyKIsqcKeWcmRpfIDs5L8on7hckN/28A5y3EEWfUHQ9l+0s4/9JicC/glUKFpKJSlFBkypQgjAvJMdVn6WkW45VU/80hQKhMatm0czl1ChjwsBRxNhtCjHUoaoFJKEQGvlNsRqQgIyTPE49JtqvQxypyU5Rxb0WFsOgIHYnLo7arTsfFy1nTiZfY4Vl6sCvQDuTfN+NSx4bjw5YBz2Y3cdyGHXoiXK3GyoVPBh62yJiwUfK0fKshg8QweAk2YSzWDMlRpNKDW0mPE7QQxgAQH5ZUYodbU0FIjMNSqgXYfl+Q4xVWKCNBDAdOdnLdzXtnJRws/snrvnZF7Im7ti9VBIqkUaI0Dug/dNoeRNvFZ4ZEpBTJEBDSpU5ZMFXhHhHTvVfKP+yx7tazMKcylijx3LJpUQhmpwnj2ucI+rB5kcZw5T+4E944ybifDFT4ti4ZWdBgaMGCDQUMdoFW0eg/g0mMGrJf304l4dky7bj1ND0byA2tBUuHGF3B84zHzpehrp4+B5UVse2qT6YDCyC6f2YSApUT3W1/TyFhLKiNl3IXYmYAN/aRQwDwj+rhxMu99fOtPP+az0wlXbQi00rFBx/pstDETo1JmYs+EZnQQ9MVjjSgUr1+9dB2ikNLGF2TezMKIByi+fHZwJPPzmvVZZMbWM3t/32vRaydJWc8d+7AEtEDzjrszF3pwz5IqNVSBj+2P9PPT3+8c/sbnf1fH5VvoS56zkNzWLpDQCXzPAxIb8cH20ob+E/F7Yc1dOBMv+Nz8A4o1s//VvONkqFWtFbgH9Hdy3MpeeQevXZ9/fDl0Y/6K4NExU5FFFWjkyANr4sD5xDE3VPcnY4aQrK9lYb59bLlXHLLS122EnZauz4bMe5cd03wpIaCATKKYwZZa0d12mB272NY4taa8Hg9jISdVYr5gmxSoSCDZtrWlSglFigjFlshw41Lyelv5AZn8xSUSryysk10rum6eGRJq9jnBZZCI8ZCEOHe5QtQDkELqckOW+dLEu9NiQMe1w46NN8bgxfltwiYzOizExgavQDb74sily3GoOgA+DyS+FY91f4NCn8cfyMfHsYHbNLSqhj9LJvKEIqKXFboj9hmxTWNesfAY+W7HFTkB7HhFf7qhUTijNy7OWj/LlVqUxGQwb1egw2ucEF9zz5kLeu9KCb8XMNR1XKDpfdJ8bJPuC/bdkgmPqgNxUx17kRKzTHtnnKosYy2pAbkbMCJDeeXf1+MmeL4ChDdAZiIp0btE6bK0Uvq5uNQi2ywzwPi1edh9c/zhgwVdJmS2X672Df0LcbDuu5xvV+hvPXb3zmphj7b/vM42xkDrtFdoTfh1htZmuVAoDZYrU1lKl6miVzJj73N3+lOtNY3YZRyGbp+MIsTiB4wZWPhRY+Ldee7vJgv0V/vA79i8D174lcPvlZ8+857b/0jopol3FITvdvT6GDhbVmxgWxoi4FkrPBv8mhxDHgdFtn/1mgHHetzYE1cOVSGBVzqMPhsAiW5326yw27qBjZd8JV+m1eDTwLXemAA/qUNEcG7bdOPd5+X5ojOX0P6DoSvtiRy6sHY29mgI461dOz7YsNnyamefL57B9T3gjXf6Cb9sr3Z3OBnPe57zcu+HH1TU7Y4+EEWOAFKBvUNFSCb7s/OCH6y6z++xIOq7zMI6b1wEr/wKbBDEasOehwFfDio5SNGAoogAwAjDTg7atZo2jO6xtWjhV2TT2ZBrR8cN6CV4rht/M+NdPAE9IFNZQhS0GYDeRtwu2GGhFO9AGeCAUEqqshYMrtPd9SCMOL9tHRZyE6FFP7SV6NE484xc0B94fz/2e413p7GfDQfiw7Sa6ZZQhUetqQZ4ffsu4IH7gDb4HC1ZHv/oP6HXgo7vHg96fBiJvQG5UpJlWIjzK0D8ItgGnu1s3cHYcQyGg8CM0ScObjMIC/WlL9hFq9vUvZhvLMQbChmuBMeFhe1AOXMBdCGgb8AMkwUPb9C8g3mo88GcuJQ6otH7+n3v3TE0Hf3zNsYk8Gkx1seNSk+n0PtAZ33cu4xH2zhvQNO4QRkg+fBkeNt46DaLV2C+O4AIZrA5dUOhv0sjJTRE8OzWDVs52W3YanvF6WyRayOoNnAmdkDf0J+54JjIPO67k4AXONapgzvh608oXACmpt7qPZZJaGP6lF1t6ncsOt4+HVlf5rlpuPdIfUD3xwu6z/9CZ5fZRARlvCLdC3/v/nqF11F94gXx96ej/u3DR40sXkipA/rJDAj6IAmUICjLoMyqUALogo0cXyuBGrVpPBw1jCcVXhgFxgaNmdUzkXg3cAoLYSDpuQz8Iwt0Z0YVm4oH2Ttbqv58QXGjA5KDozcQ7Vek74dRPxwO+nOfP2mH9wZtg4eNFhnKDikv0kMrOiKP/3rQCXlA7qFUDb0cNKDTUAaVqNoRaiWBrE4kwAz05ND1W3XlV+4LF8a+OL5xiPLGOZOsF88BFuSZKSkkZKjefFqqdAhFYk9stBGPyzpz+Jw0eTPjwvg2X3WZrnq5nPX0fGbzu7Lpzfxit4ADsG47P69d5NnwS0SokIiSRERVik0Jj0JfpZKGKJKSDWfXTD64cjj2X6b+yOWwL4l/9f0Tl8ZP+vGHF32iz2Mv/JrtQ7Q3EZYNQodKppz87i/HVbUSI9hxw+jray4BUX2ju7OUGHNf7LsK3q/0D8THkYPZ47Hpw+PIwWuQD3a1pDCZdvSa2QSfuTD2Zfb3PzzrhfpMXvMFykycTdebZuywkvM26Nr/Lp0wZ9bwlbV8Aa5cSBrc1+0lIdGuZE4Sm7BED2nET0dfGD8UEn/VOFb6G7oUhYWSlJQFSNuaNiqRd3cS/MYmsmqlIyL7nJJFhXpGGBOd4Jmp42GQL4zfsUGcjqPGocInlFwWF37lPAwh/wX46TioYsiVQFqIp5k4dFy5bj125zf4QZhNa++Hz5k4NCyUi/2xS4J/wndDUeycrwAAEABJREFUX/fdsOEV+92Aqdtvwz07aKGCzA0H1VrVgFJSh8/f6i/93/4Pak8flI+/0se/+vf08Zt/0uPRNK5cdFyx841ywu4z9L1enAvcZ1iI1RUdeh5GroWcbD9OxL3HJy7MJvw9Gw/Y0Dkiuv6tVUUG+u2sg1VX1sCFg8/ES0Ym8vESdjwcsOuocRywZZGflbgw37nryK8/dBbirgIDOg6tqL5CKcmo4LFqAd9zrIPtuCP3jp13ZNqIS8PuEvv3mOvlxtq6w4INjBMh7Bkyr3EYiKkROHCRdNTpOGok5yR6JZwjAv8HflSXYcaGM3RmZOn/2j08cJ8/siymb947/Vs/JN79FxHCkfLjLLtbbuALLjroTqWjhQLUgKa0OL7IDTOx45iDNKh7h3CDqrHFHEh2WXdypdsRHkETCtA6vXu/eELWs4CTJfApgN6FenGZiZ0MwXqJbocCqWo/4Z8DYF8NvZ0aB4AfVZzLD+SQA3nd462ZRjIfkcWDIPurrLS61vcv0av+2C4L+i49Jjfk3unfZTkbPyDVVxkRsY+t9vvWUST00euzM+1ua+wIrQn/XYnpF350+8zB3n99cOEycCOWai2q6FICJaFh3o7pG3HtQ6IU3bYruAtrYUW+lXKHbkiqCDNAY4TG6LLVe4y92qnR10pR5E90Vub2mMH/dqXz+RuwTIRa6Afx/gklcxFDoBOPO3kNm37xNbQjlVmUtai2QYV9dFeSAzfdOHdOyHylXIip1UQk6O/Qw1A4wbaixywUwaC/gEzTvUOx7YGMezsCRD6mYJLeZ83HORH1oC9ohRCJ3KW+72MSyiCuxJiQEEighF5VpN/1pA2g0ysb+em8qLjcFUhOg4kFsJ1HbH/i4uI0VuKyaoChLzHc93Ac+w+iRy6NjVdMmAt6x4Z/PPh8vumZmHAus++vnM3PbrM3rzinlMS2yEQpz5X5A7uoSe6uJYTJev3eTvQPVWLDYBkrA4m8CQ1DRCgisVFhzwVYQ147xs9ir4hcpv5EpjLBt+bkmY3zympwrgYmYtZxPhGfG06JiM7be/kBva37YWyy/qYfyGtqoMlg2iVTjumkvK8jdZ6NtvtLUfcfTfp1nxevpaSEUCnJWNASceA423q5E+xecytryWvdCDWSmEgNtaL/HUZieKijUkUrMTuxvzj3Or4m5k703Yhpw0L7TU5Yd3l6KSn0+uAj13phZDeAvoRcAkjavxGUaseU6ZRMfJPYrKi2lP2H2Tqa19PMurKtpeCfVKJPJHUmJ2UBXEaE/nnPjjwGr8sFn5nWRgLYqHtGpJQllJmKMP1QiId5CEpF8AzdO+lBdNPz/A7gua1fe0BxBHUd7nxXzm7OFQv5YmHvMazaXuXYkQUyst8W7L4CDMkqJTKVKGpZum3+4envah1+0bn9957/J+r08dGCz+wrKcArKiVVMjqEeGCwQnQmhi+suQuXxhN77gbvhJHX1oD9R8Dl0IoyA5k2ZF85/6xd9hvnngvvAefLohvv2SvJKCGf0DC/LAV/Vs4ng45jw69VrVXiryBXdpo2zsoa8npamL8BK3K4PvushFxuu39DZoZ4gyAX6Kfnzk+CLeR2+bLd+8mELRwzorehy5Ez7oE1P7JvtqEqEjo4aFcoM9VqUalJv2fs5PRdV/Yz6zhxWWpaM2cvjib4bcdn4IU6fqSkV3A9QnIJCxXqen12FoLX42If4dsZfefX0jpbT/t8Qe8bjCZs4759F/5LDfjiYD2A48HtxJah+7P3OHO9wvSArR+OTSfykXPSgM61FugEMiUQilBvN/Qeoe0SU8jPRg6ZkW0y4F+Xtn8F73Qav1wYu13wdXhiiDjcepzMzPFZcmXdOq4TZrWkQPkSSyu0F/yEGV5lD2UW2T/j2FRrpZ1Sn4W9JWoh0xpawR71S1yVNJ75SxsG4yNcD92dvL7JMvDao+SfkondSqdvm9RSVYCMhD7TsLfXco854m5BwO4rfHIFbv0dYkPXnXg0z03G3cF1vBoW9LLN7McFP0JVmEALOBP+nVh/KziWKRSyTgXda0nkyh6PESHLYT1KpoahaRwHjYdB9mnStyLbfR3PvDcDrMuJPWqBxwxMlpV3wcvlxrv1RZ+5MPZ77sV/EQsuDLB36Wt0qBW+qVIAaGdGt9PYal/HA+V9zP2hhs0is+tuPgv+ROQuv3E9z34CpeOs2MF2Mk80E+RV+Kr84NA43w6tMbf0PlyhiADU42UiTz0/XfTycpX/qOvCXmUbbhzkTLPbyd7AdxuB6nfSybYhDvuFMfa+sp4nbM5HO7Sl0AKO7TXhV88R/ZDQRvxv+Era6UIOlIguFG/zlLsEzo4qgPltEkcFeQpN9fnI43Ln3mndF0Eae6YOvLu1OihLo69KUSiDEqoExJ6bdu4z+NaKHIsBwit3JytnJINl26nv1h8dNsY7EPhIJD9hkkolNo4IeCCjdjk+Z3LZiiFAVzJWMpGt4NNCmSqZCuFbRFqhP5OzPMfrgNSM3uJJ8Cs5ZtS707FfGr8/HbjkPdDXWJ9FA7mlvkKhvPu79Bj2hfHjw1F1qOLemrWxA+v9j4Ph+Y4xjx/GqpaB8ORl/ORYPnMPcuM9esEGK/b12kvjSFs3/opBlg4rTjbRRTOS31gUN4j45ePCy8qNAJkI3BljWMkbhrmRtO6w8vK9IdSmFUs5yL6AeOjDnq4AorpjmA3+lG4xbnw6+dCHI93+Aq84FH0+KgpfyHokPW5TmDAFnuBDhY8rb7ApOoGN77c+l69ovdi7TN0m6G/+NlZlQ3Dp+cTdHfN1akQQOPkFRNuLxZdLL7erLvwKdSPRzFwirwShab6BBd6RRjyv5KSujOQyIlx0jLfxPleeyRefAP47PwxCQm9ETOMNvlDA9vJjRIPrvw6eQDsgEhGSQZSS/uF00D+cj/rr45UWn1daex83TqFWlBpUs6myARbbsgT9dwmsD2uGuLF1U4qCD4JY3IipRTtZIuhOFkWE+rP3+MCPX0rdbbR72HRoU+ejHZl66SHAJBw3d1pvI7v++OFR37086YS/zNPzOtE+JxQI4UU5ttIXrf+K9YFDw2lsbK5FJe9JYN8D5onORRlFxfMMjKdLA/WSKccSuUrTbZf/u3o7l/BSIrPQf0f/TVfWnV+iXC6svS5xwALhNmDdV9bdAu6sGwv9Ot10AybqMy9jM6Xbl+tVV3Sb2OhmNpifYNFMrE+seYPXfgfidTKQA2bwV2L3vi62frid2SQW8sGGTCvlQnsmzk3/5gs/NiLXJzYU/6WFcVbjAp6D6xT8UzLl9eUNM6hHhBLgI0OGaEu2fWW8EQf2wWFINuMCVKDpODT5xXLEPyM4Q4fo82ytjUQ5ocsFuS7eFJG3+5nc57G+QXY9t76R2v8hdRl27LyRQDtg7+01dxrHethhxhEPIsq6dDkH5OMCYKR0H8P/7MdK0tvDBj72LyHPeqBToYRgZd1U9CklVFKqGKWXHAiGVjQOTUOrdzt6DMEput0sh3Fcum9HX4NtIh7/AGMRPOYyIuCqDl0vhHFOX15LCtan7kBj2/dex7xGZ2IoEa7WVEPvYWzIV5Gv6F/4/m/ov////d8JNbV/+0/1R3/57+np3a+6vWdiyHG22AfI6Fjb6DP9BeKOtxsHsRkf9rh75b1SroxPxLDHr8SewXX72zTtX/tKXavQxpyZeL5C7wKcOfRNxK7Hx6ESR8jMIeswDCqlKIXIjlvmLS4Br93CSMVwuEhJWYDEfq4zQ7bzgmwrOrncmGd9IMdnxwwAAeQ+y7RT3+Gxof9GvK2Uog2yMlIVWVpJGYZau10t74DMtRaVxHfw5wNtJIDeQnK1DW7kkRsxb5tMLrGtZTKs8Fg7v1WdNzG+41coyA9UsVy4Cl1H6Cvcu+inzcf49y6+3YbGhv6dJuViHtjdusEImlLhO5XQCCBpFQW6Cogv/R4T5ENB0b8iVIBMKay37g8WRUYJleSK8YMv+8lQMuUy6bS9ak21N8jo/2mN6jGYJG3TTtoCIEPRv5UUdL2W2fvNc8VnK37ugP3Fk5mqxRCiKqZ2sHyWtwtKwzbHPOT+ta+JpdPZqO9aiSH77UL+euZw7z1hxaZpIaCGqeX5jiXL4LbojzQ38XK39xfOvr6YZ5+Ix+Mls+eOux0K9rhDJaYMBdkDWvblQtzMAOIIVaEb0u49K+BPFb/feYsnFGHbGAoagiPAyY5SjIFONkU/RpnQP56/ort5LD1+dy3wXLGn8SNAMzBTgNvJV2YoS/R1UFxPKQHvBV4n3h8OQ0G/ZA3FHS/UH/tu4cu87zyCucSD6UGbj94e1w2w6P6v0DCfiFBE9HkR1EU9xBPUAtzsEBLamgtghrTcV+A1YPOGjEMr5KGicXTZeJGttA2l59JCzEJUGzZZsY33WefGmbXt9X4vNy0OKElZUpU5Ebb/na/lr/BsgEvDAM7YSufRUKzSzkBumDFV4ouPwpOxLR29brvXWojzItOoJbquVq/Ho3UMKT2PunPASj5YyNszsCLnhi+lUET0uRGp0uUu+Kz0uufTrYBORKiX1BVSpvHBy8L8oMt0QoXxih4NfVpJ7BCq9JWInkMiwAUS4CM/OzLu5EHLuHq9YGevr3s/9iNWIkKlRJdtwGfj2KhXeBPrm/ixcOWstOjm96ful00ztCYC27nYMf1lHYaEwIJkB7mt1+e1Dlf8rS9g2xrD/QYhcz9Ugm86iIZNQiXvMhY6+fT5K+vLsizIgyqKiI4bQSmAOUk9AmLqlE2d2ttnh84dVgTZSQa21dbtdMfx1IBWhxA1dUKg91zRCdJP7/2DEjudlmfjawPRNvcgVUZcA2i8jcFWhI4cYyu6+By6YN+Fgd7XS4GzyzQX9F6/0JZMB4qycLsFlvT/Of1tvqU/d/7X9LvPf5Pz9cY62pAZpyKvfV4y1dGR2YIhknbortA3/5U16XZmYP+U18TAumq1ECNJXzBt112mrcuP6QSJLuuK3J4fus8vmfgHCENIMn9DgEGTz26KCHLP0+trvt+gidz076wv23MzXqe/yfzdx7DegGGoSdYPtjK4Lp6dwQ1BVwS13+9gOwJ9HL2CChOSiaUiL6WJ7XuIpc77yabrFbhtrI0dOXf6d2wgQdao6jYuocqaLUBSN5kC3YjoOHARamix3xcxf7vXaXf5ILbt+10v5O59HgN6PwQgdecF8cRXSUem7joz7g9dnV8pyeViIQ/7fFjZQ2i7Dx1brfIZ/DA0PYyD3h3H+0XPAxc9x0HH0eMJnejx5Pw8ESPO24hDf/bzcoFWpPqTJdRaIl9RBnssbrS/NpReAZdGtMyuL8T9xPl4hu76qjsFNtrlcsf+go4UWEMdFMEnlBmq6FLhPxCjYys6AI7ZiJCfpKzgNMZrlq5/LZQVWzSA/mYApzBeMpE7On3PN+ysF8fb5hhi4a7AjNw33hOvwESAeO1uRvQEpOz4KDCjl3FtO69z6zKeO5MAABAASURBVGiU4MvopmU77Ngm4HOXt2DDn2QreZeJKf0TQbvLCl4xXlNEyLx8xrJ/Zs7Opr3iKMuyI5P52N4L8s7Y3Dl+QY+F9W+cLIH9qkb2BfswM1QMJYkTxug/cUFtOPod8Yv9UhUfFHBTPChGFd9Ev2cwrdqSdiqED7HLDrC0e5zfvxhARoERgNCHj+7PLnvff9xEotHEfcD5fNXlcuUeYmItzrIeM/cBziP2AyJ0atZ7RT/7YGI/u6K37bTAn9C0CII4scZaxq+37s+1x7vHQ3q1Qahgn65joodBUkQoUNaQlKUkMRZKSrfFs8Frxc4zdp/MHzkm6gs+50MOkNXSwl0KIdblZhrlfpcLpI2BjXJFxgU9Z8qVcuM84nuAtbeRG7rm8wXgtTBmexTkq1lVsnyJ8bgzet2CQ5mJnwqQ8rqorA2D9QkhJ0bpMbzTYG0GnRHZabZW5PPE8djki92Bc+CI3x1Ph5E+4sc/XrVS5PXa6VP3vNqashb0lW7YyH+8euEMcuGHyAtlAa8U8onEvdHKHeUMTPK7RQf81tcicyf0Tf+3SB0wBiypHSfYgAu39ROXTP6r4Wd+Jf18nvX5POnTy01niLBelVkUkbBK7SjJGiIgdmADdm2mte+QtRVAo04DXPqo7zhr7+UO7vYKK6WBNuPb67jxXF+7c8Gn30atbCCVgKsluzPS4jBmfPPS6xOUBpgLBtq5nds5BAY8BP4b7LT3HiyLVgcJlwcTC4npGoem0/FAwj9oaAOOr6r1Dq01NpBB4zhqPIwaKCs4xIHspKeXs358etavPn3Sj8/P2HDSBt8dIW2dXv/Sdo94QtZRCv3px/N+6nvFd2Y0PdOhy7wp6FFX785DfTHvHQcqLk0IFhGhiHDrC4RCoi/wc7IwkpIemahLuhQRHf7T+aQT1P9MXXqbifIDC/ADGXAOL5QlG4F/1OPxpNPhoAPJ0nRezuf+P7/7xfc/6vm6aq8nqYywKryM7logNBNTTgiub8TCRrsnMwck7b37z3rBEuV34nLvJV8WpsO9nshdMliUknWLiC73SvmP33+jv/arX+iA73cI3GeE5A9g/COXxF+9O+i7r0769sNB37wbdBpTKwnn09NZn/i17sxL/bSsigjipvV/neDD40FfM+/rd0fmnOT/YdkHfj06EEvJz0CtlP5r4yO/JBXqTkym85m198Oni378fNXH5xvrcdHzZdELl55n4JlfhJ4uF32+vOjz+Vmfzk96ur7otkzYfsczAPZZWdumObNg59fEtxHzK2vC/2H2y3Jl3lk/PH3WL378qF9+/ETcPumHz8/68elFH9HtI7+i/vDpSd//8Bk9nzXNk7IIuYs+PFZ992HUd18f9d03D/rZtw/6+sOp6/7AgemEv4+sJeuJUJrYhBcuA9Y1WBNBot+xIf5nfZIL9Y5N9GGoGsxgCbUoHMSaPjyM2P2o3/r2Uf4f2P3sq0d9/f5RJ9afl8L1fONFbZH/BxHHsWgYgvUaKjVYo1UP/gtk4HBoaiTgVovGWvvmnkIOfgSbrosQiv7AtwXaVafjGzSdTp5bJfBJF8KcHVCHuE1sUuDX4FuBBlog06zb9YLeU9fT63IhdmfiZMEnjreIUDg2S6oQAxW52lDRoZF7UlQ1Qu44hh5PFZkDH6/9vz98ZcO/8aPAxI8CXhsZVSUbvEI3H8ydv4nR4FfDWjYdhl0PxyA+k3rRCPGxVehTd4kTRqBxeEEk+OzyQcIbiTcdRFaWimwDdh10OI46dhgoBz2cRvlfe3mHv07Hpv/hH/6v9Jf+4H8sP+uf/wf6+b/0+1qHqdO1Ld6goPuALAfipSGH0GMT64vE5thdvPZNJNFdIUwo991wQl8P7FfPl0lPxMEzcGEtXlnP/XKY9XIFLoBxe8ll8Rveii9KhLyvmHeFv/V3u5RAColhvvjEHXY8viOE/5XqlWDYWE8b68r+3MUDnssduVG2z0dFRVGvm6hpyHS8Tpm/ktcWaJKCJIVKJDIVNWI1Ap3BW/gxZ8WfG0CiBEfERwEvIIWv1hV/bayrrZczcX1lzV3IHf5X1/2vsNtG9uWE7bweJ2LkNt84RCzMmeV8ATFFhgL9IxNpqEeoZMKLdhpjY0kvaICTWIQMaWjRY8q2s+63Lz6YZNuvBFCBWsuqmoX13bisrSqqyr0BlYNXUWHvCPJ5kCOFDbtdObS6bs6JbC4Xxib8d8O3L/j9Bb9e0WcB13ZcGXeMuVzpW7HHTinsLMpuc+ze1yOlcTwekkpRP7jWmpSpgXJw7NeiSlkzldgkQ/2xjN6jFui4ozBgO0SAgBz3ONhV3Q/wkYdW4ma2ncg/fgGZkd9yMKv73vxFY8V2b2thRn7HvuN7Aj9h+MDa8Q+ax6FoKClcp42YmSZigbjY0LfbhNJ6W9ZEgKHVOx/0ofmqU/TSODM2u3GIdNlpkSZNJ6Mo+Uf46W4zWrZLbcpSJOoRqYCuFIoIipRUZH9M0LyQu/zi8vLywsvLpb+4OG5Awr1BEfI/JpGQzJAiQkGlkdsP5PmxZfcPKst4FRaG46Ho68emn3016qvHQe/JnY/0nbDPyFwK5kmeV0p0/zYmlkx4JLaTZnx55sB9w4YbelbittSqEqXjZKQKBJI5CkRWX/XyE7QzQrWEBmQsSQf+WMgX/kOCGz43zLQX/BnMrcg1tqKhFjXWUi2p4rm0K2WjdH4+tMo6KxrHqtbAtdzwqcwfgNFtcK0XIiDYqo3cQUbVWHadDtn3gNOQegAe2eceHwY9ngZ5TyjotSPPxNo6E5cTdrBmypAg6DoiU5eSvoS3UvKYeLwWVuLMvgzaTIHarpXNcoHWbGDc+OMw6MPjEd7386H1Mf7Kupg4z1z9F13sb1fstRDH5h3wjAhlFiDvUFKFdqWslI2yZarVOwy9DFXmJnNdFnCiYB6kW8wP+lf8cfa7AHXnkZUctAEraU48xXNr7XYaa9PQqqznhTPZp0/Peno+68yPOxd+xPR6tu0W9CbdakbndbMGuyJl9ZWhDiH1du/vY70HyRwZAItu67BpJY52QGRg49eaMtz9HQJbO7irdcDWXr838sSMECvtPhWsxD6GoFR4FhR3YIMHcm6Um0ukUKg/O5Ptm04bo2A2ebigSCX2KMDb6QKghRhdFped1lsfBN1Hk3Gm+IMMLgy9n4pt+2WeZQEsSoKbKG8aK1+27UyumnzuQcdud+SzvY0v8Ffsf2M/vAJ+3z3zIu298IpdvtfP9U9PfxeO0r/+/L/VafqOM8ZGHtg9VVmil5ZlYV2s2AYNFRnYPjTUIq/H49hYX4aqA3X3Fexi383E1oJMM7CiRyngHAbOZEfmDDqyFo6jy6bDUKGbSkkbfrzhvxcueZ6ILe/hZ847Z/Y9g3UwXMlVE7ps0Pc8RGIvCB2Ij4acYVrwtU1xIz4K9JMW7LdgG4bok4J/GnOcJwxHcsQI+N9I/vH5oj/64UV/8vGiXz5d9ZGz1xV+URJ5i5J5kSlBY9/IOOwXLCfdLiLHb/3S+HbbOZ/umvtfG++yLBmh1lLDmDqMRQdy9Ui7oURCLyIkcvDGOpzmnYuOlYuRlTW1cbrdWQkSy1R7goevhM0tUympAo1CmdBJ6NiHM7Fim07Ewg1w27STuaUwhxJ0lQx5XTmvULVWHSzXifeJD7zb/fY3j/rzv/1Bv/vbXwFfA9/oz373lX7r63fyu59jQtr72coxMOHPif1vwqc3fHYhx76cF505pwnqx8Og9+8O5MRRro+tqCC31x6u0s7XitFmdDj3P35YNBOTDMBm14o/JuLgwtjTy6RPny/9/GUfB/QTWtaxllTDXwPlOAS8it6dmvwOdWD/aUXyOd7n+a/Q85sPJ337/qRvqH+FfF89jHpAVstXoZmCPUFk++7UHQeZIYYY4EPnjtwLSWNiLTin+zw+I6tj1vIb32spM2U6E3aybgs6EaJY0YShCd0Cw0rJRwbf8TQqx7Hq/cOo06GpoYT9d9e3IEtox9Eza39Bho06rO68aFumFR0cx60xf2gqdSAGKGkXoA0D8TnyTnjQw3HUA7z87nM8DuSAotpScNFinyDxOGT35TveQd+xz77nPOJ3WtvQcnrPzdjk99eR+H88DeA3nY61+2KooRT2Qy5cT2WXS+eUjb4Vw/gv0BfsOBHLjqkrvr+ho213t+0KjRUqC/Exa+bMv/o9gnfvjB39V95XN03QsP7CaXzgxRRshBpU+EQqs2DXChSVknSqz5/w1YV98Mb710J9Y57j6wF9vnp/xFaNH0iSObuS99H+3+euoi90QNcTdnz/btRX3CfYTgf8WKG/od+F9fHyNKuD/8eNn676/vsX/fwXH/WrH576v9XsffeKziv7Layx/44+6PS6H8zEUAfaM2tnplxYiwbbaULmK+eNM+/sn88v3K2cX+Ha11dV0akN5NPGOYqyUNaqI4fJQ6sayTNDFhnGUnUAjsABHI+3UvBBqESq0XccB52GgfnMJUZaTWXumHqT//Dvxrln5tzW8P87bPPuwfE2EBfwHWqnUbHPil4XzhufXy7c3bzol98/y/8Pre9/POvHH6/68eONc8lFT9xT+d+0/vkvP+mPf/EJ3LNeiJMLMfPiu19yxWfgTD0rgpTc5EAmPvCw+sFj0aJ5m7nsnPXMZXFPMEz6CJgQsqBEKuIOOyoToyi0d1hw5kr0ug9NeeHbARHQu796uTPgRLGRLDrgTQeTN0KXXsB7p7Fro+x1CDpwN+Y6cEsJVQxaXQLFnTKL/c6DeVTco/AcMZPFsHNpJviKtvvFmDrupo3EZfCL+MyudiNgxOwBJ55ORx0Oo0YSRm12TlMvGRvGkbEDm9sd2uDLztCVQ+1nLow/Pj9x8fapXxhfpht2RkbBGb5dN0yDeohx72eIT8BZQOjteRsF3VLfu7vz3HNvGqcDtDewDB51aR4/wY4FkIFpESE+CuoIIddFIyIUYcDXouwgvu+QHpPQJ/QfTI/6Xx4/6h0xJfqlkIAd0J4wwmY5sBi88TlZHDgIDCoZemEx/vwXv9Qvf/VRL2yWWx6ZckC+gk92LcTHguB+MfZi6HFA3z1W1n6Acn1DZz4CFQi015fHdt5pdan4crwkvEsKGaQuspClNf3j91/rX/j0AzSE3J4lRqJDEvfHscnJ/Wdfn/SzDwd96wtjFvjKBuNL1U+8JLxwgPPGlxA+gO//QZn/p2Rf8TLkDfYbEua37x/k/gM8k8NPK1VHYunhdFCthXW4YY+bPj9f5Qtjw6enGxdhc1+bLyzkM8nYFyNPTmrXsz5xafzp5VnPl3O/MN6wwg6sxPxCfC8kRCfDe3LctGLHlXUxrZMuy40L4xf9QLz+yQ8/cmn8ibj9rO8/P+nHzy9cGF+As374+ExS/sTB41k3Ytw2PIwFXRr2GPUdCf67b076jkvjr9GzJ7bTKG/Ytl3LdJhpJjHNHPYQSRunu5XcsdwbGpwU2TQVs+/bAAAQAElEQVQex6ohimJNLpQKCbXxQjnq2w9H/fa3j/qdb9/B752+xpYn1idBo35hbLliZ10mazaxZ6iycR8OjQvjQwfXbWcn5qEVdT+Qz1Y2j4k4DAJpqKnTCF8OrN6wT8fGwaDJm94wFAl8p4mZC+0ZHRb8uCNv4stSq0ptqgCIbFiLrlzsz1yyr2zOGz5ZSaj2x0K5bVJEKLGPwbL1HNOahqGqISNVDU0c5pJDRNGITsKvviw2TFwaz2wsG7JnVGgNDCcH81U3dHKMihxYWaeYQvyGgV+SuDOtig0K9qoAJfwO6NjwRWbgs50cv+nGJtw3YuQt6DgOA2t51PF4hxOl4QGfv3sYOawd9D/6z/9P+u77v6xsZz39pf9Qv/q9/0KBbcWzsWgNXqOIrSyBXhWZmip6J3i7Qj7ezI4RkGCN6RN3079LC/23aWG9zMT+Tc9cGD7xQ8szl4ZeI1c2wg68VPlAfqZ88doBnlmrxvdhdSX+SkoVGWopXY6GjoXOzFRmiA/SqD+4i3LHxqtWNvMNv+74cse3QroviMZCz521GNQT+kkZ/qLsmyT4nrcRCF6TOzphdPiFSiYyAcgSCLBjjZV9eoWfwfNK7sRG6XjiWTmgLsiy9IPQxiXwynpd5MPECy92ziXPL3NvOwZn8teEDj6UzOx/Mxc0C5fX9k1EUXRA4JAsQ5YktlMU2llrzjG7dgXj7qv4bSQvVhqW78bh835ZP+nKgcZyFaWGUlnjTTWbSjR6GuYY+oVx7lWhwj8hztDdpKje85ZpiicB22lHV+eUi+MAvz8RA7d56biEjHa+VmADVmyyLrtWbLxT7vhmY/6CjIZt3lgmPcqQR7K/CuugAg0YalEzlIL+tkEo4w4hyfRW04MP7mQs0a9SMgovEKhLhTjAPMK9CtuQ+PP6uiC/1+tEjlyR0bQba6FiU/EsEF2h3/M48k/I7TU5oXtBjtNY9cACPzKnlVAwx/pN+Nh234lPgyhXeNo2maHWqgZ4WN+ETqaQM5gfchwsxNTkSxguTSdkW8jfO/t7iVREoLjAg5lCJatKrUoO0kFdpSgCPIHnMtyO7p8bB3PnxjM/Hr9wZjqzf03kcPtqF0//kszCMpWUstAGSoYqPjm0wnoN5Jeq+wDj1ipsUfQ1+7T3628oP5wqua/qgdx+IIcOzK8p+YBOs9OzHWpJBf/YZTfs/ILuV2JjI89X/F/RoSQ4kSppCEop9dMTVA0FP7RSkLEokU0E8rbOmonRifU2sS8s+GIjn4tYaOAchuy5uCFcNSBPafBpRY2xgXIcKjiV3E1Ziyp8SiQ6pPqeQQ6vzMtSpAzZ7zvrOtkHhrphh8A+rzBSsu86b/vFd2xVkNK27ZrR/8KFxuSYxh8JTQX+k9Ckr3wF9DtEKvgHNGc1rRjQ8QOqIiTI9XPdRGzP0JuJKynRY+By5CSfgQ5jQ4c7f+fDiXzkODmTs13O2EoBRRM0X+SJhC/1pCyZqkC33Wtpn3ZoqVaLul3AL0AFCrQ2Es2MfW745opfLuSqG+tmZr1ZbgPLBjuGzK9Ba8AHA3YeoLmj65UfPz5+/KzP/Mj+zMXeGRpX1mjXFTqLAb031rF4SkiEoFwihgx0MeIPtXgFmuaP2boNXe507LYyMZNMLBCpQMkUH2bwQaYV5L5+yRFXYMLm1glRMGOAa3xDKPrEgAeUTZ/59t9+V1x+um/ptxucV1d0MXisRGiARlK63adBB6PxMU0RE46DnXbItDrwBcne9jx5/ivsDFgG89jQBXbMZQKImchM6c8GH9t3xr5X1ursi0jqC/09o0MvQDSdnjexxYUzzRm44CPPmfD3P4i/q6n9EZjSv3r5t9krtm4Pr83OD3ubl2N3w4hookCOWko/rx2GxhmmsraajoeBs2jlnFRUis8tm27MmfCB8zGiEYsFnIN8djqBfyT+D8TVYfS8qoF5KWlH8Ru58ZnLYv9xyjP7nM8yXhdnzjVn1seF8avzCvRXjG8LO75aJvkRKKHEytsXOwrCIUij564FW68IxUeJTkPNfg5+GAs6BblGnLlW3mlv+sPvz/rjT2f98vNNH7kzuGHrAD/JTwmfCNNOaCe0U6Q53a67LueN8/CmGzl1Yj+ZyS+OUctgnhUaYyvYpGC/ogHeBRuUTIWlJwevzJnZh3ymm8hNC21E1wbPDcY7sntRdXmgF7Vg/ztkpxPItZPb1n42sl29/87EgeOtML+iAy7tdnC7ZMolQxLMYKUR2n438IXwd9+845L4K/2F3/lav/s731B+oz/zsw/yRfI3vA8dyBNM7Dxnzm8zOWbqgAzoYF1e+rvdLKGnY+E9B/WH44gdRvzX4J+wJvbx7aZNK0a74evLde2XwY5JEJgvbL71i7IL53/HzEcu9i/QX8DHkOiVnV5ByQo0AsV272eIY8PvqZEc16rwfeE9b9TX70/AUd98OHX4+uHYz/mP4B9ALNgM8zvCumyYSREBr+hlCAvQ6fW8IbvlvRKzF87pN+J2ZW0wWcmcWkufZ9wbfpmQe2HORnBCAnrqeN0nGbg7hHVYprsacliP9w8Dtmsa0CNLquCvQpnQ9xqY4elz34496dJG6dzgdbTBq5TC3KbagKFSDqp1VAFaG4nRkT0LeDjwXuZyZB03jYfKPpNdRvvItH0mfseP1+87DP199gMX7h/w8fsHaLUiX9oiHnYv0GuyXR98nhsreSIVkjb07z52GGAIxNRKaT4La3Amr03ADZteyW0360h7pdzZ3zKIr30mPm7yWWthfxX3f/5PGe6cQRZyoG2yQTjM0cLjlB2+BkSgN5QIah+1VlWKJPLiyvwbMX0mH13hP8FzZaOo2P10HPSBHxlOpwGbZp9T+OE6OIuUhs/IG7bbg+3znljjXd93CIcR27P2Vtb4hQvjZy6KX7iXfOEd5jO553suRn/+809cHD/rI/cVL7z/Tei9gb9vQb7aNbEfTJxZbZ+FGDN4D5yRbTFgt3u58L40c4c36YV36ifOpZ85lxqeXi6a0adij1MdZBhrJT9X8mLTkRjp7dqIv3rvL4yBcyCWD/h3xFA17MfA16GhVp2Goceo9TzYzy0URVh81cK73nW+auZMUmvo/WnUe+6SHrHhEbuMrWmAbmKfBf9cuAP4zIXxj59e9Msfn/XLH571/Y8X/dDh2i+LvXf8irE/5sL4D3/5UT+Qw+974KJn3ok/cu/0hG3twywp1QwVgI/8BKJZvI2gWwiSCePdMLbLmfrizYWxnUQtQkVKidJtZJRh3/cew/6i+kqRiJYpU9J5xzHeW3sD3eA+SmZRo+9tfO+0LRfToSRFBCAlpYFCIXXQP+/pE02PI8P+p2GF171vJ9B3dN+AlQByaXkRqfOqpZAAqhoOagRLawQ9F8TDK9Q2kESalAWZgyDdCLpFL/zScuHQOJHsrGG3FXJ2sSBuHkhHjz/hr/9O8GgHvvh8wfsynwofQbZD59E7erN369VSnn+3Xcjl3ZauG8Cik1rXvSPo155O+N7+Ya36v56/0b9+OKv+Wv+dGRSImYJNamka6oGFhJ1YRKY5kZj8V8bPLMozdvJh9uZ4wyWbHJUhCiGEIkMRhntX18i6mSdlt2Mv1Yds57e4eUVhQNCQevS+0Qr38aXQ0ziK/KLfff7sTmUmEF+g1dRhqP0g+Hgc9I7N6IGNoUBwZkNzYp5IKC5ndFtJTJsFkVhvUmUTG2ohsRQ2hKp7cqnYpKi+8gr0TEDIZ/ln4mYi2S2swRXw+lyg2/s5dExc9NxI0FdevF9uV51JGFc24Bn+C3H8Br507wmS+F6IdYOTpWGCzs0AHdO6QetKzF4A++WFxPnMy8/T80WfeBH6TOk+4+ysKb8w2RYnbDEOBV1TfjbkXJHdiX5DdutU0X9kAywYzfot2M241bbxhsF827hEysn9zMZw8yEHPF8MOa5SoYiQ7XDj0OhNcaacwVmx1wrfzXo6lmi7f6bufsRFvtDQClBVS1FCi0Xbf1k1nY35IXW8kqEKgAYenXwiQllS1sH6tFbkklCX+dyQ44o8holyJiaW7o+FDWBF7pVNaWETW2XcGX4+qCvUaVo2x5ptUmwXNpAjdjlycD6OSQymWpWEMqa74Wf7IegKhNghtO8pyHIo2IGN+o6KGxibfEGF+MRf4SDYOJgMeuTA483Z4AvfIz46HAYNw6BGjit9zSY0dvX1tEsQ6naotaohkO3QalFtqW/Pf0F/6z/8P2u4vVN9/GP94i/+v/T5mz/oc7UhOo7cOyHXIaXAvtnplUqZSU8osH2E20XSXSfb2DabidkZ/9qGVw5EVw4oV2L/hr1nfOD48EHK5QTeRP9CHOzbjh6QQ4dQCBYcNtVL2CpC4kM7VDLxf8p6Deg4DpW4KWroWBnjo5TAD93nhaTo9AlB7C4AfvDU22MU6rDv9rAdDJjkbgzGXA8juA69XuDvHtf4e2XdL8BKXG1eW0ww2Tcw/tv0bmZsbnlm7+vY5m6LnVjciEkAmralfzSesOtC2+szIpRp2wc63alHuC8UKO5Ysnj3cpftUTBoLdltat4bgbihfwdkDQm7BnlPMl6LVI0CvqFSEk/EW8sG6QKEesx0YiKeaUJnA1ZgQlbLvlCu8JIVxR4ZAX2AeGqsI0RSgVoCVZL9N8DXeLbVioyYR5CUYyQixDRkCzUUa8g0tsKaqf2AdxyrDsDI2mw11RirpajCyDRLhhIaGYJO0B9qNWQah7Ewt9xjCSYlUwKXLwUTCjZvplWLBtMGKnjJWIT6Yxl3dN2Ji7C+kDDuaFzwKkBX12XHLvYnKspmXFHS/liZv/ZOkwxEMNzrtskO3Z1x42zw8RymiG4FaF3WSGWmSmYvI0IRIfHpNPiCBHx3fmAh5iDgOJzZG2bW5I19Z+I24QbMrOMVP1on8+iM7hWT6zTFA2m5AxXl/zkSpsHWgr+wNQz5eJr1LyDZdkMrd9vjryN71SM5zi9kJ8rTWDWMqQYhPp1WhPrT7YXMmMwkFdYTpCipAiTtkgnvYEyKEI8FoODj9h1C9pMwxgbRnR9sN2y69zq26dSlhLbjqSC853UbxJ1QoIvBOFkk2CrASwK6tdSIDvZ/nw+BCGbDY8X/tuuCfTfqzi2VwQbOWIuc11zaRo2+ggyw8mSkQjZo4EDq4om+Rhbo2I8L+tg2FKh2x+16bfIU8PkgB8rTZpz+jQmbO5QKFKi1aGhVtaYSpYxulne5N63YfzNgq0TuUsBDxlIK+KHsbffdoWRRAa8WSo9lqmSyBlOmLT+vLkp3GGhbbvNaUWZHW+8fVJE70A19mAeaIkLZJ9JHxwbS5nMV8TwRz74Mck4yLMTzguymaTzQ9faYBKSgp98AWR4gXis75W5Ewc+wUwYVwDQypUTPAiQdGckMcLDX1nlvXf6VOlOZeP+AJpM1SIGeniO+1PF7bGIHzzGo17EMDY9Brs/Z4CPmR8LXYILG2e4zNuYZZ8Op3ff0Dom6NgAAEABJREFUW64Nu4nH6Inc5Q1K4K87ZKb8QA5e8GaOeXeW8NyBlb6VmFqAGegl/rjXN5nPxgSGiCWx5+3e+zQzbzFwLug0ulzS38l/zyz1e/Nf11+b/y2kR4/dsDN/1+LzBGtpwrcr9c2GYEZBfsdwbUWllB7P7gv6ma0dXhtzwrgl2Q8c86XHZe34RX0Nsh4q4xn3uC2uY4eNNeeLzUs/6yycI1fN0Fvpp+j5dUdJy2Ne5ike78++jHqzM6Rkkdz+CQJLgmw9ux127LYBO3vuBuzdbldi/JlLyE/8+PyZi+LPXDI8I88NGVAPAvEF3OaOirM1Np/FmXfvsLDRLr7AWel3Hejy7oFcAMJZxlKoW0Akw33d9j3ngD/Dr+uN7fe7h16/71qjRq/0Un5CET+BkT1/xvez9yL8uFDfoQcacggIwKWYq/7cYw+OCOSYMh3jDzXkd5fj0LgEqpwTGhd+A++Jvkw8MjZAK9UfC8V8Pt2+G4Za8ZthQbeNuhQd375v+L+UIroEaveD8RZkXbDDgvMdv5bNsoR44GH51j6O73gXMZ+IUMk0qQ6YWgU7e88Y2UMGYGzBnlA6HIcqw8H7pPdNv/seR3RrOtG2zq0WFQiF1Gm6pIn80SGI44hQhEGv5a/X6ZM6bjKxZPY1keBbh5lz7opvLL94MqOPN2StpWiAf2uF9YYc7CEVfWrJ3vZ6zEwlc0q67w4RIdvLtt5sI+jbhuZnG9/LnaPnJvOe+HHjig39hwkG3ATN1DgOaq2qVHjDIwymLfW1eeU92uccmqrIO7RCLKSOnAE7HGiPFTqphuwDcTTwLjyA63ajTTe2EfGMU8mhsFCls4FT0dVtRrs+XQfip5d3RXo/ImGz4AyUOvicgBzDENSLjsfKxXfRCN8E0dN21qL87LvuMbRoI6fuBHyklOZbJMwv0d5sKXAjQ4lshlKS8UCvCp8BPkMvx6GptYo8qQQflsSEOmRCDtp3urs29F2I7wX/eJ0u+IH7U3F80ooTnEdm3mlW1rBzX1gGCCaEOv8sykj5Ia0J0wh3C5JaaMwdVjnGfsqltHkPuvE+6UvYM/cqL9yvWAbTGmvlrGhAj14v6FJUEn2w285F0g6zDuQ4lqlcx3TomColwadETj7IF9ADsFvFHnwUkpJKqanKeqz4q3F2rY4H5pdMOX6t+4UY87+l9+QfE7mf+QR89F3N003P/LB4va38QLf0+gvtMzn7BbhwsT+xtpxHvLYWHG+brghsyBrJzXdRg1lB0hLqwhb6ExBi7oDLoJ3gicfKbhDBF7SkYCzEP7sIYsAf1yl3rGJFjOuSJoqBRse9DSJ1H1rp7TP4ev1EL8HwtF7vX3SgixDhDrQhwfQdKQCIeVM0+JcOBpi2A3yM6GovXbEnV2SihGCXCTTPeZN9wYhXguTKReZKZGWGhkaA1EbpBAFUgF+ZCmUCUZoSKLUqgT2SxK5+KFkR3nze6HctLYr5ujS4/grGfa2in+7ApIigHhLfd2AievHp9urlvQt1qOj+ME1fgK6IUPRSKtQL+rlM6hHRxzKMINEE3ICkpA0mP1GW/uu56RdL1b88XLApI4wbu4MnKxWqHbQXicusfWPUCwupF1b/5XLR0+cnnSm9aPcEvxTsWFQpC1BrqmYqESwkdV8zf9/xI2ypyg/suxzbm83p4OMh+l2EgiIiKIGQICka+m/efaU///JZv43vM+EPRKYiQmnIYLGHBhbuAxvn6TiSZEkaJRUSCWjlh4IZPSZ58fbLVRaoF+bMQcuxtCMM6MRR0ZFNuJTApps8bhpDq/QPd7qtqFlvoJfwt947yfkO92/bbGIzu/LL2h1m3XygJZEuTqpkyIVkb5ipG9/g9soawCldL/NIC4c2K/ZbOERNvkBmHZyBZ5LME7/gfX669F/zrtdJfkYuFwPZZvid0feJX7M/fgTnE34laZ35xcpsfOj4+psHHdigdvxm2tbneGx6fBzl8VoL9th15kD6ww9n/civY5+g9fnzVZ8A/1L+A3R/wS+Lf/QnH/WLXz3xa+DNYrARbNj/nhifmf/MgfYZ3p+RwfK8ILv1GkfW8VC7T73JrGwaKxvS8gquu29D6B3YbDN082F9xy4NG50s80PjF79RD8SCBXAStnwfsc8Pn896whbeiAgdeZ797/aNWPCv2D54XE0XvojQfXAgthBNJTfkWzSyQTxgr8dTk8cICdbsriQGxK6Z2L3WqsYmHMhlOrNlJs6cC1lm3Z7eDBYG36CA+4AOX70/6OsPJ33z9aO++vCod+9OHB4OOh2Penig/vCAX47QH5RZ+jJz7MzEhnOB+Rdi2KX/Uu/3/vDf0L/yn/1v5Gf99h/pn/yL/4Gejz/gm50Xh0ULudX23C0fSIkmgQ4i5napyyrGbDPTbK1pHA8q5FhMrzMvKxfgSnwbbpQdODD4QLGhI+pDKZSREnQ9z3EP2d431sKBreG3UadxYI0VRYSs3M46WTksuGF7VvwxjhV7GH/QiVg/MGfE3gOy1VpVcUpzCV2J9YwACzGzsHd0uyMAYsnPjkPuQMsKA26HUpmGUETI8eLY3JBng84KzZVyg65tPxFDM2B7Lt0XG/OkLIXYyQ6ZRbVU9KuqSbxj5x1+iPNqZ7Ts7U0rsWQ6M7r7Mtp4iTzhOcjjOdYB9M4nwhKHSkigwY8yxJgx1B9QepnQqCAO5LGBeG5VnEFCtUiI26Ex1ugYGBxq6/+6VysNeolbsAd22xBiBWZ87XXjnDfz4jmT4/YNWvAZW+oAneNQdDKMlGOlXjXaT5nQrjoOgHkhQCokwDpjZrl0u4JbSiJnYsOUL4hP5Ox3rJt3DwPx03o8PNDnFye/ABzgd4RfQ1+k7gYuyDXAy/nt5LnAI3DihWtEjg7MGYirw2HQ8TTocAQYH4bsvIdWNKJPLakCPdu2wGMoqYrtKnW65Xxqi92VwBf+AFKXptty5XvGmRN5ZwYm4mcirmzfHTyXG4ZY3/p29ScZKzAOGBVMVtzGRq0WbFuxU1EybvvtzN+JXces6Szwm+Fz4xB+5oB744J46vG7anmNa8fgzr6wIx+Gk+FN6r0TRZD7x0PaiAWvB8eExwOcYNwXfZCUdbqxL07kiBV5Elnth0f89dWHg77yv/r4OOg9efxkOxeh0f4K+vJEhOiU+NolRYTe4sK2LxmqQNIPpn79QSRcsXOZs6nbxIMQSRAr+J5LlV5/R6ed9NPR8VdsZtn7XIjtr7Zx7l2x7wIY13I49oaxEA/4IcnV4E/sL86TV14arrxsTf0vL3et2C6UKviuEVdZUzZq58OYt5egx7I45uxzi4XovGztmlhz/oF/Yv0t1GdgYl3e4OG65QuTNBHodNpM5kMrVLKo1AoUGcV62YcrjrNeK3Fp8IWTWPslCu8ulbVQOgzIbblKSXJQqOS9TISMCAXMM0PZy1QEkQRzPl33lXjo8eMOdemEuRTUM6VkbmEOHxnlC1CxnAbLORHDfmGbOHtt0ExPCMn6G+cNICsTN9070AQv4NWnUFd/XLkDrHqP3hBcuuc+THfc9YOIZTXvku4zAjLgx5V1Z1nEk5nMkVxiPkX/h4H+wQMYoMvbNXbnK8YrX8gxAh5Dls1AVcI/d0zTT7oC/UUIbZS7Nibewe2V+DFQJ7+w3GXypUilhOzTt7zbfQs5l6nodM0TM+Or/SeA/gKt1cB6WPpetvW8sqD/zBpyuXgcHSEk0+llr9xpR1Dy+RQ/6P8//D88rL95/V/r2+XPCxbaYLxAyz6/4m+fB2+sr4UY8FhE4I9QRIgveQ7s0XeXx21bhFYr+WUvaaUoJR/VhOtU+OKj/iBr4jPnLO8Rri8QXeC5sj42E0d+41dsl1QCSMEfAhu4GzJv1hswf4ZVWOvOF4U5hYRZ6Hyzu0U33gL9K7nzhTP0E/CZ8/TTy8RZe9WVde7940Z5RZYbeBOl7WteuAB9iQEuS4znvDBBb0VePqw/xwYCot/WZdxFcbcTc0gB5Mv7fMSWcZxTTMe8nHfcZy2tM+Kr6+0OPGv5dxhtwE5eequbB+ZSRIAFbMgBzsqA6W22FfUdQDqZXAHX5U6gbsAKjvWciYMb+4rfgXxPcOXd6MY70pWLpRv728w+B4e+Lz54Lx99/mg9d5UsKqUoEdwQEZ2XeRpM/0q+dnytGCAiJGBX3O8UsNGEXhN297h4GH6ll7I/M0U8Re+zDlnoB1op8vpKJmzoaTDuwDmkko9r8Rz1GPU55oFzymFAbuYV5g+N2OWS0/HYqNMlnzl2LGr7OJBLhhpEK2WBD0WXJSRkS/gX3n8r0HQYqnyuGuHhc7TnWIaS2efsxMiKrVdsL55IybHbWsG2zB+bWmvQqryXV41jU0GPHb4zMYe7JGiVWlSZ09p9z/F+F+hkm/YYxZe2ewj6RWiz874y68o77svlqs8vF71dxP3ov2S93Hocm1dYQWy5WE54LsTUTN3+8/tw3x+WBcq7bJ+EPiIKke5QhS4p23vEHg16BUEcPz7T9HhkUexeWNihMmjcI+eYfias2e2KI5DbE0OWKcFzGRHwCRn3dBr7u/aH96P6u9/XB3391UFffeX3vbHbsGTK8/aQNuy/oNOVfGeddrI6ZsM3d1022hsy2T9c7Wggzt898iMJcDoN+LbJsdXQa2gDfmoax1HjMKjWQSWKxESv1YU8OrFubvzoellmXbh7OPNj1MW8yTWwUvJPzaJWKjar2Kzp4TACA/URaDoSS4dx0AF+B/iOtLvfmbcr0Ela0eu+lldNvPPM2HYFrIthxZ8rwbNwAOl/mDfdWHv86iWpwLviwIYhKvUC3QgG+HTfsy69Nm+chfq/veKSvp63wHHs1sr5DG9Z5xXf0q2SiT0CDUMR2W308GC/nLBbRf0d2Xctr/a+ck/19HLWDz8+6Qf/J0SJS/9R3ycujp/JR7bfYrvtwsYh/yWxYUY307cMBdkLwpdMbFpYS6XLERHKGoVDF52JYCllCIgvQA0VQlIoIlQyRY09DkFh4sUbQQ8gRgwhsQait/CB/HT5oHQvkdX1Lw0qHdHlG7b6/ND9YQSe9/qXPjrJnRgMetT5dASPB/RduuOtdP03wTMAjC0CgR0JHmRet5m/A3Tw2bSwuG8kiisbgJ2ZGKo5QFrFoA76EQe6HFQd9H6xBbI2FSCp70ot2GwheayUGzrbfr8hE+KYrfsst+GtfS+N4FFhnwDUn+DbQPHTB1RYIL/ts7+Wkl0VEZS/BpJCEmrJupWSvUzw3iAiFAGAp4AmpXV4A9jRc+//+9ej/kq76HfLRCxs9O9MCUUYilKF/kZ/RS5eZ0kQd1l3kvKiy/Wqp6fP8oXxRHLaIxVZVL0gG2VL7JzKnhhDGRIfYJf6MkJfDHanKdmlrmN2ubTdjQnyl0+fzxciKiCYEdpYxP/5d39Wf+H5sw5gZkH2hC8QgHFKJgu56nQcgUFOSBX7BQxWFv6NJPdyvb1eGF/7r9oWvsMAABAASURBVDr+lXEiGXrcAnmBDuh0YDOu6LQTjzMbFiyJq/Z6YVw1IE9jvEHfZSkhDInGK9pu8r8Sbt2c0G8c2K7QuJJw32Bi05pZNIYFHgYnxgk5Z/oXYKV/167M0NBKX/Pi2TDe7HXg5E1i8oXxC5vk0/na/5XLj5+e8dsknKCRS46I5NJ71cUHy35hfJYvep+4rPWhEzYaOTh98+2DDifiQCuX2pN8yXii/fgwyBcqDRnM+8uF8cezPnJB7Avjz9D99PmmHz9e5f9Gzx/+/BPlEzaebNZ+4LxhgxdkMDxzwH16nvTERfMn5rxQ98Y0jtgWPgWdzWuzHYg7J9eVcmXNus8HTfvGfQv29QHA+LWGjseqh9Ogdw8jcdDk58wvdp+4LP7x86X/qx7PXBhPzBP23QjKhY2pbz7Egi+LDVd8dIMn5lYpqcNYNEC/xKbERux1eoCXL5iOQyGpS8lYAIImKrA2mNMGRRaZjv26OfB1f+590oxeMwdN3MraSugO6ocGLoy//uqRg8Oj3nNhfDpxYQw8nE56eHjU4XjU0BryFZnsgsyODcee4yaTNRLSX/9H/45+77/5W53p05/9T/RP//zva8mlz1nRccY3C7rbtr3TmMzLKFIEVsJSOyAeFpTjvdWKTUYVymUN+fDg9WRf3DhM2N+O/Rk7W+8FHS2jlArk2hXExUZO3+SnlNJ1OYwNHw46HAZyelVGyAJ0f3Nw2GkwHdtWjeCejiP2GnUC/+jDCH3DUFW7T0rHK6VK0HGsL6wxy+K16bbBsoAg3PYF3A8rT1OJ7BDqouDLjW3KsHYdNmiuOG8BJuxo3eflbYxJCpU0pLIAWWinSqEEQmlWst9sozfY6N0QakVvXxbP8HE7oBWBzxVaOD0aH1SJtnju4xJoHVD9dWSXKyG5QCepZGKjUAW5FUpMVVOqZVejr/bxVMOGQxnw0cCcAt2UedpOd9g1E0sTh7Abl1UzB6J5wVuwrNAZa+GgmP3f5Di0qtNQ9cDF65FyZGyEj8sD8eS+ZjvF3S5eJz5Iugyp8zZN41TwDkPV42mQ/zt0j4dBXv8P5PCD6Y+Fg2rVAZwj9Vaz6y3sWtB3IE5O4HkdPz40nZh35MB/II7GsWpk3oC8Bw7TJ2LtdDzoQH9rqTYk9jAU1RZCBQXro1Kp8Gnki4rxEVEhARjDRnt12GtLYmQz0OG8P5P3ZtsSGzpWVxTfX8ed59x2iXXVH4gHPAu8IkKYG/+lWq1qPT+k6MZfzMBZq+OI0rG0Io/5OWYv7Cc39qmJOJ7hbzzHnteecZkN9ibvdbAUBAG+dxf9qzesnmX0PMHHGSS8O6LHYkCvG+tkIjdsxEginO1sv/XLYi6MP/g/VYE/jiM6lDf65rF3XVAXewcgKWFL4UbJVEXvmiH7N6FdQkbp8xS6P7sQbdOKfN2WlIF2Hi4ZMkBKdH2ZEuFRaUPBjTXpfIk6tGU0NHS5szts8lrd6XFcOA6HVlUBy0Qq1IT+9zy5st9uumGTBVvgGplhqUVDbXIsicc87/lh93CP4VKjyxmB5Mi0QHiCzo01aP+5bXD9hq0X4sryWosIvvnssszA5kYqsugup+usP+h2PbGP81ungZw0CYOAf8prsCGvfeiylFQGgAETW2a6HvRJSTsi9YYDQ5gjP2FlP6wISJU+3YGiV1hXTFXhi+kK/vkiO9bf34D5K8J5P3c8u9xe13qEie1aaW/oZXsyDblCmQJC8UY/pIj4AlQkhb48rnZAdvDusuyiiozoBx37OukwhAI+4ht8SRsyChmoKjM6GD+oM0UGWThwLGfXb6eHtvyAYJq7TG+Hnsc88AZBBTAeNDNRsONK1t3Q6doW2GwjdjbHB7AS2zv9TJX9VDLJ/0AFSnZ/Zyldn2TMeHdRdwrA9KjZD44Xwwp9g/VeGPf6YIvs62TBFpZnY454duA3Pp3Bvef/l/9vvQx/0Bv/2uV/jjLSAu2J+L7x8n8lf904z0yUEwxW7IUVFF3OENulkFBvsq3ou8PfhBzHx6GxLzWNLZXiYX5it6Sa2NG0BIVSQkMr7A9N7jcd87MsJsc0KYKxVEnAdaBfNDG4YYMNG69fbB3k6qKKjSt8mCKXBvsghOzM8bnCZ60nLh4+v8y6XxrPeuHHeueQGVv43NrPsOSYu0xbt9HK/J2zGmbh/W4nB+29f6HfMlNYtXtYvsq4Qu9tDHHlunNUp8HYzD7hnHN1zsEH1suyo6oMmEkhkSsgDQOPO85M1/Js8DFd2TGREtirgSSAa/CTBBv47shFZIBvrIKNvNfutDeEMq2VckGwCb19Fr3wvnflHfbGRfGNe4OJmHBdPM5VJ957DlyQOWfVUonxosxCbi2y7LCgDIAJyLegq/fHG5fGK7pEMAbS5jHyp21ve9zIjwtyMQt6AqJDgJuGEDERipSyJH4GyJ8VCEXX0zFpXMs2EIsFQ4akAZzjUInRkXNIUWMPqNAYWpHPOOOQ9KUS2iFsLuy27VBV51mqx0IZAL0uI0IRqQrtVisxDYxNIzBAt0G/1KJSiirgOTs0Fxy0Eb/mkiGVTNZN1YB8Q6sah6Y2cGYEGvWExi4Rcxs+3RURyvJK13yGoko7g31HAd6uG2t6w+6gMuZ+4pYA9GXvs997n6/69PnMu+iLfvz0wg8nk0BXhT/Ue9z0WLOsBNLM/njlffDMXO8PC2cdx6Dpo6YqimACISp3coE+RUfOh4fXsyPDshQ4SSJwHX878rjeSvDeUnUCd0CXVlPBhIjACyFRup30ZRH2Enyy2+l0HHlnPfKed+B9D/gAcFn8NeBzkW2apcjzxbMS6xPvrVfuNeauw6asUnBuj9zgt3H62GQ8rnXUxqrHd0e9A3xhPKKT/Tu2gXjB18OIHAMwsg4aa6CiX3T72UaT1xR3DlfgzPvdC2fFC+WC7pgBmyT6FOZWbDZw5h6JUd5XOY+fxqbjOOg4NGIUXsgyEhMH2kNtysSirCGWvOyLFYIzF8Iz+t24oJ6JsY2+jTW1US7o7rFpmXSdrsSJL/2lilFrqarQrNgqS8Hkr7SJ1wnfO0deyVNX8tWF2Lqwlq+U5l1qVSnG38iNM+92KzbYVemLCPmfQjki92P/o62j6uA7k13rvsq29nq4kmc+PZ31w8cnYvJZH/3/nHq+9Lsn39P4j6sm4hF15Mf2vPy3jP37s23JlteHfcfIzDnXY+9zTp2quvf2g24IDAHCIIRDlkNGQVhhKcI2SD845Afh8E/+wY7QX+bfbWEDQmALC1nCEuIlHk0Dom/Xrarz2q+11nz5882196nqVtuhuedYmTNz5HjnyJy59tmHw3fPp4jAH1c5Sma3jfkP1XqlIkIZBFDJ68Nmw5F8RKn+m59FUmjb1I25UumCYTjXO0i9n0KgXkG+NtoZSJVhfHJT2Rh7Bfr6MyVd/e5VPrj9TDc0qCFP0BZUf6/beCtOMbg/0anisKEVgrDKZcnUD5cpAdDcGLwx1uWVmbFCEQbGvJQKd0g8D8Ogm+NRNzdHJunYHV2ZoMM4arfn5B+nIoI2Ao+3ewxESFhvUWUGTSSPRxaRDzjWB24TC02E6RvA6XhX+1kuanophcx09/tzlYr7uz/QxaWfjWQ5DBFh0XG4FFKH5DOApK9DBv0JUEr0PAP09XwRDc+1Hxp7zR+25bOAZ3z2f374Qn98POk2t06ra7Z5eEhRFEBGUys7JsYAX9oUTMKFb/Ge9PHuXo8csHkRXDRo3pouW9VlLWz2Qmey84WEdSFxTExkx+aGnTGW9KPS9lglYlhCREosihwbDyvy8sQnfeD8jhsx/bwwab/b3+gPv/sO6ZKmBN+dV4gIlUx0SO1JSG/4Ju2X/Hd13x719euD3t7udMsGYWTilSwaapUT1n5sciIbW9UAVFaKgg8gR8LdgBW6QRIsOpD8bkjsr46jbqC1h08tCc9gkidQnqGqtULiKsrMDrWkBmg3oLothK0llOmQtJn30CoLzqDXh1FfHHf6Arn9t6luDwMLcVFEdNs5UTtx0qDaiip0AxorPt/kK0Vi6VAi0SHxcWpoqXFMHfdFr24qhyvJQU6wQEjsPcCTfFi84suJRPr0NOvu/qx3H098k3vhYJDECIOZ+XNhzpzYnN8/TXzTe+7gJLx0n0rrupF0t77oP3BI7L/T6jEVGQ6H1v/+8IFDVx/YGGzPAV1KpnyVkuhcteMAp7aq4Dno8/hxrDpwuHNzHNX/EwpKL7q7oeGrqkYuqCVkShu6rB0WkvrCN5eLvGg8sFg8sHmw/A/ocGIBnFhMZvTy5nAmqZ9ZKB+8OccGd8yDezYaD+SNR8YZ/A2vbXD2OPAd52bqcmJOuO+EHb1AnThIo6qJ/L4YlquNPE0I5r6pzgh8mfiqqFh+nj1HFmhNyHJmMXpiA+wvChbmXYa6TzGbKnP8eqCNg/BBnQb9G//F/1FvP/4BxfBJ3/36X9G/ePv3uk9m/GdY7KMXWFYtzOeVUlywtlhXP9p+CLqCewVw4WE9LbhxSynIXjWwOXAdEoINRSgyKKUFOmdiZuk8QgN+2rHoHvHxDTF/cxhkOPA8olQpgR0EJPoVBT9dKHjTxfjQOBQNxNRQCzhhDAy7yTwubHAu2GvFp048JQLbpozbiKe0XMwZ6zQj04wfL8A0rXzRsvYXq9kvANjFtvE6MeOLxbhWDlNHFGUtikhJIV9BEBTaW63E46A969Ke/HEAjui286aSCVeBcVfkLzp2tDfaE10YKiHrhrILWchzfWYDZfutnW+oZNXQmqoB/pkB1xRDgMDWAPIt+MzqW0f3ZSY2Y45gX/OvJSTzgP6FDdq8TOT/ifGGGf+vsp8XBkMKM4Zm4nftdpNwqbzM0i3RhthKZOm0M1VoQCrkze6fSp+Qa8WuG3Z0fMsXPkUMaEiWiKHQEeN5Bt8dtsdKHHLjX56ovOglroBRwq+4hIrrPMo6Virc6vmAcS5Nk2HyuMqgoaaGWjS0QpyU3p7e+CCYX/aD40DIKhhQMskzVeNYyaGUHlfKlVcJ5PYatWki3i9Ajx0cYXlX9OFWV7lXpIRmg8YI71JCgZFCUkTQF9BN1VqRrVJSz4AH7ehaLCPEFjbXZ/LEld+secZ3OKjzhKltJ3RfwVtf2hnntRlG+HzDrgvjJk2MncEzbNYfeWBptA6wlWjznUIO5LTcxqGDe0NuXSH7Y/+Yid8LG/bTeSWOVsQBj56KPYdaWZcra2BljW06slaNLXl5k3ANMSTB5kqTSgLctGFEvqzzIUIga8nQAOxq4JsCvaL9ULUrBb+mYAWNUErQDfyYGkqqAqZnvTAPsb1BDdqSIiXbr+dh1ooLuXiinCkXcsZKLM/kjQt6nXkBWHhmFLSrEn86zifaPP5EPJxPi2wH25mUgu3VofPFRit+EcaFbfczJIRKsuyIqYFKpYFbIfW+EkEZPAeyql8BXmFAAqWmCjGWlMGz+xTXON06r6svTNNxH1A63V6AAAAQAElEQVRwPSKwfWpg7I78viePdaDuHFQSGshrmR1X/QWKl6iVmPN+YEGpmbibiafFdewwU67AAs5miUtRhX7JVHbZwq1eXjqIK56BDmrISkOJ7LJlhgKwzVZi98JiewZOgF/ILvjGsWcZGayIK77HRIRoUPBDBUuERN1yXcHW+V2AvgQv7Fa9XNdRYiS1zV2MMZ6kiFDizCKXoYjQy+WqRU+5bcN3mxwvK7aBSm91f+HDNIxvSD5KZNe/llABaoaStoi40rCtyTtXe2+dNgoqwrxCIV8IS6NtY569JAa95i34bDYNP4P2LBLYSMYzN/UNXtL67E/nHcf6TGB7H2RYqHtswreWIuthOf0cEUokcT0luYyIK46kANm6W7e/0f6C4KSfTX9E/9LT/0QzssFWIIFf5QtR5TX8zDx7Ah7Zs31i/9Z/G5GX908cNN0BPS6IFbFuddmR8QL+TA5dWA/XddLqktjdzAfCFOr6YdOJPZi0kVNCYy2yfBmSZR1L8gVp6jAUoOowVnJR1YDulT7rLiVipyo5bhyqvJdprZAzSvdlQiwi5Mth1P2CERFTCzJNrKF+B5tos70n5JsRcEKnHvfk2UcOkx/INVeY+37c+ELnK000cAUmZmXAFTzRDt0FmhN0PH9cTuxjHRcrfVekK14nQTD8uLRfVsZ7jpuOYebZMCH7BTltS7d3YLDjHjKyHKivQqVis6vdCj6+2mOxnuTdE7l2hVE+4xnfcm3IZ3ucyM+P7NfvH096AOz37v+HM7aYZNlMMTLxI3lMon3t7zMnYgEzd1nM48I7wyOx9PB40R3jH4ipJ9YAx9mFmDkjj/WJCHlfcHMcdAT8ZfSRd54dMTAMqbERE+z3/K9q9rvKmldoSw3EQSvxXBY1nhO5QikplPQ5Rg6MGWoKNtqYnyv6d7thP8+1M7HpfCsu53qF0HMlbmfiedHq3IxiC+NW7LQx7loyAOMnRWFQhXfB9hWwfWmWcTfGLZ3vxjP5D/pp4KMAxjO9CXs8YvtPvP994B3q/R3vkp9O+nR/wX6THnnveiI+Dfaj7X3GXxf27Qs6rPBBDPROFeaX6Tr2un6OHfoXy66t/0zMx4enkz5wiOz5/gDvJ+iZ/pPr8HI8nPHVhZg+I9+5rwsr6zzU0QFzyPF5YZLZlo4z22mhw0Ahy1Tsi7HoeBg57N3x3tLYr/C8b3p9M+jtq51e8T7TwFvg4/g4ET+W5cweYSJ+Z8A8bKcVf7QWvBcX7cbQUDf5X7SOTdrD57AvtKWC97xIYY/QQG4ZeH8YiYfdWJXmhYAXbOeYPMH3xPx4wM53xOtL3N9T/3j3xHv9g77/9KAP5ML7x0nGu/f7LnH9SJx77Mx8NyzYaTpvWpi3G2e0mF5IQc5rzJtGWZSRGvHTcTfq9e0Bm+x1YK8wtqpCvOr5KpnEdunyN/Z8jTGOtaQ9oiigQxjKv3ynIL8QU1FCWVK1FKCqZoXvFWqFvtsZbzqRhRiXXmzsmM0IJcSig/q16foTPHm/w3BVeHjeFfjBmVhYNGPPC4fzJ2Lp5PmOTa9fPFyw2Vm22SPtD+w1HsHxb2KfiMULMTTjjw0+kQHtooodzCNhlpFa6V+JYSFXllQpBT9XoLBeAEPVDhiwUSuhjOADRCmZfAmBABJZC5C0BSCtBNSKlxZPVNdh0o2KMCtgocQVALxp0RXA6zXKjsNYT3gT9Xij0+VH8Gm53tdn191JjyAaHVzT9aLfiJuVBhbk28BJ9KmtEBBVexLjODSMZZ2QZBMY6hdVeeyGTOp8RB9csImwR2DQwLCRIZdJvZai/X6n21ev9ArYEZw0dfrjOOjA6f/QmrCcNl6AO7Dob9it84jURNDfcfjzHd8CfHp40oWJFYwIcXWh+PCNTNx92Oout7kEXm6asM6GfwBssDJgeS69001kT1TvEKEIQKECUFXy0QEE65dJP20CqAnvS3BwaeCBpw2ZANfgx+0aQK8FovD9cSn6z04H/au7J9kebvMosVkQLZkFuzUm3kiA7lRyUESRk+QT39De3d8xGU4soBsHXVUXDozPy6CnuYkcpKfLIif5Cwl4YlL1b4PQXT39LshoWCnhilzc2Ek8i3LrYNk9xOVVLikkYAOoYQc/fXe8EWbUr394r43axsG/KN0XlIbEt3ti7avXe/3aT17p1376Sr/y9a18ePzlq4NuD6Pc74R2eyCGgON+ZDM3aGxVJVOC6ybJJjKUkr3vhsz96jDoCw6jXx+hM1Ymf2C/xH5FQ60aa9PYmoYOVY1JPrTChG/aE5t7T/yWKrzIlhLwMyR0Sh9zILm+Ou705c1eX78+6us3wBdHku9OHpvdFuJFe2MDgBVIPjsWqB0H2A29S62KLArsIJRIylZql2m/ayxuAwes6PDFoK+/HPSGQ+ORhYkJocBnFbka8q0sZA9e5D886bt3j/rt7+5ZXE46sWgkOm0ZPjrph6/eMH0C945N1MT8r0NRQ88AxwuiFx3/s7mPbBQcVzsWty+e/8nNW75BffNqxC+DDowZoW27bBGqtht6HbH1iOzFfbQNQ5V1uaX9DX7++u2N3rw6oNtIvhlU69WPgUaIoBLqELjW4I2U4/aOBfLTw6RPlh3wQu4YtowLid6lZf/E4vrthwd9//GpL6x+/vRwkv+JieGePPLIZuRMDvG8D5iah+fFPXPIff4nJ6e+QRHzKPAf1vah2yI59dlXgbwRoQQCWZ0XvWmaWIBOpwsL00n3j4+6u7/ni5w7nc4nRqwsKol/QyPfLjc2Ewmxrz/8Af2Z/+L/pDbttd38c/39X/pL+u39P9PW9Vr6Ajjh4xlY163P95m+iUXO5WqhAtmYlAs+Nd4C7kvdmxzP+YUxiCvHzICPnJf3zKfWmsJKKBQRxLmlkmyjJzYkM7YqtO9aZUPR8P+oVzcjh0QAdA5jYT4UNXxei8uKX4uS+UlYkzdW6EpDhoYCMA8akDxvyDwTp2c2++ZlmMlNgV1aSWxVevw4jkoiV9d/43B4Qb5ZF+c0NnRnNkdnfDYBF8B1yz17o4otNuwirgJNx1yWgkxFKlVZK0Xr8bjbDei4Y/M0dj1vbtoz/yJv/j0fHOP7Y9PI3BiYf4V5mAX7o8+K3DNrl20+P/uHHlX47oYR/xPzpXbbIIC2LcgNEiqL0OlAevYUh1J0O+7IXeY9DClvQBfm/plNuuPsfDnzsj1pZu00v4lygtiMrz2/p/7Cl5oX+BC/iKRuCvgm8rZMfJIaa1HlOSMkBT8itlOitrL+epNs227UN3xgGgsfi20r40qll5vwEkspnncf4Lib5wU5V/RakGWVaTqWhZYYgc+NgjGmwRPuMWet2yb70LyMb6AJLCmQvdQk7mzPkKXd1gU62GO5ME8mrehv/IxUa8QSeXckjgfqDZ9UA3Qi7IOVnLnwRdvcY8syz8i/oqdp9JcddLeUHrvHL/uhaqhFmSHTKHxkCVXadvTtRuKkVZlPAYdbPjDeyMgzjn7iC5Inb27Z1NqnEw6yrhtz2nZ2KfxtO3T+gk+mIotE3fa/yonOHou8m4XFhiEpgQjJfMN1oNDQSqjRyK3uLzppFqGMfKHrYa60IMcZn/tlxvN0I7Ytj8eVkhpa0Z75f8ML0n6X/dAFtYXK5JFQQjQQApGhKWhvHQL5BG1DoT6AMDIPD2PVDTnlhtL2GwiERl+FDiKrUu/+g4nrQtcFn9g+BttMXBGB/1ddyA/O6SfnfF4SJsB/h3ghHhfsdWHSndgcTbxoSaHC3NwoF3x+pv+Mj/zScaK8MGaG1wxP0oowNWuDALzJg9XJkDCLkkoH5GgI3oqQnb6QrG9NqdJeQQ5w9XwV6rVlt2urRbUBtaowIEtRJIgBYDMmmQoH76YXPHc/enymKmPGsenAmnxz2PGl8wgM5LCKfMm8WLHPguxzn5POFRd86z3hhO7OX65fsMGE3hMKXwDrjlOhn+TLKstXMpEj3YzlArGAVSJshVhUNtGB7KFE5wIkY7jdrMX2hPaZdeaJl/R7DsxO+M0yIJJ8Gb9kKiLgA31KcUGZT2t/BbN12wZjv8Bu2EddkFUbetEsY6ZHhahfwX0rPjQIeRL65ml5a0bn6TGyk6XrOMYLgp4THuf441G+kvGlYJMMxko8CvHltkp7yYL/q7IUJTjuh60mZLhg8wV7LOZlZeI6PjpeyD+0qPOmfyXHzc739hNr3wU7ztRn00HnFTqm3W0CPgP7TSjj/7XzNN8z6/AFmOA9Ax6DqMzlBIpqTRXkLsiRCPwCIaFjKEWZQSwACW5JndqD/t7NX5WvP3H/P9fb06/rSjfl+Cyeb6xF5n9iD+DfxvU+7T0HJN99fGQf96h3n5703ock7EUs22Z8dDyxz3riwOlC/lzmi7au76zVJfqv1h0lZ+qew2fmvpkP7ZqzBuZZIm8DRubakZxzMxbdkstuWNuPwJ7nHX01UxkA+jeevR5fIZkH2W2T0On+x8awZu2yh67guFzo9PyZ6VyQa8FvE7nVYLufHPtPi+7JR97vfmTP672v8TC3hOchIdwpPycGN4R8bVpNE79N9iFxcIbehXXlmrfBQS7jpoIfnp/vvl4g4IY8Bv/HtStyzeREthOyfJ0mtC+OT8DrouWCpUzsB9tUtVbJX02N2C6Zvd86n8i13t8t0Gm0D/jBtiwJjtTXedvA+fqeQzAfkr13DLCffwfc884y48sNI5QS3eaW/Qm/+l8kPpHjF2TDTdhCuhAjj0+z7u8v7MGfgJPueXe4xsKiC7QmdC7E6WFfdXs76BXgPzVwyyHigTjYteR9MMmdTbfHQUfWpt1QNNTUSF+PD/Tw3sx0ElrCOZi6x8uILbxPaMgbrPkrCW0BJng73xlsF9vT42pzNpcm5vP5Zc2hvnRYma8beZuS8TP6Wd8NJwQ2iQhySmENL/CmhUDpMUG8uVy3jUxoyYCQBEQEttpkeZ6IFb9ffffhUd++B3iX/I7y3YeT/GcCP91ddIf97nkPezDgj/4Lavh18pmNvwhPqaBrLUWCwYx9exwRXyu8SA4q2K5huxlf3T0+6Rfv7uTfOL7D5/aX/f/AXH9ifp/QcQLvgv7215kcMfGMyjK9GfpnbOHccWLNMP6J+D8TYxfw2PIKY6jC77Bvsm/fvt7plveXA/P7Br+/vR31ky+Pen276zHb5yJr0CPz7/5h1hMxdOIdw7F54hD7EblmckzyDrfbJ+/PQtOF/DNh/00HDoVvDlXjEErMYGjkEb8zHA5Nhj2xVbCTY+FM/Fp22/+eue937+/e3fMuf6/vKR37376/0zfvPum3v/2gbym/55DdOfE9X6i9f3jUR75ceep+cHyI96PQepHWKcgXqdyKqgpxW4GmEkW0Im/TYT/qze1BPmPp74NDU0b2uFiwL1VyHOOI5YF3kKEWtVqxVVVFuWT+cst4KpIhaKhZwWm86w7atYG94aCxNg2McXyUUlTI/8FAr2Fn/GbfeZxgnwAAEABJREFUEp2qNZ4hewmq/Mtxfv8Jr+nEdoZUiKVhrCogbMwB++WMHZ7YVz8QT/e8+9+xlvhfVt9hK+eUO2zldeYOuz8QXyfiZNKq5Tl+syQ+LdoRL/uxoWtBz1AxQ4V8RQTypCr8Wysax4E8YWiUFX1rH4cdQzaGGLiuweS9OkRrSjhFtDmJeRIv66qZQHe5oUwHrMHNE+j+DFPiQzwzoY3jZh7doA3DbHzD5LK3vXyAazwXLkH0/Rle0K6UhbT6fG0MWg2edbRan0oQjATKHsXHoaoW9KGv3wgcpkBpBtbNNHofH+6LSMULECyJcTNTduRut++Hxbevbnn5HlVSKnwMOGPvA2P4+huDbbpoWyZg1kZSRURUS2y46R7n/3BgPCsiOmc+ZFmuYJNtsm79mdEWueP44xk6XTqMt2CDFT8Z392IrLTskE/kpKqbsup/enjQW8qE7wuUTLkeEQoGG2DJhlkd1C8Y0bgZzLi3XT/M0+1ILUHD8E844L1nQ/SvjhwaX4fKdCNSEUyMHDQUJ7adKs+h1EJyPHHY9enuXg9MhhML/cJh8WVpejLMReQhefNxYhE6M0mcUBcmyoqd1WOMjN7jbJHlwizYMbQit+3U20C51rvE9OjzZRk/P/RK6h9/8RPdnM/6Atk25NxkLPSgjAjZdn4p/PL1QT4s/rWfvtavfn2rX+JQ8cvbPRu3UfthYJEeejLz4ewNye3Aoc7Qqj7HaFieTTZ6LcFkLXx72PQK3Dc3xN5x5KW2MrkDSCZyaqhFpjESe4YGvdaKDDvazGM3NnASPlJmXAG5aym0N2gOes3L2Fck269fHfQTDox/8vao1zc7eWym5dJ1kd82FXjudgOJaFCDdtYKzSJhD0PJAq+qsTXmyaDjsTFvmt6+afr67aA3N0Wscdq8WEGvFSFvyH58ZPH+8PHEIvOob759eD4wXpTwFHNtAd8Lrg9DP3Go6g2pF9vKXG9sgIRefvaCeM+m4MPHc593OxbUN2928j+3+YLSf37h9tA4MC4aSJYF2gqpIsxuP+hw3GlEx4o9k/5haCxIQ1+gv3i111fY5w3lcQ8efRX5MpJYkFKGEKbuEEXy/PTfMPrEov2JBfwjG5U75Hsi2U/E8uL8Shwv3jTQ9olvxr3heceC+pGXjE8sGH4B8beyLu+x0xMbS28mbRPLvjD/vWl74DD5gb4nNtqny6Yzm+aJg7aZnA4bMT3EhCDMQphLqWsZEX3OWAbLdCLm/adh7lnIP90/6OOnO51pCwaP2GSskmHgwPiP/Pa/oX/lN/5d+Tq/+Tv6m1/8BT3Ee156mHnMS+emiUV7QscZWJiYC8/zvHIAt2ilreeQFPNxY86utC3YbQVcLpqJlwuwWoEQvkqNQ9Uef+33e7VhUGbKV0QqiO9N0cc9eHOE8u72mCO+vWXj7N/cd3lDLOxQZhyS2A3Zn5XxrTi2E7tIKzJTE6qzgRD5K4mdos5zk2boX9gI+uDmiVwx49eU1BgwtqI98Tm2VCEwCOMe7xP6X9ggnv1i9AwXygsbu4l26+yN5ExcLNhowceKkOO1VmQj7qIkTaksBbmbhtY0jqMcm0dyxw1549Y2GosGZKlsYnZMwCMvE0dsMNJeLRftQjYFuiLgjD4zG2hvBlf40qSKPXbDoKENvV4iQU+Jz9XxBUzsbjEDm3d1WFkHSia5pDKudHtABpsuOntTxIuyy4l1c+LNrgO8J3hPvVzFUkAcCJuxThDLK7GzrhjdtJGhpOkW4jGhHyoh4ltK5CoZlNIG/sScmBBwwe4e3+kwPxZsK/oL0YeJxBAl9bDSsFng57g1WCaXMz6Z15VhG5hXgItocgFnXeUQj8Ss49b+W+C1mS7tYdkBx1sjRnBn57sZH/rbOkFvBhZ5iPEbxnNu35F7x1bRN4nHICZCmSIOt35Y7Nxytr7QucoqZq46nVWUSF1Q9jBWHYmHgXohtrhlwRNiAwKNQyV2m1w2Ysy2KSFFYBiU9Uuaf9PB/E7484zzJzbNC77rVmH+b+BZ5xWezle4TRa24DeooN+quft+oVx4NmwKSZbnhae4ehul2yqdraQqD9zddi4DOyRwxd2Im40X61Vn5Log14o8gVzG9dihpvZj0ZEXoAPlfgjxTs0cD+wqwQKTxLMs1xLWnZ+gI5xjWq16XOqAL31YfIPtdsytAQINgQpI3PgsNNQi+6+UlK+N+LNcKyXk3NT5Lch6Ie89kcPOvEBMlBM2nh3H6GNbX/CzD55mcoYwbsnC+OxrtuPdPjmxrpyBi+OBeF4Mm8R0xT7SzLPzsf0UEegcsqwhdd0Lba0EtpZQk7ZNRaEGUqW90A+qRJnoNNaqoVXVDkWlFiWxG6VIyewKx+CqICq9b4aMCm0MpwwlNBpjHOvOY7esyTfks/1+IBZbl23FNj228an/o86Z0nNysi7sCa+HxYsuzDnH6bV/67qKK0tRbU0VPhV+iRCJRA5tYZsfgx/pUkSoIGitiS0COUK+YEe+W3XCB96fPLDWP5HLWQaES0GJjlvgUVLQ0fWCnhSw+gFWCatsgEsJl17rBMZK7dpjiTZB6jM4Dm0Tg+sB3QL9konMpdsV0hDc6GFsSIgDKhSx2focy7ChP5R0lmdI6GQI30MrU7UUNaBmUeU5DeCYxkKMOc4mcrgP70xPXBkJvxDE9XJtVBxzjvOFvOy4noj3CcMZZvKz9VkhYjtSMAIV+Ny0iRDAn2uHC+Mv+PpCHEzUJ+obOCVTnm8v8hYUKcialNxKBOrgNqD3l8BmoVqyw88Pf0eP+9+Urz/1+Gdd0F80ED+BHSyb+T8xN+/Zg33kxf793aO++3gPPF4PjD+d5LjwnN3gOSOf5+0T+Be+jHcOXHh3XMmFCzZYCKoFv6AOB4cr+6+ZL+2n7q/dUMhZTdarooR94FxzHFPO5z4svt1X6oVDDstZ0KMo8UEBv7Xa1+RxrDIMzf1Bv5Dsxb7qFevWYxDjO39fD4y3nl/8vIAwI+cFX3nfec+B1B3xf/c49z9h4Tbrkdg2TBI69rkj3rIY6KIHdvTN0JmYOxfymv9VhMGx4Rzp8bi0yxj902OugBg9Hmwv85uJAcs1IdtkmpSX55zZ++hfGWRZBC3LV/FlraXbtduEemTI1wwNy/LI/nrBd6Uk60RhHhAnHSfIpRs5YJVx7nlHuf4/L4969+Fe7/wnDDgDmPAtTuy2bq2gzib/8sh74uORl9xOO8QeGJ+TT57I+X4HeM+70ce7Uz9H6Ostc+SCnTo+suz3Ta85OHzNgfGrVwPvK01HYmBgX7tnjT/S7z3vgbZdS9af0M59yOByQFfn3FJC1nnF6SVTQ6vg1a5nkiM2xyhGXph8E+UZORz3EzZRYItSpFDPh+dpYo8/ayYnLPQbVkr7pZe0u7RvMQQ2CZVI5lYqAiLrphWe9pP5ubTtNnHRbRRRro4b/Ot17iPvT99+eNK374FePvKlzZP8PugDY/+28T3vYPe8i/mw+JH5d+bdZkGXDSEyo/Mv2EVKISK6bD3e2eIq6E/sXbDXss4cQJ/0i+8/6j3va3e8m/X8T4w8Ph8Yn88za9AGjVVn/HXGpxOxhxnMrdM9s56fgGsJPkwvIBCuZHzBU6o1ed9pfCGw0xev93p1HHTgYPeIP794tdNP/V56HPETMpOHThyePxJPD5aJOXmCr+k7dp6Q7YLfIlZoJj6WXN/I2f4loAOHyH4vGsknPuRMFn3H0e7Q+v+tsecweb9vYkkn5ldiftIT/E68uzwy9304/937e97l7/T9+we9A77jUP2b7z7ot4BfcHj8ji9S3vcv0p74Mu1Jnzj3eWLOe54tbPp9WLxwWLwuqW0pChXVbOg3AJV6wTuhVquOu1FvXh2I+T02GdGnYrPkvWHr9o0I2X4jeXMEfyD+Wyn4uaqkoSjwqyJkCOZA1iLDQI4f28BcH4GdhjrCs3X+tVSVLF0O3CXbd3qOo4K/Cnwqtut10yyQ553Zuc9glg28cYAeeBsR4fFn5s0TMfTAl4kPnAHcA3ccGvuw+BNri/PBJ3x4j80fyScneF48TxBfEDW/gfjdj+05v1vORNaUrxA/6JrGJZZbqxq9Xx1rn+s76iOyD5Z5YRLOaHcmaJ8IoofTonucfOcJRIA5mCGnTDMIlZLIEPLFvEQl1KLiSeq23wvAYF7zycwGFRSPN1B9viP8HIj+3EARnyHkboNEHdDz1RM8dGEghKHYetDO6DMx0QxOTHBHB8k0Nj5QW9cLejxHBI9B/++EpD0iFS+AHVac4QV95ltgL+qbn6eznh7u9fHDOz3cf9KFRX9dF20k0mswBHbDdoyP0hRtrxheaSt7NupFE5NzAX+1gdCHW75eyms9XHwG67SB30srT3dEKBKIKxrdJFkwIOQ6cah/7+aj9hwW/7vHT2qxKSIAKcTFB7f6gyv0iWsD+v250p/M9Vrxp/Epf4xC3tZffrzVF/D71TZ1fPcb9QUYwku9n3Ahndzq/FOa2DDdP97p3Yf3bLCe8K17q8inJKWFtklOyj6EO5GAL/h8JrMuBuJ6YfKs+Me6y9cWyPACG/UruKvz7JWXD3gx0BhIJi8QP3/1Rn/43TdCNNHVbbt0+uAyzFpkhEqmhudJensYSeijfPDqb/18cHMgwe53g47HUf7bPscjyWcYlFkkU0dOQoe6BDkVmnuSZrEfxqIsoQUBJvSzzhfmbo914n7D6CGpZKoyMCkjUvEZQpXENAxFIy/GrYX6QpACP/u3b62SZJED8t3mC8IsTJqll6tcrtQdf4QQ/hPf+onN7CIfcn7LN7mfvCHCB5FXfmOrbFgbMGiPrruBBAafAVn2JKWb/dgP0i3zzIbsiQR4YtHw4ubN3ULbigw4TREh61UZ6+Q2YpMBGtWJvaQUkudewnuExxFbj/QVCTk3DUyEG2zphdY+ef36wGI50CudSM4neJ9ZRH1IdybYLMMTsjzS90BufGCTcS0veuDA94ENoeHCuBWdS6TsX/8W8utXBx3QrSFHQbZEdjNK6hX521C7zcex9bLiW6O43KPX7WHQGw7xv3x9o6++eK3b443Gca8so2a+1EMkvjxZmQ8Ac8Avp2fi4MxCe2Kz4MXmkQX4kcPmh/tHnVh4VjY3tdgOUqvq9sgU8SzNjLWdrxEtFYSpyNqQdQR2LB4j0LBh5XloVePQ9K/9k/+9/sAv/jWJjcd3P/sb+ntf/b8VtSBnKKGhfpnqJseNcOSGP7fn+UM4q8c09r4g9wX7X4hr+2AmEC2T425C9gv51v0ztl6ZmBPz3T57YuG8MHZetqsu6yrPi5UyUXCstcd4ZsgiWRpEEN1IF1IUlb7wV+QuyJ2USTN9QmLzI8csDLKsK+UFOW3TC4cwM32mRSrXTN/smDUTxtqO9n9rVbbZ0AplYrui3Vi1Hxsb98I32EUtEyh9npZSkDXly7TNe8ZHE3Y6E5Nn9F14VkgMU4Qx1csSqasBG/kAABAASURBVFJTDZ6tl+Wqfwi/SokPiihDqgysELCcbhfyd8Ax1nPBBxP5eF4mYmTWijDOrREBr6KSqcznEppBDpPok/i8Qq8IO8J30aoV2ov9zyq44VdRD/pEu6hv8Nww5oosxk3Glkx0qECBJ36KIl8r8jiWVnBtcoZDH16r5LYFX7gtItVqAxhbUpGBJJtmfOu1wzGpkOjCRqFCpRLHI/nyyOb4yKb8APhlvAMb5+O+aUf/gI1LDQ+X5ReU5Sv8IW3YxCAsH9CNsOxYm3bHy8XxzmGrY2rGHuuGnYGl2wBFts3W6cS2Xt/QbUX2RTOx5/necxR7OMeHbdaRQwp+fKOuDIWPUgI7pijkq9PESCt2X4mpmRizLBc2ohMws0/Z6I/UdRwDTSciZNob0pmnbbghn7ieu6htWjfkhMYCLcPMZnji8PN8OSP/Na4W/LChr+PCtBioRFZDlFQaeI6Ap/mBYLzF/udZtEeCB5QsusL1mS58sAFSZsp+raUoJK3EzYINJ+bTmZeqBd03dMhnXglOBJ+ZCkqDIOixdEn40HGXJaGbzOuq3dj6OuDDzQNr0IHT591YmfeV+CsdhpYaiK+Ej7i6HNjA/rsgg+0+IRdd4Cd54ofxNVNpGUKUG+DS8STsubIez7oQTyf0ObM2TeTJl5CUhYWoC9sPk8s2tN9XbOl4mhjrEpXQpXTeu10lT1VkNhRkMoQKsUDoKzphqGI722/l2fQxkHxdn1etxJGADPWx4QqjV5CuB1ErOizqMci8sEyQpFeosDJ05SBlkXk43tbuv1ULa2D3IbKfia8TNrwAtqF1udi2xLZ17YCoQsaAcsDfkLapbYtO1ispA6Bb5uVxHpOB/cET+JYNszmT9dyPOJ1iKRJp4TOUDBmSMj2esVQlBTYJmY7hOt6tQADyZWE3MUTJY4gfHjo9yk6TDj/XEjKUTFHtPBuVVlKtFXxYtBsqX5YPcmx6/XEcWq8VReyfjfnq54R2fR5rnKFWFZ5pFkKr4xNAC3ljZm7PxOuKnbsOmxToGfA1JHVaJMX1hgg1ngLoTepXiOcQ3UCoZMhjU5QSn8JrG/batGKwlVhCbK2dKf1hCPXxer7A2xhF5Mj4rgddpl0yVQqAszxmgc6ZXHBhfZ+sl/WhbYXJf3r8vyly0lfT79cfe/i35f4LOlvvmb2HxxpW46M/bBX8JLzC4A9Kx/riTuqBft2mpSiRJYtlKd1XSZ9lXcidzs3OkaaN8owUdpEqOIbGOJclGV8K42vfVw6taRwrfk/t2FfuOWAa8X8toYhnXPy6GwfyV1FA2T7c0NflyvrZS55ndJyYQ2fyietWwfgRoUSO/FEZQUzT6Xlqmxh/wi4LNHCFfHm89VmpYC43PQNauw14bugF5K7lS4V+3C9EI4fp+Z1l4xmAIN1X/P5JQy/5YDy3EFGKTb2OUJZ1JfY3E30Z7HbAMjpn3xwH+ZeDvnxz0FveH754tdftYew5stVUSahBc2P8imA/XsNTku0+NvyBD4Za+FIyNVaemZu71mTfDGOV/TbQNgLNeI029hqVetp3Yh7AY0PWhTh1TEQE/C1D6WUt1FtRg14zP9cB89mNjXgAaB/HVG0p22Im1hz7Z/Ko34kuntfM8c06GUBjydPMvPA88Xrl+KAL3RKaRcfDoOPe0LQfGrFYiI+EfiiwT2SqoIN1GVqlH0CvWooirNdCjp+VZHzE45AudWDvdQNNvxs1ZMXUanz4/a9BQ5HMx40Du1UX4nN6zv2eNxt2sn2EH+MzrOp1+GVxj3RhLj+xXj5wBnbHu949B8+un2jzOiKuAZ4NOTMYSDwnfAf4H3Z+l2/oVRQRSroplFRKiW6bUgv9qeBnYR7Yfo+8lz3xhYDrZ94lntgXeS/32Nsush9W7G86bSxdZ+tdkKNCb8C+Q2vwKfBMyoBXqGGjHTi7VrQfK/6ouvE+Ftizlg/EkuXaJPX9D++NM3Md03ULlWe5XUZEp9sYs9s1+U9S1JKiucOWwlPSmZx5jz53vBdbjxPETuh5Yh6ciJcTueOEjc/45kSOfTqdOWi+YPdZK3Hc6UGrwFtcC2Mm3nVWZBPve4KRc4l94S8n6JYFsG1e7GGdMrLbouDYWgc1oJQBuzSgyvGyw26NjUuIVYGY91wVPEIhDED8bdqQO3g2vQjXDLAEgV4ZkWZZ3lJSFXvbNy6z67AxWjIOrGTZWikyGN/t4lqJT+tlcKy+AJJhl00TcthejkPbzvn3EbvcY2f/KRSXJ2Jnwk5n2s+OV/ZOkEXfZ355tUkil3OMYTfWHhv7sTHHioZa0MGQlKlhqOxjm9KCzQT7xQ5ko2XmD7xs9G9c2GROtIdCBeIlU5UygZBNhKk2dUW6YrR9vkF4MQIouva7BsZzQa3fEVdkF4JX/K5+mnwDoY4TEn76DEhxrdO4oouDqy/cBKTLhUlmnCihQHZGgxkdXghG0BfuCZpCXUdwI1IRtCWlgfoGj4nkObEZXQiwjYVl4gDjkYPNT++/1+PLgTHJeyP4xRVhGgbolKaoB2m41VZ2bDCTpLuw0K3aCAir/wJSSAbG6/my8xH+WefnRqNRRVxlhsIQRkHzZ2J/qJ30528+6G9d9vqPn476rbXpT4xnJpQU4HqRcCE+wh+6Xttz3Xw3mnpJBcp+Ul9AqP2O2/2AAMyl//vjjf6ldtaew6SOR7ue6YZeLvvEMrukFR0u2Pf+4UHvPr7X4+MTdvLAKvIRh2RzPyx+YEI8OvHg7zOJyZu3Gdvb917AbFNTlQV/YfVc/rgpujxBjzUD6Oz+c2lF6Hlog745vtIf/+7nKo4r/OuY215wMGQCJbNPusM46GY/yr8V8/pmx6Ex9cOg/b51OBxH3dzu5XIgcUUUhVKQlekKuv6tG3ILyS216wm+Konllb6ZePEcPWMQL4xdZwweUHEirwwsJRXxAyR1J7KBRWeEXmVBoUmI3ZPDiByNhBERWkjyzhEdEGqB30J2tmwbfLpZcEkgi712Ifnf8Q3Yt3yLeMe3mRdspBKyDE5Cu1a1g/5+GEhMTSPPDRkPJKrbw8hCNsoyW6cTX16d8O2JvHTBv/MzX9skFCqZspyjFy8S2tCKKpC0B/22j30xwOOwG7s/isSB8cqhXOgG3X1g/OoWv7DZ27MA0q0nTmBP6GGbOv5OzPUT/C3PI7nxgQ3E58NidHwwkLAfOTi+kKwdcyVDpufD4tf2LxucVioyFwXGjgglOLUWNeQfkH8ErINtZZ837LYfi14dBn2BjG/f3OrLN690e3PUOO4VZdCyVZ3nYC5sesRWzt+W9cyCcSF3n2l7YsPxwDfnD8yf+4dHnU8nbRz6tSo1viwYWMEagDiyT+dnnzumI3SVM/O6oSVW9sAIfiuJr0LH5Y3+9f/s39fr+19R2b3XN7//P9Rvv/mHKvSXmr0kpCWFrvFCwBA7jqGVmKLaY33dth5vs+XG3mfgRFxfgPnZ9yvxN+OPy+WsifzrTaBp9jHnGd/NbBLnTme1HoD7VpgkyozYs9aiksgixEEU2EKC5yjKrAr8lEChnqUoIzuAjn1WaK+9tH0sl+U7YWNv8l549QMPZJ7hj8gMDSU8e7y2KvvacduGpF6YC1W78Xk+YLNaQpWyAZVxqUTYULcRmznz8aGIeZ+JVc/LkJTRMbH0BoTsg1Yrfkriv/YNiuOqQi7QmoIxm6oETtAfKhGMlWTBO2xd36Xn1EmzD42Z1zP62QZSqmRRpuPb9VREQkBeUhQSEIoA9HJtEoZf7X94LJ0WdtXa20W78BnGJlZph59j0xRqSdVaAPhRzzQvtAF/hc5qupDhERIBRcDPNJhsIlu3CXbx2IiQ9bAMnjPdlpCMEkItIbgqPhiYp3u+YNvvqw47fEYs7cnjh+eDwP1YsXGqQs/zF6n1ckVEr6J1l8c0I4r0IjsdC/LNXsPIITMxv2DvDdusCO34XZ/rGxQ2fGf6vZ924zpXORYeyV+GC/NnI/464+ePiBC3+FRSafBvJVUyaQMJ223I4UOMGVtaHuf0CbkuwNJl2nqM1IxOI4OxoX7ZjpDAnrgRGf3cO/iw/I5b05yIoYkv3Cf/NjlwuVyYt8QW9Bf09fwx/mpijFXnkc/8opedJR/msYBn+yG6rEhEKNEpS6oYkLUAEfj6Wa6kXltVbUVUeTFYiO1FF3Lmy1y2IgkPQ/ARKaWgTcVjglJUNgVeQeeNfp5bLfLa6vV6v2usBRVorN+DdkPrc76C0+A9dEiVFASkFSVm5rjX84lcd7XX3DtrTWi0vm66niWEmnK8IYIEjUDODR1n/Of16Ex+sD7WayG3MpWEiSVw+EDu7coTvp/nD3Ez42/LsCBDopNf+K3LzvIixwgMHUKWBXV0lQWq+INPWGyyfzALJY9uhPnaY3b10/OYUERoA9wIClN/02Qd4H9hPszIbgoBgsl772M6KzEjZBc0V3CWZ7mt94mXbut+Zl94pq/vDelfwF0Y53KjLguokNlHuAzkosyiQClDUkqBvaQV/4jLdimZyuCBe0WOBdshdtc3wM+gH4QCNHArZS0hg9sywAK6COBDgnUdHiiJ9UTTM4DBHVJv8ifD+lw0jaQD8sRRqHT6ST5PmV/SWZCjlkKOKhor0KrG1nhRbOSzoZeVceKy/a2L519gnAxBJ/FzUY/XWngOpXwhJQPsB9t+xc6OnQVFNtqNERFK+BcgAPGsEHf/oBLU9cMV16qLiGBsyMMykxIIcfGBPeAuy3mFtddpVjAgIxQBXLH55MauqIR/wHI91OmXzGe7hQK0hbhw/M/os+DvBae6DbXE8Y3+zv6vgCX98cd/S18//UE53i7GZZzV7vYD2XLBrNOMCHErMiRuuvG1NZCsW8GuJbPX/Wx/1co6Z3yIzsTszARe4WHYIMDbAjGg7o+BsaWEEgjG1JoqrbLHbEDpvvPew2vVy37DPCIC3VPDULUbwS8F8fA89J0TNusOrDzPxLdtYl0vrDEzbSsGNT/YY0spCgB/6xAREv3GWdFhMfQ5iN64QHCyGyAj1DKqPl/0g27zAX54htgUgJFdbgzw+IUPy+gScbVC2DaCvVHBEuPE5RHPAB3TsJQW1aWY5Wu383Ll60YDQyCphk9eHUZ99eqgLw2v9/K/NPS/UtuNVQN2zwKbUB+/oJhttlEKhTCNKj4aa2HvV5iHBZqpht37O1Jze6OvsVZUfAew7/YepNmftanWopKp4GdDqBXai5WmXmBQoVXpr8qO18D3+IE958BeZkRG74f9JcJubN3vrjfabYcF/S/k3jMHxk/ns87kYLfhNW2BXs8ww3cCb7JPzV/sJ9HNNG8OAweUA/mlkV9qt4vjRDCICEVKBTlbrdig0l9UW1VF1pC0Eu8bX5wH/qAJW0Sn4y/ovRa1kuIGP9Va7XYSui/E6MRctEwXStvecq7ExwYt04O6AlkF2P+YSslYXMw+YOVdYuLM4aL7x7Pu7ic9Pl1OvL9aAAAQAElEQVTkgzrTtWwti1pNs5NpZIQGZNjzvj8OrfvXbREhbkWKtmRMUWVspsemFmQ6s049ccDa1yv2QifW7Cf2gQ/w9F7uxFncxe872LqksBU0WlGBf6Wh1aKhVlVKQ2QooV/pH0qCn9rj8wO+P/Lee3OsvGs39hKFOZ9imHzNrJMLPsSdWniv3BTYN5E5lfg0UiqUDVo79sGOowIP0a4IGbyqX4iVbreHkyz/GYIX4uMM+Ddgz/jVfrmQP049vmzbC3afmbNQYE4ivtIfm5Bl08S+bMGvuI/3iiA2NvAXTdDcug+TPJjoktiiUBaVTESi3e9zBZ9UwPWs9DcNrWo3VOZdCIpakGtDf9grODQ2L8/ZDR/1trjSs6ryxVyTwfx5TuxeMqGdaq1c+dOGCrrGiGgL1WecWoqS/oiAAlrAZ0VH3Kweq9CmVc5jfp6RrdsR+545F/G+xv8i4Y4zCP8HjPecQ/QYxa4X7OW4OXNwTMqBb8rzrMLvheeI7mMr3Qaer7uxEg/YA/8OzfgF21zL3diUV4ctnO4vHDoAEH8kOB+epu7oiQCyscSFToqIz5Cu0+67GwTlXLdhruXzJ53cNAcNL0C1N/pZ8mfwCcn+0OsSLVeQO8L1kH9cgyC+ggi361hcG5ZegQXDzvPSg2nBARbNRjJEpiKhEpThMiBn+OE5IpTuB9dBW3FsI7gMUXAuHlhJqCKKSgr2CwF90uPDnU6nR81Mevc7kdPLHYp4BmiKgI0yInLtCeNCAMwEq5OHx1jeDoxU+OMKXVWqLg1Uf7jB41ZEKJ5bTQMm+tP7B/2p4aS//HjUP5lHKVN/57LXnxge9WVZO348j+kFDxuVHwOP6vRcMdFevnwY86WOOZ6rL63vl6K/dRn17xw/MqmvnbCAbygisLUQ6Xki1VCpqZKplcXi6fyku7uPenjisIvEemEyYC5NS/CNS4h5ows+vuDzCd97UnlxWBB2ZQJe7fkiibjwH58v9497XiSP3ukeADov7W7+5njUqTb9Mr6mt1vCpRT88Gl9kL2RhUdi5sALoxfOV8exHxj7W9ddn5hFXqD9YlnBi4K+EHIMdLnRqZfEmvlnkRoHfBX7BPHrJLKA44R5tclKwluxGUS4LU2IkdQxjYxPVRGhJIYrNq7QI7Rpc49B/cJsJONNTjYTOcA29fgrwAc7dznhbxm8IHtzfe6L3MQCe5E30KbY+cCrAZ5HJVMlEp8bgjpAW0OQRjK3uc33gYOPJ/LRmcQ39Q071OiMCFVs1Vr5nPCd+GotPWYCWhGhRPkK3tgqi2XjkLj0w5wiUU/t8cER3+zHJvvDMWd7W4cLC/ZlWmSY0P/yDJbLCfqJg+OejMmVZ+Q8AS5nZHXCD0WXbb8bWJQHtVoV4dbociXCNeT1hs0bn8O+9W/jHSsjizpdjA8dWdz9z8pec2D8BnjdD593qm2QouLTlOcCZkdW/GU5sRV7JPpC9lvXBYSz5w4ws/HYiKmS3tgJ2QDiAfEYsxFDG/N8U0jIGtg0ZDsO+G8Edn0hSdqlL377D+qP//U/zzePTXrzT/VP/sBf1fvjN8oiFWzfaqUs0EnJFDOoq0Poem0UBtGPe8mHkl/QHFM9thahB3IRlAuBbJ3mZdZM/rW/xO6V1Kkz/jqjpzc9K/HpWF0cn2woXM9MdG1AUclEhlAiT0Qq/IMBjJNRFBGS716GIkK+Vj5WbDdDd8bOnntnYsWH8uZ9QQa6+mYGEbou1iki4FdUMlVxrqGV5BC+dHmGoeJvQ8HWhTbwjJulPye4xbIqJIyF6tDesMsKrxV/SUlfx3nWJ8E3lFLgWVn4C3SBYtoh3CjcyZwQc1CU0eUrIb5UEXzM6BoLG8osGHlm43eFSQs+WPGJ4BtZlaWoPvu7ZLpV1ysUAfAQyYchKA0UcIDXqisteNIWNhpfxApYUXbGhwu8rWiByFALsueVH7wK9MUVL0Algg+FzQVtdTDZpM32LyWVJdTRYLui44qO5uG2ktHtUcFpGMvz8jC2njecL7zR3LGxcjkO+A5jNnJzMTAGsYRTFKkO4jJ/wgcWyEXcGmFTyGZ03pgd3+g5Y9uFtW951n/1M7ItIBpvsayAS49xuTB2Asfz4EJSmKk7XrsB4A0bf/YiqGWEMkMBuNF+sHwIJ/VBqzbzewa5M6SCbs26tkI8ZX92m2n0Yc+jX+o8cm9aofMiZ9eHQ+MZmIAZnVfkdV668t4Yo07SMmaErv6ghH/3W4YiQsZfkc26voyKCFmvzFQUZAS3ABm0KxjDKOqijljynLW9Lsxf53Xn+DO5fCKRYlYZR+BHhDINokyln8Mlz9QjQ6Wk6rNtai1q5POB+HCMOG78RW2jv/eVomr8DqWPTdMR8sF0gf9M7M/Yx0KUDDn2G/FYGOtnmuR9aGBw1wv2EdfKuAvj/aI1uwQcOxu2AtV3d6mfZ3g5jkhpuvppY35v5Jell4ikAZ4j8T40Yr2X2f3fY6FKDb6oq0x1sDweZ0Ab+L3EgDoPMRGM8yKz8ey/Gfkcxxd0vhDHLifqM/G+GujfKBcc43jiUf1CB9G2oqe/cPE65/E+dJ7JIYvHgLMwpxaeZwaulgqmNEs8m47lCPETqUAnx08WfIygYTBSB3D8nJLHzwSRYeEBEaAcsi0qYxuVCiT4kOxxEyHBRj++GMo4AQhFxwtOwoOh8rNt1ofy8dLmMunk7jiFCmzhHwrGRlCGOl/j1VLwXeHl8AqOzaEVlSwK/ei6isE40ZeqGWpJWUJJPcSF3eyP1bbHxjPzeAH8vFkhUCICGqHwmNDzZU2eq8/F565nvs/NvXAfr1uE+kvn1u1EGMl8VnhtPLjVAwJNQskPtUiJZ/dtltd4Lhlja0dICQpm6XoGdeMt6LM869V54GPzMfxm+7t6P/wD+fqT939OCwcsM7gzOH73oNrjAjaghBImhohQREgCuLs2PEeGEiEiYO5nwM+1pkpJJf1Xi3UtZLoMV/CT4JYMGXcoqQp4jKExKWtlzrai1hKfA9RHYGD/n4xFTWESCVoR8FfIOlr3haTQS2y1WDcUm0G2np5bzr3iigxZxmT9q/B3PSLky7Iaz2AaHut6190IgO1tX/yONnuYwbY9VVF1YTRG/M7b462HAfG0rRs6gApBW8zYFqdLxEev/6hEfHykDgGyASLUIHDlKswiXw2f+L3h9jDouB90APw8NO+zQqgv41rHFWFWBN8ouxwQdn9jDjX80eyfTNnqbi+Zco6v2NH+S55ryatPXXc7/HtfpKyHZQ9k7HUeKngtC2OKCmM7VHi8ADgBFKDR1vk144ODXBsnZTN+nsi/536gN/N+AdC2oMeMka3TTEwYr6+VrJ0rMiRClLzK26DpQ8W+brBmeF2sJXXdI1FS93Nr2d+FvU427FFoh4SEHIbCxG/oPSCry9bQKwPd0brbFlRuxMHnG+cBC+9FK+vXyv54Qyr7UOAD4oKeD4lFjwEqUkhC9pW2C/nr7H398y+hPHJwe7F+6G38hLflqNgqGbMhQ28rVeNQ8Z/jAEDmii4FvJIv+hY19HB70rZBc2atPvHucjHAx+uf+fvwrwPvbBPyOB9lhlqr+DZFVb4SGbxOlSyyDht7S5pUM6/znT3ICOzxgcuxFWiEXuSXL4y3Iovn50Lda5gU6nFSJJOGXC9LSdmXSWnrTiDPzg19/EqsLNcDd943T12fjfe1F1i7XyZ07namPLO+T4BjqvPgI8VPiAvvsLlbyEPiXTAsE+6E1dXH8HY9gh7GiX66tfFhELYQtAq+yayKLJKKIkIlUgXfZIbggmthxKDNYzgw3tBpNWCPDXoCS1yub8yDTTRSMrD3QAabJv4vHNITB8RCwUawknl0XvCz3dtzmXRGqo833bXzMl2g04cLVc872/nMvvQEuDxz+OX4eOxfapzkGJom46ON5UePADJKl6nVgt8rwHMruuHLjZvDqMNu4L2myV9WDbQPJWRZS17L6ngF8tsPJ/3i3ZM+3l/64ZCDZeLQ4cxBzem0cGg864FDkRPPF9rdnyg4ttRhrBooK89pTcVFiW7Yj0/uoIluZSYQykiFQcHCL/CegWcBEaHPuH2M8cGVr/BHhx9q/fH5A0NRQwRhcwJUIlYpMZ7gHxiqNu2GAdkHJlLFKNB/5pMlZQieI4oyiypB1uqgw2Gv129u9PbLV/JvDR6Obhuuvzn66iAf5Nx40RiKWkkpQ8SZyK/wF+VK4pol/zGW+QnB7rSd3ms+f9Tp6QE7n7uzL0yamUHrSxAGRnTQPMOGcivg8jPo+QKVLjkBvfTd5qr/xfGTfloW/cWnG92rCBN3OCv1Ny43+ncO73WIVX0sHx67MgNdbshhMM/VdeTYwJGi/whi3BQhX4ggUFwF+lN/dO3vXnb6R/NO//KA/iwE3VsMC+xdh6ojgfvFm73evt7r1c2gg7/BIr5szoUN/v39nb75xS/027/4hi84Zu0Or3Xz+kvtb44aOFjLsWgDfyawt1qkSnIwQN8yPitI8ZIUEBXBrM8VaNcPV1BNBnIrrAX6i4xl3J8fDvopXwy8wU61NRXiJCIkICLlOM8oSngX4mhsVT4MPDJBByYkaMTmokcWiE+PJ318eNQH/33Yh3vm2xMJd+ox4yTqP/7+SOL1N45PLGAXgnohRkJc+ML1maR79dm1bX5e8B5PF33iW7739/e6g8+ZDYC1XAjOy2XWhYPOiTbb98KL+93jk759f69vvsfWwLfvGMf4BX61oFemgh/YaiKBP5EXPvHt63cfzvqtbx/08W4SrtWrfQNGvUbfW5LRgD88J0/w+vRw0XfknXefzrqjfkIOl+/8d6ag8R356N3Hs/w3ph754moi76wMhjWJLrUnLm6Jjy9e73qcHJl3O+KnSHxRw4rCAmJ+t8e9jruxJ+6aoaFWEuKg/TBSb6r4ZcF/D3yz67+x9OHjgx6x0YJ9Z2SayX/zCWuRgCtFlcQ0YR5v2pAHM8j5IhEsIukM8g4A7sSYE3nzAf38z5nu7s+6vz/pzOZLxNLI4n1zaHr7aqefvj3op18e9bOvj/rJV3t9cTsgd9ErvgV++2bUT78mv7yqGkcIxwXzTvCZKVdtDiRiL0tRoE9GoFuVN683h7GXQ0u1GtqNrc+xHf6wL+1Dg5A9S5Ei5NjeiHOqKjVVW1Fr9RkaZSNvNmWGfu2//tP69f/qz8jX9PV/pb//K39ND/kJGgu2lXbkwqPzJIfyu7FqgNZQKYcBGgMHKQ36TY221poqpcHPLgfwxjbSP6hk07YW9E5pTcVWVfwTRbZ/phS6XhtKcWtDj5W84Xy64a9EqYpOrVUNI3oYBurPYDoQhsfS5968zJrJx8tzCUEVaJSsYnoxdxfdP83M10kPzINH5ubJC7njB37apJKpSuw3oMI7IqB/jR+6JaQOQLS7jMg+pkRVA78xbgB2wH5oxG+72rGkxlqxces+3qPD2NDFNu6Q1/EloCfkfNBQIwAAEABJREFUlhCFMnr7jny5H8GHR4bUAYFD0o9BXH3TROh5DnrTMqO889L5fCYHzDYLtBO6TfbXbtz1esmigJg35gFt8yh8NHhWYrKiU4dMBZARSn7qc8lQbesqH3zNzJszuWyBt+lV9PLYoRYNFT3Qf4c/d+NwtcfotqJWEv1DBXzThzSSSI4NPuG2qUgqGfgpkTspqYNYGdNqYPPC3CvYuvZytH2tQxHX1mPkwoZ+weehQJ6iHTF/c9uYb5VYK9BPRSR8g9jxmIUvmGddyP8zubvLw1qPGcR0VkI7Uv2ayNUncuDjedWTY4y84i+oDP6i4kJO9abWvAuDGvIZspjf1uPt6jvB38+UWOHqyxX5X2DruB43tnq1I3FytC77gXzkfLsn5+51e7PrcHPcyXnGth9qkeU3FOTPDNlX3YfMoY2DOuu5Us74demwwNOwMjY0IPsBfsexwb9qx5o+YusBaCVV8QlqYc+41nko9BWX8IMhmgmaYg4bNuwt/Fo6DLUQo1WVMRPrxEfWtnd3J72/O+vDw6QPrGXvH2Z992nW93dXeH8/Y/cFOsgoIafgn8RWAKkCzTZUZK2s8fib2M4i5Fi1kn8u5ASvsSv6pkS8BeOjy28bJVGYmYwf9Ppmz/5yj00H7VgjmnXapJn1xPLOxIEPf1dijSHQSVlnSMNPKpFdpoqdkrobI4oKDhlqVWaRiO1NQSwEuxkxh6UzOevBscWaPm8JoQoYtyhKKiPErRJCbmnEfo25UYt6X0OY1tAB/+04hNpT31MSPjJUBFnZQ5zg4XiX5ZdUMlRrIlcIlG7jC3Pd637/G528qHvMZL2R0TaYmC/9mXJZNomhFUEKkEye8kyPHkhuioLMtFVkSysAvse48OBV0ooBnVtW9F+RTYw0JH2GjsuHaQ9DY36PxFNVRPT9/Qn57pmXD8CFuGKYrNuITEfWwRFfVnT1b4IvLE4+ELgg/wRcsMsET7dvsSpywx4b4zd5TENmzKnGeD+bboSEB71cCUf61sp6t0Frgf8C3Zly/lyuzPNFF/Y1F/LFDB5iKKKIECUPuW+BlmRbNuSu+DTheQX4kZ+MsMDHvFbbjLl8fd7kPrdvEF7RZ8OGbqWjy+dn4/jZABqPtBoXmh5nuCKvEvRNb0HAhbw/2f/I7tK6uW3F/y/8Vwhym7RMY33hn6ksKdtsVYghQn1g08IAWIO+Mm5T8lnLht2lxphWE3ukCnbo40G2/ew356//ZP8faCtP+mL5Jf3LD/+2XvombG9dIkKlMN6QRYksAQg5IkK1ZP/SuFBmJBKH1dZCHDq2r3aUCnLsyYWvbkZe8gftxmueKS2hIdGthoythBrz0nNxaAnvgJOEgnxQh3cawMsi9Fd/l/r0cNa7Tyd9xx78m+8f9D31O2L5hM3P2P+CLyZ0NyxIuULNhAOeEQH/lHmP8LRshmqhQsK96vbG8LOBhgXA8xK0IjZBQoWPfIYIBuoKW8cC0776XUDX59vYyZPLl+EuO0DrWkrm0TKudsJWtUqGVihLdD0a7QP1WlIeZ18qhD1TA3M5GT9hl4fLRZ94Z/rw6YE15EH3vD+cidEL885z7cy+YMZ2fWwrasA42HcVngWd0Yv+Cbwn3sVO7Acu1GcMdmbdeKTNufBM3lxoc4z3mGc+bPjDcpjmbmi8Fw2sG02HPXX2+Lt97XEy0tes4BZyfjuzV30gr356eNLD05ncP8l/932aLtQNE+WsM3vfE3qc4Gt9TsTCE3uQB96JHv2fGT7OunucdN0Dz7oQs6GikferJLg8T++Jq0d4XRi74btGTByR72Y/dNlaKX3N3++abo5Nu6GoYNsgLlyOrcpQaqEldCF+Hnkv+8j71HvgI+v2e945v//wpF8Qt7/47kHvPqIXck3IXjLV9xPY4zAO2o0NH2D7kj0OIkK+CEdidNOErjN64BIZLLN400pysnP4zWFgjd5Bc1BDppLQ6fKGEJBpxsxgYCV29mPVcT/qgL6WYc9CuGMOj2Ogc2CnRJ6ETioCjfGPoFexUcV+EeQDbGa/e923D+z7TYHsqRlb+EzAPnxgb+y9oc8KzqyfZ+JytlLINrSmoVbi+srH+j1iw7uHRZ/uF97ZZz08Ljpz+Ljp+QrJ/wme16Io6AT4ubKmKwXvRY/w9H++9p53+e/fPerDpyfecaf+n+pNrIe2R8lUwdatFlXA9SxFESGLZ33MsWCvhu/3+Od2t9eRGGqlYE/BLlWp7/CfaSRjQ1zY5uqfrdOLLPhv0x1nBv6TmB+cwx4vemROnZlT03xB7kkX7PNE3D8Rl0/ocMIW04/kjYjO1/a1rdw3MRcvzOuJOTJ1WpNm5sfa5yH8EYdhKnw0/Oc4uz2wj9sTK8jtOTgy78fWiOfWbSHsCCclyjBMwbP3B+k9QM+JQR+2UvZ1fsNgEzyfOAt6QO5H9Dgj0wXZLSthB//SzzZfcT71xaujvubM8qsvbvQF+8rDftBxN7CPH/Tmduzw67/8Vr/vl97qqzfH3leRvZboskSIa9XCGm+dH8lF+d3Hk37BIvHx7tIPjO3AmcXujIF6AGJsI7p+YdIvBGlCZqilb+hHSuJBph04kC4mzgZwU4ieiFACgUWuEPKPAwq7gKgOoCjASYKsAw19nAIEwPRegJY+ntJGp/h8b3Q4sSIqiXAT85++osyqWpt2JNADhhtb7cEcGQrzLKksxiuKSGUUFTagjTGHw05vXt/oy7ev9OrVgQPkgQTdSHK03x77S9TxQBsJwQETEVo44TdvzClP3nW7HhjH8ihNn7Sd32k+fdKZg8dHAvjEJHdAzCxEq71PohK6dMBQ1sv1DTtbP5eGHt22i+h97nP/L5dZ/6vjB307V/2lpyMvB+iJXNlBigj9Ym3629Ne/4PxATLmAEDDdFcWpJUgXXleXad0u7igxKcUkiL8KS5KJz1Rdrlp8u3HZ/h/nm70Jhd9RQKCk8TYiCBpVl6uR33x+gDseRkdSbSVQ6UUrkH2lWR0p2+//Ubf/LYPjCcOjG85MH6r/fGotmtKbL+11AKsrUjEZtYqE7jGyCYsdL2pos6P6kjjBgNYYUCuiCAOJI8P+wM7CJho/2ev3uhPfvfbupWUBX6Rrkn0BfUESqZKpgZizTF3Q4wMJEa6iIlFT/i8bzgeHjk0fuCF9V6PHGBeSAwrMeB4OJEYHkkSThRP1J0kFvySii7/Sn1icVyWFaujh8SGcyUxztC66M4bmrsHfYLuiQSzMm4Gd/LLA4nHv4mzrrMmeH7iBfrb5wNj/2+vv/j+nkPds4xf0dGxg3q68lz5kmOlf+oHwL/1LTrwxZNNeMv8ekWCeo2+N/imkYgs2Ym8cj0wftL7ntAnXsZn+UD1ZdH34vOORcg56ZFNifPOho7m21iwDrtCfAx682pH8ht1ZEEeW1Fab3TamPhjrXLCPu5HEnRRzdBAPOxb057FyP6o+MX57pFv577/cCcfGHshWbDlzKZqZiFZAPGyXojrCjANcf+qFSUtTymhhHZmYtXUBs7i33xn4nshemDjcs/G5h673gEX/Bd4yZuPWx8Io8PXb/f62VcH/ZIPjL886ItXAzql3P8FB8Y/4cD4FQfGw7Bqi7M2TfBf4EUQI0SwUBq6DMjSsMUe+x8Po/ZjRe9kfoV21A/YY0dfwRb24QYJRXIXRSAZDRvxTVWlelxRxZatNmg0NstN41D1p/7LP6+f/vyPKcpFH371r+vvvv3P+4vHsizaiFv/9vJInB85FN/tBw1jhU5qaLXD6LI2DbWqUu8wNOpXGBpj6qDGgfFYR2Rr2rbChjclDoyTQ42MokT2gs6pUERIWMewdT1EDl6J3UV+MQQZevUK6DAakGugbEBFXwhg240xs7whmDjomoGFnLzZLlmU8Juh/8gm3i9VD2yeXX8i9jw3Ha8LNrBpjVsyVUvpYBFtd8uzKSQ3KK4/1PGCSia4hsLLZHYbjcjpQ+EdNh3wXQWGVuW2/di0oz62opF2w0C9Ui/oVFLQ/AFardoNwNg0tBTvRmw0NpunQ0hiyPW3jFesuUmeJx3Qa8YWE5umvillrmAKbFJVaiNfj/iaA+PGM3YqIVGg36aAaOGhlmTzWtGtAMYrStojQtY/g2dG2JW21QwPf4EzkSs36oWOBv5gm6LLAK+xDdgAGBu6XWGkr6J/Bdf0lXq+NjlGhS5uQhzkERBqGMPyQVoeN9TUOCY0i3YjYPu3BC9lPKG8Y8T2WLFLwKvSv+dl7RVfah0OjfFFYSYRWjdpJj9NbPLOxMuFfLywQbCefnHum/IqZQmB7hWn45/IQU/kTucUv/CdTrOe2MAZnMdNUwoV+FjmARkSAmgKzxWgRvyiMjSpC58i+8w6MGPTGRk64O+MxJZFPqA4jlVH8u0NOfb2SL5l43kLvLo5kIN3rNm7vhfajU0D8VYzVEJKeJcMJBLegj+MV2DDRis8V/LEYqBtxR6eWyUlx/B+rPCuOrBu7Afotoq9i2pNFWheQdc6zPozZdAHW/QT+hq2z2W1bIZWNAAFB5/Zz35kvfqePfAHyk8cFH8kX7/j0Ph7v4SyJ/6e+gfWoAdsj4nkq6BVg1eFZ0Em0x5a1bir2iPzQIzQJRTXgq4TPp7w94r9Ex0LnZWKISmF0BFFO3T13vLN7QGbN2zhuRGyEn5h7P5B5hnYIO6xSbwyHBQCi7sg10BbzSK5o+fJJFYrUJTIK7FOKRy6QiT5sPJEfD2cV11Ytxb6xPgwlKLIZEgoWfz6b3ohf2MdrtAyv0J3hefI88hhyo75sh+EPs/QJK8HM/uLfviLLbstQrQHciXskEfCXgsvrjOHEGdeZk+654XvxBp8wfgT8GKDidjx8+IJhbwFIQyWqVIP7EAzVoJHSG5vyJhFCkApyTggbcyDFT91sEH6KNFjCEVQgh9A7TpW/DOoNQhBYyGGT8yhe+bkA/uGMza0WJiJWAviGN8yrlbohGR+lv/CmIv1YE7MwErkbtgYDHWTww9VVHloQEWQyvhCCedrfu6y4nhKi951QBfbabG9iDvHzkTMXACXZ0r3I41Sgc2lyXgcGIh3loaRhlpV8X0BEh0jYIxsm1Y4LYxZtaD3ZoCxdbJP6ez6rdiUWz++/NzhR40M1WoaGGwDGCzDtV193VnID7PtRPw4z06UM7Cg52q7ufQAmJO+GL5Rg4mZUXTR0UGRfoJfyKwMGx9XWVcsscp2tY0rlVbiaoNMcTN20wr+ZL9hwwW5LvD/W8Nfok/6Y6d/U798/iN9Hz2DA6rMM7OolKqCTbMUaKUiQgWZSkniKKkX2lLy/lEbc3Il76+dHwqxNmXPLa+Ogw6sLTvmmeegZUxoGAqC+7m1JHekBnAqbbAyCfmKCAV6Bays04rtT8zHT+Q//0dgPmj5hsOf9xzEPbC+nNDxTBx9jlP8PyPfCiCqhA4JoQLNSjm02nP3yFrZKkwkdADwBSZBJxE3G1S2LlOExLAfIAG6im4AABAASURBVGSSQEjc4toMfECij7GrX+q9gX6j/k4Ihl9B1MQVz4CosmjdVkXYNmR/234DnYZWUpa/df1kbaGyqfI8oqPlto8feS/z3v69D4w/PpCvTjqR733Y2uc3a7znCYOvOagVckLFNxVaiZ7QRqEL8fTEAdYJm3uOeswFOk88P9De5yy+cLz2dZP5sBJggTytVvYYVV4vj4dBh/0g7z+8Jo9j0wCUUhEh5Hl/dp7incf/Ydbj6cx74pn5fNFlmWSeZ/a1F+Q547CLfe86/E6sEU/kCK8T9+TkO9bKB75kvX+a9AjNC3lPUTTyfpFZdCan+J3nCR0u6GKdSknkq3zp0VgfCrbIHqsH1k4fIjtuahGXbZ0ahgJUJeMUoQkbPHIm9YGDaK/dH+B/PTA+yYfF3/K+6oPLB85TJuRP7GN7HG0T1ubdWOU1qpaioC9CMl3P/gV7ek7P5BOXtq/zmvC+92aW5eY46vaWPQ/7oUYcWJ+8EjEasMoB77jZI/vNbtANfA/joP1Qu84ja+fIGjm2ooGy9jkahHIQD0lcVJluRAiR8A35AL0n7Dm7QaHM7LnRvrrHl4/E4SP74yfizWvsidJrgfEcA82yYtjI0AytR95Z/Gc27tnfuPQ7zISvn8kL1oKFItEHiLIpm1QGyfWJ84LHp5k1+qz3HNB//+5BH3ln97vuE+0zsbIpoJEqWVSLIXtZMqUIbZt6LlBIiQ0G7LUfB+yFfYdRQ1aJ9SiUqhW/tcZcLUrGyhdJwPOBQqYR8LFuD8Tld++e+ALnrDvmjm1yIf5m1gyfdZzPZ52I+yf2FpbV8TljW3FV5n9AjCkpUmOPt+myEcsLc2PSxKHzBZh4J3Tun0Hq/BmbBj5aSXU9jnvdHNAFncZaiPOmgfowNuyQyhDXJscWbMVQ7IWdWWeTmEv0NEgdUdb1Qq5+JP4fOLd5onx5h/C8XvFrjaI9tnt1POjt7Y2+fnML3PAlx549y6gjcXtLDL9+Ner1651+9Wdv9as//UI+VHacNgRBfJUMwR4pNi0cGJ+x3RN2ywcm8z0T/owgMxPFQnmyLNT97CC6MPEmgmkmIXhSmVKrSfBXjFD6y8XAc8lU6Hpt16J/Bq0RfAICIpL2eAYKuX4t6VZE/LfB3f+dIVA0usMRW6iihdVtY/McuCWRs5TsTqs48gVKFgyVKj24Sw/SgSAdh6YRR++Y/Ltdw+lFjQC3Dfa7SlAMHO6MuiUp3eAQ45bCAUdWbVG1sg0hDKRNbPIWYFZZJ5XtrFwuChL1RkL2b1J5sZix98pGZPMAQ+jz5TaDiUHOvZ/7XtCSlj8ynPVnD3f6y083+gfzSAs3CJhWohQV7l7/Dfq/zlm/XCY5+J0kr3Dl4roZuXS/nq9QyLf+/12g/Libuaf/1+VGf+74Sa9byovL4bjTLYfwr1/v9dUXAAdoX3JQ9hZ4xUv3jhdWB/KMzR4fH3T3cMfkXRTYuI171WGn0tCxFC0ROmG7C06fVhItsDCpFzLASuCvlLaf9TDQbSXlcqVhA7oREDr+W7Ch7g/w0Ab90zdf6dffv6M9FY5rIIgxIYchIihClXgbWunzpVFP2jeJxWBFl5kN+0wiX2C9yl8nZUqVGIsM2raON1knYmNB2JD7C3EIQK8CBUjo0iXjOJbOl1lOLI9M9icWFS8kZzYAF8ALquf4DL152TQRgycONO9ZbB+caMkNHj8ziWwW0+48zAdgGN9Cr/JhmXPIJxbvM3kkFNqPVYcOg46eO612Weki+a769HCRN6kP5J4nXrKc5O/YtPq3ip/YjKCqFKnMogq0VrTbVR2PTTfHQbc3TY6NK4zyQbx5DiWx/qYVAtbfc8m5bCUGupMRIAAmJTbd5H7jXUi+C/qHJCf37iPqgZL+IqwwAUqGKgm1kus6lFThOWgHFQz7KtRZYU/bbcIetokTvWHBfxuYDO2bpcOh6Lbr1K4lLwP7sSBDaGypHRsKx39l7VTMyDxBf9b6HMtWJQgWg/xAUEUEchboNw1D0wjs8MGe/LXfj9hxILaKBN6mq7yYizjrTUr0KQhYSwEvoRXiscPN41v9j/7jf1+Hhy9VDt/qN3/9r+if3vxD7LhqxVaeQ+EFD9oeUzOFuRQR4kOCdtKRpXQ+NCr4SfEDToJf6CulqpdZFECSQyOKQrVDUia1jJAh0qXk0lDwS9JWSiHuqmpJ+dlxLK4w0E8hyMhJYMFxM7E+szjO+OlCeWGj0TdgxMeFOeMYsa0cM/arDzPO4E7423uOiTVyBoFQwsuhCKSEj3krYMO9OgfZVsCGQFtv28SjwxJRtu4LmvsQhqtGyLYsWXrpekPHAf0GDDzUooGyoWejrNV4wjaS80mIC0YuOz3wag0V6Pq3JyhkZr2URdi0olOXj3GIiWwr8bdqRrmJDZPzx4Lu1kcMtGylVuRoxI2hKDMVZgjja1xIiKySlPRZj8pDUSJLKp/1S8YEctgQG35Z4LnAcyO3B5ZFRdUSGkqqtaqhFaB+rrdakCHUrCMAOTioX9ZpRSGXaCr3RcgqwD+6bBW6lY5e1oROqsCvZCopjb8hx4psjpWZuFntQEkJTgVnGFKtpQrjaZLC3ADwbNuVsSuxsva5jJElJVDgy01NPSYgzRqx6sSB3okYdNw5l1zI7X75mwi8FZpCqBA/LjtAArKoiqQCQnRL1w95zIoM9qfXANwt0VdhbtnHVslBhRxUez7fj5Tsf3aUbXi2NZv8oRY28qlqO6OAdfXhojlu6LbZd7xgbI77LgxC6XrZl45Pg8dBqvvUNHfmD58BHhV7XiHxu6HA71o28FpFHqCUgg1D6vonxRVqTbVa0KeSE41bFPzMKH3BwF4TT5RP2NIvxYZHNiuPvCA/sj5deAHqPkZ++x0TSYw3DQplly+7TEmnwfo7p0z42DZe4bXipw0a+vHF3hRxZT0O46AjeXocW7dDyfQU4MvlTeY/IePkOUe52p7QiQhlJHYp0Cjake9bQW8Es34r/EJSgCOuTd3qEs/cPPG8qR9SIR7zHGx3wDtLUZaikgmelOhWgFqC+Rry1fVhfESAF2qUA7FgaOAZNxJrgONYnYk5pjHxJ65Q0JnhFVZdzwv6nYntJw4h/CK3WCgwXdh+fv7BlhIUuv6ZKVjTEPJluVai3nW6wKFGF2L0VpfSc4Ms3+Ynaj++t+sDaDJxINEfkfHLdt1n2b/4YwJmC8kI6+y5P9ZCzKUa9qiZSsaKyz4x7gss+OglrjLVZS3g1pJ97PAcvwO+aG4HisHyACEuRMW0PUevVBbkcrli7I3nlefZgH3NH5YMCvQQYzbNz/FJo0wvoM+tiMBem1bibUW/xXjULfNCuUJo21bBvuNtfJqGyytgW9p6Px+g83Rt63jQ3IAuyO/oF7EomjfsrKuMyL4A1mWzThBjCGS6xPKnkJeGZx4ef4WVFrO5lpusC7tto8rjOvDxsk7ZDwVfGBIMk4WdOg0qC8Ct34h/oH9R/3an86fP/57KOmrBLps7e2snKpmAqAPustzXJz65N9o7bYRasTG3qEq0J8K0xtweK/FUVFsy30MFByVgX0WEXM9epioxk4nkoasBKCJCEQB1hdBlY21ZeEeY5T28DwHv2Mc/MvfOznkI5PeoGYEdq71O28L4F9kgB6kQnLo8tUSXTVwb4PhgSOdlm0CKuvDG1gEUxusKnRiCcV9b9PkyLY91Qy9p4Pbj7wFbp/fSsfXKRhvg/WkK+0gFWbMIu0klr5C09TqylAzar1BLMibVsKu4nNf9PvXA3vCOQ7sH3pkuxOaCcBv9V+345Nm2sh146j18ENerFmJ4cd5gjbwwN01zdhtjJtq993yCvvOmxyQyudyIL1sweAh8XGvp69qedWNsRQVZI+nlRmlQN+bPynvmojPveKZpeU+8E17Y507wmpHda8tkWVxHnoV61weFLrQ9cZj8wBeo9xzKPTzNeiBOnnhfe+I958LexDErGFq8FT1m6HYdCQBIIFdosKzI2MiJiCnE71DsB3yDYbi33tZAMH6l03qaxgyTM/wsi+P0Ef6Wp79T8kXHE3JdWMfF1WrRgT3LfmTeDFVDK8gAYJuIIP4kxLzahr37GR0vyDxbd2QGRQXcgflmGgfOd/bQq9BFTSEoXLhBtGxdV+y5YLeN8b2fjgA5UdR+8TwekMOHxUOrxFRBVzBCso5ZUgX6CX5G0kgHki7QIyxMSUH7xsMMnwl+F95TzvjGvj09P884ISJUa1Uzv6HyLlhlms4vM/rO2BKyXUxxBboGLP1O0PdwuWmLVRulD4oTn4n+GRv5oPUJ/z8S9w+8x5/YJ80TRPohb7A/yA6oIaECZpDBdSFXRGDbVGU+NfZ47Xm/7DWuWgj2RSvCMbTTqdiklsJes/Rn65GWFzqBUBEh1CG+l/6LcifsMTkm7UvstPD+sLIPXXE4puk624ZOshHBOxa0G7ThEdDV5yuuNRfPsDJoZW+7UBpWCGIpudsyNWT1Pmw/DNqxpzOMrZG7q1qtV//C02w68JGpPl7QpAvbBFBUSigjJXpXfD4Ro56rC3r5mSZ6pOSzltRQqw5D6/vI28NON8ex798H7GwbDsSy99a7VsBpfX6M1Cv9BTlqSTlezHfFYxNz6eScwSE13x1sCpBkiBA85eL6oX5ZIAvmxDHbIwol2g0YZT9WHftB6UAwFsiERH8A6oTUL9PoFT42oPe5vwMNATzfrr6Am1z/cem6we3XKe8nw7VFSikSVekleImV54RAwiTQJ8ABHxHduPux9dKGKqUQwBWDNY042rDbjyyAbGhRYmYyrs8QBExjIu0J9COHWbccZL3m26fjfq82HpTlIJU9MEo5KLLKjq/YrtXCQXu9Qq3a08aXOFqZ+BNJfCEoNiaLfnzF9WFDjm5DP7rtBXje49H/2eFef3SY9B883ejjWtS7+YheA4nBpmGfuiRv6D+9HPXnjh/1VXorIGwH3vPn9WljNBTC7YaNj402ddDL5X4gIhQB6Ad4QfkudvqL60/0p49nfelfmf/6rX7Ctxw//elBP/nJoJ981fSzrw/Ajb72b1xycOyDwj2xVpywkGth0l94mbuwqVlWDpFiT+IfSBarHh6edP940sPzIn5y4uAFxDZdvXnePA2Y3tjRJjZQlcv1RcgfyR29Lj6fIcTlj03vOay2DX/p7qMU2DpSAtNtMlFJEfED4OcEShZerFKVeVeAgXg47kYOQQ/AXrfHnY6HgWTT+kagEpcJHQuZkox/YOHqc+8w6hX4e+LYEz2SuN9EzG9aiPWVxILK8m8mOcnf3Z84fJhFs5RpkryoiRcGCbMqJJUSGllgDsztgWSe8Ha8BO3DWIlvbJ7BuI1xWx9ndSNCpaQa+hiGVjqd427QLXIexoE5IPw0903qY19wFuqLTmwCvGFqrer17Z7YOOrNK2zh32hjXr15vdcXfKHw+vWoWw5Zj/uCrQa94ZuyL9/s9ebVTq8t1QLzAAAQAElEQVRfDaot9cCh92/94qO++e5OHz89yXp7k+RY8Lf4/ZmF7kJcBLbaoevNftQb+L59c4DuSCKtGlqoVqm/RDDXx7Hohi8xjvAfqJfiviAidT1gcxDZEB3ok7q+0Ut/ShtGXhyHLMTB+GyC/sr4RRvJKnCWf5NL5JeZXONN3YlkfcJWZ28eyQ1e9PR84QZqIfvH+Znuzz7JUjXudtofDtrt99oRY8PQ0Knh+sIYyfnQdvG4zKrWBtXaVPBhQjwt5zbp63/xR/Tf/8//twp+tjf/WH//V/4jfRh+jj6bEr9fIaGbXR4vFTP6mP4LzMTjQuB5/s70Wb8JHWcv5rRDTB5doGc+3bDY0rRLJDKlsoSMFMgBI274M6jQXmuqIXcFxqGxNo39X4Ts9zuwk7ibOkzOs4D970O3R75x7nYm957Y+JyIizP5xZvSB744ufNvifON9D0bo0d84Q2rddrwVZdRL1fgYMCPxNWG7NxyVnVo2CYrFft/JQYWdJ6xw+ISOyzUTdeb9hmHeD7Mjhf6Pa47DLrmkNgoqVQ+DKWXqZLZ80pSCuab+QCQUQfGL8i90EfEyeWKEjRLWAnxNM+bLMNigXtHCBF05mNCrplFY4VYHwctGSRFIBB+KDXVBmIJqCVlUeiRzAdc140ayJyRsr8MjXHVwJigfZMxxbUB4glfQ4Nh6CgN9jNQa1Ul1gtjIkKeryVD15gImb/6BR34b8h+lZnn6B39w/5iuCpjG3mksN742Z1gyuZY0N1+6XbAX47lBZq2h+sujYt5kdQjAXhc6bhHCscrQlm+CDrZJJq3+uVngA0zzT2HX9j4Th28h1nkGDmzkTszn/wSb5+Fwuhy3eq5FLQj6HmG7CVMKC2cZV2MiLAlJEwp62yf2Q/OcUMrakCpqchgsLSy8V76nHUEbbCxXyRQlCTUjdy1GAdBFmDFcJv5MNo0Et1rSfxT5LLy3Elvku2QCGOeYytq4NUOgb+zg9tHfD7W0jfhu7HJMFTigLZaiprLZxhaU2sVKKoI2VpqHKv2rKF93awVuUP+UYSEPOIKRf9ckH3usb9qRpcZe1lOx/9K30rfQiz4N6dRQBHR6Un4hP4ZG3QAp5f4bWaMx614DXKKCFnvtK4YI4p6G58YRawPmyZ4X4i/7nfm4QIdkLpeznd71tnDYWTuMRgHz7zBzeYJr5kcsDB2oY6ZlfAYW2V/UfBBqGYqaIsIWIaK5Wil03bdcREpdQj0QugF3bwPm4hFx+eMPCt8Fer6W5eAJqPciqbCfqw5JETCWTMxvqnQl8QUfYyf501MJ9ok0zHvhh/LM51rx5V+QY6M7LzkC8Xsj+4b6sbFZFr4QO0r3VW9tDBwYlQooGE+2en5mWZuUIWK1NwWMm2vGd5LPLFGuDyxb1mwRZbQ0FLjUIirKsdXw34Vuxbkry27TYPnTdDakMNgJpRBW+dPfwIVeq2kxlI01sq7QtF+oBwafIoauamCUzN42Q1Gq8fIgqK4WraB9Te4joiisYPrV91hDELvR9GFOF16SbuRJK2UjpuZvfaMf5ZuS0aDCyr9xhFUQLYU2DAi/NDbNvA2HHoFxtHqzy4L9Y7IBxw/P3n0C9DF3UfYZR2n48Ij8FtiK4P8jC1CAX7wGbDYtMJ/Ya6sltu24XlDp61TkpJxNUuPfwYxBl3MACqf73AtBCuBrv7I+BUDLOj21+v/RWv5pJvtrf6H05+VQLJbF/gs8Fue+a7g9udebuq5gL7ZsrkNvleaLzKEwkwzpKQtJFGPCAWlaFPQxm19zA8S9KnHWhrnBQEcBTZRaGXewbbPC/M2OLcsKzIhM7c2cPUM6xbXtQ85jYc5oWGCerbX1p9JNcSgOpiGdem29sMV/fqJkG7CNDLPlWfby21XfNB4oPlK34+AQupt1Onm0/dLi+tXuLZsjP1d8BxBVqtgm4L9uPsgt5k+LPozIyUaG0h75pzfEQbqhTZLsSD8BUN0wJgXnjf6KvN1YJ62oZBbq7IEdvY7zvTDewh7SO8tDSdoMK2kRBJgk/2DH0yTPh8EbsRGpXvo7yMhRNf12iT6goeKbLVVudPxdp5mdXCemi7yv049Xdj/0n75DOwnyN0zOdew4IgXn7mEuMmpFmlFPx8QfmQv7N/c9CHhI+8jpjl1eov8fnJiv+y9Y6BHY2CJhAZPiBrIyaO8Pws8uQELdC3PCZs4t07obF6gKjOUKF7JdQ1aNaFFWygkAHGJn1UXDHhhQbkQgAs0s0i1FXJw4T1u0G5oGqDDUGSRIqIDrFlTV+y08v45458ZHWZdsIlzXkR0H/Z3cc54vB+q+BNraGK/bn6WIQJtCEjb8IQtHnif+PRw0se7J93x3uB3hgvrBCjMy9Jlq7V22i4LshX8V6CdLtGz1me8lozJqy1QIAzwc5mUGeo2sDz2t/nY/rar6KvQ81p02Df5vXXPe7PXqJFzq8O+6oZ32eMB+4xFBWIFGUpKiCCxlxPXiuCbidHuciIPnImrC7ou1EVfRQfz2XNm4H9tNRD/id9snzN+MUwsTJONHlL3DzbdGZBt2BUF79jTMuHPiTkzO7S1wRt0/BbEYbLuFY0DtmuFvWGR7RbILa4w8GHZrUOh3YB4EvNE0GoliYcq7/sO40A5aj8M2o1NYxvwSXY+iewDPEbssmNfZRgoK7wDBitxtkJztk7MVedem8L2iUiVLGqtImvTYRw1wqu2poLfS9KPHIF8ST0jFBFQFPNskxQqpTAeKFUN2zaeM5KeUAT91EsW+q4wECetUi+hzFBlTAfGBc+oTl5e5RidmWMzc+b+nrMyzsvO5IUFv3hcaxUbDCq1IYt0Yj4/Ps0cwk/CPZuMFCmEkPoHwkQE1ZAvi2+nL3zMgJ9LSQ0Y00b3b/cdcfgIo0wIKeS7g9SNYEdZ4N5G9+eS/s837dyfH1353c9u+72gx7UFM2GUQSv44gDaVmTuCyIGmjCUwcYSuC86uKwY1mCjD0PTCDhI9vuxG18OjolAZhO+8rKkbRY+YSOXOhL0t4dBr2/2Oh52GHyvqAdF4aAiR1g1ZVRlFpVMDTh2JPB2rWgP353bkbMfGNt5TDBPFHGFgQ+0eTYmDf1GuV5KdIt40f/yeK+HreivPh1078PiCEUAAkL98ij7wgBLufy4FP3Fp9f6H+/uVcDviL/rw83PJH5Xj+Ch/59XBKP6zQdYBX3/m/paD+ON/uhB+vonX+hnv/SFfvrTG/3k60E/5dD4Zz/d6Zd/etTXbw9683rfD+k8cSuT2ElsYZKe8cVEYl99YJwcGG+1J/6HRyYBB8b3/cD4TMBf+GZ1YqIsTIA+zdF5vW4dMIZtsGIEg21OE1Je7y56SNxXoBLU3A4RNnyL/tnxtf57336jVxw2RRR50wA5mY5BIS4+GBQR2DdViYGa5VpGaqxVBw7zXh+PHP5a31GH48CLR9PQqio2S/BMNyLUaNuTgI7E5u1xx5gd44fentAWlxP5zEbAG+UNJZ0knliUP3Fg7I1Kf+mF5oKATAt5joDGSKlkEsNVB5K/+WcG9tqUJdXGqgEI6jMDJsDJ0rpGhEqJPl+GVrrsO+bRgUT7CjkPvKAnOF5snkhET05EfEP8eFp1Oq8swlvX4dXtXl9+caM3r7HH7Y6D4L2+eLPX27d72sb+G8Y3LHavbge95cD4LQfJX1C+vh3ViJFHHxh/81G/+P5OH+6e2AhM0J+BiQ3BxPOFBHjWhS8TnDv2rekWW/rA+Ms38LwZ0b0if6KPFHwR438uPuxSR/fhG8djomuE+rwk38p2NghHufkKwdwPRYR8reSR1fMbi0bFpoBi1UZMu50gVYK4QXBiE+SEffLGDDgjr9sW+hyrppgKfhBhlezvBZ9Dnk1EIHvTuNsTSwft97vrgTFxU1vFl8TqFizOqxwPC37MLOjc1OivpTA+kGXV7/+7/5Z+7R/+m/L1+JO/qb/3s7+mx7jTMltuGIegFyqJvYCIQJ+NLyns0wW/Ln0T5hhjbUVF+qjMbLoW51PKzTkVGULqtLpSzCJMqYhQKcmLMfQjeU5JIZrlK/gomaoGknJjPjmHH8jFr24OOjC3ItGVDY4XxwtlBzY9p/NZJ+LQB/In7NttzebuTG6xXR6eLvpELrl7OPeYeWIOmcbMpPEcs3zCSoZNoRWbum0TPgFWHrZ1o92wasV3tvWC/guOcjm7pH3Cnq6b9kT/zPMCn5X6ZiB2BD1UuXKkQggK06hRacR+BQrrS9JnCczPMqyM9TxdkQVSxMezPMThZjsHwmJWx9UC7oz+K7xoFSp1uS3XBZlmZF3oc79hA99y2R8lUpXYacgwtCL7LSUsI64Xq2xK+CUDKnLbbw0lKmDf9TH0MUAe4dK6GIKWBBrjhpZyfhrgl6WoJMC4DClTyHEFuiQm+obM9sWG/Bt2gIxM07L7mW7kCsZlB48znetYybpad9thwi8ztug+hJ77LKtt6XonTwM3woT6hQymlQho2iXzahcjG0AKt2Bwy9J9xS7UfCb8YZ/MOM9xYrhYBp6tlxjXx4Dv+HJdvrBHRKgAilTCU8aViAF0Al8YIkp0nSv9taQGz6NWNLDxby1Vea7IbdwVfRf4rvh9fWbk30opZYPyCrWFzemshTk9P8f2av02YV/JdCp8GlAiFYAiGIf1oFmoO35aq2o1VTKQP1VLIlfpba0WZKsawfEaMw5NrTVlVvCLKv2We2jgjVeozfSusNtVHVhDdqxJFR6Ch2UIyohQPpchdb9P5NUJf8/ovVh/9Onz0nXaXF8o0cBkhBDoI2y8YYdNHjeBa1/O2GQm37ut2wUeCc/i+EXHTHQO24UOboYJ9nJOcNxZjokvtDxeCrVaNY5Ne9bZ436HTRqt0kQe6zGD3AsEZmT2vLVghQBs7EGHerVHzcDGoYiQr0CGig1ts1qRhecEJyI6jt1uXS6sURficIKH5XF76oofAW4m5IIsIznUMJEuVEi92CVpT6ZfyO0ev9C3ICehomCseVd8mPCGkCw7VJXiMwy0uuTZY2zPl5iEMPcmSMo03YczOw3j2K6MVikBIDVlGOD1mZYZ8hCSPP6Cno/s9XxY/IgSZ/RfIFQYM2CnHbG2H6t2zJuhJXEYQJKfAeyZRaaIXJTQ5VO+GC7TKOhSeSgg1pLEu6HI8W0f7/DZaJ+V0mnWTBlC0src6Ta0/aBtX7yA4Oo80YF+C+A6ze7yI7DJPl3Rx/kQUeRy5tn7DvdZ14XxBpq1Ul8hAjs+EQI/CPlFad50dxrm5bnRS3eA7WdxvYz1s+s0MdqfvxPct9K0WbBnCM8TbJBAr9MeYWuACI8FIWfm28IeY6XOjcyo3AlJRq0llMjsUV1eMwLcJy6XBqpXPHCtgu29UoG8/h/6C+7WH5/+jP7g/CdlPc1vwScdmO9+Nv4KE5f2lee0ZVye2xyrlhGy0AvkI9IzqQMWIkQbwOO1EmgpMVwv4yJCWYquNpG85nRc4JFquwAAEABJREFUgbsFcw589DcvvwdMzg0wnCHS5RAXfJSU3Jii0yb0xdaJGNl4dquuvKHVdWK8ZTANz2eX1nMzVl/7hASGwD7qNIxvgL2x5A/HnLg+t1H3bY4d6DBNCjd36O0MdukGlx34MD1DZ8ogf6mJC5XYiftZJvEMMDgA03dfq8mBUuE9v/T5loGI0JgR2nPfv5Xq0r7EtKot1Vq9rk3kgYjAXkt/9+h7S/aYzh1P5JBH9vQnDLpAT+AZNko/Oi4uPb/Msg0rcng9K8QqKMKCqIOU2DwiVHp/EVVdZZtl2qfLRafLpBPnCk/we+rPsy7kbMOE76dpIxerw4sf+35TEux6ftnQ9wmZ73h/vOcQ9MG/PNF/uWKRbXDhffwMjxP7Y/9yUjC21SLnsFTwFLJstp9BIeRf4bloYqxt4/fCmT3DAq8NXwaI1VBSte9rkxwJNQjZRrbLjP4z+BcCzrnZ7YnQrZWeMw/7ph1+aPglUt3HEWH2sq4TQX1mnTT4y78T62rPddALBozk8eOxsbY2DdCsyGLZJia9x9p3iYxum5njtrN/6/aOA+MP/UDurEf/sg/2XrdQloIurcdIa5UyrzYqkukYAh6lJn1VAweGNRO5o0OIn/AzAF9UYa+1cvYxy/a/kOcu7BUXT24Je0WPxT2Hwv5lpz32GDgsHlvqwB7o9qbpeKzYqsg8ISlElPdznTZ+YHoL0UWj1lCPL78rTdhtWT3BgjEFGg07DdoNDVvVrtemjZyx8P5HnNhm+AoVVNHPftkhz/4Af2QJTiRnDozn+QKPBf/AGfLiSqBGqjFurFVDLaoNQNi00PARVwB+TIR3ezIm6HM+JuC6TLuxofvAvB51GAbtR2AYr3JDuxJrhobvh7FqB4zgDPtBjfU36Ecy2fcL+sz43THo5y4uvAs+rMg2mj7vn318rdgpgaKSlBmKDqkIpGQwYSdfSf/Qilqraoyr0CrgJngRAX6qZiEnlW6L0XjFNAH6Swk55iuyZghbbsCqlXifiA/vCz89POreB8bM6xUdGKaKXS2reaKanohdx/MD78HeqcmLCfQQIK6gH1/XNikkYCNqZgLxDMNTT2YLwbDaD2owOrJhvSEARoxaET5ROuXL49Xx/PR7Asba4PF79rndJAwdYZObnj8IB2jTsBk2+UGs09pe6pQOGBvAScKJJrGinbHHma9f3+rrr97qpz95q6++fKO3X9zqzZub/ttp/o9ddmPDOcGE3bpzjgTO7WGnm8Oow2GQv4G6OY4cZI3Umw771H4At6yMWZRaCBAOw0r2zfzIhNqPIziD9rVqn+Ajzw4YJAWCziSYCZiJIMu7iSukiFCIi5LPXv9D7aL/zc0H/YNp0N++dArqHeIysoHq9e6UenXDcn4yfMeh8cOW+mPtidbeff3wWMA4hmvj8+dLQy/7R2dr0RJdCjFRW9Vuv9ft61d6+9WXevP2qNtXoX90c9SvTd/oq8u/wE8ftW4PTMCT+jdMLCBnFtKJ5LcQ4CuLmrgSwojCod+TPn78oO/fvdeHj3fyH19/fJw1ndFoSRaglSR90T0HhyfoXIjZhfE9t13FRM5NkJO8kdH12iiusGEDgADipvV6m3fykQzkVlJfmJj/5c9+Rb///bdqJERjMrKPd/0KpiqBLo8rfBQG18w+4WspvWzYK0uCE5JIIHq5QhGhQl8yJiRsBpce5KQuyoU4cQK/sOBZjFAqsyjAV0pgYWNpwQg/wMpmZtWZl54ZG5USxG7rsCNZNpLNSLnjpdoxv2Net5JC9M5/gZH5iqvQ2JzMW1HHq0Vuo0vkIlmuMxuMfkjMZqMvOPCUQoVxA7R35I+RuebkN0BnNNBuuTwHLvjSG4sTh81OYp8+Pem79w/69vsHvfv4qA98+31PYusvcmw8VrxQobEnJyW6Wdarrmu3RWDIUrLP6QF5B9fRo5euI9eu1es8HQf0ahrHwgKcatA1DCy+hvG5HIagL8U6ryhSYsMBGx6w4W6ssl6FNuvkBXIj/ph2MkSC30IVWpa7gBfI47rHHg4N31QW5aLdLqGVquAUcDJThhWdJ/LGmY3hxPzxQiDiYyOnGERAZwTyVSU6e0xEyJdtvIB39eusDf/+ob/2v9Obb/6osj3q6ff/R/r2l/6WcImaZWVYUmKmHhOCt/OraczIcIWVTeGGvbdr7EFzdkAgUxCVBcbFNKggjpLySrOolKJGY8mQwe0BDzEOip3uQgyhkrpukgq61BKqJXtdxNfKmAW9Lj3O1z7Ocs6eM+SWC7JOgJ+98M/QNFzYSPeYJW5PbI6egBNrH8MUEfAoikROQ6QSCPETV0gETuoyiAtBeyZgMno96oBc2/OcpLujlpASdCF3RChLqscasTjWqlYLvM1Pny/T+AzYeEGfhdw5obPLBR5ScIciUtE5eAsQsq4TuKfnNf2Cjm5bsUMfpt91hfTyWyLCFyu+XNZJC/G2rLN81drU2qChUQ6VODUU/Jgq6FMyVYG0LNCzXay/5TRPg2jgxgr0cneesSljUcBXfGm7wW8FiZsWWplI68qKu4q1ZOPFaJX1uZA7ztYPGf2C48O7tTMJs5HrL/puUO8ADdwjzCDzcN2wsA/CxHIcmIT7ZqRc6HQ82pYTebjnPGx5pj4bEbr2JQoIEtp+9ONuhmszz2XDllewTG6zfgwX4aDMUPkRmGYWEe+poD3ET1yhZHZct5cSZo3dJc+PgYk7tCSvFV6IQyO5ZABoFsMky4dgM4qeWZNPbCxP/oKll7yE8gJ64SVxcq4FL6JI8LW8C8+2S5d7E3xD5t9KaqjwG6paKbTDxQPA7/NBfsYyPIvB3G4w2Y7L8M+yj8g+klu9VrluufEmwzbWnFVXsps2jG2AdL+Dz4qCY6syDK3IzxXiQ4eicWjak7MP+0H7cdA4Im8rqgbLjZ3F5ZcEGFBTlzEkGdxm/R0LF+w3M79WlwTObCAu1uc8KATdXn4rG5yVQFh720ZMowd+EFeYcqRW7AkaOtKIbsLmqVTvp2ndGAeNBb8s8FqBjeegnRBQxccjsEeXA+vIcV/Yyzb0rBqwScWQkEQs6JBHZnKkc0gvHZvA/AwLgrivA22r3yiRZUMauvr86zbiuWLbAqSJA26/QHvC157RiqpSS38pG4mPoVZVbM0QtJIW9JmYvwv6dB3RZ1nX/nI5Uy7YaQOTKcTn77yDR1hKGdTUC+cTP0AGXSVIaEGeGT0WZOp+4HnieWItsP4z9lho8zjHTMNWAzIPrNuGCn1CS6Y5Q+MMrsddqPtwzrJFhKJICRT84PHj0LQHDiNlh8qcNLTr/HyOc++tvAfpZXNf04itdq0y/gq7MXt9bEWmXTBgBvERgRdCFm61PDjo4rwIXLDrhbViJiZn7DtjjAW9N/AITRGO8hVXClQDMCkszo3p+zMt3M8NHgR0X0FnhaZhcxuGcLsxnwdSPNOk9jvbafjRbayIUARge1MmwFNv+wEVKtzCGbDDvxs5+0dAOyagjdgCgSmqCX8ZLuhuvy/IPQPcusKmlYpld5/rZvEv4jf0z9vf7Kz/zPl/rcP2qstiuQwlU/kMpVzrtVYZIrLTnIkt5wjTfYEJoWZg3VatyCvrWULZaYXErZQ6hHq+8JgzB5MX/DoxZy7Q9X77gZd/w+N51RO+PgPW0WuXdTRM+OgCnMlPZ2Le8dtx0HnutlmZbxuyqLvc+vdxvW/j3WzVhfewifGOH8wIbuACABvb3n1+0eE6ZOm/0rvWr3Q3dOVGsetzr7x8YAN1oA+dnQJF2eEF50dlR6Wfm9YNWQCYbdh0MxMc6L6EQAHZUF1mqM/xkqxVyVy6As1aEN77CNvwWqI3dp5oX6C7YMMO1G2jBX72X+cXkqAvrk1B/G3dpguydBz6jbdAYzY9l308A8DPSFVkGloy94uGVrp8BcHMy/sO/wLEk9+TgDP7no3IqODvxqI9+f5wrBqoZ8EveHIDfBtCgssV1K+ty7gQh46lM/vgM7F1hu5EDM20z/hz7rJCCZ0FIdvT+bCSwxs50s/LM95Maf0ME7FzJl5mxs+9fWMeYk9o27YX2xUczw1MpMR2pSQ2KOwxi1wXbY6DTXD2ByVN4G5iqqiGNGQoaF/gc0Hmhbo7sxVVYBxSzq3jrmkAKvZK+GwQtj8IVOywynaYmRsLsmJWaAZkEl5Alu5LH7T5YL2/j/JOeuYdYoFvgO0xTEtdsOPLPCHtQlt9L+6cm5Eaana5EgXS4wCrZlkCXZw7WhvAYd0sKQTA6pLjyHNywQ8LLTN8LfOEDTcIJPQK/iglVTIZFleQSUSvF4y3ot/ZueJp6XPaOrPl5sikYPuqWhsyNo1D5bkokYlOOOIDXUHI7OZMiZvujRbqISU8SkhJi6Hw7LaI8DD1d2NtulLaFCn4JD5PDUPTjn2Zy5JFTBHQNvSRGnbLFFQ3CWM3+ndj49150NCaCnpnBiWQqaFWaDUd9yO6NNqLIqJzXiV53b7wnjE55lknJ+JxZo284MTTzD6YA+7TdOGLk0kX9snOuQsO7X5ifMKDpKOZtqmPnfHRCv0NPpK7E34lUyVTGQjPOPuK4vNtnIiQfyp4taSGUjSw9o/sD0oGe8JZF+/J+9xcezwt5A7L4twwEQuW4cLcev/hUe+A7z88XM9RKL/1eQrg8xT/a4IHzmqcTzbmAOR1dWAIIQ2hiBCaXEGhQPiIABElKB10j0+z/J9SfXq46A44EfgW/vXtTm9u9joy2Xqwl1CgmH58bTwYKPrtOsL0Oh+b4jP7zc/BB6y3eG7nubfTvPW62w2ITIcDx3AlQgM375hgg8znxrMnZKBXJVD2+30/JP613/cz/fqv/bJ+9Ve+1s9++gVtr/TF86HxgZeGVlMVi7n+5vVRPlT2f1Jyc9xxSAy4vNmx8S663a26GS/a1ZOqnpQ6M3bl5STlF4/9btR+t2NTN1wPjEvqiONvmcTHmioI6cB7wvEXAhMfC5/LF2aQ+Ahdr39lPOlfHx/1Fx+O+kccGK9wc18Hf1zR+ORho+DeMI4D6DPwvNL+/7kc9Gd2d/qlMtNCA0NCca30lo16H83Tc4msbr1ibUI0JFAP/FYrE3vUze2tvvz6K/3y7/tV/eRnrzg03pS3D/pPvtrp933/m5o//qY+3X/Lgd+d3t89yAH8zfcE8/snffp00olvNBcmmkPJ3w77bxn7P8D77Z//XL/4xXf67rv3uv/0yIHxyktzI6EH3+jO/cDYh4esDaSNBAK51aHLmVJS4Uav622b9EUbrK03+XOTRwbPxsVd6BfKjF5ObdCH3UF/4N0vII5dtl44RwA8iAs78QAddZ4lUxWfN3xuSGgxUn1SI7An9ITjJ5L2wtiIUCkVnuhBgE8kJseIk4Pheog66Ym5ScgowW0kxywFhqlA6PB8pPS8WaA7sUhfSBwe7wQ3tKJXt7v+xYcXTr9QDUPq9jjozau9DszripwiGP0SOsNoJQkGtlNDaK0AABAASURBVKrQba1oHCrJt/akHZIWdPDi6b9P/OHjpeeNu/sL33gv+EOqjNlxUHzD3Hn1aqcdPBJaDFWmVJB5g58PiN8RD+/eP+p74Lt3D/pvfv5R//g3v9d//Rvf6jf++Qf985/f6bsPT3oiWZaW2h2abm9H+bfUd2NFSsn6Qk7JDsK8a03VTMFGgV3JsCog1AiN2HDfhv6H+G92yDY21QYu4LK1qj6f2YAdj6nDsWh/KBr5wqhycBxV4Ac6Vb26GXSDHQ/72seUGoKFFJuUFAgQTvpA5dvWZkDmhj39pZT/FId/k/rN61Gvbgf5W+HdLtUsf4cCLxhKbLZmvhk863Q6sdA/w4US8B/+37BEddy1yvw0FGQJfLXIsXDhQKh980Z/9P/6f9BweqV2+3O9+8P/oe5+8s/wbfY8NmCDEb4DchcSbNqb2M8bk5m5ari4xP8r7YLnRunNy0qbwIc9/MWCF+gRqtik4vuS2euOpwaSbU2TPPdlOmyETNPzdGauOMZc32gXV8GwJYg9ni8s8hPxMBHn5m3Wnk+rgkUbHHy9MBe8qJoGIso47AsIhZVNwKoTL18n5soZ8Hz02FIKMhbkLr203AnfgH9EErdXyAzklnq7RApwPtgoXQde2pDDMtdMVdPudghoJ/Yu2L1qPzZiCRgGXhAKdEMb47otEHxhPi4IPlNOlBdyxJlDvQk/rOBtlgLZMqoyK8zxmg9XOeM9szH0y+SJje2EngzpdiD1CESFf9CvICSiKSn9hYfwo9hMLcuky3TS+XIWQqkSXyNyDh1G/Fw11Crr1rLQX1XAiQhTIPYk29YxY/4r+uA+bQjQS+SHMPN0UeZK+0ULG7UJcKwt9uEiZA4tWxFuJ8eszINZ/k0ewxO28F7FcCFuvBFEOWiJqBJpbRPpTJhPPQZWaQHPX1i6beMwbCN5rpQr9oAdY9THryu4yGi6Fw6In/q/nPj/Mvbvz7JlW14f9h1jzrVWZu69zzlVdS+t7jY0YBDCMo8wNhAIi5AfIYUg/AzksH/gJ/9i/+Twn+S/wGGFMJKQeFhgjBBEWKYJIaCBftx769atOo+9d2au1/TnO3PvqrqtdoTXyZHzNeZ4zzHnmnlO1drzsf+GiV/CEVxlSEWqz3PMmc9mek0cKF8AXRb4GnZosryUxJHtXjOxY2gcUoex9Ni4rcNUfVk/Fd9UkAsQzEvK3qZeXmDggus41n5WuyOP3APHA3SriF3x7Oi+cuG36nK56tn/aufprMdn16/oBfAyer7M8osP4jKndGjYv9sKvbphQ0qGBuQbkdlyOx+PyBAgbASb9x+qzMc2e+trb3U/hm9ESGu7IqRA/gp0WjXR31A01iK6teNAr4N124mBjR+PN23UDc47tiemVmLHgTkT+5vnTtByOVbidKjYZdTb+0mfse/1PfFu0t1x1E3ugo1SCqkhq+lFBDTpoNNt81mQf2EdLgTjih7bixzWa+VFw/KoNWbsyLgh6wosWsH32M4cEQuoDo5UUNB+THg59hhCX0nYeafY6FjJc7bnjUfTBv+N9bljF+fpCf8eiJ0j+9NpCva2qrenQZ8/THpzGnUHwlAq21Igx8YF0IZ/V2DXlbzQAWfbvqv5wZjmS+w27ayPpkStJHbE+tspmxQp5/OKzQdsXYjRTbsuyHeB7o6GdazsjSNn40l3p0nToagQM+LZMMKMPa/YZsYuqwG9FuCKLWduNb2etwDZ4IIyDa6nlDTSZZHFEU1FSPZV1wVFZmAB1g6NGEJ+cqIvYGbb1oaXVLPogLwnzitHbHYgrq1XJjYgGSzIdwX/iblP7D8XdDRthjpP+3Golbit6Fx1mkY9oPPDcdLDccQvQ4cj54DDOOgwlA7T4HVfdZiGfh4z7yP1O/A8781pwp+j7k+VeK06INeEvSv2Lpnw9opr2ojFBfm8di/kxTN7/oxtV+TcVnRgfEOHzQJ7YYb63FSSgwsQxAh9enlwMU7Xd7Df6p5LjDfo2M6GjbixP9vePNrhhUovOilqLil+7mN/RcA7hDxS9npSD9aH21LID7P59EYQj3Td9vdd1mllPXQfo+eMPFd0tn+u+P1CnM3Y5gq4dDws4K3gddldgrdiH+tjHllSfzv/qpb6jcZ2pz+5/HliJPs+7ZgvpZCfi4ZqqH0/nMYB3w9K5m7YYobeip0a9tooZ/xh37hc8AsowqjoGSrEQeBTDCCWnCwDv5WyDnfW6aon52kuqs797LLqkVz9gXf1bzh7f+R9ynv9MzrM6LWJeABm+M7o5v+W+xPv9E99LvFP3/IC3WbM22hbTsQklkS+brqy711eYEZez0El9tQgLFIbgtqGK7aGrayP5/cSX9k/pum4cJ91tV763oO7FUnHCzBNkNUNLxQhCXD5Co4RQt+mkvtIJchLHCAHaQPZmpiiwnfJ7H6rlAPwYmL6Al+mploVCLAj+Ix/rgav757HVrltn13dx/v7Qizt5DmFlBnEgAEe+Nz5sCSx2dRz7WpcfGBcX5Z1vyDsgrEWZDXYLsGcShw5L9wfBx34gajWlN/X9q2Rq1c9c9HzbD8/L7Q3xkIn3j0eeA/5jHeIzz876P6+qg7wR66IAEdACEoqkb0UsnW/sJx3GjvybKydGZlmnDtjhwXYEMx+A727DVTmNxX0nMbURP6COHZHPscGuq7E0dKhaUFug+Nqg96MPZ/JS0/Wgx86ztRncDf4hEK1FI3kvSPvjgNlsf4ZEmONgNjB25FzY38QMmMyDeBYuE7bvmlNgf4jdjndjXrgHdT/SvWevfD+4dDpg6GFteA8OZMPvL9abkNDZkgoYVv5Gp1rycPCls4hT6w/wzPlmfVn+RuyWQefy58erzq/+MfrYrFdWD8LvpZCpVZirmDDoohQa5L18vxAoWEaNR2nnkOcSwZiQsixSTLOah9hx86LWHhm7c/QlxJ6BaxgbUKTCZiISh9R2vfQWbkUPz9v3K2sOj9uuj41bXOo8Oc4TOxZAHdZJ3wwYkfhdPNc4OuSAlpSRa6BOBgsM3qkxN6BMjC1DWV9kSE5Nw5lUC2VeSE/DZqN9WNwfEOm+/EwVfa3A+9EE/Yhhk0LnydyH2pRpWz0OQbGsegN95L+16YT80xnx5h8oC45lg7TCL2jDuN4owdz23AmTi/Eyvl61eP5Wc+Xsy79cnjTmXeP54X++awn3n2erhedaV8ZX7D76vizDDBaWSvXedYZnOuyEO+rvAfaZoiqwlct0W1lHWAv229jLTTmux0KFXxTo6hmajDUIu/vh7HKes3wfTqfkfMKr6uuyO68YhrW2XLMnEmcn376/lGGH3/1Ub/x5Xv9yx99rX/xm1/rn//Gz7hL+aCvvn7WJ+JzJc4LfrGVFZgsJUVEd1Louyci1P8gpKiLcsa53mw+EHz9wphAvLKgbPR3LLh3LLT748hBqHSlMgKCL0CM0Hj5fNewPRoLyT03MP4LGkUzDXcZkFeUja9vgXHXiZe+qBqV1jwRePmA0ms3w0mJsWsduOA56IsvPtPv/t2/qN/7K7+o24XxO/3wB2/0+Wd3evPmSKJFnyHRJ+TF8dmbe33+7kFv39zp/u6ou7sJOHS458Lo/ugL46sOhYtiLoxLu+DcTV5Uh3HQYZp0PB51JEiPQ9URWe5q6s1QdE8iTISfv7/h0LY6QueIEB/dx65/+/io318v+ivP97qw2MQTgL77ulVfvj1k8xkaX7aFS8xFS7q20P/1/Fb/w8MjF9g3jq9TEUEdOpGXL6N06F90NtAB+GeGKrqN6Hj/8CBfGP8yF8Y/9IXxF02n+w+6li/1/0GHX/zZb+nx05f6+OmDvvnwyKXfU/9boz/j8u8TF8ZOqivJNCLkS4rn50f99Kdf6kc//pF+8pMv+4Wx/7bpSjLMmDjABItlYYFfWNyrZvTimkEb5Q4gqCJEDAAh6nwJaJIXVXtZ5A2FW7eM+hN8JxNfoWT0NZMpfXN/p4lE8csf30vMYaq/qdPqDYhTwoU5IpZSA74ea1UtSR8jjG97Y1PdecnatbBBriSMHUoWttRCkV3GhaQzkwxmktCV8sKB33Y6P6/a1lBJ6EI7mUOWkSHMhzgTT+cD/Zk4uwJOJMNQ9Ib1+8ChYiLJ+uXHpS8633kd8HJUrSwy7si1kpw2kqJNV3ixG+E1jZW4HkjqRRHRdTmz4X/8tOj9xxkfz7cfmUhaqKsKzwOHHm/Qbx6OOsCjkDiZqsS+Fbo7/jhzcOiXxV+f9TMS2VcvF8b/pF8Yf6V/+utf69d//JEEeNaZQ1wZgjU26IHN/7N3N7rmNxNHO5XEFgXeFZlrKSoKJXoJnVwOtCf6T+Ooh4nD1eEgr906pCo2rEPRgK7TVHQ6FvIA5SnJJ0XTIVV5Ic/aVCzHoerhbtL9aewyeU6FTqTwLHFBKfT04aVMVQP4HaiP8Lg7DeSag7747Kh37yZy0qC7U8VWRQN0hi5PIleFnoidhQ2D2OfC+MoGNXe4cnl8Rb1Ffgp6D9YBGAHLsrFDXYmlL37tj+gP/r3/pdFUfvCP9dM/9Nelt19rQqfjWLBD8vKamgYRwwGI+LUuuxwPK5vswuFqxg8rG+WOXdFS3iBX4sXAiYG4l0b0HrHRyKHSepRMJVCx/ThUWf9aknhu8oYoDg8i9nZgg89KDBs2ZPd69X5WiBs+avQt6OP4tjxeTxv4iEMuCzGslS8fcDY6d2AjNnzo9uXDwl53Bf9KzPhFwCUqYeNUlqKKfLVW9Ci9nWaqwBaBvIlLk5IxgjkixERZfFjAv32vLhHiMkrFHgNQWAOleH7IdjhgbMOxl/DEfykeiHm/220PbL0CC0KuwMy67rqjA6qBHPAoKlGVqjBNiRuWhYPhBdxnDgdn1uWMvjsTTLfbFFEVQpdQhNRlY7pzMQSQfcWOixYOSwsHpx1FSx00jJOc/yfW9DgO2GsgVix7pUQC9ItMoYI2DGA/zuTwGXntlwYdIcerLIHxzDNjY86qdb1oI+duXBitWxOqa+PybOv/ykS6QOuZl15f2DoH+cdD/wh7IXcu28ph+aZYY0/YmL/i720XNKR1k0ChvNHFvPCUdujv4O9ctDeFJRJT5ZziGFohcCX2z1wYX4AnDtxP541cLjXio7BeA982iXnQbgbq8DVt87UcKz7xfma5BB+mqmKroUoD8XEYkjVYgNRIe8CWFbq1SIV8cIOiSkfJVElDqHac0ATOgdx1d6w6kW/uDkV3rMGRtQgpCc32tuPTWRf2lmcuID5xYfzExfHT+coL6VVnl7zIXYkd+0jClwbbB7COEEJ6EXOB3AVZk/xRdEduG2DkH4E2DO216ljrLt+xiWOAONz2/cVP4mnQgRY6DMg/YYOpYgPLjQ3oRuxdKzl8If5fwfbc7FscteEf1ELKF3mGSl4ryAUMBbsA5Lg7YvbN6SBfGPtc+3CayLlj39tG8Cr2jAjtyNf1DClxEl0SSth2GwF5RZaZeFhx7A47V5pIAAAQAElEQVTvjXJ96XOulDbss5OrNi4NFq3kqxV7bMCOvN0m8AioFujXkorAzsQhJhKmIi6D+SJerfuGz6AFn42X5Y18u4PYuBkpnBlHjHQchA9SxyF1h9/f3A36nMvxh9NI/4AtqoI/K/a/sn4unO8v6OC1udC3zo09pgkWL+B6E+y6LFJBruwx/0w+WeAf0LPdBnhWfIcqQi1d8NMFQjvjtcJ7GnU8DDodJx2moecJhrRhO/tz9lrHfiv2WbHvjH7XtmqG+YJjSWe6PU2OraSRfKUZhugLZW+LdSJ5H3Ke27D1SoysyDqjq/cEy+f+BZ2v/KC2AG43Yrvgh8NYsd+AvAVZU5W1YzYNOVbkvUDHF2/P2Ms2vEJ7a00Bkv04YIthqDqMQ6fzBp19Rng4jno4jDphhyM8DqzTA+U0mk/VEfzTNOjAGvJ+cKL0O5f99xZfPgBvOB/cs7YPXCZ5rVRsXuCbEfhIL/bcsP+iCzHnC5krvlix6YpNbYcNvRt2EUEWktJ/mF+AsFPoC+D2aRQN2pQ2HHPEOqCD6bs2+jpt7GLbbJQmDTbz+EAIsp7xAh4xMPbyAaVzNZ6oWZegDEklpMyQx4K2eXt2b9PvLou08rXC+BXs5xm/z/jmgr720Uz7QnvGfzOlcbo9sI3lXq0LPrZOO/4007QAMP475T80K/3h5c/oD61/knxbiOFXSFXylWEcbrE+Ee9ZUo6LBf4rdtmde5FzYV3YN16Dywtv8Rjf8ZP4VAVNrR8xjXuwdcOfq/zDni+r7Ncz6/eRCyu/s/vC+AP7/CfWtfuv8Ou80WOF55XSuj97DmvXMbxgjxWbLcCMPbotwMUM2igRs+eDK/L7/GCYiXmWqAgl7eSqnf1yo0QNLdtO3mjEIHGIkyAhA6w7PdP0mmQIbfkE8Pqh3n1K6XHvqb2krRd4HXeZ2CUMNAI7GcU5e0Vo+9J1Mw+IJDgDE4YMfJZiS1GlbtdWj5Wiaagq1PddmlkvM3SuwIU1dMVmF/bCC/239qKFXIXZJOY4RhJ6tYTqUFRrVeJ7x5DxFujsDcKBT4GdleBzqG1vPrZbI/dkpgbk8Po/sc6PrP+xpiCN/fbu/+fzqmfeBZ+erroiUzJ44j3izZtJbz+b9MXnExfGA2e0IoVkQERhKrksfLkbEWSRbKfuExy1ofxCHMz4+9WOG/17a6BjSL4DSGCAzlirRuSNyO73K/MWw0scOO5Yan3MsWi/zNjymZh95AdplxfideY8t8NH6GL7+V3zQJ4cyYu1FtkuQmjEIO4asBNjm8QeW1KasJEYNH/H/oZ8ydyJfOsL4ze8K77x+y/lPXYaORcxmf10Z1/etCLTiqArZzPvqd6fISFIK0vp/hzHUULnmRh45KL4CXDpdei5wn8r68n/75THTzNnqJUfZXeZ5oJN5k6fGABv6DRLP7tB1KITqk22V2TBd4MOh0kj90m2QakF1inHm+NmoeKYckw+s+af+MFogYciVUqVBC6svEZJOeJ4QI+Ib4GSInT1/LRxN7NR7pqfmxoXxlVVR872p8OBPWrqUJHVnl+YtEJwwbf2VURoxPgj415XXkdFktdbI44sbMOescIX7gOxMqBHYY6RGkLBVQZIyXFc8eOEnU/Hg47oXzLxMxj4thIb44iEIcn0gRF6D3dH3ptPmqZBYqyBe4tXKRk/YMP700ETdG2bhv1f153vE86XKz/CPd/eq7lzmUluF3z8PF9ul8VcGj/z7vM8s954v5iB17VhPs7fV/p84XzlonnlvNK8sNAsUaxmkmsKeaegIysHY662IT70fNBkuY1bMsENDZRjTR3Q94heGdJMHnrkjP5M3PkvEc6s/dU0dDPHCk3LYbyvuDD+6ptH/ehnH/UbP36vf/Fb3+jXfutr/ZovjGn7bxs/Pi3ksIZMyHVgsZQSNCS/jDekQk4aEh3y47aBITc7tNaIL4ByYwE7gBcEWUgidMkOfzhNshLVju+zvvu60UO73vVauvG9Oka8yUCfiXoS0KsvJaxlY+7wNjQ6LJsp/RxAgs+ti7nWpZSiiWRzJOiGocCqsSA9KNHwR4kMJYMgGnhZOOrh/qQDcxKbCYKJw7IUlVpVCTrDNI3gHrh4O4F/1P3dobcdjLbJ3XHSNFXmFGUpEjzEE+IPddgp0IMVoJ0NZGMBehE6ie4Ev2X/gtX1v3t4r2/YhP+T84POBDfSQ+X2iVvxvW/rZZCnd+iD8Lv10o9hTePrrehfboP+xPDcUV7HEa+31SvBN8D8iFvp/oiguIFtcjwd9eaztzryMqKy6nn+oOfrRz3NT3paznpi4fzXddN5l37fk/TpvDG+E6DIA63EGGVIEmKqUhYWR2B7hkBomGgj0S4k3EuvZxl1PL7RdDxqxA/GxzTaWJwLC7x5gYaE8MSN5JjZsbXjRi9PBAgG2s02+dYAdDDEd/+42sGZD4tyFtI//cEP9dnTJ93zgq1Owxgd/duviGAoAZcAI6lUzdRQ2FiJiZFyoCzlhtcU8sfgeF+IizMbqDfRC5vY1ZsMa88xYpkDefyyxPQXuqWXUENpSRjFYrs98fJxx1o1DNh3J9nvxBliqiCD+V1JOs8kzJXTXuKTkQR1Oo56w692/lX2xIvNVFkD4EekLC+obDj7bbMlYW1Aw9ZwR9tAhoaf9364WdjEPO6xiJB5CJQFIs8cGjpwMXGxHJSPXB5/JJE9cSHTdWf9ez5i41Pigg3Zh5krtrlw6PWFkesrCBsxsCKHE+fMuC+iP/FL7xMbquk7j3kdFOtZA7uhjTct7LJh9xmeZw5jT/D3335/zw8a33w462fvn/svcl9+9aivvnmWE7aIn4F4HbloPfDiNo2pWrA6OmIkIQ42aDr7Qh0ZPny66CMHPP8NkE/Q//S4cMG+6AOX7R982c6PdD40ZWbPIRN55AAMQ8VmxSS1YmfresZuM/Laf4IfU8AJJfIkugWAZqwN3Q77tgWbzb/6q39ev/LP/6z8XH7pv9Bv/N7/l/Z6u2RGnc7DYx1C4iO9fPcSpIZiW7fXij8A6o6phu091ssm9pDQSixuLbFFaKfeoNWIELEGyjCpdhhV60A8EmOOM6AQa0KvHYn2pq73yhpY0H+Fv+2wEhdeKwv93qd2EAk1NtWduNvkGDH+1vF3fLFrM651gCbkVRTwTvxWepnYT/RBShv0d2J0Rb/GnAhwh1QdwC2p4hIYx/HFX5MO5KXB/oradWeqLBfsZJ8k8yr61SwqmUogIiTAvrzpdJN1Wdt3er/Ud/R33CGOuq2R0Tot5AjHhcuZuNjAsw4QlgT9XeA3WQ/3bxAARX5wi4xisPqRUhI/Ions+HQlv27k141yR6FGH4QUEehQVAq+w381k76UH/PYsXvHp3GbYis0cKDP3IxULUleTNVa5DYsEbR1CIX8bMTABt8NeqiGPaWdmFIUhUFptO8AhYI+23qAbh3yhUcoQlALWR7EEiSx8U6sbKzThbhZNZOHZg6Ljjfz3FtjHe3amdSoyyA/gdzZX5amYeDsMGjq54ci23fBNwtGXoi5lfrueRYAcVEdWRr6CwgN5CLMp8TuRrlRxw5I67pYTS6DLwMF8jTgNmJ+Ju/+kP+kIlwKccGD/+pY9nkD3ayjLyouXJI5xy59vGklzjbqG8bZzZu4oarehkGvv5RSyI+/Lan97bkzPK4cuhfKzQaGjsdtO8OOLg1bitJzURlvSWl5w3Kb6g0igkooMtTZ9SI6ruMlM6VOvyHjrhUdFw7uK4HSbY7td/QxvwSvlNDkeCAuBkq3K/tiGYpKraqlqA6upyq0C+0S0fmJZ+di1rFxYZ+aiZOFvGq9SwkdOG8fpyLnbMM0Vk3QHAfowiPRwXZYMeKMnX0R4QuspcfIxov/zuU9JWt5IZHt9MNSCe3wXCav1sc2pe6xwCiJfKDI9C1HyVCloxJTJYXsxjQwCbt7TQrbM1WmXUqRIZExMvuEhKarnm9aA7SGIZWU0fFCkaGEj4L1xMJ1fO/otsJjw9ZuS9FjdEHuC/vPldhbXvyxo4fj1jGysb4XbGuf3eZbwoaUjfgV1ADirjEHLRQBf6XCMoSowSkkGW5fAv3n5iJalwXx2LeklQ5ClJhp7A1bL1dsvhiQ94ofnFNnLjKugMsLfrm+gH24QWOHIEXnVZBnxEYjNhqol2yyiZCe8YacoZKpoRZFBDHbZJ+u6LVDZOu8N83wdnxdibGLAbtdgQsCz8TclfGVtufYHlIo4ZfQNARtvTyvdkAAPk0NPo1Og2PMvK3HytrZkGPFPzul8UAVThDoHewI8/s+vPbd2L2O3Fr+ds/3ccKd35NP1N2H6IqkFkGP1L+CAhB91Cho9Lr6c5PLOgn5XAL4w7LfdGnYeAda9z1qabdSCMUHsaAnA/Oh6L5ecwVoYDQmNc9h/LfiX+rXxv+cmvRnz/8b3W2fy/aayTczMeP913Al1s9chvlCaeaMajubi+WF3Lfy3NpNK/nA8xZia4WOabo94+sF2qv5Q2BHVtzDmU7A3v+FVOdN5wKOddvQf6HtdeTYbKxN7+W9tD60XbduO5oYGnQjQj2GSn5Xul7U2wzL9wi2T5/b+Uk7Shhgiw/03eMJCtoGwflWfe12GSnWQ6iwZiprpuD/iGAWQOlJEYwDAzi/HQrzmcK6EnNukOAWIEPKXkbnUUv0vFiYVJI+2hRKaNg+N92wBorsAJ8udEQoItCt4bed3NEkBfPS3/RL9qkBU9CO3nb8eY0FTIp1A9J0rBQkQkI+QUP9Cb5JxXKe9fvEiV/+Xt+/RvaWyqDzxjSwr/CuMdE3Ta7Xfr4pUAqfffyyyt2B5Td/BIJPcE4pfW86ToOOzPN73d1x1N1xkt/3vGeN9I/QH4bUgLwFnlmKMkMRIT9BvZbUAF7Xi3aKB+UbRjBP1INn9jnGN7zScB1sxGrYqXHObloc88zdiKkGbOTBzTFMTmrUjd/Zw2MHz/7ZsaOPgUKsSDAoE5/WKlVkkumQO50nTSNBBIUfXxv3CquC8SFT3qfrUBTMtdx9/bDmZmCD/wb/HVk2+LqdEZqGQXec9Y7jqMM4YH/ezwidK+/tK2u44YdqmtBvEPVc64XIigiVbr8C70EH3q+P+GGo0AB55UdT40eEaq34DeDCcxrG3s4oqBas/03PvAde4DnDc0bOmX3BZ5Nn7iieGHvkXfrRPyxwCXO5iPfWxsXorudn9jte+wJag3nUoevkemJM+9C6Luwxpme6M/UVe/hsZXsIewT7G9ORMdCl9Lga0buUUEBnKO6bdLL8Y+1+ScYMhXIA1/cNtsFITDsPZEisIBbVRoxs4uvWxng7PtvwS4A0Mfc4DcRhEaZ6wcPY2DClzmuoqRrJeEAmEJmYI9fuxNtmn1LfuNCeDfwIxtGRXCzwJOHDxH/JfEF2Y459u2KDzXP9TkR95+zSWGwGJsFn144MHZC3y0y5vcBiH5HXvT9csOmC7xxzcJTtYrgPtwAAEABJREFUMrD2pnHQkbg4kQO8Nu/4MejEDxzHqcprvpILS6anoBsF/Nor0ISVFEhjoNJsIAN1DyT2G7DfAfuNw9DjN4/dQcnCZZZ4IMi3+hy9PO4z9CZWsWU6eqA4DOmyogvGuqCk62Oterg76MSCqbV4Rp/tL9Bd/BzEzzEMxgwUrx9PQgYrbGJUX3iHiMmepLfuFBD56Ft6Nzr+DvrCYx2aaiksxEmH46RSEjobiWkBNuqsbEm2Xyo0Yae7Oy4/H+50mEbZmGjeEbIUZakdKuVE4N+duCx+uOfC+I4L4xNw7PZ4c3/g8njUiBMCuyhTGF+vzgoJboAVJOAage/gXwialTqhrD80XPW/uPukv3G+0z9eDz6r6fWxarLQghLKNt3+0HLPS6tLTj16XzDZ8zrwxUf/eD7oV8os/7eRwx3gyNiddq/Jj+d24MtDEaGIGxT0O9yd9Pbzd1wYI2fMenz6KZfC7/Xx8qiP1yuXxqseSWL/6WHV2yX0hjvqZy9KeCYBW8YiJ4uRRTCQLKoXQQlMFuILRZpW/1Po60U7C7IOk06nNzoe7zTih8ocJ6yVRbuRZI2DePLjWHKs7gSQ6z2gPGAEgwIbwYLvBuilzz3fQngCLfxlGptCv/XmM/2+99+oQle0WwuJsgM0gnpSdpBoRVelZPZFOdaqEdtNlI7RyBBIlkB+LO9MQnlmE+iXxqw5vxx4/e1kgWgYD2xL76kDXyMxWqMoIfQyTC1UGDuSeN7cE5+ngyrJ03FmEI/5N2h6Q/j0dNHMy0ikNJGYfMH89s1Rb5l7xxqahiqvo4DLxoFkxa8LyXZxsiM3QKZLFXAuCRHENJ8zm9bsTds4RpKUyAVaPyQ8cah+5Ncy62o9zxyuH7mw/cgmd0Z3TNHpyhNkX4iY2DUzdgH3CVxviM5NPiTvGGDDNwv8/LL19DxzKXshNq86Y1NvqqCQH8Qvo6HKAgheVBsxtELz6h81Hld9+nTVey6Kv+Fy2P9046c/e9ZPfvqoH335ST/l0vj5+apGTGIWjUOSN1LDAD3Hb5c1xLBWbPR8XrgUvsgXz99wAf2BX57fGz4s8Fj0zftZP/vmqq8/XPqFQURoZG04mR/YNEbyk23fiLV127lYWPXsCwtyBm5QYM8oqYJ/C2VahrCtWn8pvmKL5Vr0Z/7B/1E//PAHlONH/fh3/3X9+hf/SFvr0a/Xx/Z7cdOtCzoKf+WtzbdxNuy1sLuuxMyOvdsLyPTwvXXfkHcHVseLS053u7xfpCJHZZ1Ux6PqMBFbg6rXRB2w40C7wNZ5u5Gzd+17o2xat9bjxi9RzpsL/Fc27hW7dF6Ul3Xn4m/TTPDY/piJOY343il36JD/kTMUqiU1AQNrcvA6SmQLbLffeJnuBgHrl9jZa9e4BcdX8AfkHalP/CJ/xFdH9sRxGJSJ7JuEOMgOvR7FoZIFPYtKBUqqQEMRfXSD54zsV+JwQfYFG5v/DVZ039T91aCH/K2D9dm0MMcvplcuABcOP45/whpEKV7+iMdzuv+gscMVEekNgSLE6ICayN+7cOd+48v+6z14x7EN6ITFkwUbDqqUgS7pySF03rudd3RqXU4Ygu6P+WSmarmB7Tkwt5BbWI4y+SBeujAS7dZlWLGHbbSapgLsVJaqMG/oRQS9IT9BrbIexqlooKxem8iW4KC2ICFCFtrShs0XcpT/lohz4Uy92x+/ryBZ5x0dOjD5VZOSAe2qaais/0HHw0TpWC4yfeejFdodbiGnSCkiFNDx3gUJ1SroRC8ZYkw8TbAEy1U48ulzaPrDaB+3TI4xg/Hl2RCJCPlhmuyDFYEcR46LmfPGTLxc0dOwkMPdbxqOL1KWbnVsD70GYAZ80LSz/synIVkzA7OBl328gbRgs6svS3hhmckP7jOacQ2Whal83BKUAYyQ5KwAeokv6QUH4v5gtFBKlHz1IpjTIWwV9XNS1491MwOL8wKy9JghbhoKGbNyxhhqleOBkJMhi3oslpIqtdDHOGUFBvdZLvggiuzLmT3Nf7vj6hzcddxEiHEeLkDlpWnQaaq9nMgJjg/TKlkUEUIcXZHxinyzgbV1wQcX/HLGdld84/4VW4unIAPqYo/bOtjc36SSCYQipYxQQc5qQJjqdu9XfzZmb9hgg1cDHDxMV0K7gD8MVT3/0u79IVGV6Q1UxqFoACp1mMmDAa+sRS7NxDa2v83HdnJsRtjqwm6bnvnh1OvLa2snVgyWx3NW2p63sfg3YnXHoywZxCTSAuroS4OPK8KOUmZ0URIe7nAZCr0+jlPUFuSYF67eSnKL++wH87KsK0E/s1YXStcX+4Pzgn/s9bnhzIWx/yn/hdLQ8fCD5+8Q49PZJjYfsMnEj8gUnC/cjSbot0NbSFEysGuRz3Kr/Q+flXigip129qiNc8Byg5dYc7z1/GQbAr6YuCLjhgyQlNWOCN1iJURVId2AhuvyY/MBDYEtt9ctoml1bEBrxQab63R6zHi9xJguTeL7AKnO/rWvt/ni07t+rnTDggCIxDgVvv1xO7BLxEvfS+GxDm73MVfc81Ka5otsjrfX+NmQ37BTdt0od3QGlcm3uYF14qUVEb0VtH/7x3rbDu73+N8rf13X+pVSVX/8/O+o+5C167w3O6dSt6+eOCM+Pl90ZU3v8A842FiY99uYVHBOkKCx9/PKQhD0WCAevE5m9nMD3SJsWRXgEk4zsUTYyDFwJV8s+G5DOcNKufZ1tIHfDSSCTY4903CPRfk+uF/YPwngnhNKKmlT9DKJa0OE+jTxsDLVAX58WFtumQtIYHXcWxXs733oex2DBfRF3IZKDZl39k69PA1Kr+NJjiry+jIU8EhBMoSEijfchHgG8ncI1ApwQkNJIES6U8lQWqdCyeSgLqwlbeixy/42oKAgpwS5iVHsbF1DplOhXSSM55TqfNKoNxB3Ys17pcuEV8+dZhyg4z+BRFVma/q+rE4albPANIUOvIOduCS6v5vky8SR/FxK0TAU3g1q31uOxgEOY6qWRCJBnA/0+W1fHbq8TRUZvA95juHERdTdcez3Ff7Xka4fvVeNRSO8xgovg3kiWDI/LSi6ZaQq/a84JUMegrOsb+uxrt6XJZUMZtLOUBpoKwQ68QLubkDOzbkHuzmGN4w50/YaWFkwYN6miBo4jfimJnc2aLoUdIN6qalKLAU4K2txJYc26CECPO3DTQt7t+Ws4B6x4ThWlaEIYWX+CzwXFp3Be1PPi6zJlb6EzwH8+9NBvsw7TqOGWgU7XeE1s0c0BfRGZYEmMbGhH2LLT0Rgv9RYq0zniN3vThN+LchHHuiybVAIFew3DAN3VKOmzmegr2qH5kz+f2IvOCPXFRuue9MF+XruOV/7v0L49HTVJ96Bn/1ee2n9sviRy+LHp5V9Rp2W6R6gfQTse/toR5mVM9R1mXXmHf1CDpuhveCTjdyzY89GDGeor6lxyJsu09DPwyULpkwNyH7knejEHYJ1tb0rkwzFuhFjx6nKNrAPBvowT7dDcwDzbqeXF5mGTDt+WZHDOMb3vKGm/OzYwD6NLlfDxsE7flHJJDdIDANNprGjx249VsdD4weExjuUKNXPZzvvrKaZWZiPX/DGjg9X9N7gvyLX6/6yI9NOAoAyU5ojVA0Z9g43ekzR6vnwnYELPn4mVq7sF/MLLUypGklcFB14b/G697rs/yqJXOD66VhZ+/Vm4xJKdJOf5i/B2/DSKKlgHSR4pRYVYrHSV4CBuv1xIgccpkH2S9oRNmbJkA1sVWw5WlKI54XwCxs6dOuXXHrUSm8YZEFjK7eibCLkESYTi2YoSWCETD+CUlKI5+WrF69Nym8/4RHDS4+ZATY0dhaxfwMquwEZ2k4mNHqf1r8UEep/Ql2OpJ2RBGolCCcdj1M3RsOhKwtgp8SbslmD78KXF8nd8dAvfq0TJOBtXghEIyKgnR1GL4ATF3C+MH6404Ph3pfGB91hfAewAzmHImGbxlxTMoh6yH+EG3YFsnjhrdi2UP93j0/617kw/g+f7/WTrer16X6zj0LM1u/wIKfHGfm2Bq7g14Ex25Xh/pkV+qvXB/2p6Umf59b7Xr+CMQG9ZH4EtUglPu9AoJWhaiC5HO4OOnGpOBxTazvr0/krfXr+Rp/Oj3rkwviRZP3MIuH+Tf++Fv3BtWgjmTqxRZEqxq99gyr4q6iQdKoDnARQMiyG7K9lm7WTLALew3TSMB5k/sM4KsDbSSirFzI4ttVOAG3UX/t24qfRp5cn0O/VTt/rFt36/hPYzeBY8XzDExewH6dJ/9pXXyoZN/4rLddNIwIOBhpBZ6Fesd+I/IapVhkG2gVIxkABs327WV05BF69EbDeFhLbhh0belgW8y3RhJlUS2hk/gCUSGQKJcQKvAvtaajE5SQn7aR/wSeON9MZamLXxuXaok8cbmfGmKaB2D0Sy/51+wEfO66dVAZkbSAsyDIjU5cROS2fZQtJmaFSUgJvA2fu43tP0rhEfgKcFpIvxM4kTW9wVxLngq7W+UKMnK8bF3wN+SwpyNATYBOsne7ORrbKl7GfnhcZfyVHdN8jn2nNbKgX6Jy5sD1zunbbsWfeBRmsvw9qjbW3khtmcHxhfH5a5H9O1P+GMZe4X78/q18af/2s/j/ge/8sy+2NqWL/gZgdhiDPhNKqC5kR9Cbnxia99Avj9/4bxo9XbD1zgb3c4BHbf1q41J65pF50xV6N+bVkt2MdSi/p0gZN69VtxIazWF8GAqa2ealFFZ8GupnGRnDP2PT01a/o3/z7/yeN60n73a/rH//if6ov736T43FK2NS4kO70zcM2dKzfwjskcOQHREhqB9mb5IbdNsvA2ms4tzHYwePgbmy6W0vwg80yKMkTu7ThgCZ4Z1UUgLJQGmqtMpRSlOgREV0M81y3Bp1NtoF1N6zw3rZdltv6LuDMrJsL8WTdF8ZWbGDwPJeIKhMtkayfQrzXvkkPtt8LX8SXY3pjz1nNgxJRVMBJfF4yFIX52LsOVRMwACNQoSH0gy1yCTuLJxTMKYwV5r2CTWteiI1uIuZ31uMmvwgua9PCwGIdiOWV0nbHzLrZWbKM7rNejuGVvcRge+EG+CYsDIFEyBDYM4RMDXCdRoonwJMYvgEGMsYGz9X6G7DBhvFuNtnlOAlJmY7VqpKFeijoE/N38HfwdwRutA3u93hEqATzMmW7Gyp29Rio8tPrVKyrddyQpcdcpxcK+JUoKpSRqYyQXiBLqgC1Fg1D4me3Q35sF0gJ8WTZVjqcGy4cvnsOIHZW9DV0vozv1oPS9jaNhJT9bLmnsXLYB4YKL+IZvhsy+m98OQZnmHXfoRihfxMRAoQOcoUq+aOie0F2ugVps7gBwWG7GbrtGATtNsY3w+4W7KBOB7MLRDoOXx5HbGJr10IMdSAwra/B+WZmvSz0WUbDRsxtUHul6dI0Nr42jEaB3WBr4vAzV1cx2QufTVdeMBYOwo4B3AwWGg7d6EEAABAASURBVECIbybutD1LvUyp+67QCmSn2T+muWOwRr8A1FFE3HBLdv/axzt0d/xj2VZ4Lvx4vLysgw3bWwaD83Uq8FF2u2cJJfwcKwb7s9aigmNcVvPIVAVKkWAt+3+G9uL9AoVtLxQSqOSA5KBf2WsrL/yDJs42U60aoFmzdLn3Jm3IesXec/9hp2nxOqftNd/9Af0V2tZJPGkZEy7M2+hvlKJdMrv85p3oUhCwgFuBLDebMl3N9sEOvcR/G3n7RrsJVGUJJTJab3eEpIR+Mtjp1SQ/AkOqUnd/MBauE7sR4WjhDLjj/w19AOTc4Iu68rOg32We+yXojO0WZFiRaQNcWp4NKqvlQz/P3Wm/zjcN120/lwnPLgelHYO4Cv9xm1IGEBEB/UWua1CznOolbGQw75V47zmWcu3yNOJ3R1bOGOzHZy7tDJer+xv5uelq3yHMDjANHjCTyGmBv0MjNsWkPS4KHBnie1dSKZmqjItnxy5L9/euzXX4OwYurJ8L55EzP7xcgDP7/evl9evYzLwFO+/Q6R90jwhlhiIMupXSS0mffv7ZMZB12FFi6z7Zug+pymMMoxs2o8KHekMP2pBp3wOqtw+djjPDreOG6zpDLpBF34JeHsSlz/KFkgYfvT6v827tuBX+7gN8IVizh10C1gd1kF/a7B9sutHR9WEeM/h+/Zje98H9oaAwUHSdd4IF0vJAROjvjn9Ffv7A/Cf0r17/NLl148J315XYnoEL/nriouWJC5sr+wluMjq0sMcmQe5Wh2Ajx+3I2fdwcrTLHgucg32O8XnvJn9wnRkiTHRFH+eQCw3DQmldHQvWc8ceO+8I/UfJImICcIkUGRIqKByM1AUEnUnb69t5L1nXpa/vlPOD8wAoCuNCV0RBw5CW27q4dFuvD3hGjggXUkiGgAddiqRJn+udPry8Txf4up0wSwaDSb2ewbrKG5CHRuOXZH0F8aIbyGX0OsPqEGJNAswvHagXKS2HwboYsFcj7+wo06gLf6CiEAF6CQ2QX/xkO6M6YyEpxBR8wiz8ypKUfW2cjbhrGCUhUmtRZRMpmaIJ/1SlbqB46ZMqQvv+wO9bp+OgExdFBy40h7GokDNqSQ28a4xD0TTVl32GPYb+DMmqtC2I+5tc3q+871XGp6HoMA469vNKyvvTERonLiyPQD/HDJWzTMKjqO9bQ3aZKvO7kFIvCu1hQCaYFsA6mY9e7CaepD8ZyBQ2DIVLIII64w0DN4xnm2+UG3N3AzZzfcOQM3HteBa4TOuzdvy0Gd949JuO4944mXGzK3Hk9sY77cr62znjdNr4xPWF/CpoDNj7gA26fanj6E5xBW/Bmfah1+KKLG6v0EmFDtOge+6W7oADdyFDqX09z/AyvpTYrSozoSdiAimRVzyJjIkvCzEx4IvJPuF9u5o/2BtnGMsKqiISvye+GFTLoMwi00Z09qBNT7w/X9ijnCNmZHau8Y/Oz+SeR957PwFPXBY/nVc9nfcO/cL4eSdfSYGcI7J3qIMG6KeEaTb28VXXlz3IdBd0X8k7DfuDIv8rZ0IA2UKHsfRzzx1xdECnWgrjhbFK/9Qv1q1rpuR3bkyALqGKn2z7CXsOQ+l99nNgB5kP4LrvOzyv0e+zQUBgBP+A70rBxhhkxV8NP93mNYWk9HcTe5rI0btWcuqKvVby7IY+G/HlvmVuugIL+zrm576Cyaz3gEICor5hX/u/51r4rAY2yg0ZW/ctjFKy/OJxF2JhS9uzIUPDpk0z/O0v7xGvdvXe29SU6OU4GIeq41R0mAbgu3LCthN6l5oKcPXymL/h1gyJTwe+EvvYRrUWdaA9QGMcBnwzcG4tykDLe26jH44FxkmncJ5UEqFihwzKIaCFtGKdGRWXr6CX9o7WMwvhiSD0xdL7x7O+/niWDzFW8J7EdsRxE8llJADQRT4kBYbUC5imXui53kgMvaQPMfhEB0vGkHb6d5zRPF9SRCgSpUqoUtoABQOUUlQNiZ6HSW/fPuiHP/xc79496O7uoAm5KgI52IKNwIE3FGyRYnG0Dv5bhoWxBAJdWd3aSTTz5aLL8yednx51fuaS6HwhETNnGHV3f6/7Nw968/YN5b0qvFfkWkRwhLCz1LD1FXiC7iUIFI/h5AIckfkE/oQb3rVV/+uHJ23o/B+fT/rARQvdEOjfXXe+mE0XdGToLX81zHoDRuloCr79af4CIgJ5QrBVMpqSnrjI+fvzSX/q8CwvfFAUEYA6+CsieqPUqvFw1PHhQZ//rh/oF3/3L+uHv/SFcpr1/ulf6mcff00fnn9LT9ef6Xl+5EA9k2gaC0OaOWTPs/RjFuKvssD+3TIifhNrT9Z3p9JwuH16nLArCfjIQhlx0uCNkV9PJ2Bviz49ftRPfvpjPT2fEW8iCb0j4O90wB+VuPDl+4UYvXDAvv3St5IkVhYqQCytndcux3PD1t0+qOhyJ84sh+v67Q+4YtzgeT/B9+zJ+oVPn/DszfaoAF08AAGjm0RE3OyOn4sXJGXF7wP2nIZBd+j7Bn0fgMNQ0UkKVkEpqUq7gOMyqYu5r2sj0XXCRocpNQ7g0nZ5x8Hi7d2kh8PImh80VqIanZ85tH7isvLJvzSyAXhjadCr06CA10LM+yXEl6p+SXESW518UWpgPfsXri/enUhcVSsv4/7vUH/94VE/e/+k95/OuuBgrKBiOeA5DUXeNKzTwbrSN9JnWsI4s9cW+aT7Q1JEqmRRZeM6jKPuT5PePhx1jy5HNiDPjQztzPVheiHZzyRdy9o3Qi6Mr7QJLxyQsIgOJVN30Pr88wd9/tm97h/Q4XjQgN2dDLcIndkwPrCpfoN9PgKP1odfZ7dlucUp9jMv2wbXakS+EzQs54i86Y0EGpfLRsxvxNsuH2b8cvfx01XfvL/qkUvhM5s1JCUlrKuGsQCpOgY5Kru/juOgnQ358XGWL6k/kGM/fnom7p/1+PSs5+dneFy6D1qPRyn8x7arA3QmlTI4femMTo/Y5Zf+2Z/SH/vHf1F+rp//Q/3qr/xNtS9Wffb5G3LXvcowCVfLf3vKf4vq2Xpg3xXfe07D5jt12x5TcDCWNnTeo0hRAewtaSeGvP5WdtsNxI2+JuKPPIN5+kZ54ZB2ZW2eWb+Pnx714f17vf/mPZfzj3omt155yVp52WrQKhk6TIP8o4XLWuBjWbYGrV0zm73jZ6O9WT547t8Dj/mANxNnC/G2QLfTtt1YY0lslJIaxordDhy8Jx2PBu8ZE36ZFNi04a8VHrbHjCILfOfrJv9gcDnPXCos+HzVFR5nbP70fNEj8ePYXJHHMVMSPrWoxzCyLtDzoeNCzBrvmUPfI2v0ifJieeGzYgPbnEKQudmdeTvzCW68LkVImSHbZiKebKfDVDWh0zCUHmclXRaN5JIDeWEcKv1FBd1Hxx75YwAy8SHCzvC4omP/WwuUlsN5eoXvhiDW/0yOfcaHz0/sj5erZvzqsYjEniO5a0CmAo9QIiTdEjZvZMsd2FBqJ05WL1h4FnAmZBgsM7JX79cZtzltUwRQNqnsCn7gbLTlPTBCyqogx5SCz4jlkR/zDoeJdTq86Cnmh/ygGnbc8dWCzCvrBJoesGzExY5cbg62TUX+TNkHPefgE/vMNAKFHDcDNh8sN/KuzLXfv3l81pNtAr0NWHjFn1lgjh3b9cqhdGuhLFV1Osg5vpQqBWtFoZUYN1AgFXLzudUxFHWlVIpUMyhDQwl8m6yVqgnfj8hUkanQn+BgMSE6P0SISwZpVVGLUTs8V9am/f1MHH4ilt87Br0/oAvu7nHn0oDrsZd6H2pJPqMgmO1jPRt1qSkiFJlK/DLAYxoGHcdRY02ViJvbRCkJM8ty2t9ZQsE8vh3eWmB6JQ95nV/7mtj6fL88+29FGO6PY39p2xDOa995AxHkp/HVYZdQh7yK7HQ0EF5z2oZhPDfBnYbSbThSDghWsF3Qz2wFlVIKMVW7jY+ngVwx6uFu1JuHiR9kR2LNsbIroF+LOJNk95Hnr5w9ruyRzg3PxIbXUEQo0fkVSgp84U/mVmGz8kJDEufDtq/Ybusw1MbZoejtfUX/Cm5qgieu7zQSGbQ1rcTdig0X/OsYXMiB1nfDtpbhQr71eckvUDtG8tjKmrySyxzPIakSSxXhCkqVvs6qaq8XZRT0TQldrPkudb/5AutC7rDvNmTowDp2Ppyhf6HvzD5zRp4rwbRpV4NG4axRh9LtQo8cW7gM8kjCuERJR1JmpGoWlUzkiA4RwUj0OElqBR/yYUy0pFRjTijdKcl2IHTEfT11acUuXg9XOi+vgP28N15cYkf/q6cLpe25ET+WsQcstHEUVSIMOl4OBXmGEsRGIf5dpmoB4F9cGtC50N7x14zdr9C+Eu/eF67YcIHHwlgvqc/IceUsfXUJ7oLwtmvrPDGOXp+Q4M+3/EQEeqcKcVy/hex9UnTpIWFPdLtbL4N4WifSv2549NnXxreeNH/uAyso/lxXn+fOG5XbWMfjC/UVEep/XKYUQQsQj9frhg121pHBbQNDfEIgS6JEGMLpxkv2Bl90q6TCEG68Qkph0HcPQxGhBCJCkbd6yYRE0q9OtLFWfrT/lv7J+LfpkP7c/L/V2/0X5DXEELHUiKVdvlyY8aHBPrIfV/TYQLK/bV/rgdiKgJ9e/IBxjdfx8e8MXIELfj9z4fFIfDySpzvwI+cT9Zl1taM5rtU4ZM9ld7yX35Oj3j6MenM36P5UyVXJe1PqeEhwknxWNAxFE8njZPx78IC70whe5d6gELMhEo8QUTbAa5S5HcEYfK3Ht2PuMtDveaKeRSpVnA/geyjk0lTl/S7px7zy/0/F7+gD+8SBM8BpGnScKjLeZHA/7sAHDXJNIlJ9lzGyfg4vMKH35PnWpzLPMFACFf8LeXaClqV98xE2vbLmzpy7nrHjGbte8Bfu0QCdE/yPzJ2c71jH5m89V/LWmTPQh8eLHp+veiaPes0+M/8JWk/2h+lYTCQNIIEBOY/Y+M39QW/fAG+PegucOHfWWlVw3oHzy8PdCdtPKvRtBEcH5F4RbCF3zqz7GV4bivSchg+s38D8xJgRcIR3YKmSRRXDl5JKdBJjznHP5N9H3g8+Ps16/3jVGR0cj4mgiaIFvFpCIzDVwr7E/BB221+gyXKhliKzy17hX/FBYU6Bhsdsc1TA8gjER4JIhBpAmHM6Ep4UbUZSSuZW5PT8EA86CwIMeSZV+KK386D3rye/0+IL1+eXM+VOnmAxgt9kMZqaztjsm48XWd8zPm8Qb/ASPomxKIFi2dE1SlEw0eJ6Hc7gL98DpNWIzoehaELWARqF2K7UCz7LkoI5IuxakXUBNtYnwqtkqkI70Kkh70Ysbfh0oxTPMBCvxEBGaKXf+/MzMfbEndvj01mPnLkfibsnyjMx673okfITvnyPLz/xDvJIDJ55R5mZ73ifsaF/8Oxj9HPUEyjYpOn2/jzLPM7wudqW0LuaiWuwAAAQAElEQVTyI+lMvnG8rew7O3nLR27Lfke8fvbmTp+/u9fD6ajTOOk0jXpzOugd8eycc2CND36/mFITgFmIl5X3pQt8r5q3RTtnAufCBTvMvByb10ac2+4Vf5yOIzkLOA7krREYdORO8wAM+ErZtHIv9Hw968PTk977XZn3rzNnrWf0+MD7/FfcUXz59aO+/OqjfvzTD/op9W8+PusjY4/Yy+9sl67vyrv1d3BhfVzOjfu/HWhaLk3bGto49y7kjTN5+EpMLazzFd9GhMY6YoeDDiPvkMPU26UUibFtlxZs6Pyy0Gj4n241fLNg3yv0ZsqZ2F3wm2PuzBp/5n35EYd9xN8f8bF9/YgPn+j7xHn9ETjjzBtNEe8hx5DhTB66QCMidOLd7+3dgXKQc739SCgKMTTD7wyffMCw98DpkJpIzgMHzZqWv4klK7GQ+gyXbnk20Hp9Zwgtae8odWXBPCOkBffflPv6w3NPMhnqh1Yn1wMLaGSxmEe/hCQVBKAXsJEMEObTXkCdu3nuXSpm0DDP7cWwiKOIUMKsGFjoFSgldYOiimOOxwMB+6Af/vAzvfOFMYl5IulXBAq4BHL0C2Ns4HgzMETO4CAZuwrj4RMHfHcHMIHYL4yfH3XmsubMRcBOQNdx1OmexfLwoLfv3ujhzb3qNGpBxgU+/u9DIY58YTxD9xm40D+H5EuqkqkjCCfKP3La9Jd+cNWvX0J/53EgIG33F9voew9zId87Gt83MN539sNVAk19k9Z3T9KbTL6BlAwF8KO1KJHtTx+ewQiB8gK3OihyRxkGDbzcnu7f6LMfcmH8e35ZP/jF718Y//N+Yfx4/YrN8xMLb+aiWEC7AS/JC8nn7xK8v4Ft/3hWeaHsxJXLhs3tx+NY5SRxmOBHsqk4aOCyeCTh7G3W49MHffnlT/REUsjEB6fPdDzca8L2hXgwvQuBf+al7ErSmPGhF8PCgnbC3liMO/wbhjKIx3bcaXfAR1T5DkYMFK8fDxAfMiDvbzy81Q8fH3WEByFB8mMEYq5T9Fm2p21eqGSGClBLaiyV9VhJLqPeELMPJMZpsC+YGVJmqg61g21fqAd9FqHBoEBnwi6HqWhkXdci6KVOXK6+vZtYjyO0h85nd3IjMT6+JMgnkuNsG0BjYG2ohFb8cOHAcOHi5wxc51UrNmvoWVkg98j3g3dHbF20sLF9w2Xx1x+eZHDyPTO3YZfKxulEPpHsJ/SZhqrJulZKhBygJay7kEtuPIj1kKxbyaIhK8l2ZJM46O2bo+7R5YBOA3QyUzu6ryTdhSQ9k6wvJM5nkuUjm+SFNiJDPogtil3Yu3BhfNAXX9zrMy6MH7gwdo6o46CoVWtGvzD+yKHjPZvwRzZlb8wX1vmKjMLgG0Qt6xlejVPGxNzTceJlfsC++Eyhjdj2BnMFZyH52nZO4h+5MH7//sKF76LzZediEf9CY8AW41Dk2B6I8wl7nQ5Vjv8d/R45wH3z/lnvybG+NP7kS6hvL4yvbFwzom0StsR4xEtVqaPGcaKs2qDxjE3+2D/6i/r9P/mzEmv8m1/4f+qf/NI/0PE0ka/uuDB+qwd+7BrY3OYtxbJh7e564qBw5WXUNJrF5ctx0CgJJS4EQmsralEUZYQ2dQl5dm3Ey05srRwE9j3ASTUV0UXcNM3LJh+AzlwOP7J2Pr5/z4XxN/3C+IzNF2JvJb52bF4iNJEPfCA5ToNKSXOBFnbExo6BZWu0xWWQS/izvjdgfY0T40Hvyho13W1bwb3ZreD72v0waJomLowPrJ+jTqzHiVw3YMuslahOmd7MZr4ALi/E2pl19Mx+eCX2Z/Ka4cwhxRv4M+vNa6mvM6R2fFdoJbbYd3EQ3PsmPSOfaT1DyzHsWHZ7gY/tTwF/oWOTdQWdNSBsjWOwLCaS4aZH0YH1fCCWJmAcat8TaynYrmokbg/o6XIgr1bWamU9juSRETtkSWE2rTjrCiPngyt6WofNvmdwIQAW4uPCmnviwvjp+Ql/XrTgtx3FkjU6DAcNdVCWokxDdBm9J+7IvDtGwDWfDT+jDHKG/JI4DkVDly2ZG2Df9BQXxMlFceYqx7K0qRHTnTA8IwaVOqqY9zBpPADToAq9gp9tIyaalXz49Tq9sr5XYkV+QtrRb6MdatgryKdFhYmoju23Pm/mULfhFPvTsWkYsXUlB6/E1iMx7B/TH1lMM+0VXRd09QXUlTi8EP/mu3FRGwX/IGsZRrmugv0jiLVdK0wdpdavCeGQcQf8SfRJcLNEt9urD22/aaga8emAbz0OOU+R/XdlrcxbYLmiVifiauDyOOR/yvhE/H7kMPqevPNEPBt3bQJHIhxYMxJqi7DodVTqtkQ97LYDTTsyM0UWt8C4ZGpAx2msXG4Ommrt9hRPAAlOglMyUB1delvyfNNfEcD2vtpmyLfAPBi0nnfHUXcH4DSR30dk2gAsZBm6EOoPza6D6dmeuFfeP4UtNmBFKQMiaCTubusmkTu7rCkpoJfINrBGrMvEfnSE/+mu6u5+1Ju7SXecsSt2tw1E/IwZ5PLUUIXEjXy86cIaeSY+/CPTAt9gJCMVUZRAKYE/pZHyAK0T+8KBuCqJXgjeuDAWEHhtTOmOM/2b00hZ2IuyzxvwO1Oh19RwjmO150lst2BD67piDOfohfi/kK+8zmdic6PfsILrXLZbxhAypQpEC74spcj1Wiv9RRX/pVICmoLYEmul6QqNM3vhjO/sN+fzjfWwI//Cmr8gyxP2OIO3wGfDZpC40R6gh70bzrvZM6BMH996gYiiYlmS0jKALyAVwvSKiO6/gn0zmY8TA8gU8wBKhRwGPa431v6ODF6rfrm+IKN1uLIPXl7g7LyHTpd5ky8cZmy22i9d6x1yuwQNvoTphfj0hWpJ4iDkdTnin+4jyoJcpSTyFFGA32T/zKy/C7a54J+rwTZCnpmFuBhoW7YLtr2Qj2zflf6VeDZPmMqACShCEQa6KBOeCbPEn0mcZSb2YjzVH883YI6+bhq9RBLffJiveNWQ9v+PT0cDz+VvRzE90/CYweMuDeIrIhTIGIFcWRgOLIoEGLQBXrMbwrnO4LefiOh1y24er+DOQEfTiwCnA71UZZ1d0tdkPsE3QDsNGUrkKEC3U4ZeH/PZsfff3f+GnuuPevefXv+CLJvB45bVPrMPF2LcsNpPrDOvwY2ydV1any9zh5c4HzIkQksbOXCBz0J5eYnDZ3z+RAx+uq766HMDFxuPwIW42PEa6mpgDR2nyntA1Rsuid+Rp95yCfxwGsiXVSefNRk/jFU9502p6VA4G1Y9cLn8AO49+e3I3HEqxHBgC/G8ynorI0KIfQO9xgZjdNNUH5NktaI0FfLZSPIyrwm6XguWt18WSx3PfQfkOTLeARlH4rVi/2QN37jsErr6XR40HVhPU03eNVKH4rJoGoCxUt6gwgjJWO+tA2a95SrseeY8cyYXnrGp3ynsvwE6p8PQzyVTLRqYjwh9nS7485l1+olLnE/kdNe9Jv3u9ET/E/Tc9r4b8tO6KYYXmg8PB715c9S7tye9BU6nUUMp5IHKvjHx3nM7h1bwTeMWL5t2AsPrfUbOKzm0IUdISmQzbiUvlyyKSOSUIkKJ0LUmPiwdIqLnmWfHDu89Hw3ocUbujTxTUshxgwqu6Y5j0QANmsT4DrQuy078SqGIUGHibW9ImV8W+vXyYNAG9FbwDTSKXYEXQ64bAlkLUGuR58sjvEvEC5ZzuOnYHsu6ynuX7wL6OZyc6f1m9TqwXLugLpme51i/bz5e9YEzzgWfM6xWUjEABFEORYmevSypyOzsvU4XaC7kW9NfWHuCfq3RY8PnhoH6gH0KtCp0At3NHHdpY81vns8atglKhkpCW8KOm1Zs3gEculRK1TiNnb918XnBF7mP+OgT76iPvKO6frsoX7AB72xncgHntw+8d3zkneSJ+Hu2vPAmRLTA2+1P4D2xjz37fZXLz7PrvCc+Me9MHJ95LztTXq+LZvTs+pJ3FmTcyb+WbyhJ/pj0GXden/P++PbuxF3DyDlkks9Cnz0c9XA3yhe7A2cY56KRNV9Y+zs/fJ+Xi87XCzItmHHDPqtWfLmsC++Wq+hViyCGik7HgbUw6p714TOW26Y7nYoKtPuFMbKdue/5+Oms9x8f9Ym7oTOx/MR6fo+9vuI9+suvP+nHvjD+6gMXxp/0zfuzPhIHj0+LztjkSv40WGeXl/OuK+/rLi9P1Lk45joJWQOfiffYHbtvumKbGRtvQERqqAO2OOo43C6MaxmUWRSRRHDTAt4VvzievHYSPR2HKzrM7PWGlTiYaV84L11e/nMgn/Dpey6GP+GrR84gT8Cn57XH8id0POPvBVkcXwmvoVYNQ0XGVVf8mAodyWX9X4tTTo5TYhZU5FKX64y9cmRgIJBHQ68HjhCJQ3LMIq+a/8CpAeLpBV9ewBQknl07kW9FrijlRfoM8UeUuDppgVRL9gPrZD4IUjPk5O4FHtAPiwWeqIvnRhvOve/We+uTWIsdPARGnxEoHJHQDKVpd7i1aykaMc5xmnR/dyQB33M59KC7O15chyLrKIK9AS4tkzeaGo1D5Q26rF3GHQEMjQ1710qUXLyI/DeNr1ccsLDZ7Ar4D1PVER5vWDgPbx54ST1oj5Bf9qyL3zR2eKyA/5bxko0LKol3NkWmBuCP3DX925+t+stfVf3XT0FA7gCLCHvvNkQnJCn6R/2h7ra6ZW7fDWMZ3Gov/a53/Jev12kuPd/lFqG/dbnXHx3O+m8Nyw2TPj6yjh0iNIwDup509+aOS6Z7vfnsTseHqhhmXg6+1nn+GfBB1+VRy3phUfF61sLmxo7qgIjyJv0fcXnzS+j+UOLGzwPomTQLcVTxZ3EMuV4lmgIdu6x6Pj/p/Sf4Xc60GcuBsQoURQR8mhyTFzbU5wv4LCTHqxfoymLdbVfi4GYrdUvBWl0Evl77XwR7KcBg7BU7XuoL8v8mvv+Tv/EbKi80u8uM3mdGlymCEuXyBUom6y81lNoPMydsezeOOhDDYy30F3QG0jpllxHRu+02GOzwhyQ4cQPTDalQ3tZ6kUu3Q8ImuxbWbd8EKBcS1oojEFOJDpGCxw79jXW3d2j0vPIwrdEHuIPtLJLlIv9o5MvVDySrR36VXEj4BToTOWZiczhMRT6wHseBBDrK5TQWWb9ETuvgTd9lUyB7ymv4dBh1f5r0cD/pDeD6HS/nh6mSt1IRgbDMoEzA/lrZDK/WiRL3SgLHQPxlpsaxsvFM8kXpAfrjNKoiV2JrGIvVzEaFXsxf2F2ti3PdbqNja0zBJ9TgVwjGkbmHcex0KzQSAyIR8dhku66mQfL25nMhBs/ekEjwblu+kskhvco26sBB3YfnCTkH6PklwvH7xEHuic3bG7iTuf23sIFsbCSNeMuQEAlwBdtANwuXQaJ+Oel/8l/+n/WDp9+rGL/Wf/n5f6B/8vCPlKVowpa2w+EwoZelUwAAEABJREFUUR8l+hCZC8zWoduS+HCsNfQ3eIH0Uur2apFSVkUBstAbgIxGHDVZT0SkndpbaN+BJvkSwvKvPhzMF13Oz7r40vF8lvXz2l27L3f4NNl/lZgqpdz0VEATOsjlgzQFPcgSeevfmyz3hu9ewf54rVuHJgRBWkscGDEiFZQlixL7l1JV4JfFPG1PaYXuCk3TmjGW42Ppa2nVzB64eJOft67DMznnyuHVODcbwEydW9dpo3MzDceIgfoVWhfozNCxrF4X+y45Fro+1Df7BBl25LcOAc203CVv+WQoxCQwVA2Gmr0/I9nnqGcht6SGl/5Soo+XTCX1FE/AE/PsXd8my0oVuV/7RV/Tankvs3zhZL/N5HTLJ2Kvdvthwwq80BZyRkDfsuO0HRvsLiHu/ooOA3INlAUI5nVs49y4S1wQN+o7F2YbLxH25Q49yfIDxGMx7zqgj6Eo4KuXBxMSh+q+XDiQ2WdbtydUOp/GeLtRjFDJVESIL0khUBi7jUdKibxpuwFu21YXzgtPHF4v2MexsjDJcbPw9n+F12zA37hSgbx1GFRKVQCCCKbHvpJt47oi5KfX4S6agU7uTpdAgX/JxJehUqSkz3ji8TzTIrXJceRyxV77C6ysTUTSgkBXYu/C2nMdt2DpAFhXENsATC7HhePSoiR9Lg32BarCMaAcCgQpwFCLDoaxIB8zQmom0ERFHfcVr4KXkQwIvu0mL4LYjiuy7cgY6DYNVc6/h2mgvIFl6IBM1r9EUgtZJkLtpcR3dDRoUqih+A44BsRTMr9dG47HWkJ0QacpI7BtqNbKPlU0kJNG5BjHqgP5dBiKQGEP2LHRLiEM04UEtDet7I+L1zcvMldig04Zv2TIkCBX7DVx7uE8r4P3UGzm0hloJ14NwjJMEayRI9lXUwdexEZi0fIWiFJVSLKeK/M2AzFn363WF1sulodyxt+GhfrGmMfd7rmIeY6dhGEAnSj0I2xbKfyHdkaRcTCSRJ+1hxR7aus+bPh7A3b8Z3quL9C+vOS+GeQVh+zYjOkm0QFvoYS/DeLpHJX+A98SqZLpliKCkvFQLyvtUlKlBGOSQjwEHSVDMtBhjlgUNgiNGELEW34gRuZXoHPGfgswr00LsBo25iG3XgGCt9VChU8aYNTlVIiqHA/MYkrT7sBEAvfLI/Bb8cOCbRZ49f0FP61uI5x981r3+IpcK3ZlihpzTVffe9AW6u4w75D5RIbSNotUZlGWVKT687qGIYlsApqsGqZ5oWOKutVdfYU++3f6it4ZFAZRusPTXBp6f698+0XFiKEuV+h1Gow9E3ixm773WE59h9lrTFW8fN1o0eAjPy4ZDA9QyiA6Xb5ARCiBiBAfgLZeHsTYYboB/8n2f+udf7D99/TH938LmzVsJ3U7YjyXxjPYTUwBR92OpmGw7XsHlOAmA1U+RAw0NiYaZnw+ExteO/6x5YLzDTPxwYdYbrJKhbgfXnKU8+U4FN41DNlL5wvDQLKoNfo68ZyRXDKQewZyT2X+QHxUaGWGIiQZdHvcTr4M0QfabYA63aJQf4gvy2RI6gV+wwvfhH5JZjPB7+UUXRbLNiGz5XbdUJj7YjUKeGFIpqrApFIZgBGkoRZyY9FE2QE6PltXxtIMQv2BQjf5iuFmctFiwLYLbY/V6txaNA0JveTsFCoZMomNGPRadZ68kkNf587khZnLSNMDpcdPKalEcYufTC4Z5O+isXovqdCvL3tjSApFSXhVZSlSBHHUtBFElnN5yQUzft/g1eXMAr2ElzlgGuk2h1jBRDKNgGdEuErsOYftnN02+R35zCXUEzCzLzkWE1xTAr3jV/w/AIV+YbGGLBs2mg3IsBKbfOTHfIxnCDqa8RHC8W2gSyaaSaaEAaEtxBSptMeu2yiiUlIFfgUc03HZ+8qtPxkTAzuyrPaZfYA8K+0Nfu433HgiBX32yZn998I53T8M7hBg5MYXZ+3IugsNocsQNT7wZ2q32W4lAdNMDOSY9HubY7QS06VE96PljAg1cL1ne9+z/zzPpAuyE1qdxW6ZkX014FPzYKpKKQgiztm7Ft4lrtxnXP1ewZnb9Rk97K+Zi1/Hq+PBZ7ezzxjYgw8xoJttCZINWWY6nSuu+GzZgrEU7LXjgA27Ob4s70qMmd4VO13ha7ozdDeQA6krsh2mob+n3x8nziojelditvSY9lobhsJZKdBDygoUyet78zmYd9grsPIei5G0c7BcqF95h5iXjf0VwB+BjWstmsZBh6nqQDnSLhgvGfP7wMYF9My75BUbnbmj87uy6zOxfAGeuKP0HYXhPRfK33w86xMXr+7v90LouLLuV2yyYp+F+vJaso4XLtRnA5fHG7Zue0itM0du7EvANAPn6IjCOmQ910HDAJQBuwwK+kF5wW/YvPU6blEQc40Asw9s/w0/bfhiB1biwfJcOANc8PcTYP9ekPmKbBd84nsBx/RM34Z/mC4RQEksZknOnVsHhbifLdiwvLwjFmRLllrIYzsTV/yeK8FgpsikAoFprDigahxwcDc8E4QNAGSXhXerl57UOxnsdZeAOVBY4Q1GM062QhtKwkJ2arXALAw+Qn6F/4T41svj2beqefXFBa0d6zfoIIiMnERNZlEYistU0Acpi9mh0n86HfXuszf9sviBXzhOp0kJ85lA8j+bvWLsDQd02p3+jma4Eb1+jj8y0CUJVxIETNGVQLnOjcuU4BCcwAZwYbk/aRilBy5R3759yy+0B3iSCCGww8OLr8ElUsoCPZLKXqQNmMqu/xEXxf+du03/wVcD6gYcpR2GV2S2rKYh5t/g9m2rQR58KNNwnYZeH7peq72M/u25TT2RMmEHus6MBVxbhP6j81v994dnVerhfpeAbZ+loNuk+7cnvfnspBwXnRcuiK9fSTrrwEXiYRp6AOI+1Uw2waIT/RMHj6EGfZJjwvVg/G+QOP4iF1Y/GIqKodhu6pcv9hXDCmyWkdrxyZUFMrNAbB/7cF2uOl8e9fj0kY3vrGXZeFkTfkFPYv7KAnpiE3z/6apHfok5c2HntbBBy7p3m9lY2KKbGE0iQhFBjY/7KToeCO6OCIVSolSoP5/GUb/22Tv9/vdfv3ZJHldI34OgHhFKYjJewHXrZ6jY+AStN6eT7o8HTbXCFX3Q65mk94lfFZ0cFuKDvCDrYX0MG/oSbujfuh2u2MkXjhfi6EoS3nFKKaFhKPgglZEKdG8Q2qAf6Drgo8Ox6FvgF7zjqep0GjROhU111/N81fN11gWaV5KYD0pXkvKMTJnSkUvlu2Pll8aiI34/ERP3x1EPp4PuKE9c1B6mqpEcNJD861AVWQjOUK1F93ejfvj5UZ+/O+itL4uZ83Aa9UD/PeUJOUbknKBtPrcL5bEnwYJNM0J+UAdrpxKhQoldds3I7AQsnlKKXqFSPxxGLqhPevNw0unuoJF2HS0bc0kRxj0dJ8aPOp0mjQPzkSPJn0EZHLALMlV0M0/7Yyb+XFqmCl5JIcnO+mrIm+g0ACM6D7rHxgd0Mw7GUH/sn28BIYiGzFDBThUYOmTXUei9o/SKP+37+9/4Pfoz/8X/XmUftN/9mv7+F39ZPxt/XSEB0GJxretVy9WXtBfss+jGF4bwccw3YqZB0/XXsbQOyGDetkGtVbVUJbJkKdAAIQzUKeEky+T1G7RLFln2sda+Bw3YZQT4wNXrdiXHrro4fomvftlO3n7mwn0mTqXofksMVTKhVTXCe5xqj+2k7yZyQ+xdzhO2i3gSG2WGiuUAYKidg8pK/C7E9ZXDxpUfBGcOZK+x0rBTww6m4fVmf77qs3vBhQRZSDU5tlZk7uP4oVkQxgvmsP02DiEz4wsHkpW6D3krNFzf2Kht+ciQ12YpBbsykbZteOO9a4UmSx25TTEUEDfuMFRVxyTzMlPJPKqUqaAeIQlorOINfcSTdNZIE9JOTtw5MAVIzt0DNn2FgnMSNIYUGUq3I6AUxA3rirU/45uZcuXQZ1oR4GWqZFUZBiVl0hemI3V7mZ77soQKNCswANZJDNoezZjovFNu2MqwYtvFduSQuOyrdto7Ohk/Eg3gQxeHzkYsNQ7cQs7W8+UGLYNlNGwgLhh0wR/2jyUzDZfGM7+E3ogxD+OgcagasI3lNb8Vvy3EyIocK6XlUH9Czq0L9LttKC33ipwb/JgmRFFgo8xKWRTBRIiiZvdHwyf0KOkPhdQRoCu96CLwaIBnXXYmrtTNxy9DC3Fm/tZtod/0IlJQYuJGvC7M32g3ZUniraAb6wkdKzpml834IYF1A/E0WRTLVVIq9h8Vx03JVIARkXJ7hM5IXA74dSBPgiZhg4as24u9mqTKwDRN7Atjr4f404IRPjaUkVSkKErslWVQKUUli7K8gqiHKrzGET9Nw41WBNEDW2hgBuJWHXpsSTJ5CiEW9rghZWSnU5DfsmWmSkklSgfQkA8ViCsJ1zNPvb5wTpzJXVdgJq/MxKnbhpW+ZmQ2XkSEXiDfDQZsM5bQNKQOyH1i/zlwdjoCtmFK+GuDx05NKuBbDiH8hiANxfwyhmhCXXDiReemnXgzXkDEujgvWZ4zL5+W0XPdZ7yVNewxnx2er6suxNDM2lgA5ymPL+As6OK5bptRwTY1C/GTHepAORTWS1FBqIiQn8YXoupmawnxkU/o1bRwvl7IQTM8zWszEvie09BhRwb1yaHMhO4NXH9RWn5CqYzSoWRi46JSUn42vhoCd5p8OcRukomYaDfymNhyyYPyqIGJLx+rYlu7NFnUk6m7LKAWBqqBjoyipG6xV/y0kCcvnEPOnMue2GeeAb+QW99d8IdHIz4QzbUuD6lDOwTsn5uv9K1UsFNKypAi4gX07WP815wUICUQEd+OC55uWF/j9vyE3WEnQ2PcsSH6GvLvIBo8RybzCr3jt395UCrwLF6jmX0KJDtbSN2qVhZwW/YCdd1G5L5gVkRCp7zArS7ldww9p0NT0NuBr4B3wJeuTvKmD9XmHhDAjgil/1CGSbrb/M2846k/vds18NIArkv3v4+f6b+qf82j+rf2f0+/S7/SZYe8jJPIUDJ7LNYCNwPtiOh4ju8Ng++2M3wZ0sAa8g/7LmsJdJdgaZJCgz7PsdHoiQwlEC8ITcZwg/Mrcbywfq68Py3kJ89RR4A3FfvXYIINGVZwF+J0Jn95rc9sVhu+h6Q6D/i5zlTkCeTKF4g+bhxDRCgixJden86WiTs6bgDsBIYyUtlrtG5IVqD3oBZ2C5mU5dyQp1ke5puuC5bsS7yiE4iRiUyBDQs5FWA/OADeFwxDLaok4QLx7AD3NAR8DFK6v6QKfhiG0nPZBI3B80qoZqowngbqTMSE0eV23V2lFE3k82kYuKxJaKrv3VfeRT89zv3i6pP/1ujL34ic2S98nriSH/p7Fj8+z+TbDUMt5MYF3a8v+dEmMJ9aqw6HScM4YlnpQm4+X1Y5h195B1nImztOd4ytzF/s11cwPy4f4YAAABAASURBVOg7/2zGg4940sJjR9vW4O5b2bBzQ4ed96lNPp8/+i+0wG8mZlZix76xnxqxvAOW3blvQ7pmIti1lFTBjokd7W6PLcho3Vze0AJ7gQfugL/sg2kq7I9Vx+OgE++GhsNU8U1qGMCtoSiSyKGOL597LJPBOTQjNHZaoZLgBv5A/5l7gjP3BJfnq67Uvb/1/UZSMsexMgzwGQtnlNTE+95ITAwG9BjgO6ALVaX8NGJh73u2fblz1nG/8Sq4FVxCAzH3fk7c8csGrMhiXyzYcmGfcGnfbd2uWIqP6ZQuU1GBSIYcBkDIdes11KpjP0OMGuogBkUawJ5SHy+hYQiN2Mz2O54OujtNzCFOp9pjuxFgvofxZeSFfcrxZDmSuV5DLlGAeNhk/672H/HmuP2EHT3P+qAh8bJxHgfQ0TFsfPvHY/4Lla5bb8fQxbEPP995OH7tN8cDSqBGYNcm2+WJ84txzv2cggzwBwEdQ352Jlle8/NdxUx8m48UikglMV6zqA7264AtqqrtqWANm4+QG2Ce9VhZK4Tzi42z447DyLxBQx1VsXOfj2/4QAU6rkjYqPEugowspIDvAM9SCzjQpw9RJXAzkuIGUspO2xVqXFK7BEmEgPw0agYxz31dXyor9Kyn24ZkPDOg1fATMthO4AW8sqQyAYZLCZVSlE4YNhY4KJkEe0XJ0hPpSIQXCMoPCF0ASmRxD0wo0MYLnYJ2U9B1+7gW/bA3k4AuvNg7uAvCTUNixJRpm3xEiI9Cr0/rlde2aaNnN6wDdWeBtbaDE4ooCkNSAooUvVKE+sNkO+qOoP/sswe9e/eghwcuflgAWUIzCdT/ZOHKRZedvrMQGhcFnT5z2wvslE5uBssi4ShWGWtYVzbbmc2W9cCFZGjhxXjZuDBuTyJWdP9wpzdv3+hwPCiQD1Iynw3nmL6wSWJrDCJfGB/rrr/0w4s+coL9a9+MOm+pqvDfrseem2YnCwLUNPp8m8ug14cGH/upIexL1c1XBMlCfNtqjDXt2HQDXO69xwi2Y+ibVoDUv3P4KNm2QBBMhkIgTSTo+zcnPbw7KodFl+Vrna8/U4uLDr5onAbVLOLMh5rR48sXxgeSK+tDrA8N+GMo2WPjx7D9K/jifzyNOmAb22dH5hkjX9mANsYyU4ntMKNm/LgwtpF0/JYxc8lzPj/p6ekTG9dFC47iI1xDom74bNMTF03feGN+XnTBhwuJd8NefHR7sBwfwbe30bmXarc/9LvW+5A3Iro8VNUfKkSJfnp31IS/PucCTsz0GEPdjK53oCMi6AslpYHi2/qA7Y7jqLf88PFAHI21dlLW68yFsf8275lE6rbttKLLyiFiM1DHXNool2XX1UmUxOs1eSWWdnxebPuaKgnAmD1V8lzWrhivbGQH/03XY+rAZbHh6AtjLmsHfLjj2Gcu1M62O3OubGpOxBfqCz7JbGzmhYvhotNUAUpeeH1R7H8GcX+cdDwMOoy156CBsifNklgsVGvpF6g/8IXx24Pe3I/9IvWBy9QH1rLLI3QHdHB+OUHr7cMEvxF6Bb0C22Iy/Inb5EZi04jQjsMX7LESIAyrwKuUlMF8j4cJ3kfyxp18YTwdR5WhCGczV+BVHel76x+iKCcODpX5ic00pHKAP33WKTL7RnO9bsxtkAgN4IGuxIYFO03Y8956YduH09j1PDDfPkID7OFv3R6U6TmAVmSwjqoq8r9CnxPSDt6KH/6Vf/g/0B/4h/9TsKWPb/+B/rN3f1kf5DUtRewK/5bv/EdcXP3PggBfmpqHbQMZ9To2a8TFDrgUUsFGJRP+luEGZaj0VUUUSSlF8sleQkK2/UZcKqSC7wZsNaKrbTBhu4G4pFvCNgtraCaergbW+wV49sEAmNm4d7DS/BPeJbFFahgGjRUolgO+MHJONM/ViwKFQqI3lMiWJZAvJPTZsdfGxeOMLS7Y4XK5snZmLRzUV2TZmW/9dxTZqHfAHhvz9he6EO46riSpmfhagBV8PgrYFJsFw3ruTP7q48x3ezWu69gHcgqlCnp1wCi4u/tig/YGwgYeHyxl6UMRoQLewFqqFf2pJ/ZJ4iOzqEAgaCvFQyaDxo781MRsxhlAtt15ABC9Q0mN9stQVA200wCvgF5C1/SZJlxC3t2Bredn26Bh14hQRFFBploGlVKUzKXXLLr84skiVfprSQ21qOuQKSlYQ1BC3mbAmL7MWGG4kOBXYNkW+K5yv/1jvITvba44oAH9EmrXhm4bhtsN0Nug5zmGDdt2n+Bft0NCAwC8lb5AnAF7TMS5YRyKSiZY0oLvVmCBRpeDObaLB2GlmRxp2kuXe9dKZ3+JwQeOZSFv1qQw12SaS/V4utFpjNH93ZBuwlFAyzrv5gkxmtosB5XOk7rLmdL9oHVasIT+pm2dKReIN3yQ2D41oJv1G0pVtc9UmANzG0E32QhImYZNUDKwhSEpC/2h/gcEj434dES/Efu59JyG7hs2s0wbsjZJCT+/WI/joKyVngBePkZo+UI3lVFUsiqJq2Se+ZRMlXKDap5jZU8Ah3pEWGSgdbD9bAvLgRVhQj/2c5+IC5eohf6pAbrZ6YaiALQjb7M4omJDiRAR6sgxtlCxzw1XfD+zD8/sO4aFXNbjK6QSoQqdoVB+D2ynI7Kf/ELM/nYci2w3v5it0HP8i6dio0SQxkqyLS0z3QoEj6BmoNhR1nrahMlYMVMEXpxfedFfyUfOKxiG9bbx48qmK2MX+p85g13Yw2ZylON7Yd5KfSUvum8GbyW2YKMBG9nuldI8xlqIpVRlnyvsfThPfiwn7tf3wXZcOVsvrNHX/Liwvnf44RbhEhEmfe3QZTLdfomimUWlpKxbH+ArYJZJX/FYkeWKCAloCNDp8WXa8kO/C7fNZ6OxC/wOSeu1TpUP0SRPKQzxkUe7LHR+W8K/dv6M0g9bOed4Pfpc4Bfws89S7DcX9h/b0bohFh4jpuDT6ziOz4sNmiw/X4y6t3XeEcGaULeB+YfU+82TGTd0qHrMMfMyqj7Q1EvjOg68bzqf7OA3nNQYMI3eR31HKAom/f/3QTQFtiiZiogOntnZUjGtDvDrHxqNmDa/zht+AV7hq9u7SCUDXaWMG03xdHqe64r5JOMdLzrPAKd/GAfNrHqTQT4hSH0LfQC8XvLVFHzfPvY9ZHv8lUwljXgZ/8/b39H78usd8d/Y/wJ2FSMB3ZBjtJRCLOatzjzrEREy4obzG9B9gHRZoq+faSisrRDLCZ5CZzkVyI/1sD9cNxnPCfRudOyAy6YkdqLvhRf/k2vWmdebeK8FxawJAzAhZnvb7s4xM+8Qi8HvTJQbfjB+wohPn+d2RKhkvkAo8zuICEUY1EuFbk9n17Q5vkQDnIxUGGQkg1kwxngyXkrKpWVcyRN930BmE2zgWDyDZ8h0Uird3gU7Vh2wo8/Xh7GST9nbBgCjFvJhyZDlDsqIVER8C6Ukti8ayLd972dOdR+4pQQ8knFko80kbGm5Q34iQt5PzXOabvwi8QdJ5sK+8OR/Du9/nfkCZ97xruTXmfzqd6oz9xVnn3ud95njs8gV/80dZ9dL6lVFtsNx5CJzgH/wLrzpwl2Mc/gV/83MYVuSY2UjxlYaMzwMi3M4/l3gsUGXYURHfj5S/2I1NjWMy4cS/ahswAKNM3yeeLd2OTPfeWzrRHa80pBxJ29v2pDf/JkG2VDJRO6iwG4NPhsDKzBzTlrxL1VFBHjR7Ws/2JbTMMjvkH4XO/H+dDxWHdgnp+7PlPeawC+7xLmwaUWWBd4zsBEvkMT/yZoqrKdQSNqR+8peeH46q18Y847tfdu6ON4SGStg/uNI/AATcPCZpkOgCwCO8fweHLxcN3hv2Hph/3fpPsJHA/uhgTBS2krg3d5DNvU1h09mA3vwimwrNGy7ZqN0HUKZebMLZcI3IsSnQ1KxnAfeaQ1lKOoDEkWopJgb2CA1MnaYhtvl+2nSkXf0aRyUyLgh1wXZL8ThBT9fiEX3JQTqUFWws5NRYx1vJJWFgLwg7zN3LrcLY96j6L+N2xcreYjzOn0buBvzdusPbOjl+TNxeOGc9Ay/M/vjjB1W5GBYUigjiWN1Os/46Rk8l5bTsoWkzBQmkOes8FqQ6WpbwhNS6oMgBHhZigacMg6DxopO7mNM5MfmS1oOA+bfz17I0iCQIWwX4DNnGDUClbk+M5dIWUaBI+hEBKSCddB4V2jEI9GeoQH7VXgbh9AUSFRTAf+ARijlp1HulqOBQkcT9FxaOTX+vPaLdarOx7Fie5ruRsyUTGUE9misw72vxwaNkkkcMAYrhpUZqjWVH59mLs4WLvc2DL13ou2F4Q1RKkzyf5IhX0XwuIG2iet3ehg3nW3ftbLQZ5xt5xhWnMNU6IZqZi/NS/4KE+MLwpBQ2yXT+RY8LMbBjUgF81+hZMHYg/y3UY6HA4F+0N3p2Mvj8aADAT9Og24v0AVnDjrQPgLTGBhkQ5ZVXtQFA0WE/FgOG3rFygu6EGM4WNq5RI2cVMd74I75R5UyKVRELHLAXuUgMpmEXmYqS8qPA+3KgltZ8D1Z8IsOcaU/fNz077296m89jfrV56LNyeUmhkyn8jVAx0FsfSZ0KkNVQF82KoDp+L61+iR9jwDMG6PGocrntfZa3ua175p9duP7/70c9YNh1R89bbp/uNfp4ajDfdV4J8U4a8tHXff3um7fyBfG1/UDi+Ai+w4M9adJGaEBOww1ZX2SBZg7/fCo9JdM2Ur/FEP/FkH9r9EXQq6t9VhyDG09hpogxYAHX6DrZrxZ/ufsj4+PxPZCbKe2NirKqDocgElZikrCK6HOR+baTA4LEXitg+v0YRA+6OI6ALvbNxPg6WaEvwEqoaDCh3qL1K8/vNUf/tmXekOC9bw+i6/W8YwbvdZFCYlpSr5uYBlTQ8XWddA0AOOgI3DA9xP9Uy0aK+Nj1TAUZQbxKdlMsn2hRSjJmcMXIy5D6nilhCo2rvYHZclU8Gdn7S4kaCdE23vfsQWw098Bg3h9G1YY+dfvmXieSZ4+3Pgl0n8jJlJK5DGfER6HqfaL3BOb+WEsGqo0UZ5Yh8fDqIjQDF9vQubd4FmZ73X65v6o+9PIhXPFDtnnHaeiI7RO9N9zkfzARfHbNwe9e3OUL40f7qY+5+40kQ8mnSjNZ3qxVUHniEBGEQ+BLW5geT1m2RMcBOs/CPEjs56uTZ/Omz48LXqk4/Y3rlZdWNPeqJ542fv0dNX7T5cO/m8hPfdD+c6akEwrI2X6Fd/VEqyJ6Drdocvb+wMyT7RrjwOFpMR9AXS7N3zb1OiOIuI5NGLD6VC7LY7HUYZxqOqi4/A/9vf+V/pXfv2/qyizvv6F/4f+/t3fJkaaEKPrjInlZyd5XbkUPT+f9Xy+cFAhjzEQmdCqGoi/Uio9hfmBDKlOJEIRoQT4yE/Dd4hL1WPgKcEBFPSJ9WQdWq/7y7IkQ5a52CawqUWiCh9+me42AAAQAElEQVR1nf3iskHXOdT52PHmPWblMLmxZj1uWp0Ogow1ZVpUb/zINeZouToYGfh+H4j0vMhHTO8cgNu+0L1qxz47lxYbL/M7OWrzOLmJZSHYdxmtXiL0gCKYTc4lO4MbDHdkN68AqWSKj3b6Nwi4NGPLmihQXoGOrgODreM2PIp8tCHDdyhLyo/H91de7gB2fgRw3rStrqytBX1mZF8pvbZtS4Pr3wExtkkrum2AHXCTCZmRx9wCf8oPcma4vzeUjFuuXvDFEAPQ21f2zlkb8tgG6mPMy6IsRVFCmZIKEFJQD0ofPkXZXnV3CYFGbrM9ndNW7GpZF+Jg6fv0rg0dN/zVGLNNGko0z4NYY+4GgCpciEzxAo01+gLktRV6pku12xxS4De5bYAcgsqUux/Nwy3L7vxnviuIK/7d8MtOfYNmY2LnC0E+sh6OAcs+I9SM7DO+8tyduaDDAyNYdoCuLufGZEhqA6EDbUJcAieJibRNPY3ZjUk7TBdy9MKkDViZxEdMkx/IEK9oQYen2f4VZUqGEudY7pUXScu3Iqf52y/CV6WGaoekzFt+Js8enZemynmraGI9VmjZRoaQZB5F4jwglaTCZtWwtvXekWPHT4guupBN4Ce4hZxJfmNCROj1j75Xk4Wi7XOm16L3mb5njlVjKYRZwA+oyf5ZuswVe5VMZQBKZgfnuSbrumK7m75SoEP1PGiZfkhqO1K/2HSlXLDTgo3szxWfz8C+NRlsM9vScxq+CQiYdx1CpdygwoOqOrhek7HSZYI8/t8BCbKsK794UMf5K4Q5cmvFsd6Xzdv1bwE5QZEfVO35f8COrosB67hTolGPK+vxzEvhhYviBcIvQ6DGC8iuMTml5cyEJmB5gYoChX4+cjzabrZZKcYJdApsH/gAGFIHbGroPoIWv2WKpaOuxyKRfnsbs8lws6UjV98+DYm+7WfIMmMabdhkx2AuV4xoPT3WsKpjzNDn7TgEahHBSALqIJ4G09bpm2ITIhKLYm+MrsOEDiPrYGAgIrFFIe4reg2Ay6JDLcxJ1ZSKov/hS7b9Ssw4T/sF2XDmpfbCmr1i+5W8YJmNq9/xeaFlGVGsgUMhryPrfION9o4Nd0YlVFTiHETR69P7QuIjP6Yhf+GIZtpM7XaCgbuN89+EUET8N7t7D/19Ll9uvxKhCYsbK+pi7Xs4xB9ohRvUe/FzX7cRT3FQdHK3hlxEhCICPbOXEdRfICR9H8STQPQvUwNMpAPaQ/ymu+u3MbpuMjPPaBQ3mhBO+Pyt/PfdpV/Z/nX9iZUf7ZnAUM8w3fY0SoYS3D4RqTExUUa8g9vjgnU7ExsdXmI3IhQZYEs7hjPeDr5l8P4jP6E+blOypZMvmmYCfYaG94H+n0aCNqShoRdAN2ZZz64Y+Dv4zv2OT8cTw11evz8MxPM4FA0E9FCS9QwUiaoiAjxJId2ACh/RL8ouK8KxNLXytXl9Amzd38kCEmrJfK3jhjzfAgN8dHsgSKWT5iuByFQiSJKHknokOO53QT0ByGuDiGmutiP11WC7IJPtdNvDb3aBhSBBcWt7vunUTNUCZKEsSpBSsqn4vn3M3zjOcdNQyRngZtzoQajrCE+2m773dH8ii/3Q0HvHMM0yUt9Acn6eOcv5/aMRMbBWHYpKLcos0HV8hG50RF+olMRXgYxBHUgpJAVylExV/Djxo97daZD/E4DHkb2Wsa6IZZE6ftIHKfADeoku2XXekc05zDnrVq7dt54akgrzaknKm21W7LwRXzO6zeS4lbpp3GRuN7bMc800ZO4RikxFZB/fZR2FngD5ezdNkCkEud6PeeWnlz5nBLjuSL6Qyf3Gt7+vXKpfeW87c/F99d5H2zIKbjWi2y57TIWSuSVTBZ1kWuBY9qR/GIrsD9c9d8c2G/5aeF+05AfORvenibuqQf4Bwe+mxq/QLt+DhGfIT1NEqGSqx1stvP8NGgcAPw2VmKI8TqNOvFPf8T5o+g+nqe8/9m0EtiIZeD/fiDVBuA6p2xmOEr7isawLa3ElOdgntiMmlfELNGoWDehXSkGeogg0asLeu1b0tA1oErpNKzG74NsNA5sORX9n7v9JiI9nfeSHkifep8/Y2j+cXNn3HNsr8sEemk07kyCLdSXB6wZBHVAIFmrI23F2rA3s5JbGGEgSzgnmlVLxyajxMHEnOKoMg7IU+ip2BLBhpZ0ZKkAtKdttYF0MrgMZAQN1aBjFvM23y0hbCpXOZ1LWQcpUf8LfyNrE3dTebeD9fbXczNmBBhir8WXanlJr9Pg44tdxqBpKqCBHiVRkKMKiYCMEaVjI82z/bm8MuJIrXmUz3RFdOkCr56JxuOk+VVX6KrQTopmhXv/ym2e9x0kfXy6OfSi0k0y48VKXnNTG0hCsKVlcoU0iIakLQ9UfiHVJIeymMJQFbVjOsFGuRMcF55u+wYFUccZYa1f4VVnJRgzZwcSIbsrBzdoxFsIwURSGpA4kUDJlwx2mSff3d3r75q0+e/dOn3/2md6+feDyZOrjXcROq/WF9MW7N/qFH77V2zcjOJvGaSH4G8YqHV9M2NFnRZiFX+Ouc8O5TS7XvYB3r/uHH+jh4Qudjm9YjCfVPEjboOWamkk2F/9z5pmLU16WSyYkk8S5c5E5ayVpBLY88ZLwF+4W/cnjor96HfRra2onGHb4W9xVUkZqGkc9HI96c3/Sw5sHPbx9q4m2bYCYsqzd9tBUSBFxA3xElQ59+9zwZEz6Avo3iLjN0ctj/q7uLfUfbz/QHz0s+sUfvNO7H77RwxejDu927cNHfbj8pr788M/04flHuizfaN6eNC9XbLVS7hzUd8g0Bd8JFGqx0VqaGgrmHqpR+uHZB/qFpPE3uXT747Xol9F9xwcbycaXiC53NpZGbGFS4jNVCP60ntBdOVz3C6+nZ13wwbxVtTipDMTC6a3u7x/05uHULxTvT6MOw6BSUhHI05p26BqaF14Hdfkdy93GAgdo6EEu4vu7DxRohELQ4zsiNLP4fvWL36X/9sefqW67l4h2JsMKKvr2CWqooG+BinXKTAkbGEoWnUgYb+8O+gwdvnh70g/e3uszLkjfPBy4EB2JYfQVvsXkEUFMFiChG/1vqg/QPQzQYVOZkG3AdjWz23FgXSZzNuS82o784n3ml8Hn51WGC+WFtv9D+I9PFz3z6/eMXxq64iL8vuvMvA3NErrDVORSfjI1wvMe2Y/HQXVARpxfq3TkUsF6NYh8+njR+/fPOj/PHJh25GbeMOh0OLDGhv6yX5FxKIGuqYm591wWv/v8pM8/v2Ptn+QL48+wzeeAbfTFZyf9gLHPP7vD9zc7HaaBNVVvSXIolKGhsv6rVGsIcfHVrpnLwTOX/c6TX31c9OX7WV9+c9FPvjnrx9886SdfP+rLn32k71FfvX/ST7950o++/KTf+M2P+s3f+qQff0n/18965OCBWdmgBjkhl1pUS8KzwLvIh7KH00Hv+EHmDl0Lvp65dFgJlg177imtlAs2ck5y7JUhNWLjw7FyIQ7cjcQ3F+t3Jx2myo8U7/Rv/mf/B90//lB5+ko/+n1/Tf/s4b9Sv4TLIO6FDKGg3qC9Evv+1fiRX9Wf8O+18y/KHOEz6kS+GadJUSoxXJhRRKNDk+jb+lpxbvM63FinXjMMESHwefnOoJ6iBVfW2G7whsa+I+qF/WaA9DgE8okYaGKKbk/cdiEW0IZtFubN5FLvXa7bNgjGHAnzdvA854udAabRDGo3YJn0w4jnbejPIHNDhBdlU4Lp/c9/A7wEFMjlK79gz1ysb9xeoAEY/pYUUoHpgG9H7O96BHyawJH8UrJLioyOpwh/+lhiD+OPrJuR+RNrcwRMq4Ivnh195775Q4W5yaRas9NyqZBuNli1Emw+pPlF4ol96OPTEzHoODzrmfaFmL5yaF24mFzYnxd87XKmfSH/zvStHGJWeNpmiSUSBkGubs7diCC3kUP96aPqMpWU5am8dIxAco7YuHQ/X59ZTxdt+KuZKPMzC3MKOhQla88/2hrfyaoF8UQ8bNh8o9zxDyElih4DO4uA5dB1dc4y7Oi9ExPbtmjDPxs5pvfDL1Kq2DIy5bkzeizsbSt03GaqZgjO5LRlb1oB9xnMc6O9QmejsQL2xYwuzpVXyhm+XlvWvRBAjoqlbVpMD/vOa9MOjYYNhe6CbwMgpZWxFd9e8Inz6uPzRRfibKV/bwSQpMBWTdl/vLqydxpW5pjtq4xGzZJy7BhqKdg2JN14LyBuzFkpTdfy7IyiNhjGkgL0pOUVHpSpUIDkGPGh/pEzo//J30Ku39su2MGvkE+L7O+JH7CO/Ph1dxr0hpz0hnz/QP04pQht/LJpRWjbcMMekJdtNpB3+ahBc8PRM3Yzn+u8ifsyCbslNhjHQceJnFQr6zTlp6F4w5AbQJWu1mEaChd2yT5fmVN1Qq7DkOq8yq3/wIvVgf3gMA46IPtYUwUIYmWH2IJvr6yLBSEMdKFH1QFaA7SEjZzvVuRdwV2wi2PiwhzrMGPvDQNjQiXGLRnIHQpixFDw0TBUVfSp8KVb/ssEtn2YGfTF4/lXaD1ddz1eNl3mxuWPNBNDV+x45qXWcCVmruA5Pi7IdEHuXiKb4wVUhfkA5ofa8LbOoQJz6y2FNhCv2P6RvdgvcRbFtvGcDORPgDJZT1kKvq+cQSZg1DRVDeRvtgpFqj/WqUTACyg3sP0O7GHH48geNsovtm/vJt1PA36r2InJ+J1l3P8Hsixpuf76OpLQM10RM7v4w3pz7GzEV0N+m44hbdhjsR3wzfm6kQM3zdjLfjGObWt0zEUTy2NTKVUSQAnrKPalxqhegfbA+DhU4qYSXwPxNcqxNBB3FR1HSsfX/WnS/XEARnAG4jH7mavW1AhMQMns+cHx4th55KL+E2cs2/+R88MFuVd8G/gmIuTH365GhiLCXbIeBkygnfWw9rW0ch5ftKBgt42NAniGgelyaRIJlaTlvqQedjzLqdvThK2/DUaf54DyO3wYZJ7HX+EVyWvVcm3OQQZQX8e6bZn32rY8gV1sf0ME1ABPMRoq4PqGno1S8noVAx43jYhQRMhzvwO3pUC5CErAulLIZdIZ4Rb00LfLCSPThEvnsbttYBx22ik32xp9bCfPLhLxKz2XR/3q9FdpSX92/5/rF7ffL8tIlCmxJerJ4Dg2j50vPoxIpA1yJeucfO+4/UgcvCf/XthPdsuYoZ04XODtPdLyBXoppB0KG8JtcO50qF8JirPP9c5NzFnBWZnfS+ob4Hn2kWU0WJ+d9bOZJ/En1kZB8orQ45CaDoXYrzpxDj1yHndfIlemFPmqiSUDkEF+wl+CfAgzctaXSE+6Qt8wY8e+V2EMy24ZNteBmY6Z8Zn1vCLXDs185ReB6oHdU6WkRmAAKlDSAknG73Zh3oaVZmxy4Zz/jE0u5LueL+nzu8wz+7H/m9AzfBZ43mTYtWG7BZybDGunmfAYNn6LPAAAEABJREFUsrA35G1twy+QhkEJXuIJYCAvTAM242zktV/B63LWJGcWDbV0GiXRAX0qwBRVdHQ9xIPRVuRZMdrMOWFGdvMYoet9qTDBMbliL3sgCIphqDqOQ8+xvkw8TlUH9jv3D2PVyPgB/90dx/5+/EPeqX75d73ljuTQ9VnInRv5FWWUyDLU6HnsiB530Hpg3oHSYzvyee9zzjL4xwZMpoyiARsdzLemIkKYkdy06cyFoc8+V/MhZwW+8ZrAHPBTfzbobtjSOjXmWj/75uqYNnB2fQae2B+fzxtnqJ0837SyfggbKaWC3FFCQT1C2oFN4GCrKzF+YX+9MP8MnTPllX1iRZ4GDtN4h0t8FMLdmHwHmoIx03KczvjEthKPbTti22olwGnYb0PhDZwKMZ+RPnt30pv7o+7uDjocR2DQOA19D/U+6v/khmF8sdk4pCZoHg4ja25ivwWYN00Dsg1y//39QX4H/uLdnX7Ae6/fge3zkNgDVuy98v6+6MoaEoL7zDYSO5kJhmQdHrmD+fjpWR+4J/xE3rmwNhqjB/BOh6n/xaa3d0edxhGzlr6GCUmtGNp+aQrZSFFSEdGBL6wgfB56fFr0U96ff/TlR3319ZPef7rq0+OiT/Q/vpw5FvJB44yeOKtCx2uj1KrMqk5XqU5Q0FdRCUBVlXFDML630AYwQaVU4vygu9Od3nFXeH93z/3DUcMwaUSPiffbcRpU4CV5k9tlPx2Gytqp3e7jUMgr8CkpP47rFTkXcsSV2L1er9iYuIiiCt1SBwV2tT0aExqyOoZn9uKnyyyDc82V+XxQJxRhaD22RM8E/zd3k3zPc38akLmy9gr0UzUDfCHtjp67vO5ZImKpYOcNXy5a4bVvTX6c271Oj5xffS5583DUu7dH9R+H6JvQr9TSaRZoD9Tzp1x43ALhyovkwgFq1ZWk0wljAb8kM0+Vl72SGM7cEcnMGgqYdUMpQbBTpt77kLQxfwe80a5EkOk+cfh5BjaErhjPQtgp8TpfAVUAIkwV07rCkBMD6BkK5mUWOXiy11MuSymacPTd3Z3evn2jd+/ecnn0Tm+5WD0Q2FlSESETMr0jC+3zzx70u37wVu/ejjoeNwJmBZqqjZOl4+9NcuD3hETCuQL4VyuXkHW81z0Xxvf3XxB8bwmmk2pOatug1RfGHO6uvJjP8xkHbiqWAV1XIuIZIgsJ4wG7/s+4KGaf1f/9MulDQ8aUWgnt4PI+qx2BA12nYeDC+KCHe3R880b3XIYfjgdZt+4TZDUuhQQZMV/QkvU2yJ3QxpjGMa5engA3IsD4Dm4+NqbEkHYW2o9Pn+vP5Vf64gt0/3zU8d2mrX7Qx+tv6ae+MD7/SOfVF8aPbPwXXmhWeUPdbEj4BpAKxILPjiyLJCBJCI6JZKStTQuJ+j0Xk/+X9xf9OQ4j94ixYbedoHBcubTOiK0ypCr2SgsZ0opdz+ezHh+fdSbxz9uoLY+q452Odw+658L4gcvWtw8jyXYkbqpKFkWETHMnobfvxbr5NeTHDY7+7g/EQRPk59t20rcPAugGgS43kC616COJ43d/fP/Cw3MNr7h6mUWJHPaH9clMGSJSUqBnIc4GXsIPXBgf9cWbO/3g7Z0+e3MiLg5sHKOqFy1xZHnTc6BRgSIhkaCRmoaq41Qpi4aSHSo2cD0iWHut++7iDRg/nH1RDPjy+MzG8Uwy92byzHpeSES2h308458LCXPHLoWXxWEqSnzj8YjA1oPu2MiOx0GIIHEFWhHsOA3ymtzJDZ/4tfE9P2adn69sQKwb5o216o71fRxGjchbQ13mYUj5sHr3MOkdl8KfcSn8mcu3J2xy5PL4qM/ZjL8wsGneLoyP+H3SAZ6HcdAEjNhsgOhQW5erFCkz8PdO4l/JjYs+son97AMb3DezfvL+Kl8Yf8lF8Jdff9JPgJ9+84k18MiF8hOXxJ/0m7/5gQvjj/rJl0/62c/O8uaIeTQMAz6qqihegBGY4H+aBg5yB/x6pzvWdcmihcOL84/zwMbBG/No4QuTS9iloP8wFR2ORae7Qfd3E3AAjvo93/wR/cl/8JcU/MnP/pn+xR/8m/rm7idqsaOXRHfXsUIjIuQ4ti8vXCT6suqJC6sr/t+JpcyKnRxfJw3EcZQBGqk9ihpjLZK4FgCVfcNvK+twYbPae58Yj7AkgMvo7PtXI1B3DOOSiTL4Ynao0kgMYR5lgsocMbcZpB6jXpsrxphZ8zNx57rzmmn1gyY2I/wUaHfrF/IAzHdMkoKEOeX9ZiXveG9yf0QoOs+mxF7FdMjVBWjcWCz+7zxzYbzD27wg7w9UpWCibTpi11pNRMIK3G80QB0PFFXirVg4ULCaQmJthgbm+GDoA+I05rc28MwV21pPywy6CrgGrwPTsuwryizYc+VWZaPuA8zT+SL/t84f+RHt6fnMwfzKQXru+73p2e8rsTZzILxwOL5wDpg5SM7OuTucIRwRyJjSjjU3qafIRl/vD4vDeGCvkPV2XNsGPizbf+s+k1Oeiekre+oq3K7AEJlFpVQlSIk9okj2ncJWadr5Yz02dNp22jDmox3eG7JsyLJikHXboWtoxN1GfSOUFuJwxcebGrYQYtpO5rWz5yxrgIc+0EFNEQJa0Nl6r5SQ1b5DrzWtvdRLe+fSduu052VlrwOwmeNPeHjEt9Zlp74ioF/mu0+wKWKqwTsailKy3SBv6zATT1dy6tP5Sr7w/on8XJYL+0uJjQrWSGSRLpxFFmSEZJ9LaKCnzJ5DcxA3FSjdF6X7SB3Peq0g78i1AV4XNo1ZvAJU4NY4djcVmBP+0A18t5ELVz1xieX/3uqVdbfjjCRXTrzMjOSxaYQvOenofftu1IPhftCb06DThJ9Dsk0sx4Yx2t6EeD32J+K9pOC1y+MzNj1zFrgSk27v+LxGotdA/p4oq+zPQMYGbDvfKIO7oAEdPhMEJ5LIcag6cRg+jQP7XoVfspcELwmFvWfoYwfknli3QykqWbBBdn8vGHnh4mDB1/YjbFSH6POGWmT+Kzgr446BBT8a94r8BvvJsiGaQL7RLqFE8UCfyjquQ+2yFHhnijGprwM8Lh7r5PmwkG3yxIvsBf9jGjluMZOeWcNn4uJKORO8fgG5MHihfUW+mfW92ubYqmR0G1RidTB/ygIkgEhwFPGykyfW/n5wgcGOAEPJPu8mZyJnKqBVAPv+dJrky98Dvh6wZUkp4CfHiQSuVMGt8DGM2PEw1m7/++Ooh9Oot3fsNYdRh1pUIxV7irTLSz9u5bzYWLeNWAhJCQQg7fhq1ebYBnpstebuDit2sF2u163rZBvO2AUzWTr5a6OBeUQBxUTuQN5URYlEZjrMRY75Ri0kfBnEYdHxRYfjoepA3WuhZGFs0JG4879yOqHfHeMn1obxR+wz1gQnNeD/ElhqFy94lnFjnS3kAYCLlCfAF30rwgU2SUOmostFGaGIkPhYbYPl3PDZilLW9ULwLMTBRtvrzkrD0VOAhi1v0MlAF1L0d5KgYkuIer/zXKp6fYz3Wv9+yYw+P+k0fB9vh4Blc8nwy6eJ7g7u8HxFKpElMxVhCMXLoNfhxoSNyg5s6NqIM9OEEi6FAshMk6ARVAI63XaCrkIlAPVhZbgMMaSIoFf4ugH7C7QuG99ypfOBPywFa2K0sefsajRs14SG6RPq+tX4+3pff63T/Df2P9/n33CEDBKi8aXe3yw5dHeaqKWVrxmfPRO7Hzl7f+TC+Gw/BgiFtUGxIMQCnue+0kJ7orQRzwA0V3CcE56JA1+CXqHJUuJc0jiJA0xYzZeyURpkmsBO3G2sl511FAhWYDKSqybi1rHs3Hl0XAMTcV1LKJEvAHWAKDJYPoP8MAgbsxBbETm/aSGhLfDxecS5dIWvfQtLbcix0F6Qe0b/C+C6SZXEn8gUEeKjhPmAfJX15fVrSGSSsDpMe9z0Un0vv9gmnOnOy6IryebqNmBbXZzHEXCD94pvd+xo2MgzM7gzY6hGLkgV+A2GpA6kfv6xbAU5JnAOQ9FIcIz4sIJrecdaNBhKIe+UG80UZfQ4KehFkxjDX90Oq2bkm5Gd4GEPSdkXprch6waOLZ/MM93DNPQfrZyHDlMFv/T9cKy1l0fGT8fKhfFRP+Sd6Zd+4YF3kknDIPyzyr6wrpBT5WtC/uNYZHoPx0GHoaqg32ZfsQ/+f/n6t1/bty2/D/q21nv//cYYc6619uWcU6fKriqZxJQDMiRYuSI5IRCsBAv8wkOQSF4Q4gEe+YsgEsoDkZCFSIJjojgRjlxO+YKxybVcl3Oqzt57XeZljPG78vn2MefauwqU3xpt9Fvr7d5b778+1l77wr555kwzETc756yCAQb0837skqaWfdOFs4T/C81Hzj4TF+ArNg38Awt8qQ6OxxWdNvodD2LyAp+JfdD/JcaZPfH5snFGWTnjutx05g7gyp5IqAhUeU5UihKdpoPU9lnkONh77r1y0XxmrZ2hdYamY22Bh/km84aaGloyPzC5ZwNUI0KOK8fuROzsCrWhahib7LcdHpvlR7eFOCs48u446kveV99waXfbO0f81+T32nH03KoDe0bDxhW7lVLwBf1Do7/Je633liN0DuPAWNERfm/uDvrq7Ulfv7vrfvwaHqdDEyy1sMau2PjMnj6x1kLSgJy13Xwn5J4xmH3x8eGshyfeX8k7F2yys+8OBINpvTkd9O7+CL8R/VI7CrIc+hl6Za3YRxGhwImvYNpCioVYeIDmL7go/tkvPuob3vnff5z06XFiz5v0xH3DxecVHLPDM6IQ/0WNOK1JHTsEJcQdjgpJRcl5oaq94CZlBPkRXis0RDuz8i47cmd34n7wLfdB9zocj6rDiE+BYcAWTaWERFxy+FClfhga8wyeX1VZuwUHBrqhthyXtpn9fsW3C7lBkfj/AK1GFfsIki9AGGjCxs/cBfpHkjNr+MoacTx3UaELKrrZijsyFd7rD/Kl8f2pYfPa+wZisSKHUj3Xey2tyO1Y7etl2bTAx7l0han7TNdr/zhW7DDo7f1R74i/O2LmeBigi37QzAiVTO5ainImkaysoB1tQ1JhMEMyuF6ptBIaa5IEksN+0UAdOvr8MJmPLMSGkDvqGTzu/tfS9Q1e5ueF5wXeD9GrmBsdGNbOl3Ehw9S4AXIJiAj1PyFFhF7/yA86dPrrLus1e0ECEwmrJ/7LVWfgmWR0BiactE5XbcBC/5XLqYXElrykjmNqHAuOrqq16XA4EVRf6O3br3R3907H071qG7qs0+Ws6cJL8PVZ2/xMbK1yMA/tqKEdNNQD7aadCJhJIFcuY5zYZ8pfj1n/y7uLfp9F8f84l75pBzbf0M2b+IahozXVw6iBgB79twbv75TwXgiNiaCcWZ2rgwAbBJDMDSxDFZ67i+8hvq++1l59BfJr1+cyoBMRSmKg1KqsRb9X77jf3fSnP/5DJLgAV+3oEWVRlJWEvGgm8U/Y8hDMuZMAABAASURBVIKNu62pb8iYCS0gQvJG4JgxrMThTEBfSV7+h+VdTiSmCbv8HpeTf+XTpH+KDczadOCLMBHFTWwqjhvzWPF3IvdhqDqSZDdeth8fH/Xp4YnLERZeDiptVMOGw9gUKc0kzAsb2szC8qHIvtqhucFkd0wj+/YCNDtPhntpIVzfmLAb3CEhgT4/Qcvwh3d3essvT7/y+KmPgQ4NPAABPi8zPfTaeilviCwUKSJUiYuRxH4cmu54AfHGMLCZ+OVyIUntFhK9FMIfuxZkXwFTcx/dLgBoZarh24pvE9/s9ApJYKOERsX3Q6s6wOuAvU7AYfS6gAprZSNqN6LAsNPembtLJM+9853xh2F6KVdsKohHhAIGaQgYRTALzuh6syW+ose9AU0MBc1NiYwDspxOo0Y2v4afKzkpTQI5kpsNy3vH5nl/OugGI7EwyP0VxNJxd4uhUkOtJQmyaGDNj9atFaWRihSmzXgCe3jjERoHA6mshTKQC13Rb7Nuuj3WcyKuHMMdGHefVcmMzjtANSQ2rvCs+LCUwljiN8l57MImcvHagBbpo/d7fkWeLi+H89qC/r2/BBvf9v5Tf+/P6x/5+/8iHKTpp7+l//TX/0Nd80k7cWBTF/Sq6OiyUKKaMD2w9zlBR2ZRJTYaMrVW1VrBho2+ZBMJRdcjmAPIINTbuyz2YddXUjENfDaM+KBvRk2mvYO9EasrN2aGnTJCqkUqtklJVXgUykKZDEYEnMKM4LvzkrH3OFtYu9Z7QwlGoR8yvj4/cEO1nXFqfS6m6HQQ4wcybzKdCZubJuJJ8NTrw3wRZz1PQMAuhywkdm20vdaoKfiTWeAjLeQ30/KLlvlbxoV9yn3OfTtE3G8WvU7FsjfbDbtXDFJrqgG1FNWS7NVCP8HlBvITgt/eYUPw1TzMm33Qh4XFJTJu8Fvp36ibr1UCnXmCXqhk3HiUvPkaX6RtgKIdly+q6As/aKzYfnUfSxYRsD3zXuY6Vkn2WIy9AdyFvcH2XSkX9i7xlFLh47iqSupZioL5ATHnFMv5vV2liFBkoH+oINsNUiVTFWAqOMiGTAv5cGMPWOG17ovk1UuO6HRpLezLmIJe44cwDbKqA8MKvrqufC0gGqwrVZB2YWIJGkWphr+bfYUAEcHcUCKPoSTyRaqW0uUslhsdCn1ZUgk+hLQhQPedbeo6jFBDfgpzTH/sPEIwkB/78CbT1i8rVs8TcdAHb18bbY5a0N96PDoWPedGO5SWr9xkayWRkb5IyUzQfTdNZBFlQAvusrwepiKjBvIl+RQzqFAvGeil76FQhySsep94dmhZ3wj1Od1/NbFTdhzbYyF3zsSu11zAMEE2XiPvvcoKO+3E14rdFmC1rPhFwNAaeatCP5kdMk3H4IUXpmdffLP3nzmrTOTaVx6wkPdTEQkrvD124ceza4eZA/isdUF6G7CDbo9tBQg72S9gSLSTUdujImjNUMFOEeEhYIeLeHZ5zobsK4FlP9KpLEm/ut+unImubARXdJyBxbyhsynENM3Ms/5XyonxzzTMs0Oq9BJL2hHM9dpfmGy7IAyUQrUW9sPGHjuoDlXJHDskM1VKwT9AS3JSoZ3MUX8gB67oCynpCikos0gFnSv6twjZBvWlLPSVIpmFeFbktr0X/G470CXzL1GYV6gX+FEqKQNQh/6VboesR//a+Mb+NpP8MGQ8utzCrnTQ4CMhTympkje6Xh99zUjkB3xzI6qgvMUGtBnrc2HAh5YYDwU0KrQGfgAZanY7VWQrEfLjb1BkvQ3JWDLmfggoQeI4BYMXvhD3mHG6DVtRw/61Ii8ESoYiQs618uMqZUTQT6V/oIWznQscZwbSY88ZGxWvww0+7t/B21lP1i2YG9C3jC4jQpkJUAYl7ZD/6L/miT7mb0Nv/P/5gj0+Mdc/NvjHujpeR7kN+Nt69a4ffEXcuEWEShZV26ykKlAMWZToEB1CoHX+O+vntg6hii1wOb7gA+Md8IJ14bpttoGzYa+NToPlkaAnnngBir+6/1+0x6Kfbr+hf2r5V2R+pYQaa+wADIDPgZazVGTD7qZlWKHvfXBmrU6AL4gR06L0+CTlSPAK00O3BtQWqvUGbjfixTC0IrfNWzymv0HAPLrf0YNuk1NEqAANWTynZSrFKkBn609UyU8ybnqZ2Ek7uYizFHJ6DXstmb7xPWr870u3oEdhOQxUBQtFhD4/HgBM4wZQQE5jJHiWrWS8zLmVlsf91tngcWaRS1dt2NN0TD/ihq8+3z3GMuzdvqQR4kLCRGJar8Nar22XiAZvbEMs5Qu9COhmyHyTMrFNRMgPkUXOhj4Tu30oLU+nBXHXMWOf20rRUG/QKvkYGhuIC3uWL4Nm9oSZS0DLljApxYyQlw7TKcjk2DqOjXfGUfd3ow4jub0mMock2/8Grgdt8cCiy9jjDPnoEqz1aifHuuNxJldPBu+VgNtzL4kB8vlKfWV8g5DjwbKjIvbb8QU4vN/0S1ZwTWcBj/Dqdu64tDfrYoMgRJeL2Op8OKt7X7z0vXHlPX8BKN0PXff7YvSZH9x8r2AZpOh2rayDgl0hL4/57uHqC2LbFXuuyANbZNw1U1/gMUN35vzqdwSvlw2ZOGZIGCYyhEVd7eC1tKD3jH8W5N2p7whvS5cSPQ81fOA8nswVtDbGd0rxmK5pRqYU0opRFs6zE/acONNOyGFZDKa/WdiXuUHJFCEWEB1sUNt/Yf7M+aX7CH1sP1+Q9zMOel/ps37+CzEbci8YaEb2Df4JwdaqRt7pfGnsd+3ReQs7wkV+NpxrcOxZpw7BCOAwYrj7foX2jI8W2xZ5NvjAQvtmxGBvErZfsf0q40qhHaNM4L/+pYqn80VnznJXfNZxYLD/ABboLvDp6wScGd0W7Lbvm6kpYYVKPcdFBH3RxTUvuY3tayl9vx28nwMHYGipDujd8GWBUCvuKzpwNzHyPm/fek9e2F+v3IM9c/8zEQu2jUIvjyvo9dJyP2zlNWxo2LoDtAs8SiYyp3odxMAe3q8IDqGSen37Y8QgGkCC3+dlaITuUKtaLTKfiOyTbDvjNnQehxE/DxrwdXpACpjHLXBLqiFMZWKFYAc2mwHDHAmIO4xwaAXcYBYe0e3ZCcwdYn8E6APJ3xJCvmJvLIYZZzswvZBnnLkRHJuVRkkbElLMw4CeB5ibwXRoyvUObuj2mLeD4sol6pnLWMMz5ROXwf6bcv4bc49PF365uOiJ8vnpWdenJ03A+fFZzw+X/n/BFMwPXMIcuKAcMVJrTafTG7374mt99aNf6uXd/TuN44FgXpj3EfgOWh80X7gIXCfZ0MfDHb8AAJQDl8dCvytBfUEeX1D/Y+Oq/9nbXf/GHy76Tx4XTQSydYhAb2zf/0Yh/khkGE5HDfcnDW/uNLy9144PrgT84/OZxDjJNu0RHuq+ZLpuD55BH9n4rxCMvACsaPgDHoX5U/AxsuTx5KuUqlKbMguXxYv+5ulLvTu/15tndF4vIC6qLXpQRQQvU5suJN0LCfrMYr7yy+fGgkkWVSToYfqbhGDmvBHlEy9iZ341f36a5X/y4MqF8ZU+w1//cFEF+5/kVxXIM0td540ksG+bDK4v/Iq48GtiKam706A3b0YFv5t/+vRR799/0DOLdYNSlEHWp9Yqm8cx4xi5cGFNHqWPFzRm2h62reXrsCGtAfERuctBFXz3IwfE+OiHTxgLe1tu/wDwn339tX750yfd80MFE/0BmN8JiTqzX+vMtQyM9s5dm6VSZhBjqXGoOnEBd8/laaupFRtP86S1X7xBJJmBQDOJfsZW3mzoheornyBeUj6AGDKt997HAz/VIngULlub7k8H+WL6zf1BPmz418/SdkXZJP+ty0B/zwwpIrSZLxuBk/iF2DZcSdQ3OcwjwCsqxJZghlm18rVL9IcSHQ1BKZ4VxyzQoapxHJDhpONx4KBdlEUotGlZZpLl1m1zPB6IgQO/pI/AoAO2qiUVRkU2x4xwYqagkRpI7uNYod3UWlGS94J4Teza6K9A2iCRShg21uWh82dtZMJf9IcqOK1W6vS98LItHEf2pTcPv2yGbYWyXgrJ/ArP2qrYtfCytOAvr/Eza6fbjoPKhD0RXaXkTd6XPFWQ0fiP/Oj1xAXIn/vr/wv95Gd/Rlmf9e2v/zX99k/+9sul6krOwl+hbqPKvFpTQRkRNgfje4+JoVaNw8CGWDs09gDLZzkLY+aZCSHmbei5OYdT2hDW81XnyFTFJvaZD6iGAV8kc+2Dldi8wQL/XajW7d+wP9OU9kFKmQmEYNdBPDc+GzJv8gFgJSdu+NQ4nucSNCy9y3brX1R24sz+EJbGBXSjO5WNsZUDi9fLlc19YZ/aTO9GxOjyXAOVHuNijoc3Svtg5jCwbhs8hZzRcUzHNBf2OtNf8a1xJ3R3uSKPJ1imlbkuI1IFAziWut17PTXih5HDSsNniQ318oRLdLBNVmRBjb6eFui5bZorfFCnyyQYgsa3J97A7YhQy4SP/V401NQrL8jLdIxnfTeIrTBasZMPKeYtHlzW51R8CCl4EHfIsRnA9SF0xlcrwKAKB5PWqmqtylKUWeS4CQh1nvDZuOzdoB0pJXoXxgr1Sr2VoqGvn6JCZ6GtQEPmrQby4sq+vHHQ3smN8us1C29FEcRhbUQH3CLQRbf6E6GI6FXLfvPVhl3xL0ioQ77xcKjC1zlmRI+Spc9L5pZMlUQ3+lot2KVoAHdwm7KiRwXHuCEeBDBd87NtYdPliZRqTdZkuemKjp4LI5sQv2zamLsy2XM3fL25ziiFNtoes74rilp399u+plFqvclZqlqnnXSnxLnFMmz4eceOoZ0UFSrIXTIU4gEtXO+gPhakMrH/QAD5dwA8PphEP4TbuG59zC8l4Z+yPRMeHp8RegE2eEeE3I+42FLYxBAK5qI+P/4u5IKNnLCzupF2Tw0VnWpTRtFOnnK8eq9/4rzx+HTVw+NFD5wJfWm8sCYjQuYbKL6/2O1Kv/PwhTPlFZjYi2bOmpvlwpC2YyKDPBU5PR8iNHf5R8xSkLMEeoUK6wJXymw2cBdsu7G/2X8btLqf8NEGbymYbz322998gq/3UctpPESUH9PaaazQWpg3I+9EvqGqQK6GXStCtFqwWSJDKjM9lXjesdtGuWmDhiLAqfL+duKH18PYNLSKvYsKNAI9Skna5IhK3FAPobGNQMl0ue0vd7ldmVOt9yu8tikLCB0fjy3khH4eO1/lv5m2YA/TKOgwtNLzUkOGkgn5UP82gqSIUFH0P/JDv9URMazeyxg4Aa2SqQxm077h3DAKtCvOibjZ3PZYifvNsG9CSyhRfP7sSL2rrycIrRgckWUk07rZLVUKvOHr+Tt0to60KyW5OyKo8aEsFN/3S65XkCo0Wk0NFbu3xP4FwC8llYwxVf0JqdeZ6DIVYjrfMnvgZhjLYd0WYs3ri/sH1odk0QhHLcTSjj6CSMmiBF4G9sKGAAAQAElEQVTLhGDmC1/qYQBPgrleH9ex40tfRFB7hRsOJtMP4dbLNyLyfftQ5yP5C+QdeGn0rte6G7u/mBUBH4CqXGRkX3u11B7bhbLUIvslS8i6RITExzR8hl4wSPeT+QG2xWegbcHd3rDRgtFW+xX+m24SUfCBIN90+1vXeNZvlX+71/8cF8a/sv0ZOd58lu/nT79jj02OG/eXkgpsu0FggediHpSOy4Vyhu9MiatEagNXKqyxNpTbubbHS0LvBn5/9z7l93mXFfpw6ALv0PLe7NK6BVJGhApQkaFhL89vFb8nU/DHZnnQf0MG/wib4AVjpEXy1aaJM+tEfK3ORRgGVNnGPgerPxDppRQRCukGVGjqFUT7M6YrBkkeT/hZpqGVvnfQxFoi5kOJPAW5bUufZSrtQOaF/LgiF2KDd8O13Sr2iBKdbshP9LoUKBzq8sPb88Tj8hXkPMOYwA1DCP5SgafjzGVmKoL3LPAWiNl/Lp03HD+uL/hhxaHuc6wn+NbPMdKGqtYKNKEBjvehiXuFmUu+FaM7FkOBTom8fLC54GXdHF/H06DT3ah73uP8F25KKSAFwAe8HR1gL8OCfSb2mzPv4RO0aUo2OIAa1KUVRO+LZ96djXf2eztzvEfN2HghkazAgqwLBOZe7py3XoC4WIgR4zpOfKnnXLRgG9zU5SD1kos2Lgx30S0pKG/zfTaYkO3K+9EVOV1Ofs8ELMNEv++aLN/TeeG+ZJXpe7FkFmzZVLCBeXn+mR+PrwZozZYfhnw6b8tp2je8hdhetKAPZpMfzIJkUmLSDrjA9pmwx2R6lPYRwuOfkGOyllRizBD+3HdttseLvVa3TTykIIY2HLnY3sh14exx5h3lmff9/k+mEAMT7YWctSPwjkI7uJsBu68v4PmWoUPns8lnG9vn8Wnpf6v3mR/PL9Bb4ON1LR7TMo0N2oksPR7HpiP3D7cLY9sRhSPU1zaydxnkAAQ4b/d+hq2S6ZqW6zdgLpXAgkkMYhUVbOLpK/7tumGblbEVPMv30f9UxqcnfeIu7/H5IvfNnB86bfQ3fc9d0XPG9vbDFRtdOb/57DZju23r/7kSnDb5nBbY2HJ77i4e9LF/Skm1yr4LHFrVOBbuFAp5FajJWGooQRk6cXf49u6gE2utMiZkWbib8P3TQ7+zm7UR1JCGZwB5Azp8N4B5ZSh8ea2PA7zGSrwUrBMs1Ohl8i0eTE18itihsUh+xXGfPB58QzczbzygWV5gaE1DayrJubjblfjjF3LbbGczKaXpcBh1GEfuGwaO81jEhBOCNROFsydc1zuUW3tE6QMGujtUWXiP6fWBBjbmA7N90wa8Dv3x0ryINzlpXFjIVycKvL9xqN8R2GM7Xzs0dysLRIT0AhFB9Qcg6gbmIgBGW0kIC4Ez8YvD1C8I7aSny4WF8AN4OutMkF0en3R5fATOXPpeP18Yj2PKyXUYbNABx9/p3buv9OWXP9Fbyrv7t2rDKB/yn58+6fnxI3M/abk+SARgJQEdxiOGPmkcuOytIzETcqCW+aq/9MWmf+Y+9H/4/Wd99zxxQTpp8kK34iGrwjWntCUNZKjHg4Y76NydNNzfaWcDdMJ4Oj+j75Xku2hnLtgS9riBel8ndvvSD58b7q1np/B8l1T7B1PLkMRAFl4KCC6xINZ91nl60P8Luf7xj98pF18YryocUgYCOyK1sLCvbBwXFuaZg78X+0biSuZbJSTrsu3EykZGeE2q/qcOztjjyuYzMX8iRgzW9f/4i0f9o8Tfn+JAZQF39N0Al7vpQN+HnYUkV2Fy4jLP/ynszkXD4+MHffjwXmcu61elVKqiWicujCFmHs9ctE1c9pCbkC0EOW3Q30zbJR2dD3W6wEEL1zEaBVrsHeiF4uuHQaphwJgJ7MDvvnunP/XxW/LnBp39BuDcsE3BNYCPWyBQ0ICRaZUMDr9JbNXPCbsSE5Z1IjFtZIwoEq7QirATNlnYMDbWluIzKTGkAKliC0OQA4yCRArwqn3aik4vm4Ivje/vDlzEDsR2sRkVL5fFW7+E8cYA3who78TB2jfVK8n6SqK2fWeSt/2NNkZUWlCFVhhbxt06wjvRETKMi2dnrW3yZhAR8ro8IceIXM0xB651X/HfTiIuJZFvwDajHAd3xMKIHslc03eO2fCn53iTsJ6NSzjHr9d9NS40zDxbqjhZD1VZU8JekSnjdP6tqmQq0aEwVktRxRdJn3hQR6/QK6xF/1cMwVj0AcnyNuibpudhCvkgecVv/s/jLt1+6M8PIjt8TH8kHxsOrImCn2zX8f3X+ou/+b/X6fKldPdz/e6v/1X94u1/Adub/Rby7YLeAW/Psd4FWWtJevQS71JYj1rZDG/QsMFgPPTv+PDzlCx6eUKk8Zf6rbAOK7oGdii1afCmMw7E7NDplkxtIK3Ew2Jg4SGlMoNNN2WZsgQpB4CZ+w2FcVmBXegl4mIn729amW8buNN4GSChFmhIwTcf8XT/s1Lte9iLQX+YtgNSj0NoTRw4vW4QTTIt8ZgG8OI2Ovp0yug0THNhnZkGnXxC5rFgHNve4+bv8QXfTvjV5Y5PTGmDsG2yMykyVPFBbZU9uWCPotYMyaVJoR1K5Ar98EEHmv7eWNwbdFdgQ6YN2hbG/Dt0PL74oFKX31+ZCd+ixroa4DcCDd9nBvbZIXGDF3LakHXDXuaxo6dj2ri1mE4q7QOQzd94K7JY55W1unC4sywlCzwHlQqUpixFmamAp0J4a2eP2+BPfkkpiQsPlTT97OunImNjXnOMehw8JCU+FuYu+HVB1gUanIgCWuQry4ToYrsS5tK+o6Nen1AEAB2FZJ8s5BbL33W23q+GY16NorHWDhW5xKSI4DtVA7BswIB8rRb89yq3x0IFhUK3xzb5TPrWpYiQ6Q74ZQRaS9pBv3h27UzA1ei5d7CMltmwoVynifm8HyzIvgK9j3mBfIaKXA35KlCy9PiSUkwHNtm/txgR/kqlZQ4J0RQpMUUF26tIhbb6wzwL5onwclcowOX7BcfyiadAr5RkLDv9Ejd/eF3b7tZRPEl/zdBQBZ5knpn4CISVdeWXTuu3cehFZdYNawjdsiMF+9LOuWmR9/xHzieP/ND22C+MZ/YY4gMetw8Co7zjdoau1+tE3F55+XO50LeQIGxH4yOW1L/Ew1y+A0BUFeRrJVRfwHqKQUTGX6s2Kjdf7bR35NhkHzKdudgBcgtr5wL/GViIxR3ZduZl5wkOyCt+nVmHC0E9g0+zzy81Zb/av4aSKT72ilbwJ3A9Z8NgiAVuYQ8ddTiO5OyGDQuyl04rcbDlr7WosW+Wzl8SsphgULVuLohMEUKKFDSBFPksVNOQSgyTJRQBNvNX5LjysvrEeezKmcE6o7oSYQfzq5W5RUE7lJI88fad1MP97vIkdJEf1w3UIxgEAv4J0HUTmzUcESolO0SEbLsVg9gPeMOqyY/nRoT40Iyut/1HKKjjokco0Dd16Gu1InMqmRDMsJ/tN9crur/2M8QsAYGFQykBO0DJXONW5Gvsv0OtarUA0fl0GoEoL1JGhPgAIWUooNXBX9gCEUX4dHkXkuCK8Bvnxp0Bw8bg5hiDXkTItnqFAr3Mou47xiJSFEAA4okXoOgf2kbQrYygdL2P3b5gq1fQHxuTH8tMSdG/e1whmzWmo39ufT/skTorSWk7l6LWCva6Qcki6xGZipSCP+JBdXLdRp5Ysc+qnUDYX3l5kJiQhX3p26jb7x4y7uexgFj/RMd0Nej7e/tv6X37B27qn7n+RY2FMxHraBwba63IOb6R3EpJJba2WBsUnLvNy+UNdvmy2ODxLiP0C3McI7Um+qYG9oqxlv5+P5TUgfZhqPJ6qpmyTEJH69DjgLp1CElpCPX4bdA7YL+BEhagbJ7W89XKnB3cPgF8yzdxhvIZdvG5kxxj+l1GdDGqwHPZ+bticIP+XvAVMKLwCAAHbG0Pg3Jr853gFPxruWyzCEZBjQiVTPLNDSo4BVzP3/Dh9hLf4jEf06isrRKpCGgAESH/AQWp8SN0LcJOvuj+po0hPMw4Bf23CrOYm4B5mnbC3+2I6HZbsMncYdO677INO9DncsOm9ndm4KvazxZDqehTFAENdJjJlTPvyf7LNP5nBjbmSjfeO4I4n1o+87fPj7wz9Xei04FYa/1sApo/yBTIIEFWO7xX9pArvjvDw5evlmmHb4TpS7DRQr6e2I/OBs6z5+vCD30r730re9jK+ArN7XsAf0XGG2yMAzCcyUHOQzPjPp9YD0SQBbMdFmTxHMzU+Xpg7fPWvpdf4X/BDldgQmbLPXOJPjkGrxvv/uz3vlvgXmGBv/ZQZvZcUIhnSHE/A60LAI0ZXT6fI/DxijAz718TNDsf9DSvhYkMqz+2S1IDbG/chh1XTexjV+5C7KMVPQUtj7WSKkDSiAhwxV68yvcY66sdIM5HAU2XMzF74R3f8OxLY3xzeYEJGyzQ38njQi7bbYPORr3To75gR8tscN+KLRbOMRfs4n8C4tl/yY/7F59x3O84CFTqewJ0XAby+l11bFXOWUdiahiLaimKAJnPZrDAdhjnbfurA+O7dsTbiQmX9OKLkP8k6SOUkSovACo22XTFj5YZ02kF/4L9/RcmP3GH9/h41rMvjKepx9zGpA3Ebd2Zu6vnH+xi+8z41f6Y8MeKHdd1wu6LxFtGYZ6APpeyi45CXZZa1Gp9yc2llwN7e8+HlCN5owLOtcex6e5+5P6hMSeEV5Fr0QWe/tvQky+q8ZFHIuIHMSCsIPTflfg7S6gSm0NrGoemmoXxQF7jBXjBHRISc2Td8KuB6y6Jc6+BUQWEMqm90HO9ZKpk3vJJrfBiEMqIdLMXtrPr7M/DyPlvHNSQISOCicEG0vT2eNBXXEZ+9eakr99Qvxv17th0P1YdW2oIqUCx5Q5+6ET/wf1ARTGIKSIkoZAkG9tw66GjfxhDEvdv4BG/BI66kMQiGCErGOnyBSKUr8CcBCqLzAY8nQ46cqA9HAf517LWqgpOi5R8U48UzN1l/GEodG44btLT+Unfffqkn33zHfBRn55X7XmS8k7XqejTp5kA3EhmqSyjHHjXyzOXyu+5HP6kJ18y43yY6fjmC53efa3j2681vvlaUUdNLOSHTx/0/v03+uabPwT+QA8fP2g/n/W/+4n0vIT+zz+/6llFox1yPBKeKSfbT7y4fORXiE/niz4Cn65XfZyuenTSIVk4cV1ZGF4sHx4e9P7Toz48POrT05MeoH9mbPJCuBlUfmzv7hC4uP1DCBqh25+CXSs2HA6jDvdH3X1x0unLg4Y3Uhwu2uqDrvsHPc/v9TvbWT/LTX/+w0W3BThrYhFvLOwg4AiJvrH515ihFvwQ/RA2k8z97wI9Pm/q8LTp+bKJKar46HBqurtrevt21LsOg969GaUh9W9+vOjPvx00jMTffdWbt01v3zH+xai7N00Dl2eRgQ8XPTxcuaONuwAAEABJREFU9f67Z515Gdyw26ZJT88f9c13P9NHfDORQGq9h9adDsT+8TSoNlJGiEPYpisH6Mu8awJWAtWJ0rBhV8OOwBuGpeiyU+3W3eWou31DCsvqj4B4PuHzCZv8Y+9/oR6nRqR/J869LvY9BJsXl3nQIPkblG7LZMGXTFWgkajvxkFfnE76+s29vvA/fWGdhkHGs659Q8c3zwY2xCdvEMCFDXDCJzMJxxupk/KCUo4zTKSI4LASrPdk3e8aygbPTfZvMmY5J+g8Ps06s9maRmSotMS2RcNgm+4y/wcu7HtcE9/fPjzpD98/6Pe/+aiffftRf/DtJ/3i/SNxfNHERdIK4Q7YXjzD0HR/d+QFtWhlA3rmh5ePxPu3/ML4zcfbvGd+Gb5487xMuvAjkeEKzytr6JEfiT6wVr6D5/sPj/rw8UnvPzzpD7950M/+4KN+Qfnx0wUdZnLEii/xROzaiR3/UzUTNCdoT15frP2reT3PSmR7cxr146/u5bKVpG/HZilfVN8TV4a7Y9OR+ByxS62hAz9K3RPnX7wb9fWXR/3k67v+by2f+HXSl9i2r2mNrMeGPcOnU2xyYAN5B8238BwSW+C/GX/+qZ/9Of3Lv/2/Rhpp+eL/o9/61b+qP2jf6IJv7etHfl1/QIdHDk2PHAh8CDwz70JeubCJXrD5mbzlX6uf2NCesNvT9aJn4My8J17gn56uemRztu4bMVIiVRHU+gzIVZBH9JVaNPJCcjqMKpna8OEF213JD5MPNbQ3dAmpj7daNYxVnufYdwz54Dix9mY2fR9yVvjxkUuvvZ35K7AA/bANrde5jp8rfHyoOKPbhI027Ido8Eg1+B3Gho8K8S0efM13ALivy1SpNOsG8CGXpcax6sDhyHPH1jTimxE6I+vseDjo/njSW/bQI+s7swrRJSU2SrU+t+n+bpDj4XRoOmAj22mAjqG36R+BhOmOzOKpDdzDQUfon053/IB5QpZBBRmJUHLFJh/uFuxKyKpmQTfmjIPsgwPl2FrPrwU/JT4JhUomEMoIJy2ZX6E+Yp/7cdSROS0rvyynVvYs/1twZ9b4+bLrwiGcbQYqqQp+wlM8uAN59huskAXEAYYlSyM44KS08QFxY21t5NltXSR0vfFu5JlRtunYhu6rYseRE+3r7ld8O4O/oazZFkiypMhNcfMTHZkBTeGDHdK7HCszvK6OcWLbf8N0IhcuOAlSiFQkiI3o/e7+JP+b8G/vDrojho/Y74BPDvi5oWsBLyLQ1p/o9Bdsf/XBm7Xlf5ft/cOFvfmij/7bq6w5v3wUbD+OFZ0KrIIcGvgqNbJe7PsTsXV/GomPEb4Dvmu6Ow66o++EHMPQ8FeRsLph1w+ekCKliu6V/UA8KwvGOZxCe4CQ2ec3dKgG8IybghJGWLHHFej5gNzg+hW92BqwjxQlVFvoMFZZ3pHcPvKi8Fo/0G7gpNTtvcL8ytrrdKB36fWN/L4JN/S9dSI/+eXuCq7Xue24IfCKXyICW1XdHUfWHfGL/Pu+91i/kree+svNzIveBL0Fq+waWumQxMa2LdrIa23A5gbsX5CvUo7Y8nQcuo0t/1BK94d4LANsqKWylE7vDv977d51H1UdyeXdDtiiwrNCN5HXtow+eedlfCcepYHgHMzTeBny8Iy+O2vAcjb6GOq4DTpDlcaWQMHOBV5Np2PV6VCIhSrL8eZ+oByxTes4Yy3wuUHDt61VDdCo9CsS/7GG98D2u6449EpuJR1r3VPRGvn3qGyDtqicf4I9cNdE7nTciqeBU6C1QWvGP9Oyg7Ni9w0axA/WV4S8Ri+sT+/Fvoh/YM944mxwJV+ss8gLEqEGRVHf5b1hJcZsj5lywzhJDPfYGip5INEvNY4A8XWgPB6L7rv9s/tsIVbWF5BzyyryleT+jX7TXIlxr4e+5rG9Yw12Ity7TRybzz7HEFNPGMa4Db8d4HmE1wl4y9n067cH/eTdST9+d9TXb476Ej+8OQ06DUXjEMRr9nw6eC72Og5Np7Hq+ALOI+PYNAxVtmdgT/FsxMLMotjIiULWiOAb+1gf+jzedSGH2VYTNp4RfmH9LOjTdQTXnrhBQDUEGfGtzKJKPIzwNe/WzB8oyJuhCAOxQD2JwUJ/bUWFuM0i5kuFsVJSlb6KfpV6KTcapRRwsoMUen1cS+ZFpgL8CPe8jqIpwuLyzx3B3Ai+mePOfKlH0sdYUiZ0bjJkl6UgTxoPEE8EuCFRdEjqryCY2bJBoBhEuWP7blsCk4+MI57sENAIpUJ+EJcZku29sQ4Mnm/YmOz8BAuwQ5kpy0YYyLZq2Gxshf2t6K+1/6u2vOjd8qv6jY//kkxn4/3adDq4Dr0NYhvy2ccza3Ymnhf4+m8XW2ZRF+Nd5l3sr4B4XupC8p01ThpkPYvz7a5n3rke/D+W6rBwplv0fF55f9tkvIX181oSbp38Bj3tIWHUEH8oaXS2G4OWb2KNn8+bnjkfTNMury9UkF7wI0KElkqK3KiXOn04p+LDG0S3VURI2rVDZIe+DJaB3iDO3SbFy+WOTbzXTAi+ACtMN4DZihRURF5y3tvk9zqWixTR5buyjp44m15YexMDzm19Pvx2bA+acKPRtbEOZ+hPGGVinvf7Ffk2ONgG5u/z84W8OUELEgr+lFI0EASNsmTSI3LOyvvvVQ+8nxrfucrqRUreY4N7FqGD6QohSqsK5l9Y8x8+nfXx4axHcuuFXHVlb72SByZkuTLu8/oz53Wf9R9efhC98L5ytcy8uzy7j/ehJ3gb78zYk/Mec54465/BsUwTQWD+u2yrjXeJlTiZiaGFd+y1X8R1HRE6IoS5sNGGXXdtNHZJgW8LDh/IPQM6DMS/27bthMymX8E5sbedxsIeV1/yZSGfphr4lfklUwmUTOIjiKGkvIHpRYQgIwoFf8RjGZzHXYq+YG7WojY0VXityHhGb8OOD8dj6nhfdOJu4UReb+B4Qc3YoccV/jdeq6kD73Mn8r7PACM51TJYF/vhyjnnzJ3GM+vhmfOy4UzpsZVYdfhGpCqy2EamfeU847LHErJYZq9v21cKZRT2tF1nv8d9vOr8tGjB7ztna9ulDYNqa7IcAT6qaSMvLMSEY8R+9n585f11JX5RQSd0+OqLo75kH/MZcxxrj9OKnSqGHJDvMDbOH1Unzj/G994R4fPBJr9bPRE7vrPqscQ795W7qon43+CLGshT8OOAr3gfQvELa20iZm3TFbtaRgcOLDW00vncjU1HbHoAbFvHQGsp1NKC7BO28vwFW5rNysAGuH2Bt2VxTLs+sV5nkGzHwOZZCjJVSUE+nLnLe+Ze6FlX7hKu3BPMvPuuvI+snoP9diY6Tizniv8X+j22cv4JaBQMecDuh/Gg0/GIrQ5q8AgcsCHrukyap4vETS6oOtSKL6P7xvRKSgf0HgB6NXGvMZGLFvLHaoCfeTrXPLM2P3I/+InL8Ufi9kKc3WCW1+zM2nfcWK5ENpeGkqmh1m7T++Oot6dDh4F3HUNmRR6Rk3bWLqIydwdQXSs2XtDV54xMHF8w4mFoXHYc9NWbk76+Nxz11f2oL06D3nBQOuKsIcWL46YhrGCyqAsHuYIgSTCEICbBRH52f/1RYNpLB2Zh49leAHsg5K6NObvnB4yAiFAkEDdISkNEqGYhCBsOGnU8ARjhwEG+DYVgMD6U2E3gJF/IlRo98TgJz8tVT74w/vhRvjD+/V980AOb3BYn6eXC+OHTomcukZe1KOtBDpaJOc8PH/T08FGPjw+8MF+l0nR4844L46904ML4wIWx2oFkOnPp/EHv33+rb37xB1wY/6F+5fkb/Wtvr/oPvpnkf2KhZWK7qnEcdDgetEfRM4vpAy+YHwmITwTwp8tZH1mEH3jBfeDt/OLg107invXw/KyPnx70AVnec2H84elZD+CfCc6JhehgRHm9PvtrpZfx//Nt3CxFtQ0aD1xOkEROX510+uqg9laKw0VLedR1+0hwvgce9Jtcwk77pl/jhaAnARKBg9wJoOKngdUwElutFmUQiDh54tBzJpk+Yt8HwKXbK/FQCbIjL0Z3JOu3XBL7ovgLLo2/eDPojjh8Qve/TYL6V5Hr3X3TPWNvvhj0jkvte/AHXiYinAg2feJy2RfGz2yOG4t13Sf8/oEL45/rw8N7FuaqMtyrjXcaj+h7asqxaE1pIlFMLJILC3DC5su6wxkgCezou5E4NnCoygt07/1htTsemuoGFHyiQygkIR6w63fv36quq3756VHMFF/M7TVoCghA9Kl/BUWAlIZIlTQU1VJ6gjoNo/qF8f0bfcmF8bsTyYtNJAJ7wMe6PKPPM4cGwxObzRMvSGc27Ss+mdHXiXXBR95kabIuQ4Hjhhqs9yCxiUuZXY21VYAMZNxEvK8k3km+hHGC8RxvhsNYNWDTDS3OJHlfGD/wI8hHLoy/84Xxh4fbhfE3n/Tzbx/6BbI3Hx/GbFdvOosTBDoPrfKyfFAdqvqFMYn4E3S+/fikb7j4/ci6eSY2vDmeSaxn1s3VwCYwsX6eWB8fuVj+9v0nfdcvjJ8pn/pF8c/+4IN+AX8fws6swZn1s+Pc4AcRJ/2FTWhyP3RnDlOuXzlcXYCCbL5Y+slX9+TQQS2DPLnzsp+6Oza9uRvlF8p76n5xHInxVsTGUnRPDH/xbtTXbNo/+fqe8tTnlBD+lVpJ6FRVfB3YMJBpbKm3d4PekfecQ1Y2jT/7d/+n+rO/+z+Wn08/+uv6zV/6DzTFhbW6yhuK/fzARdZH1uknLrkf2WweWavP+ORMHFyIibNjAz39q/Uzej6RR56wm+u2p9fRE3npkYNqvzDGL6iKbEFMFLWayJxYo7LWiwY20SM5uRKfjqkL9rtiuxmeC/zsX/EkupVSO77LHQoza67HI0HofOE6qmsjNncDDceoY21hbbqkCwuJmN01O6bR5QKcgSv0EBe5oss5EkOHoakiMyHM+tqRROp2j1SlMpRUy0JfqCBTq1UH5p3Q6UDOHseq0eUw0H/Q6XDQ3d1Jvmw8jKOSueYppfJFv8Oh6R6/3Z8G1lPrvh1qQfcXQKYDNIexIUOST1hcEnJWHY8n9rqTTscjF8Z3Gljvie12cs9GLlqsI/YSslZ42/5jG3QcD13OYaxqraiUVFppgI8yQ8kcmPXLG9fHVvmheGS9D/i2Mp5iSejMi+ATe6UPwhcOw+7TXtTQr0RK0NlwBB/t+KX7apVub9iU5HhtYVbdlxt5aeNSb6XcyakFgQ51gO+IbQBsW7F7ZmVy9Je+W6zOmtGZ92BFkTKlmqGWQt7QUFMVWcQDWo+JDTvZRlfiz4fnCzE+Efs+DK2WCXzzOeC7t/cnLozv9Ob+gK1H+WwxIssAdHmwYURA3T6SUBXZxJ6ys4cv/AA96T3r5APwibz0iRc759aCjIfRfkgl8w2V9TFgb8fG3XEgVxx6jPgA77bLN3ejXA4DvkDZCPOWesBTvIq/NlYAABAASURBVH6SsUo8ZUlFpF7XyIbdd9piPEtRAcd4FdtW95kcPtg4KHttXrDLmTV64cA6EVeWHRKKDHmO48N6HIaqA7RGctqBs9eRdm2JbiKWWIfrhk2cgwwbuWhhr6CPOF0wmm3v9X0lh80G8Df6V8btLynwZSEnjjqwLip67QTXgqxX/Hgmjzk3ObfMDsbYNbSigf0qYyMGZ+SYiSX3JbIXJfIW6Hj9njg3ng4jP4xU5qQK+olnRYbtlhLoS9Za1Ym1++Y46P6u6UR5x3nkAHhdDcRbyVRKABORMYi3xEGYQwN0Ryq2Uy1ggbKgKygqzGl8MSyXmBFZ4gZ0HseqO+AEr3v2kLtj7fvGW85I3j9O9B3Gho5VI/50LI3IM0CsNeIFfpEwwJawZN2ovxhce47ciNtUlkHj8ajSRpZn4RI1XnBWzfh/Z27tdqtIm3I8zD02tl7vvopgTMTcho8Xncn1T/xQ8sALzhP78pUXZo6wYrn39Y9p+Ozg7+SWTbbHxB7kmI0INesyVPyOXiMwJHksdOSMd+LF/p4X++NYkF1akNGxtOO0DbD/vOcs+NEXa7skj1mXKzzMZ8EYfNAfedHlTP8ze6L3xjN75YoPC3Y84JAjPO+x/7u7UV++OejH70760dujvuL86fekN5wdj8hiH7cS5CIByNsKeb5+huNY0aehR1NrTRX6iX/Es5KoFmJ4RajdgRF0IvhG233fg+21aGZf81pd0P2Gs2uzRZmz4y9/hB1lOnwlMdhK0diaHCOtVVXkS/hHpgRuRCjBK5kq9HegXoFkrGSq0n+DolqBFpSpkkWdFnh8FP2P+ndEKDMVkVIGUhqEUwBa/v4MIYEuP0klM2gDSvXpeeNVssITHeBr+Qp2BxVczwSCOUACJZLZAvYX2OTzq6XYsbvtt3FB69jZ8fveZdo7rYBU8hXBF/W9Axj4aCfWdpefYdPm+YDRk4mVXGQ7NXw9YK+hFY3EVLRV/+/jX5GfP/3pn9fXn/6b2tgDN+TZ7UlovJY9NojliTj1usPlArWvHfMTcjBFQUkK7Ha9laFw4majXJcgZnZd2L+fnlY9Pqzye+7Dw6wHLo6feRe7XnfWUsg/7JjHAs+1g1g/llTYBJoox7cM5mtZCF1dmH+GvmEmn3uuOn/mgY059BlS+E/CLECQ+25gX9aSjAVMpQ2dXm2sm/HlMlxnzPUNmy3YZmLPmtgb7E/PkR/IKKUFe04IOaHYir+EDqgm54NHzvFn1v5ETrTMHjfsEPf9gf3o0raeoT9B57ou5MiFfLppg55FmZHhTK4zLa9LWJqNCvq0SqxSWjeLNLPH+sL3ibPBhfewlXVulRJZQZXLDfk3CEeEsjap1C7vRy6MP3x85sJ5Is+uukLLsWFw/cxZ+5H33g7Qv+k3sxfP7MGTzrwXPXFh/Mx5/ok99Jl898xF5JPrgPOfdbA9nEcV2A9jXck5z4x7v52om99Nx1RGYi3wENoy2ybuSCYX4t65prXC+3ZBjeg2u+Ivx3YSFM6NJ/Y276t3h0Ker+SqSlwU1VKUmSppiN6uBE4toWJgPh9hJoUkl+JxDKzYD/fQCoWKuhxjVQU89sz70BnYUGSA74l3siNwetPUDikmsSZWrcTNRpw5Jsz76Jxv4H1gHJpKlr4ebSP784xPnvHrM3H1REy4vM6rHCM7ayIiVGqRnxnaFy5yZ2LqxkPdPrb9ZvkRIiIFmizrx08X7qcm+Z/f9PrLKGoEjc+HlsM0Lad12shrVy4gH4mHT/xAcMFvGzGcJThXNfawk754d+JcM5CXqlpL7BtKDNqwsXPVER1Px4Fzz9hxhOyTY504e2LtmO4j9J95X7xwLpvY6Hv8E9ClFPw4qpTac8iVOOs44C0v+opASWiO8DuNFT4N/zcdWmXuDey3kLofZs/FGAtrBjG0Ys9VqWnd5bh9RM9nbH7B9pPzkGMSWSx3ZKrWJtcn9vxH7gWeWQsX7iXm64VL+FmWfcXXG+A8sOGDFV7OK5+BsVBgq6oB/x+OI3If2d8P0K/SjgfQb+UCeoHuTr2io3FLhpzr921WScnn6BHdPWfGVxMwk2PMc0FB6zkj6zP2/sT7xMfHs2xrn1ku9FtPr0nHlmW1XK9QItWysOcX+DTd4cs3dwfuEI748kD/qMyqDRsu2I+PvdEBlbXSYRkm5MhC0DgofNC/h9Db00Ff3I36ksviLym/uBv0xan1v2n8hsV0x6HtCBwIKoOV9PyG1iUtojBUwIzCDjLQFYAwrsFdho2vz4BDsa/8RITCtICMVOLgG5ReL5E4qdycdBh14EViGBuJqMlBlcXz9fLAhJ3FyR4y+GNlwTphPst/lf1bXyB9etYTF5ibBtbeqGlKPfHrzYWND58JYTDapitOv3BpfD4/68LF7ESy2yNUhoPKeFIZjgrAgXvF4c/PT1waf9SHD9/qzz7+TP9cedZf/vlFf+cDF80oXjLUatUwDsBBQsArznnmoG14onwiiTzA99P1rEcuvty+sBCeWaRPBPgjF2Yun9gAHsHzvDNzJnb8FR4hnv61oztAU90P+vygAqyzQ2FRN9uSl6MBv4+8lIxvispx1T5cuEx90rw/6bI+8EvtMwt00t8oq/4cFwl0aCZBLiTKjY13h39CvJUiQ4nsnFdeBs9cNjxyQHnmV+0ztp+4sNxD3X8jB3Mn43tfEsP/hBzeSEYO5LWm/mM2tw8Z+qfvRh3vioxrOBCfxmnE58ZivpIsHh8n/LmwGDbt28Qie9KHj9/i+0+6stD2YLG0EfvbB01ZUmiKKusN0OWKLk7cDuqdIN3ZWEz/BtiUEENVYueHMU9/t/AuTCChGx+KAHaBKf97X//Vu3f6k48fVeU+ukHewdgMO1g2CiUj/RN8B2MRfEeq5A0qch9IWveHIxeJJ705HnR/OPCiMvQYE/grc538ZoS9svgv6OZNzeWV+oSeTjgzWWImDhf8NAOoDB9pqCHMz5bbpTNJIBBSJNhdVxLzDN2NCREhr8PGBPtMCQ6nyitr5kyyfyZGH9lcPpKo3z886zsD69AXLI7hFf+ZsFXfX+h5bY+HQYXc479ZeCXGvR4+sQY+8VLqDcL8O7D+fDl5hc9koH3hgsjr5RMbxCN8n3xY4jD14AQMb5fP4EzExYINrId47OeFROCXs5WNdmNsfylXcCs+uGcz/cqb7ok4wk64A3sluanq6Hgmdo9jZfNL1kKoFGngRetIzN7fVb15M+odL6L+m2MDNtux1Y4NCuYdapHt2GgMwHEoMr+T1ymR88/9R/8b/fS7P6NoD/rPf+n/pv/k3W9xOF7ZRFdy3aoLstvPz6zNZ9bOM+vizKHhCngTmNDF8T2h15VN+IKPLmz4F9vMQB664DPb74x9zuSfCbydOMoMdElZ34JsSaX0vqJSiix7RGgzbebNzFvgZ/+++jUzVZlr/FAId2sh/mZizzBR54NOO2M7axmAt/3TATu53FlDnrvRXrHfAs+ZeJx6XO6sz12wUsmi1oqGoXa+KZmrQ5TxoE/dRwN+qPiyFtGvl/5Uo8NjrdZeb7Wput4a/gYOY2/vrF3OCEglRQR8o9tjwH8Gr4vset/GCnZz39Bqn5+0bSOvg8ykr2mARxtGZIcn9k1wFGCwUGwDap1Ps4yMD7WqeQ5lpa8AGSl5EhCA24hHTf0pJTSAdxiaRua1rMoo2rbQTJ4mHHpJiAijMi9UovbSyu6Wxf7ZJFIlX+ovrcFLa2ATGfrYLseBD68bt0j7timhUuE3sA8NtWloA75oyheZTW8Bb8a3mxsh2QYlUzVCXouNuqFim5TZ7/IfRJLz39JjYpFzkeNx7bSMF4os2GtgzQ664wB4HAcOVRWgf6iyXWotSuyxIyvkoSlsI2J20wTtKznhwsHuiZeQZw7HZ9ac96IVAezHoVWVzNvsEPJLpWSnPWLz49jUbe84IU5bSzV41lJU0Ek8OxAvkFAqmX2sloRe9nqAYDzYoj8NOiJSCU4pBZzskKYJou2/sD5n4Oq9AD0m6hPrdcOpoCjALSVUkcm2GGoid+IjoNIPMCzjr57Hwt0QABN3+8y0Zxora3ulblgoYSPbh2VLKeTdHVqKkCq6d3s07GbiUj+PTch3IS9N3ruABbqgq5FXK3IgKoQ27cRJgUapnp/oLBVsMLSiw1jxdcO/VUMpxHHIfxCZeeKhFQnNcsPlhfZ4bDoBB85IIzHRoF2hVaFZMomN7LFYEL6VgC7Q7ZUyz4rNAuHMg0KFrwG8VvJmR0rjGIYfzBuHgpyFF6nCvk7JvnIC3G8843dAhlqLGnyGXpbOQ8hjngv2nrA/5lPPrZK2SEWtUhZsn/gv5LWyEs8r6w0UJXQjQyxd0a2FmPCY16Ppmv4ektsze473lyv7h2N/Zq+xr3GFDDAxSZn0LT72Hh8LMeM4RFRV5P8htJL0Sa1JIz4+DNlLTCfT2xHiRo8msm0IuRITO/rubhvAWdDdNlipu9+l2zN4V/LbmbPplfj32ABP2/eIn72P3+P/L+5GfcFe3cu7UW84n96xj1ueAZkbsVeZZ3B7bEUuv1/HqYLQBbywTa2shC12rSiw8YIvFHrp1v4it/WjAd4m+8U2XrCX7b12XSDiRaqgYgouwpQA0RvwLdgwAUpkLJnKyD4mvm+fUESoZKoaB4gI8OjH/1QVlAwre1kooVOMQxngCQj5WzRdUYBruDX0+UG9z3V5DuCOoNHxI2Q+opRCAiKCPnhB02ORKboAj0u3b/UnaCV4fRxL2CI0WetCx13uv9kYmxGcrlPrc/0VEYK6PEfybEZ3QC9AHbIvDTrtC3eEsJ9USqFMlUoJNMAx0bDr7wx/X98d/x6TpN/45i8o5xEXe4VtndON9M6ac2zsfY2sxKnXDGzAZaqR4BdUg1lUb7LQdn1nUaIWZzDxLrTzHrvx/rpy4bSo70/eo3gPuxL3E/HvXGy48ZFgR8ztYinJPDfTg/YLW5m2cRfWzAxcoHN7F9j72A5iRGA/pHspUV0FgxbaBsdZZe3UWtR6ib0Y44MuEOBjXWRiQLjhPomzBXzo856zbK91MQ8IKYIvCdl38t3WbWhc0b1CZ2INXbyPoPSKMht9kJPHPdWxU0sQb+a6a2OTWpgzgz+R5xbaK3xX1u5E34W9yGeAyXmGvh1CTCe3R4+DQO9d0gyNi8/iwEwydg6CDCNSpIRiEvI4HvcIRSaSSVfo+33n4fHa/Tdzvu28cBQkZd6dLuftZy53H7kreKZ+JQdb7onz/YS+Fw5yF/rc9pwrdc8zuD6jy4z83SYIvBAAM/51bpwoZ/LrxrhtFRbYoJuNdiRlCt+oESFEx9+pxBDpBjawDxZorCidtAf2urGWvsd5X3Xe7dCKKjFRTAf6nh/glx+A6ZaEfocQqPJzk+FVGimZYzuyQStKEtO7rO+E7sYfxipfGo/k8wY4RyuEz3dZXvuCppLc3QZwAcuW0PV8TNTja6ZZC5s9AAAQAElEQVQyYT/b9YJvb3ZeGTMdUwgl/Cvg1oYNbIvN9sRqltv8VozLkLSHIrKv4Rl/XzlTTpQLMUaICGoqpSqySBGfZRVPABtIlmfC7zMxu0G3MHBAfv9lpjenUafDgO3RqRlK37MG6iNwGEs///i8ceAcAgs5Nvy+6B8nnomxM++GV+w4w2NB5xUb3OyVKsgVwt70XRifiUH73fqinBKCtkVzDMDPPAd8Xl+guLStkHlDF8fibT6zMRahL8PC10RMXYj3C7JMxOkCT+OCJtsmsGOWIin4YWzRFbkn1sLCWWXDZ17fO37AiMJMEhP59PoK75WxDvAyjQKtOjS11jSMIzDIfZ6w8QK4Axt3FcnchtFHYrwmitDeYIBaGlphfsr3lAu4q33EYrYNV/gs6DQDtu8ZWX1HciYPTMSAdbTOMzZf0BWSiv5HXXbXM5P8U9TgPdR6u4jHj416pS8ixFSZz0bAdX0lm6Cf5xZkQBzlsVXdcfA9MnnEWQML4cBB7I6D0Tt+Zfnxu1G/8vVBf/LHR/3qT+7067/0Rj96e4Bh0Q5h9OdAnBpqqmIE+EpYOPjun9eKSwZ3QDhsR6EdhJ6cwafKxz0UfILxAC9QtLAQKs5oQEXBgoKFslI2DO12FhubWQGIugIqlmRnkW284M4khrOuXLpOXCDNLwG78xK7g48vSLSbrjhhJmgWrDPjuOt0Ub8gZg5DWlS0JcFWSpf6Sv/T4wO/1L7ncvg7feIy8vnpAX4TDtjVeKv+59eP+pJfEv5P3276ACPMpETO7LqlrFsdhluJrmH6jAkdFrx4RdYnLoc/Pjzqu/cf9YtvvuMX4Uc2/7nLIGiF8bHXuu0y/kTwbAS2eEL8MY6BOl2fP7Z4MK/YluOggRehxktIw/8IryWw2cbl8HLWNE9scguHl01MUSFW2piaj6m/P+76SxcpCeALh4/Hx0VPwEw7QqolNbTKAX+Ad2ji8urxadaEUfGQ0ibN6HitFQ0DuMhRiUnxOAH3hUDABS8L/w52/RH4Xyv74dkJdEN3z/Pl291dU0/6xHKA57kLQT/Dzz6+kHCfXzbTKzIuW0rR8Jk0Ye8Li/LCS//Ewl2A3ba0sW4Wlx83veDNt3e7gwEX5qfeyXfvoOxtN0L9D4ZZiKOf3b/RP/Hz31eDhxOs5xq2PT7P8GxIi4kdQnqtUoYiQiVSBTtXaA4N/Yem42HQPZvBuzdHveVHIL/oDq0oM0gGuyZi/UpiPQPP6OvLDdvG5bkfJBfWzKqZjWm1/SivHConAHFvfOHZoDmOVS4zEnHjBgpFRPer+Y74o+HTUuir2WNiQM6Spevq+E3wG/QO9PeDA3HTwDXZjejDLEJZBXQiQ1LIF1EtUwfHDbEsaDhmDP3FFrNz3yWBn8ibNVWAhjyHY9EdP0wcifnKWLf9JpECRJjJerovmduQ5XQc1IG8eQL8InmAxoF1cKA8AiO/TFfi1BuALDPwWm7eKDhkKjZlGnZ5bIXRzLp9ZgN7eDzrQrmtm1omFwRN7+6P+uKLU/8bj7XS982v6J/8v/9vNcz3ivvf1d/9E/+Ofufut2VZF+bN84LfVuJ5JR+tWlBoZXADxFOUKgroF9UEqAfQRaW0nYQdV3CvzL1uO5uHtDBvV0iRigiF1CGl24greNOyT2zCEwcEg/PqilwCO/vcVMJX0EB17G0ZN3WfEWuEpigEW618WWzjeb3ttiGwY8eNzo3xDkYSTyAEdE17p6mQknbJRNdQSYB2RNDvMakUaXBOw7YDMdRaUaVdoAWaYCPrMLFWrEdiqETPQA75ZyZs5FwxsSdM6Hw1vOqPXycOL1fyz4Xc19cYdM4+2PQXhq3raD1XGO3oYbnTjOHhg8fs/1RpumoGfMDZ0N3D1Toha2lVFWhD4+DXVGuVx18vTnwY6Ac5DLvAY+uwq8dDSLWEBnRvJVXxi3kXjJLQqaWqZMFWHkvwSl9rjbGCfXrQ6fYgOhJTtwIs1oyiklXZ54eCIX9eS/PvsnCwWrsNZ2TaFBHqfM27QgNZCvJVoLWU61lCkSGGwKWPegZ9ktyfVWrg1BcolL2/SJkBjy6kAolDUvC1Ufc6mYkptmvWzSZMJdHPcC93fL55nHhekHnmwnuhvoFofaRAplRpRQMwcuC23AFPNBNTZR6esxLkXivdT/h0g/ZKaX9N+OpCjDxxIH/y3+Bgz5qIG+OKp5SUbTHC40AuatiGLvwUMq9aiioxnKn+7Dhng/n6CrQth6Hr6/aGpi/jHdfy0U+vUAsrSH0+8Q8q3zvuZ91irKtjnniekHEm3iPEnl/lPOn9odaiRMCIkOm5KPikdn/exop1KEU1aAMBpmN9xy4RoQKNSMmydbthc+dZyKhA+6ZzIR4K7VuJOl1uoQAkFPjBNmlMatinwtNQKEumqscj5GdHQ5cJ7axVFf51bCqNmCY2BV4G/bQH+kf8cKA8jpV1WDSAP8BjQEf7qtZU+wwFnJTHhqFooL/CpyJDIoOgvSO5dUV9auLpWUduoPqtJIx3fNT90jsl0xhqVStFplnQFXLgQxGD2OemO5GbLuw1/i9HXK7Mj5QK/Atyu9ygPZG7nP9sc/OOCGWmSkkFuApIC0CWlbVAUHS+h7GSKxpnuoLepeOn8QUuAQQ7cv/ez+ksJfaYnfjaKFfW3tpz7srAwkXqBvKKIfr6oG+jXot04OV+bClUhOgOLQkVxfDnEhWkCBV4m39Sl+Llj/oTfCdfkVIpRbUV+YzQOOc2fNPcphxg6rFasutYoVXT9ejvQ5ZlYCxNTMiCMF6z3h/mvics7MvkOdb5jjE7P3BNL6El+nYLz1zTKNAyRIYigJeSRl/r6b4OSVcwC8APprGzfnfbDRkW/LLS3oCV9mY+L2CeVPngFFOARMlUZrzQBAMjbsxbTYdyoy0D+An/DHXcpB7hhiQK8ewveO42zYyUxyJA8OcF1B83eqV/3eai0K2FjMKvSA9NxLiJwF7j4TBRVxjrBV+vOK8USohYDHJT4j91G3Yx+IoIKHwPNESXek/o8+Nq76fSVUmGqPMtCxgRCgYcF4V4aYDXfoG57VMyiLHQb97929rLkw7XH+vXf/4vemqXJ8EzbiHeEjoRIT8RoYhQyfweovS+CMYUnb/DxyZ49fXiGKCzlxjEvrsB6NiOYXVYJYaBAG51woX1uOvK+f9Cnr9QTgBVzQwuAMuxrzvz7EqIhwbSKCKwc3ZI5LY+qVDBBllStovXy4iuI3YytFrJXYktwISIc7xeCduRpt1BAoO1n2pZoAlAM0tRwIsv7dhvh9+OnvuurhchTOnVJynCH4Wk5Nvr0DIchkaMNPJyI16qKvQjQhDsOWu2DdjnFvbpV/BF8Ex74vxtmDGS7SnLAO+dxgbzHtMR4tPlwIRamef5/ZxGB+hSiHy46sLe6ne0C++mV++v0F3BsSxhJMAlLtaMXK/nTb9rz+DO8PTaFU+gZcnEVmjbdSqSBbFxtCvwS7ENFfh058y5qs/dQUsxL/BZUek2Dr0+EaGEbgD2cQTzmYNat3dNbHVBdsu2YAcxLh7nopkx9+2KTqOUxOYFSOyeMs0IYXt8xlzLQ0FbN9+3ogGoyJTI33HF03WifPnYT74vOD9znwHPVz9kJnyLMoo24mTBhtsu2nGTgbgsNcFJKIVs+wm7XtgXfY6f8DeSKaADQs9JltH+xqRCLfQI9vuCnCnHfIFmba4XuZ0lmR+KkFBBfae3/IDpuK+1qgMXky2LpBDXE8COz1fN7OWOjStnsJXF3ErR3WnQHe+sd7zf+l11rCnTsYAbOAYRNLDuenq/Phr/boRP7X3e3wbmHYaqoRYZd2Pv6nNRzvRCorbJfRv0NhLCiuMn4vaCzy/cL1yQ64q9CEVFhAZ0MfhsaL0SnTYFuUbC/FxK71qtO30JfsW2DXCuKLSTfoaJ0a3r7/jZ7DTGEIfPjky9kIwI7Mi2I7vbkaGCPgN6HVjrhlqqAh58yfIU8lDBjuKxTW+wa4OWWW30y3IEcRNVm4G42bDtjbmIz8COpevrO43XGIW9SuZtDB6tpKxjyVRGdEBwyOyIC1FJEQEQGTQXeOzIERmqtSgpxXOTDQTGmGgS9EorAl/xRX+fIP433rl2/LRDR4DRN3A2HGTfOW9M3I/R7LLkAUPdc8A9jpXEGKJJkCQBVrmgGOQL4z/x9VG/+uOTfo0L41/76b2+fnfQcSgShBPhh5oaEbZmKCUF6llIlx3AiQgGDCh6w2C6jSCjyn/bkm5w+BgN/IxUZlEx7dpUG2DnATZObZW+2sczUxGemDcCoi5J2GwjOOZl4uLroisXwBMBvLC4veB3JN5VRFzr6sUGTBjQjpi5Lbrycn65POvKnInkPO+pPYoiK6U49F31+PiJy+IPXBa/18cP3+n5+ZH+Sb+kWf96ea+fXXf95Y/SM7QDeTJCn4EgqegzDIMq+hV0SgdsoIckO+/KBvHEhfGn/u+vfuTC+Fv4wQOZZD3BDegIuguL4UoGmQAvtAjswMd4EVT4uH4D9Yfp2LBqGAc1A5fGleQSbSP4zyzaJ03rmcMCCZYAW7VJhU8LNWDgsP4Px9AvoPbfuYQuXDQ+Pszy39KeCbagv5ZUw4/j0BRKLow3xidd8cOmXZhUCU7JVK2JLEUjMpSWInfjH2JFUmYwXiRw/58Y838CrYEDznRZteOfAfx3b4d+ATgil+d7jmfb394sJi6LfWHTL4yfF134RXzlwth+9cKYWFBXktsV+xomOlcWk7QjAZ/Pxd79s7IOvEBv3QHC9x/37cxz+X0vtTBeKCL04XDQt6c7/RqxI/xnWhtKb0ziA/Ltm8rtExTMiwj1Py6BzFQtBfvgy1rZmAYd8ef93UFfvD3ozd2oI74duSTNElrhNRP4F3xwRl9vev2i2PbBh2dseuby/4p9Zi6IQSUp75omgDZmUUSo4K/WCj6ravC1HEL+VwgF7koN5AxDA7+URNbs+GNrcvs1WUUEeagif+WHKcpWVZkTKW1csu7+t72KFPQpQ8I8DKlB038TaECWiCBmNs3ExIIhCRHmgouNArzC3FJDA/Fy5IeJe35gcGk+TsBedywhGUgHZqGA1wDt42HQ6Tjq5HJslFVHYu0AHLk0PnJhfPCFMfTDsvbZjgJH+qrdL77YXtqUjBsEjuNoIkf4P7N+eLrwQ9XUN8KGzCf4+NL/y3dcGLOZf/0P/px+/a/9RfmZv/57+ptcFn8cvusymtaG3j48zPh2RomZdbugyEoutH6wwytSiezQalFEmJyHREOhlOhDYuy4amEN4HbGA2CM8eggBboISEgkcwKMDX4za8m/3DrfLuTTrestZRYgFRGSQhvOX5YNe29ae7lroc8xBlvGoY4fjWf5Nzp3YKNvh2YH+O/M2SVFxA0Uen0yo8dcEvuF8QQKw/kCFX+1mhqwRSMuBuqtpEqVElzzs4y26QbvQMcMwYF8SHvDtnO/DJjZawAusuhsLAAAEABJREFUjn1IunJA8pwZ316xx4VDk8E5xuOTfYStTHtF4RXfbV0v8cAAhVaPsxfNff+6sAavWuEXcC+1sn4Ka6mospaGVnUYWl8Pwbj9sLJ4V2gvQF8T8FgAmtrhZbxE19v6LNCL7p/MVK20zSMLdsAe9A2lsDZbt1ViG/lBTj7Qo8H63wEpFeE5RaYVEQy+fF6r+G9DlwUdN36kXbl83bFnMreWQbU0FfPOpF7QMzsU/BUZSkMkYwle6tYO4jpUI2W8xNFUZShVMk6ExFQFOSXYS9wWz44ShKDWbp8dO0urO4EEDxTikTjFbosBvJnT7YIxDfadQirwbMAw1m4r7/OR7GcilgHjrn0Oa8tltwN0qXsNzJSOGceK/9PVx8cre9WkmX1pxVYWpUJvqFUj+eFon9tX9FmXEuhebpDUYdk/fY0gdy/RiY+cewwLuri8rTP0pr0hh9ueHHztxL3Bum+9Dh5LYCHGJuL7CkzE/MTLmDCED+NHzpiOy8aaKghncUyLqhIZa0viDFk9Ttt9pZfGEgbDKQhq/JLuC1l+28+ygKGgP0soscFrzLo07MjxCqJuSPALMVSZU+FbW0EG1hJ9UVIMS+jnj6dE0gdetqY2VFXsnaUooqiAX2uVz0/jMOgwGpoOQ9XAftugPaDjK7jdhsJY0cjYSIw0aNcKDdoFupmmbT1FLJKF0f9VB6piiUj4kQ+2oIqgG50rcSSeUlKjedTS14bXQio6Lm6V0Tx3wm/9R8qnc7+U2FiLkVIWYY9EN8/ZNXkfwbcLPHbo+xMRSuwSEZJBoQ2ijiH7p0LEvj+wxw6tQq9ALxUYN8AVMu/g7wgEW/a7HV139ptN5mNYGZiJ9xVYqLu9IMPCnrajROKvAzau2M90TWvHQAwJ0i96IjEfhJTlLcgVkW4qQp8f1w2Fr1oSf9p/teeb2kK10Yc9Wyvk1yLzrOAVeOMyVfRqNTUah5KmuizIs1pmbG07TryPzOR967RjA9gJkVQiVTIU4mGO81ImfSWU7s9UuAwwIpWUATaFGOoQSU9gWfT1ujU4Jjb4rxhkdYlxNvjCAhshARW+X2QVz66I6JABz6CL9iutTgM6bpsOQwLtBgGyP5QRARcaTIdFpx8RN7rIKd1o0yWFP3zdKjRc1x97upTqMbML2RmmlIlTlefq++fV9p/HwTPVWkK3tVhk/wWyWIaIUERCIIDbJxQS/R1EXbp90xcRyj73pbyNdHYRoVLwEbwcJ6UWGZJ2YU6hNG+P/f0v/j35+ZPv/1n9+NOf7TRLZp9fwE3ApBHfaH3cfR4rAV6mktIg+ErYHeSbnXZt9jtrbHkB+6/7DtuBJoY/w0qDD6cpaYfOxj6+AE7n07LrzPn/Arg+m962a6V/AQgJJtlG5k91lyAhy9l1RU7Xk87MUAButxL4o/R8OAysuQawfkqiVwrd9P1jgQHvfzfY+7jpVGxcS4FfUWYq4QOTl7lBeZMLkdFvw0/7DfpIKCJYg8Hazp47D+RP5+ehkQNMF8h42cPRbUX/Gb1njNOBvXIFFnLVTL68OF+y5s0v9MIbI3k9YlzBTtJLv+eBuHL4mAH7DgsyKtlvV86WZ37Y81/uMd0Jnhv8xWPaKbSFIOQ1I9OVd2/vw5d+7lzZ47fuY0ExsHtmkXXJbmNTCIskPwmdLKmI0AbBiVy1WCZ09pxSigrjFcgMiY/AjUQK9xncBjaorug2Md/v+10e6DnOPGeXedxy/ob+uyTTMf3mfNtKX6MlAsywSfo+0XG33lQig/PugL+co7OEIkJ+CJXuY9fdY/v67P3Mj/B+PyEQlJEqaagKFe1baMGGnpvoUl/o1nLT2zIuyDp3284686P+RN1rKpFF8Ha9y2hkIOkrxPSrTkMrfV8pjln6K7QzC1NTIXXg9VA92iwI/EqmxlI5VzSVWiWwbMfZ9u3+3nTl7OUYcWyY1/1plP+L1Pv+vlo6zwyp50ZobsyloaSzIYfPDN6zT8w7vJxLSgl5HXg9DOy1mcIHvFWzH3tuBATFg5xdb+LfPl9YA7bRBfv4HHu9rsi3MHdXRKrWptYMrK9aZf2FxutLvul/iQEfE0LKSHwU/CBbOtQsEnx3idjeifkNn22Is9Md9MrT+NqpG14Ky0hM74zmi84NH4ytyee2oVb4lE6jlCQXVN4jiqTQuu4duo6mA42N/s1yBHGTlXBKAJmw674zGpLpVGgN8Dk4l3BmKfAOiTGpllDF9sYrmfJYehy6oAgyrMObDq/9bjmPbMgAqlotzEujd1yPCxk7uBebOh4n1t4Tl8WPwM77Vgf8uIPb4SUmVuRfyF0z4BgLmKSV6EKG5H/TqfDyNBaJeyXd8av6yUCAjFaGCd1QGHsxsZegMGH3RwSK5wsEDhZPdHmZIuSgvr+Uom7YURfV+ID88gnKEOSgYZqFjaSRwAmsAcCxpVVFYpwIdcRe0u7UMCEW3g0wduI1mP+23eTZMR7DsgGty5WXsOf+n6if9UTpA/RT/xs9bj/rfL3oSsKe0NkXGUzvnHwJcvEYMM2TFhywgvcn5yf9D/YP+jefBv2th1WXy1WWoZaCLoPGcdDheKA+qtQq65ClqACtO77Ql/CQ1n2H7tr5n7k4fnp6luXtNscGWYqyVEVpzCliGfc567b1eRvlDg3xhELJnIo/K3YckKO2qr1smgP586qtXLXXixaddZ4f9Xzhcnq+aN1m5NkVIdWSnU4EjU3YUfpbuenXMPK7RVq4WfL/sXV2EuPC8fJy+fj8BFUuI508nEgExcZBfCToKmUSY8K4GwvTm97MpjgZoDOz4az0G0z3v+Ti5a/Q99+PVOBXUdZasW0Dika/pBC/WeCCXJ5H/kIP5GMzmA34asGnKwOrYxp65jmzqGb6JhZLr7MZTIytzNmgZXNiVtkHbru+87URVB4Tz2tJlc8O3D5YTB3C3/RR/vzuTkd4vSNO6OED/suwwI6g8QLhtsS35K+QKEIRocQGJbPHUS2FJN+40Bz05nTU2zvgdKB+0B2bx2Fsqs24KYVIcjumh68b0OKjsD8itNO3Y+MNwEwkfOlVv4hQgpeFEiiA23SDs2sjPhx/xg98m5GqWVSJ89YKa6CQ7FK1BHJLtw2r8sto04lEdMSPjXi1bb0OL1zEzfjG69ZxgjvgI55A/5Af+9IHkxlhYa/IRAepryUmeLMnlET1BiAtdMz4+UpcLfhZyFosJ2ur1cKBtiJb7ZfDR+LVcKAciNuK7L74rWwEzfmS/iMXyHfIfscPH/5PWe9PlY27oVfVnS+VwatF8kvhjO/PHAaf+r+9dLsYmojBlf4X5cAzbugn/95f0Fd/+79He9Xjr/51/daP/0OduWTbMDCmlVJS7IgP2Kv08wE/lOjTdcpUcT0S9MCZUgbjhqQEqMpPpxLYTq7t5Jed3EC+4OLbL/IT68Kw2NYw8qUa6Ii9aWUjWlhfi+Wjbn3sE89bCQzL7NgwHyngIOgL+tJGrHX/uB9f9EG+dsMu7fjsc1203UcZEV2XWhIdQw3fjC3ly5uj435o+LL0eEtwIS/L0AHaUOrzMU8vwwgSuqAz8WG/zMTfjN7WZ0OvDR1X+npJfcc2EGWmhdr7IcP2WYirGZjIaRcOdlfo+YB3Yf+54O9rh1UT/YvpYwDHuO24QnchHiZwr/4vZXru2rCTYe+SI6YiQnwpMihCUqhEKilrJnoDblMPhnGZGFJmdHulO+lwv6HLgW/NIeKG47U7tCLTC3Ato/0R+Ml0aiRrugKlr/NSqzJva3AB0b73WkQ9LTBZ0WvlAmiinLteS9dLPJan9DXYOi3n+FJu+gTjWJhvOdJvQFxs0HRnwrMEuMiNmO6yWzoIi+2eYV/1qGOi2/hzJRdMBnyAK9hH9w4rsm/g7y9zt23rcbFhnxVl9t6/y+w6b/JWUSgzOs/V9PD/Av4uKUGspajxQjK07+2VxKwn2O8TcXXlxdMxMpGbZmiszDdvSEBb2Dl7bmoklJIhyKpAw/4pmYqU6JV1Zrpua5BDNjq6viD7Qp0PGoAZSM28Qj4rJZXQhABju1ZsaxkWfLVAzHNX2wUaK/YAqcdbY15D/0pZexnoK8myhBQGZLScSRm9H6sEIPXxF7bCesqQSuYtBkrp9aSdjEYE30I9PNDlcPVW32kvONHQ163r2LTbEF3EXMs3jE2tFZkms6UQPAJQf2wbzI5bTFd9Ta+sSa/V6cUOG0i2x4wdbNfZbSbZLo7JHX6R0EXfVoua7dJStSR8QuaJuDah5Ib80N/rgQ1Sic6I7EiVeS3wMqxMdAQb1TNkJAV4aINJ7aMV/n29USJa57Mhn/OO/9bJTP7Z6C0YPgBmMh99wbfsgqZlbY1YbaX74ua7YNZObGzE1qqJHDVh4424CN3+iKfTcImgiIQt1c8SXfbeIfr2Dgvr0HoZVui4XJDVcTcTe7P9SHtHkQjsgmzmBHnmQ4cKYiMTcoGzYh+E9EcbAz8EphKzkstAb0ysKBKuUuj2WPYNGovlgv9KuWN7cyqR+LJylgGwzcB6rvi24OeIm2125m7gm04XQn5CyXgphRgoGjg3NOKiMDczZD8whGwhWNxkCb08NthLlb6IgFaCm6IqP6jZdSVMiZVNGzIvtgV2sywG4xjXgOW77TbsvSLvyuBKneotDhB8o+GxjbGdMevvuRGhLjNlKdnrgQ7uk0J06/WJCMmfV5BovjSYExHoEooIvT575wc3+O+WBltuwAps9FkexAP9+zkR8UIj6L99bDXQZXA9I1VKqGRRwhvRlbQzU0Fbn6eCTZ3e3l8YS3AyUi7D9d5nWqGMEB/GKAWElALi9hURijBIfzD8F/r45u8wIP3GH/wrWp+P/HizsI5WzewX1s9psWQiZ6rzFHPZb62z1wBmeMlJ+0sp9qytQ891INhG/stZt2now2R/m/EOPduE8BDhIdCZaxqG217xeU9kcAV57/P9jV+oQ0KohHxx0ztEG8q9lGxXx/cw3NbJ2FxmP48N5BNfqBhG6q1k1zV0e17L19Yrn2I8Rf/jsZ2vDnw51zm3XckVV9bsjGKY09GDtCCElBnwCaXpxI2nedcSvT8Ylx/QXVhTl4Rjt5F9021Gx0ZlfQXs4zHbHOFkPi7dt2M/94MilytzF/pWoK9P9hPjiQnWc0PuiTPA5PxM3X2m13XP5Ixb+vn2MDRkLj2nzpwxTcuxscNoRfHZ7+XQnl/A4+ZjGcTj+KymR/7q710tunx+X1+wn+WMCCEWQEkF0XvOcKtgM/vvQP6yj8cXPyZzjLcg+02PlXx0s6TN6rG+vu0VOizTDXfVFZ0n5LVtVvJNL7GTcTyHKeqPBYBPRCgisLd6SfWlvPVb2NV2wD4r8pjGq30W+gwe37AX7OQxRzizX+JavRQP21i3j2nYhi7php/wQ5DTb1CK8FFyRis6nQYdgQPvhrd8n0rshtra0Mt2npHDPg+IWYaVmLo6hrkHmZB5oT2B426acGUAABAASURBVIvh8+tlLHa6AjOwgGta1r29+OI4Nt0dRrkcX9affeXxxOe2o23rNTLj68l0sLv1shzJV+GrvkCfV7LrSVcvWxb2wRt4/YjHdHyX5vOF/zlKyz8j/0ZMGsw3lNgsRHf//0f5/MSwdhQI8+h5ommoTbXWDo3Y8j7rslXzRBbOq4EwTIOePj9u0y2DMLR9KoIuwSgMVuSunUZRlqBXDON1cHvj1tWr/eulf8M5K5ur7TVz3rHtN3xoHgVmpST2MJReFmgH/bDs8kVKxrE/vFYM9kkyTzz2x4YhzMPxQBc6hAo0kLDL6HFQtKHPK/Q4pG00WCp0e+gCT8DegRoDm/xmZpq1FFmekqlEyHiduYPGJ7c95EP/htL7Miu4FKy8rh+4QBy4ABTKXwnMD4+Tfv+bJ/1nv/eR8lEfHy9yIPhvJvZAIGhtpONY+38+PWB8C5AwsZDLtmsl+F55bdCVJzDu4qagEC8UAYgHIYOiocSRYD8eRx0I+DYOykpSVGgyTaIM8iajbjBePFf02CjNx/wjSKTlSKAdWMQj0JgdsiNmXr7Pz096+PRRHz9+1IePT/r241kfHi5dz4fns57OZy5On3XhYnheJgJ765vOCnE7dcfzWQcu2Y/6F/JBv7E/6996v+v3Pj7r/PyshUsuX6QcDk13XNzdv3ujt1+81eF0VDB3ZoFagVYql3wDclYcVxSMJRARigiJzw5iZCorC6eB20bVYeSlc1ChbTn2LPKi6y+ZBPLKQVHMy0y1VjUMB5LWUXf392qnpqVM+jR9q8f5G5237zTpPfp+0MPDJz18etQVvXcWB2TVaqr7F2Ews6bnTctl52DDpTH2+Ney6R04ITFv06dPs7799qKf/8Gzfuf3H/Ttd2fsuMh/+3LgQvd0V5EDmVrRDs2JpPj0NOsDeJ8+TvLfVH79267PXDY/M/YIzYfvrvqP3l/0Dcn/vz022XYZNxpOKoex9gvHWgI/Ix9xvG8pIV9kVYaU9uJ21bKekf9J63IFlr7hLmwYM3MmfHOeVj1dFi7QV2JO2tgpdoKuA3bZsO9CLDrGe8yhuyL8reCPOuzop88gnojwd4ffe/tW/63v/kBvkMHdXT4qYaOjV3RAfuKBCXxsrV3iJOlLx+8pSalQMreydg49Lg96R6x9dX+nH7+719fv7vTV25O+eHPU/d2g47GytqpGNrED9SMxcaL//g1jxGyDTihNFShSlyHkBwnU1x32CLQDlfgKZUobfbbhFZ/6R4PrtNMXcoIeStXQsuOOQ2gcU8ex4LOqN/B+ez9QNr1hcyVkyTcTa/JRnx6f9Oi/DfV8lV9MN+yOC7Sykc7Up3nhsD3rzAXsTF6LCNZHkSg97sPPBX9ekOmZXzwf+BHj48Okj5+uxOpFD6z7mfGKvU/jyCY7AC6bjlwCHywrMHSQ7J4NARbiZCf+axGHt6J3d00/+eKgX/7yqJ9+fdIv/+heP/0RJfWffn3s/wWHf7EVNrog64dPTzI886PBgtxes5b/yvp1nn1+H/oT/8a/rtPP/qTK4b2++Uf/qv7B27/DOp01+ZJtZ03FplJ21SY1bFuBwiZaWQNDrcjVbtCahlqVGVyV7fJGt+O7Cv7IYbFiK+tiiAgl6zmrtJdVa2B3fhjz5u818UTufwTOrI8FWdnF5DgwMOOlTs02Iif7x7Nnfvhyeb1OWj1HUi2pmkmUpcQs8Wy0NupsU7QC4LObFiWfnTEhXygklxRJ2WqQD1KOqwMX83fE8Nu7UV+9O/HDyQEbVHiFMkxr6/l8wX9XDloTZc/pm5wdcM/O+M4Bd2PtL+S0peevi/9WPhcjFw7yM3qtwE4eCPSEvUa+Dq3Ito8I6EikFC34ezb0eF37gfjMReDzedLZgC17jBKbk+UBz/lmU5Cndk3EpuPBuM/8qPnEHMsyIY//Nrf3ksV7IjwE34pdh1aJ4YEfLA46HUbWWbvZgLHACLten0Bnoa/kQ90FGZ6R58n/FIL9FLuSWDLNWosCfxHyWlh3jhWG+PU/5dx7xOanw6BxvK3zgI/1PrM+ryg0Y6sVbrb1TNt2n4jjK/acgIXzyALPQLSezw8HYnZQJRBTtxjZ0HGD98L8GTvN1CfoXin9sui4CWQETcZdcEAHcFfWmPM22jK2ELazdjY0rz37c+q5HzsswCpNzLkgj/lsyO28q8Ry2MR8EJMV5O/A7KmShUaKqVqYa728Rs78sr8in0e91u6OjVxw0Nv7A7n4oLvTKPsrMaZtumHglfkrShgWfLu4TrmiK0zglaz3qoZPSqZKIAOlaXSIRKYQ04i/TVdi3DBRzsiyMGA5Jc8rytb6eWIk/x0tz1AVhfnovRDnV+xgfa740jFqfRAT35Tu7zv2j3foc2QeIgnDSsw1eK/KlIKcUgJ+ktKWQ4YNP67ItKPXzjpiCF2kWoL1XIDUwOSRTWbgrDO2EZ2rSqZRySXoxjq4kk+vlI4jg9vOsRfWyzP7xvPzRRfy1ZX4XnFelsb+N7IXNUWEFmQwQduuxzk4C2v0+rzoyhnEcy+siSd8aVpP0HviTPzAvvTp8Uwev+g9+8nHx6s+Pc+cH2fy9KJuq3XvPBr6m7ahsA43GM7YdcamKziYA4uhF77DWMpSVMgprYXEZ8NmMxgLsTEjr2NDPDWLlKGV/iu5ovsKmhfi+QLeFX/PrAPziyhQSLntPOY4iAiVllJIMz64xTtNZGxDwU5N3p+PxG2lHfDyJdQC7kRs9H0B2zwDF2xmnQ0zudLQ/x8X6MdrhvjthZjcvw8PmAYgdOsAwo6EG7QXYmNG9iv79oTfrld87Trnv5n6gk6gMftGQQTkDmwYcgFmeM7YxPYyTNjCcnmcSSro0SFk83X2KwQdC8Yz32dy7QM+9/974ZG687DHHX6HsXE+GIj/ptZuazFLkccSm5pHSPBJtVr7Gm+1qIBTsvTYOzhfkjfHkXHWTmulx34S/xniwevIZJtYvw39dmy1M+JPwiczkd/gHtQAf8OOjo8FGyysrcV2wJaOkR0aXTbmeoZpEiqaiEX78krseI77DZBgfzBXsF8YR4YKkIk+xGgtqWK9gESegvwmbxBP50kZYaWASAV4HZeyJO2gH8ECAJUPPJGVMJB9tlkvGtbFfiWdCzeDJ4XpAQkNQ2RgJRFJIVTXhBIXYsfvts57lrUR8xV/ZCmq8E/mFCAkrfB1DNnmEaESqcwkH4UqullfzyklVWpBd8qUMsSzI9fKelzJvatJ3Po9BkCaM8Cmv1b+Xd7DPmpY3urXf/Y/1DcfLvrwcJX/rdqJeLcCA7QbPCoyQJ71s8vraWKdz+BM6DR7PeDAednIYztre9OMcTYI+J0LseUyINAhEDH8pS6bbWgbcfRgnrqtJtaW4UZz1YbdwUbPQBegqNedn2pL1RpCTCVnUed7cS4V1nff0ApnkPYCtZ9Fxka818KZKYHQgfkN8Duz7YPo/qh/IWtg2ESRUlIDeTQpPTgjtHVd0Ncx6/X5SM7/6PzMnnAhB03E9UrsiCehZRoN3g0a9QUiQqkwSfl8Mdu+5IsV2BDI8cuoIvg2qKPKYyu22V7p2y7oUTIUlC+osn0RUQtxiMjEBb5i3kp7hf62Bb5gjkLyJJyyMWEHaoZO5IY73pUOY5I3Uidy8RvOt+/eHsnPtU8xLUhRD4WkFR/O5OPz89rfqR/8PzrkbHdln7SOQmbL6XVwIgf5f/g7jq2b/LnbbkXuXaa5sXmY/kxlRZkFsAVal83+rXrLe+RbzgF3Y9XInlUTIZg8Y8MJpRfKFb3oEtNU+bKcO/lpxkeP5Fnfw3zz4awH9uwLMT1ZB8A8N+ZCsevm+ky82/8rMrk/oWd9IhL6STyG7OveZj8PL3z0QG1tyD9hm+enqy7s1yvnT4fszlqynPa/6Vq+Aj1DxS+Nequphn6liGfHRqsYUquFc3DTiK98zjtghzt89PYtZ723o+7ejNzBNLUhJc6QK7694ItHZHhCX+cmq4hourC/fcJvH7mH87niO+6n3vt/fPjpoo9PF84XV95L5v4etzABtYhFfE48LdglFcTJQJwcdX/inHkaKcd+1rw7HMhjRbap97cPD2f94rtH/fybT3rPWcYyLaYDGMcB0VD2bhx0HIaup/UdWpHPBG+hfXeEF+O1pGb8/JFz0QP3aGf7nT3D+fo8rfJ7z5X9xTiGiTP/mXfCK+UKo6hFrQ3q59DjSQPn0daaKvxH7Hoi7u95z35zP3ImOchn6YEziVIy4B6huhwLFVlKJnXx7D2OYYHpd6MoUSJLkRsrQbHgjxVbLi4dUwQqKODtHQqTd8YW3oWv01XXy5mz4ZPm65nXghXbVNbpQAmMA3wLPtk1YY8VWkhAPIYG5D0eqo6suePYdECvmoF8G7ZbwF/IE0uPK8HTYwZQhJg9dmdseCW3zaybFZl2cq3Hq/cmKhSCOXKL3Fw0HgYd8FGiUGaotoIcVQdi1PwNtu+IbK0mcko7zHIjMS1egCixc9gLlK+c5EYujBsXxka6kiw/cPD9/W+f9J//3ge5/EhQ29FnAvypH5wWVJHM6AjTAQEqgiAPjEQwCqV3rQSvYds2+nchxg1sQDfxVij7d0jUpFaLjmPDoAQOig5A1qoN4hP0FgcyCWBn1g7dzX+bbZ0w8M3I7o9sKvUIHFTriAEGqIf8j1xPvjB+etLDp09cFn/S+4+P+u5lQX5kwfhyyhfGZwfEdMaJ0OYAhgZaMeICT8H7rqb+Zb3Heqm//Cn0Ox+e9MTl1pXL5pVFkBKB33S6Z9G+ude7L9/pcDoqsmhhIWkXC6HiuKaGfkl/RlFEyqUi5GcHMbCtx0tFrzaotlGlQ6MctDNvJttcuNye8Ktl3LGxg6OUqhEbHu6OOr29VyOpz3nRx/lbPSzfcmH87e3CeHq5MOYC/cIl1sarb0mpoudQqwp/eL/W1RfGvgjkxfrnCPg3telfYrwq+j894Qvjb7696ud/8KTf/b0Hffv+TAKclSl0Td3d1Q6N4JTnkKSf2Mw+fHfRp49XbDiDv+n88reUn/qF8aRP3016+jjr339c9U+31E+wRQRElSoIOo5NRzathNHqhU+sbHsqNCizyObMWLRvk5YFv06PJNyLvDGvfU1s+Hrl8nHVMxvIMy+YFw5lM7RWbLsB2nft+H9lkS7YeWWzIyTkJ/yl23ev9i+c3Ev33yAiFBG6YLP/9Ksf6Te+/VYNIskmEuGxVHR5KQOQ+wIqprXTegHj09sxIpTgFuaNreluPLCBn/Tlmzv9yBfGb+/05duTvuCAcX83YqdGTBQdSFwGXxj73/X1vwd9JClXZJNSwucRRUEp2rtYwbYBsGEHsq+ccxsbKCGqDRvNy0ocrN1/funat1CN2jepwbE0BOsiyR0Ah6A7fPbmvnGxN7IJDLpnQzC9mVj+8PCgTw+sKzagM4dAb/Ir/jDrlTxgXtfZPlt0Zs25LWzRWpVEPBID3qSRvB7FAAAQAElEQVTO+PHC4fqZjfiBA8KHT5M++AWfA/onNsyZnFcydWKDMtyxXk49oReNlncQpYjfUHJptCHADG2vsYLiRw5y75D7x+9G/fSrk3769V2HX/4RJZfGv8SF8Rdcxh/Ik8J2vsz48OlZHx6edWatOY6cW3z4ndgMhn/4q/ozf/l/pVyq8t1v6+//6b+i3z7+l3pGx/5Sx0axEX/BKcfy2F1DU1+riR4Fp9gGh2HAzoMG1spQqxwjso+IX8yjxjoaRvpLaKff+iilis5Z8XYu2mLiImHSBbmenP9ZF14bXiOWl7cYSG0vwBwZNr531tPCWr5wMXqRc8qVH9IWeBujkuezFAXyitl7JEUAlLT9EY9xIeYPLT6gvI4FlcT+BRjQZQRs4zvi+t3dQV/yA8kb4v0wNtUC3XD8blqJIa9r29oxY1+iPjaQzSPcqxX/Lo5lLjUvPlyi+5nyih28YdtnO4hYTiY9EttHcpr5ROcDLYjCihcEiTDl4m7XhVg7Q+uJQ/kTlyxnyjMH+Qs55wrSTC6CtYRuzjsTvj6z5/pw5zln8C/EwRW5JmQxWAdEUUTIvh+GqtNh5MIYOAw6AmOrKtgcJEmW+gaIiHz4CkHPyGAePsCapte39SnoVpkb+GjfpJWcLcoiaUD5Eb29jn2g67ZuVRHBfrnzo9umKz73BdPKJF8cz+hkG1r2CT2u89QPSisxDUk1YvVADmvDoJrIrZS2INR2ZN2wpWGVL6InaE/4aWFdOVZg22OFbq183QCfk6s39vGdH1r2fZZhZUMzTNh9wugTOYU0gbzShD1Me2bOaoqse8um8PcujiCuyO3ELoagYfvM+HDCls/46syL0IKfEsFGbGgbvb0f+6Xx/WmUYRzQ0SrixA0ZNnRZkGeh3sF15F+QSTyJzYdWVPFLZspQmJ8leh1WQhS90rF+MzaasccED58VIKkdpCim0zS0USP573gceakpyoLJtWlhjn11RYcrsdtpIQciqsDogK/umeP1dhyrSoY8U1AX8zukVEooAMS1N8HZb3sv9J1PdwgGxvN4yVSDzkg5GGrT2Br5l3VMvSQEcYBtdGXtGCby0sz6nMn1V3Lq9XLRmRcxw/PTRJ6d+0UN7NCt6IDMDbtHBHFCMMO/FvjiI/HMBIL/7UP/k1sXLo7PXqtcRjzywmZ44kewJ/akT1wcf8e58Tt+ePS5+SO8HrhkPiPPFVnsz8TOrRVVA/SjlG6dGSdc7Rd8svUe8Y3hMX4iSwUKzQBWbNn9xxq5Eq/OTYipQgwIHQg5XaBlH/XSdfAmeCws8g17KZK4D9bPLq919wd2LvDxsONrZp5lSfptn8Ox6Z54dQ5xzLnfuJZnAvfCi8sjcf5EjrrYF+bpOOmw9LOubbDtwt8Sy0+4mYp6HISVMHgc7Tf03Fhz1s9xN2HDK/v2BX9MlK7P/fy5dzoRYfWZKeJd+HLv+i2snRXYYDxTGq4YCXOIGUp0Lo5HINBV+F/E9QrCDK8LfJ/x4SMx9Amf299X71/krojUMDYdiaGRsrWqih8KdBJ5FCjE+cz5s2TKfm+tqZSqzKJKDAxD05EcfRgbe3Rj7SV5L9RKUcm4kehaYRhk2wHRRmuKXZ0NskNOSSNS/UFdcuSOKmuHmx027LJh/xU1mQsmU/gWNtv7Gu++ZF/y+nZcbPAyrRVnbY5P+O99hmTpIoPcHCqWtxYV62950DcQxjjqj2cZaIQUzMsIZQJuS6LZga5ewrrLucO7A4IgAvrssiwrDee2G9WQ/5RI7JDiS1Q70Y0RXC9SF/su7xTsW5uk2krPcQ2Zq2UuiR6pzBRTbrzhYfoRoZLBGdZlqqBvgpclVUtRpV6pU3iqXmW3jDty73SEdBuTiG4hzybH1r+//2V6pH/k8s/qJ9/9E7yPXvv7z5W1wzQNtahBuAV8oWB6Mzo4r0zgeG24nLlc60DsLiQ4w8Yacvz5EhcS8jkRVRRWEX0UYRbCxMTGLsJaE+ujA0abWQsLYD1sc4XU6ZSXskqIB4RqDewSt/EUz4aea+8bfTbg/OHz9IlY9x5xGFIjcwZg5N3BUPEDH+0IRKipCwelgHEHZK41NbTS+e0gzeTChRxkWSd099nYl40fWa/OSWfOFo5ry4+6XR7zaS1ZawmdopKG7FxMc0XnGWMYFmzpPvkJKfIGe9xs5xg07Y7Deg9kTJQwFOqgoc9OzIo1ud0A+gv29bpaiDE+IkzQFwZdCqq2HvrsDKKyjkOVzw0uD+jv+htycr8wJo+IZ4Wubdb5QmezL3mH9g+d3v8eudPxHuZ4WbAbgglR8UPptP3ud+Dc7PXhM+aVRbNCc4cW4va1t1LhQ91YuxoEjtjynnn3x6a3pwFaVSN9lts8bEfn8QVbWmdrZ7tUvgIfbvCYOCs9sm9+y6Xot1wYf+TM5P1pxrf274otup27oSTXF/YZ0/V8SCmxd6bwZwKhLKmgI0W5h4Lzo2GHhuldyXVn32uR31fyPa862lFuZS1N0DZdMS8jsFMoI1VKEO8px4/rwucr9IzTWiGPV/ksNxDzh0PqnnfCd1wWv3nL5ebdoCPtRuyLZ0HvCzJ4fzF4zW/wW5HzgjyP3Ht8BN77fME76vsX+Ejb+JfLlfuLmbXLWtt2bLL3+oydIwI5mk4n+J6OvFcbXAfYs1pt4O5cPE/ye+g37x+4MP7Y637HWYk7y7eu9nOo1arT4aDDWLv+GdJQi+5Y129Oo+6geTw0Ffom4sb3aF6DXo+Yk/P0Rv5dbmcw9tXuV+S8kMPOnP19Blq1K/FXJdYPnP1PXBiPlLUOKq31/fZ0HLDpiD6D3nEBf0d7wJ6RkoFQVYTwVaggZK1BOxyG6l/YiaWlVCjhlSUl6rv17efrBbtsHXbkCfwLGfwv+X6GAMHmkyZfGHNRfD0/auGe0P+Du2Or2KixVpscA4UFsIlcz1rzOse1SuKnESdH1suJ9eJceETfiiyIoIl8NRsfu2/IE6wPi1gQIiwnbftlIj/5fXzChit41s16G6/Cw7Lu5FHYy/wO+MYQ0EkQayka4HsYB3w6yGcYyzwg89AS29lcOxfhkRIwjlXv7gf9+MtRP/ryoK+BL7jsuLtrGhiLkiS3nUPlyiF7ZYNbZUENM8rMLGA7fWJBs8aUKDzAvNaqCByEY3aUewVsr++f6DgRlC+dVD/3KRDW/ZSRoYC2wV09QWOIHdjYEDcuNVdOoKvr9O2Ak1KXExmxJ7ZMRRRBSH46DpfMC79qdAAJ1L5ZXgjgJw69FxLYTL9pbZ4U6tMTebKk/lRe9BeWn+v3xzf6Lb2RX1wmFv+CPTbmgc7CKmq8gA2Hg2ybMgxy0FxZUI/+9YWXj6sPoK/JSTwhRQTgUn/0oV+Rvc90bCVMjH67NvSeCTQf3meCyQl1j1CFpy+KDW0sUl20l1lR2czbKhUWCNfF83JlE2AMO5ouHlRqhxdAJO/4fEHOicXulwJvQgb/7Zu/i83wuv4byDaT6J55uXoi0bl85iXL80yqYLdXyFKUDuzPkPIC69CKKpDgowK2CGUm9kw14utK/d9ai/58k94wX3sIEVnImyb4Z4a8OO5IZCc2sNe/MVX49XvjBxIJ/XNTVKmHRegHD/q+tjLk1kosL4BL21XUMTpm2il2mju2u8GOQzzHJHZ5/h8h7u4/Ak+16YH4+LWHj2CDy+d7BDcAPt/3/fHa3juMYsgIlUxVoJWqEXsdHAND02GgjV0bNnNCAUVODk5edySv+7uBF8Oh266SOIREwraEFnqqPxEhPp8hoVVbamBzNIwuW5H7MQUvKOrgsAqFMkMN/JEN9cRF8R0/XpwOVYexyHNHl0CBrmP6ysvohcsxH2AuXAYsxOH+QkcIskv6DLRXmF5Zg76Q8zrzhrfhL5evecux4kkJfs1Uq8hL3QeEiYR9YR375feZF+Ar9RV6Tt6Wx/7d4LFBZAVCUikJjYotq5x0rZthQEfb0bpEyuK+fmFP4oU8sQI7wkS5DUFav/L3/nn96d/8S/Kz/Phv6W/96r+rj/t3xPba4+wzLRA2G5ZJQT0YsE4lQwGkIUJuZ0ndZEll3mDAT8fDqNMRYOM/jk0DtqglJZkG38VgCTet+6aZZH8lv3T7kiMXEudu+UNKfOa5hTLhffOM+mOcz35yD40dHjvxhRn1Cm5DzhjYiGKXIkIBvQxK8biPIjNVCpChdB2xh1qJ35sfGroUICK6KPaZiAU+0N61UTGslCsCLMQW6tCvjg8brX1MnDF25tDPB2qCpQp0vUwqjVZTrRUNrcr1SjtKILtQZ4fmxvxdIR7mBbWIkABYyDHFlz/g0S2hkzqPooBfyM+O/S3nhrxG3vBJj23nZoS3P1Zw6IYvMyKRPYyqdUcOxjzfsFpf+ii0bbs8x/Q2cCy1+Q6lqLVUq1W1Vdnews478wziQQUZ+lcwE9kWYmThILNS35EEN0v4SIXJIfiJ88Wmhfj3GWK27NQ39rAN2kyRwLMMBfuWTHJaYToyRFVEggLCfqPFTibBJBRKxtKlxLd7pNQNgvL148OY22ZnnraPVb/ZQ1qZvXumkZgEK0FaiIMcoQhYasdfO7bd+iFzRQ/rvKH3CjH/546TbQHRFf1Wyh2H29a39iofsBf09rwdb8kQcIO+DAgYVArMa0kVYiszRJfkL6pga4XuTBz47HKlvLIvT5QLfBd8scDb63dBrpX6ioze1xbqN1jxy6abfEgCX9vFtMUTEegeXfeCLKWEIoFQfxwPxt+Qw7BjG2H4AER9femHLXz6FEWEAhrG3RhYLCuwknMXA7JtzPN4JrqXogp+QNgmkmVk3oZ+O0Y13o79PHd98cUKDdirMHdoTeM4aCTfjZzNkriGPGe/RTM0VmjtIO/QlZ9NyLrh21WWyfb1+WriDOd94syF4oSNV2y6M89TEvmsctBwX7dfhPofl5G9bhYrzGFrNW59zFnQfyK3TvjPfnFc3mwgOOxoJ2TatUCg02YmZLSip/H9Y8DNz5u6P6CpTNWa8r7UWmE908YeiANvaEJgtw4vNE2X5dT50dXprAg645MJsB3Mz/RBUqcjdZlm5Pb4Ap5xFmi7NMAM3HgBeSqzJHpkGi5vCiIB82Ap629drduCjCuAa2WwnyyfKSQEUFPhuBRP3OiD3vlAjs7bB+q3Ct+g8e3PjniAsY0AbNjU/j3zTuAXaV9iXPD3xJqega4jgqzgzZQLfZPfK1jPG7FkqplBzBbVkh0yQiVTxW1ya1ISzuaKDcKuUs1gPJTokuAzwCckxe2P+4R+KGUbbZ6NvL2wQQCzt3921oVLy7OB77a1ZLqUoUQWg3hMwrRcQsLk6JUCvBKhdJnpaaIphWRwkXSULLKeGZJo84WQfCBoet8T1OcnIkCNTluhP/Iwrbe7vJ0ATeOLNUSZNM2Lqvpcz2cSava2ZS4geZxu7Qy8kjFCROiH83cGO56QGfgsr+umTRkR3TcNwoULiUJpH2amSfXDLgAAEABJREFUooSySAWiJSmrsIf7APoU0UkiRl+vv7P9V/rt8h/Lz/9I/6rut69kGYwUdCYQQQ0IBS31tYhLZV/aV8YV42n+N5SOFxEvcqQS3hEM8hGP7eCYQF1agqdu9LhkXLnh8b41u6RtPq94gUCdVqfHVNNzIgY8VuDB0ItNd1lbumRwv8tCpWaSg8pncG5q9IdBUkhAQCcVEer9jCUQKfpD4mPdLZurwZfrK4G/kkMX1qRzj2MnmFdL6fYwnuwACNTMLkNJbMQAJL63BTi71NtiLMExjYyU8Rj6XLquH7RA12eANx/anueZtgp0NwAGlhlWVgUcqDDRfTvyW86UyN1BHCWypmpL9PfcTSv5ZmdmgUG3YU31/F6MAy94OIct2GMiH7vuS7CKLsY7cOY/jj4vF1XeV6KENuzn88MCvm25E2w9XhDSJZw7/4KcxXwLPIGRtTBweXdoRX7XPI5Fjb5aQrBjDuXLnIacA/yGVjVUQ5GVX4m3a4+7TeZ9i1GMhI63z+4Cn1BipN1Aj0sKvT6e8cM6oqPXrgXdXoGpsAwgrVIfN41gYiJwRjImEdqyHLbdRo7vNvBkkF2Y92Yb0VhhtMJjxXcr9Y0+yxLgorogC0Gz29FvRQ8cBE4oVDKxV1GUhJ/6vdvEOWPGHjN8Z2h2oH3lvfjZexLg897C+MJGZ1hdQnbBlht1y4e1ZK7bSxz4IveJu5lPXJgbPnJZ/8Alvfv6ux3v2n7f9hlnQgbTsB8bMrosyChkdqxMxMkV/Gfelc9cYl+Q7cqcGV4LMq8vYFle6/az5duxW7dRLzetfp8NyfSHHkcjl9EHveHS2/c5/ottjpssgY02rLpj0+h2G6rjKOV5taYSGYP4TGTuEKFe0o4ICfntm1JSA3cjx7HJ6+FAXBq8zrquxHCBnyEpK/gJ3UgR0+KBiuV/8ffmHroW9L9yn3Dm/uLKmcD28FmGYQXzTbu1onFEbkrEhyCfkGChwlcFhla5x0kNyNHgbyiRigilpELJR4E17OOdeDIQXIzut/6kBBLEyKTPQzs2XDlu3ezozizR80yBr4EpRVFqv6X/8ddH/Ymf3umnP73XT37pXl//+E7vvjjIf9PwwGVOw3DJREVAVCy2XX0RYJiVReGgeCbo/GKiKCh+UBsGZZYu+u1LUqCGwYpIigh1oSMkBQsSZSitTGb0aQu4Mzy6gUNiuEOfAsZOYG2clDYuizde7bZA8Q6bHMQLDrper1wiLl3mXSkZIBARnZxwMpJJtLMUdAxeHHY9cynqv4mw8kuPXub0AtkKgfjfzUf9C8sv9DdOv6zfPXzBPEFm52Js1b5uXZ+EZqmFQBxvNsHpAQ/WFr+yTPrEL2kP/FL0xK9bF+ScWGCWG0K6AUX/7NYWoLFLG3bZDQSj8W2DlcPpwsYxQ+NKgE4wWfZdPvAXFsHpzZ2Ob+8Uo7gqfdYSZ2VbdDgV5EvU37UwJ7SrEpTDEARNyJeKttFG4pk5JM+8CDhR+T/PPL9cCj89LrpeN/0mSex/XnkZW6Tz2X2LZmhaVhgoCzSxXWbCBU4WDhu5v7HJjMTbiR8wOtwNyAYtLhK9iXnhHqjf3Y86MTYemr7Btn9jL/rHobELv034jVj0JbUiufgc9eVXJ7394qj+yyn0/Qv7sl21x6bCr9rD0NC3SMgWGfITEegdKrQLtkjGdkmYu8fRSgK23YUPYMuIqO74HmBd8KFNHyN7RzDdoObWD0GCFRD6+f29fvnpQT+6PBM74tmhAchAU0GNMoCXz/5SuriN0sM4H3cBoYhQYu9C3JXMm04hGX9nbQXx//8l69+ebVu+PS/o21pm9j7GmHOtvffv/M6lzikp0KKoixAVAlVhcDE0AgnAEAMeDAg1Ah/0wVcffPc/8B/Q8Al8MFTAEKlCIEoDqCpQLJAqjnU5depcfre915q3Mfot/XxzzLV/v4N9jtYze17avbXMnmPOtZx8fGD7yMHt42XSh4eZpFmxf5EYacKEmgyuuy3QjSHRjf2lzSkfFp/ORZdL1Rm/aq0oAlsfGrrZWdAOlGN+aq3kiqYLL+2m6QPrGZ9rTWrYpbVUAbd9Z0PxC77nHOMXts3xBf0C/iypgIYhS1EBL+bRlYXLfybscoem0IOL7QsPPE/MP8+NxWhC5pMquFZi6Pnlqk9Pr/rpdy/62Xevcoy+XRct+P6Kj28g2iFivJYnFKpZ1EwfHAFvONBQVee+o2fHo/lfiSOmS9Dn40L2SaaqIm8y90/+e/+ifu1v/EO0L/rJr/+7+otf/T/0BP0bBxMr8SSuqRbGp8kM3XYjRc/e2ESEjDgi9f1FU4K/ZBn+3loh7gt2nrDBLP9b14+Xkwy2SYMh+4jg32hGHLyjs8y2wYIunP9XdIobSdBN4wd3KcljDMgUtsw7v+88hEK+DmzpfAbrxBbUcGGHldw/6tagkDPAUZTgRUX0dkXQBvKStBtCjEvkS81TlWWkQTs63+Fxw49sf9uP4FKIC2KdAjZk1a6MtWzmx+0DPBCICHjIgb+RxyagGkpVcVlNs6qyZjbojz7yB9MgB0ZomfdEBxUwf3NjPDKVTMkDAdMU9BiiwoQK7jEWvLV43Bc9McgDQb3Bt22xsGkbfoowC7DSviH7Ciz4tn1wIZYWnldgwY83YMd/YA9rw4akMJl32hO5eUKeZmhNtRbUCu3hbHf7+N7tBCDZ+SJ2ZT1atkUbNA/832wm+Ar832VIVuwu016hv2KAjTk7NtoZf4DD0HkWV0ZRzaZWG5smQ+W5gDboNeR7KUUEIJVMZQmZXsnkOeA7FfxYULMv6imJKbpfSIIMB/rgQ3uAIymLpHtEeGxiE0OkxtrvPcqGvhfWX5c7uu0Dz6FjyHPoboed/cWmmzfUrPn+4vWV9f+JnONctaEvnEW+ghtsc5cGTcvSUifWPsuEOtVhslvvgg/oLdj2FR9wvvKX3t7AX+HJ+j0YuxvQtfW8oXfztKHjhTFXb2r58vr2Xq7IczBm6EqhhGDJVIOH9u7rJVMRKdAi3y77oOcZTOtgcjDPgJuyf9wH7PCAWuTLNiqOk5R2FpkNfjz/5n0MfC0Gcu/OnEDWguEiQv7xfCH3AD+4jzIAtoYC1b2L8YnNJtb7y+Wky8NZ59MJWZoyy+B/YQ+zQMe0VyZ28MK66IaWZF3vMH3Xo7TBz4K+b4DbksENGtbP9F5WykI7HzgCx7jDHfwo0tpRZx9k3QTNiY1Nd8UPxovXsMU29lEbSu4kh/RA8HRmM/keR4OvQxsDcL3B28541w+495QC7qmV4T8X9lKnueoM1Ax15ntvd9exiJM7r5CT6S7wc2NNtb9eWYsMG3Lv5JeA/yxJXBZyA0Zk0gJh68dxcUg6wL/jSzs687MJlExFQJvxsK1gXEnaKNmeCVdgIg9fPkzE/ALFO3SBUn4GhQQu81HhpSBTxaeSNhmx7td4/P65o0HPNLj/56WHYJ6RM9y6IueN9e6Kf7zhJ6+8H7zyov7GF8qvbze9Ecs3xw7wRrvfiRbGWl7PNw/mrZSiQEbzFREqBXl5FnXMNdZyoYyIUGaoZN4B2xWeaVZyywxPYWhHtzt+vlEePOvn1yDc723U7Vdea4dN0KXrkBr4Crqq0MhSFAlPgW+OOXd0SVvJVEK3ZRk8BXUUCP47DYbLTHlMFo9Nhe6X6Qz5qNzpes6YcR/AwADuDzJa4VYSjb/QLGbRFNAPfA2A5zJoBe0aFyQ0aCFj0EK3Zm5Dvnd89iP7ZGeg9SIPZGyno4PAwKMYrrEhp/0X+XZ7gbbX+uFvRbI6rJOk02CdTlN5j4uiUlPBHI+JwO/jLqfv/7ft39Atf6raT/rH4r+nhF/rkWGyzOJyfTDkygA3SiEpUirgdr6ppahkwk9QvgN9oKRNYzwiipAUYunLZZkP9LETVJuBGHbda8AvjlOE5E9SUJp/zzW4Dmllxh08FgkOiHmtMb4v4wo8NXTinOTSkLQxVWIeH/iNPwh0ul2+oO16RAxahb4KJM/6ciHonZ54xUvyPXqBBiyRI3eZ31JStRWVUsCTMm1x3e3tERpNJXLY8gu/JUOMpi8G6Mv1B91aCT8lTTc15riezHkfD4v6Avcm+qBlHu2f1p3bkzkF3ktJ3jVSB0a5so94fr2yPmxyu3P6zD5tblW1FlkfkB9CYAJy5T0oMvN9/1/kX9o5nxu6qYNXs+8csbEGbiTXnYmdXc5hgNEOY6lQLfkOoWLegAQaBCfyiQ+LL6wvZw6N51Y0jX0D8+hvBfq16jRVnQ3sac7zpKmmYAIKsAwt7tThKKQI3zSujuyjQhMdo+rbwRxcGN3AJdP83Edbh/sur487Mq3k8h0fN7/zjOzwEOj8MF5wllI0ARU+03SNi3hYvBcBNu+NIOThw3iSDp7df6P/xpe9N/K/wevASn1ljnXpcYd1yniXRl+Ru7WiqVW1acJ2VYIP8+Mx3Q/wJyAihiwL/LyyFr+wBl1Zmxfwu21FLpZrzr0O9mP7eBc2XxuNy7ayVi2yzzy/vOnp5U1PHBi/vK56Zd3y+7UPko3Ph5xv4He7D4MP/MFfNJQMlZIqaR/s4xdKn+HBv0387edX+befX+FnQ8YdGb/40EHd/gzzY53b4X/HFphHCU6LeLDob7wHdOYmlm/Y4Ix9Pj6e9dXHiz48nvDXCV8tqL3riv+vyJ1Mto/5kNfjT3MduizMj0hlAsVQlKXgt1VBW5cGnob+H/DBjw8z78LzeA8+czbhWCr0FfjLImSOQbuR18cvtuE3DZtVxhBZWtDRyr5ogyfLb71bjy/sD8zrgg12ZLNdO86TAT7mnqamGZ4bPmBcldJ4p9aI06q5AR5D+0QcTe9lQ4ZWEr5SFVyBQNbzoIG+kU6GA712NsQHtJM5pnug+BV+VvbZG+UO7522iFBBR800kC97WGlVD5dZP+RA7Tc4LP5Dv/qgX/mVR/3SDx/0NQdsj/7TaRRoxZiAQjL9ndsOURNzeSMwXnCqG0rCEppP3oRPGnMgLox+B40LeUYpmLLBIkLhFjpcRoQi0j4lK9xwgOO+efDA8M0tGJoeDot3lLHLPwfzALTmNivjxobbJX7JnCKBOyLER3e+bObOM20o8lBqYXPoDeFCUqGqzhwG+KMTB9L/6PIj/d39VX/u8b+krTZZucZ3QGRH8UI/sMACFWr0NxyvkgyTuqDhQ/BXdPaZQ6lngvbl7TqCeGWuAwXB4O3+iXsx7p279e5+G/7A4XacYCfADsBGt0NecQC/8Gzw0QUP0D5/eNCFgCtzcGD8Ng6My3TIB8Z1SjCLIN4pu2pNgq1QhizXoIczbSQ9J46b/8SF5PJKknh5WfXCN1PrrevTLv1f0Nk/R9AFG+or4/wt9YHPBJhLJoFawAm9njJvkaGsIfMwc9B44cD4/DBpwGXSlyBqOO+JlxwfFhtmfLPS9jdx7AKT/1UU7heYVx9ik/wiQo8fZn39zYVEc5b/HJh7bfMAABAASURBVMSHkv7TrH1fJPylQLedigrBnyUVKSDgL5TwVdBDY0xQt5dsJOIdWQ78mg/8I0FoXG7b6T8MjOm0dgVjpB73kqY/+GFuMCaC/kj9Zz/8Ff09332rx5UDbQg4eL9M6F8qLgOcLr8H93YwaYBvDJGviFBmDr2XQoksFAw51PEdbvho8PJcyQeTHh6aHrHBCf1afnHBCsM6L3BAlyJCaUhKdGY92n4TuvSB8dl2BJzUknGeb1I7wYTLjvm23UwyupwnkvME/UJiDNUmFswAUlnQi7o2ku8CXMk1BtsgMlRq0bAbNILnRE63oX7iaWXhehvlQRyEwAUjGzHqZ4aShIvOc7sfGF9O6Cigtenl9W0cGPuw+GefXllUr7ri7wv0V/gwjh2cBuOCvCoIG/yUTAUAORnQGJu0Tk45dCV+VtNHh1LSH4JteXihclm+0n/tX/+f6+G7X1e5/ES/80f+nP7q9FdGfL3xRYh5sI+jEll/BkXIX+YcCI14vNuE/JO085Ev8+ASjSrx6QKfFWit6URueDzPejyfscOJctaZtolxngOywZ/tEhnyc4fWhi1v7xsj64MmRYQsRytJmUpEFFdSKYXnUlSAwK4W3Gowz44b0gsvvXLqlDp03EnQuR8UCn4qOAo0IoIxkouSKctS4C2UCsoK7/atVqt4RP+HzKNz0QrPBzawH8o0ANct00677bMRwzsCdUFngOTCuIzftGoJ6OaAAr2KXLUWYqlqQq+tUW8pj42E3Q5AMCR4ClXGT4yfapXnRYRJ0BuARj0sG9BK4qupE3m6QSsidNdLSIzs6MsyLRwUeoOysBY7XijuciPLyuZsWY67H+LDK50LbSuy3uU9dKCIzgoKSkFi8F6hN7UK/YpcFfkmlYpe4Qln0/1iluXrLncdBPvKYfGyLNBbwYghYTVQYDAva5Go06qNOV6nNnTv0jY4cAbD7hhjbTeNhKHCvFoqfEy8MDVQFIVQLneNK6gFLaESeeffpW2VoYouC3jGDIiH5D+3GnOoii4sRA2eDgCRJOan5WXu9wMiwB/6eZPlPuQ8teJfK/rd0Svsy3gO9GrZNtbolTXeYxY2ujc21W8cNr0YfGDMnsDx3T0RTiADyTsdhQa9ht/MrWCHIjHgeOezM971FT2+gfeFfHXf7C+6Oe/A0wEfB7bZDYzb0fOObwx/ge8Fe93eYWHftNG2IwckIBXInOg9gEKuBvCNYnuiW9Ag/zFo3aC3mQZgHQZjImLoYsPndnLHjozOWeJK+o2HqqXQxpcF3sQu7GNu6Mn83cw/PDuKICtIKu4TfAdMCaOCQTYwsMHUDnTiQ9DPLOwn2shzD+T7+TSrzTN6rfAmLci7QsewQcs6TQjZZ0z3GDwTJ5Qd8JiF/c5dXimh0fCVCfvYRnNL1RKjPSLkq8MmH7jkmbbOPghU7gJijHVwW/e2n215Zd0xnePwTCEKc2WO+uD7AClmEt/Tk0O7zBfsa6XRL/50MyfhJTXNhbW2fg+nuarAo3Gv5ITdzEAmFPI1cNNmnVyxxQD868aXlwt29tpDgKtEqiJ3KTl48njnnLv/mE/4wh9sE9AzXrJu9U5HXBmpMn6SJ+SDcY+9P9h/RC43GJ9LxmByq8XyClwlQxUHqSXRJVBoDcahceOiSvu9Tb7caHDdAM1grGeASplpc0D3GOv3lRz6htxv2OSVGHslZl/9G1XEyw3wi/a9zXG34st35BGhLAmECoj5KLkFULIoAqrQ3tC1Z9CsUgKbMZ6yRCoz4N0gSsNdT9bxjgJsw941uPdt7B+NDHAd9MjSZd89yAUdxfEEbanCg3OraZZM2uBHGrakUHCjWYVxxfpN+Bk80wF+3ZG/j8uBL8cYjct0Bn/Q/DJWMGm+xoBxM5VQREh89P31Bx7uspuPUgY/phORiriPO+BlALo0ioreKvv4Sn9JaYzyGOLjGGP6vQ1+zNth3bguLuZw5wkJmNN5MLi5ZI48XECa1BM6SUdgryiSfXBqqcq6bZ/MkipZFDE4kC/cd+jYOP/c/n9wk/7Y8Wf19/d/nLGhcAt0XUaEMoO2kC+nNR5kyNQYb5oF+sm4fB/vtgbtzER3oQhsC8Fhf3AjnHy5eqCT3TmavLYCGznhwGa2k/sl5kuKoAxJBtmSB3KAlDpEBp+Qo3QD/eh5J68f5ADjM83IUK1l6LBRmk9DGjfTXGaGPC4jZLwu7hCDdETIFY8zlAwluoigXdA1wJYfrZepVtkfbGfHDN3KkvBAHqypYHIEMS90hHGYekfCcwG3+Z1aUSlFGdC4fxQRd9D78J9PHO0JzgR3KamkjLyP17sRO7TEHD5jfESASej0UEf/fkrmlBLQlgq8diZdyTn+S+WdvYX756lpngp7pNTEmMKc/B5XZ30wIamWROZkT9l04XzifGoaZz20mwfbyPl7G/Y6tGO/jgN0J3vKDMFHqlAp8V5mqGbKPE4teY8orDMAa85pCg5gk73Dvb8ih8eY3xO0L8CZ9/uGffKdX/NhmuIKAzesgpr6AHH3UAPdfGiHNz7yvIPKvTyGHv1s8Lq4sM7b/gm/01Q1taIsEmKCJ5AhR1uNovJOwOO9Ro64GHsYjzdNCYLoqMvr3o19xI01YgB78tuAVStrxwZd69Z0vujU6Kv5qAUbNOg2VfQQEdhrl3lWSMEYBRWhBZSzEJuvrMMvrENvpsfzSuxu8EYBLwf7sU3XL/Tf955v+MwLXzI8sef8/HrT5+ebnnyWwzjjeXNpnKzzb17fXhfWvhX5diXkradCpeBf5u3GvuCZMZ+fr/r28xvvzvf37m2sSegeYXfLTW6xPTCbvs8zMOq2iBAfZD3ge1XH7yAx/OmMbzy+Hxg/PJx0Pk/oqYCmI9+iDblC0lyb5tbwu6aTfck2RWfxDgnjpWDPknKZJsA8069ZiIOmDw8z+0OAM6gLX6KcpqqKnMXgeS6ByTFmGpSVMe7vcLTCyzJgh69j7Cmt79frVdeV9yHi9Pu/YsM/I0UcFvmc64sfNvA3+Ky1aqr0IdeEXHOrmnk+taQ9gMJc+GNsQxamydfQLbq2bSyb4SBX7Oh0JwcnRA2dtg1+FvbZ5nvYi7aIkOWp0G/QzCsLwTPfkn/3uuunT5t+/9tFf+fHV/3N33nWb/7WZ/1//uZ3+o9/82f6a3/7k37nJ68408q3CIccaOQu1ILD6gskR2+hhY43NlF2PG9wvVFNFPw9ZKpkUS0WkOScKf80nk/zxEHVCSNPmkh4ZjZh2omy42wd3KYmFNx5gTwQ/HDJFvmA+qi7DeH3fdWx3bQbOBjsPO8YcDMwJuBhmi86XR5xupOyNKNl/Krl9qpteWH+m7TfdLtd9fT8pp9+96wf/fSzbj/6if7Z3/sr+jEHof+Ovta3BNnPvvuk3/+9H+nzp8/MXZCvaJ4mXS4nDj3ParyUZJukrPLBM6LIsk3Ieeagxo4yo6fGgeech065cyh9qHEQXjAujOmwXBjV/4me/4OjhZe6FVj41mIDdr41sowH4w9k3DH6jfF20qe3V73e3nDWN2zEQXG/yf8eqWKDj64WqULygZz8n9j5UHglYSwkn30EswhijY3vSiISV2MD5APdiUAuLaUSOoq0I8Nf4yX0xySHP8NhbcvQmTFffTjpRGlf2FGA8a7gXzlU3kii+9rRXdfKofPtip/x7HGQUoCjoB9Dx+d2AmEhOb5ygPb0dNNPvnvTv/KzN/3dHLJ+Q0Bu0C7MeeTw8odfTfrVH0z64TdV33wFL+cNmW+6YuOXtxd95rD+M8nyleS4EhOwJtPxS9Q0FcZKDiIfvu/ItaFb11cS4WJAH+ZlQ5YDPzW/nVun7vGGA581jHb41/egP3iFtBKgv/3V1/pj3/5Uhd5QxzcPGd8AcPGRge77B8RM/QWsnbpBg3//hniEZHDyOc+NQ8ET36Jd9DVfIny4XNSIAVxM/ncaX55Xffruphf04pfCHTkLk8/zRDI96+MFeDhxyDprIplEJFzCKfsQ1CPUBJjvUKP/8XIiAZ+IiSqGClbGOVOg7I4td+y1Ys8rMfX8ssnwhg8swweEDOAhR8zo5kJcfTid9PXjRT/86kG/9NUFWWY1+sTGyzZ84wsDHwya5wsxdsHvLqdJTv4zz+a51aa5AchkHs3YDj/PxPOPv33R7/zoM371qicW0xX+aklkn/XV46wPlwmajUWpIn9RIUvbrzNTxoMa5C+E3tg0PPMi+Qkf+w4Y/54TC+oT3+a+ckB0JX7tF5UFoCDfN7/9p/TH/83/qXzFN/9f/Wd/5N/Ub7W/LR+oWWmtFXQ+6cN5hoemR8s1V51alftMv0ss6occAysGXY5VC/nvRlzcyAcLh3jre67YMZbH2XftwwuLvuu2t/12w+4bxjwGdL4s0PDJSmx5wTrPBbvCx3kiZ1dhKPJE14bvL+is61DJ1HmynhIeU3MFiKvzqQ5/ABVzdpFhgK4ICj4dW9jJK7q5IOMDNB6Ycxr1po8Ps77+ON/t8TAN207gzRLw2dlEHHohPzyzKXrGhi/vX8gtrAHW+QF+x9AACVLddwn65qlwq4BtO88NOU/66sNFHz9SQvfDY9P5XJEpNNVQtfhFXB3971qhY10advTXnUfRSzAiIoZeCrwm+ik1eXZbKM2Aukjf2mFuRY+3ZR+bjgUcK/mGZpVSNLU6dHjCp8/4gnVzhte5pdo7TmGDDTsv8LPiBytJfsMndpdj/cRbA/ACAD9BgCbQatNpntHrSefTTO6+27ik1JkrA7hDUhl6Kmr4Zxb0H4yhXciZ9FXaJvg54y+uC+FW4t26cZxulskugAlCIX86Ojjge8Nft+WmDd4PCy4pIu6QyVqbarXyIlI0o48T9Rk+Rhv1E/ni4Uz+MVxOxM+syzxprk21FrWsypJK44R+hybJS7Kt4DMkDpRTweIWasg6QfOkEk2KlMg5uJLM2kEuc8k0dRo7DwaWRPkyDUPAt0J3+xJjC/6xkCsGYO+Vtp35ltcAEXlKw88avJIq4MMYD1jdtDiemWOchh0GjGP9BVw78iAekyAcoYiQ+LjtoO8wPcoxDr4jQlmKaqv4QRs+ME/290J7miXt9kforpQ31r/Vcpg2sOFbzoGrS/NhQLcHNLq6QK/IAFIFO7XW1Bq6xS4ZVXRoR58LOeuNPPlM/D7xJZ7z6Rt56sZaDWlFpNIKCXh6h9EG7gQ2xm7sSXf0ezDB9Fd4da678SJ0Iw+/8tK04GPuL+hXXKgDF+jKTPgqmue77O43/gFKlUjVkuS/gm9VjX9P8sNJHz+cBzywVp7wvYrPBXwejEcVss9v6M00O3oJdJKSioHKF5wncl6tRZhEC/ukhVjZ0MtGw8GcjnPtOmTdX5FxQ8aEnxP54AzPzgsuv/AfGej1YP+z6QYjHm88GziNe0GvV94LnlmLX4nRHVsm8Wt+CmVhfskcMldiugBZUhFI0DV0hmMrJFXaXMIStKQr6/n7ZNK4AAAQAElEQVQVGcznSj7aUHJHBtCp1hg4PdE+DzvgMr4YpXHsjDd4HlVmSgk/3JSljPmwoI3BN2zsssM/rNAfavA6IUMDCvP4DBzGaXqoVOrBcGjeLcGj9zY003rvpw4R3FiQgVZnrdl4T9jl/YtftK/4m2NiA6lhRadeX9/wt2ev/4D3rubRcXogTBc/4B00UMIBPaZjWehRj0jZDiVSpaQyUxGGUImKbI31YFItqXGBqANjNiKVDPoqc0PBXPHchZydEYAilCVV0FErBXzJeHnYGPB9PoOxnThf0e+C/7i0H1uH4gpwB6VpH+je4L7h56aDnPIA6CmSKhA0ABGUtERQ0pdARLgFjFJEKMFvv6u1wGNogt9pKvLacqK0/AxTcktpzEEA9NixV5f5ufOyE1PHO3RKQBrjs4C7VTXKmjFwlUz0UVQrOqJeXJZgDIDvztA+zUmuLOhYI8ZW4vtGTL5x6GKfcLytGPVG+wKsxLJznPmDjCKln+Tv6DfrX5Cvf3z9F/RN/0OjvUDLf4UWxLvHC4mELgNIJpuvWosm1v6Zd7MvpeuVucZt9UeEIlNJg0HiGXBffy8VQTNQQllSAbitjy+2Qgtx/Hbtcp5Ylj5i4J6PNK7uO34y3M91UFm7GwGz2m/QyY0YufHud+M9078EceUA65X4eGX/fUNfOwFm2TAMYoJxIOsabeA8utBxv9vUDwER2iNCEalinZQcNptbYY9cWPPxf4U6fIwtD+MmcnIZbbsO9hgFn52rGBuasGujjkqHnSv6sK+d0O+FQWf2M+e56Ty1kf/9TlwZXMa8FOjluNmIlwN5OjYLcSFLQCcoiwEbFoBpKhEjbyb8GyJCEfCMvPaZK4eDC/kZlKIHOxZ4q/DakLVSFsqgrQyo+GmthbbUhB4urCcfHyZdWB+8X5wqAsKSY3gxbt6DF+zQie2aXedz0cy8gi5Lpip8TaUMXKUE/EqWU/jlgQwlk71iYx08EQuTPC+kMW+uqfMp9QjOr9k/P7B/hjV19ggb68HKWm+/2Hhvcf5gGn3SYfvyYL3Oc1GzjlP0QRE9HoDHR0gJf+aLAv30AUyl5N4BcNkmTJbHu8m+tjlH2zdZ88zDgn/aV5277zG84e8bvn/83O+I5Q1fwoTYIdiDJhCanQvwkbkFekr6NNaIT/6P657eOEy96RPvgM/o2bhX1v/NuPCRzYAuNvQf1Cd09niZ9MD7q+3QskCj4m9N8zzpbDg33k9mfXw86euPFz2cJwXj7C9vxNgLNv3MYe6n11XfwcN3T4t85mEeXok/67eWMvxlxiCmM7cK/qrT1DiXm/Xh4xnbNcGmntgvPcP/l1hdsNtOx2FFRChLUcGvplp1nurA0QqxFwUaqaka9wS+SZfzzPvsSR8vJ339cNZXlB/nWQ/TxL4bvcH70xPnNJ8Nz+juRZ+fXuH/bfyG9JVc4b3PgQ/YB9M+CURKCS8HPK3YaMG+qBOb54CDdX47unYDcw8g8PdCEM6taB72S3gNxuNr+PYB2F8MjpdX3i99/vSCXt/IX2/Ezxv6fIWnV/geJfUbfrWR6zGpdsoD2Mn/G3Ze6dvdAf0G32d85xH7ff145h1/1oU4bdgiU8TBwT7v0IFM3CyuUjF0WrOooPfIqkpZmdPQ84Q9G0B48mXFhu3e9MR55kqMrbw3LMAN+105H7iyBzb4eYG3Hb11lGb/yDcU+ETi+Y4Dmh9/WvW7P130W7/3qr/+20/6qxwW/xUOi/+ff+0n+s/+1nfjwPjzUMrOywkMS6iOWxhIZjYMrCM7B5O7PvOC7oNjfEiZ5R2SModQtVqoSrKhj7kVgU44/sPDSWccaJqbLDBdxDX0YFoo1EI7yVqIHYEPH46SbI7Y4WfXwbidTHqghJ3D4oMD34MXzoOFwLAzZ8M4AU/TiQC4fNA0n+GpDYF2xi7XF20cGh/rVXHcdONbATvoz372ol/+9BP9Y8+/rX/500l/8VmyUzy/vOpnP/tOv/flwBjlTxhsRoYLzn9+uKideMHkZUilSgh1IEviHPNURzCeGTvhqHwBpxmnPQ3gwJgFJpFPGO9AJh8Ubxh25QXKL9ErBjYs6w1nWHDGDdi1WwfowgdFrxwmP7++wuurbuuL1tUHxlftuqnHBjudBSqVO3a0I5MwV5LM6tKAEYkp2UdBCyvsBBSqU9XlcdLspD8jV0kdKe3wvsP3f0jA/De+OunvfZiG0/sf5T8TCCUT/jTwbMYP+MB446B4ZfNx46DwCiy8WOzQ7uqKDGxUlKXAR2iFzys8vr4senq66tvvXvHRZ/2v/sZn/QPoNZhXofNIIv0hhzu/9s2kX/6m6AdfiWQK/3nV2+1ZzxwYPz2/6juSuIN+YSN0sCmq+OcJf7R9IkIbgq8GErtfgDd06yS04ksr/A+gfkBXvrrkoN4JOPvkQdmZ40VN6K4PkCXTlyv8FFJE6Hk+6RM+8/f/5Hc1QROh+Rzv0CV5NPOp3nFSoc3t4gINdwlU8kiXqFCohMW26HyaWGDOLDAXff3hUR9I1LVUbeSEt7dNT59v+u7bNz2xsLxhR8dMyRzzPhCjH0lmXzHn8TSTUCs0oHiEEFGoacCGLhAbelWPzPnAYjbjJ2lGkBUXEU6oTuLcSRwLifaNBPz8DH3g9W3HXw8SusCfJEX4bpMeWEw+nM/6xgfGXz/oh19d9OEyj37CSit+8/qyyr5VI/VwagDz8L0LcBqxVgdf0zTJdra9IwI7HxxWL/rxz571d370iS+JXvTMQrshSCNHfeSw2F98fHyY2fRM6KNqYmGpNZT4fwCCW0TXys0Hxk8cGH/7/IKPveoTL4peqJ99iMkByJXYPAgu0/+jf/Wf1t/7n/x35ev2K39Z/8Gv/jn9dP2sG/51oFjrbWpFj5cJu80sssg0N12mxuJW1WpVQbcdV9jAuZEb15HvVjY5Ky/ri67kDS8QG+0LYP/dMdjKBn5hg3TDBi5X/GCjfWfMTu5x3Ztsu2Ig3wSd05Totcrfxj4Q4xO8Be3m1f6ycFBj32wl0XGVD7WnmuT1lMfaDjM4YFsdfjsOEfhFAYcQotuYlJV4PtmG50m232WueiCuP0Dzaw5mxgE+dcf63O46QPXobcOWN9ai6/fwyqJu+XYGOD5BD0VxobRR60pKf8FSUnKOHvTnxgb4rK+/uoy/VPiKnPLIhvfMF1LTHCrYvxQJ8STm33WwaUV3K3lhQ587xDp9wYhIDVsllVJCie+l6xmiCopOLB0aeiQ2rtjmSnnDF5z7Opsd57dTazphf+vH+jzDp/Vzmio6Tpl363THf21329x+sbGmbOjX4Fzd45DgHxYoQ4qiWptOxNrlfMLPAeoT+oVF+FvV7Qzg8JwswfhUbcnUIgthjUaE7LcVxUxT0WUuYojsSyvr5Io8i3VDPscFlPxEhHx1/GGHz521e2F9sx924sB4JY9hdKRKVrVSNNUGVM3NZdNc3VbZsE74y4l4Pb8Dspzme8wwr2DoilDmMzrYsReKl/B9P7OcIS9y9Qp3k0rMKmVWZpNUhkU97UAAl6hE9i065GeXDBQYlMiWmSqZEvXOgA2Z7CMLvnLDztbJRk4kJGHjkPHCgJihMvSsYVejkHWEHTzXNu0mlrQaL/wv2N34N/v7O38aV0D+DgzVzm2H8QNeho5RQ0So1NREXNu3LqdJJ3xtqlUlUr68rq0wugxY2RtuWp03SOwbvG2U49AYHm/ItyDXDi15I1ekQAjHTgXnhP1ObVKr4C90Kpl9gHPnRW3Ri/dh7GNcvn3ZhOO2AkeWKoMyQBrglZK6YcWeK7RXyh0+Dvjb8L0bueDK4cQrufiNg+gFnJY/mBcR6B09ojMeNeO7M75b8alSUoX+BCICm6QqOrKeLuQprxHf+Esl1ruPfMH0wFo5n0+q86xAtkPBl/YHX6p17dhlw0Z2lMB2zj2gV83QVBN9VxlnpRFWyOMd/R4i+rQx/jCgywNdW+837NCxY2Wu553npvNcdZ7qiIdm/uHZdK/k5+Fv0N9BbjAvN2z0xt7qmZefVw6NPbZmqpZQoyzwZvzG1VpVKzn0IfDCjo73WIYtJeOlGLpcwXvDBtf3PHZjnHl2rKRxt6JaExMyHr104HjfUxyHbSH8FKBuH6Ib1KHIcrdBYS54cF1ZjpW84nKMk1Tg2zzbVqZTMuFMQl1ABzT47NDssiV+DhojQ528a/ydGx+hOq2Wg33jjVx2xa+GXrGD/W2D+Db6d91YW194h/rMy5r/eatX9gUL45zjd3RjGY2zQwsyViXQ4alTwkHE0GdBR4X4KFkUkRLtlmfCxoakXVx9MNnlyaFQZspzMwv1kGgT1wEwShEx2m1r62nGHs1jxYV/CBg2QZ4dWLGj+R9yYtcdAYwn0bOMHsK2rXOE4+roByg8Anx8IkIR7yBKQAbaXEbQlqmI9CPYmEtbAX8t+F1NckXR1JK9RehEfM5jP5FiiEJSUkmmU5V52DHYyAHwYvUc3O6+1IWphIiCxPD1CflrLSolh39XEFX0XmtVhXbF10ZJvbH+zy10hofTzPgicB3sQXZy1y4fylyJpRt70xVbb/Cx2mfw0R2itreYE+/8/nv6t3Wrvy9ff2b9Z5S0m16m4M96ONCH8Edb7y5nhY8JPlpLYj3Ryb2ceK7IAAr5igjwJXgMIekdYAJ1gNTPkpWYEEzwZrmPPRhDKiUPHXrz/pzzgxsyLMiCCyAz05lqPAds2gc7+COIHTg+WM9X1qUbvnMjx1zJuVfyjMs33jtenY+BG+vgAcIEl2dq2MuyHmDrtHYNe+JzO2B6QWtEwDaAsBmpStnQyVSKzlPjoK0oBY/o3/mpZGqqRQwTyVjHuirJpVMJ9AdUkd9CDMHmgb/lXbdz1YU9qHPsiQNYv9dMcxn9raZaK3KeSfixHnZk2V1BB1BXQMMyJbwnbQZICbJiujyvMDdDigj5x9M38FhPV/TDMqaIopJFtVbkQD7Kiq0aUIAKsorslbqf51b0wBr14WHWA/tpr+eeK+y6kr+8ri4cYq6sjcexiqk6c7g749MTeiwS+khoFfRQ1MCfKYUsVSeGuuwv50HjrDN6shx0CxaYF+wBk3eYqq84O3hEd60Etty141g3r0m8E20I17H5HSu2xuQhzimgd2LP3fDphG6n7TCgnI4ToCroBCD5yxXP97wBGNz7ue6xh9w1+KZ5rFkrOl2J0YVyAD66GND5jTx9JX+/4asrbTsxbP/b4HEjcYASmwndlLFXOE1lyH7CJ2bzCmMLcfLp81Xffbrp2+cb74I39jS8l4F/A8HYJ1Ffwb+NcpNon5D543nWAzo9tarCs/P8qTVy3qTLhT76Hx9mdHrWNx8faOO8CYUv8PmGXV+IrSfeYz9B97vPq77lvf7T8yq3uR83VMXY81Thv8l+caY+ALqP0Pj640XnywmWup5eruPA9oVYveIr5nknpjCFIlIV40z1jusyTzrVNmLPZyaFnwAAEABJREFU7bVU3pmhMVd8a2ZPDjycOCg+65vzSV8DH+ZZj9Okgl/aH7/79KzvPgOfnvQt8N04PH7l/e7KOc4N3zkGXwopixQpIY5gQ/aL7V2nljOCTgCXGnsw6/7Ajh3mPb6i3wZMwKklNg25/cC/DB4HW+TAXa/o9PnpphfOO185u3hDF6/EzytnJq8uyW9vwBXbL/YT/M5q2lk/D9p2YCXnbNjbPgpJnafC4fmsbz6cR3mZG7FWZaF2cHjsjl2HLApyBgCDJVMRiR+mSq3w3dQaZS2aUYbxL8TX89h/vOmGT3s/tlAunHvegCu8vHFGYJ5X4nEjDjfvmYHxG8avLGDfcmD8o+8W/fZPrvpbPjD+O8/6z3+LQ+PxW8af9Dd+50k/+vaqFxaIqxUP0wcaO2QW7nAoSYGJASSPGY5E4B1HV+K4hlKKKszbMStOcwfaEHRqFeeZ9Ijj+FBxnhpjU+mMiaGEdhzsiVFlwMAHQhwsQLgKLdxHGyVjDw5LDl40D5TQSXyGg4VqNzAvsmjiUG4+P1CeoTVhj4TMzkETB6ocqvb9Kh2LNl5WNw53/sn2SX9aT/pXfm/XX/npm55Q/BsB80r56bvP+vGPf6Lnp2d1FD2cbW464fwngqxNk4TMQp5DoIXHRC+NYLrQfyYoT61oriFyM3Co8bpUka8AAXQbD+OO35gZh8Yrh2Pmb4XHlaDZ2Cjv2hm3g9/ObaNflyuJ6U1vy5sW6ity7X0RJ8QKDgoCvZHp1W1XDmx9eLt7A4BTbni31c9ASQHurgUnx6wq8Hu6VDWSfhJYAe+4hTYmbFjkCT3/H3/6qn/pD33Ur1wmPQAzSSgitYNgh95mGvjUysZjMXBQfCNpv+FrC77pfgeoAuosLJkJ5tBGwN3ofyMwX/imy4fGnz6/6a/++LP+o++u+hd++awJ/i4sLt98qPrBx6qvH0NfPXSdThvoblqWV71d3/SMbZ85ePZi4JeYgxeGUKoxv5QiBst6OA58C13twIZsK3pe4H/B3g66DTk8RnBong/LyBzL2Sn9jGroFRcCGTE1ufSj5NqAxE9+9OGjXqZZf+TTt7xfd9Ae6u8IXLwj0v2KMS/uD+N+r3cFlV+ESlaa8ceH86zHC0np4ULSPpNgqhBLNxZFH7h++nTVC3rx844fmCfbb8xj7ofht7OmWqFhu5jFwEeEvrpsox0dlEx03nSa7zHd4e7Of1fQ34EDPVp/3kS+Yvu3t0O2L+6u/m6PmgUei+bSdG6TfFjtQ+uvHk46G7dtJejjGyubUUJmjL84xoiv8zvM+GAjDzXGV0O98++F48bi+kTy95/U/OTbFxbFGxv+VTsM15bDhz/gxz6wvMxV3hhMraig08Rmgj7iaMO3b/jHFQF8SPnMYcczL4gvXkTw2VcvIiwuCwnavvKn/sK/pF/97T+trG/6ya//ef3lj/++XomDV3LojcVkw3/ENdWCrJXNw6TLCZibZug32mtJqGOHLu2eg8028p0PCRe+bFrIGQv0btQNK3670u/yRv0KT7b1ih/vPB/M34EDRXbodwsG7oIzTcT6zMvZhS+LHskB1kfjme6hK/O7woPnZAlNrcj6q/BY/TwVNiZFE2Wit06uw9DyQW1IyAGmd5qV/tNc5c2LbWfws2k+PkwacG7oow5dlCzyZfqv6PjVOfrtRqzf8ClyJjLt4HZ+9LiIO8V7XcqUTLOm8J8ceWCemh7Okx4e5ju9S2NT1nQmv8z4RUMfhoRXy2DcO/o68IMd6PhPh6YoReAyTBEBrfi+zJRCEgV3jxLrEZphnmVZybsrvC/EykGiDSbUWmSw/Q3Ws8F1VC3TMe3t3c4r6+IG7H3TAezY9mDlPrxr9lowiIcC3KVW7DNpnoGpqdXGJiwVIXVwHMylNniNlAoKKxBl6mjzwIABQyPOZvR0xt4V+4NAG/6xWRbrZ5eCn2R8oRSX42InIa347ILv7l7PO6snrsGHEcyAmcKcBn7rYaoVH6iaalFlvW1+nhovKbMeTuSJ04zNZp3mhmwVmTwuVTKV4ArbB313YleUgn4cXekc1Atjqgr5p9aJeoNTx1uoY48BBxoxczyLK74AlYhgzjukFBECtVZordDZsO29fmhDJzvQwdV9kxTMqRnIFbIK7WcQ1sH8Hfse2GMc/GPLAx/bQL694z3QG6zBnAbdiNCXn87YztgD+odLQFxpWplqrcr+f/7iB9jRcRwS/B/a0dMGLMxfobOBz39ltONXGzyt+MoCHwt5ZTWvjIE4s/kYCQ8BnYqtKj5WKQtl0mbRF3LRlZzljewrOdSbWedp+477I4sSEDJJIKSMSAX8G1bmr/jaDn8dnVrOjfri3Ep+uDo38AK0UD+QI63cCFTbxaMi0HlN9JCqlBHvuGmPCGWkKv43TRXfanokNzw+UJIrLueZtW/WhO5Ka+pZZPWu8GH+zYf5OtxoQHegBGeolhh+PM+VeurABxfiZcyF/w3hreMe8Imu16HjTaAe40/4/Ym5Z+AEb7OhFZViXF1Xy896N2wC7c3AZNO4Yasr+6srJWiFKVTRZ36BSFVkruDKTEWEQkJnAHgwuyKQgfERAXcaPr2yNo91EXusgGkeyCExlhxqmZPxburEUMf/D8p9gNCBkK+DizqdnXlifMCDMhQuJRnv0C1O33mOCJVM7Acd9FqpF49XCJWDUzo8UL6SppSiAoV6fA/iYgZ3IWuMOTsTF/bLC/n5BlzR2Yqdth270LfZVjxb3itr/wsv7c/42xt7gRs2cLv5HTH4zq8JmB3SIrQ7ICECEMoMZAGKqEshUSayVXy0qmAXN3b0I1+UQRkRKpnKIkXQApiGuCDLPeSffMdvHbnOI33wAB6ERuZDO06xEcvDh5HNMpp/BirBy8dD1Y+D8R04mHOoO/YZFAElIDMVEW4RFQU/8hXc3iHyXhl3bp5TSsrQ7DPA1Ap5/w6NvgRnpGTIjIHV7B/Q79gERviYn06JLXUH6yFCKrWoDUhV8BkKZRm+I2gHkPTFHaAxtZDhxD4oU9qxu217ZQ/owyaD42ohBhb7C3pbqdt/TB0U8rygksC/Xf5P8vVfWv+0/uTtv6kAZwQtxDtcUzkU1AUkfY7PUpODmVRr7wAvE3XzLYV8+R4RigAEUIpyAHHWqXfa+EjgDXgxKHigD7F4dyJ/8L52JUfckMVyOIdZx11c3DoPfPBdHkL4QB868bq/EiNeD26ez0HcDbiSf2/sQf0etqCzHf8KZjMVhP6Ah2cZQGz8u/0Le7ruEWNshAKe8x1KpmzLyfYsqYIMIjadlErE6Csh0O7qrKOFfdBM6J/Q22yb2r/Q68zciYG28UzfRN/cyvC7aSqajJ/2Srv1nYw1qQMeV2xteQ74/iKTs0zBdgamCRJADP6KeYe3iDAKidJzjedKzl4A2yEi8cOixl7H608rSd1tlCCsyF4yleAzO9bDCV4fzk1eEyb4L/Q5CBZssmKHhUOlDVt09F/5tnxmvMdV8JWSqqVorgW9pQpzjdc+aP5sD8Fra1WX8ySXwRiUy7yAZtGF84IPvDN8ZI184DC6oa9OXB4sGjtr9c66YJ0pJM+lkOf7uUCsmo8qhTvQp+O5uwQ8LotkeU3WIK4A3t1GOKI8x8+hcA97qC775I18vODXK35p2PDtjRj1WcSVd8or/Sv8dWx64HcHfrRTmnSCy/pupWhqhT1Tyv5xom49Gf+TvzDkkPGJ9+rPfi/B36/ofcGYG7CD17C9+4tg0rp+9Lvr3MBbNfysUvJ8mppmyvNp0pm9xuNlln8x6zRP6CCRqesGv2/w7S+tXni3/2weXlaZ/hOHnJYZMbBP4jtl5I8ZniegGabKHmbSBfxug0XOAlfOlBbejRfeqTZZJ+b7rgcp8cfamqbG3NrQQwVvwV9y0Gi10Nfwh6ozh8Pemz+C/6vLSR9PJz1Mk87Mw/204o8vr696fn4dv1n89PTC2dsrh91veuXs5kauMH3bw3kxUnLeGkB8HTBs3naENH8RoYhgEJFISun3qjzP+bMi8+S8CTR8s+FvCU77mEBwMBOTI/Ohq9/R0aH/KntBxzdseSM2vc5fiaUr9r3vVzfO6Dr5L8R2mFLAIdvZfnGwnmJq9BOa0c0D9v7qYeadZUZHTY22jNAO4R0/OSg74DkRIftdwmTi/AGUrKrE7dza0HNDpsK4HV/wIfcL+4+dXLcBC+9VCzpc0PONw+Ib5eJ3LseidQc9r/eJ3Mjf9fl109/56VW/+buv+uu//6a/9eObfu+7VZ85tNk6w6JIgBlxqXCqs5Zd3oEBkjU/QNT5YAzLBE2VTM1TwzkmyorT5IDT3PRwObHJxkkeDOfh+E5+lcArGfKLUajL8KUO47LCun8rdgAbuwM+lYwLibuCkk9nZei8HBsOlxink6A6xk/wTzjnw+ODHh8e4G2S2zwVCWSavzSH/oe/Ir4lCf3vvpv1sy1wlh1nWYYTv7xwEMuB0IGCQcfLQeMw4aQZx5+AUhscSLdhlG04SpcUmRgzNc+TzrzIXh7OfINzVqkc3KE4G7fDZ8iXZ3S00Ml3AEo9hhxdHTnuvXBM/fAoSj70ifGGLqao89KRvPjOZdbl9EgQz+OfgPjuZ2/yb5X6T1LMbCmpmcT+wIHMw2VGN7NO2ErY18HxxjdWC5vfcbhMchsvYjCx710rh74bB8+h1M8i9BcJqH/k3Diw2dho7Di91IdfpbIURaRuBNkT39R8+gQfT1eNDTUvcgvOu6HXg8Wr90NIgRyHdmj6kHHIBN1E8a0WTfjYv09S7C31j/zSzDP+iSI2NvI7i8DGYnCQ+DuLAPsCr3MACBjTAVSqhT7/hs0TSfUNGQ8CprFpaOikZWrOggDSCk5vcBZ42T1XQrauw3wCPCrQgbhAoQPdHIzj8f0TlHcIRkaMuyhov39+9PhRZ4L6N14/K+kwKO59GhU/hOj6+aNgDzqWh+roc//YXKJBRt9xIUfJHLFZLVstmkkyrnuuE9ndBzs6CjlJ+Xkj6bgufCGxXTK31oTO+xiS5o5udvRovTtxPnMI+wS84AtvJNIVHF1dpYSYLthQKSIxpk7wcJoq5R0aHQEtvvfR4gTtxZYvB56fr3pj8TX+DRsYn/k447cf+Pb6w+NMHE7EFDlnrmr4xKAVHQUd2vGphZg0T5/A9dPvXvR7P/nMYrgoUrLvX3j5Nz7rpXiypANQcAMiQgVogP3R/vIET8/eDCDrDV1ADdpNY2E/T+Cd5Viqrerh9Q/pH/4//y90fvqh6uPv6bf+vn9Lv/vLfwO/LaroVOAVl/18w392Kta97YP6ZLCr7TjYSpys6HVFpgV9rLRtwD7m9bv9jo7f7roRA9bbG3Fsnt/g98phzJVv91fwHEhp0qVIFeOMDWmt+H7VaWrkq0kPl4my6UReqLUQ013W5w36d3vAHsJ3aO7AAS+GwTtKDIV8JUVlZ+AyXBpoc3dHwI25K3r0Zo8PXxgAABAASURBVHnHZs4FO3rYkfUwr7R1K4GxpQQ5tWiqFf1VfCqV8J+RoEt41NAD07FbYpccup5bGQv1hByuTy2HXGcW7stpAo9Y3HctbAA2eLENjHNqlTx6AiZwNdWS0C6sc43FvulC3rucp4GrwVNBqSnBi4hBwU8nZxxakcFyoi46QwHPFYW0EqrUS00l9YiQrwN5rQNvBr05ecbnfDDujeGC7Rd0cyOn2rY3NjIbut8BCDJ9UKG8f0Al20jo2WN2Goz7QEkHeWSn3Xa98hJxIx8uHN4u6GAzz+D0OI/ZsIXlOBhvChHxLiclskSkLFdkGWVGqA19V/RVdUHX3jQ6hyukGznEdBZorMizIJdpbOTDYXd2Xh3+xBXWERCmAV5FUVDvCrwiEe0OnTxikOAFsL9khgLIuJfKENPUO/ZBBx19DCz0p0E5fsTVwXcADJFYW4OeAu1WCvubqrm1AW4Tl3Wz9y7QyjqnRmuXczNqUW2hylrzBRp2n2qhLWU+D6TZ0ccOAped52T8NIVKwmVIoKdV4DQEZciX75Eaz+nyHRKZ3J4ZA0cpqYqvFT9TmofWkjgB4KcW+imnueDX08hrUysq8GGoVarIUShRh1CP7H+234JNN/Ourg2lrfjQlXyxGLCx5cqEzlyh1+T6EEjghJ/ZdA3gb0A1TdrToGAU0N91wGkbJKRIBVBKylCJ2ZqpBBiJLQ5tHEgv9mnzgJ+ZD/u+YT/gFZ1vtFuOg03CgQyd9gMwmlYSOxdFaMTzgjzeeL8RM44bx+iVfclicDx6XwPObuWgJMjqCn3r56At8J8O4qV3vujfdYO2/QZh0Bw0vsion18RAf0QqkA2SmxXa1HDNhNr6mzAZg39KcBxdPBuurEv8lpg+SDH/LzrCd1aT9aB+XKuWbDXCi+bS8D68LxRIs9uvUiK1MAx1aoGvRJhkhoXvLt0AQtieUKmPvZHpi9GTvBdEj6iwE9oXKwZoL+7A5M99mCmbWi6K0pcyEGHjuG/9s+ZuDD9in0SxRgiwMcnKSNDkRo0qEoRihIq1Xw3FZw42C8jmkCrVCiZkOFS1F3mvcxUoa9kkejXuGA0RmXcOkwf6toRfMXezs3W/ZV15YpfWIYd/R4jl4Ss/yxFmcEs3QGU+gWcAzG3QZJbRDA+FcyBMQ0I5pq2fZe4OAiMDshXBOhCbluPQyv0VwQ2L16vYXX0R9zH+Z7Uf66HVMl3eoyEzN1Gxj04hvao//wWEcoMVWQrQGKfiNCXyzjGVMuK3e/tAXbXaGQAd4Z8ueM/PLk3Uxp+Xwo5GMCXHPONsrWq2ooqvl2gWeCBzztezwbgI4Ey5ifreeLD8Jq6qzKEnf2cPId8HehtZ7/bcWaXPKIDeIJ31wkVbShyZcz6rt+NuueZ7QhwlTsUlxn6Ln6i35z/Hfn6h9/+OV3efkM350/m2XQJjzUDGUOIowARLCoi4Cspc5QCdyjky/MwLfnOPnjogKduXQLHO3Tw2GKkId2noWNPZ98MKo2Lpo4fWd4Dmcdcni2rabgEtQwetzFmNzBvtL3T8rxB3xPoQ2mQ7LxvSEigjFBkyDqp2MM+1zW4EwPpS8oY4HbUDQokAJ9xD4Bgf3/urls+pojLz7sVAj8lYth6xk9OrbAnKWNP8nCu7HUbe93CWleEeXQQR87xCwcrKzlnJ/dYl+ZJXKa7gXchxh3b3l8vxPfGOLiTfXRueadBTn483em1mooiRdxltG6M1/N2/GZHh362rB6DavDlZK1MncjvDZxu92xxBQP83JF7wQkNXkfMn9fet7d1vO84D7nNhDPgwSA8CiewjQNcFaYn9GIeMYVKiWGfDgHnsxv7zRf2oS+vVxleKRfWvwO6DJHXH/9/Ql99OHOoedbj+/vZifc19xlO7AHPPJ/nhm6aTuhmBiZkK5myTv3OcuU90Lr9Xh9WiN6vL/UQ/EneW3Xsv2OPg9JyWq+2g7g83Pzv6HZnzM6YDdhx5AHUD/TnOXYdQ+jLj4aviv6d+davebzHhJQ4SyPntNawU4WflJjbAdAiT9eGXTcOpjvzg/aSiW5TmUVhCOZE6I6rqE3gwg5+FmO70EsP1hSA0njN7wpPKzgFzlor+q/gLUwJ+cLlzbY8xPUOje4Ouv28oosr/vvC2vSJA8af8c79iS87b+xtIgJcqYK/VqC8+wLsDPwFv6tBP7RBB4dS0tnyTr+8t3tNPWDY+graMquCMZ36Rp47kKGLK+yLh3bibiMHjlhAb543AEQbfQu+duX95AZc2WPdiDnbu8DPVPL7XFn93CoH4U0P5xl/vOirDxc9+AzufNF0uqi2k7JMQFHx3JqKCJFg2KsclFLJBGcZup2niT1gHW1dMfK9fcE8rcT9YsDOpAxti3gPF2cQ3eh09ykpI5XgdFnAAZujj1G0hyo8FPJTMKaLLgxl+Xbr8B2MsLIgOIYuPr8gf52Jq2mCt1Jk3BlFJQ0JFfggSa+8V1m/x/D7Hd52zsLWofMD3OkAMHzmG4fffj8w/hs/unJgfNXvfVr1+dq1c7DXo0i/CEoJMn2A64m8IfGs9ws5zLe6Dd4lMzfh6CdevqdW2Sgki3DRibbLZcZQHBo/AI9nnTDghHDVykFjKUHxAPodjNx48XRkg0bqOFIdXj1SwQwggokGnAlJdKCUjlMdQO8HnV3JoHmeSV6P8HDRPE/wGkjSRZf+2CX0P/6h9Lvg/r+vD6oYSwrtR5f/nPHl+UWvfPtxuy7aCaSkz/JdLpbjpAa+bBwAd2nFgRdgw6nVY9CptWomQZ7OJw63zjpTVox6YKAd6JZVAquQT19u1DvyvIP6H3j2FAONfNynMdZtx2HZiqY26+F0wQazlqvkf37Av1q/cJBk1dSSQxeXi20yc2B80mlu8jVefjhgWkjaK4uEgxd1yPM2gnmhbeMlJCJkO/41AuXXWurv43mhf8duQqLARonTyu3MeeKg+DNJyeXzy01v0LjxjcfmBfmLzRBi6IZktr8nDFSrzFRtBR7rOCD830P/736o+iF0xZwN/BvJY+Ow8uAwW1tXsMG5HxpTHzqUQMmhlzjc3jm0XuFhk+m1giz4o19kGvZh78TGetPbulLuskgHdA7w2L9cF1dEQD7k5w0ldQPjaJZCkitA6MuPuKiHFBHqwG99/QP96uuLfuPlebSFaJfUAaoSY7hJCglwOyTu/ZLc/f0MOjzK+kp0X6KoZA6wbDO+WkvK2J3kdvRM+MhzzPuGgjbs6SQtWiNS6fklFQEVFGHb2w++gP3lmY3E8+uNbyVXvWKDBTzWSaJXQ6E0NHRsHk5T1YnccIIf6zt76MBm9rmX50VPn656ZvHyIdkNfBsx5d+0Mo4T8eTD4kcOjR8uMzE1awaXccOmYmjmGAnxRjy+EruffGD87Yt+fxwY3xQRerhMupwb8xvzCzmLmRi+M99gHWVIlZthR1c+oLPvviDvC/674HddoYYcJ3Lfmdz2AE+u/+Hf+bP6B/7C/0S+8lf+c/323/8XtHz1M81zJT6rCkkfNobv7PjNjm4RE76l45Acb7AiTIpuDvLLrpUFfkVPttGOjmFJO4MPKoQQcw9tLFrWme3yhuzm0zowXNngrRyeHCA37YxULUU1gVJZHKtskzML0AOyuDS/FV7Nx0KMGTYTg7kD2OnY4Z+PDuoHlS95LSVyMEClhFR4hqRQ2YDOfM/xwrvid+uQ6UDefchlGTuyCRkTR60gmSr6w39aLUr4HogsTGhcAyd4w3ZjzOyx2KfWVBtQ8L0y7HBCzgtf5tWS2slDVw7VN/iwDBmp1hr+MemEbeeKzRjnthM+eEE/A+g7zQ2bFpUSErxwF96E7bpsm4ET+x60CrzFvBlKqqLbBl+eSxecd2Tv5J1DK/p+Y0P3ypdrjrGrD6Sw/0KevbqPA15v8Ky3Dd3bDl3vlyvvQJfsX5brgI8d++80Dt2j22XIvpAXF75s2NhIbGx0d/gAGDfsw7gNOABTSG4ZgX0TCGQvygJkKIBEFxW5Zl4GTuj5jJ4ugO0hJTR2XpDvsGB3b2gWb2rgZYeG6Qw/Cg18xlnQVyY0IiXrknW7O3dQt24P8B5u4znhoZSEL4B6GAJk9IkLy+BWhzq0eBTdQCgCkPGnOrg7a2oX1uweFQPfRKzMtWmuFV+qqsjtWUc/JPR7OAZsSeY4bxldgLJga0O+66ainzYlX+ymErqWd2fuDk+7/Z58VJnT0GFSCpw7NDxOXAlfTKMmuYwIWe4I8CW9lHwG7sx7X8lUoV7MQ5FaFb4bsp1aC54B+uZaZb+eya21FWRMVXgo8FsYF9SDceLaex/2XEhg9pEOnxt83rDllTV0Ye+0Elc7sgX0jdN5xXqgCQySeZqgM6OTCdwNqOCv8FdSSmQDrUA7wPNQk8I/IQWDKoNbLUrqX8bv0B05Cz4ch+bVfNhWBvO7wveCvndKtx3IY7C+IwK5U+YtMrQxbgHXzcD+xfH5RhxeeTm/EasLsCLvwbjBL/wRrrqxL7mRmwlfJTz2TPml75WcvuAzfBDCPidPk6dbRlxIAkcY4CXhwXpzWdCV5Z2mqol1xTas6C1S2oipDWIra9SNXLHybN0V5pdMVaCgXyJAK3G3mg8YXWFkhfjGeOtrQydfoIPA/CQ4PL828JSi4Fm/cHnM4J1KpwKKIU8nlkoEtItKSRlPKBE4xDA5bmxTcTGV9k7WP5i7DR4X67UfSmSc8MNKXDTzgB6yoCFwD1Yo+SgyFQGAT66/Q83CWtc4iKuCC/XNpEIZAW+pksnwO0SEws9BGeCi5C4K7NTFTCnGnWdKfGdHfwv6vOIL9okbe5grexHr2L6HCEwJZYbqux6YxmSNKwKErr0XDJbBzXcIRcAFD+ZN4ald9tkD5Ac2tC7FxRCJ2wEB29RxaD5c2pfNdOj9h3EJhFIuzR+qksv7iDsdcXUmWnqBl6o7aJWYzlyhw6KCbJExnkNc40bJZ0wDAR+5OSLGOPl673QfKfjn6BlofJX4qa1oQC2avjzjBxV/NFAoUkogdL86eF0v8OQ48bjGHMe2eWUoPAR8G6QIRjNntz6BUeKgB/Yd/mpdU7FNN/o32h1nG3G0M27n2TIkeEqmSt4hsyio/4f57+mt/h35+oev/ww+fuDrHZV2aAvfCPw0hGsrJcGNIgKZckBE8Pzeg6IgyX6jA4d2Yn+HN3FZboN9wCVN33+YRr1LwecdrHCPMz5EBJ+GbzmW/fylzz5mGgeyuz4AfZmsad1BQx4Q6P4+prssIQn+S8bQS0UfQV20s4pK9EWEvrR1MwXccfIEHfNhcFuHWddpli9GQPKQbRDMI2XgJ6m5pXz4eiFnXtjHPY73gKIzh7oncor/qYOdfHgjt6+sXyvrx4YdDwQPEBv/Aa2N9oW8egXGOw/xvqMHhCWvCFqhM7Qe5qILdE6UU5PyXUZQCTSDP/vLap9hvmVwn4clhq8wPrcy1ueKr4oO8xASegurSTsZnxtxAAAQAElEQVS8LfCzkWg3lM+H99xDV/b7fody3/FlUgQoiriLafCA7Xkq0JqJowY902SYAlqKgMeuG7l3vPfwnjfegXiHv5LfNnTEEHk9//Aw6+NXZ334MHOmMOvM+9VprqxNZfSf0PH51HQeZZX7TlPFJkXWy86a88o6euWc4os+LIuw3y+C7WmamZLrB4LsyH7wXuJ6H+OZgWgW++C2YcMNhRt2yp3nHX0fEHC/4YvuxQVqsf2SfbYzxmPN3x1PF03wXNRa0zw1bFEUUcZMyMm4YEkra/7KeQUkFUrmpEoWlVKVJaUwhEqmakUXU1XDDoUxgf47sw72tISzDKYL68MmlsX9tRRN8NHwj8SOTGHdlEwT1Yy63BgamuncN2S/4rOvb5s+vyz69ulNT9j2Rpugm/BWEl7fS6oK5punykPxmEgFP75XnktJfD+YTqsTC8w6N1h/YlwpRZkF3cTgf6df8BLi3jt55qB9h+9DHf7c/8U+G7ZdeHe9su9yzNn3XB4ImCXVWlGhhLWRN6eW+NfEe/4s/1b2Vx8vnANeOD+6aDqdVadZWauURQnUTEq8qUsbfIUkyzQzZqpVZ+wytQqNgH9pZ8yGIZwfVmJ3nItg54193oqh9i2QA7lIZoiG9IFeoBGpkneIMBUI8okI1VIGBLoUF1Oh1dHQOxgRUGvqTFx9//5JTM3w1/CbiIAOuMBRMuVrxxE2zkd3dGV92Tc3Nj0bseu9H2KInSdKZ8AbG8bvXlb96NOiHwM/eVr13cuu64owUZSlqdQJBU6UTVGqgnZFytAV0gDdr67x5FYkAQnPESqZmmpFkIlkcdZHTvQ/YqSvPj7ow4ezfLr/RUC/PJ7mpobgJUEIn0KAY19R8qqOc3Djg6KstSMVBI1UZAjEu5fxzkunZCBK6YCAjpKYrYhQQabaJlUHFeVcq/70Y9W/+MuT/tXvuv7Km7ShNdP1nINIX1gwXl7e9MY3ad70Wbmg0jQ1+Z+hmGbwUY8sY65f6l/9K/QcOqzM3TGGCFU4112V1NBRj8DZoIfDERPyZe7vpWRjHjiFS/NCVZ1OP7vd4PbD84ENOXd4X1i4xksLhwrHnmw0zmjrxAFS6OVp0+vLNg4DNhYW4yw4VOXFr5ZUoR6CNrg2krZ1YSc7eKZZSX/BVp7n38AzDre3ltqR///6+ab/0cdZP1BgP+MBYNrjUaVWcI5NMwvBAv2dxg0b77Tv4/lgHsAEt634rIPQMif6atD2y9CZb1PmOaUq/SW08o8jdwcWdL14DrJvlB3FBryMhA8fAV77w/FO98rm/Znk+EoQ3OkwGjqlpCxTpHTgkxv8rcxZSKI3+LQf+DdoF+ZvtHvMAPT0pTTPh+kZ9H6FFDFu8gVLLoDQjm/+1R/+in715UmPJER52OjhNj6BpKNC6ZmdkmfwM9TDFREaPyFRVfBjvdluBtt4aoUE2gbMrRKrZSSnROZIaIB6R44FOa/40n3h3mQdQEoJzpo55k2l4F/2mxwELe/OIJcMG20RofwepELd8xtJzZAZokkHPryQcF/fdr2yeL2xYfALuO25kXiNkyEyKKRSQs0bO0r/qf2CHW77Nn6basEP9r4TdYdcXtnkPHGw+8Tm5jPgg+MNf7Ev+dD5wobG9YoODrRqO3sBME/mLbmZz4wc9N1v+9tvDK6bd1BKMFeyqNamP/7//uf19/wn/5R87X/XX9Zf/xN/Ude2KjLR+R0KOCNCxp2UkaFxYYfeXQdoS/pyzCuM1cgPO8qwHPfFWPLcQoxYDoYqmKp3cNEZ/8X3d5h1/cC/xVUyVTMEdqV/IlVLUXFuqCnbys/G2eGNLCsUjD7wGfkyBaE9g+uhiDuYb1BryFgkSEFHKgmEVErQp3GBeshm3Q/58EPbYqM0mG/HVnguiCjGvPuN2XykGD8FohXep6nKB+C28dyKHAPT8L86/LdmkfGZ8wPf3/GlnZi3Xg90ZnkFRgvn5528Yr25PYIemEjzAr2Bxx0M5lERMWRjmAwMU6GtwVeDhxnezFOlw/2eOuwEH8I2Q7vgd99B50HbMcquDRsu8Ok8thCrK/5vnumWL8goIuQfP7tvZ84O7t15Fzk3YmUh36xswBbi5A4rG9yNfL2zaToGeN7GeNNxDjfd3TYBn/F2cKIq7dzuOcDahCr2sB5qSXwIKKHCy0gir9vNK1PsSkKtQ6YNvAt8bcizD7zD29Ajc5lXSuIzqQSXkG/gAMlGnlgBx6L5A83wz2TMAM818FwSrVBPUUrc+wCNq4+7b8EtIhSMlQpjmBGAANoSKOCqUeSyRDDj/QMa89bxBblCGSVkf/8yNo2ROS6pMqyzYZYO5N6wrW18IJuxjnmeD72SKfu2fcil9WtIeKNbxsVmCYoal/FDRu5LKkxXZqiAmMcxnEf5cpk0DmBAyYTnHPRqo94KuYGSvoiQL1vIcbnD6w7fO8a0H/jZMtivbhhkAVbAYz01MxTAMTjtipBKSmHctEeInj78wv8cw4b/Cxo06hevYFIkPAFJbBWek8mm43hxeZ/Xx1SjGBVBgI/7t6HzXSs+vSKD+d6JE89niIwvwW+ODtoXxizeExiIP7+8fFm3xssuB4SjH1/2WOME9fBzJJW3spydaoeRFdorPsL32/I/9dEtHDfUIPtWK+SqaijEUdHQGUKYx4O5DFVEqCRQigo6AN1db+h7JXYpoNRlEQqIK9Aci0Vc6JjYuSGTxzqG7v7XZRsaBi2QQhY/HVO4+ROSP4bUwJ/wEjSG0BbMeY5x2C+sT9DQI0bcQb7exyHOwM/jKD3Xc+xPGw8LshyU7o8IJVgKpcVwXb54HjwgrMssqSwF/eSApL1kwY9poz2oG0oU3ftCJUM1U8ad1BOcUkrQ05e1OaQMSfSZn0Mdnvu7q/VR3zH6gvIX8qtz541y5dn68JxkbskEBYj46P2yT7rfjybn5524sh2sC7BLHs/8e8W67uQPgDjp5mWA2w2dF3HhE5tWfHKDhw2bw97g14JkhkoB8ItSpMg7ZIQigAz5Ml/Dhq64gT7PrfhdZWIpCZ4ChCp1Q2aCQzIGg/7/rvdW4wS5bQ7XvzCeDto9rcBjg8eppSZoGtxmny6ZSvoDKFmU7zwPREwOV+BXLiVFGpgTIY81UB29SSW+12GX9Y7rDX0NVmBJXK4b7LsbMbRwaLCiWNdxV7ndQ03bIEF0UGAynz9f/lXu0q9vf0r/wO2fFFNlOm40D3eeYswIN475qQhDUYRb2Z8eutufyfaVHcL2mwHMMw9CHnk4MKbRTpW7P3evse49h+nw0e848b2B80sJDcfhL7Z5L8AEeUH3fAJAdzjUmTf6YMKv+0MuGCjYyfKVDAVg3jzXPDBLfjZ0+Gbqz+9+kOhiXgR0+MCTx4krIr7vM9qSqVrL+GK2lRx5dGqVg77CeYWhjtIHxhXfEteOIVbiZDdgSPNF8/iYP/dbxyvvLitxvWF768SsBaMSHiCriFDSYKDKswZoXHCM8/C5q4q2LnudZH8z/gNDmB4jtSPjDh3z5Vw9SvhboH9jLfJ725W158o7sL/IfOH99vW66MYatWED4wTdnVZHZ+8Ae/AYiiJFSrAwwDRNe2eS5VvJHcZ14/33yhnHwt5xg/6BrjynEI/VgI4LuCy/yxJBLgBoaOjX+94z73CXGd3zpd+pFfbjAUOS6ezISBqTL1pBHYowuEWjnjwn+CJCvszrFzAi22s8o9yhQ2Q40N/hkjY+TLMCJGO4Q6AHvUOoZKoCYaWE7NrDjVGlEJtc2rXysCD/BsLd+CkpJIU6lZ3+FR9ZDExakW31+AGdPfauhfYd746Sqq2p1KosRQrOV1gA1oGj378EwM4ev4DH5YZvbsi0mRZwGMwD+WC0WUSDJJoHeMzGHK/5r/iOv/AY5yG8K1v/Ae8JbfOT8GQopci6qFmU6GToH5ywzWgNyJBKJHoraowJWg/o7PB4IANVHeaP+ob81o95ytC47Gvmy30u2WrBL8zT63E7c1bLD883fNywg6tEqNZULYI2QNl4bi1HrDc6WquMMe+hCGwj9AF8+Ri/fcY8GmcyZqqVvNDGmcnE/AaeyMAPuu68dtZV1zVwVuYk/elSMX70ft2lEL4Vqhlq+PwEf6e5koeqJp4rz6WmSkmhSJlWlpBxVspG35hH6fGz/8LK82pRAVqtvO82zbWNXHEgjPm0XBpXV8QdLH0nyLoFx4gpxELbfDqPd/DkDQWzVxDcwFjTNM/yb8A+PFx0Op0QZFKWpswyhEM2v38IRAMimPoOqbj32QmMFOd+fLzo1371B/qN3/hl/dof+iX98q98o2+++cjp/lnzXHU5Txwoz+M/U7Ky8ENJvKBuJLbbm9bbVTt1HRu4DyUCJRIEu2z/cwvRK3wAR6W/qkQZzokOlcgc4+B5087h80ZCW9ZFb+BcSHaJXF89Puq//4ce9Wc/Tvpf/+5Vv0+QvLy86On5Eweqr+oHB9bgWOFh/Pt3HADfnBwJ0CNSOU2aznxDMaMndGSd+jfTPj296NN3T/r83Wc9f/edXp+edXt908pc9z9z8Pz57aZXEsdNRVtW7VG1wf8O3gNdIqo62kBA7q59gZ+3mN5G4GxE00YgGvxC9vT8pp98+0k//umTnp8PDopnVGio6ELa2MjcvJhwqLoAO4vIQdBdOTh9ebpyoLww7lBtoVpDiYOiUFUS++lSdHmoct+Bk5lmp8QAypTegH/5+aZ/Gp0WSXbU1bjfNt1MC5+LkuAq+FvV6dzwM0biTORK6HYAHvEhJwEfHJpXk5gIhBOLyoVvJR/ho/CV3xWb/Kffveo/wMZ/HweBKwcMV+xrcP3AHxPciU5jvIl1BbqKvrB5sU1uegPHq21/3fVy64Jd9UilgxZeM1NM14rdX1l4/Z+Z+cDx20+v+oyu73+Sc5N97AB3xx4HdHfqAwjWnbYdIWxXwc8ASX7ulNTU+ZFCf/urb/Qnfvz7+rjeeKSXwHa/8GlPOMB3gN9zQ77udzHXtYjQkJmHYG4wL8CdPJeSJKSmh9Osrx7O+sFXj/qVH3zQ1x/PfNvblPR3Bm6SrhjEcv7oJ0/68U+e9fnTVdfXTQmdh/OkH37zoB98fdE3X13GfxD28cNJHx4n4hv4cIczB/utVtwjfwECDDxHSmDbsLUPXP1PPHyH7/zk05s+8U2nv+DCvZVZNE9NJ+KtZMoLzgpvt2HnVZ/e3vQj4u1v//hn+t2ffqb+rJ9hl2c2MxvyG94Y+xn/fuKbdsu1S5o4qPN/6vdL6ODxPKuWgu8d8m9vfn656oUY3fCngv8nYL/tJdGmBMvDH67E0gsH3M/o5Ykv4z4/r3p+3cFx6B/8t/9n+qXf+ZPK6bNe/t4/r7/1G39FBz50wPu9hIlDKpkk9qK5VZ3mNsA6o0NCU6ZbS9VMn/n0fwB3OU1qJDr7gHzhJond56no8dKGDT5iC9vjK77l//px1teUjw/THX8pnoWvH1rM1OVaUgAAEABJREFUDz5lXMcRsj0WctMCrws+7Gfcza6HLQI9mZeqqVYFeI4e9i4pUlFSiTylpAxZikoW2gBkGPWgniH/s0OEtBpxNreC/AkYb0Ij5Ws/Dq1sDBx3X+Dttmohf63YdMc+jivHnWHHYQwJRxN4/VsLl7nKcD5VnbG5dTRBeIJmpRQ63sD1xobav+ERESrw73hc0cENeq+vi/wXEd/x7fsnfOs7wLHx/HzVM77yim9dbzct5PiVfLqiNxHv4gKVGjfLaH4M57noPKceiQ/b6zRXdCRyyKYNvzWODbskajgz9iM2/fAw6Svs+HiZNSNH4pMHcnrc1RsnZNgsPx5q3iMCHQPougDB2E7fis5W1kOD18TrcuXL0De98iWn+d9Zb53TrdedvDVwkrc35t+g84qenljDXsi31ou/nPRvsfsFZUFXo84XPjfb6HYIMXTgXMZpnezoZt1W7dCBrXebFw7FUhFBu3TD5lf0uCDTDr+HdRlCR/argn9UTa2pJHMk5hzDj9+Ib8ftM182PWGzV/L1gi/ve8B9vs9P5hdsAhBDBT1mAY+ZYVTwRVOgJzhR8Fzoq7WpAXX4fFNkoSfkPGzeULtcRggakv0qjZeGEJdjBNCR4z/4SDAbRh+Y7LMrMi8sPhs+Z1z70YdcK8/jy1mI7CQez7MvXfDnh7mSyxv+3fCnphPx31izxbXvuw7mDLD+oGMRC7c0mLdgoIFix0amteAbC0bz/J15K/UFOxhPRg69txHLyawYQPpRZ76QMZGtKLkThciLC5FXuyzXkJF9wJUvjO0flne1fMQ5U+Uv/jZ1+Z9o2KC9oQPUorE+4G9PxNqV+HCfihSWwzYEai0q2KckZaQEB7bPhg528CsCu6TuYygzlaXgQ3cQPO/kvxVfXyD6hi8v+Lt5sHwHfB3I2MG1ewx8m/d1P7BTH+vBGz77THz4Bd3++7Z2PeOD3jN8Jles6DFKqJJ7okiHf1ijesItzx04glZowK4at3NJ2c5fnSd9dZn0gdxv2xeFbtAz3vFXB443+IIdOJV2FGreF+xnHi0D6lLJVEVfDT+ZKA3NHWIOdO92OpBn17p3WX80Y18G8AlgfEC40b+iB8u6QsftFX4beA3GXTKFGGP+8T5+ISYX5q3MMb0dO9tWqFdmvivu41kf6ZL7mCrL5jquIVBoJR4WbLWCa6NueQ8GHR7M3IR2eY/bViu+W4njolLyPd+kBK2SVTPjzvOJfcFEbqhKz7V/ABXIuI/tMLijkA2a9ofAbwrxYL2YN8JO3l+Yb4HbnyzulVY638hR9uHBN8/GJS6jTwYXlMWHFlTRAWoUoksbwXTjPeYKjsW+aVlRGp/RLy6PPeDRba7TpAOFGXbobeTTBZ0NwB8XnnfkYYoQWZU48l7jNDcNP72zDpo++sejbyZAKxs731VKqDX025rmuerEe9E8t6HzUgr9qVoAfKMwNvG5TMmyDtCXq8OvZF12KxE6DEPLAQhynTldlflTS/AndIGaquANCd855DKZERHU7/4EKuoacoia5d7sN+hxM3TmhpTERoFXhmhn0vEO9HqaVQUE9VTAR+a9pEFm2eoc+Ih/XBy79ZEDd/zSPmrYGWgZPZaqnuOT/uPpz8vXf337Z/Vrx38FXPBNTurEsgxmCOiAxwn5RNLIKNSqOmMxp7xOGIy/d0YC9+kh8xsllECkFHEHcTFMnrOjiwO483iwjmATmNzN/9LZfx3sdQ72KsegxVKuY+vakZflU6Q13tflFC1UqQpuMd/2PMAhCEUEtAObpSb0V3jGuHQdDAVAMu790ArSnfKgtxu+CBVdBf23Ao5SVEpIfNxNQTVoS0216jRNmlvjIKUS44UYL0oUEMy3X05TMsYQvAsFc4K54sIGINwxlKHDR+dZ8OGPwY+INMZCVJFShEYecG56Yx801oHXVS+sfyu68v53vJ+R7yOPQQs2VVuooLQEDkk3YtV7mSfmPrGn8XvGC+Wz31nf9znfsf/8BDzx/MK65fIz6+XP/C7FO5XnvdL3Bu0r64Tzr3PvQj7YsbN9I9CD4Hnod8ja736LvBvjNhzroH4fi4CMN38bYzdsuoDnRk66mi94eWWtfuXcw+XtetMK3Q6O7oAgjwXjG/Y7E7cPxPEDh16P2OBci2baagk1ylaLmvOKS3TSgIq/JPQTNjA9uss70JAIEe8gLtuqw+MADHW8A4UMDMUPYvhhjZRxQ0olUwXk1Ty0omkumk9llJW66NuJN9Stz9jmx5xD/ASw3u9/kXwIdSn56ShtZ724AS/sjb/9vOinvE9/x3nLE7p6Zu/9mffNJ+DKHhB1qpQyIKETUXTQ6PX+lf2F1/sn7Ou5Xk9W8rjb/W7y7ecX2Tc81nbZ9mOs4baTY9v6cGnYickNvPs7bPC3Mp5Hu7Ui0KRBlBIx4/ioOrEHmWpVHX2OhK6OsEO3zD8AzKMJvfmXQgsyHNhgYe+2sGe58Z7k+opv7/iD+0ww0L/A6f0QKiMPdO3EyjEYChX0YH2KATt7er+vLeBbwXsMml2QGuC/EMiQgm+mXD/IIRvnRG/XK+/nr7q+vQxYljetnPGt+OaCHhd8eCOPWTe9SwVnuHjfxfnG+YTMLTSSG50dvg7AvB8w3PCVC2vfh8fGe3gdcOIdz+24k3wdR5d1zHCVoZ+mjw8n/eDjRb/0zUV+b5/xr5EHoFVbDp+bT02Xy6wHxn54PPEuOLHnr0PWDi8H+t+JK8t8mqo+XE7gPeML13GWsWPbkuS+OmGXJvt1cYyhMNtp8BgxvBVjIjkJeJh2IO73ZHDQEkWlNrVp1okD0AcfGJ9P4zlLVZaiQNqIEKP5gAsGAy2ZuaTVXS5BrQPGaOLQ4qJf/bVf0m/84V/Wr1GOA2MOpz48nnWa2zgw/mDhgRMKggx87tq22ziwtSEPDBkYOoEAObZXKviBLzXWlwY/leeiEolDB6XkZAwj6qxkB46w8YJ6W25643BwwUE/Yqj/5W+kttL0r30OfYeDLDjxy8uznj5/0vX2ytwV3PCDM/o/TXsjEd6oLzjVgcBlmjRdzqroLWvVgSNc2ch99v/0+N0nfebQ9ony7f3AeDF9EsMzSfQJeCVYFhx/jaYVG2wqWMhaDY0LNY/yF25uGoD+D2AnCFf0bViQa4G3J17mf8JhseH5aWNRn9T3k/adA+M1OIDpWq6HrrzIrATbvlrGTTfke/585cD4iup2oSJkC0WFARyrksxPHPBeLvgKjmz6GzQ7dkFR6FwqmfrtnacM/UOnooMgXkmAN2j5IM6JKRhTQT7Rf7oQgLzkRoR2EsPOXMNG/cYi+8Yi5xdLoduGg5wIxsu5EDSpZJG9Wd9Pr/oLyPwJWh859H3D1m/DTgfTugq47Tesy8LpJb4IUL9SOlEgLzZ5QfYX5r6OA+PQESnzGPCZJeRrAf8LC+4Th5lO9N9+ftUnDpBeSPILL9krdA8zj00OAndn/M6zwXqwf3Q8VeB2OaBLmJFIMoU7vOBPv/nDH+pP/OTHmvHdoPcLdAbvBvThurgC9gK8BlEmDQYKnjpw6L4x0bDPTDK5EN8fHy/6pa8e9KvEpP9n1BOLQJDwcEmRi8eBseX8/R8/6ceA/3O8G4td9uCgywfGzH8/MP76w0U+MH58nPXAQeXjO5xJcq1W8mshVhMI6gA6SMDcOXm+sZnwpuZbFtCfHxgf2qAV2H0i1uZ5UmbRjuwrfuffJr6yAHzmwPj3P33W3/7Rt/qdn33S73N4/FMO9J55sVoxuuGVuPiEnZ7xwxs2OSRNU9P9wPhBD+dZDdy20ZUdwBe7btCpKWUJCb/tgGPfa8TK7YpvewPwxGHxE4fFn58Wvbxs+tP/4f9A8/Wj6off1m/90T+nv/P13yIWug7wHcSrYd86xg/ZVq2kZuLAif5Mbmyt0l6kyFFWdDC3pofLPA7nHzg8aIXABAXuAZ6uEqGZeQ8PTR8/THoEvgK8AH31YZYPmh9PjdxbVS2URK7dyQe7YEs4vXBd7ci1+qWAN3Iv6As+eLgDWgk/E3PnqarZruhD2KgrJOoZheIOhf4Kj8WQVSWLCnLUtEyS/6KkltBUA77zLv9cqBcV2kOwhK1v8HHlgMk+8ob9DFfibYevvZv3TRv87eQh8+kYTCY3+DzPdSyqXsRdP01F1rF13VpRregwpBX/uLI2bOC0KCVT6uIFaNcV3/SBsL8c+ox/fmIj7MPizxwAfab+hK+9sOm7kotu5NOFPLAT+86P4rKMDRlN+zxVDvdywMOc+F3Vh4eZFxTrR9hhG7xs8LNjFK9j55b6QM79+DCxAZjZhEya0VMiZIfJDZ7v+Y651Hdyj9sjAlskEHd9Zid20Bd4vU44Zy2seTcOul/IgW/EkZ8PdHqgy5042fHVDdjR74ZMN+R78YaVzarnvFJ/A67EzAI4x99cAjdstmC7DdjxKSvUeDfwelO2w0em7i9w2KEQA4Hyd8Z6nmPL9FZk6sgkrixFpRbZdlOrKpkiqcg8L+R88/IyXqZuembteDMP8L/howwEe6oyp+IbDXotiyplxd9QJ7F2gG4DdsZ24KAtGMO41iibCv4cKhK99rmdfCz0dde5VMDXwFdAGBGMCumQh8hXwEuJVI4e+mg80O/qjSr63dDLjq539LBtXRv8r66jx4MywTm3Ih8aPpyaDJe56YxvnQaPKagRxwdxsQ+bG3+nNTNkKAwJQ+h+0XlA07QXdOZyI/bctmMvx4dxmOu5NWK2KjMVEfIPbjjwBHiS2mg7AplDNt0x5OgcMuzjBfhm/yB3LtBah1yHDibvINp0jAOCFfqoQhsyvxGDT/jcE/F2xc6MFkZSDD2nrPOCb9RalDVpT/qhjW0W9LdBH0ZV0JHHeGxigRKpkgWoEgMwA/EneDx0ZV90A1b0csAX7Ah0gh14Qre0rzBo/szrAh3z+cI680KeekG2V2R7Zs389M77jTGZocpeKoqQ9NDBN9m9dAV7qo4OaNGuA266WoRm+HtE51+dTvp4Po2194LdA9lv+IvXqlf2Lzf0aV3CEtwmvAb2P8YXKRuCmffIVMnEj0NTC1WgAQVcwawdmTZgRV+WZ4VfHrUj/AGIC5akLmoSaLWgI+dIj+0QqeBq0Gi1qNXUHTfYD6G3znrTB08rjC6A9WuanmsSB/HRwX5wG+B51DcUP3hxnf6d59V8rh2bYQ94tZ/hrvhcH/JHVNUE2Oe3VuGnqhb4gj/7byIMKpfL1iby8ol8NDGmKqKo4B+N8bVSZ44Yb57Mx+AHHtxWMuEo0KC0kQvcTwPPQXcq6LdtV/L6lfcA+/CN+sZA69ZjC7eIUEKTWWKyTMuAyPJlP75h8zfiZ3G+YP6Bzt1n6ApPQ3bLP1B8/+xY3lCO88zC+mkYcU7bDs/MAEWottRMnJzwsYbcsE67BGsaV/jefQO3Z1FHiaUwF3vPrLneq3m+8bRWVFn/akmlAYQFn84MlXdwXaFxWZyq2W0AABAASURBVBzLBEvIgfGNnh7QjyHBgALlSkNjDR0HOfDcoJ2JrhlrnVEoIoCkil7Aw4dnyeMUGvpdkX/Fjo7hjYke4/4Ev8d02vhA0T2g4tPdAQT8ZxZZrggQ8mEgfi7ZVrbvHbo2gsW23qAFSZ7d1rUjz5AXvP9p/mU9t79JTfoz639n8IcGxFTd9SGjpx9CjhMglHBSlIFWyLkDNzGxExvmXTDf5XnM8cdgPVFSyBAp+R1B5gWCg0/mucTFiCexnki8Tg+5FvaHt8W5hXbo7Axy7HXqBhKYQMmXo1KRqHfSNb7icUOYTptU0FmFgTpsFwrGHgh6kP92SsOIp/e6+94VwEhwci/YoLai1lIJLpq+/0SEKvaZamXf1wBK+2dtKqUoIpSA6c/kQV6BdMKnzhxeTjxn0SCHWoa9hpzoxXoyOGfdS42BmEMgVWTI18bYhbx0/yJx1ycOFl+J3RU9BEOs83GgRfyYVoFmJVYKECVQY+c9bGMvs4x/JsDvSM/sa57I9y6fKT+z9/zEuviJNeYzz6/0u92/fON/XsB71SfeWb0mvbKOOn8s5JCFtWlx/oXHDrNDdxjNMu3Y6GDhdrlSHzbwM3bwWJQmwf+BdsYY5FlYB7zne2Pt8yHxy8sr70JvnCe8cbZw4xxiwX92OQ8JulTUJJ2R+ZH97AN780tLXdD9jD+0kqrYqNaiBtjGhkJfohur2HouY1zIZaExIhQR8mVe8TpM1AmDQ17DLN8ABrg/FCqZqgGAtw2gDi7jM942pSby4cSBYQMqvDJJGwa/Eguf0e+POSw2WO9vrP22MepS8oM7j/ixjmy7b59u9wNjv0NwFuQzmyf24J+At3WDX6mUppJ1QAS+QN6w3V7Rr88rPvNFgO385vcO3jleOQj9/PyqbzkPecYnvH8xDxu2MezM37H1XQey+gdPmFX20wGM3fFXj7fPRxRFpBL6oVDBHnNrOvMuPrWikkmrhBvAMzr2fMDvYBHBWlp5t2nYkf0ItBdku7F/u+GHCz64wvdOwjrwMSOJCEFMnZJUNnKj+T7gnRBREbwAorNv5B7y3Mo50Qq+jiCOJ1hUFNCkgTxDWYBONC2cCVxvV73yrvP29qzr9Vk+Z1z3hT3Eog3+vsTFjhz2k9aqLudZHzjbOJ+bJmIzQ2YX/R1Ax694RhMV4mfOp/zO/eGh6YHxZ3y74dcZTMLhDsE3uMVzq1Unks6Hx5N+8NVFPwQeeR/0+2mFTsXXC75XwXHC786XpseHicPimXd89iqcoSXvdQfvbJb/QI+Z1nvjXfGsrx5OeuVs7BW/WrFrycLa3u7xhFKafZ3YmoDKc6asXbiUQfcLRgXSwBGCEQESAfkFSlWpIG0ThyoTyJtKFkXEAGuKqgJsLpNbAUxwnqrOl1kPD+dxGn5G0TMKmWbjq/KYzBAf8CbJuQ1jeNzpNEPP44rQu6yI4MDH1ug4gz38XnYWH6j7ZEsp4Uadeu+B0/LYuzqK60TrwQq3fXGG4Zyb/mRb9S98uOlfez3pLy2Tok6q0wzNyuSEnOd/gYPnHad4L7t0QAf0tHV5kSTalCTfsnUFjhDQNRQdahhS0F15Kb+SQK8YzgcTNxx8A8kRqR5FSmijY1GPCPgARknVn+4bgGzcNZRPmx8PboZOuRNYCwFpGlcWjp2Tv5LIlid0xqE2/R0QcwMktkcj+Q0HRemBHgs8uc3OOQCnP5EsW6sqJeSrH107/BvsiE5M3nhtyG+5/t3nRf9tvmX5o+Bm6Fgf2B8zB/0ZwUATigB0t5vHgVIHFT7KDJmPE4FyIVA+gO+BA+YzQTKxqHyBRkB1guYv1U3/ZZLQBxYj/0knJ5PwKzWCdSLwDHMpmqmfW8ibgrlJBqvearlxoE4+Jnl0QHCWzK/DTyeCqhTsRetG8NmGb9jxjQMTJ3AfwN/YiK/Q3wzowva4wzF88sAnbKcufrCXKP8giKvrWqp+58MH/bFvf4oPOcXQPD4YbpS+oTvr7x3cIngz2i+j0KzoHoA6VbiVzBGHrdaRPM6OT2xb0UtEaEURXpSevbnBh145JL+RlHeSs45Q8lOyyPMrfFbqJVMhX52yCzVju1RrRa2kShRNjJ3bRIxP2LZgZ2llk3FFh69sdN5u63iR3DD+Dri0Py3E1hW7etzy/UtxF0MEK/B7yPx6Y2Q73Bg/NjnIseFQOwpxfMCYDIckt3XKiICXoDmGJUx3xW4L9jX42XRcut24zc/ggzHui5QS3RWgWl7gd379/yVf29Mf1gPg9OWDM/8zKYYdHh1DXgRbpk6t4odNp6lpag1eQgu68UbzSjzfWMh28gqqZlwZei0ZSvivMFALOgb8rHGFagK0TTUZn+Atqq2oEMNME0JLKY1S6BOqjr3h29B2XG/ocEfO1c/w4NL6SxgptSjgnRsz0Z/1TE1cEaH8AoxJICBknVOMvoj7GPNTiu5tkiJDCRQaM4sijPsLEC0wcGCjdfCzat93HdjZpAtjG3y1lpopp6moWX7XgUqdQoHcnrOQlBZ8y7BSui3eaUMYPzlke12xwRuJwX54wwc39LKilwUelhHr8AAf3fkePcAl8gid57DphRi7nCcW+5Mu5NJ58HXnbYLXAk3nhQ1cO3AMHFL4hz73VzYQU6vIU2iVDmhtONaC7Bu83H0xsW8BEvtTzzuAQhEhXx1FdfB3/OkwoEuBiwRFz0HxDow5jJRWz4tIF6IZGJZU+CdGM233UthH/d4Y9AsI3a+wwzPggO8OIj8mfFX4bNi7FtMI1ovOod1OPjiAfcT4nZddDAdCJYHyRb6gTer+eZfJulyw74puFuJtGS+4h/wMaRV8obWi9q7TqRbVEoKVYbsEF16nEFekxk8W6BZlKYoI+YdeUZGvpAIK8l0yjqcwT8JWALr02ntA3CWFAhkSCI9DpTtjBuzCr7tGnYFeQzb6nEOstzstyfOYqgqOZqhJ3XRDqOEOzEcUeVwyIWHQdFGdBu2kh48YdOBLUKXa5eZM5AhAKdcr+K0z1yPuNHbwmz/O9TV4Qw5x2bYDoJyRqujM8yCjA1kcwzv0duyz87y7TrlROtd6P7HiJwuIV+x4Y229EaMb8TFomi5jd8Zs+HDAa4QFMYgL/r7wQlOWolaLKlAK8sBXMMr8mG/Q4Zn3OeZlhc4COLY24n2DhnkyfY8Pz4cmBfoScw+wDQ9EDwf2u4PHDxzI2eF3jOdm1g6IGxePChReiPEsga6C3FF0nqsucyNnTAO8PjTkMNkieZp8WXbn9mmqKtjIbcZvmYw/aPCYhtyV/gItPjLAAvx6tBQRCmmAuGynwfu7/Lbzxj7XOId/QYCPdh7cxhTmguH+4ZEK9/GBhMdaZqvBeFZ0smPznQ4KOTYGoEo/u93gOtNhtY8xnYYDJDs22eFthyc/GzrtCDTGdvgSNXORcFZKotuigg5rFuR3j6RIlUz8o9Ff5T6vq8n4REkZjOPT4bODs4PTeN1XMlRL6oteC7gyxYUvMc78b/C0wqvhxlq6sVbstFlWBioigBx4CvYvmYoM/Rcv0/W8Db906fmwBBWP/Pl460o8BreIoBNeKNyO6oQI6FHYDYzvCFww0GJR3Nu5v+OmiflGVbhVeKsl0FlAQd9fg+eQGAIEIHJhMC6BkOclc92fvikU8XPQf+EyTx2Gd2zs+NvRoW2809bpjPfxlutepUbS8TpjOoPHdz4zBX2pYCvDnT7igsc4nY9GyfOOgg5oWL8bzwe22uFhxc/Mh9v30d5lXtznNisLDmTeDuYzhDqcUeFx6JwqZdfot58bmOT5HQR/rvzr6rz3/vr+xzg0/mdEFzqSrNvMUGYq+DFN+9JCDG3whkuBUzqom5bnjcn6g9dod0e8t7+Xbv8CYz4PLj2UKnJ0mUfzjTqgI9k2lhWVw5GAu41bSfb7Zez9K/wW8y1fAxPjROzdIULjGWzgP9DnIdMwXrd9DxDxWNCNuWGcKewZmmicsqjRVhiUhgxFBGNDpm+eWinUU6W4LRXMY5BC92vYBh+zbvdR3mMEEymCUYDH2ObmkRalcQEBPcktcMwgz6GQdXiHjmz0STLZyhzzBUpa/EE3TLDcxm+wv91477qy57yyf7l5HwOstHktWjD6Qj650e9yM8/g8NwNv1gZ67rZSghlhigGE24fvgOjtue9I2xueO6y34+8BZ4b667fA994F1zY85rOip+t0F6gsbhk3PpO37gi7rQiBzlZX553wLN16+cDwrtzGdCZa+oB/6McnKATSprG/OHbxKDnGw7meER8kcs0FSgzuIcgrXRbSBG+3XnxHPuyS4N8uduQMcZaV8O2IBl1zhg82/N28sNueS23gfoCL5sNDb+FOTWT9aRoqqzJpcjXQb9hRyDDwVgOZiS6EygtVWoqaxllaVXNwHzzaT3feE9+45D4yjvJjT3RAv0NsB2uLrHVhl49viuG3naed/Ru2vYvyEvoIyMpQtwVkiJiQKFM96GLpB5BewZxk2q8u5zYZ8yA36+mVuARgO8K+Hmq8A3PwRyL2KG/sYfbbGfqQWOhb0LOmcNQ7ylrMRdd5u9gzAB8zLy7bp49okSqRFHJogRK5igDKUA75O3oeX8Hzx2yY5/d+IADXezsK3fO5g5Kg7CpaYekUlIN3iznCf5OnDm5bN6fpdBR5yZTVIaAAFKWwfMm7Gho6KOWUEiy39gu5gcpR1syubWqqRXORQrnMcD3c0NZJK9lBf3bLzyuwlspAT3JeOFE1s0o3SAuSqbIA2op8FU01Xc6Lmlr4CiA+asl0KkY3gdeefIAaTSUTBUmllKV1D3gUAhdCr0qoqi1ptPpRDmplsK8BGJASPoCnl5LMq7o4XLS119/GP/0hA+BI8XGeZcdZX13mJ3ywGAJQw1lnc6zLuczcx/08HjhoPnEofOkaa4qCCReZjsvBYcNi4E7zmQNxeAgJfnVLuXmDQEMNo5hZ8668e3BeoWRTf/sx0X/xMOqf+Ol6q9dPbcQALMuDx80nx+gibzTpMgCCcyKE0FgUIoIBQJFFGTqWgncG9/qba+LggOvQqDOirHJf+CA4IOBQwLOM3UQ4C+fX3Tl26SVw2PzZdQBvrQNgFImZTYJ/BHQkq+Qg+AOuAQfWpQKMcQD6Kfxi8cwsBMoB8qAe9WsmueTJmQqmeq0B7MKjj9xOHU6Nz3yzcnHjyf0P/Nt0DTg4TLpw8dJH+n7ADw+zJoaOjk0DlA2nMSH5RvJeyFZXvlG7Q24cvh3RS/fsYD9b7696p/4AE7TheOuEKyNjcaXwN2Z77oDFUHo7/hfl+v+zYEPH2d9/c0ZcDnp8QPynFKJX8znqg9fzfrqG3jjW53v2FD8W9OuP8uh7zlDiYztPfic2E4kOMMjBzYfLxPfwEx8U9P08UPD/6pKpsi3uvGN4dv10Nvbrs4B+gndfXg46fGMXzJ3JmHWUiTk2Vi4LfczfvDCgdKb5ccPrJOd5Lijb9viOLoO162yXh0sAAAQAElEQVQ3Stuh21bYzbJ/D24DBPyUmHidZv2pH/9IpiZfGD2gG8H9e0iJOjemgRWc3+s0aAWSfgPFGNq/P9ARlrlDyNM78m/yN6af+Bb0DZsePiSORD8Vf2qMxw/21L4K6LIOvGCt2HwcmrOQ7cg5El2RKrlhqkWnedKF/PDwcFYh92zEqv3lbRy436C7om/hq1XJHHvBBh73f3q66ttPb3om1m7QoRk5QhU8gd0246IdldOest8LGTc2Mzv+WTKgX/HhVFJ3bljJQV5g37DZjYkbSDHT4MG0Xd+4rcBYjNksvXKI/sYhuvlemRMpzXyh8cC3iR/w9Y/4q+Hlj/6mfv+P/wfy9c3f/jM6fffr8vgbtHw4af0IvLCiqeTIGafJ/DU1dHXQ599EeHq5IvNN/vbZut2QJSKUAlwCtRTkappqVcdWNw73TWfFNzvxKl+MY4q8OTk42ujqyiL0l2rEkrsPBlsH5nMlR2/It7lEL34xeUVubxg38ApkCRcZhSqeg8J2ePZ448GTZJyRUlIJ+YIqYzpj3Wk7JP10uxOO3H8gA7yBtyJPAybWiEYcNxbfhm5KiSHBCn83Ym2jPI4DOpJz1AM59zxNcv6wbBX9lgyT1KBX4A5Zb2y2nsnHr9eb7jbhlA5OCoqp0GGGQKuV210vG3n/PiaC3jAeQ2eWFNAoESrIlJSmO08Vn5/HQfEH1jb/Fv75NMNnVS2hzJB/xHXgwzv2PYaCNPpoRh8aOROW/Thgh6cFX3LM2SdIo1IkOMvA3UpVKUWZRRExQKKE3lBUgNMah/WED+utkdeK+6HfTQwaWES+MlItDVWTy5Kaah0xNVvXrUA7B7Ra1NwP/UJZwZmUTBOs6MsFaYkYNUSEKgOmCt+Mtw4s10pCXrCvbb3z5W9nH+D9gHMLLIkpquD+4h9TAU8R7cbedSCH5/s3sF9Yl15Zp1+J4w1dl0jNLceXNeMLm6mM2KsgBY1CHThgt8MnwBNsKt1vKEk9ZDzh50hFhsLtRiCuuE/t4NqhuWKoFRsvQEfPyfhajcdzGevxkNzQ/UasEHqshwK67Bt+IdvQh3Wz02k40MnBHsmxXYuwe8ApuKDpzwCzEpLpZYRKJnor93I8B3MMlrPTLtUMbJyaWtU8V034cmsp2zSLuLoOeDwGP33s8axXOsYnxl3gSXA0eR2dwFXQD8RGL+aRbeR5Xk+Gvb9/Md618HK6sodbRh7atVkvTLLc1oH7r6w3NwAxpBxowSkAWWiMCGUpsp9U/KtSL25jvxDg6ujOMnTsEWYsNFR2oF/Dhn6t8xUeDOblYESpqdaKEj35y2lQqlBvA3+CqauDQ8YLzsh3vDwfBusOn6DK2JD7QXmPHfR8nose2G88XqaxJ5tZPxv6ywjwalytpC5T0+Np0ocLexRg5jlLSGRJRoJb8pyJtnkqqhk8a1wH9K3HnVKMLPTVkmNMhU4Qnzt8XsmzC3l/xX83A2nQ+tL7lcwNALX4I9SK/jX81vXRyNgAPNZzrYMN3MP2lH42rdH2bmf7F1qUx2NNJOrgvYNZ9pwxhvmWYUffOwR3bNrBsbPGb+SNg5mCiYDHRNEtq2ot6CFpkXx3e6Gt1lQCpcT4rbOCThKACR3gPKAVMJOZw96VsjF+MqDfqSX6SyOFatcGTwsxsjiXAfalHeYtU0QoIjRwlaJSUu2dh5JJn6TQuCCJBKMqt7l5ADc+o03v15fnCGoBHviP9zJdT2l00U1t4O3cDRsyej9kfnfnqUPvVzAnlMy1jmbLWSXQyZfnWucH83dk3pDZ9hl5iUEFCOYWhUzbt4jwVPnu6h2C5xA3+TI/K3nAa/2K/szXBl+DBnrcDdhkB6xTz0kQmc+CTar5BJrrhpKq2JaPvI7YLzzvQP6dYLS9VvAv+I7Xfsuw0b7yfHMOYE/p/p0xLs3TSmyQpvAPAViK8QKfuGBFEFLw0wfQ0+9gmqbdzTt6Pijf+rP+Uv035OsfXP8p/eH9j8trin2j4iOWw7hWdPw69mSr7vs98iOxifrVwe/5kYwEBF1xvTfblUWYyGwaBqt0uk7BSPjzPbgZKP6Ln6Cdz8A8dM2todupFnJ91Xmqcr4xvxUeCuA5FMNnAl9w3ZQ6zBwwblvbjtb5Fz7GHMYWQ5Ego8R4ZUCq0lCpD3AdKEwqkcoMlQFSCQ26SV9kKI2PeiKB9W97Lqw9V/bPfve7XjvvJIdW7G29JBNKLUNVK3rGHSTmV9ruvMTA2Rlsnzywj+vBvCxFWYpKTXn8RJ6Yye933aSCH1SgDbwL9EzzC2x+pt30Dvb3B++kuAl+ds+vQ180HEBI0IkhcyJwIOewx1x15l3f9phaUZYUw8e724rvui7z8A4HcsG+NmJrIY79jvTMu88z/uZfzvF6cGP/eeOda9QZsxCbjhfLO02Ns6P5HZocg6DWxriNuDHPhvFecd3HP9NxBZdlN03rzs7Zj2PMWYn/lTXI9G7YyO84V8qFd/UdRmFXESFfQ+c4jx+Tm6Egb2IHHkHbkb1T4nmdEos6DgeAgiVPnYGB/jJDmeKiFzo7/K/mgz3kjXKBr42cADnVksPfz8h+Yd2+WOdz0wlopYAnwNNVwDvjByfs73/ionEYOV+qLpyz+N3xwrvkPFU1CE812aOWsfeCFW04waBpXcPLhi43+FqxE8WQCUXwSSX8JLTEtdO5o0vD3dYS6OE5gFQFeaPB/ji1MtagMZ/2+ALopNZUawk/RfbfM+++Z2Q9z3XI6fqFvYjBuAJiG3qy/YaecHLQsR9MnZH/AZ/8+DBz/tLk8e4TfB7IuVo+Ssu3g8d2xWJK8wGvU23s3SfwnKB9Qq+VqYGOuhbixTpZkXuxrkjOO7isoJB0h6AMue0LZKIPZDwRn36P/PDIuRjyeP9r2TMlJvkDH1IWqdZQRc+YfZQFvQcDE3B7Aae9bMVPvIYc6MBIIkJjnJLHgA9xdWWEGvhqxshZGuMPOfNAiuW0I+PO3niX5XOMdHUJriJy1DZkvfF+a/iIDIbLedIMk1Or8FxUsqhmqkDPf+3rv2YN9k2p0PcXfYoIlZJjUq1VkUUShKB59GBTLtpSrU0YYsa4jfFVCfKMYL5+DpLcVkoyvujh4cRh8aO++cEHEtTMuNCO0TYEWG04lGbD2SEyBO6q82nW5XJm7gV40OXhrDObZCdV0KKAQ51Ne8foB+C6aBXzxQ0Vq8P3fgSK7GOTehyosHdk2Uj4ix606J//atMDc/6331b9jETjxUmRHBifdH541Ol80XQ6q9QJmTBPFw7IDTwpKSLuUAJ6nQPjTbfXq463m4LDwkbymBX3DTzGeXAwABOT9+Wq1+fncWC8cHjsAzbzKOhHFmWi39KUhXoURYSk4Efvl/lwtY826y54NFgVA3h2CbsaToQOshTNHBjPbcYxkInEIq5Cu/V7gU8HheHhMg9bnOeZA45JPij2ga37PmDXGUcz/mFHFrEdXIaFRH8lKfwcdq0ksu8Y89fp+289TBJcHyx0tpGD3/N84Lwz5tgPwapRy0nhIGH0Ls0koQ8fT/r6my8AXxzuOskWbHDiwPjjV5O+/sFJMwfGB9/K/x4O/x9NXX/ikCrRVVqoYQAnNy+WZxLcAwnuA/71Eb58WPz1h0mXS1HWQqIJNgnSG5uFtzeYAM9parL8l8uki5MHz5nokr4N3v1n2E8spi/AG37ghWTFF9x3oCPLM4C67XLAYycJuN4R9BcBBUhDE1JE6kePH3VtTX/X03eyS4REGXfIVAzgWQZmmmWUuaNDCvnKCGVIyS2pi7H6hcttETFazMuNjYD/3OUTB8ZXDow7sRX4ZEHmmvipiuRY42CecNZOcvamxgdYN+R3uROvAmVmqJZUQ7fz3NDzGbjQVojVQ28+xPn+wHgbkrdWVJjTkcV+5E3xp89v+u7Tq3wwf8WnULsiUw2fjEhwdZlXtyftpRQJvjd4sw0KfHiBts8ndb8YGLdt5c3QQm7aUNgBUcyqrhg+ickG7hs0fVhqXsaBMXKuzAlkNN4HFvkPj5O+wl8/fnWSF/6nP/OX9enX/3P5+iO//Y8q3y5yrCzodGMxPKBXQGDdnKYqw0xZSpXj4/Vt0efnq57IMc8cHL8tC+2HIkKBDIaSqWrd4iPWBSiHHq5swmyTAx10QFwRvh3qvO12YiX5xrw5RkqAUzI/B745fqsP/rzA7SjUsOAT9u2rcxdtUvJJ5qUU6FriEOPQOHjB9+zHESH/wKpEvUuyfnt3TTQlEHI/3fIc8+B+y1Zb1YBKiT3rgFQiM4i0EGMLi+IKr46lBIl14M2a43xGL/alWjxHzLtDpEkdujH3Bb2+cmB8A5fj1ZwV9FGYG2kf6NrBv5KnboB95mBQghPmRRVWfO9DjmRuwgeFak2d5ibn1UcW7Q+PZ3Kq/X/Gb4vG2AyNC51YN1/8Qm62nFS++CBDlB5MZdgEvm74oDcNLK/0hEo2zdPEutrYdFTVLMpIRQQgjRt1l6BB5eY71OB1boXxYeXIMWM5EY4Nioj4oC/HuIp/zrWykW2a50n22alWFXBUeK7oppWiauC58FxCSmR9Jz1oWHnmwbkkoeDxxpsM6ghtuRYEu/nFADnvuvFJ1aHwZMaVZKbpQqtBp+HPFWJUx5gDX3WcXtng+0Xn+W3TCy89O+tTMm5qyDEB2GlqZchXwBEppWn8AtjKbs0oigQYlNCPDCWgkpRJkZTBmBBM6ADHjjKdXzZiwz60Qd/tnlaZV6hkQjTiPh4xd3Qw4uGQXG7gsK+vyGT+d3D9/9j6t1/flm2/D/q2VlW9/y5jjHlZt732ueU4OOZwgu2QgOMEOxFEUeQkigAFP4AQEUJIeeUd8ZxX/gBeEC9RIgdCHDsxyDZYKDkQjrBiy3bCOY7P9tl7r9ucc4zxu/Qbn2/9xlx7HSd99Par6lWt2r1aVa/fmGMuxMCKjTbaIIHNUwUaCXTb6nbxqIjokMhuP2VJuSwllOFxoh9AXlC7Hg3coaZ8oG5o2Ku2VGYY8SYrcs3IMVlejMTd+3RDQZ4kVooOxMpQiRP4phnIYbARa9KC/J5/Xk8mXmCvnmv43BvsicYZHWcO/hbWlcW48Lz1Lbr0vQffXmZI0DV/28vgemaqlFStRbUB1Au4WBsBpBVfmK7zjnyZBsZbse9svvRP6Hf9CN6D0m+aDVsU7ONJAknsGcy9ZO6FRZHXGXFBUr1B8MO+C7S5hTrMQSkkWaaSSQwG9krticsD+8fjYej7jh32a9gvwOn5jlFDKdqPTcf9yB5lz75tpx3jIqLT1ctVeG7gjrUgW3ZeiCFMyR5566WfS6ZquUEDP4S8tvWLT672CfbwvKKZXt8bkri8AaZx2sCnm9jmyHqatntNz+C6eV+JmRlCxqEq28u26UDDQp8BSpC4farXVm0Q32DmvGlfWSbjunTbQrxsGHghflxuME0kTXQs2NF6Jnahud/2Z8miLFWVspRULaESBxnhmgAAEABJREFU2MtCQ2BF0A2Z/EgX/alKvmjEQKtFtu9QHeOhhDYiYt+VtWoBZk3EU58n0EENpJEiooMSPti8QasCmS/tul2w95Dbw8tnRFAzUHD3R8rbTXsKsgH9BKLLFNBNEA30SKF+bVDHnPht4Z1pRt6JL0sX5rgtro4WfGZm13tolNQhBcIq67pimxXdFtsdXV0PCfxQzcCWoYi4ySGueAEX1OlS+Cck10W5QvNKzHlfemGdnpiHM88z8bF2Xit7NACe9ru4IqWCgyq+sZytJH4CXLqd0v2gITuWRfGP8s/QvBKc185DMs0FXrAm12y8I8CLPrd5jzWxPk10Ogc6/iClj1dQMSTKhJXprG5z07Fr6PSxvUuDafyt+G192257xz8x/YtqOagkNiyJHYtMyrxP7J39iwTOgVdy5ozcHn+TAY5hSFHIF+xlnh2+bxDcb+Amg/EUrgEvpdtudG9tbkYT+dA9YVAyZDsPtbBeFHLWrWwlu+yECv6XvK76cAI3yOPNecX4K8QXbL+gg+XrQplVCDwJ8rLPahW+jF7vz3SYxwCfBpPKsyEpiyREg2/08ZnQMdCY9CdCUMUm0sy7gn154cD4+eR3E+Yt9Yn2lT10Qj8T6albxmXdoB3IUjq4LxRdbMflTMxskgI+AZ8COOe0mmq8l44DJfWSyagQqstjJvQ3OP464NcJIOw7jsBeLQPEnYvWddPC4M2cQ+pywCvhW4pUzWusvNu3vjYMQ5HzC8OJZXWeC+9zGzQ30w71OX/zx0YusC2W/osrj88XPbOXuvA+dPa6y3vBhdJwRUDLf0CnPwXv36j43+/LQGs4DdqTcZDVed5yO2a9L3tmT2Z6E+vLAs5KPATgfY3fKTzONrjy7uS93IXywjuO25dVUgIBcG+Abz9mhEpmnzMlEwmi+3oDyTHm0mbDhBRb1xszSBkKoHQ7imvTRn5ZyGkTupv3Fd0ndPe8F6MLeg/oueMA+IC9D+jttdnvvbUVJfQgpArNYQh8UTSMAOcYOw6M93dNd7w/Hg6jfF5RSmqo2HCsGvGZh9s2V3hOrGmTZSEPTcQnJmOdQUbrZS0jOr+kpIl9xqoFvL42WlkJFVOllC5PhVe1XJSt0magnpmKDEUAKWURsZsadqkdeu44S9n/A3BAb+9HRtZRwWsiNy74dUZI28/vnQN52ec3h8PAO9GOXNHUsJ9zyYbfjef/E8r6ur4SM2t3lrosFfnG1rDhSFzv2APtVLPCLnq8ztjlypwxdDuZP4Gy/YBG6PYjrg36FCroajnGobGnavIvTB7Yg+2wf2MeFWxEBDFyA1eqPFfGWJ9WUu7PbrOUy5KU2G5DJ/tsZu9oXcQVEd0HAQ41Iogowlk8qpkmtJ0nCTz4rXK90gaWbJOr7WqbohO3QFIwbpM08x5/na66APd+9zzuuj67oaqV1FBKLyvMeBSF0tHPuPwoSUCoQ/iTB24Tp+i36xucO+BoG9GQ9FaoNpiUTBUkK9Bo1Ida+0b1k09f6csvP9XbTx90f3/QbmwKhJ8J7AuHDBcWtsv5zAHrSZenJ10eP+jsA1TKy9OjhCEHlDke9rq/u9Prh1c4645AGNWgU7rISIjhuwGtGHXE6oFWaoGfVS2oSxmGoC79oUPoX/+86veY4P/+d5P8G8crm8kVnjPljOEnksBCkG0Ejllt0F8w9kqfqZSa6skAvfbjqH1W7UmyexaUkQ1DY/zApvqIbV5l42C6YqfsCflK+5XJOtu5BO2KbQP56gCd470Od/dq0MScam3Qjue7159wiP2K9oOyNBVmakrq//EfeudHQMMIySCuUAhzKcH3BGqMbXXQsBt1OI66f83kIjG1lgIVW7AYsAB8eJrlv7/67t2JkkXhtCD71r+BnJF9YfJhGolBWZKJUuRJW7FL4TloRxRcs5GcNty5MXE3/cfvrvpV+v9b8Jug4dgKnBkIuTJgwRaL6fsAH9ASqlG+33DcHVN394mNAnuEdofUSKIahyYfdt/x5cLD3V73hx0TYpST1e/dFfxT9BtZiZ9GQqkaiI8KT3ER4shHBf8N0XR0ghsHcCQ8piuH++8fn/SV/xYu9vDfG3r/NOlMora8VhURlTU1o4P/5tD7p6u+fTwx5qSfffusbzjg9GHfEwvsmUPR2b7HgAubCPu/A4LYHvKFAyNSouRDoV9cP7l/rYfLRb/y4Z0iApCsiuPS4zdsuEJrATaFIlKlFHCoy1gvtOgPqh6bKRUqJVMJDK12O7zClv67xj96c6cffXKnT18d9YqE83AYdb8fdMfi0O1FPPk/YOtAXN0BR/r3zA8fLAxZ1JQkpspi12RfRYQu2OKRA1An8UJM7Fgs94dBR75d3R2aCja1Lgnu2GUa9fruoM/e3OvzT17pE+R682rPi3HT2Iq8wGRIlY+hZP+t8c/eHvXl5/fg7omLAf5FhZjb8FVQDmPqyAHvQoJ893TST7/+oK+/e5b/pMUjh/4+UPJv9/rPQfgw+cTm5JENjQ/Qv/3upCdwZmKZc1e1SI3kwCGqgnhayAcLG5mFnLAw73/y3/wrOh2/Vlzv9Id/+qdkOTA3kojFbUWCTSjR9YYU7bQ5J3kzwCLnjZgPqh89R5+v+kCcGa7QLwzwPDD/iu5+dllL0dAKcT90/fe7hh+wlYgFH0Qx32Zy3RUd+saL+kR8buQ8IUGpYo6lKv6BBU2bskjDkBqYRxliji/M9VVBTNViHTb0WTSzqZrJcbTIMb4Qm978zqwDnv8TOpm35wEpDBxoYTemBvQE9+0GjFt74yb7GLbCzEBoRK4dC/gRve45KHl1HPXqHl8fd8Rwxd9VzfZIId+qWvQypvV8cBiJCWAYmgpEC/ZK4o1whbcEa2RZ+yZ8sa1W9XbjhIL+refNmbm8IOOt3LRY701qrerAfNmTVwpybNhkwb7zPJFPJ12uF504pH7iC4EPHFj3PEF8zfi81FRD4FardpYP2SyPN4VXZDGY38auNiOJJ4CAAk1DC3yeHMyVrm8pIdtuxdCOowtr2ZV16krsuJwhbPmtnXUziGtBD8OEzFf8taKnFNgUuyKbbT8O1PFBhXem+ahfa7fHSu5fNDN+7bSELcXzRnwI+4WUKUjK14Z8kFDLgty16+18ccB+I3aooG7MlAU7WocL6/J1umBLgLmy4R3MjC1CtcbNDsh2tyvQSmEGeK7aNpwjKWBW0GNslXgA+BLxMDZsN/wCiI8d8WVdB2gWJnuKyYOsG7JECH5Ftd5iKFQkfCKUigilISl5LplK11OiWb4wPTJJNu2KXIQYVG8yum+Bj9uXj32IvtLBI3ZcWZsX4miWbWK9NuRbGbMwhy2fYkUGdX7mGfL18XNT/4H5bH8RV7P9tIEDcmR23Qp6p6HQjuymb586Z8ys1StrdSr4SbQvQPa1u5WisVZsX3UgD+3ItwNOrNAyYArGbFrh7RibiXuq+CfkK0DISFfRb5VlY+Oj0mmkkn7rjDnoDy18Eb0CpRZwipIyHRDosoJk+pZ7JpYXYEP7WkI7fF5bKlLks63P6anPkZn4XXusZpYeE/4b/95474mVsRaNrRJnhkZZAOpD7S9R+7HechC6V/jUWnq/+e15+TjuR/kQ2M8DY8bWkGXQYTdqPwzkamIKvhvxNLOGnFl/nvmC8vF0kb9gtT3so4bsnoeGCDEfJp3ZZ19ZY2f0cG4eS9Wr/a6vA0fi2YfQI+Mq9EsUck2oFsqSym4IbOFgdCxIygxVYMB3DTBO4L0IPkNYUsLE3XaWa/s4jr7CuAJeSQjxzGe/O3nwVpBXYtYx6DViYh1aTAysYGwyLgyM7f4mRjdi1mNWxgruG+Cy06TufFeQ0/KO5ICRF3PD4HqravjcdcdhyVQpoYhAdyl4zlJle5RSKJsyKzgFnFv7UJtqdVsqXxTz/mu27MiGiPJV6Gv4vQ3gQhfRlApV6jvaaxaekBx9bzG6yjHqfdEEnRmgSx1JIjdImKo/mq9pV+gU+BRsFaneh1lhtYF/qwWtESHYKq0rlQhafwjgqF8hm9UAkV53eavAv+MI2qsWJqz9Zd9tRgo6yUEoKUjTsnU8KKogW4V3qSmXtUj5vcwh/+iHV/yXH7o2zAfLtjLXMY9soyt7GK9lhgvvdxPze8ZwthVCQCigT3F7kH3lWFrWRS4TYUsWRYZeEIVq6LcB6jyYSj0XmKciGCfaRQ7evm/fENBgX5oHInS8Fb6u93bqvsUFGUiZZ/QyM3WTISRuyOkvxf9ZW171yfzr+uNPf0ZsLXVGiAsEe4wg6IKis6HXF2zOSMZHkUzH8+KjDNa3y0Yj6OiJj0C/1aXN+zBsDHlZF4PldQkaCJ2kfMFCnmuJ3QqQESop+ZmqPD8X5oTnxQwDP4ek6hhoRUE8uG0zA9ojAnpifCrpiwiZVkme4xdQqFcY1Qx9hKTOrZDkMj02JMtnoX1AZWhVynS7kG/t73MfHq96fLrK72grtvXYSoA6Nx/I9ft9JVcD+6IjsGdP0Vp2PkJ223NDvwyxJkTHvePw7+7YqDf2zEXhzgjkuYHtucDrSqwuJIxbbOh2uRMHbL0dR/GcjK+lqFnv2sjZVbuhsc8bdGTNOLBPOo4j68dwA3LcYaROuafcg7sjDw2tKKEBefX4wT9ef6/s02YDPDd34uxEXkNEqOCPyrjWal/Xdqxve9aSWpP4XzlAvva9b8nUHX3/Kuv9hk3+Ud5975mf07zpwjr2zL7z6bzK8Ez5TBvdCsYVaJVM5IMf9aGWvmYO5O2GvblVuxzYob7IgQwDuiXjOMoRLCWFMlK1FY0jePhwHBmDTI33l06Lsq8N9O1Zjxs8rKNeLs8T+zYzoJOsGdDBfqbXapH1LsVlwRdFpnUHndf+F6b+5TPLBR7Dscui68e89GLfBRuz5WGObSoRrPdFA/i7WjSi+9jXL9FGf7LnZI+78u4g9nammSl57izdZwu5CKBum2/EZAYODIkqHxIsZBtl0Ysvo7et20qOWzpaQLgUCAfDiLkVY67Iu/De5rLThqzfHR6fLurnRO/P+sCZxyPvME/em7BH8f7kxHlfhyvz6jrpOk3wWVUy8WFRwgsndf0tg2Owxx88F2CFP53ql+vMlT4fLA+A2HSlIouyVdVhUNuNKo4F7Bgf9UgpSqgRC97L78fW6/ZhYWwtBVlS/gnWlBKBzYuO40Actz6XjtAcW9ELSYU23a6NumRVsFj3gfW0rfxc6M1IRaZKCRX4WY6KfKUUJW0RoYiQFErKAhP3j62x5xx13O/0irOPtw/37N/2xFkDc1NmqECjINeMfZ6x94fnkwyPlM+8W16Jh1VIEsLmliEFCwn7dsCIH8MkwZNA5Ia0+jN1NykiFOLapI3AlQGmtNDA3dslB8zCLFwBG6lCaaipRmmCFTqtVo2t6eHhqM8/f6Nf/pXP9dmnrzng28uT0HwmVtt+WOy/3ctB0fn5WWcOiM8cFJ/ev9Pzd9/p9IGM9PUAABAASURBVP69VibEUCtJ9tAPit+84pCMg9P9blRNFDbfEBcCsiz2yaOFvo0JHKoYOzDiGkWGLVKNtj923/Q//WzQv/nNVb/Ngct5uRC8VybyhP6zFuS7EtRnjDwR2BsbiWBirkyUBZmW+Yq9NrVWSf6D9gSTk/SxElhb6EDS25EIB2BHYjyuoTdZdIccwQvVMy9WJydm7LwA3D3kIoJDmb2O9685DH3QSMJniOrYdLi/16tPvtABGwz7g2oblNDEBDhz5d1p5X2QEkqB7wIJv4eQMlK2WauFsVW1NugPOjzsoHvQ8WFUJWluBM3lOuvDh0nffXvWN9+c9NU3z/rm3TOJ4MIiuuqCXldeWAwLE1fInaWq2h5OxJStpIrbFRI20SYt2GK+bHwruer/8PdP+pOHprd0WP8soazgctsmM7gTK8dy3mSbDRhiT1wdoH/HAfGRQ+PDEXsdpN0+tSPRjyTlAxPq/rjnkPCoV8eDXh2oH3baUf5/P9vpN67Sl8i3H5uGVpQYcMNeM3pM+A0XY6dKgtjpbmgac1PRpOl6Qv8n/ezr9/r5t4/As74mOT5yqHMl0/vlHBGVLEK4WycW/ncsjl+/v+inHCj+FBv+nEPjb7sdzzoxzknRyWRlwm496W3y/LM8m3yFhA1Dtx8e5AssLcj9n/MFwpcf3uvT5yfxKFDpphcfmqYBslhYikxV5kJmUUeEAWr3Phwkj698FCCBAMah6g7bvb0/6kdv7/UrX7zWrwI+NP7kYa/XHOg+HEYOjRswANTBf+CA+TWHda/BeeBg+X4/spFp2pWmhjUHZNhj2wNjFWJzcdG7909stmfVljoch/6t6v3rfa8X2hxnEUluqfDZ6ZPXd/ox+eVXvnyrLz9/0Gef4GsW5nFMBVoRThpKat+K3tzv9OVnd/qVLx/0+SdHvWIRP7Dpq8TbCq7/g4lxV+A58LTquw8n/eRn7/DxE/Wz3pMjHjnIewL8kv7MYn/ikO2RLwy+fXfW1/j2kQ3mTLwGsV7Rb8d8GJBXzPUrX7xcnhddn2dNHPLO+yf9/T/6V6TYNHz4Vf36139Sjh37wZv9FSmUkpDfcbWRexY2CDPBOZE3rvB55gDa/5Heh8dZ79ngviMWL8iU2PdIPhpqZXgqI7rfR+ywo/14GOQ/gXDcDxprIW/Ah1hYmW+m6xesEzKeWegdn56LRhrIDftjId8FNIWNpYHxO+adwTGzMg9WZJRzsA+nhCbE4ozMCzG+EIyL5xnPV+bH1XnWQL7pvJBhYfKsHbDGKjk3OE7XXl/l8Rv5OLER7uMwCjlw9lhTRzbJD8edXj0c9KbDUa+Jvzvib4f+FbzA5kwy1Qw5vvfIv9+NOoCzZ/yOjcYwNtValDWV4Ale5jkjxIKMLi2TlCqlKvA3qss62D8TOJbTOWVeEBz7NugdDzvtx0ElgoOcRVc2TxcW9hPrzBO54hF493juX1J8x5dTj6yNC7aqzNthqOS4pnHXlNBaibMrtC/wOhMPV+y64pUCbkVuQ8NAAxvfPXPisC/oG+glCd/MbB7OrHHd1y+5fCKvL9DaoCWuRM5MKii7Al2/7rel+yHoqsToUCu0m3ZjJSZSNKlvUNHb+WyG3gTdC3F1hVfngV4zsuN+NlZEDPooYAYwTM6BkFcpAc1C/hjIRSNzf8CGFT0SbaUZOhf08MvdmUP383Tqa7mIvUCQgg0a9hhbQqOwyao6YJNa1XlESKDJejTwrMMeG++IgQM54kBMHHajOjBn9v15YO4gQwoiWJ0Y34gNCCoxWGVtrdkU1MF4uUMRKT6VhTJC3b5xq4seZgvxvgGrnAcMtoNhRR+XC37g9hN40spccewt2PLCPLpi0IW4cN6QYx3MlfkCRbNQYE+LZRBXvIBpetwMsYXxMzABuA6MoiyVsUmZikpTAsTRiu5XYuJ8mjXhY6a+UkUVyEjVoI6+DZuMrfKlb2Xj27QfquyToQQ4Uob6ZXoLMszE5wrzDbsEdBKB7SNFYOZVxqOqhl8d4wEB67Cu2IRYWpVaItWYKwaPTXA8ZgVxRreJXNWB+Nl4rqVov2+MqQpwOx44Z/K948v6LcjkOea5/MnbO9aWIzG1Y24OzIGqAR2HVsiTTX6Z3JFfDAfHlHVGHo83zm4s2tN/PIy6Z426P+50gH/PS+ShI/u/h/1Be8qxNixa2ROHzrxYO/c/Pl7k/9zuiRcz56Qk1iv0e66AF5bSlcPiZ17gzqxdE3oQWNqB8wpehrt91W5IjUNRw5aVOTDg652fa8Hcga2lbd20Ao7Bim0GcPfIP5gnPrzZNjo+6VK275W5OROX9klIvc9j6ws+ZORrY4Dp2t4L8drXCgZNxMHkOMBfDOZOmU8h9gKCG7jzNmvu6yNPm2jhw/QAEZ8bpXHNczdUdC2y3XfovEPHccRPtA+1qtVU+YFs0etuKyq1qbam1qpqrSpZVDOp39oG+gp2iyiyuISTrswLx/FiuxGXhb6xNVmOihIRgT6psRb2KbWXhbYN3VcIzNjP+ntdvmKH23xcu45dSz5W5l9EIEtBFmQryArtLKGIkHoOsBWEJdQvN6e7qKQhAzlCQckg/QLUL9j08vt2nuyvrminCn10nMkzF96PZt4PV4zANJRCwkzQ7lX1KyRMgbzIjZy2RaVM+GeEuDvoH7zi1mB5DH7CrNgjtTJoVfS4m7D7lTx44UsSz90Lz90PyGS5hMwe3wG5F2zoeLW9Mb0go4INS6YSngxjhDx1NIM/GewfcoH7IkKdd2/fRFc3jdtWjGCcFWam/bHcXiousZ5FkswYWhnwhX+YOdBL2gVcYtJfK39Bvn7z/N/TF6ff1Jk48fvGmfkyI4npbZQL88L/Msx1pRiOMtBDpC7fhlYWA/X73F6tzyLhxg4Mp11y/w/BYwzWSy8XlKG/AVLCo2QKFRTUueV4WZHv2uOYOYt/Fgzl/spcrC06rv3TaQeEoZGGCGiFHCf2i9tKJG2pmqW/0w/EfStJPQDRJ6uskMRweT+SPHALjWjbxJBbDHbbbOi66sS+1zn1O/bTJ/bYznmJDDvm/d1h0N1x0MNd4/2y6v5YdXeo5OyiEfnTDCTobH1/l9SdYx6OTa/8ruQcTzmOVVlCQb8sHBXrPLF++jdlr8Tr4mDBPxhOH8E2FIigo3ey1pTbOoNsQxu0Hwf2RyNy7fRw2On+QH2/03E/6rgzDJRD/wWf/djI+VW1FUSIHrMTcXTtsPS97BX/2Ee2QUgqCSB37ZDwT3JZgW/TcT/oHtsMtbA3XPV0mnr564em/82PjvrdNfRX19RfjaJ/inOfjb3mCXhiP/j+tOgDa9ojZwPPwEKAJnTGoaqRoxt5eTBQ37Fe7mgf6W8NGWjv/eixY292d9ixpg6qOJdQ63rZjCVTxhvRe4+sI+veAL02hNpYui4j5Z72w2HQOFYVaCOKh8vzVNQK653x3D9CazAMg1prqs10qnZj0wFZ7o+j3rza6Q1nKwfW9YbMkOj7pGfWY+cn55yFibSwTnZYmEMwHbDxiA5Dh9RYJESiXJVamJ9XrZxDIZgwqQL9BJ2ZOTZ7brFvWXoeXtSzU4hyM3ujUQ95SOWjometUoDj+ecYsExJQyaNklbicYH2YprQXjHuhqykGV2YM++ZL19/86Svv3uSzzi++/DMe+mJA8sLsXDVB/Yo7/H7I+86z4B1X0kqpj9gt4Ke5rQS31fon9iTnSmv8JuIQ8f+hhyhQBgqPDBcG/E6M28s70pfQKfUpjYA46BKWbB79OBlrGOYuToMlXPFUT0WwBnAaYDlKFmUkQr8UJTsl8Bl/3aHT+/GxvtDwxdFtp18IUs3rOsAQ3lcNSH7mfe7CT1s9JbJmFDBrkG91STuqszbPkhkTNs7dLsgVHDuUKvGYdCeOXx3POjN/Z0+f/Og1w9H7ZAdMZUl0LkSh1ULhnnG3u8en3mX5AzD75Lncz9f4QxcW+cf6ryImQ38DVk37Bw8x4s+vbRNE1z5otOFIeJFSpDtNHdt/nAnZa/jTEHc4ATcULhh5FaKWiZQMGQlgQx64JDps89e68e/9Jn8G8Z3vLgPBIbZzCTEKwFxwZgXFDlzAn5+etLJB8YcgD1zaHz+8EHrdFWrqcOe5Hd3p9f3r/VwvNOBDfRAe7UioX4FcgUrXDCZumwYsOCAwOCbCkYqqsj5Z3+01z/9qur/+POLfg79lYOYZZnYaFy1rJNWDLew6bnSZ2fPPjBmogj6om9G7oUACLjWWuXksCMwDyShQ2k6rtKRAN4BwwvckSxfR9URWXJJvsXcdOFwcnKSwLYrwK0eRMNOh7t77dGzjk1ErWqr2h3udf/mM/pe83JyVK2DSqnKCKMAG+c6ay9DEs189FtSEBypkkXJmF5Sb2OF3qiHN3vKQQMHC04pVw6enh4nfffdlcl/1jccdH737qTH50lXvtK+WnaS/Yx+3lwoUlmLSks1ZB0oC7YuGUrzBgTYhDNjLywKH1gk/m8/P+nPvBolYi7xV4C/hbRgjIVkhDuIASmx35BFe3gcdoWJnjpyWLzfh0Zg2FHS7slz8KTa74mTPYs5sN+xmI3EzKCKj37ry6P+CHY/DE0NepEp2MkunpBtmUKFn0MbtQfHiTq2SdP13A+Mv/rukaT4rK+xh3/L+IlDkJmJtlmJIkVNrRwye/P2joPGbzkA+jm4PjC+jTnpAwdBJ5LsjJ1nEu/CePO/zTsoIRC3IkKhlICgZuCh32Bpof9vfvK5fvnxve6WSRnuwpgYegO6HZmzH2k5/hOkgBZYSMynOyncVqBXMomTVFIOrcmHbW/uD/rszZ1+6dMH/TKHs1/wovz2YX/bBB0GNikNoDyMejjs9XDc6YFDY//21d1xxP6DbO9+iIpth6wkwKYd/hDXicXzPQuME2sldvbHgS9NRt3zZYbrFT95jhRk37Wmh8NOn7y605efvtYvffFGX3x6r084XL6/G7QbSrdDSZGLUoexkWB3+tGnR/3483v0OMjf+u53VbXiK+wUKbUxiSmSLSvgO16wf/+rD/q6/4bxhbi/8g34Vc+8gBhOvHgbHtkUvf9wUd9cMjcW4iqxbYOgdW3oGrM0n1ZNxPvE5mhm3hAemn/8E/3sj/7f5evNV39MP/rwRyQ6VuRZ8AwhL5XQbT4sxOckx9nEnLtC4wytZw5pPCc/cGDsfwlwpc389+SjoVUl9sKlKhij1apx17TfD7rDvgfqDbsG8pI2ZdlN218GWbczh0+TY5MJ7gN1b6x2u6LG5j5SzNlNiXzjAN2xWNS+qdjYWGBV1UK/Nm3Enze/jm2q4EiO9yu0L14HKF0379lzfhE5+AVW+HA7RCFF+wZgHQgFjf4bS6ighhxDDVm+O+LtlaF/YbGTY9CbtRF7GC9NCB9nSoNjbTfIsbAfR+1tN+Z8q43YKNgtiKWQrwWeC7LO2MNyLjwL22UkRQhxNHnzwkT2S6XBehrXfRX+R2y/H6sxirMHAAAQAElEQVRwB76cNbG2XDk0Pl8uOrHAPwIfODR+/3S6HQRRn+FXGdAYPyCX9Uh4mv2Eva7wvBATE7G3ESwBbsUoHlOwyQjsiO3dGBqGUMEvipUX34U1aGItmsnphkUzNCyz84a4YKNCKWzm9pk8NcPPvlrwc0Rgp1RrRTtiYDdUNeYUt1K3i3DG5xsvUCsHKPBlvOksKLAgv+OO5RT7YWczhCbpiOdVhC9xlBpqhX7VEV/dY0PzqTgwpBc9Zp29XnNgfOXAeGad3rqPA30TGqERGffY4cjB+R5ZG3aCCR6UknoFBuTfkT8cBwfmh8u9S2AH7z2lYTc2NTadDME+KzRWTAQIWlk0tIZdqpL6Rq8A1FJE0JboFcgVMl9QFFY01K9tQ3Jsaxut2Nu+cE6wrCt9m31BifnUgVEuJ+w6eT75ZYFxxrOfVy38zFjD8m3qvoEXtzAhsqhDQAcloLn1+en4nfGPaVuHANmAwooCMrlqI44Wy0r8XXjhm/lyTMQgmssxWlDO0ApxUQp2qd2Ph7Fqj52HlqolVFLgC/Yr83tlHs3E4tJlCZojUsWQqQA22lYCK+isKNRagcbLzCZxrgr0TcanqvuAhEkmA+jbtEF/lfc5V/KcYUOPgiw7ZGvQDPAW9HesX8j7zodX5j+mVUGf42Gnt3xp+Yo16ngYtR+bRgMxNDTqlI5T58fd0Ogv5N9C3BR0Ltgi5b4D65Dzwh05+e44stdlLON3jD+Qkwy7YdBQvJoUsV1F7lXPrD0fWDf9rxGe2EfPdCQ6FnQdsO0IOGYs+zP7jQsHxzPrll8Cxtb06rjTK+Q+jgOyVY21kEezy1bxy1CrGm0Fm2EadcDw3MIV4AZjsuNUcLptI+TLOKQt/LgyPzdtBJF7MK9Mz8AQLGxs3E7Rx+CXHv/4dobAjL0nwGuHwCacFAzsgCIbeCs+MmzMCW51gI6IAFHCXV5XG3lwZO3aASP67caC/Qs5sQJNtVaVkgDoEeIGXKYcc5n0ZcE+4FEmUACPa3VQa6ZRlJlwTeJrQ/+FcsVngNTpNPwytAo/cCOI69AAnf3Yuk0Lbah1m4PM6StzemJNuTLHZpywoqBt1YG6nyOgU6SGjrVDqmQqaQ+FPl6g92ryaT4lwXmBiFAEkDfgAax4AYp+/+K580fTj+WKbPaV58hNzpURmwJmwbAO1GmE9Nb1riWwJwDPBAqQmfR3LH/Yhbfy46cJKeB8A/V6SkreG4TdxFqzMEcWXZjbZ+buhA1n1jZEFKHYY8QftsdKg2FhYi/Ye8P4EaGCHSNCvjY+PJYugQaPFd+uxPaLeFGgG/3ZazIhS/Qxllx44yF5vH1lGoLnRofpWg7Ic29oIiUGC+wQEeoldbknJBebpN/J/1Q/H/4GNemfvPxLKLzXGcGuwGy6AT8kWIGF7L8yV2QTFTq4TcOwQsFz86NcXcaFsYD3hJb1h9D7GQSLm9gmAg3LFdC1qLhPLs2qUHFJF/i214rdZmDRjKwLBD2u1uzzIZDRdrE84grGm1iBSCmpDjAomUqgRKpkqhoKZYegTcSXJOv9EikZ0k3OjZZN/sUB0OErJXsiP5vv+TL3f037ni/jzryjLeSXiJDn7WHfyM9VdxwSG46UB2BPLmktlZ2J0HXTQrwFnJxzjHvHobHhSLljjSmZQgiFpIggJDbidtOF9+uJsSu2saRQk8H7XZAk2j2mMKbVwpwvGlrVCOzJ5cf9yLsYwPp0x3vwcbdj37TTYTfyLmQYKIe+DjsP1hIS90xMOn4mcs0NVnRY8dUKS+wl4YrAtqmK4czbfHfkrcNu4D1x0ANrytCYC9Cy7f7Uw6D/4etR/yfeff4fvFs7l/1n5LH/jDX6v885ykbbM/o+Ak8Gv9fQtjBvCjHRoNWQz/6v8DTtcWjomzegrRmvFnJ4kdfM/X6Q1+FI5HiJY6Fg4JuKjXbYfs+h8Eg52G/Ox+yL7d+BtWHHHu9wgAf95hviIuC5hWNVioiF1DAairo8Q1WDdisVuarGsfAuUmV/+xdWvNYeoGtZxTWzPz370NR5iXmAubCxyC2bvJYlODWgT4w05G40GAbiuRGrqVkbZ1Q+p2KECjgJbIxblo08tEJrheZtshIq8jtc0P/xDugXbFRKsu4kcic46mNmEpjnQoSU9CtoJ5YXkoHn7EKMbMSh5yopRhPnGI/Ml+/ePcvw7ftnDirP8rvMM4fETx0uHBxf9IzeZ3x/ZdNvHrUU2S8JM8s/Q/dKjJyZhx3PNmIvYL72ASaQr+QhAO4uM2ZEwhACK6CZA2vyOKjgF5/JBHFk8F4gqY/suw7Mld3Y+typxFBF15qpkthCNyhZev8RvCM+PAyt75cGcC2zY0Jw/gjOIxGyWWQ7nnm/m7GX5S4Z0A5l3ngUeA6t9NipJZUeGOKKTtGPhfaKPrf5PerusJMPij/1gTFnrLvdIOMl88D0rK/t+sw75YfnZ33gXdLliecrcbd15ECGGwhOG/Kt+AND+lEhdRCX62JMZhaV2hhYeGaTg7eIBy1YfjUByh4QeMSDko8DCfPT10f9+LMH+cDowKTaM+EeeDn/7NPX+vzzN/qcQ+LPPnulVw9HeTLBU9F/UmFDoXxrVRVjlUJb2DibZvhdHUi88NjQC8otKDHRNlMuTIQVOlkak5GDgPs73R33Ou5HHTxhCQKhQB/nsYaXQLMBH+j/3/5De6GO/s2fT/oaehv0+mSF98pmYZlmTUzEyWOxgSfFQp/5T7zcLy9tgVKGRPYCjOi1j6KRegXcZ606MxjybqUCo0ai3G2hg1IDII77F4PlALo8TJgVntZ9IdiWy5mF5KqNF4IV/bpH4RfYMV1GCpbyh8fLV0jcQCgCkLSQBK68VJ8IovffvdNXX32ld99+pysH9q1IrYbyBRBRXW/0dbmiQ0SolFBtyQRK7ex7Jt1AoBI92pC5gNMgNjJRRybXjuS9Z4E8+hvZ+6Y9L+uN8aDJ1994nLHDpn+ehWXisGvCB5hJUUJO6PfHQf527o5xY91UclUlYVbk7LEDkQ0/BnYtKmqlqkalVhVr5bA5NPEie2HBunCwe2Xz+BVT+Svo+5/GZJEKcdhIAgMxZJ4N+a3vhbg785J1YsyFjafnQkPX41jRfUC+vYbhoDrsVdpOWfBogW9Gtzkfypc6hXzN+OCZRPiBg+RHXuLeP5FEqV+J+RXfriiP+4W5fwEeCGwKPn3fyv7Jx7UU/d6rV/oTf+93tSduIwJMgDINeat75MaH9eiJH391fjRyC1QgkFmAy+C5RxuLz9ZhfpEvQR6x08jcH4aUY6Jhv904MjexRzYt84btFy1sAhzP5CVlpIptRLngtwu2sO4zdrEsJUu37R46NZPFc9UGz1JCY6dftSfmdvhggL/bhbFM3zQEbsOfx93IYfZBbzlU/uztve4Po0wvsHGD1oHxh7GplrRYfVN0Jj4en66aWKwiQgO6Wa+CzytQSlGFdmFMRMB2k2nuofNAEj/CY++Y59kxBJoacbpH3vv7gVzVtCd/DvDODK04+me/9v/WT3/p/yNfX/7kT2t8+ox2IcOiM4cBjxxGnzkYmLAhU1G2hXGlUEpK5CgZ8ClqlhcZg+cVOyzkzIm4vWLjmbrtvbD4XtGz/3ba06T+n/WxKb7SPiMP5oGqBFlZRkPXV9H9P4F3ZXNwQR7/hvVtUZ/l8aAgR3a7DfhqbA2fFbVW1eoNhlqxIbrzNnLhkOPM3Loyz2b8b/7eFCz0rczRFc84LsVlHVFNlku9fePTtaDXQMFt+a0naYT1ZCMGwYGIMbJIgW1MhKY+HjNpIX6YCr1EDGJh6d/EXtD1Qiy4PGPHE3Y6YbsL+nsdmBm04JQZWIllcVWYFATNTGVJ+KVu/DZ8t8r6rfATV0GWBC/C0oVMYvacQfjppVxQqPucMSv8Zvx4IVdMlDPCzl7f4O9y4vlK+5V+93meF2gv8LpC84zcH/3VdbDyChXYW45aimpJfFXYPLoevS+6Ctn7KnO3MhcquNazMR+cc4daGQe0Cl6R8gaBflmKkucCbgWSNq97Gzk7zR96A+2NspYkhyc0QkFdEfgpiAZpQX/H74Sewh6gK+l354SfrsCE3QgncDdQoCEAHPNO6IV5S0IctZa8RFV5fu6G0uO2ZUiMse1cS55drsyNBb4zTlqor9uqTCFrYKvUwDwfqniWqscABX6tVugOst4RiUyWa5XQChWY62uXtetGwwxc8dUFXhd8OeHb7v8+Ivj8CGLsDSCl+MFPKiV0zheIuPX6uSJnrYk8hqKSqcaz5+hoG7SqsfvCfYwL8yCPI4djZkIu26IDNtjMnM0NZJRVKgSTfVhNo6Wqn2nvm2hw/UW+cYZWZJzMkIJ5im/PxO0z+cC/WXJhvs200Ytti3atagC8BoyWtxZoG9A2JJMx3UZ7oV/INnsfByyqhAhfBLLPmtfkZYpYIvY2CYngjT+9kT4TOCdykue581KfZ+jtvLTiF5CVCvimKjzs31IK9YoNKfH3UC1nQ1aAeqtNLYsZacavG7wK/hiHUHuxTykhhorw6GCbVPwUKLVy2DMzxz0O1sqUOnKv8IAShCTr5AYIWImLVTNyT8uKyJtM32v1bqw6HAZifmCNrfCvXfZqObBbdprShu0YqAip8OEX14osBQjYW5YF2o4Fg2MhUuCHbKcL8/BCrnEsh6LbTNAJyUWHF1b4xfwA0QsOGNzBUzAuldiulEIZMlYXrfsCxRHSQxK5DNFLiUJuV/QRyLRil63PM+fQlby3YjTMqo2694/9GeIreq3ug7Y5rPjLcXRlDz6xd14ZZB3dZzFA7TTchoDKTOydXQa39byE3y/Mmysxbeh7HtbklVwVCFkC/BKMCZUsighl6iXOQq1m94PbArmsVUj6CEVcCMOtjQ+GQycYDzC24tsK3c6HQfZnKakOGTc8ypJFEaEUEKmSqaSMYJBuXK2Ta6DQH/TTtwr7OuZuNl7Q1zbElNhessgmkfDgVqYUgSae98jrNW6hNG3L3wcIurpdoMrQx37fvOn76g2t6+6AWvHjjF9XoHd58As2bIRLmR8r6/xKTKwM2TrLBK8UUw3ayXl8+eX1hDSsGV+ZnnWyjLDodFYaSFt9v+B8tcCzxwRKb0Bnm6HE3mHa8FgRApO5t4NxaFaCFxGKbh/dLkRDwFvdgwDMJvGC9hf172orJ71ZvtSfuPwZ+cs6pj19EuxU+Cj2P2VGdBqw1tZrv/joz/3jF22uuQl1ZF070ODxnQB14yRkIa+BfDW2kPOaS0JO1sNo9u0CgU7LDVZYyXBigPqEwc7kjDNxgzkVEAwIG3VlnDBAt7mZG/rIUIlQFgDcACAlryXi8thbnVoYaERWIfxKAKzsMSf4ec9wZp93xb880itFhDpd8Ff4Gc/57Jm933ve1Z5Os07nhT3veosL5O+6iQtWnQhVyPTqQv/EIehETlzQc6XujoLsFSgv+ooBuLevT+Zp1n+g0AAAEABJREFU2TxmRrANmS07KEbr1oOFNuTjA1VX2jfdLCoF9rDvvQ8fGnk+kj5xbR027LqQky7IcyYvnbsNFvRBJ5Thhl0oIlQyyREAa/ZQiyoxlchsuQf2DN4/HXjHOXAIux8L60vli8im/8Wvv9G/8sle//bTrL+DDSAlX6b911h/vS/977RNFfojdPdD1RE6d7wj7ccqr1nm5TEz42dssDE4aAhZU0Skbh9t+HMl+GcCyHo5B22MsXlAkWCetglyV2Ru8GrwLFmIo1RinwQnKCNCUigylEAQ21n8rN4WQR0bBOPdpyaJM4mNONuIVSWPjKvwCvYc6xLkR3DQOejMSHgW7Fo0QqfrbdsZ0N/+WoiR5w+TPrw765l3wBM2fObd9JHDv8fHZ85srlrxYaaQ9OZTWyOQAfE0ttQRO756GOWzl92uaGilvyMOyD3UCk5hvjbthtbbS6sqyJMlZBolkRO8CrRh6PvY0WVr0KqMrX3sfhw4QB3w+wjseP8f6Gtq8CvYQNCBoiIFBHoD8CkvfJwb7DPvdSfHJPH4dLro/eOZw86LHv2nLZ4vHDRf+QJwIjev2o1Nb14d9Qlf2N8fdzd+0LMNZvZ8E2d1Fx9Mc7Z14QxtJkmvxIdsswi8IK3E0kybYVkXnheJgPEeFZer8dGwlaGiQ2bRxkhCjPfzta8fM/IuNBCaul34Ghpzn7NgEwdDq2qMjwhQAHI3nwp+srdE57swZmIP6rGmCTN6exfVeAE/hxBdXmsSGgP+OO73+MB2GDTUio2Laik9zio6DBUZaqqVRINQIkvQH8iVOCYiJGi5iAhFhG6XY0sKfrLw8mdIDBEMcvOKshZ2wQIrsBloC8TNkI4ciHzy+qAvXw6MjyQIB/wr/wbiJ6/0xWdv9Jnh09d6eDhoJJhM1xARykCJUlRb7ZAlFRDe4DHjvAuOnVihZ2DBGXb0R1hwzIKxE+XH3U73nK77wPhuP+iAHK0E1lwJKJwPrYXDMweJ9fijh6L/5Y+q/q/fzvqL36zaAo06CONvHRbGzMBEgC3I0ccil4PJMiwEoWXaCDphR4YLe6vxMQJ77OiSOBOvhkIaYAPElxqbyioNwG7DjioaSSZoz3dFAX8ATAfCxseC7AuB7wPjmc3qcr1owSYbgS2uiIA3o7FdREoGfbziVokQtxTq14ovp8tVPjB+9/6dvv65D4y/1XQ5qUKiYr9CJQBE1IyeXugW7O64MJ0Cv6GlRpLufldIECQG8BkuIlgJw1aLfPC6I/mN+GZ/GEhag+45FPaBWQU/TEzYHvi3fnbSf2NM/TrtMwsYJldiT9O4OzS9uR/59rIwETaVWFR4QTWNkiFBh7VCtwPjxBdVNarKVhULL4qTSK6rLs8z5cS3txOTfdbf3HWJ9WvoZp1rKz1pDpQVO2wIcSFxndgknNncX4F12dRK6mCddqPG3V5tPGhoe9U2qtQR/asQCQhFBM83iAgpNl3h5xdSHxgbnAyfORC8wqvPOfja1rhKjjHL4Yr9Ia5NwY+ATR+viNBTG/Q3Pv9Sf/ibr4ixrfONALeDRNHB9Ex7dYxRMS+36eW64TEO8xTs4GdEIj43MTXElLSb8U+w4KR2xMFAPFSCfmgVv48krr3sA/92+MTGauZwcWNDpi2QK1XJO6nUQoK8kiC9KfIGyfYtCU0Oi3fkjZKpDZs7iVd87ZjbjU27sWpPbA3wBUXdPth1YdNDyOKjgo9GPdzv9ZYvtz4eGDdoCJ0H9Doy/gCdVuGBXBPy+cD4iUV5gk6k1Iai5nioBd+mKrgV/5e09ILthi6Bvo0D6R0xOsJ36PIN4IKqhl32fNnRD4z9288s4sNYFchgf0/kmb/9639R397/DvSK/vBP/zTzqGhmHvgLDn9reyI+bCPbx37TR9dHKNGpy1QKcdiU8KVZziEzNjH9Kzzsg5XcMWNzv7Ce2Pg+G/yFiGOczaz77GspFClBmjIoQ4rovpgJgCv2uRCvnhdnl/jw6tyEYLbn0Irsq6Hbr1EnLtqtdF9BVutyIRedWdQd+xOyzgSYZV6oL8Tnx7iEu/J7eTZtOJlPSkyG7+TLSJQbCthGC3EDuR6rjnEpVDK7LqgiRiItMU2NkOh4MzFgOSbKCzpe8YF1vdpm1tOHWdjranvSZj62xwyubWsREh4lk7go8CuKcKscdtrQaUWoDflFs3EjUhK2RY9VIuduzLFVM/RvOmzItnVZPW7GzhfkuFJeWSNm/DGjwNLxF3Lboiu+nHheGRU4ccMmEzbtvkJ2l1dkXmgLpTKKSlJmucU4MdRaqhC7UUKGQlthHlTaa6n0FWK7qn5so71Rb/i2AgW+2SGVmd0eNW9j/CwuzKGIgEbqRjf73C2Mz5KKVAdMwzZ8Y9O9sUlbtCC70KlkqsDDdOyjCX9dAPttxv9uFzQyixKZsxQIhkwvGDe07Hlkz3x0Ttm1ooKeIS7ou7wBvLHxhO9mbL5it5Vn9zXwR+gMvCwzXFRFE/kvVeFXh0b8j9Ct8uUYsD88hVfiwM8LvBC3+9lxb39O+Ml+7nGAItxWWRhMEjpAYGWcfFG3LEH7R8heF+qHIsJY3Va1JH5LVYSs+NZl16EWjYZGCbitZDI+O1/b9opME3E3Y4eVRReryOB1zb+9AmloR6fdoNXQvxFDBVuXlJAaEHZJXj6KGjYr9Akq3mtcyCMnYttwpm57W/QReT7CUAt5rtxktQ6MNw3jZdenCLGRedW8TJrnidhhrWGvNW9FMy9tuE/dnhIlMYU+1u3C/s58T8xxl85xzgMzc2xZMDIT1HxQCx2tZ1EhrkoyH2i0bK1W5Gv4HKiDxt6fQkXN8MHlAhWcogH5bZ+K3FkkCpl+olMWxnDbx7b54oHsH4L2BCkiZGREkmNoRaEVHJcLfG4wy1eB8NAK61TVcd90ZE81jlW1lhsgYy1FmSlfpuEy+CgZSsY3+gs8ueWwWzCic4ztY/ykAxQt2OlMnJyZo64r0mLeQJJpJh/c8mVa1sH1DhHgBNVQMraW6PEStIprQ8cugA3KYLeb3g2CMbS80AhhdrvNgH0sz0puN9hmG+YhjLUxlzdorei0AC4JDEZLK32z44I9+JWYtF2Na1gY43KllOVhRETg36KIYKx0mVddgYm8ZFtdvI6w3l54Np8QPwifWZQlFeibQVvc6oXnwhxKSprlK/j4gxBQofHljghlhkop3XYVuoXxxaX7qCdlyej9rdSOmyno+CMVkbSlEtxI2kMSgCmFKeUroREvjYScbNcZ+87EgPPYBqLtI3AiQgVCpeSNLjTF5TXK5luZpcZ13UDX7Y6XgvERPHDb1r2gy6Wb5UGAaZj3R0AEsG73hhwOn5XG5Qdy4uLuvchQYgTjEQasoyvrKUCcLNZpgTNjje/+XtI+o7z9O0HTfC2DY3oT+AgXEQr0jYjOx+3uh5S1FmLJ/bBWFh7jBcRlZAob3XS/J0C79fjL+vPu1T82/2n916Z/TCvyuCHxm31e0clzKODv9o80IswE+aCD2dzVwc1eH93WAUGtp8G26/yNybgAwXnf9Cv0hybthtBIXm/ErPXaGAAaeXdDhY0nBpvJC2wgzfC4XFZdOSSzTQJDGMBkDJEBgZWRHm1wezI+M3r8Ws+gThPU0Alcf97A2Ju8RvVO0crjgp1m8rrn54X3k4nn7jv6I0WMhlxanivOPpPTns6T/M7m97XzZdEVmW8+ZxA0ERPOVHhkNOMDZuo5cep7so19/dafSeXMB+THcPaVdVEEXw+q22qGp/eVE3wX4qv7Dbqo2ce5DHOzY4giAWGAcACJ8DUr6+zAe0xDH5RivOeJaRlmeFyhfyYnuZxwhNtMsvsa/FDIc8I5pJXCml3VSrK/QXaEGFthXWnye73fyQ68V/3ScdC/9sVRr8eif+Obk97zvl5KKBEhJPW8gL3//Zl3fnT+xzkoHdk47cA/7gbWqEF7zpnGVpE70FJ93+fc4rGmAZl+b/Ralw2hV/RZsNXE2jOjy8Iz3eDdRkREp9dq0YDclfImV8rxFuHSuMDtln1T0NOyG8LtxXipxHeBXlEkDnjkGFtffJCMqcZj37HNoRVdN76sVqQSqAxqwFirdpyjHLHBgbV5j/6NtgX7PD1e9PjhqicOjp+fJvVnH6I+njjHuGLHBVqON4O4mEgoDGs1ZPM6//rVTv6luz1+GbDx0EKVsrVCbNTbF/EDPm2N9qLKuEzrFyoQKqXg76qhNvY0ww3GpqHRxphxaNrxvAcOu1EH5N/TNkCzQquURMZQRCgVxK6U0K/QrjVEM3N863sj+2xmf3nhvfD5dNWHrutZT/6lOp77vow5uKwrOab2A+O3HBg/HPfawbNAzDlp7jEwMT/POnNgfIXe5LO0dZZjJcUVxCFBvmwz++4brLwfb/jP/YioysdQE/2LslRkLQwK8B2PQmbkJudbbufizYlTuumDjBv0Ez0bNGyLjKQ3dPsR4XKrJXLjNvLCSg6cWXNmOZY33NpBt4tHo92AB1hImd0nx8OBeThilwEfVvxf6UrVksifGuzHLKpAyVDCMxlrCEr9QipFhPwjrs0CUEYE9CCStSogwocsyUaGXJHEZYY6s10rOKTqMFYdmcj3+6YH4H4/8DwQkDt98uZOP/rirX785Sf60v9E/PPXHOgeYBI9uK9OSsBMkkZXVXg3eFegAJZhRUzmOQ7ZgBWHLBjPjr/g/At1HEsSiEiS4KDD4QjsSS47jDUQxEW1hBJFAscHDnP5L78N/Ws/Cv25rxb99iNcIhRRFNBRhyCQ1B390UAb4wUdd/glf+FFcSK5LgSj21JSgVNj/AjsgD0w0I5FFZTkbT65MbrrfAmlivIjSQTLyOMG5ChAMDYCOeC5IvcKv822Aj/gQzNBtBBUs1YHNj7q8glO3Eo+PN4gXzy7oD8MbmfMBN3z5cI3Vx/6bxh/9+27PqkEjoTl4Lc6BlwucKAuxhbb9Q9AKmnnxhwbC+HaYSXRBRMn0SeJq1KLaiskp0JgFw08N6DTC3Ft/Z9S/bmvT/oXP9mrMG6k/0CCuyOJPhybXt83YqzosA98LSCpF8pKwiu8lGWnuxtubQP8SkmlQuIFcUOmlYm9EFwrG3UvxGee/wqx/CnPe/ASnqUUFSZ3ZmjFZ31zz8vC1BcgDCK9zIdkQhaVLIoo4CZ+CWI2tPFcclCtA5O3dvDB2QD9Cn3IaiKGL8TShUPo22JNjPM8ATM+X+g3/xV/9RLWm/wjPm8goZv08uky9H7cAQf95lc/ldAhJBdAyH7ikdt0AAThxnemF7RzgxQRHT8puRlHH7cZM6rjS8E8S3QrN5+2Itu8UdZaVUoDo2jzN6uziFtgDaEONhLzetMFm57R/4mFwHaerbMEm/AHEGIaMGal3BQBT3xTa8p8WiNWwfZG58SCcOZlrtPBfuYTAT729oLmRTgi5Bzkg1L7PxQq6U/4bEKuVd4w2Se2uRP8nhjcfYQRX5xII5IAABAASURBVA6GooYc2ceq1w/E0cNx1N1hIC4HNgBNw1hUkbENKb+cH4jlRnwG46zrRNzZ9ycWwGe+DPpPPv/3dC6PqufP9Id/9s8wlzZdsdGFA5Rr32yucgzbZxGB/aPzbti8tSqXtaRqpiJCGJBScg2WolkRgS3FC+wi87WuV+Tof+POhLGDGBAR2KaoYL8CzYRA0LeQC+brRqyv2IuSMTNtttuC0Tf8kYWxgMcUxlmmBp2hFWQryJGw2LRuC/aekWUiHhaeN2hKjnnbx3PA5dzpkrMl9Y0wPFyiCQ2SQlz+MEiIBB1oMddncvXEBmRirs/IORNQfsm3f0kJ6n+HELwzdu6+4CXAMen6zTbzzQf0X3ipuOEtvc1zeIZ2lxE+C/Rlu/XYSGVBT/TPoK5UoR4AtzrwUcBliDzUdJw7rQCmRid06Z9S5A3csqK/8/+C3N1W2GeB/4w9F/RzP2lb3WLkYXEtKOsYOlu/HktLt5EUKgXZkKPVokZZKat91Winz36MCGUJ9b5aVVtlvlNSL6UoM7+HoK5I+EuIJutm2ODlvo4bRQFOhBTYwW2F0hAKoSLjNkD95WmBUAecu0LM/qNqzA4bDxvtC2Abzuh7g4XYWmW7bCZq0gbqkVKtwdxMjZ6j1BuAmvRu8N60wHcDFnKTYX7JzzP2dp8FRX1VBjWgFkFTKtRLSslHxR5JR8mCrAltOqhZZh54QdyQcetzaoXXig4z/Cb8a5hZ62e3g0yX+rUJ+QD0NB3UpzmgKiAkPtWvYBQV4iBoi5BKJn4uyAkUw+15aKmh1p7TG/WK7AU9wuJK0FnljfGCLB1gat50QRmBSBCel8Z02w1o75WNsN6Q2c+bTLNAP4F44bGg50TuPrNH7Hqjm22REV1er+27VlnvP0JjT9o00Nask6EUcLOv0TyyIV8RZyWGpAV5LfcMXVIezyvyAGi2MG+u8L+aP2uSf8vZcvi5z3PGLPh8AzcTeZC7ZFEi2yaukCJCkanMWxmRinhpFxUQrc/WZ4ZUOl4o0T9TMu4KffeDKlwG5qabXZwjZ+qrNv+EJCCgkR4MRNBAI25AZ6HbBqA/VNyVxHatib2Kao/HkNtDupV+0A+uLgTPlEWhgpyOiaROE7JIM3F6s9GmBfs6Phds6TiZsZmfBd0IuDAIFOLgJtuGHuKyhHRpM06kEp0iEn43qKV2n5o/VNQJQOgXsScl+IZQQDFePvUHSo/zmBV72A+4kzm3dR1mAmIi7mb8vyD3jOCOFecZl9f5qgtfbE7TFfxFGzRMi0pnEgHPDpLlt6zieUHO2WsP9K8wnDynqU+sJwsl3ex3QyWzj0t0t317Sb1AwzY3FD//AHAlcS5eBON7+9AtBTeQjO10SpKfgO5zKXm+9VHP6LYDtcuRAXe3AbUE44pqZpcvaDOefFlwSj8HpR83bMZtM+MjWjcAYaKDXviEIqDngQriU5qxyYxtFmJpgcCGUSMCfACeH/kX6mlgHFLyqRuAG2G6oY+XfdNlgpbbkn6XHwF27D3wvX2Dvx0Pxie1dZn8bLmuxMNE/0IHBX2WDioOWBcMQuQeRzecFf3ppN3SRIS6zEUK7BlJKcwD3EQD13WQ02CcCCV4ftbHi0kCyT7Q5UdwfP7n69/S75bf7pj/7Pav6LC+Qk4/QrBbiLp9AWyw+wWgC8/09vsH1f7sD7d14OMX4xCDZz6NIkRV4aOiYylBTAIEZ6KAwSLYH7bpsm7ClMLVonoDKhMNF2AiFnhUZMq0skgfwTwMkDVJYANPPW5LhHp7SHR02DCwf+PTB3mBfL1dlnqD76oVQSaYeY/d/6Uc+7sL/K/My1vu2qAg8LYeoxf6vX86nRf2zje4gDsZHEcAqQ//S4jTIV1R3GjAy/v3BR5+H3XfOBTtgV0rGjCg9dgkTQSb5TB979tmaDOcHqFndNvYFvLVHUOAkJPEbiKQOuCZIWUJ5m90G0WELNzNF6tW7D3bBo5xZJpfnp2zTFLQuIEYB/CcBuhkpAoMDA1fD8g/+iCStk/Lqv/5ftO34P07T7OSd6YdMIJX6ce1XYekfkGkv8A74v/4mPqNh8ZZUgUK71BVe96fRvZlrRRFoBUqOkfMGGLFPivGXl3vsFo12WNr12fRQumcFBLjpczsUAplTZVa0CGRBVAoAkAmsNUvjJA8F9bNYQi1lvjIUDoubInjTTN43WYhhfGhXzNVzSPNI9iHJDYsShV4FiXtCU4J8NBvVyt70IrOTX6X3I1VjNKVmPMvDfldZGLv7tK/1HTmC+3JSQyNs6QavFoJ5CvUiwZ84TOHcUw5vkZirAN0WwOnFFXGdfBYbFEb0lFmKUI0ZUjRoX9Qpx+5a6nM8aLWKIcCr9rBz0N7aadveIGSCa2AZqB7AqXbxvwq+NV8i6CPifDpRBw6D0zstS/AzFo5Eaf2vf2pbQM31Iaqw34EBu3GpoHnik5iHmyccS3LpIVy5aA4NKv/oiGbowSIJjlgTG+F3wZfgyjTNk2hY6phD+vR0KV2uxT3Mp8F7a2D41DEgLhsLykkICIUEaoYcmxFiWwh2BI4G/iw4mGjhdsFsKKn47fLRN3xDEMQQJVHfwSeTQOIyG7TsTXsStxgbw9I+LZaZdmH2ogvoOMUFWQxJPJFhiKCIfGRVS/NG5FgtKKea5syIcQHA5IB9CGAlfFDJQDvD4M+f3OQ/4OrH396r1/67EF3TOSFgP3w7QcxY/RwpP+zt/qVLz/TH/q1L/Trv/q5fu2XP9WvcnDs8Rc2Wr//06/1058BP/9GX3/znc6nCzyjK7Hb7XD6Xrv9QcPuoDoeFHXQGqkZZ1443Dw9fdDz43udnx81nZ80s4GDgHIYVca9qsfuj9rvd7rbDxxmV93vin58CP3Pvqj65VH6N373ou9I7gW6pVSVrGrZ1EpTAbIU1Vo1jK3T2e1GNTuab8cCEy68UBi27mkRgKFdpB6iAUVHHwKTyIaVPuwbCvmiSkHdFSCVGhi3j6J7+D7Uptdt0BH+zWPwwUIymDmo3Hge0Ovh7Y+0O76GTur0+IgdntjAPmu6nrHFLGKw923QFLSVKUNESBnqEPiXyQIih1GTHp+e9M1XN398eO/fvK06nwI7r3p6f8XOCwOEDVK7oepwaNpzMFaxkUjyE9+uPrEgvPvuovfvLvrAN2EfHqFr4Nuw5+eZg+iFg/4V2KivOp3WPskSubxINpJxhhA19BSpr7Dhv/5rr/TLnxw6fPFm0OuHgPeqV69Sn3wy6PPPd/rRZzt9yeHyj9/u9eXbg74gRj97M+rt20Gv3xYd7qW6wxHDrDZuxFYie+kvwxXbcLaCLLO+Qe7/F7r88eezKrE2Az1Z4UcnrtmTFn8EQlaScK2ppO7fcBYJ6UosOi7fvXunr75+p+/eP2teUrvdHfPiAdlf6dO3D3rzcKdX9/t+oHjcN+xZbrBL7ceiwlybWbSfnq9sRq66cPjphHlFnpmFb1kW7LZqJgadoDbi0bEhpQxBnAQ1318xH8+16A9//XP2SitNYOJ3TN7rzH6hgkom8V5USuk6RYRSgtIPIdRx6SvIWDtIDb8NtTB/K3o0dBj4MmkkORbMsuqZ+T2xyYmsKnWnLKMUA4eDqXfEx+9//aSffvOon3/3pK+x2RP6LpYR+56uV/k/FPR/LPiBbxYxC9oGqWZlI7VoxnlLrJq06rvTST/5+jv93Z99o5++e9R7Dp/fAab5+19/0M+++aCv/Pem3z3p93/+QX/3997rd/6Ld/rJTx/11bcnvSdOzxyg2abiipSipHzAe3cklvh29g3w9vVOb16Nerhr5KqqHT4bWCwr8u7Gqrtj1QMbnnv6j9T3B3CYL8NhIA6rEjxhWS/238L37//9D/rpz5+ImbO++e4qx+H/7/o7+muv/h35evjwj+hX3v1xKUK1VIVSG99SEwoqCDnC/wjth7tRrx92OiLr2JKNySaRn4KYTcYeyIWfMDc+/9TxBx6H3w3fgahpnbT6z7u00L7HZNMwVI3w21Eeh0F7LzAqwtTiy1ltHP5jfgUyDEPRbl8Zk8gYCgk/raDO+GjWhRz9xEH45IEptYYe+HhhAZ/w8YoyAXYyLksoM4XI8py7cBB7JiY+gjfOE3NgJdGZTwO/VqkgWqTkgY50MhbjN/ngyZuNE+vUM3P7CfhALH14usq/JXLy5gu/Pz1Pekfe+va7k77+9rnHnf9jz/fg+uXgzIbtShwjqibnBOoTc/LKJubCAcOVjgmY6cPkCixg82YgkhsQqiDrgL9GbL8fm3a7gfgasVtTRYltC+b7zJy5MscXbJk6ElOHjl+JNcYMhkFemwbs2ICE0bZtzAsA/isg4qTUUePuyCaOecfatJGPJta9s190TpN84C/ybM1CPqzM3aoDeX0HP8PQUgPxWjJVUCQiFBi5ltJ9uCMudruRmNnJ8RIlkWFF9pXct2qybfiS43xGJ9sfns98KXLmIO6KHDM+3BQq0BtqVc2qAn3RZjteseuZ8SfGPzGXfXh38jPtC7Gd6F1bAT00kRzsD4fAYHrInMgr7HIhfj48n/Tth0fywrOeLyed53OP+5m42wLnhCNmUaRhVZYFDy7os+jKZvWEzE/oYDkufCk1Ebtel2fKpcOsBf+vXicYmSElH5hPFbvgek8KrcTMip/F3EpAUVizQ3YZw7UwfjbQsKybIMUdEjZhqLxZntF1Ace5asYO5rmAa2DEHxjD4E6faaSFvMEwmmylooxQQbD2ERC2IWsrRQ3blkyVTOQP1QzqeoFUpT8iMS+RbvMpVXhORddxwuYn7OT8//h80SP+cz73XLyi6LTMPUY2lPJmHaGUyJPw26BhXRwD4qq1aGgNmaoaso2taU+cHvej7g873d/tWGMB6neHUc51+6ES04wbkrgu4Jf+Ajrj+/mC78k783zRTG6aMc5CbprJKzPyzBjpSv2CnGdi+Iq9KbTaxsSTZbPtMwO5iNkizehzPp3Z21z6HHbMnInTE/Ha45b6mTwzQWtF2cTmmI0YXPVM3xV/06VFydooaKzQAhhjm52ZN6bjGHR5wr5n9oUTcq7Ii+k01KJ78vzdYZD1b8zfVhO7xYu/NqJ9kfW9orPHn7HDmdzs3745s7++EONXZF7QHVUlfLFB33ZZ4CVkh6QK8legpASKJuS/TJtOyPvk/ALAQklM1EzKMJowITGOvVCeKaVzHyMxjFiCWBSFgTEla9dpbK3nygP58kC+GVsl1kKh2xUbpeeUGE+5dZBWmG29b+u4hKyGEtij9HhmFLJsmtD17DluG5/P7AfPOhO7F+b1hF8v9Nk2hovbsdeE7RcU9HxGcNkOlY+BeNuNhbyexGrIfhE224AFYWZgYe1YiLMVu27IGBLjU60V1VoU/NDMCImqCDP6Qwn9kqlKWUshvit7raYH/H3Pun3HGnxH7j6Yf8uuayKA1wZDhqAfN4BGwxaQk68VhivyLC9gmUH5npdjqyFxqpUcAAAQAElEQVRbw/kN3iVTkPZQq48dpRXd3BARKtAewB1a6T5stahlVWZR8CN8pE2MDS2OHdbhZ+x/WxsW6HmWqOveoLODjmN6P7au91AS/YoqcqT5UbpuyJA5yFfSZ6jwraWoMq5k9H6Lu8J7whcX1qOrYWbuEZNn1nvHsufshYk5gWf/WSp/GQY5lZQ+lgWaiMBzSFQSvhGhKKlC4I1DQe6iZhkiul4RoduFIXplk5sKtisZKkUdTx+vTSLdCxdhMwGbZuQy2IZu/w+mP6+5vNdrfap/dv2X2YMzt/hi/8o72pl3rvNpYV1eO42uPzQ9rZfuf0kvfqHW7/AnH9wy9A9XPOkA28IyG3qfNn4YBHHLA1m5L9GlYC8x1m3m54PhM7a9MP86IMiML9znWLIoxi/elxLX/oWhI/vpw75oZJ5V7JrsW4P1O3k3Tw4os2wyH8wn/8az97c3kKJKAjbkXsiEM8a0T2dkneB7Jsk/k//ePbEXf3fW18C7xwv7xEUnYuOMrac1NCEYYvecNa3SRLtj50JCc552ObkD4SOCcAgVhIoMBbEhJTYK2Q4YnH1d6s39oLe8V7zuvxBVu36BfBfy/AW5ztCDPHtacaWyVDlXDLX0eTAQM9X08eeGPCs27bmFtoyAzUasLJrJWQs5zXN9tr3BuwJ+RlxlRodCaYiUDBBgXd+Ip0UTgng/5H3dzFhMqQQJLpBAAGz5h1hP/3no/4XLpr+2SK9eHfS6r9OjjqxRt3lc2Dem9mPVHe9IM+1/Lor+hYdBn99X7Q8F2wSQ8nvOaJ+3okDnFU5X8ugTOeOZtebCAjLzjMn08Vox8EzuntEZa6vh+5GYMTjXFmQmfMSi2+eViAPreYMVHwG85MzomCi5q8mZUtPr46g3DzvybpP/dq5/2/fdd2f5z0acOOvY2GcNpenVYa/Dbse8HzTAvHK2U9m/N/YmHWhrQMWXmVWJ7gKKmsY69LHH/U67YbyNJyEYt2RRlgJqastU+LlWbFl1YC3we+CbV3u5fHXPeGy2ELB+75mxU1FqB36DBrciNlRfNRMXy4qzcGHJVC0AZcmQbXll7TtxhnemPLNHmFkfI4RvqoZaZLzNVsMJM76foef+gfk7tIL9E7lDBaatNY3DgG4D/gdY24/7UffHve6OO1VshBhCVNlWfge/9zsuZydvHw56/bAHDrpjv4d4OiHTMzDjr1LgUaW0c7dZjT39rm2624VeHVKf3Be9uStym8DfkHNDXhYdBTHDUCHubV5hpwG/jUPTbmyyH01f/dqwnRQpYSZlBA9xawupZMp22Y1D19H6NugZb4XvhP0mYtM2X7H7yrzZ4L8RhxEBTexFqRAhufHhOxRhECUg9VIvPlxJujO6XMkbp76XufSxu2HQ/eGgIzG5JyZ344j+DbAdCv4lIzJ2AxiAF6UFORbknJFtZj4v0N2or9grS2mKUhQoKS4LTUEgbT1w7vZNn70+6EefHPXlp3f68af3usOpMwH04TsfGG+6HRi/0S9/+an+IQ6LbwfGn3GA/FZ3JIMrG9Kf+kAH+BmHxt98865vzhJGQ3fISJI4aHc4aNgdVIEoA8IXgnnVhfHPT48cZL7X5fmDrudnLRh9i1AyqSoHxo0xw/6g/X7XeT7sq/4Rks//+sum9zjkz38zcYAxY99NdlyNSnBU1RxUDNggS6oQMcMwIMteIw5vbktxbRh3lY3XFzWMajo+ML7PovsoOm6h/SKN+LgPCYYZaAcdfQK7BskmSA1Fe48hYbyqJKM26FCqqhiA81YCamJz6nHj/l73n/xI+7vXncYJW5yfn7odrgSHJzApTlvAFdiQZ4siUVeGIoL6C4iwgKj1eOTA+Kuvv9E3HHT6oPdyLrpwYHx6WjkwnqGPMuhSS2HjXntS2rOAN9NfQ1c2I88c/r3zgTEHzO85dH7k+YlDuCcOPp95WbyQ1CdvXIAzi4iTvBN8Ra7dWFSxL1UVPhzcfzOqfkTM/WkOgn+ZA+EvXmOb+9TxuOrBB8afNn3++SgfGP/4k52+BO9Hb/b6ghj97M1On7wB/23tB8ZtvyjapDqu2vlgFtnHVtSIdeaBTs+LvkP2v02y/5tr0R9jQWSe4ONNExNkxg8TSXDBZpGhih0qSalWCRLEw1Xz5Vmnp3ccmH+nr7Hju3cnLXNqNz7o7u6VXj/c69PX93r7cGSe7El0AwtC1Z45tGupcSgax+z0/JLiF+1nNi8XEvPVix7gjYmTwYxMKzKtyLTKV3TfRtxKKeQLl+nvPrwmzjb9+PGD6HYYiOgDGMl4YyZKFHQqCf8whCI+gkRNKQHR/VNtAwM2aCzAQysaWtNuGNAHYL4U6Di2ThwYz8y7yKbaRiXzWdF0xTbviI+ffvMkHxr//LtnffP+pCcSHef2EovMM7p/xZdRP+fA95E4gozIpz2R3eyw8n3h2g+M33Eg9BO+gPKB8c84MH5HXnoP728+POunjP+ZD4y/fdI38Pn7P3/kwPjdy4Hxk75msf+ALGde3FfmBAorMpToN+4K/hvlf87zhsPivql7NXJIMehAbnHsDi8bGeMej40vBBpjmo5sgvbACAy0t11TYivB4Mx86AfGv/9eP/3Zk7765owcF33LFxffvb/oP1n+I/3W3X8gX7/0zT+pT55+XSUKjynbYZ6FjKmxVR33TffHUa8edrqHVzMP6+EAkJQpeb6+fXPUp2/v0GXPc1MbQmJRvTIJNjbdBT32LNzjWDVUQ+GguOpA225oalkknEPYiBBk87ipoMvgGD5UDcRwwWbegAh6Xmwmvky5ACcOJiYWnMxQq0VigZtZeJzbFkpBNJEzI5hfKQo2xxtxsnKosKi/vDEv+1xg87OygTOfWqWaoZJSUBKk5D8RJ8GasWliszfB++K1gwOdR14GHjkEfs+B8SOHxP4b4hc2448cZr57PPcY/JoY+YpY+ZrD4w/gnXiZNc6VDSnkNLEhvyLDlef+ojDNuhI7M50LOnrRDQmZwuJI9oWwFQqO+GY/NPJQBQbmvO3WlCji/HKB1iOH2gvze8BO9seOuNmN4GPnkbED9QG/2+4NeiWys1iRacWO5r8pVGrTuDuq+YvX0m42cf7lAPaZXOf8G6xJFT6mZT6OE8e0c9FA7FdyU8G4kdntGwndUjQ0aI+NOBp02I8aqEeEFmyzEKDzvGpCngsb1JM39dj3RD47+W/+4UfbE1NhFSmhXdG/QDcjJWRySNi2Z3CfGftkXzH+iZxwxkaLsCeyOeY2Sea14I9A76GmWgmRmqC16cr6+YH88C1fsH54fibH+MCYnE3cr8TRJixPvAbA7MJvs1x3+4yQVybbhRh6Ip+cyCtnNqaOqcm/ZWhgDzIj8Ayu/WZnoJIQQwU5CjYLWRTyFTHiHKaoCnyyRdG2RrfbSsds+61MM5TiEZ8JCRnM7TDCpD2uzWcBwWNcGggZGUfYT4KjS74QWJmzsGUctOAl2lKpAu8KtCzMSeKwuEzqqVoN0cuCDqDIOrn0cympDEHQEHAL7J3Ce3L8XbC57fTkw2Lm3AkfnvDlhZdf23NCkXlb5U2p95oBmYRgQlcRvX2xQgqVUtSGqtYKcYecrWo/DuzvRmCnh8NOr+6c+3b9+UDfbjRekh9TO8bd8XzcVb4kuXRYprNmZFxeDownxyz+m1n4l3WRn68YzXnniqyLbY1PFvyzItfGc0HewXuXTPy36kR8WOcra5jHXIjTZ8814AxcevuCPzcFY+yeK7Q6D/OnYVGy59DtwJi5cyaveA64fCb+n+HxTPydoXWhbyY2F2SO2DSSv4+HgfVg0N72Ksk8AJjfDX8mhyrODxNxfyFmLY/lNVw4RL8Q21fifAJmdLdfxIVoxM4MME+QHnfgEymZYJXYAEXGOTP/zuRK62xf21aZqdp5h3xhNqGyJnANqER+33iWNuIyIoVxlFFkv9da0atpj/8OrEOH3aihFlVsj8piyjIw/gBsxDguFGYBNiGyUL2PGZ0zkLuk4Mc8Q5gJ/16Q2y+dZwR6PpMfXmzgvitz/BbPF/xyBS7klKu6jVboa7PIauhq2XYDMiNjKaHQjc8K3srkdBz9EDaPBSnRZyBOK4K5DiojfdMZoaC/RKBDyjgVHQZ0OZCj71jzve73cl85RIY/a3FFBobJfO1LhmPTVINHY2xpRZkpC7kix7qtrOsANhGX+2pJtfoRSrd9g3eFMLd8WdaPOm00ZJEKnbUU8CvjgVKRG6AzBIKZEu9mNRMLV/KC14czOcL12QEFYdP5aNM9/nccjK1At0Avb3wiVdEjSypLUVIXyoZEHAU4lHmDUqL3RwSOwf/wmKYNfy6Ay5VyxccLhxALsbnowly4ElAL9hFBF6bF8ETH4jrgtg7QdXvQEfDikfgvGpB57D4JZSInHQwXZNQv5IC0GEJ/qBRRSqApdLvMfgXPsTQTTzO5qAP2Qzy5n279pfn/0gf85vYn9Rvzn5C/GL6cV/mw+MSB8ZXD8I4PZdOz7/oz647Hi3ZxfeTbSwvnykfo/RuYAH3OP5aV5n6bDuLJ/nW74yVeFDbPic4JuS/svc6AS6/3EwNWYIMK4SFh29qSfUbq/ljJ75U68U3ctxZyThNJIJjkrvvA+COYr5CtAwfJAX40SdQX1vwZgxkWhJ3J/Wfy9RN52n9q4lsOir95f9Y79h1P7F/O2OyKvISKEJ0cHSIsyFsbsBIzi87O1+zrnUvmHr/CPqGC3h0ilUAA8gVf221HXLzioNjvFq/uBtazxpoVYGy6kuMvBubHhTxl3opCnBQ15pLnhudnLUFbKJnHG3p5LyjqGaFSkuqmxWuFAV0XAwpMyHmlXChBEqGphJYheim5TVw+0JqwUZfHNsFWsw1CX4EPXKht+lPY+E9X6X//1ZN+m/e2Ef+9edjr4W6v+8PIfrH1fN6YEwO671iX72i/Q/dvORT8aqz6s/vg/alqN6Z2rGtez7xHbbUq0WdVyPPSvjkhyxXbz/iHaSHRF8DKw4zdFvRL4gN2ashiGEqQM8AiyDYbFVzhD9ugA3HT7YidVt5fPN563CHrw13T2/ud/C9Jva48P17lvy/8+OHKGcCilQPjsTR0PbAW75B/JAcM8K5qQ1M1tMZzUy1VpRR0AqLiv4bk4NWRPL7r4/djU6sNGhUoqujvMYoiBipqUQEa647X/1f3e715tdObh1EP9yN7c6THNh8+XDQRxxlJfDUNjKkl5BhcWSwXdDWEpIrTa4bcXxOLkCCu7Je8Pp7ZJ5x5n5qwa4A8tKoGJLQYypxfeXfDDtAz7QqB1opqLcRoQrOoofM4DH1t31Hux6Hrek+MHA47Da0SvSGE0zAUYmFEl71ed90O6HbgffeAjUclcp5Zr0/ItCBnYX2CvPwbxNo49+Ed14fDd7vQax8YP1S94Sxp3ySBvzAnNmQVcyCJgUrzAM0GnaFW+FeNYwMG+f2rZBHCgSWLBx+XISmo/wCgMeBrDKlZfgAAEABJREFU62YY8U+rRYyG7aKJfcXH/aftvjrv9TgUlIReqYBG6Ht2Ch4igjJEL6UUUgfHr3OZ5/QFX53wkwGVtBsH3XEYf9zvyZ/7/jzSZplGfLORMzb4ry4ZsAIL9Qn7TOuMT2ctPUYmZJ/N22zVr4B9RCiBkiEredgPbMr3ut+P2llpCNbeZ2PucN6dPv/srX70xSf67LPX+uTNvd68Our1w0EO4B0GFwJcUeLMhux0OrHBPmnC0XaYMFREqODpLFVZm6IMQJMyxbzWivDzdGHMmUXwrOV61sbGV1wfx5Q2qA4jjh10x4v2H38Y9D/i4PA/PEl/i4XJAZwkj9CGlgJC8gZzpaDcDGxcFanM0gM7zR99F5ywOrgw7MazDFJfj6qkEWoNQSu00vps6n3qV4hu/fCiRYXGFqldFB3R+TWJ5J5yX1JDhAJnLdeTrpMPICdBWotfTq9sXv1b1pcTtrhqwzbb5l44MG6DpqApZFcQWoACenT/8F7Q5crLx7P9wWZ54kBh25q2rRIYWGnZtJJs1lnamFCb9eoEQgwV5sAfW18sTyyWZzbeV5L3hUPkC8lpwuYfwe1X+i9sCs/grtAuxNBuSB3wlZPd3WEgCQwE9aDfwv9/lGTxIw6j7l/gyKbhnoTtRPjqJWnfHUbd7YcOR7LAcV+13xdAqm3D07NmbLZhPZujkNgiQtJHHVY2iCs23vTX8d+Jvi89OfDvAmxQUAeJIS8QijCIrvXmE+JjwpYXfGObXlngZxYPpCAB7nU4HDkk2skTdSBO/fJzf7fTw4MX0x0TeofMTYmQMwls9njsza2FD/vY5YrhV3y9IhvNXTJCDUF8hz+AjfYb/L27O33x9EFf+NCYVgSm3/eGDoJfqOCHiOjP/oigLsmfVKlQoxKSIuL7MR6XjC2Z0ABK6QsCKFpYUK7M76ttwkHPlY3PjE5d5k1a8P/Egj6B58PEGZ0tW6mp6iTGoj3Nsy7Y1X0b+jKM2Nxk3Wdi/kq/DyMfz2e9ezp1eHSOof0MnOD7TFw/svF79OGFgUPA917kOSR+YtNzJk6vyLV0wVb024BQKdlz30gM7tgoHIirIwe/d4emA/G147BgIHYb8hZiakBmt+2J1ZG+Sntim4iQFNooM7ER+VNc1t1/O/jkwxTgjCxX5s7MfENV/dbDX9TfffjrYEr/8Ff/lO7iFfIw3jSgW0v259poq6FEhqDd3LSpXzwq+Rha1YgOO+ZZg3/H7YgdTRHRc50PQAb0tS4D9IdaNZSiIYtqJmsCIEOoQDci9AcuPxuS1g4bW/NVM/NpRaguloegYI9j8ttGLHtI4cM6GSIYDM5MzpnwzdUbVWLlQnnFrzMx4xiAixI5DJYnodGlo+SWWalXQhnZY+fKWG8yHRtn7H2Grstn7G9fPLMBPRM3lx6vS481RGGsxNST89ZC7Fq2FdmlUGaqYKeKbb0R6/Zu2I5n260gQ8vQra+oglt4Fu2Ou7nT2zSj62JmkrIE/g1VaDeg1mTDWTSw8RjGRlk0Ui/gicuyrMQwpLRCo9uaj16ntKibQtpCwRqXSpUsagbkHGpTa1WNeq2pGqk0MCYAbfLnbUwz7qDCmCyVruw56spcvWBP23jGd9YNUbBdOPt2vHUr1IOXLkRBjsiEZspXtysvIRM+8lrh+eC64YKvHAfn7pcVHRnPIOuH2bDd1nPKtm29b8YWKzJciZcLcp3JRTeYyCkzX0bMyLx2XFQTqsoKbkjJYgetRRPrxoWYu8DTcEWuhTy1dWOu6LUixNJLt9n+H2EzHSD7Cy1PyLUB6ldIUQBiknJTIkdAB3LgGI8RtKlfK4LZr15/HR8drB+4FB2vj0ER24PmPo7H3ue4xRToK7nuMR3HCNBGGkX40/0rOKvMSx2pk5Lt45DFXcoI+UeUUkjElGGjNH3L0n2JYy72G3abyWsznTOK9JK+mf3BQrkg3Expf8nCQTOyKEuR54rnQMnkOVVK0nYDx2pzrBKDtSWxS/y2QlnACVXG1CqVDEB9rzQTBzMxsQAzfFdkWllLVnxquW0StJdtPNHuQwzj9VgWveicnV6qRIpH9F+1gGtaRINWdLgwD06sPU8c8jrXOJYXdDcdJUMUQmXmwUYssv/APlfsYXud2Sc5zl2fQPJLgGWYoevyij0n4nBGdsuMGMoSai07FNaDkiluec8r5N4QfaO0bBt0VsZ2gP4CrQX5Z0rTdbvpql+MMj4EFmy0UrpvfamjkjqAgwqyfjN1D7Vtko+IkEtxuQ/T6Mog6zXB3+NW+kBCZsudqgXouaiolcqeoKrxXIgJ08oQuPECjIlE1wKJEK0Sn65hFvykGz0M0qAbEYT21v00I8dMHMzIcSUmJoRbsINtsWCjmb7e3vsmORe5zX0Leq62B3gra5ywyQbY3uLa3PcCHY865OB7w7B8iKmCTIn8iVwMU8d1hU63BX3GzZCSj5pFNVOFsihoS3QMRUrpfujZfoUyIxQRvb8WStrc3tL16PbSy0WIfF8LagaKLqzjCDId32XIP+IZgJb51SLkCvxV8FWq0lDxV8kEL15GiCs6ZP/kA8Y3s1Hh0b2dKfaSgQZYoEOqQOXjuKRuWRjS6Rsn+SiAy8xEnqKWQKEOJH3ism9W+89ADNiXC+UMTMC1r0Ob/Gw849+kY3C/b09B3TK4pPoHbxq5kfKl2UPQp9Ny/aXZCKbhMqlEShTqpevytTF7sYrHebJ8X9Lu+gv8F8vf1d/Sb3mA/rn4H+h+/lSELnErTehkHT/Gl23+vW7I5UGW7cbITwYT/oNlfFTqpfSzwVguA8HTkKGgjAh3dTB9U2SpUAcF+wH0otdoWUJZpEBvAcHQrKmhJTEVco4beG7kuNZClSOC6hxfhK8B2r2HbeCnB4cUGYqQTI8tR+fLJqg/C369Mzbk2DQxQZ13Tz0HL7qSnCbiwXEwESukCVn+yIQgsvPg2LEdV+cBwDG7gUWXVsb0fj9j41s7n9QhIJOpyEBoqpfUEdddfazROtCyKfgMRQTjouMP1hd7jECFWJEUUgdb1fZekWnpOW3Vgn5+dgj1OID4pttlvh8BMcgvoUpDK6H6wqchaKHN2necyI7ztqT+7KHoC5j/774+6e/xrmVeiKpWUwVkuiySMElfJ1YqXou8rlhO55jfbqmLpD+5XLXyftD7sF1EiBugNH/4Zi8DbMiikOMZ1O5atwYPoCgRtsK/GWhw3YMW/Dr1fG+7bPDbtFmmjwZhvPGSMQVorWishb13yrFneRYCYgK8fqzML60hr1f7YQC3qZaqQkCXrIpSlJkdIpAQ2AxyPRVRVEpTq6x146ABGPmibBybhqGp1qYCVOM0nlvluSrKjWaF/jgUHYbKO2rjELZqB04ie7c1ehHmihAGE+8yKzpjOPSMiN5OOLD9BZE7I2WaNVMlJNtTIGzE04adxBXQxmr4c9VEorFN7UuQldAskerjoZEQSdqyyxsqlIW2SlmJr0acGNwOmgyut5baWS+f73Des9+PfOnQNIzoz1jzX9FhQ7kokgF2SuqVL4gah8YDgBmxR3ao8LU+qNV1gzV+C2wPlEIJtKKK/+rLc4FXyVSkum7WJTLkK24FUggTYTwa3Vboz5JKxpVM3dCQGPthRuEA2ZY+X1uYm73+MrbjQupjG1V6Xu7eKdnWK4HvcnMJ0fUFFvZ0K/7yiDDncE2KCFXkaqWgJ+9v4HisPl4h2Z4L7R/B/UitFR4crG8Ez9KZQ01ZCsFZSNJVO6y8H0cOs3YYKfmm8qpvvnqnhUR6//CgH//yj/VLv/pj/fKv/khf/tJnev36ro8rmSoIlUArqbEV2ekDjio4FoaaOWW/8M2AYealzgpuCLkqtEVKmUocVoCADs1ogpy8yK0cHm98+xNWIMAzbhZlKRpq1b9wF/onjkV/9RJ6D//9QDu8U5uSMWjO7SBf5JfTy2nWlQPTeQlECxkFUdBz0YVDr2c2/ldeHu28xOBWgXdB+XAY64K/yo6acZZ/I3Vm8Aov/fBiXG+ir5d8uFqRfY/s/rMUD+jaD45pazh88m+vPr7X4/tv9OGbn+nx3Vd6fvxOl/OTZh+ak1QFHbMxrQ0jRYQiUvFDUIACbDfszVUDrR4n+hOeJZoaCWmsjYlVlLRPHPKenmednpcO59MK/0UTh209US7CBJu670z/BZgTWiE+MxH8cjixCF85LL5wOLNgJ1wlJ0MfAH/68huQr/hW7EAiIKL1e/jrnwF3T+wcdoPuj3sOhvc6jDtk26mVEfkaEpI0VagTBxFimBIHbSySkw9/Ttf+T2kcswtCLSwUM+A64okhymRcSf31YdB/HdkeSDQKKVJyX1CiIS95W9dJXBGhjiPBL1RqakDWBPdKzLx7fNYzh4ETxo62VyDvFlWC2H6/09s3d/r8kwd9Crx9e6c7vmEbrXuEIKiIANegbtuNoOR+qd+MvErIc4MNZTZigR4+1WFGmL/95hP9iAPj13wxAHq/I6LTz5eSord//+GG4Ikyggo3A2iQejVDEdGZrLYp4BIR5DmyErsrX+ic4fn+/Qd99+6D/EXRyty1b4aW8hcFHVjg9kMhP1SAEhuOPPvgtXEo6zi57QLQDJaYTzMx5Rfxx+ezTpcrG7tZCy9tKwZaicYV7cGWdJvL07TpQvzZ94FNSi0yJD5LAsaqiAvySnQrWXoZKfm3FyzDwAZ1QB7L3pC/MbYyllsuGzJX/BfEEebQxAGAc8uZ3DIzVwSTgYPbYSxq0KnQ829ECHkNFb4juh9ZGP1nJv7OH/oP9Xj4uWI66tf+3p/QyJgd43e7psZYy+Rx07zo7DhnnnrzQvgq+MlM5KoSfN02I9TMnLDtFjY54spIlZLgpVqWW+nnSp1xJaSCXBU7VOi1Al4tyF8V/MzQ8WG3dV2YU2JMglcbdA2Fgdz234aeKwGy4Ru9XJDutYiAT6rWquIxCq0IvRFHnqczcl+tJwdQF8A6OPZBU0CkIuD3gGEaMg6tYrOmu90ofzlz2A2KCJ3J46bhQ50LfrniJ9Of4WXZQpJFqNYDWpYnGRe0e4712EYet43w2Y1Ne2jfHXc6ArcvsNzWej5oLVXxq2Uq0BPXzPp55SDyhN98qHRFJser+yNCAU43E/ZylSZV5BmsE7R2Q+tzpaF3hmS5PsLK3LhyWHU6PbG2nbWwToLB+NBQK/mzaUc5VuSjHEpVq4X+gt6AipI3qzRjchduE9NKFiWzqLVBlbGKJB9Gj/MzuvzisH1h87gifnS8kXw9jHvV8aDSRtorMgVfJoh6SBE8b7qyeT/5wN4Avav9jJ3MdyF2J/x0pf2Cra4G4qHHAXE3g3QF98SXlX7Zs3/PxOZC3y3mBI+VtXzpeWAiH9gHuFxCx0QXcYFObtnIJwtzagZuuWUmb62OR3CihBIoBoyP+LLvNmScITgj14QuCxvolfV5Iy8FGMbTy4W42qLIuSgKZdgOL50UH31pu0NWLu2Sq2kAABAASURBVFFPriMG5Ua+2yhB5jb/FaKrNm0g30o6+jMqMlk2Bjs2VpScDRBc3MZg903IbdueWbuuyD4R4wuxZLqQhtKNHtRwWaggcwSaMb7nFvNADcdIBBW5j05JESH/IBp+2DTjmws2ctycyVsX86RckadkaiTGa0kl9pXHuhRXAC/3CjHLP2OQDX02C0mfUSL45AZFC/1dZ/Szbxb4Wi/RjrHkOC/gJmNKwJPSLx8rgb/gzwX/GSCtkqHCXAlKvVwZSXsqMpVuB2bs9swcfHo6E0NTjye3oR52DCgHpYTY9G3kpJV1bJbj32CbTNhoYYDViogbD4VF7ja0vjfr6nYZ8VZTpL0k9rKrFvS2XW2LYHxGQqvgv6LMlJE32mGlFRouKeRr8wfg8TPCXrGd/TYxf648L4Bxi1I1TJcyecIGGeYW6iV1cfkFxHE2v+hmfh5/4xPIFarYtxiYFwVakSlfGzJGQJPnEqXnq0a/wbmx0JcvMrisjDcM0GrFdEN0y4YntGWwrivz/ybDBpsN+1Kum1Z8b9jw5QpY9i4vcdNtzyDrbz9dbRfi13PnQo6yjqvxYAa1ztNlBz4iQpnIlCmqCoFievBd4LVS0qSb7vichw05I1KFcS4XbH9hDntfcyY3nnl/8Ti6Va1vSdUKfCzpcHvjuQCV54R/gWZEKDNEoZBlIfrRf8FIM7lvplxf9KFboHZ809q11MjeZxxYR1pRq8leAkAG42ECbehjm4krDHyYXy3Z8YfmsUAtsmzimuF3JXY9Z103LLQt0LIs3RcbxoTBRnBvlAzrcn2k25CtchhhmiWzyw3rjnkbia4MMhk/Q1oGI/j5e/hYoaPzBck6uW4KvRsiKz5xu58hqwV5vRZMxETXA30wqzZw3R8RigCUPN78DIvelsgbQV/QBUEXBjr1Q+htkj6Wf2X+S7qW77Tb7vSn4l9CBn0PiCNMBWAtywBdkpFVUJeJ5978X1GC8D0PxNJH8N6u13F2dkh8WojBCk6o84QeJuusAhz7o1X8jX+a4wUY8P3Y46CoJCL5HQ5j2MbLGpJC5pPElf26I+YMAzQYrko5src+7FuPR9P1GIV0g5cKRCJTBSamU9lXN2j1fXkrCugrwAU2gGWNfc6mhZy1okREdP2SuEp04VEuTS+hKYZiXWy+yofNV+9jyA8zjt+68Tf5cFRcnlcn8obhQoxcgZkYggT2SzXoWY9KWSKxhoQIgoAyU6UUDa1ox3uBdbc+BbkCTPNaML5hXlaZl+u2p30cEbIdMikDkBQSsIkmVanz30Hfv4D36jjq/jDofj/I7yh75vsOm3+B/f4nd0U/Yc/4b7P/uphWye5rH7Jf0P/Ce7zXtWf2ds+si973PlN/5N38w+NF/pd/j89XfaDv3+KM4MD68oX7eH8+YZOeB9BlRa+CYPtd0au7ETmG7gtYIrcI0a0D7DUSFEMLVcqCT61TuARWaF2mSZbDe5CZPLpgWM9dz2HYdPu2WmQbRyZNIVyjGeMZIky7aECgmkUBFCB5LqXxXBVRJDE2ktJegQZ8FvyxkFNnCDpGVvciVyJrYG+XhbKOxDIHpCPvMMMwqNRBdRw0Aj44bcX0oQm91bGFXubSUHbH+N1Q+3uCywL9DS1m4vjq/RYws48Wl+OmFmhB44pdbIeSCZ+m/n4Dv4NlaUWNdkgxapPt6LXONuxnHeikCOQsSmSQQrBURhLPL23YbwVvQdYFfobVbTw7ZkXkeGiBjktDwaG1Fo3M01ZTWSS6Vai3sarRHtQ3mNnk2cS8SJUS8N5kmhs8uImPVPBj+Sr9pueD9bEWxtQOrVR4lNt4BIhgBOAxJVPc4vEFQlIIt2rlYwFW5nr3MTqt+GajNP+IQJ5QgSa3xDjLTBjI65vhI263iZAcoa0BBdrRwO0xptdtB32XfoacIkKJXiWJO+w7cc565pzVvyF+6WclCzbYVEpRA/o4E5cUCBWRkkJm9tKsjbaNthVID1hRSFwR0QnVaidUHFQJmIEX4p1Kps58c+Q/X4C/9f2B8a98yYHxl/ryx5/plQ+MB4wN4wRKJoGSGgm0HU5tKIIa2jCoD4kv5zMvcGdeOqe+ubWRLOSKHMqiQKEsRQkdcW0YYOMFeJv5HooDqUDujOiyFfBeldS/erhqrEV/+ZIsnEX7VnhBTowjmXdoEwJwr30RcJL2pmvi8ADSWhcw1gBno77Ik+vEwdTERFrhHzaaxEv1xlppII05SOw45LkCTigbOAYKRYTClR/CS2eL1CGrHsqgh9Yoq+7QpSDM7N/IfnrfD4zff8uB8Xdf6/T0TtPpUYsPzdely3AjG7cCLRVF0SEV0A/5h24b1wWwfg8bFqE/qkppqnXok2YcGqOkiYR/eprwPXBadCGhX2i7AhOJdrbupoU+nfxLSSG65IXWNIx/5dDuyuKxMkMSn+7HwmHOqE84MP787VGv+4Fxakei/xl+O9XQPzqJw8VBdxwYH/c7Djz22g07/DmqREPGisZFiZ6OhWSjkbFqI0gnFuPL88SB8cKCuWqBr+Vl/RbuetE7lBkqgP/u7/8Tvf+7bJLHkCKlUkJJuYHtibmipHWLCEWE+PCtWhK7lY57JRm/e/8sL4jTmkoOjFV8WFLAL8ynUT4w/uzTV3r79l5v3tzr/n6vkaQcEZ1eJxQpX457EVcbyZQQFCLIcqAlUm0vQMiC7KePNZcX5PqdV2/0D337tcZ5ASM6hPgJKSK+B/2Bi3YByMDnL3p+gG87IJY68LCB3+XC9gvz03/b8cOHR717974fGC/YFXNqYH4e0PUIHMaKT7EJ+aEn7qFqR9tIbAxsRgoxQJDLukBegv9C3J9Jfh8PjCcOOGaEWLCPwTbYQlzZZZt5oXLs2f8RoQL/gl0MSUmTTN9DCg8lU9lBZqeKDJZlRB6XjcWpGkqoEDemU1tRQ/ZgnGPrI89LPzBeFPwM6DuwuWvQacQ4qBIy26EFWiPjD7umh7tB+0+v+r3f/MvaiOX24Uv96s/+27r9pnBRQ/4oYtiqGZue2XxdiPUZxpgBmqHIqoKMlsdz3fbxBm5mwwAaY6WC7DVLj90G7lAS2gBlRR4K5lh0W1QerPNQCzgwlzQxkXwgPmHfhaDcIm64Dd6tKKGR8NhC1hJY5fiQiBTaQFdKMk7p9Av1FKaSF07TXFDIsl+R2xuTCzxdd27ZIpWM89gbFJVSVGvVAH/Pp8Nh1D1fxuyxa6Z0ZZN0IZdfyF+dFs/Ww7YTvBBXhY9SEj1TlUFpQYXU6LgQ2yvxFxGqQ9VuGHTYD2xed7o7DMCoO573Y9VITDfT6TIVmaa4TMP58EQu7H8bl/jdaL9t3BL1g6eP9ybzL7WgUyU3No3Ydze2Ll+kLJg2ZLNtTXtibTifnnVlfb1tCqGRRbvatGuD9gOl6dHm3yAf0LFFwdcJb0NI5K1YoW2wcECCV6FRAImDX/ou+KXrcb7Im3vb1ZtgKZGvIvOoYdhrGI8qbYfnK7k4MHUiMwDeTF72IdmZA3THsWnYxwuB2v1M/wSfKzHufpdXXiRm+r3WOq1d+Djh0zOxeAEmXjocN5hFMILn2uP16jXoumq+ivVddIUCI27I4dxq2a/E2OV65YB50oVYmaC9EhvOQyVTpRhCSXwTBvK1oNlqOS0TMbIQI44TQTQMRgIwo0CjZr5VoaKIVOjlQuDuSx6Nx9CObzssfLgNFtgPBHj6U4yRESlBoXW7AcxoAoXnVfL4Pv+xpW23QMz4Bj97fnXwnEDnGZ03A9QgopuumxJhAzuEQh47sQ9AZVBSiW2SPh7UeSOD6wLXVfO5dv8suuLDC+A9wQXfrxCrkRpqVSUfJYwSphEhbpPQ7drgu3V9VoyBGjdet06VDKXwLbL3foSzDw3mbz50gbApwAs+C2B+FGgLfbKVfbqAaHzzr8yZVoqMZ908LiJUaCslaU+Zsfk8Mx/6gTEvwX5ekBNSUA3oC/kpNxGX4lB51hO5wPPo2TGOTTzGfMUVEDXPQDi7+SMt+QrJ+RVS2vhxEy3cts8K/VWdzgoidCJSJYoKMkfe2j6OR0Tk276nYlqdLh8zRva8uhI7VxDt804XpIiQaRVsULvfUhm0AS4tO2jMt60fosz4+WZXt974garMVC03KJkKQEpRQaZQUC/BZwnkB2rp+CVdFpU03xsU8FoJclB0HNdLhnzZD6iDXbqZoO1WgL2jA2ntRkYukG62Xom1mx1p0orzN0Yt4M3E1pX87Tzh/OX5MzF3Vvo8j03PuAyBAfz4jEiFZUUearTc2jfsMjOXLJ8U/celYeMpI5SMiwjkIW5e8t25lwsvnWDRV0u+6FzQ/1av+LvSXjLUSnY6hXqCX5Jn6EeEUKuDfbug24RuC/62v7o+EpgihqLTvh1MFNakoqEB+L8ZoFnADAj2cehmW4Qk65yR3V8Dcu1q0QgMJVUz5GuGt+06EW9+h7AsCzRWjMMNqQ05sSyGtd1okIeWEio1VE3LAN3mks5i/aQe44hFzfeN39rp8LzKpPigDlKXnbI3wBLnE8eOhRU8+N/Qer3LBh2jG9XyWv4r/pnIeWzVeAdZtaKHh5lz2EbJE7J5jMdGBPZNJTakKoHT2ymThpBEwYckHrj1/UXHX5j+3f74m/on9I/rn5btY7DdOm90xAg3lWBqkS0SVbO5AQ/cvd6JvXz4sBMWMpiAS0NmKEuStwtAST2D9Z3kYtrmLRgZt5RCrDTi0Hm+yM+t0ca+eGihxH9eay0mQ7CXuEKpkONjqMm+q3Ro4JYSxGJoHKv2+6phYP8JjnlFhPQHIBXIWoDqcS3BT8YWFWTIkt/jW3/LviCE/WgbpseBV0uBDrg8B3TKCyiwCviO15k84LXuSgz7kGzly8fNhgfH+s3MK6973r/78PLKXFvJGzZ6yVRBlgo0wDIjmLvkKyN6f6tFu7FotB4Aj0robxh8gb9l8BpoWNyGUTfkE1eCGBHi5kkKqQNadTs3dPL8vts33klGvTqMfW97GJsO2Pg3d0X/q2PotxbpP4b2ZHopWQDYaEHvC3uJE+/Dz7yjeK/b/zUfa5yf/X78/vGs90+X/q7s/q84a/n3Pjzrn8N/R9ZB7+lsP+/zNrQvie/h/4AsR/b0Qyvq8uMsmw4Us1fDFiN9DdslCLYfQ2VYQLxC2zJc2OtNyI4rtJDcbRsvAyVTrRJHHp8hKYSa5N1NoMlMWingJLYqKvAoSQnUUpXFclUpisRYg81u+gt7w5nAsv9neK/uz1RpVQW9cwgVzwVsvNvteO/bq42jamsa2L/vxkH73cBzkRi7QNj+9kRhxqmWICaqdrxr7samEToVPYRxZpLQRJxd2Ac7J9GEDlWF/g2ZJuziHOHnsTXthqb9Cz+/nzfwiu2BvRfjk6fPjHlmnzPj74hQzaKINDsgbCroFyXj7MMV/Tvgh5X54Jg3bNQZAJ5uEBLklOhjfw7IUltCK2iT6iC1oXRI8sDmvxOD8CPGAAAQAElEQVQSUqHemBOlSPJLDPPOuWclFwmIiO6vmqkBe48tu41G7N+AWkvXIbMowYmIrkMgf+mQSkqDwhKLD1Y6/LDCa0G/BbtsBNW2bjKIPlCh47GpiJRooFsLMbCAOwO2/Qau8W8F412RL+oUmB5Lbbh70/wy1mMgJ8tUM7FR0r/095cTe1H/2Y7T5cx7z2TSXb9SKnKbGkR9o2eglyjNsoNMFd0oN8AmVmKYPQH49tVRX3zyoM85xPr89b0ejnslSM9MaGJMh7t7/ejHP9YXX36uz7/4RJ9+9kqvGOMXZju0ZMqXhbeRrLyD7dM3D/rVX/oM+Fy/8uPP9cVnbwn4kRe4mYOkqxaIpzY5qEeC83DgUPBw0O5w1AiUNiqQccXZV4LyzObav/X7/PzMAeoHDjFP+qX5UX8mv9XvrE3/0XZQjgAHi1FHZRvkSfbq0HQkye2ZkGPdVIpNIK2bBINuh5VvyvwS8/h00vPTWVdeZGacX7DDsTS9Hke9HXf6ZNzrFXKNkRBYobHiCAPENkBiRPhD/XLVwIPNT8G9idGqEfJL+yGKHuqgBxx5pD5AJ9dZ4vBt5hBg5i13pb7SthGUGxMOIooIRSkq6NqQbdwdNO6w3f6gATs0ZG1tp4odMouH3GSGxorym/nQ3twP35VD8wvfFq6LlBGqTKrqSVSy81rY1D5zEPbIQbLhw9NVJw6SJzZGM/5ZHPhk1dWwmtXGOKm1wuHKqONh1N3dTkcOSQ+HQePQ8H1VxZY1RCk1ksTf4eDsU2T7HBkOJIZdK0zwIk8IwoW42TDNopmFcQGEn/gGBFtKuxY67FKHfXbePuh+fJzVAblPJMyZyRYZ+G7TlfEXFrKfwus/HZv+GILUVlWALPDEJxXIUuQxGAa6qWI87DOS4A/E1o4yc0GUi87nZ314/6ivv32v9yyCXiz7gQR2ZQ2F56a+oSDhWhalVMcULiAhLJpI7lfmhuPRG4oz37peOCi9EpOTx3CYMaNzTzjEgpMu5masbB4g5MsH4T+5f60/+rOfaM8Yt/1XQSho/gfBtNxGudH9A4gI2RYZlIDjCKYgcYNXMvpGZj9WHQx9ASsa8E0WYfdVFzYU/nb5xJy+Ej8LBz0diLGF+LFv/Qf7F2JKEC/YO5Iaq/pqTakn9i/FGUTYfeuAOWxOIYKSWAoqpA8tdEz4+hkbvievfQBO+H1m42Aeho05scJvJpaNe6b/mRh33gmIHHZNexbhksnLw4YeG5KFFCnzqsjociW+rox9gsd7vkD45psP5JSLgpjeE2N7bDJCZ3BcuwQcbxt+wL36+tXv6nf/yF+Wr7vf/w19/s0/rIIufvaB9AV7nZiHT8hmGz5SPrFwP7E5e6a0jrbvgr7m2RjrODUMyJ4RfPElYUKAeiRzL4QpkQAbYwc+1cDdDU37sWlE5h0wtNJxPTY2gRba8NeEzS7ofGV+ObanbseZXD9pIuhnctdCYlnxnWO1D+VjxSYL9nIMlQxyRVUreQP4N2SvpaiUqmEYiKGBvqpEZoaTezfZ3hu0A9o0i+FiqFCTMnoeG2oytmqHrXfM7ZHSealW022sS8B+oKwA9RFgbdzvRo3YoLUGnYoMlZgeyC9A7ze+603OaYfeNmg3NiU8rd+VGHOcP56mvkH2GvbEl7AXYnFmHmMC4ki3K9Tl5rO33eJx0Ur8Yh41PoZatUMm82i1qDAGR2ATdd2tf6XRdht4aOSmAZ1LwW5ZoJ/YTSI8tOBrTOfh8MCW+M2+9CbGc8O/Je8Xmw9s8D+wLp6IrytB2vsgMDNfrxzEXtDxjO89DpIKpPcXeCVXfLCRu6WbP5ARmSp6tJr4pGDTojZg21bIGwD1EbDMY3V7VWVMCDE3gDIZ3xVWoIOYjwCHYyvztESFTsNPI/Srim76Luh2ReZphQhtpTQlNolsiijdJpP14SV/Jp5tG+cNw0yMTvhqov1qQN8LdriSx67Q7PmK8kqsn8nVJ77dP/XD5wv5fpb77WcpFLWooFcasioiaQ5JWI3JYb6ePwvz6iOsrkPAolPVQt0vUzMP5j+xZkzwn5DRsq4f+3Guec+0m+aEfsa7yT33PHzxWsP4hRhbPalzQ0Yho5RF/YqwfVct4Pbx6N7nO3ZYsKuRNj4MuF6oopKpUlKZoZKU0BCdK0p4vvsx6SNtqvLRgJG5PmCfSmx0nsjkWLO8F/PscNUFO8/IsrJRd97erC9yWBbrvlI3H8/1GxRiIl+g9vnjGCvwigiiAQjLWORYa/BvrfRc4Hl9PI7MecMgx6r1u2LvLhc2uCKXZbDsfV4Svw3aCR2I90M9wlMFHdsAD9ZC61jhWbBRZb4m9ZBEqHXYsJXMiMYooQT8cmT9ZvxqX1+xgWXoPkGeGT+LOYAmykzVWjXUqlaAVlUyFUGsS9oQaAV3U3R+E7FxdWwbFulKbE2uG5gTri8WjrEFm7WS0E1VaCbPUFanJfX4XNaNEj48b4DvgJft4bpiBd89CyWBH0LmUCEGDAHiDUIR1IBiPQzoNOAf23uoNx3HWtSoG6dDbSrlBsGYiCJBU2GZbF34W0b0XNDLMG+rXK4vzyt9tumMbf//jP1pr3VJlt+H/deKiL3POffeZ8jMyqqs7upmT9XdlEWKFkWKtChaJCURMiUaJjxAsF/6pQ2/M+DvYBjwBzBgv5YMCKYsWjI0mJNBWgRJkRoIDs2hq7umzGe4wxn23uHfP869WdW0DXg/e+2IHbFizbEidpwnn/Q8OZKzj57fxN8TPj8aWPccm/aD7bcQewyDl2/rJyG6YKvkEREKKllCV5shD3w97gyfI3Ahpi7Y3fKYQkkwGSOuDZmNu7yU8Ftg6PhjGkBMV17gV+KtwqdQj5Bc1pJqDSA2J9aGVoqSfnGZFwV3DBoew4teXgK8Cv5EDM+tqEG/0PY1HgIkZp5Kyv6p8Ch0hqQSIl5iQOXFfUM+cCr4NA023bYnji+AdYU887ZoN6d2yDsh+wRfj01oJ3STCKKASxciAJS0mSAhLpfyBdK1x09MNRR2/QpGSZAtX4Fwgb4hk1ZDJCgQAYfKuCOCt7jWx/Pl4TYD78YZ9CSTsI3Eu7hwPfK6AnBHxKBHAQp1WLpewH+BpA6SvgZ0/X7/Tf3t+Mvy9a+V/6E+i28Puld7SM4bL3XjeKzpjjrjBST5v4SY0yJWnsui4efZdm+BX0O2j0XwGPtocQw6XondhXLDh534NP0sKctrfB88lyLGpyr0IgKu0gau8QcgJMNF0+iLRBaEct7cew++b8RBlf1fGB/S13iWayY2RzwNPmJ/EeTx5CCtqBJDQexY9xUGnq8budTeNx+3X8GBYYB4AIODscgZ1EcP7R5j3QrKucx0JArZB4aS9lYSWQH0rbxb4xUFnVdcrshhnq0mcjrOCzKnPEcT3TcCZAX/why3vBfbmPefjN/G+nJmvpz5zjtxZnC+sEZybnDpnCMgb61SQW9EIaY05CrIkiWoS+W5xJwS+N4LeP6dnYdsH2QoxMYfP4T+xTn071xCfwt5IGHRoRHM75DHd8ZbZoEfRSrmTZkgm09Dzx1+bMSSrXnie2bFBv+ENebf5Zvpf8S3+4H9iL99z+jj2LJMEzLu+Za8wf+vDk1vWJNfc1bw+m7iYBvg/e5mkvt3cyVOi5p1Dsk2d360XC/gd0+QiFDyJwJEXa+NGFzRzznYNnCedxlQmqfGN9Gs3WQeVaUkrcG6geZXtw8incSDm7SxzjI9hIqjPTOJh4pshVzYVLIoIiXwMLOELImtrpC64hc1+O6AucG3Fk3lGciJu7mg96Q7bHDDN8huKl/3two+Y3bTRHy1K8wT3zVVM3QadGrk8B9slakBtQj5AjkDW6Ym/OaYbPBrdDoPN+gmfrEtL9vGucaqI2uj4UTseN303Lb9r+btWjHGmX3zhb3LSsyu2Nl6d9sOcDne2RK43Hh0YKNjcyku9g7+iDXvRJYs6UZBagCsdSQPndjTuH7BF912BbdO6I3+h/1MTpixw6zWmkqtCgyACLLMC7ItENwoV+bAin4DeLdeF87kzswx4yEa/EU4debiqoX4HWOM+zyW4aO/OxDMRCEFIA1+K3ZZANtlwTYuV8YbFs95wDgbzDog5hkRJ88z+6xgg0q8JzTdb7k3j8EOnsumccEYC7a3fgZxpUI1i5oB+7RSxnuJokJbycRy3Fmb7m4P+uZnr/RzX7zRd775Rj/DYfAntAWGevflvfjm0Zu3n+qXf+1X9bt+8ef1bQ6AP/v0Trc3k2qBG8bobNo3rPECVtDO+NY3P9F3f/E7+hXDL31HP/+db8HvRp6ET08nWQFvXWeCbo/zbm9vdHt3q8PdnXa3d2oceEZOWplI50vXgz+4OdC9//hRH9+906+evtSf7j/SX1z3+ruxk9peubtRbwdthXqb2eRP8j8G/va26pUT0SwmkoQdFJFKKlkaioS8EXz/7oHDxSed+TAWjvW/Nfya4Pp8v9fnhxt9cbjVN3YH3ZSqQPeNwOgEcWiDhhTi4hHU4lqlRoV7vDuJPteTstC7y6o7ZHiDvHe1ao/DZ4n5QFRh126AB/FBK22uQ8eytzaxuOw4KD7ocHM3YL9/pf0BG+5vRvuEHYvlZfSGzB1waXqZqVYnKarIzRzkr1qZZBXn7kjOu7mSYCo4ib+kh8dFHzmgen9/1vsPZ/mw6sShsYNwHcG4grfxAb+pY79C8B12O71+dTPg1ZuDXr0+MFF3KugdTOQg+H3gS97R1FIzPH/4etY/++VR+xaamQQT4H5hiwsBf2aTfiE4F8CTomCTCbsdSGZv8PXrVxX60tPjqvfvL8gKfLzogYO2C7GNusTVhs8XPTyeIdv1j4jBtzD5eWSw/rU1GaapoX9VlqIOjwCnAJZ1R6K+ZfE6cGg8ZVf0Ez9kPOird1/qt37rt/Xjr97pnl9PjxyqPGCn9w+L3n8868P9SR9H+wmamxqxmU38mrnoxIJ/5MDh0b8QcbD0xFx5Mi7vp/OJ+bPgqwU7L3ICWbHzhg25hQQipBQRlKF3HHj9g9ef6Je+/JGkUKfZeBoPt0g0A/RR8fgBRhQpqfPgHuijHkpol6QEIAeSADq5k77dVFm4dsy7vV7f7ajPzENsiF29YTyTDO85BP/y/dOwwyMxdTpuOnHgdDlt42+GX7DVGR8vJDyIi/BVEgNRpMD2paYai2JtBalDC/nBIGyRCGX/VPAr8YBTSOKbnljIPnLo9eN3j+N/hvfA5uTyHLPrKBforLrgqxNyPNxf9O79Sff4i/DSDbb0gWDJvNqdOCKfwzIUtDV4NeLVtr3wYfnw8agf//ijvvdbXxKDD+rg3+6xBT8+7ckp8zQxd7HLXBUl+UCX7p9W4vGi3/jsr+i3vvhr8vXpP/6Dun38DD4b+XiT7fXAjx8PzMN7xxHwHl7v75/Gv+n8Hh2f+Kh1Hk51TdjhcKg6MJ8ds4QpNpPNMgBzqhSpuhJ98Ok4XTHF3QAAEABJREFUvGLjA7JZ5wPyGmbsPdHeMHKEyFEhpuTXclm2EwfXtuuZj+kzNj8RzxeSy9IXrRhyAzoS4CpieMPenE7Ar0BzB/25Vc34dkBr1Jt22Mz22s071TYpswy+jn3raeisQ0kezthwwYq9oYv+Db1u5or/qm73VXeer3Pjx6Wm3dSwy6zbA3F6mMePWnvs5EOi2xvab/c60LdD/wncPXIc9tMz3qTd3LQ30HbY7+R17Ib6DvyCPpd10zgsxib3+GUAc9nz+YSPHN8bOLY3JvEt2bAh9OvYZ2VeXHQh56GUSiYxU3Szb8g8Y5uCLZJ2yfE+45u5FXQr+D3VqLdaR1lLgluwSCF+pQtxbljJ97jk2ubNBRv3M5v4C+WROejD4h+/u2fO3OsjMXbEp2fPF+IZ0WUdj8ZFxjOwsJHq/EAQQNFFVQt8u0aMYRNEVOMxT5V1qgGTDtjscJgpZ+13lLazgc3vAZiICc8xcSX+NKCObKtNQVyFNvYJHbC+/idJXt3sdTNNamOs6N/k3LMgd4/EXhMxb2gq2bT1yvwX+bfrQj5ZwTPuZem0bTphryN2OfIj1xOlf3AynNDZG7ITec3v9+Tre3z8wA/b/nH7RN5eyGNbt6ShEkWlVtWsKiS2pIxI3Gsdulb4XbDnxb7AwAsTZWV+cIOzqW9XWOk7k4DO4J3AP1o+/HKG18JcWOlbBs6G3usV2K+c6D+DdwRcN1zAG4dTZZP4UR2nKclliKbxT+gwpyz/BT5n9D8RF9b1xBz3AYHjdwDRJaBkyPmklWS/VdRaUa1FEehIPwU2iOcYTTV8Wg0tNbWiRnyENOL/gl1P5I8n9mRP2PII+ED+TFtnLyPmvG1hsL4bfsNk2Kkz1+cxT26Jrxs+Ug8DJubsxByZVLMoFUCq8GxZ2W807YibgXuYdHez44OU/MBadgvMc5OXxyO6P5HnLZfniXXa0/eKH8VvGbeDV0WXToc/praUCnnN/+b9jhzj+J+m1NSqdjN86YtMbQi/4ePNJU4PjytSxR+QItZXXfDh9YNl0Yn4O2ILy7MQOwxRIa5aadAG0MW5q9UKjarBows6Uu+hjv6QIz7IVcT1iXg6E/8XaOFmnSjP2NQ4hIkEftqv+KhSFnydEeKGloTYYohG3PJCRCkzfgo0cMGUwXG1sTZ0zw/wKrIX/FJKYUwqaJOCO5SRqugxtYkYmTTVBlTtKvZrjbZG/8SYSSUnZd0py6ySVVd6oQgDc6h3bLANcNys2Nwx5HKj3pF9ZQ6tlGdi8IivH4i9R8chufuJvecTufBo+2O3I+C8ecZ+q8djDcwrL7KRFCHJJZCZylIUxfaXVngsGPfEnHQsmeYJnm7r0Cms4Z4fCizWDcgO/gqflbGIyVyhnbrtCCcV7DbZR/By3W2mYXD73FI7Ys+l28xH8Ap4lJIKQMGLBwKRUkKzIss0xhVVdCi0DTTsuQHJyzRVef6YT+G9hFR41JJyW6uF9xzjWym08Z5p8yABuqHXQsBZtwq/A+v2DXNmvyvMXfBbUQO/ZgiyCgkzd9lvCzlhZbxl6exnMJeufkA7I8ot4uqjdn3r0ADAh6yqZaZSkc1QMlUy0R+gj8FigCJiQI7STTF0AFVZRN8V3F8yBBGFOyPpEFcAyIWAHZCCPzwjNNBCigiAkiEJDdOhUNJOq8bVx1N/efnzeio/VFHVv1L+e1f9uu3pGAPAG3YxemjwSOhGSEEeTfRHZeaR1ErHP10zeszknv1O5KnAV0m7FInckhyjF2LV+wLPB9c9j2CrgG7FQZmhsDSe4yE5nktNuX8jjk2DpYk9m/h2BIacHhHghAo0ZmLuwL7He4V5rsiAYCFyWNfCnDP5Cs15Kpon0X+F3Zy6uWns45omlElorSCfmTRH5vGZONt4x2hSCoA5drBs1lEBD/o31tQN+TfstPE+ogf8qFLCtzKfSkllJr2Sx5dSNFmeVlhXQg07YgritGslpxKmo54gT8h5e2jsfyoxXjVBD1IyzwuyXpDTOWYAuejI+uM8cSZnXMhBJ3LRE/pc16OTTnwrrutFwY/2bZZImSrI6m+wCGHTVEW+WigzVACH4EoOMc1H9qwf/f1Jvgv4/0/vin65SP8eh8W/iaES4UKiFleIROfQ9erKGvghhz4zull3+8Zr42v/V8WsycmYq/0l++7vEjR/kX3Mn8BOT+RX62jdOu1ZgvgrrOdVbxj/jTezPnu706dvdvoEeMOZwSsOj2/x9c2u6iWvoZacy4XfSBISexnhIdPE08icKtjB+tCJXzbiqbPGsm/Ctt7rPLLncV4GefjmZjeNv5DgfULLIl8LztywXYe236lCK4TbRJc2jBvo22rRfmrEQkPnopqV7yhiZpE21l1CjOGhADdxVGbIPppbQf8JmzagXuNqbtrPE98Ds+4Os16z53Vp+lNNYqho71wMjtvdb7D8u1ZHfwOvEWsV+3IrbOuQCh+KhmY/1qKZubObq/aUe/Y2+90sz8UkqFbGvMTfA9/2hiPx4zjy/BY2qdARPriQK87ErvvO7CcXNgs/baOOnfoWsi2dF7wODBzyuufCyjxcoOO/3JAp7JhKdLAvV/LAaUAXRz3iGEG4TrhRK/aMis5T0w7Zb24OyL/jjGyHLXcqxZMjtfXO3mXDbwa+vZB3QcAL3zWGM+9n/yDDHDwx5xbmhsb1IvPK2EXG9f8E3vqu4Dg+PLc2BOUWrgUSCNl+F/NgHl/Yy50pF/hcBkDPfcCCbiv5EhGxqBTSAEJEpaRqFmWmfFmPjcAz/srYM7KekPkI2CcGE0kEKRnke2xTmyagYYsKnQElmd+wSTruCLBvfnqnn/vWW/3s56/17c9e6y0HxmigrzgwvhDArz/5VL/y69/Vz//iz+mLb39Dn356qxs2xMQQE3G7Qt+0YYkhHAr5w/lbn3/CYfHPAD8LfEc//7NfjAPjhSB5IqhWjIGcCFhw3Ky7uxvd3N6OA+P55k51PihKg27qhByetP7gXh4e9Ef7l/r2eq//48Os9yReZVFOO5X5VmoHrWWnrDvt9zu9JYm8vm2641BuP3USiTBqKGAeGLiUok6QnoisDx/udX//yEf6WR26c6ZekWk/2x/0zf2NvnW41WccwB6QK3BGJ4gRcEyy6A4DYdkAXF5BXBF+6Lm9UxpCRdIe/q/wxZs66SYqB8apBkaBXh88NiGgeFD0UfJQlqJaJjUOUWZk2x9u+Pi+A26148B43t1q3h00TXuCqXm4HCRXWE1CJQv9M9yqiCcOowhO2JWS2s0FqNozwWoWJkHX/eNFPiz+wGHxu/dnPXBw5SBcmZGGhcB06TjYiIeaqT3J9TW+9d9K98Hx7eu9drQV5Bd2Dwn+m/wL5gzf/VS1kvTvX0/6tR88YR9cSiYr+MtJ3ofTDv4LgX9hUemOI2w1Y+QbZH59V/XmVUO30BNZ4z1y+nD7PQfGjqGF+EzorX3Dzxd0PsuTq8D3b352p9+DzT8nAVUCvOGXCf9XSiFvRx+PrSS/aQrt50qyBrwg1o04OOl4vNe7d1/pe7/9Aw6MP2Az2ojfB7LXRw6M33EQ+YHDvg/3R43JywLWdqFoYtqtOvOr1dELPz+QPDJPHjnQfvLC/XTUmXbrvLK7uqDHAjgJob66hosl7KCgkBQRemCxeJhm/doPv6+CT77GExf9ESDrp4F2btMU7dcS2s8DI4K4S9kfVEdMumtQoGGeql7dzHr76qDXfGC/4lfgAxv+xiZA6OokeI8+P/aBMYexjz4w5oD2PGAdB8ZnDo8NKwlSbN4qY0uVErtHkUpL1amosogKGRfsuwK4VMm7ZSv2IXg0aMWnRwL8I4fEX/rA+P3j8MuZjzzzWBy3wIU4Npj3I7H9/t2JA+MLjgl5kd2zQJv2glwrCx3m1+CZoQavCRAGO/Olff/hqC9/9FG/9b2v9J4fojzvblioDsT+Hp/s5qaJ+GlAEGuIgkyr7omRJ+bZf/Mzf04f3vwGhk9955/8IcWFOQrSI4fKjot7Yugjh8UfDBxGviee3gEfOKzyYr2gS0qapiRfN3JsVcMmbsOkwhVsVKTEZ9apMCeCjo3FraNUy2TuMm5sDpr25IG5VbWSzNVQZRzoYv3WhU3eA340HIfvFvLJQt4+E+Nnndm4XojZRStLvaMFtYRZ8YvjwbmiZGo2D+bwXIsMu6lqN020T/Jh8W6e1cAJcAllNmT9uriThzdoCYGCmWD5F9rMpdXQHhvfYvcBbFQP6DRjf/PbU7857NiIzrqh78YfJYemw2HW7c0OG8ya4Tshxx7/3ex2uqHcM35v+Sh30Db+DWN29O2gGZFynDySpx6Id2++P+KnB2Lwgbl8pP3CxsC5pxMzljsyhFnlh/VbiMkTeC47PqnYftcqvpyQb8K3TZgC9FBj7NSKZuAlFht2bH4vVQmEJw85d2FDdmIdPhPDC+uceW2uA2d4XtxnIN4+ElNfvvvIj2CsjY9PI2dewFkIfpv8wpgjeMPv6LM6fjbmjC4q/awSi2quQhQ1YmzCHw09Zvy8x043h4k1axo6ed+wx5b7mTbKA7Y82PYV+YeiUvCnFKFP8ILVOl4ewPuWmrLphjXx9X4/NvUTyBlJ3ImYXPEJyEpV1ttaJlXwszSmbRKnGrF8wSarAd0uy8bmbyWWN1nPl8PiR/KJfXhmntnPF2zwRNsDH1g+WLrHx/fHJ8acGH+BfldEqCBPwxcVMN9MlBHQpWFP7GqeCyVThhgX+avTd4UVZ3nzeaHfcMIXluGE7U/IYt+s9K3ElA8qTesKC3KswIIul2egzvp5Ya6sWGhzUqhSAJhEgVjBh0MIGaB5AfeEjkfym3PMiY2/dbfcGvOu+4meUsnQVFO1JX5PlRJK2lBTCikj1Oh3LDgmjGuYp6pai0zPcW8eJz4+jqx9x/FD6pkfYU66sLG2nhgW22z4dcVWLjd1fLdhp9v9zL5vJraaDsTang/Jw1yJi0m7qSGX+YSELAU/VKDVOvoch7f7HYfFs+44BL673Y98MM1VHfwj9vah+SP+9ke6FOSFaeA7F8zwq61oy2AmdFnv0lI71sIdNCbqU61y3bJM6J2Rcj5YkN1+ppDgVZgzFVvZF/bTGX+d8fsJGwzAHyfyxIVY7T2wbZHjq9WmCT2n5rLig6LgD+bBbIFMISnl9zNjj+TxE/P+hK9J48yXjTjZdGYeLCBxgy/Ztw3dppKqmeNdyGkdjWPbXxDedYUkbBCGEs+4ktca8WPSNtaEBVk22kK1FBUgsyihrUgjAznaW6lq2G2q13JujZxXB0y1gQPkpCyzSgJlUiGYo6QSehG6Xgi7EbiOoYXcuqDzgl1X2rzvXsljKzps2OXMvHrCvg/EoOf9I3HvOeBcYJsd6T9hN+cH+8D+265cNNYk1qVRigsBsqRKpgLoEdi/Y+NNJ+cQ+Byf6S3IgJgKfJ/YTiniA4sh14qcKwZeDM/1lXbHj1WsGfX2i6AAABAASURBVNgpsWeidygkwYqYDzn25lY0T0W7KVVMGw90QIwzrwR5jJHkUlyRAb3C+KLWKrQS9KQ/PJL512W+E7Q9z1wyZPSXyIHfaqqiv0tD9TuQGYKlTMh+ORPfnc1FJfZvdkU3zJsD83c/IzP7wYl2hsmiF3F1pAeW4ccNm4qMJvW4gijBku15heuTXpqvdUSAXlzlQ8ZKg21jeUspikRX9NAg5nooA8LX+9rKe4LjdtBFVeH+DOycyhJK6kljKH7CnjVZFpa2CHCASIlCSWn8UbqeMdrc9xMCkiD3H63Xf5ri1+Kf0x8qf4x4EdD1EhtDU+LRYwNanocGqcv/745Kvm+0tyL81QewFGtPnDhWpkY7trcs3pOsxJ7nh39INbi+4gMSDLbR0BmVZfr2p3NYqSn71fIad2WOuWT6qTuGN4mwlq+IGDRm+O93E3l8GnHboJHYYcTKZUX6fsWbq9w35K/SvEvd3FT2GLQT71muOfbMWuY5fRlzbJNSwLCOYDnA9D1vO9Q3YnEbZR/2VIBfpAAK9qisWQWZApnE5bGWY8KYE7LP8G7wdvuGjgt2s+02YjbgbbybQ9GBc4qZ78nKuKS9w3NFxhPrzRF4cu4Z8LyGo8f5pZ/v4SfWyKMPtIALG4jITRPfqq1JiT0C/yZ0Ezkr8lhuQ6GO2Nh9k+k9koe8X/V/7fs/vi36AWvA/+FJOmaqZMFcAWiYISOUmXLpBstcMtSYtzMwobv1mylvDk1vXu20Z5+d4JzJeZhABX0nfPfX0fFEw59krq/ouaBf570SRB5/yzif6XzGIfFnr3f69M1enwBvXs18b066g77Xee8jWiYyidDDv9AIMsKIdeKfRjpiyF0K+mQZTfaNY9H7mvNzTn/kbOhIXSi3mydy0aT93LRvVaWmPHDBB/andXcU4WK+TTRgZV7jbkUE+FUzes61amJdKlEJsWTPIs5nxAMAPyIU2MdgHq1V7eam3cQ46jPjXd9By7b0t8pr71EOM7JV5m1qV4t2jDkwb24Ps9z/Cpyb/YQMTa1VcnkFt6o+2yqIt8Q+IxcUqRHbM/EztwKtMmjbvnv2N/vdrIr+3mt6H+rYfGA/NPZExI/3JLaLuCr+E7RHLLOHtN8vzPsLcbVisA2dDbhJBueClTxiPyy8bKzRK7AxD1eg25fIV5GrZMJBuoBvekfoPkH3iTMBXKfTGsZWllSdmmb2hYebvfb7vXboME0TfVU4iLktrVvXgj/PxJ7LcfjrOuvyQnyeve/iB5kTc231OoVeCrRDPr9fjMt4x671vaDgApjuZuWMz4DEvzCVY+NCfF2gNQD6F/h4vPldoHeB94V+xyfm0rjgSfAQ46Fq3fCFaQa0zca8Nmy3MM7fJyfyw4k9jOUwWIwSoZaFWEzipQ6opaqUcoValFNLgj3lCD3yEfjhq/f68sv3+tGPvtIDBw63d7f6xV/+Xfpdv/gdff75W90yCXcs1CbSEUYw6WK8wjyHg0WtI6VBXBY6MwmoohknObhuDmy67w56+/a1vvXNb+jnfu5n9Olnn4BTOXzk4wplbBjIqDAhZj78dvuDZsoJp37zMOl//UXRA3z/H6ei80h+mxzcV9uHFCk0vQL8I0JJZ9BM7CN1x8YsMBhyI6FecMbCrwcrDrYzrEwypmQMQ+6Z1HsMOGdRzVTDkDOwa7P2ddJMv8HtiVz6p66IkICIa+k6DRpX52mgSPr36Px6mvW6Nt1Sn2mbgKKfXLZNJ6C75e8LZt/ksQVZamsqjM0ssAlU2djEXQhI67uB28WLOhG6WncC83Q8aWMCTvj3wOH6NDUxWAsT7kwyf+LQ1RsB+wW2jB0k1BGEW74QUQgxNlvz3PTm9Y2+zY8QX3zrNfFz0CefNA44QsnHwYWE8sTH9AMH849PT/DhUKGsJKYVtuuQZWPi/eB1xU9drx834qOptUkZBb7wJzFs6NApLYd8IUQnBlcm5kK7qCf+gqguTiAcvFoHzKq7m0rSr5qnAu1EbhOQ7in+E5LrryLjhaS2YCPzcYwcSYCPHOB6k3Fi8p7hseCDZfAjwTApV/jYtk64rSby2uaLVuJrw1g9q5SN5FVJSlVLr5T4CTQrhgpSCBt0XYjHEzS9sfDHF+pq29BwAAOwUXcduhRoy0AG92cYhKTR/v27Oz5cU7/gv2nMuCEL42w7ioHFMA24PhRhejS5BCJCkSEJefuVrutJm1uRDBV4QpBuBY3c41CyZbLQNOzOwdzNjk3RNN6nVlRLKiUVIBXgh0qkKlB4DxYSRBbm0HLGLqeus/9GMgenJ+DMQfNKrA7bwDgS+RhnHVeMRpN4VdZUaak6JYtE5RBg0idvZ73mx4XDoarRl4y1Le3TDb6RRVkKwgHUe+Tw14LvfVhwz6Ht+48nfnS4jI/rdev0d/wkCdzKfNztZ/jN8rywvoMHeI7FEx/6jql7DhQN3qDdE2P3/FhwTy7829/+j3Sa7hVPb/XdH/5LNrqKhDoh8RSXfYia+Fm0BCCtxOEZ2v5hzgvFRowqQrUWNo/EPZsMH2i0qalglwjGRVej/8DG4kCebVOVFMzPTUcObD5w2HlmAwcqNIpKYUzaupschyiuQudunjg0udHtbqfdNGnXKosR9q1VNYsSu5iuHCfAhnM3FOhoYF3EhRtkO5VMVeSrJG7ChDZJ4A/9WFC9gQiaKgMsT00NnLEphB7I8NOQNcFJiBgKclzppgo6lxKMA0LjggU+3NB9oVzV3YCqG34zzxV5XV+w80osoAY4gQk6wDjyhmNkwe5XfHxC3eSnlrohxxzsA2zc0E3I6k3FkXzrQwOXzlmwU2RRyVREipCUIuQ/tFDyOp5QQL4hh1wPddpXGs7QPJLLjuQvb+iOrHcX8sqGDgitxC4lbIdUxYAFSNsp4WJegHmJy2O8gdnQOXg3XgG3lSKXEYH+tkHXiAlkiAiZx5jP4NXa1KYJfK8zRVtPtiGhC3P4zKbpzBw/AX73nO9dikjVWoi7yjyqlI2NblFrQK1jTS6ZSmRWSCivzsCEd0OfCWiZ4OXoXpDfMb3AYKMlIiVwu4IVSgw3EYPrQBeXHyHTHD28cstXRCgiqHbZRoZOzHRsvLFGrKzTCz+aLNuCfVZtyCbkqdij1IZuVS/lVNEHXQt2zZe4BLdkYjNDqNJuKBkyBCWCCSEUJfUyLhS0SS7k6ycC0+S+uJa0WybDSpxaPOGXMYSgcxwqAhY5ZJ2nymZ70p6PhqkhLzxLwBecgJYEXcYJCCBpL/SXWjTXfJYZu6qLLt4T3xSAPvAqjRXcCWjgV6DAw/aqFX61ye8ejAu18lhYky/E+tX23cT1ckWExC2uFWXO5A7DwriN9w6s+GolLjolaCqMweQSjyhBE77FMAOPeX+BhsdmpBoyJfgr+iwDp2uB1uoYYLVPSXTj9w1Zn/uw88Ax3iY9s1XwJ5XjKXwQ1DOKqm3RCnFfNVE3v47cgo64EjsHo65AA7I4Bjfob+zvLLfl7cjH5AChgy1lkitoW6BzJi+cmIMXg8eBFRFIIFHIF6jIah3WoaP3JytyuD0iht0i0YB6REgyaPApmSpZgFBGilZ6gxLoFAAmQ3KN9gDHeIGMJVNZigq6F2IhaUuFzMKQPCIDukVRqpSpHtZNzOmQ6VpH5+yL/YfvV3Te6OgYf1OXbTNA4u36QDXaqXO7j0LJI8YDgfGvETYM4De6lPAtCULwRiNsZDsNvuZN7Fywr2UZsErmI/AjwoVM8wpIhqxIJygy9xOIYedM49LzzDsZWZJniHy66ZF1+8nAXuDE2r0hSEQwzwo0UtXjeU8gGHsFjYsm/JSqNeV+cW22E7HULSx2Ywg40rAFFrN9rKfxVvQb8ovL8jF2RQ/r675t0BDjY/Bo8DGvWkKZQOAz2w57nZjXJ2zmdb/DFzWwZx/xt8E3UjJoXNiDtg28DRmGrPBCBMS59nVeIC3LH0HBg1uiIWI0QAEXCAAR9PF+fQgscUGLDp4DieqgT8f1hk4EtK5v4HAPpJeGn+pzE6/cSqhb/8K+oBRhH8lkDHq5Alov9VEipIWj/Qf6of6a/vxo/dfKn9HP5M8LS/4EwDEtioFDh/w+eGL3gv0rvBv+mAzsl2fKeeSelP1TwEtJgwa5C8Xhbhk05K8lr3imBW4xoEtQisv2d85Y8M+FuFhwKC6ix7elvern9hN53X+Z68SPWWfy00oMreDjXg3oV3yamEOddNgVkditIgMQZciUkE6kNHZjD3bLodn14LIqS46xsn8CRO4OrLxvA7ZBt8Pw+t6Jv23s+Z0rV/To4BlgwUhuCLy8v9i3tlAiSGIXtyG6NgZ4LpjGmby7oojfg/EJku095gU+KIxzm2inW5gO6OyfOqIbJPdFWP8i49quZw7OnNefOD0bOcF7QeeFFyA/PD3D43Flv78M3X6Nw9n/xTf3+iv3i/7dHz3pS//lFL53/JdT7vlOefLZAOOOjDmfVj3yPfbx/qx3H8/jv6Qdf1mL94fHi07geB4fwXuibrtZh1qRMzUu22vB/v/Ow0W/96bpX/7sRp+83nPQObHnyxEUL/Yf85pR/otmBnpHvxRKjNxKMqZo5ht/N1ftON+YqHv/PWHLRoxXIIvAfwbsmhmKCPmyfLhHOOn5QLezfm/XvEMsdDqdY87EqL+1Hjk7+/jxUR/vH/TE2caFA7pOvJpcq1WtoQffhG3aKWuDRQz/ddMy4CxPp00BZWQItMocdcJr8CbUrr5mtNyNngJ/YW4c+WY8k+c9twRTyMn51vPmwv7a7W4LaF7naFGWooCGoWAMt0+tjL3d4dC0JwZ2QGPOdGLziW/TR85Snp5O+PuoM98WK/pvCNYRMhQSYNv53fxolmgzJPYtxPHXwPuzhmBskrWN7eu63zuBPvZ36LjAZ8MhC/vqYXdi+Uz7xsiK3AFtz6sr7y7HS4em+Vb8XumH5bCh+1bTxkfm4Xm32Q/gb4Dl9tirLiIHbFqMS0dEyDQ7eIu/qbw+MVbjCrkKKvzRAHzjuYth6Ba6llJIA0zrWg9FhCSDnq9QRMAvgaKCnwwZvI92+kK0p8LKhUZpPye4tVTZNq01TUDJBLcAOehGhF5woxTqAQFJz0V6AdixEIgP26eHR7376oO+/NE7/fCHX+mRg4GbV7f6pe/+gn7hl76jb36TA2Mm7zxXFQzeA2MoJaj1DkUDRrODxDVKLAyakkdFAB9C7nYzv/TtOai54QDxtb71rc/18z//s/rsMx8YN3myHX1QZ+czPlFy2u21Oxy03+30e1/P+jOfVP3Zx9B/QQL0v+fmf4+4lo7iXZFSII6yUAHgGxhGGaO9hMCjy8HYcR8Bt6H/yqHpYp54d8gugR/ghqaS2kXRISsHw0UT9Br0ptq0GzDxATTJ75W+jFTo5XLNoOc21w0pPbd0+bo+C8Lva5H/RvMbDo0P6LGjrYKS4HskZnb0DfAENXQiM5Gp1aqKTAUaBdsa1bmaAAAQAElEQVSJsQ7+jY9U69nZ6DmKO5PN2c9tFw4yn0gyGzTaVHR3t5MPjj32THI4cRj3yKLgheHCgs3cgjf3sB+CUQrBUNtmluXYTVVvX99wYPyJvv3FW33+2UGffto4JAxQWWRZaI4ckD08POmJHys2PqQrB8bVf0M3V0S8qCOrrfLDt5M+Z6HaE2OVZBvYpFMfExv5XPYXodJySU4AK5vMDoHALhEhJ80n+C5M6laku9vKAXbRPBc2FSnLHRh3g+aXjP0NktLvw24rcbEiy4XYOLIw3jtRsug6UbntAu7Y+CPDCs4CvqjDlrgIlSTtbBet6NgtkOUvMx6YtPQJVFIlH4WYX7AXKshjt95lumfon5HFGxeD203HOhs2KI13dO3YpWNhfQ0aV/B0+z9680aNmP/mx3t1svgLrcEYHOMZrsNdC0XE6IkIRSJdBO8vIzT6I2KU4uoo0q1IBwcI2gwVpfZT4yBxx6HxrJv9zAI+MW+qGnQLSKkQU1mFshoiqSeEkg1RCHdoYd6fiUlvPo6Pq45sUC5sQBY2WvZdZ5yQR9DDDdh9k/UU/AtMSk0W7cIBbiUGmj55M+v1qwl5qibyIaIM26wsrrZnRFEm0thvwKYUIYJvup7g+5EN1Lv3R35ku7BwbvDTFTbERo5Kct7vd/CbNE9t8E7aHbdnPoIcU48swA8PJ90DH5gX/puo925jU/Xb8T397S/+Q/m6+/jL+u7T71dEKvgjoAOj7DJDHr5DCzFzZCE9siEchygI7TGFfOY8Ps/IMiMTB5e1FCESAzs2KMyLWTeHHYd6tKcGrSdoffh41Jn5ExEDr2FP/zCCwSTiqveuSt+uTXp9uOFHxoMO86y51aufyUsVXpkBLzlKhm86jrKPOjEJCfoCeUKJrJa3UbZSxK1IMbBrgd+Z+bihZ4SU+LVYHmgnOHGlDu6mYEgyMEdfKvFnqUUlgVKY/6ECjwQEjrg2ZFqYyxevDfCwbBCjp6NuR90NP69awaObUsLEWtFhYc5e2ECt5IOV/o2OQY8+IU1rBfs21rQmr8EN2cV1ZsyR3HIkLk5s+pxbOvjF/ZkKQLxrXDFqFjdiNAzxbL/BxrkAWOF9Rg/77wjNI7ne5ZkNzviwZ76aUCmBHVIlC/OxUKYiEsKhCABGwduGsgtjN+zPq7zm1VJUkdFlROBTDTtYFuMwlHkc4EoNu0+tEVsTPCq0C/YMYkwauY55fAZOtuECHeYhJlRmjrEza8vUKnOpEIOU0KvwLkBFh4RZKPTi/pSGPjMyNkMmspjuykfRWRd4dXCypITsrnfFGN79Doir26hd9EDbbRRXpGtb0mYQl2P5dwJxQv5fljN6LthmHTaSx2TDLlWlNl3X7zrK1lK2Z4kELVTA/RqsA/JmhmKArmXwDiTwO9v19dUROnhLHqCJQi670LlLbIfwB5UNJNrUA1lD9mVEqMB3+BA/HMgde+eQVlQy5fjkKTEuGCfIuEy5lafHwrhORfZZhLRhV8s66D7rXGuolFCFZq0F3KJCGYwvtZJLiiZ4ZlZYhGxrx/mF3LQ6NolRlkWIS4hyBSoBCLk8Jy/MiRP4Yw4gg9tWxhmcx6SuSIYibyJHRNDSIYvviP0Li5HnkHkHiLUUJbhdIjd1YAU2fD0MKRU6AuBemXMLPL2+L8T5whw1nW0DAfkiQhGAUgGUKKrFcdHQ22AbpDCRtG1ybAY0rrYWY3S9LAy8OvJu9G/GZS+z0SYcGmiUKZUMIQ6xuY2/4XrGNt5zLNhjoyOgFsET4IkNuiAFfh+wgoMaUJMiQolgSVkKMsLAdY+LiMFrtGOviCIFAohe9O6Utr1BvAfvEaEEJ4NcAa1CvRALadruYzi3IsGOZ1z6Mn9Ce1PIKqOONvResMUZgV0uKLIZaO8gdZfq/NG4Os+XNo+lmxbukCJCIQ3c6wg/DTS6zwDGxus2bNRlu35tX/L9glAL8hjMR+BfdXEN7jD82nfQiAiVAqCvS/PX87VZEhpKpqngm20cGPuAyPsA5/0FfqComgZgM5kOQ5TQdN8gB2vX3VfJrZHoiX022wo5OlFgPK//hXHcftVqeVHYeOvA5YU2Rmtj3EvMb+5Db3ehkkyjlESuMqBkKgK/IYfnyNFz9dleiMHnS9fq9RUC3XqnlOgjyvHPULgdxM0AL17104AoHqXfeQU8f2cL7Mc4428QGLyMEhK3rFeHR6fPiMZ36R+sEX/gjBJk9z2jMU7XPr1cfbz7YXxMocLDgCnkthcQtL4e5TrQaTBYHqr6a/rL+lC+56r+eP1TDOmYxiBKybQUjAhJL4AT7e+GHRvTp1WpccA543/n24n98US9AaAqgoGQsE1e9HI9IlRAqCVZe1Ogy3SDNoMYZltuGNXxshAHC3XbEHLDL4MebSvz9MyPx0fv+dkXOcd7zfacwOyYOgQaJZozyHRNR5HwrPBnbY0CywD0rHLnWz7Y8ze9fbWT17FE5w3O5i9fIfnd9FYYuNxgaHldmsdqucmVF8Axan0gweivqTzLJQX0SOGqXtuA4dMUV0f+rgXaPjh/odWZpx6MydAh1DDimLMMTDcyErGMwl4UGuCb/wvnzNQL0KULdjzyvfLEnvmBPabhkfLpa7jIPyy5zd8jnX3Rv3Q76d/65KD/7T+613/2Iw5B+Sbx9+97vgM+cGh8/3CWcY/QPBlMi4Phjxz2+r/ofef/Chk8/9fID/6vJo2DDEe+a544U7jwLWd7Wbd80Qm9XK8t9X8C579zM+nXkOHV3cxe2et9H/bymmd9A58XxmDSEdemh6lVsG3FZlMt7BWbdjMwUYfuBDTi2nusxsAK74KD0lBCkQZpOE3CxsED2ETO6diStf3r3KORZ08cmj5xgPrA2dk9h8X3Hx842zjyvXTWxl6B0fi+jPW7TZNam1UKkkfI8WRdSFPU0Q/HchN/oR6JGOCh3WjjsaGz8bvwNuMzU4LBgkze35/Z51NVMBZ05N2QY5Vzr2Osexw6llZVW0GOVGSR6WRNlRebcV532E/ac2i82zOPwF0R8ok4eOQ79YGzkEd0Pr6c2dGHaMiCMIHsiMcUkWUd7Qol7Zmhip0L4LJWwVsaORPZAs0xOA0YnBxleTdoOxf4O39x3cCcObPfe+Jc58z6ADtVfGsdlOJH4k3DVjB3X6FtgmcDkrq4OjRM22DdtvEOdwzXGQcK/uedit+NszChQENeyw0h8FbWphVZNvpQQTHwdeUPrQ0cj/faRJcwg4zjh+uYRFcIRQAKo13B7waEzgGBvVIlk9L1fwqM6+GUxi+lqODXVpumib3j1FTcVhgPBIwjpYReKamSiSwhMd52E9XErpqNhHM6Ce9CkBkcbGDr9Zs7/ezPfaFv/+znevv2lglXCPIcRBUMVGIXQ0imOED/1OU+KRHAgljY/X7W3d1Br1/fwuOV3rx9o/1+z7iQJ9yZieekSTzApqrxS8xut9effBX6wzep/+xY9L0tZQOgMzibMla4E1xshu0UXqQsX0NcEcFNRQj8wChSIRiF57exoV7UqQutCkgNmXdE8g46u1K1TwwdhTGhSt8MzV2dNOOEGbwGXqU/GatxxXiOh9t+B9Dq7k5JIPGUXz12hs5daxoA7Rt47+BXPd6IyDduDNQZ20lGG195nXcUQHymF3Q33jvtDuKVQ48NHTuB260jfaLcyCpnDoKejkcS4Yp/iw43syoBtbFhP4+FesUvF34dXMbH9bZB36buZtVlsUqGKvaYp0KcVPlvJ75mIf707Y3evuaA8LZpvwv58HTjw9lJ7QhPw+l00radcdemwqFx5ipPdYMTyDKl3n960C/8vR9pKqlSY/AMsAJDeMGgKkwBHZG8SegsdhfAc1e6Ym68nNlwrMS6Zfbmp0EL015RxNWvOq3o+NdYYG+g/91ctGCvMwnpRGx6cfTm9QidMzzOo1yxzSqPg4JMvyGrF6aaUpC6er8g4yZIA6HLFmLK6XQJZA513oXNI0KJPRkEnrSiGGLRFQPkDknd7cjV0Wv4xO/qtLuTfvA8jrffcf/jV2/0nQ/v9PnjA0hXDIZeca6mutb99Dt0IkIRVuRajrp4l9+vYHSD5UIM0SWGKaSBWdFpR7K6Zf4bbihvxoFDZREtasSP59UAeFWgAYXRgW2Y2iJ09PI3jC/HPv6W8YWN5MqhEmkMTtfbWjlBr33Ddx2b0BJSIEPBL7UmibMQk/Xrg7uJ2C0lFIGdQbcv+/BHKrKgUuKPwB8SJoeudCKeHtggfWAD5fLEhuhC3His/RxBvJYKr4m51YjvooxAHuHzTc5zZ4LgeLpoxBXx5XfTPbIAHS+bjvD4jZu/pf/68/9Uvn7h/g/pZ7ZfUkAbUkJiuSxFKhkq6FDc0DtzetNCfC7YZ2PlpkmOrYL+WVIFfBpkiAiKUKsFu0ya5yr7wjnDP7KcLOPxNGQGFbxUlhi8/W5IBWOKfGB82O20n6BDDmvYwPmhRCF/JjZIgYod+gDbyv4aoOcLggmSedhfkBBN4K/ayGUr8/HCAm39PM59ycP41isiIIQjeUaE3FayKBP+GUpkN11DSbcH9AEFvhbQ4bNhw1Udfp2WcWPEDYHtY9In/V0LAfEC9v8ZuZwvvEEz7lUKQbSrwHduhcP0pgObMP9g1WgLibjq5IRNJ3x/wff2m/mM8cQioQWvDp5JDYmEOIy83s6cQw787ZzlsaZjeiOeHGvQPmM749lupp3oXPB72g7F9qEFGwXtwnYDzAJmnTm1ol/HBklfKWXM3VaJl8Y42iwU3R6hyBj+TsqSqZIAY0oWJSAVbfxghgm1WG4+Ii6UF8oFhQnfoW+gf0mPrcReufKETkXuBt9WktgDAhzDM78GzmRAvpnSchb6YEosL9BecStWiNDQ06VcT0VQCqDb1qa44orLLxQvd0SIm9cAfBvBsA0eC8nLsLImb8TT5oQGWpZUloLsRVmbrE9lfrasKvQVYqMkOMic1A2jjXpxP0wjAt6GvJapaznar/WMK41aQgmtkokdr1AyBakxRly4mAALdAWwu9832iNCCaIPfOep8SNY00xOr6UIskpJ4T/ghVV/HiuupC1DCh4lQtzQlzw/xJWmW4pKCSWdmSHL2myLUlQz5TUhKQ0RRSEu+DjWNvLbRhB1v9AmaBhctewuNQYIf3R8v2oB3zG2oWAf0giUDkjF/F94pUZvZ5HxmAv+Wxk7+HXw6bcvBE/TWulfWJsXEoTnoLgSegLPhKxzZ5wBsbW5biHB8x26/knoeYhtlpHIdIVaKLGJ+xFJEOAgJFQYl108PV5Mw00bclxhIVet6L6Ndnpl6BYIsCwLtjOgGnj0QotbEdBLgBEBIC79G/S6fNDhMUMHkAMlX2RNxg1IWp/rJVO2VfIe4fYc9KUYOph2Rx4hi+uuRoasc61VSTyAaWy5PYKRPKCiBC8zaSjiRQLLZkUsk0NvCXMge6fsGrEirhCYghVtPMcNc+6B4/G2rgoG0AAAEABJREFUzwA6/S54RgRvjAPxqj/jqY9++XJ/DBfZz44FrwkXktqF/H4mv3kP6TVsQbCVsZY3IoQqqBCwAQQP7CH6g3oZ/TH6hrq00UV3V1Cnm6dGfJ84oDmR78/wXBHCcrq/lIC+VHgxr4gQt4IXLCgFN5UwuA7AQM/7TQ6pNmxoacGjDzS9XFgBu/C0UNQgaXIMpw0ZbIcNfdwd9HtcgGRZCoQMOd7d02WZh40Ye/WBRhskrr40WoS4B3Te3Wf6TG04dIBG7p/UpJAUwRNegm8A4lVuk8YYj/d8sAwoQCs3OEYVJW/Ptymb83WcG7/WzS8D6LdQUPZQsxnl6OPhPsCUTDth8gK2ycBnALdGHbldajQwnqRLytV4l/Qfbv8+T+mX9Lv1R8q/Th3+8GaiXVEYZxn9nWXdzcv0zKtCuw1IlRrMP0Oq0BYRigCgOG6TpWLfUOhKKwau8bOAa10iJO4reh8+dExeWO8XfEuI0iYxFeS5uT23XZ7nyYW98Pm8acQCY0iv4EmY7Guw3w3CEAm/iCIJpg5VA8gBgvPJfm66vZk1T0WeD1e5wAZdz5f9vqkzh69P14xnXR3Dln9FFss7wJ2MTcC38RzvLv1uUQJ7ZJEyQzIEOsDDOAa/ITr9kuWy/V0a32AaqCHbZyU4FwNGc51CqDfsIRBdt5zDhhj4xP7P3xon9oJn6n53Hhp5yXSwdTLof/aNnf7wq0n/+3/8Qf/N/Xnk+gv4Hvt4vPBD1JkD5oWDyE0X+4R8dgHOBt5PwJHc48Nhg/lcZdhk3j6YPuJPWCKmrUUk4p+OzxPlp1p0aVV/DUP92y31Lf8NV9qu5uXJHdIwXzIck476UBzjZIiYlVoL/Js67Kr2+Hs/yqIdPp9b4dszwTGEGnFuOxsSAoiBBaWIgHYOEHG1YuQVOW1X+2sjSazY7eI8ez7zLcf3HOXlwmHxclEHP6Hh9auwhlX2eUmZ6Naht2GEQQu7d/TqCn0N3dFwBdHZB04nHg3XdkgMn1/wrw/9z8ixgZuZ0JG8rtj27nes2NeDn2kDkBw4mB8WGA5Zo6QqRi2tqtaihq0gpxVkfwue+HHgdDrjy8uYj9aB9IONJOeOytjMkC9YULgeikzVQTvVsHcFEtxSRLz3Z6AOMeclYdsNWLHRih0NjhHL77YLMXkGrJe4Si3QCPiEFEA+F1SL+dYcc0pcCz68AjEM/bEGU27s31YDCca8N2wpoGNNRFHHBq6HQpDXhlwLuLav7SAu0GnH9nyUrcYHRKPjhW4oPfsO49AsSMniuuL3Z3QPAREkiX44YtMMdMgilwMU1A35XIIHsQhK7J0eA37FNq3gT4wdhT5AxnkG4wW0I0ICrlwFfyk7Ab3xy8Bh3unzz7+pX/ilX9Sv/u7v6vf+c7+u3/27f0nf/uITDg5AjAsjFgJlkZUNGGeZJBj3KOpZJCB5r7XK0Bobu0wYdZLappUPzAuHIRulJ+mbV/sxYe8/ftDf/41/pN/83vf1gV9kNoU2on/bQvgSo6buIP8n2xMHtql/72mvjzHBriqgHxECSaudhT5nDiEN63KmfVNGKsqsqLdS3XNs57/VWdXazEHRQa9f3eiWQ6uZoJ3YaVPIsK9Vb6dZn+851J738j9HkchWBqQKdA0NGepzvSjpjQHiKa4+yqAGhIHqT980ye0aFZ6hwhPr6ZBNnyDDF/sbfYaPDjg7Ja/1ww8O4j6Cmgl7Oenx/oPeffVDvfvyB/rw5ff18avv6/HjVzo9fuSQ7YnDtrM28O3DF1jwx/HpqPuP9xwI4+de1CrHpFvV8bjpgV8Qn/g16cyh3Pn5A35jQRiTgokVW9eEXLf7iYPhvT7/7FY/++07ffMbe81T56D5o7766r2+/4P3+ie/+V4//PG9/D/mOp5PWvijtil3m3oFYlEPIiA3lSbVKdSAeZc6fYo8b5o+++GPtZtX3dxIN7eh3T7V5hAmI3Ftun9YdX+/6uF+G3B83GTZV4Ip8M/kuKT0P2Pw7quT3r0768OHE2NO6LsSR10Ff4yF5W6vP5dVP19TtyT9haS0oW/AbGWDcOZX0kcOC/1r6oePZz1yWJgZbEAmfhCZODRvY5HaTZUDtKopSd4cFpyPj9gbX737oB9++UFffXjS/dPGQVFjEZiUzK3WJk3zhK5Vew6V9rtG2bRjsZvmqopMAS/HwELs26+eA9tLfduIkQ16TAPk3QZ0Gf/MuP/qs8/1cxwavyZuQhIqy5gMoujP9W2U7jMvlwxVUikl5TlemScR6MWc7RqUFLwHuhrPEBHiVoZUeUzEi+17R8xc/33jve5u97q93enmMMu62mYzeM10xMBFWk+h5SRdjsCpayEet+FXaW4VGrMObCpgoRML5onYHrYhw29YYqPs6vIEQkRsIR2h8+HjqvuHTUcOoBcO75ki6vh5IDhzA7brwgbr+HQinhY5DhLZvBD4b25+uD/qI/Dh/qQHfnVdmBuFRFJrwg+5kf8EL/9N/Q/MqQc2XGORs58kYi41taIbcpFt4k3sjnq2qiC5d3j9l5//Bf3GzX8BtvTPP/1xvYm3Y8yemLi9aUP/W36YcX3P+w7wL8MTsZPI4k3DGZs8stDfI8P9wwm9gfsnLbRb3t3cVJHDNjT+kR+a7jkkPi4XLLiqMB+jBHVxUBDqEQp0LPhqh7wv/qMJG60AMYTdhQ3BJgY63uySKdDuPMSLIOMCNLDGkFTXFRJnlRK8SV5HjuSrR/xwcr63n/GLN0m27cK6UUpTI2+WUiUVaBuqIhtQRptpZxTiMTWVEOaFt66wCbk16uLCg4qXkgqqCPeK0LMWsg0uy6Z7fnH/8Vf3zOcHvX/+AWFlPjaMsZ+rdlMBkvguur1r/Fg6kyOqGpthuGlc0RXwqAhUWypSuqDjA7768HjUB2LM/0b1R979Nz2OxNECb3VGE7NnNnD3j0/I8qSPozzqgTb/rZIjm/MTuAuCbx0m6F+yqmCnLEWBhQeZrcubpT5i0zNmwx6rVpRemBwbpVsTEo24sm77uehgaBV7FmXkgFobc3MiTpsqfYktPPZCvJ3YD5zZ4K7wEwfG5h/DX4E6XZ5z5rkiB2bkgK/rwkfISh5exxqEtDjDchB+qlUqyFOBAzF/d3sz1vebw0HzPGtClmmayMUA5cHz5pDYv6P7Ar8LZVeD2ISvWknsH4oQl2XSsMEFmZ1fVuzYkdT9oCpLVylifGiuRY3GEjnGgoaL+7Djtl2Yb2d5j7KxHnRsCpLMKAV+FuoA4zOrSq3QpIR4ZshAF7xCLrOEMpLhoZAGXPm5HqoltKtl+OeW/Hh3aHp9M+k1ueLVYdKdgfeb/aTDVMHNIXuIyzoO/1CHcsKnIc8MDBvxY675b3Sf7BMqlm92DkHWDf/Yfy47Qm3QOuG/B/adj+ShJ39QOiZZT3Ezcy6wkbQSYxsNEYHuBUh0DZl2h8YCjRM/YJ1YcxdyVCeeYDd8PE9Nu3mS89F+NxE3C/ZeRkxvjO3MWsgqihT5DBHYKRlXdYMtnH+vuWwe7ZbnBJ9H5H4gH56I3Y38VYnnghOS8YIWM0UX/HlBnoU4WdHN8rq7ZZH3ihHB5hsIqRKrbZJKCxH6TAMbsNtS8sdSFqmRBzKEUTYtzOEFmy1jHoDrfIciFUTLUocsaVGwZZd5r0OOBRusWsglC7bbsC0UsUnXGZr3ziNMMvOZW8GOSQzniIOaiSyhcVF0KoaVkiVYK7lkAzp6GSIC/FTJZHzFfuUZKm1FSXsopEiJkhrygh9lvAXEO/7v2HHFjrZ9oW+3m1kfd4Om9XIe2jZ0BD8iZLoGiMiX+9a1o/cGrOr4CzRZn7lW7Yn1A3nCe9dbaFvvGuntgezbBRkW285ybMsYzySGfFDvGvTx7yiRYyPWXe+j3OC5EXurHP84VL4s9wrdC+NOxNCjczPlEb+c8csFMM8N/xTm+w3x6/k5k1tLYqkX2tDY4GmaMSRCMsbYbgvymsbKO4KqlCDOUhN+nedUI+YcWxv9xlnAX6mjFX0SZpFjbmKcWdrOls32gL2EEa3rGR2usOpC7GBh+IR2+6J5KqolgdCVb9G8K2o1lRAthpLjPRTk3k1n8sEy/N0tNnNE9EgV3FqKWiOWyGOFcYas0HqpZ0rgOf66RyGjC319xaj5WTJVwK3oVxhWsiNTp02UkodiTdm8q+OHykbs2K9dvkIDCToJWJYCvYReUtIrX8bfMBjaDPdTdfOAhElEIHIMUvK1SfbJhZjzHF3Ipy5tf3dHxJAvkdkQlJhFZfBNRZoWYCEHs653/Uv9Vf3H8vXHy39fP5e/QjWGff1IJKvob/BfnvLfFo8YKOqUgxSvhAffJxsHhKueyBcXZNuwi9mE4lkPSmRICHAz/llzJnSEsaTR0jd1CK6OYWCU0FqIJx8kPvC9+fi0DF7es6z4ICOJg8r4FFNFR/bSR2Q4YauzaTAeNkr+FBJp4TuWj30t564za8SJb7Un4usInJHfNC0/BJE+GJWMMkiZoZLUgYgQCBoF7VGSfoMoQ7Z9K0WOz4DKsAdGSwaM/VuI+S+d+H5+4nv63n/L9nHVynrXatHMvJ5ZQxvzZZ6r9qzPN6zLX8NN1cScLcS6oIWarC/oxPgj9npiHTAMW1D3/u5EDjlhmwd0/cj36T22PLJH9hy3zsMHKG4ZWwk57x3gfbuf9fow67tv9/rf/K43WpHvf/eDo46Ut7Tf8X12xzfx7c1Oh92kmUQxIbfnoeWrrcg6GPeT1zf6/LNX+uztrd6+OvBtwhjoT3OTbXgmX9yzj39gH//I2nNiTTtinye+g4/AxsJSULhm6B/gWB8a/wHW36pNjlG3txaaOBuw/Xbm3VKO48QJQYwFZXax5ob29N/uGnuenT55c4tcr57lmnTLfugV30qvsPvdoXIeVFgbUjvyZMM+Fdjhg5vDpBvsMLUiKWVfbEySDR4ZIcuzw5/eR726nfXadto3VeTMIkWGHwJdF2L2gj4Xgnkl/zpPmE5HZ5AkyoAH6hIrmy7E8EpuFKNNC5FUjEPOWPH1kfh+xM+PtiFxsEAsQJqcc4mvMnh3XaDxwHfKB75P3nHu8OW7B3354XF8s7yjfP/xSR8envTx4ah3fBd+xfs78O75XnwknjzvV2Tv6B2BhMyRkqnKHLBddsTEDXa+w063wIH6TN52rAv8IRd6NfC9R5tbU6uVNSI1IadjvWHrNocqoJBsK3/fXf9mdCgjMUOoL4ZkvU7xVEI/IjwEeZK4rtrD/zBPOsxNh2nCp00z/FI51uen01GGI+dRZ+DI3u7p+CT/M6lPxOfpdGLunvDBQs7q8lVKqLWqRA7Pp4V5aJsYNnIV5tFCuTBHV8qOL9zu9wXchdg+Uxou4CyAx6zs5Ta+g2yjM3HxxF7z6G9c5u6F+bKtm8yvX8WwKD8FISGPIriBDCV+KS7FNcZ0xm/ko3XARg42iCAb3aBd49D9xoMf8htnQ4fsCBNaZI4AABAASURBVLNhkJt5p88//1y/8Iu/pF/79ecD43/mF/XFF2+1n4VhFsJ0gckCaSmI2CyNstJZaCjUi0oxVFUc4iCwsOJaUXbBABc2RisBO7WiN68ObM6LPt5/1D/4B/+YA+Mf6MP9ozoG2whGbAM/6VscKv4b8UG/pVl/cb1VL5NU4BtFiUEiYIAFNybdyq85F5xtWDGynDTAC8ZE4xC07LXFpJXFpLRZtzcHvbm70YFJPUOyxaYWfSSYA7q8wS7f3N/oTdtpx3tVqBhgWpTgpQr0axYV2nNASpRCh1FK6n6n/PqOr2ujArlR+uGuhPYEHNDzLTJ8mw/eTylveA90NUUXw7nobd3PBP7jw3t94MD4/Y+/rw8cGN+/+6EeP3w5Dozd7w/Uji/EYG9m+ta1sOAen544NP0oHz70Xpm82GptOpG4Hz6edXxcmDQrH+srC/CqjQWpA8JJCY25pLzYvH211zc/u9HPfvuVvvkNPtKnjQPj+3Fg/MMfvtdv/uYH/fCHDxymPOkJXy19kVpXTl3iwHjF11usCg6MW+3IIc0cUM27pL7p4dtNt+8f9Go94jsBqf0+NJFobOIzifP+fuGgeNUDh4CPHBw/cWB8YnOxLl0ZIS+OAbIXp6++POvduxO6n+WEeHJSXsEjrnZzkw/udvtJf5UJ/q/uwplLhJQigoknPrQ2EsvC2Ivec4DzxPjI0M3NrLubHTZp2hNYTqLzVNRYgLSeseuD7jncf//ho3705Ud95X/OAFtfsPnWm5SNOTQha9VMbO52lU14RdemGbkatApzKDOFK7XihxU/dj5qthEPG64x9NG/yREj4SqANt4vKf3D16/13R//SLt1QScp5AtfELGyohAP6qiriLiCYtixMh+mVtWY60n8d+K909cFYeSKAI8ysQe3fEWECi9TSe2nqtvDpDd3u2Fn/yP8dzd7eUH2IrNDx6klH4ehAu1gcdg4MMb1LJ7SmUNj/ya04i8kk+17dzONuWwfnMg3TrpeZFZtWnvnuQ3ozHGLaXsc2ch9JFbu+YGB35qYD6EVXlYf1WU7dF42bOz8deIw+MJBxQbfgt4bRDxvrofFR/LZUQ9PZy3Ms4K/S02sEoPmiYX8kUX94/1lxM1pbFw3IZoSu8zY8maPTW73I352bMpKbYpSpUjECf2Vz/4D/ah9T7kd9AeXP8G8KOTRqhvi5NXtxMYMG7ABOhigtcMmM/VEjgUKniNeiB7QwzJ/ZFNwDzg/1xJyrLVaRELTis624SOGOTJfN6xXxuYntAU64ZeOXIEdCv60vLc3s/Ys0gVa15jc0G/DBtfo8IeqUuPqyCMD/oAcbeE3rVsQpwbrnEp4lEwZZ2H9eGST+cTCfsQPF/x8ZN49sum0bVmHlaWpshEplMmg8FhkjDJJ0SQlECr0WVfHcsa1jTVUuBaZkWwTmxHLfR1xlUZ0dOSTVvo3hTp0Lsy/ezZiX767Zz5fc9w9Mi4Qa473uY4YnYedqm69QX096YYPgkqcQFQwgxoF9LKEhlwpPtRW3aPzBw6LDe/9n/iRbx74sHpinbsQa10dmfr4oeSejc5HNn33HDDfM+6BeHxks3ck/i4YyDJtPSTskKUoS5EGhCyA1xVvWjxnoIoteGKYZV2I602jvUuYlflftGtlzOc9Ohoa87Ygf4JQS1GbJk1TA7fCpiCpZDlOxJTtti0d2YUJQonuIa6NNnj6I2fF0BdwVtac1fKjx+r3hSHIEXwVVNaLyjRpQIX3jhj0B86b17e6Oey1m2b4z+TUCT9M2llW1pXDIZhDEGHtWbazgj1AZa5MrSBrjhgRAhnD83ThcUGGE3PXdkeCYYdIIbtUKFuGJmhUXgr1MAG03qwTuqzE8Mo64PV4I2f3vmLjTUaLgZ9SFkVUlZJqparWItNL+g2lhCp1l2mbMYSCMdJ4IDBpyyE19imWZ09OvdlXvbqZgAZQkjP8fkcuvt03HeaKjeAH3yJim/jtBnERM0Oelvg08WmRfZ3E74ZdzvYJamTS34oyGY8c9uGGL51HV9anMzH74Pn6HJNn1lfMKUwjhsvxtRgfe0FC1n3YoOSgCYIurPUnxl+gZViZA9a/oaPXyN3cyEMT+Wwa8+fM/BxywAGRNAwTFM8grgr93Vx0R750Hrs9zGM9sc4ee2L/+sgB3yPz6+i9MzK6zz4I/GG6G0a3fxd8vDBfVvS13kiOHws+K9eYgp/HVvY3jQ+k0qQghpWSiEERE45FRBqxVESkwc/72oX4X1i3Vg5DtAb0ikriswDS9cRzYsB1Dm0YdkF/5/jlWS77Q8yboRdtzhFn4to+m1ohBsrwrf1b8G+kZPvylBRYUUIcrfhoJS422jogKwByglwyVVHgxX+NCVpKUdAvBX+kDGrgirZQUdJq9Vl8tOFT+9Vlgc5+nvHpTjXJIdh1RSfrZr4RoYRYyVRGSsw3293jL+SNBd0IUQm8UgLdCjmgaT+3sXYeiP2Z2PGcCo9FOY9d4GNYV9tSJqugYMKq02f/ruBuEN+wxYb/N97dvuB/817hvdHvYSs4K/5wPB6Ry/+DTP/gfGQds/3P8FkA41Xsvkeum8NMjq3oNThj903WxzjC9onOpm19basVuyzDdhvNXdZ3qkneS+1Yf+wTm2gjxjZ0GLjIjGmI0Rzx1oaNcui6Wl7kc9mFtUE07wty+oDqKjfrPNwKfPbsV2diurFXcOzUlprnOniPeEqJdAakGhXIDX3OzC/P6w4/QVvYzIeYiAJeIFdTbdihVqmkEijwSyCoK1IdcBlKCek7pUGU8hUhbo2xEC7A+H/fMBe+LtmPdHhv+GrDnyt2WrCP8xLNUkiCSBBvOSBlOUqm0u2jn1DpvxM0LhrVZZTkwRAFogb1Tr95Ol4WYuYFbA66lCCnB/Fi/EK9lJTtm0WKeCYEfctv+4nrb3Bk/FX5h9SkP1b+LXqpmhnFOHxD32FnbBDUBbjbsIEzSmxxJuc+nVa+BTfZ94TYYGFZLFexPEAWlOF2rBhEnWYo2R60QMt6brYpym3P7wvrx8se2fu5J/Z1zvErsZAQqQX/Eu8X1osjOdC4R+bQBVt1cARO0F84Qyh843dy40KOPJMrj6wVT+y9XS7oYRtrtTyBuqZOyfhUqgSQKesRKdEsmhURclsm5QCpZn4NSf9IjJLDc8Ss2yy/5X18WvXA9+gD33os+yqlsIbWKzTmJmvP/lDG3tD7wxv2iAdgpr1gU1Qb5G17z7sjejyxcBpsB8OJNvvpRLtt+JG9370PnmhfbGsCeAMUEuZUZe7syHt75uct697ve7vX//wbe/0NbPMfn4Nv2Dry4633DD4E9YHxYZLzkue0Y68UKclVntsTtG7of/vmoG9+cqfP3t7ok1cHveabxv/VscdESmdkuWdvarBfhi859DxioxNlh3/Bnq2EIK+/zjw8SfqDGM7ztJACGt/9ts2EfSbq5m+dwoOJrTCg65RB/ixDl9ccen/66lbfeHunt68P8jeTbX2HnX1o7PJmV3SYkjUw8K2GneZWGd90i25Ta4oo5GFWCiYILBT8aTC3Ha2n956vsNV+14iDlHUO5FAyDkeu6H92vnvO1Z4DptOhM5AJONN0m/12AXcdE24bMmVKJufJ7Ph/wmaPxLfnzBNz9MKcCmw0+y/UoYtTpkC+EBcPfPu958DYf1HNh8Vfcmj81fsnvfvIdwvfguMbg++LDxwWG+f9h6PueT/yvXVmvq1jrkkRiahFhQCoxNGE/nPDdqypd9jp1aHJh8djXaVPEV7WKUK24X6aNE+NelFjnPdBE3vycd6DzPavUuSalUPdi6xnl5TwFXO8r6m+gLAlNMtoT3hEhIY8rHWHeZLPE25cItcOfnOZlPxZsf2j5wZ7uhP7uTPfIyfO0XxQ/PT0yHnYE3DUhb7Ff2GKuAr4l0y1an72fx9rl23iNdGwYJ8F/4426tdSeum70Hchh50N5Dy2sMKsI5425FoYc6LxCdlO5MAz+7OFHLcyB7iFG7mRpIuLUnF9p4wIRYRso4KdIkLiFldnPvRtxQcrvDZ5XdsguDnI6PftdWNFvg087622MaarU+Zht2PC3Ortmzf6xjc+1be++Ia+/e1v6Gd+5pvyv1l8R4IoHOB1f9xcThyQHTHORSuDO1IMIPi7OQ3BUoEx8xlcV1haFALJTI06ERw3bIL2JCkh2NPjAweLT9C/DEWIdRWG/Voc9afjR/or+Ua/UW61kSUiq+SZgDGoIIu0MJHGZphfbFacviFrR2bTFnwD/CizouwYOivrXq0RrATR3JrmkmoSH1ZACVW/16pdbToYj+CoSv6EMgABo0zGhIrflTwDEBD6yRUCVQpx+WGg+nyPPtefmwNEU0r0m7LoFv5v93vd7WZ5QgYKBTo9R402Oxwbbuh7drA/3Ovp8SOHvA/AR51PjwT8UasDHjt18D3WehQm+gB0rXyxNPRtHI636aBCPZABdvCQcDlBA2Oc04FA5oLwBVvt50YcTfrkzU5vXu/0+m7S4ZDK2OB/0gO/Vn0g6bx7d5R/2XrgV8+TEyD9xR9MJGiXyQbT7oW1EAcIFRaiLCEfCvhvId9/u+ln//qPxdG/pjk0eTxASOvEJuIDB8b+FffhYdXT+FujKxucRRcWTKteMwU1LUxWL1Rnkqsno3Xa0MuTxHgFnvNUoV/1D7fQ32Yh+9ffNDX0dTIS18bEXqB7ZnJ7I3KBf8FmXiT2uzrGVui0KplvyfAorcTn5fREMjKc5MQwEv6x63QJYrpIUZUYYm5Fu7nIi2KlXluSoFOZ0OLemOwbE9xzcsO/27YwfsVfXRuKbPRzU5ddOUDP18M06XuvXuuf/f731Bj73Awifh4vlNyuwmq0d4gZRlvQCtB0pW9cN9nCtEcEMRCKMIi6ZBsU3ltJ7bDvYTdpD3gjMfHeWHgKfbZ/LaFK3VAi+b5lgfAmEN+dsfVCsvUOKkPDL8NftchzZGExWLBLxwY0SJ40lg8AXRFgIbhjxvHyhH/PbC436HsIXeD0wd9yTthdNJ5OlxFPC/basKbtvpDMzyzEZ2LJceCyE0slU9YF5vL8WYmXCzL7A8tjw/pB17SnVjRPRYe56WY/YZPGQuoYuNJI7GA4tUf9pVf/vtZY9Or8Hf0Llz82xu3mOhbGPRuUqy1TjpXAOOxptCD7wqp05sPvTHlkITpR98J0ZkHyYqRIpe3HGFRD5o2N3UpMbuTYDVNvwyZE13j3uDN2uKDcir4rPMTl+gX7H1loz+Tj9dkP3f32g4kDuMImZUQMyBT0i8pzDDgWJuzi98RWBCB8V+xvH1xkH6/mbRmIhzN+2FYpIVSyoE5KCkmUURVBW7heRltQzwiVDGWmeJrFAMcAIkq0gqLkkchQkhbqnfaNtW/rwk5iwe86kgce2KB/fQBAbvD8iwx4pMrz+FG+5LXQuIZtbB/eIK9EnkZs1JLy+4ae1tc8/APFGfv6I3ZDgDHcevH+AAAQAElEQVSWcR2BF2xxRo4TvrWfL/j6jH8v4J+BCzZaiMEVn1g2huNX69C1Ep8LDQu81ud+yCILT+REVSpdyRPxhz6Wzz5y7O5b4QCmjHk9tWv8TtO1rMRVloIuHi2tGPhifgZ4rpQr+sMWLQTP1MR8KGn8gCMyIoD967nVwYeEjJwYqGLbilAlY8hVSso8CzxLmoauFz4TGmQk8yv18mHQGEvYyagMBTeRleL5hgXvOd42mG4wt73dEI7pRDiXoUEjkSMZFBG8h3xt2NWwcpA0NqAb+x3qHVoaXpAi88onUnI9HbepksErEEE9qadKSXBDkVKK9gDAq0BmUclUBaZatMM3zhEz5cxmfMa2U0tyxzO4HbxaUgmd1POFzKOGei4jYtCsldyUoQRkewArfhRXgcZUK3hFzrsdv27PsOC3M3E48s95ZV1eiTuNObThm44eXSIvdNnPm182v/sxOrRhL8+FC+NXBwTNBblaRRfibjc3YqfiX2CqA38zf3Sx7zr7DqgLVmIYEANKpmwr50/byfHXGvZHR/PxHFqYPy4dr0g1bGUaCt7wv/l05FsB+3qjhLW7FRFXEKUhEAFDR3WJRMRQ58dyy8diJ8dVYleXgsgG79U5xUDdc0DYLCNVs6hg94oPSyZjIY7tbEPL43JF/4X8MOggFyRYFzbZJxcmHujQiBETUysjZmyPAv1USoKm0NMAMq5kHkuQlf2EiPRccSJClqtkaoynDAPtgk5E+DnA79ZDvqArIPxwOYh2lUxNbR5QmNOjGx1cvgyTqWXo5bLOG4IN/QcdYae87hWIlV2r6FrUsNnEe0FPxJIgavQNxTyW19Hmdiq8dtzRtZn2TwODuK/9tDN84Gw0co/hncqG4VbmwOK8TH6+4IjFgG9WYLMvNlkbleHTVGbwrkGPbq0/TZ+66cJ4yGW9V5A25gbsFBES4zNz0MuigecYvdLB0AzGDGrkBse980MjJ5YS8rUgs3mYRkDLIzzW7Qv8XTee+0om7DwuFDRW8G3fRkw5riplLUW1pSo8Ah4hoZvUoWWZxciC3BVahggwfgoiQhFhtGsp6kB/bnNHRioiAM8iaIuogrhlR135Ch6IR4wKmQ1Bi+8u62vfIZIMtDwPC0FWAdooqXDzJr286/kyL1hCyw1+cwmQK74e41fAt3EHT4JnNeBH28R9V9qhRODfAXTQNHjLF4RHzqD0q+HPrf8XF/pd8Sv64+VP2RjywyjGHSXavVjKkg45qKwIZT9fiAHvKc6OVe8h6LONIHS1XUpZ8D3CBHW6NYTiJaOMOqS0POu1Qu93zCE6/b7Rbn7XObHxGT8oCerqfIsxRXSBv+VwaXoMvcqALUL86fiavaBpXMiXKzLbjtZpxZnm43LFvgvQPd8Ykx4LYAqZpsEVl5bC4O5AR/sAdsgVmBJ+dL7g0YI8tNGLutccy3fLiTXrxHfCGR3NUyYmjWek1LCf59/L3HjhYbkts/faltd6W38fHJ+Q/4w97B+D9/rWDbV1Rm/r7zFus3wRoVKAmvK8nPjuvp2r/gg/Hv8P+G7/vy+hv1OKGm1eS2fw/A26433Pd63LnfcPtagib2ALSMpl8l5b4bC1jm8Yf9vtdo0fbuvIs0G/lV1R3v8lzmI7SNgqhw039FjZy7sU/gjAflsx4v8zQj+H736dsbVKrSXrfAFSlXqFds286lY0yoqeFfnnVtiXtvFtdXez0x0H2LeUPoc68CP6jjOIHblvJh9N2MNlY6yhwLdBo7WiqVXVWpC3QL9o6FvKsEPCO7BFLakJnJHrGOd8S5dGWUIBjnPJii4rOXpDt436ABzkUsSSfPFOsmePxAhiVBgvIVYylRAsmYookhxrHEarqPMe9FnOyWcH9tVc8UmBt7Sw9pz4RjjyLfvE98ojP94fOY8Z3w2UR74dTpylHYnVI7FqvGu5cEa3aCHeXmQMCTkCmyR+qOz/DQXfG6pe4qa1VEFvnDzwS0k1bFSxByooo6OB5FzkPaPSdbEr7rrA74zMnsu2GaYSIUBnaPwJ007lKEMlQjWL5lqRqeALSvzg87QKTgIh7EAiOaPvCTucsIfhzDnZmfOZM+0X7LCaL3gbProyvcoJY3VoOP+t9K0IRYGruoy7ENcLDY5zxKd9G+0Dj75RQqAT3xExZA9sUpA7EuVhwHC9zPsN+gtzeeF7weXmTv30hUbQEbqJ8VmKarPejZxSVKCd2L+bJ2M3dFotB8KtX0PXCg+/m8dC+wKOYYN/fvNb39Iv/PKv6Ns/+4U+/fSV/EvLzKRJreoI5sPXy+mk85GDrcdHPd3f60R5OR61nE8Qv2jjgKojQMeDV+jqSNUjFJHKLMrCxwUKvJS1FpxYCKqZw8UbfeOT15SH0bagSCV4/kT5oF/No/7c9IUeZvqmqkIARElJAY/QyuHOOLDz4Qe/EvhQNJGnIn8yETvO77wL19oJbWracfh6uDmosfmkWR7TMUwgc0K3QL/CK5BxwcAn2p2AsbNeLlQDU3LJU1LI1/XdNcn1EH9CP3WZCsD90uiqYbwbF/BYhmK3QM7URJKemPSWzTIPXB5jHEkE0+MHN4wWKs/3C6FRPrdRBMQrPmmt4fODPvnkrb744pv69LPPdHd3xyZ6p/1+p5vbvQ7+h+ZJqP71pzDpDLWE7MPWqnyYdnfb9MnbSZ99MnFoZd+supBo7JvVCwCwEXiGlfJCUJ5ZPBWpiUS2P0zwmzTPTRO2r9CttSgDWpI85mWsONSbOQz+5O98IK90ZUqIpU5AH/mV7f3Hiz5yaPzIAeBIciTDJ+BEAlhXdhCYKNE/oOu7taKbQ9Mr9Jxajs3JheQxZEdW41Vi4i9wmLsgzz+DrjMyzjAtGf6uE9+fEvxHDCHQXBsyFbgIuTYRQqImhsv0AicWAHYkNSmpO2m9vz/p4+PCAXJnoTdWqrRKDFSVTHlwB/cKpuiaSKoAQbAyDzcSXHfsD6Af5qis6xUUpkvxfL/bzfrtV6/0S1/++LlFcKDKIO5RhwplH0lvwYYXeFxhY/FYrxtA84aXlb3qaV7QQegAksaIGMSdH0YP74W8IErzcnJ1kr2Qe1x20CtGalOR48SLTxJ7K3454aONeYtVVBnvMvCBkMOx4DmN0Ar+lEjlAL9JAWEDPxjKfvYBn+kt0LvK1hnVVaB72De9fb0fYDm8eB2JJS+o5+WMTVaBplbMIwZtO4TaGG8aESFfEaEkbupUtIPuLT+svHq1Yw5OumGO79FzBhyHDbwCzZIhl36falEDvn/zD/Xnb6//Nt3PPP0e/cLxv6WKHSdixWUFJzLlefbEr873xNXT41lH8uSZXeSG/YSQkFYWQV9DB3ERNvh00wU/X+1BI3J3bOZhbruwkB45DPbftnsi7z4dT3pgTfjAr9M//vCgL4Gv+LX6w8OjHp5OHKSeBz37d+1dGEnCOSH+QJunRJkIM7Uib0hv9pP8a/4dc9PzzXb0UPvesbfaVxI2ToX/hHj2ASMGjcyccP3qU3Nk1gUKgxVKidJoiEJNSgySJYUobpJHjH6FInPwKvglkTMjJMAht2AY6zX40JwZKs/AqxyPnpvu75JW8t/jw6IP7066v7/ojF8IW/CkpN+6thIjpq72aDrsZ9kOtRijj5h33zyTH/A37GT6IS7kigjEi6ETNXnjYZs5fu3bM3P47DjGfyd+yT4OuHAYv4w5YZ3ElZnQSPQBIlV5rzXUWqq5DmMKuc1r1G5uQ9abw46cPmuamgryRZYhj8JW5SEujLESZ46nMxvUE3Y4IhPm1ASd13c38qZ+h44FfUpJlRJKGAZ8aVLyKEDNoqJUZohXme7RcekYfHzSk+OQvcwRfQ0LfMXVatUBXresQa9uZk2tYCvpumHq5DaE5A7F0L2VolZSteaQJdL6iEeXY2AjIJy71hGfDOQQMMEBA/8IuTYZx/0rivLG2M3dAPg8LX+giyDu+NvgDVkF7xXeJVMJKMACuBVErJtaLawpVXMr2rWq3QS4nOuQOUF2LFiGzpiNwDOIZNiZLxtyv8DIoeKyWAhiNTw+C/yhQ9Owk+O58xKgFvpaKcRHUSFOjO/h5uG489xdzAOFPAYRkJ2B3AG83BHWSMTiKucY+8zxunptwHeracAzo2jE3fgobdodqiZ0bVNRllAmAC0K2aQY2yzJfpv60L0P/tW4BhATfG6NCx4bSXGzryjdVuBZnhE6e82O3fqz/QRl57cMwVuKlPy+0X6VeVOHpm1vwAzannWxjQStCMlyuwRbK3N15XBxoVw4YDT+UALJQ+IpmV/F9nXEZSrcEO7jAUYXlx+AaV7Yf51YQy/szWiSx06M/Un8VGKoaaplxE1EwNKAhsi/Ady08c5z6OQG6qAqIgAB19I8OrqJKwZcn2JdwTQQ2a6xhEHclFlUkKfAv1X2P8SUdTJkEn9Z5FKQ6fDtev7zXBelaLtKLEWE7DNDhVYtV5p0gNp1ISev9qH5SzSTY7Gh8WGnkvCEhrhMeujj+jNQ/NSNUAqlxFNfl3q+rrZDXohwIyVPiF71uCLRooW4OLPWXv20ymvIZvkMIPjd+dx4oA49vh5Nfx94XY47OrnhCbeVWF4M6OyWQNBaUp4ze+9DODyZ+A6csH8roQJU26IU4qRcYwJ7aFwwQsug3zXLN/If+gw94SfsFtAvLQcP5/OJvNQqNjVvxjb4ee/TWlFCu6TgCz7+L7zYNidscSH+V8uNbuZl8u7rxJZ1QUmF/5jn1yBa5HCQZVqJ+WXkkD7e9TVeKpAlIkD2bY1cXuGlVc8Vo6HmoLHgAPvDMrnNKO53+YJvWQ0jJkHqfoEF1cHAuB6TPAIbRIyW0WeczsNNJXPYJjPkd+tsUgOMHVLgM0MWKak/5KP+al7/x8l/JP8N/XL5dYUEIAUyDOPwpkA63u1DzKQFnl8DNl+A1UB7Hza/jmSIgj+IpEzoQieClkhlFGUWSYVYlEhlzLdOuQ0wPTrBCZUSasRJLcm4GCrBbozzekTKpi0keLnOckD+1LgS5rDEHF32wwqCy46smSmv7Y14cr2TZC7MgfM4FFuQZ5Xni0yXdueDC3vllTpknul1OXZwtXwF/CzbQiw5Ls3L7wgoQlSmb1zHHGRJc4zfNNrPfMc+HRc98m16pDwR1/4WscyWY4XAZch2Yf1b2bsDvF84TL3gGB8cr8i2wtDyufT+w3wKRrD9GvK5LJSBwLhLETH2L2NfwBycmXe3lH/6pugXq/R/Xou+FwWcqiwp02KIgvG8ysC0HaXr7us4HzGEOLIcC+vUiX2c919nSuv/guO1y/KaXs1kT1vYL1b2eZP2HG5W9gywkvExK/HRZX3PrFcPMPiz5O1fhsDnkapTAaqiVqkUCXrZihr6zAOotySeqip+NzRwKzC1ib1Rk/Od81FFkQ26HQgMlXgLiioZqiWG/gSB3J+0TY31cYLGPENjUuVdXPbZZeSpBdkvDFkZu0GnA1KtofJTHDYoqQAAEABJREFUEMn8QdmVvcUAlN6AzrlVsB4FfRBQBDJkKhK/ZINWU4Nnm5p284QN9zocgP0VdrtZE/K1Wsa35t3NzBnHTgfye8Mm45/hCQ26JVMVp07taqeCfhGhpKwllcCGg0+c6Ri8B+n4YsNOAizjBO5+Tt3sqybKtM1oa/ByrM3QntAbcaDXFSlF6UyVrhUaCzo7bs7E+BU2nfG5fb+a1yZdmExn9iyGDT8V6Fu+Bt0B8Kro0UoSv4mNQi0KMZzomZJQuGNvxo44hO5KAlmAsb+itAwr7bLdxcUQ2CgoDYx+lnfTCh3I0UeeAn8zYCePX+hzufod/ZyDNuodkCTIqfC0TWbifjc37fHl7BJ/7nYTfpvGHqwWY0qW+eTvl/OR2Fq0QRcJoRIjVya1xLCZRVOtxAX+3u9kWjO0G3QyoYNsG2D5FnS1jc/kOv9A4Dx0du5xjllt837NZdg/v/nFF/qFX/llvRwY3900JnAoOAHb1ot8YOyD4fPTkYPih3FgfOTA+Hx6YiN/1jYOZFdsCyCAjdJHCIinhBYKhC+lKgcUFYSu1FurBO80Doq/8enrUbZadLNd9L9sv6UNL/3V/ee6zHtNE0HY2pggicahwFiB0aQzCfRIEPmDojNRfVBcPNGQvw9Yja0oUoXGbrfX4faWpNJkIVeSW0d2B31EqGRRAS+QZeP9hFOIW9KHQ0PQEldI9PF08TXIF43crkkvFZce/gL6/3FBc/SAz63EBnUqmpmELktJXS8Teq4RpJ0gREwN4P3a4ydUBs2fKhkaEUpoTSSUm8PN84Hxt/TZZ5/q9vYV9t7x4bXnwHiWD7V2HG554pfqcYYkiaamVgjKpjt+mfz0zSwfGO93IWHPCwuF/7NJQkT+lyc2AtNyrgTi2UmBABVyTHPT/jAR1E0zdfu6oXNl8gcyWp0F/Qz1ftMXf/O9fvOffS2RbF5/70EpIUvIsXckob3/cNH9w2X8J/9+P/oQwr8gASsTwT4PxgyAf0OHA/pZh4n6Bi/Lt4C7kaCMX0sZsfcXLqE/epd6w4basdoYX6DFmYCEfoFtaxRNpaplRbawKYZs8hVSQDBAxLUit2mutOG4MzH8/uNJ94/Iftx0WhLMVMUGjfhPbN9p2QCXGqWfGrFp/VeSrmGj7CxAG37o0LYNO5w1LoQYpR/dD/14f6OI0K//8IdQvfa7Z4zjwT102LCN6S9OrPBYBmxy2zp4eZR0pSBBzLcE7YhUxLXHceCOiFCiX4St0rHVJtM8Myd9uMAAlVY0YaSJpDqz2JUSMq8TMeQyJVWMaT+EBUVGCOnKoyuhXTJVIpWKAUGJC9Tx2YWN2pHYOGF/875qIDCkksEC2PTJm73ecGg8EZeW6+jDLcAHxht2hgUyXOnjDHgzng1pyYRGwlPjCuhlSVXoeE7d3s569Wpms9TIhVV7dNwR947DVlMVXRPiLv0+2rFHq0X/9au/qr9585fk65ff/VG9OX9brVRV+koWZSR+2ZgHZ+bDmYPbRSd+UFlsN/zmcaCIISotlMU+EItDxwebHP8r8W+T0itfHduubGTOTOrj+cxG9sSG1+UZ+ie953Duqw+P+urjo959fNIHDpDvfVBnW8FzIS+PeBzO17Cx0C8UElAz5bnvxfOwr3p1mHULzI25RN+GMCs+84LmktBWRAApX8EjwDEMJ1Dv5oVTu+gN4xVqxZhyF5VRQAZfhRI+AYY7u54vOmlWGT4plCH7MSJg04fNVmy1mVKI0alSwAN40YocG3IzRYwxNj7+Zf8dB8aPD+exhrn/yi/wXTA+5dxk3fdzIz4mzVMbMSGCrOCvHbGwIzdUcgOiSIO6FBHKvEIhHiKQE2ONeWo/eH6xVp7I0fbj0ZsQwAdzZ7eT+xZ8vRHDkakKjas+1ivIb0UTbQ17WA5YEXuJfGWsB4d940e4WYebnSYO8jw+Sw65pJCvTrlRWbHLBXnOzL8zcXKCf6fdur5+dSMfGM9twh6hkoleZZQFndIAnZKhGjnakzZzWKDjQ2L/cytPj0c9cXjsD5gnHxpzOH5h3gf6WY/dXHV3mORYm7Cp89yFr9oFh60bEQSe6To+DaUkfijKhBM3IuAR420cHwK2NWMdr4ijLCBxd8cB7atjBVjJHaL0vCKQTEbjkSmZthKPptPZgJCgVVSwe0IzwQvwgnaPK9RrSVmHuVb8UbUjZhw/Lid8xpBBa0XGDVk65RW6Nupuc5z4b/hs6E4jYdVNfkCiUEYqYzSTJ1byTJfwY0rk2VBFvrkVFWQBFR02rfCyzRd8bf0JQ1Tu9DHon7oDThGBTcVcWTR+zCA+nXdexvsQY2V0lkDfph1xtttPfLy5XtXQv8C/0D+EtcCBzPDqww8duTcoIDvthTlUgQQvIuQ12thXm3QtrHkrOgboJYsM8UJr2A1pyI1CakgMltY9EyQQNzjZ5rYDmDR2MAGPRZ4VW/fnusBPy03ZsduCscZhArl7Y9/kXMFgn0MbFZtL5pPIbdtbZ9cjQtzwut5dIVihSwc2ndg7X9Cp013hV7HXXIsmwP6bWaemVkesy3rI2kkMEWIhQh/0OkQNqICWUAvBCchQWLAI2vU1rrjiGSiE2vii8z2xQpfxNAaylCzDjxV5ChC8R6YyUkNH6mbUIdCRYYPLRtkp4eauARa9QLMgTyU2rWdpqdoKtEIe45hfUWx7poXICvBLpjyupBShccFiyDzK0fLyCP3kz7UNErRpgLjGGFQc5fO7ZfU7r66Owg/L4zlzIk9fmDeej9bTuLa1Y2ahciaXLc4j7rDu0NeoQ47SY4z7YpeOjisO9JiN0no59qcpr3sQ9ln+iG3YqGCvRPnADpWy8W6wbaAOty6PDwsM2H6eo2P/AG3EkuiMiBFHrZKX+Bie4GFfQFKVedda0TRVcHLYO4KSztaqzB9S8tpwdl5mPmzobT1eyi4udOUpwS8xfEQoInjHeYphkmvK3Ua8Wc4OnaDP+sXzGD1f/YUe7yZDIVD19UWj+fa1D3odITcs8pP+r2uDt3Fts9EKbdMfMBr8CAmaciFfyEzhcaA/16SRq0pc7SSB3gFxueyy7gbMpwQvC2Mwwd/UX+cw8O/K17+Sf0pTNFeBDvzkNi/b9YLzfDD5Ui7oZ3Ds2M8biAaK6+CQzDciFRHyH416KrOiemjbQhdy2As4r5mXCUTE8L9joRJnpmXaw0bMzRVfEbqDTmdN7tBaaNs2RofgIUFCvlYaPW57Lgt2mFrVRJwV/Owhnl9n5tWJb0TPM1CH99be8ec2cuSKDayjc+6CDLaF36Xgtj596HP2HOTb1gQQCT0FDejwYl6IS76kDdoX2k7gP/K9+vS06kR5BsacgUanf7Vc7IlOx4X+i46uk6/9N4oX9mcreNadKvvP7Rm62WOHUCmJLbEnutqOQgDrh9S0J3uDwt4g9Rlz7n/1qmpXiv5cr/qyMAdrVQFqlkEr1AUZoAszQluqNNBtK8j2QGRtPFbAuerMN9WRvf+CHhs2FJjWa6G+9U0Roaw55vye/eIrvoW8hjfaxLVhpw17M1wXdDUslO8Z9zenpj/2dObbuarNlrUoMgcU9Jjob3NTc4l+jbzW8LtpV9aRif3k1Bo2aNqB53WOYci/AZwXIZ//0qIPVSsKF2yZyGT5O0YsEcQR4xm7J5ft9rNaLczx0JnYdixc2H8u5KqNPUHgeUioMgVaCxlKDWUTdiCcse9GYtrYY2weQynsFLQFsoQEXihUlKUqgIRYLQ05JnTYcYayZ8+91+Gw136/1263Q7+qhlx79kb+1nx9t9OBPVIrUAoJF0IzlFTs69aKWilKhI2QMlMFf5RIeU6cRwwuOuOU1d9y2AKlZQ0q+vj79bBP+KaySlmkCk3bd7IPwLFNM0QfOYeDky02SKzMtQW6y/Nc8pwC8PdKDAw2mziPpO20yXK4LVMy3wEtR70VSgNMXC+RKigTaKqvr64NArb5al2AC3a3z1bs3t1H/OGWYaNMRgeDgY4/VvovjDEeWuiFdGdMJ/4X+lcmpsuNd7etlCOmwTFdRFKBbqtF+9bwYZXPv3bzRDnxfoXWqmopg8VCXJzOJ/LBWRfq3YTEFYZQRCBvQDfViPHdbtYe2M2zZuZBbWX0DzmRw7l34XDzTMweyS3j30KnPBuQ/2LA/hfA8uev/zO/W7/yq7+iL37mCw4uOESFYC2pUmIQRgKcSThA/Kr4Ng6Kr3/j+EGX05FN3gWEDbxNG8YceC+KSCYhfCYbvQzaBfrwyByG8IR1EN+RMH7PftO//fakvxhv9Td0C69FYtIQs0yMHErvmaAzRpimGaMYJj5gm6Zsz3Slwmdbx6DL8UiQndShgUqC/VUOeMtO9X8uzYeIg8YiW74J+oebvdphJ81FlyKdCWyo6Ih+F2wxgkRcEZJBlM8QLkNc40H5///dESIQdOKw5ObtrP2bSXFInTkcveSmhX7zNlCVkMXUR0EjN6/PfJErIiXAZSG5vH71Wl98+9v6hV/8Rf3yr/yKfvXXflXf+fmf45enOxa3Rf63jO/vP+r9+/d6vH9kYl7E/IHNlXLJ1I6JeWCzd3touruZxmFxqyQU7Pn0tMh/c+7+43mUZ35F7VsiQtVUd9rv9jrsDroDbvkhYM5ZsTUt58LBlvT+4zLgA+X9w4o8iy58JAWT+c33n/Rzf+uD/smv3+jHc9dv3BbFP3jU+nc+6oc/Purdh4VDgU0bC6OUSmQtzxNybmXETmNy2scIpBW8CwlpWbus40ZCsk0jJIMn1bJ1EplhA6frHfj/waP0bxIar2tqYjLvp6Ydk3EP7HifaG+lqNaiqVaNCU89S6pA2Pwny4MdbcsZfG45Xi8kg0cON95z0OZ/U+iBzcR5DfVIlpzQ6vjDFo8cfnx4eNJHcH0AciaOTxy2OIld2EyfWawMC20LG5OVtg0FNwLl6snQUBJ5/L4Je75+rWAR+M67LwUaLfSANvB0vUDnNeQ/brGNQFREKLH1C0Tic9rokHEjeAIZqQH0p/Fp49ZPQymB7RK7FVXsVICkTSlssAI4ikXG/47VjkXo7rbpzd2k25umA/N1xq4T0FicXE6M94K155D/9qYOvP0u8U2oFClTCqC2ID6Lbm+r9vvCRqaQn2LI1lGyY/uQlBEqmfQZCh9YTa9uJn3CgbL/JvKbV3u9ut3p5mbWzEJd8D0S68Riu+AHhqvi8IpONQM6QWwWFvqmHfPKui7kLvtyAX8ldy0sTvbniQ9H+zEi1GrqP//s/6bf3v89+fruD/6wCnMpldc4QykfbmAwDNcFuna2D1BrUUIjGIha8oJmRQvttletVZbDEGEsEBXjj1TUmTvWaSWmLKNls7wXFpizZSVGHYeGtWO9kNICQMtzbWHODYC59bFXEVIdgSM2JbkuCjwLXKh3Mt/Cxmtj8IsfIkOZCRRZn7k1tVYVtK/gWZ4FORbkOTEHjscLOeY44IF1wXPIh9n3j3xN8IYAABAASURBVCd+pAHYgN4Dbve/K3nyHGL8yYfjnl/Uz/YLc2QBVtaYjV/CXC4uaeviCg09NgxvvTCRNvKI5x69KhHYMdUFbOA6P1LPSOEV+qSwHcAI7AOGxkV/RKigXyVwG/ac0NexPeE3vxsq7bVc8UpJaIXEDTlt0NsQyDG1EVuu26YLddvrMnReyXkrG5KuC/nuPHy6aWWcySQyRARyIC986qi7R9AX64jHgw/NBZtdiNnrQfRFG7Hsf1qoZGpqRXOr+KwokdN0ZVpAjRwb13ngNOZiBb8NP191SqwfyNm1EV8Bvm3RwK/lSm9F1yO8X/w5YhSZLo4H5OoYpNWqw37HvJjUahlzBPOpst5mFV7pQhww0asbPMpzKVRrMAY5KRmKPUKJHhEpAUwR+eoKilBSJI+MELdkqsjekbMTPx3ZNuLrCg4MgZcyzVKKSrFAQKQkQ5GoRxZV+qzLFYoKchiCfiV4QIKTlGVAqGTK78YJpSxPIE9Q89sAXgIoGWrgm77rom1D/oU56dhZ8KvfkZqox0bEykrMBziVsbUkMsYzz1BCFHIKHq4H9MS1MWZj7kKBt66kPXgEwiQ0iuMNe/vd8nawVngsyL0w1r69jM3voiNr35GP1idgwa4D8L1jcEXezhiP74wftHiHnCwLYrnq5md9wORGHPpDaZlA9NgFeRd85/LCXDGcabtgg8UAXcdiR76hG6XrkCOPmoLZuASujbraocuH9is0V3RymyIV2GHwT2FPKTOVJakXFewTEfK1mS9yndHZhwxHPgKO5xW7bLrwkbCQg0FhzZeSAcm4RiDbx/P4aJmZF7Mm6mM9IG4UxsSryNkjhDG4Q5kGUYp3QLqW4IRCJfMaP6UQB1coyJyR8A4V8EqmCv1JablW5Fvx04L8G3p0bIrBMFYMnzi+Vto2bLzhQ78vthX23QDT0D91RYQCngGPKwQYIaagbC9eFBFKIMJ9KAptmI6nuNxsgAR4krHENTBhukFsQ6aX+EIUrbSvtFneFV1GfZNoYqTv+JqOaUdc301jgcBCHr5gDwMqoz9jwBEw+PL6ckcwNgNbhpIyIiSho6TVtKAj2kpJcmpl71Hxc9M81/FeW1GpydhUlFClPrGf2rF/GmsNey63zS3kfDvR35iThTJSQlXy8gavn4Dlt972pcuV/LuwJp/ZEz1xWOe4vPB+wX8LChoulH4/P7dfsMHVfubR4RPAtb6h08rYgUuMm7Zx7YcNOhs239Dd9mSEDBuCQmX4ddiQB03uov960zQqEbLJxiMU8uW+K01p+JfBsFK3LI4BIwERV3yq3F1+TeyU+IZbwYNb4T8RxBSQqcQ/TEdsTN0I0oiXjaBZmBO20dc6ohs3ulgjXUvksb4GGqDeod31n8afVY9FfAXqvxv/pnx1HgaKcZuK6W08DI4bw7DZTyFGhBLZCnFSkDcTxSLhBbjMAs9UUBeQURSjzGu73Dc013iGKIEIcVPhDutj6DL/7Vl/6+48SrcMG7JaRrev4IzggIhzV5uaSinylfCvGPYa70l7yPutRI8soZqpZJzVNP1Bl9izvf2XLS7k0YV8vBBvG75e3Aes1A1bD5n9BgHHg8vxTmV9BtM6EtePx1WGJw6Lj4DrD4+r7u8vfNutenhc9OADY3iaV6BAQ8aZPfzEPLyqBCPaI0OGQllKqgFTK+yxiiYQM2KYRApV+vyt+ruxy585NP3nl9Cf5Vv9gnzWecSMuhiikBThZx/jN/a5tglvslcM7k3eSl5pG91z4kycHpnfj8CD99/AET1P6O25umI304IVPCTbvpJHpqmoInPoKrPtxxQeecXj/j6G/Zut6A99ea/l8awTtjQd69+myvfbxL5uHjnN77YHTmWeSkdkef/xSV9+9aB37/mG/njS0+NFpmsFcT+2izHvdnPV+Lafm3Z8y+3mSdM0qbamLKmSVVnKkFVRhPnYM2+yXoSHLLO4ArskZ0hoo86eqbPfI1Gg3UYvq5fzBUqu6OXYMGyev/QmfGopyNOAqpIFVhVoACXvPaDcpQ0B1hc6COCcemZPv+KHDdrC0JVcfdg3+b+qvqE88M15QM895Z5yh+3nCj944gpk1LjgMOqeK4SgKjwblQmYQZxbaqqh9lzfE587oKE7qMit0befi2ba7efC2EK/QIgIizd0cAz6JaURv3f+vn5zGP+V790d39aHWZbbc9i0Bm/WI5dzKxzAVs21asI/rRQlPKAOtQ79lTha8M2qDQeZl+3mEjfAFkMqrn9SiuA7TSlMy7iuC/N8wbbDVzQufjcQyxfygvd+G+90QUvjCviXTGyQ2KCoIGNjPz7Wz1b1UtZKn21SjYf8jT7agrECSrq/jHgrSgV/ZLvJNSBSyXuhLNBppahgh1Jopx60i35xEV7y3viJ888Hvnsf+HHngW9hz9N/Gu7p+/BwUv6+3//79N1f+66++OJbOtzcQiuUxUyaCpOicMgYKBYYPrMoE8Ox+T49PemJg0UfHG+8iyBlJnBfg78jjUGU10DrjJUKShgyQ5EoQVlK4tzU73n8of7l/qX+zpsv9OP9nfCmTk+P2pazmIoEY47DmVsfxtwedMOh7n5/0OHwDNR306QGPaRUX05aThwoHp9ERSVWJZ+ZdGhbL/Jh2vl0ksG/6iCqai3a7Xe6e32jA3yCCXWZQqeUkESPJMsziCsTD2PJV/AIHhFBU/jtGShe7v7/pf2lyfEJcNtcEjbZvZr05lu3uvvmQbop+qiL7tk8n9kqbgqegQQe8cwAmTotwSti+KkI3iIpbeeC/ao++/wb+i4/EPy+//bv1e//F/55/YF/8Q/qV/D//vZGX331lX7wg+/rt3/rt/S97/2mfvTDH+vDuwc9PZx1YRPmSYBpRwL1r4H+d4p9UPeWw7qU9PHDWd//waN+9KOT3n154X3T8Ywbo6q2HXY96NXda33CofU3Xr/RN1+90qEetJ2b7j9IP/7xou/99km/+dtPyHHk/aiPHDyfIfL2e0/6xj9+0t//vQe9vwl9oP2f/Pikv9S64jfu9f2/96Dfhu/TsasxQaZWkbPISeX2MOk1vnx1sxsLSSWuhV3IoSwem56O21i0Hym9OS9Fas22E0ml86vXpjML9pGF5owd/ksOsv9fJ+mf5yDfi4gPBu8Ok+5YeG9IujO8HdOWwx9eB5Kby4pcQcw3+uepabebtJsrybOo1a7kUKwvRw7JH/Xu3Uf94Mfv5b+l+XSRLlsBpJUYOHF45cPi6/8s714fHx7R4YStL2Ph9OJ5YpE4kQjOHJhcOPBa2aCvzNONeep52aURLV3xXEpe4P8+h8afMOfenh7A4I4QKL4HJO8lk3kMUPo9M8Z7Ze4UjJelKDMVhriOF2XEtc04tkUdeKFAguSADDIqPBp22ts2+0nTXFWnKpE3VubecTkj5yIfOjV8dMth8Wdvd/r8s4M+eb2TFxYvgmPhY6wPSPccDh/41fPVXdPbN7M+eTuBh93nUGvSNAkfpA4cEhvnU/pfQXePLws62WbjbyYShxurwETbnoG7NmnPYMfVZyxm3/rGrb712a2+SfkNytccIB+IuzIXLX3TI/6wXzqzt7Gwoqo6/uws5I0F4kD87AAfmh7BfSI3nYb/Fj2dz2wejxxsHvl1cWGcyHNFN9jov/rOf6Lj9EF5equf/cd/0I5Vkm8qlq34ANKaSsqx6Xl7d5i1w6aZVeKwkrBgfjsSQhPIO9t+rtikqqGr5RT5BRdBMdkoFPxUlPzBEcIk+ERjMbXsJptFdHU8K7leW8GPNDJm4QcQ1NGZRXVhwV7w6wqM0nOAHN3J1RubqgubqxO5+kz8nhnkWBZUbb+KrGXEEHK2NubTYTcr0fmyrMyJC/N71Yk5a3vePzKvPn7Uuw/Ax3t+mHrQu/sHffXhXl8CX/lvRrOB9P/g4SML5yP2f/DBMj+KPp6POl4A4u+0npH9omU7k5UpdUZqgI+wLTYJg63IuDDXLtaPcsX/9GATqZTErgCGqmVSrU211QGFOE+JQxxsh2E3YmM1DTYo1okmaBQ5h0yMaS01YdtpKsNfM/6agFYKfAqiJD4LQFwdQApszQKIS10HkLXj346MC/wWeC0wWvCPP2r8wWK4sBlCKmjqayhQhhW8AnpdFx/SMU+e2GDcs0e4x+YfHh708f5eT09HrfizEEgT824/N+bcrB3lVG2Dork1TVNVQ59m/0YQ5zHajFfROWtVx8feUJ/5ULCcyfs0NWzQsE1RLTnk8Xx78EcK8bMw71b0XOwPgj4k8KvuDgd+BJ3QhAyM3t4QIwayCJ8E8YRuIK/Y5wQ/81URdg94BWUC5WtolpsYUCBDhARlQ/JeaW/IViiTPvd2y0O8LsT56lxNfu/YCQUUEdi6qNQ6INGzK9AE2gjBaqfMCTkmzfOkCcGNGzilR2EmJUBJfcuqyKYCTLViV2xVmhyDJQtU4SWphFQjVahYRkWo0j/hF+eN2kDIlZhfoE3JPF3IYwbH0Er8nNDnyEHthm4lQ/OU2LMMmFpRqwX6Ve4rmTIvz+sVOhd8tRHz1p8ucJMYqc/QNM9NraWSHLoRuwsxe2S9e2B9vn+86MPDUR+BD/dHvedH1ffUn5DFMPIIPOzL4Uddr05cbMS75e1uQmeXxunEhGVTSoEuGSGDuFBPni/jw4zDrzPgfPMCZ+aM+1doW84NWgbrFsgOCSn0fHVaOvkUwIbXwwnse960ACKnl0zmQlPFfol/LE8tif2wZSkK+iNi0Fiw4RFbPmGbRw4dHrDBo4G643hFpgJuyVBSZgjf54ihmbVtniZsvdM87VR5L6Uqs0jKEX/yGAYV/FBKqJRU8fuzDBEhKeTC7VMr+BD/MU9bqyqlqGRC01DUaiU+iM+S8nVhLpxZ/86XE2seuRZdNubgAGRfiLEFHW3XhY81lysOuRAPtnFXH7wVw3smCYQiQjwkUQIdu+IWbOaWGPIUZHCv4+IaK9Dopih5OKKDJ+TXKEMSrJ1WR7lCEDGod22M8/uCTx3bC7KvIG+ALCNjh8YQDgXWxR7Y07kiAluTok0LdeWxC/TQTIntAsDkEmPlCu8u0+NrqhInpaTC7dYTWgu2knLY2nvX28Osgw9DgIk5XhiXHlM0rsS/PqDasx/azUl8GEITOXrPIfJubrRV/FcU8LW+9oEPn1bsYD0vCO+54ZzwRD5+Yo24/lB7Zr6edc83hufuo/uYQ0fgRNwe8f8DbW4/Q8N2sNk6unSk6zwMsJF5GP/I3sml+V3I1243rOTUztrn/M5QKTQuSHg6/n/C6L0+AuQInpGKiNFovtZvRaiVl45MKz2uj1xiwrzrik4N4/P0a8FXiU8KtsZFSt7DQKfL0VdSlTkxMW8qdhWXY/5CHJ3JKwOoOyauNulEk5lSItMGWD7b32AFA4xLPOkv5/8VatIf0L+q78bvGXU/PFoI3A0dOoBpGDaMzPTT9QpFXKFkqhbP56bMqhB66OyVAAAQAElEQVRxENiJMoM6/QEI/RxXrRZihXhBrzb0Lyr0QU6+POc6Crn0OwTFhog1v2uLrgUfXsgFC/EhBKoM5B7z7Eye9GGufbIhu+N/R1zv2dN6HqCCp5ymVln3Z3n/7DWtldSELFMJZEtVywOYN6KM78CFH9kutjsHnmf2lM7J/i9oV+bTypwmPJFBzxDaNoCY2HC77WecjZcVWPCN/ffEwemj/5IV5fHU2eOv7Esv+vH7i756f9a7h4U9/6Izfu6SGmuv5+Ed39y3N405mMLUSuQ21Jqq6NJKUasFnYqs30S9oE/HAJhQLYv+6L7qf3Io+kvo9Rew2wkdLihhWCk31smOfcWVEcKc5J+NebZhDwA9uOmVMkOwVK1BXokhg7gWbPP/puzPmm3btvw+6N9a72OMOdfaxdmnujfrq7yyStJyylZlh4pQYIMxYR4MBGHMgyMIeOMD8AF4IAIeiSDCDzxAAEEoMKGQsa2wEwuQBJZkpEylJKeyuJl5zz3VrlY1i1F0fv8+1zr3KKUXjz3b7FXrre6t99HnPvv4vfmOy6b3t0cuwc/oc9YDe5B1P2LLE3D2ZTUyEJ7IXHmvQrdHmeEsPxuDMzIemHtzd9Zf4zL9M+z4c+8O2O2yP9hf9u3V9Y77oUk73o8Gzh5RyKMh3qE38s1RX3z1Tr/9u19zz/FWX3x+qzdvDpxPF7NBh1SdiibnO+CKd7Lrq1HXV5OuuXe6ut6zJ44q2FBKGVor2CeEmzjjtl7aNpsFAqdgPz7gLNjuqI27KTVe7Dk72cYbdl4xsHPmmYnW07kEw/JJDUPVbqq9LLVKUWBrqNpUoCkdeT86HE/cH5zQ5djhgXP4PRcIvgx84F3myHuML66fX1W9erHTB88mvbwe9Rw7PWOdXE0Dtq/ajYVL11TBrw25VuSLELYJ/FOA1MgZbMK2lmuPnQZ8X1Lq5/uauqbvCjs6Lhr7dEga6b9iLe45A7heIlVLaGBiMWQoIkQBHTEmZBv06atr/exPvNJPfvpS3/3kuT758FovX+x0RQxP7EkduKfbIdN+qOgwcKavnV+FPh85h2zkDu8Di/MH+4HX4kZcNUMT/uFLoQggk7IoKJmMjYN3yaYTOWAm7ryGZ+Kxl8T5CecfyQsnYGYcYgpJGaGERqml+2+slTUCTJX1O/S+YRjk8ZLmqcschC4YL+jzfMMwVu13k/bTqIqeoZTgEpGKCD3xMm5R0ieF/KQaOA0c9TKlCN1xUdz/p5i8794A74Fb1uotP8LcsicbLmv3RE46KP84F8b+G8bf5cL4+tm1wsIhZEWpAqShVGUpshAGH+ZPXMI+PF4YNw52gSMaQbURXIZGKYPsAJZNbMxXD8BK0GRJ5I3Ob88L0s//7j/WSxbPr/z8L+jFpx/1/xultrlfGPufxUhojxhwj5GfXe31jEV7xYveHnB5vb/W9Z6FPOEA0ycrWq4ZOefzgxovY8kLffCaI/hYB9OdOVzMLLKVBCke6zztJz17/ky7Z3vlftDCojiVpgO6HFjMJ5aoF3MDHyX0Y5AUUof+RaMBva5vPfTx+VYHlCWbyzSThbdnQ3j13Ss9+/RKuk7dI/s9Ccb/PEbnDSIfJvHpFaj10oQDjkHHxcYOoohQ5dD/6eOF8R//xV/Uv/Qn/0X9yT/zJ/nB4J8jEV73C+MvvvxSP3q6MP76tW7e3+tAYj6zCOzTkqEdieA5CfTl80kf+BIOSLjd8Kvo518cuDA+koDPXAIvXLQKa6XqOGl/dd0vjF9xUfyJL425PL6qe22+ML4VF8SLPmP+D3906Je/X78+68Sm+dOfnfXy9awf/KFR29Dk+LqF14/A/U0ukv868v3kD0j4X551YNMdWHzTWEl6VVeOl/0o/43P51ze7XaXheZgZH2TZDfmrHo4bGxiKxtiUxJnFR9gst72xn7i4HnsGxs4JIxfBv9FTf3hZ1XX16OuscczNhYnw91Q1TdtEsQ0DfygsesbTKVdStFQa5fNsWw5p5G+IiWWEpdR/r9zvn1/qy++fq+3/PrJ2mWjq2xE0so6O51PvBA/6Ou3t3p7c88GeECHE7rMOpEInbi6vBy2fWnsg9XKBclGEtu2hv3UY01EicKeoy1DE3d5+nX884e++kofceHTURhThPwnKUvJrl8mPbQTcN+Afk86ZimKDCkuEOIP9YxUYawCBTpJXxD9ISlDKnyNQ9FuGrXfTRqngbgtCvoXcsBpObMZs7HnppEN4vl11Uev9vr0oyt96AvjZyObyKArYnSHXfdsWPtd0Z7L4Of46oMPRi6MJz2jvpskQqXTGackPotevKiMj/KBbA+Nio+9qRxIrP7Pqxo2HEvVbhy1B66I6xfXO33kC+OPr/VdLou/6w3NF8b07dmQC7G4ouM9L0nnfshtbJChpM/02IlUibf99aCJDdAb24G8dAD/RG6c8alfgu7Y/G+5/DjhVztxwIbXbPL1k3v95vf/X/Kzf/s9ffrZH4W2VLF5B2w3spEa9yXyvLieuvw1Ck4PcS68XEiAPyLr1dXQ17hjt9Yi+wlRwRWbeKpkVUbBJylFMBSoQOwQW82tbAoPyQ/1CBX413GQMllTIdTSmTV15iAxk+cXb95aWQEAuW4DFl/HkvNmcvcZv5+5jFzYaxpYBXvVkirYwDDiyB1r2xBZtJDPj1yOHPuL58b6OOvu4ShfFr9n33rPhfE7A+vnze09F8YPekOue8Ol8bu7g+643HzABw8cwh64KL7n0viei4sjgh9Zo+d2Zk3OWiwfci5cGpMZtLHPCXs37OBD1oJxVwBxtEmYyzJHl7vWqlIHuaylqqJLluLp6guUeRv7zUrMLcBMwmrChOg9TlXDWDTgH8NEOWFj5xP7eiBuawkVZEnAL8kdkKKxjgTdZqDe9x0Im8eCP3oJL5cnfPTAAf2Bl/YzSngu7lSk0EVKSvMomYi86cw+4dh9IFYfsOE9F3Z3wM3dA/n1gF9mZNo0DkW7aWDPHilH2hU7DOhUqQ8aa9EAzRLR7eK2dRvGQVmKxBgi8iK1ynIm7WkaNU2eX1VKinDUkfVm2U+soRkbLnRu2NV+UUoj9J5dXzNvVMLLYz5Qj7XRJ+wrFWINh/QYP2OfFYMZd0SHEZvb1uMQGmgPyF2QL4CWoW4kUXIOiAiVTPQBGKPKCJFiHyDTRo52fC/EuusNXyUYBV2GoUIf3bMQWaw56DUl9aIsVXUYWbMT9htUkSEh7gPixovMCt4WVVsMEriF8ZFyqOCWQQUwfsIrJJWQBr5qlzfoFdNS01jxVVUp8OV8tbAXzZylZkrXe6wSUwt6zNj9zHrdWuu0plo4JAOcpUbqttMAnYqdsoYSXgSQ1j5/lWnZ5hnIUlMjudi+Newm9B2rokgbFpix34k4PbDe78nTtxx4b7gsviHufFlseCBnHpDnRP6YieOVWPBc51pBw3G92gfEh3jCjCk3OFxkkRJLZIQ8Ft2+gbxNzjUzZ4KZ2O8vv5wTjrz8Huk7E6Qz/BbHDS8XK/QxCZRZcL1CCX9IC5cCeB2clRcQX0is0OyAfoiigi0Gcp19XDKU+ClLqrdrUSKXeCChBVue4X3CF/e+TGcd33MxYTgim9mXCFWghJQIUUvKvpmmAV9zbtntNE47DeOoQsxEphQpgRsRSgCRxDQViBguIoRkHEmgqGR2ujtkn2olJopqFhUmFxBKerxqYj8bGJeanmLohF9P5OGFNbyhWEPwFd1s0wX9vP57HZ/O3d6bVnBsWYX647qhty2/QckYsUwn5EQYCVF00YExzzUdJjqOt47QLjgZKkAajCckRjbjrPYz/utl72vssVuPkwU/LuixIqt1aIyzlJgdSPMI0CzQzLzIAAq+lFCVPYd4W+ElKcAzTkQqggkdLv2lpCq2rUOqUCa44iHEobMpwZ1YU8941/FfaDDsyZ/jxPrG/pE/plegNXKOuuKSYbcrxENomIIytae/9+1SA2u7pO2JrPjB71QUyG6ZV3kv9n/l43PNA+v0AHit3t6d+oXxPRcb3mt8IXRi/Zyw1QNx+8A56EB5Io5XjIFLREGEBCWwqdt3Bv9EjJvHGfwze38H5s2PNnfseB8U6hm85kzL8WIw7Q4S9C8QEYoIbJZASHyaJMei5VmYwEem4xCxzu43L9CM7kKXdlNEKLCT4wzTKvlK7B3h/lBSliJVgsA+HIYi+1A8prvA4ExeOKGjdXb8W/bNQjxK7epGHLIQ1Cgb8SaEKyQR/+WMX9ev6LPyD6Ao/Xn9dzTpWkjW24pL0WnYtoD5mkTX0QjgRIQsdyJ/KaWvb5cRKSkVlBEh9TIpQ5lFBdxxqOSAqlrddn8oApCfpm4rC8DiiKQPaAbaK4u1682CaB6iPyIu+zN9ZwRdWX9eWxUb+ky434+dFyaAtvr54vpq4vwxaMc5amSNDDU0sF5cFtqpgLrwayOGNy5KV52JsTNxNZ9oG7hsXcilC/xW7IxoMlj0RnBtWwhxkE0yDuLRhh6dZ+Yd2CsejpsOh6YD5f3Dqvd3i77mvfft7dzrd7xrnuBjXSty+V3mBe8v17z7jMhu+xgSXTuAU0pqoJyIHes3oVfBRrbJc5D/Nd4z/mAt+t8eU7+xBDIjJ/Jbl5n1spAoGntWw2DRzDmwW0P2rZ+5ZsbXHgwekzKEXxO7piZkKgV8iXwlHYjV2/uZs/dRN1z03vO+fs8l+YG96IANz4D3zpk1L2w21EpeGaFVhBqPXmid/4wBH9gPbrjMendz0F99f9R3Wds/y3lzYSzR0Tms+5Y7Ivu+DlWJLQhjnZH5/e1BX3z5Tr/zO1/rhz96p8+/uNWb17xDk398HijYasRuEzlth532+5F3+EnX1zvuSfbyhfE4jcqsighJCbCyCFD7e7YdYcYy1YY+ilSmATS/53BZvPEO0XivCewozlAbZyiv4RV7z8TGjM1XoXOELPvAeWc3jRrHgXZVlALvohaGlOecyQeXv9h0Ip6O3GkYznrgEvAB+zxwHj/yTlNYQ76rePV8pw8M3Iv0f/qP96cr6O/htceHEzaoGcLwatvWtRxKasQ+EzCwXlzf+d2ZfWAEv0QglzRxHr5mf7kChhLqualJw1B0hT138BhrJQekHKu1XsrMhE/IbEtKkJFl/fTVM/3sdz/QT33nhb778Qt9/NGzy4Xx1aAdvCf2HvOckHsHXA1VO+hPwICtCgRD2BP7rth34Yy6EDcbelk2zO1RQP0Jy/EIEdhYiY3F/UojBxDXi7TYz6z7mXKmPLGeT+QHlx4zzYhQwDuhVQHH9oju0zB0X/pMPY7UaQ+lyngRQRm62KVQFkWkMovGOmi/22m3n6hXBbRDlz8Z4BjgU9wPpKSI8FeHxnhzW+5L3nPPuvc+bODcfAvccOF0w/p6ujS+oe8dP/a8fs+FsZNCvzjlRXjmUDZzsF5tSCeLramhNZ9uyAYT18UTEYoIapKNvtrwHZjDvA2nrCwGmBkL5wAAEABJREFUj7WOdcF19ULDvU37h1v9vl/7e3rYXet3Pv1pjCNNBM8Vgfb8epIvY3bToCzZ+QXGSKCUBLeq1EI5qAxVdaRdqryYhLEGgmjPAeeKhb/fNe2GTTVmaT1qPT2oobMzeSiU0DSPrNDIQlsKaEQEldCGTGcWyBHw3zY+sehOWGUBrIn+Kz/QfZpD1WyS1TEga0HuB5LJl1xgfPb6Rp+/vdcX1N/jyCMBKeS9fDxR/XmSwf7Cab2PUaNpIMiu9ns95weBZ9fPdHV1rUqQnkgeb9680euvXuv9uze6u7vh16kHLVyMNHy3EgMLSXhlIWxbKCKVxbYJSreF9tKKQxd87s3mDO6ZxD+zwV3qKwf/jUW29gW2bRsmb2zArW8mkO9t1rFkH+DHYMGvCp1ZiL/IRXIQS7/+fYK7SCc26wcS+/vbs16/O+mrt0f9l8DfeJj1x28WnYA7NtybR3hPeccG9cDmdGLjmqG1IbXBNmvwQXQtCDAj24HN8o7LkRsW0HsWynsu6O5sd/huIBo/iIs5Uv/BvfQvT5s+INmrpKbdTuNukGPPuptfTyDY44yiMzvIjP+OrLE7Dra3yHwPrwOJ3nKJpxBnBfo+1Mkyge8N9pYNF1QwBmWOsBtUiP0K/oS9RmIfVXSGzwHEDtA9ovMJ2Rf02vDnho4Nug2fNexAwTdkm9TrlCd8/CuffKqfvXmrPZcXjP7440B1izIoKWS+l3q4qv5ALFx5RIgIRVxAIUWE+p94rFNeBBEH5eTQMWhHjI6Fda2iGoW8UPnVc5Tzgcesdy0pCPUctKDfbD3RsWCXPT/27MgjxhtYt2hILC49hgIb765GDgETfhtUwTetgu5ZSrfFjL+OtiG+OnJIOVD25EpcPBATJ/zo9eFEPbGZX1/vVYfaZZkfbe6/Jbbik0bswFIRgbyAknoqHfMlVWpRde6Bt0AEXSuxahkcQws64RpFCdWhaJpqt4M3nAHZ33/n1/VbP/f/lp8PfvTH9OLNT0O7aRySw9cAjNi12ATIJ6Bpgcm8NJ2JT8eJ/y3dm9uj3jnXcBjzweqBdXAmBiOlYjmRt29sooOcwFlH1s2+C5iXTFV0GZDRclZkSyAijAJfyXvFSn5BTXADGYvsI0NFP+vZdYev7X+wLbFFI+cm46Y5DZW5BRsKPTbifpFxT/hpBv+M71BPlslzIkIbcb9A80yMzOxxC/HiPiMhtgLapYpSalz8bqzrpk2Wx/o3ahvtjcOB/T4/Hjrs3xV+hgXeR/Lqt2nbVJ4fZiRoA65nFo0VPWCaIESELEcpqVJCor2xjhZ0P3HZdeDFub88P5YPXufoe6A84cOZnLuidFMoMG7JVFJGSMkXHyVjNaPTt61LKdgxgCQ+UiUN8TgvwFZ/XCvINdSCzIbURGwV2sGchpywRjmsRKVhO+cb+9l1BmT+IVGm/DT8sTHPY5BgnwpoVw5Ek8ZhUEE2qKmB45IzuFZs7zVxJK+dWVczdp/x40x9pdzYM8RTsJ+hInNh7dcsXT+3KzKPMLQdAlzh014gYEYqH+0zFHGoS/kA6nXmeRkFVMdS4wBJNDSpgF8zyVFBppJoKuSHQT4iblDCHYKFIkUZQK+oP9axg2kCrHcClg+a935KI0Yo+cPkC1nwNuLDeX1Fd/t/6aWHQ7Iwis5+wS+gI01RYI/ogiCDUqZqEDXx4qMWVEMR0e2WlJbA/trw2wKhFdiguSLfRt199sdGH4LLcwbsMg4VGw7YsmjE9vZLhuXDOHyodj5yRa0XsFMyNwudpo9/N3iYt/k55yAG2Bs5feWldNb947q4lHPPB2fW+pk1WVLII0VEL7NINaXKl2N6wNldNmLFei7kpxk4kydOXDKfWH9naHkv9cX0AV5H4Ew+sd0do1IgcyhQLg1BPSRRKlIFIWop8E35j/syQv4jnvgWULWBgG/1UuUjv9QyiVK6lE2XB8mxlYjnhnG6vewLkAp2HOBvXceh4IdUpZ30ZyJNFCUQpWKTC2RJRYRC6vGzQstgH2zwMVeGFRHKBEBM6u5vjK/2F7A+xmcjLoVcRCNz1OdUZZfDsjBViC6cyngoSxEVmk3WZWXu0mmp7yEMCJGARhVgXPA1XOKjaQPBsm7IYViRoa8X4mkBTvjUcppPJvpmke1QSiBXUakAdesVEcgjiULffqxwbzezvsjCd1eE8tvoT6iIdcFFXstneXsJfuuyWse1x/bZZxDy/BlZz5yvrYOhQaRZ50ejmY9FzAxFh5QisJVfcDfKC/caSa4txEDp+67jfihFnmdytstCnkUMZAz5CUUfD9OlHhLfQlrBvfW8vJKLF2y6uMRPS7f1Kstq2JC3g3Umma+PbVDZw1v3VWPMUppPIrvBjNwnP1RWuC7MXS1gNCX+KazjkiHrEL2UMi9QKA2+KG7M3ZBLVhQISbBRPP0JSXREhJI/Jfwd8h+mCvEusElud6DqMlw+AmI+1igsI4OJEIlQkTT4MOJpErqImuV77L7wgFlDxtbLC0XE8jQhkPpDNyh6sutTn8tOiy+zK7YRvLMUFSCo/1L8ZW1x1IfbT+nPtn9TCfGMi74JA7cjgto31JQZFyjgFeqGTBXapZZLXA2FXF8vwD4+klMSHFTstBIaxq8VvFqZU1USjiGbgS9/UIx2wr/vrRngRJcR8QVJMVV1kMYpNY4BJLSAkoyHkhIqcpw4JlcCzWtMj08gUETI9Au4Gdnl85zuAPzGcOdrnJpFA+CyZKqUENOUyMYH2STj65unU+o6XXxIlbixu5uiY0WEIkJ8SaLs4FpAOzXAYKypCRgHt6OfM1JSIr/LwvwEgj665LywoOvMOrTO5u0hj38MjX/n5aCPsunfn1Nvujwhy+TltFIh3JACCTNk2sW82RcrsnSdKWspGoaiamC80FfADwRCFPkxvZk8cgZm1hwiWTxFpgrzS2U+INoLTM/kDu+5S9vkP4JWlkfcEkoDuAU+CZSSOtH3l8mJfy5CPw0Nz/MZ/8SZ+MEXpbyr3XNJfXd70gWO/f3PNknmiqevHfSGpCo0B2glvAMrRKSSgZJFEXSCL/gopHQ/NGqmskoVGxXm11oZSykKeqQ23pOsO8dTwYYgiE7CZLpBIBZABt8BrQwl9ZKpods2lCA2n6k5k2y8dK0QW92GwwahZtDlgbOYKsfBiXfUO+zgO4Yz8YC71aCthBfANDkfdhuoSZ4cFzpIiT2Ce7PUFe/Rz7mcffl80HN+qJhYb754LsRRwQZdTuaatMk4jizjhpyCCaw6rRF/T0NRYqeGnx2fie5jrbyjDv2c6PP2DhxfWu9Z2wP0hZ5nzmIzOvQYIVYWaM/0LdjEeT1R2hAREjTF0+C9MW5ZLnvTir4Le9Iq6+xxYxu9+csQSPQI9teC83r+2IguDLhRPtGyDCvxvYK4Aa2FKSiRoWYokb1kyvVSKGnXUuhPRYQkrMyctTUZLr6UTSgxFgbwEloRQZfnUdAvP81fP4aIUASQxqPs9VBhfpZUBYK6UlJIJUNJOySZ94puK/qu6LKwZmfsfOZdy+femXWW/pvCh/sHnQ4HnY5HLg9OHFJmDLrIhm4QsEzogxJ2C5QjFZnKUmSma3f8ypyN2NiYt2ll3gZjO4TOjice0xKUgrGXr7/Uz//aL+vz7/6M3jx7KewmLwxihwAd9PJ6pw9eXOmK2/QKrxYJu1BEKM0fKOwc3ni8SF3Pgkz0Z02NU+FytOr6qhCMjWBc+MXirJiP2g73/cI4kN20oqQSxlmKIqXQ5YkIBQbd6FuH0JmFciIxHNV0Zu5MedHpgk/z91as7gUeR35cxD9RrUPKf8OwcGl8z6XDD7++0Q8+f6sffnWjL97c6x2XOSecF32WvwM5o7fMt/kLuMjjb4M0DBUb7vX8xXPssccuE1jS7e2tPvvhD+V/fuL11691d3+r0+mglYTk/+TfQq8EzYqvPCEjlVmwRwJiCUsrgdUXsRfyE+B7X77OzDvzQuVf/X2J48uUmQXu/hOBeCIAz15s4FnSgv4jSamSnF6SWP7726gbGP/Kh00HEtOJBOF/lPuei7ubu1lvbk76+t1Rr/k19le4NP6794v+EHB3u+g98PZm1uVX2ll3XM4+cPA+I+OKfA26GE8Gx90maaH/gLw30H/LLyxv2Wxs81sSrl8stsc5kaksRW+R/X/3etU/P65KYmTYjRp22DZSR+g4SfsS68hh/8QvyWcO/Nb7HjlM8wb6luuOX1tPXPZYhoreldgtJZQcWGbo3HE5eYte/J6DBINKHVWHQeNQ5cvTaRooqyyDfWG+B/gd+OX2yPwZW6/YbuWCy+vZ69HrEnWF+7Rt0aFhCENIOqPPZ8+e6b/25VcamUeXFB7RP/W4NyIUHulftq5B9EUHeRxQuE889rgUEehJp2SxOpQs2qHfbhg15qCiVI3CoWnQ1TTpahxZz5WXnaosyZwm631G1xMb5IquBfvt94N8YTxyoV6JrW3b+iXCgcOEQtpfTbp+PoEzYM/SaUWkAo6EJAeLlV9qZ+YYqOPHe3zhv712yw8JR+j4cCJ0GMdB+/1OJVML9j5ymXBk/Mwc4zTUTcYMAY+mUFC67dxmKPi+lKKgv+ELlh60NlmvlUaDj8cvfh+xgWOg9ENlSemHP/v/0Ref/Kr8fPxbf1Lj4YUGaO6nUXt+yDCPDYdbvgV6C/Uz6+HEmjxitzvi/N37B71+fa837+719t2DrOuZuE3zrqkKvUpZMnGY2Hwlzi1yMmCJdv19KBiHQnymBsoCvpjvDWkDseEfx1+GZPlG/DOBt6PsuE1acMCJix6vHcOMjCL6C7l3hJ7nDJSCxgruGd8b7wG7e616vvkFTIxXiAfz9OWi8TdiYUN/8SS6lCe9oGkeiKvG+jNESgGdiCDWxFpBC+y3kr/8I1k/TND2WnX8nZDhzAXTxv7AFEWELvMlVLvYTOq2qgOxB+8sqaDP364nMgUdjQkr8XQiZ9wfTrp/OJLLTuTqsx7Iaf4Bw/HsS/UTOcRmQjVlQAmZ+VCXTCv5ygwZSkkOD0Uj9hxK7TFU6XN/ecKBf3oOZUSwBgM8zwEG5ozInvARdrEtgWYNEdq2dZ61Daw1aIoIRYqSHuuFoP1AyZwMqWbROFZy2aiJdZ4FuqaFHRu0TdNx0HMqsXH2JTk0Fmy/EMczffateEoE9AJ5k7xRiLMEKvom/W4XFYQJSStzG3SYolJSJUOWN4s0Dqk9cbmbihx3paSkID5bzzkNuSJC7veciGBUAAr2DxZBh4YO8hOCdijMI6QLNQ+AjB0EmGZjjvW1/XrJ5kAXdEMlk3kBatPKWtqIf+vtcsMWHZBLPGncSLnpfobhwNwoQggJSoKqywCvg0KNPSFadBsV1kQE7CT2+7Xvk+bX/YvdhGCudx+wDhfkAVUlE5sXTcTJDphqVYVWNTFBD6GwDjXBMTok35hGyVctAf9A3oueC7qa9mp+bUOnhjybZvanE1UuauQAABAASURBVHn2wLp74NzkHPBA+4gsZ3w7M8+0nqCYNnwc7/apfTzU8vg3JOHHj0XmdWYxeR2f2HhP5EfnF/M58oO1190D5wTHnPOozRApOQ4Kclv+cElnBHrAs2Sif1HBBh3oD+QI/dNPEA6B/WUAR+Aai24Mx3cYpMtc6nqCFXdstAygEjcR0f2w62ur6Gqqcr2ic4miRK4oKQE1i0odVIZRSTsCe0CtoeDWoWF36NInnkCCBCcjlaaTQa+c5WU/LcyxzwyrX9zwR8PvBSzHQSkB26KERkDLYw3aAa1S6C8p0d7YZDbiyjKYzpO2LlH4IhMNz3WbEGFW0wavDRl6fFJfiZteh9ZM3JzJGQvjMOlylEileUehDHUbdTnASEsYVPyhhB9M3LCIl9IdMPeQO8GyVo9jl4JhY2EjCZG08rUBjQHDRrki38L5cmbv9T7o/N9lZS/w+dkyW5cN2UHvPBBPEQEkQOkOWBrH9t/gEbQTm19iv2gYqupQVIhJ623eCz7yvsayQcbEnICCmdG/k2/XrCMktSKn5T1bNup9PqX7lsey68gE4xu6AWhbdvOEOLZo8JISHXCB6qNMITiG+uOo3vDhxkRfHEBCuAc9suOXDBmSMlPyWEHfpC3o2r4rNrMtIKEuh+Sh7m9FUg8lZRbK4jagy+P5sEdOc5ZC6qCn59JNixHqfDoPyKlCz7KEZWGApSnTsk7qwjCND1aQ14F1dPeKwSyvCQVkn0BUIKMukxHdcL6gvKSHpoSedS/gFnSxDLWXjID0N+v/HQzpF7e/oD+sPwHJC4OIUD5CRCgkRYQ6rRIqaUiVAEpRwVeVstaCLwaNw6BpAMj7dSid1pOtPcd5ZgDf8WcoWeQH0V10yFDnM8Cvluznj0pnASroZQjOC8A+NfLOPI6UQAUsT4BnG/pseGIdOR5tK/G4NCikBM/0I8h1CGBb9zHqdF1kqIlegMsOgT9TpQApUUBHMj5U9PTEY8XuwY2sJ7wLXXdHhBLdOhiRdgR9yBPQtEzTULWbsCPlhNIDvBkmFCCySaA98pRCfhr5xHvipsveJ9pNuFrfI+//Tz/e6TdZk//nh9Ate7x90uUibiCnFUEde6ZUYFRKcoYSusYjpCoy2MYDdh44Gw1DQf8Q6IDLiyQLhC3DwqGDlAJt+lEsoVmHhE7BplVBG1Sdev5YOVsB3VJSZsr4JS88SqEN/wJU+A5D1T3lXwH+GPMH1rZ97cvie+5LbrkjuHl/0M3NkfsO4O6k2XcoERo505VSJOoNSCW6ZtczFd3G0YLeoswi0bdB/8k+mfSUVKnR5xRoDWNVHQaVWhUBgoK8Js5MEimdOnShKAO0vf5DUoJbMKAhkaUwtZaATqpmmIr84tC2mQJoZ23b0mFlbySqZF8mmMn8CgHHsPePe97rfHZZMXJTSox3kJjfOD+t8trwWtno67RMDLAMPis821e9eDboA96Xn18PnOkSEk0ZQj5pwAbFjYQmMWR65m1o+LKgS2W91qGoYqME1/wWNplEnnEcdLWb+nvqjvq+Q9UVuIXxBeP5fHfgfOe98MTZ7sSaPvNjvmlskhxHphUK+dmQf8XA1tvzF85zK2D8lZhstgeyGlfMCUARVFOR2UtQtBC8M3JuNGxTlytxsBBvK2Om3enp8kREXw+l5CWeMpTUSwmVUoCU6UcEuTu6D1b0W5HJtG0XRFfwJz03wBdAKeaIp30DDVS36PBYSOE/1IO5ylRST/gP1AtlhgSK/G470DYkY+K58MeHGNTyzOh3xmYz5YzN88jF6eHhVseHB518YYxDZg7IC85YMciGYWwkaAkOanCKCGUpylok6lbQBjTuhlHd3pi3diPjtqZvPTRw0k/84B/p1evP9YPv/UHd768xGhLSnymMHNqT3PxPCHzwYk8QjRi5KPgj+LlMpUoClgMoQ5XBMvXAKZWEMHBBOuqKYJ8GseEsShZa48J4PT5o89+eRN6IgFb9JxY6osiPDVmsJ4G+AjOJ7lzFL1uNS7Um/yf8G1ZBK+zjGUBvUP7ezz+rH96oIkOyoJIkLOjf4ocfvb7V735xI5dfvyPpccF4wmkmG998uXJhbZkvLBpmChXsMpC4dvudnj271svnL+R6KakzL0Dv3r7VZ7/7Q/2IS+O3b1/LsTBjm0YCyh5VBCNEcaWkUEQqM10lBTStjM0E+ZGLEwfT0oN+68lnxfeOiZU+XwqsyL1yQHd9JgDP9J8gvGL/hv0CfpUEPl2P+u71Tv/WMOlv8eL2N/dNxyadwTOfA8n+/rjqlpe2m/uZC62l/2c7/hvFf/vdSQvj/yIvAe99WfwI77lcvuVyxS94J+J6ge+G7AZytlyuJBZfcvcLYy4F3/Kr5Ds2l3d3R91xUXNCfsRAd+yArJZ3hc4PuBT8x4dNf2raVEhySdxhDh3of3gE/83UI/b2PxXhw4vHbuDhvzF+ezjr8nK7YVOpVGxcUuQWQqJpRt57Lq9vgeOpad2KpAHfDhqGQRX/jsT+OFb6JS/sA7wO2OBo4OL4RGmYWc8Ltl8o7ZcVmxoosIE6tE4l+A7d4IMfETd/9Gsujdmc6PzWx15zkxlGd5VY7lW6hH3d1SFSEYwAEZQyMEIREYoAFHRcPiWTA2ftl8ZDKfKfIWnXQVdsKh2mUTt0LvhiIQbtH+voyyTrCUlNHGYmcKrXVaIfis7Y4kyMRIR2XKL60nicWPslFfBVkMAVbBKNNbJxWbz2i2PTnIkB+84bsH17hpbtmMyxLyZkE7qeoX8gZo5cYPiCYXFAYI8Cj8yQoL858CgT/MzUE0R4PL0iRHjhbwEbbYETKrXg9yr7e0S/AfskNEtIJaXf+H3/ie6ff6G2TPrk1/+EBjbyCf2mocIttHJYPCPPzPpclk0L5Zl4OCJzvzDmYPWai+K3XBy/vzlwQcmaYlwwSBgUykoZERxCQw5alim01eWrmfAsGoaiiu0HZCzIZ4SGQivr3utvpe6+oRj/x1Cg69jpsiHnyfHLevcc4ye0CmtkrFWFuSFE4CJisR74xzFwZs14/rYRiCB4ToRt2rDl+ggbom+yGwKaCS3TrQO+KEwq0NVlvscvvALRGn5p2HHttjPfFTs2YnCzbshwZv90HWRklAJalkHBfAmq0FXIdGspykwlbX8SWUqEzE+Uzk0zdK2TD30P5L2Dcwaxde/SbS6u7L8T9jojR1MIgkrmm3Yp0MtUSbqf+mjX3l80YM/KoKFkKAu4IaXrfY76XI/vsM9UKy+DQC2qzBXPCl+7tGHzRttyu46RaUmwRR6X9gPAejB+jwMmmJdpjRW64yDHT8DfeXmF5gKsxOHc43eV4+KMzxdss0DI69NxvdK23dO6ocdAabpDr6eGUjQhs8sK/UbeX5aFmLicP0I8fCV6F8Y93+tsQu+hFtXCQEiIoxmd+fQJ1i/EH3QJA15m4PFDB23/DTLTDUhAWslXGELyfH3raeDbhrbhhowuGzaLCGUmtiSWEGLtNkB+9O52oJwB2wx0BX/EHNcXhMVUuCQEESkQxCBKIDoUSdC2yJSBfCUYD3UbmfYC/aXz3bRAeOsgmb/7Lat4KnJW7D0ahkuOLRE9lhJ66k+DixR0ZIT40JCYCl70tvVeOTssBtZ6l8G6wxfTaGH9HVnzXh9Pe5/3g7PjBTmNX2qq4r9S0qlMWQJfAr2fsQGg7v4maTYf5nvdndhPT9CfgRM/3HQ+rD/3z/B2nrHcGamK4CULsid8EvlDmSmPZUnZHoVxtyMv4yEeMwWChBQKOi4f1yJCESFdPr0Uj7so+qdp1cYe3XDw+giWC5IqSlmucSjsqQBnzHGgD3kQVIoEAvKUpSg6UEe+1uNw675fiZ8Vu5iufW6/yE8w9wmg4i77xXir/fQoz0rZLgOgNGVIhXkFOUrCj94NHFgylqpDVbofaHSa58bZdIMmrpfgFYCgoX/qYYaV9zzwL7Jv2tDB8y3LmVx98tonnqVQt0UJBYIZCnYotGtJuZ7uDzABPT3w6LJQPnX1kk4+ci7qbeToJXh8erfHV74sz0W3i8xuW77FsWsZibkzZw3Hn+NtRd4OxJ79bWIWyYCIulgy4BisdREXTQu0TNO8M0KJXobqknYEsxnEvfJ6MqzYjS598yArRB+b4G/Qxp4NvAW/rcizPvLpOjC2WlbGvykh2EMAKiZHYcu7kEWAqixfTWwO8OmyRjDCx3Mg9008YjEFCl/8FMoi2qFMgx5L6vgwQpiqYY9NtjcN+aEb3nyDEBGdfz6WmIcx8TCO7Na/WQjqvewjjCn44wYlcyNCvQM88XR6yNDlou0xz28QtP0eu+Rplstj3YbYdQPc/jEOtPUI0PdYp/Eol/E6gJK2DWUhtxVsU/jKLBe7oNxvxa/ph8Mvd/Q/1/7behEf9DWZGYrMCx71jJAhMlQyVQtjj1CgU6BZa5H3be+XHYaqaRg0lqoCrngiQpnZ53s/HWthvPTxZIyPnsDtmqFaU5WydBC4IV8WD5zryxjwBJzTDEOyx4dKTQVyOVYW8rjP/TNnB0xp8xII4mkKviNCJRO53GLIkyT1/dpj0BlKaoSmZTbUUlToL12mUPa6FJKYwpek3tC3nvbjOkiRUjLfgHEvYyGmhUqmBviNtcj/af04lN4eCnKGFJYRfyd0SsY308WzMeb1e2Y9Lqw/1Nefuar6tz8Y9R/eLPqlBxYuotgWG5fGG02myPO8LjYvUOhEBHJcYESWgXcJ6wy77o+hli5TFmSiMw3M4dNt7PwxkwMQg/VKLmJvkxKaqUpMOL/XWpWlsAqkhdzhPLKQhDaEQkTQg3EbijJSSbXyVc17SA32+Vj0Bvl+h/Ivcknc2KcfOBvfcV9yd3/UHe/y/W8XU97zHj1jEPurvxsyP7JAN1Tw4YDwteshAgHAG4pUAG5ZsfZkH+MBASRQsENBr3GoKpSm25Ta0HvDziuXRa6jFLTjEaTgT2F+lhSfvv4K7YI8qGn2Ahkbrhdgz1r6RemMzRb6tg7b1iwe1CSm9zkz+8eRe4gZJ/BRi6A/FJESYBt7T/Q+RDjRB6cAJFHgp9BuSl3vav+nIV5yafzsqmiirxS0KwJHxEGoEB+Zkic6hhx7LkNNpeMlZahmUUDcOWu1UJJqSdZXJV9U+BWgaj/WfmFsfzg2+j0J++AZ/xrsR4Njxoon+nTCEjbHFtjDum3rqg2frz4/uoTnxrrYto1p4GEE606BpMHsHwOhyDl/432vaSOWIXyZw/wVWotL83kkEBHYPlRwQCmUtIO67ZJ8lZJKnJopWVbz3Ji/kptWaLmOWMihxydA+zFcOuNS+NsEXD5CiD/wzA7wcpkh8+1APWEeAR71sVbyZVFJKcKeuthuRSbrtmC7s/9iDu+Wbuf9+y90//5LPdy/1fF4r+PppAcuj29vb3V/d8elyVl+EiZWtMKgDKMqMABZiqzdhpa2mXEvEFJ4sagH84Jx7bh6OOj7f/evqyDFKcpoAAAQAElEQVTIj37m53UeJwRNWZksRQ6mIQsBMxKgOz2/3vcL4wG+iYIOssWOB3C38I6iVMpBKpNy3FM8V92/UO5fqly90hxXurmXPv/iQV999aD3/Orky8Pz3LQio4ZBw37U7tle435AnU2HhwN6NT27vtZPfOdTvXr1UvvrUd6g6lWqviyKl+g3CfpNZ5Rf9Xsfe/P3gJughYGvMoSGZ1XjBwOX0Ku+5iL7d9/f6AsEfk3y88XiEYctOBAWXSamMfuf/ISaDEm34Wq/06effqyf//nv6Xs/9zP66Z/5SX3y6Yeal5N++7d/S7/6q39Pv/6P/5F+57d/U2/ffKVlOerqagT2msYRkwyapkn7PUD/QDLGLZqxu/9m21v/zd43B3395qHDOy5XD6dZCwf6FouyrhqnphfPQx9/OOijV0Uvrpp2w4JvV+2vVl09X/XiVejDV4M+/Wivn/zkpf7kR6/0P8tR/z8u8351lM6ZOq2p+3PRA3AHHJeqIPaun+308oMdvtnrww+vVJnzn96tekaS/Dng3e2q9/cbsOjd3ZnyrFsume8Pix6OK7BwsQucF/nCxXDL5fKbtyd9/fqod+/Av1tYE408kap1VGIEQpd1sfELbtOJhf4fvZ31KZvIxw93+urdnb54c6v+T4m8udHr9/d6x6b1wKF/njc55zh5+2LzgZfOA/2Xy90ZGRZg08zl3Yy/WaM6zXNfjzfvoc0PCD/8/Faff00Mo895CfEuq3t08eX54bQh0yov7AUh/dJ7YnO5Y8PwBfjX74/64u2Dvnh9p7e3B/Q/y+vS+CvB1SMoUg0dhd1VUq/3V3oz7fRz795K0Lxslk0EIrBhF4Csun0DHpMiUtEhFCH5q5cKNdqNMhhPeNU6YNuqoVbVUmCbisYUZKLWN1BfOuynQS+Ix5fXkz6w7/lhIVpyIJiJwaPe8QPBPYehAxf4h/tVB3x9wJ+H20VH4iLYsPd10vPdjkPqIFwmX+Yu+HBhEzlj94eHhV+iT/h8ke2SCL2H70tyg/9rh+fPWA/kiKurqutno168gNY0qkXV4Ry6hf9r+PnfIHsP/wf8u5Abs6Z2V+g5FG349oxPzNsyaEvkaDoTlydgJXYFzoAtrvejXr244seevZ5dwZsYjwidzoseuCx86DE0yzR35LHnH0pv/vm/oVYXxc2n+vgf/wniaePi96z35JOv397rDZfBD/xgsXLBsCLAykZlXU/Y4BKLC3G09VhtChwR/pbwx4ouZ2KKBv4KXU1Fz8kPL6/3rO+d9mNVzVBRaiSGdhyeEocv5LCH+0UzF8Ar9m7o53KG50ygn9kfrNOM7vbFSv8GP1QVISJR8eWU18WZsTOHBtOobMp7bPIMeH418IPCqILdFhbaAV732NNr/uiFotAeX43IVCsSQjOCeJS1Efpu5LdV1tE9hbESiS6FeATftaCkLzJ0eaFoKimhqkoJ4jj6BjzW1A5b7IaqCp1GXtzaDKdNwdymTTM6HNgPj/w4OHMAtA8hqrRsrIUNu52wxxn/MBHa2Xk0Nc3Ya6F/QU/MR6w2LVvThs06bqQGYm3HQe8a2+zI39V04W3dVtbrjB0Xl6bDXE+NkPioP3QEvDylMDCa3lSxcUG3RJ6QaVmPh8OZNXMmH62kiY1QaX3M/6WK53pfT2gQbrJ/Dat1QAbYKLMAiVUa44uOxPXdw0nv+MHuhvx5B/17/Dkja0PCWpI4K6oD84g128E/5jivnqHr+FkobSfzQSCVkIYa+Cc0UjZ8cjqe9J699ub2QXece+6PB9bWifhftJDvZva7mR+Wba9SN/ZEaeIlw7YYkMH6HJHr7rDK8XZGn4U1gtlUi+AFEAsD9h8QIA0ZchkuM1UylVnATw2UY6EeiZabNtZoQ451m7HrAqz0NfmJkuhTJTCt6wGbHdmDT8T6ySXxZVssrNcVP28Ii5sRLdWiYOsg1lun2fN6SIgkP7hKjT8+s3n+bJqmjx+O5K4zuXLpgYcsa8jSDsjdY77HyKgdZUHfGXscyIP3BnLW0fNg4HHDOFT0CFV8UtCp2h7oj1pIILXYtIW4xN3ki+EHrxf80vBfFskyp5q8HgcaO/yzm4LzR+CrR6gFn6cq4xFENUFnW2y9bN2mKx0L8bU4bqwfpesrPt3oBxUeoYKMQyn95WZPPrlmT9r7rER9Ggd0KR0qul90klAJRRr2XuG1Eo6bqABNqEEpaaVYLuA+WLpLYKohc0KkVGyFvSr8Qwm9piOy3vGDuH8Uv8W+9/yANGNjpiBHdrvWRAYJ+SWFpMYHv3T/wmhGxzP6nogZ03NMP+Bvr8F7/9uH/Ai2rDMvTchOLIlYasxfDMybyVMzpe1Hl8wjbOtHEA/mZU3ZBpsW48JrJbabwQpD0z4s2M0xsbNN2auv93vOodcasG0GiiA8ZJUlNRBj0zSRk9h7wLUfdtOI3lUX3FRgtwQiQvb3DL8zsKHHBs8Nx64AgxhF30DQ53OIeQ0lOLvWHkOBchtKbihkgISacZkKC779aUiJrlQdV0+wgOe653XA524bett0Ieh2B/C7fPBi28TfG3l+pVwpt29iI7L0uudYN5/7vObsx3On2ZizaWbdeA3dcpny5v1BX765l88E/pH4HWfCIz7f2FMwlxwzLCX5Pz0WNFZiZAEcW97PV96f7DYzrpzDBiYNyGEYMVrBGLYVKsC7sd9twKqFeFvhEeCMY+VcM3bo64iz1TQNcl6vJfFj0UjptRQR2HRTQxbbZMNOF3lWOR+dHFPYs9vRTPETYS5XO7CQMKPFlcv2OK6np1EBEbQu74X2Rn7cwAfgbhTEEFMVYXl6VSVTtVSgsN8DtCMCHElBSJkuTBs03E7GDH2QDtP1mOMIbLDgh56W4dzX1oa/10ddLtgcSuT1AilFSoKP+0QdN3RZSqZKKcKEMr8Ex//lYlAaGNLfGP9jrXmv5+un8j9N4Rw2kWN2QyHmgRHYAVN2X9ivCcMxiyby0YjeE7hDTQ0QrPQPBtdr1TAMmobxcvaiXUpIMI8IBXilFnCKxhE81vNuB+5+1G4/0FcvNFEgEd5QilSpR0gb8ej/4uPIOe/sv1AzhzbO02LDCGJyZdHMvBed2KO9XznuOuCLjbFGHApzQkopKSFaMlRLInMFStfZ/IZM7JGceSv9qUo7FUpK10tNVfawC4i6VGoDqA8G6D6Np5gXnV+Ih/hoyNQ2IQ4C+QNs9K/EgWMaVVk7Qj+BE8zPbrcr7LafBu3x0zSkardvU2PeoE3/Pe4W/sx10b/35qhfZq/oOQi6M+cC54OtM21Cdda6FFJ/H7Fdva5aC3gViRHSB2t4A5rO7DEzOYBtQStngBW7b9i9YfeIJOZK992AwwZs47JkKpQowDd4FTxDyQJ+lRjdsIHXsn/89b52x7tKz2PLJsti3+ymokvsFdVMBXR+ZRx0oP6LnE/YWoTLtSC76ItalKWoUA4Dc5m/21fyzqQPXk56zvuk429TPNo44MWpYhP2bnJO1NYkbBXYVIDX6rauOnM2OnAuOmNP8VTivcLHvEoWJRAqUgs12wmbcazTJf4ER6ngs4nYGACmYqGmDUMs5DT76cT7gfmcOK8eDifu5o7AQfecWx+4p7u/v+d98F73B59jD9xzHLSRZ5/tJ/3EJx/ow+dXuhqqCMfuk53X4zhqz165342ayMMVu5RM1VKAqlIHVdZ2TeqAbc9rJ3KlxmHg/XfCfiN3RgNrtWjPu8bVbmAvvsB+XzRh5zqmyoDV2Ez9X4nfnY68Ky86LY0znfTAufDdzbHfSZyoh6TKGuwxMxZFivhaOZef4b2o/z9GhiT2g/yQyJIq2K1IPf3ZbjMBYFhc4pfFez3+wyQyzKz7M/xP+OJMHDvOT6wNg98VD5wxj9yFnrl/WYk701RripBwFf5KVRw11tQTDMhQGawlFci/KTi/hTZikDDppSKUjGUkdMALaSEYjueTzO+EvCsCmqf3SZ+vVuIA1vIDuguRAPg0onCjDtCCrMnrx2WoZCqBAt9SErsWDbUCA3lt0DV59hngOJiGSmxUIZWs74rQ3n9cXmBT3r37XHdcGj/cvdXhcK8jAXl/T8Dd3BKQ930xIJECZoVAKnWQF8QwjpQjwhREFQwa9jSIJ9TiEZpw9qYVp+1ff6Wf/LVf1ptPfkpf/PT3wJNCgkYAVRXFKjwGeO3GgWDcsZAJ9N2kwYFjmixYB8GCUW3EyKJgTpRBUSfFcKXcPVNyYVz3/Fq6f6U1rrgslH70+X2/ML7hwvjAodoBuwbm8WLZc+B8ttfI4tnUsMUDSjUWxZW+891P9UG/MN5p2KXqNfBBKp+ntl3olE0Lc1agKxSSq/8U0O2B8AA4AZQpoVc0vKw61lVfcWn/O29v9DkXja/9sswFlv/WK+piX/XH85/giR5r8ZF1U4Z0fbXXdz75WD///Z/T9773M/qZfmH8kdb5qN/97d/QP/jVX9Y//rV/xOXxb+r16y/YII66utrp6nriRW/UOAy93NO3AwbsrxTJdNU9Cfwtm8/r1w/6CvgSeH974kJ31tJWbbkp6qZpt3FhnPr0o6qPuVx/fiXtuMja7xbtrlftXzS9eCkuewd9+vFe//J+1F/Ymv6fP/GJPvvgmWIoWmF6WovuT6m7GTinDltR1EFXzye9fLXXK8AXxjvmn1jc//vfudcfwCAvSQjv7ja949L3PRes7+9OXOjNuufl/p4DhhOVob8gkTSOHMxu72e96RfGJ719f9Ytc48cRBo8KzwjKrEerIuVTXPDHpuO8Pxf/2jWT6xnzSTwz7ko/tFX7zmM3+lrLufe35HY2cTOOHFrIcvopOQX3wdexLwxekM8nhadiMsz9GZkX0lqJxLXA5vAe37A+Qq6n335Xl98fa8b5EJccS+gh2PTDRekD55L0tuYt8JrZcGfQLpF1zf3Z31NUv6KC8PPuXh+e3Ng3rnLb9xtayQfqTkoWYeKIrE2FKGvrq76Dzzff/s13lilCybx2ORDybZt2MSwqrE+QWBaAqHIR1DQbaCg3gAGlazfWlj734KM8GiHDMl5YaxFV+SE52yAL4nHV6xVXxoHWLdcCn9NPL7vF8YrG+emB9bNA/0Pt7MO2OqIfbSk9nXS892eZFnVONws2PoCrfv0gRfuW+LkgC1X7JjYYsem+oIDxQcv9uSjSfurqqurQc+eTXrxYtK0G7FIYRMM3TxseoMcTxfG99CZsW1UeF+PGojpRvtEPPila+MA0VrI9RMv/Wf4uw5BDejsZP7hyyu9hP/z613f4COIP/x6zyHlAToHYIPmbqj68Nm1dj/7Xoc/8bflZ/j89+v5j77PD4InveMF8SteEN/h+3sOHX0zIk4W9Jwpz9A8ED9HTgXua80ULhAUjY7VeBxihIADG+SeQ8IzfPLiesfF8U47fJT4hCFsXLD3oELULEd8wto6Ua7ENiHDxt1k28/wPMPzzMHrxAZ9hr77badEZuhX+gAAEABJREFU15Ipi2KZLOeMz7zJe7xio2sOKddXI5vfxJ4xyn0rsvqF+R6b3vByfPTpEbl2Y9UEDNCMCNF1oQ3+gg29OfcDtKSSASTSJzpYi1QEdeam56bEoOgCT0IUIPBbaMLP9seOPFpKwGPVRm5UkBtTtDfNXEQeuKA8c1hYOIm3tkkRKrUqWQ9eaSd0tb7Wf4BBSWyBrCtre8EXjq0Z/1n2BaNujIkn4DmWxB8Fu4zaTYMce5lh5nK8LNuKDA0/IBu6N+YG45YWLD2VVFShNw2p66noipfHCf3GmnBq0FjIJSed8N+MXCt6NEDkYGNkpGompkJ2VLT/F2LAerkOW2UREMi2cVl7Zi2ducA96T174Htyly/DHvjR4cw88RR4V2Aoniit2OJAMjw6lsjlK0Rtj9XyYFsRrxXUATlqCQ0EaEP/I+ed9zd35Pk73d0/9H3/iD9mziue73LGTxsXtlk27CjiJ9gfUxXemJwLu418s/UL4xP8V/wh+MMCnFDlsDwAtTIH/gUbZ6RKPoL7gQF6tVaNFf+DE0RJ4zC5GtBhA1bs6rgX1iymAa4oZ9bMgcueI/vFkX3Ee9mZNTWznmbWte2M02W5xNOiUI1utwXbNeQN+gNnZ/IdIRC0Ov44xJ5Mk1zmF6O+R7GeFg7biGQ3qyLDVBLbFHJUvQDrMjOJD9vmTIzMuofGEf/ARjtyxzTVfugvJdXtgx2SeiBDs/6sl41ypXS8Hnlxuucg7zzhcVBlUUPCIup+3Q2h3ZgdxrFAvyBXUmb3h/FRF/WgwMIi9DHNxjpoWnDogi1ndJ6x20zMzcSc91RMr2SyY3mshTVeu57POJ9esQfsORNP46CpDvDJb6BkKlI8G3xWYFP3IbxNs8OCtwHxm1JbJMJWlgsUtA+xRShLwUZF41BUMtE7tIFk39yyRm4449yR7x7Y7y2zFLKclUAsJcQURUh8ZLrOLytrYMGJXrcn9D6i8xHdH1hL9+wvdw9HYvukE+0F2zfwm/MY68n1DUFn5nn+Qqw4lhAJHqHk2/bKSIm6MPrCXOPYxoaV+Rt9KCJZKoRLBB3HSp6ZdNUvi696OQ2jLrSaIkOlFPyNvW17zrv7/Y69eAJGDfih4qOIUIJrEPUVY3dZ4bvg643YX5GrAV62FqHJj7+bgo4S6nbck/uq45P2hpJba9qY16Bj2QNsA4U6iF7Gtg7gUhp381zqG7A+geX4Z9WNi8ybS2A14DhMTqyaJkxCSoRsVHEB+XPTiTV2xI+GmU6PMZWxRr5adcv+7/+JzZecB3wmfP3uvuda+7nBD5OxpqWBdxuytmTZoLkCCzHi/5Kv2WDk8yA4E4WHKBqZOJa8xD71kLgkaVqRYUYew4LwK/oG49NQdX096bJ/D/h51G4q3d4VOgPg0msuxYMirdvcujct0Dkjz6nnuk0rft2QFRQ8Z3w8iHxtC1l/g8WGzGU8kA+03mBS76fcGrSgM0PfsjZKxy9qKiJk2T3NEBEq6FJqoDd1Sseb+yJCfkx363TdkhJlHoeeWHfylqbRAyryoh/rbUY/22xD8M1jgKmEyxDyAFIvRRtRkCeRpagQrywT2tHBY9+GQtwMQ+pXXvxV+flD85/SL7Q/rT3rZwdMwG6qcuxP5NIBehlJbAAlNZYi5yP7yfWBtqG6rIxRTpQ7/LwfR3LwgBxFEaHACAVhOi7j01jhM/R9Yc9lnvk6D9Rauy61pJjC/EAvialayM0H3udOh00L72kbObRxphY+D4zeWCsn9qojOGcujklhxIi4TBNlU3NAYOyQFPxJoERogNdYy0U3dMZEGvHrRGUPeKwiTIJbIlXAr+haB+rglSr6LoD4qvRV6DxBoV4yxHT1B1k3ZDGIOiJ1/2+OQ2DB9yuwgMOwPO75Y0n5km4/VtnG4xNdiHzAPvg//nQv3nT0v/niQZ9xNun8MMzKOjl7HRLjDfqNfB7MKSHxwa6r/A5k28FStVb6E7s13pO2DjP2ns+N/b1pxe4bdt+4NG5cBEvYAf2q9YZoxVaGQn9AKfBPoSwqqgEkYKMx7hw3ky98jrknT92zpx3xoX3XPA8774aBWKrkfyjApwCJH/7T6yvtt6bfB/KJ2FjgIXgHc3JI5VBVx9rn7jl/PH826OXznV7wLjcQ34SLvNTXni9Cm0s6bXvbiR4RPbIDWmta8MkJuz5w9prJjcLAQ60a4OOyEEMF3SJSgW4NG62LsBcWJ3cynf7QgPwTthpSKkAEXt5WLZxDZ5/hyG8n6kf24QM/4D7cH7mfewDudXd7T/mgB+4J7rnDu3140C33ECs+vr7a6Sc+eaVXz7ALeldJE7bYjSMXvDvW20i+HTgfYRNkrchREKDWVHUbXSqQmaicWpB/Qw/3+X302bOxvwvblnveC66wqWFPfUd9ohzHooJiGzqd8MsttnrwXrBtsv73x1VvuZt49/6oI+dM0DSUC//BvLHpgi4+37tEFNUhNIypwfdx0B7oTFsSn2zgLqaPvWb4LfjFeYJueb0TWmKIuFXfD0+MH8mxHbCz+fgsfeC9+gwd23FDVpwu/9hWsFGF34AdbaPBsnRAHsqCH0FUQ+61Bfu0+sU47paIg5KpUlJZgjaxsG7syef+znO2rxF0duzSvyDsRjw3NbST/MUsibZ12ZDLcei2+xFNTzhJw1ASXkCJhG/BtpUz6ghMer6f5Pf3q8kxMGioBdEDO21a4b8uK3YiDpHJ7Tzcv9XD3RsdD3eaubyaieYz5eF4JGEctaCABQtJAcMsEMyC3pTUqchP48uCPwFNPjDm20q9+uEP9L2//7f0xc98X/evPhL5iZHHj+miUAY0e5kq0HawjEPVOBSNtbJphCLUlWnN5m+KpIM5kUVRKjAq604xXEnDXqpXmtvEYmryJeft7VkPXCadeRFYm7RFqnluTYKwqFA2bRiLk3uKxTTpxfPnur7ea7cbNPiC96qoPisqz1LrKB3BPyLPjBPJLbREzQCDXtM3TwTVDEWRgsBqlGtpOvIyesOL6deHg768u9dbEsItl0cHAngmoLceNNA0Sf2TD9S6XRzEI4ngioPz8+fXevXhC336yYdcyL7UyxfXutqPOs8Hff31l/rh7/62vvjyM7158yX2uFXjLWXPJr2fBk3AOKDrWDRg+2FIZaYUwi6bTiTIOy6Nb3lBueFy7caXxbxcnLy4SHIbthBW8K+r+13oxbOq588LFxfYc9xI1puGcVUFxp2059fPPzOf9C/dvdev/4Hfr+Onn+qKS8phHLBT5dK46Lwli7toXisLsOCziq8qtKoqMlYCnVyBbJs+R56/9NlR//OfHLTHyXfHtb+o+kL1QP1AUjqiw4kYOM8bNtk0szDPvAAfT+A+APeLHjhkHDlkzPSvbBwIgzdDCzTPLGgfJude3/QV9viP3pz1r+5nvcd3b28P8kXxLS9c9yTII348s/iWdWP+hi4rQAl/29ObwYm6cQwrdP1L8MycMxcx3iTuuHh+8w66/OBxx0sh3SSaxgX4olv4+/Lb8vgFyODDhX/RuwfxhvF3+OoNifn1uwe9vz3q/uHEGj/LfpuRyzwJM3RMSU8Q2iL0my9fakd8fvfulrHWwWtww+gX2NhcvSYZAl9ARKj/cRlSRHSgBg8Rc4agDAl+EamSqaRM4yqoX2AoSYKr2o9V16zDZ1djT3QF3BM+usNf99jk4i9kwT/cMagoOZBUDTFwuB2h4XKgt2gFZwEIWQlePpAv2PtEfHiT8ZoL+msp5IFR+4n58B+HQtzRx3q5up56/K0tdECOey5Eb4mfO2LnQCydiSv7Ikv0OYU1L9bHwga1YnPzMP8VOc7E5EwMWA5Bz7oNtWjqPKtcL9Bp2PzMWvPh4Yishpl5nlOxX8mi8z/3Gzr+kX8oPx/97p/SdPMdHdgA74iDe9bqjJ5YX40/K/KsbDyOgTNyHaHl8XVlFFfDDizJfl4QdmG3beCXRKchka/IG47tM5bSbV7wS0WOkXya2NB6rtBtBFhEKAHYasE+HRhbWGcbdtiwi3UERZngonNAA1G0wtfwhFNBmshTht1UkaX2OZb9DO2j9cFGM/YSj303FGLMckH7iS6aaoX2zMboNXrhH7Lsgrfwh3ENbka4FoxLSb3LSVkyewxXygFbVHgVYTtoL9DeULppIwSa3J5Zmwt77IastjOofEKCFlPA2ch3GzPE02S5MKG6PZlgnA3ZDFKoAf6kpMRuA3KM2KfWVIFmRDCCPMztdkSeFT9bro3ZMJBREFs1Q7UE6yY00DHW0G6s6jakDmmJ+QuxdHJ+Q7/FgFB8ZFmRGJzOkra0wde+67zB3Ygn40VE52t867bgryM0H8idjlvvgz3OPQcakvETWxfVrJJS2xaAeVzARjM/M04wSoKPPvZJpQz0nZH9wWcdX0JyUXzCF9ZnRS7DQjlzJtraCoUNm4p1GPJ82zQiySPB/tHEstCCLdetKSKwWyHfFO0q5VA0DCnPKZkqnX90PL7VgTkFSMaz9zRZdmHjhhxepywA9kOs1G2QSvijhlb4Wpcz68ildZgRaCH+V8tv2DZMAk1oC0BMXQB6/2TqlsmKp8HHsdnp4ZMz9GbAbV8abfBFNC6NQzVLX3+OkYm1uGP/TmJog+8JuTzX5cL6jkxV4nIALjbBAvEIabWbVngbd2F+3wuR3jnqhC7uQ2pZzgJ+CfNP4jQ4W4RGzmnDGKqDVAzI4XgOXWg7LhADu20dSDvYYusvxCsD1mtFN0RggieFIoCUSqaGmpqGKr+4Ws8d9RE/D6X2sQGhSqZqQQaApvzYFpvpo9MKNByAe+3iC9g99gVrGoZMgaE/KBoRSvTIKAzRKUewtELDZwaD7bPQtn6gq3idUuGjJ7hUxNPQmfnw9BzPPeNjvzB53T2wT7g8sAZn1oVfxFoXlgl8NgJvxfkra9KwoNcKWCeIwybkPzJjOiyTx1brbbwnWtBRSH5JpnjUMXpZsmDDolIq46HGOmzMp3IZxw8DTh7HEZ8PGom5oYKPnSTw9fjExY0btlmYb+hyEFOmZ11QyWT7LNCVTO1lCVXome6APNn1AZvgaNDbXNJ0t/ENTEWrBr0m89zguYG7Ag18z3Hb9U7jcZxhEXaXOY94l8zzRMfldhkHsYcKEkdcdDXdFVoLa8RnSucAt72Weom/7OcjZ40D54FbzoD9TMC5wO0FAUqkhkzyV3SoKdY39oPuit82Fstm3kAD+jmLeC3I4LmVcmB+UoaYZz2gu4C7MJetTpaTIdUSGmuylopG1pBtXFkszo+en9Bx23XIMU9A63aFLOt167l3huiCbCs8EPMyLnABXHNpU+n2oqRbmE3fPO57AjqNZzr2keseopsp1MI1gLIFbVdTygwgVfICESE/xujAl2WmQB5GXHHxWIqIofnjD8jmf/EbPqfd44WyE/hmHlM6K3c0hWWJEKGqfJTJdrzUA/kk27eAZ9sO2P+r3Wf64fXfky/yn34AABAASURBVJ8/dfzX9YE+7jged14fSiEWEn8BedFviEK79FgxTtJvKHkZdz0ikIE286v9Wy71glwV31f3l1St5QJDahhKh97Xx4sSnGROdnpSZPAlcnfj3oIY4PLSsUV6EEuaeA18FbL9HKvrY3wslI6RlTjsY8Sl8W36CKlAt5ZEliQei0bkGkuRbTR0eUMDMmIypSeYS0gRAbiUut0LZTU0JWWpodoh+/wBAgU+JQM6+vHT9I1rLZ9lXQjEy/plbNMlPzgGmFVLakLGCXoV+Qpy+FLr57mj+F/93DN9xjvJv/f5vX7EWcprDvJyuZJ7+3qBdqMuDBAdAqqSeXtN2TyhRPaKfkVGte0MC2uNJafG2o9IBZCZnDMv0OuFud+CtL7Q67jgl2+B5fe4eCyj89SJc8OJPWmBkWVJ9KtZNA1VUy3EZNGAfzLhD90VWf56HfXnyH8/kVKYPmeMMhSVWlXArZU67QqMY9Xef5N9qsqSnLUlWAp22CB6aR+sj3Fju7RHm5GFwNk48y3y+XdhHwxJpmte5lPrAE8goa8icZlOCmaeOtieXacSGvDhMCQxF6q0IaUNQay7zz/rY91+WXhvmE9nfsg1HLUsJ2BG/kUrl6TO+54/jVX+y05Xu5GL4lTt9oNHKRoHbDgO2k0D57ah809sULIoHyEoFdl9PK+N+4a131soQwM2s/1G7GjZd/DaTaP28Npx17RjfIBHcolqfF8Yz9jIf0HOPj1jaPvX77H33HXdc944c7aUQubf5SgF9qkI8Wz0SxZpwE7mWZHDtooIgSUEvfxAiZFXeG3IvOGvDdut1BeCaGHtWxfbcUYGy/FUnuE/PwHn506D+RCWATZdlkzkMO8OSQwC1AcGCmUGNlP01AJb8ZohWKs/T0Rc0uH8bn8tjnPirMtKYKzI2QECG5MNjbK1hpqPQD5wO5r0SE7R1zFtISOdJVMln6DI70u1VBVsW7FjB+oFmYM5ptfMH5tt6L51ngzwyZnAOxN4G8aFtioTA+INtuARgBvKEog2Hk7YTABiXSnmNISHTv8gOwusdbh0hyoXgT/96/9Q1/c3+i//hX9F6zCCa7Ewf6P69KHLTcjDU5px5IlDjS9RjDKOpQfiRFA6WBwkmYGUjc3BGA2C/YNjQqaD/XWy8/GWDW+ZGglFzAqMIytM2RRawDnw0nhG3shN075qnAJU9GcBCicMtWiaJmBkkY0qLIYzMtxil9tt0QNM/U9TeHFv4Au6F5BchZWihLICvNDkPnXQwgXxQT/44r2+eHuvd1zCPqD3CXlW6DZs3TotffO0pxoVJBQi4LfkQnvSBy9f6Dvf/Y4+/PBVl3NdzySVO93zw8DNzVc6He+0tbMKF9S4mnlBHT8hVwVGAmiaCrrX3m/+yzrj00UN/fhQwrghFdBFQ4heJQAQm4TVSCoNm9pqqVKhh//GfdHumvYgecM64aAVXf+Fr2/0kh8p/h+/7/s6759p5BZ5+iaRVY21kugAgtzBnlHhETrwq7L/Vunrtyd98dWD/J/Y3fNrpBPCF5T/i1+/13/349QOIVeCeQMWFoFjyzjWRQpGgYtKCpxUMEyFZ8miyGTRhzzvzKZ7Rl4nm4VF/GPY5ET4927O+vt3q/6NV/ViO+zijW+F0cwGNqOvwX4VTzBuuz3hXPA2NomGfS72RSwwJeOKJ4gH224mmZBjdc+BwD8s3Nyf+XVu7WvHyKhKvWkhAVnmI7If/OtkL1fdkpz9P/R7d/ug2/tTv0zsMQd+QyjzxZ0X2whB4f2bH3ygT/n18pPjQQKHrh9/EDACPIBvUchlR4BYRCgJ1MxURHSwP87YxC+mJ/LQQj6xLSIC+6VqTZXMPi/iMkeK3jcSU96gxqE84omnybZN+PhvrHz8wTN995OX+unvfqif/amP9erlM1ViaCa3zPixX3igL2GvyXE/FmKtaCgJjyCvEBcYYcXXZy4zz9jcvncblZSR8C7dFGfses/Ll0vbL4L5HaSnF+GQZPCX+zb7kthYiEmDfdbNyrzMvNBFVv/zEbbRAYcfj4tO8JqXlZjbWGerjuDc8fLnHyn8N4i//PpWX7KmfvC9/0w3r35Lfv7A2z+vqe27XrbrMFZV9C21qJQ0CvyaNuRZuzztm/i5tDdZxsU2AFaEXcFtlEzs800lkb0AEWE1hYq9rBkaanLBUsjjlVw14ItgbTWtKG17CgIJXmX9GbcDsg0AXfJ/isSwfCAOcDuEOn09PrgLHdRlX78lm5CnIcwKtB7VUgkmGShQpa87x4Z1JBTl6aaxkYcX8vvK24jtAwkhsqL/SUVQs2CUkGKsMReA6IYtbb+NODMsj/vRYgZonyn0CYlPQy7jL84V7LeODw9sMLO/D/j+zHpZLRi8AgMEfBMomdgzVRKCigt/80aGxbypexqk4CKBAsCUVqPTsBHn9nEy6HV1zUH6mh9nrqaq/Zh9jSRGg7UaxFZ0WJlj+bytQkYdcMIiES8iRiXnFeefM/uo57RuwJUcsoG/djBvRGWWlOgT+NylO8CS583YZHHsAy4tQ0So1qIdF0ZX13tia9I4VGxalKVgE4DxashUBUqmSqQywcmgdD0V9CftiBAmsGW0ItSM7c7ougAr9Q3dE5xSklwBb+yzG4du+8aldWCMEd5Xu4rdqibzBrc+AesgImQaDYOt2PBMXJxZxzP0V8A6R4CDvTOFjIAwmaUCf0WGFdkWcFdoyLhRwAh8L2y/Ec8b8i+PJXXk38BvbVNAJ8D2J2j547ohIuB3gQhGI+U/1OSnwW8lB2zwX6G5Ig9dSmTtug4FHxT8wiz6lKFAh0CRgu4F2wR98sPCtx9NsyHXBizIaHv4ReLAjz1HcvUJWMwzpIIdE7qQU4SU0KrQHYZUhXctVSXhzWB2IA5ZAzM5c6FckHd2CczQ7PJTZ3nbwAp5bvZYqVlkeqZf4FmhW+3PoZLPGHM9A34hCiV2BYV2qiJT0kjmRYQgDP2GfzYtyOI9aIUv6YV+8YBjJAgV5g7QHlyWIreDfszT10KzwcFNFZnPhN67sbIOiLexaKCdgTS2L/FIwToTTzIrFIwpiiIB6i0uEXFGnofDSXf3D3o4HHXi3WBm3XlfbeimgAQAOhXEhvCGLB0cD8CGkJZvo7/PeSxBRYYmz82SKuhXSlEmUPKbsjF/geeJH3IMR8ojsrg8nY4688POQh7cyJOOHQuS2DmUkqyH5WrE/qpLjG7UmxqGXqG9WUbWj/nQK7D7p6uHbomABVKRoVIA+oI21pTLoD+DjvCAeCj5Nq0noPn4eRozi0afQUgZigj5cc8TuP0NuJOGi43y8vEcA/QYQBX0aux3m8W/oPDNkDC7UBPdN2IGoGE6ZpvY3GvFL/wVPwT6WKdaq3bTAIycwwfW8aAKbslU8Ofy7VoggDo0GHVfd6b0gxcR/u4yXMZBhb/rBqrCFcjWKBtyGiwdekDvya+i/kTbpdtdUfobFQoIi/liqMn2WCHOEqfutmFTn4u4lj/xX0RcoiWEnLo81J8qQW+WkKEUKf3Oxjy6zbXzsh7isdqw7Dz6BXLQ2XGJReoe/zZ0GRHQcm6UXYc+JZSWy5CinooISUCDFoi2i/leYPuxHIzpW0+zlJ2pv6SIUGaootPgnAKMQ6UND4W8Ln756q9pLu81ri/0i/f/GvpIlrXzwjUNGVLJmihyTGQp0CxwCnX9+TK3Bi8BG23njXXd1HVlMCJVmTfUQR0GSqCA36DU8bAJ24rMGxL0SiEBoQSPb6mFHD+NCziRA8XoBS7fjApU8GnHBWy7FaIzuXehRCzkEnzgjGwJnm0zkT+dT0fKkXPPwA+Pw1BUsFlJSQ1kPptpQGTt8m7QuvjD45DqEiVCdMjAbqFKHA1DapyKXJbi/ryMQdw+grQcr8vWOD9tmsnJ9k8nGBJstXS+F37WtWGMjb7G4J9/Menf/vRK/4evj/pLb+7VsvWpDbnnR1lN3+8gHeTxJl54OkQE8qSGWpDX4DihLIX+EGJi13iEBK9qGgftp7HDbufcwRx0ds40oGafV6lU2wCwroJXSC46eHzEzlMtnK1sF8l4lb4RHwxD1eDS48BosFwBF+xln9xQ/yvDpL9Ymr7DGfbqCrk4x474M+GL4F1jTKHFNsFmC3uD7ezzwcyZgOOGDAtIhhXbzuetv2OfKG3rFLKFxEfC/i4jAj1TQ634eOI9B5gGjdinAom8SmaCx0dB1c2KXUbHBfqNE3PHSrwVGSGI74iihGapgyo4xePYwfMNFfvsiSmf2Z9dDXp2Pcn3OBGrzstZa1sECeZCDRu4XuBZscmEbYw7DPC0cyN4MwnmSCf0P3AuvUPnW94/3vPDou8OHjiD+7zqGF2wIaZXlKJxGrXfX2nkDqfWSVmqGMDejT2oqeMTz2eMe+Q+4siP0a4v2Nc0mvCjqhoCbirIUDqN3W6S/yvWKy6iLWtB9lCTmNSQEYEVNEVekLon+E6FYzDSw5rhYZlnkov9uTDPgHrC5VqhxUcmExHKTCV8imk8gijFQ8h0fFRXBHhZlEApqcq8Ap4BMhIUvd5MHxGYF9q2cMjI86VQRMi0I+JSR4iVwYu9VjlnGRZkd4yuyO617vsgKMk8OjHmNJTwOmjwZaDTy8hLmfTAIx/Btu/AectxsnCm6rBtzG6KDFmnoRSNxEfO86wzF6UrgkQEgwXCnaq6kvT78LZCqAuBQBsCrRBc0d44TTyByH1sk8dB0Xh80Pf/3v9Xx+trffkz35fKhS5oXTdm9DL6dL4h5Hk2ko1z5lBoEEFgYXe8gE0EeCXgSwnhF/3ep4HbTAeHrETBzEXPTLAvltVGZkyCV1gWAJ03SWf06wfSxwvj3T5ZXIwTajNyWNbKAt2xuHZOiECyaBdI3ZJsboCDVp1IHIsasySz6ex0ecwyi1TYgNIXxvwK+AD+V3cP+sGX7/Wjtwe95fLu4bjqTBTbvk7y3UjQ7PULKVqPFeRPDFFYmLvdTq+41Pvud7gw/ugVyWrQQrI4Hbgwvnuru5uveQG4xT9nBZtIQZYKEAckuNCITYche2DspqqkvaGTf7FaiYMneRBZhh8LIfRt0AWwsROu7c6+LGGEQjJzYtr1C+OiHKUVAo0E9N/46k57EH/p2UsdyqhaR00jQOKxnaeRBFmrCvoNWZCxqkbROgcvNKve3856/fbIBdm93lA+cFHsBeX4+TUucP8h4/+TnxrlOF0JjMXyYVvLSEigQohuxtXLiFTFMBXDFMrAth5fQD6RJE/zyuLdRM4DmrwOPDaz4I6M/1++OEIn9PuvKrTV6a4E9YL9zuusExf4K7GiEB94S9AAkGuh32MLtrG8BoalCD6AeDzG2jsT29z56r7/jdaFS9+zzN9rryngCxDYM4Kese8Dyfnb4P+E9f3dUW/fH5h77BfGM/JblwuN1uU3LZYUjKUV2/zGi5f6I199qQ94aWv0PkFQt60QVRGhBELf+kM7mR8+cpzOAAAQAElEQVRBn4GxFbuc4em/xWTbmrdjPCJUsqhgf0NmKiKk/gmVTOK1asf6G4fCwSKUGRISr9jGqNdsLJ+8utZP+ML4Jz7Uz/nC+MXjhTH5YDZw2b5hR6jLdCZojTU7vQIRU4ScMB8+b31NLuCbB6we5ShUW7/E9X8+5fjwnAiomgZEKBRgfRu8u1lX6zwTWyu2oGAdBbgh6+y4O7Ox3rNJH7gsNpy4GD5jswWhekxRHonJe8bf3Rz11Zs7ffn6Vr4w/ur1jX75O/+xHoZ3/HD3gX7h/r+uLEXF64n4HsZBhfUeqf5Yno34WhFkJR5XYmdBroX6hlIrsDA2u7/3ESMIyafP95elzyxK/ngD35hv19QSXJyldj7UkEP3U1UpKUGzsTZMIzFU0lfJ7861tRY5H1V8kqD2i+LY9HTIzRB1Q8h/Gt+NYLUe3jR7KR7o8s26bLDjotK+CCkgGswRj/EXdFrIDQs2tf6YQltrrM+NGJiBtddXdIIEMz0biFBixKQUA57TAd22R1iJm6XbDVrkipW1bvkiLvMpPFUrTGf4L8CGrUM8m/gBde1r9OR++EcWZYYyikpibWxUCnXsF0GkgbMB1mlljmV2uwk2EA1LHzT4uM9jG7ytN+Q0ERfX5OvrXZHhCr9NrA/YKJmz2S7It6EfVXouH1iig7ikFPkxRKgCK+tjZv0s2HAmxld8gVLwo8Jn04WOJQn0KuhUFBEKSQ0eGzHifWjBdjP78ZmYb/irIE3NQRMHymdXe+0ohzooI1WzsJaBWjVQL9imZIF2KtMQvYyU0rYsoaAUbcHZ0iCpzuh5xoaz/Qc0Kyn1fWgYKrYaOhRoPw5pIHavp0FXxLrtNpbUANSa8A9kgxc8CJd+kJ7Rz7DAawX0aNSMUIekTGyBUN4fjOe8sSDXkzyJ/OJp3V6PNoXWxo8dG/QdBzATxib9NHMH25/wl0WRO4OvzFSBXhaYIkMEvYAR7DbH5oItFuL64jt1OYchNTpOamUvL9AoerKp5SvQS+gGPAxW0zbr8URIrPh0ha79e+Ac9MAZwZfGp3mV9W2SAhsGNMQTSA3JznOcLjyT8UT+iJSCT4QW7GT/dSB2XJ7hMyP/zBkR82ByqPMJpTKKSgK1fKNHyVQpBd8m/KoG61nooz/hwUfOTa7XDHycqk/jtENSQ9kNvrbb3HNNY63AFN1RBYxQKFUyiZeiATsOlgE6yUi3k22E4RrtKAGPKu+FHSbqwFDBZgy0TraRFzfwm/ykBP0EIkuvi5cz43htHbigveNM6vLMD7kztluJqcvcy7epuLZRQSWtfK3gbJRdRkqPN391CdCdRqMeESolkTtVkLPUqgSCvogUaPhr4ax60hFZjocD5UEnfqg+HU/9fWXmXLvgtJ5DFcpMhW0c5iOtENmQxziLcy2wIpNl2ygbQQyKqPYJXUxkE08CJUIFelmkLNRDonkBSQwrHv/o0uhy6/G50HtseJzqEz+XEcw2KODP4OPnad63S+O7bXhE67ya5WXQOqCqUMk9FxQje4zBlXhZANuELgm+pe+xtcdxJaYLSif9E7G2m8bLxc84XOLP44yFQskfl6LemUHfMW26BvkJfYPlvi4b8rj+BEbbGNiYv5KjVtZEo20lmpFAcOF6A+fiN8n4NOWxzp+vDRDQ9WeAjy5zJM+z3gbbK6BbkL1YHwN1dRAPo/QJyAwFYN8nxjEENosIWSbBzPSYZM7AhRdqyvMj1R+3La/BHZ7brC+w4RO3EdJDHcz3iadpJPyCEZ+lzMQ8Pcd6GVw3DwNokpHlB0wbgmrQGRHKTHm9eQ9y7hrGooq/GVLrsmz6O88u/zTF7zv9ov7gw59WtzdHJpYPCgaUUkMW1cKapYxAUcD6dfeRZyRsBNjmjruFyZ2OhYRZLck73sCeWXv8DciQyNb1Q44VYutjaRUMppnBN/P57rI0XxZDsxFtvU+XBzQZ93JeVK8jjmyvhThbsf0FWu/bTIOvZFKtiWwpX+iOY8o26vsZ9Yr/jWPtut0RrOtILCwovwIb9WZFAIuafHmO48316v1xLOq0qZtfycCeoVKkxJziWZDHtvOet7BH2X7WwcqYx4IO7mvwZLoQRYWv/+FHe/3rr0b9n3iv/iXe73xZXKCJGFqhOaM/2w74KJ2bvF9xGJB1Cvj2D5WEaMEWFd/UoagOgyrtkqmuC+MRoUIMDLVqNw3acyeyA/bUJ/oqODASaApkSNqlBDklVBAqIxSSKKyWQJHnjDWJjbzgMViSOjAii/OTy6EUxqvGCgxVFTzzEnHj6mdZ9Q/roP9WLrrmXXC3r/gy4RsyQ0wlTKgF/IV95Mwe533uTPuMvWfgvHB+JfbtA4PP3ifex/yOtzIOJSVftl3nLSnpKJmqtWjEZiN3GYZpmnq70B/gWAZPtqygq6LzwJgvQ23LCRtWdAxhFeI8o6rkqFLRYwCIoWROFvOURmJpz+W4db2+nvT8etTE2V3c85yWI2fuRcatNVTwQSJDACM0dlNV5zcUZaYiQlIIFTlzNR2ImTv0vuFy9z0/Jt9w8dAvjOm3XRxXhJayIBd67vacw6edhmGE1yApu62Nt2L0mXxw5gx/uTC+vBe4n4jEjOz/UZB30KoKlE53N416/mzSFX4c+1qEakjCX82CWgCacv5pgk6gARApKqzzkH1qH87IveDvhbWzMO8SA82kwPPqDeaEAvtkhLLbS0IN0ewsNgLI+jT4hfgTKduuQ0mVjA4UQhyt8FqRlVAT1QswdwMa8xWp6BBSRJ/TNmSyvZhnmWfOrQuwQmQDmglhqWimYBCKb3J/w8bq/aH+B0HCvlUqXYdHZMqxfIGLH86cq1beF1bmN9OGZAWvlNRAfKYV2UhyEaFLZyX4cDyBXqudbUNvvOytvLQu6obmpW0BZpzehUcwJ9CLllLA7MUXP9JP/urf0Y9++ud18+rjR9bqD6x0gUB48bQLsCv2fgVtdSMvGMwyNowW9A+1kph2msZBEaEVx/ui68SF2JGAnm1QGxpjzlyGnw5HDphn2dCIKRupeCH3wJ60vxoJwoGLSKj7r5gge3ApgY2w94LeRz083ELj2Hnp0cHb5sCuwlgqV5PEYj2x+O7Q4aAm7jPRWVIC5QIL9SNjvmB+v8z6mov61yzAN1wSv7k7647LoBPZHFWFCvAX2NjGglNApX+C7xLRHThiB//bbc+eX+vZs2v0wTYk7aFI0Wa15V7L+U7z6ZYD963W+YjdVhUSRzWQeCrBEBHaYNqhbcgOYMOVi3QH6+JFhmA+5BgHwfTN8yibxYQEfpNwi05cyt0eFr27Oem99aN+YuAM7PHTX7iZ9Tly/hVe8u/hc14OOs33WrYjcbFp4lK9YlPruxEH3/Dlx4CFJHHiwu/gl0ro3gGH06oZmW01Q0OPv/n2pHtw/wff3Qt11eVDXqO5bmj2qUGBzQFKAaDR1mUOiOa5YIMLbOjY0BVoAAQXYufEQv6/fXXUn3s56AMS2ybJh4rV89FhYXwDv9PG5r0Ex33GmRlfoOMFu0FzNbivw4JtVi3EtRPugXg5nhfNyETYiKpO+OlIcj/SMJxYo4aZ9XqGhumfoX88n3VH7L1/OOrGcO/ypAfW0NkvifhnRV7L3rptCF7knWvV3/30O/re+/fa4bP2GAjWAzX44C0+VB4/HgEamIAe8SVhYenyJf24DMFGQVJLFmEvI5SR8p+QlLRrRo//q2novzx+8Hynl8/2ve5/k2caBpUsHTcVzDLAHV02oBFDAsKgVIF+BX8gKU5j7bRLKYqM7mf/J/G+vDhi2xljd8DWjomVeF5Zzxs/BiRbHEuSA0/AteEr/IUvjLOB1/BnhJAtlSXUdaQDU5Nf1w7b1hQRHWesqR1rdKBENPrVQdjRMTMz8YSv7rlYef9w0uubQ/93s796dy/DZ8sP9bc+/A/k59Xx+/qF87+ijPR0bayLRoC2bgP1/hJVA3qXRD6goL8hKAMi5mldFnSfgQWdFuJqRQavUePUItVCjU9DTlEm872WM9NN7B2ybtNUWOdV45Aq8M0AuWN4ZutrrzlumrrMDXlNshmnSRGB3OJpatjNMlDQ9udCK+JSuqfTohIRKhnMV6cr0wU6K8ogRiKKQinxbQBbyTyD68Zxv7Cf5WqU4nAXwd6AbCuCXOzUtLJGDZf2JpeYTeYHmggLoMk2PRIvB69D25eBBR/P2Pl0nnUm/txu9Jvexp61UN/AXSlXcBsE+WjpPDed8Y37bbeIUMm8HFBLKtOaIKwHJfSTQOn+G2ohFlI1kzmhwBTprxA2QyfstMJoe5wL667DQuWMPGfiy3oulgPZticgb8yslyN57HA663hadEK3mRxleiYX8KjEwzCMmsaBNTDKh8bdbmKP2+v6+kp74Gp/rT0H1HHcodOoSA6Z+ACVdUY2l7bzij/tn4hQKRWaIy9to2qtQFGiIyMKZQeBJ54NGlvbeg53aVgtIGNMYZ2X/kLyrB9mR+35UbsORZ6/MNd233AyH0kBdSlsc0NQj1AEIANt8QTAxwVoMp+SEmjyS3APGm0K5IgIBQjWqXJeG4ba9anki5KpUkIJZmD7BqyAS7EHNEDI2MhZq3XEb+vaoNygLIbg0EODEhq6UFIGNKGdQDV92kPJbovuI/w1YoNai0qGIiVQlWzAlR/Lh+EilzqXzoDapeTQIrPa6NmQtccPcXTmUncGFurLU4mslnfFuL5EX9HFQNH91ehHLavKGrisA68v1JT7YeHPBWC/9fUbZq8IysheZmZfA5W4GUrRRS90oD8ecUKh/kBH8MWIMjTk/Tb0vlXkAwBBjZ7YKEsqM7FXqhYgSy8L9UQWg3is07phna03ZOGDqsczQxEXkKKPgWqWAG3GNvphj4gN/wLqaHxLwXy3HB+NvAKS3I5o3eeFcfPIFG2Rw4WMgT0AxiJBR6AN/VcMvHg9s/gWctdK2dCXYSQAL6QIvgQH4nADZwN/IS8YZnLDBc5a6F8NOM4x0aDNNGRIaDAfWT2+kVfMx2A8y9HMsIM6LmJSRoekUYHIFIXCeNDegBUdLnPVH/upuc9AD4Wxsav5P2JiJ+Mx/ONPPFUD+voG9PgY3/DY/KZ4NM037QtOSAwEwibrrhTkpkR8PUFhPGkkZch/PCWUkir9w1DJowBrdDdV8tXw2K7yOcOx57kZ4uHLjJ07e0kXnwv9pCZiiGzYg4yYxCi2HZ18NtYdk+iDip5iyZZyHGzEwsa8Bb+fSdLO/bNLYMXPF1hZJ00ruA0fm6HzH7srmpn21n1g2p2mu4wENGTug/T1stNgwJ9uGykiAJfqj1FNqwM9iRFKCWz7Y/BftEGZTlKPj+dtDc02yTqt6MVHq+PokS/DkDVOI9s2GX/zOANbBzEureCv5LXN0OnRT14yj6YAJ+AK+IN8ltExXJHTsrrOEJigWcqmCy/o2kawci+DoQgD1cdPUL4dPtNn13+HmvSnD/+GPomfAsNVbwAAEABJREFUZH1nPw8PtWg3DNpNA3tn0TexolB+Q6tBv8Fz0wbPjbVtfVbKjRywYZgGRujyNGxg/ZsFo8uF8RfODyt5fnX5ZIvuU2yAPTag0Y4oGtLrAEAGQdv0Tc/g3EXaRtZAD8n1IHQjQ+r4lAJoZ+QjHiXtki5TWVKlt0NJ2aGEokgJFEOVCn0MYwvq8KgG+jw3QjIbUgRbXHO1Q8cHzzSD0mCaA3tlga7nbejkuPBZf2a9LKwP18/YZsY2Z/o+Bvd/9MlOHw+h/+Vn9/od3lF4/ey2GUqqwogP5mn4ZeM9EgBnYa59sn3LD11UkAsCZCb60NMuMpeEFv0VwYo8pq53KUnJGPPSUKRaSz8TjJRjrd/EUPV840ADgZCnARvQiO8mYZlkLDGGaZUMuTSE1PPKjOwb+jdiTMSBmNNLEApza0n9BjnuDl5/nveyPY4vWZR9LLoslqvWVJZQdEhFJKTIMNDcWH+YRSEp+DKol6ECfZ9jxqForLXDQF/JUIRB/aEqOvyRROwK+bHlCvEZ28/sa471GV3ct1kfcAKwbiu+7muH9dOYg4GgIpmPIZG7oEOtBRmKJkrDOFT258CmG+8US88r4gnsIVTchK3JRCs72OaS/PoUV4iiDRntiQWeZ2Q4IafP02cMMjN2BukEnFmjXDGIMOxnrAPvJ/fcxd1zN3HPuf7IHRDLXoFdM23rogEZanksa1F9hEJ/GSrtAXgqBxXsW0qis2R7eg017NRhEXdcrcPCWWu1TAb2Eb8Xn4iTk2WkXJiDOky40CkQK/ir2n7F9FOJjBHYDf+jtiCpBeUuc5vsH9THeuqP7QhZ2V4XgLwRoFGgXRKakciO0RXQ2vr7zoNtxMX7ATvNxIHlavB0ucHY4Hiw/+1zQ8C1GRrf+GED2eMdj7rbG8I0xsCQ5/SySyohUgemIy+SM8dyHJDlhBOXflG84UvG4COeQP6CX6ahymAt5I5S8rKIGNjxUnZ9tZf/xmpk5RKj8UK36syL7JmLpgvM9C9ciCws4FUN5kiIQKHv/tav6cUXv6vf/snv6/3umVas3pDSAUi2BEdKjJlokCHqom/rZSJRJekFpXg26J5x/oELkTMXhBV5XvCiuOcXjFRi/JkL3aNu7w66uX3QkUsw/+eqGwaYjyed7u91enjQygG0QS9JHMN+p93zZ3r24kqvPtjrww8mPbuyQULF0YjRV/iezifd39/q7fvXur2/0eF47DY4HTf4Bs6vGnZ7Pf/opXYfoCeXxu/5ReceOEGHPU0qUtaQqnSKTe8168v5oN+5vdevf/1eP3x/rzcP537Rh5mkKEqUjwiFZHN11zW+e1uiP1RZRBOX3s+wxYsPXujDjz7Qyw+eq46Fi8OTTid0Pt3A9J3afKONS+ONC1lWlgqEhoLsY9U4VSU+90vEkYXly4ojPj5ymX3i14aZxWdb9MDEDwuwEZBCHvmxUZ/AbQBXE3Shh3PT11zY/uCzO/32j271ozcP+vrmrJcPm/6tu02/WZp+aRdadAbudX9+q3d3n+v2+DUp7IGDiVTB2XgROLK4zr4Qhv/CglrIQpbtTCJYWdB0wVnCbErsnUUizmk3/V+/OOgVdvlTryaFA07RpcfF2vA1HzUuGQRsOA3ScvJhHWvptBt40oZixl9htgD9QOg+ADR0bh0+I1H+JS6N/93v7sSdd5+3GmdrwpxiKn3qMpAjesnepAvOBs+1w8wmMTtRG4jfM3Cyb7hcefqbNzP2kFK17pifXPiuur0/6/5h1v1x0QOynFgLCzbcSAgbG0MjDk37AVq3rJF3Dwe9vn/QW9bKLfUH+k7wmJm3oRhiIyObaAxqUXWsk764eqY//sXnGjdL3mRtGjq6xJhqT3/oa8RLtxu4jiW3jZf4YmCz2BGDIzFYSioixFeHUCgjlUk/uGFgPIIRoERyWTPp4w+u9ZOfvLzApx/ow5fXqjj/Af3f3xz15u2dvv76Rrd3RzbP7UIzCmVhfQH+8WdN+c9QK3E3aJqqRmKmEksrfnjgAu+WC9mHw6wj6/9ELjrwI8UDdj6TcNt2Vo1Zu2HVNTG9n4Ifdzed2BAO4JyYt5A/GzbIEP5KoGqw3rUSD01H6BzBd1w37DYOqef8UvzJh1d69WIiR43Ihlz0FzY5zKMV55yIgXvmvofHG2R8fXfS17dH+X9y6P+E6NeGX9F//uI/lJ/vPfxp/dT5D4qQQrZFM7psJJ4g9muWrnf/mwLT0DeIscIPO+yGqmo/INfCwliIjZnyCO8T9ROxOfOyHxxARvI36LKe1uPiaylLqDHe52PTcUy94KLfcMUPd+NQlEzyOjtD+8xi6biUKzIyRY31uazBniJ0DyFOnwNh9qFFvnRoLLCQRIgAAeSlIeOHROmYyiyuCZHUsKNpgEl+LAD6Eu81XF6gEFOlpCp6mLbxL3MhsUqWRaaYKVHiauzctLCGZhpneJxdf4QFOVfqC4AJ2QNEDKxyjN0RbwfgxAFsXladQZixg+sLCWrp9UUn1vfRl66s5SMxYF+cGfd6s06ec4aG17FlrsSN7Tzh05H8X9EHq8gSF2zv8QGckimaaCGehm6NEh0h0oCNkbbRptcjrYXM0/xmDokLceH84faKfsZ1rC448UweOpBf7ojVG36oumfPPqLrGV1W9NzASXgMQ+XH3J2eXe/1/PleL18800cffqBPP/5In376iT7+6CO9fPWKH0pfaBj3uGLQzDpmCeme9flAbB8oDSfLgxwbcT6Mg3ZXV1yWkJ+nEX9WlaxCY/JBRalAu0AzPui44SfH1Ir/VhTBGtooN3apgRh+/mzUqxd7ffBix49WO+3JHVtrumXd+wfTIzLM5g0d9ztuAg62d0HPmkHuKB1KJrIkdRGDDZmAaCpyW+ovwOTvElKfV1NTreSqUdM4kR8MlsHlQD4aNNTCPPtnk3XZHB8dFjV80YivlX30fF77OW+m7vVmvyGyVnRBdUmhjKIsRXVITcA4FHhTnxLeg674sXoaBzmfV/CS/FlSstyEGzIWxlK1RO/D4HqCMB62CMYKZRoCd7C2Ns4mM3F1Oqw6Pqw68UOxc88RAQ/IfwQO5Ncjie1IDJ3R4cwaISWRK5pObkPDa227KAPfQIZUJnubsA+BfBmiD78wSm8IscApGtHHtqxZVCL7mHgwD7F3mex8t5GrbM/V8Yzvl8Om5dhkHTC3GmuFCahtPkW1Fg3EzIiBXLfdSkl4ROcdcFKf88gDIRv5pPuRtdLY0zfHY++DD7HmWLWuvE+ZlYQ+zQAJ+9PxuEDHNBql/QNLZMlHfxb8FBp6Li+UblcNtapgh4SWZZ2GSryPGix7FrNRQ6aV88YMnOazjsDM/rAhX4YuD3KY74LfZnx25qx95Hx9OHCGpzyTH2Z86zkb8oHe5wV2VxTkRBbiLPHdSiyfmHMiD87EwIr9N2xgX3hSKKQIJVCYP7BmBs6/tcOgksmYjKLGnxU5F2i6RATWuoDW18FKx2ZApm9K5nheJwAr/Z4nIi5Dj6UCBBRqgJhLNx3Ru4Pa08fDhqe2EYwbGSolNQxFg2OnYgug0odqGkCq6FTBq6ylgXJgbBqSs0nlTDHp2dWoZ7yv7HdV15TPrkfWLnQKEhGk9smCXxZ0vcQJGm7iCUVKkKd+scmCvVag4e/Naw6f+qyzEQeBkqAT68xHGfvEYJ+Cxr626ojPTpztT4/550x7Zr123tBc8YXxk0iuyFef/mYktsMxCHyh7aYBlsj2rU/nazQqT90RNqcigh7AJcOeu/kLQgEk/ZhOHYwGtj9wpGACfVCWdXK8YDq5XJB5JQYvsF3yrmMG2qZPShPDQFP/sYvG0mG7nBeIYcf/iv2NvwlpmpkltSReCzJlz6PjEOTiID+Fus9xToRxhcUAcsOKL1b4L9iV9NhzomVlSIJiZChL6evqV1/8TZ2H1yptpz9x+G/qahqJjZE4mXRFrFzvx57rB5xhNslXpueHIKXmWOiwaqPc4L1gD+eAHlPei8kH50c4kR8W8GxDzIOtmmZy/bnjNd7daTt3k8wWn/0w3kYpzu01CroPAHkpU8JnG0qt5ERDECu1SlwXaJyCMiiLCrom+BFFQT2yoH+qUJpmCdrYOxXKABJgLWVNJeuojKGBvd80R/a+6RHcV1IqzPF6nMAdCnNp2xkbPu57A7He0Nnysjh0AeZZVmjt90WmWdk/YS377sS6OLCnHLHLiXV2ojySJ38awv/ux5MOhOP/8XbRGRn35OUJ/xhGyoG+imDFxDDyzFzTOhEPZ2xruTbiAxLSo87GT/Cb7Yn/MK083/2lJHVhG0BiBjPB27aV2Fppi/2jaMdd0s5nggkfjQN9AzmryjS85zTjE4iOS+tnvy/E/mb/2v6Rsgzyg3wdDxvc847rc/IRO7pvYywiZLlMe7DdMvU3xitdbdL3yWWJVAWcqVZd7QY9u550ta8axyLn0nGgjpyV8chCHIfkOdCZsN+EHSfGxqFohy67aeAMOV5gP8nnngpuYIfGul3hOeOfZVn7ml6QcXUd25+J/RNn9nvuNfxu+cCh9YGzjfPgzPhsPA4vC2tjhcbK2d7lxuJt5EQWlnCNCnJWZBqQrRLHhoxUigc/r8hxxkYrcdfQRVGIFpFzVp2w+3E5cU9z5J7AcOKOa9YMD8cbFLRBY95Wzei0ca8VA5Sx7QKtA3GDK7hvCiDls+7X7+71I+61Pn9zp6/ePujd3ZmxppIDdp60m0ZsPur6egJ2wF5XV5P25JUdPtkDO+Jlhz13PXYmYqXIMWib2Z4ztltZCxs5YkMvxNPCerDcXg8PCOW/QHjD+/kNcXLL/doRm1qXwGhZQgV/Duiymwp5rSJT5RxT8GGRceyrE/od4XFkjZwM8DCfFZt63Wb6u2lBgDP+Mvhi3XkbsymiqGSVY2YaBgV/Tshxh89vee95x53lO+4kfE9BqJD3JNO+5L1FKzSb1x0eQ1QN2L0ifwR8m/DNRl5YeecBF5kWYCWnmLfXqvVtNDoQe+671Fct0DXcHo7ctx37Huy2jAR980gUrMTVNNS+bnfjeImr4kBjoALDUFnkI07ca7ffKUvVzAJ20J0I3BNBfqI8U55x3IKmK9AQaDge9L1/8F9oOB/1uz/5+3S/iQvlWRsGRW5kQUvxIBCyqOC4tAEsJOAE4r5aU4V+7CsrPUP/6BdKjF2Q59n1ta52O4ZDZxbSA0rfcVn8nkvYA3XLs2GQmYuvw909LxgHdFjMQTkM8iXv7tk1F8bXesWF8UcvJz33hbEdYiwvDuafT0cujG/0/ua17u9udYT2zOI7nZo4n2peC7Su9JLL2j0Xxgsb6buyyX/L+ISaPeehR5aUoH1g83rLhfEXHI5/++ZOv/7VjX7IAnvrgCYYZy5DWqQCHcOlAiqPn0fTueXeoVZ5QV3z4vvyxXP53yx+wcWx/Tdj//PpTuvpVu38HrjVttwDB/alWRlB8BUWcNU0DZZPjicAABAASURBVCpDwc5B0Gw68ILjl/mjabAofeifscVM8M7I6KB0chaP5cBc+JUGH4to8HYx4/sHaH397qjf+uGtfvAjJ5IHveTl6V89S/9+LPpbw4Y1Zm1xonzQPRfGbx4+193xK23iwngnYQqt8D9yGXYm7hbkWC0HDM4s6IWEMRN7FIgSighlkYohKYGNvr/65qh/85O9/tAzFi5ty8k0Fpy0bUFCMqTc12lC0OVKxxNQlV+21m3rC85lb8N5+xbM1P8LLsb/k7dn/dkPBlrwYAF0XIi4xDy9X34e5VkZm83XJTxW1s1MUp/ZOLzWTiTyM3DCDicC8HA49PXVlKp1QraC/1bdOkmSlJyYDiTPM37sawJ6jUsO+d812mY9sBndcGnz9v6g16ydN15DD0curEjyrKuZBLQhx8bG3VTUAqM+wtvdlX747IX+8OuvlOA0ffuPHp/HPnTfWFMreOvWsLGt35T4ZiD2vFG4LKyTzOg+5FtU+AR4qQwDvdgqglKX/mf7SZ+8eqaf4sL4p7gsNnz48hmbTEWPWf6f+71+c6+vWGt3XKIuxE6gQ5geOiUgLpHEYg3qQ19XI+uisj6KCrloQfZ78s83F8a83By5sDiwwd/fz3JctnVWzVm7cdP1LnTNoS+I4hNxe8AfZy6vF3zXsGkoVAnQoefbQZVywy6+8PMl4UKMY06SdNELLqM++XAvX0Y9ux5Y84WDamFOCjOwWW1chixckM26wedv4PU1m9FX6PqV/8eLXMY9EC//+dUv6R/u/7b8/MLdX9T++KF88XJGF0JMtkHN0i+Y7I/9OGCDARkqG57LAZnhiS9X8rDzwbnH1qoTup14Wbd+QuehCvmk9I89tAkfZA3awTpTXzveE+qQ8mXxyxc7XXFgGLC1/b/B44yfnG9cGlbWBeGrDT8ZWP7Ee0gKRYRMeCO+FvaKptXdCuIpHE9iHGiPIKUiUom+ofBUMRUaYiRVAshKOajkCFCSiCr9QxRSeTCW4DN3EzKJl5pQQzbJcxmDLmmLPaLJeszIv+D7+QnwNyqKrRV7NEBC9J6D7/HjPX58wL59zRMPZxT22p+pL9QXl8CZPfgEHPHxAR8cmeMYx4TyWnP9jL9WKxihoaTGociH28uPACE/DAnzMx4qJQWasg81dQM5IF2lr6Fbk+zZbw898msyvzPKzchp3Td0ZgmB28DZNG+rjsh8w/78jlj1xfGB+okzxcwa2bBVwmMcBuJix8H+iji51gcvr9nnXuqTTz7Up59+rI8//livXn2k6+cvNUxXyFM19wvjpgfW5wP7jy+NH86rzufW7dugW+uga842V/woPnEIGmnXLEpVeR0EOPrmaWr4agUclxTaUGaDW4tGjkjkm+T1+cHLnV7yw86eS5gNB9ywr9/hywd0sh/sa6Z2ysF3RKhkqmBs+6VSVtqGxPgdB7sXSTRVQyo+tMM74F0ZGPkasNM0jPjUF+CT9hy09xMlh/OJxThA1/M3/OAfVDqw6JsDlHLjBWQh+M7EyRmfYS7hPnwl9l4DNkAGYZdgDdQsMt9xohwKOc9Q4Tt2f+048FumWgvypkBXIRdUFJh4yR4A94X8NHEoAfikwA1wQ+E6QkeEMCX7XNOMP0+cHw5cGDv/HpH3yBpw6RxnOx8Q/kROO3PQnzH4TCyBhv83ABqL8J86TSkeecEMPixlBkKiXhK5KRmRn0p7rBW9K+skWf+hYMDgmMAleEryMmvw3GC6IsPCjxa+MN6QezsxvqAPoC2YH/CH1ghNXlorthzZF8yrwrtk4vdQl4GUZgaXA3+Dz6qNYHLO67GJEBuwIoDzzOI6pqWJrvCEm6C0Ui7ItxILi4G1uDlfahPsVGugY2q0LMg0uM3liP02TlVDrV3/BLki6zRV7XaDpqEwNxURyNW0EFMza/zMmj6dTnJ8NXiFJIN4+jmo453lte8zzZEfrI+cbU6cTTxnQQHrab3lmdDPUlQsRx3kc8GGHp57IoecyYOetzHPcSOeiAAPIJ5KCdWSXdb6SKMW6CEUkiP7Ruxv5Ch06Da8lJf10FgTjwDPDQYNuzUc0yR5n1NeSobkvkDmYCy7DJJLmowxCyTjuM2wxFdEuNA/82HMgxkF+Qs+qhqG2uuV5F2tF7rUREdwSyQ5A8hCXk/yQ9UVvnrBy/rz65EcOOia9vOrgfefkfqIbbACeWF9zFkriq9dV/RCXoWUGUriwvlvxacr+FuHxl64shcuXDpQMo/g85QOUBAh+2jDjZjYdOYMf2LPOnJGPQFn1u+ZtTOTj2Z4z17DrHH7M2KT88jl/2VAJLdVInYdG7gKmwr/0QU30qMShwTQByx706UalzKMB3jGE4Ai03MbEwqT9rVeQpSS+zzbeIqnNj3Qb+i7EHdLl/mi3zf2Q0DHSwfxgL8hzeZ+Ek+fx7pEdc3W+8n+jIEi262ZIRARPY4yU0NN4gAg147AgP8LwgY+Eo91MY+1017V8yHyYdLuB9MGTRGBriHH0ThW/cqH/5n8/NThj+gXjn+2x8Y1Z+3rq0nXV6N2U+28E6Tgyzyr+aJTQ9iVde1ctLlOjGy8w6zkgwVYXWd8pvT5xXliIX4atAyLZcUGi/dscugMrMjMEZuYCa3kT7YtXI+8xLZzz4gdCjo382dNruZLfEQ2DUMj9kO+gB13pe/ZdUhFViXzAztGSWUpHQp9JVK02JpCKSAAcIr5DEWVnGgYuIQed6HJdHepgXVRsEMt0kh9pD4AhfmIxhlxYy8D0Mk/rohOWAlGgFQ8h/3xyhfGlOMQyhRxvZEjV97vFh3ZB8/Yx7b9o2PRv/PRpL/G++ZffliU+4qvKuf4Sk6uGtFzRO4LhIYMwbLLcOAd78yas+0XAsFxQljKT8A0DciNKbWuixqDGamx4vssqtAqISUEg7FG7Dd853zMNNWhak/M7DiPTNOkkfPISN+AcZL5qAXNlZyxaWa9n1n7jv3Fvl6FnKGEkCEIjIYgM4F7OM7qZ0berc7HVTPrDtbKDNWS3Qe2fcWWCwL+jelaf2w+6WPkrPhygv8V7xvPieM9+W+aCrIVzpDoNQyqlbiIxObq/K3nMKQGbD3gk91YNXHG200Dl4yGkbw6afTcTDi0rtdKwC7E+EpsLwjo9WDdbO8ZXY/Y/4E96+Fw5l114cw64+OFnLjgn4U8OgNnLeyhC/K73KDXsEFAz5wqugxD7TLXrKzhooLsiRQsA23EiXmt+KWJXuy+SVoYPCPfcTlz73Lk/fFIbJ104D33RO6xrML2Gzaz7Atrya/JiR2ipiCHrE0H8jeq4IOQz7pfv7vTD79+p8/9zyK+Oegd76FH1nGUqnG82OqamLi+mvTs2U7PAdf33J3tbFP7g/PjrsPE2WKnin6W44ysPVewX6wwtW5tETo2LZxbZ+Q+kkAfeB+9c4xg1/cPswwH5mAyJTqVTA3EyYQee3x/zdq9otwB01A6DiGlE7Y7QffAWj0BM/UFX3rdice0GvaxrWZ8cjYwPsOI5aRUgU8lHgfW4qCgZ0a+e94L3t+d9PbG9jnowMU2KZI1FuybTd+sA4Qwr4RHIY5H4tllRNDTtMLEfBfwLNdqvvRtXosSMSh5TRuYIHc0xoy3IufCmr7jfuAOOx3Jy13ujshkS5vxuJ7su9p1yBUlrTTrEaxQgBQEVZbSgy8xrvuMsyDYiQPZStkilQRBGMC/vrvRT//a39fDR5/qq5/7AwoWT2HhFcaT8ex0UhEpRag/JAAZCF7ZYihjU3g0S6oAtRbQsxvHfA02gOFJN/dZLh8YNwyBXTVmkIM3AolFxyKTQtXyAFmKAvj/s/VnMbdt234f9G+t9zHGnF+xil2d6p5zq3OvbxzbD8RJbNnBAduCh0SKUQRECBQEUhQJIkU8OOKN5DERQoIokUARmIQHEAKUYEwgGIu4iG2MA4nta/uce3OrU+xyrfUVsxijd37/Pr9v7+0oY802e9V6q1vvffS59tp0qcN/Y7EyrDgTG6rzy2UGF31kyJmgebRBSe4zeGfs1Roph8Eiigp0KkFW5qo6YNZKID6gk//ZiXvoH9m0jqx4/mcX3kDnDcF8T3D7b8acyDx8jDNDXz7Qdv2pcHVAZmHTm3V9vSfZrnRze62bm70qSbxuJ/lvFR+P93o8Puju/k6fv3mnjz95q8+5lPZl2Qm+G/wyLPekVJGExWHk/jP6n9HRdrDeK7bc0H/zAo6QDeiA7R5xkfepwGaogFmGacDBlSNYzywoR5L7yML+h6ZF/4150f/67UF/7c1Rb7446os3J72h/u7upAPyreZPfJ0oDySpFwLTCuKmc/gz/Q36W+/w7BrJgfxUEIsKYqV9j2ARofEnpHfo/ad+/KD/6keLvsvGDqb8dGh2GtbN4HrAKzOVnk89FEaFBfwQYPsSaDOBD96mDlZ3g9JT/u+fHfU+MfG7bycJWnxpPNT50BUXGJ3Yj7KhRSNmZIqUptegaei0XTbKzTbAPxcfbRykVnKE2dZHXmISeQPoPlLL9mrQEfQVMCIeTW9lxTWNsXmwaHgB+YKLY//6dcdlzjhUEKsr/DoTvwQU+Ak/3DxOk375zWeQ7erQd3x05OvUze+53LCZ+WzIDKIiQsPGSek6MlHV8+O59gdsjf7UHXr+k2NOqKQhVUuyMKcW8nsqxDf+k7HBK2OsqFZg1FPLPLHZz9pRTqWCWdRasF50HXnJt5gRCV33i81x0/NlnHhQjwW+6UTOWE6zm8j7ixzBvBiywV7jYYJtU+iYpwLvCZxUZ91bsa/HkrHMi89sK9suUxxEEnkNhbKolJDHmu3sOMGXiKqgP1kLgkmEgWy7ROfdftb+etaff/Xv6CfTbyrbon/o8EelCD4p42cplEVSSNjhTN4f2HgPHChPrHkbOWl6ihhyJyUfiXiCnWzjav2fwLZwX8lUyVAAStDBb9jC8YD4yMiiQXeCN5ErnqOQNpiBRjUUERIfjec5zszZHaGIgKrrjD3VICfMwZjxOnz68JcPl2ecu6KTYWtt2NLTCnRqQd5IBeQ6AtKlCWK7WomVOuy/IKf7CjoFSiXgucGskPkBXfCUWHZMGvAIdKGd0BO41s923dB1Q45RZwKfyzz6jUOBjIIGsyATEUp4iwc2jPlbUAwxpNDTQ8Xt5Mt6zcTGPJXhD1Nr6NehyrAuEErP0fNDQwGGZC8NuTjIb1RWA4JtgGW0BI2KbXvGtifOCWNP5qB2ZP1/jiETq2YCiw5+I642Nt1GHvgMYG4lpYqcyzxrt9/pinXm+uZGt7e3uuIH0mXZqVT250g1+DsHD1xK3XP4eeDAeyJmV9NFDl9O289H6gfyzOWZ2LbcG3HgPc8H9wOXjEfmmdbKfmdxOCNDH935IQBRkViynThYSOzpjKAO8TOs04m30ITclViRZcMoK3Y6sY85j84cODcTol88mZABbI/n3Ckl9Nwf5PWwkWMDWBFqQ3bhNyFco+z0derddaRTN8cmAAAQAElEQVTJCBUMWGoqhITMa4w1SsHb/m6UpuM+lxtjHTvSLQpIN63Yz2u+cTUoBd8A9DPoidT4Q11PT4f/kAN6K3I5Fhql+TCkBnH7u0N7Mw4+2ai73/MafW6v6DiAWwG3DZYDNWRwcoDqcCGn+4UutDsgwOYd+MTqlzohvcW0uEE9MXLQMeiBZJ0qOhXWywmwD6ep4s9Jc60qiT3HBCHDhafnMlWYBEoMsujyTTvBZ05UpQcRCLFsAvBEX6qWogm6FboFHEPID8hgdgjbHi6pQlNqENkcT5yNVspmoM96D3sw1SUmBVdyuTG+QmBF2JU4We0P6o5aRJDX3Al9s5h7VyJCEjuVdp1SXuvmWmR7lHSZQ/ZarGPIfxz+trehQxvryGWj3uCNCNpGyQjlqNPZqa/AhqCNXNzo85j7xZP4IxM+JQfPLCFhqwhKbCTgQh9tUPx5nnhwhVEVz3+Y4zosiBvw4Sk3oAG65HEgQ5KBfg9fALmh374E2shtfpdxJHGbBgUN6UKDKh3GewYM406KDgcc5g8gHrONCKUhKdE3qV9ohS7VpzIZHyDwxROMG3QpGavMH34qUtJOBbihCx2YIpvwkePH0Kg3+p6B6jBRQ68Ve53Iy+ErBix9pvBLEhtSgRdugr4G/YRfgVFxmYxTUuj5gRW0mxo2JYz1bB+XxmGqggkDgh7XKSEz6COCLnIOc/IFDp8IkCjRboybnnHpGh+3YaaBxVdEPOmQKsR9llQEAwObL3T3HNN4BhzHACxhMsbc4UH3UrqvMc/dEYFNLjRDIQ1grng8fxR9yOrYb9jZc5+mMypFhALFI6iLhwof0VQEcjNWqvABkIYYe1HQL54hDwYfPjZhBAv6C+OGLIGMF4hwKd3vPtGPX/9V+fndn/yX9P72Xc1TYc2CXzGE7GPxTNhtx2Wa/6b6lS99lqIFmH2parnYKzs8t6f158S6f9mHNy6atvEDjfXeCISNNXusA+zBtgcmUkQqEigFHVMVflNFFtaniZf9ibKgA2jDsLhglLC8lBEaDwMd+9r/qK7KV4VOqegD/QRKFuUT1FJUqdeSMhTwYcN4l0kOkKgHICUdEaGSST3pC13+iFL0AdQydKlTiQjqAHXYiVlgaDzBN8MaQN3nDlRALfh36U+83uuf/HCvf4P32n//3YpcceFt/tDLSE0Q3c11nF1n9Jyw1zIFvkzelYoCPNv7jE98Nl5xwOqcxE6OG48NwDfmzQQ+VQHdGHxSSVlqUQVKSZUS2Is2/bZbUmYEenwFmaEsecEbclVNU1HJolDit0TPkFynB3XJEbqpWA7CWYjJvkJfAw2cjFQBMimhU9Jl6B65/vxypX9sfdBrLkk3dPRl4yjR07G3ov+JM+vheOJd7yzHqNeXbilCygzxQb5QBIAAHQEa+6nYADttPQNzhJABiL5uHMBlJwcafQ0c0xZl0/P3pQb5C79E/lJUsE9mGXytY9KftEvmRd8oUEmkCDm9L1SgGRA2MaAbFOCJy+KuE2cr/w3jI2cJwwk7ON8Ejngso+1z6ZMiQllC9nGWosAYHfoNHc/ExpgP86APccG3dk2OHeOAZlNwXmvkfBOmQ5aUskpR1a1Dr4wFtm/4YOPd2hfoZzk2Gzx6C/ZuDdhor14j2JM8fuQ9/JEz/IH3jRM6nfDxeejU1PmjgA2QVBIhS4ZKSVVgQq/JeYHgM7lh3TYEPEHzxJndcKQ8m5f5GlDItunQE5CZyizESHELPYUOq8a7CPM6TrEOK3PPlg3apnl8ejc48o505v5l411oY9zGKsg4chZ7W76k7X7fF5iu8Q0r+m6OL2Qauuo/40H3CL4YagizwsNwkV9YiJmd0jQA0J4+9LvGGKNKM2sY5yucZDgUASCghawlFfRuOOCEQzYHBo6u84LBqz745Kf6xf/wr+jTn/u+Hj74hmKaVGtVnWeVOgEF5xQMmpLpCmod9tBxonkR78hwiaKuiFDJ1DRVTdBJ6uLZwHEQHHmxW0lwzy3gutww9pnLWNNYWCB2zC2Ywf0NuSNCZUYWZIvCCO1Bj0vKIy+aR5fodiYwei/Iupc0a+Vl8TScuelMua2bffaljJlBkIQqNCfo+5cRhNc9C8PnXFS/JTEfoumAynfQ9q8d78yLi1Q01ZcP44gr+6HzxWcM9fHNF+PTVPjFbqcXL2704uWNXr681vXtFbJ2HQ53evfuc909vNXj4Z3ecWH8yWfv9Ds/ecul8b3eckn7yC+Q/EgDsYrM0yg7l+LEqGxP//o7AHutrRP0F+gE+TNYRiYO/SMQyg0LCQy5mccHPToLGIAihZXlv/jySn/8ZtI/98PP9P/59FGffX7Upx8f9NknB33+2UHvuDg+8stpA3djYTgfuyzviYRqyFjwaQSLIom3slA0y/TM86n8SjYpItAxFPhHIZ6un7Kg/Dvw/K9/Y6eZl3E6FYx15rfWx8GFqjynlFQCJSkDJJCtn/EcNysJ57Ix2XMo0JmYNh4Acx0Y+FM/ftQ/8+0rfbRUuc8QERQXiAgNIXR5zMO1Qe+54hI0yFHjm8FG0hs2nLfiVC8cfWuQSpVSoU8MR4J/mdiYM2jTtElE2TFYf6LT8NaZeL17OOjTNw/6DPCvYPf8WHJ03EPb2uEedWTupk35Wze3uiX3fv7tW/Tf1EyPPG1AN08kQGI17LtBw0A38iUQgBT4AlJUxgc6/YIPouc1StMQT0QwJ5hzmS/FwAfF5ylaYhxAyQLMxM1umbhoWrTfTZrnymGpaE95vZ8vvwzXSRFFpOq4LL6/Z5Mi/qKHfGAUsp9Zc06sD467RPeIkGXzZmX5kjiZWHMq/EbswLsYSqpQRoRCop7j1/9rfkGt9G+sJyd+Qe7YzXNrKWBpbJIrMdbV5a7KhjbPqYWDecGtDfwNe3YUt/1wObpBmwP7zGHd+ZIgLvySfvNixzqx07qc9O/O/weddNDV6Vv6h49/DNp5AWQRMjZyDVV1IO/uuXy759fQx7FerawHDZRUncqYk8zxvyk4ZKNvXC5QVoQppQzbTdgjMyU+1qVFl4H01ZkYOcHHa7rHpwlZKojIgXryE/AokTINuunqWOQZiMigK57mUKXHpJAvVEY3kQOxxoa6wu/MpeGJzXoAtl/ZzDcLA1WTKZkqJRS0Oe1Aq7EHSfsl5ZgxLFOlr2jIhVDJRENQSiHCZQCcdXlMD3jCDagmdfG03uU4asjWkVNqMmuGKGKAoCnwPSfgkUXIWJTIGhEKSYM/7dGXQY9Gf2G8YNOKzPM0ESPTmGfZvH7BfuDpP/V43Hp0j0YiRyKnRgz44LRiM4MPTYg+ZjcmmOYRu/oAd2A/9n+tcmR98B5qW0OIuEjVEtivI3eDQ1PHP3zJf4OWEBo5uiyz9vsrcpcfR69viOFbzbu9osxq5KbleOSA//B40N3dQe/u7uT/6uJ0PiHnhvs2SLaxrp/x+YHAtkzHEQMrMb7KF8x3D0c9EusHaJ2Q+ez1jv2Z9FJrYZHxiW0KpDQWmmzy/1BmvASzbq4c2oQxS1Ze0qpKSQXorYm9tenA3nZChg2i/UIROlLiK8fbhI8m5lS3U189XejRWQ8aP2ahE2uCbdwg3EZ9ZZx+zhsdQFBsGgOQEN035q6IhiDmi4yeaxr230rMeU1r9CvE06HXkHnTRm50+oOBASjkUrS5A+BbZgdtyfM3fLiyH52whfejI35fiYXeui7Q9NX4yovBhmzmA2AX43ruAf94XT2yNpyGjsgODYuv8YVRaFtdWMqgrqeRgJflogQN8eWU+lLuYd8c9gmjQUcgRQQ+C/I6gaplmuQzpGEmdyq+EU/HXh3bd5i6HExtCeYLCAU+TdVKHMyVepHo13g8CkCr1qK5VvKgkAf0oWIgS0eWBo8VHis22cgzugYJuoa9TpwjnUvbwA9sDwg1yQnQZTyDc3NDwI3Gih3P+GZD7tWGw4FTTe29X8xFNclv+CqEPEL+RL6iibEZqOBO7EGO6+r6VNANvsiwQnfEEPI2hO30jZI6Ytm8A9xn6PDZDOBtCIx42sClirQhYa+IVHqNQK7i/QR7lSwq+C/A8mdjfse5jRLzuUvjGTgpRfKJC4RndXWYnbHFSrkBnbliJsNKz6OSkijoBp8caAaEw3TYtmtjjnm6HPOJM7rU0cFtmvLj0mCdDQyDM8jC0RjURw0+bsKUjyLRPRJdC3Xkp54REh/DpRpK2umGeJ6JUxUKlJIq2KzWqlKKEpoR2AC8ht4bNvD6sTpX8Z/zzjlnf+Aa5DSu5dPQd+XMfcYOZ3w8cFAsIlSJiQqfgq9gAR/6SqoaknpKlTIiFGHQhSh6Iwp80B3jue4Bn2VAh47nGUIJrRxzn+bLmAAyQIYKHU+feCpNDzWHv+BAL8h8YHjBd12hZEIiu3WYagpVlCgSEQMV0TR8CkH7UHRQ1ddhyKDnB8IedCc0IlLP9EIx+Ok/9TBj0GsY3nnQmO8+o0WESkKDMpnvj54eugY90y9RBp+CLqBTF3kcMo6Jj/yE6LMtIqXEd6UkeAaBG5Kst0vp79z+NR2Wn0r0/crHf0S2kfEzQxGh8VDY13vO1jdXs26uJl1T3y+soawb85TKKol34A2HrMTd2fHG3nCm7r6GTbdnGHl2ybHOeiYEjVKUmSr4Z8JBEzRnLqMXoAIFPRK9EQVVh5KS3Eq8QOnFAfojj9mDG3sSvarQK8yrWVSgW7LAJxT0lWJ+RXUq7OeGVM28jEuDOsSFy+SYcF08GSGwlJEK5A/xUCZFMqtkqJZUgXdST+MDJenzHOqm1bGD1xPRYEhMhWYMeMncf+FnbvXzrN3/o994q//o4cwqiN7iGQwFeoArVfRa5km7+dkfwd7Gus87wp75lsXxdnJuY5dLjns/7pwdup59w5Aaegj5AoGsX2aRoZSCThVe09g7p0o9GSsJ+kUO+RkihkIp612YV6bKPgNMhf12GvNLFrQOSRf/NWb0L4Fu6kKO/jTusaBumvZRiaJ8gpKJbKEfQfPPa9I/7OtSxx6Xw36fO1E/cd5w6TPgHe+/D4cj++wZfRtydCn4wC9dSvi14/euNi6fV62c/zbW0U5cdwLCYL9d1rLO9CaQmbNBj3rvEjUxEsjHR5G0TJ+ylkDmVMU20zSr1llZKlAG1Dphp4l6ZV6VhJ0gydI81mr7k6YUMSARPIK8hqc12pDR717jwphN7fiUh10BTWhJ2og/x4L9z1Rlpgo2LPislhztgG4H13upz/xU8WXqaqmjzJQ817qajvcOx9mBs/bRZ5hN2Di0cd+2taoz5ZFz98Nh1T3vnPfgPR6POuIfy6OhJ/iYEFNj9y7TPEPryLv5I3DgjH8ix1d0amRFcM4ptQuxZXkSmQsQiQ7YOV2nLORUnVLzVGQLbKxVZ/iat+FEApzWrhW7GDbKrXXZlZlF9RnwU0SRx/zu84g8ptMGfiMM+rCtbbY+5dyJ2DnwzuLyDJ/G+cx2q0Wa8+bbxQAAEABJREFU58oZLDWhQC0p70VncI8n7OIYBn8DbN+OvvZHx88u9fyExEeoSskoQjfbh4ApmfQn/cbogwLD6nx9BW20HTe5IexgZgQ9PZbWJCJVEsCg7jKTI0LCS4GBlgh97z/5Vd2+/Vw/+P1/WOvVrRKpSqbqNGki2CfKQoAHCkcURaTGAz/1xsewqUO0YygL6fGAho00zZOSepcDpWvFOCc7gdK4DEnQWokgGzKgOZXUUoswr5qTGdqRGvIUkjAZE7I3nHhEnyOBeRr/ecPKSxnkCN4Si4IFpq2pE0F8JihX6DgQOg4JCCa6pkuFCjznqWjHZtkJvgfk+AzH+n9w9yjpERnvsPUXXMDdkRBOMOKNkRgQ0KAi6wJ5Srfc+wxSRe6rq0UvfGF8e0N5O/6Gsf8TrcPhnpfmN7of/9bynd7y8vzpF3f60U/e6dPPHrgwPurwiH4kaagoc4JjUdtSzYmAPc/Id6YcehJMGwFtG23YyaWDdcjGzED3iJCoiwf1RI6pUTGebURVt9jln/neS/3+F1X/w1/9Qp+9Pestl8NffH7isvjIZfFRb6i/pf9waMxHnq5h84f7TccTlNioslQpkkTUkHfwQhjzsM0cC4ZApIhQAnzpSTyjAF2/yaLyN9lg/7nvXeu6gAwCHODbSeQmP8OvyF0yVTIUEe6+4ODXDeaGS94IugAYpoPoYsKAYP6n2PZf+o1H/Zc/WFRpR4TSNDOV1E3ZoPF49jMV6ijHN1pe6AvES7sjS1OzHPjrzMLm2G/4TJEKbJXQD1GPuMhHsHmueDIDUm41xppa39S8ceD/O348+eztA356JIYOuuPC8ECOrIx7hkHMNnTKDv2/8fo9vWQB+9b9vToydeS2bC4vIOg3bcg6ZJQUif6AJQkJShcQD9PVemcOQKPT9/wJMCNCaUi3JBuoox81+qXC2ADoTxxedlzO+j972S2zFnJ0Io92y6QbLox9cTtPlXlFGz8OHbkovr9b+XGowylVS0En6cQl0ol1p8GnwDfhYd3WbZPLLKkJOhXaJUOlGJL5qSxAashZMpGhclE9qYLXvG5hXxFXFTzP7yg08nDYvIkpmmqweeSAZF4Hf8PW4iDuf/qhMD5xQF9Yf6a5slbAE3rLMun6dhlQaurX9QP96fq/l59vHn6Pvn/6z6mWolKrIhKbizW268iPK/fkyT3r1SOXaCf0t+7JxGm60Ie8LIvjeoa37ThNBd1TFZrVtgApAYXYjC4gno5fV+L15NhlnaFLZbrILGx7ycRQoGthfhjBXwbqthFmouYPnXxcM2TqEgPMDTqM63Vpg9+G/8x3HDSIxw0bWpZQEAM55E4I+LDXyAtIaSr55WWxD967qWimL6FvKJQlE566PF1DNFjJ0KEtwDwiwCs5eInHNm34sn8N6OYTF+gUCkUICOaFShYV04Cv+xnwR4V2LUk9gK5MAYlOqQnfDx8RG0msNPS2PSypaTCVObqAvnrMvinVe4y194yvbDvbcB37goauY7z3ywGOnDhyED/g2+PpxMXspuM4xHUFpG27SokYCscvkeF9W7Z3dBVyx3k7L7OW3U67PZfGNze65tJ4XvbKUtS4yD3hP8fmPYf8+8cH9r97PTw+krsn9daQF8DnDSf4UOx17EAOnwzMPVIeiW3/J4GPnAGO7A0nZF7RcUM3raG+ImjDkLLkkm0VRRJy9tjUQPAPbSs/2nUsUTJVSiUWioI/Hd5nzg5H8sd0SWkxSX6Cr8Tw9qX9U/FRQXdcyPyQeTVwGrKs2NT6Ol6tT0O/BrFGfwdcNnS1DBeawcwuz9vo3/CN6Or0NuobcpkGZri8GHoA+a1XY2z1HPgSlsz46mOZBKEARExASp2vBuKGTCuynFnTTuwlJ2LAbdMDhfW1yTZYYer17QzOBv4KvwbCCj/b6kys+Hx0fsJr0GVYfjC7hKydOYbGHFiPPiGPGNNTOebYgO5D3ohQApGpUcrTmkwnQ+RJqNai2UCezPOkeZn4kW6SfWTsblkM2IeJ8sNUFwNcL5mqU1Wt04hVWKv7Szzwr8BUCnTBwdk5xrocF8OW6GSdV3jYb+4Tc5BUZ2LzZLswRpUYH9PUyAemqaG7yxXlPW/YtWF3YsV+WflVdCPP7OfKertfqpapCJFl/MDAWYTsMdaMBT3muWKTVMkca2ElTivyF4zmOStnnBUelnlrnWyWUJgvCtQyjsHyb+BZp2ewfBtzCIMxpSuZl8gT1ELFfCp2mi62jLCFTbcjL/mHsqZhgJXkYeQaaHxFQG+UGs/ghf1Wxx6yNAcPE8GCnxQRYrr8DJmRzTH2JTTJenreGGeuSwsPqosBnm9ASuSkNvB0qdP0hy4XF3waFj0i4A+wDkRQIn9SRnpUXz5uRnzVh7svdMCICCUIUy34MVUTe9IX4gGx4a9G/GzYYaMcf2OJnHNcbQTV0IM4ctlcovOKg1bwV8ZXYqlBJzDaVIPYCFXkTWCU8Cup0VeouI8C20qWgVX1YghoUMEmKK/Lg5hi+mUuOkRKSclHHrtgXb4b0xBNLqleOuNSNDqb/UvZDXQ/+2L4i/agB/1CjF1sVVSyYH8GBSGINuby0QgTmI3Sw6OTCjhfGZ42H/NzEkAB2aVIKVEgKGmZMmp/faKbXYhLPncR0k8kQxGBPKnMpC6FBHiuxsPw03ggO3j4oNAJOv1SyrQNzHmyN13gSo6L4ZsSCiZEUHrwCYLyb3zw/+RbevXuF/WzP/2DKtjqIksgxxjSNIW8jozL4v2kvYHLyN2cXHaEapEgrca64zg6eX8gns7E3oYdn6Gh+Oa+UWIPRGYmuocSIrWkypSapgJdA3XirwCZGjzQVOMhbqWgaaDAd8OX7MUdHo7Bgt7VNAcUdEtFFmUUFcpaCutdIYeKRnyUGLJ4jRS27PaSyyGnWFIDjgkOEAAto4QETUHzCaBTgUJMZIQigjHgqc9zbIsObfEwrMwY8PfdTPoffO9W/8lh1b/6O+/0lnyEgL4E8XgCkJFD/oX1+wKFtT4G+D+/v8JHU0lU6TrbH85vys0lwTh88XX/oGePoihVYl5EKJCr1KI6lYuNKAvtAR4DQqGvPxGBPVIFGrbrNE3shZN28zRolExFIJfspa8AUTDNpS2lxLih4+uIkPUtCd0s1J+Bdkim9gPw3uH7P8yd0MrZz+fAM+eyM3uB649cFN8/POqB8sQ5sJPsvaO0vnqSqiVorIHDTpxxNuY3Ytp9jRjHoEjWgC7Up2wS+GLv7YyPuLEmIUXEAP/FG8cV4o85pQR5U1SxzTRPlEVhvUrBbvTXqppVGfSrSD2FagMsMqrKTyBAmGggdYhlqXEx23Ti3HpCJoPz8IxxPSdLGfI4J1f06sSBFEro1Ex4wh85TDMioCfOj01nYgY0zfjfcbXMKUiJpCDvvaYB5PURux7GOXtjnuUp0LB3CufDkF+FH/zueThzaXwavjjSuSKfuFDu6InYWqE1gPj3vnVk/3okJ4749YjcjucO5eDCGLGRX0KFUUZKhcYFpHS9BLGXA4LxRh6ckfUM3dOAho5NJ/Nt5At7qPkLoyWKV5St5MUEpFIrcvndZPwlFGzjXGo4qGHPBg3Ia6U9bM+adITX0JM4ss0dC5Vzlu05k0/TlENmj53APR1POhN74y94YhDT7Xa8On/09zxBD66SwdFsXMu3IldmyhABFoMd3Z4pmJyhkQcbPBwTGTgfHdQQfkOLFWOvXHSeuAA6HQ86U7ptAwZiTAgvC/DwoF/6q39WD6r69W/8rO4x4BElTrwgriTkZsVh1ODYKZ1Em+mjrJN0hd9lTARU4FoRQAEIxyAywls287va77gcvdKrWy75rndsSPM4yJcyoWzh8mWv1y9f6sMPXmu/Wwi88/ibRmd4IbImFszra+a/vtXrV5QvZr28rdotoVJCiqKJl9Kbl690++qlrvxiulu02+15Sb3Vy5uXo9zTnqZZpZSL8dFtGB8DNoKAAl06unRtpetUm97wIvnj+wf96B2XtvxqYqPDkE8qcNaFkGRHMZlKR6fQ9c2VPvjwfX37O9/Sd7/3Hf3cL/ysvvOdb+r16xfa7Sv6d5V6VtajpmXT7iroT9WpQ2uT/6bW/rrqxQfo8Gqn5WZWYYOIlJqdz69j63aSfbW2MwvNphXJN3y7ohfuESqJ+BFN+cEljPIdogQi1Ek2Ad11BfgGqY2JoX/hF16Dk/qXfu1RP+VyuiuVObHwLGwSV7q9fqX3Xn8EfINDxy0TixDn6UVdlF3rqY1/v3Dj4t6MAx0SnjWTDdH0QkGnAz9HWSTGI0JBO8AbY1mYnvoLn5/1aw9Nf+KjnWLgpSLABc/KdpTvJBOBJFEGjh2AIQIwDoQUEhBK5kJBA75WD0aT3r/NxfePDl1/7PUyesS352NJigDEEwMiBhUF5dDF9J4gIpQZCl2eRl45kVfy7UyeHom1E4vIRg53sGqtmuqsSpmlSMxvyO/c8z/1ceYy/oxtV2+aLNIbC1eXlCxUG1Ldkc+fvLnTZ2/u9cXbey6QH/XIhbJ5NGxiXEWqZdUPyZ1ffvdWL8hxSGCiRgxABRmd/4ncdaoyRKAzcnQgIpT45RlKJrH7DIwxHro8EdSSOmVA7wKpZI4hIhVAQdf9MhNbO93sF+3hO4ET0bWxaW/tJOmszKZaOzEk7ET+zEXXXLi+uNmxNkyMJ3rEkGeZCvE5yX+LwuMvbhbdXE+6IheXpWpivEypCRozbfftGbu6mmTY7WfNBuhPywTerIVyx2X2jr7K/Cgh7/2lpiZoVcvcQqSpGpdXLCrKXtmUJ+2vFn4sAq4vsIdWxSaN2JVzTxJNeQ18uD/xQ9KRcEbfKfU3dn9Ff3V3+TfqfuX+D+ub/XvoW1SL9RVrsO00vKsYfyRGsIftlBw4E1tUdJ+1Z50staixWFw2sk0nYurIxfuIrbO0IXtnsw+Uq3VG9z367dS4iHvkR6KHu5P8T9K8e3dk7oocAe2JNS5VbBP8lpQlaRtcJwYoxnilMtf6pT1t12WpzJ+Qb4LWolcvb/WNb3xDP/O9n9M3v/1dvf/RN/Xy1Qe6ffFSN1d7XeGDK3zh8gY/3VB/cTXrBf57cT2Dswyc/VzRvygwbm/YCXs7jjNCESEpRDfLRpPzxAeGI5eSts2ZQ4TXFuHTEqkpi5YnerWmIkMVPeaJfmCiL60v/VMt2AygTNqCj3CRZejkYtBgSFOVrpbUjfXBBssMzZQwETOYIGJA0gzt/VKHfW6IpVvy5IYXvWvmzcRIRgqysi5jzaBxZD99/gHBB6CCHKCBgx16UweZlIaPkMO0Kzab0bGomGYJiVHHylQSOateYuPb61nX5NJuV2XdNmLJNnvgIvjtu3t9/sU7ffzJF/rJx5/rJz/5WD/68Y/1o5/8jj7+6U/4MfQTYucNewQnkdy0kM97Dqt7bLB3Lg47FvqLdvOkmbZjygd0RNBUq/bzrJv9jn3+Sq9vrkOgTk4AABAASURBVLRfZuxVpJ74qGpXKmvIPHS5IjZ200SMFnICqyPrmfX2yKH2BKxAxxaOv1cvb/T61Y3eA16/vNYOupiRC3Rig1hga8FrGnRKpir2rAhVMjVhq7kW7bDbYj2oW3aD+wxzTdEtr2tIgmftg6aNNXgjLkOhiYCwLLulas96NGMb69/BdjSENOIOVHpQmUrAu0A7iuSLveM4MG86IbBhhf4K/RUdzpz7Tuwbp2PTmbw/gXvm0G5bGDbwUEsT9KZSsH9qpr4gx26u9BdVENJ8I5ThWsp/gnpBiPo8j4uJGXt4bRzygR+6/LGvXBO55Rg0yE/4S9ixjBhI7BtYvYOAtYjZpk0AjtkA/+2zjfORz8EuG/I3xzXANH8ES8oQQzqTE47VEy9BZ/bREzaxXTbKBr0OptAjS6jAuwIuC5ccJUMRUidejL9Seo7lMJ0DtvRL0D0vQv7x7pE9erywbOIHmKZHeI4xykdwj/jHP4ycEGxD3iYe6MNeQUyVUlWBuVLWItiDIJWUbNc9uW+43s1jH9yTj7ulsI4CU8FXMXDtr8LkjFBlLi7RDn2ul6rbXdGCrhn68okYFldDpvGChG1G/FhOgpCPoqSyFBXLRSkFXhE27mrYZcOWLgdQt29sM7fFk8wPeG7GxQ64F9lStZQBJasyiyICen3Q3cjbM+86xwFnHWmf7E/AvlwtJ7xWiJ2he6KOyPJZN7CnZS7oWlDWUJ/qNBXSAD091nF0MOC64WmI7kC2VCmGoixAVJUsirC8Iqc7ceJYASR0EO0LlYRhGbxTBfyiUIoHuWGnmqllKkrwVtarR95DDsTMibw9A0dy1//81MPDqrvHs97dU/Jj8ePjOv7LiCM4pDw2u8hx5hx+ItaP5PvRdWhaEsRVnVI7YuDqauKMUsea43V9v6u6Zv0ZMUXd8ixzIe4qkJrI7QkZDYUysUUQU5GS1zfTJ3zYVyVC/QIEuP1Boa8/mECF+aWUUWamAotE8E09L0TlJyAc+DaItlQHr6ukVIs0Edwza1SlLCXoDwWDGaFMIARViSZfkkKS+40DfkTQ8fShGoxFhFJSRACppDREhPz4mzsOIQ53LV04mU8bpVEMz/ijlGd4pogJ4pqY3Wwopg7cDHQp6FJlPSYUs+135PotPrq5mtnviryfTNg7i2R7M415ofPunX7yjcs/TfGzv/2P6ObNt1jzztrIMedeCL7w29pK33nImtGwVVNgTw6G6qynHl/JL9FXS+FMMLEfTqNc5okYIN6xW0G+4hIw7kbgnXin8QXJIz/qGo6cp84EwYquLr3PNOrqAd8JuSdNU4XmpIn1LqNi50J90rJb4LlTzUlSIF7XCq0TOWE+lrONN2H04VKt+YKP+GjoSDpJzIlIZRbVSGhWzfDYTRN2nDlHLHpxveMssdPlPWHHewhju6J5Dg22OLipa4OgfdXJHyF7Qi9xWhkg6McFSoi00j/K++Of5LL4L7096k/99F6fIjdLkrwH+28y3j2c9Iaz9In9FxIauZSp5yeomL77r1jjX1wtQ9YX3I3cXl0hP3YpEzas2CsU8tMvJQQRjzFhuwBSBT/al46pGXsv5Iphxz4wI/DEeGFSKSnXZ5e1qFLWUVbVOmnC/7tlx3vSla59Fgeu9zvkWfDhDP6kiEp85wBFGe0YuqU657SO/bqoq6hxBtho22cGn0EiQ5V1569A95c4I/5+7mdGbk9FWQokKakXoDrfkS8NyAozORZb7zoTjwbTbJ3uLz8NtK5kQfF7ZcamII7UTxLvm81APBFxSvyPOMzspHnTmbzw37p94N364eEol47z87aCs4lIkXmPWOS0kpxza9lUpw37tAG1SpX8LehSa9UEzPVSFmJzRdg71vRP3xzGXx68uzvr8LiJayBkLtCo7BGT9iNOk/lBv9Chq5O/nYW2t4YuBvrIN98hoICmZB7+m6adSuG9Tgs6FT0ehC5N3ifWp/WiZJIHkybsXHj/zljJx66b69TtTdG8dIl38/N61Ik7jYfDARpH+b3j7vGkO/L0gfg+sEc7d3CcSk4q6FqhOU1Ve+Lplvi+XmZdL9OA2b4M8XR5ffNFsrDssCu6eR05cnb3Ja/XHKMWfF9LqOKsiBjvxUfuTPg9QQf2xAN738F7ILY4kovjPMb+6XLdujILUIGEp1RqYufCe0TR7dWkVzc7vfdir/de7vXByyu9frHTDevxjn2xlhQbAH7ftGH/M/Y7E3teM0wss6ji62maVKknMvaxToFP3PgvsZx8rsGG/lvaj9zlPiD4o4E72gN3RgbrfYb2hrwiZyISvwMJhNSJ+c32IUZtnwyYNYLJxt8QaCWCzhA8w+AEnGG40u4IgUyawf/gzcf6/q//x/q1j35Wv3Xzvg440eCF/MAl0wnDbzDoXmyJKDMdPGB8Qjgrs8KLJgZBKIkyZJlXvk44wLGJcJrrpKv9rJe3V3rx4ko313uCeia4q6ZaZMPtWQTe46L3w/ffY2yRD/2HwyOHC24rJE0E0dXVTq9e3+jV04Xxq5vUfsEoGKZH0bTb6+bFC91y8bxnAZ3nRTv3cXn8wpcK19facam8zLNqrSJ+hjEvenVtCNxwmHXd2DBXkuFUmr68ML570Btsc8YB3ZOBiJD/yA/9EJShlOQy6EofcmHsS+LvcWH8Cz/3PX3729/Qq/dukaNqIrHKdFLWA/WNw1lod5WqLIQYQIVFcc+F8csPrnTNRrOMC+MidiA8smklYFZ81LiNWtnsz/jqzIjl4x1QuIGWgA7IYslP52tA0Jc00KETGNapoY3nGb7LgeR/8rte629xIfS//JgZdacoVXwpsqrWhYXiSrfXr/Tee9/gpfojfHcrtUntzLJ6WSutCota55CyqTlgIJURqpmaSqhkAVIRcYFMYiIA+qjHEyR46XqkQNRfeLvq1Zz6o+8vyvTcpDsk6I/FkTgVEMSpQfg3gGEIcIwYCiV8S+YoXXefITt9/TIeEfq3Pzvrd+GPf4AfKzzemUvafUUupIh4ooMsSgmIgA79EaFBn1IG4sUL+GUxWXVkcTiTd+fzUWdytYvZdVKZZoCSxcrTzPNMfp1xshd8X8afWPTOvIz64OT4DfJqxRB3LC4ff3Gvz7gsfsMPHnfEsBccx05jEUMEc5GiaK2z/tZ7H+n3fvaJXpwO6tiqkw/tqYwMfF4GuN6ZbBmtS2ZBN0NeSuxZ0nWAeRFhNCkkue4+QzyNgxvUDaKsxNmezeIFa8X1ftGODaSWVKJTY9NeiXmxmRc23al0sTwAQTwW1pqJmFy0W6oSuZqkLKkZpCsOHF7QX94uHAZn3VxNumKD3S1FM7FUsds0U2fuAu6OHLjeT7oCdsBCe15mcGdNLPQza8lumWS8OlUF8RzoVShNp8BXxFA7E21cuoofXJID0VxNc2GNYIO53iHvzFpWZR07yWfbh7oM9un9/VH3d0etxHOdUjPy/sUXf1q/sftV+fm9b/+IbqdbZYEP8zbio+EfQeHpI7EKFA46tUo7dLXc+91CzhJfyLni5xMb+ZE4Ohl4oTyxuZ6JLVKIeCiQmlRyxs471qyFvuTQsurOF9rId+fDLhtvgHnNy+WCLRNbKKXALrUUdCzKSNoSbld1PwelyXrNFVtCHxtP1Bdgz8Fh+IwL4w8/+kg/892f5cL4Z/T+h9/Ui/c+0O3tS10RJ1fGwxfX+OgG3i+uZr28nuXS82+vFnlsP0+sOwUZQhu2NmAaJI7Rh/m8VMg2PKLLgZw8crg5Yg9vzrhAxonIkQs708P3tdIuQV9qnqpm+ivxVOkr6bHUhPELNsgsUphMVyfHOrkYHFQhwb6Y2mM363C9VGydoikfUmVBwS/QnKfCWB063e5mYnnW9R5YJi0V/eDpGEBF9OlaqRzx7z0vbYfjWStrccH2ESGvKSsx44uVTtwkfRP0d9hyT9zP5EhFuIRvl8RWown6lu8V+9IL8ugG3nvkNc2V9etwPBIXB71h7fmMC+NPPnszLox//NOfyhfGP/7xj/TTj3+iz1hv7u6+4KXvQCys6NSJz+AyulAWbFk0sR44FhxPCzasyBGSiuUsqd2C3sTyi5s954xrXbH3YwFpC3AK9piwadUVtrGNTGcqxgg1lF/x78kXMOzvJ15uhY3tV//A/dqXxsB7L68Gn4bjDuTHmcOmY6G3kJCjltAFpJqBr4sW23CuQ4e5XtpLRV4cuhDvDIvQR8aucFCRgw3YDPghwnQqNpnIC8C+mCuxEDihM6NL4PBFZIRQhZIWNqnwC3y00unD+ZGzwgk4k8z2vS/PzsTEGb+fOTw7tk/ExwndjsT6adhjVQMnFCrYa0LmGfnnURbkKqooUVAiJCWyhFKFPy7pUSBDZe48Fc3INAELMCVYkfKf4DvYb4O1UvDqbajHV2g8FOZtqBlgMyT0x062F0LisibXN4JzxTHP0NC3k19gM0M8QQlA0/mxMn4kx+33E/nuPXXDJiu07QfcgA5SYlNDoSw18XFiE1laNXhu7EsNPm3M65x3mg5c5D1gx3sujO+4vPOlwNn7NkSP2PwBW3vMLyiPxOCBtdZn5zM0VozQog/egc4RoQzzLKqlqmLXpB/FFZQzcl0tlZcrgL3LcX5F/u6o7+aiiTV/Qm5DBR+XDS+VkJg6LpxuyPMb5tg/EWEjazxUccl44XLsOIbO2Mhy2oYCNwPZshD3js8i99kWHT021hrb0uB4cr9tvGH7xph4PF/CL11yv3gCenVC11pVDJmCFf7TsPmZdeaE3c7A0bEL2JejTt+ZONiIf8OK3R3vfmHrCiU2KBDLTGUpqjVVC0C7MBb62uMG4PDsX+u+VEMRoWROZkH/MmgVDJwl5D9C4o7PcatronopxRNSpGRc04jMMSdgxmsIPhL0gtxBzgit6OQ1/PGw6Ui8cGzUgfKRy4N7Xxjfn+Ufb++4fLoH50D8ndnHSX3hCs6WXSfi/OAcJwaP1FdyfJMU6FCn0MJ71dVV0X4PEBO7fXIGKtoTS1fAnvFlKZqnZJ8LIImvoom+SqwVaAT6m14USSmhjnAB/DUA9sJFsvuHTQM8PqNuC0Sq2i8F39smjCd9GaHIEB+w9PQwiw9c5H0UdiogTFNFNoCyQCehU+kvQEZAw5CUhhCTqYc8Xor7ZJIXoMoUZQZojClkPklnSdoB0BcS34DlcdIMZ3f6AAYzQxGhBCIu9YiAR+CfPuxByMrTwjQzsUMAOWLLubnMdeT5zfWsG/aEK3J2xicVm1cLJamUUKExAb/z+j/W+frH8vPzv/2H2Gs3YJXzEMbqBOZGXDlfOu+SyS7ii7MIooK1rdHXyLWVfO0EUcU2yzyxv1UtyGKYp6IJqBlKxpNSPBv4Z/bUI3vrgTPBI7dQPn84Z08EwdnAOriyn6pLJYtqrZrqPKDgt8hURNE0TVqWBZ/OKu4nqEZuO46J85VY3rj/GPJ6PR6wDT1tzw4+IvFJZRTVrKqloMf6KGIwAAAQAElEQVSkXZ04I8ycoRbdXu90e7PTi9sd54ndOFs5F+ZZ4EuKLq97DUdtBDXLvjAZuZoq+HKANOoTdniBPf7JD671x1/v9W/85EH/t88PSvoDHNtzw/4HbPCOC8Ev7g86ok9CZ56KshjLIAV/MqSF/fOKtd7vR5Z1lPu99thmwm6JXgmueve3/DBNCc2SoZpSKTmgQmsCdnPVQu7uoGtYpqqKbTKS81fRDM5E38Q8Q6WsjNuGCzz3yw7bXQF7wPWF9WIevqr2VRT1RmQBUipLUdDnukTs09dVsGto4yzQmsQWw17QBiQy+/3r6sVO//brl/ouPvgOfaVWFehf9CmqUwJPJTIm+kKe0HJubaw5Gz+cr/BowjzyE4xeoCFFU2HhTS5CM87yhXHvZ3BPAG1tjEvPF5YIPGgeiL97LovvuTS+J8YfuSgd79nQ8v9ctDFvJZc6pcirOt5dN80TwF3QxJpZE7mxywTMFftj7wpMU9GZWHvHhetnbx715t1Rd+PCGKqccTMrPpq0gLdfKjSLUB0hO/I3dQL0GSxvZ9Fta+depik4v07Ybz/PzF+Ulfc6zTpvVaiiyz6zcp6xDZoKhP0OPLHWFO7HSp61m7tur4teAPPUJd7NVy7Yj2xODxC5XBYf9c513j8evBZ4vWlSBLLCvwCOk2WaiONJfle7WSbdINfVPGkhaHP4kkm8xwYgoLG+rOjjtct7mu8xVwInIlSR1fImpXhAI7e6HskvrjzHvulc8x445vJD1j0y+tJ5xd6O/TEfvuY9ZWqZkveIqlvW3Vc3i94jHt9/sdf7L/d673Yvv2cu86SppoIYbdh+fQYEaE9Bl9DKWsCrKpSwkIjDgc9ae8Z2R+6CDtzFGB65yxlg23HOObB5HljvTtRPrKEr/mS6LLOhQDAicHfTanrY+8icjEhZhkaGbSzoGyeDlcvEM5fE/pvFG/WOwBaG+frZz39H3/7sx/rhh9/Vp/MtgbDq6APzE2wQbTDYoNeRoEOcz5c8GjxWHNIwqJV3eDQW4k0WTghn6AiK/jAsJVmIJl1dLbpmId4TBNNUVQ2VslRehna6vb3R65cvtOPlrzsIkFs8Cc5C3/6KRej2elyyXF/NOC3lRIosUlbqs5aray37K80sXlOZSJwZejtdX92weF0hx051mlU8B9k6im04cUMf6+Q23YoMBQncgQNJ/gUb3WcE0gNG52wlPxHgADIo3KXMVCkFPjObza0++OA9ffTRh/rGNz7UR9/8UO+9/1LeiJYlkKMpCwtQHBVlpd1VuSR2kHV4+oJg2hVd3S7aXS+aCNAyV3CFbTcW0VWNm6gN3NY3NWy2GfDZ1rpQS5aVKj26QNeXT6PWLXdQyVCP8J4HndDruehf/PmX+rfY3P43PznrFOZbpACYE5Qlq6a6aL+/Rdf39PLFe+h9I7WqbU01LsjYr8flwkYwbxwIMLcCfqUEc1PTVLQAtRQZSqZKXiAjZYiIS0l/0BcRstyQ1P/5k7P+iQ8X/f4Xk+hWiAcmndiVDUAZGGAA/Q7ieCohIk9IJj5D0GHIL0tkGPUUZ2/9y7951D/4oupVSZO6AIQuJEN+IkJ8ZBqmGxFyh4tLGS7kpzGxIeNGvq3rSu6cdaZ0u+FLI9oGie6FRSXKhe+GYzf0c8waNl4YziyCG3GskApx63+f05cEb+8f9cXdI79cP+otF8YPDwcdWXQufDrShyKKAnggb37w+n39yuefS/DvT0BDEaEC/4KvIkId2ZksyfPRFhkta+AjlwPoi2BcIQ0wpa7x0MWQIkK2U+aljAj4FGJpYtNY2Dxm8riO+MiUwlHKhhvZ6APImcrmNbNAL8Ttfqm62s2q2Es8G7YSsyqyL3NlPbjAfrz4VLmc2QSyBOogW0iu16loht6OHNxB07Ga8LAPAkEiUglN45mX59iaPhwEtCq4JVMhfMam3p+BDToikb2M+DePZaqawBfPxhrTHbMWBVustA8cFB6BDZ8X7GRZKvh/+dWf1t30ucr5hX754z+sqZif9YDQ+IT8hykqyFQyBx/Pd94Z5mlSgU+D59kb0LnpyI9ERy47TgbaG8lGmGJ56EdVFs+ZaAfx2th4Nx2Pmw5cjBi3VA07V+waMB82gYfrSWl+GRLVAa4XZJ9qQb6qiu2r65TDPvjt5mqv169esZ5+U+9/8NH428U3t690fX2Fvxf4Fe3s093E3gDgt2vafpny4dqxMUOzEiu1hEJireuy3phaliFGLwN8VhResf0JcK64vhFL9k3vF0zLbDkrsmekhH1LJrZOfFFUqSeEh+1L0TQVVfxWSoAaF27d3Dv1LsgwL+ULnmvW+yvk3zNnmlITdBAdObsmEO27q2XSNbF+w354s591s8zoXmU9Q+LAjX7EjPcD63PEvwcOtgavLxf7hwLRFQFtANoJTDBbpkoepqZaVGgnOCGN3K/g7JeiW8u4VGROFfQy3RU+j5zI7llr3rHmvHl7J18af/rpF/rkk8/16aefjIviN2++0Lu7N8TNgzoHTEjx4hbQCvKyUAKWYSrsE5X2hDxFFd6Ioswcsu3Aud4tut1zjiBOlnlWyYo+jJfUUiftp0nGW6aKfaqKCeBHX1h57TzzUnvm7ONS+GQqRVemd73XS7883lzBe1Lw50w+rMQCph3bDF3KDJUCQJeqYDvknPH3M0yML1NqMtDvNmZFzi6RTWK9bcTdBbog9UQ3B62JOZUJAYMungDS4K9g/bpARCgGHlTRZUXQZ9g4C66A9XZ9ezrPWacz+8dKvvsl/oQPz0BjXYhI1XwCFLNtplo0AJ0K45mBHgW8oixVJQrgvguM+YU+5memMt2fklKBH6ggLN9DMQmx0eepTV9F92JezKOXcTpBamBZxg37jXLYjxZlBxo4UONj/C8LZkkeW9HfPreuK3vv+mSrjdL0xnTsKfha7lpSliMLkieSRB+yNOLB+LAkJhp7edcRWxoOHOgfeBk5Up7gZx4n8J2Pj9j4gN1P4J44B5wYP0NkQ0LL1ymR3Iy+hFAo+SNK8WAWTVMhxqt25OSO9XI3J/tXqk4ACBNQLDt61AFP/QEe7V1N7Zl3zZ7neLVq+vqDENbPsq3EhOW0HpZxmOeJfiaSQQ907NAvaxBx3ZnT0avZT7TbE3x1jhCaSs12B6x3QrhEUWZRKamAdqCzx5ppYa/hM/x2pn4CVmx5Hmv2hg80+G/whuSlbsFCirjQS+jWDBWgWgfKDCNIfAP+1pePQ9UknjueRyNCnpfImKZNO5gtHseQ9XTZkKVRGe2hMQghZYbCEJTMi9HdqUmkspxrhc7muGGvPRFLZ2JmABfCR86Ax7G2b+zHqw7gHAc0nZljGzRomr/bZwxyGtC14otuWeCfNVWX1MxivAwoxFQFXF5gnopm4spguZybE/MKgg4oqbCw0IsIWS8rYr1xD/KI2AA6/tbTEyEBIf5QFuZfQEroJX1f2UhfPdAgAWk3ZnZx2hKoMm7JUC1J3RCKRC76AkhD0A769QQhJe2Ed4bEMCOSTcO3RoP+lMADMlnjkrohKAGQQuJb42F5oLSQGn3B4AWo6PI4FmybjZj+ct0ZQwHNRIci5/dSi4atsb3Psvt5wi8VXxTZ/h4bMsM0UcC6u6+gzw9+5i/Kz83d9/QLP/7DVBvyIFdQJR4bvFtb0bWpcLYupkGukpDqrEl+72/kF9jKTFmeea5apgtMlq2UIV9BwQBHPKbrfDyRo0fuGI7E6Il99kSOWtcV2iv1Rl6IeaWyd2RVBSbolajKKPCENufOZZrhPdFOqIc68zbieIX+BljGjh7tCS71poZ+tjOqMk/CYypZOEtVzRWA7p5zw95nqP2s66sFcDlrz1lst1Rsnaq8W0ViJoKCtIEumdOk4E9GEA+hDA0gJfTBVPTPfnSjv/960v/iJ3f6S1z2dfD4MEPjsd9tI19U3T+exw86UFVAKIxhobsUNApftSRnmUlXu0nX+4UfDXYD9ry/LXVSxW4ZqRByMpepoqCl0QeJIV9SSfEnDYEtcsDM/AqP6n7jQKsMWxVop0oJ1iSAvlqqap3Za2bss2jPOWwAdlyw55AHmQLcrpSgFSpK2hFFUmBDPUGwLtBG4JU16xkadUXAJ+Q1qS1Vv8p57B+9e6eXyFJKqhRkmyinogIkxi+1KDLMQpf86tDfgEa72YNjjAMI5BuwXYBLXaSQuPjkDQfbneV46pybAqf7jkbMFvVG/K3E75Hzo/33yIWo39cc6yfypRmHPGodvkCnnr5orU116poM4x1WSnTJLJRFBdkrOrkdUdjLuu750fmt/2IOPyw8Pmzy+xm/jyB+KiNVSmpC71pCmeLp6uaP3I08a+wXG+eNdewdm06UK2dZUMb8jl9ar9r6pNM5dDx0eV9ZmWc6ic7mMU/2eahwYZvYimWIs0Notwv4N0ln+Q7yyB3kAXjkvuGR9wH/YH6A/wF6RzaCDds1hWCOvKlSqyZo76YJehfY0V7or7XgS0iHFIYn/VrvWsn/M3RPXJ4eKa2TeAq+T5ANUggT8GMBOnEXdfJ+yfXb0bJQ9/zj03yvTZBFpqJSkpkwlERVM1+7qfCeNZF7k16Qfy+uZ728XnRDeeU9cykq+EA8K7Z3fDi/DRs6E96yziXBQ6+SCabUcIR1WVnHzsBpPenIxfHhdNQj8MA95CP2PHI36nPY+Eui6O45lldD0oC0IZE/RACosfYNeqy7KQwins4MD2xYpSGkmdON4EXTPOsGYX7Xj36o/eFBv/6d70s7XoBIagdmV6gxX5RRioQiEQGvgKG+fALFslTZsZHgRRJCBnBVLnWmQIa5wkF2ZpflsnwdwW0wy2iiDgIvLjMBktB28CR0KxG458Xv5uZGr/g16ebFrebdTopCcATBLA5EXVsrdE3KOmvrhf5Np9OZS/CTzhh7c8LCc/Du4gkFMgtZRWI05ju4fIG24aBQaKqT9n5R5PL5Jfyv9nsWw4WFtCiZGxGKCGj5E9SlyFDBbpbZ8vpvFr/33nt69fqVrq6vmRc6HR6RzS/Gj7QPoge7nMYvvQe/WPPL0bs3Bx15sdiwZOsx7HcmoFvr4OfgESEpmpSrokiFRTIJusjE5qHOkMFzOvNYnwS5C4inU7WvwRMlTTr96fKvyn/g1aJ/7Zdf63/+W3f6C58iMwF75leOlV87GqtTh3jHpt6kNxbKQLKJhJ6mnUpZpNijF/7gl8QzsbgRi4quUkOVzXbhMLrz31y4qiTYpGt+lbraVzabqoUDyIQdS6QyoRyCur58LCsiowAfdPP/hPBf+bV7/Rdepb4F7T4GxZxQREoyBGUoxjdfEMFKEOgWi46vfTy/C9xQxjMgC7Ts+8dN+r9+dtY//sGk2+yyHYadbZOnucJvgoI/oxyVL7nLT6evU+nw6AxFhgwIpQ6tFbueWRgOj9ifRcJ9pVR5c460n8GEgFliBmLfudCHq0sJNtXAnjnsnbRXfHDHVBS5uwAAEABJREFUL1RfvHvUF1weG94Rc0dyZWzGen5Cd2XWx1dX+oc/+al2zBu2EsyewUyf0Z/Ky2gfGO66tF0zhBSAJK8xI26In8ZC159oRYQSGxgKpSGCOUAEY5EqmZqJjysOczdXC/phD2Kf0NOE7+c5NbFZWn9IkDsbv44edfeADclthSRo2bbj3zxnc8DYHBYLRZcvZN+8feSX26P8n3YeednaOKhEYAHkPGGre2x3B7wz3B/YwE/yRcABWo/kreFI3TFRMlVKUanAVNWh40X+wIH5/v6oL9486Isv7vXWPO9PeuCg6F9HPf+M/20rYUjCAV3Er8Fdbe3qlolO9iwdrz/Tf/iNPyM/t7wI/NKbf0jLUrWbZ2wxKTFELamxCbOm7rDfZHmQRTzm0VgjN/SzzC5P8LYeluXARn/iEvjIZn+iPCP7kbg8Eksn1oOOHJX4WuYCj7wAPqjobd4RIT+DD7G04gdDY14oPDRsv6LTylphvVfkaeAygPpNjVhx/G6UnifmkgGCrUqmIgCFEl7ug70MEw3LFmRFg+8Z/5zx4Qn/GDbHn3iYx0cRlifg6ThtEjZxVw4U+zKV0IwAj/WMYfzStSLXShJuyGWalrPTHrIyNxWKSORNZRZkLk9lqkAvM5BdjEsRMfqGv5aJfWjmULKwTi66upq153J4T//VeFGYdUPfDX035MM15Q7fO0cSuua/ouvZumPbbW1qCN0NEvto0xkbRAQvfRMHnp1eXBngR47NtQ4bNHwTzKE1ZLRtMzVkRnQqprWNPLjnR40HYuWe+Diwbh2OB/azRx04czw+3JGPd+zNR0y7CRIqEJhKkQ9ge2Jzjw5X6GbYo4vLcRF+tQw7XFHuwJnIp2Su59daNCGrywKtUhJ9yiUPlolcADjATeClQh19nEcD2Fs3cuoSY132nWHFXg1/dkA8mUW1Vs3TpB00LVuB/5hHvjT8TWaiV5frYy4hxFQJ+4akYL+IUelCCmHcCz62HUFHjz/egx3fIm4tx5GYPWDTA/HrvPT60JDPuBGBT3LYMfF5RCgBwYHp8mM7VfZey+t6MGaUSMlA0x9dnqAI2sneCAjoIRn8QxdlsK+H+8FSl5I+066ZWgiOHevMFT6asVPNChbagnci/gwbMWcbWW0GFQF5CbtJG53NROlDAGEgrfSt5Fin5CObtXvSACn4429PM7idyFIKdiEeJvxe2DsDZT3f/DfHAD4bckCw9zCrIYP7GKLdvwTngOgMSYmdS6YyQ2EQJfMFOFyGDtBsvTNiFboa8pvniu4rdljNn3EjZEKUz2UeuPS3rWsDbyO2zn6ZMRCrJ16GjqzBD6zF/lvJG7GbkSpZVNG1Yv8wLS5LzpzVVl4sBrCeek0KBgsy15LkTA5/ee1epkq7jJehkqYXxFXgZclzQs9PHxXr1lHWceiXZ0ysqYQcu3I/+npsI043eG/Wm76V0i9mZ/TabAPsZL1Xxtxn2MBxX8Peo8TjF65Iga6hyx/bW9T1tQfTybgdXwjo4g88IK8hMzR7B4OPp0WEiiRURnapUsc0ox7Ux8cV8ASvMW186cvHTYPpW16vHxs6N+sBY/cRBczme9iGkn77gyYNSEFgyGX5DJZ79F3GaI75QxRqAdg+KzHi/dr1RMaKIxzvM2VFEaIavZsa8jBFgY+eQREQv3xwBXmmsSesyLbR0YCuUJaiOlWViRKaNFWgkxmKAVLSBlV+EF8GLK+Rw8YJqpH+ks0/cOnzvGBcmYNWQn8yH+K4QDMixxzxBDgSk7qGzVxc+Gjws7wDGOADHySAme3fMHSj3tFt2NkIpgUpKOqpKj/MYq5rT2AEgI/sB/dGhCJCxVBCmEcVPSyiRU7qpehiJ8bdBpU5UuhCxnJYfu/BB17kD+zVJ/zpHGnICZoS9Qvz7dNl2KWo4tsidgh02MC3r4xbMukNJYwG0K41ka3I8aD9oz79zn8gPz/78T+i76y/xL6bjAmcPqBmVy0duSXXbYiGkIZOaZkDAs5zthRVeNVShkwV39UMZE6VNLgeigiJj3hwAb7qgGQVIUmvFAkUqUCjQC8iZH+trG+oqczCWEW3hFTIj78DgrBUScn8YashM7nXmGswjY32Rjxv9A3gwsg0PMf71cT+UOGbkUqIZCmjjEgJWQrteanj/DVPBX7pbnm4RNAGSmDDkG1Q6LN8P8+c/+YHVzpwXvzXP77Xj1nD9fxYMSPRLigR4Uaos8+OmGDN956/slb23sQI+ocsS8IY1WUbuj7XOmTbL5P2nN2WeR54nVkswWMvWYmVFb1XOjbWg41yxS4r9ZPjj/edAzxP4FjMDTkaa6igYbB4IdG6fIuOiECmVA75U5e+ouIYnSZV7FZqUia2KdxDVVVkDcaZNNIJt2hFEctyZn87I+eRs84JOCNXY6xL6LDpwN53z4Xpw8NRP2xd/79l0R+5e9B1JO+Gk3x/sOPCbt6F6pSKQjgQ0xv287uX/4udXkMJeCy4uA1+HLkAXLhXaVyArn3lLLKx8zT1hIZEvcsxOeRBRoQWpgPaBYittl3q1mezffHdyvl7o9wYcw7ZRoV4m6YZO7HjFHIZ+h2HjnFkjZASm3YstELnyDuXbTHGwUUYMUSsdG3QPXPx64vSI+XljHjWif4N252xE2bUEd8+cm64513zDrjnHfSB8/pb3mU/e3Onn3zyVp9+fqcveB99x5h90DhHWLoJHzpPlrlq4V27csGNCsgoBfZpGML3bSfkXNG1oUOHr211pm0ZmwVWSEBkMi+GPR17ZwecxBmiECtFWUKJ/qCOWXhGfiJCEQCNADCZNvhs+GMlkFxvtI3fmTkApPYE7meaaI6/sX1yvGGnFRvbZx4r0K+ZyJHEbFzkwOBnzlINvSKlxGdBGfJjqgCNZG7JGOcoClmWEz454gDn8pGz/Eo82DaynNBzudlPyGB5TvA5gXMELu1NB+zjy/Z73gOOyGyuy2RfTDIPg+PH/akQYnwNvmoLPdLG96iN4IkN5hbApTCalXvJ4fGXfuvv6u7qhX7jw++q14nknTTzcuZDvRkxTcIKmUUG1+mQFIKMRBmRSoyZpUjgGafLIcWli8tI0EKe0Ji0YZAVh/BBMXoQshNcG8CwKgvHnpeLaaqQgg52T/rmedFuv9P1ixu9fPVCN08Xxj0Kjk4dWdQej50DTirKrJwWTBE6s+keMeqZhWXjF5+Ny4eOYhdjWq5EtgJwgSOAl58ztI7gn3GKFJqnSf6lzn9z7QUXxtf7PQvRhKxVBb0jQgIvDNQjQkl0lJLyhfHr16/1/ocf6L3339PrV69lOsH4kQvj8+kRO3BhnAdMdKTuX2JOOrAA3nFhfPfuwAv2KmKJZUvoJ1kumws244DizZoR9VglEjenooS3jID9OpOtb8fomH8kh+j/Olz6SSdwjTDwwfnHPrzWf+2b1/qTf/tz/dlPHtSc7ATwyuXQxgV8QxBmqWFTL44bPNCe5Jqw26ySi6QdJB3IoZX5xvVLRanSNKdmLowXFvWrq4JtgKuJy5Cq/a5g54KdU5Ep/4kIDb2kIT4FtKkj60Xmrgdk+HNc4v73fmbWiwSDsYjQV39y1PXlNwh8NJ5Or4CAaAza0d3W4E9yfVnGwAr9f981/QdvNv23v73oo9lzsAhz+B7zO3gXCp5xqY2u8WX8gNf46PLQtrx56es4Z2tnnbioPzweiIejOn6q5EUpRZbJ80ilYROPMczGMSSQ7bzDxvP4W+xBbEgri9EDv3yOC2Mujb1J3HHhedkUmrqJPckXEfrp/hrY65ffvqG3a0hmHMBcAs5ITf/l475L7atvUMES80MRISmIm46cDWAzBqEBHaxIKcmR8gSuRwRTUhFAEg0ltUxVVxyIrq9n7YiXiY2/AC7nKTVTr9BwjqwsuI9cXN1xMX5iLfDZB1LDFv4F+MyBBNZsCkW24SMXtuPydhxIzth9Q86u4I+Q8wT+PTbzhbFt503VF2TeoA/QP7AZ+FfUE2tQZ/Oynyr+qqUqJ9YamK/E6hE8y/TG/660L4zJ+Xvy/wH+B3gc2VxWNsBmp8KbcNDGYWQFNvdDwwdlwkE74u/T9/6OfvU7/578fPjZ79N3D7/M+jVhC9arqIoo6FjBncivSn4VJba0Tzu0HBvOZccAYrPebDqgg3VxeUK3IzKdDPSfuEQ+cBF44hdP8Yt5td3nonmug6cPFxV/lcBn+JCPWbGxt2F726ChVOjybOjpvhXdrN/qNQO5Oiu67d5YazYDa7mI46CeOK5AuGTK/rY6BYIlQ1NKU5EKHYWSqONst+nIYebAWnZCH2/IK3QsGGQkfxnEg6+7x7oUktxtugmvUlLiIx7bq4G7IbdlX+0f5m3o0wCPgyYNO6SSuTULcgFPtBJ5i+WkdN1QqM818VdlTZzZU2ZdXy3EPcB+fbVMuqK8cR7Q7zHX9/tJuwUfEGs1QtbhjC1X5NsoN2w3/CxpyI2MZ+SNiDHv9nrRjeFq4XJ2xoYJotTRK8EtzEMsFboH0FEAxMWvTb7AuvNB9PGoR9aax3FhfCSPAPa+w+Fejw/viK+DOr70vIruU40RO74IvkaHK/Tao+OOePLZ4Gq/oP8MLLpibIfulbGsBZsWFYSo1AtCVQSso6xjrdhhj2UpI+4dl6mQ0McvkoaV+kbQr8CGLRwTG3Zy3WeXTpyKJzOxx3ShCW/LlihgvDN7ostOLGDYYfeGzUf8EqdmGSkZ0iUijIsU8PkQ5V1jLrjBmNeuMc7Ihp2O5NvjE/ji+MiBccUfYz0TD5MCWUqkSqYiIEK3aVNwZhA54rFQMuRhl6AqJdGlLx9iftQpg5EwE5eNXtc5LwWzgrcoj8UTnulVvqZaiaWZ9WfRQt2+CPAxqWzrM3ZGfGEem0oybeZBRgyJtJfrlpEhcJpsy42Biz7YamAQl0YYoKcnKEMRIfurZI61rhIbExDmAxHHfsPXDYab7UifeOwDmsjWL3xpGHcDd/CnDWlVYraksGsomBcxvi0Q80KEw4AnsvhWggR025ewYZBObEWEIgIqAq+PM5/lGnyRb+VMujp3AZeGI2fVsVccLvtThn2byAXUFE01aJ9Z587sgZ7Thv26zMn4lZyZWbMXw1S0A5ZaLjSwW4lQAnzGHI2nj29/eW2xTZwjEQ07S9Mk+b+K6/YP/C3Dyv7Q0PXZhpblTEyfn/o6RmrYdUW+sSYj7zbmYgv6zaeBM2giSURKwQdRKOTHJU0M6JbQ3SV+oICUOnTMQ6YDWDyD50FN1tG6Dp0zVCT6AhBPaFRAcviLx7wMVMfHslmPCzR839mm+sXX6NmHEJ5xAbeHTsjCB1HoHxVTgiT1DogRWhbbBQAe3/4glazXSiI5Rjo8cBt+SPbgwnpa8GUgeteGTRvjXlOG+VAadeQ6CIOL2a0EqX+ccY6uxN7mToWSmKpThXZRoZ7YKDOVo2Q8pYjwl/x05j1p4qYYBDcVKZ6LX6jQDiCfgDICg9UAABAASURBVHqESjGkKrFoHgGPCI8JMiE/tgIuFWyGiRBbBsvbRqexLtDQrjPo/oYNGmuqUUzDpUwS+hdsyDHg/osOl96/B4Vxtz0vmWcbIKpqplyOPhASiAhF/L0gBR9AUoOR8+KMD49cKhw4W53Jd/eNeAUnmW+bVC5plqmSY+Vim8IJCFlWDOE8RE1lBjLEJW8lFebWUsacaUpN7LNvvvUDra9+S36+/+M/ov00MUfYXZRcFvM+6QvjyZfGKaTtatiPMKbsF5vDDFZCBBW+KnRrgXemCgOGpJ6RiggAOiFmGaBBrSF3B2yDDg5CK0soCjSgF9DxmG2BmtAo0C5K6NJQSIBHmoKG51oOppmJOjI3A+uK7bNh4/V5DWUDOgOEwqA51wnbVJVImX7JQv+lHhnQD5WS5FTlnWPSPIFLWzwRoUhwaVdwa0qFko/+AO8o/63XV/ohvP53PhchbkR4FkADO7jFFCX96YbID4ZWziWOhwNrvddK6xNstsYJ+EUwq4c28jSpz1Nhz52AGViQcVIpvHOA07Cz6Tm2Vhy52hYubRts5PjzmPcV8zsSgywZYy9m6pOUiDw+oaC8QCjgnc/yKCT0sHwlCzYtKhVbYZQCVGSc5iqXpSSoMWhf5Gs6o7PlO408WDk3nnXmXcnyOh8dC0fejx64zHx4OOnAOfP/rdSP4fGHONcv+GWeJy1+L2RfK7wbccWjFtIZTid0XcVT6HCMVeqV+CmbfHHsv/Xr/xKysWdtXJRu7MZuY0I1UG0Ly3rZ31lJsL33VUPHlo32NqDhl6YVG2+2NfbciL0NAp6P4irkZZ1nZS0SNjSPjowErsS6IEQMbEQoDDoHbOL/aq/BZwjjAQOCNXieoX/i/eyIvXyxeMCBJ++zrHmrZQDOvjB+XHV/d9Ldu6PuHZPY8c3dQZ/yLvqTT9/qU95Hv3h70N39mfelVQ26vB2PC1CfeX2ensZaIuFS9EB8ZG2Dz6qVM8cG745MjtkNGww7MM4H3S74SSAHenvNPoO/IqswQs2qKYsKYwFd+aG0qq4m9WQggoqIHwY6dl2xy7N9Ya3uP4x5TqNuuxs6tu3Ma5Run5h3xj8rkxp1C2jZppqq2L9SJqw6Rl9xfLMS8E7GIgJKXWJM8AhqSV8lvibiK+kwzSM2POI/x67h4seNKV2W3TIZbwXvhP1O+PHEmnFCLufiCd8dsZH9es97gOuC8zIV1u+qZl0ASyI/ZowcfMCSMKUiEEZ+uvLMi9nxcNDp6SX+RNCsMLUADYe9/uxj/dKv/nX99Jvf1ZsX76njkMzE2YlRLgldS5H7FInqiRCSDWoaGzQ2G5SEQy75sXCuM0RAi8ORoQvfKaFfp0qZCv4MPOau0NhwygYSH8ZDyzTxEriMF2MH5DQVlVoVQNZZdV407/dcNC6KgnEGvWQxS3gWbby4NKDTLz8hBSC0MET3CEYaffTQtl6WoSNLQ67+BIwqmZzYZrz4cAm93+2Rj4vrqx3lMl48axbwUoXS9RIFnjDgU0qq1KJSihqLziMvyvd3dyToW73l8u3d27e65xexx8dHPXIZ+MhFkS+qVg4MKKPslj+gX4CUoInI0JIQV06wRoB26wdyZsq2LrZ3gN8k2bjYWkwM100TYGR8XGVIjv1R0lGh809/50b/BL+G/is//EI/YMGAjQYbZpEDmtHrGl/4nw15/eqVXgEvX77isvdq+CdzkmKnGLBX5E5ZF/GlFR4ngv5I4hycDNQd6KWkdnOyyVVd72ZdLZV2IS4SW6f8ImOYSdySocsf+ewrP2EBqfzgYdP/47Oz/rvfnrUHF+ZS5oAeYAFitlwaxINMUujrTzy1XQYDBophh0vZtWLT/9cXJ/2vfudR/9S3dvo+F9+Os2HLIQ+E3XAdApFFtSz4aaeCPbLMCmI5skqBjBGUBuoS7msasckCsrIRCjoLm8vL25d6efuCS50b8mWveZpZWIvEfGYrbB8qfCSch9aMS8XOi66NBe8IvQMX0fdc6DwAbq/EaWNzbASEFy+kl23mS+NQ6Ofu7lWUioCsP+g28J7KRtmwyQDX1fkDIvih0Ph8OVmXMVGC+4RJS6CFIkI5QMqkDgSQJdGjqLIuzNNEfMyayqTMAngssXFIfFb0PLDwHgesOhNrK8kz5EPOjdw4swivT7ARnG6ficsjcCAXD45TfnE/Uj/RN8B1H1jYZN+yyX7+9l7+94489myDDn2DeBBl6LrRZ/pH1mTb/G7k/Ilfy88X4AeuBy6LHynN72y/syYxbcwf/hhfGrap2KPgUwphKpWUfuM7f1k//ug/gqv0vZ/+AV2f3leAYMhM5hXaBXopzKMzm9GJA8QRmY4cSk/w9Npi23gTPdDnDeqIHU7ovw37sbjgMwFBrDi+nJdX+0nXwNWuEpdV01xVSiJbwDdHvZQC/5RCMkSEEh1ct33M/wL210aONdigNLz4yDYdmyo/XJ24eDyz163rgf4TgbTKh+mAPKoq0TszRzxMrFkIQex3foA5j0PoA3b25abtbNrisf82bL6Ow+KmRr2RQ0gAbYRGXlHo8iXjj9ilL+FXAOuTmSrg0gQzRPUCdIyxkppqEr/lCbAXfdXzANAU/EnXS6JDakaHeZ4oL+2SlIan8TImhcaDwJbtRGzbb0cuyU/kwdn+dUCBVk0PmLzXms6UyDLhu5l1eGLNrbSrdstEu+qKC1r/zV5fJl+zRo99mvmRwg5i/2/E06YzMXMm1zq2s95JtEVf1beTOj+AqZ9Zt1claw1siYsgh1PzBC9k2XHIN88d7Yn2BI8ZW80VPNfpmwGPVeIpYZIZykxopSKLvv5khAyBPTELMiAvNtjI/4Z9GnnfXafP/l6R2+BL9DMHmzO5Ydut6LRyoN1InIjQgi/22GGZK+tRKiLk+SfnFHTP5Mo6aHZ5nRR2EE8CAYwPAvG5jBOEYILWBSWGO3VyDXk2aJme7XpCHufjmXxc7U/GNuZCBHym+ZNwsDyQ8NyGflQVmAYzYasApACtI+PgSz0i6AvohEhtmSzDGrBqrBmDFmLJb2AQDcroIeuVfA8/wIQPPEIlU6UAgzY0pEH3mfbXS9dtK8fuBtNmQHbbccMO5u1yo1/IYPxQQDG++kYmOmS9TKejyADs36g36GxAw27eD1Z83IANmrCSoVEHhTqWMT0A8ZV8RcQoMySqUBX26bwcdvaYBjyVEFrhZ7rm2xF20IVv89hTjHjc/mtQaihlvA7O6AfHuJaFJUmQUPBHsrVDTBEs5HHjee7ggbyOlyMx4j3M8eK4MTiGHDcrkzbA+NvQt0OnyzTMR0/P0JM63J650rrgNRA3aGzYz/ZmAJnQAqE28uREzgx+rD3mfRrlWe73BeeGfrb/ZQ/esN3KGnKBE3vO2cBZ5eh5vM+cif0xF7qr+QIN2JD/AmLPADbEwAaWz/q4NFhG0NHR4yAg/7AhVZcD+PIcdw197GQrb6AjgsoAaRRuSkoamSF3eu7gB33TgpsYUUQAKb719z7M8MdAXFtAqk8oxjZIqKnGl2l70PwyoTfoBvtEUZ0K63bRxHo+sW4WyyRsguINv7SActJhCKGtiDqAbsIS1kHcGzyn46uGTduI7xGn8EctCAidgRKKJ1oNSht8zhAyGB+ySmQoEZSpiGSeS4mKIoLiGdz1VGeO54VCQkrzjKDOx11PhYfg6qJjGw0gfUbJNEr66XC8NMqGfKZlM0NYpmUZDXp6IsLd8nxMJjPwHLcNxnXbdU8Jvgb4y3VKPpLpAJlSPutDWyFh6AGOj0tctmFjxBtkM3Ksm0yTpxS+SqaCjoxQPJOgXNFrxeYbvvF8Q2dNZgg8Y4rya0DXj37+L9LRtNx9W9/70R9BnKbOxA1aIy/JzfPYy7axt2/Qt6wRMeSqSRmJ75AJenwuPJ4qo+CLj/x0jNb44kPTvQAyNkNL/BTqrg/o2EJPfJu8Pngs4Be8MymrIgp0mGe6OLM3KvREpmS8CIUSCPkJrEqXPFxSKshfS5AzobkW8qVQT429CqRRlgQ/FMHs3imlmkVTrZxZKvXgnJcK/iC8LANo+FXap/RHbyf98dtZf4az/p/jh70Wqco5psKXNB3zXS/IYqBQBNRC47FPj6zhPqceDuv4CxxHfIIrBOIApMJ2VBXIXoCqCeK1Fs1TVS0FnlWJ3BEpKfT1p2OXjt8ba/jpmRdnOPM9EQOW4cm0X58mISdfzMY2kgbOs/K0PWx9BsC20JE0CjBip4TcTvojkMmQCT1o2Z/QQizo9q9AkuXx3uH94XK/1ehr+uvo9wp5fx/vZhW8UAgScuwc2Td8wXawfsAJXX2+20jslXMoEa716c/5qb0x1pBmYwEw7pG88H/6v7IRGzb2tw0BXXbo2YawlfWbasrrcJmIH/zdoHXm/frE+XFl77qcKzf82fTI++XjgZJL3Edi5HzucNV4GkY9I+8Zvaxzo+6BCZ+O8zGl7Wc9N3DOvJtunGeDuB9n5Gr/IwO2jQz5MS4qcZbrQnzBAulEvjX23k221Qk+K4MNxGTuzN3MApjmXAuxn0AQW4G+kgXuENrQ7cQ+fcIHK2fTFZlso9W2A1YCl2L4xXI0vho8vK50E4FUhp7oJrRTGUURdDIG+pdzPQeWyN21UTFtg9epr3hc5kmUPQaHLsTly/MNG8iGBnG6ZdQgDif0rCVleTy24XfjbfYhttkA938JyLCh39Db8QCxRG44y4/t05izOW4Yd9nQ3aVpnek/0f+IDR+wod+7DQfqhkfKI3lp32z4mKlj7ZlYD6dax/uaY8IyR8AV/kNhXR7LUqxPMkZXvuMi8u3nn8mXkQ9c7vg/Yz9wgbweH/Xd3/yhbr/4RH/7+79Hd8sV6KHMgjFsEOowmDDQMk9alpkxXucwgBcML1SPjyc9smCdUWZDqQ2jbZQOCCtwYhE7EmQHAvZwbDhRKgTz1W4n0yzQhoWaaT7hEUsCS7XW8Yvd7c2iF9eLbvlF7sXVwrwqRdGJzeQMbEImAJsTNB1bBMOTksvkHsnBZiPgVwUXqMtSefGtWpZC8OWAUlKGYGYjSFZ0OXNpdjod+UXkRJw0TVPRNGQFywaXoBeasvLCvNOrF9d6/fKai5FFFbwJmpa/zrNKrYqIEbwnXtB9Gfz2zRf60e/8jn74d/+O/u7f/dv6zd/8Df30Jz/VJ598CrzRJx/f69OPH/TFp4+6e3OUM/d6v9Nr+NxS7qE716q5VtWpyr90nVn8HrnkO2HAVTxRBu+J8VqqRjygXxC8QRJgDoXRAH+slgFXyGXn2+VEkvzzP/tSH85F//zf/ES/+XRZ7PNlzYIMEzZY9N7LV/qZb31T3//5X9D3f/H7+sVf+iX9POX7H35D07zXxsW9+qTUXqXeaNm91P7mPcV0peOa+uLupE/fPOrHn9zrx+j+9t1JKzETzNih5y0XEzdXk272Vde71C0XsS9vql4BvkieiauSYA+QEpsn/s8MBfBtRWhRAAAQAElEQVTX75p+49j1j384SZlSSTX6tydo9LUscsxc4OJrJ6CT2voGFjMIw/BRw44NhMai0UjsZ+j0/a37Tf/T37jX73/J4eDDWWKS53js2bZ0qs6L5qtbLdevNO9faNrdqszXSl8cRyqeQEooIBObpn3kuYnMO+a/x+X8d771LX3nm9/SNz/4SB+894Fe3NxqXiZlCdWamojhUlIbMXB4WPkBaeOCpmthbGbzqkCZoI+iK5vYYeMFztBPOnOhs7aTNsrmYIxQ1Em/8eK1PiSmf/7unZI+EhA1mzrJaGi2CeuB1wTz3ehvgHiMnwmdoGHNKDNTJdE5i8Kl6BxGgyy27k/gGREBbqBbUSmGqpITi+Ws0md+XJkGRC9QSUWKF5xV94ejPnt3T2l9miJCDYOez02nU8M+gllq3UIHNux3/p8HEIdYSzmlGiIdybEHNr97Xw4Tp/7F9cQaZ9WOvMz6b2r/9LN3uns4yPEx1UKeVGxdNZeq5I/Qa2XN8wXlWy6Y37x91BdvH+T/+eCBTSAi0MdycGjwJSZwAh/3QVMDuhAGxWw3+3iZq3xB65LprH2r2Wim/7d/z5/Xu9sfKVrV7/rkH9SGDp7fQVx7CPF1ID/uHpvevjvrHb8w3wEPrClH1pYVxhv2P2GnR+x0OHWdOMSgrhpGSeSYiaUdcWa4Xqpurma9uN0NuLnZ6fpm0g5ZaqYEz5oFm8zaz7OWadLE3MoBZJqLCnWBt+Ibb5CW4YAcLh1LnXVMXUJ80PAL67b/WYM3n3/MXvexHu8+1/HxrbbtAM6mWgJ7irrAD+KmYpdJpRbIdNagpns23rfsaW/Q+xGDmDfRrDMxfOAy+kCsn8kNHxIatmjkeaN8jkvHu2Pc8on+CZ6+6NwvZfzYdUXptvWzv+y3Ib8kTKeJHNxNKePfcsFu/D22WOir0OKjsLTNcbqpwZ+pRFNiz85hr2nDDivyboZ105FYuseHd+j19vGot/dH3dH2336/J6Z8+X/AiZa7kkc3+3n8O/q3+2X472qZtcOXcy2aEACUUd7sJ73/6kYfffhC3/jgxSjfe32jm5s9++ukjJQPtA8ceI/QX5HFlt6h40vW8RdXVVfoxkcLffup6GpXtSc+lqlqpr1j0PrvaLvPeVSRo9ho2Nc27rYB62+owVNA4OdQllQAo0w4d5HTnZjdOA9sOuHfI4fyg4ED+QHfH4nrM3FNmmFbmby2retMrFmX08p84AjCAbs+cI564EffB37gNWzERoXn1W7R9X5mr5q1x+ew1gO//t+zZhzIn5WYNmyUg1GTWHbxrcvAwwnvQKMQrAcKHXy6vFZZ504MuBT6u2wgruS07XyiPMLHMjsWHCewENaBNjTB9bjxPG5aFiD9N8cKaHxYuoU6dBdV1qyqFJO1Qdt8Nuhv+NTzz5TmZX0QS2I9EPkdzMmvgdC3gbtxvuowCHVohyrBb99mCUWIXhlVHR935ognIuQ/vsg/2nfAmfUHcbSCx/IkwxM6uEziO+AvPzihMWjYyJHz02XjkVw44JcT7TP9Jy4iV86xK3XrtEJ0w+cbNrPPVhQ0DcgJ8sRaIVYruYuFkF90gkqsNa0Id2TNejyw7/Cjn2PsROycsJ3XFNNenafYwmvrBu0NfxrO9D3jbBBs6GjYkMdybfSZV2ZVzUlznbQD9uTrfjeTgxVJNGL9QHw/Et+P6PlIzj8M2HRP/wOyXeRDRuoPyHkPPJC398Ad9Tts9EienNBnxYY4RoYiySoT8mIrH31Chw406wWs+HvFlkNv1oGjAVvb5o9DphPvECc9sC+fyKn1yfbrwDvxI94TMOa/gXMgj4z74Nx7PPCjLPDwqPuHB/R5HLSO0PcefR623oYNVsuB7Vw2yob9DJtLdOoDAh34YOuOH5r1oH8DIMU6IGEC2Q+Et0RKRITCRqAujBAG2sneVUrK609JyhD+iBHboxbuKypZVFnTKjngtaN4TghSAb4QBiB5+5BJoy8jmAeAGxlqyHckpjA346EJerPX0aWO950d6+rVbrqs43OBXyqQcWPRWVk7V3TtSBYJO/qa+EOf9Wwo2oHGYM+irYdO5MMjZ6JHx4uBveWAv0742fHh9E/oB7Jhatbaxj604UuAvLXdI0K2jaGAW9DFZUX2Gqm0Jr3zbQiBLj90DX2b5cM/jkMDrGSIMG4YdeDZvxu49uHXwVPXrWtDQPe3ju7AmMjXoOAv7CHKiNCQiVLuANc0IC1SdQCm1ADGnuWE/OAx6ItnzKfk07ElhUyOhXYIYD+03mXYKCElT0lsNE1l5LXLSrxYX/GM2IDBhkDWp7l0vBOsXoNOxIbj42R9oSkFfmxaEe5MYBvHPtnAP7RHffwz/778fOenf1DvvfllPZL796wDb+9XveE97fN3R86IJz2yfsAG1CCmivbzpAkoyKZMIkpD9xWkzZsJcnUM1jHYpWxq9Jk3ISdhj1CRsDQ7g7ZWmJ9aeT9ky9DhcdMDZ+4DshyJozPyM10RqcyqZJ/KMksxqfUccYp60AnaIYETjJc6qZSikqkKzFOSJ0X7fZX/CcSba+q7ot2cnNdTk2MTvJLJnFDlvJIZkjryteFzqkr/idCUVXMWXBrayBXb+IS8+036r7yY9A/sZ/0fyZtfxWemBXlNfC34d0d+7pBnwYYzfCp+NyvIyqWhMe/EWeUBv7xjjX7DO/k7bHLAz13oOkDo/BUgLJ9QplTgdVkfpnHHsmOdWIAJ/hO8n3mKxzHovPbe4b3iyJp9wqgrsYQrJQsGmK94ulI9YCLkQM6NRWnFSZ0LVxlGgmykbMM+AHMu2J1ap69DQcyWSqZqrZqmSXWyf1NBX2KTQn9mkZ8R846F3ofO7gt/AY/w/vfqpF/h7P5N9r8TNvN+6L9B+/btgTjmPMx72h173D3j9+wdD8AjAXdYjzpsRz3yDvFIeeyrvGa2kjrB6xE73EP3YT3pkXfjYz/rqDPvyyv7xEZIr+i5CVGxc/L+MwOTrvnBYLmeFLPAPesweJ1ZI8+8dx312RcP+slP74B7/fSTB332+XHkmmwVFDuTT/5nNw7I7HNYtNAeJrf7Wa94z9qz3tuHHRk3fHAmLpLcut4t+uj1C7334lovrpYR74t9PmKtaJmr9ruZc/is3X56gkU7+nbsH3v69vsi/9ffN+jw4tVOty92jBd8JRV11QhNBKmXTe+pXlscq87XR+8RwOhDprNzY23kd1PDT3xkX67otwEEg6ZaNCNjraHx76YnfIiBQv6m4wy9nvXcoLdyJjyTGyfoGwYPYnUFCBH4CJ8ISyYQigBkcH9n7CKLaRoiQgV/V2LQOTMTh5X2hrC2/2UtWnVGD/vlxHnvyFnF9RXbG07o4vw5jP5VzinxYCbVEipUKOS/2NQdNdD2+e+0raxhZz3y7vnA+egd8GWckocPwCN5f6L0Glqwx5QVOxVVbGR4H1+/vr2Sfe82IqGjhh2kUDCnYMvK2hlRlHdcGL/54jO5fLi/ly8s9e5Ov+cHfxNHbfr1975NkJevCMDIEy/EQhViyzxpx4JSSspGP+MQK/9IwB45wJ0xkh3+7OyV9oqRThjxxAuYF7IDC6bnWrA9gWuaE4GKvNBsHCo2oBEwkuisddJ+mQlsgvKG8pqSJJumWS0qiZZaFTqzMawEDfGADp25oUD5rLOaUisL1pmEzBCBXeVEcABO6FIyVfFUepDxxgq48sLgF5r1dNDGQhAkwVSLChARaiRhh19gXPft94tevbjRq5c38n/+O5tuKaq1EuizknmS56GjFyJeLt++easf/ehH+uEP/o5+yIXxb/nC+OOfcFH8mT756VvgQZ99+qDPfWHMoiYWhJsr+OD426u99gTvQuBO8KjYsIuFh+AavzZg9yEjNjTvaZ5H0hVkkI0EBAEZ6BroNsDZDQ3TGcCXA+uWJP2Xf+W1uJ/V//iHX+gzFlsMQB53QCMwl2nS1bLTe69ecmH5TX3/F35e3//FXwC+r5//hV/U+x9+xCGCC2M2f2lGij02v9bsC+Pb95QzF8Zczr25P+iTLx71k0/uWSTvufQ56Xxi88C/O/QcFxksiNdesNjMb66qXl1Pes0l1DUL5IysBf8YIkIJRIYiUpGppP4X3jR9f1/0x7k0jpLqmWr0XyDVw1AupWwZjeTCVFQkKA0QjxcTQ2PQsd84BA1gQ+z0ecJvY69/9TfvdQOf/8539tolvb376wIRxNWiZX+r3fUrLVcvValXbJIVWzEvkMmcDZ24655u5ygUEeTlotcvX2H7b+nb3/y2voG9P3z9Hpc+N2wAxB84OaXmGV7ojJgcvNbxN/6s3DIFY5dxUk52rBerI4f/I5vgiU3wzKXxxmbZnnSznSKqGjL+6gff0PvHo95jHQhZreYvSDfZLhtJPwDGl9IKdCV2N0Qwiy6mDn2yFMZy1PmiGz+gdAcgOmgzAxyplAASKNixqiSgiYti9ObSOPiBInqFTEh8rNc9sn727kG+wFmdB5nIKZ3Z/M9sMiwXsCnkfrJJd5bKMxep6AKBnIpTUSeQHlmk7x7Oent3lA8f3hDtlgMb4pt3j/r4szvdPRyh3eQcnVkHZgw8FWSMlEPEPB952XrLhbEvmT/nwtjlERo2S+KvjXx95AX/ctnQtMEEk6oRCw2ZBGJihwr9ZS5s+JMW5JT1ZS2waae5av8y9Hd+8c/pVA5ajh/p9739zxPnmJOI3si/8zl0IN98SfCWF4N36PaOw/m913jkWVsfvE8wP7CWPwJHb84bNJCl4M/FMsB7t1QOHRMXjovG/xDsxZ54nGnP2pGrpRR15iR2sE12/OixmydZzmnCPkCt9ps4eDV5s7W9j+wrtv2KDCMeJNRMNEg11r/Dwzu9/eKnevfFp3q4+0ynxzdq50fGV8FSuFqYS1lCFTkn5AwGVox0xP/egN9x+H6D3j4MYnrsLJ152bkcIE86kRcrsdxGLjBRAqejT7+UxNRm+dQ1bAIP22M3V+2BBZiwUwUSYUIaMtUMLTW1kKu+KL5mjXO5w6czuBPjIT/wgYcPCAZLEPE0glwb8jVgw1/rtumIzRzrd1wWvyMe3z2V98Tds11P6G7/Wqarq1kvrhfdGNjbrjgoDpmnVC2JTqKUbsB7//WVPnr/Fnihb3zwSu9xgXzLgXVeJily7OePHGjOxIplCmyyn4pesHa/4OXsijUJ9bjokq6X1M1StV+KdvBawDMYfw+S6zN9aTtESNDq+EAG9I7exZAKY5lS0EgqLqOYszgLNJ2wxwl9T6zNJ59j+FHokZe3Ry5A3D6RMxvnFgr8GdrEPGifsecZvx4YO5IPvrg6HA/jPHXvS+PDg7ze1Vq1x27Xe84rV7N2c7WkuueweM8aeYDwmcBaAfvPIDBCoQRkIDcaJWwZkRrfjUYHGguH+bh0u4921wa9FdnOgPU7o+cZXu6zPo254unQNe8zNjCszB8H2JBIBVX2UdCe6FFDlpJFL6twtAAAEABJREFUWZyz2AIbmOZKaV5n1syT1wGSaAU6dupME3wCjRSF2gU6emzk6cq5quO3Gn3wqyVV4Fsohd8EnnEbtGDjJjQ0no3Yt/2PxJT1s96EObbvF7gw9zbGvGDeBSApy9aYv2KXE/Y54ZMjL3wG10+c/VaIncmfMzjGW21XbOf82JCH6aKAXFcgq2WepqKJmM1M+mELgvmcEf6EnF677x1jrps2PC60N+zcZNwO4fbkC8zJutdHvJrGxlg3TWTZ8K/P1xv1ztkosW8tVVOdtFtm7eeZXJq11Dp0P5oneh6A53x/IPbvLM+ATQ+jXPVArg5gv7l/qt+xTty5Ds4JX9vHiIMv+nBVCanQCsDKN2zlmL5A04odPe8Cm07IcXD+YP8Dtn8kJx55EXrkAvhI27qt6HjCTkde4A/gH5/gwPgl747k3RF5H/Xgy2LO1PdcGD/w4m96B2Lb/j2a9xOcLbsBu0FeFBqyWt6Ozyy/gbr1wBVybtn2G350uaK4YQOPtJCSiiFCEYDrxERGKlwSD8VlCSV1hZ4YBVNDhX5DLcmaWminivGfcIMJfcjX1RqCUVcEtC4wcGlblxM6n12hPeJhYh1lr909wf6pnFlfK7EaFVGiEWfEIKtcp87BSfJqg/JtQGdEgOPaULBbipDiTES8cAZ6ID4M3p8PBK5ta9sk+RzoYjpnOu3/AxMNNBVYoJZUtQ3Q1/VSsAH1ZF7E0H7kcejyYAFc0wc0bGGbuLyMBjRDTBVT5afjL/vNseg83rDhho02/LkCo72iX5MYQnNBm5nxBBTWRU9t6xM0gn4jPvvGdCwH7C50EBSSo77BjxCUZSWgPHNAH4SpQiyCL6rWzGtxg7jpDfr0i/HMVPX5gP1kmaoqbboV4HaEtwwdXtZ18/oy9GtyTJxYl4+c7c74h60SMQJ5RG56fNNqfIRfmXMijn509at6uP2B/PzKZ39U7XEizzbdcS58e7fqzdsz596Vc5nndkWEKr5blso7L7Kx9mRe9osNhhu5vEG7EVP9GeDXDPSbLyrALuU/YkXp3fOT9TG1cmFM6vODQ9Mj59ID69cROKMP0y/z4JdRFTlJ1LeWOqM3KU+MC9+mFEUF2co0q7BmZknaoXkJ1s7U1T51PaBQL7w/pSZsXoyHvZPgKsR1NRQpsH1DANs/WpA+yYVZ4cKsyvYIMFZ0PGPfD0L67380a0LDf+3dST8pBfpVk+OfsRk+Pvf4rLObi3a+rIYPaArGUxLsR92+Pq5NYx3HHl/wDvLuYeWs18hPS2VgQkdvoBtoKqSIkGlOEzzYL3bLgv7zl2fvymBmUZgZVmv470xMHFiLHwHb/kQen+G/oT8E/S0/jvke8I5UM8B45ezctlWNeoQxAGJA7P+iBFsXELneqVNCMSIUJYl5bDRP2LMqi+VK5C8q2CsZV4RGHLUu8+jw6ZJCgp5k53+O/P8X9so/TiLGsevIDw9+Z3vD3crbdwe9vT/pnnXsDv18h/LIOeCwnXQccOTS+KQHLo0PvAOfObP0TBF6eiSuHzyH8oCeR3Q62V7UNwP6dfpq0XjvubmedcNd1vXtzPt+VVRx8bxC/6wDd1TH81n3nNE/+/yBy+I7fcxdyMefPOpzLox9yS1rhb5n7H9/j1zsyxs6paSlFN3uZ963Fu5jJmyUsi02/HRmv03mXnMu/eDVrV5ziXhzvWi/VGKwaEbACizTpP0OgM5+N2uhvuwn7dxm7p49ZM97yZ6z+w06vHix183tXrulEvdSkUZZkTFxQic3VmQ9s9d7Lz+yXxxpn/CHc94xdCY3zuTI6rULH67MOWPPMzET0Jum1AxMGQps73+SLalnFvIhRS96aoTTCg3TPKHzEQedDKwBmEiQFWzADZABZIxg/gDaCqKuQ6epg+iYErEUESrwqrWyFmCvKVVLQquxB56As07IuzLnDKOjdcXeZ2RYYbqik/seuHd4JFb8N9I3+jCPAj1sK5YAdAkkkBo8G3Fjm9gGR2gfiIsHFsC3nJHeQeeOM9MDZ6IH3s0fiVvnZkf3GqkJWadMZK4qUfTe7TVwdYkJxjq8CVHelyXYwJM5pSrRqWQqG6MdWEmC4/FRLz/7WL/0O7+m3+By6tdevK8zDltR1BuVlchIRejyYARXMoM+9z9BQtgAboKMjizsXUZ3vcvGl5BtwIYyNib2g1yolAIGOCB7wcVTgowizSekHgpJSTtLDAcxRYWgnueiZZk17xbVOoNTpQixDGmFj53RFPQVJUaopRBwdnYBPwFKEqPUifEqRQoxgA7fBlCqm4I6Cp1J5AcOpI8cTB9x2IHD7QlbOlEb4yEp4TNPlcSZdXO95+J4pz0Jtsyz5jrDsyoiZfwTzjed0/mg83rAbif6z/Ba5QRXCJGKpKQd6mxEQeecyUtA0RX6X5Ow107kpWqeoY2drPuRQF0JVNu5Q6HhAPu2U0YEcgBTYMe8APP4yE/46wk89+eg/yd/4ZX+MovVv/iDL3TGtmOYwUCewsS5VvS90XuvX+v9997XewYuK1/cvGCR2cNvUkaR4N3xqaiXrPDeqZYrTdONMnfoX3Q69nEgOPHifuZwE0rt54VLhEU7dByLRk3NUxkwlVSkxhP2V+/MkBCLRLmUETJrBX+o8QOD9G/++Ky//yr0+649q8tioZK+DhpP8G2geJrvmkZd42H2l+VlPj3IwfeX9E7Y/l//7Qf91ber/qlv7vXtHX5llvEpZJ87BzqxZH8RgO4ewPp4aRoZuolCleSe5ll74v/m6ppf+/aayqTehN7YjMt72/9qv8dOkzJDaZmZy2e0ay2asKkPeHsub5a5qJQwlszQ8jc2uvN21vF01JEcODnm2QS9mHl8iMSMDvz6y9f6/uef6SX5YcU7suoJXDdYN5cD4PL8CVf8hXARgXypiBgghb58OpIZ6KDgW4wGIOUTfoTnFkUUZRaVvweSNlCKnvXfsSnugWmqEAs2lS4v9Ac2tEdyyYeBe37Bv2djvudgds9l4gPlgZdnb35e0xp+UwiaqYUNdSI+I0MN/flgjpCMMGQcNflxr3FWkvXEJrOZDhNAk0FGANH2AmXIthFLjTzc6DDvM5uJ+UeECv7LkspM6qnpKVemGirs3sFh7c3N7+ivffjvys9Hj79L33/4vdpYL86s/4fTxubXeKEHOGWv8CGkNORISYbQ0OvMZr5630Dmhkwb5YZMG/2NvUbWGhsUZJqItYpMiDh0aOAZjA8aZAP5UhEp6WI3j53RbTWukeDbSQbbwjaTHwgmwJBbhFuT97gTG2pjXe3tRP8Z2KDaBapGrkOHJVWdkS7PBjxIIcpA5mFD5CmZygy6DUzgYxlW64venfbXP0EjIljbUqWkIukYHzDhGwEG9AoDBc2NU7DPhK8W8nHHAW1vYF3fL5OuiM2bq0X+n835x8hr2jsOz1N1vMpmVrcc5Cot+BYtHp+qbPMhe8aQXwoJIMQU9CV6lky5TLcjVJBjKkUVKMkYfZlFM/3LNGmG7gDaybh47P8VvzsfHMdncmclnjZ814eVQyVTM/rsDOh3BSzoW+GLAliiy9VCrLovafBRyg+2o4gIFctVUhGhi/KS+Tf8Yd7emx8eD7zYAncPHL4P/BC0Dpwhi5WHnG3WkG0jhh2LK7G+GbBlI0i6TP8CXldXDp1ncuIIWL8TOp7Q0fUjuXvggu0BcH1Db88sKDDVgs0KuXgByy9oQ04+b23I3VrXZt7M26i7TTdmscSMNUnI3Smo8KHfbaBZOPqp+hvKYxh0z+vkw6YjclrWjTzv4IcB7OeP5xqYxGRBowNSYmOD/CBDQ0ZMJtuuI2BD3kYf0qibQDci4BJw35fARONZN/eBxQekoICb/W2/22aOW5cF/pdSooo8UuryDHZMd9n4si2b/QYYI8QfJmVcWqJtHoTPEw2kwQ6NvNnQZXMc0EYRPh7DFNBHbW2tX/zj0gA/6zF40m7WbeBe1i7LY9gG3cb7atf6PAd7wQq/0Dfqjdhs8KA0DnQoLszFg/zWoWYhhir7fFVN52WO0vURY8TZAlzytGi3VE1TUWKDDkHL2wg6+4stHH3gh+yrgbhYLQt1440+2iv+PQGO/QH0+Qz4DI5Z43oOYssH8G4a0NvYAwymYTjTtxKHZ9N7kmej7bEVgxg2xobNGO/YbqX/xB5w2QdWZN5kfNPdwB30GD9ynj7y8nQiD43vsaGzhC+foQ8bb9D0eGO+ecAKrOdPPFdGOXRyjQpq4SfJ5Ya/7V/z8HyGjSVCTOIrAjpJjZKPImgPEI/rl0JUdfkSJPX0pS9RCb6N+DSvC4BhZgAfm5tpHZkABNsAy5MZmllHnT8O6RW/dY/B4ZklKMqndlCJiMHX/XTDSMIFTzZr2H3jpRiwjVn7zvYnNM/E1In6mXXxSP+JM4TLM30rY5eX3s6ZqkPjArhAlst8swRreqhSToDPod4DHb+7pYwY9p6AePJjm28IZh8KZYNOy+xxn6qDRmaqZIqPgnZEYCeB3jXswLxLB33ocLFtF9UBz2OQvnxsbGoRwflaMl2vIwV5I6DNuOUyWSjqAhT+hL8AykCWIVtBNubxYYAP8z3HxQC+LAsFgxp+SuYMG9Ui5/tEu8AfkgPn8tXxYSjpLKUowclMRWo8mG3oB5YUGvUNRww/4av1yWeOl42Y+Rvv/Vkpz7o5fUt/3+d/DLMEMRejHEQjoBHkZSdOLvYz4YhQGuBLIZCY0+iTCjLPNTVPF1hqkdepqfJOWFIlQxEAcqdLC29QQEM88QSi57l+GetgGBo62ReRVVlnRU4S0KNSr0rqU5lUSwUKAN9IZQbj0HUZlOYQ4e8BpjlsiG1sn5U1ZAMaAxf/d+nLeqPqduPSsusPcrn2z/Lu95fvzvq3Pn3QiSToQ86m8YQEKyCUVAzUqKdq5sVe2K0Wt+NiJ1nvwCfSRS7hh1BjD2wccEepkRVYRsij8UBepm9fVNNkrailqOKLiBDq6YxeG5Un6Z7mheLJp0FPR1fHzIk1wfnuXF9bJ8+bRp5Rv9hG8O9qrXFJBbA3rOjvuQ0c04EcSJ157QKYTtA3eBxTUb2MU1EgQMlQIZ7SDV2eVKBbqvAns8h6BfYTzyeb9JfW0D+d0jXx3tCP7ov9+F75WczrrfU4I6NtYDndHmsOOB4/sYEe+cH7jA6NPu6hhckB5KPdeM8yRJEqdy27fdHs90LDXJTYvGfATTpjkyN72In37DNn6NUX0pRn9/H+ubKmet8e9hRPSsFc1JRNJJ4Ako6MUMkLuM+2hbz8lEgXw/4nLi3P7Je2/2Y72AdjlC/eUfgWpIbtFt4l5qmoECMmkVWyTstMSb0YrCd+qOhVgMgY800jbBgThIfl2UZctREjK7w3fGAZPdbQaMPRLv2u5/nWZyIuDQldgdONg3+67c/kRnvYx/ECL9uFLnTtT2uTRkzDSrAH6Lc8xMPGnAYwbcicME10MV+D26PMUHosJI6G6WIAABAASURBVBmQIwbQTI2xkslQIGJXQ4A2ZOvousGzqZkn8dHNz7Qy8FeqoF8pqaQNAahKziPH3wmBT8TDibPSCX3tr411+hkaSsEKnsE68wTQLpFc3Ie8dvg9cj/PmnFWSXAYzyKVkkBRLUWZKf/RGAOp1gLRru999om+/9Pf0d+4fV8/mXdaEcTgpN8QBCQV8PlQRXGUvjhDPKGEoBlVAmPmBXK3TPJiHxHDIHaWIvkALgH5wUjDYJR8hlFs1BWeG4aAmUxzmooyg3F4M89zLvwHZQV9E3yvrna6ub4al2aVdkSBv9Bn1RkjDkMypWCkHb+g7fc7XlhnlVqV2CJLUZmol4RXfOlQuRV9yBDpMfEr6klfvH2nz9++1du7O15C7/XIxdjpfCQgN/g2WcaI0AKv29srveBW//pqr91+0TRPqvAq8LTuJw64JxYcyDM+6ep61p7L2YVfbnZcBO+vF/ouc+elamJeFZqjD3mr3ZR6eT3p9oq54BsnIYYruXDdeEFu6NORq1PfuAA6a8XGkcIGVfMMYOcJHybJEQFt05fGd/D9u9ng/me/5339uU8P+jd/+27QEk88QaEsmZqXGV1v9eGHH+mDDz/Uy/E/8btVwScN317sBH/HEXMC39r+tU7KsijjikDfYb8JHgjYUsGvyZVfl6+mRa+v93pxs9N+nlSQtTC/UlYMEdCDrE4cVjcSy7YVX+5P8MKALp1Fq2O7Z7gncf9PH6/6Ex9WXUPLcyCF5zvgCLjAMAvz5cozKOSPxgPRUfLlcQr3jAWB+uUDPpUVQf8MvxT+b3/8oD/5c9f63Tdl8GoItXlBOB10PDzir4Ma8dHo6yyK8moAdF4cOmVmjnzbcyl8c32j169e6PrqetB6xwXJI5cWEUXXN1facaFcHXfYQTwNvbtClU1ruZq1v5l15b+dTSwtS8p2HfxY1IJNT2xpKxvXIxdwj/yidUKmFZkaMjf06S6RaYPuXan61Vfv6fd++on2bH5hicijiyWxK7jicfEVdHouGK7YhBFBTEgRttsTPNWNfQHo6euP8SR/R4QiAOxkW5VS0Kt+Ccs0ac+l2831TrfE1u3NXjfE18IFVikp63YkkR7Q945f7x7YXP1L3t3DSW/fHPTFZwfdvT3qkfaJDb1jj+QydppDC7l4Re7ubVvoLfOkUsuQ56Jzl23GN8KiyZNf3G7YMVKsFQW/IS+5KZ7GRDClEA9Wpd2wt9dNr9n+1XZzbjNekD+Cyv+fq3+LtW7Z9vugf2tV1fsYY875Xdba9719tu049jHBl+SIS+w4GNvC3BKIhIJJBCI8oEgRKEgIiTce4IEneEHwAAhxU+QQybGc2MaxA+SikEQnsR1sx8mxY/vY5+yz917r+755G5fee/H715hz7XXS52i9qle1avdqVb3GWN8CM6E9M8dv9k3zlLI/F3LOxmbnr939u/rFm/8PWNLPP/1evT9+T/6i6fm4cmC8CLXIH9CBViJHIV6SnJOecwVpkXUlx67MuVf5HN8n4nbECfZzXwdvMCEOOjFlmS3vEQZnNkIX8gMk6IGXrJvGIm889z9zKH+GVkfnCv+CTrbRoMktEr3yal8eNdhhmz4q5HAaEVn+p4gg74ikBR6w23hCBXnDYPsmhEutmrDZbmrECHVyr/k2fDgBLmtJRop8Ch0G8pEi+IR8UVXBZg15K6XbPIcuKLqi74JsfNysKKFKfDZoOlZ2xMwNsXnwt/mUXltvqN8ddiMHvnXMEqs3rCnzVFVKlbBJR+eVeVqoz3PT4TATQ7OmaVKtDahAIW8ADahFU6266tmIj6qJ9gl5SwS6aFz27cY8D54yixpxMM+VccavEn45nRY9Ph6ZG8/68st7ffnhQff3z2N+XPBx58WlouOMPv7F7S1zbo9OM+tGRY5AZsFjG1btCl2vcK1Lzi22m+PJKBmJygYZAxG6OuMX5sAzX+Te3x/14eMjctzrp8jz6cFr9Zl1Gg74QL7Q0YWQ36XjxTT6eDZn4kqGax3ysgyOyQsHIhfi94IvV2JzJYgWNr5n1qARr9jjgt4L/SY37Naqdvj29jCNuCrY2aK8wmL/wQRyxFWXadruQ3f6LFffMDcG6AM27ps2rwn020+YSsIiyZywSc3b4xfku/BCd/ILAvl7w07BjCvMycrkKOlRtEAAEWQwr8RG9pvBGI7fBYFXoEPcPFcQDZBTRCgTUEgG6HVkM/7XwWNHP/gRV9xx5xYRqtCoJa6xWlMVAQvPhfbIVLiMVI5S43qV2Q+wlSLkv6Q0Xqbk8QbTS+hlSGw8sKPtalteLSuu8OgYlWs/RO0j80GlETbWv9NgG6/43/0rtt5AGCV2ct04V51NLwY9j1k81nY0PoB7RQGS4N5l+QryGyoKtFqYdw2ozNX6lX1m2udWNGGrBkw8T8TbDHhOl3LNV6aNGhLzcZSS1ZeV2TQK7lJEANfnFRk7A1FLC3uohYEXHvwSc0G/M3XPgwWcDdyVtfAKmzr9G+3WfaW8ENzGt93EBSmBpc44YYdX61P1I/zEXFi1ELtncpv5LdAxnmmM8SCv8PFcW6C/EN8r8b3SDgv0sC5X8HNn/IrMG2M2+Fouy+e+iHCh4E+uh8RH4+KZz6ia9ABoQUIGpgF+tWSS8QYo5PLlppCvoLTkBp5dQMz6rBCyTN3E6MIDWqmv5JEFww+5cRSfwQt0eRxdw1ar6YxxUiV4aikmwd540TN7GP8a0bRQXxBWh0BAqUTKuI4x1y0hzYIcPuysx8IPG/vSdewRnvji/EiOOyPXig3sE0wv+/Zy6fLe6UiOPJ5WHc+bxo8/aF/hZ9gYY7DqEaGaBUAGctHUUru56JY9y82hkSubDqwbjufMGDKtjF/MGx9aRsJbmRKkuEklpORWgKSjAklnCHMwwDajahWh14WJNeTBsB3aHRyDcYxkORk5Hk3DcKVbVZlrJUNBL8MGHdR8RWcOh2CtMA4yFkMRuUhK2q6I5gDwEUT4UPDAB7KMDyUDrz5NwRK+jGf5zQh4aOBQHWVmvuSGRlnVSsIvlRkK+GfEdYywJwoyZbUi9AXd7dMzAeVYG3aJRX/1/Z+Trx/e//36wfPvUmHP0Vq97hnYD5gew8XU04pPVgLM9hT03Rfy1ck1XYgi56p5qtrPTQf8vGfPvOMgbTdXTS3BCVnWkpT4sFTaStKW9BWVUlTrFcpLHypJZJMNQVYE2ZbLsGEybtrt2bfsFLWhbVEkNGpVaYYXOuBFaIzZkN86rNhjG4CdyH2QHnPBc2gh4M9eT8lLxoXwdSzOc3xtIK/koQ17FN6j/sg39/pHPp/1z//0SX/sx4/6xP7BNLwuuzQ+CiCA7/DDdpt5dp4j8XnRDnmnVvBpqmWqZqhiH5clU5lFCnI949Y1iMUc0JXIBmnTsqBAGFj/IaHCrWSqQKsw3nzP7GWO/tEWsbBtYyC8cvhnrkXNfgJfBMmCDY68K3lf733Rgm1Ww7pqo58ZhlxX/ht2WbDJBfoX5vAC2M7mYNhsP/gZbwByjnUEWgt+XYGN95cOCH8jtkpKGVJiswHoUAylqNWmWieVUpXYZ5P0b8P7l85df4D3XeM1dKktRLcIUnX81S03yBvyWr7NMslXjFzovdQT5z/LdhGMVWoyPpQZQgwArW3fJk3E9oE9+0yst6kqsN8awUFx1wlZzuh2ZhK6XNjPbbxzd3QT4F/SFuw8IeOE712PlMwz4FlGWyHnpZvokDp/G3Iv0F3Yh67YO+E3mTcY/jHFTz/cc5b1OH5U4bXhYryhY7/mAsZs2CCKmK/kEHgl77hdi1zW2tFZCnTcXnwSKdoKkLId3BeSzJsWhf/sZMA2XYitFdjwudiTILY2ZFh5tg4RoYSvbVtdlpT42Dcruq3E3YX32cV15mxnnLjCwFgK6Al9JMhq9byAD6rhQzRZu87Y6UJpGa48O3EuNXgNni98M0M0YWeE92cVod9lNhUfN+Kn4YtWi8Y48FPgYMMN326UQz7sFbQH/aISmfBLeVwpReJZdFjeBX2WId+mM/PkguC2j9BDHdrbFQJ808lgPHWGSfRTVYFPQZCpVE21wCeVJUTz4Os8bCggRYCIQiEpueQjpb/ni1/V7elR/9rNZ3okqS5MbBvcpSfwilDgKyHK2CFRt7JI2C0JgphwyQLzOhaN3dwwUlFEyIHQrVCkApwYZZjkcJoVHgAdKeS6ne/ANlbDaBOQ1kgaTrEjzduAGIoItVZ5Kd7p5mavHYdirTZlFHXoXtBpNWB1PxfozWw69vuZhaOpYLzMolKrSpsUPHfFCKLBA76ZUkSoFNPs8ovohw8fZbi/v9fj8xMHK0c2YxfGrbJjHRSB3H4RfnN3Kx8Y3x728vM0T6qtDXobQg17sxEO+OxJJAcO7naHppnk4sSyP8wc5O2048V6YlxFjgJyohPpXzsW6jsO+W5vqvYsuDPPmVd7nl4S/cpEsD/M68yGcYGfE2IjcbS5qBpakcdFalyozKQI/b5v7PVP/vBO/7O/8kF/6kdPw64DgRsxr+AvQc5MEkrT3Zs7fZPD4m98/rnevn2HX25kn9i3x+fjsNNKbHWPh1kp2D5tjxm/7Wmdpa2q8+2fOCzWmiocGO+nSW840Ht7s2eD4TGhgqwlU60WIQb232SfL0yqzgQTQRISdGNAROj1Mv9X+ECy/hM/ueh/8sNJ35pfcOi8xgAVEzeM8fS/lq/EaHL3gJc2j8K9SGApaBxjKPm80v2l50X/5F/+qL+XA/k/xCaiocvi5MeB8eX0pPV80koi3Dh07SRD62RgskC0D/80YmLnLyZub/T2zRvdHA7DR/f3jsuTEpq3NzfaMzemWhUFoyHvVQapMH9mx9jNrMPNRKw14rRg2yBEOip1bNctNfa9sPE/E+8n/HjWSj5YWdgsk8FzeMPuG7H5HKn/8M1b/dYvv1RjUQ8sEQGZl49tgxI8jVlN7/WJBsFUEQFQHWW4cgV9De+lbgpyrhF4tPlukJ/H+FQWdAIqsVKzyDDVpgO2uz3sOCje6+5uz+G652kDP4UaJOhVjxy8Px7PemTu+ND44fGsTxwUf/zyWQ/3p+uBGBu/DXtAWhOHsjvm743teZi0I+d4kTZvIc8mQburawNsWxpCsgpuWbEhboNO0W6uqjU9bPj1ig0yQ2xD23ohNrxp9UbNY71Al4zrGPASnhPz+xaZ5oYt4LuS81cW+I7M//rhT+mX6v8PTOkXnn+/8jjLv5L0JmasBTDtCDQ2JuhWTaNJUQSlTlysWr9aDKWV+X0mjo/Yy1+IjT51eQOmkKjJcX48n3mJvBBLK88bNDp94grsowELG4kTtj1if29mjNHwYeGlEkQ+XZEB2EYpKkIlYJNt05FFGCrZ/PnfZAUVHKiQvDag64UPOCwVRlVEqpbU1BpzoeKDiXrVVOtor/CfWlWaGE5b4MFnjJVCvoLS/bUEa01VSWSjY+CSnxaCa0W3Db6WOSNBAxdnAAAQAElEQVQHToWHae/mSTf7SX5J3hMDjgM/v7mZ9ZY4vSMX3rGm3Oxn4qSpENuwxB8btlyZs6GZnHkAZ8/cbxOyI3MzwONaFrmcW9FuatrNAHhTLUPPUkIRoXFhKNtTPFb659Y0Abu5UlZ07zrz4vTwcNLHT4/6go3ox49Pun941vPzeRwy2LmlVORqOhx25Kod+s2aodGQwaw2Yt+5xLjigp1ZQl/qXsew3YbdbLZUKiIUL3iOZdtzBefEi8v94zNf7j5yYPygL3xgjFzPzyfibJPxGCa9jkc/M7kW3PkI30aHx+CTAxfxWGM6+tjOC+U6wHG6wPfCAcmJQ5Qj4PLCWmufdwQOYqC2OuzsA+Md9raN3bcSDws4Czo6DhcYLS9t7hOX49oyOn+4xCLq/mOcabi+McbtqCWHp2Tr0EL7AuEzLwRn5tPC/OzM2YCov0SpDEgGGJuUjn0YgywEFHRSjRxUAabMmN/W1fnfPM17A3cFNuTBUkr4RkANQLwh7oZOXwe3g6YI8PSzCzFUuBlqDc2AeVfisZRUJKBQRAg0Bc+iMlwmXWWn9AcsJX0DFKMeKeiLGA+VIsYDVowcMfSx0ugBuiJCEkBp+itCW4cVu2FSCbzRjlNW9Bs+pGMhIQx7uD7GdOIO6tRlegBd2NLt4gDipYQYZKAqbMaDBGYX7FXQo+GDmbmya9d5NFNOKDGgFu2AGRjPJbEdMFXmaFEwHgkG3U5sd3H5ZqBqph2h7E8/Row7zYyiHfcO26IqukiEkxbm4nnApgsIQ29wN2C1DYgz22VDKT9fPEfAvzB4BacP3tz4bMOmVMzWQHUDYaN9gfYFWoaF9W4lSFdogmJM5Opa4Lewpq30L/BZeR66oIhVsf6ZiWFDDAW6ICvQdNVbCv7E5ZJh1PwJXZsp5SuwCWS4e9wrrc2yus0oA8A3EQpdCVwLt4lrtFMyxncXqEosiLgwfTHqqmGHiW23MmeNY6BJln9j4Khjz81gOTwMPoG+jXgwNY93XrrOf0aheDch8N0fRfL8MgRmCok9ID0w2WBgey6MOWPbE4fAz+yLjuSSy/AlMhMYVIWb2DdtOnEYc+Id5MhhsfGv+4muBXoLMbBS2mbisl/S85v4ri8y74nb20NjHQT4km3P/mUi9ktBOFmuDVob9oIxNmCYGC7IiFCXdXC90FiBpDHHWGvGeNMYulPhYyqYb8TFRsXg7gH0iwof1/CLFBHwymGzio0zkYu2DpLNfy27zI1mRYQsE2IouZVMyhxtEcjjcf3rpYQYaKbrFVIBsTC2ltQA191WQuMvRHkF61pbU2tVjoGKjB5TGMMQGcaNMWZiX1z9t+G/Dti+Xbhe7v/i8Nf06eavyNdv++kf0KG/U4P+NF95BPoQHuMAbEXwBUAloythZja2oYkVnhs+2fG+upsL+4AKNN7t2lgfp8aeiX7QsFHIupTiEkigJHYvqhW8UkY9aTf+sDvzZCMXLOxzPXciK/uwvcq0U+asHlWRTVmaajVUyuQ5MUkMMe1/x+iIVYLDunTRx2HTa9+Zd8cTc8Dr6oryXS9/IG/MrW2Uq96wvvyRdzv9HPvn/9uPn/RvP77sQzDugtEv0FioG19c/QU28vQrBLwrPpynprkVTSVVxtoYqtQNJYtKFDBTfUvmRgixdKWREj1X2tc72uAbKTMUIRVsXDIpU4g+cvozexrnDtKqgj9YqSHH1Ioa+Aaht/U4khNOl4tO7HucFxb8sG7MUWwhrghzlGy/hb3IQi4xba8d69bFByypU9k8bpR9PK8ItLoNe60Is6FYH3Q78koFHQbAIyOVljWKKjappSJzpV4V9AW9LCH6fz5c9A7830OemVoFh3FFUm7q+Iy7VniQqsg1XbBERuQBxbKcia/n00kLSc/vXQ1/2IaQFGzAQhdoRQlN5K8D5zvzYVKdqqIUbRHCvHy5tgErcMHmC8exC8fFK/2bFHwA69aYE7Z7hd5oT2m0t6JCX5ZUQtOydNvLgND2xYqtIwIdC0M7Z1lnffHFvbxPfyAej+T0M7jWd1OXy8X+g0bJ4D0jVeEBCfcq0KsWiRSg8N6J9/wN/AjasEMtqWScuCICHL3Ilgr+BF3cyVrXr+dmHL6KeO+G4Xd0ZyyDVKBVYNYA042I4YcVAgs8L8Tcig82xwVjsbpA8VCz0UYbH0rGMS/WLbTSsMLiQrlQ8fzdoCdtihQ8A91Sg2emEihuDw26IeIAfNvZalpG26c1xrQqy1noCAkZOnquAzbiyQtrQCvoTHCG30phTFHJRHbmHwgbYzfLB5zR84x+C3XYQpQPCJ1ng7BbRlHJZDzSeYozHvK0CQj2gRV9KnxSFeYlxXOhvYyy4N+knY8gorwlQf4Ch8WPt2/17999U2eFNl6KNpgJAbNUNSKgTQ0GRRExBlK5luKiLTI0IKSkXqws40oJkaXU17M2AkgYxwa9oOjJBwg4NZiI81RINin329kd5TIrQTmpVi8CqSxSg3aDZqUMhYwnJbxzKL2bJ1485/ES/e7tjb7x/ob6rJkxG5O5wzckZVZlFGpFG/quHEie2MwsHEhO7UZv3n6m9599S9/45nf07W9/V+/ff6abww2GnFWwCawZ1wklT+JVvWyKtqnOXXXaVKZVWRd8towJf+KF9enpmZfnB769edL5clYyGrW1m+p4YZ6mSREBXczQDcFzgWfjgG+v2z0HWRwivzmk7nbJ4ZZYKCQnswvpxL929L9B+eWnZ3358aiPH571AXjkEOv4dNbKYmbiJUNTTfyamvg2bbcv8mHW3buJA96JetOeA+d5X1XBK0UqVfpv/OBW/+Pf/E7/q7/+Sb8IfdMxtJJ6e3urb3/rm/rhb/iBfu6HP9Rv/OFv1He/810d9gddOAh6eHhAni/1k5/8hMO1e505TEiFGoR3+GzPIcbUqgqydXRfkNW/yrrgF+WkOt1iz0nCPh27ZeQYW0tTRmW+pS6L9HRc9PH+LP9bo/6nAp5Jek7upaRqAS9zxIx5OA4VEuwAqNLoNsN/8LjqX/jxov/mtyfBcvS7fcB4EgP7qLmNJwW0IyAImCadfMAx3WuNO8NAfh1DVQl+6Pr34dL1v/3bHMTz/E/94KBb4krror6ctC3HAZ0D48DfCb+GzXbY7oaDoDd3N3rPAf3n79/Jvy5+/+6tbjk4HnEFows2f3h4ZFH4koO5sxrz6g0Hyrf7PRuzSa2l1nXVIwcrPtRxAi21KA0lJWweEUPekoE9U1MrjAuVKm25Mg9Wqa0KQ1nl2MQCcjr5ct7rI/ALv/ZTDv2ljo7XT5efbBMnQ8NKBjRsw3Z080l4l8zBtxGUrRYVyqRN9CEYRSqEjwVFj/0aOM+UFGOkzACSeuWAauIlZKebA7AD5h3JM4nbTc9PF5047FlYXDdkEleWYGwIRuiA7NEVg25qmgpztRH3jblJPNMRLEa4Sx3fZhdxG9i7jDIj1DcshJwmv1FfqCwsWCc2jQ9PJw65jsT0UZ84fLtHnifkOTE/jGN82+0rYHwgWMUurRVZT1jKi73tueDfC7QX8FBJHm+wDBNz3V80vX876Re/9Sf1qf5Y0/pGv3D8AzqzKTt7Q8dk6jjzzEvf8XnT08PKYXLXck5oFUnwjFRESL1r8y4MKyWPpYYqMdaAQsOKAEf08f9k0UtDi6pkrGWxvf0ie3q+yLF49jw+S6yRzAWhj+tdHue26FW1zmqAoshtts+6bsiEBeAfA3yTRZP5rCBesPeJdeiZTcYjefrT45H8+ST/jwl/8uFJH+6PeuDLnEdvftnNXUg0K3Nyg3kf69mGnl3hv0z8WlTTUJGnaMccveEF924/681+Aiq5u4AXCKIxtmNX+0HYLF7sZXkxk8RzR8YFnE5/QrtA0xzPtB2Z10di5YhcT8jomPnEF0QPxItf4hds4L5H/8qWA9svOSj98sOjPnx8ZK4fyZsXWGxD1gNy+uDSPqolNBETM3E05nlJFQQy+PlA3nF/It+C/TZssiCPN6OeM+Z/jy0f8PEzedlxlyU1w2OPHQ6HSXc3s24Ps7z+uK3BCxUlbGm73YJzMzfmUlHDIK0U/Jyaa1FrCVzLiqz+hYNlsf3EGiHksr06ZZovNrvhy5o7vmR8d7fXm5sD83SGVlWrVaUUFXiUWlSZxwXdxXXhMMOyi75K29wq/ptYj2dozDKtd3c73Tl/oNeOsZiJGOzyuIXxZ+aLbXDPRvz+/ln20bMPzvEb4qnCf2pVtvU8JfNAWhl3ZM4NYPx5zHlroxEzGwOZxoTMppXKiu03xoySsHfuVEiIPehZpsJz0pDYIwv6vpTiWqBxYU56/IoTbDtYSIwhzLUy7xEHnTovRH3Id8UTMkiO36EvdLrkYbqOQz5icDFtCKyUrpNSZCAl6QrG69DZBPtBIOEdpgRvl0HpjkKeqPhp2IuYmYmFCd+4raJkycSfQEqoyAvrOuDI/PULr8sjzG3b8yg3uX7BxrZlh2eH1yilIecF277qd8Xp9AABYCjbCzXJldCCz9PLf5Xhf6LoiJ/PzM+FOeK53MGPDOEKsXmReO4Yyz5bmeu26+Y2evwJbgX8hm6Ov32r2k+NOGzaMz/2u8o8mtiH7fTZu1u9e3vQ3c2k3VyJbewQDogVu27E5QLLzgFDXMdOlXkexL4GVKWCP98rZQEsZ6SwZRemVRTXDYyjv/c+XvLO9i1GcCwYVmLhsnZiBxsFuCVVgFqLKmUw9hVnwb6rcQHTExdkiQeshU0g9ZVFIKVgfMEmAR4dvtuMv64c47nZrq80w/plQY+CLEW1FU3YacYOs+tAa1WFeMoEJ1IRGldSKZnIXq4ATsEnmaFxoSYf7MwTFbeG+GNcplQog66fCRpKxhYgIhUG/QwD0VENQlQIj0H31a4rdna+PRNTFybQhTg2nJljJ+ouDRd8cnEb8edfjT2Qd7wvHn2MOxPzJ/qP4DFMHRkziioyTQV/hYgXJGY7hxj62WW/dPyzaUM4y4WbhFjEgsgTG3Nh5dBjpezMoY32rgt+PrEXcumcY5qB3pWYaDWv8QrvWmLUZ/Jppd08/KXzkf3PkbXaMi8wM09EVGSybwtlAJLcJi6XBhvP8+o6ZhMswZVQlRsfkCJC4Q4Ab4gnde6WERUh0TGEfgYEpac/w1QyhAhynaoq+52JvDTPhfmVKkXwC0DgxMD1mFKSvgT/CiWvzwWdExuALIU0QF+7EMVPgx+ViBi0Pcb2Ml/brrWqCg/LtGKsBSef8fWRPdUZ33veWb/hP+JhA1BUEaHCoIgX5vDbQFygMXB5/vfe/8vayrPm02f6zb/6+8jjm1Zob8zhZFxrwZoW+LGolVRBn4gYtCNSkUURRVSGTSEpXy4jY8g9taJ5auSqmb31rFqLQqBjey/zrr8CzaPvq2dkXdHnQrxc0HuhvoxzgAt58KJg7iTHcTWIB+9V2dOtvF+NHI0Q9rnj9IStnp9XPT0u7JkWyouegSAP6gAAEABJREFUniiZS0986fzIPt3lhdjs6G65bEPv+/3efWJf+QTuwjrwc6Xov//ZXm+JjX/m8axfwqazcw9xXmyflExCaJLYwG2YyY/Eophr/WpjxtGNbUNXG1XtoeP14MA+52Y/sb8xzNqxV2vTpKwNUzcpKiKmOra/+iBpS9pCpAI5NryXfGTf67Xrgk9X7O0cGsil4J6pxKetVdYhQ2rPecKMz/dTaGcg9vfotUOumXLGd424boybXDJHGnZotaji5wqt1hr6VPQy0F4Kz8DUVBkDW234tbN338b832Sbb8hHk7rLRZShUKqk6TRNdQKgAb2UnUtCY0AnJhJHz9De7Sf9Kc4c/qF96O9lHwaj8R54wvcn/D3+J2a8k5yJB88b2+VMLjuxPzux5p9Y8x0rtp//J4yOmWds+Ez7kfOlFcd2ZPI8OhGTjpkn9uWPHDI/nU96Zv9+5LzEfSs6ZoYKNqrYqyIfZkKfLh/OhhMPemzIfiamn49HPT4/6/H4zDnIiXy7KIo0szeoHhhhdbTgywvz/sx6cOIM7vjy/nCidBskNdem293Eu4vtVrBbyu+2zil76O0AlzeHxh540tubvSb8uGLPE7G+QHu1H/CP6T8Q+0/wuhBc23qVg25t/VpfN8qXOt6UryyhCk3HyTRVeS8zt4psVSWLfA1dPK8N68a86aJQhxZq8mWVdMbmTEsx9YSKQjTRJNzOeiRd46YLEjx3k4V+qmDvxO6BDzCdCCbZ5lk0dN0T25atvPZLNp02SGzw7+hEepHj4sk/cEKwyMSOTZ6ft4e9bvc77YjrjJTtdULQe3KC3/U/PRzl/3fXPbazDb3On/Gb170T8Xc6bjoeu47E1YkvY88ofEGxZeuD1kL8LCjlGB1x17tCUiJvJR4q+sl5jziqJcixSZ6oI0+DoqEr+NZ9rkW3vLfl7/pb/4G++MFv0cO7byk4fNuUGBvhOUSVigpt8zyptapSihQJSFDTuCJGNeJaJmXJVAXXYzIDeqvWxW/7C/U+YCFwjgTWmUnDEM1zU2VidFLWGa+i6+DXpol2806eAXCMh/zwDbBDVJSZylI1Y/ybw05veSH87M1B33h/q7e3OxwMLoe027YaHVpFkUVS4uAgkLqOOGC9FLXpwIHxN/T559/SN7/5HX37O9/X+8++oZvbO5w9qWDozsiN8OgYvPPNStRVhYPitu+q86akHsAWK4G4yLrePz5zEHGvT/ePHNgdlX3BOcEiOOnAod2E7IkeXcjahdND0YtqvfbfHmYOG4re7kM3O5GkhV4dPVadif4nZsJHXki/4MDY/zC64cMXj7r/dNSRpGWbq0sFnzQmoif/vEvtD0W3b6reclB0+2aS/8HyPQfGu13BFqlbJsY/+v03+j2f7fSP/YVf098kqSG8EFWFQGtZ9ObuTt/97nf0G3/jb9RveoHvfe97Q68zyfDThw/66U9+ql/91R/p48cPOpMUEwJtqug/a7+fh20TWsS7PDGcPJdFUsxq862yzNQDf3VFhDIrcVapF2ZqamEj+kRi/8AB+ScOKa6L3SbmkLIUYrgoI4k/yUlCXAHIRulUmFAyc5eAf/H7BRPxH/tWE2FHrG1AH+N/NsTPDDYhZBI6IRDEQl2CXAc2xnQPuQLokB91EEGPKygkEs2JhPpHf3TWv/Thov/WNyf9YF7FiZy6D40vJ/X1DOamLIH/q/a7ne5uD3r75lafvX+rz4H3797p3bs3uru71TzN6B0sfIseOLj/yU++0JHFxTHwhkPmO4LpBvu3knypsLAhemLh8YJjHhU+2BfdgrhJ9DPUwTuhDbBJSFCUOMuHxMyFnFaF68S/htW4M/ZXDnf66WGv33z/SR0t5Ct8wz4YxRuSjcm/kVxd+tlgjGD8lXdRq1co+NXtAyJBAyIoA/rC7oYrbbeiggq3kqmIIo9/zRm3+51usMMNB8apgr1WbHHCVosu5CsndAirZCpLymxwlwJ6SYDUMaeqbg5twOycGSmxcIwNDcmedMGLemrP5qlV6IiLmOvAhv7msaL/hTz1TB704vHFx2d9yRwecc38fuLw7QythcBeGWf7eDyBhr5dqZD1aq3JcnaJObCxGAIsIAu5YsG+Y0FhPOyQUZqR/455/9m7SfM3j/oL3/szjJQ+O/9Qv+PpPztssAyeQb2PDfP9/YXcspHfmVdbgXPCO5WRY6x9KDxRSmhCX+vsuCvYb2WBe3xkPJvwjblbGVOg0DcxlxedWeGPLJbPwPm0wlPyf+mF6MyBLsvdmSsrGzzhr5qTWpulqLKcF3zWTQz+ETQDSo2r02bZVoidSTKn5SLb2xu3T09H/fTjg371x/ccGj/qCw6M75HzmRzqF+4TefaCHTdod2389WF3QbygQytNU63k9qKWBV83DnNmvTm8AJvSm5l+4khcuF3242qF0N0iYi6o9QEQR9cNnVbhLgllCvRXiZfxRQ9sMp5ZSw3emNyz0fjy4xNfMDxfYxefOZf6sNJfJn7BIfhPvrjXFx/u9ciXmGfGYlk1mB74QnJv2VoZfmzMs5lYNTR8lvCslDvaHOc78rew5YL9LthxwS4XYvOZzeE9drznwPiRzdIzMq4In9hjx8bjsJ90ezMDlLez7g471ooKzwI1oWKwHhS9cW7aTWxcy5g3DRnnkti3EK+V/IMdidvK/MvEXl6LARZOxOqYbgM6uhXt0esGH7xjb/D52zu9vTswT2c12mstSmgnPqk1iSPTLfhWOhIjhKqkQIY6NngHdLg7TGOj/P7NQZ+9udG7O/Iwbd5Ilgz81bUw8GybUD6xbj5gj48+MMZHT9jnRIzb/7UUTa0CBb0SOzAHiAdvFI/gOObO0PCcJQqQC92wVKc24hDbOuZB0Yq/V2Tu9MewiRT5CiHLlnEta4FXhjG1MOYMXJDXddhjO6E1/SQ6moUo4KHX4EFm2SQjmddCm/X1vPIzA6HbeTE3/oZc3gttcows8FkRdoDrwIIOlnuFTscoAWnE5M4HVtz5uNUyJ3aqA3bE4NyKGj5s+LBiyzr0uuK5fuKF7jhgYZ4vekIR/48rT+SII/F6pHwmx5wsE/yFvh0FEEN+dOzaNt5nLRhmZe5v6hpxhm1H+eKLCzSe4fUEvUdeFJ+J/RMvk2cMuAAr4yEtx1sgr7g6tFAfXpvcv/HAx6al9/pJYrNVdK5Nu7my/5vkOLxC1S1z992bPXveG72nvLuZ2RtUYirk/6Ki95W8ueAP1mnWl1YSGm3QmjyHilQweAJFyV+M5xKiNHQhgioxhYnF8K/Agq7o5tix/3CnVoy3UllYb6yPoJsMqqVcfYUubnMsXLDZBVyDcalCkriTw6vLJtug57jA6h6mjKQsAHg00o0VwWfM1z9uN81tNIYYKNu+WpZW1Ma8q5rmdoWpjbZWixBVUcSQgHAfZSmhSr4ZgEHSEO5HDvNAliGI6wq5K5MyU+EyrngdJKqj3+10j7qCgYDJUAPLmABG2AjGDeOsgOPQ9l5sO2x/NhDLZz8Tz2fDS9uFthPPj+Sgex9ukfPdv7Luep08Eqsn4nQl6DoCDPsgEOZh7xve7kv04RR69dU1/EG77YuEoHT2GV0X5DxD23DiQMVzx21XmTeZ9wVZN/A6cy3gVbDNhC9qSfJ1qPmZXDwzvys2t85PXkuAI7J6f+C2q0xBjIZqKSpAMhYTCuPJAtvOlnUlFhfWqY35ay9kkZLOiFAEkKmEV2QwLuQ/+ULG3iFn8LMJu4Fy0AkpPTYEPTFOxEjK71e7uTAHpQJNPooIQODFaKuMqyWRHUDfCliGBDkiwA1x0/Wifq2Mu59CofGhUCR0iuZaWO+a5lY1Q28C3N3R/8L+5Yz9bMMTfh82tA/JX/b/QmxZNfMvyFWGHBrXRsfwIeWG7mxt9Vc++5dH33c//G5966e/g33aqpVYZZjmVq5rN/xbSVnXREYhcEQosygMkRJtkLU7BwTPteSVxlTJZRPAel0ZI8kxNxDxDWcetIgRHZDYjRIPRCR+XvH3wjwYJbqvo35RX44QORPbiwq6B7gbuCvzxDaxLBsKOk6PzuPs/x79Xvlw0QP7wUf2pU8cHj4wn+55t39kPT+zZxdxH8S1Vsn7cr93nxh7Zu/+W0L6rx6qfgSvP+Y2DiVvb5r2+0oeLqotJQy3mLmoUi+OZ+wT1L3O9G3TQv52GRFq2HZi3A5a13WhjbXgZj+P95kD5X43a5omlTIrSlOPisZFXUU0KJMSy23YckX2I+vVw9NZ1vHIWnmyzYgLBiBeKCIVyFMyNeGP/a4Qb1V7ZJgnacdh8Z64P+xoM1D3Oj1NRVMragbknl9gomzQcd88Vc1zA+rAm4xLHI+yFEWENtayDRsYukvsSSFMI878taEDTQqlSlbVUtVqwwaNfJa0SuEB63UtLCDvp6K37EX7XPV/Phf9A8j8ObwWbOEftjxjjxN+9w9cTsyfMzn1gq9P5LGTcZhLZ8qTD/BGvLDPIF6eOGh+BtxOaElwtylP2PWe/fcDh7xPvI8/cU7ydD6OQ+MT52IrMsk2xjaOi6mFGoA6imIymzovlCt6eJ/4AA3Te3w+6gm4sCfHPdqxL6jY0HxxoxZsc6EyZEWGI3x9PuXnM7oIq83Y+27PnnxuY/5VZJixzx5f7ohV+/WAz2+hfcf52ts3e/CIKRzwzN7/zDy65oouy3bP3HAsndgX9TXID/iQubV1aXP5Ag57j1NKBd0bfBt+2AH+MsQyTMRJs2KM9bw+M6cvGNRzBlNAT1odx+5nDtLNeoMcrEMn/HVZvT6JOQRv6qRE8LtWhFmhY/1LSZlPQYaIcJN8gGqoyGZf7OZUI94Le4GgTaChBvMKuvDuyGBbH4mJR/LEhXgRcs/zxL7N7wp73R5st4nmIoei94qfHk7jR0of/OMe//CHL6T8Y9AjwXNEGdM7EWsnziuPnHednjfOE1edse2C/1b4rOi1UJ4ZY1+v6NXVZVVKJPMhgKRlExNBFR08P21j62Y8OoVKSm4zSt/ukfOv/V2/W8s3v4/ie2WdGVzVIdgFMcrMosZEa60pS6Ff0qAmKaSvgx9N3FBKqoCfA3djAl9wJJPTk6B3gnbl5P0iKyOuGcM3hCbDamGydHA8vrUJZSq0oJehWkINSANOCgSISGWWgTdNVfu5kTBnDjF3+oxAfnuzkw3BcA1QDnyPkwK5YjiLM0yCJlUS/N2Nbm/f6d27z/Q5h8Vv7t6S1PdqDVngpS45sIcTaldpXW3umnbXslJPDs46B2YLGeyITp7EPix+fHzShYUlWVEaOttRh8PMhGvKUiXLRLCtTKyNg/uMCt+J/soGv4icpsMkkrI0wTewwwVazwTTI5P108NZH31oavh0Gt+GnglYB1JnUhSMUEtiL0E3NXkycsh1ezfJB8Y3d1UHnmcSwjsSxD/9w3f67beT/hd/7Uv5//SZKZln4oMJH8/Y3IeV3/rGN/SDH3wf+IG+/4TFjuYAABAASURBVP0f6Js87+cZXc96fHjUxw8f9NMf/1gP9w/Dx1mKWq3aMYH2QOVZYX+IfuKDpLysqSw7ZLxVbTvJzG188JJ6ZlFGKoQ1SQZHxtyzgD96Mad+ZAI55Ap4pp/o3vHdAHEFwMfxZn8aXB+wSX/ui0Vv8NF/5RsVHl0eJ/hDgvrPniGhgHaECQYYVyzjD1pUxhgQr6XHdmhKEXEFUb5CpP61D6v+uR+f9A9/PukX7qDHQfHGobGIp5Q01aJ5muTNwA2J5+7mVu/e3I1fF7+lvOMLjgPt09QUEdj0Qiw86eOXH3UhTlpW3Y1f2e2gMeGLwjzYwDnpmQXnzGLSicMuX8HtBaCVgO05t6JaUlE6EbgBi1QW9QGrvKB1p9AQ9QSKfvn2rSYS2G+5/zhofmWtDua2aQPWF3CdZqGAzLNkMj8TnoU8UEbd7e43RIQkA/wQvIs/l4NIl7sRd9CKDBVibiK3HXYTSXzWgXjdY9MaBVv08eviC0l3JNwuxoeyAIw1LYJAiq7kuRAn01S0Y87sgakV1SxKhWJDS+ITVBVwGwm4mAByeXOzMS8NK+WCbZwXvaF4ZJPykQNLLyKf2HA+8Pw8DoxXrSwKHjNkGHqiK+NhB48c/owIrN/Jtxuw6rK+wka9f42GVEsSB0V3t01vyQWn7/2y/uK3/4x8/abzL+gHp98G/iazuLD4HsemaMVGXZcLfPxPxox8lYoIHMDHkw/ZCjpXdB56Y3MetWKPkzfN0OmrNGwVCbsuL3YXz190veJshH3XtqU6eRGzCcXUsat4DlWV0lTLrFAhjwsaXbaRuCwOHdKoCIn6gKVjB764O7FaHy8X+YX0ns3NBw70fvrhkYP6Z92TTx950X5mPpy8KLMQd+JzA/oQgsDgE0IK/N2Aih41kxhN7aYqfzt7d5hG6fqOOLE9xPWqi7ABQrlF3piUlEIifqwHcrIJuxAbG23ucKwc2YxYZst3hZN8SPuJzcYTseIYMt6ZPPhETnT7RzYhHz496tOnJz0SU2f07tAtJbRrVdWA7BEht9lnU6WdfvutcHNs7+dGDkpE6eSWhS+bVq1sRBfA/ymi+TsPP2O7EzazHFlSfhnwHDlw6Lpnw7mj9FrT4AExYmmVc+ZEfrvdT8zLxtpX8G0Q0zlgaqkB4DSgIJNtZkgmmUtR2tOJHrUm87LJh9RvbvccqN0Q43vifULfMvSMCPkKdPdcDsbY1hfmmSEQrtE2t0qegBY54w2L8Ts2zO84hL47zLpFn7lWmWdnojj+NuLcNjmzPj+zDj+yPj3jixM5eKHN/i+lDL3mVtA1r+OJzQW7eaN5HjJsbHK7IDvsw43PBkgrRNxuG4+6uEZMSlbLkCGhGhDYsrxAHaW4PNa8XFp204PsGO+ScBfpY8wr4zlPrTRe+5CL+mhDVvsPktogshqIr4V26+PSdqFJXwfnwZWGFToe5/FSyNe4Wx/WI9FWMlUB22vCJ40YMFTsWFG0FPqJV5clU2dyuOFI6TnzzLzx3DjxfHad8sQcOdtX8NngMfSijhuG3RdkuwAuh43p6ExY21ZceAJ9umwb83hiU390Dht5Y9EJX1/IM4v1M/FkEB/rZujQst1g6ayisRehH1HwmYa+1tE671rTfq7ABFTtqN8Qe3c3s3xo7NJza2JfjSkgAXXepjb2DpudiOyYSjty065VvghJ6EuYTCkxdUKFUQm4rChpOslhcRTwUgoA04IhYrDLdlmgbf/Rcm3D9wt+p2AA42qqABVGBQhG25bGWcEbsOl6BQXGsKmudkEHnmmV8HEyPikVgeU0bPba/VoOXG5XGlQUAp3hqSxFBai1kEsq865oHvVUazn6MotSIX8kLqpm6TgrmUqg0GCa9GoIQsX8KK4fxvCBRChB5KOvIGmDRgIRcHKHrmSsAxrzxDMEXe/4bXP8YNBruWH39Su4YH/nml8HbiNuR/wTi4/knSOx6TilecSr6xfHPj6Qgr9UQbaKjQ2uhyQkVNKemTzxsZAU1hsRtVkuiC6GkbtW6Fu+TcPP+PYCD88zlyv4JgFJZSmyXc0vsUNk8JyyfwpyrOh+tOzocAZOrIfOJ+YZEUoDYhFeopCv4DaAG6xkfgv8XUdJMUQB8gBwPNCqJfUwMF7kHMtokIK/6z0k5gkgyfgeF1S89hgs84inl7Xez/EVr1DEFTwuGZfoWCgDyEy5VEB8ADc+r8+vVdFwrceo+V4i1DDCDN+Z+T9iudIT0oqTHCOnke/WkRcX4mNj9nSMshJbK75z7okIRQCWJyQBm7oWaJgOrqQt9MX+b+qLu78kX7/1J/85zce37NH6sInlmFphfhmSmEIv6EBCMm0gs1ClUVzDyNRpt/6Fvlqq/A7jfYPBz4gxeFhmEg0D/eluVnCHwij70If4G7Gy6qrfoo083DlQE/kw0b2yV4i+QnPRSnvHBpbRdmA7Q+5edeQg0D8qe+aQ5si+9Mi+9ch7/IhJvoA5sc9ZsauIL+/3Y5MMXv9F+z9ITvkv8E79i6wJfwJY8c2evc+BvL0nf/s92rEeSA4JpGI89cT+wh7iwkWQ78z3bcw1N9eSmvD3NBXyOTBX9jVt7FH280R91o6ytVmFdSPZJ0dyzqOUIhX8KWLUrfMCE+cKH14dPc9Yt1bHiDulgWqR0mNLkePLa4gPiHfoOLeQ4243F9amAu8KFM1zaqK/1TLWm1ZCjbg0VMpaUpW+hh6tFeo801YywSuMrSroaVE3/GroXtOQTciM20mUIVkv5mxQpgo5pKqh81Qb+X0atGAt+zvIKQGNgv8naN/w3naYm75M6c+z1//HOdxP9gUnfH7xwRw+v5A7V9rWl3zpHOT5dKHtzHvReu68X3edOdA7GcA/Mu5M6TEW9cLN+48nHwbyBdgT8WPwYeuRgyjntw0drWtyqxkq2CKLNP4pvXRwoS5Kr8h/Zg8/aPHe/nw8cUh7lNsxnaa5MMZRLuKma+R5ZL3g1yPxe+W50L5qQ67KoF2bdLOb8V/ThE8meLeWmvDNjridKQ37uWrsOw7Ylf4Nmc/IvzJpNmh5vp2Jfet2JOYX1oSNd7YOMMWQsYsmgUo9RukUEJKKY8KxVFMT8TBNVVOt+LKoZFp5xmzotGmDWMckprPh+47vzQcx0EvyWnPCN0d8c7LfgJVJZhk7Ntw2yXWXCkEfKAB2x/xuukJ0mXVFtgl9G3YpBFMaD5EGErKLSkcO87igoO28bh26OWx62O94F9nL5zbT1BRRZNwjMfLweB7vcH4H/fR41D0xYh+d8NfJ8xGck/eslI6pM/UzsXqxT+FlG6/YY6W+oqefrZvQM6Qhf3mRO5ygiCXrMGHjHX6t1gc9A0At8Sj33ZCr8uNaSYaQQuA27bQ/HAiKWTWLgj9/7ECDsFyErQI+3nFAdoLVSXmjVB9YiHTtH5sb8K7t9Lnfz3jFfQa8JLxN0YHtBTpDrkBl0PMN9hRIFVJBk4aCMwFrZZxo3NbhsTJ5LgRtd7TAdubFzr+2/P53vyX/+nK/nyXk6Mhx1WFTlkJCmwmz4CX6k370K39bP/7R39GHL76QDztPfHuzsujgc4J0xbm83bPATCTBw03TgUOWHd+8TEym2hIjp0JVGXmFTL1eEaFE/pJ1BH+rhRf1onlHOfSpklIOgke+ofp0f9aHD/7F2IkDjYvOCOEFu4OlTAXBa1tMHgvMONYwMcHmBg8mXEW/ND5jFwLLgeYk+PS46MTit9Ge0Jl3OXS5e9f07bum/8H37/QJ3/7POSz+knFCK0NEanZSubnR+7fvdHu4IW4mBX+b7cqiu9j+kir6JXJSxW6bbJNpnoi1vVprIo6Z9B1Y5TG282r/dDG2gnfQ7d075LrVfn+NT0wIrYsul7M6uCWlUkKZgQQACBEvz26jHnF9riAXICIGbwjw6XI8dOLnCtcu2/qP/uiiv/tQ9Nvxs/7jFyQER0QldvuAQQd7ItaVCP1ScgciJWrWWYMXKB4M9GsjzdSw+cJC+FfvL/pf/vV7/U7i6/e/nzUjs+V3ovns3Tu9eXODTSbVLNiyAvMAwceLvBcF27NDT2xBIqR8sVOlrJljbM1GzDYkS3UO4M4sjv4fuP3kx/e6/3CUFzzcetXvJdFu6Oi2leR0Joae+Wbs2ckNOJ5POuOby3bWwt8Gb7QSDLRG0V9/+7m+//Sg7z8/KhEqJLowAjYwnjdqpo+JJNq4KSJUSlFkjJaVTuOK6zpe4AD62eV2jw9wMSxVRiC3kMdU3B++KRRxhUJsTK2MDdc4sJobsV6Zq/mVrB0a1nthMVydmLHBhjFsc4PrBfvObEB2+yaXjbkJE/LtqnsO8x4GXOSDvhMJ39NlxbYXFraTFwPaVuhaG8fk9sLTbSt4Vintv4rvgMiCXdAKMxp38WLBnD2zUJ940bog6wI9j10p3b9CB7GHac70P5Fv7sk3zjsnxv3lt/+6/tLu37QI+s+sf0jv1s+1rBestymKlI14geuFnGt/r8QsFh74viGyrLN9lqUQP9KCvS7IhZjM71RlkSq1KEsBNSWFfHlsR7gNGY27scnoHEhLqYR5om8BnF9KiFFw7iu6bOqbR4iLDu7+BNVAVg2QrjbdNPyHTBs26fRFpmqprAeNhbKqkj9LoY3Sm6QZPzpnN57d17BBneifQgVBkvEDvyTPSdwUaNRRmnZnIyEgkbhkqgIFWh5jGfVy+XlP/FRisZNMnjlkfGQD8enhSR8/PesTh9qPHG4/cgB5T/0jB8Auz2wseu9K5knBrq1WpQljE78IBfRLIlsWahr6nxhz5IXnic3r0RtO4uVsICgX24X8YZpX211t62fXbDPB72fPVyylFBmqLQcUSrcZb902NnGrLtB/ZpN7f/+sLz8+yP+28E8/3Mv/pIb1SNakik1rKarYMyOUYcIhYb/BCd7CPm6R6xI9feDvmLt71n/DjtK+m6aiiq94Y9BCvB5PJz0Zjs/MxWc9s9Y/s5E+sTnzZm8FxzIXeLdaNLOuTu0lPmrTVCu8CnKFCL8hUmLbik8b+Fli9LnusQfksFxDloYs9EeAY5+UqsYGcporL1mGNsq5VRVoBZo5XhfmxGp/6noVxpeCrQekSl4hkxFAphQu6U/oDChJm6QAR0H+F+NiyKqvXbhKr37u1FZ4ew4v+G6UxIdlQZxhfuflC7nn7H4Guw+U0QdxDTmQBfbwk5sG2HXGXRi7MsCbfD+TbJBOighALxeSeAAQtKTp0e/SSDwq+au0FYCPm8GULJ/pwkIuxwHIKmKh8yy2o9fS/ZBH4zFMMiNxUXY20+7DFOQ08DHQxpzuA4SuV/m8jpmH9VnIMSfy3pk8e8I2J3L8StxmkRpzY+LlyGWtoUyNC1ayLpWGRjxNwMhBxM0EuK2CX0vIG/yNAFzYp17Ixyfm74k5fWZuL8Twal+glEvLdbUrgg8NkXfrvLz1MScvjFnBRbwhx9dvYGrtXaaxMsZ1U4lIZSnRuNdNAAAQAElEQVTMhVQplfIKieyyAyCyGUAeJXXMRVcqUDIL42pRoUz0ySyjPSIkPlhVlqePm3Rt07g68rjTZX/VhzY+oz9S2DFGfdyQQXQaf6D7RncUKbFxKQn+4IiZuq56bsQGwNgNWw5Alg0bQOpKNkYxbm4b9AmSsR6NBikioA2Ugo2kkldegQzGH2jwGKWuV0QoBaBIDpCStpBoRWPkEJfbshRluYJzRsOmEzlvxAvthXEV/doAkb9S9SWGPB4xNC47B+oNe9zwTvHubpZ/gffmZhpfjO1aYVyCIV1v0iihz0cGvVzWBTPJYqLaS6vACZlCiIvOFbsuxJ3XhRNxfCQHH52LmTcbdgRrfBw/oI8YdBxujHNHRFxpppQhYVpluZZ0yXKsCLIZEMTPVGnHhibwAsYNaLhM5joIDgZohrIEehuKKjYo2FFcGzLYf1SHDB47TDgapBAXt8ETph1867Sgl+fahfxwBi7khitsYz5aXhRlsJQoVSA8SupUr6KhixGCNgvqOel8Y7q2z5DLjI004Dpgw4iL7U1OWuHr/YHROu0rOcOl6QW2IHSI1yBXFVXixQot6GD8v/z5v6qt3Wu6vNXPf/EHZHxF8AllKeAX1k32qdhqQ/cje8uLeaK7eYAK7ZRj1DCz3k31uuYlYyBkMdC1Dwj5utZXZDCYLi1aCeABqAgr8D2zGBEJmVSWIiqAJDdLMn8z8HjDgv4X9F+wjXO9few9wzyH/I488d7vfO2DNMu7mydd9/mTGnNlYo8wT23o/DnP//U3k/6T+6Y/hd6/iI8dvxpXH7xbK/J+wKUbFnC8PjzxXuW9+JHyQk7e8NGGvuKyzIbklpmqWcYes2TIVydzWScDKPRJQ94SlIYkngXWJsfJsCEDI0KlJPuQyjt94d2naKpFlXEJ7YhQZqqk2wplWuRBK8CpLWWYKA24UpV4qYytReBZ566SGmDvOAY2DvGvsGrzftN6GvCoXsB4A3BsBzbA8ZcQm+emw2Gn2xvA//XYzV7zflLWChQVmBfs3BBo+Gdu2uGbPfuxibYNQk+smY+8vz7xxf6/+nDWjy9d/73P9tpBv2ZqLlVzbWpRVBWqXSoCsEmrqblV7eE5z0W1pbIKfVOB7oiqE4d7z9C2b1FRJSrbUN6hNjRk37Phd/t+pb7w/rfAf6F+pt3xaBmdUwI7iy9vHZsb8W47rMwl04wIfF2Ug+cmx82JHHpEt2f2935eiesBxNSZmGSSsM9sev/2wJnCnoPMiedJrVYV6MBCw97IcpVn0cl7DN7xT5y1GVZoCRuWSCwTGmeRCNswwr7N8nyo0MtEX6Ev8p4ZY3lO5PmF2O6MT+SvJVXx19SashSZ/0r/htwb4ywLHJRZkK8oS6FMSo8DSirgIySxzc6sH0fb3sC+6xlwvsV9qhGq2LPhv4rPQhp7QY9xfrPfEMsioF4Qm2If0MHZeO7wDextSOYJ0Ar0crRXZGjARNuOfHCYZx32homD42nES0ZCc9MZ3WyH8e5BbrR8F+xtOSzv0/PCu8kiv6c5f9p2Z2xyMRh/wMb+bZPbhy0zrjLVa1kLyqGJbe1xBTtZxsQGMigpUpmhUgL/h6aWlEmsSvlMsCCHtmASTDtdD4wntVKUEAhhIKzKR/Iz7VRkI9qBK0l1dZQysS0gsshAvh1GtWNHu6QYVt8kT/6vxlyNzo5MxoWMHPwyrgm9QDDKH0RwgUI5ZHQQOqhqLYpMdQh4s2xwAvS4eZqYCG/0PR8Yf/ZWThAWsiPDxqako0PJ1G6aUZED4/t7Dox/WT/+1V/hwPinenp44NuioxbjQt8TbSG5dZSsbPJvbicZdnwb1eZUJTgKdiqRGNl2TCWCRHDT9Sr01aw4oo6kPDHOuuyRdW4NpMTpXQ4SHwJ88SUHBJ+OevILAAGyYB/moiJDpabqDC0OF3wwNXFwPXP4PLuNjaInXklkUGAfaXXyYeIccfzTw4UA3IavKnQ87nBb9HffTfofknT/Krz+L7/6rIiUIjT+RplqbSI53+j9u/e6ubnVVKfR3wl8H6Qt2Mvuq6WqJOORecVugczTNDNx9qq1SYxaCXaPcRAv9osDTFLFFjsOie/evNXN4U77/Y2meRYiMDEuWtazOi9JWaQkwAu0k84BGUrAyBFBEUOOLDlKWiwe46UOv458V+BZwHh2Kf2Jnyz673xv0m+/qdcxvkNTivEBVR67ERObaREnfva86cNRoQhDKnSlCSpj/HB9Nskxho5ugMYGPJLc/td/7ZPIk/oj39vrLZuTGxbD9+/f6s3drXbYo6BTw5YTfW3CD5G64IfLy8H9Rt00/VJpm1Tskpky2D81G7HakK2oczB3hqf/KRMfGH8i7k4sNhsCoNqYnxsVPjIsTmrOI3wz9mzgwOnEgfFpPfHlxsJx8cKM31DP1pAiQlsp+vPf/J6++/Sod+BGYBU+Mlbv6i+wvZTiCstcsF+kRhaBufHoGjRDQRV4oeWChtE6SrNnjDqjoZvwsj3cZwgwE9oJn4k5fGAzcefkPjcWu6pWC3ETFlEdGmNxJ25X5ojrGzY2rOSTjf4sIc/HHRvFCVptJnagfWLxeuBgdgCbB8/xE/Nxwb4MZYHf+BJn1YUNw0obYoowYI5uWuFhsP1RQRFFnkP2YSa+E7bFf8ZfGXtBvhO+uS4w6xi/0LngM4P52SSGC3I9Pi265+D/Cflex/zZ6Y/pb+mXoFz0D3Bo7H8WwvrDDt42x0asXfiC4KJ1WxDXhu6UWNXVkMJ2BTpzYYGPN0NGKDXVsHXBtplVgT4SA+wihFqBBZ03dOmmRV9AJ6LK+IXx1WMLY4iKDogxpj3oiPZIqpSSn2SJuYECNrgr9FcMscGAj5LAqdCdmUszvq/QL9BoxGyrlTxX2UwXlSl15Z/oADCmIkfJ0ADqtaQq7RNlIQ8mdGAJ71Ak4w0lVAakeEQ8FEWQxpg9/KeKXxnkzd4DB8b343D4kQPjZz08nvTIgbEPjz/Sfs+zN4a2QUSoQrA1bAUtqOKfbdigsoEwiMtxcMYnHvfEZvmZNebIJvBM7Cxs5FbWi42Y2ZAB4fhACfmYBHw2mRdkbPlRpUWDSWjok/Cu2MolIoGzEYddC3Y/smF84iD8EwfGHzgw9qHxT794IAafdKGvYJfaiqpL0wFMIwYDCUMClsf1wXk8B4/Wb0b3PXPPsKP0Qe00leETNiRa+qIjm96n01F+UXh8eubQ+KTj6awTup9ZwywniiqLNCGL43WaGjlhAogHeLRSlJHoFmLqqxADrVb4BPUEQo04MP89LyiWZ6qVtqJSkrGhwFeVusfN9Bn3MFftJvMoavSLy/IsI1432Q0RUhR9ZaNSQoakDOQI93Pz8IxUyQTXZSjpzxSlBIqoKiRF+D5MCY8u+968DJ4nF/ifiYsL83LMTUrrjSfA1fDvhZi6OM8QN27vMs2UZUj0TGLwKiP8ZF6dcRtxsQLUGctWAP6S5TIEeNd9JBWE6RT+WFzTSuvDQ8KLqiIC3RjFRwYGeK3fiL11gPlo8CONf1WinhB78IbNCLMxPiXHjbg6HQbIfIXrMQbYaPBh3qzA8JnthU3OwMm/VmN+bdgtELQ2jViYWuoaSxrsEB9/hUpN+nPE39yKHMOTS+PXolJCkbah7XcZufhEXI95TBxf4LWi1NAZRTdkEjM20MwgdBH1jsEX5DyDs1gR2jQk8T0k6kbdaN9wuHVbKT3zAj1K4l9itw2ZCnIVJW1BnyLg2BnZX+yFlSAZkSp5xavoUUoq8/qcjAtA42KcR5sZ5Whi/JAbGewLvZSuQ32gCJyEd0SIz2jrjN9QxD5yPWh1n/EIS+SRXvma3QbdFXsMXbHdRn1j/EZ7N4jLRCjM1zRN24q6BEXC17AllkOlpGqGSqZqkTJCviBJwWgqHeBB8foHrmXKjIGfjOGjcYEbVDJTmXEF2zJTFQZTI4dQVrcxyLxdt59qzRFbxeNMBFqW27IG6/VUy/gV2fu3s97dzrq7mXTLu4bzUkI/GBcRigAkSkNwk0Shl8s2GDrZQLS5iyEy8Cj3bdh2YUKdidUzcXsibp9HuYy52RUWyy4nlnQVs4uxAD1Bfw55hI2ABELDzubzysO+hJUMbrPKWN1iDDBuUAvGj9J10+ehlhw2bdhtAngUbLVCzLRcfx2n1wuCo43STbYFasJ/Y19HvmPOWe/F8476ZZSrNsoNWzjOYC3EUYFGgVhmiipSmaI0+lNyxTE36MHEcm0oeNWv023Mq7082DlhGevcqhHf4G7EdycXbOznhLAlukqRqvMN4PiFEF0bJExT+ve/+a/I17c+/Q79ho//KSEiEANaI/6mppIFnbvs2wXdVnh0eGVIpSRzIcl/4NZKvdBWlJmKuPp9AxeGer1sb7et2zZkX+nnI+s7AMRNwd00UlmK4oWewu10vRRXi3TGbqxDq4YPsL3bC0mhoXdj7zDPhXW/kItjgJ/3ng+8K0xzY284qc2Gpp8D/79Mbn/D2D9xkf6GEr1SETDlI65QqDLHvN5X5BPPzsEj9tmLPT2d2Y9cdGYfv+Cnjj8sk99dBhluw3bEYm1FBWPaWh0/4iBdcSWTnjmvcMw261MlfxnSiduF9/KNWJHHwL8gz1SrWrvCGFNShT7YacQgzxVbpvmlFEApMfRryNL4Un4ytFSDHySV4Pi/UnkFSCDDJgJdm9/lebnoyNKRpRMb0qoBvOOPkllveTecbLCOhoSwbe8D48PtXnd3Bx1ud5rnWVkaUFVqRY4q22giFudpkm2+5/2s4dNOYD2zF30EnjlYfcb2/6cfP7JHlP7gmx0Hi0VTrRweV81ZBFVV7FECnYFG2w66e3w/U074opbE7oGOgWk7MbXpiXerE2cv6+p2KHT2jdRX5v3CnmclTpaXg+KFvcIrXOh3fMMSfUJKIXEfcb/hw5WxDo20LK0oQ8QyPLHnib2097TP7Gs999Z11YYNTdPPnfpurvKB8VvsdnMzY7sqx3zJHFseu2BlDbsg02Xk5LNOp9OAI+/8CzRJEyoImNIYk9QnHL/HJrs2j7kd2MRh5j2k5TqT4z3XLIvnbCJ/AacV7FybainYTszJ7QroOkID2hlJf1XNn0FhXMFPocQ+jEO3C3KfeMd+4hzjyDw6Ir/3RLZXKaFqYG44TiGrBQYX5tqKzcV4cXXWwt6xKfWVthWaFsw6WkbrOdWKjjmgDD1CrabmWrSbKmdeE2vpTgfeAXy+sJurssTw4Rl+J3Ki/186tssF3gt8Ttjb57RPnBU8A0d0OAH224JfF+y3MF8cOx5zRk/HDEMFaWSJIcOEftZVWOWCDT3Gz+YfGZIVBxK7VXze8MFUy5C90V+AfHg+jhclM1IpanZqm1RqhVlKEHBgQR82ZvUCthwtHXhp0VclRrUhPZGD1ohQRirCTwKty8xrS9VWlAgCwug3SvhZoAH+hPijwzTytcxExqIxKXGIg6sg/4bhjkz2M1iwkwAAEABJREFUh5d/U+iBF+AFw0+t6e34z/RvcBiTAb6lBEw2bQRHd+RYF2bFsjARjs86HZ8Al88scCeCdQUX5fiIK5FhHkEwa7+bkWVSqw3ditKpZHOZPKdaVvrrCJo9Y+ZWcURoQvYByOPgOfDt1J6FpxL0iKUTieP5uMrfMj6QZAyPPB/9wnHW2ETZN4HsJaVEp0Zybji6Yd95KjLdHQvaHtoNfqDKAWW4cCjlgFshYl9iXn2GXv/4k/QnEeBf/HjWMxPjxd0eis1iQEZB3xndD6q1KiJI+mw6CPyFg0on/YgYfa01lVJUssg+FJdp2l8XJslCUltJOH52e2Yyrmhi3DzvtN/vtT/c6HBzqx0HyAGdM99wXRPV5SqXpJAESyCuIF9dK7PHyejFdaITEHoYrDkAY+7Q4u46yNTG84+x9//xl8/6Jzg0/hy7SqGvLhLJa7x3+PQxlpEv5cCDlsYYjwPGs8ZlfAvCCBcAnYylgn3xH7Glea9/8aP0bz2l/qe/+VY/YFE87Hcy7Hc77YCJpFxrU2ZVRHr4gEz7INVaHfZ0PDTiomaOOW78wpiSTY3FdcLmBfsSErqQfJxYVxYjP2/EwjIA0tZbTsr4fZM8z8YGl7jZmEedxV3+H+GNb0JBcNvLPAuFlkz9jTfv9As/+lXt8WVH5+EjSiyA3TUuHuWHDr/OOOOMnAQtzD1wgntEKNE1XUYqIgZIlIBer67rE6tbQDj0clHJlGwXJ/e7w6x3dzu9vd3pDfUbkvzEvIKsYC3LsWIU28SyGzY6VnLQZkC4rdsKgMsX6PA0rscuxPyZ+D+Toy5fgwV7286QfxGuw0/yM2Tk8S6FJhEIDvjZYJ4rvFdkeIWrPJvcZxruN/0LOAt8F8ojXxJ4M/PweOGbzItOfCt9YS6fdNQf7/8PPepBN9u39Xv7H9JmIoNtyC8ZZ3CNbzqIolJCJSXCaMRYoRI0BPJeZZSEPzOkiJD/qDEm1cCdiNVGTqnkwVqKCmNLEq8MKEnJc1JmljHW9liRacGWGz7ws+ei8LX5mX7CB/epUKZeLxCM5MfQtS9j8Kvk0QK4ZHooaIelkjIgEBJtQJEQgzq0iHUUk7/5l6/gCQGGbOQ4b45ObADO2HzDRxmhVpJ5WYCEDoTVZdkdm+4PiQ3MpjObg2cOcp+ORz2wbj+zzo3NA/Q8Ry9sgqy/x9SpQK+o1DJouk2+mIau27ZTrar0G9yGmNd1ARuOuBnzuA9fW1ZEVWaqpCWi3XbG5mhoygOG3U2IJ+OTHuTSI0S77WDdz/A4sdE5kV8e2aB/fHi+/mqag2MfiFu3C7HHEInBaT8UeAO1UiJDATxXC/FRS8pQKAcgZ7VuragBAa64Vghe0Mu0T6xRx2HPk2zXZza/3qwdiWX/ouc07LkhNn5lbKKI+VX4NdOmLIl9aQ/6IcseoTMfsIhjO1MZOeyVGfKY3Vx14OB6nurwT0XeiLDHoSAFeBW6xp3gMeHHhr5TS5USAl0REh/5cjmeufFRpGReAZ2vkIwIoDp3KeIKoyJkNVhFgA+yXNtcsT9J99iANnfSuOFzx+dGxwr4y2vSFXo7JiTCetRt64FHzIE22k3CAEshhr6SBblH3R0gbB1aEHK8bAgOCTi7U/I48QSaTN8lj26S6M1IBXC1V2CzwA8aIC7rNGgyENJjKKy0chv6wGxBYEJUBtSVxxjX9SsgH+NdB1UuDSZmPONvnh88WMaNctA3D+hTiG5FxJCv4tjKhr7i6/Ya6/iQZlXiYAZGPNDgeCiMy5RCGnplCdEk77kW8sTC3PFavJDX7a8NZhtMLRdD4G35r+A2973G74LShpUcZZmF7NbL48wjAl4KHq9x6/E8iGYlQiVyZ0nkTp4D/SgjR7+4UH+QRJwr2ZToVroMcD3eEIFuOcYFzxEhzKNSNNrEhQu4i+dQiIsbHypf/7jFcG2zOptv2KQbEGQ8u9to8BK8OtJtBpi49LNRBhiPiskwXB7f/UDbr/swFhIjNkfVyCCE+AsqLx9XYUmrG0Kv9eBxAA18ru1UcoCwj75qKxnDNq2kHE8lk2fqGG3CaI6bSllHf4x8NLtOf4FeYXykZK9ewfRTCZ0KztQKX1SkdrVoblWNnDRVXXmF0NEaUvKBnCLiBWgYH/r5jCq3iFAqVNJ3jfEbk+hC3HlteGZteOLl/vm4cGC2ynsVm9gmNHheOZD6MLAEOWhJXrOnIW+ofW0uweaKRG7uCn39Mt0rmSu1TucA0FwiHC2SefgWEcMutk1GypdpGBgig9uuNKUc+DHku6LDB2TnDqboWN9XzzseFmzgeeeYsp4GUOXLdAQtQ0S4ySaQc+2VVqcu6HVy1zbikpsGgJ0MCfYoBZGLHyiFkLa7+b3GsEvb18Cw8Un4lczh7ywhqvIFSRk+7f6Ovnj3F9yk3/KTP6A3l2+Dk+AXFWKmET9ZBK4tShZAqYA3ZGkTNjIEY2LYyfzEBZo2jOD1xqXlLZnQTZVikEoG40ODVohy3CQFf7pecS2ud9t/w3Y/A5ELTFsw3Khv7M3ND0yZCCxV0LsW8wwVeBpaSbVWmRNFrRYlOEnfD3nf+YOXJ52K9C9o1pf0TUCWomBMREgmLF+hiJTHabSLd+nOnm+7xj57pZXY2JDN2MU8oFEpC6WfR0ncJ20RpicFcvARTcirATU7z10prqHnxr5lw8aGjkekzFSthb1pUQ3kilBCyFBclnyxf4hHXd8CO6IbJLeZJyQYd22zr+XLOhDjtvMVaHTbgI2HK5imD7QrvGEHHQ35E8GTNseo16iFfOGhJYsKDGutqg0oRQgEi45uXSs8DTTIV2QogYKgaXpofiHOVgCJ6SvaouiPfzjrD7/f6efvJs3Q3jV8DZ+ROyNVesjn2kFZoOP4aAjs0pAp7BHyn+fTwmYJV6pvIXFY3LdEPg1/r5z3rPQbh+0p+/GuC8+GBT1dWj7P9w15V6AbIBVhfXLE4NSKCjJs28a73Koze1q/P3jf6zbr2xDM68Lcmva7STeHWW/848fDNM6MvPd0vFbo1BLETAhWEvZZoXvhvcP7i5Vn+0JcYCgiOCwO9OsyPk/KLLSnuNFGn2KU7vdY+49Bg4d5ma91aNi6MrYAoWRUcgfiWu/Yb8OOBue/jdBh2hLPHTH7KBfsZ/D6sYI0ZMYB24Z8CJCIkuiXVAKwPCv9C3NuwebG79CVuWeBP/Iz1DjGpSpUHpBUbNdWUnMr2k9t/JfKN+z593Mde/5mXoH68O4QRlL5fXGANuy2jdx9Zj04sQYevQZyUOx10M8XZDLvBUUt29X+gj9Edb2GPakijtyKxDx1bRhoYaO3sEe8QL9kqOSLPY0MdlJm5Jj3xWWhP6EA0fzw8aO++PBB949POkOk2xwYpRBEBWcJAttgsMrG2zBkV1dEDEYlEyfneLZgaCuhNN1KmGQpTN6mOk0KJttoD2meJ76pPujNy7+h6heoBs8JvGmala0MmualDGUpKtVQVZGrUa8oEhEkrqJaU43nE8b88HDUr33xoF/58Sf97R99oH6vh6eT7Jy5Vd3e7PX5uzv5Pzd38lwvJ104HH5+/KjL5chkmfTZ59/Q3bu3anMj0VyAjeDzt11YCD6WccdB5lz3mstOU+7VtCd5HBTrTn2p4BepV5UyDX3fcsj3zc/u9I13N3p303Tg27ddC4Io5cV0t5t1e3fQ3Zsb7ak78aVwlJJ8lCJu0EP4a9OHj5s+fVp0Dzw/Lch/Iblc4LuoE0iBD2rp0BY0qz77xk7f/PaNbt/MmmqBInpIBIWog41fzxwY/bbnTf+o/+1cxv47j2edCdgzNl3pX5lsGzBKJhtNOvN8JHEY78QL9/l0RI6zNl5YbO9iW82zduPA96Cb2xtFpJ6fn/XFl1/q0/2DHqmf+MbEGyXcqVardsTH7WE/7DAhbyEGdrsdurzl28N3yjrJm8l7Dk6eGHsidkd8Sgroyxcybgg5Dsbpd3yfSQI0DX92+o3Wuf166ET4C7iDfn8+kHj+zBeL/tvf3fEtY+LbAPgwkfiIua9RcusvACE+V1obCH3A14iCZ9ouLM/mCg1QluP77u5W3/n2N/RzP/d9/dxv+IF+9e139H8/vdHvv5N+q04KFe12e71583aUmYkM+BZ7TcT6DtsfsP0tdr+7ucV2wO2dfOjemGeRRek/SuMfsPn7t3f67P2t3r2/0dt3Bw7qJ5VWhKuF+XTGDi43c5+q2tQGzMwVw47nHe3zXDTtUm2WgoPjlTyy8fXpthGjRLRt8YC8/+67z/TzX/xYhW8/VztHUiJ/yVREoE9oxVcLfScYn4nHhRhfee7YC5QrfklsVsgFRVmKIoEwpHqEIMYnFNCOoNQVJPyBX+AkSEAj+FKp6TO+Vf72Z7f69mc3wK0+f0v88qVLIhcjJMYPCO5AQnOQovOCjR5J8h8+HvXlh2fm67P8S+2FJD1PRe/f7XTL4mwbIaY2NpcnDq98WOWF7VVeQRNykA2qQAK0RVhakWNWnV9ie2ExwEzauI3N7rowpqvV0IT/akn5L3qAI9meZ+buM/P+8XnVE19IPfGt+jNgOc4c4q/4DHX1a9Mv60/0f06+fuP29+h3bv9p5rhpdF3IEUeS05myI6n5TOg4zZV5XMl9RbUltq0qzO0KFPK1uKzrBflXfOq5WjJ12M96/+YWuAEOenu314F8+KpDJR800wDXul6wqWU4o8d5yLFp0MMOKzbpAKxkuRyXlq3YFpGq0KilsnYUzdCcW8NWqUhoxEVbLFJZlbWrJ3mW2D36C0Xy26Wv8uHjmVgcAJ8z/ecOHra/uA7ew/mkD0/P+un9k758eNIHwL9mvSD32BBji/1UdXuYNFF3PF4Yd8IuR+bECT8s0FvgZ30XJuJC7LsurhKhMXfZ9L252bHp2+kdNru5mdRaQm4TN0BCZVV4eNN7IJbf3O6Gje8o57kpM/FTyrZqzCHCTa9jSwl8WdWmlMK+X7Uyb0bO4llcnfnIhKW7KyOUBO+Knme/9BNXji1vfJy7H/DVA22fmCefWJ8/8eWuDwlWaCz47kxMnHxoi31Nvk4FfUIN+edWdEDew6Gxjs/kqFk71ofdbkbGWRN5r9YqIeqC3Y7Y8OPTIz64148/3utHHz7pJx8f9AGfPBxPHBhfdMamC/pcKL2PuMAfURQRsu62TWID6xWyVUIruI77E2vQGT0vjLFv3O7Ye7VNIEdD7v1UieWKv8qwcSjGer0g34qPO/wDoxm8gTbgEhkm5vGMP/dz1Yz+LYsQDUn86cw8AIE7IGKxY0PIiSnMXO9XoH3Ihk1XOlZwPO/cZr0X5F+JL5Mw0G13DtquDNr4VEJuiaYuTCDraVyXSEGPlIHSxoNQh6bj1bQXBoz5SY50m5FLxrBxq2X4t6BYeBxEN8YugEuaoBuY5crf403Lci/QRVBVjNVKUlbVUoAcY9I0Q0jkWyjCcJXRrQbY6IJcR/Li+WWt8eyEokYAABAASURBVDPTUQZMpnWJK6yB3iGRT4VNrHfXJhr4uKTqDygCErkK8li2qVZyY0M2ZMyiChTsVTNUMocNrv6u2reiHbFvn3vuRgTsOvKsAzo+HVpgnA0BF14OO7aAlKaaKiXMHpkQMqSIcVNHWe+NFvK2bbhBx/6BhFzaniOv8hJLl0LQsoxRNJEzK3IWnsUV0WWyOEaWzgBDgaLIUFgGHjJSEe55gc7gF0D8oZdLyIEHIt2hECTQpfAClgOaG0DsxIf7SyJbKeClImiBT45S4xosuDl+PWZjHKE+9NxQzvPAOo+SvhXaC+0L5cYkYqgED+tRsGllLkZeddjAMd1Rws24EYEs8ZUsPA5kUJmPffBlCsp2vxBnK7zAHn5v0K4ZxESoMDCoU8iXaRsgrKAh6ajI1UqqESfzVOX1rdZUKSG6oJGUMcqBVyu4deQQx9SU9KGL16IiITfAc+EBsrK9LOMTXySfiJXFghPnBfo7+M1zDPq2gSEkaMSAAu0EQB3yOj6GIfC0YyTcB5+EH6rI4xfyqL+wM7+Hh7P8BfYT7zgn1veFuen4xCV6vRiqQs6cqDTep3bAflfGHu4wW8+kP4b+1fxqGbZN6uYpJAtxYVjrutr/wAYTx8aGrtsISCQHx23G2cCxP2kaapmGdUI19Ljiuh7QL1E0taaG7S0D011C3g7tFT5M12seddogn4TEKN/11WVeGzfbyAxcJ2yoduayeO/a+JJ/le10IX8tzO/VwBikgd4Gy47uUiXGJuw0s0Q26qViI5yUmUrY2i8DIuFPA6M7wINss0JzBb9Bw78W7ejQccx/+P7f0DZ9qbYc9Nt/+gev+paC7UPB4ArxHY46zIWcluSRRJ4YfQtGWIitZV10rVOyBzqztl7Iaf4R0sb7g+O0tdQO4Q+7Ovy8x98TbZapIlyrBXtX+Kdgj05Ij4xMPmy1aDUfzzvoO18ulzNtGB9bRYRSEoVst06iWIn79bxpw64bz16LVnANQqeCLRJgAI7o+p3nZ/2e85P+Yk76c5q0uMO2dd6sVbU0ZVYpBidtOPLCAuPSZDyvaqUvQkglQkIqUuIr6z6j+zw3Ta2pDb2LCnqXIUtRRf9WG2UFrn0hwWdFT/SH12qdmWvmienHlwyYhDgknrqU0Iow/z76UFeJcA25GnL47KSyT/avzyMs5aaOHrbtFTatnq/Ya4Xw8lW5Dv+eseWJtQUR1JXKrNi8KJSAVNFhQsd53zTtGv6mnAo6G1KIxlq96Ol4JObZv+GjBZqOl2f2kk/sKZ+fjjI8+QeED8+69977kTaPYd93JK5OY4+5SYpB2/vit2/3+gbvfZ+9PeiMDP8s5yz/3c9m/aZDZT0OoOowTXx5Vnk94HzmiK7HVSs5asW2IjdgKjVs2Eqq5hVaKfCoPFeJw07CEFtIG3Yi7LUxboDnLfB6aLxgp8u5y/P6hJ6GC/bcHNMpZYMuc2BGPttr5l2gwGuB7pN/oY5sC/iBX+2/PTq9ud3rm5+/1Q+++w1995vv9DnP+6loRrRGPq34lPSuPXPV+HOrsvwZSb4LdWgnvpqIM58xTKWp0NcJlBW5DN5TnvDJkTl8Yo97RoYzSiOGKjLv5lk7fOv34BneO3TYI4BhrkXTgEY5q0171rY9+/sd5STB+4Jd/P76xPvFI++vD7xL3D9d9JGzK9ef8e2F4O5EWMlUxSYVmoUYNkSiR2B/ZLbdnddXYnhjzIIvPPbMvLftSiYxWOFdmGsMYmZaxwV9zi/xvTGWMJLX4Tc3s97d7fT+zV6OowO6JTY9cd74+Pyoj/f3vH/c895xFmkBOxTZDs5rpQRxsXHYfxng9+sTuizEhNBbWaTgXEM8oUNrOcbv5wqNepUxQqgg63BCvife8Z955zoRo2cm3ZncFxGKCBGi+I4SmgGkeRjoE4DbdOSWPjD+KQd3D09POiNQFwSyqtSmBGRkAmMhmm20BYM4IGhWgUtJSL9A4JTOyxlZg2GhdH+tqm1SMfAcQTsKzlPVHQe3d7cH7fc7kt4ENIICmJsK4wRelwatggEbjm61EjzQxMIZhb5UyVSjr0D/gmH8P4n6EQfGf4cD41/+1Q/6tZ9yYEwCQXRNrXBIvdPn7251s5swkkhqJJvjo54eP7HonjTvZn3+jW/qzdt3ao1kj+4r4GDY8EDJonmaCJ6d5rbnwHivKfZqcVDtB+W2U1+b+lKYWMiaFdxZY4JyAPUNDuHe3kwknNBM4p0J3lYrdpg40NvrDYfGew5NKjpGEBTABpwuId5vOTDuwKqPH5frgbE3cqeLVibkuq7qTFZSmCqHvvMk3d5UDoz3+sZ3bjiMnlVZsENSUahmKqk7Yf0CAfH7Tl3/GwLp33lYSLQbiXgjSa2y71eC1WAbGFy/MGGdEE4k3jMJ+EwivnDwtTrTWQ7oT1PDpjsdDgfdcGgp2p45QPnyyy90f/+Jg6rn8Z8Fe6JGhDyhdwh+S3zs8UXDZ4X2HfXxT1O8fa8osxz8948nxl/GRskTY2XiRwYaCTt0bTh98eR4SbLWYyEZrPiRz8BxjHXH7lfAWCi8ttHMUygi9O89dP2EBPg/+iF25Nl9HUIdvgYI8mEkRPnQ7frPwPIMPCi+fvx8BfgOOhLciGti1QfG3/kmh8Xfux4a/9wPdPzsO/pT8Q39ljjrP9+OHEAc9ObNG2Jsp8wy+JdI7Ni0m2bd7PfMtVviCrgF3twRa/vRH+APMH5pujnsOSS+0/v3gL/YeH/Q4WZWMr8WtFmIAVytCy/NWxSVOqkxjyaS/jQ3zZTe7OynqpmFZtoV1TkUZdPWiVHmUWdjKWJjMxCvX5SqX2Yx+N0ffsrGxDaQ7O+SqYiQFGxiBM+uM/P7gj+Hr/Gt7SauRP5SEp2KaikqWZRAREoJxBUiQwnNiJBkkITNRfKP6Mp0/AU2a3Ki/9bnN/r257cDfGB8QFfz0utYSESE+ED32mpyjrMnFi8fGPufk/nw8Vn+z+79zd48Fb0fB8bYa04V5umKTY7MX8NCfDp2BtEQVudmBq+AjAr0EbkL3DMOuVwWrdSJNOy8Ya91gEfXEuS9VMUe6XEQ34hZ45+J5eNp40ubVY8sul54nznEGwdgyLNy+OnDq0bO+Iv139Kf7X9Svn739vv1/eU3k3O6vKAeWYROzDHPhdqSBSuJvaIdMdBqUS1VJdHV9UYdHyEG47eRW6yzF+mKjDf7We/f3sqHxu/e3OjN7Y1u9hM6QGfkyiLTTOhdbb3KC6AXRcvi+b6g30an5SFMFAjdGDvP9UqnhAqtpeTYBDVkmmqVfdPA8wHxqot8SExCl583FnsfAp/Ibf6f5PmA8QLxhTi+GIjtC348b2f5MPnsOrH6dDzrS76Q/fLhUV+wYfUh5SPr0YWNZSCY+e2R63bfNLEe2Gcr8+KMT4/k9eEL6GxEAl7Vap742vqJKyEyTVWH/Y5cv7uuIW/2OhxmTS0hx0hsEYw3rvl5jnr9e3PY6e2bA/lhr900KbFH2jalMJdy+AwW41Npn6ai1opgSbwhjeWA7mgwFnbowOClENxlv57YqFgX5+xHdHoixhxrj8TcA7b4+HDSvTe26EyKkeGCztbdcRoZQ56pFtbMxE/BRrYSF7P2h4l8NssHxjMb0Il1YmpNpVYFMq/I98wm7RN7nC8/PegnH+71a1/e66cfH4df7vnS0b8wPm8L+afLucW8z6xtK3EUEUrsUpAhgYhAs8Cu0oKg9tOJvdMZeS/4zW0r7bgfzgJX8riGL3a84O7x80y8lUz5coyu6N0B2XYhBV3hEvD/5MQ5AnWGP/fMxR0+qOgWUA8hCv6VgTxm+3fqgy7yey5YD5Z3fLYh80K5Dr+sjiVwLoBz1mJ/MpZmKEEX2qZLE0WXabrp6+A255ONQRt0jBsRwlQaFxN9pd02WdlLbtjGfBZsRbIaGiT3ij0ac68xB+oY3OneiAXijH3lim2sV4w+KEPTc2CF74rtVysI86S/1qJa8gpZVCKBQKZQBKAr6GsXYsKPdQb5TrwknPD/BThDd0FuWGC3wH72e2h9+WWLneyxgnfnoWO58UxdA6QI+AFpWWrVVKvmxnxvVYXcGIGMBRkzifNQqwkUcArzsrBXrPJcLoyHkq6HvasW1kPb020hDZ9eyNsdW2VqjK/pHlk8hf/oiAjkRw9y9oJ+G7Cu5AlgY6xpLijsnHqhxMTYL1Xh30rRBA3XE9qQgqrEZldeQ/0scqUPkjC7CnFawDMknZahYxfHCoVeL8wn83HptuCWCkXE8BspTgf2EwfWlEqMDIVekEspykyFIRiTkkJShkYpDa84hgwbjDowYmeTVugsBmIK98t1t62OO4+EjKAZ5mN9alGYNgoMe2Ez+xwScOoK8N0fETJaKCRDRw6D+WDzC3HlGLMcoOLzVMsix26BD1WhkgLeHq6vXREh61yRpTXHR9FUk9yYg06BcRpCKuCWkipZiK+imTE7YHY+Z0zSz0eGDEH3BUpg5j7eA554Iff/78TxQqMafbs59ZqLupU3iLEQSgjlS0kxaAt7fQUh5DEE/OKlX8R015GX2wfeQXxQ7APjR3gfeTchFH8WI50x0rBvhtAr0CuGPHti5IYvEw/kW+uKitg0wEnKhG/CM+FJiXAMH5Jt+GVjDngu2CcrfmVWCFYDNvRbwXG/cXm8qiPJNAzCvwwTYSMxMIGK7S3HhM0rwtg2CmYBBDbi0ABb4pAhjFckBKHGZxDW68UYAYyzvY3qcoHhhXg6s5c7s6c7E1e2lWl25GXEIOA5Wdlv8kqmuWns0ybkKchXMpUYMvBrwv4qA5WwEJToEQjjx8KtgjsxD0sgMzo4XwRy/dJ3/9+D17uPP68ffvF7VEq50gUP9eEbOjhuWMemlvTTgU62u2msCL6yl1rZHy3ksgsHmy4NG22J3b5aS/Hvzb6OvcCIZfRoMGmtjDlQa0BfKrkh+SYSpDrrTofOyj5uoVxcwmejXdgqJKGeXDrON9uS9WBhLVixcee5kyQ2cB0bxk2MYHvM6P8Pnx/0m6H5L2mnf7MXPYNnPwVGzVJUyPsVKNQDGyIVa8rGe/aCeBuyBjm/jjiNCIuEdSSBm+aDbru5glM0EedTA5e2gt6J/oX1pNYm82iuAwlvcXXiZGNjMmzL4ftCfewPkBuzs75tQJf1LuAHgPjsifoI51JSDV7VchBHJbsKtrVPPGYj4FYI2U4uOzZ1+TN/LvLzhRhdsKNjFhSGpjILKhbsHpShUpNcVuQ9+26qml/gugdN8Lou8Hp6PuvI/st1w8l7TdqefVjsvd3zs544b3jg0PieA5QH2p/Ycx7Zhx55d3rdu0FQDR6H/ay3nMF8/tmd/E80vLuZ9Xfww58+S//ITRn55TA33QC7bGKp08qB8cKh7IocG2uqsENhTCupGgap4r8JX8ytqVIKhoSf2HbyHiStjqn1tcTefMvgmFvgeyH2vD08E4cn6B95WNB9tXO4V3GkAAAQAElEQVQC2sT5xDyYyXnzvsl7TMfCghxPHKDaJiuxK65WC/OloeNe3/rsjX7Ddz7Xd7/5Xu/9ztCC86xQw6f261RC+6mw7tZh/6kU1pJUkAscEEVFc52wxV5za/gt5faOXJ4fK/F1QUnvI07IbLigp9C9YoPdPGlnOxLPe2AHHIDdVDR8Dr+pNk3TrKntKXfIsdNUdxK8z8TQM++eT9j+kTXjnnXC7xGGR94xxoGx90jEd+KLRr4ZUFOJzXCNenT5bwVn+ADZbdcNey3E6Rl7L8icyDxPDT0LMR/w77KOjuEBzoEOZrqci+4Os97d7vT+bq/PsO0NZyMZq86Xox6Jxw+fPo1D4/NyUpkkn5XM7G8c75mOg5UvQy7y+/gzsWq/w0IRBTsXhVLyHR9Zpz25cLxfYM+ZnJAQ8Xp1Ro8jtvcPK589N4jRC3F0QbeIUAIRoZKhChTqoTRlILBNEM6dd+xNeY/gn3iZffS3MRj+BBHoSwyQrRkhPsC1pENQALo60jsBUbk+uwOj06NOyU0MHJC1KtKAIFlUeZ6mqgnFGgFci9uvwi2vDqO0wqYX+tofckXwDJiluFw1JAontFxuyHdkIXg+neV/puJ0Oo1JWejf4bz9fhoHZE4QbttYpBYWp40gD+hYh4W2sw9A3QaDWpvmeaf94YZJeYP8OyzVmEBN2jisWw2pvhksYyozVUrRNE3a7ecBdarKUoBUZNErTmESNWwyOTDnxpimCh6UcJpYVLrIdQSd60HAXkFM4MRGKclQSmrCrjMTz4G0J5Hc3Eya56IaqdgENtClSdJ/DV6/Cxr/B3T9wjHABPGksRslPEDF9qDQAMasJKMz9n3ioPhq3zPynbWyWK7Yy3b0GNzImK5rKa3Y9HQ+6Zlk7nHDvtCKiJGwrbtjwjpgOo0Api+zqtZJDVBWrXxDt/DS5gR0Jnku0NiQe3tlhG6I+cJ707ZtWoENvG4c9IoI8VFyi6Cu8JBfDzTRpYhr5c9+uenjRfrD32zghV7/ePjq06Ft3Q1udGmwLX8G15r7zd867/D7zX6nNxwUv3/3Ru/fv9P7zz4bX2B8+zvf1fe//xv0rW9/R+X2nf6vl/f6oKK/f/tSB2yamcRKI6FNqq1hpyLb0GJvL/7Y2DB0bIBRFOBnueIUYqKWHGMmjwVMo9RUIR7bVIlF6E6TSp0ZO0Oi6bKGFg6PbeosoUwAmpkVuyQ2lzZ8gsm1wHflBcx+2EisG400iW79eJr1Ab/+wv0HvniRIrBqSJgRwJpbl313WTYNP/PMZ3RHxJUvZcmkbgiNP9q+KqmLVnENXyC0S4orHe5BX4JnW8zovN9N41DqzQ0+IfnfHmYdyBs75ktrBXunjB/Qvc6LGFSs05mF5omNi+FIwvez54wxqnkYkLdkKiLQkw9ENhSzjoYVQn6G6NCr2LYBPnKCqo3bih2tB2TwXw6o+LLYH5AV16ABkZdH9RceF+bNicXkyEJy9kJyWZmfmyArc0l4ZYayGKQ/3f95/fn1F+Xr9/X/InF3J29E1qUzpivArcSMbdNYnKdW5Gc082/KkUDoKpVMFfBqqyqWNcIoYrhqFmK4yONboYR3AScp0+OAWotct5wLNvLmc3W5bsRJl/W1bbp+doVi0HcZ8tXFXmFAKlUCgF8tqTQCm+E+EiX2YBe0GYjfsbEgcM/LMr6oOuHnC3ZbsKlj1L4w0UDOqKEFrc/Y+ZnNqeNgbG6RE3GGnvu5jZg6HGZNrcqX6WzwMPQxZ/vQaYWHDyXtt5U5ZP0ta8F+tcSwZQQRRofHGt9yIQrzt45YviOW79jEuNyxDraaiIJ20DsRAxs8KkS9cWnI47xUaw7aBdohX+C/yOd5vDB2ZedrWQM7lRLolppqUaNO4UGiS9fY61qxgcG+W7DPwtw2byMivuy/BR7Gd1vFL62VocdunrSbqzxHJ9pKFqGEOgNXaNk+Z/xzhuaJ8sQ69czaZjj6GbAdxVWhWxDwCqngWcRCYoOpVR2w0X5qct24mVIPtGQNtbyIqAW+fCTaBwgcEV+UkJLHBfTcaghoFPhExIvMm6yrYYUgH0ZK4T9wMKHM1xDQKYBploSQuLqueZE5AFsarp9hOwRzaTBd26hT2Ygrg58t03XEtQY55HppgX9EKOFVsigi5Ms4G7Q3GI6SuBn2sF+hv/A8wM8DVmQ0MIJxpvEKJvlK9bUU8lk2CpnuqMOrQ3dIaQFeCSg0aHCzRVKBvFLN1NVO4jlU3J9SRACUCmmAxmU+ltl7ioWcdgYuBl7kWELJLUKWYE0zCBG7LI71v+aFlWcL1hUkl8BPiKAhBzE2VWKWPZ5jaaJspaiAM+RS8CchmpLbkLuESkmVl/lXk2f6TDfkq3PrVzkQZNiGJuuxEQsLflhpt3yEK9YT9EP+8wOeGPKCojE3PZZx1oVpxBztWphDpmGAHAcufYzpPHRwr/7ZaL8CwggR5cvlKyC6bIvxrJD5Dxzffh0gxMtzRCjBzfA9GGLQywUNPgLHDV9VqYT4o527a+6mdBG+DXA8iTi0bSiGTrbb4lxGvNomX0kCLc/57uGGKwX5uct/V3WMH3C6gsQwICQFf/rZBUPzN+8VO0JC1rHWMvzteCmZ17jBcCX01XjzGA8QT/oigrgW4yl55iOalKINeP3Ycm43KGgF+Cgi4AkwMBk0gA7CDrqdfg3lcLUWbmfeD/yeeLGN6BLjBP4Anl2l+OoznsHJV6ABlmOY2wqMShLjWWhLyATzC5sSsCv8FubfCi/byfztI8w3ZIoIJXQrBioG1lvIiGZc24dPHcsG21tcsKffd1G+QCa8Y4DHiss8XmPA2Ab51mFtwGlXWXgAHzG4G4GCzxgPAfNGGEWEIkUpeX8AFT6WUTIdg+eSx4krIny/AlVzGeAbrf7QLBMMhXyZF+ELPY1ctQ7+0B9jusUAzQ8G6ZUFYvHgj3F+1hcR8p/GFdxjPAc162ugKueCVx891F/TTz6/7hF/06/8ft09fVdCqc0JlDKwW2Vv1WA64a8Jv0XQCtt1+HvjPRIgAS3OPfjfuayji3lFxJgXreZ1jzgFJUAcpQGh+KhwK+BSCKH5wEBcyGB5EIoPQYY8VASqkjiohlLkuegc7Lakk3Qu+8c2NQmQlaUMKJn6Lgh/eHvWJVL/L96q/wakF+J2iM348hXudUytVVOt7I/g5T4lMoRFwXf2AzYRz4yVQaIIRb5Cytc1boxvoC9CpaQqNEst1A2pHOMkhTRA1+v6GPQLCPCDsUDLUQ+JeNrGkAKNZrvjt1bohxfdrBPbwLGf7MPNegMLweh9lvd3F/zpfGd807QNnfoWDOR2lysG3l5ARgA5IhQBUE/KmoHdUrUahKzIkVKICxd3iK7wMs+Ffd7CecS1XHlf3Tg7WfkCbNXYi/Pe88z7j/eI51dZWQjt4w069gDsVLj98ib9GvT/oV3qxryxby0pn6ckZxE1E19W9r0F+YAsqoYoykj5r2RqjCmhhGbEtay1aK7tOr4SE0DJJP8W9AqJhcbTB1MRG0F+BGgT8nRKRJP7Os+jTgdV+QooJLwK0JDbe2bvaW8Os8b7LKWf52a+BfkC2xY18CtylhRyAC7d9lJmpoLnjICDOSEmAqwGhBn+ZD7bliu25CNcq6/yMOMyQ4agxEByXuzIvjHeMTTmDwP9TDMMBAQ0hA2klfxw8XqEv/1e5feXE/Uz7R7boWN65tFayu8KDT1rKyqZEIPOC33EHixGI7eIGHr5HhHgY5eSSsbxGeKOMfBY0HMD/PxKJCKUJa+2hGei4wbChXfFE+eM41ySd8IL8m4MAl2BSAmYsWXf0GOFrn3PUPoL7z9N80ysoEOCbKj49Qqh2mLkQ9MyjYV5eOKA+Mi73TPnEEfeV4+OecDybOgfEvolvk+1coWCvI6hFeYrjjPkE6fwjz7UOJ6vp9kcGp9RaLwAIXUwKBHGihtMRCi3ckA1DlcpN4h1iDpirdQVujYMaYFlOpFD2SxVWQr1pDkUIaV5AI4C/2LihEwXlFuZwCO4oDNombB8hW+gW52Nkk26+dO6m4rGz8D5hsi/Smu1IG4nSSx68H+KwKHxgoPMeLeb9Y5Duc8+e6fDYa9SUuZ5Aufx4V5Pjw8caj7pdHyW9ailabc76LC/1c3NHWPucMwOrhxe+tsgDs4WvgnC/vAULELjcmH9MhXZ1LGBYcUOWxb1CFkTq2d9DbUkfKYBUysq0ZlLXcYZtiBcA3kCeqU2VfQsJVVLUa2ViXGF3VTlBDHT39zPONZqvZyDcDgX+qfeHbSD8P8O+/wKASquiBDoAypJI4vQR5LlCAr6HUhnXsKfnp509C+LmQSLEzR+24AFuJCsL7ysn5gYJw7un8E7EWv274IfFg4ZVgK6Y7QKw91ux0FAGzFhGm7vxJf52qhYAFshAAIFB4zKqrUH/l0HmOYGPdtIXGAit+88oOOgBy9B060Fv2Qmel4h0ctAMcaNUqGIVxB16U99sejvuyv6+95WnoNGPukS0M+uTrWbL1IP+d1A29c/XaGC33wIcnuz12fE5Le++Zm++51v6fPPP9fdm3e6ffNe7z//lr79vd+gb377e3rz7r3a/qB/ZXujv7DM+gOP/5E+45vtaW463Bw0c6BSoSl4n304//SgpwfDox4fH3XBH+4rWbB1UUH2FFfnDmwcxDO1dSGeI3L45PZ2R9wfdDjcaG4H9a3q9Kzxa5DzubPMboC04Y+V8Rfmw+XUmT/boLOykq1b14Lt1xV8gM/A71H0N+/ea6lVf9fjvYYVkV0vYBvarytE7Fs3I60iwAQiQmkdeKSQZ9SAEa+hiJD4iAsx8Ab8kWODkGnTzMcIHZZdIIzniFRDJvvmhi97fMj29navOxbZPTZutahkgh+yzTq6S6YjrdtGTC7ovrC4wRVZLPvCAncmz65shAV+wsO+8hx23TiXy3XcwhxZbSRous94LgcPiwlgUlm9iTx92BdyRtGebyqdCxNjLMzpMzl9xXYIyqfLevvZ9M/k2hPxcAGvQywV5JvCwtE0kWMKMRKSAloFHn+8/1H9uP+KWr/VP6j/khBBvoJxlq+9LMzWx8/uMy/ngQ19OgOyJDmqIedMTp1VoQt5UOkcFLssy0Z+WMgjm/M7XQGGx5ZSlOGnPuxsfYYfaQJNWBsdQeZjNJrl/g1bbtihUzKQfI+ffBjkAS++iExlCfwaaNRlf3hd8PhIybBC48S32sfjojML8IV5sg77aVxp/aZkHlZV6FklL/5XWh26wrZVB9agm/2km8PMYe5OjYPJiBg8PWboyLPrHd+Yr/lchj+73DYYgmD53H8izz48neQvKk74dcHmpRR4TePXxO/e3pBjbsYvkaeWWsnZR8Y8kZv9zfcZ2onM+3nSfq7yYencqiyL5d+wHVNHBBJyroy/6EKO6eR6To1UsP7EC8Ue/Q98632lUbWbCn6OoTvmlSFD4znRkQ/1GHxcRyWzMgkPTgAAEABJREFUGAVoclslTrxZ2u8mzXx5NU1V1q2/zDXr4V9v3/tXJNjgmbXcNrBOi+3n4JMUGWy8KvE3yXPaPtjvG7HYoFuZ84X4rPQ3+ufhnx26lFoYWySFvIGCJKW4UhE5fF0LdZQLSx5SgVfhWTyPX6Azt50blFKWpDW0QmghfpwbFmLLdu4jHkP+U4y7QMbE+F1SSJqwc6Gvv4xnqoAT9L0CSB0IgyuMdTEIUekA9fCILErAdbBpERCIGegFlMQuiT452hkmD7esA3hY8cMCOD7PzAvv57whHoBeF2B1/JgtlHWlNOggGfHUtQ6cTaiELiBC98oLDAKvA6OPRstaMuW4sN1L6OXqSuySNBhKBnIH+gVxZx1CESH5A4gLTlc5IL7Cc6FckHUhTyMSUY04r3jwRprxJdiKPNZ7lIxzuzFhiQzCdjnsNtfKuglMlblfaAtkMYgL7oyl4qEaokEA1RRJa2i0Jf6uBvQqlAmOuMzfPugCMZmBXToTT8/spUfsk+NMnmaw/QHv+vEIBXXf3N9BNK0NP66jvnFQuI2X7Qu5wvTOrF8uFwyzEXTrsJXxVvxmKiHLZrKQkMuESUO2QulnTChfrg/gxsdNo8vjPNB0sgT2D3TqOpJrUU3uk2wcDZuZK7Vrc4gyAIERMu9XiAhFXIGKFGP4uF316OjbiQViSKnIfMGhDclskxWfozJPcKXbNCCj4PYVSAr+Xu967dBgxVgq4w6N0LBXK4W4ID4LkDFitlJW9OfDwM5WuMtX0G6aJqsXGSyTwT4c0tqIQMdPnVje6Bx9lJ5n9t+gFeaXSohRNVkp+ABuKzVVkQ0SOjKvH58vOjoGcIRpQE4RIA8YYnIbn6FhRMhmrOhlXyaoyc1QaHuF136XDBnyVOMFCqJ2JyZfdRAXXdhIKlVKDGQQqP4vJp6R03Bm/bOMns8rCnivYGD4+Aw+EErkCENiB57dboTwDXDptlfArCNGEIve6+crHBo7MbLAezVgID/bGJ06k2QYxzRGGzf3b+hnv12p6WpTff0yh9dn6nwSeYvlNQzhNMhv8OGDjDxvEqrTTmzzrjrsQKfXciME/GXetA35kB/SgqRG3yvLUSbYCXqSqwOAJuM2xlvfE+vbf3T3/9Uy/5hYLfrh3/m9Wtm/DTvwUrFRN66/UKv4zfvF4W9oQ0YLtzN7ZF4bB+1Xe0QE8uCbSAWCGVBdjo9adI2DkFJAcENKARkhg/GpCoVEgyJCmUCkMlOlFICyef0nR7dJU2tAVYVBgttZk227HuBlHfs19/0nctPv78yJTP1pDov/FngbvDGJKGAXKukxQV0q8K7wm9nD7KaZvdEkv7OVLNhKY45dWHcEnYRXKAad3nEMbeLZtC/kwiP2PrNnW5iLtqsUsj5ZipKJkSWV0C2lsKcvqoVnQyYyBSDaxJoUrE95BfZqM3vDNtYYs+5CZOjkyE+mUUrIYJFwqy7IsvKwIZ9jzX68IJPluuBPz0FTKvCuNaF1jaxt64xd2Ud7H7nIMbSRr1bAY1fPnxc6nTmFG+Tx81zkH+/c3EzazW20uc+CRoS+unjvIhAlmiIS+3bWkVXPvPcMII89c6D25MNj9suPzyfdPz7pw6cnPbKPPGPfjrE3xv8bUfUWJr+T1ahQJlBLIUYK++SJPfzEfvGgw7zTVCc1/opS2cddEaGSAkKVSsMOc6vas9f2HvSGd0y/Exx43hEb89SgU8FnkHyFAnqKgindlsIkWomVE/ocORA8Ac7RCzJHhPwr9Jk9x469vMF7cr9veF9e8a8J2K6gKrFPIdYrOpXWFJlyrlzNBN8mh0elhCp6T4wtEbL/vG+1ry843n72OjqgI6akBC9DlADxIbdDb0PGlbJjzw0eF3x9YuIf8cMT8Mx7yTOlz5EW3i8W9h9fAfuOhdjxecJCfJx5vrzSC5gCqKNSpIat51pkO0w1VXlOZOrw9ljHm6inhIyhkqkEx7ZorYzxWQLb6wqMHc8hLpRBjo5e/eXsBDU0Dq49L7FJB4Vw1ohpZDTPK6wa9sJ/LrfNlrjaTOZkPoYMFeSx/HvefRwjM/ExvchWEnnBK+BVwKVjfsWu/sLmjN2OyHIcMbKM/OL1e0HQBbuJq0Jj0KupyqFzKchhnzC5F97DeVJ6Q+l/68UbgCcC7ZlF9oTxF5SUBYZIYWTB2AWDZWBStN9MZL1oxYmdekcwg7jo1sZttfIYStAJxiW0AshS5DICawMh/uhniC5W7HjSmUm6YsQN49qpr6Bfd5GSWXw6SnUGB1HoJPL2Zqf3b/cjmTQMakXPBOEjB6JHDscvGAm2vBzu9PbtG/nA+IYD48yiDXrn03Ecqj36wPjpkY3RcbQX5N7v9uPXxTc3b7Xn4LiWWX1j3MrE8kIMQMIshVovYP0AxuN1iSS+UV+Tcdijo7sAzCVPHpcVe+85TNgTHA7wgm6BLTudG4t/VzKkKGtTqRWyVZWyGaDfgKlV7ZxwKFtL+kPEkuNIuEufI8M//e0bfUEk/zMfj7rH9xt+H7YMQT+gHcoCjIG6XhGKCGyy6cyEfuIA8shhg2284L8FA6zABlzwoxPYCZ8eeXl/dskh85m4WfHDAqyM6fiwDp0nzfOsUrAngdyhoeHbK2vMwCeE4ooyUU68tIU8KRz4i+0DLUwlBZ8IFxqXG6HV+/XtKWhM+kuGEiiZcj0iGGPQtQxKt4ETEeIjzkH1z/5o0T/x/Uk/f1dpc7tBUuh6wUtI2wE39K+e/fTroZTUbm4sNnu9f3cnHxh/jwPjb4wD4/e6uePA+BvfHgfG3/iOD4w/00wsbpH6S8fU//7hVj9/+lI/XB91t5+1w4a2p23nL3aeWAAdz4Yn4vqCD2wOx0xBrzSgWFj4zbZPYX7hPlpCE7LdMq9uDgfm1S3PB2mbdHzqfKmyaSFnbNh9Q8etExskTtID8SEOjDvzuY+NIFMautSJOftq3brWLTBGkTc3P3r7mT5Dtu9zuB3Qkm0HXQEd3G3diLuu0YVkAiJSgfwRoQgDrSGuLhc0Effg8IRoUOyClDZupgkin6Cdoht8owQ/GWw7zswjb07uDrPecnDu8oBNGnOo5AvtDWnNgHEdWJlLPjS5kKhXT1rRD89xiMJh48YGS+heoqhkYVGqlIluXRcSu8F2XdHZ+mamal5xIpC3Q48Ox1Xy7Dl+4KB4z8GWYZ4regf23mQZlkGno2dH9+3azvw7I9+JRXnB4aYVyF6RZyrtK5kiQpmhwmLyOH3SH9MfHXS+tf0m/b78Q8gsRcTAmVpVrYWNTiJvKiStzLkT83yh3BgZ0JqmSi6d5RzXyFsM1zU5DcWQcZVlWpFr+ApdI0KZUnFOAsTVbVuGUOUTgvwA0MdzBG3UML1Wbsb/Ko7wEaGlTt4Wkia4NVK2debLODLMQh7qyE43NkUfxp3YYJ58YHzasK/t2ZG5Q0UqmehfyWW2BQKLMcTHxjjrEmBNrE0HDikP+x0HkjsdDjvZdoLJdhVernOTFfK4lfFevwy2CxxHHzc+HZ+u8sbRm97rgfHCvNtUS8Jjkv+zs3dvDuSYG719s4dfymu48/PT83F8qbow6RP59960zo11svISUVSC2MR+5ivksNM7dvFG7kJuX5jwnY1FhogbkYMKvi3yBnU/F2ikGp1FUn4N/Bw8D0B3Kcafy5/ZQUIkXlYKdBt0Z027hvwVWwcu7+SqRd4wP40N/1GPrDXPfDl5Qp8ze5TLyFESxFVKqk2JbE1vDjMb/Zn6pB0051aRtUC76Ib11wfKt+DssEd1nKJDl2TZMAe8eUCjRPbKulsRtFA3H7clz5X54DGez5bHYyNDBrevEGIqEu/9q1gyVRCgDF6MJw2bExuep4U28woYjbjgpcx0LZDbXkZQmAPF+HS6N2TfIEVAEvy2HqKocEsgIgamb0k9M+krw/YTenjuwRI6pgVt5DHfjXm4QW8hz9jWzitn5vwFWLC/1/qFubyAY/lNW9A3HxRTxwam0RnfX3AQVB363IwiP6/w6QACjOGmU8lLhowc5IJ7KIjZK1x1sB48JwDfpOQjmZDv8MEiZqFOfC/ABWBbxBxCV3eO/H4dgbjauFmeFXmtu6ELRG/WQlf+MKlZNCHjPFVKQzIXUpW+RE5mlsaFOS1OuA0ZI1NBfXzALUAtQX4FSip57gzYkNMmMY2kfUPOCwF1fDkw3mzTLRAcgNj1buwYT+MOP0hpQwbjWzeXDCUuN42XQtasM3TP7KdNf/iTASttK/ML9+KqPmiKu16uoCyR6IvMlH4W14uZlPCOr+HjCosiN0XS8/+n68+adWu2/D7oP0bmnPNp1tpr7/1257ynP3Wq6qhDIRMugZBQY9lEgAFFwA0R3PkCiBBfwDd8A+64IhRwhw0BEQZksNVYlh1IRipJUEZCJSSVVM1p3m7vvbqnmXMmv38+a+3zSmHPNceTOTNHjj5H5sxn7bWDPIX8LIu8iAl/vFdFAql17Eaj+hX9U/RQ43ZN5gEktALobXJn9NGooYWPGV0MliHgfcE3HuRpBAX+q73cx5nOpdc19SugG8EncGmgTsWfQdlvaGEsaDSwpYLfai29LCVU4F0pR17MR+pUWR4bQhBfjApGmXwH+cIK0FwBkPoNGizWDisxSmBzr1pw6vP+awU/IZKZMt+EVAC9xEEJ41LpI/etxJXfEe8e5/7S6TnueQIJCRqGJtuzwfMZ6JKgneq0wIsMGZIyS8rr0wWKaoIH9JK+pG5ccTkXGCDOE3dInWZJ6IcCWyGi/D7gA6AHAuaIPz2P7Vvr2sdjGJcR6rFXMvR1iOjaX2woKcTFR0T/kAu0Y67w2ZWXEhrcIErdAmsjnhbmzqKVdXIBb2WSNvzAKIl+PV9NqORWALznZpcRQWEAh9rlDnjEe9kjUxGAQr5MAhcLdsgQWjFKrztPwH9hI26/LX5eO3OIN/BW5DDQBqHAThTc7Ymy6RsuGas90W3QMK3ZtvZ6S/n3P/wrjJNubn+k7/zkjxFzs1bsYGjspWyrgdiahlTlIeBgGVkudCTPnJ1PoNsAwcf91jPRNdHVUBjHI3lWiiLl07Pl7kD8Roh2CfIdApxLWygi5PiJkioGYnwog4ZhkPdiI2WlzZClSAp0EFcoad/R/1+NVX+Yfc9PI/XXcqMH2ZTYssvtuSp1uRmfmUr4F2AcCvuMkT0HwOHPdhywQ+30Dyw69o/tm5lwDbVmus8QMvkZGx3Zf55Y+11f3Sh1fgV+JeEXRSUBP5dUfSqzlIssJWgTOqemsWgzVo2U4wQu8ylTXE0RuuBBYzDUhG4ikIjxVXOPKV3kQu3neHBMGBZkVRNjQoXxgQ1M1PNiJli9b+1rCnh+nomhhYCY+/NC/CxqPHvYgMz+BYTdZtDVbqPNVDUgTyKkQVwByAydqREzOoQIeeKLA2PWRueyR95/HskTPph84Dzjnn3wu/tHvb295xzooDPnYs98Wy36S9NW38ffn6SSPuwAABAASURBVEA7MU4tqbHWLsMV794v9uzlJ/andVCJqlSVWiF3J3UgQpmBDQwpv6fteGfbbybtGb+fRm3HURviYQO/ip9KpIIf8V4tFWoX8HNjXbSNnIsPvJMc0OXg9znbCtlM3/bZ+N1wKn2fu/d7B3vbATtiVDWCK6CaWVSzqg4VeyJ7Ru9bmbfCjjzSH/QFOCnr0drKAfysmcXf/lrhuxCHFKJLmAnKEmqjfyjERRys8FyguYBExsEvxJDjgATg99EDvrBPjpwHHNHnPJ/YG5+fYIbfqs6LMc73PXaoN3jDQYJhprqdB+J4MxRthqoRqNjVfQ0ZLPeKDKJu/YKPkomeRQO2H4irC34oJEFWoCjA8bP16zyJ+UaeWvGHc9eJOdznJQG30E4YI3OT49pr77yuxPQFLIPtsNC2NowjLoiH+IlQAiWKxjrgvw3vPxviZsAPVZat5MUXJUOJT5OQYwj2aVpgfCbGjz02Fh3Yux2IacfJ4jkG2EmVcWMtGrDTiM4JrYZdzoxdsKtx+m8Y39498m3KrT7/8o1+/tkX+tnPv9RPfvalfv75V7pl0hxx1gyTGcILE+V8PnEQdNAjh6n3HOzcvn2nu3fvdHh81MyLwUJwzQ4e6iv1ZovK7PhAC5vDNnkGWrmb6FK1g4baHVUQOrLQ56CVbEgHyIoSK0HxDAuJykqdCTSQVVmAdkyGl9dbffRyrxdXWyV0nBTe3h/12Vf38t83vuVbcuWg3f5KL25uODh+paurKylEorjruvubprs7dOUl9MRCeAaOp6MeHh/k/7it2waHWBbr48FhAigTQS1TEZTvIUEBxIIbgNCNPhqpXT4TR9VaSdqDdiSQa+S/udnzwr9RwTYcd8r+w49CHF6SV+RZ+DYMYCP3yCGG/wbY6XHR0XB31uNb4M25/62dWELf347685/u9RuPq/53b44SskwlmVABFG1ILNsOleAceAbGQRNQwQupbzxnT2IOCx7w/bu7e70FHDO2m7+d8wHxkX7b6UR5YvI3YgMVVfCvy8bmYcZ37n98eMSuDxwyHkkMJ61MoMzsthjQvRoI6sqiXoaNoo5EV8UeBYlSA3ps6qAt9puGohGoTISMpg6YvmRogPc0FnSr2oxALb0t6Qtx2ZlP0CgbcrSvxdyKA97ggP/1bx/05z4q2kHX/QZyoHMPRLibul8RspclU7vNRi+Jt08+/kjf/c639Ss/+qF++Ue/pB/84If67vd+oO9874f69nd/qE+Bjz/9jj746Ju6ef0hh8YvNW33urq+0YeffKrv/uCX9K3vfl8ff/otxYff1H/2wa/og3bSj774ZzoTo3ccDL+7fadbz1MO9PvhCXP5zObC/h7HUbvdvoP/xMrEQlhyQHaU4UuQtlZpnbDhta72H+j1q0+A18C1XnLYtNsFPpzRa9aKD1fsM5MjjiR6x8Mdi+4t39Ia7sgj9w8PHOI86OH0oMf5Uaf1qIWTuuBby4bRVmx8hMY/fPmhvvlwq4/BF9R9N/sAHs355BnIA5d2Rq+IytjlCbofbHQAlyrhgekVEUACAeknUPAj4iPAS5VM6uBI2EJiCG2BHYr2u1H+e0QfvdrrGx9c6dsfv5D/tvGe+VQZR5j1BL2QE7KkNttBm91A/BYlcch5koYaPAt67T3sxtDVJrWfijb0Dwg9EZO7adALNiDeiOzYhEw8V9rpRsbW5RrgU6FdaUyEzRB9FyhFeg+BLtgjsGUqwEm5JAOhJ4FKH82KItUxkbtqs6mqNWluMl0vJNup6rfqb+rfW//38vUr66/pDwx/RHWAAQ1HNizn58USn9KkAdtshlSFSKqpkQN8MHkmHmfmfoN3ycTg0kwMOW+coDMzx1ZolFq03W6022+RacOcnVRqlSL6y/vMWnM28EXUCXqGM3QsywP50HD3cNY7cuEdh/UHv5CQSOelwQ+gPMPrdFzIqYsILZVMyCMtppnx5+wxLqG7EmcJ72LbI9uAkaex9vh4cb3BZyNf/gz4dNCGHDRAa8hQ7WVR8OOXWMt1+3DUV+8e9cWbOz1ywCmuqRYNpg1sxsr82+gDYu71za5/YXG1GXr5wc1WH77ascZN2m0H4qooIvQ8DyDVeVboDEPViO/GWvBlSMSB9bKdT+huW8/2C8qv2NxjC3qNw6hxHGQabsNVggk0UpkFOWvv35BPtuS27W7TfbXBX9vtpA0b4M00aAONyYDsI7KYnu2y4fnF1VY31zs2zCMvUYV5UbXdTLrabWW/T9CudVCwWUY8fDYzzxZZ3hOLoDf5/vvE7/ylMHGzIP/RvzWC7+/9t5Hx+Zm8R+pA74BOiK2M/De93t4diYuD3t26POlI7JpHYU5hSvlyPnF8HInXA5utR/YD9w8HPVA+8uLhtoXYcD7yGI8daqoCBUhoieSwwPTMwfrXN78n9lbmeaA8IPvBGzv8cUD+E0BVjTW7sRHFPcRnQ+8mQlYooiCuSkk5tqwZ4Uo+Rk1X7KyQ/NtcF6AuKf6lnxLB+MCXpcNYK3mqqlKWUhVZJMasQABJHBf4VsBlCXoNEr36Fy6a5caGLLZPL2lojFW4N+hxabSgKSTR1uWXEjzbcajZZZoGy5Uq5MmU+wX2M3iQ4fLMUBlqgA+vykOXl7L6uSQ0C3omMZdyTCZtYaDflLrMVLiR03Zf5fhq+DOrVKfQODEemDZF26lqx/7zijXhej/phi8YbyivyePXtO+ZpxtwprGCOxLzE7liS87YgrvVFXOmlIKPVx1x/pF8diQujsS5Y8TPZwJhcTAjQ6BL4oBSkQOa41AuutSq4rmOLglEkWyolXm/GFbJ5SxKOlqkjFex7wgdj7Ud6FJEAHoC6tAr8MxMbBZ9XPAMmujV5Ype9E+MZ5s536zI7vnk/NOwKKlUCx9us609CLIy/Yg+ugezc9K8rJrJvwslZCDRLsAgVIIaqK4DgSSXm1pKJhV6uoxsbJeA2zuAFDC3XhGhAJ2CTyki+ryyrDPyGlCLDu4nHwRlhEchlyyLy2egAZ68O0pGQSaXwYfpWKczPnZpH3mUni6TLOAPNfFt0UiJm4jd1IC/Bx5KgCBpRbZGcjCNteFkiF9oUaH/CU22t3VZyFsn4uzs8tR4+RfQeLFcyY8r7xcLMMsx6DV1hjY36655AReyMv+0oPBY0XMxYFvHGFKww3tCDClDXWv7u5Gr3U+DMH33+0AsVXSsILrNmpl0RBhNlwt6vuGxIpDlP5DnvaY+Uh5Yy0/o4zgRoyKi84WkhGzmvZo39mK4KGilixvULodjMHng1jNUZCulEPdFpaZqLfigXoB6xVEFnKSsBRwrEIJlU+eJzCvMKORm0zdExPvnAD14il4KuQPbhEoCJRWmn+qXaTb8bF+v2OKii3mJeSX81OS9BqElpg4QtIdWrykEYyJfrbXrUQo5I1IR0W3R/dK5RP+UaLfgEjXyBXgRIW50E3QFfenMO/k7fal//upvyNd3f/qntXv7bV3ibCG+FuLrTHzNemD9PJHjFnxhOhWbbsaqLblySw7dkTe35Mxpqhro8zq6stfzF90Lzm3kAgvrrnEQejRhdmzWAHXZIgJ/pS5zpWgcCvVUpcySSuwKiky7adXz5bZCfx2S8UUV/xofM2uLzH+cd5lf5R34b3Mg+FfXQQ+WB18IgTw2xI8rSimKJAN12oXtaQA1/EQ1ZV4jSmzYMw3YoJhfVk3TqOvdRtd7rw8j6wtt7NELSkdIJmC3EFaXOPaDuOgLdOv9yLViq5USprKuIRCtDEBIoWNiG8DrGmIiira8m+xZ13bABp7jEKr0+50qclUWMS5E6CB/k/81tOAxE2z2t3O+Y7JZCISNCNnemJW9hjRAy/QGdKnAAH2D68YzFHQoJeELuH+SRmTZWKZtUaXN+iya0Z8VDf5+LjXoK8hljT0PzsTg+SnuFlm2QK6SidyJl0KFzyGLxlI1jYO209jXaNdL5YvLSP36Zqs/xVnHRxg80YdbK/Frff0l7UwcJHTHWqBRtcOXE+cNGYJnQ4ZFPsDzb9Ae2U+eyb2LfYOhcIUaHws52fvBI+/T3l8eyWdn9qYrdm3gBfQHZNnU2mUdoigb8jH3nPsO7CN95nVg4p/WhbnZJARIdBiRZ8O7pueUf8kyCzLxLn7PGc0D4LEn4rvPSUmFcQUlS0jeRzqGFuQ48b5l+gf2xfa3wymiYPrAHq3znLHFyTKwhzmxxz2BuyIPJPG/ZS+q2LuWVLpR6CCRt4SdVvLEIu+xHx5PnHEdddv/Q7ujHjlLOpEHLIu96/OdAQEdo3veKfZT5Z0D+vhgQOcwbfZLK/O7ER+Y0DWLfJHVbfiwASv2b/SgssqTXAwFb5WvUgrvdZV3lcp8KcQiOhCDFdyCDIZIpOLLpAVdz9jyjK1O2OyAX21XKRTgi8v8VgSCbfc9rN2rhEYGeEBmMFcCfklMFlnHK84WdpvaY6xWkl9gO+ic/K5DbAZjAt3F+AX9ZmLsxHusZXBszTDkNVidNvG5ISa2T3bb8DwOFZ5FJRMSoXzECbcciH715lafff6lfvqzn+v3fvqZfucnn+knHBx/+fZO/u1RK7yg8Exgnzkw9p9peORA6u72rd69/RJ4qwcO+xwQCwHyDCtCNoQiVOWLKgYJQEIfykZJL3ei3DAkxhg0ToNKrShSxIftJ/zYA3BBaTuhlxhnht9shxCQDaJ22obxPjD+5IMXenWz14DiB16+vro96Cefv9M/+8kbfXV7ImCqtttr3dy81EcffaiXN9fKSN1xEP723S2Hxo8E6EH32OngiUuQ+uDL/1nbu7tbbONDciYjiqGCFNwJQCMzoRXvISIUAQj96W8uBTKlDE995l8J8mkakI1F4mqnl69ecGC4I1iGJzuIxCMdSQ4PhxUZV74Rm3V7N+vu/syB90kP97MOt7Pu35119+UJOOhE36+SaP/nn+71n94u+n/cLZpK0Ra772jfDtTHop0Dh0V6txm0eyq3lNNQVUrKDlmZCIvtTjz48Pzd7Z2+fPMOOe6Qg8PB+wc98lLthHfCbicShb94cGItmehS1EkRIzM0/IXD3e2t7qBjej2WcHqCNAwj+JOGOqjWUXUcVeqkKJNaDppZsKVC36D9OGg7VnSq2jBZaglxKzg0hBQ4oQF9t1PVbjNqi50ndB5BqsRgWrmvg31LXK3EXUPnlXhz/Fn/n/Ht7t/Bjv/2DydtQ/im9ZjmQyZB0/sy8HHJ5FBppw9fv9a3P/1UP/rh9/UHf/+P9Qd+/+/Tr/7qr+qHv/TL+t4PflnfAb71vR/pk0+/rw84HL559ZF2Vy/Qe9PLj7/5qX7wKz/W9370K/o2h8yffOvbKh9+Q7/xnT+su2GrP/izf6jT2y/05t1X+OKeTdmBBHvWkURyWoi8rBy8bXV1tQeudbW/Itb22AV7spFZOTD2YXG0rTbDCw6kPtIHrz9F7g+AF3r9amJMahoXZTlLWvrcPDEHHw/2LpF9AAAQAElEQVSPxN89frzXu3d3ekMOecuB8Tvm1N0j7cd73c/3OiwHlvdZmAVTNcZDg4R6pOE3X3+i79690xabdwQw1FaJAxfhA/uhERtrhybcw/imGfzFAG7zmGB0NGF2/B+USZnigzsUYeBRwUwM4jFVSwEvJI+HDhWBxuKWvMwPevVio08+2OtbH1/re998qU9eX+l6N6nW7ENmbDyTlCvBdnU1Yd9JI0k9q1SHILcFtg5Nk1hwVm3qqt0oXW+yw4556FjcjqXTffVipxf7rfbbiQVw0FgLcoYIVVU+xpoagKQe8o+4msRilaneZxzEURDLISmBGqlEsaDuTUCgr8us0jAFB8alwzAEVNV5jkPRlpwwUf5n+df0N9tfZ7T0X1v/W/pG+Y6c64+8rD3yxdWRWDizOJquaeyxwVgDGdZ+2HcmHxz5Nv9EaV+mBYTaiTEPHJw6357ZYDR8MKDzbnfJhfvdVhsOE4daFRGyv8/EzZnN1NE8KV13LHrj88ALyS35+x0bja/uTnyBMuvAWsAQ4kWMJ27Io0favDE5Mn4loEopSgxIiIHXeAladaLvhH8bdiwlNWCHCdkm8tMOmV7sN3p1s9HL60nX+xF/Vu2GKuMMWdjYFQ3gh1LW85ZD7C/fPurnX97qp5+/RbaDQtI0Vg2MG+Cxpe7/OOEbH1zrEw6NP7jecrA06fXNVh8Rex/zxcWrl8xlgsjjsmafD0RAl7+S1wbaxlp67ERE99PCWj5jhBM2m9nQee5Y70Z+cLlgg0R/yzGOo2qtirB0AHdGMicG5JzwBz7ZbrXDNxfYabM1bDRtJqBqmgZtNgDlOFbolQ6O65cvdtjtSlfMo4m+DTj73aTr633Pl5vNRkOdhAD4wn6Y8QdArDhObjko/urtvW75kurEmqSQzuRpHx7ceR1kjWT7wliJVKUCwoL+Pkz+4s2DvvjqQZ9/9aivgAd84n1LggM26abJ8WV/HTiAPnBIfM9e5x5eLv0vtPyS4P5mmzGuZGpgjRkBzMbcEdfKfmPRjCAnXjKPfKl3PB508L6COHesPsMjfB77hn8hThoxGlrXECLrTH7rvmK+dh+ja8nAlqnEP4SmVj5WuLkfcWSgSwbjhL7+IyGuBj6mEj1We6z0+CuqngeRUAvkaHAN9Anas5clRanOOySZh0G0yw3QDT+4zmhxscTwSQOIl7ofQ5EhMU94EkHai0rbWKtG5JnIiZPLoWhA1lIlvyhgHfBX8LvGlIL1L+omWcBPZKnI1YFn0zBMNHSdKYdivUCCryK6xNba0G1KPlqat9mLSpEm8rZhw8vrjhy33w66Bm6I35urjfwfn9xcb8nhI2vBSB4f2HdUbdCj45Lbb4jzVy/2esWXJlc8V2Q4MTcP5MYDOeeR+fnoGOHZ5ZEYn/HIinSBqJU4G7HNwNqxQYZpwl79eSAOqwp6JTTF5Rj13F4YS9qDCqajXdCJUjTUonGslKm0DWh3EXwkNivQKeAleBW6xaXb3A9ut5lND4TCZDuDlbziebRQmr/t2bBl6+v52mOWsO24GamSRS7F1eOZzqXHftPcaays+SvjVkKloQ2IvntAhWtwp+RGNOHK3vaM2KC3WntKUHp/oVJANlAoGUETZSioWzjLbv4XmdxCD8QzLXOIQr4s0Qozg+vP4BHu78A4AYiATouO5OITvrWepm8Z3SdFn28T6+fEejzZ30PRiO2HWikrfJ+kJQdxq63MByqmIS6kVNfJFeTCPfAUh3dNZ2LMuc057Mj6dmD/8sje9gG4Jw85jz6Sp9xvuYQ8uI7xjfyofl1oP80XhDbeQmlw3XIYjByMd9mQY0bOlfnkulAhcYLjeSC2uGW64XYqESEZxAVt0yV8yIuNPLnKOjyy/7gHHjhg8fvR4njIAp1UKYkdpZSvJlgTQy6fAe9gmKA7YFrBL8iT8EwaeVRBqIofLKNhGIpGwLlpYP4NvT+ZPyHPD4NpIa5wh1zadqguQTShHy4JnIxURDyBeslnLwvMLwDdji8uy72SlwEWhx43KGU+eJ/2pjOT3HuW89KwU+CvQOcLSClFRc5BtbjMbqOI6HLatk3Rf4RsltnyM0iZwZhUzZDAEFfnCXPzOjNX/8nm7+q4+Qk90g9//meQZdWRvHZC1kf8c8daajhwaLYid0ZorJX8OLGX2LAf2PLu4X3F1PcOA3HvfL8g2JmcOLP+z9BqGLQg3FQbeyyhA1LzvudDTeNnqK8Xz35yrpzw2WA/lui6sDGVoNHICavjEZo0KOnvthkLdqoahqoPivTf4b3nQw6s/uJB+juPK+9YZ1ke64H1bFllSolOISoNcCkGu2Q9h428H2mOUWxYSum513ufaRzkuV3w+4aXheurnV4B1/uJNaTyLpAayQUVHWCB5CK+kL61i+/kCzvw/kOPLNfMnmgBGroleopRDX8JyBD8QoNpFuHXiy23m9D1rmhPuZlS0xjYUujWZNtW1uBxFLLo0l5WGK/khllH/HMm7iDPgJAQNFJCJZG6OozIP+LXDevnBP0ROxsqbRXbE5Zyvc8t2lwafwR3YozHGadhyJW4sG6u+13GfKaxwi/QdtFpObH3P+uBXPbIHgv30ZfETAGqpijaQGxbB+3GQVebkRicdIXNN9OgWotQWj8fRv36fq9fOx/7e7/tuBDvB+j6F0DO6I2qGsH3/n2/HVnvB6VC7jsQ7w+84/iXDh4pj6zrnhOO5QV7LX3OzhyUHvXAHOk40D6xPjjGGrw44+0yb5B1U0Zt6qQhKvNbOqLbA+89D9C+o/Qe4oQTFiE+jh6J/c1UNU0FSGWRzhjjlnf328NR90/70pm5GhGqBHK1L4rQoGmFln17QJ4Dcj2ylz0zD0UcV2wIFxFixMB6ycvM1QP7Fx/yHjnr8fytyLFBjrEW9CjwqEoECaAxRxZosSzpyBr0gL1ueX9793DSW86U3j4csc0ZmRetMIqnd92JWNpPg254F7LvdvjQ+6xSUj7/cWys5Jl5IUIoUUO+mDLYjTb0XbCtcRqNEUKmUFJpauAs6C/ivGgzjdhu0Eh8jc776DIMqWLAVjlI5rlwEH9mv396soHz3wxtgRPorggRumrI1CxQk8OJ5oBvdv4R0Z9LBrxDG/jtiP1r9OyxNY3EWpWU2GTFZgs5nqcsquSUYJz1mdHthI4H3nUNCyNWIPHvOJR+FradqrbQ3qDXBAx1IO6rEhnykWC642XrzdtbffHFV/rZzz/XT94fGH+lN2/u5IA4E9BnGPnQ+MThnw+RHx8e5L+Levvune7evdXj44PObHZmEtJC8C2UKwKuNo6EuflQ9LLxaQXc59LPGdkDZzvhhKFiGIREWXkMweON2gXWvhAuGHjFwAuBemKTc0Y+0yqZ2kDjBZt1v1C/fLFF4aJH8Hxg/NMv7vU7P32rNxweLGtq2ux4MX3BgdhrvXjxQgzXA4ed9/f3urt71D3B6Ul7YPId+fblAb1vOdg0PDK5zvMqYg+NkBSjCogMigukn4Hnkg5JtkNKXytDyZNk51Wy8DgM2m5HXfES8fJmr6urrYaxwieE6jqj+8kbu0PjRXnRrQ+L784c1p308DDr0S/K96seOTC+f3PQ/Zujfq2m/s2bQf/uFyf9vYfGYXElQcIHflsHDPS3JJENSXtr4OVjtxkJpFEbVgVPjoqBLH1D6cW/LUXSfPRvGGMv/5bXm3f3escB4R0v1I8cCNlmJycUEsWZl+VG6s4k8JksFGpMeL9EH0hWPqi/52DRdceZ/RskoGEYu+6VuDBkmVSGSVknKUdJRRlVY63IOiBr1YQ+AzyGEvK3nl7cHE6V53EofaJvN+Ci71gL8RbCPLpsHDyNmLmOXeSzzJZzReeVRWkltv3s9r/39qxffzvrf/zpoBHdGn7BSeoXJIKKISlrFl3tdsTaK33r02/oh9//nn7fr/4y8Kv60Y9+Wd//wY/03e/7N4d/Sd/4zg/10Te/o9cffVMvXn2o7f6FKjpv99f68JNv6vscLn/3B7+kT7/7fX3y6bfBea1xs9U/+PCH+v9Mr/UHb39PV/df6Y547Zt95uaZ+bgwl7IMmqYthzFXF4DmhnlQyqjGnFj92wdrxRSThuGFrvcf6tXLj4FXev3qSi9vRsalhnFRyVlC7xW9z/DwFwSeP3fMoXe3D3zp8qA7YuOOw+L7w73u+Vb+/vyo43oiT5Ky2NCsjHe+ODOHTeeEnX775gP9q5/9rq5ZaGSD2g8k38Yuq8O6ImuTXeQx89L6AjXT7ufmDsYFhi+AYy0iFDTE5UHys2iTFBHKTBWCJKmLyzQc636sBMeOeHl1vdFHL3f65ofX+s4nN/r49V4v9hOxV4hBaWGxd96rxNRuN2lH3zRV6IZqlcZJbH5DG8ppbDKAxuYkdTUlX3QkeZB+YnS/GXTDvL8GYcc83IwDNAp8ApAqsTwMSeymaoZCTxc2DXQvCb8ayBaqRYxpHSdRqESqUGYwxrZiDF9Ri2b8Gpq2BUj4pQIc444Q2U6DRmSrEP8/t39Hv53/iDhJ/dHjv66yVJ14ETjyknlitT8zT+y7oaa25JahhCzXyvpwxq9HNhtn1hb7y3a3GGc2W48c8B5pnxnf8GetVfvtVns2advtRhO2cFtEXHwOXv/NTRZl55gzcdgXaDYaD+Tt+8ez3gFv+cLs7nHRI3kTNoyVQNXC+jHTcJF7FqGGbdDb0rKx9xcAZ/xq2c4stoSrEl0G7GE5xrFqO4262o96ebPRi+tJL3aD9uTPDfllwlYDsVWzdF+F1DdS79DTv1382Zd3+tnnt/Lho/DbOBYNNfFZEB+VGNgQZ9f64OVer1jPHA+Oww9e7fgCZ68bYnK3G2U5Cg5tzHEhOyyhkfjQ9EovE7lbQ29sZp1P6H1i4zcz9xZsvdLZgfkc4bED8TCoMC9CIV9BGfDJkqqsUyNrw2baaEP+2eGnS33SOE2apkHTCExVG0rDOFTsUJAttMWXL663evlip/1uQ2xVcnelfdL11U472ibo1FrhmvhrxXYzcXbu+40DPr5lD/OlD4zZTB6IAatvfz1ycHDPlxcHYtI+JOFg3oBO9Hn6wAb0izePfNF50JccGn/19sB+5/zk/xCukG3ijbxtdGC/9MAG/h4+dxwa21+P+NAy2H62m+1SsfE4FA1DquLHLBJM2ScsvLTPcswfWRMP7KWOngfIbLkP1A/EveV9ZKN8INasx0IMNmDpOQ7f4ZsFwI2KiG7HAV8kPlkRuvfhR4XE5LwUSdVzXJerd/GRjC+RnUaFxliz23+sVXWoKpSZDMaosJSvDKnw0QFdS6chUSgkuaRbwUdEyCWtSNY6GKHR10sFbZIilPBJ2pO6+hXwSQ3YcKyFssoxPlC3rDQLyWRHOVebUPBkipdScnmhm9CKC5QQJFTJjQNEDPaXoZS8yPEkg218AVt21drXn1nyS8rQVMfQtElivwC1z/mr7ajr3aQbA/n7xdXUV+osWgAAEABJREFUn92+JSdsx8qcKByMjLoivl9c7XQDvLzed7yCcM6d/aXMMcEcfSSGH3tsnHrcz8uKuk2RUrUeQ8E2AOVA/hiZlwN0Socq21URyN+0tBVwaZAW2lugt21h2aaqyrhM2uhThqgqXGI726iWogJOZUwp2e2a9EeEJKD1T/VHwQN5T+jR5Ya/fea8v5BzDM7zjZhlpIKfjIStawyGlmPfeMu6aCF3LdDz+PYclEYD72nnJkjIl/kbEE0uw43w6YWRXQGSTvMsUZT5xLsjSy6CTw9b+DhbZkqzhqUigjEXUEgddLnc3/CU9b20SME8jAhKIKP3ztA8sT+erRt12wIWMijU6dufw1CYB6mB3DLw4jhi/1qr7IMQXBDKecjjVyibt8E0YIlNJZe2nWFm7TuyVnvtO5BzTqfGoQrvDayRD+SfHnfk2APr6JHFkhSkBgHrhSt0cWV0+WQB1HpsWQbTXyyPgQHc+vpl360QMV5jUY0UegRzM+W4SnTDPJ1s8JnwzVC/rB/BLI/FZDpZVvL9g/M9pXPomXezZQ1FFAU+rQwugPnIMmFny7ksqyynaVrGCKkgSy2h5IFbEZd6yeiyWb6hFlX7AZ9MQ9VYK+taqppXTQ2A/ZKMNR/LanvBGitFpxngXoDnBMCNuJTiCgPPCVTkKUAWqetAp+ku1gNwueAg84CBVdTM89l7F1LWMgfrT3DwIfQVFk9lKegwXADCpdCmcKcc65a1M4swyQ7iigjGpiJDEYDUYwGTw5P9DTxPwK9f/WV6pJePP3h/aHzCYQdy2T17snu+oD0Rfws+gBQ2q9pMo/bbSVf7TX/v3ZNHN+RNx7rf41bicCYves312my/JQfEbEMYT05mfhWeEQvZpIRwwRcT82UaUiNQ8Zmh2J6pjtcw3Ao0Jp1BXAUixhtqVWXcH56q/tw2dbtI/867Rf8I+f0l8sF7WfZQHheMs5yFSoqPSOxW3HqBxnPDnuSfhoFhR3sQc4UcPmjH+uF9UinM66zdHi/2O91wFnCNTZ73lSM6BbpFQEsSISDIAU2WgybR1aHRuSCf7UxnbwszRt/+DLLja0BoQ+VEcqzSlvXtGn13m4IcoWEIVQ7mrV+yBlbs7Lbxqd3PYo00nyPvATN+XdHVDCPChTKlUiSmDL4I6Ja+Hm6mqhEYhgKPFOqDF4B4DlXsX9G5wmtErhF/blh7cY1aLMT2Wcs6o/8Cn1VdH/ATnRrR7neDI+cQB+Q6OObW1vf5AwQGhKpRNGTRhuftOGrHvnO/HeV1e5qqCnNDKWiH/jnvz5/XQX8CG+ACYn5h7zjrnj3liXUuJA3osR2q9rzHbcdBif5nJojt4rO3B/aOfj85sLZ7jPsW5oyh47DXfCTvHth3Gs7sE2fGN2xaoD9hoG0dtEVe10sU8YrMgeGsA3nwkYPjR3L3Eb/P5IFVoSzJfr5g54LNswOqc5jud6Sj7jjTush0Jk94hFQygQAkVNBKLM3M4RPz8MiadWAfu/AckmzDEPG4Eo/oMsP7ZDzm+5E5e+S8qBFzJUNTLRor86oUfFWUWRTwakr8GOxzpAO2tB532OqWs7hbDo5vsfEjPM/QbbKvmxx3ntdb/GR/7Sl7PA1Fpfu/yXPbMHvNQYZG/DdkJQzgt+LDlb3FynRo8hURikglpdRkvYOOWoqmYdBmrJp4vxvZbw3EZmEfRpdKlUpKCsn8zvjtiJ36OkvdedUIaSRorwiw4h+mjRBLYr4EgzP5pD+CUmJIYK+Ed2pHPrzaVcqhy1HrAEZqmaUTNjPNgt61pgI61mjBb2fix/nWe0u3NfNBjnGo2qCLbWa46FXl9pKlz5MUEgYTyc4+4tBHBwuHfA9+GSJYzzh7UbFLZKWdFGcUtqEzU6UOBB8vebwsVgzotoiQEELPV0N/HCOgqT/03o7VP4xIO324SitKCQMySklb7+XZhoSEH00KaDh4UTc+rRHJp0dBy8h9LBx5NMkZh3CDH4CY2Ed9/tU7Dsm/0FdfveVQ604+uByGUTc3L3R9fa39fktAVCU6nXD4Afuc/HLN5LANDAjiu4MUEhARygQoxbOer0t3f0Ksi4QotXZY8YTUrCvP1DpeREArVUtqIoltSWAjzs28WCci6C8E06AkUi/AcwEcLPQTf/pTV0X/vQ8G/W8+O+kfPizwRoKQyhA9UK72Iy88CZ+ANXZDDk/2GX0X64sRzbEO0sTiMXC4VQhIca3Ye2HyziTj4/GRLw8u4ARtfyY2qKX04HN9Iap9WHQk5s4ktDPl6QlmkiGsZf1k2U0bfCfMR2LzAAj72BZ7Dl+v91e6un6h7XYnTxq68OOqE3IfAdMLfFFKYqNUYjc0JBkuxPQZ3IV4WE0Sm+hfvNh4CGTu3o44iggF9KToY1YY/nUO4Cn0J16PxAo9ocv1VFaS4rTZEE87vpS41utXL3uMbWhr0FEWjdu9rl6+0vbqWtNmq2Jf0h6RkiAUoYhQvxouwkgFZ2x2jHvxShsfKE975Wavn776tv7Gi+/rXx/P+iPXo66v9rrGRq/g++EHr+F9LR/sDJ6zJSWhiyQnlJmE4qRyJukcu28OHM7cA7fY9E7n0zsS+b1anLF3aCAxjySvcTv0eqJr4OtCjE4cBm33E/6Z4Oly1LStKiTWpgadRUf8frafiJ/mxZ44s03fjJN+44Nv6MdvPtcgKfBbQdbE9oG8YrzBdscclycqfgZb6jgBCpwujXq+gr7ErhnUMpUG6u6HRKclcDrQbt4RIV+e8wY/efwW/V9y4PXJB1fqB3o3Wza6k2oheRO3ZxbJhQUKQSTiCVbKIk0k5z1z+Xo39Y2F+TqXGVaJzc+qEzY58CXVgcXxyAHTifm1MhcDCUsJDTU1sViNbJwqz7DUBUKFyjgUeVHb4Yc9cLUbdcVB5g4fbNkEDixykdHT7Uo8LX2BX/HJokdvUtjILMw/yyzCxHXL5DixPivrx/9F/wfdx6225w/1Rw7/BnqXPs832GUaByVyQILYWXXmJdQvqKighOhI/zQN6FCJpaKBmBmQeai10xit2zRoRM9iCCmQw7zli2fIKIIKwH2Zk9aFPDITS4vrlM1AHKwIszz1YUYV6NlWqUDFwEUhJ+J1CS+PAPHDwuGNmJaUnEzZ8IsXURZGnhu5ZFWDT9BW1qKkxDS0S8YJaFOTkGGF9xG/PrIRvGcD9MiLxol1tiHbAp8VHM/BE+vsIxvbjgfuAxumA/PkxPwElbkqMawDJPuzYygxyIBfRwN2HLDhNFbZzptpwpaDhpKqNmRYpFWON3HZfgZCQpCB5irL4c3rGdkaerRgFWiSZT2x6X7k8PTduwfd9S9XD6yrB727e1D/lwUc4t6h4wE9nE/OCGp/mKb18ibwgX3GI7F2JA8sDgw1XWyx6ETcn3sOmomdWUds0gE7HMlPB/gfMYL9bLesGGaGxxEb4UjiKeQXzS25aU/c+8XzarfhUG6rLbaoZZAYGOhUSu2xO1COjkHsR7PsV9PFPL0/o1ANu1KYT6UENk3m2cCLwag9c3rrF4RpoL2oYsi0USXGBDYFsB+3TMB9xhlqkaHCO6HpId0OxNUKLOojZJk8JjP0fLXnPprcnElP8GCAif1LWAnz0CG5OUG07JV5VYmHkqlCG6Mk5kgDxIAAxJUMSnDMakaeGbtbLj/T/f4GTQmR5CMUvb1BwzJSYAMRO2v/bSzTaPjL7cZMBtsWWYq6TLZDxhMVxEKmlRhZUGaxDCh2kaVh19bj2FZqjKCrtxkvsYfBOWQYKhvuyhyoKlGQNWW9Sgb1CyAGFKRehrgapmiUkn1TbTOgZKooCLVUkhMSjKStPvvSOOiQEOLWivwQogSxK90EOnwlHyIKDZpxvm5Us0VXj0N11gV09VxkfAMWbOG5cCKnLN2WDPANHfdnSAUZLJNlF0KGBL+gvSiMYDqMdXtF5nEY5LzheimpBAeSEnIxXWQaWMRP2HiV1wXHZxcTrAj1MSULdi69HpH0dAq99Mcv8EKRqYiAprDPSl6b0XXFImDSTqcrHYybtBkC+cK0eY6EToACFeveeik+3RaKlBCJMhVx0UsKfvS1C025bW/r00somN4zUjxXaHfV6OZyKd3yNQDZ7V2WJ3x1jnREKCKE2MR7Ubd7HVSHqlqrAr+BYBGwiWRfr/heXMmgoFzx3fzke/dZ5oYvCQtdABuCYzzLwJB+e6wJWy/PY88j52fnzhP7gBP59UQe7UDg+ZDcA0sRssliyZfHGhbkcul8SehdeKM4rI3WwTwxuxK9uvzhFncZEQsa2UATLbLMiHDRG2XWDu5pnb9pVGgNyFQylbaJSUI3oldQEa0tELaPCBXipYJn3EJJk/plvk/gAnR5WIifSH+6SSsGXhDKesqIQAPR686MfJ4LK88dj77F+OvSxzWeIaSSRZkpwby36ekKuUlx6aKMJ5CMnsibEcTL1yCpAzTr/RXva3LVfaCoP0h9TiFql6mXyMUtK+gSkWUdHEeGFfkbcEHgs0EEQE0qUkK4ywYT5+9S7AtD6FBv9Y9uLv8S7Zfe/Bl9fPgVlbj0RYS4Ow3IwVMA/rIAtGYm88JzITUSeMMQndeKkAsxviD8Ci63pJDeg2RdLv6hCr7t7HEdGLB6LDRW6nR3vpc+5gtt3J1EIGvN0vPYH+O95U8OTZ8R6//+nLpnjva9KUpkSAW2hQpiS7RZJ5d+zpJKKhGhQAv3XWSS5DbiOAzUBQ0lzU9QeC6ZKpmsNWJf2fovOZz4sufE3urEvmhmPV6Ypw3vmkThI/u4gK+UxWWYFWYBC90VYi4nQIX7su9cdIaW6xfb0IEwDYOs0F94n2mMDTa4Eav8W5T+kwZZpEz15+A9Rxi164etLNfM3n8xDRaQFWgd1K+wnDWVLgGXaVohRLSlZHI9Dyy8U3V9kaE3SvhuReazTsh2pn9BthU7LHhwZfgKTqNsUIuS6Jsa4FepZ8CkkVuR80wePWPLE7lvpr6gr3UQdMyrETMIoZVyhcffZa/4mheD/yYx4XhcYWY+EdnjdhoH9p+j9rup7ws309D5FvOE5mo6jFl4712QuzHHWp9UTUF/SMoMFeQslf1KpkqkknLgeTNVGcTlODjyLrGQm1AdvNBYi6Zx7PudcUiNGapAgi/0Ne7Je2ngzLiuA3Zt9DXkauCF8Usq4ZlZuiwj69MGultgM5j+qFoKMiM1BkjGlRLgAh6PvumSjhAXHzRBMxQRlClq8vw7E3v244H3gSP7/2Mvz/h31kzfbJ9gN4Zd/DgU+T1xmmrnt2DDA+/MD9jinrMiHzLf3R10a/C7CO8aC3RW64msmFn9Ih4tg3Xb8q68340aoG0+7q+ZGnkeapILovNyX4PGgjwLchnOxI1lf+S9xeelJ+R324pNrZ/QdMW2K/aegTNfdJ6Zx7PBOKy94krs5T1AZvIUF9vA44hNTpwD9HMFnhtxaAjNUF4Ae01KhPPY6hiotcfJdiefM60AABAASURBVBq0493EsKc+TWN/LxyGqsRfAa/IQLeijHTIs1eHHjom7bR4Kq3yN3ZnDPzIy9sDRr7nwNiHx0cm+doKG7fk8GLRiUOLs42NwhGFIBlhOGncbHHeoIgAdIHuCZj1UpfP9vzcwDGAe+lBuKaG4VegEfHh9hAD/dR4atS5cazJ2EkzTl+RBSzoRQcwZCc+wwryApxxBv7B8NKyhu7R9Ysv3+pnn32hL9+81f3dHUn4TFBUDvVeAFdMdF4smRTYqr/g2CYnktK6YDP4mrcBhhahQ0RgbEAXeXiUqP8CLKH4QCfkusiJH6ibluV1GxiXURAInOfgmUhAu+1EIA8qmdgkQEv4VUXi5AJQlpIq1A1byv/+zaAfbYr+F//sTl/wkg03xooxAi/kA+D9vpLcan82/wUdHcQn/O2J2piIXggqi6bxx7EoS8grWPcbCe88n/h266iHxwcOnB55yT9hGrilVAjcEfmDuv12ZFL3yYQ9z0yyU0/Uc08M5p/oF5JW4uFMAnfs+XDCPsByxN2oK7519WHoCw73dxweO/A9dmEiHRnjyeXxwoGFiV6K7QJVFrSFxGyeZ/Sz/KbpseICQ18HmvpzLyMUEa7KRsRt6Cj9h58d9cdfDfrTH0yyjgEKtwwDPthwQHG12+vmxbX8Hy2+5EuJibZGPEdWTdu9rl++7n9yYpw2+GFQlqIIKFxuidJwkVXMv0Fbj3vxUv3AmMPiMu407q613Hysf++D36dv4qc/tVn04c2V+oHxhx8gww3jthrqoJLwgKjjbmWOeJ7YLkcS3YmccPSXJMd7nQ93/dD4yIHxvNyj+lllCA1T1UgSmjgoGaaRtiKxkNaxotOg3X7U1YtJL15udP1i1IY4TPyxmgK2P7DhOeP7GZ852a8kQFwuppcesMtnm53+wFeXQ+MsKY+1Sbrxdfm0DZvTAx/ctEoRoRDX+/ZeuQygOeiNgB54nSYyuQ2xei8finBLED6U1MXVLBikjOem7TTo1YuNPvngWh++2uvVzU5XuwnbBgvczBzwN7WLR0Kv6XmDNY0J3gCMPee0AJ+psqBAA5zfTswLf5N6IO8eWSjOLBSObYjht9QwpCb8O7KQeV5mivboUHkYa9GWObef4IN/rjoMbF5o3yTjA90k2xvz98VhZsE6clDsb3UPbCRmOoN5jqm0Mmc8Xyybgx6R9TvLP9P/Vf+ufH37/GP9weWPapqKJvy/mdjsI4dtdmI+Gs6sKbBQ0D6CMyHbwII1VnBLYTEuqkNiE2gMA3RKrw/IkEVK5q668ZsU3BGKCKUo5Z5Gfl/fw0reWvHZih6NdWWlvpDbFhYD6xMRqkACgoZaSKwP7ANZF6nOFyAs1dbkoQBPOIgAeTVoeZMVjCs+OFrox+XNioIjgxhGxbxn7OoNhQ9TXZ4Zv1iu3o/8yHfG988bjwcOi71eHZkrM3Nm7fHRRJV1uQnTyqxgr2SODKVorBU7Fg2U4zhqmiZgZHNFO20Jnrgcax2oR4QyJIoOy7rqxNzscYCMTehP54qNeNSRHHHHOvr29kHv7h/lfYMPwW/7gfG93nJgfH937L95cULIBYEX5xjWoAc2btbfuj2SY45ssGYHITYQsLCenLDTifXhhAwXOMlrxpF2g+U6sdFaoGkTY3LNq+2x2oWq5PwtX2zuN1W7Hvsj820DbLUlV9lODqdQsMEuGrJit9JtNDAWbXvMN2hGpLIURRQ19kTNxsYeBYONtE/MQ2/EDN5wbiZoDUUFOlKgUmilXBnXKHGhfAXjC7E9MB/Mc6ypWgMMwVvwasQykbs2rCI4AqneL1/hD/B6b1PinwskOEkn0NRprTwFrZa58yyFNSQvkKEIADqtrfAFm6APvvHwup/0Z0JL0oLzF2J0sUzQpqnfwSckOp2kkjRwQ1HQA+i3LRf8NRMLs+lAY4UfXUoGFOuPPXoddvmeDozAXeC7dmhaoWMZICWmizy3JXOEFwb2s+FCI1QzmQ8FqCpDKp/4WK+MVESIQoHEEZJBlFDDd3xCMyLkuKolVehM8cN8YIiC/FASv2NX57RCmaUItmI0d5P1b9DBwrRd7kiX6GcivfAHbU9Fb0bXdV2xfdPKeIh1Wrah58YZI8z0N5AvYP81JJQKMhfkzQxRlfmVErIeSTucNDPfFFItReOEDrVqqEWFMRlYhD4oynyNZx6WA5cIthdodNMZMMhSlPiydBopmrpkxugAbkQo6IgsMo+MTh1ZmMOODfzMIKnjiSuoAgIylUAJSvqTMozhD8pV/BBXtrXNBTt4gItcpYQigQAoQecO4Pm2dsjCwMv452fBGfA4PV0m3PGenl2Y1BO4cBMosr0ulEIRgICQEv2His0HQ5HzSS2J34oEnm18ifNVpiGupJ2izwHHwIKtFvS9+KJpZdDKA83kj4staJJCv7iQ3fp1PHLvGeQTcXQiV5+w/3N5ZnExD9CVyFXxaQQxQUD0Ocg4819dwoRb1tf4z9CZmnekEr9lpCDRwX3G8yCXrTsd+0NoZYE17QVdLrobQ4yLHpu1hEbolRT+DfknQ70Ul+VYoEOVfqnSWWBci7BviELOb2gjOMIZ7gzClH5U0JrgGwQdv+jbXga6LDL2bcAq239hrGEF13KvEDL/S70pIlSc39OUL1w7I0lpCMnyoZIMbjRqRqJvKmkMGrJD9rYS2ek+Uwvo0OBbyUPyTMHn5UZEVEFeZKTSdWh04U4/8txk+bvs+HQlNlbbH3yPxUhCLTl2mkIRoYRJrciDYUspPKfo4E793tXf1+P2n8vXj7/8syLKkSs6SJb6ApBX48N8zSMRfoDmCM2RfO15kZC1LDN4CzmR0MTul/ESncgS0NTTZRmF0C4pyArSSmWxXtDgdre6PjysBvpRV428HjC8Af50LvpDpelvkeP/akODWtlDDH2/gIjy2zji4g8pLUNIjVJAML5kymVEStE7kQMcNfmKDEWhr4TELZ4ZAr0AUrXbtHhAXwNmFD+zD/Ie6cz+aGEBXJgrQvCn4YwLMUwFWgXSpkehBo4hQKzwqxW6ks6e++zNzuypZmyLiSCHbSPVELORE1b4NA44xd4gsab3451uNkS+gGgnghizaoHXzDjbmzDS0oLepE9q2BoRGBeqGLEAiTyJvNzdDGH7wLzhoIZAZ+cm9oQL61UzJQisyDIvZ/bCRy3rWQu49rGhMb55PNSQTplFFX0H3j0K/CItS2hZmk6d9qwZHW2LBYEbtLxHxBCovJJvfwEn+v6P7PU/ReYfMachIVRSRqoQHyPvXv4FP78P7jmA3MBzwCFh5bC3bWOfmc+C7Vf0ayYAXboVER0S/FqgydiSlFE0DlUb6HufCZpOvB+evIcmFsRVwKl1kN//JnCnWjSibwnpEgNN5ukxZ+w54/cZ/gbLteI3cWXAL4vSAM1SiP1h0HYatR0NQ5djQDbL0bC1y5KhWkIJuB48R4TM3EVESOiStGdJ6qEV3Wdi5YQtvO8/8r575B3jiD/8fKZcuk/wZEiFcWMtGtFvgy38bN8f0OeB8yW/M93xXvLu/qB3HBjf3R85l5rx7yL7u5uZeLR/Q8LW6nse/8LHjkNj0w7k66LyMWC/AZ72RWZKCqEutFbeO1b5ywrLeMIHl/f2k47Uva7OT3KLCzXBbzqjq/U9c2h8Yj4vvBsvDiLmWolEllRJ+CCcbbOg/7Hb5IQOZ+w1A7z1EP9EMNKsEkohlTy+ZmFtLBqGomkYtJ2qdtMg62bYUL+8fxeVUpQZKplPZQhiXTf7NNGfmQIzkszSJ9uZwz4UxND+TdrH/h9lHXXvl9WH01N5JDDPCClFeNM9cGC0ZYO5VR1GGBVJwY/eX2ZmkC3L5HUHvJWhDhHhpg7YCbQGrB06I3pCCc2UIrnhETZJ9O5GT1jJQh/t8tV5uSJFhJJxtQwYo/KM2pIOh5PevLvV51981X/D+O3bW4LpQI+03W76YfF+v+HAa4Nu8MQRfWL1AFjUJ1WTfiE95uW5t8Az4us99MmAbk8lru3W8JAOfLi32wqcfkMj4BARqjjUzt1vJ205oHMyGmtVMoGlAvozpBTUMfAGm/yPXqa+wcHeX/j8UXdEqv+zFqyrRoJ3PUsoh5TpFXgE45xord9MAlkI6ubkgf5eHCqJceKwafQ/CWFczZQPwRpB64A+O6CPB2LpqBMTdybIcSY+CHX6gd+YPGfsONO/kBxWYAHvDCzUZ/rN33CpL0yQhQm2yP2p1ESC8G/obvCV/TWSwDIrrEKeczN0joB1EJaOCEUKGUIRtKCTcdYnXphGviJC2UHgBeBSXDiIz6/fbnkOtTuY/oXfPerPfjTp99/std1utdttte+H2le64VD75uaGQ9tXevX6tV6+5HB4f606TsBG03anLc8u6zAps8AbgZFFCm7AJUwbwi74RpEaxs1l3GYHna3KuIXWtXbXN6ovPtTffv1D3W6v9T+Yf66Pdhvd3Fx32QpJFlJYpmnFd7bDik2En9WVukTo2s7Y/sTB54POxwf8+thhns+yHOKKCGUaUlkuMIyVw+FBu/2ADQZdXY2UI20VmRNNmmZs/+h8w2I3k4MW5JiRYXVOcomAv4fsxzLoD739XCVTaT6YglsNORvyrh2sR7u0Cf9+DVCSp8uNqDL3pJIJPcqIUERI3LDU5eKBhgiwwQtAik6q49AdEcRh1Yv9Rh/c7PTBS4Dypf9EwDTIcyMlgdYhMxQG5lxl8ZnGos1UVYfs7UrJMhX6FJLj/+gFk3lyYl6dKcUmyXNwHAoLJcDB8wT0Z8aNHWinfzPUTn87DdqSM/a7Udtt1TQV1Sog9OyvUgsLS9VAKa4zc8cQERqN32WEO34RVqDZIrqqv7f8P/Ufx7/PKOlHD39Mny4/0oRuEzFQS6E92WiB+nRYFihaMlWQ1f2lpAK7FOxSyC8Dz3UoqvCstcBt1Zn4OD/Z4ESecLyKK02HsRmhiKAFPsTFCjRgZa40ZKbosbE6Vnh2XqAKMkP6OMayeZBl5JCYUFSb43IIhLxIy2ch06aCWnRchjPvZ3Lk2oH4YyxhrZUNwEzfCqCAxCjE0crDDOMzOhyPZ+bVooW53OXjw/I1+hfqbj9D7IQvjhwWn5wzO27TGX4H2i4H+2cdeXlwW4NJLanElrYJj/LleknLzhONtgkTn7t1oFWRIcTsz4v5wu+edfIBeIT+kQ31mZeJE7ydv49sMg8c/D4f+h7YsB74ksnP3qjdsVF74DDYOKe+KVr7nH+e486/J3j4sPiEb81T/Wqy3c7wPBH/7rv4fkFvw9z/FuIR/h7fN2To5N+CO9lWtHu842kkDutQVLFJKUWJDUr3IjZyGama7i/Mp6paAexgvAj8C137DHeIsCGGpEs9FBE9J9UhtRmrPJc3rEsTz52f6SjUL5IGaU2852ghJhCT+d17FBFCLCDk+C+SGMrn5V4tg9MxjxHhzyeggC6f0NB7MK0CgUoMWI6K3n7mAHeRAAAQAElEQVQukeIGUdAP8AP5XYoLQsTdRddLnUYFH5BRZjzhpvoFSi/5CJAiAppSoTSvzGQMwDNDe5+4HJ8rhlyIIfv7EguNWUEndxj6mGAM44uUJWRB3o/1eGRdsIvtuOIQQ58z1F26nanSbRwIYCjQKbXIOaVGdn2y84J8XMDaURXiw18dIsLsFRGMkWpJIC66kgfCvgEQSSEpS1F5hgyJcYjaY3oBaQWsS0PWRkZYrQ/zbTY4SEBmFLxD/imRighl/6F8qlPIY2eU9VzxF/wzsbWiuNtXaMuWDTFeEmUHfe2CV8fBnxGhxEa1yw436n5+HgOK3teh1aCNCp0L6vNkDCAMoEIvMtQhpIxg+AXkegfrBm4agg/1q9sHMg0chTvp6z3B0LjQCuoSz4BEGbpcHohWT7r1wh10dxlwLjf4CTx1uACMa97P+lhHmrmhyadvyLh4gku78Qxu7C1GegY3uu7y60AbtyJDBahDVcH2WQptgOKSbxBmxdC4lXjGq2YAXNoWXj6XnlMIK11iSu8v0MTQDs+N1nHlw9DnCgik9p5bT+R375ud4wkr8vXawTmWMO0kLG8k1S68FJQGvb8ascCDmVP0h14P9R8jP493P2CbL45dZOmoXT5p6SX0eiOI3JhKEUEMqM/BwJm2X7otaec5KUMhokCmDZkuhtwGnnt6VZLDVb7MA3Dfe6ACKeXTmIaRPb9MD8LYtanbENkX1vyV8uKXlb4Vv1BiuJVxXQDoZKZKhmzDgG8gCI/wkCIAbBM09LqfnyBpuECCm51GKZRPkJ0u48GHRMfpbSUvddoFoCKyYRkqqxuABkjJZ9KhfjmWxEZoRf7WoT216zLn8ZV1QiwlvCPgQ5kZ3S+FjpCUlL/x+j+mJl09fkc/+uxfk8e5gS4XNiXQZF4LeXB54nexsxTyZf6NoU0rHY6NBRnWDu6XkF7mVzL6GI+gG9rqY4zrMYaZDpcdTG8FB+iu8kDgNQ//7eWgjyH/F9eq/1cLCaGL964G+FjfpC3dJS5KiQ/aApsY8rmuRH74QNuyWI+VFh6RT11ORBHoykx1/z6XNGakwjSQ0+NnksJiYN1wbIorIp7GUVKvGUpKbjgJJpd51dC/0WJYsPeZJHDqsMqx7Pm/oO/CnpjlWuelyXvdhdIyNiRpnVxDbuCJlvkk6j9D0N6Z0ibGPMPlMYR67+EXX96sYK4Mgy7MLKtlnNHzxP7Oss6OE+JzYVPlffLsksPshXbjLeD2dvRc0I+7SyIEjOykZborHTNjzihp/Y/sOTt4b8oe1Pnw2O2yqK+z7N3PGMe031L+3+9O+u9eFe0KukA4UDwiYHN5th9rSfngbuRdze9Gfk9zm33TgbGVdx+2kewt7HfGI2NE4LtUYqTCulCK69H9632nadi+DV3XZVUqVLNoYi3ZQmzLwaff/zbUR+99LBtWaOhsO53R8czefGYsJiCXCWhasVnD9wHFhF6WomR8oay1oouhqJaqmqlEziaRF/AZ9IM6zcgdigwlECEZxLUaE5n7HG6t87QMFzvPxJnXtJX2FR8tauAIugbTyJIaKzAWWbcN77gD8kFaJ/xz8eMs//8PB/zpdxD/becZf6G6yVzAAxT9J/m0LlOtvL8OGsaqAT7VfIaCTQt6J7YP9JXEwrGSHxZsZdkvMMP/zNnXCZiZMzM6LFqR3zqAynNTx+0xterImnvyn4Mi/mbPLUwYYT5FtlsqZJ093n5bsVuDrxUI7GhILci0CnGfZA6NPIxDlc8BHAubceiHxVecBVxt0Y8+9w/oW0tRh1qwK3q7j/aRePU4nx+k5qMMjUnmhaHBvCuGRX1o/PMvvtQ//me/rd/67d/TT3/2lb58+8DB8ayZQCp1UB0nDZstBwpb1TqgXKJYSvEEkgInB3Sjlw2l1CEiFPEMqUxDUSKwjXrmcOTES6Qp1HHUyIHaMG3gM4EDlJFylOUwmH8pVVB4TzcjNaH0i6udPn59rZfXOww2aAhMvZzk/2jtLYfGX3z1Rj/97Et99vkb3d3ea51PGDt0vd/ow9cv9IJxGwxcSmghQR15KT7yctywUyGYDJBUa6vc1lCgOUAk9RLnNgPtK2PWXjb6QOAO5IwIRQB9YlG6TeneDiWLpmnk4G3D4eNer19e6dXNlTxRVukSdCcRrIUgLfqgFP0Pd6s+p+9/ewyV61HDriqsfCJnQTa+MZ05OLY/j3xTdjJwSHIGFuqI2WVELCGOSm0EkzRhh+1YsGXVFQeCm6nSlwp8bD1XAnrmQPF8PnK4eNKRCesES3en12wbQF+7AgYJLNjnwAHFu3d38p9GcUJrtBX02aD/lgPiiYD3c+aFgO3JPFNj/Are6lJIg2FM78zEnIFmhS5DUJ4bGTwWcbVCAKurZqgSg4aB0nFpoVf8tyJHB3CpkgSgYT4AzNVy0F96GPVv/eCl/pXvf1u/9P3v61d+6Zf0A8rvfOfb+uann+qjTz7V648/1cuPvqlXT3D98gNNm70iipqi012RjdsMAGIF2RtMvbCdznO36yX5MSJCmUUF3WsdiZMdB7U32u5eaJi2+gebD/SfXH1Lf/ju9/Th6Y7NwFn+G+R3d+90f38v/w3qM4e2oRn/rvg15b+7+JoD0N12VIG+X0aPx0WPD2c93AFvj7r/6qAH4NHw5qiZL5cCGccq4SrBWtMmNE5VdagaxkHbadLVbqNhKCTNs24fHvRwPujAfDzrTNuJGD5pQZ6VGLLOv3X1QgsyfO/hXhGl65o8C58s4MzE2cKc9QZhpc3gGFO/QopU+CdCGZLjplApIeqhiFC/bHADDxFx6QMvgvEGBl7qociiBGqtckLdY6dXV1t9/Gqvb35wrY/JNx+9vNbL6yvtt1sN+CXL0McwWHxVpxOL9GlZ/KhpSu13Azln1M3VRvvNqFpSC35fWEg8f+z7yqbCc+7mxaj9tpLfSoc9Nn6xG3UNvNiOesH4HW3jUDSQ9MdNatoWVepMCx1ZpCAt+2G/H/XB660+/eaVvvUpMt9MMh/Cv8vkOPDfgt9Bc6ipglyJLVxO8LjaT/r1m7+sf7r7Dfn68Zd/Uq/0WpshNcF/GgeN5PDNZiIuJ22Zv1nQzfrjtzM+dK6YWYeaZwC0FeGaTuj+7u5RP/vsjX7ysy/5gu+t3r57p0e+lGrYzvpVBK3QK5EqjMsMcZuE4n1F/XJcOD4W4nSG/8xcPs9NsBEF9g4tLbQu0FJhPgz4d+pxu0GPaRg0ZFXS15bQzLfCZxb7w+PS18a7+7PumSP3PB8Oi5iqna4UighlZodSSrdj8Cwu+wIMZaQqNp6Gou1Ysd8Av2SssIdYSSXL6oPcL9/d62dfvNNnX9zpi6/udPvuUSc2uAFmW1r/UvTd7aPe3T7Iv/V7d3ff57v/74HHxwcdT0fNbKAacwa2xFtAe9U9a9tX2PxNhwPr/qO+eHuvz+DxxZsHvaX94fGsI8rNjBVXk7lewPFlmFHKh7o+1H4kpx9ZN2fGlJC206CXxPlYiAN8YTzj64mOY73nOfCt0wG9ZvDkC5st6Of2/mc7+sH5wno+d9vf3Z9keh0dX55Oi+7wif9Gsf+Du59+ccuXxQd8M2Pfoi1xupuSuExsL6y3EgOLEEWF+eaWM/uR+4cDcXfCZrNsM4dWyWSvkPK8GIeqQuOCg47oe8KOM5vXhh0cZycC7Ahwxq4D8+9I7Bhm2nCDjOO6bWd/EAJyCUlZFqemBVqG2bHrOo0RUsGoz2CbbsZCfhjUc8Fu1M1+I+eUsRQZX0/XCo0zzB9Zo23jE/WG4YJ+whB7ZAfrVTI1ItSWebzZbDTWqqQtIjr/gef6NBcpejyN7Dcm7DtArKIIN7ZrQuWu7xk7mKe//LjAWV6vG3oppRL5nr+4ZvzegXEz0LDDCq7B7aZnmGl/BoYp/AGe6TY83BsyhOjII9bcJttC9PkL8ALvAd9PT/J3HWxj5OmTkPBg6ySDnxsKzfh9oXyaEkqIR8AD3pbvxJdeM/GwsuFoIJ2oe048Hg564IuVu4ejHombmX7Mit7S5BwwVWJz7P7bbyfKSbtp1DiM3T4LfM+89J3sQ89LzxX8uLZZpjWTJ8/grNgOtlrsc+aV91mej+IacVhBVttg5sV7IQa6YejDJFSbawD6gGfdOqRkk0RIAlaM4bEzPFdoLPAS10DcTcTOCAy1EBsF+yQ9WNykDTyVTPQurBdVA7jmAYZ8dRR86Lr5Gczz/TMV48dzI89GN9j+K7K4RBl6QoL9Mw3TXlG0YSDQnlBCAiEilCh5oa0ujmk+g2m+r9PtMboMlePIkDwbKMwF+nDDH4SpYCmPDwvB+IYAK7abaVzAWfuz41PCrMyPlf3fojN5zX51nC8Q8fCAScHWBRsbkmfLHvELZSHH3BNfuq3yHoTQIE4ktsjAqoUYJgRlXssaxAtAHnX/iTl3ItYQTaUEfkpNU9FmW3o51CQmQykpxGWhKJ7v3vb8QJ/prOi6LKuch6xLY2653YCxwA4lBCuGrOiVWZT4hOHCPHKMuZ4QryB2KOC4ASlWFDbOGeRne1kXzwf3icu2f4ZkjIcmPGqkKvzMu2R2vhEwQjD7qecfZJ+ZbzMGO1M3j17CxPp0HtgPshLjOpA4SkqVHFMrJbZMGgwRASoa+Ub2yxA/iPYnAKeW0tevDTliM1TqVWNl3kCnPsFI+wCUAdnRI9AnnyCenptS4Tbo1VLxa0HnUMmQFD0vOh7EZRshiVaCZsaetoGQxTTNc8D/I1BLyMPpIrabTnGv33z9V+Xru1/9cb16+6taoOHxpud2+9tr/IncdDwe9fh4ZD1/VP9NQeoPh1knxkihSMtFzPJsu68WkDjCRRqGYM9WsG1RA3cmhmf2agslLtJMfM/zwt7tGWbaVs3LSiypz4UG7veg9yc5I/kC3/3VNfXzJqW4GnjI6HzruZ8wLdiuKaChTgMBsV+lyC4DptLFlYE9Un42v7PnE/vHI3vFE3n77DlNm+BfMjUOBT1SESHzqbVqYi89kf+nadDIvqWib2BvxJSwSynZx1SXQERICvgbRNnkmDyx/jyyGbl/OLH+AOxX+h4A4c7wn7HZZb/SRBf5IoCiEwfn5zZSDszZ1OlIPznhdGrkpIZ+Af/CmjVpxzuK31f2O56RdUJWVFBB3gQsWsPxhhXnrPOimfcBlwv1BR+47yK/NCPbET89YP871srbh0cd0KNplVLv9Tog8APvo46dR2LHe4szY47oe9H5rAf674B71kz3H7H9I3CHL955v3h70OfvDux7H9gDH/q+95Y1+s72ek+z6bd4L/7rj6v+py+KPt4UxFixw1F39w96y3nSl29udXv/KPHW92I3yb9Q5H+V+vrlRq94x/a/Sn19s1MHP7+Y2B9X/B1Sj54GTZFXpYG5NY0Fb0rzvDIfFuFybaahv/vdXE16fb3Vq+tN53NzPel6P/b3uM2mqjC+YauZJLtgR+5uM8cDjvMNg1WzKQAAEABJREFUR2m1YwzEYAClVg3D0MHPuEy4Ryd8drRdeZiZgzNzw7DKP00XEqGkEhL0g5iZu+3fYhP774599QP7H+/lT9if7YdKprZj7fGz246Ugyz/NFVkKHLO202D9sBuM8jgdaiiX2QoiPsyFI21qj7JPQzUeR7IcbWUziMC3CdQpHx5TtsIY639rMK/EHa1m2Q5nGdhwb7Pi9Qi4/LJfF40s986Y4PFgIEaRFpCsUgr+X7h2bax3S++azoQO4/9702fdXB+Q3/M2e2UUVQSQNahovM0sPcb5APfHXbYDEUT7QO6JrKP4G2noivPOXx9ZeDZdtxgA7+/X2FLx8jNfkIHdCdpFMYOjB1rxeaDbMvrq418lvHtj25k+NZHL/HhciTxA2xk29PEdOAsZLZHHPjZ51/qn/6WD4x/op989pW+9H+exmSaSSRRB9Vxo2mz07jZ4hQEQLmIIEh+AQpJBJEIIFcDo7lM8AqCZqYM4bK4XuQE4Y3smUnPaI3jpHG7lQ+/CjxLHZVAoGCWQRUopb6nExGyAZNyHEcOv7b66PUNB6w7AqzKfyB7Icn4pfn29laff/lGP/n5l/r5F18xye/7YdXAQn692+ijD17q5sVO22lUydCKnY7IdeTl1zarJTVkwk/ycwf0beLZQQM4qFZsujJ27SWh5JI+YaBQSpGKCMBlPj27DAiFSi3aIMP1bqubm71ecxjl/4BsM02ClI4kbN6bdTqnPsH5/9aLpv98Kfor/uczV4N2HAINJO0YpbWsWvuhcaOUeG8V+U5H/HrisPg4p87U1zXwluRvUvx3iiCL7YJJmNqMRTsH5H7QhqC0HRSS0KkxYVZm/ckvMMTRCVstPNsO7r8QtYXAZ0xEKCKU2HFFmQNj3nJgfE/C7XaGZimpCf23xME0DhoG/F1CMNS6og84pE70GYi0opWJYH4LC8x8XjTjb+N5hIGBaiv6r5Lj3TGHCLIeA7a+QPIcCkkrmfUZGnWPveghwbpXKzI9bF7oH+0/0p//JPSHfvAd/eqPfkk//MH39J3vfEefcmD88Tc/1QccGL/q8E29+vibun71gcbtThEJp+i0EA26rddppI6O6LmwSJxPM8nlrDN6WY5kXGK7zCrPjZE5ud3faLt/wdzZErepnyHX3331Pf3Su5/qe29/l8OVe93yZcnD/R0bs0donXDzWeOwkpSSOTNc5st2YnzoPC/9JeXxYdb9LfD2xIHxo+6/fHw6ND5qpk/YexhD4xQkeENqJFaGOkJ70nYz6Wo/4b/UwgHhHYfAD6dHHdaTOIrRmXLmAHnmINH9jViyEf759Wt9k8Pt74BvXW2rxjxbyF0zXyy5NP5K24pDHF1NIdmpSooU07dDoVJS6CWeg76QZLAvm/ikXUrbNFLxBDItxobbgWBCDLVqGis2G/XqetuTrA+MP3n1Qh+9fEHbFX1b9B1VyFEeI8ZiJp2JI9vVZCdstN8OfXF3Qt9Rdyz2+DUevp7xAezAqbrhC6AdC8NYU9NQmIsD7ZNe7J5gO/Y20x1GcJijPjAe4NMwqBdmx1jlee9NxuudvvmNF5cD45f4p4YKulqm12xifGC8h+bA3KglVQr9lF7A9/jzBbr//W/9ZT3sPlMuW/3gZ/8NbbpsVSNrxTSOxMOk3XYDTErGz/j/dD6Ts/A9flzwtWUL+hRiHke30du7AwfGX+n3fvYFOfqNnBseHw99TkzMuQE5SiIThkxkNgRlREAmJEo9X7h3RfFuV+bT2fMJZ2BaLeS8mZy3cFjM3k6hoqGMHM4g8zRqax2GQTWLkp/GS8TMy8fxuHDQM8tfptyx0by/p+4DY78IzKsgLyFDIGcCBXCZBTrI2cScbxKFCs+V9hG9NtOgzVhUS9IVwm3oLOg13bNZ/uLNvX76+TsOjG/7gfE7DoePbIjB1LquPUe85RD5lvZbDov7gfHtnfznl+55PkJjXbzxkWCrir8W5s8j7W/YLH/F2K/ePehLDpw/g9dnX97q87d3eucDY3L0iZ3NTGwK3QxNYRE7YOIu54m4vUemB2geD7O8pheJdXjoh5jjULRgoyM5bcGWMo0mzRA4Qt/tB9aRE3GywKvRj7SaMap/8+PAovdo+wP3bLzuu/2PrIeLFmg01oETa+Mth8hfYYfPv7rHZrd6Q32eF03ovGFu7KaKnws2kFZsMGM//yucZB6QGHXiJeb+aWNrndbWEDVkm421aOiQymQ8cWzbHpHba8+KrI4Tw/G8kkebMJ8OvGCd0PmEnP7t6Bn9Fp4bFjQdwkCIp4BmSN33iMVaJNltM3QvYoQSB1bmTUXeoRZitehqMzwdGE+62U3d5gP2DqX6xWDn0DN2eMT+PjS2vLab+wO0EXoV2gWo0B/GgRy+0WY7aRiqaAYCOYvMtyJ0zVRh8FCSuX+BIUOV8RGBdsI3K7m+6YQOtsOROHlkX/WIP2eUW8EKfB2MKdBMaGFxdG9aiJfZgC0XDNKsBwLbZ0fHDLQ8r0EhjoT7GGkcChsR98pX8IGYcIImcoiM0wDEVynSCEw1iZHQBH9DRf4kpoI8USjZSjGM8TDzP+u0r70mQ7rfBb0Zgr4LayxgPPsZeazngS9GH3j5vAfuenyxCuIPy1WHooHcvZkqsQlsJl2RP/fTqC2wqVVF6d/16LT7XPA8w472qXPAQizapzN2sd2su+U7MycuB8bMfywwonBYYuy5IJ9t6scLNJtN/jBOolBEiFsK7idw3ePMcyG3z/hxgZa4bAe/tEzIPNTS543tHPRBGAl6RUljpX8kzmqtPD9hYC9j2IUuBfPIcNGht/FBi4Ly+UZyxOaTgStcGvpRlZHS4wFBS1xddjqZjjz5DrpCSb8hIkQDVNQv4zsPWDSXBoY/9UcfFxGynFlSBim6PB2Xgd0fLnW5qJJ/GvHSeqyvCOMYtxmNizvx9Ur+mHuOu8R562NWc051Pp7nnp8FW0amIgIGF8AE8rgT84dprxM550z8z5SkOfpEfpXM27gLsT6zNp7pZyvf+Tdi3/E5TkUThyRb3gVcH5gvtpWhc/uFQeRnf/RSl6vRT5jAs7EPWPvcXmi0ba2OdTZ+wX4V2rXng1BJt4YW5DYIeUqmOl5Jcg11nsVlPWbPO+DcoTEOHbGt9fMhqKmBKixlEZXYqwAVGkMJ6AHwjwzRLJzIvWKjBVqLZt4vZhRZlpWcAzgH8WLlL7VoEmqaPEANhkkNMVXrhW6thXoifwiWCvkCl3zUkNP2cGlC7itgDMgzDZU9wvAe/FxLgUZ0esYZhwH5K7QTvVIBgyyllyBKUZRBfwIVSD8DCj1fjlchB6LLpZ9tU+sm8BKapaRqt9Wl5FEpLsYt+On3xn+gt9v/Hw3Sj7/6syrzBhuiI/4WNKzjMi/E15n4PumRPd49h0rOi/cc0nl9mPFfRCiBhjHOCDBj6wXbNyZHQcCxhqYpkYXcqGQu4WvYQFozcsyM6XHAmBPvpSc6up+I75n+WKU/up71h8lhv8Me7y+dpd9jrohgQU2JoJw9jvV97W2pkkVChwUaiCHBt2DLwKaKFCZQI0ZXcBqw0mBdvJc4k5uPrHtHzlbOHBgt5GbcrgGaF98VWd/MUIXmNE3oN7A2FNWBvpKKCHiGIlOF54p/a03ZH4VxUmjh9GphLqOinFNO8HrgsPSOteeeg9MH1o0DOp2wMbcwK3Oy4YtVB2L5wNnAgb3xcakcFk/E+agzbUf2MWdkPmOjeW4SfAbk3PIOs9+N2u+qroAtPpk4MB5SyCVlSUWIq2nFaAv+8Lrh0vb13rTR1rAVVEXR9ww+MHYs3CH3LWvmgTV0wWCR+Bk6R/aKjySqR76IvSeGvJ/1OcIJfW3nR+vK2HvKOw6A71kzH4+Ljih9AOeO/eqb+6O+vDvqizeP+uzNg75kL/yWPfEt+H0MY71+OnZsz791WPX/xrZ/dtvQaSU3nzhLeujvKl/2A+MH/N94R+M9kQPhVy+2em24oeT9yu9YH7zcynBD/3breSgu6PGJaqoYa8BmYy2y2c49BmfRzPyvut5N8i9hfHC15b3zAn6XvNqP/Z1rw36wYvzGvFmx04xB12XVQjyvHRo9DUviQnhKocCoWQr+qhqGQY6/yIIvAv+vrB2LDiwifR5Bc/FBNBQWKK3iCqkQf9wKfsQcOJ8X3fOF0FvOd24fH/lC6ACceIc6szde5LlRMtnjDNptkJ21ZYc9tlPVNBaAPsrdptA/aEec+SxqM1bVoShgljWQuaiCN2Cv2qFqKFW1ApQJj4xQZigilYDlwxRSkyZoXe02ut5v5XfcLbKYP9OKPSX7JhBX60s5U57JF3OHteuwQoSpIJWQUn6l1ILNvdc/Y3fb4YjtHg8zui/EzKoj88x+aUKuKEpsXQDLvLE8+PBqO/T94Gao7K8LeqYSPUZ8u52K9nx5u8deV7bbZNxB24FyHHWFDi/2G853NugQ8l62REKnou9IHI3abSbeFzbyn9j89scv9O1PbvStj2/ggWMbigqFRV2+gg9gQaEHJtubt7xcvX2nW14SH5lIR5xNfsUUoRXng6aVibI2KADcQtf3EB2zqf9Tg2i9HfI8S6LCLXSV1GsULvV0PeFjsJJMIJxccHbWQcoEJxiVCvqTfhs3wm0GdwcBEtqOg17sgd2g6+2I0SoGT20wcMWZJSU1eGGHtq5s1FboiglSeDkauxEHnFVqUckQLBjwfDMOHZ+fIHS5odeAFWjup3Rx4cOYp+eG4Yz3PD7C9AH4mFFEKiLgm8hTNfpFwUGAHnas5YJaD8TGpu5Hk/TnP5T+T+9Sf/MYOgoPMN5Bm+hbDEyiwotIUPfYIw59uD/r7u6ke0offDixnmlfsYe4yBlCfY0kfMPE+O3ThB2pF+wIGndDxUYyWXRm8TkcHnU8HeXJ0VU2w5AS/UomNIuyJGNWvvE96wSu/2O7e5LJkaTS8EkaD7+P46RxHCX0ObMonFjgzueZTcDCeGiWojqMKuBmKaClfD3zhRR4DcBFK4As7qOGa/xg7FBQGCguuO61n57BqAyk6P3PeJlFwzjqy81L/dOrb+hPDgd94+NP9PHH39DHn3xTH1LevPqw/7mIze6Kl+4rbbdX6LRVKQNcxFwyNEoAHmbQKA0r/Ff8wWPHdWnehoxURWdDQQ4/R4RKCdovdngTVX/54x8rTwf96M3vqT3e6YCNbcuZAzvHqv/siP+HYZeZTZBQ/yDzrWyeZjYMfqk4+VtlvmU4cTA2k/BWfOFvhdVW4VolLA3FiRsYiLWBTHspQ+Q6pd+2cxYnjFLFIQU/sltbobGw+FhX1637GWL/3w+/oe/evtUHnLYkgoX80yRScWNMwzYe0+sYZ+2APUHhlozvcaGLjEGLQaLngqFuWYkG9Yt+9xjUG2mAhoBEJoNtPjI5vGDtScjXuw35ZmKh2ehqu9F2GjXWgVxUVfuYYHioXxT20TAUTST7zVS1ZVEYoCeFZjYxBh6mYlwAABAASURBVC80DX1KhsYhSe6pEXvWJ/8O1P08PfcxxyttsDOZDsHYFf1O0HzAZz5gOLPJa8QVXfjkQttjGvZcAXGVSCWyBHUhg8vs+gfxlTKfAR/Pm3v94+/9R2p8GVVvv6lPfufXVEvKMWAwzjiGBr5MqEMokR2yYhmB7CJvNmb8PpN3DszrBzZy3pzdsSl8d/dAbnrUAd97kbWfvaaY/jMU88qCTKGSqXwGZC0At8xPTxeqEDkS6quvYzjZbepIiexFYwFYbIdaNQ4VGwG0lUiwsARhu7B3sI/OLPZHNpxndpBnNs68Q4qQlM1oHpBXRHwNnnk3zQiwGklNCU7J1FiLKqW43G/wumx/Xfgt5MuZ/DrrzMZjwW4B7lDS6b6vY86PF1g0I9ACj/WipGRk9IChOgQzCdm9xt+z1nfoLxSn/hsBd2yS73l+IHYeecE5w09cCb+EDmLzFArqtRalZQ/JsWSW7i8liN3KC8Qkz5MR2zKIl+5Vz3I1BWMYR8eK8c7YxjK5XCDELZcn4vhI/PpF4Gy7U/eL38X2qxaez+xXHOcH9HnwYTIvntbhiL1sxwE5h1Lwa6giG5yRg7ENe8F3xoEd4DUTm43nix7JmGQPUbXZDJpGx0d5oqFOo2Fr3Ik26pdlXrHvTPvsktTn2IEk+ks255k+jwsGIpYKMpUMRUqeJ3R33U1jgYZjZsUgEbDgIw1F8piawdwM7F20RT7rWuhf0WsBZpjP6LUAvTQ9aFlghkIjVSpQAr3UQ6TSUWvyXFRKKvBxRIhbCu4OoYgQqMCl5JE2KYQezdC0oMyMHParfWZYMMZCO2gKCMBBwaAQPzwHskRgHWgYD3RipV0A+Rdg7rBizwtYJYPJun9h0EyDbTfD37Dg74VYM1+vfYVK5w/PAjg2XFqeC4BghyDH5TmU2AJBOt8FZ87kMMffudvX8TTT9wyLzuxhjt4j8cJ74AX3QP3MmBn5UFel8y0aei6v2DyY14FNk76kDPlq6GCfruScFd2t4wqNhfYZOc7ErWmuaopICXDdehvPVLqf4Seuhm2wsIKOFB+0MdSf/SnAS3f2J5ob/rwUHY1Hm4E50Dq4MSLkeMmC3BmMBMLjwOamqgi4gZf0Zy+liOh6RhhD/XLNjy7dwHAX/4VgnPe4IFrvhkAX+imZpyzHE4Bj/Q2XludPkP5LbtNjGFTBpeJnatiAB1pT0XUwz7BAondVt00j5jx/V4LTcbniM5cLz6t92EtwO76YMxeY8fNMX8fDXzKfDGWm7Ms6pDxPS8L9mSfiGJ9whE4TqbGXC+MtAyR5C7T0AG3icnGBABfeyDcTZ82N9Ac8S7nwLMxN2KHtheHlUzyrX7DvNnEJI/QXzxJqkv/WDoSrFj4cuyv6GdcgqHTb8RERMl9xWYwFAi4jgvmRSuRJBEmewZSwjcH0FmiCji5NmN5U8U32cTWSuqgbQhUapVDP6HWKXhYqxbSBBEzbMjpvX+g3wUYrjGxXy4YQv7hB9rA0/c4zO994jwFCr1P2wQ05paStj2OMbV6zyHufsefjZH+Z/XkoLukzfXAyQxEhKdTJUbruws8dJAV0s+MXeUwyBskkeazQR1ow2opy1tXjxBX0Z6YignGMSFqoV4Dm3i4uj/v17X8gxazr86f68Zt/Q5DCOwGog+21EIgze5Xj+XTZ77EPdJ48khsXbKqQEtry1QQN7A0hzx3zMA0TowuMkCIv4IGA2x2/HRjn8pIXpCuU+hM66xsE6D/nnec/5X3nHnkafI0HNfkKKpEh613yorOgbf6WH7LYGr2gtzLWchtMoyFcLz2nQZyZTzPzagFI1cLEUEryZWGPUfBpoZ4XXvZ1pe0ZStAeioCXnq64lOaxQmxFBikUT3JGpAKwHWZkOzPfXNoGiIQ9hZ8lxJJzhftAYe0S7UF/UiYWKtSrGnZaAanApsKnKEvtspcalIEO6tDXVt4rS0q1209cqxb2IivKLzBce71pXQ2CviUV/HhuDZlWDo4B8E7EyYzdDGfrQpvjxHCC1kKSs10btCCkZ/CzeXncjHLeg5jfDN6Mv+2TM/vHA/tE73W9XzxikDP0OnS+yMVdIhQl9PfYz+2i6Y8Q3zNr+yMH1g8+mOb95cj7Mcw1TVVbn91woLffDtpvKjBoR5vf+zY8T17voRchcQszdSi0jTXV+7Gr+43gfd1mGrSHxhVf5F/vJ/bXg7ZTBbf29wjbu+NjP1TUwseKvVasulKnWZaPj8tt5A48ujQjwHgL4862mQF72Adn7N4ca6BjEqj6UyqZ+L+yFl3igtDXDN4R+x2wkfc8hhOHCvbDjM8a9k94FYQegWEonJF8DXh2XHWxTBB6jvFm4cQV2flW8MahangC26kybwZoVoyaANjcoYjAxqnExrbzMISMP9bUOOQlt2LzTOlyLuKZgo74u9st1GnwIW8Ln3rVL+Ldz7b1TKwu6Gdw3TF25N3lRKwZzujvPvvEdCNClmeE8WYctONdwz7ec86wo75hXz8NVVN9AnAmYIvu7ttORfupar8bL2efxMhzzKFOn4MV2jWLRnQdGDdCc7MZtIfHi/2kSzxNyoJxsJKs5DMwlo5UYNSIEJ4X/gBQlwntpLyg9InJc2AS3PONy73/WQAb3pngWTGG/RYRuvw8kRdXiDZdLiNBuHXA8JQwgV9DpFCpBRgUFojNfIN34OCKYRK5QyQPvmFBKmo8RZWUAHdIdhq1fvsAbChNOw42bzg4/pBvcj58udeHr6708esXwI0++eCFXr64IjBHlosUfhPziPGrIqREjlqKhmHQhDHHqSpg5wC34xv6FOSLQBaPskq0USAMDWEIaF1AwTP9K5NvYfK4DBoj+DRQT8oMKfnITEVEB9ezpMpTe9IONf2pV6H/2aeh/9XvLfpbt4v8jeXhcdaBF2XXbeKBZLTl4HwiWU0cZCmy4735km/DDF896O7Ngx75du3MwcBKIgg11Qx0T1VPJOw4cugz9DJ7e9IfcVEVtVgAVg4zTnrgwPjAFw8zCWHFoMbJTJVSoFU04OdaWHzg88i3TQ8cFLs8cZDpOAt8OjABRsM0qNbkRWvW7e09397d6oFkfCapNxxe6qDtZqdx2qqOo0qt8KnKUrBbooWQC0COS4IRV/eQoteaVvsDmJHHsFC6TQ28DiD2++nZVGkPl4DjgOH6rfGlrNe/cve7HBC/1AsOim9ef6Td/hodRiiYI6M6GfNtyLZ+DRY1CJmeoL9aZuYdVfRJ2R51KBJ2ty62a8GOlbkhvh0/H+81nx4kvvGyzRpz6Igv3n71lf5avNRP+XLh1w6faTef2AjAF8KLYZVO6Hxgk3Z3fy/7gWaVij3LqMxJEZOkKmFzIb9zpr/Zz6dksSBrB/pQQQm2RfUcLBwIB7JUDos3m9DVi4JNgkMXCZepDE2EByMgD2NI4ZMmqpoj9ZuvPtIP33yhLbZIEEtmt3NigDASQd4Y1O1FuZCPFoTwc1NIxtOldAEXXYDCN/0uOik+bP9mms91KwxCRCjCwAM33aJBmUHMRY/rzVD5sqlqGgZNxOJI7A4lWXzox0+Dn2shHgDai+HpOSJ6LHijPOMPLKCAdkh8M2jATpIKbV7AhO1Xjj8b9hW5zrAi64xgZ2zlheh5cfI3mrccnN0yx2/51vwd355f4IF59aBH+k5szs8sZAcOCO/Ae7g/kSdmYmqRczysZV0Fj5XcfCaHHVkDfnf8Tf2T7/4Vd2v7sx/r+rMfUbcki/yiIL4gKGXWQB4Zmc8jubTWkINkRdYTm5B7Yu/27qCv3t3rqzf3fY6bZ6BrwW71CUqm0m2ZxEDBjpTYtGZVrUUD9eEJNykzLvi9zriIUMhXI74u4AbbtDK2AAmdkomdiyplLaFSUtUAjQQgo4jokJm9jAhZJwhzN62OIeKRigzNMYm+zi8ztrO9Tyw6C/HasKmHB7TFNdPujatxFnwJwc5/HCrxNQCVg22gFuKscIjpMnucIa4SYrUU1Towx0ZNm402242madTAhqLQ56nszfIZGY/IYFm8gTkRezM83Ye48jw6I8+ZDQ5dKlE0jRXaCR9DsPFABvL1Fv9OlMMADrJ6o3y132h/tdGVv7W/2moCp2Bnhfq1+pN6FGjR3pD9jK2O7C1OxMYZWS7QmB8A8lo222ilz8NrklepH1kXHr3+UR6J5TNy02wUJTgls9sxqTdJCz6yfqivM/ubI3PAX5KfOMhbmV+25YBcnseT9cF++90k/3O17aZi20LMFdUKgFe+Boke+aykDQmsBuRfKJfOe9WCjs8yRoS4FTDO9OggMhw+TSv4M3l0oYSEMJEcF3ygibRCc2ZeWh/rluUyfkG5M19snPFf9y/8Zmh0+TqfUImL7Xu8Z2Aj2ighISGBY9c5EelUsigACdlwXkOYBm/jWaYZfrBAtCbYyFf4w0KBa/ksE0OlCPUfeCX1DFPxOCO3LsdELNWaSndKeKXhN2kxLWSjibt1/RcMaWgtZLBNlgY+7Wfiyf41+GXnTGxYFkHDlkIQsc+/5Fo/ABHwxQiJnd7rDG3jj0PVhr0VYuPDWY98ufJIHntkf3zgpdEx5P3xjDEMZ2LLvJ3fD8TXick0Wzag2w+DoD6+CFX4eo21LmfknpHVsGBbg/USl21SSpFNY12Mc4EF+0AQnILtBnQoCGr6UvCTiqBkYKdBPYGaIT9HhM3SIYQ8gJvcYFnNv9sfHyA+verwi37hjwu4HxPLl+seb+9mZo+lDGSh0+3GM7+IQCfXdLniUnicwXgdvzc3P/aaPyJCWQLagob6FUgXYX5JG0/g9A5/hD9MoyHzBUy7QdUgSqP/y+BRBuNgBsaCiXCOebcZP7GnoN/pobxL2855yzFxIjZ6HOBff/lumzYmEagQ6zfcKWFg/xpMg+CGbMj0K2upYXgqwzwlQUaOlZm8tvDgWEM8QYo5RL8pI5tpGCIZxLPlpkavtQAQxjIvDJyZR6bpOXWJLlmU/sGM8zDk6sX7dihohb9pGEynP0Nv7fG86oSMR+co2wF+3IxpALT8YMEj4MPNM7crnZfl7aLzYR0MuvTIl3ENKMRjEBdJzk7WrJTtVoiV+gSlSJ4Dfi7YsZe0Ffdj36GkiiFT5hvgUO11heTnCFfERelG8kXnTRk8d0CfbgNyQMOm3SGMEDguIsAKKeBbIrtMmSFDyZSgY5mSes/ZtaBLVZZCF56AvuNkfm/3i7dsh2a7u/3SpIh4AuhCL4JnhXytCDYj48q6AkmFZYjspYyrBM24oQzA8iYlzWEawXt1LPqN3X8oX9+/+6/rmw9/WIggd+v91dRonPH/iTx5Zl647vhwzJhWdrqpfKYN/oLtTqzzx+Oqx8PKe01TRKhgB/uRAnye3cbADMYDEdHl/Rb75j/D3vRj9Pzba+pvAIRi7zNPcWEqRRbVYdBmmjSw9yk1aQt6xcgm4yx8eH70tYWDsZnD73U5oxeniiQFvCJU6ODmnGW4AAAQAElEQVSR9o8JRITsxwKPkqlaLnurWhI9AAbRDI6UukAopNZv6MMfO8z46cS+8sjex7nFC5n3LcNQVB0f0C0YpGRRyWSvWDQNedEHXg05GkQtVwc0s8wXkDkCgRxVhXfDWifoAsPIc1UgJyLJYx13i89qiBuxZzENWIIn1je4YI8VWS3nBRo2BPS1qwdrs0RIQhn0wQNGci5z3vQ6erD/2ducscFKTEQE+gWyZddvRP9pqMz3gm2z6yCuhHJQlo4v+oJxLlMVPiWT51BkUUR0Y7sYaN+MA/vvwvup9FfXon+VGP9lzZx/APa945d4sE2TvFFrqjwDtk7ocwuqEjI79l16zU9JCaOSgY8SubPrMVmPWjURf+a/4z1qx5nO1kDdOpYSjG5a4W27njmv8x5kZV7ZFXrmhe4gwj8UAcArXQI04EPJPjyx9zgQT0foHPmS+4RuZ/y6YGv72S7yENNSiy73gIzbaeSdZMSORVIIcYAGzaXvS1b8vyDLCgGqnR9VbKF+WRbrMhCf05TEaMrx3OVhj/XAHuv+/pE5f5L1oxNfFfJ66faxrQbsbbsP2MSl6YUEr9Yh1BSQHYbCGVLth+0VXzWibcVYK3G7NuYu79jiHTtwjvG7bBkasuKbsUPJAjUxsknU+ieKrdjJYHst3QdQJ+8+28P621fu7zzpCKggBrokuhTtt6P85cJ+xzsU73BXhs2kPYe7G+w8lUGXnFFlPR0f+92ol9eTXlyP2vNFxcYxMxTwnqDng1CWpC2ZkxdI9MJd8mUdsiBJ8BQpRQRAmalgYLpUoC+oONMLWbPSKDHzPDMJ+oExh4H3TwfGPXjot7ODsRHQM2C0XpdkQ0O0O8n0qHCvwBMfeESESikahtqDrnWaK3WpoFzJlK9Gkrn0hYQSDYCBJJ4FF4oAfGA85qr9GHp5NerDm60+fLXXR0+HxR9zWPzxhzd6dXOtcdpoIdjJObIDoSLTsD0S3qONjXPGaaA9NCPDTHKGnbIbOIS6WrGRoWGM5k6AHgU/VPvd0HUFZvTDAr3NNAI6z2VkKsIQSgRxPXkumcoC0IZa+jc/rvpzH6T+7d886z/3YTGL5sH/zOJx4eVllg9+EAn9qja7URuSyripYnjv84Hxmy/u9e4r4M2jHu+POjMZV/zsoC1VqkzYYUxVGA5j0QhMHDhU7FJKqBOjsC4LOh1YJH34+3g89EPehi3ElRk9MCvyD+OgzGQzi5yHBw6HHpDnkcOpQ7et5RuHUcM4wm9Qltppvbu909u3HCbxMuYNRVNoqIM2Ww4hmEAeU2sljgbVrNiu4JfQghGWpXX/dHEaAjFWMLJ89seCP2cm94zuC3r8i35kgAdSELTqgMPDZHqbLrRj0G+++pE+Ot/pl09v9OLlh3r5/sB4gF0yglGMIQT6mItcC3XDqrXzAQH6jvMFmSyj7WW7FfSLCERo0AvZnobGxuR8uNfMoXEjyVWSJVLxbf2j3r19ozccBP/t86T/pL3Qnzh/oQ/Wg0zfesIC+y46cGB/B96Rl9m2hkoOyjIqc6PISVLVSnsj4SXyFSdQklujYTHQblqYG9tLA2/fI1BYTIPk6zm55cD4+rpod5X4TaqbxvyW4imWmtT9tUK/m4Lnh2HSb794rV/7ye9ot67oXFQzOw+BZD0aTBv1iz6r7EuaGC2FUorQLy5z+To89zRzVacFn2aAJo0gBCQCW1xKcZlCUEaESqYG5sRmrOqHxkPVVGvfVAwlsYU0oGOv16JKWwFqea6XTt+xd8L+C4a0PhGhkBTIYUgJXhLTSc6rzfZnMesnHQWP4xPT8ObpzAJ1IqkdyQn9n6FxAPzu7qh3HBi/ffvIXHrQu3cP8t/BfWBOndgYnNh8PXJgfH970gP4R+rnM7GJPLDu+guDrJ4vfCF0Oh1ZtA/6J6/+pn72zb9rFL36rV/T9u5D6jMyzsh6VvBlQSWHTCx+4zSqkkcSe1jWI/o+kHf8d3K/5LD4i7d3uuN5JqYUUnY7JXqnEjsbSkkVYrzYlpSVcigFHKBU7EsJboFHRiJDKniOCJMU5kS+1stAn8SgplGzQCNVCqV5lFDJhF6ougTyiYZMKfwZivgFOC5WGDRs1hyErgur0WGfLrQdu29m4nSxB5GDTnAikSbUf5vCa+0Jn8zYGgRVeIy1sLEZeoxNQ2GzUqhfYMIOA+NT6jJnFhXy4zCO2my22u62mljH6jAowUVozcjWYwUeR96UTpQncqDz6+KciVhMA+RsOhJLnl+JTTbwHkoq4YdYl9hnfdxCf3JfLX2zs2PN2W8nXe032u93HSbwMlMKdJXQX3ggoJWyP7tc8D4gxxE7neHr+bwgn8szfTN1t1u2kBSQs2xHYvXxcCaXzTr1F8+ZnLXKV0Qoy4VHILe4SEs931hX0zwR/143j5QN4qVIFVtV9Bmxm/W72k3oMWmHriO6VvoHoJanuGNQgU8CEZbOjIQcwo3EHNo6DizvAo+ZeGgGxeWHcR5fsHMkY7mNa7CcC7iGHmP4h27uBv1VC/ZaiDs4KbuNRXvjMHzBHgDxdMJGKzaEmUqkainKktSLCnqUGirw7pACral5A93pBrhFGSlCB9utshzyhSzv9QKXW6j6CwAHFPAlxBSq9+7IgB66P8krrpVOm64gl/cbtm8BD2E6PdtrxQ6W4dLQZDlsS4M93gGcBV3PMHRM26+GE7ExE+umEfAz66R0vSuGoAGziEQ2IIuy8w8t7BUjU8OQcr538xm7Hsihjxwa+2XG5ek4a4HHwgvWmT3jmb3RkReuA/nuCP8zBrrIatnV2YqrALWkgnLBDiePZS7M6LCgj3VH2d5vP3TcSIHKy9OKr1fm6wUElvsL8ZtPNIVhQ/ygg7kkzxlS4SNpK5QhLmxgB9Gt+FqbbWY5XBqMBjmFB/HQyNsrA+0b+4AmnqDnz95AC7cHlJKdb++1brRHhBI5IiDoG1C/6DQNimbiT2089po/+hBkLUCahuK9XSNC5ud2Udf760KhQdt0G/J3sEHf87kge5jh8sQn/dzdefZLh94ghX+SMtSv9/TR0/abmVNeWw2z/Us8LLTRjcztKS+aNHVoNgOdFx6QhHYpIeefypw1lCIV2oNu48/ocCYGXTIUDQXdZ3qSdQnwk3EJLdfFhdV0QW668FuJ5dbjallajzX3d8s9f1CarwES/e7uhvGKTb1HXJHHsLjtiY7j2jY42wa0u8+yr9TNm6LTiuhSyc+rbQGEQogvCtHdIalkhnyBoq9DKLBPsC+rGiqAsUh5va2i/8BzYWw1YBPXDZW+WotG5vxQU6WkzMMAO0FWvWScgF6/fMiXZZDM3ZDdtn1/gA26QkbAfnq+QpAJcrLgFUr41VJUOu24lEpyd6ogl/uG3p8y24v9Vkiv5KsVGzTcBcCnEQF+x2v4pCmkSCmLIlJhyFSaj0LCXwt+WSgbYzNCkYZCr/FDIh9CRBmJvCGPdV1Bn+hW6LeHf6TPtv+QJ+n3vfmz2sw31N1voCqkgsdMrjuRI0/Oj/CdmROwlUmZbqFioECL1uPxzP7gwHrt3wplmAL5agmVkso0SCWzy1YiaAuxA9J3wfuTvJtcw+A/0qh/3JxDm/oVfAIN3RxvwfhxrNqwnxmH2u0ejBeX+5fWmB8r8iyA8/5MedaynjHhjBEWMJs8JALCPKEy7VL4B/pZikqpKvkEtXQ+lb6SUgGvj6dkmy9Rmob9Yv8s2O6MHQ7s90/YTlx1SA3IOwxFFSjQzBJK0ySO3TfSFiYsxEH9BlHTpKBF5iJfwUcqFVlUeC8sw6TC3rIOo7IOUmI/cDxv155zFvRfiL1VipXuhj5BaT4ra9VZ9vcCbpcftIa99Z5jk6+GIM0KB0/BB3xs7xP7GOt6wOkH6ifWR+eFiFDJ5H0LQGfvR6ex9P1oLSnURwB1LqB2eSr6D3QM9LueAR71RFeDlEhxGVNrQqvKeSAh8Ba+f+Ex9Mdq0xZZToDX9oX5xTDFUJT4odaiIbPboJZQMtbvcBhIIoguKjal1GUs9NeS5JzS9/ijdYCOyw3nOFvepXYG9qE7nh2flXXANFd4z8SA8+qMfM7ZDR5ra7BaYbnCRYJFh4ssIWXQKHRtxPOik/cqhuNJRx8YAzPzc2GdasxXcYX8Iz7F8MQulXeUjcZxVCkFXgFPyfZ4htmyIIJjpcGt37T1uBN0MEIiSx0COkXjlLJUZ2Lc74r3nEHe9QPjo7y+BdxLpoahahyHbrOx8lxCAzYZqCf0QlD5Oh8aBmy8naq22LAWca1a11kr5yiNF4TWD4wbuj2DqCd+LPAZVCvZJKp8OWK7Pihk3Wx329+wwJdQl81GVZfnlRLAXyu5bsWufs9HZI2Q9FmC3zOueIfye5Sh1zcb3j8m4mLUMAzEFVAr9UpsFu13g3xgfLOftN8O4JXePqLgYMjEN6GKTUom9aLEDokdA/DdiJWcOfBZeWpKiWhJkAPISAgO/e/kfufTj2X49Bsf6OPXL/WSQ1W/7A3jiLKNA76j3nDQ8NWbO30BfMULvn/789GHyI+PHPydeqAtOLdhCPhivnYBLOqa/qUrkaVkQfBUBp0eZ6dxKNEAYUhPWStFBBLMZ505rDgBRzbrR4L6RNKYWTwWcC+GX6EXmphku+2oF/stuuzlvwP8wesbfQi8fvWit11fbVVg/IAOP//sC715867/c+gZ2na8ZRtKITiKSi2YLnB0U+eJnmdk9ESy0+VoQGmPu8CKyE18oNjljgil1OmE/KP/0ivoiQhFpupQ+8v3/+R7G/3aq0n/y5+mbqMqIki+jcObVQ9808rZn87HwE6BOLZc6Dw3HQ6zzmxSKrSuefG93m90vdtAc9IVQXbNNxIvgKsOk7b7QWVkfIppg+fIao2leiCit9sq/60cvzQ5sQUeFrNhxhZH/HJ/7wPeN7q7v4fvUWcS6Qk/9X9iTgLyQhHEXa1Vmy0yXO3kujcMb96+40DrXffDW+p39w/QOKHPqoggKYza7ba6ur7Szc2NXr18qVevX+vlyw+03W4l9FuQZbVM+EKUDViR3dAoL0DPk2saeA3f9ZI2cQXAMH9qGKt2e3he7bXhS4YsBXlm5sOj3nz1Blnf6O3dvf7mh39AH3z+W9q9+0ItBjglsSL8s3Q4k8hnMkePFXjKvIAwF0rup1DpLQp+LjhNTiYRgXqJrYpGksV2mnR1hR2wwf76mvYKnxl7nykNM9NnkZDkd5Hn/1Ze68dx0B8pR8aPzPsN5ZZkM2qoA7QLuEIG+KmolFFZJiknYmDQ3IpOfBN/moP4D+Ks6cyXFAtfWLST/MvOOjwsurs96p4DSsfcPK/YwNAopeXcGLvqxObmTN+ZObTwYu3YWYifmbo3HSs+bOSCt+j4jzl8/9U3X6gmouDf6HZpQlDuldD7l6EJd76HbuqnDUmgIdNdyUd5D6mS2duSMsJYnTz0oQWxFeh0zBtowApNl86hldwwDlVTBY9VbQAAEABJREFUhwFZqxrfQJ9OqdMpWHRDh2O7zNOHmblx0v2D4SjHfeCjkYPV7aboyvOR+beZCjIhsIOAjVd0aIL1EyAnt3/reGDshgViy8Y2SxKfq0dpw/OrVzu9vNlqzyIyTUOPk+ZNMvJnFGKg4v9E3qYj3yg7Poeh6Ppqw5waNAy2TVMpUvVCziK+QcarF6OcL372X/nrOnz0O/L1MYfGp7vQw+MMLHp8OHMAfe7xcHd30Nt3R715d+i6n5gPK3qrS7qqYPcRJ283I4viqIFNdERgg1BFpxE5xqFg4wQKbQWZQhGh0n2pXlbXQ0pyFkpBfu31gdw1bkIT8hsqzysxdiAnHdkMzZ6brCEM11AreMPFNvCsNWkrPJe+CO/ICXs2Gnv8tYPefiraT1X+W1LX+MHljv5dby/a0bdl47exDsTKBpoj5TjUTjeJOymYtytxshATK6I32TQDuNf7US9fTLq5usDVdtCALxr2ayBlwUbQZhRjZ91zgHWHD25dEmcPp1VH7H1iznXwmslGZVkZDRuqmpfW42ZeVy0Ee4NuRGDT7LYeCIABeSt+yUhFELUe28cxljGeJzM0T+dV3szf8cXD24eD3tw96oGDNPdBvvMyzhE5DqdZB154jow5I8jMeoVboG8fhgp+cg7eYAfb84o13frvXW5GTfhiiIKPQ1Mt2tLW17f9Bntt5foO3Gkc8F/VAE7iTwn5kXW1QOhSaB+wof1iXtNYtAEm5hZdoK9yTpoRbiFODJb31OsNazVBRilhL/wBjyyireHHhk1XzfCyzVFTkJHrMw+mM+Ob3m+fOnYBzAwBcUGDTwWkKFcD9l4Ya1+dGXuyf+1n1lrTLQRy1wOfjehRSyppY6gaY5/XvJXN8czYM2Mti+c/ZgGtmZ36EPhyKyIA6ESKWsexREHNkPQXQ4bCQLv7YUjReDJIEcEHeYo8BGuxRQDWC6CT5TAQWrIAWUIB9Dp0FeIKtQiqQPRHOZ6OEHM8+e80H6ifsc2KQhfO4PX76YmiD8UeLkumKs4esFUBKjwTHgKv4btmOhi/uUES6B1QDl+urDkAfSswg3tGuSOx7dJ+Wmhf8au/6LM+jrcNOcRxNlBW4i+rFHzh+sxDXA357NMZg8yeH8gTQc4WNkAety9PfTP6mt+ReXWG98JzM55pAGfm3Am5XHag3rA5oqlkMD+CeVQ1DUAt5OFCe6r/REAJgfhMivQzoAyefnE3qrAikrEMD9y0cBuNjhWwPpgUm9HLM71QlSKiz5+EZsIkee6QobQ/OqRKAbKoZMI++7gQP+AX56p6mevDUFTRozCOLrGZ0qWUFP3W84UkNgOPv6ihAc/cz03I6ipDaQxIRC/VLr5wrJES2HsxEt9cdBR6qsfI3PdAZ/ZpM7DI/lrxnW1iuhCT5Qv0LeQQy24oXYdE31CkALAdS4BjZYGRY26m7HXktFt5lGOvKSRDhBq0BY2nRwXPwXML+kBrT7CCQBiTtyTnqBM5+kj8LI5BSRHR1+1CWaFRniB5jgz6ISpoNvRnK+qcJ54voPdpAXT0SiW+jDA+GnmMKC0ApZ4ummX9Fto9L1Cz01lQdEFh2/+5DQ6CnEoRcZ3EdJDTkzXcUFg73GYI1oYg7qSaIuYD/FAtgX5NIS6ImvaCr+wzw+K51egDIyLE7Qcp1HWpMC4llQFgD6pyPE68W/n9aTsN2o5V26kik6ForEVDh6CeXZZaAhoyWcAMn8FtT3XbAxt0m7iOLWyT2fsa9tWWdyXXNz8ToA3c1e3guW+mNH4zDrriBanP4JXYXalf+FjHXgNnxRYLtGbX4bl2B7sX9LjA39n/B1rzoP35Q/34zb+mMzZzLHncigzCt5gJnQN/4B/2UxvsUws9yLIgo8F6LMi4mo/PM2BzqVORsE+o4LyCrQYMbTt63ZvYh23YB19NVX9sI/2ZYdUX+OMv5qifPVkTksSUgCDWgy/uHe8Ash55v/F6ciLuLftC7Fv+M88n1hfPhxNr7kzd9vTEb13mM/ups4QOmdKA/yuyISK6JroW/D4Qj4V61YjOxrv4xStFUzLG+tTMPn5g8PgEEQ1Wi068Q8341PZcsM9M3bIslA3bRkS3TWKT8gQVupCkXcgHlv2GD3mCJ7KyBo01kJN6EfOnXeZCLcpSFFGkSJneOFR5DRvZYzi2a4ITAWep++dJJuvlXzYa2LdOQzIXDQXdKdG9AlEkxcpYgyiFT/ADcXayL8g/B5esWUfqR0q32x/L/5+sP/m1bcvS+7BvjDnXWnvvU9zqvRcRzIyMLMhkUiapNEGTlEiLlEUZEiw3bKjjhi033fb/YBgw3HTDgFuGAbsnyKAIAyZFQhQrmTTBQsxMMTMjMqPIeO/d+hS7WpV/39znvgxT6+yx51yzGPUYc665zj0XOo0ecqwYFBbUoW/Tsj8ZtvatoaJz9I0sHfqwLkqmKtAhW3EbZYJgwT9PPKueWUcn7G41LfAyNbqT7in//nHV//JFp2e1NH5Ne6HdZ0grvCatljlDcnzMvEzw/Al+V3jt0PMO/9xtO3RRVWuqB9fQVW3ID5u+0zD02nSdOto6+rx/TWTLUoQZ5Mu4QqGEUCIDVXS3aLIvEqMrssCKmxmTKpnYH8jS2jzf8X+G9xPPQ6fzufnWiH/N+NICr3za3K5WeIKvvtcA+N64T8TAGZjRvyLcpNWxuiA7IOpuTCV51bxKyThxBZCKSzsl7i1D0mGwSKhGiC+X1uu6Luh0hYaAFXlX2WaL2+HBdaMv6HjDs5j1fLUbdLXb4LO16TpS8nif5X2SdUVQZxXDYgQSfAGUDFeAu1AfuqKrzcDz3aCh9qpRFCyeMz4yokf7CuHf2goCDH3VjueTq23Pc/6g2+3A8wnlrtfNrtMOH9j0nTANz2uTDuzhzuQZ+/cZXzpji5PbwD3h/xM+ZF2bT8FnoqgKnYqCaq3IV9XVTqZd6IuUFMgr2QwNLl80Mp/m9kloaBEOHUXKqigVQxUVMOwQ+Nufv9Kv/sov6I//0V/QL3/v5/Tdn/9C3/qcg7hnNzyAbcEZHAAc9e7jvV6/u2v/MdHrtx/0jgPWu/sHPXKw598wPR19ADKRKGfmrACMfVL+Kq4A+FAEnEeGEscvmfDDABsaB1/ms6bzQct0ZtRKAMGzxIHTWacDB5EcUO8PJ+2PI4ccZx6SR00oc3lybNCp6wq8d7q+GvTs5krPX9zoBQfFr14912evnunVy1u9enGlDme6f7jXj378JXK91d3dvfxbIzMGsfErurLSBwxZSmrBSCcOGY5H6HLAcnaAQNdOJl/I+yl5r25vgboqkaREKINaiAt5+W4fV5mHttqtGGvlRQTjQxuM/7+9vddznO3/Mb/UfnvNYtPTV4TvoIeJg4ZVsIUugkCPtvCR57Qn4d35t4hxgu3Q6fNX19j2upWfv7pCF1d6+XLLweug5y82ugV2N4MqATbDxAT/7W/jIUtBVz68eHG70dW2U9+lOZUYt2K7MyfWd/f3ev36TTtMffShMUztOTS451D1cb9vvtEhz2630y0HnS858O1JOgd8x4f2X331Rj/98jU43skvJEb0GxEsqP3l4NaHxbe32PK5Xr36TF+0vx38ha6ur2VmJvsPPLve+MLzF6J2damZn4XaCsfRQAR4U/+idkUEZWsBxdoS4u3NtV48f6arKw5Y4X1G6ff3d/r69VfA13r77q1e8wLlX17/gv7sP/5PFfjTGf85E+wN0P3506bCvGkFtxQRaj+UalfwHQo7MLUVnzAtl8F9ycRfa9PFFv09e/5Cn3/rO3r56nP1HGY7yZ+wgXXgt7O4mpIYq8DH2utv96/0LFf9B3mnm+1WV+DYba+IE8dBL8HNxOLispROtWykHNBZzyaq13Gq2o9FB15KHA6rzhwQTyyY60kyHB5GfXh31Pv3Rz0+nOUH1um86sxh6Zlxh8Oi/X7RI3DgJYZ1cuag2Mn6TMzP1Ge/MIIHy7xKervd6Qjvf+r1a7gLgEY+uJsWEvdCPDruvSCuNDr5u52cLboB25kJzPTsjFABagr5EijfQMlUyWgjV3RvPIYZZC5pEu4CTn0DEcH8xC6FeKja9FUZHbkKPR1S+wZC5hV/nvTh40kfPqCjjwf5Pxrzf9oQbJKudpVD2qpnHMQ+ux2wSVEpkuhrgNcq0EgIHpJ2yfc+XNgQqzfXPfE0wEMhxlZ4SHBt9fN/5Jm+8+1n+uzljW5vsfV2o8rmI7Kq7zsWqUGboVMEeeM8ydd2NxBbN7q52eD/CS42jFXq2XBtr6punw96+dmVXrza6vpZp7s/9w81DQ/K4wt960d/UY/3Iy8OJnLprI8fTnr3bq837x71+u2jvn67l3/beSQeisBbpKGr8FB1DV2/4LvebdSjxyYufNUSGmphTAIeW9RjwNTliojm55gOXoV9kR9faDYkb2WBDgd/201qu01dXRV1XZA74ZO31o/HI7nzTM6cFSDt+gKdDtmretYRw0Cu29C+Q9fX26pnV52e8TDyzPrYFj2nfHHVUw56blvset0CN7Tdshm4MTD+CtgNVTs2iZu+g4+K/6AJHGvCz07YwDljYoMqrgH6xvHy2UYvnw16QXkD7UounsglflhTSJVxlnfPmuT/yO7dx73evgc+HvWRFzheB/bk0gOLwglwfmI6FpA8z/49EjALjY4pGvG/UIe8Hfx22KjDBgVbFCsaojOxZzxH8I1saCbmnygfWZfvHo96xwvmr98+yP9hn3k6ciiJiKxPq47kxz2HyI/kgQcOtttvCtFmXkCtLNlkGpres603Nzv0y0vN5z44t16BK/Q4wN/QV3Q6yP8ZyMvbnS5/hupKr55dsRkbsGfFnp26HqgVOycbzEWWt0awnnp+T1k0oMsNDzAbfGYD/cyFmJqaj5x5KXr2hpr9xqnBzIu0RbP9DW1mkUqVuhoq6MnxudK+IrhtahuT3qxe/I3ciL788DOypkwG9G8dMFWkI0UKCIlSvuJirxldG87MGcFxpnQueUSXM2tgJT5urgZdbzv00mvbI3eBuUVN5tl0gIW5I35xZJ0+4zvmYYFBMk2jG2ZCgl9a+ESEEqaSMjBUkBQzhA+H+hKqjLfckBdDxEw+TCR/BTpyWzJfACLIfxbFPnPC38/wcsaXTqybR8oJ/1oV6LEA2XAHxDIgmKJH8le7pcm+b5/6Boglb7YJLWVGw2HewpPWJ7YoxVVAUkqqh/G+q8iSPAAEsooLCyKnbWyebEdmqzC24kvGLfgxnU8wI5zlsRwjtl/wgYAHyMhQyT/9kOSjThvieRiKugH90V4Ylx4fUoBXXAv0R/Rh+piNFjiAGOlNuCEHMbqUHEj6Za1fSO7Zo3qORfScEf2e0OuRPaEP1B1zZ2LyjO5X+C0QG5Bn0xdtuqoNPjMQCx1+k/CRCiVjSlCmlElZAEk0qV0BXwq4p4Sw+aaQngb4foFpx92CP6BZPEPfXMZZsqirBet8xfQAABAASURBVHsXcnkAqVpSHYH1h0A/+i+0RybooWlC0EnanQ+6oarrijruEz4jxeVBYjzAfUTocrkE+MhAY3gBovTHszABccAdNx4CSqGCp+HQJ7ZmdDmSxzAVOYFR2MjzUC9xt2okNk/45ZmYO2O4EZgwzsIg0KohYxpiIbPU4w8DechlR06pEPXBC9SEhqGxama+YSQHjPgaLIiigdcH2LrYwwoAYKndy7JbB8AnQczDSnsDKJivGeaN9/wUl2foYDr4S1V46uDJfBlK0gaNEkUlU/7RCrdGLAQDgn7RExGKCGUwtlQV/CyCsUIyxi/QNW3zH7QZTNfrzoQPzSjZfrsg7Nxg0Ywulifw+OTLuuzhc9Nyesr7pS2+sesKeZF79LtxfwniXvgZ4BxepEv+Nl70DE3H/oiCz4BLWEAGCVEV/NhBQlKBcFcLZaEvFCH8sEC7akdOvma/d73rdXPVy2vY1WbQpu9k3nps3uGzPXyZb1DJ+WAlUlbxY19BEQt5emG/vOJTK/XV/bSvyG89zDA327/ge5nHtobNfhaibWbOjB0n6iPgcvI9cy7rzwpN22HRJ/wB/suL+FXOhQu4JnLKiF8YTG+FPrMU8BnyFfrnt5c/Xfbdhz+jP3L/b6rRg6fJY4mxat0PRdtN0dUuG3QVB1gnchrPEZwDjCP7M/hk2hNmYw/ohJp+sJ11Xkvikynv4YZN1W7XczBT9R92s/4NcH7N4L9bez1ikNDlgpIwp0iNIjSFOJrwJ+dJr6f33j8dRtb/mX6AQSfi98Qe9sSaeWIfM3K/oLtAppVy4X5mn0DQ4wMiVqQen+otK364w/+u8IMd+5fNkPQlcqBXbDAi5IqUCa/lkzye1yX+WhpU9LYwboKHCVsu0F3wAevWfJ3bs9SiyzNCwEPKuMqT3IEPBXPMn332E+B2jZcN9mh5B579JwYrZS3ggZ+ArxXNZ6a8bl3hw1tkGZClY+0wHXEt6HC0f6CvGZ0UaG/BuzOwh96xb95i8w1gWhX76On/t7H8qAA/W9H50g7PjuRVwwmcJ/R05n7EWKbhHDpZH/Qt0AroV4SxHI0m/DnudqYLn5uhQ87C2hKqyHPxm1CPTF1J2iX79oH9lP+lpnP2jDwTuJ0Hfb+gw3+xhP5gLfqf8dxWmUuTzNOZ8wz/MmHQ0IPPcbNgpzM+MeHHE/xb516fbq4G3eyGFvtdCXVdtuefYRho64EOPVf1XVHSn+gxMuQXf6RW+VnfcUezSleZj7Gwz9z8YSbuZ8yML2jFx6SSiXxFlXyb8CYmkmqbvCN+c2KPeyLeGq/IOyPDCgQ6LYzvobEdeu02PblrUF953l2kh/1Je/b+E3aIZLACusBE9pppWBJ3LNCPFqPGFchhvMHYBGrwjU5XdL0ACRrnw82Q6KFAs7A/T3BIINcKrRld2gdmbD9SnwDHkOv2o6Er5JRBt9cbYKvntztyzaBSixZiYCaHnpH3ZNsg74JSV2BZISHBVTSokpLcumLHZN4WvM+vtzwLbjk07tVlVfJj3if2VTNJhWEKZBrQ0dV2gP6G88itXtzs9PLZVq+Az+DnxfXugmfTYaVVj+zd7h4PujscqJ/0gD/dH0665yztkfqBA/2RHGN/XGAUVpkXDQS9zKLSwU+t6CoaRMgu12JqYs6MfhGXrE6HmIvMK4jSiXBWAVlRRFE2SMpEcRt9+4tX+uMcGP/aH/2eful7f0Tf/blv6QsfGHMwt91umRd6hNl37+85MP6on77+oK/ffNR7DozvOSB85DDwcmB85KB3xEGhCmU7GXw1JiUzJclci7o/1EumSglRlTiaEsaYx5Om00ErCwWuptp1Crhw+8n/gRdK3POgv0epR5L12YojcXiRXFnEQIcTF22HDkfZtIOTFxx++zeLX73koBHwAYofKslvHG7c64c//qm+/vodBxw+kD7BBocHUK1sZDoU3xMgJYtmNHwkKC4LxagRw0046GrPQOYFh5oReuZ+5n6Fb3EFgZGlyCVo1UBcqIrvpqOV8ZeKW6yT0EseVv8X61f6cb3Wf/XsF/TZ5y/kv8G8IVgL+BCbQ6lZh+Mi4lzjmAR+csAXPMhKfih44PDujBNsWKS+9epGX3x2q88/u9ZnwKtXO716udFLDop9YPzs+UY7HsprXzXBhg8RJmQydF2gz04vOLi4IgF30EcsRi2y3KfTUfd3H/XmzWt84wOHhvt2oL/HyR/uH7UnAOzgpfbabne6wb9evnop6/ZAELQD46/f6MuvXz8d3j/ofB4VES0JXu128uHt7bNbvXjxTK8+e6UvvvhCn3NovLu6lgK5scWC7uUrhPZtgRnPmgmMpYFbLmrHq6i04ZSeYmCaiwYb7H57c6MXz2+13W1VatFEkrrnUPjrr7/mYPtrvX37Th8+ftRPOTj9B7/4l/TLv/W3te4fscWskcXS/mlwArOejD/4SgUxGHyLC174Fh0JRHCPHy3QWtF/RChLyrEw9L12262ev3ihL779Hb347HN1LC5nfPEEzMwRF1OUqRZflblZU39v94V+snmuv7Q86DtDB56ddhsOjLtOpr3g31Kq5KBaN1QHzTHovFYe7jsW7sLLCfHiZtX5cdHMIbB/w3jlUPhwP7cD4w/vDth60ugFnaR55tD4dFx5EbPSPuvxcdLhMGHbiTEAi9REwh7Z1E68gV1I4Atx3MJBoR/fPNOcRb/y8QN3EkYFVq3oZYbfhdLg+5VJyydgEUOFWkmEAqxXQ83QBRIZC1BVCqV1hNJCwp+fgKS6GMB1cZGQywsNBjK+MK/rinryxKbvVKJqmooO+6L9PrQ/SI8ckt89TJffsuWw+IOBAzX7fXAofL0rurnq9JzYM3gjVdgkssJKpsgY1xFDCowaIT5KXgAMA3OZd8NBWod/2vyJ4Z/xYqcdGH/rVq9eXRM7O+Juo4qts1T1facdi9gWPwCjRnxVXLtt38Yb39AXaCyq8NIPqS083pIjXn1+xYHxTjfkgvpH7vSTP/F3mCm9fPwVffHVr5NTJ3LBqA8cGL9/96i3bx71hsPi128e0MGRzfckH+T24B3YIO36Tl5Qb642lBv1tUpCRqArqQ18DE2/Vc5jtaYSBYQkCmUGNgzRLFCiqlUripjxJW/W+l7abFI7Dou36LobQjMbqgdy0oG15MRmYZ6nhqvrKmM79FNVsWsHUh9AbKjveAi52VU9Y+N5yyHxs23hgaTo+a7Ty+uejcBAfWiHxbe7/lKisxvGXxuw1W7otNv02iBzV4siEwunJvzM65nfHs/UhbEt9y14Xz3b6CV6f4m+b7iv5OIJ2WbiJJC9gzevN/7TDD6cfc+B8RvgrQ+M2cg9kEcPbGIOrANH4tEHAISOFJLnTcTQjL4mGl3H3RUspF2tLfcav+uVOEnoeSJTmh1P+M3ZsQ7PJ9biR9ZHH1K/+7DXV7xg/umbO314wOYcZk1L6NzGsWZxcPXoA+P9JB/ynadFkJcv0+gwZNP7UPGJSnz0es6m79kT3NpX2GANXW08Xm173V5v9eLZTp893+nzF9d6/myra8Zt0PkA2Ocr4yOw/4TsEEz7F327TSeP2/RVG/xtC2z6kA9oJnLTiQX2jJ+c2Ze4PCHrifVmRG+zE02sipQqfBuyShdVrZpZZLyxnaFnvS1riqpG9HbBs+iMP1r3q1ZlXuZGSLaRfD3VF+om12yFLkcQndgHHbDDngdbb547ZLre9ugNeJKrYE+B+8LDQo6b8blZZ+bZ785sJibLsq5QWBWR8B8K7pjm73afpSiitdK20ibiLtRZ7uJ60haAILfytVxK8LZZngvuGf8eWR+O+OUJ2ifs3wAf9b5lmtdGthB/FXmcZw1pORoOUFNGROPHcwyXg+ORtWrSCE5zEHEZExFKBfzwgR9xcSeayRuBDLXlnlqLCjRT7hW6WrTAz4SuJ+MEaclUR+5K+EEceF3VHt6YMoPbtI/I4v3hIiakFB5bpAT3YL8ml+w20CQ3VPytEtegVTDWvpMRTII+dI1vhAe0CTZyBhXUhw2licoInImxI3F1YG/sFwgjD6fi8rpo257ss8CRuDty2HGm3vgDV4HWpqvyerAlBgwDeqglVDIBKUMXQC8lk3oq3Bhq10q7K4gvr5ErNwY9tS847oSfz4B5uvSJNfpSy0jZ1tW4wZsR0AC4r6WoA/pa1MOn7wv3JeGh4Q+J0nM74nnoOnXotOuKSgmBSu0KCTLcu0JdlLpcFy6o0xQAtcbbhdf1IhOD3PWJt1CCIRgXmiwfdpiwEyHPeNrJeWw8L/5DvrDOz9jFtjlzP5EQmn8YKcBHmYFvFQ3w38N/kxm5s8kBA5rFAtfAejYOUolMF5TwIU0YgVHkmZXRIcJNsCoh2Jr4D6XrAS23r5QeY+xuXxVCjIbzDPITch1Pi8742CqpML5kYi94ha+S1Ftb0Ccl9UhxQZsJsEM9wRqK1kGd0rapyFZKynMYii5XQOjvUjJRzGr3o2MBxmZgRd8LirZfjcTlbKB/RafSKlgQ6UM9ucm5fMce5hNsWIu3XbZcP9Dfka975Ggl9VrXlvtt+wV81qtpjOhiJF+5vkDfNNK6NJPQNJ+lFFUId+DN0IUP6ps+dbXp5LXK+73rXa/rTc9+oGtxN/S1+ewAXz3ze/IBqhHCWxz5QiNaobs6hgzIvwIohzGrFng1zOxn7GMTvjZ7HLl9oW3mIHalnIDR8W9AuAmY0Z1w1kjJ+1L72MweA6wSsl1goVjwC3wBnGfm2Sa2Ax0K5l/Klbr0ZvP7+vLqN5gv/emPf1Wb43N5zTSPVluHzrfY5YqX+W2PRNmj+xU+J9bb8Qkm5PCcFSc1BBgN9pkCoor/NGh6K+zhqr4L3n+XB5Rb+n+LZ7l/tBmUReKWL3MpoUpZbJZB9iYS6mil16VH9ib3jycdWFdP5NURu58A51jDiUknnrnab5Si41hXNd22Z5pRK7or7NF7bN+V0EC5wbZbfO9612F3+Bwqe81sPM3ocwL/ig0jU4Xxl3mpAV+w/2zxIZrhedIZnczo33qZ8QHb+8A+ZUQItymkxAEzwYVPFtfZp6RtxHh9A6sE73STd1KODdPruhU/BoooUwUZhPKss2I9w/sVcmy3nbye9eTcLEVSaAbfRDye0duMPG623NtNNrl37J0Nvu+xU+klNu7ADMCPcRDjI/Id2SMcibsT+I7koRM56ISefG8aBvvugiEn5oTgF2E2fdGW9fUKWlessbtN3+Js01fkLMR3kB+yQQeDFcA8Yqr8Mt3PqXt8wDKYRov9ZvOxyZfo4G8sRUtJ/ZXrii+tmrHJiT2wfcKx0IEw0PmCf5y9d7RvEHsr+unh4/pqYI/aN748tqtFPXoc+g479Nr0PbbvVUtVyVQAGFWf8jXRiOlW2sWYotpV6ugfnU/sW2doCdoMUgbyRlWWoswLiGvBoBNjzvjNkXg7+RcImOc4bXqFV8tQS2ro0SmxtBvmpHVJAAAQAElEQVQG7Dhw32lm/iNnhHvOcbyPRbEStOAK0kFMpLSk/BNRVMBTkaNkKCTaAcYnd7EyFHwrdk76upLowDQLB7MFXQToiTP4nZHRuccxYz+Z8ZXpCcy7ddx1RY41P1s+v93yjLDDJ3p4gC/k8rwTMp+bXcBLflngQ8CnskgyBDRX9OIDY/vWs6stz3gb7bqelw1V6bnwPeKnE+XC2p+RLadfbQeeYTYcGO94Rtnq5e0O2OrVs61e3Gx0ix9s0Svi6/F00gcODh54dvPzlPXqA+M7ztL8EuvA85z9f4KO4wx12bwNAnpp3dZO1VBCFYgIon6Vxxtgjzq6lsjsAVCiD2QImkIJooKBKtCVbEguZcpO2tXEMFXbvqqvhfEyBvU4783VTtc8jCXzTuOkBwR6xKka4wTICNh4zbkIWjvg2qQAhz8wm2mc5sVoF4SzcQzcX9iV6A6PK0WitPIWjGQw/gWBFnGBz/UDm94PHLx8uD/Iyj3y4HRGiSYdyJklcYyC4gCUmAbmBihgwOSU3BfgarvRKw4Gv/P5Z/ris8/0OQeSL1481xWyV/RRcbyBxX677cFHyoWXM8ljxNHOJK/mJCSriw6e5MKB1KgERSgidOEhFcm9IdxmSDEATayyrK/ms/6T8cf6b/JGfyte6BFaJ+Qd0bX1a/lhgc2gGL/qhAecSKyw0oIU7Mie6oeirktQBw+oq848LBweRz1ymHCkPB9njTzYHDnE82+GPtyfdG/4eNYDb1dbnXLPvDO0Zy3yg1GklPAPYvkyP8uytIQ5s/DNPtAgeFcWpYhQQYd+a3ZNkG02Q5t2wo+OxyM8HTlcPmokcK0/hmtgzDPs8fzFMz3jkPjq5go5esy2cvh40hn/89gVJVintevo7+CpyPY3KKQooYiQfQlWaLBPVNXaqRLoXTcwr8fPK2XRlsB+/uxan716JvNamW//W5FptW//THnksOnuw3u9/upLfXz/Tj9Ze73ZvtKv/ObfVJujyxUREh/zMMPYYoBv897qxovuVsB6FFfJVK1VpRR8NBURCvlCFhAZz4h+RxbSM0Y/Y8MJPKBFBx4PPM2Qyyj4Suo3uuf6Z5tX+sv3P9K3ThzK+7AW3xrx4wn7mp+IUEK776r6fkAvgyITy4uNooQKxFAd8Z3H/ah7XkoceBt7YnNwBJzUvNE6Eo/i2rBol5JakXuk3+P8YH/A3mdknlLyP9edScaT+SAherM4Q2Rizu8+e6Edi9m3jgdlKQpwRVgbKOJiWajw4ZaPVuJuReZPEPhpZFEigzzPUz3PDmFwnekSHfQnQK3diisi5LaSqZKGcilLgrMA2e6TPnFZP2di8Yisj4dZj+jpTHyuKgr4iEhFhKxfbxheccB1y4Hvpq+yv9WSquAqSel6LfhCqqPsuqJCW9IXuuh0ds7D9pUc7g2coWdcRKhdq9DJKi+iJ/zEefOAbZy/z2Y2pX6o2hjgwXzcXPV6wSHl57xUeukXSrcDC17HJqHAd6jrkgf4Ci+dHr77A/3Oty+Hxj93/+d1c/eLOpAvJngKZO3gqzPvtbLgd9r0PbBRX3uVLMoMlUhkLiollQ2K3O56ZKjvqjbk3yvywpaN3wCvAzIObGDM76bvtKV/Q/xeX21YmLd6fntF/h7U438JD14oT/jUGV/yg9A36sEHVmABSJ4SJSRV4aN2pem+wnsHjsKkLILPAAp6qBpY6E3Xm4Jh6BhflAXIVMZT6XvwRQlJgccFeVuantYMGlTcTzfmom/RhF1H7DWaX3TpmJ9YD23HIzG7J04eyKH3bNQeOCR6BA7kxU+biQnbTvjdbCCOVujCvkS5SojJNx+qiihNlh38b5Gnw14R4a4LULVOEpkKlaQvqSfzMqu6WlUpgzYp2oHFCP/nBnN7uDFf1v0JeVyO2GIi5td1VWaolmxQqGdKkFCgmNU5Avk978gaeGBDvuch7kiMTeCf0eFI/xl8J3SyRx/tbTwbrEPbyI7445l8NbLOTOSvRQJvQoAP1ZV8vQCr7BcL9MyTVTNTN40TOfYI7gO0TWPCDh4zo9eZMSN8rMaZyNGnKgIkdXEZTwPkXAxaGClFhDLyUq4pCSUz0HgZ5jtl+4ZFWLacrU9czOVbDR9zFuSfgQVdzAbaxJiSRV2Xsm4Dfty84N+WaWL9mKgvEJuY22QkL5yAM7nZ/aYHGiVzM1Mlk3oBEvQFCPky3vSYEk998Ezjqmg/7iv0V2KoByr1SLXL/I7wYpjQZeOH0jod0bt5W+BT8OkJwVcwv0Cr4qcG8+h202jAjX3HtlyQzXMTTpI55qVmopOiYr8FsiS9IeOpfHXg7bpCvirkqqoN9U2X6mugA2nB7o0vyqYjifaUeanVpSEU0AsJe6+yDJ63IFsThQ57wkycXl6YLs0zWL7aC4RHYnnPunpEB9aN9XSx26IJurPj2rZGvgX/s5z2xZm+pYHk+kT/RZfMQ8+XvlUrY6zWBX5aTiEuP60LB+LMtFAzOkhZH6io6WdBGvNjmMHNdFkHBir0rvLV7l2hxRowNJoIvwDuhwt6V3TDHNo8HLW4oJ2CmxKhUgB0/0m3tk3fV3VdbTpPGE3G2S8upRT8XFBGwwUF9CtoGVZYBVoPY+MC4qL61MoNOPzd8BgBFT5t7oL+FhQ4o4Clwdr0/c1kEMGSCGIglJmqJVUyWz0z5Mt6mI3LtnScU5+xJ6oVaKHlUZKHF748LygjonFnthbPgbHlCSj+cBK1NoYvtzd4aqPpZ9gFHzjpkhG7T1zmr/kXPHEL/1LPutuT5zpDiwupFCmxU/U9UIkD8+s5YYRUvkEf3PAxjQUhTYNbZAxFGKSQ2BeESrN7oDvqJVWQvUAnG/5sc5I5hpKpUgpjs8Wq/TZSTUZbOwIcNNgOtStyv8d7rgku2ODMnvrE4fiJ0nHj+LFe5SvEsGg0I4O6FHEpLYtpzKwNE3imp/hcMGSzb7PRgo8sbDMwNL7j32KuVfAMHvg0p8azwLFhpRTjFmAFLrgWeS8DWtayFR8xLNSZgXFX5iyUDcgtMzChY881uF/0yxe8uzBNt7v0PQI+6RB9MmZl/IxcywoNcAleRJvx2X4tD0BnQcZUKEsClMz9zdu/o6U+aJif60/v/wPsUtg7AtY/ftQ5jqv3koU5Rf1QteM5+5qX47c3g245UNnuetneF7lXNdlR4YRPjuTHE/shly1u0P132Qv9D+4ftWPgP9xs9DtdJ8EX7ChT+BWADxVsKC7z3QCZLJpFnKks4Go02Fu49Pwevg21pCIM5BcUtzKJQh6T4HUJ6vbxfWZi5yKXESHxafZm3kJe9jPPyAH0Cd6P7FtG1mH3O4461iPTHLqqhG8o4kOzJvZPI/uSM2MbsCdyXh7x3RneLZPJ8KTAeSwWRibzadvhJkqYKCXVtXgtKplKIBpIkYBP8QJlA5mLSlnlA0TzsGLvBf6t9xEdzQZ4WtC7aVzGIQXjJvhx8yUWpBPrjde4ez9Hczj2AbhHjhO6WMwntliYZxrGJa7GT67idA7eKImdhPcgFwidKyTbbYLQib3zETjwHHYmFkGnwrgBXQ5dac8Lg/MX+cVTacbnA98M9bRveG7YbAr1gn4oodPjrxv6mMJB6KIR3f/nD6P+3BD6U7Rbthl9LBCbnwAuWXese6m10z8i38ILhZUe8xxFSphIykgJY2GeBZgb+L71MyaeQFzW94ln+LY35VngwN73zP1oOxCvM3RmaKxgUYSUiZpCrS5pQi9HfO5gn0OW0fs++Fvh3cNLSVXm1FJVsjQIBXJIE/YcsdVsoD6hc9fP2NVnJSGpMr9HsT1+a9hQDl2nfgD6Kp+p9UNt+i0dvGGfCp3MhOvQGf4uv+yy6nBe8Rlp5iBW8KB2WbtPdMC54dlw6+dAbDeAv4IPdcF3XHjBRr63fzpfuLRqDCu6muy7yC8aCgoI6CxsyBCv8SPabMMzOcfnHA/7s+6J1Qf2af6ljXkxP4F+Vo3Y4GR9MnbyuQZ6sX4dp+5bQEpUIc/acvc8L4IFTJ1QD/Qr2YcPxPIZHGfy6xldm+/RJbxO0JgpjfcEDT+bnOmbTIu+yXXmTeCeoDeTL01nsW8gp/ltLMM2JldKwSeEnCTJbEqrGKMrroc6tFeAHsUOtWjbYTz6aRJcs1msuuGw+PZ6p0r/CQXsvZElQe8R5AhDZt4MLEhraAxBHR7kKyOV4IxI34KXHvoXYG1Ak3tgMiCctZNLty4ooy1UCOjxbRhfnneAjw/3e/mfdz+QbA4khxEHsxFMyzTzyfkS+qBWBJMtWAPJt5XG6+1Gn3M4+Z0vPtO3OTT+HHjuA+PtVl2tbZEbhl673abdm/4Jo5yheaYcgQldrBjGSc68IuUTFeiYEHQiUgEjTScRStczVUpK3Hvur8wP+o+W1/ob8Ur/TNc43sLD7rk99I7ofcbQHtdoQARf0ogtTsDE2ze6FZje9vKBce2LRMuEbk4cYO0fz3q4O8rliYOd05Fg5PC4HQ5/POnu7qSH+zMl4JLxfnA5I58fML85MC4hWJYvzKiZL/Nm+084ZtMHbRGBzoo26O+KA/jNZvAUHt5POpHgjiS6M7accHD7UTJ+iz2ecWD84uUz3T674eDnWn3faUG4/eHQDoxHfHHB2yNSHUmodr0Upel89XdI1ivqlX3JNgv0UqIQBz1zgL5vePtKnaToFwc+aPr81XMOjDcqyDgh90zQWS4HucsVXz+fDrr/8EFvv/qpPr57q/3DvX509W2Cf9X3/tv/SoVD84hQxAVWdNH0Q2nbGdy2INPy5Dcr8ogrYbqDnwqUTIGB1gCQBJvPBP+I4U/4w8UHZ83YdyW5ZRZFXMZ6QkQokFsq2Cj0ZWz0f9/9ov7I6U6/cv6glbfSE348IefqtJihCo6KToZh0/RknAu8LdBlGD4pHdlUP+IbD7yF37eDlElH+NlzmHNHu+sBrg1JvJJfUJnO+OiJhenAOMOJRl4+cpi9akQPI4vXSOJzgvU/67K+JmT6we0L/fLdnb6DzhOcCCTBq1aUga2Du/ZhrMvW2ur0RCoLOkwD95fJzFqZvogvgFl08RHqAlqNMZf2ZG7JVMmfhfLNfcJTRDA+SPSrTsh5ZPO2J772HBiTHuhLRVZlZoOhLxzCbvTqxRXloA33FTwlQiVSNYpqoQQ6cm/XFWzBPfWS4FKwaVw14Qf2z64GPtvJB8Yeu7p/lexnC3q2fY/WOzwdOBCw/r0IRUSjvRlqKwfoXF/1esmB8Ref7eBvq+ds3G/YtG83hTUh1MFTrQX+OtVa9f2f//v6ve0/k69fu/sryv2NZny6Mq6vVQNjh45y6KAxaItf1dqr4N9C1kAe26hkbbJnhgo+mEBhft91zGEeeWG76cBR1Q+Vg5xOQ08J3i1+dkVuufZvofI2+QVwvRs0MM64Z3RwIseciOXFfpMSKsIuq+zbq9cYfNAxGSGVkurguwJ9l+2+oGP3NX4rbR18ga2iEgAAEABJREFUsDnZcVC92fbw1Kky3nPNv8cZkkkRoQiIAqtSqIc4WjSZpqSaqcigtjZ+nENH+D1j3xGY4W9i7IkAPBAjezZ5D+TNe9a+BzYtXpePxM+ZOSPIZ2ScWryubG5xBDBnhPgIoRsNl7QI0qxxlU30IOfpmkXtukzzMHliZqCHYDyADJmpWgr+UFVqpb1ohQCkNfJlXs7we8LvRvL1Gd7OT+VE3TIKuyR4uy6/wR0R8hWCd/B47JGHiT14HvHfe15w7nkQOE34P3lpZL0503dEH3vr49EvkY96YH05sL54Q2w44fcT/Aj0AU3TgAIsrNhjJnYX9LJohqcFsP5Gxjfczlvgdwy5bWHyZcyMHSfZb0rmk8+kcGRFhHwtyNHGU3ocg1tfRqLFy5jwRhh9Y+Jmn1jj0kebY2lGxgVZ5esyBTSrFvTjZvfNVCbfY3cIKPHRDruUAp2EJ/jB/Zuclm1hnOdPNJ5JUtaP7TNSn1m/Gq/QSnSVCY6SKvh3ZlFyL9lCjV1FhGoBGBvBJNEO73QokKTQ3tNv8LjyNGaG3zP7FtsSssJ1NdmuyDvi9xMNlq3xgv48LcFV8Dv7nuMtoRABFcB0DFAnP87oB81Dw3OS/ppFhuL5lTo6KgUMIdGtpG68fVc1AJuBckjqhlCGQL20/LYQk8JgbR4dxmP9FHBWckWpjE0Avq3nFZ9a4cVAU7PfjO5HBJ+812Uo3KrFOGuqH0SO+N2InSboTOjkE8y0NWDChI4m8KzY37qigL/1DwEfHo2fcTN4ICyPMR/W/4i+j/Bg3z4QX14fTM868zrVIUtFJssJ++SsVY2nWc1exmOAfT4YnUF8IEPdghpo8BjrgQ5/1PilXcDqMcyW9Uv56T5KqJRCXFXVjhJwzu9qVU/dfCWMBXpuZUgRfOnpMgtUCScogPWJlvngrrVhUAU/avOC0QaKT59POHzvuuGpbhlmlOm9keuY2D1qGDKUmfhbIEPKvJaSKpm0B2Oi2WFh0gQs+JNxGWxT2wbUVg9jpYhocwt4DWrXKpvU4xZkM6xPUrVuf8EvXdQuPdw2nJ7DUCmkBvL1hzeeYzDO2USYaBm8ptoG3itcbFBkudxn6Hgw7/AXxDTCBsYqiCCCRClf4LNPGHwbES2+2thYFZazJHoDP/hwA+iEkrYSl9I0SqJPt1HWEqrUuw5/8RxwtJhowl7muL+kcRpSwXhrxjo/sa4cgRP725F9HMsU+nWvGtcRoQhAXJ9Kqv6s6Mh+MBOLM7ZcsOkM3YW4m4hXx+7MmAmY6eN0QJBu4PmEMrta01q1oHimUto7uWfOZJyUKx0r8z1mYtz8dL9Sb9DGzDKNudGeNTHe94v7TOxnYG1OYDpAqMlnHddaFCkal0suRS7TbPSNB3oLtA0XHhjL/ILOCxNTwfzQbzz/23RI393/m/rV/b+tvi/qwd3XqqF22BdblYLdioautj3s9fWg65uB57+B5+5OpWTLOSP0SIPIJo1UTqwRZ55fRko/f/+J8aQ/fT7qLfT/3rCjLOgwmoQRocgAV6g+lSERC6vM/yewPKhLCzLaVhN+4PVXyNPBd9cV2X8yUqINNTB2la+MUGYoInS5gnqqIF9rLyFdPiZ8oY1eZ/LvyP7izL7uyCHqSN4HKXkvL/pin9sBFT0wUSu+0OZ4P+V9n+ezBzrz3DE1m69MhyeYM5eyZyHPgmDNR2iPCBV4rRX9I1cBgsEJRIT4yD4qzQrmf3Ng7ENbo8Zhl+bX+Bf0J8sBbZxFptfmo3nIavK4WehZmrDhCZ0+ssb5wO2OA7eP7GG9nz2BZ6Hf8MnPBA7jMqhI5jGqlDVVuqIsqbBeJWS++MURnziijyOl/QOUqqXIttv0leeJgq8V2lKgaXkH8YUq1HfJXrg2cJ7rWP/ctsFvDZnSzJp6htd37Cn/r+/P+iu7om+Rs1aEXQzod3mCpm9k8L3jcOKweEafWEjiEN4vjhJ5ArwGlC0k0WJboXvbILBTQjgpI4I+odNF3luf2h73qD1+c8QXJv92MTzM9hHjwFZiTpubSTUEa8yf5D3fgXkn/O1EPE3Yz/wm4wvQdIZSSjJPCV9whjJnxk3YezIdaMyA43FE5zO2DkaWTFWU2wMDyu27Iu8nvG7YBk23fddsWBjjsS6zJH4SnBdwNkUePnBGtT+KfZFoV+M/FEKl3Eie4zVpu+3UgGfEYSgqJeSXFqVIxt1BIwQOy+l8gRy+NyzWFTZ1abwF2d1u1SEO1jK5kOsn5j6gs3uYut+fdc8zh/1sAp8Usv1HFo4zOj0Tn35Gb/f4ygH7nPDJEb15uHPORH1El4sbIqW1CPXKMXJC/hP0DM5xIx1nxk6WgdJ4R/Z2J/R+5rnwDL0zcoz45ohMI2Mm9vKzS+bODebG44rNVhyBMJbgG8qIjOA2fmYQGMnDXSEgOvVokV41RBCwBxXG8GGqlMzeDJ1ur7a6udmp3/Q0Fi2RWnCcqZVh3WqB6IrQKwKbAW4RWhK0DUnJR25cG5OLVsbPjLeSLMTCPbfgA+caKGwBEAxBZ/fRuYIhgn7KE0q/fzzqAmc9cFB14KHS7RdlrsxfoSMtzDWsWBvygojMU18qDtzpervV85sbvXr+TC84qHz27IY3m9facEDRoadSS0suG3RQuipf5rkZA8O5nDHOAp8NuUKCz29AoYgLZLqUFOKyRPBI4bl/bvmgv5If9demW/2TecuCOOvIArInoR5IqA5q051RsHWOWHI5IteZhy6X8xRa5kC+VFerShZ0EBpZSI48DPig+IFDYf+m8an9OYtZh3aQPMp/wmLPG7PHh7P2T38+4MDDuYPhhANO+MmCAjE9+KXIUAQlYLkX+JrniUOsUSOOuyysECg7M9Wht67rlMxx+/F41IngaTjR28rcUCit62HQNS8prq+vsMFWw8A87LAg8EgQWgegRbZUpb2rnSrzIrLZnGHyZd5ceizoFf5BH1mKCrqp8NP1g2xXHxbfcKD97Nk1PnCjLYdPyeSZwJ/xwQUeF2Q3nwsEvLA/PNzp3Rv/3ea3uvvwTvcPH/WbX/yausO9Xv7BbzFbighJ2MQ2hgnPXVwawLM+gbgXV0TI+irw6DKYa/4XAt06PXHA6z8D8/iw12F/QM8TU0OKVGRRFmwO1CfIrK0t6FvBZfqPnNL+zfK5Atp/cXyjMp2x2dRygeULbFS7ykalV9f3sq6Ul7if8a1xErZbWaBmPfCy4ZOPHElaj8ThPYfIBzbdM35ZS0I14HHVzCbhRPI7sDHakzyPIDrCwxk/cbI78Xb0jH3P+MWJvqnpftUJGf7lqy/0i+j7xTwrAnnFRcGHygo8fVwlf7RC7gUipQauG4S7XkZQ8Q0jQxGhRM5A/oiQr4hQRsrtmaX5XME2Jf+wze2VNo+TkJXDnwnZzzyIGyb4WSLpKkAqIuTxXjR3215eOEuBHiwlfcnYNP4oamVJFaDDx11GJPoM7LXqjM5HcqG4uq4QZ4VaYM8V31g0EbOGM3o/MfZovVO6PuNTprvl0NMw9EU9i+oV989vN3r5YisfFl/vem37qgpPK3HgeYQ5uIN4Q16F/sHzv6539Q94UbLVr+//PTaF4gqVTFX47mpVVzrqnYp9M4tKGFKBPFKwrsiuLl+ootUX34Cj6ypx2rUDTa9L24E6fA59R27ukNtQ5Vyx2wy63m00sHEw3cjQGoJX9IGvmYplKaiq0K5YoS5gUcSipLGi7wrfhqQeEVol5Fq04rOui7mlFHWM67uikim1cUFeVoMVwqviqZ026rMk3KMBqPCvUIFGBvPpX6EElXbQuzBwFRco+JbXwhM2PRIbBzbcj8TKgZhxLJ2mhbfysybsOjNP4PG0gK8K7gKfJVOwaFSUgQ0S/tFbV7UdevRbZT9imDzfuWo2Phh1bgAl7WAFSURRZlGplTJpt1wrOgLgcTQ/+N3Y6jP+CG/UJ5xngr8FX1oRDmwq2CgB+QZMoJdvLzws4Jzb/CP4Dqzz54ZnFSiARdaT6ZzQy5H8cvBhsddOdLQHjvZ7YIYnkzA9l5ZpJq/PyDfhGxPl8gQzyEfGG87E2BG6jpuJds9b4NNjZ2Shih6i6a4QQ9Z3WCUI0sYh6AodUHtoE9P05Zp9hA7QimEXFUv0BK4ZVgEyUqArPV0eZ9uYvmU3mA/vcWZ3Mq6iwFpTpaSabsG40md5JvKobXCRcdWn/OByQofuX+AX6hIyBLgykyq4CmUWZbsPtZ+gnbYo3DGeSdgvANoLwNhsOKSnbvmyzN63TNPa8tmMHgwTPjcClmuBZ6RnOLgbDuMLVWhVcBsfzcqUSmaDYLRlFfikwM8lx7zH2z6FeZXYTXJRguACjKG9Q2eOZ8PQVXKiIclfocJYs+McIF/YxLQiQ8ZpqMw3jYwUpLEng5jEd6s3vsQFbzMKsK5xsyfbh6yLI+uf4YxeGNL6bNcJX5uYZ500oNM47Afzp/ZPJfqb6Z8oJ+LFdfMNKzLCy3zJ+9cTa7PX7yN0D8SJx+N8so4vsoQQ3dOw00K8ASBqOBCMT+ujqZVI1z7RvtcnuRfhUuR538OC+5hoHBTcXb6pXD5MjohveLBe+1rk0jnKULGX7wv6T4Dhba75MF6Dsfq+AZxYVx7ke5cGzwtX/nVg8qf2UFx6aQONbEckaqVxufkyQIoIfP8JSiJDqmRRoZ5FrU+hpgTM1XBgWpk3TE6eJ5fSYf4Nxm+anmJg5mU6RK1NjzG4TpO7JXgQl9s89xMO8/2pTnf7RITaT4jyAo25p4nOK77PTNXuExTqocKBSimpLNSBCnArhuqbK6SIQG619rSt9IcXt/o0J5IxChXwfLKvbVxLoS1VGGxaFMRjgjNUuXHcdrWyHyjyXmaAz4hAtzLrYAzmpjKBClBGRGsX34SKRpR/5llp5HnKz1QzseN2+fJY6ATAhxlufAIUal9YcHDHWZuHQa3rGTvO1A0TgT6x/vm3SsVYx1hjjqjw3MV4GN9K+l2633g8fnlqAx0z1PzFPsM0mSFYVLCfkS8a+RCrawPH/oIwxvHJR1bs6zEGyMql+6yVAjI+YogWOsyDwQ0uFyas5gecMwytjAnoJpP4SNwk8GHzE311/c/l64+9/6t6MX+nrZMde8ru6eWCfaZij4G2LXti/9KC/+Wdf8N4x/6zduXCG8y19RTkqJI9waKRtblHp//j6aDvUX5fRf91HfSedRXW4B0fYLzpw07zF/tABHcAKGXeYR9Rn8bSHkGdTtvPeJL7ig92paqWVAQgj1nl3Nzw05ZA0I56wEcr8wLZPD8ilElvCDWCnD3HCsxec8m9I8/NZ/ZzvmcoeqqsP0Veizp8tnguWBf8cmINPz/t5c9t7qIZRpcnwgmCUkIG0ywpuc1QuHF7rQXclTHlia+U4N0ftQsem6exa2VvHLnQtcLBil6RGyPMrC3mxeWK/lcORIVfhP0QpS7U5zZuaWvbSN1rjZ8BH9ib+T9pvvsBT2UAABAASURBVOe58ZHziSP7O6/7E3LM+NRFlhW+4R3WEogCT5QwIkwMYAN4XbTKdpiQf2LuSAyf8A3vi2faxATLbT0OXVWH7J11ah2Bz7hrBs+92fbBm02nYShNP9b/gK/6Oagj31m2FR7tNz+E57/Bucl/tMlm0xl9md6EjWZkh1tBGljlX7hzPTh0j4JM1RCXPAofmOxnxi1ihkBKyXcA3PmzoNcJvxk5JDzhL+fzWWd8Z8IWdLXxpmPa1pF8E9nardMF3s7w7X1x++Uh/MdzlyYTo80IECglmUeLjBc3xYaLTow/s2eY8EHrwfg8/wx9y5zQ6/Cxjvm1FuQDXAJt3e6KCvVaQml9ovdokBJ0YQ8aq47nVf4t2wMl2xKBHj5CvhgmprAvS3J+lXNHT/5wWbskRmVUDRK06cFowDLOJoBABSRuXvCPM7qc8c2VenNdBT4ufEqUwcygvupEzD1yJueD4kcOix/w3RN+NjNPXM026OVMLEwobDRYX5Rn5p6xk3VvOCGQ57o+wtPM+mM4sQadmsxz25uPtJ/pb2Ps2+CfwDkCR+x/5OzE+zbb02eGR56BRvoMHmeYzQ8wQnNk/oisZ8oJvI4ZVBRCSn9aGZHyb2++4GB0u7vSHafjv/2DL/Xbv/elfvgHb/XV2zs9cjAZEfJD99V24G3foOc3V/r2F1/oF37xe/r57/2ivv3z39Vn3/453b74TJvttUp2iqyKSNSVCgEJUFtxwAlFzcDKSffCvY01PTn7gQe7ew5+P97v9QDc3z9yWPnIQelRZ96cTLwtEXMcoEXCCVIV3BUru7TQdxxQffX2QT9+facffvlRP/iDD/ox5Zfcf/X2Xq/fP+jNh0d9hM6JIFEUDRxK3t5e64tXz5Fxo4UAPvB28sjbyTOHcmfKBR4RQZBSRCiki3NycLxFN7UUWFs0YwD7SnCftcrt1SVQSgp2xXRgxdlXzchjA9rQD7yluLt70J85fq0/Od/p//R60D99e9Lrtx/b34t+A+9vPz7I+rGTHnGCCefBxnCDE5MR8HtwruhL2u9XPT4Eh4lV5/PAYtrpNEY7SDC9w/GsR+DTIcPZTgOccE7jJb8hb8j67WuRg88OdCQgHvYjuBbfKmuqNzihkkg7wxBa1lH7I/zevYeXR03tMPIMTw96//498EEfP97p4eGx6a3vB93ePtfN9W37D+w2w0Yh6cRCYn+4+3ivd+/udOCNjnV5g82eP7/Wqxe3evnimrfPA/qFLgZwoOL/0FzY+C3oY9ZMcGlNFWx+0RNtthc2CCTZcrj06uVLfe8Xfk5ffPEZvrCDujQz5ozMJwK8uUEWFds3iwJA7dCZ0cdJ79++0Y9///v6vd/+LX319Vf6nVe/oi9+/59q9/bHWswXsD7BAt0Z4xm82FjYzFSWVAVKUk80ENHmOpjNg3X21Zdf6Ue/9/v6vd/9bX3/X/1Lffnj39eMr7588UKvXr5ChzfYa6Orq2s9e/5CL17QdvuMmL9iEdyo6wbV2qlHx4Ux/+LZd/W7w0v9W9NbDcdHnYj905FDaHCa31IK+AYNmx04rlX7nRb/XeOx6nQO4UY6+G8YnyTMg42Eze1/C7E86v7+jK33OpJQF+zgvwlqvdoH7x8Pev/xUW/eOD4f9f7hoLvTWXe8SPh4oL7f8xLoCN4zdpy05xD2d2+e64+/e6MtuiyZ2DSVLtGX/14tGpO0EGNL093MOFStCdoLqybbDimKAvC8ZF4EupYU+ILlrV2nDh1VZC+Zykg6DUVtjtuBLEUe3zlGusoGo2t/n+72eqPnt1s9v9k+/X2iXt5srNAfl5WDLwGhA28O3/Pi5svXj3rzDl18OOmew/cj+lyRdeVQn3VF+8OiE2PXRfhHwKdk3zlxIO8/JXN4mPRwd9bH9yfi5KjXrw/6+vVeX371oDdvH/Xx7gCOo04Ya2Jhsf6FPkh36pHhelv18vmgZ9dVpES0MClSqlnUZa9YCj4W2j/MevP6qB/+6F4/+P2P+v4P3+sHP3ynn3x5pzfv93p9eqe/tfnPeB8+6Xb6ef3Jh7+iIwdsBxY+p1wpNUJ3z0L78e6ooxsh5HzpHHRHbv7ISxCXfmt7x0L88eEo/13eB/xyD66RvNfVqlteYL54ttM1LzM3bOpALec2/4sTz9/jR16IJ/KadRUEa1eqtoy95uHjynDVN3vtkH/HwfNmKNiwaODQfHBe60KYFtRr86cTeffu4cQ6ctDrj/tWvqF8679Jje82XpHBa9kd93fk9Y+Mf8D3vSEb2VydAPM5TtZxwk8PDxsNQ4/PVfW1atNXbXvaWWP8t7dur7d6hi95Db6mPgydAr2tEdKT/1YYHSwDkPA+4SwLltwMVf47WV8828m/cf3saqMr8G6g0TNuiz5urgbd7nrWe+j3AR+hoSvy3AC/NyHv8SH/LWLLc4eP+sB2RLcTiXEi4Z6RxznKctq+e3K3/dP50/0Lfr/Cj1mOCLOtwChuW+F11aKZMWd84oSPHp1zl0VB/HXYw7xcYacNdVQk2CL2Q4VKLamBxi06vNlsdE0+v94O6LKTc9ge/R/hx75o/DN4Mzw3FZIQgXha8c2F9XLFj+YGJ3L/iL1WfEdraDEQl0wHr7S2DhAYCUWaV16IbMgdG3KI/XLoauNxZdJi0Mq8pck6kZi8afM+wL41TjN5gT500daxZSVvLWCWanexRyFeTZap8LxoZYzxWqbJ+IHZbdYpA826EWRJdeDoAdeF5JBre4IDeeSE3idik6kX3qgsEFnBJ/hBemasF72n0H2q4nO1FHXo3vVSQhHBmNL6NkOHD3X4eMW3OiX9pvOIPU7Yd8Z/LCdsSgo0E8i/wtNKuXAP9+CjS74ikngsGrqqviuqGRKjUAI0BU9SZXxH+1BDA/xt4K0vRQPy1yyq1Hvah76jnvL8Bf+lItDDd6rrE76rht7jPQbeYMX6Gck/EmOMFxxd6VTAad5QE77EQATiIynaT4bLhD+AuQWoQOBLYl+SayHHdsq1KgyqKllUSm267WtVD60CHYFrwbY4o1Z+uIUM+EMSYJ9cm+1WeFkYRsk9Q+n2AEss2g3uW7C3gXvGYXL8aiUWVp3xhzPyGsZPthIXaEqm0gADJUMRQQc4LoKLBsVT+xopIS8NuoDkYY1X1AVZ+fI9JDW7M2hhXoCDj9HJZY1Uwba4khKhsIy6ktr0FehUPGjRRXbsOuHkM0I5RoxfzDF6PV2NDHEdYMtmi8AGADgC3gwpeiOwHwD+WswDQJkwUvJSL5USSPPX2hlPWYFkXkSoldCiJm7bfQFPxbYddnaMFnAUxiuEnVbsMeuMHM6JB9bAvQ9VjrSdFvIDTPIxrpJCfslTDRGhdlFE+AvpkWtBySt2XSlbnTbLyQhlkQr8GsxrMi+MhBIFyEyv6HDGB2cU2YB7VEgXjBAEM3p3fI+sCc5FKJR5qwL+gsMm269DR30X6gzI29WCj1ds+AQdPt8V9bQPXTIu5ZjvXUfQklh+VbsSfis4nG98yPjsZmAfPOh622vDmlBKwaekeQnGp7JUOE55b+C1+Ay/Cy2ogW+PQU9KdC85/aEmieaAZtMJJWyJAtFgwoOYKS6GMTToi5ZfOvjqoJ8R2HGR85/XIdvwETt6b/DIM9Xe6xPrzcQBl332TD62zadGHI1DRsYcBdyGVMQFMouyVtW+I2d12vQ9paFDZ52smwIfEfCAzSz3NC+akNswEtu+H6EFWXhUgyO8HNozoSTmFuQwWBbfZ0qJ7tWulZhe0NcC3oX8MaNvNIqfBLoxfP/F39XUf1Cdd/qjb/+9i03xgw7eKmW1L7D/4HFQwxCsG8mzXer6uvBcCOyqtt4DDB0ydshWiP2ikqnP4ePfLwt7T+kHnGv+Y1U9IuOMbWBBIrZn7M+Zik7IdEa2yTFAW0a2fXBfq7pamt2GoWrHHuL6eqer3aANe6aO9SCjIKeQc23gG+cV57CZIFiUWhkjYDFNeBmhM80remGOpAwJN6b0aAZwuJoxq1bakb+z39uW0Nywl9lu2R9S9rR36AlxZboL80bvlTgjOZ/P8LOosKkf0OfVttNt+5MevZ7dDjwLAs828i/+3dxu1eBmq6urjTaM7Vnzagn5mhFmAay3dYWUzQj/zhcrvrKSi5YnmClXBoZW5BFusUi2Ary1knywUp/xtZH984l1/3gaeU4ceTaYea5bOZ9ANzwjzOy1To6Jh7Pe+1mIsu3558XiIptY0xPdpRIlwCK2nHlmOumBcyzH1Ak8bi8lWz4p6CIimm7O0N9z1nQg1kbkEFfSl+Aq+HZQeu6CHSMK/lXV1yrvFTZDpy322A1D8wvvy5/dbPT81rBF14N+v6T+QNJ/3K1K9HLgeeuBZ5gzcU2zeuy3Zb99vRsYv5FxXGOj66uOetX1rtOG/XslDhTBp0iJU2RhP7TqhPMem61H6pOcJ1CtgufEAr81OnWlauh6eB605Rl/6PGdbqNC+6pgzoLeJ54HT+jtwD531Iz96FKkVPAB6wEJoBnEsRi/cCY46h57vONZ5y3P7B94vnlEtvachd2cOyZ8pAH+Hvh+V0qL00oZWrU6Fk0LME2vDycOaI9A8wuSzwldHe0jlCfuz9hpBN9kaPgXTfiDf3N2lVTRTV+rSiZ3q+yLCxv6mUPRlXEeE8TEgqLOxMiRs4WJPvPT4xtDX7Fnp64rst8/4n+fXlw84ksn6PPRAna8UH6uOtu2rMP35O3Hw4wOV4GyzZ/hscUMhAOlGhYaRngZmTeCbKJ+QD6fRb692+v9/UEfOAtp9+j36/ePPFs+trPKB/urYxxdeL55BB3cSDN4TuA5sJ/e7zkD4LnMOD7wDP3u/kGGB85FGxAfjzx3G/Y8Sz8CD/sD57+P+vDwoA+PD9QfhBZD2KqBGVeEtruNnj+/RVE7nOCk3/m9r/Tb3/9KP/zpO3399qE5h7h2DhAW3RuP55Dui299pp//he/pu7/4S/r2z/+CPv/W04Hx7loFh8wooDckpQHa4Fkx1jyfCdoJpS7NqDNGtcOPOEcLLA4G7lHcHcI+cpC457DoyKHRmUPbiUBfcTJjs1+UTAIjVUookceKu0MxP4X3n7y+bwfGP/zpR/34q4/6Kfdfv3vQ63ePesuhxh10rOSV6NgQ/H4I94HxliD2m58DTuVD4xN0Rw46Zw64BeHIEKSgJ1WcayDwt9tBBadbCAQbEx9RwFslcZSu4oRVtRaVTGWYV7VrxeKLEyhw4mBj5qTtfx5f64v5oP/dT1L/6vUDBzD3HBjfYY876nd69+FBHwnSB4xu/u2AC3hWBeYNLasEG+2B95ED44fHICl3HBINOo8dEMDcEs2BoNjjZAc2nQ7KE058dtATlCMLqfEkeC1HJRiH2mGzANcs/zbpGeeFXJO9dkmCKiSoop4FtQIz9t4f9hxUfSAxPco2HEl2j4+P+vD+AwfG73XHgbHvrbuBHcKzZ891fXvLAnac3cp2AAAQAElEQVSlgYd+KXV0wsUfPnJY/v7dB+Q5yna4ubnS82c38mHxy+c3urIdMpB/JYgu4AQzemNAQM3IJRaBjJRgfHLgfnoJIWkz9PqMlwa/8N2f1xeff6ar3U7BOAfnmRO7MwHretqO6CMKeMBlnU/YcMRn3nOI+ZMf/kDf/53f0tdffqkPJJsf/PJf0Pd+47/Q9v2XlwcYFLsyaTEwbybgbcNA1wn/JROdFhXwRwScSe43v+bBB8bG/aPf/z39fjsw/k19xYHxwuHuSw6HX754yebqVgMLxdXVjZ4948DYh8g3z7TdXmGfDT7Z45OdrPMrXhg94zD5969e6b/OZ/qz53e6Od+j9yM2O2uF31oKcwZ0tAXHDfWdFINOU8GXkkPPEDmNUg3IQXp8XEX+0cP9jA+cgCO2O2vFz0oIG82MHUlQBzYGe/z8Xm+I0Q/4tw+MP5LUP4Lo4+OejcBRBwicyBNOth9z0I+ununPvPlK1/h/yVRBVwnwQZMYjvaVfLHA/4KObTsKco+0spBFFIl5ASTgeTa4S+u+w99rV1WQPTMUkYp4KrMonevoK9RLpir1nvH2I28ub682es6m7AUbsudsKm6vBg30L4q2AE9LNF72HNR84KD3q6cDY9fveUt94kFwYYx5RWxevqxtUVoQrWSCRZqmRSd82wfGexaKBx/Ms8l6+/ao128OvLR45MD4kQNjx+FBew4vT8TTyEK3EOtiYUto9CV5sOr06tmg25uKj0hrjPLhe0G+LjtpqZpPoT32vBwYP3Bg/AF4r+//iAPjr8hRH/a6Z1H6gf6V/svt/1O+fu74p/Wdhz8pP+SeicFVyYPv0taXO3L9CV7WSBViyovoAxuQjyyg9xy6PoLrAbij7QNjH1icjYfQlW1ze73R82dXukbXA/Er7HNAWe/JF3eefxyhNck+syziClVk3Q2drlnXrnc9cytrYNdguynablLDUDSQ04c+NJDbuhLCBbSi/BP47+HnDYv6Gw6K39w96h38vucl5/v7I/n5pDvWFy/a9+j7I/XGCzn7iK1P00pczTqxYXYOTfjZbjdtPbYMlfue9WLoOm2Bq82g6+1Wtzy0PLu50vNnOz273sJjr4Avy2zmAgYrvPZ91cCGsxTJvs+Xtn2nz5j7GXNforNnrHOWf9NX9bVqN1Td7HpoDE0PvfHU0IYHiC26ADW+N+kdsdkOjB/PuseP9tjujDFMZyKXjfijZfLh8iNryxEZj86djJmx/UI8rsSltMK7lEbsJEv7QtuCfhcMNTL+CG7ryJvKgi0s1wa5dtvChjrhOxQpJVDBYxiIr6uh1xW2vdoMlBvGVauA3DM1Hzwep6Z/yKA22zUUMkerzKMf1s/wej4vxJZh1kScwCKjGLmq4fuUS2CZdhrBEhEqmeqyaOAQcdN1MvS1wmdoQfYGJo68K0gt38Q+yH8iZWSPM/qABV0yVCtfMwQMAndHztlgywoNKRq/7pvhr5UeC2Mz+K3HlXKlzXjEVRqOooptExzmemLMiVzguDqxpntPMUN3Yd7ccK1aGSPaAp5RNZikiFQp2eKp4q8FcBnglULBwI62zdARU4ZeW+oR5D/oPBKbR3LXCG5IgVlcUIAp6/sMTy7dx5TWF0pFpGpNclRRR1lL6NNFr0eoMKGDj0oQ9LVoeIKO+8r8Hr6dq4e+Nv4F9RVZXWaRSs2GeyAfdMRAqTSC07x42Iy+pVDtqvquV60VXVQlY/xUsTKQ7Y98BeMun5D5K5nqoN9R+j7Yk/jQOMivyUGxIVyqKLNTTXiETu2rOqB2BXTR9hKz6aAv0ZIhJfRTl6vxSb/t6PUP59NlaLQBmNNNuowT5aI2lkHGSwhqIg7GJzgT27bHhM96LqTgL1QyKVMRRaEUJIHVapAYFLQpTRPgXqIEINP4sW8afHOZK+Ze5nsM6C/4jYOpLrJItmOAJ2DGUEuQryrxVtBZ4q6Wh9glnvzsMBFjs30NQqbDNIn5sv4BcYXvn8D1Bu4zI0DCf8F2JVMls9FJyswCj6EstNeianA9g3EA8yr8VbdRBu2RkmgPKgmUmqrEZaEs9YIjwC3GWD8jTJ8xyomYcQ7bs28/sp44304YEdEEGiAapGkE9dA3F7fyrWX3I017wOWsCtWo+WuTUWIqfEulSIimNo8vtydlRGBj7ARPC/6Aptu9n51446EQ9oMn8zYSx9a7mfBDu/cUieyoghhO4qeo6wxJPTVQ3wxVA77ues/9gE46dNLuqbuto4wImIBpkJuvSttmKLrZ9rrsuTas7wPrRafKfBxLDl3vNyIrXKZGFHdkjRrx7xl51sY9eIUPgXfF/oiCP4nxUmQ0aLpBjgjadLlipQRoktsLXyWzxXvfpYKfCQZO7CG8T9mzFj2SB71W+pnuQP1M34SdHW/W3cg6NMEAS0JjICJUMpUlJcoI6gbqJVMdcvZ9p2HotBl6dNqp6zrVWlU8JyREZl+0EN+OjwvMjcbCmrKwX1rpl1i+WfcX1s1ZpGwJ2hUcAZ20HsDlNpoFC00/K0q2T8wQmdBpyz30BO1+ORyx6Puf/xfy9eLjr+nnXv8F1S5UsF2HjnoAduE7kEHabIMD46Ir9qVXV7XVd+wDtuTmDc+ZQ1fVIfOf6qS/PCzkhVX/ZEz9o6nC/6wJxmd0jmklwcUc4lFOPNpzSCn5EdC+nxHquqIBXF0W8BRySQ+9geepLeVGG/YUfdfJul/wC0RsfiHkc4wu2L4BdCT8J4oWxtl2EzwYzIvHOg66spJDVkZPAPvtXFWKVGuqw4/7vmpgLzNse/mcwTZ1Wy0hzw90OhPEIznu+OQ7K8QwUYutHTq64TDy9qbncLjXLYfGNzdbXRuud5fydqOr6wH8PXOqEtqC54W8T2jrE2hd1dY1ksUKzRmayzcwa/VACb4MC/LM3E3Ape7+Bd5m7HHGx73f2OP/J+cwfPzMc/rIucMEnMhtPmP4cHdgL33WgXFn87NKXSYH+ynroGQKBeOjk+44+7lnX75HD97HLIwttagnl1RKM+b1zbH3yEHZkeflGVnElRngS9WaikCrlp/5GamuVHnPtekoge3QaYtNdttB17tBzjMvnm0oXR+03Vb9PebvJf069jmyj33gkPXM3k5cHT62JS499/YKHOj+BvvYBtfY6uraNk8lcbDCl5I6PAQ+OaPjE+dR5r3lLHDO5Ff7b6zJjqGoS+bXXgM5YMPZlmHoB3V9j28550ln7HDkzOmRZ5J7nlGOnF1MdmYSWEAzcaCEroQuFmnEJkfs9IgdPvI89p5nMT/z+FngHhwHAuoML5NzCIqf7OvYy/MrvG9q1/Qr2YcuvkJNC/ofl5E4PcvynMBx4rn3iI8c8ZEjeE8/4xvcagTvBIzQmClxS5nfDtskvIe4kGUxL+RR07DvIYpm07P+TkfyHPGGvB1r7tAXbTnL64i3BYT2S8v6iO0OyO2zsYl2zKoJGSZwn8G9Zy1+OEzaA0f4hH3wir0ZgB4E0YhQxEWPM3ofmTu2cpWfk+7x27c8N7/n+dHPjAbr9jUHxq8/PKr9ohQ+7fXC+jHdBflW+BHXTI49w6PPAB555rrHPo6FDzwDv7+759n0nvOT0zdg39/j/4/Ybc8ZyyPnqx/30Hm810fgYe8DYxjmg6gisFfcmGiAWMnURUFnDiPvOVD9qNdvP+irNx90z2n3gtA9SrSDW6HXu42ec6D3xWcv9Pmrl3r54rlunt1q2GyF1XDEVdgRGkJJBB/4Iyo3KV8r+BaMtuL4KwI3QPgJBZ5YnQ4cmj74gIiH8I8Ie//wyIPeQWcHN5l9YV6IH4QpJQiAlAN6gEeadGbhv7OiUPRb3oC84YHev/nl34y642HeijriiCNMruCppWgYehaDrW5vrql38L7qwGpy5IDqcDzwYH8kYEacAEeH18YzvJteRb6uq42PiBDa1cKYGafwginkbUqnx90GqnzWRmdknIPCp23/cfdeBT38H38k/eT+xIHKiYPZo+45cLjnQf0Bxzpg5APO8yk4TcskQAg+U1cjORLg59Oq0xEYQ9Pca547TVPINCeczBulxic6heU2z7hgCXQhJ4yKbA5EB1RH4nXbjO5GAnpuOogme9cVdJfyA9aGhLm96lS6FVon5PhDG57Rq3X6yIsA2/pEBpjAJduChXiLH236Hpt2yijwBA4C075xJsGdAC9S1vt226kj2L0BWXgRMbOITehvNiCQZaFA7uWyaUAnC7yLqLcNxYX5VOF9y0bAC8Bus+HAZFDvBQb5/JuYhpHEMJIN7H9MU0Q8QWrlx+0TO/D94V4fODR+8/WXuvvwTgcC8WNu9YNf/Av67m//fQX+adqfoPEInWa8UMOZJL2MbHWPs0wj804kdf9Nqz1vgu7vPjb8d+/f6u7dax0ePrLhn/TN4kCSNo5K2XW9ehaMWjtlloZXXCYbEXL7wOFyqb1+mjv9v9Yb/ZnlToXD/Qm6K/5RMmU/6LpB/dPYZS0ap9Q4F2I+tfg3UOdsPjaxT2C6TodFZxaA0cnUdl4X+e13V6KVIhNZviN2feCA74EF/55k9sAb1EfkNRwo984NgMedSeJn/PfrstGPd7f61Y8fVCOV8BgRCvnCKusMTwv2nzXjCDOOzUcL9l8YtSoZmIr4BKGgJSJkXIXcUNCfyyyFNnrpW1dhceqSIlIRoaQsmeiyqKtVQ9+xAPW8dNgAPRuLHr/q1HWljTeOxgeL/Mii5wXqI4e9jxyIHkn+E21uP+OzlvWE/k7o8Uw5sUFYEGRCBy3Oz7Pcf2bemY2WxxmO1PfguyeXHFhEzujPGzbbMyWVTDmOOmTra9VmqNoSu0NfRBMuuaCrReuykvtCpF/yoFpO2T/OuuOQ278B8Pb9gTXjkRcCBx1YsKxncf3G7h/oX+z+LjXpv3f4d/Xs9B1sITkEZ77O+MMRnibqEaEsBXoiViediDX3n4nlE87khXWPj+zPk47ASE7ILPC70fWVD087eE7/ToPc98hhpvPkEV85opcRnVlvK35QQm3DaTmHrmjTV22Ggs0SKNgwlcRgsJmQL/xobYAuMNyMPo7geyQPG3yIfYd+74GHJ9gjl3k+Qv8Mv2dkHbEXooIRXRqPAX5AR5sUeaFb8bmKPYZa4KdT31X8pqqvAPWhI54pK/1ZknlxgUgJvhMBi9sjiC6cleahSw6du3YofMXDxxUPXJs+1bFBLoyvjL9AwSdCoG56qPR33ETAMz53ZMN4QCbD0XrFDjMxPSEEH+y3akIm2+CEzGf0NOHLtvfiqAkpkbMYb0kV8wvuEBcIJnR0AWLWuMFFTxvXMadHDtur70vjnfRPnxpUcDUZarJ+FFXuC7jFBYv43aIZfAbzuKL/pL8kCmLMAu0ZHhrA80TdvmmAdQXjsiTxm4wOBd9tfgT1EF9AqARylSLz0qE789xX2jwNcwi6TGnDBeIZniZ069icWn2V/cT8MRQbSjTLEzID2RJ57xlYmQAAEABJREFU02hoX2XZFgZ6/MLN3HCucn1BhmYfZLNeF8bBnjJT5kEhRuMntE8QnRnvMZd54OB+hrcZBmZicXEJmJZniiuNKEPp0giBRVzImhmqGKlD/g7buaRHEzjtH/YTb3hNAxbcBT8XzObDbZ9K0LU+gV/QMm6DfLWBC7oXfBhCkVKhj0L2gwovn8qMkOf6PsS1QhMcTb6mh+WJ1mpSDPCoQNchxAcCOoktiMme+MTO1qkEtVWyLxnXBUkoaDdkJDXAZVIaaAkOiIP1tJWq8FuV0eFDxu3SUGlPGRskml9wI0QBwE4lkl5KKeQLkeB1Je8usg1X7CkaPZ9CrU6Fj3AdXXS9yj+uG5pPPvmP7cb2/UIbJAGdhF6Ti5JbcEpLo2MOALe7IwTeANwGPH3sK6C6tFPhw3yPBZiDImQUrjbgi4+S+UmONkaXjjfnq9psQScYF4xlGVaEW1sdnBBcLfBliL8bhD796KkmBqvVk++LjNlsYF/KcJ/UyqROJWE0Q60tWz1avdCf6XqAKaSf/WZcKSHn7FIr8ZINgklBO0Obvhd0OuGbE+UZcDyTIjU5V9FOkzzWAEoFNA3iahT9Rd39qEZWgcH1BvShztYdjDXAspIW1y8QirDGBU9Ly/V+kIY89yDgYzkZ0lB+ymm2gWjxgfLq0mBilB5rUEgBwUTmrhR1yN9sSluhzfVC/VNJ1VPAAEacho8iJPdX1jav6T1l1xXWzkJ7UZaiksRRW2M7ecIM82f2UH6In/CRGUXy0cI+EeTf6Gn1vUKmkSkZzM+Fj1WBj1lGuhQSeuMrpGRCZjA+FWHdEY/44MV2Yk+1amRf16Ctl0uLV+eQmTxpm6/w+I3PylcoKCJCfBRP+DPxT3yor1VDZ1+qKtRroZ2+CPMAl+uKXIuM17YBvWbaXKeVPo+BV/ickRs2Wpvk+ck3xMGXBnBSCBYUIfFBd6sWdDmxZsyUrq8LOsJLkkPRx82Xev3q/ytf3/7Rv6Pt/Xfk9pISJlLXhXpe1vesHf1TfcCWw1DYEwGsJQNg++5q6tfrpD/F8+Yth9F/41j1uxwYjzANafg2Lyvlk0zIs7Lv/lmQUjWSfWGBdqoDZ4WZavr4Socu+yeolAUmg/GrBRZ4G6CvFZAhJSslCj2B1ID7DMxZaTVDtulKQl3xnRX9e0rX5KrqusIhX1E1L/VyX2sRbKnpGuf0HOt1QdAFPALPBUeoB8/APmnbV/a3FxgG/ALYcOC54YBsoK83HaCCuBBnqZTgkS99ugJan6QUfF4A54De+gngQdQN3jtnkRL9FZeGuGBjliZsc2YfeWrP/3jcEgroBvoRYFRn9pf7/awTzz082mulPRljO3UgbwCfEal1IYZYo7zfNHivvaLkzFStzLLCJEFWMzw2v5xXfHQVKJT0F3it6Kygg4iQO0qmOnTeP0FHf18Kui3quoJeO55Bel1vB6DjGa/Xdui0gONvEtN/VNJnBPqBs6SJ0mg7+KldyDi7rl78GTtsh3Kpg7cyxvpe4HVGEOsMdjVSP4PHz0RndHfm2cJ5a6HTuotA1pKqhqyqlfjvAMpaqoJ+68DzvP868mzt56kzulvQ4SqukCICgAMa2njwn8hNew5GHzmDeuCQ+YFn9T3PWUfOCD493xiHeWkAPtsRVEKNQsUNp4h/hWRYtWpBpgnfHZHrTB4+8+x3slw8PziGDRP0DStj+TAH3lDKDA3fi6vRAa99j17Qwzz41waLPHcmH53NL3Iv1JlGPCW2BMgv1ptAND3RQy3tgBhSErhFn7i8jjGE88ZZfpnh56ET/jqio5FJ5mtmgPVhLmDhQh9+3We9eK05I/OeOHjwmQfPzn6eNOz9bIl+H2lruNGJx04YYwYm8Fhug/1jgqYPtU/o7wiYpwfsdO/zVGx1RJ+GM+UfwqgTPmQ4U9oXTuNJf8QHxonFDMiKsldN08iJ84FD4o886N9p5HRnQGFBanvgwPXLr98+tY8oNFRw4K7rSOKVt26pbV21LYsGlNijjdUP9TDo3wLb81CJ3rRmUWRV4qxZOkkENt/+BF9hD6KUfCcWyYnkcNKew8S7+7v2G6gfP3zU4+Mjh05neJ60WtPMi0xFpArB60Vkx+HhdqjykcHEoeQ0ndi0T5pwitHKRIlnMxVFw9AR5IOcNPu+Q6YLdH2vAKeNcsKp9hwWP0D7wYfW+4OOBP0ZhU/IarwzuBf4WXB2uFElqdQs0F04ODnC95HypBNBNWLwGUOLyw7UDM39iYOFF6dH/SebD/q9/ar//Y+jHYjMOJvH2VEdUM3JaPA8UPz/f2j/puGpvmAT8zfDm0i0gq81qlZriOSMYeTg6ElSvfl2siTJlZJto9Z1JDIWlO2ul2Gg7sWlMq6gfz7KCNACJL+CI3Tg2uyqrnmL+ezFVhsfGoNzsZwc+Nuuj+hxQhfiylII1KpuGNBdJ9MGpcyzg/rEAdFI0ljQRSjoL81WHfx28NEhzQHn/vrrr/TDH/9YX799jU8/6IQvN5uEZHwLwTW1TfWMPyz4+qRgrnFsoe3f2nv16gUHTzv6R71580Zv3+L/Hz5wYP+A3Y+tfQWPeVvQ6QoI2wuDQKbhc+n7hRhyMjrxFsuHu4YPOej9zRf61X/6nyng78lMMn8GV9zWgC8+6GEhIU06nU740UF7fPHx8UHj+aDgrVxfiMEBfV/t8OWNfB15Y+QD+SNzTiTFIzz47xwfDnsdDfj0ibYT41yeGWN/tq8kMTUMvY7ba/2TvNW/v77Tbj4ZLXYuF2BMZKEthDrgcVXQ1tVBPQfJtVbslAp+UA0xzVD8ry+pK3h1jG76wkKb2nJoteWA0mXfpTJWxs8a8Q8fPJ5IYhMxNnFYNyLvCV4P+MSBODyQYH3/uhs04g9/4t3XqpCKCCwrLdjGtprZaUwGYvZTDJlvwwyDK3NWeBUQAd8N4B48EQFPAPIVfNX9TEHmufE549cz/HkhUruYJ8Dz2pyqDn30zpvA0HXtvoIrsygZE4Ai8ZgAL5xw33dVA3nJePfI64X5SJ7wgjqyCTm2g+AJe874xqyRN/P27xk9i/m1K9qSDzfot0M3JaWaoaGmvHncYWO/HLnabtjgGAYNtBU2FHCgeZWcc9Z10UjO9IL1SG4/srD53rorIB3ICV1fpQh5UbduKu2brmMzVMkjRf/g5j/Xj+q/kq8/e/qrSl5ajcT0RE52rETY7hedBYMKfBb47IBCjCf5I4IePguWnbHliC1P+AhsqqIr6zgUmlh8J/pslwUmJ+wzMu6E7k740ujczTrgfAIqZkiQEySAUKK7CPwHQUzjyBpgX3tk4fbh8wh+02SIIhgfKSmarhb8baLffJ0oXV/BQ7eyZNPF0BUZevy/R28V3gOaEzw/sKgfoONDbYG2MqdWdMjYDPwDo5zR24g9JnIZooE68Kei2mycFskqxTdXWXbzWkqooMsEX7qOwBUo1JMyJDkuzvB8RFdHYmxClhXsQsbIVGShGkAqmZPhOhOhuFJ4/oK+L+7nMUWMoOfTx3eBjlO1FHhO/KPIfm7blYRGJHyIlwWL7GczMoaE3lKV/gRKJvfopKvtwa7WVMVHCrIwXYYVnsyLbeWYeUCnZ+xOszboqQNqYV6ELIe4Ajut6HcGFuLZSvSmM2GgQUqm4blDVzWAY4B2X+uFjwJPWck/pckYERK5TORnb45LkRI+k/ZM6pQVnXZ0JExzK/O36NMVrRJoUa3T3dZ0a/7UpLjceuo3IFoDEJdjeMIuZ3zeMXAkl5zQxYi/zTiQMSa6KCWajitlZjAzyEfCr6WZO+fJkXg94X9tPn4y4y8TYDy2/4zuGMIBkvC9VR4/4UfucxygYlmvto9L2JLt5H6D6+YXcs0uiV5qoiwaYFXOLxOT+OAn+Df+MfIyrdFhwKf5lsVgta0MbrgR1LgbD4iX4A105DkTTDsfkOrkMdbVvm3WzzwInPDFs85NZwv9jjHzVCT4C/BkSdmfXJZMRQTjJPM1g3tFLykp209RZsd4fKUU1aQECv5TuA/mrwq5TPA6NvraESc90EkRmmB0aoJwy/gsAc6iwvjkvkSqZII78EUpQ/CDPeBjNKAT6xGVNZ8R/WrX2r4dC3ZdN3tuBDW6bN8z9p/Ru/Vm3ZqNFX4MtikjZaS28UL7wgA+4AVB66T69Lm0M9wVwHNWvG4FwfrpnpJbZnhytCqYZPozvjWxLzANx1qExwh5g/F6EmttJSpSlFQikHtNw8guMqwwoXYFo4NaYRwfagFqIIK5ng+4Doix8sV0VNpwNHb5Mk9ua3JwzxCr5wlMHXhqNwqBKyIudiOvlII9M1UiJfpW9usryWGlbr7dlvQlY1ZJuJlYFltcoJYLL7RfxkqgbqCnC9Kt9rPtQYtB/jIYMW1PheTBcofaZdkmfME+McHAxS/cFfAdajHRhlsGWILoDDjWmu1gdGL+yfsZ4utETmm4cEzHzIVuQ6BGWpe629GeETbxrGumaOHLMJGTfIDidbTFID5vO4v5jqcd+33vfTbsXfquKEs0f/K8s/Mke6mRvDJZJuM0QXFBPlJNtgJDJaSagc0MEk1ANP/zuAgGiIv51hXF5YbmwgDn2lrEfCkzFJkAZUSTyzxbNlTWZGXy5QOihg+HcClKpsizDKARaGW5ArzJrACM9NN41+mS54kBrZ8v30eEiqGEOhjs0FH/VDZ/w7Fn9CKuYiipwtiMlKHkpTT+JgN2bvZmjkvIoLdsc77+/B9p3r5RzL0++/5fQpRJikVZpFJTCZIsQakLr2YcgL3W5v5bDp/+3HrSv5GT3kj6T8dO7yhX6Fp/VBlbFJla2aDYByOy5dNhM6jrOngpylJUnuSsLqFbWbOt05k9wYSPrshekLfrqmolj/eeWxVRGm7jh5CC+4hUuIRuJPS5T+oF3KVWedyETrwun8mr9jfzG4zrwDsMHbxVlTQe4QOsP5YJXpz/PsFKG8RV4HdgrzgMlWerKj8/9PBZiucTMSvAWMdI8wMtTFtlW56R7dz29rNmYhJiKui+dqmCDmBZsCGaLkAlC32lKCmTTvONejSSiM7sLxTieRBetpWyqMOeFUSlQ6baSUry1dLWVm6wR8rPhkPXXfZUkUrAcgbITKMvVRVaJYoqfV0W9mKdNvhoV+krqVJCEZJ1KRYyP1PSJOE3i+VHD6FQV4pqTVXmJDiTQb7vOtobpLruAqiV8VJJoOEkGYPPvnHBHw1Px7wt0NUChVX32Oqv89z0v0IHPxdqPAXzC7RQPvukSRPncHS0mEtmMUy+ZubOnDGceAY5TWf5X7sfKUd0ax+eUfbIGPf7PGVmLWS6LHvylcgUaWzAaowAVabxTDfrwPNQ28vhg9aVfcJ9qEekFLn0vfusN/NzhlfDSK4eyY9Tm7vI/Hjcik5QsRqAYAHBggzj07yZ3WSwJ070nviV+YuAKVgTsbmQqydkOsPbTDnDyAoOM7Pirx6JWOqYX9GhpzH8mtUAABAASURBVDa+Iejx1s3CnE86tj37WrAblgKP+yf8c4Fv62/RRTERCQcXcL2Uoq6vQFGP8Tug9qmKP1T4roU6Y2BBAscMvtHrDnB+0o3vzdMMb00PjDO1iGCOtFg/yDs3WJoOPXYCh2FhnhTth6Gsb8whPcK+UE0DTNDW/gXdreBdGe2xM/xMwMxA4zIvqE+wgCpXPVVa3Xc0EGvCx1O/xLxvwVNm4sRNMQwHqxE9coD0jgPZ93d3OO6JoDWDsx4eHvTlV2/kPwFwwnilJMgKhqoausphcYhzQQ6MVw25qCPJLwi65xDn491Rex7QLYwCmqUqa6csRXzBpOmrXfbniBByWhbNBMOZB9bD/lH3/tsb7z/qw909B6+PJJaTZrRlRQcTIvgGgXkbSLBXu4GEkwTeonk88uB50sT4+UlpJ/g7oQxlasPbtS3gcsAxhq5D9gsE/SPBd0SG/eHQaD9wYLznpP74dAjngDFeb2wW8K8YF1bU48jmx30+0Nr7EIDDrRO4HNQXJ1C7MIHmZdXNctb/5vqj/hqr3P/ty0WPPKycORSYwWljOiBmBlvupjxmIznf/9rHg1sTweE6gbMQrKbZ0ltwWAzMa0GPwchQxSZDV9R1oQ7eK+DSMnQE2sCitb3qtdmhGx8+OWhoL5mKCFSZSgKo0NYZz6ZowyHx1U2vWw6Mtxw2J/3TMumEXfccFh94GXAmCa4KlSwqtdfAJq7r8JEswjvgb9HE+JFD5plkYxlkevhhDx0DhSq+d9jf6/VXX+lHP/pRO+i951D1zJwZ/Snkj1BFw9mSHAE92w8k5qd2m063N1f67NVzXV9zYMxh7rs3r/WOA+MPHz/onlg4cLg6Mm8B0Yq9F+Rxadu0B6zmvSB8+rh9Qfdn/GX/eC8fGB/xg5+8+hXdX3+h7/2Of+tyvYxGrrDzxOXWrQbrYcE/TNdzD+huT1wYXzswXkdictUG/73abbVl8wMqHeHVv4V84lD4jP5O0D1ySHxgvkv/XWKDeTvTN6LnCXvYjxMEfd9rs93q97sb/b/1TH9++egzD2Um9qqUBZ2mVr6t4hkeFUW170iwgzrsWCLpRQIcbyH5BKL5wHiHD3lTsNmkBnxpi79c4Vtb2nv8xFhX9HtC13teshzZxJzR44TenfSO8Hmg3YfGR3LNmdw0Qv+Hty9VofHdj++1rgHhlXImyU7YfZJ9aALvAsPr2rpF9QKMX5USPCtCgZyWNSPUIEOFOCmlKqjbtjP+Y5jAOYNogQcUopCvUEQwt6i2uEAv6GRAPz1lV6tKZoOMbOMkJIevBeaSuV1X0U8lx68s7GfdI+uBHDKSF0Y2l6fjpMN+1IG3vWfevo884MCKzIbAXfuKDTtt8O2eRS5D+LrIT4XNVSVPdvj9Rp8OjLfbjYahV4HfBV6MB1bAt8rrxJGc9MibzmYPeEBkZSnaDOQFeBX4bZ9V0KF9gH5fK/5ZkLPov7z6a3rID9rML/Trj/8jnbHvgg5No8BcBAiYGyAqmergo5KLDKXQWiTYsopZIBedyOVn1opGj/zR9T392frM7wRu8zhNK7RmDtUnXjheYOYBdfXiBPE02hBrRsBnqEbK9GwHy3NkI73nkO2RODkCxq12hSIAeJVCpjXj5yN4G2/MMw+zOWZcyUQmQ9GAbH1f1HVVtdqnis7I40PpR9aLCbkKc6rlJ8n1XZXgawL/iQfaEVuPyIWISuMtRRUQClrXbLxMy6oRXhboR0n6L3IlujZ4eFeC+eJaiZVVEw50JJ4s8wjyFbkiUxFxAfAYV9KWbmszJevK/u9S8tjLHDFGP3uFGr1aEj+s6qwHoEPOkpc5KzKe8e8j/j3DQ0SopCFVKSs8V8b2xGKtBf+inbZioJ/hTRbPHdGj/dU6PRM7QTQN6H3oimqBHuNBpdTlMv/2yQUeVgxKt/4Qos0xrw26ot5QU32tQGn9tRQlP/JE9kQrkEUy0EUZravQbzksQ8K7+V6wFS4J/0FNXCHx0dOFlajZKivl08dV4Jt51PUzkxBDC19NF+R5584zNj7jG95TiKtAvJRsvNUSSngT1wXnxb4eO4LnhG0MI/46EsOz8eBr9k2qIjU08P2MPxlWcrd1u6L/lbG+X0G+0D4/wQTumTb3Q7p9YEnmK5CHLvxzFS7RYGHEhJ3OEBwB141vYaD5z5QQS76/5OdFkECvK+1gpF8hQV4TjE9GzFwGtLjZk+seedB7ZK05Ev8n4q7hIb7AAPJUhHVWGo8FPzCvCdOhgNba8F58qc1Q0p5B7ldRK6OoAIkvFyCzKqKAO5TgLtx3pSNOOg19j693rX1G7hl+V0kRUItUyVSFdmYw5gJ0tXaX1oMfLg2WlelYA/nlKyQ+errCSgDcFHSAlp4Vvc9NJtOesePyBNah7ckgmZZL3y90rIAaJbcCIfGRL/NvlUNKKxWDfMP4lXkLBqPZQ5kTQKsyZGH8BWb2BjS0DtPOlFoZulwg8H2gl1JEXyjE9UScbnD5ngY+QS9Dle3Hd/S1D3UQFToTIg24dxdqAMcq++4KQjiTy9UyACttn3iERJPQTW5vJUiM6sJjqEKjlJAhKAVPHre0MiTKiFQyLgD3TfiEYYEZSMrQCOlytVl88ZHHX1r/8LvRp7OVNFOVoeEw05/aaAz30LaAyDTHth4t+MfacAdjs8CfAf7Mp6fQLM9xnDf/gWfnkRN5xGvOiXX5RCy6jeUNlRmTmHopqahd3EIeL1HD1/SOr8zAhGN77foU0xN5yv660Mc0Yqloux20Za+8cUx1VRmsmSA8k9tGconpn10H1wyPTG1qsBwFBSU+VmDEdUN1G8iTko8M2e7V6mqzIYC+0FBrSxCUTJVMJVBKUBe8hMRH7WI09lyAT76iP+zUCmNud7wG2oAtgabhSBgoDVIRF4QeKy44ad/hgyvGuDsiFLQG3+EyU84nXc22trWyFHgNIYbMk7iypCo4SlKGZQl4AGAkwOVYmK1H7LCwHizwbH0U+r3+MV0/+rm/JV/bt7+sm9/581QXNf3UUDEwNqER4loFViGjGt3rIv07POd8m+f1H2Wnf0S+HBnrQzzTWtBdmwChyGyWMAuud9h+6Dt5f1VryvLWWtQBPVBp61Jt+my/xCccVwmeSr/n19rBY8cgcP/Mc0Q0Hooi/zUoVQmUWsGbPJesPK9NPBvP7AFX9q+gKoVDql5+9u6gk+AK+Vra88yKrAs6XZHN0GSku0So6wrzqoYeGCqypUoJ0YXaV63MW7DDaiVgSJcTthnZr47E4Uzf4j4JPqPhqyXFR6BpJSIpuDFfSYdlVKYCPu1jE3qa2HsppA4eBs5ZOvip7L1KV1Sb/J0U0daTkZgLCV4rzyW9/Dzbd5VxRcEPbPId7M2LOoj7zy2USBWleugOtWoonYauNBwlU0zAT3EWSRmSm4T1Z8czRkxo15rqSqEvxa1KplobRu8+Af7XAdX3yFx5OVGINaJAQQmRhp8h6jLU16K+q+rBHRL2nfUDnp3+zx/3+p9ed6rYLlLQCrhZW/+MvmwHmsEV4IXTxeA9/IRfnHXiTOLEYfGJc40zNhqx/YgsZ2znc5Wzz7loY5Ysi2kklYiAC7e6cD20oFDvA47sA0/YaQIPKrEoAD6C2hhCnXngtD/MDJhMF3pHfOXMPOOY8KepjVkb3sV12lwyBRwr68Isjz3No2Z+okgFhWWGAuAL5oKxYiwyow+vCSMx5+XdvLRONOac5XkFW5TMJivNWqFr/mZ4XEw4pDYG/+y6Qt3xadxTOyyfkGNlrIdKwQdwCSR4Kz7VY8uhr6pDUdcDXeKTAQg/cZkqCV4YMG3Hz5kYOqGfETAvXpMW4slgHpss0BDXws1En8H69diGB74mdDgj09NQreQW64IucoDE8ZMW7OYxDEX3gTeG1gjqano0DuvwjKyGFbsKcOk4Xblp4Ab4yUg9h+AvM/5vbq+aL8rKiGakAPFFgXsehA/AiBMESJxsgwcdYdwTB153HNy+fvdRd48HnHeCeXEtOP+kuowqHHgmzjxzOOVDHI97//FRr99+1Ot3d3pgnpmPSGUWlVKlSFk5xn+GhmEk8c84ldYJZlcF9BMQ2hk5KHrkwPZxf9IjhycGG8VGsDiVALWBt0On692g51eDrre9BhyzsDAu4DUtH1g+Is/9x3s93D1oT/34uNfJ8kPDPBkWrLBAd8FCpjOhG9efhNena0Vfqw2L4d0XdOBDKhEqKVHIzmLdngjQAw8g5v3h8chB9FG/fPyo/3V9q//L11V/9/3SdAJJ2ZmMVlwrABk1cL1VVplWu21fa/tuX+4A7BQLCcq8n/3Qw+H3EfqntjErOs8FOkUKQClftr357gmOfggWLkNSFg1D1cDB3hWJ7+b5oBcvNnr2vOeQ1dDp6rrXDr0bfFC82VZtd0U7xm95u1C7FXqTJvTqN38dAdmzaRu6qr7rlCaM85rfGSUsRHOEoN3pBrw3Vz0HXFVDFyTak+44HPzJT3+qr776Gl97q/cf3su/ET47slKXC3zWzAVARuViqlVD3+nZs2v5byBf4TOwgRYmLfNZ5+mILY4SvAY6THwynkDwJdqEHcyf+c5IJTd8Gt2IQNa1/ab827fv9PWbr/Tu3VvdweP3n39PeTroW3/wG4qIbwDWCPRFlt/+bpudGTed9ppOj1rOwLjXOh2UjjtitCuB7gpQSWRFviy/wfoT8s8sJiOHBSfiy6XfaNqXF/S0IsuMrs/0H/AP0zUfSYwW4G3Z6nfiSv/2/EYb5E2c2/IW6BZiuWJD29Hg+1JSkQkb0SAiFFlUAgBfzaq+Vm1qr90w6NluI/9HXN/i5cK3Xu30nc93+uzlRrfYenCy7opqhj6hXOFhJTUK2YO4jsAKBpj+neef6RY///bhQZcrFFSCOR5n3/YcZtC6ym0RoU8/oial1MrQ5VoYvlL9BFTBRyMV2vi0W+7+8EMjehf8JfhLhmpNdejKMjkvvbjZ6uXtVu0/H7vZyH87djN0KugoS1EgsJP/Ci8NVajN95gevWRx7CLZeoFgXClJrKQ2g6HIG68tMbvbVl3zEsexm+C1/5/ZpPkA+mF/Jq+f9IGXfB/vj7rnENr/PObIAcnxNJMXF7k0nHx4P85q+RG/se/YvwJ74A6CJWgW3WC7i2zY8dowaLr5qL9z9dfl69vTr+jX539LG3i7YjNp2HGwfYHa5j+zbp5t8QMOtXc9h9sVvynoMZovrKwLM7HpXHJm7TmRW51jJxY7y6fwuCLr0XXrMRQqmcwHwhBK2pJ6BL0p0SBx79w7gejEwn9E7j2bvoteRjYck/xAujAoguGSLmVowVgzG52J2JroJ7QkhZptsG+17fAFk7L+Jhb9EZ7P5OQzMsxMsI92XSJrUS2hiCAvrDrZJodZj7wkeORA63RECxNyqGMzDZReHbAuqeNx1gGeQQlPibYKB+drexn5yEHYRZ6x4Rzhd14WZFqRbWlt/o1mk6kLAAAQAElEQVRyj3mEzoHDW/vDiM9gdsEROAVP0sQ6OSHD9KkE1wSuGT0Ivgv82/d75Nkgu218te1aHrdvDrSXtAzSyryVeUFAGQgblUxkSlVuSiYoS2tL7i9tIdOAjILNfIu5lLIAjEk6SklZn5uhl/cG5mGL723hZzt08DJcAF/0/RZf3PSd+q6qr0UVHKaXlKZVawqU8CKFfNm79E0dSZosE/afOPmwbhBLYkTNZP2q2pg2NHbQ3FEOHbTIdc4RFfwVAh4bUZSWw0DbKqH7lUPZBS0toluFPU7CW0YoIqXgQ900J2xzImYd7+d2sLNis1Uz9lqavsUVigiVtFwp0y2lyBAZ8mVcph0K38r3C86wAt4rubT9Fujh+vAmwFYU9Oxbsyb7OfuoEV+foL8aCXQDnBHR8PproX1l9oXeKne5NxSNrn0LVDIOx45hJm4sj8HxEyAymH3PZyotxmq+Vur+uAT4RBsQNALcL9jO/n5ucTQRT1OLi5EHghkZEZuxCYDP/DKn3UQq0F2WqpKdFIB48UdMrryolwqUOtJMVUavUjrVJ7C+ExuEeAgB30xeHclxM8QW9LFIxNyiM7KeUcAJOKPPCTsujAWxIkKRIfHJgJcIqp8AvNyBCj1CwHwL/oE2grElpJKprlyg0mBf7LLQVuE1L8CY5ifQKg2KspXJ/ABcui2VkYoI8a1IvhlHkyi41xMEFTXfnuHrkw84L9kWM/4yAhP5peVB8rLXoyOl/UpcpeSFLmWWUNCGoPL8dVll32w+R3tceqnxuahC1osYB3mqNNIVBhjl882MoBEp4D8vkKIMRQAeD1yQrQrqNPvbrNC8NjAfpuM+3KXpNK0bK4ZZ7oMVmW+PncHgssFT3f0zX7ij2QZW+KYTog0NTEeEIkK6fFw00M9cdAkR5GGwgA71DVQ6DO4Lz4F9BJDrbG+orhe6OOcnPQe9Ce2S6KekgjrfUtATrWh8LnzbzrZ3kwM/XrHxjEBT8/FJZ3z84uerRmw/MmaaL/XJ42iz/xu4feLF/bOOLH6PrIF7nnkMRw5dzuBdiJWFFdGxdWLvMBFjCKKEP4s3o1PjnkGIWPJFlxBHzVYpFXKuY6NkKIua/Trahi55rigtv/ddUYfy0r6YpqBv+EMMpDc15oM8IhSMMSiE3Yl1jG7dNB3ByIWvhbznvhUpmI+jBONhQxf+VlUMU1gLvd9N9smXP/OwyrwWaMCmKhMqE1pJo2UxWL4CvzShD12AOQUihTkuk1LcQ52YWshJ1NCZuGimKxRKRYQ8vuSlvra9qkQHvIZKlWqXWm4+6OHn/j/y9fx3/rK2H76rLKlkHubXkX3o4+Osh/2k+/tRe/ZAE+vqd7HlXzweNSHQb24H/UteAtSa6vpQLQn+bDgURVLR4hy8BCX6hWU+tPNZV/GhHc/A/6YnsD/TK8fggsEW2n3wNbKeem0Y8b2ZNsdklgK9ClDCdyC/4onOcinl64koXdhfsn1HcCzwtaIf85pZlCVVK/m2FkrXUxkh21JccCz7RWS0/q5PWZeWv9DGh63QKh9G+kzm/uGoA+cmJ/LlzD5uQbELNrvINmu2LN/ADG6YlgRJheC/wUo78DRvtSzmmb7LhwYGRwmVkkrKaIxIRkJvk9lTVhBnKer7jpc3nbquqCRz3M6cpCzg6Lva+v2scIEO2xalEUoK5lRs3vcFXIXziaJ+m+p5Bqr2A3zDeukYU8HXcd8xpytSD3/VkCGa4CFkGjvOOHbbIsNmU5o/FcZFGxfQZDz35s9QwVvw4waMKUXyHsTx6r2X/elLNkW/hd7/J33VQGwG0Zu5yL9ty8O8ZvptmxP7izP7ozM+caLtPE8afXbF8/6J86kTz+lnr/n44IwNpwZL89GIUKlVhcCqWZUJI2toJo9NxIthppzB3WzfDCgppAYS9glA2FnwtHJWs7DXnMnDUysneFrh3eMTWSvCdiXZ0xagqqtFLe/RVoGSKcGDdTAh/wwvK/cRoeYPK9iWpdGCLZkv+/VCm7gsgvHUrlzw2qagtH6TPFexQ6PXlwt9xhXoJvgFk6HL5bJkqNZUYT7B0WjN0BmR6Ywez+STEZhog2klAwP8CS4/W6xwfBm/kIOfgLGOIecAIcvKvXmf16d+hLLsMzFjWGif3UasTcAMPd/P6GUB6DYaCZq1FHy0U187lUjakcK6U6pmUbGdgYJMyrBVLnoEifkJ+IF9ddjAMKAj66rvrINkSjSICAXzk3F/kjPc72/8L9XdJyndEUkltFLCM84w8zA5asYRZ5RnQzhwnl0PmnHY1+8+6Ac/+pJDrw8k6xNMTVpxYrKRYj5JHK6JQ6zpfNCRQ6d7Doi/fvNBv/+Tr/XDH/1UbzlsPnMo3IxQi+oAQ5k8nM56fHjU4+NDg8P+UQsLeFdWjB/aEbjXu14dAk4o9uHhpI/3B32428v/IdKeQ94ZnkNeJENdTeb0enl7pe988VyfP99xIFU1lBk+zxoPez1+vNP7N+/05U++1Fc/+ane+Leo337QPe2P9/uWVEeCdkEPdqoVM6xsLoQRAgctJVUBl4aQqTMKh7CRFowUkmpXSXQDm4euGcX8H08jh+dHfeAw/d3HB/2x4xv9h/lO/4evOv2DDyt6XQQa4RNSgAVYAfni1oXUwoyC0rQAAbB2absMat+NH5xw5q2Uf6P04f6jHjggf2TB3Z+LjlOv89yRFDropvB1CTmzSN2glnQ7DmcLPtORaIc+teHw6fbZRl98fqVvf+e2lZ+92ugFB8jPaL/lkOcKv9lgO8/x+OvbXs8Ys7mq4g0DGp1VwbcZOhI0sOnVd5WgiOZvJ3xlwd4Roa7rdAO+z15e67OXV82em37lIOteP/nyp/pvfvO/1fd/9CN9zWHs4/HQkmuCu8PPcDG0tco2EVfi7wLWEEVwuL3VZ/473J8/x2+qlpH5HMqCXaUsqlXqLfNQBHvqYlLqAmGdgz3RTZaiABLFRYQyuAdsywd8+qvXX+knP/mJvoTfN2++1N3Hj/rtz39N3/3df6iXr3+gzFQAtpf95OyFgcPdw+FRJw4/p+OddLpTjA8q817deiIJTHKcdPh880fmNzwhGQ/fyoCXklQX+TeIR/TqcrVvwzvdSvoXbH6C3v3DvfZswM4sRqtSmdgE/f/W8FJ/0N3qv7//St6Ihmmh30oCGoYeGw7quqJSpMC6MMB3yPklwdHVqlo7ZVRCinr0Guqgq36rF9c7fefFlb77rRv90s/d6I/94nP90s/f6tv41zN8yfE/9J0qyEsJFWxbsEmFdufFvCvgDWwszSF9//kr/eqbr/UZ8kQEMgR8pTrmMVTmP9lEO5aT8YWvBBiq4EdPgHkRYwUWYJZ1tqInKk8jnkaH2hVaKYHLRHlsMD7QhOlhJmRIbfqq59cbffvVlX7uixt957PrVn9Frrq5uvyWb1Z8EYY435EoK7reoIPr3SD/B3q311ttNp2yFBXA/bWr2uCnV7yguboqHManBvKm2xw/L55vtWN+ZOrAhuTu8aw37/f66Zs74uijfvgH7ynvWts9h8YPPpTcz9o/LjpSnjg0PbPZtH8uJArnR68Nn/zJet1A72bXqb0AQK7PidfPXu70CtqveCFw/63v65+9+tvy9b3HP6vv6dd0y2H5M/ThteZ21+vZzcD4nb716hq40Wcvdnp5O8gvEK63VRuMiKgqabuMHOKc9OA1h9y+x7/P+PYiyXJ2DLTvlVJ10VOnruvVd5TouGZVZmljhQ9QUStTzZ+8eTizvpzGiYfPSQfyt2HPQ+iZGG05ChsrpML8EiFfMz4wkncnNgYzJV4h23Qgz3XoiKHgXzWygTryguPAA63xeTyOQ1yHtvh3j88mOFcSyUhMHo+THrDNo/9jw4eRg+NZPAPDbK/Uhvy0UV82WngReDwu+vjxRDwvGqfKBqfogbZ3dye9vjvoLS8H3vMQ8QDtI7gn04Bf83Di/hE6Hxj7wS8SWHcf8JfjadLMhiECr0aokfoZGc5stsY2d5brJx7wPM66KOh5GCprYaerXdUNPmhbP8PWO9p7fLs2tS3gniX0mdz3BEyDEqol0W8qI1VQtstUUgslvJQM0SWlgFVRpNKnhqFoi89cX/VybN2yjtxC/3Y7tJfJ17xQfkbMPb/d8eLmCnC5lduuG3+dhr6qgxfYlOlkSiQxrVKz4UJtXWc53i+wuqWt5SNxduSQ/2w9IZrg2LJs8MurTY8+et3sNpSDdvCy3VRtieuh79Tjo7UUVQiWKColVfEHcdkvTxyGzNZVkTpkrV0qSyjCkArmmaQ3w0fi1nM83tzN+OeCvQljZBD8SiEpI57opHoE7rsC/Wh94iqZ8FAaZIgLbPCwCvmJu4v8jj5DNFzSZV8xogf7j334CO8jPmP6sKwCslqyleJqvBE3CwOMk25oJnYoisD3QO/5Z/z0RGyOlBM6nvFBA+JdZGJTlEwu4HYJK63dEi/kZbhXSE1vhXERoYiQIhmKDtkoEP46EDcHYu9I3J+I1wl63vyLC7FlmhPywLI8t2RVrT17hw3lQFunZama14qfVAkvlnrkNQyM6VTxia4rqtg8E53B6RniBwL8RHlmHz4CJwO5x/+c9MjD456cZF+Y2C9ZV5YNIfjAPzIppIhQgDPx48wi0b7iwAbI+CNfJeniy3bv8afhCXp4ans/YmHDem//HOC3r1V91+F/APddV5TMr5Su927Dj9yW0DSUSGU+QbmUAU8JSIF+RP4CsDGuJec+yzaigxG/afkSmffY4oGXWY8cIp0nBjO3Ip+hw6kKoAQPctqPjMM2WvAR3EIZwQyAfvlyCawoxXQ9x/UMyajCYwz0ux7gNsulpGoWIJQMjgtWRTzVXBp0uRacZCH2TANU8CGVUlTRU8nSBjEEf1nxK4CxlzmLPN48ueI8PeJzZ/Kv64s7oQNhhRmGlwIkUMxrSEEpygb6715BX/F49NjBT9eVFnO1pJx6AhoB401/ktOgfPmeZuy2wrNtIRXjgY8C0hJSQhsxkTOpByBFBF/to8tFREJjJu5HYsz/wY/h6NxBDjshq2GkHDn4ODNmxPaG2XpinvWwwpDb9qxt949H3R2A/amVj+xv9+NJ+/Gox9Ned8dHnoPOZAP2+11VlrR65X/R1nCZMdhs/DeZEhkKa3SqIBjDm39UdOb1ZkP+3pHHr646cnqV23r6CnNFpC343wSfM/E6UzcNqyH5ykh0onahBo04AuHedDozZ0Jmy3Vm3myF468K+aMsoZKS+aykmEQHgVQG/8JURx/hqwFe+q5g12wyVCb1Brdjc/d34KoZTS7PD/g2PuMO8Li0P5j3yfrHNhM8LfBkvuUrpGBwKQV9Vbn0vZDTTh8RtKU6GNsMVftf+pdabr+SyLnXv/k/VGWex53ZBN/dL3r3ftTbt6PeAPcfJ/2J+5N+FboVPP/8Zqs/YI2vrIMd+6auq+TeoqEryFikKOx/QrDaANWjERpd6wAAEABJREFU0xVYgJm2mXKSn5PP5NQT5wpncox1bRtM9i0EmwH7nP3qkcPXQxt31gzCRF/DMEC3k2XNCAn7LNjN/bbfDB7H7+KS9gWYsfHEg8sixmdVZqeIooiUcZRMdfUThBLbPKHGuquc03v8bcP+oe+rCrYEE/lj4ZmPPSt83n3co7s73bHvOxITzoMTdBcUMmO3lfrKQmZYcLgZeVa3w5+4YFcGmtDjCizIvBDvkodgdkatctxlDdaDqm7o4LXQv7axE/gn8M6UM8gWaHb42/XVhj3/TlvWFcs7Q2ShH4TYLtkPVd3yfHB7NfBSv2dcVdcjYUKbQZmBfgK9h4ZN0bBLbdjzDRz4fjo47vEx07I/eO+1wU8Gt6FLChUOcKmyd06em0p71rjZdbrmWWrH4bPXvvSAT4CM1nuF/w5/q0BnX8NOpUri+XJmTziiS6/TE/KUWvWP4fV5pP7sse3MoLuo61aVTu0wdu81bX8mL2E3cttpmnXmZdZ5HTVyLnaeTpzTndnzc0//SB5sh7DYcSVuSlTW40Fd7VVqp0z0T7v9+EwOPbNXOrOOWsfiqvR3yFThi6qCUnnR66yVuFjga9EJWqenuY5xkVtqQc99RV+A97JDR93QY6NBm75XXys6raBMrZPge+WMRVoXMgpg35mw94QvQEKOteYb4gopzRs69i86bfDx3bbTBjoF/a/rIvPR1Ww+cmUe2NdfAQPyZxTomNaqGf3AMvwkPFZ8paggK9wg44x8kw7ss47sq47klKYj8EdAAhCRtsDshD3d532s7XpkP3IG90xfpISgUkjmy7hn7G7b///Y+pNf27Z8zw/6/n5jzDnXWnvvc84tI27UkfHilfnCSRq/zDQkSgSiAUJGbhgkEA1aSHToIYQ7SDRoAA1K8Q/QcAMsJTYklrDAfum0snCmnemsXr4XES+Ke++pdrXqWfjzHWvv++KlPM/6rTHmKH717zfGHHOdcxBR47JoZNyZ8WfsekZgw4lnBOfQiUEz40kZCpCVLNix02plXQ6qpUrYMiHSkRv7nr6usr50GqhnJlyaxsQ+E91wR9MlhrqiDba6WvesSV0bX2tRlmxQKBtk0R+ur/VbHBp/Bi8prohQgMmgCFmo07MAONOMUnyavuoLgTrQf9ZrDlR//Mdf6DUHv48svhZ4Zo7aofFJ4QPj807jcc/meq+Hx72+ZM5Pf/6FfvyzL/T2/Z1ObLQhj6Gqun4F6aoTxvE/9bB9fNSOwyofkE0ERiHgTH9DArjiIbPDKSboPewOuudB1wfG7zk03u9PGuE5tQj7q0PgNYnng5cbff3TV/rYhzAkjlVOivmkMweKjw8Pevfmrb78xeccGH+ut5+/1u2b97q/vecwdwf/J51wnhnj4tay19k57QCmUUtgvESOVFqPCIUvtMQ4U1kA1IqxE0fum3GCiSP87znQsAwHDm3/8nKv38ut/vWfpv7o7qQDAenAwU5gbJSlkC4Ql0K+FgU0zJdaubgRcPkM3IZkXJbj7EDgQGX7gIzQ3nIYtD91Op6rjlMlKVTsnJo9gUCpRQRVNui6RF6pEqQ9PrFCny9fDvqEA73PvnGtTz/d6KMPB7161cuHxTcv1u0BeGDj1HHYvCZ5v3jZ69WHK62uUsFB7MIDZkGPAxuFNQnADm9I9DSxqPihbMIPhdQ9jn5ztZIPjD/h8OjFdceh0aLD4VG/+OUv9Pf/8T/RT/74Z3r9/q12bAA9r6RU4TvSOphR0wyqkPAPRUgKudhs1vD+Sp9waLxeVc348XjaasFXkpcMXS/1yDAgNx9sPquQvJPFAG01n8tMlVJUUFpQT6XCZZKwFMTCVl98+bodGH/hA+Mvv+Qg5722JPt/+Of+2/rsp39Hm8d3ikjZnBPyn/G/AweejofD7lHj4UGLD4zHy4Fx1YEN/CjygLqa0L9AROhyLa3wbUnjXUiaZ53xv4mXBzPJqRFjQKDzGZsfSBI+MG6/MsZXF4UCuTqUUPte/3jziW6HK/368b1KhLKkau3QT4efD5RFNEnE7kI8LhLfybii2nUqJLySnWLp4L3XKoevDoy/9upK3/mEA+NvvNSvfeelvsvB8dc/udYrDhOvOLixD5RI/BB8+CGoVFn0+6Go2M4lNKM8QlanLPqPvv5tfffuna6RNT0vA12FKnNRhwIe2wY4pEJfIk9EiA75WkjMiwIVIQm6WRpMWtjsLEvrUXo4Y6KBZwH0LSTqxePNDPfBStU2JCn4Dw0YzYeiPhD9BjK3A2MOVj98udbN1aCBeCj40gxeLzImVEqyUFbiijgivm7YQK2GXh73DF4A/HCyYZPjjc7a/+QHulkTYz4wuxwY9xIKOJwW3W9Penu71ec+MP7iTn/8i1v9jPI1h8j33rTwIL7loHi3nXiJNvGCZtKJTceIb8zI14AYHdHxQlnR6YpYecGD0ke8OLJ8nyLXx7wM+Ii4/ZgDY8MX3//b+vLjf4SypO9/+Rf1cflEL16s5EPjF9e9Xl4N8gHzpx/dyOAc/qEP+ta9rladVgRiVyXnkZmXN0ce/B62Wz1syd1s9kd8e5EQs6hW66ijrMrissNPK3mtU1crti9AKsIQErqxvhVBhlrYwMw6sr4czpMOyO6H18uB8QldjBqJVWHjhF5hTpSgJs3YfqJvZCM08ZC34E+VOB3gv3ZVgfN4jDdwBx5MvFE8QWOCdxE1BT+1nAP2Kx6LQLCh/XHmwHgCRj0+jtpvR2Ia6rz4S63wcQ6M6xr6RQdeCj48nLDdAp+Fg9yqBw6+3vDC1f8J7DvWaB8YP/AAcWAdNn7zazixqdlyGOPDYsM9D2eP+IsP+0bWiFBAQzoz7gjfJ3LZiJxnwHKczufWJ8ZVfLnvqtbIfk0sv8A/Xl317C1sz6oevVjGWBZy1CSBH/FpD+QB6K8lVbFNiYJ5ClgTCOqpEqlM6ikuFEWZVSLlqFsVef25gt41PnSzwc+u1nI8XK97/KnycLDSy5uNPnh5pXZwTM7xA8r1eqX1qsdXijpkyBT0pIgLCDvNBscCPM/kBsfEwtogcsCIbhwvR2yGOmT9OqYruNZDhXanGza3N5tB1ov52RD7K/oGoOurPLZkyrm25KVUiI0n6x969wNsQdZK3FWU5nGBrhJ9RIRVCd1ZR3z3RNzatrikcE/hnsCC+14AqZp8hXnWdYfeB3jNLHRBVKI/4ClVS4hhYjIfdA5C+/OM/y7UMaVCUkQqgBmiJ/Y3R3z9yCbbMXSGHxAoImR+zbtBTJzQqaHlUeoMUeGrwhPd7FUWnYwTHZ/Rwwk4I5Djx2C8DVLKEipAUg/RSj5esI9xw7xYkJpcCf5kUEY2WoV7EbcjPr3fz9qxZ7L/n9jHnjHmgs2ZrAlhR/gYkR3RaUpFKejJvrOmHBTRMY79wALMBSYqbYYB3gyd+q5SL2o8wMcM/hN5dc9e4Oi/8UTd/0xay0fQP5Dr/NCypzyh20YfXvgoJEX6W1JQllDBP0pJaIgm2gQbmM7jRRkRtBdsmw0G8uzQFQ3o/AKV3Ft5GOwpL/x28NwxpqvMA4rlfgK3ua9Cs0I/4ecCksuS8PIVRGsTF2Kjq1kzjKFSWacTtradj8jpXGX/cc7c8oC9JU+d0L8U8F2I1VR1PKQUwAIe67LZCD+xL4orGZ8RfHOD/HzjDngG421bwtlNQOAfjA61qw2lnhkqmQ1qLcoEJPBFg/S38X8Fapfls0wND4qPSPhOdV1RgnNR6Jm+eTXfE5OaHItttjBL6GWRDwusl4vt1dqZrkjJuMJlkSKkdF1qdd/rn7vcBnlkFfxEgw67ddi/K9nanaMJHyWUgvkGzlocQhI8WmfmmW4VhSoIa4rxAPUCJDgNQd0dAR4xAaldqMmJ4W3Ti61Z53hReeAlZMtjrDVH7H2iPBGbJ+pek0bHP7liIbYhzTON55314GfGp0PjB55dt6eD9hy8+D80f+R59XG/1YEYm+GhdkVCUY5py4FIjR/jiwgVhKklVYmlnnpnWZAPl1dPve+KVjxHbDjYeAbvUSv+GKC2gLblhKJGfPqSAjEqBBJ9BGAdcUsMLJpwlAkmEJFcPXN4NLMfWdraOjF/hmfPth6TSQkN2FIpiwov1INdjMHP0z19HXw33kvCbzY5Knx3TOq75Lkq1NHXmY+QvHdtNoeOfN/aE9ypzJRtfkaIM3E5ItPicVL7Nl/J+CxFFSgwF9wLPYb8R0pQmPbAOm04/Oj3mS2V19/W6j/+S4oI9lmLHh7Gy4Hxu5P2wO+yr/kQpdx3VX/9xUaPCGcdN/BzQVdaPu37ToUxEYU1MzVOwAyQ1yf0OuFn0zSh21EzZxkjdefSA3nliM+dWTe9f3P+YLjsF2dyr1/wb3kBcWDvdCT/TuAJhPH+zjRrrciWTQ8TNhzBOzGm4TEi2mYDNqRZhlkoI5gXHXNdFkWkaklkKeSHVMF+BR1CStayURXs5/3Cal3V9VUlwUPvDFL/mGOHz98/7Dhof0SPex3Y24/Ya8Zuzzwt8Lewb5k5nPT5z8RaY74di88Aq/C5oKtFzkkjsTfRyDQtMDI7byJxwl+HzrvBciQuwnh8YzI/yDwCxm35HW/Xm0EvX26Im07B3BlcoEE8fBjZvG98cTPI+7frTceerOK3RYqWMRRUq/0Xuw9+5uH5x4fGA6XPKvp1QS/ZdOg1bYWOVl29rGuea0BlkGZMakP8Xm963Ww69mdVV+i174oCGoIfYYOgzJLKLtXVDoAncBbuowjWZuSeiFNykH0I3XTgWG9W+rfh62Py1Dc5u0rOGOoglW7RhCL9EuJxd9aW/fie/HbADsf5TC47sd8ByFNH9k8n+s/A+GTDEd0Kny6lIgPPAd2A3/TKrIJ0WyeOjPf66dI2CEmO9ZKpUsTYUCSNgeop7Ose533jCT4O+PmI78/wHiT9ih6GWtp+YEOcrYdeG8NqaG2rodOATipjUqmFA+KRlz+4mhbicFnctmjEh0zHPjHN3MPwDAg+SoY67NrznL/i+WHNnn0Ab7UtyPN+hu/R+WbosFvH8/GAvQYNfVUijGnOPFIsTT8LOkl4q/BVlMX+Az0YOhH7B84dD+jX5Yk4sPwJfY8S/CzYZ2SsdXggfg7Y9cB+wveIoIBfj78shgv2X7DpQt6ZG8zgMIzkrTPzztjX4HuD/d79WgTvgU0SW/Za9yv2W4Mqtgz5T9JX1NeqHn0P6L4fqhI9oz5NxNeyzLA8g2dpeX6DPhrgy1foccAXO8ZnGheAnCWKSqYe+l5/c/1Cf561ETMvDdFshGBfEGLR5Zq4P+EQO5LgHmc+sDH2Bv+Rxfb93aNev7nT67d3HP4+tl/3up/pikhZjACNGbnmgeyDlzcE9qCI0JmnpSPOtufNruHIodUZp3cym3HEGSPMWHWidOLKDA2rQas1ilqtwLPCEda6ubnWqxcv9OJm0+5Xq161Q1ElBSEF8wwtMJn/4mqjly+uOMi81oEpe34AABAASURBVIccSN2QBNY9DlOklzjZxyjug77TqhSMGyRCNec941wTHjAjHB/0JS3oxnBpWxg/a8Yw5lkhVXB0GKWHnx6cXdepYJBIggIPmMB5RrcO1gN6/e/d7PW1POt//bPUzzmUmcBl/OIyTQohDhCqVAoQESZFVwB8uG8N3PLRpe6aQTBtWKAOgHTB5o1naJ0JjKPtgJxLdMpurSV7zQTxiaA+HkbtSVxHHpJGAoPYBJkgsTSYSFQes3s86/H+qIe7o7Ys4kf8ZiIgLnqatSwSE2S7lJrqcOw1D+9O4hMHr4+8JHjgZcEB32i6ZEKJUMfYDTZ8+WKjF9drJQzsHu91y6Hw+9u3es9h4P3jnQ4cqo74zYj/zOh4Rp6RcsRe01f1iSBakA1mwB2RigZVXYd/bW60vnqh1eYan7vSMKzUY8sOH6klVKvk0vcDfA20d2wAC32YRU5a1vgFQhEhX1BD/gX9C9piszfpcb/Xu7tb3XFof+CA9lxX+uJb/4K+/3f/XyrnvcikSl7FFaCLUT0vOrqYyEFj29DMxIuwY6An23C/23Fw9Cjrb8S/FqglTFX80OWEXo7o6Ez8ud92ySzq+l6166C3sCE78TLnQJyeNBkHuEumutpp6AetiMF+GBS0/b3VRyrw/ZuPP+ew6pFDxJ0m/w0DbLmQUM0bLCh0uUomSaiAq6pmp1SV+F7ws1mFocFdqitFXX2C4rFFMKcZ/k9s3Hbbox4eD9px4OD4ZK+iEz54YBE8OL+QwL0JGmnzwcF+kX569VJ/7s2XHKMtyic+MhJdLuCd/xQs6BSC7RMRigDaHVzMIEMnvkW1CrheDLR5nuVeiKnF962dOW1KG8U0bvgOA18RgU5CtYR6/GnFZnfDJuVq3XNwNOgGf/ciEPCKOXRiYTkC7Z8IQP7t4SgfEjifPNMVtA0zvHpRPhODhAVNoUDDBf0WfCIQgCFNdxNxMrd5EiwJFUl0ntHp7vGkPQ/iI/WFNvcX+O3w+wbeLPSpKx6MLge9gzbwv2JhH7pUz7geUw+M8eHYZuhZ9DoW6qq+Fv3Bn/n/a3f9pTT1+uSP/nzro1neiCz4/oSfL2yURhbxMwfSPiSZ5hF5Jvi0PtEtOh9pO2L/Azl1x7rl8ui1Bb8RtujQr6HgU11JfD7VoYceHmst1Dt1+HnfVfo69BBtDTjgc87VJy/s6NJ6FVdEKoBEj4k+jGdA0L4r2DNVEzBN31dwlqIC3SxFyX1CR8wdJdmPJ/xuIk9ZxxP2mNA1BbEuIZ4mNoENlFqiKEoPnl5UZC0wXBMDz+jrjG8c9kftdnvi+cQmcdKMfUfrD5850j9PoYhBykGzf/HI/TwGeg35CoVk+aAXlIpLn+lYBy5hmWxMu9R4oGC+69iEFseB6RJoKilVvio6KZQlwc+EJuMsBffus/7Wfdf8acOmZsPavBkqflHVlQRHqKDDwvhnyCjKSGWmaqAfdDWOM7lwlH3hgQejB/LGIw92W+o7dLNHD81HsO8JPzli38fdkXy8k19Cbxl/4GBihMGAVfM21E69bQx/WZDbOiW4zgbyjcda8gJvlrUnnnvHAeUA9LWo0ldSYroq98NQZbDcfU1kLKp0dsSV74daWpwUT5IUklz3+ERebrHf0mAiGU4YxvYxz0Ent82PZ3xjgl/bw2PMq3PD7AGMi/BoA/Zj3IRTjS7ptz+OyLiA49mmxnFGZvuu20CB7Rc1Gm3cLKa2Npc0yf4i6GQWBbAIHbrTk4EI6AN8+65BMCao4U7MX/RMy00RocDeFDAtTRCZ54mYMe0F+lAIyf0R0UrU3/TXdakBfSc6pEugUaGTJmVJ6kAp2Kg2m3ddwWapkJQR1IO+0qAwKUuhHd9jxK/yKO4jUgGdBG+WokL8u01c1r9VYLu4lFIRRSWrMl2Wy1yF/FlQBNIRdw4aMS5UoV/sMyVlPvuuaug62os8x7gnqekDk1KLNi8bT1Iyt+Bvhoq/lVKUGYpIKfSVzqOkKmMN7meI2rXwbeZhicHcuMGcGmbssrA3mKFPlz8BUhB7lG+/Arcb6IsIvt0TfEWr06SIUGZSpqRAG/rnroW2GTZmdIQv4HQLIO6YKqZc4Jn4P1eGdBnC4KT2fN/0xteMjxkdhSDECI8PRfwJwN6FRxQUAJ3+KPR8XWruKil0KmI8sVeq0JDgSobwUUQoUhINGcE9dROGb9jRYr0rJPqy2Saf8ARTaGdcY5SyjReX6xQNDXVXxVA+zOGOCuhkfAWczmMVH/N9wIv7jNOaNk7XRcX3rQ6KVoJ7hj/H5YjCnFNMJxv+UAFR4eYZjD9pkwfpcjGdeJ7kfG6YaDAYn3PPCFLf28chp4i4yI8RIiFkNHTwMYsNPJZ0Juc/HwYeeK45sr/xGuB1/sTa4b3WyF7LdEZoeo6e0Hk9M1qjr3x1NeV83HJ8V9WR83vyi+MknvUVS9OtZU14/AoXFYbITQqpHcxKTTeJDAUENUOZRUEZCknMQCBU3mIK9jBloPJF1veIg7pkCGP9DUDfuEGjdKyDi89Tv1SoXehQefpESF8BxBxHC3a0EhfuW4RxP5JzR9bJGaU2XZFsaIYftSthV8bV7v7kyzhsA/8ttx0vsP0S/HBatKd+r1ttv/835Kv8x7+n3T/5jLX5pEdejO95Af7hWfpvchD+AcL/M/Ytvz9Vvd7N2j5OethOrP1z+w2bIFxqynuzFTmcKi3iWhBjbvoyr4iDDmn2B6H5uEbbopnnmanJSD6BnjvCQsVFsKAhUGYpKTdzqxmkC3ZwhqJLl5HYoWFcLt8QXZ7BkyAa4RkAQ2fmGxbTZBxdDb9L09RTTqvYs+9CljPhIcLzl3Y4deJ5yPvgPQffB+912OdYljNrt212Zs9wxs8n4mjGhqNL2mbAbROxMNE+wQMiiW5kk6Y5NLHPmtvzG+teIGHwHAfMtOMK6DcUEcpfAe5aGz2SQgKCuRGhgPcCNBmMLmmjTJQaIVkXI3w3fpaFe/iYZp5hZl6eTC1HzDOKUyhLtJi87L9S/arIegpwLmhfXK4bd8mirMRtLW2O92MdvpKlSIlslmeGFrrwXu+ETs88kE0IOaMU82U7zthjwmYTe/ARuPQtjU+my5e589gFHkZk+Fur1J+9n/TixGzmjuAbkWGcFuaFsnTsP9bwPqjAJ9O0MGaC9sh+foKPGVoL9wvzIgLpmcd3Au3uqc11msStQpcrqGVJdX3VMPQa/Jzf96xJRUmfeYURkxXsfgXiSnTZlaLM1AXnAo/BHjY11KIecNwVxiiwH/ob4fOMDW1H4yslGV9UGFPAxzDy/cIZhJOIVMFtHImPCy4m7D0Tj4pZhoU26zRLqsOGqwE5+grtUMUHKu19LdzTRm7uu14dZcmEpRAqb3uTEzzN4EoEMU2X5g+TMk7IGHKbuNze4KlOwZiQmGte3CeuAu0C7ZLQoo+m9lkYgKmgJqNv8DwvdPlTsjSdJGWDktwnfGTDMYPA/Aq8WcpT20wMTOgPQLAFCheQhzE/VEiAFV2GuFgT3N98Fp8a0a19b6JOVabxmKnfH644izJBYKGzAUKAQopsApxYRB95I+u3slvKLQ9ZD7ydur190Jv3d3rz7kH+N4nf323lA4xFqQS5Mhpzdr6XN1d6/s/DbKQZGkcWZj+w7cDpw60Th1gjh5aTnR4BZxxqpj6ToAuK6IeV1hveOq3XWgFXHP6+enGjjz56pVevXugGGhsOpgecPEuB/2j0zUqHsVYEwTVzzMuHL6/10Qcv9Op6pWse4G5Q3Ecc0HzjZqVPabvCmaRKok1A8oZkgmc+8mVDL+jMinwuZwK7KdgaZlDFIKu+0zA8Ac5bzRd9ln9ErhNJ+2oe9T//aK899f/Dzxe9Ps7QXEjCQguAPYg5/kSESqoFQKGOipuMIS7u+ZYbImjhw41aoT99Nf7BbnkWyhnb+yDIhwsjwazsVPsrKTr4SIJ2ln+dtr0/acfB0ZkHaMuNn0kgMY4zfrKl7+72oLu3B71/vafct/EnDiZ8eNeCHL0xRe2CuR79+8B4ta46cxh0e3sngw85nEyMv2QQ6EXXV4M+wHavXm4UJIu72/f68ssv9CWHgF++e617DpBP5yM6CkUEJAJnlyZoWi7r+2xZsdFEyQB5lBgbEYqsKt2gbrjWwBuV9eal1lc3HBxfaTX08JDq8JUCPyXV6sOQ9FUN2Ls+tYd8YTg+rkmJngKgAeGpKUDAnXYc0r+9u9ftw4MOp5Nsm/uXX9O7z36oX/s7f5XD2B1BOtob1XNQPJRFXZkVmkhwI/JNzJmx4qIz8x+3j7q/v+Nwb6cz8bSQMBJaTpCZqYmEeOAN84mx1u+MbhK5e95aVWTnVkdi0TBy8DbjpwHDpSQLVqcBPaxWaw2rlSJCOzYZ/075UIEcn23faL971Ol00OwDY3x7wU6CB+shFYoI/Leo1k6lVikKvCfjUxNvGQ0Lm4+gvUQiO7NYqI1mxjfPLNIHDnkeeGl1e7fXloOfE+0jej0QQ9ung8Jjk++skTeF9r3zOOkW+f74+qV+9OZzDSg/syihIa4FOWfnHMoJmMG3ABESH8ZR+oZ5bje43U0GMXZGzsWAby0wPFPOjJ9b34KMC8No4D6QuiGW1OZLMr7CV1dTA3GxISddb4b2gmRA7wGvIxu4IzrfEYOPvMR5JB/fb62Hg47NXvgCdJcn8MPOkdg8Hhd5LqJJCgW47BeidG47o0OXilCBCfu5F9iS0Q4at49HXgicWt28l5Q6Nqf2/4FD4KEPrXlAur4a5F8uv3yxJl57rZGjZxwpWIWNvfEOXVXLjfhAR0fFDuqP+qMf/L6WMiruP9LmH/9IxUTQ54QfjeQG++SRlxNHfO2InY/4woSehS7RLPqdWCRHndDDnv4dfnKgPOAL9htxlVLwvUIMJWWq574jpit89H2VZe66imzU+0FBzFhvOx8+s2adoDmiq8U2jFBFPyVTJY2vML8iW9XQpbqarf9PcBZ1tBfaDQldMX+xDWbpjLOMrCMLMi/gN4y0OVeduR8Nk1gfAj9KKTsV1qoKn1l7RVZ0IOHqzU5HdLXjsPjx+QUcerSuRuLkiG6O6HEitrKsVQBFp3lOIBhmkEKpDL6zqGSqwGsEfQAuxlixRgT8AOKiPZhFwY0/+Dv2AaHcFhmqJcET4JPcONE/4ZijEUqq6GcYCut81c2mBzpdrzpthk5+2OuwVYUfhoEjlfCVkYoSKiXBX8BRtKDTE8rY8ZD0uD3p7uEA7HXLiybDPTnkkf3Hlny458XmnnVqj53vHvftJfjrd4/k5T0v9c46EUOY4oK7Ky0XroZBJYsc3/avM3o1vXPzDyFaqoPJnvHroWo9dPiGoeAnRXQxX9SztfddVdclvAcgINThI884evpKpnxFiLnuL4xLaKFhVO01diRHjLzknc0wuqUHXczYaZJ9aXlqZxnEV2bW3VEt9sGd6M+4TWNm7oxNJuQZ0eO+Tr43AAAQAElEQVT4VDYc+KL988we7UhcnIERhLDArKXRa3NNq42VZurmDxeG34DvqlIK9WxzTDMimr9FhCQD3xTZ7iXTtL4hJdAxTxJ9mdHmsTGgfW7yzDiAac7QL4xpICkN3HcliNOqvivqqKei+WXSl9zX5N4lOvGYoesY38F3Kj0GqDWZX9V1hfaiZGxkgElfXUGNJjEcCGVmG9s1P3av4HnRbF0jmMsmGBMiUiXBC1zKhLa4FnRhC01K9gTVfoJ/9J15qawfXfOpzapXBx2By3afp0UTipsB6yqQrxhgMFMqJVUtC1CQLblnqsyP9QhRFUmV9hIJL6Hg3gOebeNxiCLTMwj9T9CdabSPtH7mGC9SeCro7Tk0Pn0CrEk9glpIEaGQZB6DjoDnfIKgIcQfxqTLDEYa7ayp+cCshfwytycaqeFgRBsWVPwx+a8gwCIgkDWajAI3HyNlnyJNxJhlwmhCPEnMYYBxGkJSRDQwvdYWtMlfoYjwDSUF1YI+u1IvvoS9Cv2XOaFLPRgb8CJZdm4kBfxcmLbuuZPtVcBjfBWfKECk2mU+G3DXSqb+qZL2hoMvzzHfQd04K77QsY6XEoLVxoe4nueTamWXMh9WyLPdmc4osS7POpEfvfYs+IEbI0KmkQhaAPuUwfcRYenkCzabf+BCrH1Ykfmz7QnB5st02K8mmDF9pja8xmVIN9BnXBHgNTTsYVZZK2cdOEQznNhbnYETvJ5Y653b/HJ6xN4z9Cyn+WnTXQEv6NBJyPrp0ZHXKK9fPXbsuiLbIbHBgi8iCFMXeU4D2l1mSPGk21Do+QqqTecllaUSd0UlixJQOG9G82pYM+omj3k0r886sV5aP7j4YLsAB1DACeFg5mzeKJVSwgeF5HvLR8kw+aCZqox7ob0R8yjnLK8N6GxkDz1CzGNsG7rELXMFhBoePV9Lq5i018wd+9ntfpZhT/m4nfXAwe/Pb/6eDjc/a2Ov/5N/WY/vF54zRn0TQf9KL3HOpn9wWPTXt9Lb7chz4Ki7e8q7kXH2uwVWQzWTnJgaeGaryBjWHHKYvvOiebZcgZARoWR8UoZ8LXL/ZPl8OIcPLgrkSUWkMqlnqhRDaaX1N6GABQUYJ0MYv+hiNWZDeDHAxwwfMKmvLg/mZoGO9ThTzm0s8575a4zBF+22DaTJH9nWspKp4M8M7fHJn+3fO/Y3R16Mn5FjhqZxW/ceM8LrRCw9wxmfH7k3eNxsHsB3qUsM18T+ceZ5zbD4b8tEkbKYQ/SVGulfAMFLWpfwlQbX48JjoJGgrqc2lw0yJMZGSYqU40Chtmc5sd9wfLazmWlhD7OotRHHZ/Y+9sFlEfNClZjsu1S/KhfbU48UT9C2kNoVETKdkqnaVXV9r37oVbqO9oo8pclinRye9OlnSsPI3qjpBjs0nVKO7IvOHOS63zyO8LKYeUOoXQsMzijRc17D43/6oupfenNSB37zb723eVFUSq9htWH/sVKJzks3+l1k2s6pI/YciUHjs1QJnbD+IsRH0SjS4wrw1HVp9z0NXa3q+04DsEL21WqQ29II5uWCwaWr8I5SFBHq0FlXCmcUanxZrpSIt1Clve9Kw1Oxo6ed4PVMDF34nhnpsYneSxtfmRMKLdCa0K3xFdaxgefhSun752f1mec/IoAIWsyOEl567LvmecFlIc5LSn1N9V3RaqhA12CoHXotzAvZp0/o7wiYx2RS7aoCfGF5JUUE+IMShII/+/VTn7gi6MtQupTAS2dIxtXV0krQMZNO99K9QIyCO7f9CoAjGVxKqiTQysD2oeSebnnu9OQ/oiGLZZFG9HviGXjEB2d80ZoxDXPkPBEZquijwpPQHIg0w8cIrjPyj89AXI3EPLeascURSBOdaZy54SNP1tPl+yMG23Eo0Q6L/cscHq4eOKC4f9jqPYfGb9/f683be72jvuWhCxpSJPwnZeB8vV68uNbHH73Ui5sNTt/THQg1sjAceFO4b7+AOoL3xIP9hLDyhQCz+ULgLIUAHjDy5aCq76lzaHV1dSUfGt9cX19+YYyTJ0qYlc0BkF9WBMzgLJ3W60FX1xv50PiDlxu9uBp0PRRtOOx4te716Walj65WuhpWKqVTAEuQLLJg0ATCnDWAvaYq4zefk3lF+IVSDCvw0Q3dVwFo50sMZeNNjHOg3+is/8mHe/1799L/5WezHnkotbEmFL8YlkaqfYFSTFfJVAVKEfWQ4gl0KfmWr4gQH/krIvR82d4IosZ8q4TM/4hznThA8MKxqCjqSsoePSbJWBwiTjr4F8a7USN8Lshg8NwFRR9J1D5Uun9/1J0Pjd8f5F8Z73hQP7NATfiRxzaSZgaeIkO1L1pvOvyi4BNn3T3c65YD1N2OA08S7kxCiFzUk1DX6PPmChtiq3k+6u7uvV6/ea0379/q3d1bPewe5EAJ9BOKJmKzD7yOeP0In9b7mXI2D4yrLAhD12sY1lrjU+v1Nfy80ObqlTY3r3T94gN85kY+JO27VCUB1SKlS4Ku74oGDsw6yo5klsjEB+qmsAgxgVBI8IP1satoTMAj9hzq3HGgc7/danc4cMg78TAy6otP/ozubz7RN//wbyrms8pywipndXEmMY8K9LKwaV6eHNH4zySJ/X5HTG11OOyx21kz8RORql1VZmpmzhGa1pN1McHPAi9ZqwpgfGcOms/gmvAJuJZ5rSVb0u/7Xl5IO/QmiJ4Za5r/9qHTZ+etvjc+4B8HzdOJqaMW6OurK5iSikglvEjJmGBsapoC+wueuZ9DWgyX/oX7GT4nbDixid/7AIgDTB8AbfdnHVlgT9i05Sr8cE8eOeJzZ3g7M/7E4nQGJsa8Xm90u77RD+/ewUNVND4gR9wu6HSmNCyUtF44h5UIvi53WuDFand/tmbsKoBGyzsbzzJrAebWxsinklrDYnTBHHk+0O4pE4QdvuWHjs3Q6Xoz6MX1uh02lUzsJ3S0NJn3bJq21gW5c0fsnrHZjH2f+V+QwX5/4q31gQNmupkPVTZ4eKYU6eVCI/Kcp4m+1trySiXB9MRmhZcJ/e63Zx3Q9Rmaxu+Fp9DX96mOuOiIT9eviOUX1yt4XumKRXvFIWxHXBRiOHgbXJGvr4WNT5XLrlR1JVXg5fHlL/TFb19+TZJ//C3Vn3xP1tfkQ38OjE/Y84TvHoEDNj6THyZkdH4QkjR5sbFt7v49m+MDcOQgcEQ+oe+uFnU1VaHZSnirHW1Apa2UQl9VrZ36viqzkANnHZH7BJzRxUg+wbT0BSpMJXoweH7fFdapqr4DGq0CvcI9AL5aqwrtWfDtLJJtKsmHwWf8e8YWiITvLM0e3gDSrJGd44mN8OVQWcKkmiMVtVdhPSzglfHhUBOynvD3A4flO3LKdrsjf5/k+EEFmojrI/5ypJ+qMgfkGFAPax1xqCUEcoFdEYE/FFX4zEglNCIS/iQ/iKIK2cddLsxb9J9zeccFMA1cAkJZQsqQ+IhJ9sHJSGgomeiryv5/c9VzWNxrs+7kFyhDX9XbZsxNoAAuwyVzIxP8BX6LBD8jOjtg/x17k8ftkQfQgx7JHe2geHfUFv/Y07dHFwdiyS+9/TcX3vEC/O3to+44XN7Sf2TNs11KSdVSsGlVxY6ma75PrG+npvep6QWRGBeMK7IvDH3HOlG06nxf6JNgGb8X9WSM22urR0qIIdxUFT11VPouoZetfRHY+SQIzENGWnJssgj3x1dmjfCyLAySr0Uzc2YcaUYItxpcPzPhjG/hdooIQAr5YgTzZzomwPYZmTsyfqZsIxgCGZ2a7LPcv0DHdNscxoKCFkzB2OYnLHoL+GSeif1MeA9TvICrgVy+M40G3LR2bkCDv1Hh47qRR4QiAn2GfJmmaX1Vmp47nsCjCvUK7abbWuQ6nChpL3zVEipA5aaW0uw49BUbVvJVUTW95z7nSWxUamFOCvbly3pAclf/BEJKBlTmdrVSTwW9jvMFvZrvmeRi2UIFXODLVMlkbCiYGwFWw8WqjJEu+Ip6+Oi78hW/fa0q8B8RjBawyHE7W3GSEFGRUlKJIhXmV8ZXyoTHiGDUZe6CHj3PLQk/wTzXZVz0LeYbGVqJ8vngk8JeeAU39h3noOnJL0CsJrxkDHz7EzQZqEM7KPRUUkghRYQigMZDioJ27gUgRzFfccFpXpo+WRcFfwGliGBOiEK+wl8GKx243IdA08b43nVxgQI0sxwDxr0gl0GUdMsTjPcCwS0Ag77HdNy3IfIVfLk9IuAnZZ33+FDHwAKEQklfBLUQYwyhCLdLoctl0o0HGjJDpajZsWTBvimGy5fHEX6NVcREE279FXAjtx7/DArBg2R+SkkV9Os+NqByn766sPEzRvBYz7aAS1J/05ft/wwMkfEkXwleQwF3g0gpJNHHl9rFhAXfmkk4EyUuJNuVass7E2vHbLCATDAe6xP3h/9Q0BYRlCFRNpDAschr6okF9Qi49Bp/Yp33/ZHyTN4036bb9Mw8gaYBSjW6Cu890NWifigaOvJEh74yoC957MzY2Q5kPTHf88TlMiIUATCeAhsh8FNfog/rvsVly5lVmcn4Cyg8EHCFyQsl4aiZrxkFfcUzQ+hWpIAQKBowvOUFW7Ch8pd8ucUKXZoMTKNxhrf5ght5hDwz5YhdzmwmZgxjmm6DvOiytMxTwxFB1UCr+0TpcWfWoIN/Vcw+dXeceRZatNtPetxOun8Y9U8++neYKA0P39Q3fvJX9BdL6L/A3nPLvP+QQ+W/yeHy7nAZ//gw6aHBqN1u0hm7ogboh7qutPxt/wgwLhBf6DQIWcwPzYoIhW1hCLcsfM2yLhfL2JgPxqVCQKSSsRlJLpYyxbWw15rQ1cyYRaX1i7rB+NTINVTti3t/IhRB5DBkgr8Z3c74duMRfSkkUIkhchwyjPsFuqGOvF1LcB+SwMF8++6ZNfrIs9CBPax9e7LMDLGdJnCf7ePo0mNH7idkfC4v9pyRY0EeAJx0a+K5rAH7rNnPFMG+UADCL9TnRl/4lrhCEaE00J9ZxJ0kFMX8BSEMoLaEbc7CCDE+MvQMCzMm9HHkYcYytfWEieM0q+1lKF1nSMPjeRV6tUvZ9n1fVAo8BnxBbNbl8riIVKmV/qrKuJ71vtQiiCOr2FOJvc4i5wjr8IQuz+i00UN/1tkE4Rk/sn5H6mf4nND9Zc2VFKG0PAp86YkH8zGH/pAD7X+2qfrR25NOyHHGDphJEalaew2cUbjMTPla6Lf8pmMaM3Psn0KfEaGIYNiFjvU2oyfDIu7oCidml4xKeColoVPRU6ee5/wV0KGPUKhdzG9MUwZtCf5q3rJoAGomrZLHBEVmqIKzK1W98yF1puBHU/OjkTXZvsVQJX1dKW2856QHQmdCRiSAr4SnqpIJ9/bBSTN6bvDkLYJ6RoKjyM+d/VMsgJr5oaHSDh9D12noK3JWJfjEPEygmS/Ts09kSfAk9ELtQmUuI7jn41vbxgBD7kLuS0H3utXx3AAAEABJREFUpcKgiGANDtUuVeGnZNjjoSguBnz1jZRfTQxFhMxDKeVSwmerU0aEJMZLmtDBxZ6hBLcxjvjdaL+EuUufuOh5sncp8FNSBWg5hXH2nREfPuNDJ+af8NkWX9xP9E/WDfZIMGFf0HJjiS8OB3LuF5iZPZj6CQYeOZjwL4n9lspKLRjgwIPn23fv9csv3sr/LrF/+XcgQU8IFHVQv17pmoPdD17d6OuffqjvfvNTffOzj2G2ctD3oJ/98rV++eU7ffHmvbY8wEV2HDC/0tXNCw7urtT1K0VUNgWpPQmNs2se8mbd8ybR/0nPF+92+vL9Ftjp9fudfvl2qz/+4l4//vxBP/3igfqjPOb94779gvPoB0MOGw4cKBGjKkOvCo+nruq9QtsyaHj1Sl/7xjf1re98R9/57nf13e98T598+qmukKNkwTCGkO2GamRluoyUCjophQqKte7OKP8IrT0Po/6V9t3DnofWvT6YjvpffbrVX7sL/dW3iw5WKHP8CX9pwRyLghI/U1dDQ9dpA68vrq84QFrJtCJCESG+FF+5IvfcqbXrcrmJWgQVIKIokoAhmF3OJJlxXnTkUGa/32vLIaaTncf1/ZoD1LVevtqgg16JY/qAeIe92kP4/QHbndovzA/I6zMHESA8VckOOeIjInF2HKStq7S2LOhpgHaXpXG9QNvJ9sQh0P504PD3Uf6l7HZ3z9RHUsKWw+TX+sUvf6wf/+Sf6fMvf6nbx1sdpoM4TdXAIXLloZx1S3b0E85/ZLNnXzziNyOJZ4bGgpyh0NXmRp999i39+m/8tn73z/15/d5f+Ev6S//l/0qrf+8HP9Q3vv09fft7v6bv/Npv6bPv/EA3H36kUnshvECBJifARrvYqKRUkasHUA99l/agFjQEFac62zPYWPnvSQWyFvpr6ZBx1Nu3b5DtD/SLn/1Eb7/8hf5w/ZHWr3+sV//sb2v3cKvbd2/15eef6/27d4w/qR8G9X0P3U6ZqYH61eZK1/hHrZWkPOqMr0/Qs34ViQydHFPWwwG7PDw86P3793r95Wu9I47PHDStVle6uXmply8/0MsPPiQON8pSNMLv8bjnrf0W/3gA7oE7HQ+PeuBQ+988V/0Xu1HfEHSx94TOM1KGicTjg5tHXja9v39sL5nevrsnBwC8bPIBzfv7fTugufMv1XnRcGeg7n8zdUtpn5vJR2R2PgvyzSzeI5vCA/530AmaM54yadGRQ8aH81EP8PvI4fkDPn2Ef1vs9YtX6uHnB+9eC+5UshBfRZWyYKvEJgSflmWBzizrznQXaLv0IjWx2FmmEX93m8cK2i5n/MywgCdCCuNMKKHDiCJfM7jdnxHKBFxGyrpK+MhMeKpt4bvh4PUlB8cf3qz00YsVL7pWWq8G8gHAYeGKHNkVfFMFnZjnRaBHC6ERGxzYgB9IMCfiYUIG23hLIr3lUOyefOS8e+Cg/YxOrJ8siY8UDUOnHihdkX3euWzLAdvtw44cfCIno+mQLMvZ8QaO7e7UbOgDuhlaXRfIFAI1uWUhB8/ASH1q80qGKvT4MG7R22/+Q93/8B/KV/yD35S+/BBZLvMnkIzApEX+zzR8UFyKVB1zhhJCbdCadcTvj+R68/Ws54qeO8Z7I7EagsO7hDYCYLczC+SBOVvWuANxYTt25KcV68NmtdbNZtNyr+8HkCQMR3iuJBOgSO4r7e5fY7MrbHZzZRtVBX+M03xTxU4TB/AHXqo9EkN7Ygh9ItsZe5Gu0G1iO5HLZrW4Ide+x1bv7nZ6w0Hm2/ePesSGHi/8ZcGvFhCP+N6JtXp3OJKPjzoSE2fw0qyIVGZVBiW8esN55ED5/v5el18hm4el6bsgu3OLN41rdDD0nSzzhL+fvJ5xCPuIrR/hy2uAyz1t5/OkCeeLDNUu8Z+CH1VeuFV1NSUFMk3y5mTGZ+wjghfnq9IVugPZFywiZSnqux4cg5zbKr7ucZmVzhTbE/CAC5oj9rOtjXdEXlA3s6RxY5NqXNDvWHcqvlJoC5wlMiTqcvkMAe5F4F80gehM3JzAf0TuA/6/B7a7g5zLHikfsMOO9f2I3mcUDUlV6PQduRY9lkwFf+y/J+xxxL+Mx//+7Z4H5P3eOWzUAwfat9j47S3xhW4tS4LMeWe0jMwdyc+Wz7F4ou0IXY9D5Qr4Np1FrDJzCFMBM7pclJIK8pdMgZK7+BO4NOjSwlwqxiHak/Eli2omagog5baIoDSIMuVrJN6PHKyf0Jl9wG0XWCgWBd/hTSuWcSxMMDi7rYCz9groSNb9QqvksYXxJQK6AOMKYN1Gwqck63sEz8gaN5GThSJgtY13mYzz2DP2Gxnn/CfoB3MNha9UMD51wV1Vu6quYjvsZ3+r2LJkUQZjMtX3Vauh14p2+1LYEdnbLLzUWs4HLaw9yzJqwRdmaM60+2/rnLHfGR8a4QVVKSIUT/wleLkRLRLf7p+cC0gGZ/TpORPzLoAEtJtssNlKxhfwlPBs9IIORugeyH+PxPcZn6FbXZfq8IGuIEcJ+fKLqsnx0kA6QePEePvWmfoIIyOERmTBtPTP2uF3/qegtvjeljyzA47MMR7jTL4IMXxGglSDoK3ZHBvN4FvAC0o4lyx6gcFskIoIRvNhnKuZ5jeVxX1JB/3IOINjeRpTkadCtKPsSpGhr5TA4PuKPaOoj1QFaUdZlGI431LRBVLBPYALQuJiQ+jYVy3fDP9L63geQNn6Z52J/3M7RJha3LXxHmtBdbmCIgFEEeJiSDUffsbvuLGux2aPCx7LKfB4HuIgm1RgPNFLPpWRlgBcjMP05MWZ/dCIvSbwQxCZBdAtUBMBUsBAKaloOHwPhOS1voEul9ePA3lquxs5yBtZvydwzxe84EigANW+hY+1+FhVYqQQK0k8SQKv9XEml5q/Gd9eIJKR6kuR7QEnIlkhKjrlQ8XTgFBEKDOVBXAZam22xYx+J2BeFnlaiDGRqoytWShDhbIBbR18lhJK42wgBfdMkS/QNNnM5wifkwH8TW90BoMYjh2S9akQU0WZIYXphvzHjIzIuidGHndn7XjZfmB/dOLZmFC5yEnyI735zE+WlS8tpgOh6TnmecywfFKqlII+O/QKsNf3uuw89Fyu2HNc7jueD7v2wnXN/m0gX3U4ToE/2Mc3F/xjuvgrMX6Glu3hck+Qbw+jDjA5wod1ar4QSs7HC4JNxNw0j+CZgBldIQiGC0lZ1PTd19AwBLxWmX41/QxwAOAgSylTKhGMV9Nh31XVWlUyteAbqKL56kR87fWon3z870JB+tb7v6yX29/VVQn9tb30i6UowM00dAkv8CfgWZdHYnKP/nfYwX/TaOsXwNhlJBcvGBlqTzyEOvB04MVN1P5pQQxkvIV255M1fn113WvVpZKcP/K8vCxnhSYAXZD7vU84skc4kX9Hcv5I22RdIgeiM05KvksEdEONHj6ZhdZARMZN5FjPPfPMcobGBI4FemrryqSZ+mIZF3u8mvYndDax7mNS7Ds32wjmu75o8Hq1Wevq6prnw02Dm81KQ98p4WMmrznfH/HRI/u4E7nMfCORUTQ/zxLQXcANfXi0P5QiZFiw2wKeUfN8IjfsoX3mflbXFRXkQlx4FOJXKQbKgfvKXq9oT5zcs/d5ffegdzwbvuf54t77qt2+Pdd5j/WIzR7R6R5bOh9Z6gbWF1D75Dm1a9ANKdUF/IuWCTgzcoTsnPBUZP0c0O8W+x+58d/em+FoKYyDvZnyhHx7dLDDhlv2d1v42cGD92wn+D0RJyfi5kj94NxIzHgvd4C/A30H9Gg48ewFCQnaJao6/PsSk0U1Q8J+mFFsX8Tjqv6u28gRf+7tWYL3Hj8beIaqZcTfOOuYj5rtE9AcoT9PcD6rydWzX+nZI/e1g04nx88B/7vd7XS72+p+v9XDYafH4wGdYycY89qO1Ixd0MuE7U48bxy1Z9+w5VnoyDPRjK/BqDXUxiU8DsTzzXrgWdTQy3+zdOirgj77+khcndHxRGkf2ayL1utOG3LUGrhaV11vel3RNthHQiaBHEFOyOZvHvviqtd61aOrcunPRLba8mDFrxJ6GSGXhZyTKVxt0YL9FnTjZwznUt8zTAYjQu3NPzw6mNSRe1arAX4G4rEKtnl2mmQdT9hhBNfZdiVv2AeOvJw6YgPb93hY1Er6j/jBCbln5pivAsFQQpLvyCZH1xXipahkkcekgj+6gMcndcrWR71D133foZNOoNCJ3Ot/Y3nGIgUdGBii7KRSAkhlKdBK6qVBRb6u76DLoAiN8Dch0x6ed/jsFj9/ZB93T8zdc0ZjeGj2P2tGGbP1idJSXAsVaEutfFK2BxjwZiv7SPA8guD2YSs/GNoZC0wdIPLm7XsO8N5yYPyg++0eZxw5MkolBxkDD9v+Ve+rl9f6GgfG3/nW1/TNr38C44Xx9xwYv2mHzV+8eccD2AFBazsw3lzdaLXeqB9WUul4CxzCVtrxFvLxuBAAo97eHTkM3nJYvNUbDo1fA79888gh8YN+/Mt7/ZRD4z/+4lFfcIh8x4PYHqUcn36dtieQJqSvOG63GXREobeYbOege8mB8Tc5MP42B8bf+Z6++73v6+OPPyXZbpQ1VTLhsygiLipDTyhPmSE7QyaIQwTXLDurdbdHT488XPuvu/72stV//3qn/90viv7aG2myMsUEgwtscvksboGemvEdkBuC1AeCdu5aqjwgIhQR1A0piRIIQ2t3yyI1I9MaqcgCVGXDkQRPkLxnEsZZ+/1OWw4SzzhSZFW/WmlzvdbNy7Wubnolch4xhn89vH048jb3oO32oB0LjRPwGFIQFGEvxn8mks7Colepkze0chJEjw7Smim4kRU5sWgdSYZ7Etp2+6jbO79EuOOA4RH+dnp4/FI//+VP9OMf/4F++fqXer99z0uEvZac1duOfZEy2CTPMh8HEuKRpHoGLgECGZIrE7Dllb7+9W/qN37zt/WjP/cv6l/6i//yVwfG3/+1X9c3sPu3vv9Dfe8Hv63Pvv19vXj1sQLfEHpTSnM4XAFkEleJINEUVeQq9EdrX0SzSkgZavUQDCAnuzUFmzKamVO5PXNg+0Z/9Ed/qJ///Md69+XPdX/7Wn/31ff14ef/VNc//6e65UD59fOBMTrth5746FW7io8UDcPQ5LpmU+CFyf+JwRm9T9BxwEeESiHxEFOLpAM+6cOidxxAf/n6Sw6OfRA9abXa6ObFS73gwPjVqw+14bCsINQ0nXTENjsWn8fHe+0M2zsd949aOLgfscP/7Zj6nXrWK5KaaVroxMYjCWrPgv+An9zePertuzv5P8x8/f5Bb9496h2HJLccGN/jT3ePR14InXW3Pev9w0l3xPnDo2mP0Fk0Ey8NJpGoR+2Iqx14HWcz+jUcOcB+ZAV+YOF74LB4y6J5ZIPgXBfw8+OPv6Y1D/LfeLiVZavEQS2pgqEiFtkuHrs0WmB0SX6ciHXD3LqHgTMAABAASURBVMqJxOs+bIq9g/haKBfGzYBL1KyIUGQBd6FM0YC7L/IVISVfmaF4hkgl471QrPtO7cD4apAPjD98sW6L9BrbD2wOVs6x/Vpd7UGbT/wscGLs0sjBwpFNy94HxsTBBF8ndidbdHbL4eMdOnf9QKyP9JurKNl8qmdh74dOBZ8WbJ9YOLb4jDd0O3LpGR243TgdYwcWny2bqntsscPW1lHPXMtGKOpA7j6wGdoz7sii6nlJcFQgwR9wvRAbr3/rb+j02S/kq//7P1IcV0KtOuND9qMZugt2ZgelrFJho1CBBI/Q4cwGx7nL9p4g7LmhUKEfdYo9v9Zd8lAVqkUSOhmR7cAm75E1bk8e85yuVq26Xmte0l1drdnsrLRCHx1IapuYzNXTtahAuyLvQN9mqG1DdI3d+t7xyVAjRUbzPREf/qdhHtgkb59+ATwSpxMyzhwCsZbLso7Y78DG5JEDxMth4lZvfWB8e89LtSObByyWCBHWnlpsnMihO/x+x8HkkXV7xN4z/ivGJGMjUhGMR09H7PlArn/wv6FO3XZcFCol1SPnauiRedDQ96gW/wLPEZ3uyf9bbPzIZroB/nRAb57PEEFCBV30Q5H/KtmaF3p9B5+SRvxsBIdLb6yCNuvNa6eSfvSEGpSlqB86dcOgCh99P6iQgwv6TXhcsNtkPJYRfzq7btxMxpzWNHwENi7ER6pLSnDWrLQFMkbrV4QUKSUQybzQzMMXqPA56QQybwIPxIhldAw88gDx8HggTx2ww4nD+7O81jjuQwJ/YYNXoVtUoshtM0Y9se9w3j2gO+M6oMf2MEv5wEOTX455L+ND+BEGkpnOQRM29QPuaB8BLKtxHeFpQm5UBh2PTtwZ/ueLLxAqVCRFqGQqsWtEcBviSxKlfD2XrkuITyUUGbJtCvNKpDICOtFK1zMk0MoXatIBO5yQ0/5mP1rkPzDjnMqa6dzKU70mGB6x37wwM4pK7cBTtICfLhoXODOAPwRNAGIVPqrtT51B4Fk0gWRCV9YDnKumGiRjIqWgPOETR2LJY82bx4UEDSGLwB+64E5sht3wM9Op5IACTYN15zF9rVqtOg3EeAV3IEfwQK/pqIV1cGGdpIIdRjbbI/4+sr4bzjqxBo3Yb8EwAfWIVChlXjNoCcFayDqYkGlEqZZrZM7oe8tAuVCKPCEOCIL5BR1mgov5jguP3+Nj9qMzc0Gtrivqa6ryAJoJDUkTthrRn+E8T3L82tftW5430m+djfB7pn7i4dv5+5H87/h3nveD9Ml+CK+yLuChkGtLCr0C0EEoumbZ7jPCzYyTZpkv81LSOgCKFMxTSAt/xFUimm2SMRF00GYZZ+tgltxUS+pir4Kc2aCWcjmMzHqJfezmts5ji1SZWCBm/BlCi1JR8Ed2UZEE0M8CzBcgzuw7C/qSr4WvBozBJiM6sB7OjLOtrNsFvS2Wg3HB8AZ8mR7khVIgM+Mni2bGTvjphJ4n8DVAp263vJ5T+SolVOA7QWAI9JIJUjifmT8y58T8E4cZmB6di8v9jZxAb7IK48iUcVLIECmJobAri4l6ZT6OxPWOQ7c9D8pej074wYQNPT5rqNSUdVtZV/s+iI2ivk919FUAVhvdEf7O2G0EWH6Qo+CTVaUUJX9wCZhUA/NgXizaMxQIJsgiYJJhjUeYnBBq5gaWaA0whSoCXaBQ575I5qVg/8wwavlKcGVISen7hZjCFPC7ELsAPKPSpjPzFAzKFLhSXVfgP+A/FeGekP+I64wf7DhA2LF273kp2A4YsItlNz67BWmR8WpgAkuTZSEOoYuOLJfbwI4MVUPXX4C1cDUM7GH6Bt6XrIZeK6/Z5KY1hywGtw9dVQ+fid+Ia0Y44z3Di2PdddQnx7fXuC1r0ZE92kjjRZ9MygssMG2fbjgw4OS9BaXbLX5JoRdBL+ClauX1vy/oKVUysLfQs7gWSiBFezKn4C/Eaa20V6iEYPMSF+i/Hq/06eNv6Pk6jBv9P/ahXRbVrqriP8VaRFnB7KZLmB8to/ec2GHL3vRxe+J54aQjMo7sG3Bu6M3q8dEO/VRKUMHnIq9VX8lUpAF/3qDbm6ueelFo0szz1TKN1OcGMwF3Ju+egDM58sx6PxE7EwZf8E/zZZxpXZheSdWKDAbqNDNk0ch6MnrNB/+ZNWMC78yecUEpiw+NgRlZ1S4kXgJ9wdEs5i6ItWjGfyJCXa0aVoPWPMdd+W9jA9dXG11frZociQ3sA9bHCZ6PwAm+R/NMQCY66Yhpj1ugab+Z0S2osd2C7qXCAa1y0sKB8fm0h5eTMhd16KwgF+xp5muJKnFgbJiXXiMHqV5P7jik8rPg2/utbh937Kv27TzokX3ljj3mlr3p9niW90z2U9NfxAUTgdI6fGzFGcD6Cl/wgTG0Z3idJ/RwZhzA9kPJH5rYp8zast8/EKMj695MIPLeQWJtnIt0xqd36H6LLrY8E3gd9Xp6YC9+IjaO5NYzpesHfGsH7InxA21H1oGjcfPMdeTZCzNKIC9ZNGDn9YA9uqKCXoQeIY+9gj2CtN3P+rfQ+9fA80P8pu8SG4n1a+Kx4aCFA+MJ25zpa36Ffy/zopKJDw9yfqhdr1I7Lejbf9v2joNiw+1TuT3uOcM7sl89a5pmR4tmcDhfnfG1AzLvkHnLc/MRWhN69A9dFkYuyyLUDU9FN+zpX2wGykEvNr1W2KAEouKjI3yd8NkJ4QqN66HTFfbZrDueowDKq3VPWw/PlXgL4kcNt8cPyL1hzourgfzWqSsFxHGRE90N0KqUiQ5t/wKNCnALHjhFrhk+ZnQ5Y2MhX0hCTXzTb5momWCWotp1WpEzN8hTiJeZ8Sd0/OxrE07j+z12tr0PrINHbHUkt9gHWolvHOk/Uc7QTnzTQNF4d71Cq68VeRJZAvIGwfOvQjQ+M10GtiwtN/Z9lUA2otczYP8uyFxZe5MYLUVK31OpWVQKeqVueTr8occvagcOBXZfNJIf9sSUoeVG4uyB55p7Do3vOC95xP72H+euuekT28OBBAIH358CHMPOYUB3EJjlIHAAH5sTeXRwCn/WPYfItzzA3vJ26I63Qw8kZitwEgLA6MBCdrVZ64MX1/r041f6+MMXJLHSEsJbHxgBLh+ZNy6pbrVWN6xVOAyJHFpSOWCYHQH5wKblgTfd9yT+Ww6W3nEQ/P7+oPfU73jgescBiH9p/OW77eUwmdIPYO9pfyQpbVHKnoA4EtSWKzBesAiMpeoRPexRdED/6uVLvfzwA33w0Uf66OOPOUC7Uc8CnZkKQ6TEeHHN6IpYUkQoma+Q7DAjQXN0ALJ4PG+s/6urg/4HH5z0v/9F6N+/XZBt1oQq+ej5agsVN6BRgYyNP+AsA8buS1GF16QjcCiZWPAN7Qgq8vVcuv7PAV0RIAWaHIkDUbcIE05xZhE9we/hsCeBOaF4Po7HuL7r1BwOOiMBcSYQzwSVN8pnEujI/EtykaIWFRxZKMYBuzA2CNIuFkFRFZoFEEltQQHWlenPJOozD1x7Fp3H3SOJbUti26GnnbaHew4WX3PQ+KVuH99re9xyYHLWwuLQoZvsCugCfVqvAHjP2GCinG1shUrp1Pe9bm5e6euffUPf/8Gv69d/4zf1m7/9O/ot4Hvf/4E+/fpn+pAXBJ98+pk+/exb1D/T9c0Hqt1aie4VqYU/oFOgT9xBhUDtCNqaId+rXYviV8Yx9HJPEp3HEws6qxi8JWPPHAC/f3/Lgfgv9PkXn+vNmy919+6N3u0e9Pdeflvf/eU/1vH+Vre3yP340GyTpUC3KCMVEdSruq4HunY/QWcisUxOmtgrIpChIzGusU2V/dYbgwMHS3uSw5G4ENfAgfJqdaWBOBhWK0UWksvIi4QDLwa2vCB4AO6pP+jA4fH5tCM/nJg56j10/tpO+h9dSy+CJuw7AyP+4ZjbEX9bDhTv2RQ4V9w/7tvm4IHYfCR+t+SALUl3x4K7I/HuXRKrR/sZtjTPi511tgUWWcYR+bzoC//Kgsahe6bul0J7Fv09L4kc82d04cS3wNYYoR9/8Ik+u3unF+i+Nl2mMJ+YLpkGYFrP8Ezb5Qz+CR5m5HV94Z5JYL7wZbNz03BBCryhwDEigmZ4hImIUMSvgtp9trZUyaKBOFr3VdeccnpRfnU96MYHmNhlRT4a8GWDc0IosMPS7BoRSnLEQhshrRP6f47RET2eaDywWJzI5WdicyJ2Z+RluDJTnluhXWoqMuR2x/YRHe7Q15F5o/2LOZ43owvjOIHrgM2M03O6rigisZPY7M3aY0vbdN9oj/A7aQbPgh6FDifmn/DDL37zP9C0ftCyv1L3n/xII3Fi/DNjFkmoRgVbF2Ku61IVPiu0SklloF8M0HCKsQqVDPUl0WfKDzGrnhLoqsRwGe/Izu4Ibetkhp+aRV5oV13XDo6HoWroOw1M6lg3KjRLKcwPQY5S5OZkTNWKcauhk6FjnIIh6Mp+Ylr22zM6PLIRPrNGWO4ZHc6MQVT4kWABvc3yBuGA3h73Zw4mT8CBQ8qj3DYxZ8FeAR9Zq4K655+x0xldTsSG762ziFA+Aeyg7hncJ+J6z9p+1MhYcUUE4xKdPUEk9+gUJDNMnfGdE3CAb/Ng8P0Jv5rgn2EChQpyF3RuPVVsFYBQ1MRGZYaphbHiyqcxpRR5omWaLRdIMmtr81ZlJI9MPMwjllAHPr3oyMba9I80WocT/Bl8GHnhI1QyVKNgy2zQw1dXi8xXINssc4V8Cmqhds9kWGj6P4+LzpYNGuNknU3QHnUkt5zIS2dgZPACgECBDSICbMltAOAH6UR/eyhDd2dwneH9xL7G808cwLi+40HWOdByTdBEXW3yglwzcTJjI/vIzP1ovkybcU2V0LwQCy3oakGGBjS6y3q4QCrRScLeM7jfwNA/+cB60MhQRYSCSgIRIeNxPfOCSwGbEBvha8K2I7LyQZcLvIhOFEC/aHEDrLlAPCZGyjrjS8GtAD4uBLkLUCn4Ty3ZYqy0gWADZ9MJdrFORH5oc/mKCHAYJPvlRW8SU+Qr+IrnEYwVdSkll+apgZDVMgLcZynqutLiuseHEr6WZpdZC/ljYV2nogU9CEIzfSOxOLUDgFEjdp/hFa2YChDKAmRRwkO0lkAvkvXHUM1U7DuzcVK3CiX4wcZFRZV6iaSWknEAMzawjx3IMfZZhjR/T/RXMsRHIcHiIqNs9qIyQdDzTqwXIzgm8w9d10f6j/jfEZ/be20mCFvs4c9NLhsVnAXMFZlqSXQXgh1dJFqe6FE2CSXrz+MMhTnJ4ECMBC5lKDMUAE2KULtQLRggyCdpLJlNvlqKCnQzKBUc/AZCRisTfaWkpL08zfHYEqnkPkP0SO4P8DYayG5dWi+GGf20vEU/DICbD65t25zRjXU3Eo8jdbd9NVZczIGMDNwp+GqagMaE304uwX/R9cyed2J9nOV247L/Qo1ZTx8jABmiK8I39MJv4M1mAAAQAElEQVT0ZLuZhwaTQAurtkAIE2r2Fyg8JYsUCJ4NJDU0MMoMcYEOPkT+W3QkV9kvcCnhxuBRm1syldZ5EbEZ2KFcStqcY0m3Aj3MCXkWLdBvepFoT3mdNWSEUoKFkC9/N6A9IhSNjksgDB61yHoxn6CVS7dGhEoaUrZ1PteT+yeISIUuVzL+uW7prTPDBFKXFNC5jI0IcKZqSQ5pikqtquD6CgcIlmaDRWfi5MCh0WWdmGXfMM6v+ISDlJStDL65Yf4MUdtxBg8hiO7iiWZRB72hlrYP6buqDvCexNB1pfHUdylDhUdD0wHYQS1QN5+a8A/bApfTpYQ/6J0w7uhBulyeAwOyzazriT7DbB/Hb93mvsBnUI1KCXzgAv1Q1HmfRVvCC6pXhhp4rO8LfbVBYW6R20zZOjLtm8O39KMv/7taH77hZt3+8H+j/9/139IRBCVTJQHmU1A37qXhgByyIhPr7JE9qQ979uyhXNoeswU3zxBKSsvYnr0DMgYKf1xNmC4g7LvQaqgyv56z2DjoQ+hhoZzQSftlMHuDM+uB6xMHyqblfuvJpIwzIuDzCWhI7s3DDM6p4Rl1Jscaz9TWkPliN5yx4TNNCaumIlJKOAqAPZIPus5P9hV4ay3sSzutOYdZb1barAetV0Nrs/5N1zY9YfuWw9CN7xeYtU7amBBLzwwPI3qdtEDfNhcnsUlPABPr3PnMXhLZF57lmcK4RTN+NcI3YmleKlgrJbPIySwfPOePbV/7yIHVI4fEj5Q+vHqkvgX2h5MMR2Q6jws4oYZzmMcRvQtChUTT9UVR4BObToDpivFCJ8HZUtDp4cbjXxB73+gfvkya+bOIYbwGWDgwnjlbAFjrDoeRPfIJOMPDWTt86cz6iEjoQjpTcV48MPZIvJ/wtwO50s9BBo+d4SEULVab7jkwHeA1sUvYZkpyY2LvRe+Oi/4N7P6XZ2lDf88zTkluFs465rOaf2Any4YJFOgwwZH4Z2RVZJEv6+WI7+14xmjAc/6OZ+EDCfxkH0MRTUcMntHViHEO7OmPPN+1kmehs/2OcQy5fEIqJXgeqrrigPVq6DnQreSaopIh8THOCcZm5i3gDdo65vRNltQKuVdD9/Q3IHryGHNLKhlYMhqeWgrnNIWxnVbMK8xP+mtJddx3fVWhrnYtbW5ljMeVDKXUIH615IYPLYss79L4k3AjJbHTldriwXgYpBl/NSBCq1/OMCaeYyfZzkf84IS9z+zdJ/zhjM3PlCM+atsYR6AQzze43vjvCrwbArohIRcfiuA+Ve3HtahzDkfOFeDnzr7rFMj27PMRAk+q2D+a7L4PRaGtFOVTWUtRBVcd3J6NjuWakO8Av4Yjvmu/OBCMDfCDE34y4ycEmwItRUiQD0UA4rLmKP7kE1TjqZ9SQAjlzZogcCIpzDgZ0zXjIDveSrx5d6d37251x+HxnkOgI0464nTQU0SqZlGtFUENRVLoRIA9cAD84DexBOcBIxxOi47n1GFKPXCS//7hqDe3e/mva/oA+NYHwCT/A3NPJLcR4Q1OtBNJayJpnTn09IHW4+MjB233+vLNrd7dPcpJ6EzAIYImgm2Bh1kyixpxIivukbnbwwEeTjrD/0S7B0SEZBDXc6lwl+R7YISfIwG/RR9Odo8kPx8M/CtXB/3OcNb/7Cehnx4Zrj99Ldw6wJpzQaZgHTvxaujlA3fr7QTf949bktdRZ4y7QNnjDUy/fJh7qUiuGlwL7gwUinDtT8BOgREl5FywpfGdUJDfjj88HHR/f8amo3bbuSW22hFcHLSvSXzrda8VB1pDH+px3g7A37GxlDhyEowL9KZp0dH2As446kiAnbD3fnfWEdtPBFphXEFuhbDNpDMJ74ifHYBRs5LNR10VJTQWxthuMzqYBOtMWpi/0E5VhogQH6VCHX63WW/04sWH+vDDT/Tpp1/XZ9/4pj786GNt/KvcrofnVCbApHCZRbUOqv1G/eqlSncF3h7eQhGhrist4XVsJGoJ5i60L3AEV02PE6o1mNNFvhyEE3Y8E5DT6aDxeNCRA9sdcL/d6f39g15zePzlu3fo/EG3+NI/vvma/uuv/76up6Mmgngk7s4E9YiN5mazRSN+eiTJH1gg7BszfrgQFzNg/41IDX2vq6urBhveMhtevLjRBx+80suXL9hQbJS1g8aCrU681NlxOPyou7t7+UDbsf3m7a3evb/XljdRI/YxP6Z34BBwxIZvVPR/euz0XxqknoXSD5dH+Dwhh/md7FxWBOAq7NvtNHMzwTPKU0Rii6LaVXVDVemrEv1agwZWSQUDa5dar4uumh92+GGnjrElE+xixAVmaiN6O6Mj620idnzE/Ycff6Zf/+XP9HLPKTf2FFjVLlN5htbwK1+08/mqgXpwY36Mwu5r8kklIsAY4ovPAlD1bfwJfxcOF4qF/kVUWumN2gVE3gz1yOrFY0PcXbHh2wDD0KnWItNanvQHSXRQ2BT26lmcy5PeJuLvROy59JzNpkN3nQZit3NcsVAV82wOMIr9acJPF+IuclEWqRB3FV+HQTnPnbGr7Za0G0cHjxcost16NhUB3hF8e/z1ciB2JAcf9MDLgrv7ne556bfjRcIJ/zjgvzs2iG+XX+pnv/n7cCLlm880/MFvyb6ctFR47JG57yo6KS0Ge2zuPLleDfjAgD8AV64X1ZqMSeI02aRUNiHZYEBm66ciT0VHkdb8ooW4DUnWo0txv6DbQkNHvLfNDv5mG6ywRS2J76pdpRb1Q4+evHGjXfYK8GJW+/2Ef4/EiAF0ja8O3TFNoCFyFmDWZSZlLPI4CU5cgcnIogTEvXWPa6uSuzaba62vXmjghU8tBZ9JlWIIZQmJj+NGT1eEGySGqNJvPvrmL/ALUtv22Gx20JaccuIhyPx7+uIvIECaWVRKVa1F9sNMKbBRhLiW5idH/MSxN+EH5oEp0Ex1tk0xj0UlUwIf6UojOj/hewfidMfDgv9mjtfu9/jLLevR3eNBfkF8x75hyxpywq+tC+c6k1j44oMUF04D1ImMFVqW0XbruqqEyYm4MF+e79GYGnsumH1hrTPM1KUsRV3fqa9VPXP72uFHndb4wGboNdDn9TqRwfbdwffBm0pkN40FOohl5QKmZGmlAk8DcdN8ulZ0UpToYgEPKUuiNJ8ZKbdnhiJCILnw6Vpj2pUnUFzGFilS4pYHoVm+CjofuoIMRZW68ZVQu+KpbDcLFMAL23+iRwZ4fGSqJFBSNUurJ0gqOgr4MyX/YnUi/19sMbOmzO3B0bFkMoW5CQ5xLU0xUkSotbk9UjQowFfwrYpuLmVRFPp04Y8C/mYt8NoA4lS14Egu3V8ilMEcCLuNEIQf5kvoUNQX2WYnbHU8TjpguxP5aMIH7RsMQ8ZQhW6Fl868IKtA5jxomKBHeOMzjLbuKOyD9kn3wSQ8CJFCocuFaCrwVqiUTFknrmcbEYwHaG90oVeJM9O+lB2+UlWzKrM0cL3Zg3FZCriT9lBEyhdsmWWzIkE3wQ1ppRgjX4xApgV7TDA/IpNlG9lvjOjijOIu90vTmeVlRsPHNMk4S6hCuxawpqC30L+4S/FEL8TFV2HMMHRaDchBPWhmuio5sR+KvL4HdbCAQ9jqgoth4AtFkRKchTElUslk3y8wc4LXIzY8sC/ZE4eORfOPSEwPZYa6LCollZEXfCHxaV+tlKC78H0pTb3dPH353sAS6QFNVu+7JmhPBI7jF1ba6ABhGDvo3Ga/ADl9AYjYkEYmTE9gPbs+Nr1P7PcnHfDNM7nObaYzYyM+bT5oL2xQ4dNQz3zPCHwZu8Cf4AB6DDAPnsCdMoUO6AuJAWKa/NXGUPMnIugKV93F+PjKv5hOH83GC0P2C9N1DBoXU4Wa8ddUKcHchGaqYAP7SYWBmkWlALSVkvSHPC8kymCOLiX9kRI3Ctc9QJfLOXzCd21/04UjD2NuKBhyATNpoIHW1sZXGGhiyeXbnwBFtBGQAYdUBF8hRaQiQgGfJUKC/1CYHHaciQ00D4mgvTA53CcucpPaA4poCabFReaSsvy1hArjCzgTEDgsS9Ol5cKWjYh8gZUxHhtJnaakpCBOpBk7GCZKw8x89zFFEaE2NgQ9KUtQJhDERFKm3J+ZZkEjvux4st9N5IIJA5sV82anQlr5vg0WV6jNLwrVJ1qQaHgDHg2FBrr0FeCMAaghWeR/EuKzx9/Sn33zr6qbrpTrz/VHv/Ov62/lrfyLR7WxM8RmhRbVIta00KpPrZ+gq+5ZyMmTzPuJ/b/5l8fTF56Nfs7sM/xsciK2DCPyzthpaZgD2cJiiqHNvp4fKVlvro/Eu9eO0bpBz9a1db8QyzNtc3tOmtXa6V8M86K5wQx/s9rcRneR42aib0TPZw6kfChJGmCcNEFr5PnZh5Cwr6ypgvB9X5C/Sij0zJgDOe85750YH5K6LtuYUivzipr/lmxy+FlD6HQBhH4i/C14FLzRivAT/EzI47w0IdMZffoHYU0u+kbgzHP9ua2jsw77CThzXjHyjHvmrGfUmWd5z5+dXKBhOmGfUDRaJ+YeDlOb4/OT3f6kA3s8y2zZPW3BNhN7C+f3fes/gxtAZq/fR8YbrKNgbHJYjJQqS0G30oSeT/B6QhYfnh6oH60z/OAM3oXxNTo4Yjx6m5Dd+nzgrGK3G4nvRR06HLpONauMG5Oipxk+JmCUx+8PZ/nHMXv2EyMG7Lqim5crvXi51tXNSptNLz8jVdpLs2Enr4XjUPUfYM//Iecir5ZFmEOzi5kq8oQpRkK7KAs80ndGhhP79XYGwJpn20y00aXLFQrmGRKlB9IZ7wL+EfnOyO799gk+R/QyQvDin4Ko5DmOpx4+V13VeuhbPE/oa8dZ3BG7j+jV9CJCkSFFoO8Zm48awTtDR9BL2jv4XvdV3jcb34Bv1iwNZ8jzotnJ+DISfYcqvtrVoprpxwhNxondhCAl6ae90m89911Flx2AjmmDJKTBhlwLfHhN9PwRuUf8eELmCf7BDK3kebGoK4ncMnpN8G0fPJEjjuwrDGfTBxdd4BY2WjSD33hG+DJM2MC4BY+IoUq81hLgDSGmzJe/CrR69LFiP7TZDHpxtdYHnNFcrVfIUNV12eRGxDbX47tKO3q0XphOu0AV/lJCo5AOsl+UnbiXxH2kZEjKCR4NsNZwD/C2At8KvKvaaQBBX4sMlQlMCQhQKOTLzmPJI6K1+LsB9+43LCjkTLLwL0sn6h44Ey0+IH3z/kFv3t1z0PXI4eJOJw4AzBBmQphQgZm+VpRWqHsxCh1RenubxKHB1gGGQQ4kyeOYOnBo/OgD4/uD3t7tODTeUm71nkOGRw4WjiQXJ5jRRoEXG2e28Xm4PR/3Ou62enx41Lvbe71+e6/3tzsOuo4chs048IxxRXoM66vBiNMceAuz5fBuy4Hxnvo4nRk3t/6wpuUr+DKIdpfG4VKa4OV4PMsHH+bRv5z8H19vWIKFvAAAEABJREFU9a1y1v/2Z6lfcFj8rGeQqM36Ff26Lbkvmeq7+nQAslHFeA7qew7jd/B2hlfjsW71py63/Cqo0YgIKsDljnoCvpeE7hYWtwU7CokWwBvTPTp+4LD+4f6kh7sRmRYh3oUvHHu16tvB1Gqo6nGsipNeQNg3lHhxFBIaNB08x7bhneXD4olEc/LCQFI87Me2EFfGV5zW2WCaR515o3acTvjBWRN/oktVDrhcCvZn+JykZkO/HbxIHRKyRoSSalIWwPpbrzck6w84JObA+Ouf6bNvfqv9gvz6+lpdV+G5MieZzlz0X9B56XoOCq44CHqh2m2k7DRDLDKxSaozT2w+stCVYq65mCXesFqfTa9wSAOfhbkLvndGB8d2WDzzcuLMgeVut+MQZK93+Ovr2zt9+fa93vOyY0f/57nS39l8Tb93+EJB7E34+NkHzpTzbFr4HXF0JN4OhyMPF2Oj40Tm/hmjRQQyDPI/aXK12WgDXJGQXtzc6NWrlxwYv9R6vcZmVU6ORxaf7XbLgd6D/B8RvuMQ+y0vg/xP0Lx7f0cc7TS22JjagnDE5ycn3Ch6U9b6W6dO/+r6pIXNihfPE4nZPjvb1+BFXAsM+n5Chhl/nikXbKpIJbqvfVHPgUztU1GTngDUrkipp32NP1xfdVpvOg1Drx47ZimMYSymQDvCXMTlhF7OOreYnjDPrF2t+oOvf1Pfe/NaFV6YRPpbGg3fMt1NUug/56KXT+uKRQEkN7iFDBHcPAE1GYwkqEWEZBAuAUBUcMvNBY+7GEGb5I2zY2qoRV5gN8Tc1WZoh6KrHt+kPSC8gMd5MCLQC2PRR4/+skTDO+EDZxb1CRsV4mzNZsWw4sG8Q4/VPsxc0OA7s0b8acTXFnKCD4wxh0oXxAD4+EzgO5F/FxRVmNtBqyMWOuzkej908mYosMUZmz9vnHb4p9cKHxjf3uNfHBzvyf0n/O2I/7Y+Xpz8Yv0P9LPv//tmR+s//m0NX3y36aMiz9AVrYABW3cu+45FtddqtVLTDYfFV+teA+09PA3wNMDfaqhaAwMyD8zraTe/Cf+R4sJbkAeFyaq42GTWTCzbpj1z7G/rJxu4LMi3MGdRqGRRN3QqtUpGuIDJIC7GjPj3iZidrFOaKvgqPFimgg2t59AMprnZ3T4l8xUMpjXAachSFPx5dtSu9sTztfxXDodhUKE/0VPJVHU9GB16upanUkrTpK9ktjxmHRX4WeDB9j+cTrK9bJ8jm6QWn8jR5KWMCGilLEeCo0DTdAO8fOzWGonrI7nqjK94nyD/IgWZms9gG8vflVR6goSuF01sZLwZO6KrLf7iA+J3d1u1A2P8xfcN/LcSWD+O5BZUqxk/m6nMlNygHmQlLgN6AX7z2fdVG3JKX6siAv6gx3imwS/j/ZmlGflmGmf8nKoyUn3tiC2g1rahXHWdroaeFxG91u6jPZTkw0k7HmTs8yfWvImYa3jgCNUK88s4IxgN3o55HfNrVy72gldxTR6vUAbtmSqZ4iOmyZd5nMy7eQbEw4QUcn8EJYMjQov/QDBSsq4HdNDVAq1sOKMENKSQGjDcH7Pa1gJItHt3BryVZB42K6UomVuoV4BbQa7Jhtk1saeY0KH3jNal781zMqgyuGTKNBfGCAoZqQSP++WLcVkKfBZdaLgs8JqiSxhJjRhzXRrNBLMX/aIQf7BllmC+5El0w5eabKiEcmk+cMbOR+898fP9YdQRfx3Zo8xGBv6A12JeaiVWqkqyHoHfvjo5VzIWd20smYZxO07Mz+wG44BpPrJF1O7V8FRsUZC7JPJnKAxBaaCetJdSmx4qftLBQy0d951KwksAWVRdMq7AZ8ki595gviKQ3RQFf4tVxX3IeJM+gwRXyIO6GMM4lGnZRmJxxH/PwIiODK7T3fAs+JxBT1fJQD+pSh4p4EZM+Qrwl5QiQr5CwZhCPBmQjfHOd+4urDPO0ZUSdPK1YKkngmKq4glXMiC5yRJKl1ka/+b7QOwdsOme54oDdj1jo4stAr2lKgzVTJWAmwYyarUr+DZQLM9CtDpftLvN9m1Av93EYPwTeprxffvOgk4ZrohowGx5nNvpEq1iuiYaRvgbrW9K4xgpnTdshxM57ogMhjOONs2zmAIYS0PRvmaQPfNEVQuGmrEdS1jrN/0GTOYDfaG3QB9BKa4AGNrQ+msRqkZHamONU1yII1TXIBjwNIt9/CIf1CzQbIaASGE8Lo6+9UQnlCDIEtynmg2ouzQUEGYGY1IRLvVUBm0CKOkPiXZJucAWALsLsUbBPe1xAVAwR8rLLcJR8QgGhkJJR0RI1A0sGU9jaOMjrohQQDMB3Aa+g3hLNRki2r24UDf5ZJbLiFBGgjUaPlTRSpMOWt2XmarEay2UWcAZ6Bq88nWJScs0M3nBcRbKoAvUyqeytJsEo3toZNxsHzTgh867ixkyYbrDI5EjzRv0k/mu20alBPwE8hQlPC2MHbGlY8f+6Pps/OAzLwt1wRMSg92jgZAyxHzDEz5wJbgLHcYraBbu3SZfIQUxbkie9b795i/oO2/+inxdffy39Xd/8H/UTxfBl1uwNdQE7QXHdt6o4OrJIQN72dWQ7AdTFVpWuONnJEd7DzJ5YWKuaUfSi79cDoJGObaO7JEJNU0z+V0JR6mFHMcwzcsCzPKV4LbNFtpGcJ6Z5HJGL7MHw9cMWO/Wv+lO2GNhPB9wzmp9tF36Jl3KGRoL9BeN48xewiDuLzCSE0avTcxrfJSU9w1dV9UPVYKvkXkHDk8Pzn+sZR4vLu95u7608YU1pDA3M5tOmcYIZEOnaAVbcIu+LYrXsBEfmJCtAbo0zgm5R/hwrDd/M2/0nfyretN33n06ND5w2Hpijz/yTDHybI8mobEIN5CCDwxYb+en50XnbO+hduzvDjxbnpB5ggfTEvaYoHuCxuXA+MRZ0ySPaW20n8j7E/yIh7+AAFIqOAj2/YRQI7KcMcSR+hE5DsAR2n5WWRhXSlHgIDPzR/Ds0aUPsB/hh6Hqu649X9R6GSdU53En/OAIfcOe8sBh8Z49rHN26VI3L1a6ebnW5nql9dWgft1hj05Zinpssx56nlE6/Zj63+U54y9Bt2qRdQO7Ng1yBGbONqdYb4vwlYmztFFH9toH9HyED+vIcxahAXTGN/P8DaD4RWp4R/yl6cDzWFvO80wELpo9wMD8jGTvWNj31ib3uofnLBqxiW11erYPYwUE4xXGP6v5CngXbLaAtEC760rD473oQL1Hjx06KMwLJja+0ang2zKWkupqqlIaxDVhCIMYXDJaf5dFtVZ02WndD/Izmm2U0Fzw7dlg+YARnk6sqSO+MuK39mFIX+RE/xV+En7Mw4ScJ/R0Rs4j4w/Y9oy/uF1a+MM3urKd7F9uPzPeujXuxmMI3EG8BXaQScnoI0NZUtbJCvtfrQfdcGD88majmw0y0Gb9VMZkBHNDlbi1XLUU8KUi3C761L5Qg7KTKuAyXFa6CpDRxnsfZ4Dthq+v6K2rWlGuKPuu4OdVtRZ10MkFRfORr4hoSPjyrVxG0KaQrwiXYblJbLNOKHs04AQnnPORB7l3HCp9+fqdvvjyrX7xBeXr9+3XiPccDNwZeOjzX0Xf7Q86Yig/EB4wwB7FP/CWwg+EX7570FsOdv3PTNxvz7rnofB+e9IDh5c7xuwIwAMGOzGvGQND2jgTxjmPJI7TQQcOVPdP4AOI7XYv/0rpjoPmu3vqlD7I3YPrBC4bWMg5o4wDB0p3Dz70vtXtrfl/x+HYI8noJDsD/kbynjXiYHagI0G2bwcdRz1sDzLeRw5Atn5gJFE42f21W+mKTY0BEhfPsou1G/2pK9FzZdO/5sF/6Hu5LtpmCJ+haXoOwBm5bWij+VMI2s3FVlKIqRQhX/6O4JsPTPABA3gXQE/wXJ9I7Nax39TtOdDd8mZt1/7XWaGHBEITifTM4b4c1DiUg//iZEVdTUUyToyD+BypJUOiLSlLBLKlemTtu9oSUd/jnF16iGYOFiY2O2d87MRbyTkW+UGictiTjImCLxovOhxJHNYHuUiQky/QCzJANCiR0DOdTsN6JR+OXl1dtUOmnuSfWZSZighJcflDve+d4D/Sp599B/iuPvnat/TRJ5/pxYsPtN6sNMDPeqgc4HUNXF/3RdZD5SAKlCoZKvBbCvi1yDqe0e+Mv/rFxhmfHXnJ4bYTPrnbHeR/12lLad86sAh8oU532elHuy90Ph60fdxqy8Ga/y3UEwc7EzoQuBOCpRSCvCJPaKb9xKHz+XiU6XFS2tp7dL6yj5GMXHa1yGMPh522j4+6v7/H/+9lGid8XGik1g59bdDdFfKtwFMVAR2gwNu8JHE96XF31N+6O+v/eTvrvzYcFch68dkZ2fE5cUXo8of6smhyAjevxPWBFwkHFsrjcSHuRF9hUKcsnQp0ohRFSeyKPtHtEqGJeLCvHJl/As7kgwmHALUiUmKMKTuGL+NGcI/aKvTly5f67T/+iQboi3EMbkWIq31JreArlArwPZd6Gi+1TvkWluBTQqUiDIClQVcWoXZ0F/h9kIRDtYSSCYHtpFkoSHzJB8WFvg45bRv7k+PLh13XbDIMa3yvJxZqJlOi6cAyj8g9os8ZnItxEjsu7XfGDzl5jnGv+sqBV5VxrcA3dEksPkPRgC+vOGBbr3r8u9f1ZsViXJucMzSiSD3+33NwX1lgEuQzSrf+naePLKzexJ2c7/GjI3AgX+7wc+dIl0fWjxH72W4HNoduN/zBx7+vN5/+A/l6+Ye/p/XuQ3RW0GFpOlugfwLvmbw4sg5ZtohofYnuzAu37b6Wor5e5g4YoTNgnJ72GqmikOcv8G5fGvEf83NkfRiRwfklQfaMp+EAn+nAhk7QPyDHjk3y7kk+141jxh5Or8024J0Zu2AbmeZXoCf6EyE6cTOrQK9kYKtQyVRSj7jwOZEXj+SBPbF9YM1yjjjjvwv4Kjm1q1UXGatKSVrxMGSzfPqVKwJ83Js/95m3GVtYn2fHUYNRCzIwTJEJvgLujhxTqCd8GeiN4OtXP6GMbHJEXPoWiXhedME/t3zhjbXBuj6j7wM0rbsH1tB71v471tVb4J7N+qP3ANjjyJgTuuQDPumJPUUENEOBzCWKAn6lkJYQ4gPUlbrwIfiYNILE/npmPXN7wSea/iiL8ZSQ0QRTa4Z6fGfoulZ2jOloKwboJCDTEiQxIxGNPX0T9AAgSZAlZQG6mugxibOUN2neiHelYWHeTE4GMI55h3k4F3jADaPNJpQNVwlFShnu50tPY+in6qlqVbqiQei5dIf1N/Llg6sJh54N+IFpeN7z2AKBCi1DoTEhGhHQNb7Q82X/nkHMEo59ZmD5igfjgzuGum3Gdk1LQm3wlAr0U9Br4scli7KkKlCedFVdcn8pQzXdT1lEPUSXailAkC+ASt1AR5aiKEFWDFneEZvP6HdGwTOl/bL5lXMKzDsW3L4wQysPO6cAABAASURBVLpwLq4whL9dwZ8iGZH4kuT5Lfexrz2Cx/dnYv5M3XCiPLGnGa1jaDbFGM0TfmMN6peSDj4mZfm7JkdFttLAfjp0lZzdN3/sq/uqCnJW9FSsQ8sdyI3tQomOox1MXfRWhPpoEyW9EGKYov0RF5I33SyNzRkfmeG7aSJSaQAB08QUwDOllNqtuFwvIC3JeCCoB+3WJ6jB27C1FuMJZhooWhuUvyqfR4Zb/AV4jtudv+y705OunXudUw4cAhmcM87E+gh4jGk3NPCTIDFfmSEDaM2enr4oL5+I1gNroQiA5jDwxUcGBLpMgynzhLrkOJohiEtpRoeOM7e5/wKXOJjxh6UBk/EBmYYVCI3F85nLh7ywsN7PWjyWcQt9nsEw7vx9YcGRNbc+tOgBALdy2wxjLttcN9J3meXKBSxPQt+ASwn3kkvYakPbNIg0nijbLL7a/VMphewnJYtKpkrbF6db4f/Z07kPgH4+KtTtM8mNoWTg70/A/K5c6hEBHj1dyEit8QRt0RMRjWaCT9y7TySaNos+D7NNmi1gesZ32hgJnkMJ/VJSpQSzxWENM5BzYuzIvtbPQJfx8K6UGBWUjsmr1cCeiZfYlKu2z67qHb9ZkMVQNaBQt3XE6qUs6rvU5Z6yeBz04RUVgFlc8IDdqYhmF/ApBQMiJBmkZuMJeQywS8uiSAmRxFDBhlKL/O/NNoho+bJaXvgpmSqZStprhgo6qAbaPCYZF9RFvxTSr8BFJ7Sha6hK9IXAVchNNRsucS34oOABR/C3cuz0az/7b+jj9/8CvVL3vb+qf+87/6ZOHARfrZKD4BBbVviUuk6XdZMD4s06dXX1BBtKYL0O9b3auFol2G2ymt6MQhrA6KWUzIqBJrNzAbhYgGZv8saR/cnkfRaNkXQgO9XGu+exZMqxPVKZWp4fOfSddOYZbmTPNtLmNcB56FLS5zb2MyO2arGIrmQAdyuNGH4XA/WvSuqO3wmmbePLM9bCOhSKrOpqpxW+N+B7FZ0jIVhnRYCVr8R2tmHiCIFdI+KrvqAvsLm4IMO3lPSXTMaExMftsMSatyAjwFnACCAGuiSulyKJ8YCCuoGJATSF0dtKFGh3Hq1fnvv2nDegYpVS1PUd9q6qpss8j5sYN7K2eq94Yv9/9PMi+8Ij884cVmuUkoNeUy4ZUIcX7OHYFgSTNusjkTnJJS4FbtTInsvMiGFBS1ChypxWcUuEPN7za5cq6DXBI3AujPOaPqKYkfoMwEo7fJ2oEwoywJraWISZDVjMY0GvAj+lFkUW/YOhyv984u+e4MkzWhEMAyLJkfBCaZ85k4vO+NcFzqwPbD7hw6zVCDleu0xVoIBbYLHfn/C9E/Ps196zHFgrT8AZsD9OGBg0EuMDWgLXTMMZA03AaGCM29wXga4VX8VA2/e0MU1CGYXFMO12MI2zTNYByrccF5Ds4/NTm6CXkiJCtucFpIJwtkPXJb5e1HcVf6/a8Ky6wm862j1WXI1PZLV9TM90EmZq4lulkE9qw1EzocMEDGUeRvzGMkzeJ1KHJZgTY0L+4xvYk6+IUDK/A18PLwP28/nQ0BfVig0AumQb23ec52tNlRQQajbqimqWdp/4VAFqJvOT3Fe1Wa/04matVy82+vjVtT642fBMPrRnh1oSngRLjvFFjRY5Mgu6j0lzg5kS7+M8csIuM4ufdSFmVmh10PIzcQcu12mCn5Rxp43cjCKuJ2EjUqKu5yuo+B4I+qycGcVNKP/MA/LZBwA8/PuXvLfv7vQlh8U//fmX+id/+DP94U9+qZ/+4jWHx2/1s1++1k9od98Xb+50x4HXjgfCIwmY+JcPCHxY7DE/+/KdPmfM69tH+eBsB/4jieFk55ol/BNYAITnLd7EG6txOnOQdtJ+v9duv9Oeh+kdD+7+lfCeQ4gDD/KPHBy/A+frN7d6d/ug9tehOdyaYCBRlEU98gB+f/9eb998ycH3L/Xzn/9M796+1d5/Bd8yE1xNZuTecTD8wIH27cNOb98/6os39xx2bxveLbIdGHNCR3/9dtL/9zb0P/3moo7DG2JfDgKHFpW2CUHrSgVGLjh9r6trDuY2awV8HTkQtPwj9CcMYPkddMKp9XS1+1a3FK3Cl+tAPANNWqA3a8FRZnTWHIY6DbCCctHnAszQWYiOCThhoz0Jeceh8WE/8zZP6GPWw8OZQ8Wj9rxFDCUB27OAdxqGTrUrEt7mXOekt3CfbncQdVVrVn3/o+YfvtroI+DFy5U2V8xlU1C7UODQs/gDb2eS4QLfpaa6oah2qQR3oMsFp7cvTpQLigl0aD0aInyndjEU+RbN4Fvwoxm5FhLV4l6Pa/jCd1BagDYcW2z06de+oR/88Lf1w9/4Xf36b/xIP/z1H+mzb3ybwL3R0CcB2+kD3hx+yJvDD18MennT62Zdm4ydeW5QSEhJ4AWJfsEGkyY/NJ72WsajKj68gmrC04g/HkjY9tkDfnTEf0d4/of1ha6Y82fe/ER3/icrbm+xwYN2u60m5O9rxwZ1Q1JZc6i7gl7VzPjd9lG7xzvgXvvHe03no02jDjsUsgqmbhua7fZB79++ab5vn/d/iHfgpUcpVTfXN/rkk0/1nW9/W9/99nf04Ycfsxm7UikrDcMGujeSihwPvyR+v3jzXv/WT2/1H77e6r/1Ck9HLga0T/DdAJ0XQNhsJqec2DTtWPQfHo+6vTsSR2fkm3gBFJqnjkPWK2y/gu9eFZ3irTqTyP2LsAcOk27v9vILoUcOmfyr9TObF+OuyFhqVdaipaT816V3vFDakSucw96sN/ri5Qf6tc9/rs4+BE8R0XQU2MQgl5GKLIoAnku3KSVF++Ma01Xx374sGirQXYBzV3xC2vShNZvcNQvJqiuCLRl/i0F8PgDYZBELYqrIB8U9C6Djaj0U3awMqSvqa+Z3yBfwMbMTOeI3O2LVdtiT/yZiWTkpc1YBkhcxQsYZHyuSVujxxbrTNXC1rrraVF0ThzfXvV5cD8CKt5wrvbja6NXNtT58ccPYQR3zAnwd/j9sOq2uehV4WSQ5Xzxiw3fvdrq/P5Afzu0t8+jciT+eKI/Agdx49MZvklniAEe8JZ/J3dicQ8EDm8d/9K3/j/Y3n0tT1Ys/+D11tagHhNMekPP2bqfHhwMxcMBPjjois206EQ8LW7VA3kwhvyHxm6pCnPTos9aqSmeNwIJBTKYIw8b/bnfWHp/aU+4oz/CzjOgRAQvjC0YumQrBO3AkRv2r1y/ePujLd4+sA496/7DVjjViZJ59dZlnOZ+O+PqI384GZCe0NdsmbjcwDneD58AHCjJXYq2qe6I3IdvJ6xtxfU8OuH3/Xu/fv0PX9y2OC3bo+0Fd3wMddi9wiArBDRmr7gmCMuBJxNGM/kYOcGdwzLTN8tiJL/MuJI1I1VLxx54cM5AbezmHwJZQiUDGZ5FD3WDt9Pjmeug1dJ2SgZbziD4c5/dt7TzoHXH7HrDPbg8jOjvzovgk/ydwt/jRPfH8aDug4z3+fUKOibUvwAdSKVITdpESWRP/qA06eK3RSeSlscWGOMxb5NzqODnBxwnl+yDJcGKPEQqt8I3r1UAO7YnTDhlTmFszegcZPlS04mVbX2jHDwUONZst+JBY4wv0e3X2LyVtxspYVRX0UYEeH+47j0sRQhqKyAtFN8ThivaUyOmzvNE9w+fIujVhC5OzbyyuY5iAX/tjBV/Noohgpho7E0rxHLPWGhdwMs/tsw3EvUBmm9hHG5CDxxG6wMzEuRFUw1ssbxZkSCW650OH2rXoQtfkDWmF0TaBH1SCrBqqBYrQnps89FJ3+8y4hQrdCtNAdx1QSkJPKuDrSqpDN32X+BM2oFz1lA2qVl1t7QPznBedX9dDVc+8Bl3Fd4mj2snXEcbsA9ZRpuDWvD3pCEZmmJ7hr5XYwPaf2IuM5C44V0SogjOgp8Jam1V+Xt0eZj2wV3pkLWsvP/GrPb57IDft2cvunuBAW7MtfmV9zJYfEPk/AgYoF9MHxJWRxN8FEpkqMCDfFQ8Rm1WPT3YakG3oK/5XVeHrAp1K6VSzyvNKgqNah6muhDp06xxYae9KUce8rhYV8GekUtFAzxesBfVagrFFTOMuAWmxzvA7r+eYVKBWyVSCq0LTc7htYyfi5sQacMLnJnQAGQmdGsdI30J+XJo+xAVRvp8/vnPfM5ie5/jQ5IxdR3g4A8Z9aPofdWA9ObKXdazb9s5DIz5OgMJfqPFWBL9hNhop02kVvhLeLGXmpT8VyJdAtDmF9vSYpJ8++YJ/2xVxiOdF3r9P0JxpcPsziHGG8JwnsP479sL291qgY7wMsMwTPrE0WGT/9NwGT3MbOuoMFyxR82exSRgvYGG9nckvAHq2+s2LsJ8YZf8zQFaZEu6trpO6HoAnWBEiCNOBQ8AixIJINH2YqFHN5F0puYX/SNUs6KooQbrQbroTYxYDOV0KRTAWAgngMrLsfVdlGCgb9FVdSeGC8hV8WU6mUEOCJ8NFprIUiU43XfgJblP+s0CTkGbNk3BFWZ55VruYqgIB0y/J6KAZJBMTzsTugb35iXLGzyKKAijI19fK2rHSq+ury0P9yyu94sH+Zr3S2nFKvrIMK2QYhk6t3uRK1pvKOtBps+oYe4HVUMlb2eS9yLdoaUzOQixFCllEfWn1kKhbB4tsg2m+1MXl+W18EbpblOxT5T0SUNivotKm785yo/wOGODTvDqXXsH/2jzTNtBXmZABAxcO7DlANpimwEcMRdPCGPSTpWDHTkl9WURMzKyr8Amjq93H+u2f/SvaPH5XvsY/+3/VP/zW39HmqvD8kexLg71noCPrKXS1qrpmv/riqrJPLXr1MvXiJnUDXF0ne9mgPykB9swbwPII7k7k8zOK4aMlQlZYWA7q5muBH9vVpZ74dB7Zsuc8kENGbD4vochUweYFPShCnut4PJODnGNM54RjHZ/gxNrR7nmmP7AeHFgLvHc8kqO87tqsDSf4Ouuq6TiUrAfBXj5hJosUUtOb892Rs40d5xjbx4PO0M3stFqv5X9u8NNPXunDD65l+83svcenHyY5dwh+I1NZqzIpgYhQllQplJFyf0Rwn+pqkWOw6wo+UpSMX2ZBE+BBf0In1qfQS5Iweu8/2ScN6xX8DOxhe+b1KlEVSnlu0y/zXFqWA7IYCnK/eLHhOfMam26wdc86XiQUfLaugAkbzsh7Zm++Z73dP45aeObrVNhPdepQVCnMkchPY3s28Pye+Ntsem02ndbrjtiqjC+q5grehb1tQ+soUsoa6obU2jG5ho++qtRUFoC+7BnUSXOBDtUZ3Yn+gE6hrzBejPVe0/7jHxU+YK8Hng222H+PL5ymk0bsa/JBkAZ4FKG/Tqz9Nj7zuySmBdkDWQLdtbB1TDHBvE5tPzUS796ZYBSEMBtdpvpSkK9qVXt1pVMmjAZ7ZpztgB79/Hwgj7l+RJcH1skDPn5GlxOIyclwAAAQAElEQVTPJ4tpWCeU47hoz7nWw+6gLf57xnbmM0rKOjHM0D5hlyM8H3EIy8009BMKfGdiX+P/VNA4HtHDljx6YN9/4qWK7SnmIAgKNVFkmRctpkMZ4EYk2QfXxP+aZ9aWH7HPivrVZpB/nbtCbwlPXtNG/ORI/DWZqE/gMc9d18l7pwbs9zdDh36KIMEz4NyehY5s6M6A432BnURvjoNV77GJJaKNt7lKhnrkW+MnN9crvWjPzz3nQZ028Fa7VDCmsn4OQ9GKfNTTVgp4aI+UKHDRmZia2K+cWmm7d6XA66CPX13ps49f6ptf+0Df+fpH+uyTl/rwxZU2q0F9LQp0OxPnLpki60puW06a57NGnomnmGUY8ZkRH1gAjw9JJUIVfiqM8AHfAk8LuENpRjxYz1ekIoI7A8Xzh7aIUEB9pm0i0s8o3uCHrP3+wEHRVre3d/ri9Vv95Gef65/+0S/0z376uX7KIfEvvnirP/7lG/30Z1/qj3/+Wj6wvb/ftb/u6k0bZwZ6xGm+eHevn/zijX7++Xt98fZeb9ovkg88QB4x3igbHtkQfJEdYYaPCaEnFvAJJR39SysOfHccGO/gacf9jkDY4+AOiAf/CpoD4y/f3OkdB7zmYc9hgN9WlSgiJ5NU9rq7e683b1/r888vB8Zv372Fhx0Jem48mOcjOHccptnpb+/3esshwevX93r7/kG3D3vGH3kwPWPwEf+f9f9+M+uXR+l/8e1Fq0SJ9j4gDHho0JR8FWyw6le6vrrSer1C54HsZx1I9GfknFHAzBzbjintgx+30l90PWEDmZ6BnnCdkl5/C90tnI4s4Fw0afE9kxcDNOwXpuNF4ETg73n42fPQvudtHmcV2nNw/HA/6vb9QUcekKRUP3QkX0MloKsW/IWco7P5wJkLybZjjMetu0pgD/rw5UYffrDRi5tB/ivy/VDFWiOzu+DoE7xM+JrgO0m+HUnYAZsZTYyZ4D9jC48xz6GgPeT5SS2ppLinLsvIeAxJlUwIbuOlW5npERewQgE+Wq03+vTTb+jXfvg7+vVf/139kAPjX6P87LNvszG5YbNXdL3pOTBeI8tar25WenXV64a2FbzWLC0JmeeupgpkSoDZ/9PtdNT5dNAMJJl5FRJ7Ng50Zx1I2IeWzE9PiWPWGEV/o/9Qr3Z3Wr/+he6It8eHe+12O0Sa1NWqDRuFtWG1UuXesbF7fNDW4zgs3m/vObx7PjDunuRedCZZbxn3/t1rvcX333Fw/O7tex1Y1Aoy3Ny80Kcff9IOjL/zne9iMx8Yb6Cx0jBcsSm7QY1VDxzw/PLL9/rytWPoVv/3P3qrzzkY+te+uVGfITEKkygi8JhQJApZRIzAA6vKng3Z3cOJg98jcNb9w4Svhea5U+02yGi5ehWcZFG0A6Adi5wXYceh/xbBdntgzplYXTBvqMB/JnTIoEtJjSxIO+QynPAdUojer690u7nWD958oY4YyIA3g7i4D4qAXoIrsiqjKIyTkoq9k15GRJB0pS5Fkl3UDozrpc46IvYnPBAICG2G1IqBNT1vAQf84vNBPHqDWEtowId6YqXvq3oWqc1Q2TQX3ayLrvoEX1FXUgn1aU4dCbgtsXqPHQ7INhHjwQKRHO4mzmW8OL+8MHOrVS16AWPX68qCVLBj0fVVxwFxLy94N1cr7tfU13p5fYWfXzNuUMeiZ7wVHlaMH9h8la4gg1hsJz0+nvTu3VYPHBj7wWpk03M2sHC7PFEeyCveVI9sBmZvRihPLAb+z/EO2NSbl920109+8O9qqWSRh4/14h/9BfSaEjY5sNm6u93rwfmWjceBzeYJPz6zFozIvRDvqEW+IkKB7RLbdcRFVzt1lJW2ig1TqeChdYaHM7HnfLfFF+0j+92Jl5GjFvwzQVawV8X2LiMCVhZZFv8tls/fPeg1a8tb1hkfZm9Z10by1wK/zqXjOGvi3jJTxa8l51m6WwyMNHqcPSFNpyR8Jn5UVPCHRMMz/ns8HtsLoAfWqtvbt3rrF0j396w3Jxb8rvnK0PXqgXyKlWc65sX4LxCNbtM7m7YzOWckF83kRtNZ5kVWo1BkhHkoDfd6Pcibsq4mOSSEGuSrjbUwbBRSoVqr1v2AH1dFQIu+M/r1odk9PnL7cOTA+CD/57UPHAxf9D5y4HbSe14E3PIQdI9t/WvjR9Ye6/mEjUZvlrFdpDWSmrGdlCqZyFyIiQp0qlmlpWgck1whHXmwaUCcWGY/YJ2wh33tiO9JoZXjbN1r0x6Oq3pkhHVojPLVETMDMVPdTsMyI+yENoHgvmQyx/QLHCUYA3CZ3NMOT32tzaYdNiXENXSpTV/1AroD+E1vJDFN2HrEHo6ZmXvr14AbiOcL8EqlFPVAAVd6Iqyg5mZXpgsTMtx+Ks3cjCBYKGmUYYL/EdymcYaW6U3cT7R7vLgyAzqpwgNShU7FLyMCedR4kC/oBnfp9oQeddPHpXUh5zZIwtwM7gW4+CQ+xlyPQZOKTNXaqXZVtRYV8CQ0C/qu6KnvCjYyVK06AAU6Tw5uZ/zKJePWPX3UPb4BfR16r4CUxMqMT0yaIRziSlkdMk8TjHuf63KeJ83obJrGFrsTOkKExmfpOxV4VfZaooIvtMVPH9gr7cjDB3zd4F/Q73gw3PGQtWPfuCN3eQ/pPGg9j/AwN7zWgNTydKAU6DoO4U4lU+a9ZKpEqJbEb7rmp5vVoNUwqEcflrGjrMhbSyV/XKBkAW9e8JTC3KIenRbwJPhKBjiD8YUx0WgkbUlfSDI7ateCRYK4T8ZnKz1OXNaL9ekcY20mbQ1vpipQIhtee8JEvJyc51vOASd0xIVbsAdahAuCYqHFQOGPq8AFv7sZB9GJYBiZ0HI/64xzrnOpY9ovmfasNbbDAVoH6idK56EJvSOMUIeyBPoN6qGA8Wca3CkZFEEt1OqZIW4bNPm4qUwqDQrtIV/GYbD/zAhmG08ugefS/YhgYZ5ACv6UlGpXGpQu4SvdIV+eM8O7fWMBl+/dHv5qQA09terzl+8B08LV8GUBi2wHw4I9RGdogbqESMpclFXClVSJ/QE+eiBS5Bexl5w1OlbgpU1XKJJOypk1nV12wwb32L0oSwEXZaRJaSRvM52YizZOYiR9JSkNHo+PdjDgGPfzwdDX5rsdCsJkPMgyK6SMgGlUSLGIEh7cVhgU4BJrBuLRE4o0UJ0F/wBru/3Fh1bWKz1KxhQD8zuAKjzPmlkvzuytDsSx/WhkrpSKKOCt6KmTXzi+erHRhy+v9cHNlV5db+S91NWqh3f4RwavM6uuY20EukJZtXL7ULUeOuLaULUaCnFa1aH/9uzA/nDB3xdyQ5MyFuguMn+GSJkd9ClZlmZbBI/WvKjQYzzBBtAv/YM9p+0MemwjoW7VkqyfRX1XNFSgr9oMfeNpzdpnPruuMq5AtyiUDUQp7D7brpSjgfo4QzULuqnyPNtkmZfGn3n8aPsD/c4v/juqpw8U3YPe/Iv/S/2Tl19qfdWzF+30kkPjF/4F8TrhI7TmsGXDHvh6U3RzXfSSQ+JXLwqHpKlr6tfXwb6VOnOuGeexG+bYf8V1Zv/p5/4ZvSiClpRQXABos/G10MdHiy56PJE3duwxD7y0PsP7IuZFqKCrLOiA+iLh04vOs9cWgDlHaB3Zl9pXTqwHbb9B/jmwFhwN1I+A117HUGSCs6igX+uqZkBpbpAxK9v9haczvnjkjGPHM8+WvdKZ/U1m5bl1rVccLn38sQ+Mb7Tqiyb2xTO5cXbw4zshgasoS1Ewx3gzUwX8hbYsqaQeEZSpWiv+0KmjrIV5kehJ7PeRl/0UImqeQpLndars+3rWpGE9aFiv1HFfa6/MiiyBAGIPgw+QJBYEP6OrA3tQ7/1N3wfGH314oxc3a12te/U1havqxJrhsTM05xHaHHDut2cdtqM4F1MXFZ+tjMfX4BNimqYZPs/wtqjvk+ecTpt1p/WqajUwDtxVyfN3QAOe5gm7LxLfJZM5VWvGe87QdyrWjXNCH0oAomKbqQkWlyoFbTkkfUUBfoH/DA9bnjsfvJ8FHn3oSg7Zn4+yj3g9WGJRFEkRDXbg+zfw3x+ho6/PMjvku2AtTvFNSRO2nLDpmWcer4ML92G+wdFnUV+qVsAAVPRhEH1ndH7EH/28tUeHR+DQYJTrJ/Q74ed8wKaLrZFhh43ufb6G79pnjSvxk4KMCZjN0zgj06QTe+oTdCYwkAqUrB0jRtzh73fI/wCeLc9IjgWvxzP+vBA7jZhL5i5mwOBgBE+k1IFnhe3WPLcOjmvql/tBL65XzaYFnmZ04Vi0nAfi0LE3gjci1NdO69Vam9VKG3x0wx7KujGZEf5PxLl/vX6ktJ8t5LHMVFcr+85ejocINA1vIalQ72sBZ0/uGfTiZgUMunnRgx8fg+fGO4l2tUpitKinrZRQA+a7f0E/Z3g9ENdn9pwLDFXoXq9X+ujljb7+8Ut989MP9Z3PPtLXPyG+X14RH4NMO5k7czAs1ohSBI/CPBPqHDUuZ3opOQsYgcn+AsyMFXpNAPOpwk8tKUgqaHNZ0WV6EC26XPEnhaswrwZJQYPromyjLqUFmRGGj2xU171ROyLozs7wuNPt/VbvOER9xwP0u9sHvecQ+JHkdiK7eOyJhfcMeM6R8oATHthYH4EzTnXGgS5Ou8A6dM09vJiWg2QiAY4+TAXGJ5wTDtE2+zDmxehs44PnjLOPBJbbBpLXy1cv9cknn+ijjz6U/+Ovaxb2ruuRZSbBnDX6nwxwMMOX+TRvezb6PkQw7Fk8LnyPBMaoI+Ms0wSd6Yk2viTraYL7//MvpPc8uP5rnyxoMRQRGCUxUGlOaJ5WQ6dIaYTPE05jPX2FF7mMT79yGROoMWWrfdXzfPefsfVvMbct2X0f9h+jquZca32Xvc+9u9ndZJOUSZFKKFKmJNiSJShSEkWxDRiIH4zAcGAEMII8xUCSF+chQBDEfhBgwH5IEECJYQM2kEBA7NhxZAWJFEdUAtkwFVkkmyL7evrc9u27rcu8+Pev9X37dEuae45VNatGjXuNqllrne+cy6D/3EXtXHn7uaq39Q/XASctiMYjoAABt8hJfWECT4ZJfXFYmEQnksKelyT/qvNIAppJ4itZI6Bpd5mBx/TJR7LZcxCzJ0mcKGd8vGKvwF7EKAEeJOeicWRCjVUbJwLK1kqfkAnR0lIjG68tCXzTYehjak2zEoUaxAaPIfhX9JhZAE7Eh//kwv3Dne44ZL29v9OBhD0zKfX2Wnvt/CklCdcL3Waz08Xlta7feU/vvPeRLq+fIcMWeZtaqxrgtWFR3iDrlg3VFrl3lDsSmtu8wRrAqwiHCmceGGlFrgX+y3TQdHjgRemAuVkdlqXH0+39g27v7omvk7rvI/Wbmw/0R6cv9OF6UPAcUCtkh2FoyDSSsIDtFhsOKkkagNaJ+fQArZubGz2gu589dw4+eIL+PW2Occ+rZEz1nhBmwgAAEABJREFURnazURsGZamKwLa0R4YScP8wbrTZbOG305aD9cbcEcp5zp48L4Ej8L//e2/0KV8q/LmPdrKs4gLNnwBxhO8nZJymmRfuBV1XypRio9quVOsFPDeSiiIq9VSW5IVl1Z45eMdBk38Fek9M+flAPE4Y68QGxPF4ICb3bDL8K697z9+eY07wmTXBdyU+LM8LDsWP6P0HfvR9VeYfzQq4uo+i34jaS7kxkgIM6phEmRLuVS1SMYSEmErmUy9TChCDMikLUEuoABGhkDro8aKpP7tMPvqYktDPc3zXopG4GykbUEuhr0CvYrOqcajaOQ634BGbrYYyxSbDc3mSXxo2bJ6uOPC92g26uhh1uRsZM/SxFV6w1YqNPO97ADLfS6Rabcy5QSVR1C9itMs7AiUyG+JcQqBkqALlsU5VEaFeSrL9F+bCgnFdD9rON7OQtpvLH+qzP/j/6k3lh99S+fYf0MQizjuTOifznaFDzhH1RKaatcvmeZmZ5NNVe9alvf3f4STn7wfqe+LBcTojwww/x8TEnFx5TrgW262EEoETuSv0x6ER+6N2LOJXF1vt2Gw0YqdEwjfQt2ioKdvQ/JNxhb6aie4pX5hVC3FqmaXgDkWcIdM0Elop1/V4rci3suwv5I0TMXrgJeDAurNnHp/IbzO5NxgbUaXIMz1JIS7MyacUfjpDpwfNBWEMfg6FLHPk43jwI9x2hhAXtIzf11rm7WI9aD7fq+iWafHRmyDfq8af4DeDP2Nfl/Y7j70fNko+SqZsu/Zow0rZiPEC1B7nQfyqXzN2OLJWTtjEfBnO2Oj2H1uqpiVGJpjAsucNyxYRygLAy2XhufNh3jiXtlbVoVKaL2WtqVIAxlhJ6z2hv3PNyTIAK3zMMgLagB4vVw3iwxIZznhC5zPQpTA+iji+n+y2ENcrPZjOvUAoIhgXKpmyXJUyIUgzk4HbY/qccF1aVlnkbmfTIQvQRqO4KLipgEOFu9f9YdyZwTPrvvWlIALPGAHCmR/2BdF2panfIf7RGRE8B7wk6wMpdUFoBUUGo2Qk+hjCTXKba5FJPbrcC/G9PBIhraJ74OeiEb/UEgLRNxAd0vYQ9Z8A9cutCU/zoVsRtKSUlH1cdLQuq/VCvS625TcwgDsVCRATEUVuPxIPB/Y1B9a+vUvA8Xn0ekSb2w/EydTjFTvCh/uRmQvaevFkU5xo5nDHChLI3Dpf4Jip+/uwkOV3jFbHK3JhUSGhEjndbp3TBBgTlMlHyWCepGoBqJdM8ENURbcEXgdhjs6Hiu/HTjdBTguyeD5O7OnAVJZQgUjtkL0ej4RWJuM5186swwBjJvbqHmtwfoCc1PFDP351tjBFezl/eM4tjHf9DOrtM0LNxEunh717+cSD55kx3FhWHWRenVX/0D9w0cxtLJ0/zuMsJ1562xZ0hqSIUIgLWY3ZCx7ldgN2iQg/AkGPgYLbNFeEsz5dOPAS4KZX6pg8uHwCcT3VXZrnl0BnJ2QpHgEkboUnU+8zTo+y8zAF/6TIUBpKyj6NCBkB8wrz8i6AJx5J0tFvozjuIhiTqULeboyvtfQ4i4ieR0zDQ6Ug3kIBnnELeAX8kh4rUVVNqaXUiKtqqEWVMi1bSBGh0OPlCs9p/pQBToQbkRxnEX49p5yx3R5a6V+pdnksGJ0JRZqVvb7KtvKezm00QWOV49bxt2IMbjeDJ8FSUH1kyFitepK1I/GREC6ZqkBDyVYL+vFcQphCNEHnPPaJ51kGid29QJP5GC8k+Al+Z3xqcJQcS5ZrcQNEkkGNAV4f/a6yGYv8zjW0VAUKBI1TsqjnkVZVW+nrYSnZdTDhiEA+A0okAHeb7ZwHFt6jV7nutgjw6plGg94wNg2t6efufl0//9mfk5Rqz35Lv/lz/6p+mzkqLpPMInkPVpErkSvMBuamOz+tByEVdKIbCRatzO3w4WqIdqmyHUroRIQ6DqUrkal0XdKKkM4VC4ZaCA4/23eQVWQogciUuG1d21S+QooIFYKzAs061qoGFOoFe0UwCJxVZz7qY3igpKXzdh8ogo0SpgP7ztZCPswXm4EVnUBkqL14tivbVGwc2NiEUuY3joO27EfHYdBo/thqYk2655DyjnOZe+CB917vhQ/siY+sTyfOT7x/8RduR/aTB++J2U9OrFe2CaaBihQpJfpUYqGgXwQRiOC2xaroCFmq6tD6+8FoOfwuutngh2rxkXfVjN8MppsR9BWlx9Ow2P7s6WZiYKFcIU4z7y0SrDkATY3wv+Dd5pr3lu3QNGZRxTcD+m7oG0sBN/UTV0iRQXtRLX4/SCXPAZrLgs0RQj60tf8n7H0CDhyquT6TI3nV4Xht0UR8GLy+TGSxucPKJ94MScEHhHsuAdf0FpTgBoFuRf8HeyW45i8ux9zMBmtCZ59XuX6Lu/86Mv5ZBm8hONM320aUpqmVgSFFBOASyFCiT2KwEtYz6YvO+8T78Ym9iO1rOjNrzAytyXyBGeh1cA68Ox84RD4CHucxZy0FPSkL8HZurQqEQQwZFJJSCr50DMo0hLigYJugw0rJE6OkzNDT/Blb1Qa/bsam7TBQB4i3VopqhFAN8tH1sdFxk6cI82CR7TZB2zCj24rdIhiTqQbdkbgZxqbaUuVMSMY7EusnYu7Eu+WX9lmJ2VW+jFosI3Qq87yWJI6AGtBN4r1wXmJI8lqRcUzf4yIlRJCvZGwbikZgMLTS5Qhoq1+hpB5AYVClbPAYydEX26aL7cj8JuZ5HhhbkaOEugybsWoHztjKI03JdDq9wDshm4sYlvjmoUPJRI+CvFVBXVy2mZ0SEUpDUqpf0T+//PixZxBlApFSB4p47HfxY/Ww0DWVlOKamOh7kpG/RXl1c6fXr2/l8oZD5IfDngV2wkkAL7zHty+7E85ZtOJsJ42VJCmrRlCZVVjoUoQGskJOJhOHukcOw06mSfY8jxO6BlJQEiwzspzYoLt0a0XO6+tLfeWjj/SNb3xdX/3qV/ThB+/r+bNnGHurLEXBP3UQm6FFR5Kq9fFBsZPu3f2RA4cj7bNOTKzZgQlXyyVf5xhzDQhAOjIp/w+frPrVK+lPvhNKbFsyVZh1PoDYjgNBNAoy2vs/mecQz7/wPJG4T8i/MJHFhUroD5p5+IEBLjpQpwesp0+qxqM432dZ/JkYNTLQEggpIgBKqZd0KSRgVT7StX2dNBZ0CXoS2SeSvw/sbm72cmlbzfgwGFMJdNM5kXjcd3tz1O2bQ4e724MeOOw7+uAYG3Z8In8cEj/U/i3gxcWgy8sNdqmiC45rXzC2TIoL2i8vR13618nbQa0WeSNn/3pCGhLmXgD64Qoxcs8h8e3tjW45OH31+kb3/c8SzNjzbCR/rsitH7vWzjVU2qDt9lJXxMl2d0mCGFUqchUA3pVJOgxVGxKS5fPEvdyN6DLQ1roOtaR8rcQ0TKmuJLmJGDpweH3XD4xFHCfT+kRc394xd5gzjr2VQ7kKr+PmQv/Fs2/oT99/T8/Lqkq8tlZJVoNGvtHdsDhvdxt4juckgPwn7OuNgufhHQfEe2xxYpPwQIy9wRa3t3fMyRl9msbNVhcXl3xbf42+205jIbgm5OpzjXER0XltOSg27CiHYVRBvkArwXPV+Zqw57/3g1t9c9f0Jz/Y4kdj2NvEKHQXYmVm/pygj5ia+JZ6VVM2DqJ3zzVur5Fri50KBFORRRGJmVbmyaSnA2Mf/h2Yp0+/EplI/oenuGO+3vBF1RvgnnjbM5+O8PSCb2kkPqH5yfN39YAeX//8UzYoTxpI7kZaXLagzQrQ5CERSiAyVAjQCjSAFKNMKdhk0C1Q9XStLPpuCPqNw1AlHwG4/cyVzxU+68Iw6nC0xSJCEQmvgl+ShSnl+eIFYmiFetOGPLIlBi5YWK6ZP9ccCG/5FrbVonP4LeS0E/VF2zE5KB7kXxNfX2yob2gboFu7Xis2OpHHjx0mndg4CPlbadpip5oVWiJusQ7xGXzNXqLwwlPZ1J3BfM+QtAMJIEil5JavmXyyom8olBkqBnRNCfqrPv/o7+jlt/4WT9L227+m9vnXwAzmYCX+U/4XyJVR1JCp1UpfIyc0BbROrAH+NvsNX5q8uXtQh9sH3bB5vvXmmU3yBM5MLC7o7JgMrZ32hjk9lKKScIlQY66N2PiSOXZ1daFn11e6przYbrQdqy7os+13m5Fvopsq8ZpIWEuSuwrP2WXvfHDtCk3LmMgZJVQ6pApBlNTplpCFaJDn4YqtHLcLsWE5LffEZmeaZrKGMVM6D/KDQr74dJvBLS7h7R6CGjweuMFSQQ7LXCldp1BEAB0b9FUzc3WGp2GivrBjW5EnzijgLMiydt9NzMMZm87IjYvpg53xHmlGhKx7yVQtRQNxuhmKdpvWYTs27NqI64o9qwbsX2vKthFcTLt/QUXymPGfBbXcraVG8CCngv2EfKsFYEqFpCjSQL/xGkhtqGr1TH9o57K5332Pz7VWFWQMCECGXLXoyAbcB4B7vpQ6PsoQj7YkiUjwBl3hfwwMWnxblHAbAApo2OzJTk+2AnFdgz7AeI8QlBGhkkWlpGoWZaZKSvaXuOJx3EJpvRGJVu4AuJd1ha1bAWjl40Cqpi6dK/JYx9vk+WH5iLOZ0u0mZRAfUIEeovZPD48uU0bSEvL2xXRW5DE+Q1x0SD7Nv5SgJvCRbV1lEdwuhRzrs3kTTxP8HXPOr5UxDT8lfMS1AhBghDr4eaW26kwXhXgSNgtlATIlpTJSBYaWoTd1LLq4o9fDQzuY/vrYFoxLA8ZfwZ2xk1+8D+SUA3s3x8YBuU/A0euOgX1vj1XwPTYoBW8XZmDbPpUrcSv2weu60ETU2S5GhBnvsppsD8B87VN3JQoMtaBjdr1k+SJU+JePfl4WCHAX2iu4zjeVvvJjkPRFhkI/eTHMxkQe2pFnNUDPL2l+YbNuxmEoMRmyTSt7wQKhlKB39u/KmIXAmJH/RD45YaMTc8gvbjPtkJXANjBUiHMG+UlSH8+88bzHKabnMV0eBHBpmyzY0PTOsJC/Vs3sWy3nwlhYnXWB5Jf3Iw8aIkLcCur+gDTc1MExvVB74uXwNk5EYPs+Qm/zAI8RoYgvwTaK+PJZvlDCdrEt+34G+UGR4zUCXHAiotOPxKLUFfLdQb54fipcDWR02dti1flFfpXYQwYkZAh6aeITezyNoBGEACyrIWiS+odsBcQVIuKOVQs+oVERoQC5FGKwFJUeY4Ucm9RDGeGhOl+hUCqCPtpLFmIXYGwFStKbUgHoEuRUa57zdyVv05EeB4S+vFyPCEUAAqAvyrOvzJ42njNoBSddERc26GpYMewm+rhdKJGhPPKGLfrO8o+VjsSu56Ln4UQOcGmYiOsjuWBmnVwxkunAAaqLHJdUFPAtTI6EoGkX5krSFvByjgsOP8/eWLESwilE9xnAcZ2hggQ9C4rN4oO6AEYyhJSpmT0aVQWEbb/NWHW5A7ZVW1MyUEUAABAASURBVPaI3ksO5o1+EaEuD4RLKdictQ9bWz4JmhZcUsDcPqLgAa4wWLCb59aMER0PC7jBmMxUa1Xj2Pr7yR98/Wf11Vd/VL62X/ur+qsf/jv67mHtc9M0Fuam+yICXQMKZ/ozE3bC3nv290f/EpJncXn+z84fgHE87ywfXf2GjBIjlZKyzBQKZIpQ98WM3xbAdFZ0cHsBv4FYa+nxVjLldtREK3WICJUs7DkLelVsOQCjxmFQq00eW6AREYwNJcZKng0RbpNSAPPSB8SNh8ph8UAlqa/EzUKyxzIK9jzmimm12J+cYkYWZSka2gD/Ed4b+CbqM4L4O7DHvWPfe8ue91zu+7tv/39g8C544F1zb2Cf78Pk+4c971a8k7J+OQfN5o/CC9w7r4pOrSrgSfNbG7ivECO1NQ28f4ybDfJsNYy895WqeV54150oZ2CxGsoIjdi2EnPW1YnkhP989vHAe9thf2J+nXErCOOQuuT93+8sz6+3uuYdxwdpW/aMm1bZI8KbsmRoxYcWLhLbQj9Kwq+gRREt9COCFQge8XO4mblGFtPEntbrtmPMf1rBv1Q9sg5PnEu570T/kTl9Avw8mxfMTE7oZLCPvCbOC/KbBfJXfNWAIasaNnFZafeQmQEn4s/roPPJCXt5Hnwb+b/P+P8e8YHhuFdN7gPf602gawKRIFImuiS6lixK6pbFcp1YZw/49MBe1XzWLteqFTrLWxBxtarj7ic9+H15P+vIu/XMeMTosVVbqhCjqAAPWjkY9lmLsGWklPDNLgt1+qiq7wRDsq4EJxVunkuRCnmntsKcqcRv1cVu6IejF7xHXWyIo3EgTrBZFs46U7hCTIkOEzngSMwciN97zhO9F5/IDTN5wW4JZGlDJRbPdLfkvAavwJ6e7wfmyD1j9/6ihHGm5/W3x4+kkGRdCkoU0yqp+lg27DBAayDmXLaaSnQBVSIeFuaO6Rho6OOMNwxNjTG1FhXrFOluRYQS+iM0TavAxzCC5/fOcajQKB0vJAU8rMcA34vtwHzAVpxBgS5IKRGkQK8k9COFm4FQQtdyFuS33Vut4Id6HNhuUn+OCCrCd3q64rESsLaKfqQtkgEp9ZJnnSEoI0I/fiU4pVS5XKEyEfQHHHdLkvJ/Kv7q9l6vOTh+48Oq/ZFgnHH0rBNBeCRRTcDCxFsI4JUJuTIZF2C1saFnXhHwLGdDuX2enUgmkslRRw6xZibC0vHRwbMDOW2cGZonAmJmgtGjiuGurq70lY8+1Ne/zoHxV76iD/qB8TUBxTdhGFiMjbA94pw42OT7QOreidff1D0c9MCkOxCknrjmsRCZZrtSyld/oOKSApJ6zTr+r/8g9M9/tOrXr6Lbq+HZoTVtSLCbcZDQ1wn+nsONPTY8oteMPRcrY1oGsJ7uM7+VUeeO8+dT72NJI3PDpC2GIqJDUirAAVx13WXyjOeRbwXkZsbCAxkW7IiZ5SujaGbj7aTi//z84eGoAz61vE4ItYqxJDcW9/u7qR/u+aD47s1e9zfYkEPjw739iGFYCGsJDST+HYcFDv5LbLIjcYxjQY6A5KrKRNqyYOw4LL4wXHmCNBbLVEoqptFSbeSZiYvgmomtvf9EycOtbjiEfcMh6Zs3HBhjY2/2xIV2RqXmG4NRnD+pcNfa8NFOV1fPteXAuDbHSoNfVWGyNmCEryf0dqzaMXmd9HbIuhmRrxaVTNm+nZHjBFjw7YRshz2HtpRaTiTEVUfqN8yXN8ybPXMGVGVWtWHQcnmtb7/zTf3K7Q85hEo1ZBtoH8dBGxLsdrvRhsPjVqvMcML+D2wCXnNI7g2D5+aROffAgfntza3uODA+gZPM4XGz1e7ikgPjZ/JhcIGGF8MTc+iATEfmmkL4adRmuwNnC+w0wq+Cq7OC6tejAfnSTn/xd9/oZy+q/vi7m8eubnHy/op/Fk3EEW7SaU7Na1OtF9rs3tG4uVaWjVY2RmJ1jChK7Gj8BxYzx9M9cffA4nYg9rwQziS8vuAdJjZGJ90yZ284LL7F3/csCoc+b2eSY/eEUEcRIf/77OodVXLGz37ysYIcRDPtxluR4QxdgceOSCmplww2AAAx5zqPopk+9VKP16NJlMHc8kLKeONFBHjRsYzT5/VKDXAr3fRLie6GRjyNzAXD0KpGw9C0eYyBC+Lv/OvhyoFbUWvJWCmYvCsr7dtfGF82XbHpur7c6IpD0C2xatoRIc/1o23KYno6zuTrGUOkhtrgs1HJqpUDfvtioQylkrZKHA2taUCmARlbSWxT1JC9Un+CYiOh34K9rS8soRlKKhkSNzKsOnEo9/2f+Wu6effvyddH3/3HVE8XGmtVhV9G6XKVSBV4t1bVausQUPEG9Jac/YY4eMMhsf98xA2l63fkdMeNN3aWY8E+1jtgVPHlOBT0KLKsJQo0C7oPxOYo/7r42bMLXV/uZNttsP12M8i2vyB3jfij1oKMqVqKGlCyIFFoXlbiSf0K5M6ucygzVDJVSlJPBf+MuCIX0SCG8bhqoWIaM/l4Ym5OTB7PU0FHCqmDuKifb1pcyXMbnxDSCh1Sr6jQr277ht4lUxHRgeqjLKCBPMPPOdV8T6yNC/4TfoxO0zgrjysyLsAMuFz6PF/BM5pxA8JpfSNVKCsw1GTTXzl4b8TtGTbYcWxV41C7Lyp4iWwmNS2zDsTnkTy6oEtA3LQGdBiIeeMGi18Y+cfkrJmqLTXUotaAmhpcAr2kvdYqQ6NsQ1WjrYS6TcxrImcdySWOnz3558gcmfEHogk0/cTlRrfiRO63XRFnzFWrlnXWiozcsrg02ZjgBs/GO0NEKCKUGcRVIiNQpHRbiFIKMZR8SdjoTG+FBo3cnT8fK0woaPEdijC4/iUs4Czk0wk4oduEja37W2Jh3C+pPNUgpchQ2GAKOTbPcogn2iOUkihkvCypDFpCkLasZ0phGqINvifWqAkZZnxuuWhWpb96bGGgQgs6u/0t+NmkDAutlCVCJZOxjzwZF0BCC1JK1wEZwNWPXSttBoHVy4BGKYoo3V0TcXgkZx6ZFwfApefIkTnjtenEPDVYhxW6YfAH5dPd/YLdUUaGdTnbw+3qXM6YM86dsIntMoPTbYK8NfOca8iFBZ2sT8lUlpCfQ9FtbFIRiR2KKmXJVGF8SSkZVwCqCkop5MtiWQbYeTjZgCcazXvGwZZnoqSJcQkE9FMtUqYZJoPiiI5qq2Z8aZtNvIxajz4eG04wMA11vh5kkN4+Cr4GCNk+jknIdr1cMrzTX+h3/M40LMg1G6A/w3ehzc8u3/LqAj7ygv6XN23cb59h4jEGhxUzt9vD/UaLiEd9o4ssLpr0BJmS/RFUIkIJhKTgX6dpOVn3bBfrF5Ii+OSWL0o/JmVSCYVbO/DYn75sQdjes9IOuAP+HY86t1wXldV4zBnLcFaIRjoiKUFKICJoAdHIwAKyAVOfh9AVET3WMinJm5U5Ymg1VUqK7kcH6nyFVDJVidkzuG4I2oV9pEiR654gqKcG02NcgU9IMpjwueQzQsHApD+piwu3ayWfWdjIVNAfaTxAzA06VpRBLbBFi+QPDwddFdxWo8u1gnRkDZiY3xNzcXZ+IpZnYCLOTm4/ndjfTlqIOdOwfLhXEzJgPpl3lqJSU7WESgcxF1eZH5s2iZnW17GQSoox6n2IAh71UH8OcSETn2/vFeFZqphr0hqpZJDXvA0HC5e7gXeVyp6mAKHWAvoB/VDCqNSqCpRakK8oo8jXjOwuA1puMs2gwfbwfFpQ0PouWmV7K0IFel5bL9d39Ie+90/qnTf/iHwtf+Df1n/y7K/rHrlnkA0LdlyoMxyeUjEfaPh5gfeJubE/zLwnzewrVprxG/gz42byrnkHxDP5cIU9gO2Y0KglZVmSzlLcuWpBXo91ueA34X8PfcKv6F8b73qlyLqsEh4RfOVHVXw3tsoepWFHgH2g3/u8byiMTfjAruNGROdfSioz5Mu+9Q+eDEwB4joefbFqZV9gfVya4wpnxCN+kj7GR1EyqA2Nd7FRO3gPPNMr28KHrnfsd2/9DtThQX6+3++194Ex5wwH3gf3wAPPfi/csy8+sY7N2GLCNgu+WZE7MnWOh6qMlBSIBDz2OV4sx8D74LDZ8P62xSZbBTLathPzwb6bCUjrUNC/tVT3CXWIaQbnwDvvA+91XQbmEoqypqU2Q2V/3dhzb/TONe8sFyP7xKpNLfAp2nBW0PBFIg8i459VkaEsqcyCzEU8ScI6a1Cq9wfzmSYeVs3Y23sdr9l75u6BNfvIm+oEwZP7eH/yGt4B27h9wScL3CCuNaDLbZtN2G8mJlchR6RKKapAwz8DUEt2vcRA453Af4KJfLES0+L6TxbpE/j/SWxl2UzbQJciQoFfuBUllNDsz+gU6B7B3FhFvCzMl4kzGucjVizocRP7K4Dl4WGaqNTfuQ7Mr/3DpCPv0cf+t3wXhaSCfRu0awfJf97Gc8sQKSU8M0KIoVIkl/4ixLFtcKwLPIPrQd12GFrVMDZtiN8d5yYXvMN28JkGsT3UppqFYeFw4N1QxAqyc2B84pBhz/77gXeBAz47PeZiIXHJVKuF2Gja7QZtOV+q5Dm6NBGEB77QuyfefaZ3JHecyOczdqdLviKi61Aoa7qe0AtV9Pf601pqGADKWhMZQ9YJi8r2dE50PULQyY67GQvxWjW0gv+LErpCoATJNEyzInMroZbR8TbN+E0Ng9IkX0FcuWytMC8GXfEe77xTGAcp6KacG7IUCcut8FipBUdDCU6B1lChCWQwJxZ1mU02wI3on5xJOYgJSD1ZxZ1ARlFmUclULdmFqzCrralUkgRtEakEXEqhmQg7dUMTiDhrYcJPDnyc5knX+6g7+cw4wmOEIBZ84dlBu66o7kMhhdRhRbQFOBEUB52Oe5048Dse7jRTXzkwDiZvAb3hpHi04Nr1MeUzrBSwwAhiwqwcSK28YB44RLrTmzev9er1a33x4qVevHyt1xwi3vAt3A0H3a/fuP9Wr1/f036vVzcPjDlqTxI9EVCL7WerdlC/YEWJQMi/Ar5XWlYqq/Wj/P196H/xnap/6auLtiS/UguyrUzKE4dbew6ij0zoSeYxwcMBZ/lX6AibyeT9sPLBHb1B/TOkXqrLhOdti0ewXb6EWSu28/N5TKi2QeP2UjsOzMbtleqwUS1NSRwYx7gziXuyb9F/6vWZSYsQ3BZtRSbbZUZuJzqPI49yBrpoIvmsxEngp8JhLm8Q/W/+zP0bPQhwFpVIPxBrntCu+09XvHl1r9s3B/nbxoeHmcPNEz456ovP7/XxD2/03d97oU9+dKM3r/eyTA5pYevMqopth5HJwLfnUUXKZ/zdG338ox/qd3777+rb3/62fu/3vqPvff8HevnylY6nAxLYhtFLyxBSr0eEIoAsGnfXun73a3r2/te1vXxXkSNzIDXDFxPIMW7f+YXxnLhmzXSsWqEhZYQyKQEnTGEb3qggAAAQAElEQVQk226eDjruH/SAjHsOtvf39+h7qxfE5w8//pG+QEbHwvWzd3T66rdUrp7rz332d3VxsVMbmhRJLEnm7UVlmldZFiKBvlCWolJtl0HDyGJ7fa33339f73/wgZ49uyaRbrUZBm3GQVugJLSwycPdjV6/eqHPPvtUn3zyiT7/4gXzhrY3t3r15l4vgXsOTBb0HxjfkKXBpzAvSxZlpm7ZIPybHBr/2tWgr+KTiETcqi0x98677+vDj76q95Dl2TvPdXl5odoGYnSRYyaxW43Q2BoHSSOHcxckx5GFpWncJroU6ilYgrkyxycdyEP3bITuvCliI3Tk+UDcPlC/ZXF4zWH5K2z8gi8PXmPnezZKExuDiY3ld997T2RIfePFFxJ8DRFBXVyrVuaUN5UrPhU6h3VRSr0MRVB9hKcH0IQ7xLRBtkV3zId7FmHbbEMe2LGIbcfWbT/UKttsFRc8PFcFzwKLsaW2YwWvsOAU7ND0/GrUB8+3eocvUC43rW+eShTNS9FxSvhJPtCa8EEyJ7Y7bMdiPI4DC1/t4LmSMHC8PCDbA5uE00TkIEREiC7sG8iF/sTrzKZpco7HpicWam8uHoiBOw7xb304Sw69Y9O3p+8I3wOl+y3HzFrQNw5akXEmp56Ye5NO5JaZHGEOEeYVmA8Beq6a9Ps/+3/XcfNSebzUT//wnxCmYTz+ht4eee/Y3Nzc7snrB93eHXW/P3W998dJRzYSM8nBtJNFA/KCOl6LvhhfbkddXYy6vBiApvOXPYO2bF78p29cjtg9Q13OI7HlX2g8PNyTq49osmgg3hv2rRirAJuh6ZLNzuWOjTOxW0tRZS64bLX2eiKBuNCST3V9DqdJtp03MXvi9khcrssqy1zZ6DT4DK1qGErnWdEnxQXeMp3E2zAHQOv5yyT6ahb8lgpQRBwZEEMVGU2nQq/Wgo8TjNDTmsxDv81XztPAgg1n/EFkdJqtVcYV6kXGW5FzIm4O+ONAbBx4sZvwv5gA5pcgcSv4VzOQv/Q4tq2240C9Eo8p4xQ+jONx1tlQEdx+P0L7CB/EkQKV4Tuz7hyJhQWEkqmhFWiFGnWqaiXQWSqUCW9qCsqKHQrgHH0gVmx7wz0xYx/cE8d390e9Zg/w+as7ffLZa716/YCPDsTCLCGAY2MzNm2Yy0Mr8E14pTJCq6QJuY7QPiFjl5kxAVifhu1rRW/bshRFhF0kphfxIMau1M9g38wkkgWwK4XeZmA+1sl6lAy5XtHTz5nQVGIk9fXa9hFXRCoM4IcBvgp3CJIrpFc5x9kuHoNZe5tleGTbkTNS5pfpEpqUERCy4gyCtOyDWugvAW2DyCKCvrQw520fwwLhFSFW5F2ImXkJbAA8tq20uR/GSngE9Ex3qEWbsQJNjZfVNpDbWEMikAeQzHOVr2RMa6mBMQ2ZPB5SsjALslABW6opeCAz+pQsegv4qNbQWAs0At2Ev5GYtSPk0atsr2XBZ9Czz0/4/0R+s46GeV46Jh/ne121grvgVNv8LOmiSMCWWicIT/jvpMn/kxzm+cp8F7uaoH+h7n33zMuPf+F8JIecpqNO7JMnvoQ27xmcmTlj3rARLKFpTqsSKWzPzFCJUAIRlJmKCD2a8LF0+xlKpgr2SMoV35yIyxNzvgO8VmxgRhmCphR6utB3Ne9QyZR9UIwUaMOYBVtMvVyx5ULMGFd9fAXPkJIweW+jCbkFj1C/KCKiP0NeRlpNBTJmC3nsuAqX6IRvJiabX9Rn5Lf9I0Lpf5QR4eGAS9p5TohG4dmMeRaA+si64g0AA3sts+7iolsK7kcQDVSFAyzVeRyCrTy5baHH827GBify55F8d8Ke7ra9SyYkniCU0DNIUH3UEXLQVQf/+svyudsQ/gBcRvTPTiMyJJjYBra/eR6JpT35/Akm5PC+FbcLMc7AMMgwVlBNfJG0F0mpBR2sh+U5P4t90MKaf2J/MpHbZnAWnYjPI3F9Ambmh2WwLBappMQ7OfMsWCOKNqx925GSQ89dh0Fb1tuRHFoRKrsUIZwh1OGmzi3aA5mEsJhJK4HQ5xwyUgVvldHopi5yz4p8C3gmE1p5R0U0ETK0r3Kr5RPVBQU9v96uIawZtt8KxRXjE2K8e87sRQDm6ZG13euk9089BrGr7WTfr1CWx4mLB9PmUQVDeK50nki4EmcLYHstCLbSFhFqxOaIjWybLXsGtoXkq1UuN0NopG0khw1VGqhvgLEl/akt72dbjN2KlKz5gRENKI+6CBOS/R/m1ftWfL0iW6jnVeg0cmOrSRyIvciiAI/kpc3Lj/TN3/pvqd59oIhZb37tL+o3Lv+eprKyn4H3tspraa1VkRWWSVwEcSLRAE6TfzDkX0Y/u0ztNkHuEKRnfLUAKyD2ZKse9jPv1JP27GdPHCg5DkNCzjNU9C9ARdFhqDqvH5TE08hzw37uy5IqeYZ0WQr6FhXKWqoqurqepfT2iEA3AS4DG3qs8Rr2AcCvOLCmVCkbMjT81VrBF1Wtgg9kSSW4WSrWK+gRen276Aawbo6bidywPOasJBlWoOSK3WZsMBGnixBErVUlPJxTHHcn8slEvMweq6CvdJwNa+f2YqNh2yTw/UvaA3F6z373hvekN+zrX93cy/9F8f5wZN7OigQVOYexERGr9rxf+Vzl88+/0A8+/lTf/f4P9f0f/kg//PgzffbFS93d3SHX1HFhrczsem+3Awd6m25Xy+eDyhKhi82g51dbvftspw/fvdR7lP6By449ez9Q3DXtkNfxG+JaV4UBDtW0a9UO2Vog6LJqxWYtiy55B94BQfuR9xO/J+yJkyP9zn2zSYXElJd6uWrCE3sWDR8iT8w7t3vOHhh/z7vPA+8gfsex7DP2FfM+QAr2MQzVansjG1JoofTYsx8WzdBz/rBfj0/vLrxTmeYBf/3fiOOfq6k/OOYZF3yTjRJCHQlb4Xhsu+iEjHvedf2+e895mf9W8sQ+YBW2IT4Wxp5IYuYfEeSLVLMPgZE49PvQu1c7feC/hX19ofefXejdqws92+10td1otxnJFa3HfiuFsVUFIQrxnI8Qwnar0FOyKTjXxQShKHke17L7vaITQ7HzopWcQNTqyPvlkb1LB/YxE/owybtfM1ONAUOt5LGBeTvI8xRTM24GFu3R74B9j2y2TyT2I8n3nni94QsTn1m8eHlLLL5hH3+nu4e97H/b44R/CBHZlqWmWqtAUYWX247kaL8b+L1mEcqha4TEjemxO3v8e77oeCAW9vtFh/2qZUmVipwb5hVlqqlEwX5Fl8Tu9XXTM97h/Yv55882cqxfE+9XuxE7t54Pz3P6iAkemNcPyLvvsD8edABOp6NO6Dij64RfnfMOxM6RmJnYjzlPzNhjAVZANlYHSeuC/EvPRQM+qSVllCPr/gF9HHu5sDgvMFi6daSIILEVZVYVEtRTIqzdYFVDraoERpaiyHgLCoKBaDBxwwlhJ+hOONh1MzzS5vpEiT6SBxmwt4Vfxb8ufCBoogAY7gPZMs4OmANG4sD4tL/XfNproS14cUW3LlexTNCRNcUALntVklWc+UBMnXC4E93d/R2J97VevHzZD8C+ePFKr1/f0HZPMgQ4BHvd4U4OMP8q7fb+oD0vkd0x8DjLLnMFEBhevs81dBG6BMZHV7sEJEWEPj9K/+6Lpr/40wd9jclvJx6clEm0/jWp6yf8YzvOBPCTHqb9D4OQ/z31wL0PWBCMOlNUHc71FZutTKIO6CCEigiV1rTZXmp79Vzj7lIDibTUpogiXyv285iJIDI4oTsQF3zk/oSGyZ2T36reDEuP84K2kIjdn5ArQypIcguJa4a/7Wh/FYWGWrVlgciQjky6Ny/vdHuz58B40p4NwN3tSTevD3rx2T0Hxm/03e9wYPzxaw6MD8SFhGpQLMoocuwOI7E78lzoww43d7f6+OMf6rd/67f07d/hwPj3f0/f/94POTB+qQMJJUIymL9Lgx7bhC8jK/a51tW7X9WzD76pzcW7NG/QN7UQwwu2d6w51k/ofGKyOuY8WRFMAS3yHfIJWPuz6FgwzokYODzc6eH2tXxI2w+MkfcLFtkffPyJvnjxWoSDrp+/o2/mUd+4+VR1bPrZm09Uh0GB0HidBWPtcd59saw2reCmxPilVNU2kIQ2urp+1g+LP/jww/Mviklo4zBqA63N2Lp8M4nongPjV8yTTz/9VD96PDB++foN84K58dpwz+bshBYB3VEDsVRrUSFXlJLwTfQM3SH8v/l7r/Tf//pWv3jZaC/919rvvPe+PvrqV/UeB9fP0W13QfwNFbkt+8LZ7aoaoZHYuCAur7YXuthutGFjN+DbkTk0sAmubHqFj51rDtjygQXzjgPjB/x6IG79MvLARv2Ow2H/iYJXt3d6cXOr12xgHpx0CZ6ZwF3w4w+ev6cth+Vff/mFEuv5Dn/g39U45DiXPNKa6GcAAzl5oI26AG4TWKmjfvfNgZi4J5YNHj+i6wUxvx0HbbB7axXbMZDOlbgwH1Gyfmlk7mzReUNcG3bbQc8vRxb2nd653Ohq07QBMYNNBQvV4RQ6HFd5AXE8JP7YsiHc7kaNY9NQAfg1+4vAnBfjTvhz6jGEB2SVSgm1Ggrm7MohxUwecYxPbGSOLEp7XijvWaB8uOY8eXP/IB8c71lwjuTcAxuqh74JOmlmHQhbiI8ZOx6IsQP+OtE+kaRX9EZ8IQ68F60clhgO2y/0ez/zHzFS2t58Qz/1yR+D1srCuaLjTI44kr+PenN70O3tUff3p66HZTvif9OHWKcrwRw/B87ZEK8XbDivL0Zd7Qa+sBg5MG7aYdstftnYpsCAnyIEz0mHnqsPeuCLhxNxIvwz1Kpq22Pjij1t30to+sB4g28zUolSXkeHVlRLEteyJBI6L4Dtf8Cmd9jqHjhgvwn7uY/prcaYoRZ5/PjIr9LhlwV2o8h2QsCTaMJfiTzmE/AKRUTnw0Tt9VoK7YDpUA9kExfhjTgruFLofHmoGxb0nPDZ2UfQfRxbYGhcy3/E193etjnyz+CbZ83SN0qphGjI9rAMjv/NWLUdm+yLjgfnIsm61RKUqYZ8CRCivEAuwNwPHgTuCoMJwZ98XBB4KNnHNGSrQKtSK4JWKBljKCrKKLSlFgjvyQ/3+6MeOCQ23OODOzaAhtesQ5+/uNMnn9/oBV8k3/KlhH0VERpb045Y2aLHCJNWE5oBbUF3YZM3y7gn5j4hjrT0IVMiYwFaLfirys8K5i7mRx3Z9zP+N1i+mSTi0uC8YD+oUwsV6FXsY3quU4V/dIgIoZ6mPv5xBG0RX/YrJcwCNaxJLC4IsFCuDHT5BIhGljUNSYwP8y1FZ76ppE39ApPbclRyRy3x2BfwAJh/hJMcMzMxMrFnNA+aZbqrQgs5bOGtaKVEFIm2DsFnhqyn+TacOw6N/DmQ1wa1ARhHsLMDH/KFZkrGGd/zudpPXS70sZ7Y2vomyJnZuDVavgAAEABJREFU6WcWBetmdijMqdRQigZ0aoxtVfh6BVf9sk8MXvMdkxN5zXFpX04437Cui1bWGzSE8az1McetKLkAop+3I/lgRjGDM7G3OWnxYRr50uvyyktVYEnPeyY++5+TJmx4Ys6dWPuOzqkGj/F+Ejkm7Gx881Hng5XXLja+kVCHMoHodsoIZDiDQjJERO8rJVVqUZaioG5ypu81wXse7w9n4s18SjJGYriZAdwWXVyJnWsrKtBRhDALfsdTy0JsYCdswQ2mVKBT8oyb1IPWNFBJxkYEJIIWnUuedX7Ehupxa5EMy6MvMI+eYOawwHpERLdBZCozFAEodL5DyXMN+gBR1+PV1YKA7bsi/wpHRime/oEb4ScPCH90MK7t1MfR4tJxMCOjc8aRveSEbISoCk7KkqrEbqZlKArkCKVM0WNXELnhrm5my+XauTSWhBhyzWXJkIFCvkxjwRGOW+9X9qzxD+xZXFqmiFWwFq5gnJQeGIxk8iYEI1MlLE/IvlsQpvP26Qs4C/PsQGxOxOtMTC4gzcTnybFL+wxvzPhWvsq+ozLPRnTeDKEN+6DzmlG1Y23dja2vH0NlDUaoM2/LA7y9U7JsCgkwfevp0jnI8bAip7gSPAu+4EPr6/4V2RcAl2gigM5tEmrKFyr0dq/Zd3xp7oODE/l+VaE7WaukI2v7gXXx4DWSPdMJ/Y/AhO4zvGwHy8QAbuTEViuGowuJQ/Z7KSlCgOcVERfmyqwZG84WANyIUC1F3gfu2BtvAbYvGoeVdUraNOwHDEAlh9mmwwB+t2liR/rHIL9JSfREpwthl0QUHhUspF5fFJTJU81gDUu1lvApapU6gsYjjQ+++AV9/Xf/jHLaqF1/X5/9iX9V3x73CgZXZBnHwhratBmbaqu0pxb0xzx9foaKGu27TdPlRdP1ZeE9gNa6aiFe5mXFHiJniPV2Ze836/5h1oHYPeIH+1HIkshU0btQFmzZWkHeKu/XzHs7NmxQNcCrkt8KkOAlghq/ltLtW1kPXC+UJas6RFGJxG7xCK4n+JU1qfFe3boOBduUDEFKlbIhT6uJHEUVfrXQl1IyjyILFi5iK6LXHBYb7u9nvniYsIt9v6CVFCEVxvTDJQLm6LlEXLmjtgYt6GCjo2MPo56Yg91mCsalaisaNgPvZBxsjYMCGU74fE9y7O9M7Onf3N7rFV+cv77d805xwtazIqSCIq35wFh64P3qNe+Hn37+Qj/44Sf6zvd/xIHxp/rBjz7lkO6lbjh4nliPVrTy2IzENlW77ci+e5Sf7a8T8yNBuKT9ncutfFDsA+N3OcS85l3njD/ocjcic8WuhbGSmDCBRRKojN8g27YNarYl+q/o3eB5sRm1A0Ipz8cH+B2Yn0f6J+zHFNeaIUJQa4EsOajbA9kPjjdxhbDBqiP5+R6fnA8KT53e7BNSBf+SwaHVBBeqBqaTc4thJqHM8HP+mcnxEzJY9wMON717zkGcN2616j+g7y+Q/74R0oRv/EVgllDY8YE8pksuOJFjHjjkN9y75ND4xH5BfAGNulqwUdcR3sE4x5zjr2GroVZdbge9y6HlB88u9cFz4NlO73GA/Pxip8vNVtthJFYH9kFNtcd/UqYsS2Iz05Qv7D0DE7r3w1hbA3kbsWaetSZ+8zjJsi0xodckf9HdD4vZ65yAxYfd2PzJpw0Zx9bOc5aYbZXYS8l+MRx5Pz1inyN2NRyI9wfOAW45MH795k4vXt1y7ucfftzpnnO9I/t+233C9zO2WZGzYItay3leDEUB/RO2dW4/Qm+1yOjidu/VFvQ84Z8Hvih8++5JXCxrqpVB23FLThl556sqUbQZWn/f9Pv782ej3gGeX2/0/Hqr58T71cWoHe+lI/k0iT2tJ9aXvaZpT7w96HR8oDwwD4+8C02aiMsZGzl+D8z9B97HD8z1kwG9HF9eW+z7cBCgo3xhp2Auoq6GIdEXK6+r9ozznNgzL3LBkAvKC2TikKGhQPNEkcyiLIUAOEPBObWhJMbLQh/9xjVIAYmVzep0Bgzp5G3Dn6jbwCeS1gQ4cCyw+hX9Uwi2YGjDWRzcQNuKXAsBvpCsZg6HJw6JjxwWn0hGMwG00gdnlZRqCTlImYqQ83hxUaIYpGgTE0R9Yk/o7Ul0w0HRy1ev1A+MX7zkMO6lXvYDYw46+q+M7zmopE6AOcj8n3DsCThP3Anjz9CByeNtXufquYZuAWAbGcg4XQ7XDZH662+q/v03o/75dw9qdB5w8J6JfWSzZHudOo+z3JhH/eo0e40PczJQfbw7R2gxSl1pbHguV4oFmB/B9cesxdhAplIGtc2FNpfPtdldsXDsmMijCskgO99VCzo7Zr4E6EDG441jiOAppEypZALhuUSyBBHZaFJWmALMIy0BXdpXlAyaG/E1Dk2m5Zh54KX8yLd2PegJ4D2TwJPx5uaoF5/f65OP3+jFF/e6vzvhXyGjgx3mKirIPmya2lhV2JCs8Hoghr744jN977u/r+997zscFn+fbz5/qNcvXzMBT0ggrGFAmi7XrJkYnPDL7HgGatvq8tmHev7eT2l7+R60d1qzSTJvy7Aiy3IGaDgBzei3aHmkLWGmMzhGH2Fmwh9J7HtkPHR4kP/O8Os3b/QF39a6nEm8P//Dv6Of/62/qc9+8df1w1/9M3r/5lNd8IWKE8HMAnBisZiQ03xXhZQFm1dVEmz1izTJfthsdcHB7PWz53r27Bnf7OJvz/NaSGpVm7GpZHTdDw/3HMDd6NWr8zx59eq13jB/btg83PCN8w1zxPFaa9MlNLfbrQb4VHyZmYoIiRs19YP7Sf/rb9/oT7230VevL3V5da1nHBI/f+c9DrCf6+LyStvtRhVZCFaJGC7IMbCw+CD7AtrXFxdsFEdtSKbDWIjVVHOiq2bCPCeRnPCZ59KB0vUJ287YzvnoSFI94M97XqpvOFC+Z9498GybTfTZTwtyf/f9j/Ts9lZfffWFfFkNBNI5N81yzKorZr5/H7x9pMLAVRIhIKa1jshxYAN7BMT4hs03Y9U4AORZPyf8xTj5IoZghj+khh2GVvBRUWMh2aL/5W6Qf2V8TXkBnQ30Cj5f2eVMc4pQkHU3mYJPhrFhrybXM1LmVYrL0LKsLEBz32RPCIv59fYK11aieCW2Z2jO0J51YpH0JnTP/Hxgk3PHYdsti/DD4aQjNFBXE3FpmClNpZSArwiJlT7oYPcZZo5h28qqJziRwgzMm1jljfCbD7+t3/+ZvyJfH774Fb33+h9hc7GwcM7yAnnHYn1HzrAcB14UDsyFo4H1xwum6XusVTEU5mxD9+3Q+ovnlnwxYtMRO/bYGgobo0o8V1XqKxIfiakDa8GBuNkzX0/QD9orvqnQqqUia+KjqnEcmUsDGwY4ZSpRzFBQLHmWgvwIVZTmJj7QBVn32G7PJuaI8xyTYMjolRhv8BlqQa7Chi1VM6DLaGy4Ipvzc+ClklKBX+n94IjLQYCsEaFSUl3emtQLNFK+bCOoKSJoC0opGNO91X20aIVORPRxAX09XovXCGDG744f+5xHhobS/xgDRejxzLhaottmqNhqKNisqNEeEUqgZKg+QlLShGYiZlbib9GMHBDrbeY9zcxLScattWioqQqPDowvRcgMRDIslen+c7kQ+0di+R7b3xPDDwbq9sOe9fmOg+Ob+71evXnom8wD/vEY0xhG5AeGVjW0oqEW+JpuoLs0Y4QJv3bbYlxaFREqyFRLqlhOxtYsyBQKZR+HubG1hGjou8rP5mn7m5bBdeGfCMZBr3RQp3OuFwmKNpVxYa/zFaJZASuD64pzG5yguKrzco3BvU5pm1N0m9PFkFBg44RvdDBBIZI5rfSLTXKoZCp7f+jpMp2VBDHjN9toJj9YR9OdQSKMxDsU9oMcB8c0KfiXAa0ImV6W7LZu5M9mG9amylpXKCNTBj4pBb5ke7dSKMtZphDEuVf8hCzO61RpkDkxrjAuKOEJvewQYpoLtzHHzrkpxJVAUDNQtX4Lyli3yToCi8EOpd8Hb2aEpdV94zlM34IRVgCJtNK29PXrpIn5fWKt8pq2LBNDsRKxtYBz3qOciJNJ3ufOtNmufSx5xPVOa4FxV1DoF7LIibzJU3GJ+AlwiybRdAZx0RgpRQnZDhGhAnJSiguW8EYbdJBAfuKDIXhyCzKLyx2AG6GXGUpoigtUdEZzaNgOqIcF6eAOKHTcELUAKEMq1Epk10WPF9Qfa9HL/szHCoMF2riaw+kVey2aiLsJRjPtZmZ1IkPcUJaEjBFBHaC0DO7vEPTTBmkqq0x/hU53X29cRbdJyKgg/eSNPNxm+7bdz4jT495ynZgIkycCGJHoCUSEKM5APaBuMCGPNyCMH98CKDpfQfGTEBFKwDgeS5h225zIiYYD6/uRPcuMYB5Zuk2koBSX26w71U4noriqFXzb2/ZYdd4jz9h7Jh9OMDE9r80uZwJoAd90AqkTog4LQ4VcozIw6YaWGntZtBkqa3eT1/CxFVXmdkbI/x6DDTkCeLpdN9C7Gh59Bj/rTcsZkYez7EvPdQutNJETA7usWvxAW8DJN6R6m3117HuPue9Nzu3RY23Chyd091pwQnfrvxArprVSQu7tHREyXT1dPCZQsMGTzWWZGbdgXI/vIjHOcdGw0QYYeffBROwVxLpkCGwXIlXy/FiCM7L+jo/4HmN794MKtA8I2ydnUVb5C2rLEvA3OBYsV0W2xkP1PoV6FolC3/z8j+ujH/3xPvziq7+h3/3Vf1uf4j/T8b6OIciS7JeKhlYefchgpRa+LJzJ/YFSDaHHTdV2k7wDpDb+hTGHKZZtQUZMoZX37RN2PvQfSrCf4uDOdp+Z8CvyQkYGy5sIVywr7w8D+hu8/2tjZQ0pKgUAuWQyJpTYVkBmoFfQliqZvcxIBfWgTEnBvwTCzyhYodUqe0PKwnhQVUoAQt/EHwWeLkMlzzQDvMgiKdlLp9hW6+Gw6oBOnjMrcwWF6T/7pNuSvbI4MJuJL+NE6K1NTe+treal52opFCU11KaRw7ftduT9oErwnpiP3ufcs9e9fXjQG9733ry51w1nJA/sjSZorBHy+IJvFux78HsV702vODT+/IuX+ox3189fvNDLV294j7yVf2yxrIt8RTAWPrVUDazZ4zh0W7h7xZmtFG3HxnvlVs+uthyq7frfad1xoOk9+oY++2szNOyXipQixLXK43k0PeK9qGHTcA/EK4hjrcyJquDfkVx0cp4jz87w5RbNAL3IF0VaiTMf0nreHrGt90HGWZngM3Y4cTjY4wwatrvbGa0EyWWsoX65ABgm05jwocfPxOdM3QeX3oeeOKjreYRcckK+BYLfZ9y/A5+/QLx63pkGDHTWGRlpmBH+xH6hv6dwVnY4HYiXI7loYiZj91i1YIMTOrhMBtvOQ8UereCHogvi4Ppiq3eudnpOeb3b6pK4cI4d8JX9VbBhiH+MT9czEAXgmUmjyCUAABAASURBVJtIWGVZCCFNyH6yfsgnOrNE90utqWRcJLIj18yoiQF+R/ehsWHisHjGvisyB3QK42umquUFWqtK5jCa6YBOPiA+YoMjtjwxZnZJ+554vWcC3d4devy+vrnXLft5vzc6H0+MmQHTgYUso6EwNzITydT3CXve9yboLcgSERI30mtB7hP7rAN8DvYd6+WJebqSu0pWjW1Us+0Iph5/LTkQLpy9VF3umi75EuxiN9BWtcP+41jV8EdFt/RBv06sISdsCswneS/4ds8HX/Of10WW7UQsH1mrT+RBxNVCuWD/FZmtSBCLHSRZBV5CVUp0nxQaFpBOxLFpHIm91D/kMrEV4wqigRNLrbJTakklRBKjZaQiS4dHTmdKEbBwlZKg4JYNanB9pV8KbsClvrwWeFrxI4fBR5KNN8MTBpiB03TgWzTDUQsb5JVEaGVWaBhkeTrosWWVnfcozLnOp2/3LOjmw9/PvnilH3z8uT7+9IU++eyVPnvxhm8dbuRfFfcgwulHJp0TouWzTUyj0zZxiNle5+dzj5sfa1+iPzZYa1dhz6RddcAJ/9fPpR+xqP0zzw9KHO0+yD6SeRrhUYan56fSbYYV/L8POi2s1MtZC6UMTAYeEBku3OoMXZHs21IaAbqVD47H3TONl880bHbK2ujH55FS4F89kmB8KOSYKEyEDUF+dTXqmm9Jrq42urwctGMSbLZFbZsqBD5SacLfllhV0IYm92rZEMUsGhPJk2W7bRxqDvIGobbC+CQeXVaVTGUii2f36nrlecQWjQlTO0iDWh0fJ2pjTEFWITw2YcLtH+705vUrvfjiC93e3RBnJ7QRsHZYOs6Dbm6IDRa8zz79VJ9+8gkHakeN262ev/ehLjno3F29q3F3rTLAH/tESgUdBr7ZT+ortncimUl61t3+eAtIvGJHbtyxCuG4V9w0syk96TwPKInFZ3zD9I+/+rY2n3+s3/xH/9v64vojHTkU/MGHP68/+Lf/HyqvX2rPou5fJnseRUSXc7e7wA+XwLV2fBmw5XnDgXGpDe7qPI7Hg/b7B50oV+ZYKYm9QtYFY3A/yTZrQpYDhyVH5qrrK/ptNxt98N57+uY3vkH5PsnvQg36JQtj1SHxV4HutLnQ/1vv6F/8xqV+/r1n2oyjFpLtaiNYolC/XNRMDWPVbruB5paYutTV5aW2LGBevMaWJGGAhaeYfqr7uGRqqEXjUDUYXG+hCzYazy62ena50+Vu1GYYlODOzMf7hwMHj5NmEqVlmaH3u1/9mp7d3eoDNkAWTQruUET0ckFmgxca3EsylxzKdEoC5ydAkFh7i3mWEgp4hETbir2lStsZUqUUJf3iWiG6AKvnDvYmWEyMnqc7wE8NzJPtWDXUqpJFpVSNY8NegzaUNROHr/1PxPg/WfEhmBe3CZ0hL/NYUMTPXuyOp1WHw6J7vqi54zB2z+Zlpk1s4sVCKM4rVvAXFtC55+uZeTTrxIJlWj4Qqcx7z+ELFkPnhC05YSQnfAkNHzUV6xuhiCcQbaE6Fo3bqu3FqEs2jV/83N/Sjz74L+TrZz//E7o8vi/LPmMb87TvFuprt5MU/OtmXKWFRXPG1ysDgueQuilB73nJ8/REXB/9JSX6TMTlhH7cYvlBr4V5ctSeA+NTp6PHeIvHOKzEfSFPeW6FjOND65P5wnMBzNuyrWbq+HEb5dMzEgmRFRFnkFSol2Ie+LUkPIPWoFSPka4f0TVDc0bmIwecB8Dzc6GtK0l/RMj/xLXybKDgCa6WwQ/YzfSq5xSQfoiO4l4Qhb0X8sCCPSZ0pCR+ThgJkyJPqtSC71IRAXjs2sesT7rCawHftp2InQWeK23G9ACzzEz0Czlm3fVkS89P44VMP6VIpSGLaindVgmBiFBkyvFnXbKE0u1K2unrJWPzDEK7Ez4/kdtOHMqd58Uky1wY11qyllTt/KUCOaW12vnVksJMQHQomZ1PUrqvlFRhfIF/pWyUJVMZyCGuCGTOjlOx21A9Z7+E1kqnK67FhlBIjHHd9juyIzwRi64vti960C2mXafZecO3JPzgyWAwhD9WmZx9ZvyIMNkvQVxMEvefYVWnDw/H2Izfekl82UZPsPDcGTD87W3aKfSMrovtgEh0nykb3/732Jn1petE/DqGj+QSx4hfOqRQqSnbvhQIio08JFbaxbUCtsvcZXROTRlvwIYbXrK2HDQ0DJMFRJia58zcXB7jz+P9fGSzfQAmYtR6GdvgflCxw6Kp23zSbDsQ/zbtgP+cZ73uGDat6gmGeo6XxA+J8i7DguRZj0Vi/Vg1se+YiMNOF/5H6nv2o/fk34f9gQODgw7kKPt8xdaWfUKWE3gT+DZFhWZRKiIUb0uJR8FayUctyTqRGpF5KCEeFRIxsXY5FtsF+isKm49jxf4BARrR8T0mIQonpaQM9Ty441Dn6mLQdqy0nfOgZVtMBLyne+V5hc8Mn9my8wy53u0Scuplr0gLPpuXGfmW7gP7w8gRoTDzCIsn81nIg2dYaQNAhDx1vYWOR6Pl6I3gmGFmKqGX0IuEtsI9cGcsNfM1uIHhNPLETddP3rS53/Sp/kTfam3o7O1n8r3/6RnWemTb9VnxA2aiviCqoWPq6TK+yQSD4qnRpXkA1pXBiOxxa6exQNN0UYBnt9HH7WFnCKhRC6nTdyk+dL6SegAe79joAC8o0UpEu256lJbdvKgqIomf0mPD3WjDcxCPpc/tgZiszHPHaCU2DYUxXQYGxBpmqZDppBpzaxibhtao+5l2xiUDwASPQWju2y/VlpNGZTnjmU9GCnT1y3ah8jiq28byk1ZMAiDOZMqSxxSqtQjeoYFKG4oqZUjyfsNxCJGuY4GPMhgXqqVoaFXj0OQxCaEfj7tUKpLPIvABcdmAFoyq71WBLaLL5Gf5WcLVq7quKw+gmA6Fwh8pJZUMqcCzAo39calSmhexGYAPdEGDwJd3KBibKgmUgp6U+Kpgy4gQgnTetnGdB/3SJ39e77/6Q/JVf+4v6z/9mb+qm66DBaOVIgBq0JUg+wgB7aJhrBpZcys8LI+Qy/vKLODCr8A3DZEKD6YUMlqOFYctPwEL/pi02pn4OKFlG3gYJJSmmdA1hOS+0OOFzKY1s94e2R84387k3IXcu3gNgOYCrODJ/IEV0Nsr5C73IxKc3RFnmS1AhDo6hctV6viQBDdUaul7+A25dcOeeGA9a0BlPaNLaYXlMQs1IBYFB00F39p2W8ZdXWz07PmFNptRCc8FQQJ+Q63YuRGLRa1VVROE1oxeJ/Q7su/337O948DtDYfFN3f3rENHnRjv1wFSuDiTIt5WZLbk8EYKWPQ48Zp4yXpwcbGBd+trREWujOz9DGLdm/uPDgtGv8TflnXLmYLnR7XvS5HAXzGO7SgMY/l7XVKWwjwaVFuFXPR3Oe8dvI7hTp1lCZUSWnjHPfLlq/04ox+CcwZDX4RqFnletlLUalE10FYisbEwsIRpkYKSz0bf2BprXWNvOPCOudFuO2okbk0rS8Iz1Vp2+w6tahxqbxPXjA0XdHG5sgbyKEJTKzlupZ8CS8J2xbbgfQz87UX6F8amLf0LA7x2uuwAnkuUhIbHeKy0QNt4J/YqnRfjgvElE7kAcpbl2kJ3QL6GnAXdhI7GP3IA6vfF7v83e93eHnR/d9SRd8NuQ+jBDZ6LvC88MTfOP7Y49vcEx9LiNRn+C/D2GWWdp8xjQre5w0zMoz2OiwzZ8CtWWNHN8pQoKjSunP0QoryDSN6znZDxxH6x64i+CyRkAwr9sRlTV5BXZmoYGj6pajX7M02UoSQGUFm+FviZ1oGB3mOtyGo85x8JiXi2rWcYLUwC48PGPdgB5oxfYbggy8y+th94E3+NWKiU3LBatKyTJg7GT6c979t73rcf9LDfA4f+rrlgS/NrDBiQ13N/wF8G+6nSlhlKODuXPoPqDliRyyCu4LkEunYIdfykLKkAeJVnPkt8H4H/0A1aK/o5ZviuxOz1kxfKLUwkM8hIFSaBIUtRKaEs5QxZpExFpBTRAdN8Wcq0Vy0IO9tY0JXOeL3Uj100L+CceEE/HB505MDq9OicE9+OTI8wz0fNbKQXjL5Cb32kF8gQlkXBP+iioLlTo1gBbhcdzjLd8i3ZZ5+/0g9+9Jk+/uQL/eizF/r0i9d68fpWr/2rSZLig/8zAF5YZqJxhWZA0M4OjGjgsd+IAgOqpk9BN4HiiqGPonIujeuAmrHLxMTxhPq3PpZ+YTPrn31/7vIbhwE6P0AauuI6t5sOD9wrCGsv+TBTYAVpRVYL4LIDtl27TxeaHcrGN92VEee6oBX4NOuo0jZq20ttOCw2tM1OpQ6gpAI7K35MBgugUMEHjZ3GhiR/cTnq+tlGV1cDhzsDB5RNm13TMJIgK3zh6gD0L4uDhU5DCBJakHtFfkipsnEx/nbb+oHxhoWu1aKEfyEGXS88RzBWvlIRjRgdeGgkxkaCKr2ttVEjB5IDsdxKKj0EeyzE0/7hXq85ZH3xxee640BwZgHBSDKKmHUzvjfOm9ev9fLFF/rs00/0yccf9wm82V7IB8bXzz/Q7vo99QPjtpEHB0w8gcexqKDjQuqbOG064YunxDij6wKsj3rbMh26TVd5TszE+oRMHvtHnhf9yx+c9Mlc9Dd+5tf1hvLIwYbx3gw7/d2v/JK+9fFv6XTPQn7/oBMvlBHJ4rzloO1CWw6KdxdX2l1cUr/QZrtTrVW+JpKR8Q8+MCZhrdinlFACEVijgxToYXmNf+DA7MCmaWKxdduWA13/PeR+YPz+B7rYXZKIm0qmHodj+1AtRVcc+B7e/5r+7jd+RX96fNDzgQWeZLtiDz1ecO3jKj6z73a7URcXO11dXOjq6pJFeasNh70jOgy1QDeBEOzgI1UqraW2rWqkHICxFV0So/7Pm55dbaGx6TQyUhMLmBO0bTrjp1VcfFik77//ob7xxaf66M1rGkP9H2PoJlzWnlxn5nQHGj2GQiB2iAj56u10RAR2CVV0Q0w94bmOKrSf+3o/fMRl2/wkeC5DjL5O3TSh5wV/MzY2AAUeRZlFw9Bk+23ZfFUzYYc3eQPIQu9DiAOL7IT9FwScKWcvbthjYgd4AvfACvKwn/k29sRitmArSRwWE7ryWrEyZmGuTD1eJzl/e+F2bEZKjfm82RT8N+iS/LC7qNrsiga+RBqY2xt80oiBivKJfBFoxG27JPOnsTCO5ILdbtQVB/3b7Ubf/vm/qle77zNNq37pxZ8SIcucQSx8NwNnW6lfwWcq+VSXd0E3y+0G97lEdU3ofSKeD8T1iflzopyZGzO5esa/E3Cgf78/yX/a5MTGxDaICGydasRih0bcE+dCAdM8MuY8T1Z1GyPfDK+ZcoHAk6wL9BcLIikiAErpXBYRF0WVjUEhv6T7xUWZQSk+CAfTmNDvhNyWf0LGBT50yShPEL2iv+8CC/58KqFbMrtOmSGBT5d8uR9gOSx4AAAQAElEQVRRybOL/CuFE34/YaMJPu7PTMalknElk5HiWrH9ovVRXyrcqyybbeEN1frIIBgXjEvLgB1dLjA8cYB38pr8yEcZ3GfZ0rgZ2CiV2MgyJM+lhEpLFbeV7PiR6mWhQosy+YyUY2LGVwfy6gE+B/x/4hmpFRlqhVxCnG6YXyMwtMI8S3iGSkkglJQJbslCe6pSNmSotDfaXZ4hWDej2yakszzg2r+DeQBjM7+i0bInQov4BXwHI+2HCV8f8fGJ0rG24AdhR6MnfEuRmFaq8I6UIjxSnRBoVLgD4Kbr3E/lsUnBek1Xv80PN7CxXTv4C4Izz0UrHY5dg+nal8ZfoaUOoohuo4ZMiCPTNnRh4OMxC771XJnYAx6BE/u/k0v0Y8pI0KrY0rYvKBcKhgPydS47HZi7rDVVsUNfC8aiLTC0FCQYSfwh7Ezump3D0EG0kvZkvx/IiyceFtpBk0FryDpOCDMxx1yeLBudiWwDuWpDvt0MtR8Uj61oqEAvA76hhEd2Z6RkRwUlsEJ7Rf8ZugswM69maDvm71lvbzksvvOv3oE9+WkCx7KszCnnkhNx4PGCfkFBQ4W+5YoIcatfVMLtQMM+lrHbyWJoRU8A/WZiaUGeBf250XvRwjMGV0AoGV+QO6GXNCQfBRig6ZfO64tRm7EKsuzrp54vVvwCKqPPN5y0WH707LRBgJw6GMXIgJ/9uNA/IYP17Ssgz24P5CgAqF1+05oResKvM7os1FHNN/3WYIWvgTo0FnooTEoRochUAi4jeO494BqPOmrweX7uBPsTH08dVH13mrShIshUaAxgpcNtFDxxu9FAFcT+KT8D51GSZVwYxP2W5dN40Dq6ByKuDLKsIJjX0wDT8PPqPsA4CzgG189Nq57ouRTEQgFpw7kInjuEqBmguAqbLlrwj3noTEwuV+y/IvjSSyki5fi0fZ/6I0K11j5vGvOlMW8asVQpO5RUgqPHa2W+CChZOGxtGls7z7VamfMJBPjqEEK4dZX19FrjMhRdhmR8EqSZtIS4znirx/Ak8Fz1GMQX6mFOEOHtPh8eBGNLSTXkNYytsl4Uj+S9ddZMfIurGA8d3JOUFd28lhharawJ2eXNdBnK/BJAV7cVelCBNjq5AjzVVloFeG4sCN1lpoxAXiAiFUFdElVlkbJKlT1aA2qJzj9CvfQBbbcdNHyLKyKUlgvc5v0ZOpfMR3xjYznm3Pb+ff3id/5p7e6/IV93v/xv6G8++03NxIFVOMNqldyNXOsjDfMObBHYs3S/eq9fS4oNH/fyJS4yBJCPEBHyPxDlmOvxhtNWmBl6LiDfe79KQgJ3feQZZ51CCthY7+SUxND9+6i8Y2di/MT+wAfHs3M073YzbYv3CugNK0WYkLiwB3GClp2Cy4XWLhcPq/GySNgvIhh3NgddHR/RsZfbQgX9x3Egpw6801YNrGX2WbP/yqpA3uhZAvtTyn/KKMU4YcfUhv3/1cW2/0rX7wIBz4X8GBH4H3qDoTGXCuKkLMyMPif2XXv0fWDfe3d30C2HxTecodzzJeYRAVkixWvCWc7VsvoDLXmHJkxUiRGvA14Prh7XhFJL52GfFnxnZWfs53XXbRfs95/5XYHSemYpiFMkGdJM5Ni2Twkn2oP5XjQMTbVyBrCG9n39nrUwYUOCn7BFdPDcOLK/815vYh218IirEqmWoYatK3FdW0I3+5iSqcRWQmebN+FRdO4fa9UO31xg44vt2N8txy5LqqRx4i3NBt3WSm/HUpqRb8YPC7aeob100BMb+XJMdV2pWPbf4IXnIaQ/VehlrMfPHo8xFug94VpO25bmTs97lYlcZNwFPqFQwf6j97atElcNqN2OrTWVWrSi8wTtPTHgP4/xhsPiNzd7+cD4jgNj//BoJkY6A2iuMFvYOxzZt/mL7j3lEd9O9HXe8PdcWaE5I+uCLrP7gHO56HxWgnVCCuRDTPGkFf2Dh4KfsKDcCBne3da+Zzvi8yP7oMmAXSBvFPBCM88zcq6UiU8ck0MrquhYMpXQjAxFwBPo/JBpYm4f0OFEadtnkZQAlHsMgrNA0/otMLSMBtFvoAnes2ZsgALEU/RYKI+8zjgTOhx05Bx0zxnoA2cxPo8w7Nn7TdgzoVcLY5lPI3IP7DWHhq9qVUWoVJAbpWsE/2ew0/8gpH8OQf8x4Grlgf6knijIzVMo0TtKigrUAxmkiQltm4oW62GdGBOKCPUL4itOXh1dMONGrwDd/alAmMiqjFRxnTKCPoMeS+oroAi5XEW7iUMbQq5J7tePX2t/MO8FZ8wcCM8Y7HxIfEDwE3AETprpX7H8YjkpV+gudhQlTZAOBbJVjJeJzNFJ/9jHE69VB14InfRe+YD45k43JMA7DtnuHvac7B/6geCRZNKDnAVhhYFB3T7QgScG4j7XV54NNLxVtTOm3W3qreBSGs96zHhkIoBeHCb9z74d+kevpD923Uf1jzN2r/4DH+tb3YxFYn6Sr5crLAlrAmw1MBnNb6XPhFZkMoB0Fku2VdKFv7HrAiS+bpsL+RfGIweNw/ZCQz84btg5lSVValEjWBtlLUWVJNjBfSVUW6oS2I1NSHPJN6GFdoW0IIPL5LkyrnFoNHKo3DYJbfqRwZFfoTHQV1uhnYEM6hqjMqZURIGHkxpykfCUjeZGAi5Ahc+giFGZG2BULaOCfz4wOh7w9d2N3jweGPtv9L7iYPj29pZvdfaaWUQchw8P93rz5o3uOYg9HA7QXFSyaMQel1fPdf3OB3rng69Sfqhhe6Ul4ZtSoFuiO48KPxu8qIck6tYPL/EgRUjJR2bIEJQh22HVNhb9dz7Y6n/8s8/1r/1w0l+5q/rBpy/1KV9yvHz1RjfE7x2L96cx6GZJfevl9/iW9sheiC8gIFJrVWuDhtEwqtamRH5hqRk7n4jzCV0jgo3C0HEzk/BYkSCwWaGtAaZTNbSqDbR2HNrttlu+Sd1os9lou9lSN+w00u/Nb4W3D4c/eO99feWjj/SVr3xI+aE+/PADvffee5q/8k19592f1q/uP9EW22ygY/znz57p2bNrXV9faXd5oQ28KnyHcaS+047D6Evg6uJSl3y5sYP3lr6hNtVAdvIC0Xy2aUmSMzoQZyNxtIHObqgyuD5QT+w9M1fueRE/YI8T9vDzwpzxXDkSW//lV7+urxArz/f3WM7WAzDRQix7zszwPLFonEi2LieemeLCxFqYsKtCAmClwkeroYZMrmN6+XJJV++vJdVaUaHMTMmdKzwX5rcBvpZNXMEg41XoNebjwLihVQ2ud6DOs3FWDnqPLJp7DowfODC+A7wRmMhFK3QTPq2kTKdkwBZLIr/1m9DP+ojn4Jtd/7rYc2lmrPOZ7WCZIgK5g1gLtRbEXmrDPN7uGr4bZJsXZE3oG2DCjXI6QxDzItdGrCq2EwtjQ6dSC3jJ3JYO80G/8e5/qFM+aHf6QL9y+2d6zC7oYLAcBsjQLiijx0I5i7khPkIpIFJ0QnNlzs9sOk46smDvWaTv9wcOyfesD4/AF4kHNs1TN4LQMWU71VqViWxnUvhbwKoTAWBbH9lszIzBZfIFmlBdhY/MZI4B1hMd7btSsvdFhHxZj9WyPxJwfWI9PGF3w7FvjmZN8JufAPwT/vKvMh2jspLoGxHIapDy6ZlcVfBHwb6JPIil4KNDqF9dBvijRrenya18YFWoCFoAY7IkNkl0KiqlKCOUGaqZ53lI22CAX6U96efueAGlHgF8wArq+rELbjTi3rMq9GRIhcEVnoZWs/MW8XliU3rgiw7bAFPhD53BPJgD1qO/uApmtEEGOVOm43lTIO62oC+Bkok+0emPzKWRmNyOjVzYNA7ML3h7bMlEF6CPDzEUutHHOYYtY8XXpp8l6EuVTMaIumQ7Vdob9MYh5Zw1wMvPhXaPM6TpSybfgUdyXzzSCuidoURCM1RKqmWq1lTJVAIRIV9nW6zYZ8W3j+AOwNYRNnryPy44t7oDcLvjy7ZcCEznkNUlWB73BKsHPoK5Jh8Jf4ouP6Q6b8/dCYed2HedyMMnYtxzx3QipcxA/qJaCmUowiDx6Q/5ooln19RxrHvp4wK7qENEKAI7GLLQlhJtaC/z6qKi90Kl60bgUaWPiEfYmbl1JMbOc29h7q0MD/xce0xshqYNceEYueCl93I76GIz6hK42AzID79VfLm2yLSs94IjJnLFkcPgI3vUE/XJtmB+H3kROvgF/bF9hvfMXF9JcJCRr4hAhlRFn1YrZe3PgY4htGJeUKCVzr72g0K2qbhQkXbJPlx4QBzqdJgB0PWnFGMiotvWYzEtdcEvVEuqAcWxCtOUoLn2/GqagghDsXcoGJiRigCpS0XJQ6dJX0TQF2fcEHX1CxLQ7FW5cQXPYi3QcJ8er16nY+3tfLpOI0XHoIo4q3Al5VlO+7vHKhirYErpO4K6b0pEFoXEsx4v0xJ8zo+PHS4M58a3vUjSUTuf9bHTeI8QEeJW0JUGV4DoLeoeN42noaB02n6OiEd7PZbS4yhxGUPoymicaz93QHjrbf+45BEc0H0zJCifgKoSihGhNCjxvVsMgrjofYIvR0FGpAVifZH1TrqK44RKwaCZkp8b+ak1Ytd9QNBRMpVRIAqSEl0NAZ9UBCX9JVMen4zPEkqeFfT30jhASBnqEBEqKTlOG/nYc4ahKpnKLD8GrO1RJEXX7Wwj9Zhx3Ex8eK15sqMeL9twQWHvFfo8xd6wJP+WDq0W9mdnPTNSBcFgfZZNXBCwnaj1tkqn51a1rFUqRUqPgWgpoaf+rotx6KPLwxURZ1B020/MbcvLAy3qYOXM7wxsHpDdB5D9TxzkqsiFuFuw/crcA4yySopH2illSUWGIqTnr39OP/edf0r1dK2y+ULf+cP/S/1n9XPtsYNtOFsGj5dMooPlWeh3n8F7F9KfSHPCzIgYCknBR0QoMyWFWCZ4Zxew8u628g6/8o6/sP9CTgbOb2Hp8TdDcIbwOa9PjD/pNJ04rDnxReishXeB1fp7/1l0tjV1y+f2lX7TmFibptOiifz89++BcR+ShQI/dLtEKiIknWGlXOU4TkkwoX8NmQU2drlSN9DNHfSXUnlHK+yfi0pJhWkbqJfkWWJvu8iyLLavKUEzIpT0e0xtRa21t7FXalF1G8HfqBsnsygi5OELiqyA67RI/rAtaJjx1RHjH1ineokN99QPvEMdKS2HuDIsG7HHYMt1Yu3y+mb7rdAp6FBqqJZg7QgNyLPbNN4pK7KmGA6VlRiYdcJvE75ZGRchWb4T/txzmHkA9l4nKc3f7Qf8s+fZcOCdp7cjm0vLfcKHkNFYq8ZmyG7f1rLbOGGSGUqEcFmxTQW31UJboFHgvUDuog3jh9bYDxYNtmdJZQllClwJZO4AJMQX5gPQC/k9J2fHKX6zjdYzSseNYAw0/EAVWqElUv9n8L9O47cgNkNjZqzB4wkeehgXkscYxHV2JdS5eey0YDUlywAAEABJREFUKgI2bO7SeGd/r7JtXYeEEpwI+HYei848Qtm1D+ESrchj3Bop0yrg+9mACZFjVaFSSqiUoqQMnmUEfXkFvAr2q5YJmzaglFRCbwXZvB1De/xov97zTvbwcGTuT/KfSTniZ/t1Js76+6llRja2lPI4mmU7BHwiUnQL89G2vhXCtRWlbAM6aF8FuhynQ8uuX1puI4qLeslURa9xJBaAEbkH4gTRIYE9YbzC2OPSHyIMGL8QCM5HE/oc2Pvdcw55w3nT3cOD7jlz2vcfTZz05GPHysQYhiogXluRwbxarfpl7PrdUvWXyqDfgf8vZNG/CK9/iTF/DvjpKPqAcZfYWApN2OaIbHvel/bMlwP1CYM4liyvIbkwQMjXimFWCK0ow3iaAiMuHDyRPCG2ys5tytKkxHFAKKWIR0iF2yJ5NhQF/1bDGoTzGUQdBP3EZZ4Ck0OC0KKFb+um04P8B52n014zCWklQa9dvuVseOoziWOh/USyPjHpBa9hGGVoGKvgEG6aVwn6/ZMP67igrw0+mw7Rgm0ImFUzus48mPYRvidggrbxVsYsyLoi42p6rneAeqfr8lwx7grdtfeDTSmeEd5IFD+GR5//zspf/B7fBnyw6lcujd9F5uN800LlPAYC1H3zjBxCrhWZetkPh+2zR0C/Bb4rOJZ9oVwZs8LToyOkJJjsV39DcvS3GrevscOk0kaNF8+1vX5XF88+0O7qHQ0ckhYmhINyOw662m11wYvQjsOgkYQv+B05AH9g8h44fLP9bDvzqfQHQJjIz4lzCuDJd3U16P0PL/Ts+Ua4TvdMmCMTZ9GiwuQUeIuEjxYOc2YdSBBHAjtB3uw2GjhQLNWHxcUjtDAhVlXOsyrfVI2a11GRWw1tqxKNCXLSw/2t7m7e6M2rl3r54jN98smP9P0f/AD4Uf+71g/7PZuOg+7u7nXz5rUch7uLnT744ANdPX+ucbNVA55xYPzVn/pZffi1b2n37D0tZdCkohMyz7lKTarb0LhNjRyID5uiykFA0L/aFyGVksgGMIEbk71lKoGPxqp/5Rff1y9fD/qf/+0v9Fsv9vrRp1/od779+/rdv/cdfff7H/P8GfK+0u3NrX67Xuv9w2v9wuGlQlywt68dM8ljgefC/Dr2w/I7Pfh/9gZYt812pw8+/Ej+W8K1bdh8nUSYqLVRF7sLDoMvtOWLg8vLK73PYe/Xv/Y1fQP4yocf6v133uNAcKOJRPPm5kYPJLoTSa6RrL7y0Yf65V/6Rf2RX/vD+tVf+RX9yn/9v6Zv/fQ3dX11yUbrqI8v3tePLt/XHzt8oq88v9LXv/51/fTPfEvf/Omf0dd/+qe7TDt4Kgo2aSTGUeN4ocvL53rn+n29//wDvXv1np7vnnEIvFMJ/E5u8Lw9x74YFxpKaqypVgTOKv/fhF0fsLd/TTAx1x8OB76VPurIhsfPE3T6nGHeOP5+790P9K3PPtE72KzTXlatgOsTeeNILjoAe2Jz35PvKh4FGdmWmF8VOQbmwYgsYwtVGkO+cJYLANer1iQmSgfbsTLvAtwFQp5T5mneIUEjNbaqoVYV8AwDtt+OVRcD7fB0KM7kN8t2w4JquN3PutsveuDZsi/M3wG+/iWA/xC/Dzk2Y9EwpAbo19ZUS1XLoqKU+U8oeGKhm1HSsVaw5zhWXVyMwMABcSVukvgo2tA+DEUlU8KgfD9Inp919HxmUzfTsKyOu0kRs5KXlIqt+pjCnCK+bvhG299wv7p50LcPv6O/dvl/ka+v7n9Rv3j8I6SgVQu+sK7WZ4HRgo/mDtLsw8I5BAMVaBZsI64Z/5/Y8B45kDkAtxwOv3xzr09e3OhHn7/pX9J88vlr7HVErtSWLygufPhD/hnHQQkdlgpeOiYW+aP8n249kAN98HxiE2tbBWwruld804AR2GKTi03VJYdIV7ux/5mU3djkfkzpDEH8zMytSScYHLG1f918j80s483dQW/u97p9OGhPH99XkH9Cywrgo0WUC+YmvCKlAs/aCrqnEllaKfi24ZsBaMwteLdKX+DfBb4z/FdA2G4VIUIpCWVKH1vkg7ENemwG6tAeGV9rqhKvsJB5GOdyN6DfwLoBbEddoPN2aBpqQ54CyRDh3ekf8fWJeJ3mRY75iFAtCW6KQgFiStgptG2JDIW+Cg5rAOPu7k96+Wav17dHbDMT46tYUnTC9yeMdMQnXkcmyhVeodA4VF1dbvX8ekd+2iLnqB0yDq0q4W9dXKJ25+f5cX0xyAeC46ZpaEUF4UBFj1ULxlqYFxnSUJOYqRqQlaoqjcVQC7ZOiUGePygm+x1SHcfjBh7GDowHv4LACLUszPsC3QYMgMumsVZoFCBlHhU+rSTzuDy+1BQ16FUrosDeq07YYDIsK89CdhF78odW9LBsHWhdGSPkLdBMGwU0+2hh7MJ8W8mXZ6ADP7lvppyh0wH/gKqgO0tKAUhym/sn+if7HfyVPQ1RoQreplUNtaiUwpDEJ0m7ZP1oIqfHuY5MNdXrjUrDXuY14XemOHxCAc9SK3ZoGpjLdXAMpoR+9Kp4HLyYRjo4n9s2K91BfCnk2NyTP4/k+eNpFVOTzqIGzc3YtCMnOHYud6Oe+Vdd1xd67/mF3n++67AFx2uM9zp78sQJAj588AvQA/unPV9Wea5PzOkTuWkijibsYhtbRnFZHEOgS4XvCM1xMxLHg1obVdivZ1YwA53J1ygDG53Qx/F/PM3oMeuIrSf0O7odBPMxXQae78eHhE9mkctCTyqIMQlTAaFGZTNUVcoFWe/Ra89+0LQJiS52CY8BCvgl+5himkA14Mhe/lg9zReICHF3IKR7Ga4oiNlzDDvOxPN5jLjiEeTIxLtWxuB2ibAEVtmujj+XprFgE8f9AoKxIaKIUKbQX0L0Dkmb+vWE1R86bkT0kg91UHReCCFf9AoUV9Xr/gzJbRFBmQoYWpeCPVzSCA3LTb/kRx64+1w5yxCRyGYIZT5CUAIhLtBAR2edYab03Jj0mOdDC7GyGhSkpJBlDsZRU0QoDXnmUTJVMYj9VpDTkFEUmTJeKLrMM0FwIr5mbCuugTENcLwU/N6AWptcL5FgwBYZFr6cXtaGTIZKWegDIpTQjoBD6HytZ18iqiJCCf2SSW4osnzV9VJ63FWXPLcs5JUEqrx2ja0xh0aemxr7nQIexOAr9fhY1nO8MX8OwD1fuj+wf+nzyfOI+bpnD3EATm7nmemAXvBoVRvm6YZ1xVAreiCz54gPN3q8dfped2etvOMioip7xZF92HZM1qQir7VDhR4wtkTepC21ZQ3egWPcgb1TKaGSocQW4pqhfUSmAzL5HXjFsQvCTeSxA3p4PbQcbvdhcRukYViV3kCSi6eeh2ZyxizL3NcNaKICJkrwUl/77I/op374p+Amtfd+U//lL/4b+t4jDsWXNoSvxUp0i4JtiY8DNnMO3LMuP+xX9luLbu5n3QJHbBsRqiVln0QWnaYUr2j64sWqz76Y9ekXJ8qD3tzOrPerbM+FYJ+x40R5ri/4b9aRff6R95QH3odu2dPf3N7y7nmvw/FA/1HBG2Srqwy2hdiTRiy0S4l2C/KesOPxOOlIXHf6xLZ5LGeDdDnr0CirMlIRwUhDxfJnWHTOzUuPdWlZVvifQQolehbipLaCLEXdl6s4n1nBDUUUFeKUJk2cip3QaUYe1BVMJIWkBFeaplUnfC3kGIjD3W7QyFpVa1XJVPBvhb/F91hUZu5k3zfstqOuLzd6/mynq+uNHJNHFtR7zg3uDLz33d0/6ObuAfsf5ANax5bp7HnHeHVz0OevHvTi1T3lHXjYGfs1/O+4vkKWZ9C/3DWNG+QhrkXcTeuk/XzQw35PHNzryEZupb0wH2YEfTicOr/PX92xV3+tz17eEDNH3v0XHaB/+3DSF28e9JJ3BsOr2738X1YeWb9X9oOtNl1ejOz9Ru22gzbwrswrTCT7sdtRkv3X8IFxtuz3WinkRtqxWSkpj6kZSomWtYPr4loB05qZPyfW2RP2OBE3/i89Z/YPM232zYx/jLditGBwQDeBUooKZZp+ppIyIvTv8z7zT9L3Lbg5bpYvhZVKKMgBWbPLlqnzOCQMHhIwzVaSPBdwXHXClv6zI/d+n/AeBPvBhhgp2m4G7NN6ebkbdc2+5vnlBTlnhBXEkQWvaawDbRtdbEZdEjMX2GpDXhrw5zgWaECH8SP9rVVlATLQQF3Hcagy/YvdRrsNMG6Ivw2xPyqy6sAcu+GM6NXtHT697fDq9l63d3s93E/E3STns5l8cTIQ7+e9zUK+WGX744Y+F9x+INfs8cUR26/dfit5d2EtXJg/i2pJcmvTdmxv93WD5Y6iROqMBKfIcl9djHr3esvZxE7XVyPvEAOyFxUWz5kcZN8yvbRgq4nKkXm6Zw05AEfgnj3TDfPn5c0d73UPuicX7clTD+wD75Hxjve+O+L55u4kv7djChXsN7SmATt/Ddv9oWXRdzkzeQZ8//KZ/qPLa/17V8/113dXejGM+gVk+bO8Z/9T61H/jXmvX8LPCb07bHfPnNhjj2OPx0WWNyKUmUVWFIvIQTaTaFYmnzCA75VkfkKBGSOKRJY5KHFWhp1bFDhYEaA/QUoEoCEiJPGsoHwEaKz9maafuFeezhAosi5HzdNep+M9CfHAy/8J+Watq2HVipEXEvWC8SeMPeH5k60WqdYGjQRXw3iJDNydI6NQ88zDKmLPnpBP6DhDb6Zhfiwn6ifoTYD19/MML/Nc4btC4C0wZvkxoEvu4wN+52BDeBnWx7HnPiQCeQX6eMpv3y/633686l/+hvRTG+ksrUtq3OrXU4USW517z3zWbh/baNKKvKa9ostCfaFcH/mv8II71KCBdcJxwIuFcfqB8c0r7D4rG5P08rm2HMZdcCi35eB42FyolFSrhaQx6oqEcbkdtHUyKCHruT8c9cALz4Hgtv1M10m/0F8yFB2kjJCfRwL86nrUex9c6OrdxwNjDkD2bBwWLciRCsaipSb8dSKY931jsyoztUWGkaRS6qB1LUBiu8rIgo8HFvKBcRtFbJB7y8StWojrh/s7DllfcWD8Qq+++Ez+28Q/+P4P9YMffqwXL15xYHoAjiwsd3rz5kYzcbbbXXCA+aGeXT9jQdtpGLd6xiHiV77OgfFP/bR2HGDOMeoUqTmlqSyKJrUxNW6Lhk1R8/+koeVbnZgW1BPZqlqrqg0cEvyvPBv1f/y1D/U3Xhz1v/nt1/r+w6w9SfyTTz7Xb//O7+l3f+87HBj/UB/z/OLlK5Llre5JLP/p+BX97PGV3mUeCUtgEIWk4CP5WOaZhLrvet1jA8PEorDdbtHtKzofGI+yjQkbZBo4+Lvg4A/Y7jiovZT/VvE3fuqr8qHxVzhk9q+Ftxye20Y32OqBTcOELI6TfmD8y7/EgfGv6td+lQPjX+HA+Gd+mmR6qYmNjePxe9df02fPf0p/6PC5vk2YdqQAABAASURBVPH1n9K3vvUtDo1/Wt/45jf14Ucfwf9KaxRFVtU6YkfkuHiud/ki4/13PtK7V+/quh8Yb1WzdP9alpk5bBtgbQ3E7AbbjsQSayhxsHKILI0tiMVFtsE9sev4PbIJOpEPF3ze54/nDPDQmn77/a/oH/nkh7pkk7nQ1gFDTSxMR5Ksk63hgUXqwLMXIbokBXxCLQNZEr5nqMjjvKd+rQJNCU5FyLEl9i+qyF1KUUTI/Gb49XkF/5BUS2ogdhpQa1HJAv2qHXPLMNCfYuwseWG6OUy6ZcNiuKO0vF6sVugOxN41i/nTxm0zQgto0GqtyfQr9JFGCIMPJ51YzGzrVauS8SMbrsvLEb814qZqsyvaEv8bYCBXlEytbNRm1pYT/A8sgifm+9QPjCeoTJJm+VctFfv0MejgA5VbDgBfcxD4CnjJJvA/i9/Q37r4f4Iv/cL9n9BXp28x7xfC3rBqWQDs1MsFqgZsEZEq2NS282D72nqcyFsHb5rYkLx4c8cLyE3fhH786Ut98vkr3bO4FvyzY7Ozw06XfGm2GZoyi0hP2Hdl7px0Tw58YPE3LdO1fTJCtl2rBb9WjWMjd1ZtNwMbpEHXFxty6shzw39FWVIib0/E8Ym17oidDQ9dvoO8aTK8YaN0679vSm48EWyWYyaxrKpaKReFICPBv0Czlvqoe6jYX61oMw7aDAN8G7FkfVKemxMxYf5nUNdxgaaUqo9jx4HxxMcWfTaUDXqtFFV44WrwQo4jrxVXrBfXu0FXwAV6b7Hd2B5xI9E3yLUrm31pWta30GWHXwMKegRRgoR9Pm1bZVNWkb1oqEWWtR8Yv97r5vaku4cJvy0cqK9sGAMQ68JMHjxqIvct6FhC2gyt+6AfGF86x2y6L6xPokggX8mQwbnk8uKMf7Eb+thWqyr9EUi3rlqR/+x3aUDHzdg01uw4mEelUOc5meuQFgOw6qr0y1AyhvaBfo8ZreNQoVMZn4KNKkKPyLzDdxdsFg22Z6uF/lQoyXOpCg3TGWgfkGNgzFChw7OQ1XY+zdhmlggzEW5CdKFCLxchGgHkeDDwiIyhhG4iA1lLCwOcm6yzx63Gx0crD70PG8/gzPCZqYs6Jke+QIQAM9wE7xUZFs2OY3BXwF/oITY2TuZNUWI3oVtghER+P9aMbo+aKdcLzyWlinwlU76s24mcY/bB+FIK9Jo2HBi31pTgrUiSRWo1u93EdcIgR/I5hQRdPohL6cB825PjD9CkADMZV7UZBm3wif1yuR11zZcQ7zzb6V0Oi99751IfAFvmjHW8Ze7umc9ePyZi8UAevCfHPJATj6xHE2vQDOMJ4SfXsZttqscL83b71Vo0bgZyysB+YyRORuSvCiujxJeP9sXH1ufQc8msI4L3Z3Q4wsdr1oSB7EdxBSAFFMSnlBEq1IrLkGovQzUDnqkRvUpJzcj6QP6zbs5dljnIGyExJoHCmDM08O23LNABSg3mBgDN8ghJ2QF+ISkigFRkkRTEzcK8nuVYE1fEuZ8unoRXARvLwdpbnj5ooN3yLeg9Y9+ZmJtddzvPFCCbnhTIUTJVMpVh/uoXVHr59iOMTz84MggfIIxpMTU6WgQFEBH0PMF5TIAf5mEoKdskyxnHNPT2irNufK6dcKiAVytj4FugnU/QuZztsFgvADWxmbCfiGnmHpOdMKAteswInxnsO1lJAAmVpo1spRTVRyhJPQp9RYUyAIEXwKogJqBPHC+8k0CdcSH7viVlJvFamD+GqiyFw5iQ4L+uVYuAXhbN3ucrZdrJuAjqAlcSKgErwEOEApmyFmVJVepdVmzTeG4l4P8ItI21aGwVGFhPhl42nmupSnRZkWWCgeNjmlbWEGnPXuqeubr3voH3iiP6eW4dmLuO/QNtJ3KZc2NGahigPzbWlQFoqqVo5Z/ny4IzVoy/ADNjJvIBGsFbGpBvM6Q2vEPsANeHVtQBuTdDYS9R6E/t2K+NQ2hgHoEiVIVGytcED+8hTuQu8xG8zXciH3jPf0TeCf4renodGn1g2lYl7zILe7IZ302A88YRGa2b7bGuUkTq69/703r+2R+Wr+03/2P9jW/+ZX22mItbhF9W4oByXntdIWwQwsSau2wz6/LEYcgi76F9gHHHYfHt/USugokEbqJTKkshZpN3H+nzFzMHxRP7tRPliQPESc5lqALdFbyFs4TlXMJnIj9N7PGPHD76wPPmjvc8Doz9q77DcY+MJ0XMaujesEEmSqB/EImEK31rp3fE7/b9CbvNMPMBpu1pkEKJb1qtPbYjU5IBn0dieUqeF0P/UkTMOQnxAOjjA5kGetYCDRxZiYOkXGmfsOG6hAJaBR5yfDqf48sJ/Uxnpc24hoV6z/XIarref+4uBtaqqqER48gHNa1nVSXocz6uSvs4VF1sBw5VN3rOOnZ9vVHl3el4OuiBg1zb8J4D41ve/W44kL3xusZahkmkVcyTWa9ujvqCA2MfGn/x8k5e+07I2UpoO1ZdIcszvzewnxp5hyjE+4rdJw62DvC5553rlm8H9tNR/h/Y16HgkYU4mfT67gDte33y2Rti4VZv2L+flpU930z9oBev74EHveKdwe8PdxyQHXj3sK4jtr26GHW1G3XRD6uLKryFozFBl992TOw8tAbOwNwdiI2qQLeIUKWvlUJchlJSaBXNwnQK9nMLcTMxb07khxMxcyBvnJiDfqeZ8dlMPukAw+43E4ZQIkOppcd8Znb6pSR0S4dPwP93D6v+AnP9Cr8t6LzAWyFlCWUfT0l/elyEIng2pGmkTL+1gp4Lc2bSHecv95w17NmHnHiPV4h1vWq3bV3vHb65xFbe13ivvBuHnu9X9hZFRWNp2rVBF+yrrrajLtiXbMamoSWxRh9xdLHbkKsG1bGpOPaQLSKwY9DedHGx0YXHAtth7Lm41kERlby7dJ++JBZe+ND4za1e+39g57+pfH/q+ePEHJiJrYlYP3abL7ynAuSsCThh7wk4Ut+zt/Ph6wm8GfutK3OPwFjwl+ulIBOxtt00cqth0Ib5VjPxf6hEqmZgo8J73Cjv9d653uo5X344pjaMpVvzMjGvF0CCDfvclZw2A1OHA/Fwz3vja+bPy9d3esPB8b1/xMY5yT17xHti5o6zrxsOjN+gp3Oj51dpRZX5ucXO/wRnOt+5vlYF3gPevbrSu1fXury40h31HwK/ef1c//Gz9zhIfk+/p1F/QJP+R/Wg/8lw0F+Io64humK3hUBcEDQilAWFAy1CIWEgG0ar3l6u0oxiqzxo9mAaVpAMFIzrN2OgESlBOBSSwYVL/cOu3vllB3TPMiwUALxWQDjtzAFpuM8DqPhmjOU4g3vONCNCWVIV/UoWBTqKiyFdZKqyrmdYtMBjgdYTmO8C74Vgc8CtlMFzMuEDXAEr4PKtbI+UzcP0/2Fg6Qw/3tfxf6zxP7+V/q1PpP/hV0PsCUDtGI/lj9fPTda9s0Z+YeuI4BM/CMloWwE9guvGf6IiMCNsn6JkgkckqItmDstmEvJMkM5OFpJKbWptPE/2YdAlgXnF5LneNtoqtpaikK3KqkwpC88hCUgmW6tJEigcHg0kgkE7FoUdidlJpBHsWYpYy/DFqhMJ8ETA2h+KVMGXVmFmMh3ZmB2ZMAfgRNLtyZZJv3pwFFmPRM5SR2Xb8DwArUNFxwYk9IQRFjYLE7oeT3sWs3vd3r6R/yzFyxcv9Pr1635I7E1fKZVF8lIXl5fabjds+JqqE1ymEmjw2+wutOHbmzbuVNoGsQetkUQMfsAGKpiiSmnAHgnQrQjapXP5WN+U1L/wzWf6537qUv/Kb73UX/7hjc5X9M3OniT+ho3Ny1dv9MUXL/TZZ190WY9sfDoedP7/m/f0x06fa6cV2qGEkefDMLQu/4D8AwvfiC83JHWXpeCDddWXsT8RDx6fKthtIGlvtjv8hy0uLklAF3LSH6FZkdnxdWKDcM9CHSh3Ac4777yrZ8+e8cJ8gQ2f4JL6GS7Buebw/Z1339XdN39RefVcH/3ufy5eDbocE5uEyZtm5G/YedzsiJ0rXV0907Prd/T8+Xu6vnpH282Vag4Shl6JBcfOQgx5/p4Yv3glW62LFOKiLvonFogTMd43V57T7sJmC/WZMZPBeMTKzOJh2xwg8DsffKQ/8PIzXXab04B8ax8rkV9NmsVAj7DybLuuAk2Z6v7IjHMZUvBPvlZhc1dEHwBOJVZaLcy/ooKdIxKEkP9RkWlG8BSiHoxLZaZKpuyXxtxrJdXwb9K2KLpcR+bNwYslC4Nfag6nSQfm2Im2iTloPRAHWoFFAh0WFuoTi+7UYQLfypYuH/Sbocj8zLcge8lEhoB3wFVaoDtD/wn6ePBGxho2rbAxSA08NzY4BVW97uzZ2PnPZ+yR78jm6ohPTvhudkl+/mub/0Df3fwd+fqj039Tm+kKHZczkLtnlOFm/qyaprnraV33xOuePNJ1NgIKB5KWUrodIxKSYTFlXjNxsBIbbkZsBb2+HU6OjQlZJuLNtjRt28hxYxxM0X1S0CsZXPBZQ8FxqGysqjaU3liMtajWVCQQIcHF9K3DjC6W1bqf4HXEB0f8N2HXiT5xJWMLAga0GSpBo1PhIyUlz6UENi7ajFXj2NSwe6UtMiRuB2FfB2G8PtmFcfkEGY9+LeSTis+quuzQGQzI4DhoyDDUqqEWNaDy7LLVc5uf03yhK64VfjP8ZsoJP034t6uFXwjCLhqsoRUahyLHi/k1bAppGWfxeOwxGxZpojQsELIuJgUr7lCaGLxm+sxvYay4LI67DDzK7e5X9711T3xUsAHQHp8RwOMW6Bn3DJNm9HBbhPEA26YxLhP+klk+zQv7dUFncXXeIXReARE7Yh4luqes89AqJYBdG1DhbygMTI9YxdU/KANegcyhNiQ0gnoif/b2ENcTKiUq0CAhMvEiIMAz7hnCPAxGiJQRrYf9x3C5FFcYwOGWeFhxkG1he/ZSooUP7gAhKM+3MaGEvRdgBYwZrKiu20YzdrI/TTuRJSKgIPnLtw5QDmDtyqy0h4pxALdNzB/b2/PI+42ZOJlRYunrByPBkxIKcfYRMsyOk2XtecRkvcbL+meBflHBD602/PIlNNbZViu2Ltgdf7XS54z9JPTp+xBkmQzQtmziWuA88Xzq83vpMijoeARbaEGIiXw6IZfrYgzGp6CXvgWZF+ha7m5z6Jm+67bdzLPnGqozcn3LI8woQmnI0mUvpaoUdEx0zZQvyPdxrhvXOrUSIsShsGqG8PzoJ/NakIkByOcRa6+6Zgg+DBT9hrUyo0OYHQ0/3m89VnHxYbqo0lV3/dxn+nSeUX6Cl5BOj5cxfhwsnMebnu1kei5tJ7fhskdaoQgAOqHUU02+aFdvCYmyg9seGVmyLuyjPcyvA5R7nySjPwFmgIPksqSwb/S6fAHGk0IRIduMQiEuPripmDHF25tWmjr7x9K6dSBn9vaOG/BJpZmbAnYeAAAQAElEQVSaqLie+r9E6ryCzwg+AbCIJTTB/z1G4HG2q87tZoSuxrNOkUlspfJxrNEZjan96TFi/2EIyoQGsIQIe56JMyon4G2eR7aAfsAg+SjI1gjKyr6iokstRZWy9fla1cilY3Xpdsd5SJEKgIqernCz+HhqQFDMoXOM6CwL8T6jd4939LRfjW5NFozhWFop1eWLTq1/duLUsEVEuJv9EgW6IKoa7w6IqIG1rlkPSlDlXOcv1Kynxa1UGn1DTRnvSwjGFiDV6CvMU8ty5LDkyL7qwL7KucT55kS9l+SWsx5ClvVRT8qZZ+Ra0AETiELj4R39/O/8d3Xx6lvytf7SX9L/54O/yVGE8KshJN/WzcADJPo0WKiYj+fYjP28xzmwL7vnPc/wwEGJ94B7y3lc5W03TexDJbZb2N3x4PeXiigFPoAS2sGzBCulecIfVuCLcaYz6wGaR4gdybOGE3xtD9ePED+xx5oecygE5SuhU6CXVJKSR7NwF/DlE11KWuy/gkgVHzb2C90nxF61HzLVaRgZKivrT0QoaC8MLAx0rHbwmFbUOjTKgbVk6GWtrYt3YE97y+Hp3f1B94C/tHPbxGHVzDvMU+xlkYrjpFXKosyQIrAXJTKsdiylgJJJ3FT2eI19V4Uf+MgmhRxDEz7r+x1K+1JKRRQFkEAEvpCwu2PHhKWAZsC/YoPKXq5QFmhWoFgWRddnRZClz6eF9WTGb5TEpXnOLnmPsa8cL0d8dcJnE3r2wSmLInNkKvZS0A3Acp4e43widzz1u+QRvQhrePPpIcqIDh4rxndiJox9fLaLtL1ZXL2Zjy47iAsEZ2BiLzgDjifXuw7YzPwNM8xBY4QUEfDLXpqnIW0zIDNUsnQIbPv70Pz/nlb9+U0qFeoXRUQoS6h0SBXGhYH2iDhjhrhWeAKW2TKgd9JfiTfnxopvMj0+VaFVS6EsPQ6G6pKYoKyF/iyqccYtSQmdRjnU1HaoGlqRfZ3QsW2fbCMuyOrcTg8+t98X/OvyxPMJfx+BE/qe7UUGQlYrAhtFRIcFHWbjMadta4+nSfQqkUWRPRaP4BwdA9DzPtD+qshlGYdW+3vNONYu82DZa1EDakEvoCLw8PjseivGrcyTQVsO0TfDwHxpatByf8mUL/NZcPSMTvY56YXYVo85WcrgM0O2RTImSyopI8K9QALq0D8dg5H6Judj+1r1+xwU16zq/6Iqoijojx4dZxorY1b8/Xf5EvZ/dzvof/p56i/dpH5Abv/1MumfHSb90zrqT8RJv8wXNlnboICIEEIKicF6e/HsNvptaCs1MREd7CuKWmHCqw8x058Yahoe3sf74RHcZnD7Y5MLj+8l1DrdHyf2Fp9Kl9OY1CkCOgYhYwQNEOqyIXBgmFqbCpD09+QBfXEZ1wD6l83wtD69gY6VBf1MC+tR90Fx0h6A2+3ZjkPfW8OZKPTPtwV6BNojqBvOnUJ0/cMusPRXXkg/Okr/2s+JFxyw4MnnIxsE7Q+PH73v3BYRyiQwAFH3APc8gXz5wSX2URB0DiSCvJSmJMAisvfOrMiH+1sd7t5o4lu9FZvWktq2puvtoGeb1uGKctNCWRfNOSv5NnYgaXmStVZUGONy5Bup3W7Q1dWg62dbvfP8Qld8A7O7GNXGKsjrYT/r/mFS37jMQVvIMibyOf8f6Nvf8u0R366cqPdFng3FgeeJTY+U8B+YnKPquNXA4W3lkLOVppJF1RObyVRLUTIZIwITkXAgPhPb/nX1Xf+bxq/6gfGrVzdsTCZtthf66Ktf07vvvqPNZmQMRsTuawf1y/QKdBtzahh2qm2jiNrDybqtxJ5BsDTbSMljIkJuc99CLH0wpP71P/iuvj4W/a9+55X+fy8P+skLTPguEPXB8evXN/rs8y90y7fjTj5ZikqpejVc6vvDtf7c4fvyn144y9a6/FsOvS922J8D8Gu+bfKB7u5ihxirHvC54XQ8IPsMnPmt9DpfbLHFbnepcbNRG5oS/4JBsjuxeTvowLgD34g17ODD4g8/9K+DL1Bh1eQvIHzghr3tCx/Av/veB3r/ww/14Udf0Xtf+ape/vI/rqniv7/zG3rz+oU+/+wT3bx5pYlxw7jRjgPmK5Lhs3fe0bXh2bvy35Gu2HxeKngh0hP8xIKw6IRfD3wzd2LhmOmwz2y7xYs0WfqITPccwB85NLYetQQ6hQglPCYOBqDBRmtiQZnBX6GBUXSLft+H96//6LvawiMiFZlKwKUUwkXIoDOwMPjZRDNCGRLFT4IILcNKCVClf1UpSUwXecEqpZx5KBQR0KFUWKTOj9CQaI9HOZLSUGrpNGz3jAJuoJvkRfjIouk5d+BQds/G2Rv0WxYef5t59GK9Jv5d+1x48AbUwJcCxwNJal1YTFM75vd207RhLjd4JTKsVhiBQqGUeOFYdIS+/0/LRzbltqkYP7JpvNpVvt1vutw2XWwG7YbaDwNrBnE1683NUf51wj05YoLmCk3BI+i3Pw9sFP/D9n/Si/xU43KpP7H+eU3odcJvLv0isjBuRqYDbQ/eVPNN7s39UTeUB+JjYQEN7FVawdYDcwU5xkFb5vx2bF2ehv0LfIUjF834dtYJ/5/gb31m16F/gv6RmPKmBlSLqu6HkioG5E5J1m+EX7cdOg+1qJZQUSr0D14zceQ4nIjFiRheVktyhohQga5pOOeWhAbPEVDybUjJjx2v1be6VfRy+4o/Zubnifm2EOtnHwrZ1WW1bA35Wkm1mvi+yPyswwC9ERhq5WCTdmj6ecPzUCvjUwmTzOhyJjQCSPlaCYUVe64yX9vSOq7oa79JgZJrx7E9K+MuxkrcNZl3LUW+ZmxyILYWGwZeFVlhJ6/bwv/GCT6S9gqNhrwIRWzO5K5J9tnZlxP5CsCXk32KLw/kEdO3vB5X0L9APMItptpFlP2yR4YDMXVkvONjQQ/zLwoVZG22R+OJYTO+PMLDc+IIjxNjVmyP+J3gf8XWv8Za12z5fdB/jKo551pr7+f23s7pPu2+udvdptMWSTu4jS0nUQy2oqBgjCyihC9IgBQh4AtIBMlfUGQJiCyQAnxAIiAwdmIHR7YxyMQicS6225FjbHe326e7z/29Prd9XZc5Z/H719r7Oe/peO45VtWsGjXuNapmrf3spyE3mjNSMr+ppEbGbqeqiZgZODwotEUiRx/EMIzUx3kswKN8Jf0MVWXO1SIhikqGEh0iovMQF1V1UCqzqIB4hqSe3ZfBuA5GlHmKAx4AfoQlLdADJ5ErwUnxDNAhz0eDfXvGVe+JOOP4U/1yL9oTlytxuRCX3R980Ws/mUZDRkXqTOCML77oE2MMC6XB/RVb2V6I2H19f39g33HUPWvWgTl7ImdgfmIwzsAgUwypm3DBjyd8O1M2+modsCVg+zgealXBsANxZRhH+mgLbNDIL41DLlGaHsPPVBv64e8Fxo9xWxifJbFT6MCLICECrlSyyLaMCDGKvLygx0xeZf1FrhOHH7bPQj5asJHr/tLKpe23tlWwOyvTKVJtgOcLAmUG9FNBGUE9z/4eCJoKDOhWkMv9DJPzaR8qrhBjgZT8zy9LCHnd3rTC9Psg4uShzXoD7hMagU0BZfCpCJGEGGegv72D3qsG85U571inS6HztaLnarr0u8/QeyDdSyOacH8wrccO18+NFgESOgOcqXDz7Dp4HtJ9iY3QOSPh3wlD4KF0wZNvRlE8fDJ2hYGfLJv1eAQoy20gQ08dhKyBTxJ/ZBaVUuUyImV8s8mHPoruBzrcdaYFPyo0UeE2fkT/tNmEmd51g8QdCn+Ck/CtmTJ9mjp+wxC2r9cK52jMTTuEQQjwLf8CzrzO8tyzriDQe76NaRzTsA0gr1JCsAOtaWWu9z5s1Mfj4xlYAMiK4gwQmhH+yNxx7B+Je8dDIFAwNok0A2GroWRfK8YhyV9S5dnxvBmLNmOVY3yslfaQfwSNRxksq9waUiJsRCr4UUqoq5JUkKUhy+LcQCku6xMRCpCC5wXhT6wlM/Iu5JozfSkioGMolKkwPTHHoYlB5APhWiTEA0KFulHA0PnCZuhqh/cD5FTXYyQnTV2/RPfUZkrWzKqL7cgacn4/8W8V78kbJw5OFuQ+sec78nwAjodV+0PTkferGb1WA3Yli8CqIWF0eHb3E/qpb/7XVfYfKOu9PvuFP6Ff2nxbB+iBiD5SpsgLiS6pYnsYImSUGZ4z/B/pz9jnwF7x/m7/kJuPyHDSATnu9qtugXtgj3y4HBMldqns24a+p9nttr1eMpFPZ54llYClxvQ6wvNAbjWNI6VlIOzU98ToaV4+qPa/VLrnffOETKvOF2IroV0NOGYAaimKOPMLhQQSn0JDRazoLhFm+EFAauIdz74ZvBankJEhCnQJRRTiddBQRw1DlfmUkugIME9G2jbst3e7jTbbqes8DkOPAMvcf8P3+p598x3vhnf4cK8T72ZL/1envKeXVVmlSnykIVNC3qaQHoHchjB2n5L+YShnm6Kn2z3vRSxw63wxljElEv0GZNpoGkd4VIkxplEyVKHj84GL3agtso/ToIr9CmAjOLYWiPZYwEfnA0M4LIjSKLndtxALR95ZjuyzTsDKIokKqkNis1ThXKKaX0mN8ByZB+a7mQbkqmgZWgiEI+vmkSA6QsPvBt63HYj9mT7Pe9MM6CTg0vF6crwQIw2wLcTVemXh0xoYGv4ACKqFeb8QP+Z3Qs6ZBDa7DZjJM7P1fQQoRIRKJuYIJZLSJGFbUY+gPYsqNjUU5DLOf4LMG7D/2LYoJEXwmVKaTkkV4iYpI1IR0UFc1nFBKcvU8zR9JYqGsWrLu89uu9FQsRftNn8olBkqALeCD9t5wH/jUFWJ54CXfKGT6Qf1MZN3qKoBfG417DJjiyP50LBirYLPSlHfj+95B+1nPpzxuO48dU+b391m5DXNWlJjrdqwz9oQa+MwaESGgNeMbQ/4dcFHlsE8ywO+x2F2csqiE3tvw4osISF/gV7lwLdqx/vo+d1swN5VmUURIV8lE16FOVEp67v+EkUJlKCtDvQNfT6MyFVRLiO0In+3N7JhBhSWxHt2AIVxI7rssP12mrTZjJqmsdOppco0BuhM0LNfUqHzdjf0M2+v9MvPXrA2BjzEu0jTzBxybp0ds9QXA3yd5w3NcZUhlNM31tR/dCz6y3PVn1lH/b85x/oEnj/Nu26WOioCdgbkDeDxdmC0oAVY1bRgzBOOXbwBwBEOLHRWM6LA6+DRj3WXfv4yuC2g9thGvY/nmdJONahj0NBL+jzsB+jT9ngjX4QRoAX+imwNSNpKHVSHgvOSHuh1YSn7WJdnaL2XuvuB5kiChmk5iGx5U0gC+sEz6M3SYbzHsZ3mb/mwWF9qighFhMQtXy77MxVKPt0q2/X/+HHTJ5wV/nd+KJAf2eBztovOF3I+PrdelyICYGITyBHYo7d7rL50BcMA+kGWwM2oSmyVxbaK/nK96BVJegAAEABJREFUcJB25PB0f3PVF5qGrqWktgRpPyxmw/GUyfSEg6JpCmVpWjkwJrYI7uwwjEUFmoXGDYvbxUXVxeWk58+3ev5ix0HfRtuLUcPAQoesdyQDHxgfSXzkVjRORRZoFxJI08kbBB8Y3806sZk43S86kkwMM5uNplSto8pIggN8aDwMkyr0B5JKRY5aiqppZkjcDS6NGTsvJ+0P97q7udY1k+7tmyu9ffOWDcpJ2+1OX/3qVzkwfk/bzUbqcbCKIPAtRXCHCrRLnTRweFnLpIwqwgicJvu0hXwp4J0phZ8Bl4NCv//5Rv+TH3+mv/j5vf4XX3+jOxYVmvX9q0FLWiG2IvN+v+dQ9UpfcGB8e3unmbYsRVkA9P3e9Ewvy04/f3qDbEnCqZqmSdvtVhccEF/6wPjpE/nA+GJ30Vnd397IcDru1RDefm9dgFDFthts4UPbDXYYxgFeSe9KUvIL61EHv3hzkDiMo168974+8p+TuLwAp3EAc5RfYldySEU+/wbye+9/oA8/9IHxV+S/n7y9uNBnP/u7tdzcaPj1v6dXn32Mjq8ZN2vcbDkwvuBLh2d6/vwF8J6evXifOHpB0t7ilRRpimQpEU7YCbm8CWBDMHPQsHZ9Wm9fiecZ5AMHNPfY8UhuW6FQhnLWKcQTuMYjGI+Mt30XMjOt6CPdEFf/4IOv6mdf+5ByVUR0SMoGht234CuX7D0EKVpFXAi8Mygkgc9NKa6QZafSb7eXEhpq0TRW1VpBT/Gh4CeDqnwhFbzMV7RHpCJCCUIybyvjh8HjiyITHthqlWYWjqPtgJ32zLt75tMd8/CWQ9Q76if6VwU2bX0u+LfH7zksvueg5YCfHR/TkMTUoM1UgYE4K8oI7NwUq5SS4ErqbH2B9uJ/9Pw9zUIQ8FOXu0FPgEvyimE7DdqMpW8u/GXQ1c1Bb68PvDzMxDnDoBkRMp8Fvx7w8Senz/UX2r8tXx+tP65fWP4ZeSM5478FJ9iuM7oe4bvH77f7o644/L7hCyfrjvkUCU9yoW09EcPbadSOBXs7Vhb9qpHNUClSBPbGoQt0vdkwzGw8ZujPp5PMwzou9FtaTM4clCq+LBFKSSHxnNoQc2d9K/5NlUxFhiICDG7KUNhU3aZe5BeEnZnvC+BYbuSxiFBBuKGWTreWUEQIUoDrUkj4AqBxwr4X25GN0UB8Ze8TOjVkttwLdl3g02nTWxhjmt+HxB6JXRjPXBiJL9ttQJ9qOYCJtg1x4RipJYVqHQLZSmaXJaCNWFpxkPnO2HAxMGkW5EE1d4tuNWQK2saa2rL27FhXrEfBLwHWjD0cCws6IC68CrrTweAG4LbOrWCXCo1xqPQnMdV0IC7sN/uyl8z5BbBfT/T1/Q9yMUADMW99Ap0CihEhCnKGdIK3xx8f4uBE/K20dT0Qqj7wHUplSGhFz5n5dyB+DsTlQtll1fla7QMADnqUezPU7rcRHw4VHaBbAG5oiguvoS/mECbrIHpwCTEWGop66TEdkL/QHwEXbqrcqQjAfsoCflGBQPIcMCpAAh5i2k1EOh+wFeJKdESmOh71BLgxQ9MCkk1Ceul1hoHPHUACkqj2DzRRw+cruXfB/o/+cDlDwGewilQwwPMSi0r2BPgCHAu2v/uHWjRg/wa9Azloz5eFZzjKcXNkM72yUK9QWHoZQmDxSQtyw/+IP2fKRqvtUaB5hqpKfagDZdUwUA5jr0cU2Q8NKhLULIxLEwdW5JyRabHcJRhTFHnePxwdHwjUwO82zMfxYr1be447ET+OOdtkoT4Tt46jhbh1WwfLjBBne1qtwK6UTVoBbmFFFfgnPDpE9FwyoNcI1FJUKCOij1mRucenfAUSSv0L6pRAAZpCpo/t2rlEhPPYhTbA41figW4wLZ2QC4V5CmwTEeLmidtIAPeZBuNWCDYrQLcUHsz4Rn+T2xs4AnoJPfULPG69I8ww+kAzKjUjmUvrdBZ4LPBYO6i3NeLDWBEh2wqzQc5Edb56lQ/u3gC51qHBwwCdTm/t9BZsaRmNowcJIN1p9lKhiOi8asleRsQZlSKxeQfqIMoFjHyfccQFfz777aFG+lJTb//+R4gwUMmiLEAnyAcCLthj7dCQfYVHA6QzTXCQ33NuZq4sgPXSu8v9iASd1TrT7nGoJPu7Qde2WOhfTIeyzw0SBqSIeXgx6XmkLvYwq2bmyIG4P5E7vSYGdJO5FIw3mPZAzj7ny+wxXXHYQC4Yx0HjUIGBOYuemRICwRbdWocuP2JHhILuM0p0+wQNBnGtDLJtLDusaQE/pFRQb/La6nXkxH5lYT7ahrQq6C4IeYaijAJ+CFNQimcJEYW4Z6DbvnG+E7pavpVYMi23Qwr84F0k0StZowv7Kcox5fXY6/4EQcTlvWdm3z5jw0UzRp2Ry+9gRw7jDhzKHTiU5bs09u9CniaPwbTq+hE8P3L9j+snP/7D7PUGDU+/rq//rv+lfn05aIHWatnQwDIlShoK9kogIugJNeQ+4b8TucD8VxjMXYaj7tiH7tmnHVgXnd98aHTHAfbtfdP9/Yrsa5dLStVh0Mj7zWazlQ+5Rp4TR0WEMkMF4/nZxrZdT+T6A7T26HfgMAWWWpBlQY4j75N74H6/6Jb94R38Tzx7nBRwC/xgKNj5DKWkCnwSfhGhiBQF0BQYrHJIi8nP/uCdecPaPRGT9eGQrOOCKQ6NMqtKLXJsVvYJrnvOl5IahkJ7ld/lLnYbbbcbTexRK/pavntsdn1zr7fA1fWtrnk3vOcd5zQftPKe22JWIgtTWgXe1XYpIWVKFkKphgz2b9P5KpEaKvYdB3QskgIcaX1EcGkQZJB3GEf5XXlk/bPsyfiC7KUEdALZB+12k7bbUcM0qAxVmSHInumS/h990eOaZ0Kp94nLbfbHEd/5bwD3PGPlo6mij+e1y2RfWHiu2HIYkB+Y0MGQ6Drj9APBfWCdPJA7DuSQRzj1+G0yXodMxEu4N2KbueJ4IIZsJwvmOdjw8xnOnytCL8i1wmeG3mle5Vx1lhcaD+t+xyPunTdsxoiAb2KThCd2WcUVvZ6R7AOLCvasgJ/pJHalP8UXG5dg/e6hukmRjCmhRPYOkdDlOUK++icMPQcR02q4WcYd8feOA/0tB5fDWPUwpJcloQPtpJFbWVIDsTwOyIW9MwO8ULcN8yklDZm86wwa8EXybJ1t/yO50Hm7gVzwVyCv98T+V+Se+3veRz3v9+SBe9459+zbPM58q/ki22YaiKkKFA3oHhF9T3/Er8a1byJCBdrDWLq8K/Y+sKCc8Ll9suAfxNZQs++td8wp6+9ymirthfF51kvq9YouIzFVa+W5qGQCVf0nKzoPzPeRsbXDWKsSJqvjAn4rRrftxXrWQdAoRf4lmwv4b4HNNGpiPo1D1UjfWCr53DBo4DmVzGvpd11d6fU46apM+DHEFlAr8Tk/gON5ZsKSaoXa6u34ZoV3BFSyKCkD+VqmWgmdsMW34P2XLy6VifABc4HAk4RBbdiGMg5wwwLXMxy1kGxmJpUnQMPYAdFkfIFOliI/RwR01C8HAJLr+0DUQ5sGmuiFhutGJmZ7tbEJW0HDlnJpEEqCzRhQGrWO7FE8g7Bapvmk5aFckXNF7nU5skAvIK5Cd/lb2jB/3qIa49TrTXIdcF/hhGPMJsPkEnU2RbogsV6w2G4J6AGcEotCq4IJbxAl3pFME45U+IQ2k+Bc9yPPyE/t3Q156v/5djv2f/Odpq+N0h96P8HxfcZrncdKQ1MWgnFzofHiuTaXH2j77CNtn3yo6fJ9bS5eaNo+07h5QlJ+Qkl9+1zTzu1nGHd+fgbeU20vX2j3/ENdvv9VXTy9ZNEt2o2znm5Pen551NOLoza7WbHBB5VkFyed2l6lrtpdFD1/PnIQWTVgp1qDYE6NtapE4pumPYvvnkPeO5LaLYe+b68OevnyTp99fsuh571evbzXm1d7vb066fb2pKs3B73+4k5ffHKjW3D9Uh0R2F2YFFtg/25vbB/+BgRbZ4j+Vd0fvb2JIciYqsOkiq0Mw7TTOGxoG9XnAeMOLKpv3r7RZ599oo8//p6+9e1v65NPP9Pt3b0K8V2HUZXJM1AO1XoWDdYTqATYlo3KRx98qJ/4sZ/Uj/3ob9cPffXH9eF7v03Pn/0QB2IfaDM+g85GjcXY8S2uwriC0P/93/ZE/+IPX+hPfvNKf+HTWzRpsuAF4WuFz1CRd0LeirzEA+0rsTQTtyeS4rKCr1SUAZxJ3jRttjt948lX9GPrnX5kuVcIs4DfYH5OVNiJ1syiAo/IlAE0OcbW9cRG8l43N2/15s0rXV291vX1m/58fX3F8zX1a93d3Wl/2DONFjmBb7eTdruNLi93urzYaRonZQ4q2P/i8qnef/9DDt/f17Pnz3T55EKb7UYjdmUyQfONvoPt//rmfU3f/jVtv/Pr+uLzz/XFZ58Cn+jTTz/WJ598Vx9/7zv6zne+pW9+8xv46Tv67PMvdH11Jy8+lt+bEENlcaj4p9HoP5R/z2KzJ08cAduvjlW7i0kTB0+lFCKq6Z4F7O3Nvv+nDJ+9uZXh5ds7+TdRvQAttiEegqTeTht9sb3U7/nub2pgU9Cwp12Ba7BhwyZNXohmsvTMuHd9DG7A490e8t4JPG9Y7jisvbk76e3NUVfA9e1BN3fHfqixmIhSilB0n4X61aBo6LI1ugPI74NSJbMvNhfou0P3sVZ8VjXg/5HnaaoaDdhtnMCl9GGp8Z/uRj2/HPUEuKS+2w7kiKrtprDApnaUFxziXW6rnu6qnu0GYh7+ko7otSdO996cYXtE0TQVbcCfyBcDPooQi/yiPQdtt2zQr9D3FYfEX7y91+ev7/TZq1t9Rum6D3kVSXxt4T/JspdM/cPyy/oL65+Fo/Q7139SP7X+fPepzYKJxfrYD/S8UTDsOSS/JSauODh+dbXXS3i9ervXG/LN9e1Rt+Qqx9TMouvZIgS3j/Z9E3PSjM+tYSJLRMA3sHcokaWUFFNbCm6gZHY7b7DvDvs9eTKSLwdtsNe4SRVsIC5vGj0/F+ZpT/W0RYQiHiD1UO8VScHEjh5rJzY/e2y37xurI4dJR3obfij4ZNKzy42ePdnqcjeRl0MHbH3Hodm9N2OUB3w0r4vOVyjCkJTquhSeSyArZaVMoGSQ60NjScpU8oxA8vyyHrY9oS/b7YB8RwN2P8Brz1y7s7zY80hsnIgN6x0ScRmq8BlKQLsQY0WXxMslttthww2QRdBd+tzw/PC8edxQNhgjEjIVOT6moaqyAYJc1yWhzf193TLOPMEZh9J9VWtVQsS0juyyjrwkHJD5/JK5aiauPa+9GTugV49v+g/osvAsFK/QzRR0GnzP4L9pp2yynUSEZjTmJvyZhwE/OuRp/ggKKaFj+YeaXQ+XRl3x1wnZZmJx9QAZNzWwgTcUkAL+Ii8sxPGMDgtyWSe60Nm4pdtorFVjxU5ZZNusBKBxTTm7fU8AABAASURBVNs8Fp5Nx2BW5rdi5wZt3x4UEegZcl1c1tJ1ml0AocJDWiY6G4RW5Ol0TIvnTg8SBRhqqKI7CVWWxbwrHbWmCqWY2KtBIAui0A4UDsYYhlqwV1HSbp1h1W0LK61sljEdMbSSexBGoUSwjFRiA5eKhEVKSqpFWVJ1GMhfkzZ80brdXmi3Y63bbrTZjN2O5jkgn6FkyJQXYuWE7R9Ba+t6DehnHHFZJiEDjNCtahgnbbfkOOjvzGt3Ca9L2i7hdSnvY+q4UQyTsk6KMkmlStBocLW+ss8AxMG32WEivh3jtaQikA8BjfsIDNUPXqa2IvIKubWXC8LO5CjDEd0OxN+e8oZDplvgHl33lBRSpCoC1KFin8IaVGTeKS5kg6A679XPUvBjGXqb+5EvgnY+IsK98oUIck5HDK3Y8wyiDtBhqQ3GVR8V6pcHdl6N1rBngVRC21AoawnVpA+IOI9b11UzYxdoz7xjzOsix+TKs+U1VkQoApCv5mZXgADE87kEiRsLgPvQQR/46AELrei9QHf1M7DC+xFOBO2K0n5+HNtLPkDTyjjc0W0KUZg2er5/n+nzTHOXxh+W4wFceD8GBtlp7XQiQlmKIosymRP6UtzILBq2aOTERbP5d5kFvrAjQJxPQ/S1aBqrBmKhQ01V6JaSSqAkzxE9RxR4JPWMVGYBuqDvVHJ8+ME41XRqJc4GYFSpQBn6PIooasz1hs9DQX92nlmKIs66rMi7dJtiFIzYQIa1Sga0EvxQAb9kyu3iAk0rHws5eKa03oaGgaHyDg/raKXtjLNiJ2zEWndivng8XUbp+AnxWhI7DazTG03jCKfUgbl05GDT5eGIneHnQck64vWEIfJ/zBZFKtjapTXz2iLeWY1rcL71umV5KvpspkET+8ERn4xDgV8hv1SAciqa2AeO+K1UKUP4RcLUqjD86bf/jH745X9ZvqYf+mv6T3/y/6JPCbyG7Vbevxog3s060Nb522EMiA6Bznleo6FnGSzPloPE3cXI+8GgJxeDLi+qduyTKmuauBzfmE4ss9hSXa5hEHQasChzkWXesq/asmcYhgJOyHbGVeR720/MZWklLoSxIivjBq2tEL+hPTa+26/sLRb2gWv/rWav+3v2Ln5H6Gs95w4n9lAz83FBb/tyIY5O9i17sBP9Db0DnS3z4vUXwS2DaLM9awS2jG7XxmyboeN33SOJ8wivtTXkShV85ZyU4Iur0b5Aa2GfcQLPY1Z4+0sE+2rCVht8eoEtn/CO8+zZtv/r3icXG9aQEZ9X+BbhAPRt6HvSDe8Zr97e9P+ro/+N4ZsDtlp5DzzxnrfX7Q3veuwTzc9xVJBlGoYeqxvKERntEP8pjFe8O12zrz7aSehqH1zC+2K3xTfwZYI08oRDZKHkBgtLhXRgb3h9u+fdZ687DuzN76xbYIeUZV6wq39b16W4MqPnlGkcKAf8nWrrqgae2F9lAQkOZz+sgo0qYyZiY8t7zgVzwPvKLc9TSe2Gyn5z6rAdBw2Z3UeQEEECyYZfpAKNxA4Z0LdO+GAlj9gvKz5s9pH9Tt0+mqmDBv8EPMgg5A2VAsDH/Y4jxEf+pK+Q00MHYvLmbtEV7yb+BZo3vLPcYp89e07b4o44/H/wzvJ7aug99kQzvGf4Ok5WiK3YwrkiSlOkFEWo0+SxpnFgPDcubMT7Sa947/3s1bU+e3mtz1/e6DU+veULiRNIJ2J8bzgeec84qfOAvvnY7itB7jlhGU7E6AHoe3PGrsS5edsnTDsV5Oj2W5FnASjFvGSJZY4v/Z3cMtomhD28Gu0r9ljl2DjyxcGBL7jueI+4vd9rZt55Hoy8W1ZskRGCqhxnnlM976K5+Rfmyci760SeKODbPis5q8cN+jTs9qhD9x96eA/X6WBb63Xf+R50xXzxf6746esbffLqRp8+wOvrfbfnEd251dCtoaPrkNOBmDgxAUzXehcMMjKfkgiZmdt7bL7nTGCPjvbTnnfWAz4/Mtg6fcB8+R23N/o7F891gI5tcc873e39QbfMwVvmrMtr5LtCFsOt+5F7Jt8UgmGqRWNNDSVVpB4DXTdo38ErsxRlKQo8Fg7SsFExKwZqzOIFb80ExMwBrIPjdDpqpm0hEFZ7jTEFpQoLWtaq5DnCNELN/Q2uvcQyWKd9CeDiTlzmWkfsdRoZK61MOgeHSwMN9Lfe94hj0iuyrgSHfyN2Ph20WEYD36YtJHL3+fCwpJShPskbunV68HiUyThCvgIX4keskRpJMhOLMesUB8apJzRyRqKBtkJAGZIxAajNaoCgbZp6uM6aCarI3j+FDGfgkY52fhZVg5XqHdItjv8/fdz03/5q6hefITztTQ+2xAceUeqgcfNU08X72nBQvH36FRlcny7e08ih8bB9rgEclyOHxaPbd+9p2L2v8/MzyqeMe08XL76ipx/8sC6fPdflbiBZzvJB8fMnRz19ctK0OymmRctw0in22q/3ymHhgLnovRcbXVxWXgjUE8BA8E1AISYWJtY9B2C3HALdkOyuOAh69fqeA8A7DgCvOfC71Rcv93rFIfHV26Our2e9fn3gkPBOn3/vSjdv7dtVj37EFKjf1O2PTZwcgk2RJ3v4GT+IA8+gtN+TGM9ho7q51DAB445yo6GOqqUqsP2BA+O3r18jy6f67ve+p29+69vI9imL6A29oQKe8YdxYuzI5CoaCZZKQmIasQhv5N+S/e0/+VP6iR//af3ID/+EPvrgx/Ti2Q/rycVHHHi8UK07NTYk69okBPvtl5P+5M+8rwEb/Q/+/kt9C/s47kVMRYScOIZaVceh86zDqCxVog8KTOqVJAisstY0Fw3IN2132vCiWTY7/d2nX9Pvu/u2ns93hP0CPkCmWkgUq+MNOTILdFOZCQ2pYbeVL1wO+1t88RZffMGh8Uu9ffsKeK23V28o33DAe82G6kb7/T20Z/RLXew2xM5Wlxdb6lviYVKWAVtv5L89/OEHH+n9Dz44/2YzB8qbzaTK4rwyl9++fa1vf+s39Gvf+A396eWpLt98pvrZd3U+xP+uPv7ut/Xdb39L3+ag+Dd/8zf1G7/x6/rGN39Tn3z6aZdlTxIUC+U4jp3vMA6qY8U24tBykRPfngR8YCFd1OgrurjcaovMZSzMaoFz0uvr+3fJ/lOS/0sWzhsSrxP+srDcYbeQr6aX2Po3nr2nn/niUxXmJV3Yjz4qK362P0+MmZnPrq/uAoScTQEuwDMoOiGX5btlcbhmvvjA+K2TPAfY12yg9hyuLdAR4yLwVfdXqF/EjHNPgy8e7E0yThSFUopQwc8bNkRPNoMuNiMbvaqhVGxVtWHB3JDsXE6uT5WYHbQD93I36hkHxe89m/T8yaSnxO3FbtLO+FMBL7Vj0b0AntD2lNzx/GKAPrxD3fYHFp57cvOB9YSJ2/ltwR2xeykgkW9n7HfPBvOGBfI1en/Bwe3nHOJ+ykHxp6/udD40vtENmyRl6gm+2/EFxWg/10JT6j/QX9HfWP+afP1i+0N6b/2qGg9NoRXbYGKdHl689uSlO2x9dXPSS/9nHOQkly8p33Bw7EXWC7U3PJi3x5E3YPdsyrxoLyz04flTUkIeYeOgLJkqtLke8DYU8Aby4Qa7Orc+fbLRBTbabgv2TwU2WJHUcTIzFx5BXElfMt52KgkuBPmkh4oM6rodWa/vmAPeLBzYyB2BwK4b5sATHxZjr+dPtnqym2R5PF/u7va6ZZNlXQ+P8RXQBAKehqReIpWUhgJPRFLhuYBakanWqlrcY1mckwDsvWK4meCeyTcHNh6O7z0bnT31e/hZVoP7TuQlb9Ag2XPiWJL4TI3YbUucXBBXl8COl6CJ54TvEYdeMTf9cmLd98TZCX4NviVFbklNY9Vmqp1OpTEz0EBiCgoVZPtWFKnwGWvRMBR8UntZMrGt2KAu2ltuNm1+YTxSNx/DgfoevtbJdj8QwzO+YHILktha2K7JL/d+gT/DCu8mpKAPOZHJ/Esmbdl5kj50xmB87w8NrDcjRAcgwFyZM94gL9huJW5oUkXHcUh0SNUq+JhL6+vFiZhfyCEN31j3it62j2EcigwlkYHOBXozfjsCJ/RZbFfPgoAe9vWzcRp4tIhmdAn0DOoh8Wn5KahG76vQrejiXo/xC9+KLCvKcj/o24QEyiK+LAid8Rvbq6WTqsg3DIMyEvwQ6mDqoC4J+hGBzbPDQJwMA3VsAhLr3yqLaw6mhvk0M4+bmSNUBS9LUcIjKBVFipSUFKlCvhwG1pfNhnVjq93Flnm8o7wgB07E2tBtOAwFX6VMx4LNCGnbH4mVI4c/1rdghwnZ7IMuPXYQXyhLVaUO2owb7XYXutjudOHD4osLni+1u3iqzcUlL/0XKsMWH2+Uw9SBBim9k0VkGx+9Erq2+4RMzgUTL0auDwX5QlrxpfW3TFRleaXgx1Xsznj3GW8hFhbm3ErpHHWC/om4OJJT79Dr9tB0zQvcLXF2R9sJvYWepZZul2kauo1qPfOGOUzgYbxV1IHOmRL5HafUFCEldCICcqkQqPSvOHNFhg5+RlaPMXQ9aHNpfPVR51pzHEuCXKdXoG2oJTQAls/gNvMV1woh6z8TNNbbcbMgNyLQI5my7VykXjdr/cBlDDe4BGAekTRQhwKi+5MwhVPXae3xah72ywqvE3Y9soc54QP7jMHnG9v52TjGXxGq26BTBOVBGPOAtOimh/YuQyjCkErEiQfwkAZWp0N/KalaC7ggiIgFgRt58QVEF+Jg7nGxaIEBWmBbqdTgS4Lo+WhD7G2IeUPPY8yxgVioLk0f25fui1QxT4RJhCollZSiDdIwFNAUFAn+UJL4qhqGqkpuGJg/lX1nzYoMKbvbhzdiREaqwM9lEzmEhcCyzsi/sve17B4AWfBS9UG+Co+SCYWQHuxiWWb8MjN2IS48FlPQC8rDbRuKxsf5Y9yZgYvfpxnXcK79YqqJfkMt7KlG3r025IABKimWde2ZW/fAAf97DgqlvKYU3kkjVyGaEFGRUoYUgHHUpUEKmCzwm8lBjpWCXtvdSN4a4FOwX8K3aMee5LzOIgd7umkIDVUyL9PdxKV+4c0f1Uc3Py9f7Sf/b/qr7/8/dY3vz7pgTewo5DMEpcH1hgwGj4sI5E3ZFwMMpnFgXzhoxxr/5GLUM75Uf/p01PnL9UreKF0vTEnOVgfM2PWckG+oKzGzqMbc5d2yjzUMxFvCC9bEZdPc/dXksV4DJOgSK6WOWKqyD89u69v7Vdcc0Bnu9gsHVwCHNd6j3rN38X7pwLp/7Gvjwvq0crBH7PN85PxhoVyJCUHVvvfcPZEjV3zgSfPoryGj6yUUWzy/TZN9afczbUl/ZQ4VnJspriYh/IK9T/jyxF7qCJiu+0f86vm1Q//L7ainTzd68eJCz5/v9IT6BXvBzTSoDkUKaUZG78H8m8kvX1/rk8/e6PNXV7rmAPmEvH7vuOH94+3VnbwagTHoAAAQAElEQVRfPKFbg7/l6T6D1mT/1Yr+q24Z95L3puvbOw71jqi6EltFTy42wIRvwFvhix1mw9zVwUqUEmNm3cDvivcwHxgf0XHBDsKHicyBDRrY8zrLdhXPic6VeTOOI7wGUFMrY5oBXB+0rATACX5HcqebbKftmPJh8cV2kGE3FeZCyuXlZtTTHWvwVPs+BGupQIOjBsg1lRC6BPEb8FO/zM9+WOHRgVhb2F8sPB+x5Uwd0ynwKaMUjAryT0ao4ryStODemXEGgRFZWQeCg/sVnxz19voo/2LLaw6Mr7D1nj2pdVog/Cn6/X95/u8i8zMOJj3fT8SUoc+7aOrzmENj2GGG1ufDPfHT5WP8gs38TvDFmxt9/PlrvkB4q09fXsHzlvlw4FByOQPvF/d8MXIgXk+PuQwZVuKpATO0jsCefYBlvOe96Ygsq4QMwm62n4Tb7EIJnf0S3rAHggkxzu9q6HOEBqTdjC2aTszHI3C4Rxb673kn9DuM4+bAvAty4jAWaGfn5YEz82XP3vzImeFKTio40Djek2yYJ3VI4Vj4LsTs0sul63XSzLvrkbEndJ2JxyN6HMjDe/LBHQev15zdvOY9/QsO1T/hcP3jL671CTb7hMN2H7zf8E57YI8+o+OKTxsaL/jnhF5HwOXJsYHuJQvrZbUoOuGXe2jfM9587rHhPblhD88j/B1PP3W81V+/fE83S8j/Itd56Q78G97tbni3u+Hg+Ap4y5x6w9nbGw6N3XbLQfK8rCrE3DQQ4zhixCY8yjGwR0efmdyQ6zIC4yDYuQyJ25PQQbXimZWEv3Lotj4YbKHsgcDiJq5IHFGqSh1UCnWeIyDCTTd3+y2w8nyG1uAE4BXZka4KQ7k0OFBWPgzGPeOZHugUxoEYzdAhMFcHAPItJJAOrs8nWd5QU8lgcjdUXCEAECxCjwYIYi6TNv+G8cSE8qEweUSGDQbcUtmRkGzMgYW5QDOJ7DA8HBSzWugMpq8fvBqPHfoHD0IW1/X9Czn6Qy/Pfd/iG85/9euL/qWvhH5ksmHR90Fmy13KpGHzRNPuuSYCZsuh8XT5fn8ets9638ABaR2fyL9pPNJm6H2u755p3D4F/4k2l8+1e/a+Lp5/oMvLC5Jn6HKa9WQ7y79h/OTyqM12UW6YSHXRKU8cGO8Vw8ICX/T0ydA3GgObi27vjG53zNqD+P5uZrFhIeBw5vrmyAHknkPiO33++Z1evrznUHKvtxwWX12ddHMz65pD4v4bxp+SpKgvTLYkvkIP14Odgji17+zngFngExG3Ihb6MwOiFJVhVB0vVCdgs2XzulF1W6ky3ePxoKvrN3r5xWccQH6s73z3u/r0s8+Q5RZvS5mmMWgYJg0sjJWFqxIbNaPruZ1GffDee/rRH/kx/cjXflxf/cqPyb9h/OLZV3nZex9+T8HbkISIHGL7D3L49j/62oX+rS/u9L/73rX8975oRoMmq4aqypIqtfACY74AfLPPM3EZr2kB2fME81APBfoM08TL5Aaeo07TTn/72Y/q528/Jjxnkq1hkRMCRGR6WeFT0A8I6AuNPXdsk/u7m35ofH39VjfXV9jjiucrbHWt65sbfHqn84ExmwIOZi45BL642KLzRhsfBtcBfVKRlecLPXv+Qs+ePiPGLrXZbjSQqCKlmTn8lgPpj7/3bQ6Nf1Pf++S7+otvZ/1j959r8/pTvfz8U/zxiT7++Lv63ne/re9wcPzNb31T3/nOd/Ty5Uvd3t1BYxGMoDmh+6ABeewnUgubwEX3JPs9ueFAziC3qtK/203YalBi5xW99+BccQD16u2tXpH8vwBesXHxgdSB5D2TYFfyo95dHBrzMn8zbvSPffaxkj5cgs5YkcoC/swiMeNcqvjf7cDDeM/0hoAMk/EOLEb3LEI3LAxXtycW6KNukOcW8AJhPJE9rGdguA6CXoOSAR16EcQC/ZkYl1IK4i+1wd7eRO6mgTo2IqZG2gZgxB7jWLBbYr/SYaJ9N1V5A98Pi9nI77aDtmxGJ/AncuMIbBl3Ad4l7U/9G8Ychm5otyEOLGwH7HrAxyfmZRbh+0q+qJoYV9kM+2BzQbkTgWw/3WCDKxa91xwcv+TQ+Is3dzK85GD3hvaGzbbbSdM04O+qLKlE10TPPzv/KX2rfZ0FN/V75z9MS7UYwg3dxjMbhyMbOMu0R7br+5PM5xUH1N6EeUG9ZiN2R/sBn3vTY981THxiEb3vC/YMrVXvLvqcmgW3iOi2RhxRVUgqJTUwz6zvBhtd7Ab0H4i9okp7kEcEJmEizKCFSsOX4ooIJcQiHnSkrpAi+ND5WsE/YbsDm7g9G5sjMLOxT2iY5yUvhpfE+hNgi9+C9j2bvTs2EvdsHPaHA4eiM3zPOpl0RCggn48lT+lnwO2FMmkr9A8lVIGkzbLM5GVvnK3HgmFO2PtIbB+AIxs6l3tsu2czYjhQt/weaxpDyW4vl5X4mIZCzA2sS1WOq6nic4TwmBu+hLzBV3fEzIE4W/AvM0I2U0WmkbG1FjlG9HAxVBEh57uSBf+U7ocBXwzwrsBQizJTmLb7+mTZ8f+RmDmizwl7zwTGEX57+szbeszoYt1tY9MpRSop+BEk7C+CNw73dQi3q9vO/CKi84OsbAt7g1GMlQq6VOSr2GMAMtCSYDlhT8vhFyLHTKSwXen6pJHwtf0wd5lXlsaV+QBVZKnQHKDpee75PNTzuFCAI5Eq5ZedmcnjNeHMw+NX2a8N/lCSrwhGhRQRgOAK0MnNs9sA5AmAu3c2jGuaUJTL5klmQLYCnW6/hKakFV5BWZDXcgZGXRXq42hv1KVUBJBnGGBkGpACDxosEYQj9US/FHt0fNtk+0ihBD+hm8n4SCWxQauC0vUsRaVWciO5Z7PVBthut8zlDbloOtu9pEoWZQEiZEOs6LnAbOblYCaGxFWtx1BUS6igr1EjQuZVykhu2LCOXmh7Aex2xP6FthwgGzZ8+T1udhqmjQprTx02yjoxtkqybhRmDPAkWCFbahyAWmTeBb4ZgXwNWxhcbf4A+s1Hk2VfsX0jKFcCwrDw3IHYn2l3jrwnvm6ZG3fHxhevq/bMD6vasGvFJhW+A4IMQ8E+QauAJmEbQa/7XqIt5MvPjXaEU0QoE6CMcH+4Gb+tWnFoxyVuHkuht+vql/HVaahfjbHwBScV0FUHROxyFSpDJjazH0Nm17Gh33VG3gU7zOQ4l4/8QxIivgMkVNDWb1cMfjBB6hF8+BmANCKf5Vp56PZGd+tv8LN5r7Y38918F+RgKOO4GdN4XrGFc8+CTxiOnh3j3cdZj/Oj665FhCICuSkVOl/IQkzyyZ50ldyPTbIUBaXHdmAdFpfrCwxn5Ft7rmAkMglyDOnxNtVkz5G8DGePRcdCpa1kUYmiBEok9aQeQDI8VTKVpcK3SLTgNqEx67v8pBLR6Q/2G3i1DspaVYAsAzjMAFTAJB4GrewQSTu9dBFHdCGv7Sw0hqQipSyhggLFZVIPiUKWwfFl/BXCK7anIBYboC9dDdRGG3FqHPyzsAddsNPCXmjFZjR3eoEsEcF+v2jjvdRu0jQifyRrczsDh04s8eSsMwt/+Rj4yTKhjgylqJfR1xm0Qy/L2vCL1wAfXCwwLYk/poEcVjXBz/uEDaUPGrccGm82RRN7uIF3uvpA8+nxa/r5j/9b2t7/Nvn6/Gf+hP6j8W/L+vTYQ7/GvJDfwyiD0nJ0Z2EJ348QECjWFzlG/DYNyIG+W/aXF+wfn3BYfHk56PKikl+rBuQQNrKdF3RhmcVvjZaGj9YOGbyjovdYmyYf/qHPQIyFxFxoHX9mLOYXBW10RCowWiDDyhd2My8Hx5M4pG+65R38jgOpO/Ka1/jznmXRgb3VgXl4Xnt5n0KoZsXQf4G432dcNvwbjR7svYBj+y+0nRk3wVqJ8yzfCs48L/19+cB+wvsMt2VEj2+XEdH1XaHRcdnvnDoskFyxQWjEZ95j7h5+2ePJk42ePtvpknJ3MbGPwpZjVTBfGtROyGW9bjhc8qGwD43fvr3TPfvsmT7vae7ZJ97Rf2C/Zn6Op5pFk+NnHDXVqpFn0qLu2E++vrrlnWwv44r5NJHzL7Yjfhy7Liu6LjiAqdD3GDzaeh0O2OAG3n7nuqc8YX/jiiuR2RNwYcAJPLSWU5B1qZZhHKBfsYPnNnYXGobQVdinwWvVwjpMkwbiYsP7x5Y4udhWXbAv3xIv2yG1Q6+LzUDbqE3FXvAtkjiHJJRbLx27tYToUkTAgBtfL6yDs2WjXFnvV8qZ0r53rmgWWNF/xKe4IkLWLaHnprU14WJkDklFuEF7voi9uV105fOTx4M/DhO93z855rDnir5/m33wX+Yw9Z+vRQ2+C4Ntr0Zs+iA1UupA3mjg2/8H4vuIzPa3ce84kLQPv+Dg/yXvwK+BKw5E9/jf/cYz/oHYO/i9jtI6z8ixwmdB+AUfzchkP+3xYf/lG3g0dCsYk+mGr9COeohrBdifES5d76WPXXVkni3QYxgGJrPQfkSvI/Y4kA/3yN7pI5tjbwY/0XEkX1TvkxPqDF6ww4GkcWJTYr0LfZUYGPH/RM4p+N12WcFdyVt2QCOHLdA7Ms4HxR57Mm9oHOB7QC+/r9/y/uF3Rr8/+l/Cfvb6Vp+9uuOLl1u9ubnXLXFsfNsaE2klBggLdJOY6joRkzMAa+IpNeA7XCPz3EP7Hn/4vfMeHfcdZh3h/97poAmC38iJNaFBb5X5GO+ObxnvmIu3BvjfEiueU1e8L911mrNm/BEE3EgQD1lUMVxEyPPTdr1Hb0Oe/M/Ima0rBrEXIkIC0INSXA15z8AD97lf+n4ZYDgZMuxdM73qz/ry1b78QP23PiMBluImUOg7V2gElZsWaUUWA33UHvDoVCjwcgcUdikhWR8kckt0ByR9SeCEuKABgU5TBHfXwbrQZdmN1zccJMK1VJ0wyh7eJwIVnxJKTQs0zgv+DAmi3JmSNkHH0B7rD3JAut9+7PL7qT/w0XEfGyj9bKD6zX3Tn/l01b/2U1XPq9BM/Qp0LmyM/KJQeGHIGGSeK3IsBPhy2mtlUWsEU3gGMuHIlpLLNotMIrdXEvm02TBxi4r/KP7pVrneq8RBtRyBk5ID4lqbhkksEKlxEypMRlhqJenMTMSZ6Cec1FhsYSknh+vrE4eKBw4Zj7rj8OuOw59bEt3t1VF7DpA9gTFrT+ALE3BhAszMHoOD/kDiu+fgbE+5Z2IeSQ4n8BzMBuuL0lphvM57LXzTsvS/v3tU+NAYTxXkq/i9kqGs6zAMmsZJ07RlYZ1UsGFGEQbpdE7+Jml/r/09B6GPwGHkiYkpYqWWUIEetxwrIa4HF9plTSHz2kwTG50LTXVU8rNaboLnkoH/yg9d6r/2Yqd//VvX+k9eH3ixap2I6SUfkaGIEIVCXG3BroB9x6Poi4RqFiX1exLCq9dv5D/N8Pbqhm8ij7gZmvQ5AbzJjd7grP/ieJZg7QAAEABJREFUq99Um4+yrqUkPq+yPcZh1Ii8I3Hgso4b1WGijZfg7Y4vBHYasVkWFiDILji424lD9gMHTXsgUui704cfvMeXBxe8mDoeVzYdt3rz+qW++OJzvXz1Sq9ev+Ww+Yb2e5LhSTe31xz4fiH/FrEPpecH+Rq2/pz59qf3k35xOOkD4q0RLAd2cv3wlAXK5ohuh6qKH4dhQE50Qf5xGDUwd+17YcSZWPBhpVjxqxeKIRUZYmqrUcqATRS0Sd1+XqQc1weSphO+F0wn3D0yuG/F4dxqfHx8+UR32OznXn6hwnjTkWDMLTHjkX1G4BPzZEavc/zKXXxIsNX5CuoGCdW6WIlsBXCZKQX1iHAFsLzU4dGJYTdp7eNKpgo+K8VlYqPUxIaob4RYIL2Bc71kYQ6KObvK8+zAQrxnvtnWB95OVuKvEPcbNlUmfGCeXns+++CUOWl9xOW5MQ5F/aVjO6pk6sh8vuHw9YgNG/pjdnyU2kLL9CZeSs5jii52g57yguCD6RdPN3rGBncaOezFdt502BfOGUf437EYvn1YiPfkB/d1m2KXhZeGPzv/ae3jRs/WD/V79n+wL6TGWYjdGXqWBbfp0YdSyBepTKyhtPMctluhOWlrOjCHD/jPstgGexbuOxbhO77JveNA3zHSv/lF5xlCpp/IU2pitlCEfSW53bLOxMHp1GR6dluYX1YldvM4RuBVxhCkHoMgjG2dVi1FFb9V4wIeGwqj8Bnd9gWcLNnrQeuRdeEGWc92O+hIHM/YY0UO0W8cRNTj1WBq6DZCkoW15QSNA+vKCSMtxEUEsU2f9Vmw64Iixus5nI3kgUPpI/5Z8H2n2/hcbQNXJI83z15CJ0PoLxXmaImkX/2yiDM27RtF7HtA9i4/ddNekFXEfUdWKPrYwI/SjKwH4u+emHHuOOC3BV623TQUbZkTO+bDWCvDm1ZkXeFlfqbdSSNkZJzlYi7YLu4/kIdOyGB7rOhfsbdjduRFxJtRhRSRfKQa5YovGaIZhVZMkNDMPPcHddvatBzTJ2Qwb48PcEqcfVkyZb9mhtwegrbQE4Iec4TBPT66Z5PpP/lxh/336H94kPOIz22ThVheGCM16DSZ3kCseh4nOkaRApMkvghEVASYYDOmydf507UIZKHiFtvGeniOuZTxrQij3dd45u6x3GiDIiOl0PkK1yBke87YwDKGJMsHGy20nXVYsSOwSrjsPBh65uGxLm1H/z08+wi1Zb4L9BlyjpZgWPLBjUDyOPt+haDHJ3oP40DOGlRLYWQXTM17Dmy8EOMz9j4Blsv0DTPMjsToCZvbBqWk6pAqQzlDZZ4HzzCotJnHBJ+JdXiaRg5xNsCWPEnJofA0jKq1aGBcRY5hqMg0ks9ZoxkzMmZk/Ei+LPBKDFUykBm+4Iv6Wb+16yjmqbhgzzpZZFxhO+vtueRyRZGZOLUuK6X9wBCwmmybho0WYMYfM3NsofQY9xkvbC3MtTD2SKwdyNt+ufLLzEwufcRzaRutyLRCzzRXeDcD4ynkOl1aiaOViseIuvkYQHMBhITuwrYRQTV45j4XkqgANkdQgqIOkvqzfD3o1+mfKRvHPRHhAhv04t2H48mYlhVC6nZl3jCdRNH3BMlY2zkzur157G4xvvzwCDKPh7mmL11m8Mj5oY4pvmyGjmzbdNF5OlPi0zcA6y5bZ+EP6GB2aDzoDH3Q3EM4uFNaUepMk2do+raoXQ9iqxKXJROdgEjGBqB3cG6R5EHuB5J6SiqUNUOlADQkzyH/iMv8DFSRS4agzppjPMe5wXXr69hYkNXyOl5X9tsr83AhLhcMtaDozJrlWDWcaHfs0iWZb03VYdDEe99mHJhrBf/AkHELMbwY3/RhFhH0pRK9s1Aif6VeSmHOxVkf2jJDKSD5TCkZFxmyLpChfLjdBLjL/Qm+wO30mPMDNu5ttK+sIU3ER0utj7BIC/ouXc7GuwwR2VonbnvM7DP2zLkj+zXDiedlbbZol6lAfxyqCjagobfbno9gUh+8/Tn99Hf/myrzperuY/39n/uf6ZfjDXk0wQ8t2GcFeFBBkVqSMrGHIcgzqRH6SZ+4LJfpm7bjy+MwEWPA7YeehRyX+CFVsGWEiNNVC7lmBk7k3yNr+Z51/Z4DzSPrnf3dcGjDZ710/QEwlq0m0wkYWQzL0hBg7raZ9agDTeBFl71kKviBDPyRgbrXcj0QSvSs5F3n4Gk7aQvsthtkL5gytDIwUG6oQn9Tan3Pd2RN7oAuR8AyzORJ3ALpROdCaX5Njb1XQ6fzk6TgBly6zVDxoWN3t9vwzgZcbLVBlloqMkgL8XEiBx/Y27tcWJvM78TaZTlm+k3j4mLD+Il9fMFnoQ267aBzaZ2GCsuAXqMUuS0fbBTCTPJvu5/tKsZmt8HEXMIQmrGD9XTszehpGzvepqlqHAp+DuJPKvi6kDQDgoSzvOc+IvcJH9k/M3Ifsd2Bfc1MG6ZV4gusRNwvyLV2WhfIbLmnadCIbcwrC/TJHzxqpD7Cx3Vc2MdMY+VQe6JeoCPN+GW1QyRFBLIV9K0qtQqmxL7kbuvSRJ0Hz6uZ8hEWOhs8I0EAupz0M0Np4IYut8k98EjopyJDi23GO9gRH53YcyzEgdsW8trMXDOcmMt0gwstcsOq0N/gQPA1Nv6D+CvJEVKRXK5BCd5KgcCIpqAp4SXKRsMCbaqqGMW/XPKEeHrx4lIvnl3yjrbRQI4c6tDLCn0pdUQWr+sH/HIix8w4DlJKiAeETXdGdrdFhDKL0u2WhzOjbshW1JB/Jg6P+HtGfuHcjFRGQZ4zFJ6Dsc4dC3wcAyt2Mr2R/DLgUOdiPzMcu6w60b8AmN1NjJYiQ9Y7U3IGywhFGkR/8BFdnhUZPc7iLNQto6diw35uFzKHR4TxkZiOlY4GUqM+o8+BmD2gk2PWunn+OVf6vQeWMiA6VNifYf8Zh67ryjNi0LlC7wiNPTRces6K2Pyv3rzUPyibbv+V+Fix8Qpf+Qp/nOWxHH5CRAX6FgCyxK5z0UkH71X7eKITXt2uy8p84llNeeRgbfHhDAzQSRFQ55YBytji4ZMabdiEZ25zwcJGRxQa6OcTFD65e0d0MuFHmFGACp4ZuaDDE4hGumh4wLFSHRDYqOd+ULjP7auEEeV+2s53KAJApsQShugdTS6TvlqKSgZOid4mXzYqEJ2RcZvS7YBplFqV48gcqzqi/J7APILryd8BOexwA1ZFroXgWiRoWlYqAh3NbHA//VZwOwCS8S1HNJjz3Acy0iPA0H/8ZtW/8/msf/Unql6Q4KxFkACiVJVho1o3isJkkxBlYWE4chh30LIc1fCvkPUMyMi32m5rlP52ujC5JhLrCN30QfLhTrncq8aRhH9SrbNqmeFDEh6lzZQaxlChrgF+GM3BdSRxu2zYCtI68A3XzfVRNxwO3/KNxv3dSXccIN/SdsvBsfs9kRq+XIGZ4DwxI0/QOXFgZdjz7e6exW3PwnDYz3zjO8ubvDMfyXbjQyjK4Tg6H+/VZgOHohwYJ76IUPd9Qc+KT4dx1DhuNG22GodJlcRn25nO2l/+DjrxZcphf6v7O4BD4/t7H25Ck81msZ1KKCEc4nrnM+oPdy1V/ueklxcX8Jo4o0wt6Pbby6r/4QeT3pDg/6e/8Ubf5DDcuqv7Wj02IavCR0KcWyKTNmDFqKt9CW5EKIj1ACmI+3sObF9xYPzpZy91dXWtA5soJ0cGqyAvAugflidM+r1++/WnNDeVUtC9ygl/GMcu58iL6WDgcLhiG9c3m522W+sxqmRhLBIRTzO2OnJgbDjAP5Hp4mInHxg/ubyEHgfG4O05bH/9+hUHxl+cD4zfvNXVte26l2nc3tzo9avP9fnnH+v6+i1t2BkdBayt6Yp4+qvzVr9/mHVBfB5JbLf448hmcYV+RBCfhcWrwhM9mA8TMNRJA74tGTKtmViYGd+gW4ZUGYqSDN3ob9AQZYRxjQ3A23E247cDi+Adm9G3HHzecEDoeJzhbf49BuHg+1tPX+jAAvozb17qTMmtot5kXUzvyOIxk0sId4ecfvAKcCWLEUHd8CBXUr4DtxuUkqLf4mro1uVBdlpVCno+QGZ2O01jZUM06IID3QsOyS74Fr1mEWuP7pl3+z7nVhaQuYPtvBB3SRxtwBV8Dyxa18zpO+ak69ZHXLWkpqFoMw3EzKBE5iOLnH8D9IjfhM2YhryQJf0FqJqmgt+SsiJT1ZPLkYPiic3JVs85NLa8pAed8MOM0boNoenD2bd8432LPw74x32rEcWFjN+Jb+vPzf8WD9Jvm3+nfnb/C9BY0HMlR65asJHx7RdPYWHLpmCmBRtb4ZuUIrmLfC3Ez2meoTGzgV10ZEH3gdwtLyqW5VwesOFRR+bGjEHtC9uglFCmBHn5Ml9U0UwsnNDlRD6w6BFFJRPcoowE1WBZDA2ZGm2G6HhDKb00bkaIG8RgrJQZ+DtVM8EJpST/5usNB8bXt3d8473XgTlknVZ0U4AARIS4eTC/Ve5biavV9gJObGY8bn7YXIAIzwae1PVCMfvC/SdsdPCBMXwWxnVcaEFGFIrzh8LChXubgrIg+0BMcvNMA10NGb3Wmq5teyKejvY7dl4wnvs7XaNDJNCbwV0mx86RTfc9L5Y3HOzvyY+WtdZC7FU5rrfEdiXGLdhCnM7Ia5ldx/AKfjKKEmFLSfnyWnTEf4aZ0jZK+I5TVR2LCvQDXYQ8imQI68AqedyJHNAaVKEZjEnwXKIK8TOz1p2Ij5U4lcCS+7OkMqLXi0tA9PpuTV3XGfsfWEOdo+7Q85685dzl5yPtJ2LOcTc/zKcVu4qNR4ZUSqhkqpaiYl40Rkp6BKqdj3kB3PJYixER6heNDaQG3RU7NtZMHmVXu7R+C5WVmYYpMC0DHgdCwmQMbmK4Zuy0eBANFXkosMkqx8CMrvND/wpNiNHdYNW6LRb6DvuZ9XDWiZcYQhauSV9AQ9QdgQ9MbURGr8jdYNxLaGYWYmToUCv2Fxc4KzlxgeBCbM/E+clxCL8uAyrNyHYkPk/kDLcV6FTiYQBcVtv6wc5DqZrGoedN584NB8DTZtJmu9H5t4kn+Ff2Y1V9LHIMwDgwjoPijXEpJ2Co4JREm1Bmgg+UZE8hxEAwdLJuhDc4UsGmI1/GJqW4Vmy9dv2bFsoFPWbHDOVKH0aDELfpYOkVnBliBs/PFZxGH6QUYfsKOk2OuwN28m+rOCaPjGE4aIFcEsPksea5QrMDdBodpkcVvAZIvY3gcbtpuA9C/Y4IPf4oznaIeGgJiarOVyjOlR7ewZP7IlyjA1PBqd/Bo++IUES42sF8jWZwA6JaHBnD5hz4wE3KlKjig1DwkDxEUAcEUJNC6iApggfuTgzi1tO89ANX71AjFrFK74n4vi0bAwwShLgRQUk9IhRxBnGBBg1oIXzHp/plpd3WcfCJ6yCL0cpIZSa5IokhoAA8uw/yerzMU4xInVpQcCYAABAASURBVH8iaAEhIoQZRCGGQYPn3iCuAL5/W6RH8Au2x0QJFYxb4RsmQC5FRIvH+t7OsUTu8Txc0G3FmA2ElTk6UxoWYnCh7vlgQQrzcRgKc7FqMw4aapFFst4NOy+eAwCkJER0n1knAtUEF1kqUDqEIkHLgEbI+BGh4FkR8tVs2E4M7WiKCLoeAMIJBDJlSdWhKEuRxOGfKBt5TMCD3qTzvm9ZrSu5yDqd6QtbiDWFOUgOPBrY53ktsC1ssIBPxZbDVJXwsW2RiC7siIyQ1Aff/UV99eM/CH8k+OBv6T/7yX9DL+GdWRRAo77Ytt0+TSVCBV2HksRIYMs8w5C0S1a7QbhDMzeJ6AWgz7gRvA3yjKyjlTpkBElkWtGHfRy55MgeYM/+wgfGh/sjOf6kBd2F3xt+bfisQ+ezwnOVefi9FxZ6hAZ/x8LMGj5jyAV8y5cwLDDOTPnqtu2imkpI9J+JoNMwaNxstAG2zttbcvaAPRnaiLOMVTVD9WGP4fXryD76hD9OlD708t5qQX7EUcAz8HcEfLoeZtzQX/06z4OGCLT1ltZp22Y7ePvA2ge/PjDOkoIEa+aqE3uAA+/mR3ie2Hea3wkZDrxjz+heSuFQcNTFxagJ+1veCR+Y5sWOd2bmRQT6rzClrNCuyFpKKBN50LegZ3FfTd6xK1BEE35bZT1n7HFkTbGZswR2Kxqmoup1qEgsh8pChUHGcawekfWI7B5/wk9H5LXMKzKL2IsI/NvgsUgsUuNQeM8ZgQE9CrQB5LFslnMoDbmC95UgLtVjshbprOtIXyqgtED/3VxKoUeoglhKKgK7Nsn+cgyJ+sqD9zfOL4/gZ7qEmWQxVxDdZlxY9LaIUPBQKBO9K7JGSguOO7KHOPFOcUKWmfl1IkZcf4QjbcuDPWUq+ObEXPxLbw/6Wej8kxg0yRchCGIr2CMztkJWpBcsu/7m73mzMndcHxDAefDyYqP3OCx+/vRCjoFpGDQQB4/QFLwPLbz7nHQgro7ItyJPJw/xEBcPlrHh0AS/ZNII+ADWB8aWD1h5JjyI00ULeqG+bI+CTUoW5lBRRhEk0AH7rKtO7MNWEEHBb0VDpkoKvOg4KzztC8/r7idJEdH7jUeVuvEB0S4GB0DdumHKnlsRR7DBJyLCAGzZ5CvATCD8oBVdvwzdZ8Ss9z+2z4F94ZFny+URlttyIDY08AsGOOHzFd1okOWz7I570zgy/oSNf/50rW/HoN9UwVYL697aQfBvQjIG8ok8XSx9f68uJUwzpQYPy7Inl3r+r4zzGMvc8yFKQ44zwfmohvZWjGEQ4w6dL14g9Fg/tzx8utHACKg0zNacnKnT8oDzjygswUNzQyAYg+7GB6CwLEIemdYDGNftDYc32npJ3SQeRYwIRaT4fOAAaWrGdS0ilFgmCbYsRQWICDFA7pd5YjSZPiD6GrCKYAOcfk7wPBA1zAE0druHIp1158VBD+NlWg9geTt9C/tlMA8/uzRA6vs3hnCfgb5Og3KF5r/7yUm/ciP9Sz80INXahwS1iOz1lSCbTwct80EryWUloBrO9uLZ5RKaQCc4NMt2IsRmpsWJM98zBIfE6+FKp9tXWo438nPqpLYetSwnVDwpWPQKSb0OTEggK7xDmpF3JqHPGIi5C35jYWg9iTjATySRU1/gZx14gdtzUOpgXMFXC2g3ZJacUBaS4orcpoUKYigLHZI0NkprVaNUVEUW5DEgA15pHKgu8x46wGI4YpdZBfkS/9cMVXw/DlXbzVaXF3xbdvlEF5S73YWGcYReIMOJZHXQgYPi25srvX3zWp9/8blev37NgeaN9vs9Ohx05JD0yGblyEHEwSUvjm1pyghe7kZdXl7ovRcv9PzZMz1/+kS/b9f0P35+0l96M+v//L0bXZMwcAf66Hw5oFPKjA6QkSe4QGrE10qcWcdGzImYEO2iXOnbc4D69u2VXr58xaHsa73iUPb65lZeZLIUFWy1Zuqv1xf62vGtLvc32HTWYprQaYDrC87rfKALc5VSuy4b7DX6IHkYuw1tz5CwF6BQhG1bWWxHbDuxAKccd47HA19A7O9vdHd7pau3r/X61Uvk/JwD4s/02aefAp/ok08+1ueffarbm2s19KksyOZhiAh9c0n9+6dR/3wQlxxS33Pwc+AwZCbmF2JlfZA3IhVRlDmoZsX3hbIoItT4WcRVpKyhJDBW4uaEDbzgzNDyofIKnrHTfjAuoBCxPOuGw0HDHf7ek2CPJPWFcZZZyAAbfffpc43Y8edefSFFSgxuhiYWnaYT8p6Ik9klsb6QWxjq4epXwAx82CsZnlQKspZMnkPuPkOoP4gSgLx8nZ8k4zBUSeUMqVJSA7adODTeToMuNsBuxG9VJQs+y7P2EOsy8dSwUSLHgM3OG0geYGKbL+gwo8sKpALaqVqpwRO1dEK/A1/43HNodWKz5xCvEBvQZxySxT01UDqfuHTbxPN2U5mfAzART1Vuq4ypGciJmAjnBdPfaO/JK65bFvNsyBEREuXfWv+G/j/tL8vX7zr9fv3w6Sd0xgMrUkMdtCGut2zy/VsZ0zhhr5R1OuFXbpmm0xSqMF9CqCqmi+w38z2eZjZJJznPPS7kPYeB1JBT2FBcDXDdbW4mzDsNlzN2XCC8wsz9AoGbEYwiPwpdAnkfIbFD8tzLTIWkiOixPtSqYSiqpWCrlK8FJgdi1fa64cDYh9sH4tf+oQsJ4cOncS3jmX9TlweZqNDLM0J1v9O2AK57pOfVgrFmEvaMoVbrQ+nnzoPnBv6Zvj89Sgr0KMTkGULJcyJypW0YU2NNDUB1o5g/2OhE3jyyYTpSmteCTBHB2FQB1/hZuhb4mjHIcUT3A/gHdN6TNw7Iad1gJ9MeayHGaq+Ly/Kv+G9G5ke5Q6EsIctWMhUMhjWmWQWaRL9xIoXdA0gFekSWXooxiui49vVMULlcTQRzmMaCM07I67iynn7G8PK4ZGyGVB5kGJC5AOlG+iAB7dZjasbeHt/pvPPLohn6pjnDDBN03BU9HXOtM2pm1cFkM1MlE9Gjg0JfujzCIMFexncpcJqwP3p1uqvIIGc8mrqMKxXb36XgazyGMeoHb9MzFD4qDOynSEbAYCZvH1Gi60g5Exvc0D/3gwJlMS+XDrjfOyAYhAJaJVOVnFZKyjbNEmIkN7Iin2UStgFVA30DeAO8K0msQCnYbzRgwb4dyAOz69jWcjhuVurc0OWGUMDTvHsZqYh4B3Qr6e8Q2eNsGKrGYdDQYWSPUjXUityPUJDd8qeyACYiyXwX7LPi726HoI2K7b3QJiwDKzGEcUGZKg+yCFz169EOK3GyQHOVbWJ9ME/H8Mf5uYHTZPp8Qh5m3ILYIznMxnipzy1kwLRIAdL5Fk3MV0aTTJbHuQFx8+y2xKhrh7XT6W0Iwi0InUHny7rZn6gk8WGzWA6qct3w+Ow29QtBKM1vhe+KQCuln2n+wduDQW9mTNkLSj8T7h03IZwZ2Nagzpemd3YOna/AMG6PCPWfXtLX6aGWFaRO7V1jUPvBuyN8qen8/IjnMqAuwGVEIM8ZQt+/Al4daEIssNW3oMaJCCU/EaFAr4gUNSlC1jMpI0KlFJVMIJQ8R1AHkrYA0nXaS6bcVvJcRkKN9gS4lTo/86l+IZsIGvvDYHsEHcY92x/ro/ZjXKzgOl4auXDtvlxF+ACU+HWmfaZ9YZ54DWkQ8VIbcM6SqkPp875Q50YaqdNEDu7+7I/gIzNkGGoyP4uq80omNkhVBDS9kufnpEzalKEAFCHDQ0HVz5JgYn7WNcErWRSZdPQucmogsZAptXLIYkBleV2ZUZRURL6XSI19Xvm1YSU4F+OiqOssNeCszElrb9pFmIYxjfeute/fOCbQs1/+r+ji03+i8y4/9uf1H/zQv6PXPEUEckgLdGfkXRhssMx0S/hjdRtz2vWS+WDTUNBgvEfoyJIgKdBUSqjyrllK8gw+NghxoWRDeNtmpVxg7jXgwAHiiRzsuts6oPwCjvHMB5bQj04PctThitydHnKuQAPOeFIiTAT8XQqJsZso+017AImwlrHa98RMZW9dXPJcSjnP94RWhhKdDOIyH8s2E39HHDEjJ6IowDOUSJWMLgNSqtF/lm/t9YXnBVusHmSBZR7J+9qgaRrlg+LNhjVjqEpkXIiJE3xOHA6feKm2vQ68R+3Zmx+x3cz+3DZKeI7oMKJDQYfgOSLkdkMoLA4cW5etZPa1ikKgdZkr4/yuMA5Dl2cYKjjlTMM2ALm6LOj4CPBJ6tVQKzoMmsZBlXpm6bQTBhHw1yNIEFVCy+MgS0+Tc2qhbRqr6lBUSkoh5BX+kLyOD7SNxNfIQ6UeCUqGTCMpm8S8WZkLsxbiyLbvwU57AL5t+oUP+4BCxsEt5xICDqXViGbuQZad0na2vxcQPObLY03Pz4+wQPDE++QCLo6XE3InAx1xdTyYNGIzlCpZO9RM3fD8J69X/QH0/JB2tUQSDzxDRCiCUSGlS4lnQIJGaBiSfXE5/wu8aeBdaWA/UrsvS6YyQwGATg5omokvg9dvi+v+Cd8PBvw4EBe2dVHIkiS5KACCSY34dL72WMfiiXic2Qc07Ch0O4N67DFcGfEAohR+DZn+VK1/YKbofmgIYnvr8YpzJSIYF6JQSgqpg95d55Zm3siIG7r5MbUaMp2h9bqHWJ6IeKDhdgPigmj+iNHz7IyNjmxGT8SU220P23kcSrd1TWgE48xQTRGBLyyhsPHaY3Eh5+1I8L+dc7z/V9mpxx/BuTLGMJNTDCfee47gOS/O8IOqPC8qc8P1H4Bo9EkDc2EoRbbjOAwaq6EqLSy6qA9qLtpZeYRFSoV/sigi6QzAN4gehPYWbEF5C+/DSTv7y84BE3UbypiDn1yaxgO46R2swprADCwKlDcIAzSMswKmTaeIhA7YUV8GmRuGWjBQx0dOxNSKww1Clyyj6rhRxQiR1quh86r2OA55VgWLqHjJOMm/ybjnYHDuxoYtDEumSqYCx9ICtrgYCH8IqbEyt/Uk8TLBLKBv/c8DiV7GB+IB+jMyQ4D7LJeMZ8Aeou/PfbzXh2PoX/6hEQfOsDhyMHun4/5ah7tXur/6XIfbt709kTHj0W/IgFwiwBIYYtGUq6Z1r3pg6b/+rua339bd6+/o6tV3dX/9hY6HW2hzcMoBw82bO91e7XXgZZt5LUUqa8oLi/k0rEAosMFo6pMBfymlwZOAbw6HKagHYwQmmq5NVinxDXGqWCWraRBtHcwjB2y9VQ5PVOpT5fRCZXqqYbrU4P+4bpjwZVVmyotEoOPK4fZ8vNd8uFfDB3RpQNbCJCkpTSyml08u9eK9D/XBh1/VR1/9mr7ylR/R02cvNE6TQsJ+HABx0Hn15mX/W7m/+iu/ql/7ta/rG9/4pr733Y/16Sef6vPPX3H4+UavXr3p5c3VjU6no0opHHRd6IMP3tfXvvY1/exXXuhfyC/0i09S/4eWJhBOAAAQAElEQVT6o/p7h6qFw3VElTBDdI5x1iF5Qs4E3LwSlzPxvLBgrJQdOJheT3v5T29YzxN63t/f6vbuSm/evtL3Pv64/2dw3/rWd/QGmZqKKgdiG/8NxMtL/eruI/3C619Xe/0pB+BvdXN9ravrt+c/G/H5J3r98gvarvD1vcwvMeAwDthtYhOy1Xa741vbrS74tvnJxYWeYksfim82kxoOvLsjVm5vOg0fEje+cJhG4YNFJ76QeEt8fedbX9ev/PLf1d/8m39Tf+/v/z194zd/Q59xYHzPIX3Bfjt4mI8PqqNU5uKqv/v2qL9wW/R74k5kTe05tPXB183dQS7v2fz4n7ue+kIjrWshBAfVGPFJBYoKC2cQCwb/KZU9tnx7eyfD9d297jgQnpm7WZumTaJjRb9RFxeDsojYdk7Y65o58ZYDefM9QGNpK65sdpkipK+/+JD5GfrJqzdSJH3hcNfKHF6I/SMLxh2bNMPeGzgmFc3ggc54TM6wgFaoZPYFutaijJCR1s5PXDxDX6JU8pkyjsMn9VsuUMK4HUqfN1s2lE93k55ebPTkcsOXHJvzP0XbDZq2FT8PutgO2nKAO40FH4Z21J89mfTi2dTbOx+ELyW1GatCqdu7WZ99cU/8HbDpSSsLv1h0g1jMKOAEeqySVlneWmhDtxk6PthbsVPJ0Ibc8fRi1PvPt/oA8J+ouNiNtFfkT4kxTRLm62CKUmCis81F/19a/l39iv4z+fr96x/Wrj2nX8TzVk+Y8x988BHz/yP98Fe/qg/efwHtiY3PTHyd5Ji6vT/qiI8a8RRlgCQ6ZqFMJb4J5OwlvIRaSVkyZGBCaCYXntigLyzeC0lyRdgmCTSBrn6R82bWGMf0HXG8J8/O4K+MNQ3YQC/RuWhkEa/wFwQwk7slRY+RDV8A+O/VXe426DF0fL8kvL3d64s3t3pze69b0+fA9QRty6HHC2Kev+bpvOO57/WrcTjWsBjdYEb3VymU6Cgut8/oZb/do+cRPUx7xZeEKRjnG3HlHO1htlnBfUMp2pBbtlPVZqhsVgr6pez33ZQ91i62VTsgGXiCz91+0Z754/qKXIX5bHzPUf92+lNicxxStp9tedcPiWdyyMJLcOtz0DKv+MHQ/CAuC0jh+en467LbQLRb3kRnv/zXiq2hX1GgwrvWQZuxAoPGWiSFjsjJjXShUiu+K6qZlCgtaVlXzeT0mZx+QpcD/rDP/WecTvh9YbBlABV7SwyVkIMP6kXDMGpDvh2JhUJ+dLtFtc37OD8oGGtIWc6CvIENFSnRZ7URQ4azPAvr94zsJ2RbJKSv6OxxA34yuG5ZIujuH2C5ziMkZXCz2YjLtl3MiLpvi0VYdP3NtwevBzzQCHhCEdTWZR/hfzEWXZCLd1PVjnwwoYeiIeuqIwcEd/sD8/SAf2dhSvZuqZUXo8acagg0k3swMzSlRDDbYoLOdpvabssZNgXfJXYK+ILHhiRZoA2F+C/sl4acNeSisSwayir/09uCvJZ5ZZ+xwKQR+4vjykoG/q4FmlWi3lDYOAvzru+XebZ9DJ5rM7ociVV/EX1gz+n6QizYHme5q6Zx0jiOGodRBb+HpD6WcTNfXPu37r1Hs01uWKNumeteEw+mDa0T8jmuSybxWqFTVZHNdGzWir0HfF2BkknMukdCTXlcQzeMa/MrsW1hbIIS1AO0fIDgwe3JwEplqqntWDrYj9uxamQegSbrz7Dz3WCFXRb2PSt2WvAdImum9Hz3iyTTRgtyOM4bdubuNDqd1pBLKpnIboj+LORLhDqDdC5DNMFQ76DTg+ACzPAwIIasO1iyfpiol+GGlaHw7LKA1NDXQDM1+owDIuIoi+SytzLGeJ0wOmcIeQO5Q4lQETQITPA8pz2HLJuB5i53RwHtEb8/w9VlyTjz8oO44HHm18QQVuFQiey8EpyUeI7+HBEdJyQltcjoMVKJt2GoGpzPotCDfOAgoixjY75lpAqKGqpL4sixVBnj8ec2cHguhZJ+l5mpNF9AHaSgrWRVAScbvJhffd4QEEuHlbhYmfMr+WRhqWqY04iMleR5ySh132AXcYHBp1t7Af6qhXmxzKdeziSQmbm8wqsRhxHBi3NqRO9aApqMO7M4UwyeAW7kDPJCahgKJUDMV8NYNE7YbayqtShLgpv4u1CW/tx1P1NnR9S0wvuIXAf2uDPvFAtBGOJ65N2Mw0MPtIYswejQig9m9lnHOdi/NPZejb0YNuJZ2HPA7tNUNbFPqNQJWe33jfy5Aovu+XL/7nbRzc2J/ftRpy+e6vnf+iMaXv0EzKX1v/Bv6G9/8Dc1MnfHShMELOc9e9kT+26mDPJL/ResZmhizxsOJK9uj9qzN0Bi1QGfZiixbSB5v+lAJen80UtX20oH4HonzKPxGaqIVGQRH11vWLF2wZtcceT96og8R/Ztx8NKjmQga0JiA8fghO4lEz7qMWT6JVMV/wwdqJeENKAUlQ6R2Bm8BArxUO1fwGOK0RCy9fiZeRc88bQqiIdxOyqhuwT88K0ok3El0+pocVKjZjrb7aSJ9WkYss/JABfm6CgtxL3XhQP7w+Nx1hGbOqfPGH7F9xFFBT4jPAs+KvCIlNa1qeOBP88z9Vl79rXX13tdvdnruJ8lxqdCDflO0D6xZpifxx4Yd8Me8u31ne5Zbx2PKSFf9lgvmViJsZi5YojdZtSzy60u0GWsgyr75g3v1pcXW96nNnr2lP5noy52xEIRPliEiBJUSqnaMv7JxYZ3jJ2ePwOe7/T06Y736o1M23QvLiZ5n3uxG7XDvttp0DQUVeudIdttVdPM3PH6t8dmXlcQVSN4trH5TNOgMlQ1Ohy39wTSlddO7HPP/DsQ20faToBj/RFsz/NB7kr+AeCzEPNMCcFdBV1qFA1AARIQPdYTEzMG2ajM+O7keD023ROr9/tV9/cL/lm6f2fTJEARTwNxsd1U9n4A83hjQPapVhm27A0uNxs92QK87z/D3t5X/8Vj6I/VRR9glECuQlAMxEYlVgr+ygwRAMoU9kvZjhMTfAO9aahIrR4z/gW0lbU5sCuBohXZZuzTULpAY3DMlpQHJM8ef4kML/Ddi6cXev/5hS6JiZrJUdQqoXtKCsqZuXrPfmUPOA877hrGWtxH6XcK+/AeP67YzfNv8jsC7wZPdgN0B/YXVSM6JQLM2PPAu8LM2IggBhPdQgW5QBEF+5gAZNWBJszcYWUuuL4Sz4186hKWPUbdzgjw+aTfAwJ7lJQqRF0m/As8waAHHlmQKzViywRngdgMZKYct5fE7+VuJJ5HfDuqghclVWplPXkAP6e6j/wb8r+3HPXLmngOIOEY4oOc03Rk7t5wlvGW9z3/R5bXzN0Dsdzw3TQE71qhFf4NqDWYP4X5OvZzgKecA7x4ttOH7z3RD3/wTF95can3LnacZ6CKfKE0pnp4auZ5hkjpEdzSsBFgAzlAGovqQvLp4MkCcy/OwrrtwaodXYwzvHug4v4vQWsED9BQSJSP4PYVuo12KyfGBJJicxwePwDu6ws9B4YC38+gu8CIIUXFAYPqOFFWxqaC5hV+Cwl7hQ+ia4miI5U9m/BbDrAObMRn6DWIGb87EkcntmG4Hq8I9IJT5w2+XOelQ9CXeAHjJaS39XZwTa/Xz7qf8R49QZv7gABsU4F/xSL4r/3DW/2BD4r+wPPQPB/6wejJB8a3r7W//lzHuzdaac8sCuTs8jVJyBHthONPqjFrw0vQ2PYqx1dKDoyXN9/R/avvcGBMyYHx7N9CJcj2BNuN/4D99b2OJDLIdLqlFAI7lYXJr+BFTZqZ3EcW7BmgSZUJPYyFiZLghkCVZ2jDvlbLJgsmpMHPj4CqDC+KGFXKFrhQDs9VxmcaxqdswC40PhwYl2qcVJeiL9ZHDrr3LNj3bCJnlQx1WUuKW9M4cDD2RC/e/1Dvf/gVffTRD3No/MN6/vQ9+jYKSQtfq5/2txyivpL/U7Vf/Qe/pn/4D39d3/zGt84Hxp9+ri9evtLL1284MH7d4ZqD15mJWmrqggn2/vvv6UeebvRzv/TndfljP62Pf/8fUX3/axrrhH/wMy4OEhNRiD3hipyJgIZgEttOjs2VueW4XvpcO3XZ/Ju7Jw6NjxyMH453bPpu2eRd683b1/qYA+Nf//Vv6Jvf+jbPV2pZNLJYb7ZbXT55oqtpp79TXugXvvi69m/f6PrmWtdXV+j6sv/Hcm9efa7bm7c6HvZamRcZoXEYNZnGZqvtbseh4hku0fMpNJ8/e6oN/Y051A+Mb27YcL6FzhU0DowPDbxoz/u3evvqe/rut7+uX/2Vv6tf+qVf0t/nwPg3v/GbHMB/yiJ5p1pKp79F3g38MgcOA1a9ZXPzN96c9PV76Y+Otzr1+XnQNYnxlk3MHXCg7eBFbBFTJvFlwecjNAcVVoksPLvERy2a9hz2nhPqnfyCfXe/J4ZnYrppw4HCjoPiJ08HXeyKfIh8AP8GPtck4rc3dxy+7dmkznLuEHkJUykyFCX0zRfv6b39Xj/+9q2k1IqvMY8WPvwbjt5k37JR64dfzBtuKICK1BEhbiUfBVoVmQ2m3cByLhKTJAI8BYOyQ0QqMpRAuBmcjisp+BGNEUWRRcNQ2ZgNLBKTnlxMlGwyLjfaXeDr7YD+A/2VTV/VbqosMkVjSe3YsDx9Mur500nbqSgtz9pUM7Vhk5ERvKic5D/4//rtQffo6EW/oX/I+EXBj0gkwdhMWkuRoGS8I5vTFXqJ3hvo+8D4g2dbGfy3jS92A7FYVLoPoQA/phL2xQPwaNBRpBT0ySD9qflP69P2sca20z+tP9Rxx2mjZ8+e6YMPP9RXPvqKfviHviLP2c1mYnPEho3cd8fm5ZYvJI7HldSUihiUpQJFBVtEpjJS4Z8Q9TPQpEQvtcZ8naF30kxcLqyZq9cG2hFPOn8YTTPz3Iv6PfF19JrDfO+4tpHU+Q11IP+NKrX2oZChhzukLKHNNOrpk638TxGnaaCt6ATP69uDXr65YQ7d6w6dDmx+ZwLu3XiWI6hgwFXmuTCm4Z9mBOCxtLgRiSxFkSk+hKt0QrcDa9OeF40j9QVdII/N9P0rJESUh7k0nXFIbcZBWzamIzE+4VPDhvbdVIm1ogvizTFXsOeJFybPG8t/hMcK9cqYDS/AOzZdT4hdf5kxDlUL8t/jQ0OXq+u80t7k+HrMrV036ERE9wPq9n6XUigilEBF8Epersg5wNOlc9XAs/ltkXMcqxjBhm3Fnxg1UlmrCjhZiiJCGBn6i1Z0mfHxCTiybhywnTfER8tJjjjL1Rijs90Yy43tkxio2vBSNWC7kvhBUG2SfbEieCNmaDrLjbErYPulws2917YDVQuDHu0xI9ORHDeT9wVWyZT19lhDzZDLpBRXe6QHWVTVIyjppK1RmId16fX+3LQQHJ0nz4JGAOZ3BvUroTEMSXyEtj0WkjxUNOADI3jDfWCdvudw9Q5wtzEKCgAAEABJREFUTvW2Y4X5Qh5YodkorZ+hNSmRu9ZkPYIW/rrYFHIcPKA/slepRdi6MVJQcblSzqoC2DONHBqPZZYPjmus6ns+4gyF8OfMHmjVytyxbhGpWgc5RiIC3zT6mhbmx+zYXRrx1uRJsuJv7x1m4vXI3D8cDzr1gyK/yC/d5sNY+zo+eq4AA3koBF34zfjsRPwcGbcnf9yRs26Y83d+6eXAZk9OPTI/TxhowRAlU9PjvozYsB5h25TEvoZQ5Zkb/YWMyIqMDV0tK6GhiMBWqQwcJS5U4VPBh1u8LiRrLCQ18NHnNDpcYGvP7aGmIsKksIO83aHEPvBxrrSNFuqOlf7MvDgBM/ou2G/BftxqxC8qqZ0/lFKXq6RlC1mHkOAFSP3ZbYbg2RJ4rOeN+Xm/Zd5HeJ+ABfrcsqAhfpCZzy4vw9189i38TQdB3CxCTw18GR9mmEDByWfn151um7ZONyOwdznLTZ2704B9n5/WccX2j/RNI8BIhSKBCJ7Ot6uRUtLOLT+7h+GIZn5BW/T+QqdxDFS7bUqId4To+vGpGqnM1JBFjrmRmC4FBh4AuRXjOKaoKrIoa1V5gFoLc6CokPsK8er26jJpB0yzBPSVChUpQiEpaSv0P+LSJB9O2DeeX40YmMlVhoX55FhYbX9k6TYi7jwGC3ed3WY4t/kT6PirFmJphl7Pw+TiBboLa/QKlAzmQ9FkPUoil7isqYGq75AQV4UP67sZigbyVs3AXtnHTkPV5HbTiVCxPaj3MtEdXJqJFxEPzAHkmTnEPpALTpQNWejpfY2g6ID8XWeLYsByjaCjm7VH7G3F3quxRxXrsxTId84hVT5oqvBfePfa36/sCVYOqc5wdz/r9naWvvejev/v/VGIvKdheqsvfs8f1y8/+Z6iJj61buJaeddadO+8xZrhOFhp9W8bH8k1e3LSHfs///myPTkI92CTgv4p1NY5jtvZR3QGY91GISaVesxCsL9Go6N96H7bKjKUxJmyMJuC3Kuut3Oc4Qi/A/zPOQMecEtwrbftUDM7fX8J1aCd0Kslu2yFMjPxNxJxi7GCaUT0tgS3ABU/jrXKpduCNYGXTi347EQsWd7EXgN7kxgq/sW3Vgo6Bfu7T7Q65oQQdUjttgO5eVBlnYN85xcR7ka/hXXhpKPfczg4O1Bav4VEyHBFpgp061iJwYJcyIucbW1ayJ0nYtv4M7LdszZcX+11/fae98dZFr0EfPDDQr9xnAed/w7sT+5YT66vjHuS52BEyDYoCFlKYp7zWNvigr3Jc/ahu80GOUaVMrBfmXTJ+8Wzp+y7eXd49mzSjvcqhvYYWtEhhPylEp+Tnl5u9dwHjRxePfcvizzd8p7C+wm0baPdbtTFJUDpvd9mWzWORcOD3RRyCGlZVmy2yLZyvdBuPO+Pt9OgCXo5FDUEYYnUPTa9Yf285b1yT/2I7kfiyOWMDWeeT6y3np8L89T2MczwcdndyzxMdDGUJB9mUUYiEjaiz/NkZqLO6HzqsOoA8z0HnPecsbg0HPkCZ4WuiBFIaBhCm75nKexbgKmQV2qfU2Ot2o6jLjeTLrdb3ue2ena5o23Sb6yp//Qk/TfG1JYYSYgVYCTebK+IUOdBWTPhU7UhhjbskSbKlLDh3MHyGFvEyUo8LdhD6FIyVfBdlhRk5HIzDWc5nlzoBYf+73FgfMFcGMBt5IeARjK/HXuOtz02P/B+coJmow+yrH8i7puO2P7AnD4CCx1Zovt7i4znLw0GdX9ih8DGJ9aFPbmny8scqD0u8t2cCIX6RQ4UvDrgC0irw4JF6Ot18oP96jn2g+COpq5vSrBgHXAZvY1P5m2owH+olXldlNQxGzqtKuiwwYeX2MR2udxN+HXA/kWRhf6iyjiPLTVlOgzR7+As5Sc4v/vVMnV6phkphZAZAffE6w1felzd3Mtwwxnenj2yUGJCyA1xsLCmrDxXCO6YO0+ZS88uJ/mXsl482enD50/0Q+8/00fPn+oFh/5JDOoHriYYhsSnHi4/IQItdCKI6x14FM8NhisWbdQ7Pdq5+2iXbn6H31v5eOiIxwGU5/ra+biOTRUw52bA490H8tB6n3HOEHLpcUIenZnKSBFQMCiUicHLQMCMKnXEKZQ8l0x6Gc24hfEOXIMXagfuu5LksBJYUIRfMEYPqjU0ABhPhcb1DF7lesPDM8uaotH3ZeDxB+4v9b2rNng1sBqldCCB/M9/+UZ/5CtFv3M6yofFp/srne5vNN/fajnuCfil43YBLUObCbZVE8GxHUg6pWmqqwadlKc7LRzkradrab1V6h4THkm0s7xwnFg8PFlPTFjbpyFJYPBaiwYSQpQizNIngJPfjHwLDYSFIKSIwN6pycl8wAeMTdq4FeIywUfoLbTSmTmoDhvV6RK4UBm30NmpDJS05zAp8WMpVZlFEfgR+zZPBPsKuVc2MX4ObO+AR30NTMDtlsXn6VO94FDvg48+0kcffVVPX7zQdgv9OsjyedzCwnDYc8hye8uB7I2uOBS+enut6+tbNlV3ur+71/39GU4sLmjDy+ioDZN7+//7a6r/1/+15n/2X9Txd/+z2lw81TAOoIT3FB1so3dzx2qnVIqUGZQAZdIW8kWMoYflEjq6fIQVXRdvUti43SPvze0NieJGN7d3ukNG+y6w0cQC7gT0xTDqeznqZ24/0RH8u7sb9LnufzbCv6184LDYL6FOtmcfmj9S+EagYRhYuCbstQU2HRwPK3IdDvc6EIMnbLdg/xVfNOaV6+67vb3W1ds38p/4ePnqCw6qX+vt2yvdcAC7ZxNEziZisRFJfwEIpf6sSLRP/Yf3RX//WPRP7xbNLAoHkuMe8EGSy5k4XRkES8ZhPBU1FsyVr/fXpbF5XuRFx/j3LE53LFL3bJ68UB3xoTcVsCL2UoW5UgiaNETI7dZlXqGBvY8sbEdsP6Pjsq5qzgFwtbXWCP0aX0p8wLz82vUVfdJC/8z8MJwoT8h/NLBZOAEz8s3QQXwldq7EUS3IQT2JhYDwCo0FhA7QcMljt01T9J+Ed0SA3R6AgueIVCQQRZlFtQDM42ms2m4GXWxHYOqw2074eNA0VQ3MW8uSGdRDGw5XtmxcJrfTVoCKjYahdvqIpT2bHctWMrVh7o8VXvAr5pupgXqlzAjyhLhat9xZ4nM9MrTdVr14ttGH7+30HhvH58+2HIiOyFHOY7AHd89BHivoRYTOP6BwX7XX+nPLn4F+00frj+n36Q+q1KJxmJBt6jqOQyITo0LIs2jBpyd8eyS2Dvj5QGz4OSLZqDBus9FALglkhJ2CYd3JVEqkMkMR4dbefI7JJtwr22XGSO0ssAJcCVyXFBF88BwRigDcrvPV1tbpnceq95d85IfoOseZeSzWgflwYodyJM5m4gu2fTxkZb8V/JbQTxoyBL0zyBfPj0VEKKXzmEgVnrmlUL8WCHeAz9L5rHKsIq4EYpFkXo/jEmIRcW4rlDCHrJK2StwPbGpGx81QsLNHi7m76tD1acS7JA+IUNI9lNRYqxzLAe0ZeXo+YGNqOSJC4zAQ2xteykbwBg34vDIuESYU8mW7Ij4voCv5xXHA+s1Yy57IaRxDl7MUDbWodqiKiO7bg+MF8Py2HIaVnNFwfkMu5yG/VHuu9zxAm3Fdd5xEBHMzu43NJyIUZsqH7blCZ0avhXHWjcB2rwSeIRTUJRd6vNwEyDgPbdb13VjHovtTiowO1regc0lkeWiLkM77GDG09VgSl4dTfP+mwfnQsCK05XTpZ7r6WCOfn90iddI6X+ZTkKXCn3BQpSGRwVAe6i6NY0lWbOEceiTWFxxo3QyRRRGpYKwUihD+kggFIImJpAwNMKmA9a1FxOUZXE/eagpvNUnUJV/+h/d2LDD2p/larw6sdwu+afSJKzPVGQoJEWalfUHOpc+RlT0AQBvGOKMFeB7fv/ieWeZnYnDuuci8bCVQJEnxQDrET4T6BQJsmHfQoYFHqfcFLOLc3hsFQpNHmU7JVIFeoaFgp8KYWoK2c3tST9qTdkMf0+uphEoyLvuzeAL6s+S2koLOuQ0UPYK4GsJ29YmPhUp/bnTwzKNaL4kxbNLty3MvPQ7AHejB7brHuWS4b7aCLnRuYg6fK73NMnR9MhSGoAy6KDsZqn0gD9x+egCeuHufW1x/IG3yXX7aVx4s56NOxoe0wj+hPq+pgvn9O6gaKB7u7z9BziRoN0OKf8RtPaxTgVEC3Eps3wFSCQimbjcUGlxmJP45w1CLapaHZ8oQV/+glCJCP/DDc0KnPNDo9Qy5jDBmSkp+QsmzeWWnX5TFkIpI+VqI0O5zVGxU8HrXuVl525h+OQ6YOzPr2up5Tk71of5M24nnE+0Lc7Mx3j7o8QFxSEohCRlC/hFBIxFOwELOXrRCuwGev2d6a593CzTBRpZOxdUzWC5q0SGUqFHSZeDfVOm5JJWlUC+9TPhnhij05as/hzqPzp8cMaPPzP5jQbcGL7rPNkxoAhFu+S3Q98vB2iVkp1xE/hC6CetF51syyXVFXvfEtZIrZ/aeR74U957tcFj1/Hv/uL76rX+OQUXTi1/R13/+T+i7/kUsBTLSjDwNG3ewkZlsDQ62+YJREVtHaB78W36UR3Q4ATN69TkBjrgigk9uTAtJKJg2YJnAPx4WHTkgsnzzqb3TQ8ghxjJMJjWDf3jg4zqPSIWsgj54mUXFsT2Urrv3bQP16rYSqtgkwM2OK/wX2FqKCIVSvoLSkOBWfFqHqlrPMA5FlbbMUABZUgldZaJTEF8C2tkvxLIiwM8ui8cVYqUCo6HveYK+AEdGxeatg7gY+gNt7+ymkPlapoHFrZSiQI6QFMgUkYoIgGfKxsAFfzjWQ1KtAb8UqKw77QzgcGvFyEufG7TTYLsz5OF+eIJmoK8hKRNC5uE1+YAPj+yHzu9mqxDlrB84JeAOic4Dxy3sazCaEqSSibznfjMzauHDOnqft5kG9nFV01CgV6gbeB7dDgxVdQTwc5aCjgkU9vkAbZV+y0oo9zjbI+f+MJ+/AEHeE3tN672ie9+3UT4+u/T+bSY/zNjR86gDtjI9HKZ3V5xrTE/9ANC8AqitmQ/IUEon6jN2WKDFDYaEOVRKoGegQ76DYUjeR9AZXcZalVnO+mXVWAbqqZKpv34KfSHpn2JfXWvRI5RiG0ueu02t27vYLyU1gmcwTtKWjC8RegQ/h9TpD+Bupop8qWRsyew8BmJxGgdtppF994SvBvCL+tX4BBpGsc2s68pH1xsbLBhkJg+eAMfPkXfuE3usBjLkVYjZUqLzLMgHKeJ2Za6t2HGlbOTBpgbN5k700zt4rNHB7WbjND4e8akiIDfy8fkDd+cPb/OvJfvcsU1H7DDik4nSNhnoK8iW2E0K9YuiUUcs7C4AGemgWUYzzVKKSskHCOYDvdxbcu1/KU/6KxrFdwASbREhy7rwsRCP60OcLpRnvxJlxpM6nQwJ0rIOWcvmH7IAABAASURBVFwPVRptT+sy1CR2Aig9fir0E5DBHyF+/NABqv2GCY4RTEUZHVrv+Ud9uOcHAOGN91C4yntGg9MZZA8BqNrbMnRWhorFSMrMRKlUhCE6DY8LiCZjQSF4dR7HIO4zDpWIUHgcNALEXscJWYuGcQQmTZNf+kdV2i3HSjCejge+STkQaDNqr5q9cDl5+DCLwIWt4syFz6YeYMjTHYONaKAd27FkiZcLvWtrtBsocLr1MAT1R8BAdJomBYzCADPuM09wPeYTvgX+33/jTn/8x5p+VFc63L7RfLhjshzpZpdgnp0EcrCpEgfG5In+GzpPtkMvN7XxErYg3qzjfIDTopGDoMsno0aQkYLEtYp5K2E/G9rzxv+U3/UcioZpUGBfh8iJBdu2cn1h0IkF/rBvWrBfiSBhFE31nFBKCUWEHi/M91ilDIVSpY4axp2m3RMN047ks1GWQZGDlFMvg3rmqMyqjFDEGQTBhg1WdF9IMiuHlw3BMqSK/6dp0na30+XT53rv/Q/0wVe+oufPX2h3canNOKmS5EoWlQfc3Y44oQ2yOnCAdISeD1RndkYLMbGS2DC8CjbZwmP8t/+3io+/ofG/98d1+qnfxWJ00mG/18zYhm0amWKlXLGNywZh+9ryoQLxKFVPWuw1QjO7vcTV0JECHsaLCIUHAREhjCA/ZxZM0DjM3uvNm9e64cB7wRbDiE2nUdMw6pubZ/povtOP336GbHc6+ZB3PhLvJy3MAycbj+lAEnKbdV7QOSI0QGPEjqNpYhua+rgDh80L+ArJcqAm+i8cIM4sxLP2+5O8eXR/xb6KZFzTgcW5L9hetIHHA90Z21bscHGxlf/W7DgO+mvHjQ4E4z/3PPpYb3bvmZ+HTntW44W74f+GXXG7FhbfkzfEfHt7f3vSzc1Bt8D97VFHDotPjJ2Z4wu8PAYLSxGkvtZldTuPsi+msZJsQ5CW5/yCgkfGzcRBf1nBt0wm+VoY9A9efKiPbq71nn0A7sm4lAt4hpkYOKCvdT9QHrHDSl8ydhzgVYoiA3Khlc+uD+NtwyM8vZiajuUhOtQiZdnly8NEK2VE0HyGLNnr9LgXfZKYqLogNi43k57utnxLvcHeo6plwE9nsoyIpsymUsgfVcSBNNYgZpO20sH0E5knYveCfPOUby63E3Mfvm4foLmBl32ZyLViE9vd9ULcO45n/Dfz8jdxMP3i+aQPP9jpw/cv9MF7F3r6ZCP7wfPI47ozpK6TaUQEdUmhd9c/WH9Zf375s/35Z9d/Qj+5/xm6VzViZSbnH/my7UgOXZZjxxGWWZkzJ+L9wLezt3d3fPmypy84sN7pklwxcWhcM2kTtJoaMvspM+T20vUtKlkUEfSLfNrkmD7h9wWnNSX2xDZ10Mg8sl2GsWrgxaGUooRGpFc7YnGZdTx5js499sQFWXBCqeixeu8vQO4OunO5P8jxBhsV6BTySAIuh1LgVzTUM9TeX8Aj5rIo4dlph5RUMqTgIygpdK7zAF96sJa6TJ4TM0G6EqMdmvoVJbFJgX6oQIBbKbHktTOYAoIGJN1XMsHHNiVVkFlcC3RPxDyWVoKY4Jo9w/rcUCSP2GqVPK8MjXElU7brE3LIe88v+QLiUk8vNz2+x3FQJeZAkSLQQYIFa+KqPfn6zE/gFLpTvhbmp+kmgwr2KyUV1N1mv+550d3z4nHgC6kDueVoMC2vG+TGBT1sG+eODtBzLLgeEbIvxqGq1qpEyQgU5TZvx+SBLwZv+CLQ9GfyhfVHOHBTJVLK5DGM3mNuhT4s+3PyGfKP1Mnywa3kw3wneA5DgTe0MqAHMCgiOj7Okq/WLb7itdZ5WAbCX+bTAWO4zbytl+VcmOd+zk4rIOOxIFILhUS7vnR5fH8ExXHVIAxWt4/l3ExD/1LLvw0jJDkeyecPa8DSdXaOQg981HmC0yAaEE0+HFaFCu5nY6xOt4JbS6J/8Byi2iE4MG7ovCLDig9n5uKJ3LCQP9YOy4MdVsGa+qrWK0iG/K7b5ytGWhi7kFsW6mDZXed5OBQ51gM52cxphv6MTl53T44d5r55rvBryBERGgbiBCjFsVKUlp/n6nV5Gskj9DvGUSTBF9eMH47knxkaPCoxRIlUpsStDHW/V9prKdgmNDjHY6hqACEiOl5SLx0kjw2JsvXxA7gJHk3dFgv8ZvKCYaFc8cWKjdxufVy3f3ochEcZMJ6LDtQZY/PI5bnSe/xBLx6yvVd8gLfQc2UNafBq7/CNKZl8RMjyWQeX1iMyep98hXqdAqLqV6cDo4bclqFZhk4bFLfzfNZLso4LeNxGFexUSqqkAarwMlHTbMSCaRkg4WbwA0igPz42nx/4NK5tRlXBR0IvH+j39SfgA2SahiHAi65zSMgRokuWaRwq68HI3v8cM0MtylLkyzy6Hiiy0oCaSsoSqQEC41g1DKXTkZWUuh/WB4mNT5MsR4VmAYJxCnI1HTP2W4jHhfhY8Zlt6+fZ8U8y9jwxwZV+48zgPIL30CdwDuRB751O/T2kabWs0D3zDsRKwCUAT990gycRIsL8VKL7bGZ+H9gPOod7DXA5E0OQlEL9ag+6JU+ZoYiQuMXl58yCPaoyk+booEc8cBrMV/Sh2u+IQJYmy39iH+h1BDXVeYIREdAK2a8D9qvQz0gJyqKvlwqJfbEB8vJFi842wBs0hvdvJZAN6PI0eMAXWx/4Uvz9b/5TevbpL8rX9CN/RX/nJ/5NvbLuOH5GIK+pLm1z0y3QGoZAtTOnBRz3HbGfy8VjQfSYIznMa9aCfRFUCX8hM2LJ0HUF98QY/3Pym5sj+5i5vzcc8WsfFqnIZFh0vZzDjvj+wBp7ojSNiJDtXkpRqVXV8dlh0DAN7B0H4nygrH1fMFTwUkjyAKgSj0/QklK94KNkwXZFY60amTODc2sdWC+q7JOhVGiPrEub/mwX73lfP3AQf+I9BPNAK1XgObDHG4HNZtDo/THv3ZAVZKHdNBSRRzEIxuHuOg10VjoMBftFSgrJkDwX9LS+Cf2IUGaqYodhKhqRdXA/fdVAey2psSb7/wIk/GzXc0x0p2DlYrpD0YCshTFRmLehvpddUGjF6A0BgjWiwXPm+cD71h0+efxNx7fX93p7faermz3vgDOH5w3KksAvpkd8Hdgj3d2f5H+VuKe+Zw91zz729vZe93d7HYnPldgghDVkQV5yVakqkarQGTDeZjNqux2120284290sZ2ouxzx9yDrncRsMCaiEPuhI7F1b77w6nHE/HOcO4/r4WqU76CF7NcFWWb7lHLBQcY3uE4TKWs9A8llRWiGSdgtMpT4RZThBgPyu79hlc4nPEPO4G4DKIpgLH2RkvUY8Mt2In7wa0Kv88f+zi8eDbrcPpTUv7eEfqpI/pvGhecB2yU2ENfCGI9dH/h7TCmhOiRxUzRh23GoxGZRKUU1k3oldmq362ZTmUtVxhmRqUI/wVFIgVxZGFcHZS2KkjQTQ0piiBLFIws0q7IU+VqIK8/rY48Dzgwe8snsvQ/27LoZEVh5ntlPOb/4T9AdWA9WHOR/RbzilxlazkUza8yMY5xHej86oy4UQgpAXLR12zHOPGhRpIDoKBHUgaSt1OhzYhhStaaGoWCrQdtp1Ia5tpkK9aKKvia3wNtlsT0g5Of7/aK7/cycOOlAfC/IKkWnV0qqZCoQoMeEpJ/MRd9rRd9QRfQGICVEV9sAxU7oaB8WeAzkk5EzvRE56lCU+HNFP0yD3Im8KcjLY/3F68L4Ff4z5bGvB0cdeYc5Mg9TD1f00p+G/nD+QIi+klokhOn13mbRzyiPn255BLcZ7Vy61TXgsZGqOQV0DahLi4T9FEiFnko+SoQMmYXnpD9k/JAovwQ0gK6UaOfBN2MjMUZ8H8J0Cs91UKkjjt1o5MC4jmN3DsO0YqQThwPepC/UV3YSLk84sjuTQMS6nU+gDzc5tclOWPDCSkNDr7NOZEDShXxo7Db61K8Hm5ih2x+BhNK7H57bA77RUAeeDVCHJunvvDnpX/+NW/3LHy2aTlccGN8i/0mNicOHPKbLwWGx0IN44UBo0CWL0wUBvvGBD8HXVoKCl5LGC9E0SRdPhx5M5j+jr3WSjVtCjdK8TbtAcBhHBTZdCEJPSJceZ9EXAs8bn4VJUvDDZqgkliShJJMghHvky7guzxBSwAQo+MkHxZvtE7nMwbwGqYxSUuYE6qgsFV2LMoEIhR4uYnblxcwvWwuHxo82GZDDB53b3YWePX+m9z74QB/6wPjFe7q4vNTIIdAA7yzZ42KaBhagLXIzQVH+wCJ4IomdiA/DDI+lJzFp+73f0Ph//1+p/uhPa/PH/hUVDgtXTz4OpPybyH7pW4kT67xiM0/OlQVHbpCE+MLMqnwM8B9ZBAYSdaXujR4ekH0afEaEIkOZqQzqD5CRiloEeRbee71+84bD0Rst+GPEX9MwaiCZBeXf2ryv33H3hV7cv9WRg97T6aATB2b2+wy+x6zIuxJTfR6w4ZvROyKgMWrkcH0YoTcMigx4zJ3Ogk2QiDbkWMWCvJAQZ+1JPD4IPpHUJGggZ0SweRDJctWBhfvAps9/C9UHwP7n88Yt+Phit8MPk0b8gYH0l24HvUcc/4GnyYv12mmf5+gsx3sj5leMwK2ZGDyxgTmQnO/vZg6Mj7q5PrIJOWlPsj4BPsxf4N3QV1zWx7G8MAdmbOHnkdgZkLlkgtHkeD/Zv9jECdd4q+MOIFT6TD4Rl19/8YF+7otP9P7tLbKsjFvxT+tg/fbwtc57NirevJhuwMP8aimyT2FImARjhJ1bp3Psi+jan1cW3QYIuwqbKsSFFL2kyh0RCugaRNmU0JQKPDw/d9j2cjvpyW6jy+1Gm2nEz1WFxTBLyIdFj//MuHJoPJBDCFENXjhtF+hkSUgD4I9sMC92A4dzk3bknQqdkgl+1Ya4mYaqjJDnSFubIkN1KLIaM35YsOPIYvfi+UYfvb/TBxwaf8ChcT8wNh79TrGtCZ8D3KaR0ImIboJw2wP8++tf1X+s/5An6eevfq+e3r9QY+4uxz1xcNe/OFmdK3QmaD8s66oj+fH+ft/nk6C62+50Sa6YJuefEKzgzxgECanrVDOZy0ApSupGWhT4SviuyX6fmfv2QWZVxRbONaY5YpuhDqrdpqlAH6gzdpF9PjO/VuSClTJCNUMRAd1F3vjeclDsuXPH4dmR2MK09EMnCvhFFZlMe6xVY60aeM6SKnmGLOBRz0jwQwH9BECRy6AeEep1Sj1cXUbkss1m5wzssQLuLpH4PXW2S0BXIvoUerg8GNzA9qZrnbKmKkwziQkJmy2amY+gKaCXJSUILCjY2yRsDu4q8FbwnQsaehVtiO2nl1u9/+KJXjy/ICa32m1H1qTS7WyeQpdV2BFi9s+edf9IrrJopRaZn+sL+URcfq7YLwp9oT43Z/oOrA971gnnO5dH0yGGTsSW5be8tovLGdlNz+A2IcM1qSLjAAAQAElEQVQAzWmsXfeaQRMAP98L8pjuDS9Rd2zmnH8Ql66Q/WVZIlwPSdFlWkBo2NXPEQGe6HG/SwN+xsYVPRwXg8tM7BboLCUy0CSvQeJqnnTQsy0ofHc+K30d6ECt3tZzKDExk0MNdCnAM1Ccbze6hmy90/UOcEL2FQ4dqBtlqInfqrwpd16xrdx+Ih8esfPsGCEve47Uih1rUWSqX+SMgF6E0E+CFPEfqsTSyMMA7jAU2hI496O+Ur6QwnGNPgs8ZvL+7NK8oNuAFcUb/bDgtmIAcjc/UXrcgg8XxizYxPgR8K+VuVhUzQw6jby0Qv/kQ2Lip5fEz8LcXxjrWEl0KowbBuuY+CnRyfVRdRhU6xkGcLJUZTlrsUD/BG3zt1aek1lCiRz2MVXohCxLZUwdkAsaFdvUmkrzNamQXJTIjpuh7j6Kh/HZS1lvbOL9zgzvMzSt2GrluT32P9T1Wy4sSIs/HwBaptmBHt+QwMLqTQ26rdPimfm40nkGYwoZQ10H9C1pGVNBGeF2gFIGSdbFIK4GHTNwaRB8OtPexwf3GaWxp1nJ1ytrW9OjuLZPScm2Dh46i2AQd7cF9BAbodX5JgjGE6W+dEWcB1mG1gdIiN9t7TIzZF8XmJVEP/DzHaiTiwjKUMcphdxcmFNDh3Fw3BAvjBWX46TLh3K2rQUMBTxEjBWNPT5SFZqp8wXqg97t0UTKSGWWDiVSEcxEFnvTnJkLnQ/6rJ5jjnPHKNCId9sd85z3TvSt4HmM4cgc3JNzD8x/50O3rfjdMjSFBB898JMf/dEB2SDKrcerMejkfSh7VdN0/t6z7zXd1pEgAI7xLFNEKDNEoZCvUERRyQoURRQaUwIhgaBq+zWCYkXnhh7ncSJWVs3oMKPzgs62B6xkAyZIhcGef5V5mAkhnmWQ6yAIe0r6vj60cZuG/dcgFDwX0LOEXDes2Ft3W/3Ir/0LevL6Z6Egld/5b+qXfujf0x6luaHZNGPTGZlP7ClsoxXCpBWNHEwQQpijyXxm/HHgS9Mj+9mFMQ0fLx7H8578/GjLiOgynOlLmEId99TYjy3yn8a457B1z2HrAZ9AQv0XItI2RddmfiuH7Iu8Jp7+/3z9WdBuS5rfB/2fJzPXet9v2sOZh+6q6upSC81qWYONbFlGkpGNbRQGBwGBgQsCgoAbbrjgAgdBQBBcWBcERGCIMCJMECHAilCAJ6mNWmpJLatbUg+oJ6mrq6qrzqlz9vhN77AGfv98v33qqC289npW5sp88pnzyVz57rMPfDEr8kMXnNIq+9f2JeC9t1WNrfX1YzPSRk4ryAJzBaN9+zX6W/B6guA9sHdzLmR8AzxX2tBUaSsGt42DtpuN/D6zx/M3hm0xodeyRKdXccKAH4exaeSwbWSfO7RkHkpDlVoB6ir/5YwVh67omvi8If8AQkPmKKFIINSvLEUN/s3yUHef6C/wcVtjP977oVFxnNsrdExrMxQNMC3gm5cBjyhCStqaaTRiGhlN02rY/xPfWbMdl+DB0wP87jl5z/7z5nav1/2w+F4vX9/r5pa9NnujmTUQlUAPlZKyjgdixvtX22vPN9meOXh3fyAO7nXHYe6Rfu+ZUqGK/Jta1ZC/IF/J7PJv+M44OxvZ240cFnNQfAbwTXPev2eaGjoGuAmIcSuxeeTb8P7uwN75oB0yO7773MTugpe+uIjU0y3CmvwuHQlKQ9/HrSvtwLJoNoBrWyxa2TEBscpnKAHfLKlEhoiQAFDBssVP4DGIRh89JxSjWeReRkqJ/yv6jGNlDlYldG1H+6X7D3kg3e1bSuoYqb+wFP0B8H4Mf9ZSVACYIO+qGXxu+YoIlUzisKjVE/2hVuzOO7Qq9QaNgZgYgc3YNHaoqvYJkPCBjCJTpY+BXyJnFNGolXLFIIuS15RpZtKH4s4zE/N5Rz7cs//Zs/c5kvdt10XryQYhLmyK0Mbfk5e8Jz4wxrrQiU4LeWuWaU3MxT4e39hGBoYaDXqdmPr7ssJh7e1ysyGloDyB52WotULMVUpDoUyNQ9F2qMx/gHm4oV5LdnrHh5hP/JDYxDL7nOOWfbxLrzduE1fBL5lFxo0IWkJbqPyROuvv4UPb4CTh6dnzbo/FGR2QryAf/vGcH8gvLiEmVCNuVw3us48gvTB/Z9abifETtpmx+5E177A/aA8csH8iwelmgN6AW078qWE0CPnwBQl49/2mkz6//mOgG9ztoJpsH+vGByDNy5tS2+ALcGDZOBgpABsqMGpEKKBFoRMEOocKL4nBW60k/oHEP2ocXTZt2tCDPD0enIBuZFWWoqQsvHcg4RTaahb5fWgVJ4+6PD/TBYdTZ04ww6gKj5D0xUTEoKsB/Wjmptc3MoHFOx1f1pWWUzsV2xOnn97Bo+mLu49Z+uubyb6Cv9L+BXS+J9uvpKC/+tlOv3Qz6X/22861Rc5SW9cxMxX0F+zaCIoNC3orUuqodTponvY6cEhy4CBzJuGLwx+GajyrOjsfVMCf4LsjwI9kxoUJrIAmdLNQGiIEE0VQykD7Q4mYBNos/0J8fztpt181zXzIqyqxd+NXD9MxWesmLlMwKZfqdKj1hpT6u4RIEloomwLIMijLCAy8o2AE/b5XJsai7id/eKHjii0j3A+9BKIokCWJg4rylbgZBn5EwOelVkWkFhQ58gPC/e01i9a17m5udHt3gy6Taik6O9vq4vy8/43M93/uJ7T5639R+c//16U/9V/TPRtY/xMWz54/0/c/+USffO97evXqJXY/nCIAZRZCYHGJjVcDDRGhBGoJ4jiI7wSKnIhaLfANlVQH44W4+oOSG5Kd/swm0BPd/yTFPQdIezZqE4lgmmct2ML9dyTWv7ls9OPHF1r4MJ3hj8q9f2H8CiXMoAJDRMIBtinjTcPJhY3tfrfTHQeh93e3LLh3ut/fU55gB98FmrbvZrvV2fmFLi4fU15q5MeaxpzLUhQRcJIs344Etcfm03xU8GNLcWzaFrUq7TcUnOG/h/+/+Z1Zj2vo914E4zFCpAKcLKmkVAS6BHFA7JFkV2CekviXLBcjNEC7MkdqyW7bzFAyTlwrvrFNVnQotA2taBiAlnLuKRnQWbrc0zTJctmuK9IIMH3DsRT9nfc+0g9fv9YjNkGrQivBv64SpLUslIDf38CCfrOBzqUDVHunoAxQXwDLCBnRAvDkZTFteESEUl+66LM8NCt5dF1LqiRAWZGzZlFNbB1F65LoJh1YaPeHVTtgf1x1YPM+Ea8Bj0ZM2i6QQ/9FM7iWKWBrHg16A3RH8DataKypamT0Ne7RHxHYZManiCDHuelV8AvjXNZWVXgP+C2mD29x2ScmFdR9vymxwoON3KquaymhAoP/x/rn9a38B/L1jU9+jzZJDglGsBnxAY3lsPwL8tEKnVWL5wvy2Q+ZIcszDIPG1jTUSplq6NaQsdQQbGS5Ep4VfI/BVdhmwYaTrtlEP399p+cv7/X5yxt9/uJGL17f6vrmnrmz4wPoKPMy/2VZ8cPS312fESwyZV7j2PgYql0e81rpOxCHU4dZK3lPrAOWpWR2uRDnJBuN3HrzXiTaA1C/eh+dgTKFF4bTFx0/accwxMaCrBPxMekIz5n1okRij4ofB1XswSAppA6ZihKyrIZI6vTBQkMLbcdKzivoupJHJt3z0eAfmHbk0j256kD+2huo7+F3pL4QCyd/WZaZtWbSxLxxW0aoZCCHocCjsFdoGmpVLfmFLgWcsGzgUxVSyrJV8ErhDRnxgmZiwJvRHRsob/D8MXODL2/v9rrhw2ZPLItrGKoGYqOU0vkrOgGt+JJuJUwMBdo1kYMyKaVQiWRMdvlqTUWEQg/XFxUmMk1+7cAjee/3qUtm5Xhx3BnsL/XHCQGyiogOEqWkiFAC3DKudfZYy80UQP7ezMM3vZCynY0TbgJcJg9u6NHwcIN64g6ypxYpSuE/ZhbmBiA03eBBe1lFOMuAO0+liXiMTjayzTKKEpsxCP8s3fcH/HPHh58BqkjQB1L6LTSRQ458XByJownitpNMFx8UYrZh96EV4rioEpdegyIXpecS4Hm1INhE7C3IbN7qj1VvLtdsG89XrwkTc2MiZhfGzRiTQjNjF2DixX0T8bVSZ3XA1otmPpL27NH2/Ji7293r7g64v+vl7v6eWN9/Me9st8AOifED6LYh/mqtKkBrVSdoqmmbhcLCIujaZZdKShXdiwEahYaB+ohNNqx7hu1QT3bJJI+fxhR8mIBLhoiqrPuCLjP2nQzov2e+7vno74c72H+y/eBt2cUVwJdvROt0Tm1+O9VkRMOXX3nP3rESK6tWeK7Y2SgrDLg7rW5zXmZkw/R0hyIC3Ykp7JWlKErgaynka9UCPg8tDHDdgNi+O831VKNOFIBjfqcmKAQAmYeCmjrdpNngdpeYUy79Li665brbkkoH0cpt+hbJFnGdJln3EolPQm9oJR29jj6VdanhS/s0A+wHmgFNqooI+fIzqWfGF21uN5+F+LTdrFvQn8YLibvzt91MvxIEjhuv+8ZxPHuMmDv920+uqcf/TNuCL1Z8ZTuuKIYJZfyuH7g08frFm9xvPMF5NYBgGo41w2patJledwr0Z889YsKDLS+iS4yFsJ9AKPNkl8iQwXxmHhPjIAeOBIqypKynwfOllqJWq2qrOs2x2uuVNcB9xrPNM8wj+tjaGMNcKpkyYc97x9WCQF1uGiNSIVnkbqtTuxQZyhLM4xMgjjLA5F6XEOp2tUVbQp9bHegP9tOuO6e5VEqb64/1Q7/2r2q4/0CRR7388f+lfubil1jXF+2Ztwf2e0ds0G1he5A/D4Dfu12gmx1W+S8U1JLsk8kTQ6Ns7AWaCvYRl/2zQMPjeJVljKDQSU/Y6Uhe8D5zx0HxjsM885/gN3ncoq4bVRGOXVcp4JuKLEAqS8HGhqbMqoxUBEz0BiSawEn2/6nK3EhkLihRit+z9wW+WPgO0gpT6nQreRhKpDJPEJEIFfhIoK6SAvpAhERdKLsi8IINDbzSGvL4VpKYaerx4/mZoYBcKaEEeul28AoQ7o9Qv0wIueAKPfMFaFuBxfMKfivBsCD/av50U8gwgzORgw/sWWzbI4a3X0wXtqo8ainsL4scq66bf8Kf22ia2V++2Q/tOAT2nujAQZPpLeYLzNhvwlEzsFBfYG75hMRUWYtnzgqO2rNm702Dw7MD5cRa4bGrZZc1XOEHoNOErEfW7gPyi42E91tnHAr7n5r0d+bAd3wpVbCQL5vLMpdMWYeGXrbjyljH8BHZTG8izldslJGKCIYaKB5u93W7IcNMjB7RZ2Lsgp4rnR7SAWaQQLS123qhzySSdvMvmapARPT+GXorxjBeB+iZptst3wwvmhxGenOt4g+2OeHN/YemPd9R9+xDj9jSeK05rlr3XyM3lVr0Ep7/Hnr/cX6MGCmlUBJXtaUq/QUZExxbfHEM8Q3uem8vIZfufgOZtDF/KjHaw/Q8vQAAEABJREFUhiRekjlfVWhDQk3Y5/DgqwP+OpKHj/jW8dbl7fu0iRhYmPcLc5qy+3fmR9dZihX5hGwB7YB2qu/JkMUyLNjgwLebfThTx322jGYMNmO32XkDcLnSkwyyzEJvcS0Gxk34wGMY1u0cEXLMD9ikAUOrGsaqcSwdhlbYq4e+uE6MyTWBvMl8LtqAf35G/mNMyYS7FBlKZC+A10LLP2Mjy79j7uz41vE3j39sMXgP6++gCfn+dDvol+fUZ8i+4ruZmDkSszv8bZv6XVwlUwP+GJF5Sw72XwQ7Q4Yt6804FPQoenOtyL1Ax/Q7dN9ge3wwIZfjMkBOiRtYAUWgTNB8uh38qy33ADa0cU69Dh/X4OQbYPCp0XV3vQHeO1VL1WGhh0aesOwkAzESBTOLsjRlVoA67xEBjvFXSilsbHCjJM4EakX5po0Pd8eRA98NzhxUa1NGMqYoE3qlEuiGoqJQhXbJVAm3ZccZ6qCL7ZmePrrSk6srXVI/41dCGz3AtU1sWIPrBusd8vWlZ9dzpfEEJ8tSdzutNhRvLjy8B6dpfdH9xuZuAOyHhTaXxlvcRoB78IIu/5dv7zUTPP/Dr6H7MMq6l0x6VrUUB+hVW4KmMfGCQ7jleK/9jo+O+1sOL3aa1knB5K4E1LgF97wqGXiEz84TnGAy/VWpiIKtskMEOlsRICIVgOgP8GY2LbvdrOvXB91cT+Jbh4OFSnIsSiZfJWg9YSSsAx9IKCCX0qmkrodrRVHrPM8Leq680RlVUYYOWUdlaYpM0dNHGcuwYKeFpG6wwSPAAKzLAubCiBUQYwsx07DfANiGpreQ3Pxv+l6/eq7XL1/o9etXur2+0Ux7w6aXFxd6MoQ++pt/QdvXnyj+O/9Txdd/FwdqBw6Yb/XyxUt99v3v6zu/+Zv6zne+rRfPn+vAB6CdvsK/A4/FNkY/xLWYFkcVmQZsNRqGqs0waKR0W2aIuwPqWAPJFaGfuKA5QfNAIvE/JO+D2wOJ+cih8ITsln8mFvbHnb7D4vwtNmX/1WHn3w0smmbibcZuFqZkkvyqihki4EIS6eP5mD3wIXvPQfENdrm55kD97k47DpD9t6lvOES+4wN3wb8Dc/P84kJXV4/1+Olburx6pC0/ylTmby0F2gXJQzO09xwW7/kxY1mOtC9CfSBUSoIj2ZcTC0THnVf9O5/M+lNPU7/zPMEpKgxo0C3QDZGkscXKr5hSY+1pktuIz2DOVGiOrWgLjIxpvNdIRRCXYK7LCr9FNkrS1pyEa9UwNOZUVQlpwSbeJB1ZFCdsOqHDgv0YDh0JlA6HLPp1Dsv/0Gef6BG44kI04lkm/wAnbA+f4X3EVxMJ3DSt7+oORiAKox/G8e68cKKFvFQwee8POBs3/NYb6QTf2vUPBxRIdC4G/FwyVDKxEDbAPqhCvK7a84MPZ//iXEw76ns28t5cCfq2datFvtxmed/onzBP7FmjqJWiTa0aa1Fh3ILvjsTdvm9yjppYoIy/HcEZqoZWibumwpgsBfKpmYX/yCHizCYXw8u0PSZDgpVO19pt6Qe13hQglJJKIKj/P/Mval/uNO6v9PFv/A5lwSLEu21s2Tt8yV4nq/kpeIZKFlX0sIybVjW2phE5B/Jag1bCg1tUVXkUv0DvyBz3JuDVzU6fP7/V95+/1qefv9b3Pnupz55d68WrW133v4FxYA7OWoiBlfia8fsCuIQM/FPjOLDuDfoiJ2CAFd/ODzGzsplniM2gkBQRgJB/VUpC44eSNgH0M1uoWc+V/oc22gP5I0IZ2DAB6ubluNz1H3iOxMksvyf9W2Q72zQNtXQbRKf2g2eEaQEpOQ5LSN6AnfFL+MCm03r6APaWzW/fMMFjR5wcvB4xH/Zsqk58Jx15ZybI8eR+t/tDCJKq9lNJYu8ElflbvdbBMNCJEFeA6HrhPXnhFT3FmCLL7zERWAtjfnmTe3t36P95pf/nl6856H99vdOOHCsInG1GnW3wzdhUS4VeytfKg27eQ4mdSkniCHCZQVuoIFtDxkYbd2+DvTqICwIRAY3sfck449EkumyK7nPCRoSPThfy02v+p3eeIPcxPKieGvw8vRBJqxYI2K4U1OmEADf0V8DvlBQPL3DQA4QiAKmX+uI64ZuGmwLZLb8x3bYQ3CvMDDP1E4i5sHbo8ghsaGegv0ulW0wOMVZNxP+O+Li53+vmbqcuOL6T6YK74vSJPHLg4HK/X/jQWjSTi1BYCb1ai1qrGpyDxqqGL2pZieMFPgt8gHWF3IJMC+UK0PxwQ6LXVnC4O23HTV8fyHFzlwOx6LQ+EznhSFwfkNvryMzaFnyorfzQPfHj/oH1cNd/hN3pjsPi25u7vre4vWWtvd/J/RNjFhweGYqIroftUwLbZCHG0MM5ahzIF02tFZVMcPVgs0WBAbKEGnOkUdaut99DY0v5x77tUFj3CvUkroMxwi4hSPWyZEA34H+i67l5YH4afFi8I2/7UMFzes+HzoRfEBvOK7RCiN6BhVpQAN7ca68ET0OCaKCgZe1jko7T+2mkXbpg4xUM0Wd/zPBbsL/LGYQ3/RGBDqlSUhVlShR0YJBMa0U+/GyfmB7jMRptbjd1wLf7UMb0KfpI8zVEhiKSNlvZNKlyJ3wxtSLcbxB1ScENJOB+RFL6xSDGm5flAKiCvvb+BDkiTr5gbMIy/U6lloJvC7GQJ1xJEaFIQG8uFEGz4JXmboNQwFDE+NpjecGftqXHJXYCVSt2FeNKRKffatXQKrFWVLFpgGRrGccfyeIQou8j2WB0eh5vo6GMJZB5fgmYsvLYEw2q8FrdDz8BK022+wINy7K6hAe/GjBs7vItzDPnBuPRiG6S5RJXUEvbCKULdsqSMgj7LcjkPLRSBv0JFMB6NeeKUjTWetLXJXmjDY33hr0r9ijKYghK6GKzyvsAzggU5ltI2HfxU+ZDRREh86LS2yy3ZUF1iUfSD3vsG6oZKql+2UbGFUaLSNoBOk0rwelQpSyGVeef/Ha9/cv/gmI603D5Lf3SH/w39Gvxim/DWffsz+6Zp4YjOXMi3jxvjpRH5zLmEKZGnFDAHfLwkyqCjdjB/zzACUYNtUnBHo6x3d3yFYo4ARX0JDKgybkJ+4kFGRbKVd4nHuFv3rjhAQ/cB1oB3YKOJYuyFEVWyqpCPUsRDYxhd4OJPd72CYn+UG2J/YASp3fKxphSUihGCC3sLTxQkAllhBTJDbgEpMR/yNNtAj5yOSZDUoaAoIZnYH6KT+q0RAQ8C7YpapYD3plSYVAA2SFVq6EoUxJjFEI0OEAv3kD4fUHPWSt7Wcf7yrrg9aTPNbdh+J77QD0i657vkB1rpcG5emKOOP4SvoX838j39uOAbMWywTsC5gAk5EOuPc66Z392x3ffLd97O74nPc+EXCI4lgcwXaR+uKGBEoikA/HlfdMdB8UuPf6AXKZhPWypgHdEyDw95sh6uec7YMdHiekOrfE9uZEPjLcb4pjvzSxFqAswCn/YPAUaraQq+kSEFmS0zjP0THNB/2DeFMZmFEWETtephJJM80iMHshdk4F8OKOj16zAPwxTllBgQ49d6Fvgo5Bs18xUKQA+jQi5a3ZsU1kgvoLvGLEshhmZDCs8V/SwEWwT0Nh/rJrhf7QPsfs9e55bvh8OrLOC4dDqaR9TnYdSFZ7m/RtK/TLfwP+9cdEgIU+AV3oMFnAiabQ81g8QzBBVBZ1c0gv1Va57/57oWx0v2LU16BA3tvHKmrmfDtof99of9n2v4u+9PXllj4w7fHjLHt9/4eLk97n/SOVYPBAXC/omP3A1zliGMbXhjGpDOcCjAEKeCdkO+G9CTtsZ8wrRT36Chmkd2VtN2NZyl4Ltkdd4fl9BZqh6HMzSzDuzHdKpCm6rRWOrrGUn2IxNW75trGfYUCDbL5YVUZiX6nYaWgGv6vxs0Dg22a6rUoHMBboVe51kWJB1Oc0lfHmPH2/vj+xdDw+w1y1+/WHOQ95K6Semin7hMNCEfbyv+uKf4UD2iFBBvwGZN2PlO6TqnO+qM2TeUm6QZcu6s+J/A+GlE6ya4N9thb1mcseCzVY4JTLDOiR9CWBECHSFwaEEldm5rkuvq18IulJBMOO4yhv3D2q8PNwPbR2X+kPZExxsYacOYNuIiWOyVvUSg0amOri/44cSwUtmd2QpRSOKb8ZRZ9ut/J8cnG03OuNjbWw4qFSVTMYUyqbknTdl+r1Ao/JRWCkbJbTGQZccYj3hMOvx5YWuzs91vtloaAPjWRBQeEWHhdKBiUY6XXHSI+L06ic2CxCwFm9UGCcmD55mNE39SburXwD2Bs88OthZBtpEYJjnQgkWZPpT5mi2/8avHnReUv/l95tqQ1caCwI0gnLD5N2yeDc+emI9aObA+Aj4I+TARJ45WIgqNSbiuC3anjclE59lR/ckMm8OFpKolArsH/CJiC61J8oXqnAoF10ibEUw+lz0/nbW3d3KgVMSjE2KQbUO6hOICWV6glZILjrAQv1dXOi+YssFO5zAeqeUVVEaxQCMSurhtkxFMu5BqBXdFsewAVoR9PGgKlRjoqzqCWKVsqQqvm7jVqVCG0Fmxu05BPX/pO31Kw6MX73U6+vXOnLwWkvo8Xd/SU//3f+t2jd+t+q//j9RHTck8Ek7PlSvX13r2bNn+vSTT/WbHBZ/59vf1vN+YHx4kE69XHguyyonrZWSV/SPHnMNmYZW+UCrGvHhBqi1qNKeyMct1NHpcaKHKoTLKm/EDxwY37OQ3/Nh6b+htGNhP+DzI4e9PTkcDtpzmv+z1wd9dlz1R8/UrxUDrdg9iKGCnpVFxLwIPK0I6mTif+rDH6v3HAxfc2B8e3Otez5od/C7u7/XLXa7p1yhNTJHz88vOSh+rEePfWD8WJvNVpX5Xkrpto8IdXsj046P5IWElTHL/1YuKCoIEEjnDc/EhmJGjgUZX7Hx+V/8xqo/cJn6+jbAK9gHmlFkuyzE7kpsai2s6U0uV9pCoZr5sBgU5nlRq0WlpBJZQLS6sk9WjJoZPU+0VjSCM4DrtpXYPLBpsk2PlotkuxA38iD94Ar43bVBf/et9/Xb+fHhEjzRZlgfSteFbLbZRBY/ksDtJ28KrLfb9XCtWhGRJ3x40srTTdQWaMgQUgQPcRkPcE6yX1FHlr/riz4uSya6n0DYzGociYv9YeXjAeCweEf9QNsEmEfFDrab4H1g4bbMjmezTR4lEjsXjbUSx0Ub8AvtCxPwyKbhwMHNjkVywo8lg00BeEPFH5X4wB9ZFMCiIHetOrDJmBhHkKuWkMck47gVD6qKC3FkmagqU8qSD7ip75fv62+891Pu0tln7+qd735DC36csfeM3Rc2Zx7c7R2gBdR6SR1iWUuXrZaqhqyOiTYUZD61IxayrCpFQCoRbpFk23hD8JoD42cvb/XZ8xt9+tlrfQI8e3GtlxwY397ea489FuQw/2VZtSLbAgj/WaeCLogfLwoAABAASURBVEOr2KqRF5oK8iRMjT8xL2bGzh5nZCAihAjIFIDERFC6XervmKeXoYfLfHgJOgoDLX/mSQ+XpdABqmPTvtsT9wfAMVuQY7sZWDsH9TkCb0ELMooIJRXjGFw3JcTX2FLn29rHWPdbNpI3HMr2/1yLg9gd9A/4Z0K/A3PH73vm3YyueEcTwXoA5x5cywFL4iP7nK3I2+DbKGumgnoEM8EDQaSqSJ2Ad7q73xo2rvg4IshNYg2b2dDOfMhOuuvy7eS/FW5/vmajviO/oiR7kMZmcUCn+kVOiQhh8s4kkaGWgnyl99eSSuyWtCfMC/XK2l2SdsaF+BMSRYeIUIIXAGKLQjTJKPKF/9bODJbouL7pWXunHzJ+8uDudTG4103wzViCljAi50OH+uqXDrxDhfRLpRN1SJnECSAU8UAQvFMjqNQRTQuPh1GyzjIuDSfSK/3gEu/mh1u9c/LxTwcJuhnKYtukIkL+8yAyccB+gw8o/00bx9AKHQHrA8LC3mQi9+w5LN7z4XIkn5mHyJeZBZ9U1VbwXdHQUgNrn//5nRILfBYLJtNcENawUtKoN1dQMXguut/gGD04NxKrM/jcXZdZq7z/mBzTrNVH4neyMBh2BSbW6QPr6Q7wWnrPIfEd6+rd7a1cem3fs1563IJomEURb2wiBfWSVaVap4ZOg4axPsRcCExEX/AvX0rIUjJlnWuxbSVUV61Fw1A08rG2ZaxhpK0So9wyT5eFSjK+RCr4Yx9PKDqR14/Y23DA3vfk+zvy94E5PNNvPHHhRj8ZSfFwr2/ihNhAPFpXRQQ8zUEK6QfASyYPEBdsN2NHj9fDZf8bFqKp2xycBfrujghZ9szCvC8K04mA9ipf9rFxPd6wwMMlxqPbOAC07OsFR5z6xPiQr6Am6Cn8BoDrem+Cl+U2RIRScld/8KofQPS6uCzLGxA2pEnB440fPAaySiqGkqmCM1srXb/Ku3Wku49zKcuETd7o5HEJTdN90z+j22x+qJuRygxFRB/CE9qplqmhAvA68QudLgK008d68LL8M/PB9nJd7qMd057QFVQ91gAL1mDY0raeVO7NfnglE220mx50TFPQ6v6n9LvjwevVQr8ZWOyTfqFeRxfnFNumZCoAKfr89HokOIOikqlaDEWtAJ5b6NsoW2P9+gKa/F5qYUwoS1FGQjfwRcFGlTnVOi3TNo8FWdWvgHN0fFFzs7/TrM+KHCEJMZTIUUooLVgEmNgMMxP6YIl3fARO0J8pZQEoQZUPes5+9Q9q+2v/lHxtPv6b+tUf/z/qFjtP+PjAnD0wd3fM1T3lgTZuTQgzsz86Ai5P5gyTkPeVsEPv6Lpt+yHFoO12YJ9U4BnCRfhKuAdZ+yj19oAEpEWIybRJ4dqx3zywzzwgi/OI+Tn+jGNbdT3J2xGhgv1LKdi6oCeQ8GPtTkBRTvzA9Vy2HcWF6fBhquK/io1KUkeB2ih5t4QLuXk5MRIiKmjPCHwDZCgixRN7r+i2AKtWG4pWgccNrvr6uGKsxX1WlGAO+BVkdpw4fkqm0jQBbgaFEiEtn0vjK2w7QECns9C0dqAFORZsOMtyzxjKcTVj9BOsXb4J3x3YS+1Zk/YY+sC6YztP4EFAlmFArrEVjQPrRauq2CVRxtq6NC/T3DPWa5D3Xd4T7dkDzdhMXKsBnVe+w42PkBI0IkIh5i228Lfcju+9HQfG9xwA79m/HdjXTXz/zbY7AlkeJd6A4IROxy73kX3yJJtgaE1n21H+Z0A2nNm0Nijw+Qxv699tLnW9CnpYFyGD1Z2ILcfbxOHiQl0K1aiwQ1NwYIkElj6EuNhv0YRcEzpOEJhpXJCpYyQ8GGN5DeJaGW0I6pmpgj8tQykFTglN+0R8/6+97hiZodcB+gtzb8FfC3wgBRU4IdSK4m5zTuv+w+477HfPt/6BvYT5DcMg26a1wpys8E5sgJDI+FOT9CvMrT89qs+BcaxqNVWRL7E1XLSgp+NoxY4MwSbqEJL87vlu1JJS8VjzYa/QOEtK6BCFsi+9L97jX/t4j3/3+wnfLXLM3HqPz176nrYDfj2i78GAfRd0DGi3QexBUiN0x00hlyS6RJdhxi579hJH4nnt+CFftln3j20IrF2HVYV9dSJw1xHUBaM6ThxXBtsUMuiZ2KKoz03rhX4juo1jIc4q7UWmsTJ+RQbzWxlou7i9wcN7pYvzQZuhgVuk4MZgXQZK52Cxr5yZH5Z/j/735NtbbHR9e9Q1trm5O+qO9z80LPp/7RMC9ox4BP5ZsO/U7ThhgxP/wJ9FQ63yX2ayDOccFJ8BzscnHSrj1QGzkCtE/C2yvSZkmLBl9ztxKNaDQNYUgnZAYYb+4LbGaLZGak1OszsUKUm6kaJL/9gLY/XZawmAAClBLxguYdiHutEATxdJYylVtTZVoqK1kcDYEBAbDRwyNRJBHSrOAWrphvCh8NPHj/TR++/ohz96T1/74Q/19a9+pB/9+lf0277xNX3jR39EX/3KR/r4g7f11pMrnfPxmshTgDFWnaHKW2ejPn56qR95/y3gHX31/ff10Vtv6+nllc6Q46yOuuRA6/HZhc6HUQ3jRwRSCyeJpEFpfQMlDRTqvVTc3osVXAC+PGlZToATVgPtIGAyQtbvXwZo2PkO3oV2BzRNnUPggMxCMFcVSttwRa9/+5NF/5W3J/3xp0dd8cvRo3HWeTnyC9JeZd1hz1nbR6HLd5oevbfRWx+e6/F7Zzp/tFFlYV+gxZzlQ2TSwsLaOHg/u9xooK8wYchROvBxdXc76QZweX836/Zm1vXro16/3Ov1qwMf0Acdj8nB81t698Nv6OOv/k59/LXfq4+//uP6+Ku/B+D9h35MH3zww3r3nXf05PElv8IgA3FQsHEHxwuTSPNOy+EWg99j3klhmz1YYVHRpAYMirrVdnumR1fnurzYAqPONkWtMmydmAwTOk2MXDVxYHp381ovn32uT7/3XX37m7+hX/8H/1CfffaMJDYpS0Nnfiy4eKJxc94/7O7ubjnMeaHPP/9U3/vut/TNf/Cr0k/8ea3/3p/T3/r9/6J+Jp/qb/3M39Ff/at/VX/pL/8l/eWf+An9f37yr+infuqv6+d+4Rf1zW99W5+/eNEPUb3YIRX32gHXoZf63+4lP4uzaA7FCBUVfDbo/HyDbk3bsWpotJG4agYJLYS5lHJdSrcBgZbOABMfmzs+NK+vb/X5s+f6zm9+T7/6a7+uTz75XNccSpGTWfgkwgsdQz99KPoxfP3DF2e6OL/AhhdqGHCGzv39tfaHe+x4IPaP8iHzDQfEt7c3tO9pWxQRaszRLfN2O7aeJEfm7giNoWFT6o16q45bSx3QUx9XS0E32ikjUo6/PQv4zT2x5oTJguJF547F8AbZ/Tf67lmAJpLkgtGesVj+uU+O+peujtpMew6uD9pz6HaEBt2ySULBfElyyKBxOEPWLXyq7vmANZxwV3neoQq4QU4KDd48Oo740PTCdAff1/zi9+L6Xs9e3+nzl3f67MWdPuHw77ufX+uTZ9d6TvsNsu7YCB3nI/aZoWsbSffDoG9fPtIfefapxmVVwgyzdX4Z4grZJ97IHJD/QAI/4KwJmFn4lj4HFrRZxdAOHuf/FFDI2PMFi+0R3CMboAmQ0KUkumfnZ3ucYNWbsucXXsVluhTIHMiOPOQDKRVRVJgfztNt2GiNpj1z/Wa36hU54fnrHbF10BFZ7dMRXZ2vL87PiOGNRnJKGwaV2hTQSaC0QaY1jFvi/UzjcK6MQcsU2u9mvb7Z67Pnt/r02Y0+50DVdt+xyXW8X54NenI56u1HW73zeKuLbVPBGPah5VeErNLMhmtiEZyxibBfYKdfGn9Rv/rxL3S0t777Y9o8+5BD8akfCDrf2o4L/lmBklWbcWAONom8tCMfXL++0fXNjV6j8y3xeUQmOy7gaNksR8I/E8sxyVf4TmyCD8TsAVmO9i126h9jlIioLKnCHHFp2V0OzJstm+FL5uXjq3Py5YUaOEdo3DAXbjiovCMe98T7QuCUDLWa2gylyzuC6/eCHBVhGpWhFtUGuOQ9SygVQlxZ/pDwgVRoKPSP4G7ZKJ2TU8/YtJn2hrbNWLUZGz6rnWcFt5ZC3VBVeS8hwVqYkfm+2vxK6FbjWR5krYD1HKFVkXtl0AFd9suET2bdYVtvZgJCBZlbKyee4FZwaZYhxMXDbSN22yAvLOTNz56PkHvy4Q0/al3f3OkV/ntJPD3n4P65S+Dl63u9vt2zUdvz6/5et96Ak1smPopW5BHWCYRIQy3oV1VYt/yO2+lO2gpx3GRdDAM6tQZebUpwC3pnFoUhUhFYnMm3EJsTsTHh15n6QtsKiMs6RIbe8DHO7nBU33gzxrlycgwxrhtY6riVMYZGmfDh7mISxKCt+MSzY+UDKTQUQ2qsqQHgVcE8ib5PPOFBViu5wNCbwUj5Tygi3N3BchtAhh9jfa8r9c7ZzWI6aCEovOG3rgb3hkKZoWI7FWgXqfDe2OgbahU2dtsKnhTMrUhpHIrOt03nm0ZMFg0tZT122Oce2GPXA+URmAUnBkU21WGrYcOc4sfe1qoILVl3y78wKQk9clzwI0EQi6m7fYg9vQmccIuwgAmiH/j2nX1hOBI3E7lYIXBTDbu2QpmpSmMAmFgTOXrXD1OPutsdiT/DnnIH3GtHHPoHWrFSr8yJ2TqwLnttnqcDdjwS43vm1xG5JmARJpNto1C/gkrAV5Qzch6JF/8Nsck+wDeT21hr9qyHB/p4lWGln5QHTSkZax3CxD2GObHQz2015Mt9kUUJrwDPwLDue5cRoQQiXEoUnbbt7UqPA2iv0Hbb8lCKKyJ4gkV/r/jx0GYGHvvFGIT6AVroy388zOD+GfqGCZt6z+Ry8abBnUYy4V5KkOw2WXhfvwRU+x39KXidABP0eqdPHNjuC0Q8NuiJSGwBZMj2Kkk9kvjj/Y1e4mLAihwrY62jBVmRe2W+m/aMvybqE6Xf9SC7SUBSwViPmZFhRbfVk884gOsLtCb6DtjgQMwemSsGr4OIw3w7+bMgp2kaBM1ANLdV4nqoteeODetDY+7VctKjMKYwodKDGNDldkBZBsavXTo6lFIUbkOVSirMXIHoK/G9yGND6vaBPSKstM30UT7Qo5s7AMm6mzekZP7pVnSesZUhIjQMTWNrqshfSxHs8PHCnJyYT84UNGUoIFJrIacU8Ku8BjrnDOQd540EB/ew91k1Y7+JtX4GbN9A2GCGrJQLSDMwYfPZclB320peVaSyFCWyKFOKoEhkrPI627Czm1Gae0HvRaYx4XcfeM3QjAgVZA2FzHtClpmJDIqoal5oPza1n/7jyt/4HfK1+R3/rn7+x/4DvSZ1kE5VoNHIt9bx/KzpAnBu3W4GnW83Or/Y6Ipvww25tmATHKQFBkf2NIRRt9HV5QDOqKvzxr6sasuBhel1HWCyEofzAywMsqyYENmj50qkgEcjAAAQAElEQVTn7qEV9A/8LORese3CN+ikPWvfRK5arK+kRN8BORr4pTAmUhHRx63rCsbK+0oMnMrAD+5OGBbGNsa0VtmHFtUK0Ob2ir0bdqglkEvYBUhDKsGJCHUm0CvULcPAmMqYgo4JbsDDUJkTY6saR/ggp3FMt5VgXSgK/szEQs+/LDB71oMjOh6AHR/mhvv7o+44SPJ6cOCHwoVvi5W4yrqoNqkBNReVRFdK53/ni3m23RbdsU+9vt7rJd8sB2gWeG9YMyuy+SPUco749NHlOd+dW+wBQeSSAf0ipUSfksl+ofSYPN8Oujgf+V7c6BHf3ufbkXhtSttHvoJHqNSigW/DzWbsZRsGRSli6WNtnWU9/c3inLNgT8Er4BWUrls+x8uRHDWRPxb0FpuQ8F+EK4tW6vd8o764fq3nr17r1fWN7u528nfjTOA7DmbiZcIWR9537Jdv2TvfYxOnjqE15GrYrkB51Uxjx4ef18kuG/PI9rQ5EtkqOtbu76rMooyikqmCXq3WU55ogza1qWYlVFIz3zVHfLvfTTqSax3D1oNO5uvKVFpl+oHZDK5b9qCSAe2oql9AUU1DMueqzrD9JfPy4nzTfTMgWymMQdYQHIgvx8KCDRbe/0Me75fQ7+NQ85F9CJxtqzZDEkuMQ4+IwsCQ5bTtFluH2OoyE+NILF+mb1iY09ZrR3z6L45d8yP3K84gnr++1bO+177XC/bZL2927LUP7LGP7Ksmee2ZsDmHVfghdXFZdcZh3ch3R8lEhtP837E/2vENfs+e6J69+ZH5saKX/bK4xEcRococ3AyVvNPIWQPQdEFsG7a0l0x5nMHjzDoiVDI7mJ4PcB0nezaBe3y1h5djZyLXOTZOfpEKNmytaPgS1IbMIeyGPyHuufjmG311/AKiK5QKFUUAlLiGPLdqB78ZXVZk+iMXBdTQt9fSsS3zRL/ltn835Nb+nYFeXo8yocU4ga0lJcYtc3L2JR04wzvsF21a7bAdm86AzTCq1Soxbg1JxFqWgh2Jt9agFJZ2pX+Vr9Dpj9/WCK0MWFFCD7BiSEWASp8M4nkCG27V6c8XGFSM3oGA7cNJZDLfnsRDSWMpCFQawjaS6aA2DATM+AAD7cOD0FUFJc9YsJ4+vtKH77+rjz98X1/hwPhHvvqxfvRHvqIf+8aPcGD8VX2NA+OPPnxH73BgfLEdOIwjoeK0AZmYD3rrfNQPvfVIX3/vLX2Ng+evffiePnr7HT29uNS2Djpnkl9xgPH47Ezn/pBAxggGSySStQNVfWEAcdlw2ICarN4Kv5UEZfAhw6mRGcqm3+9uX5hcCzg/gFkL40TbCpEFcGAungjUBcOwzXBsBbIUJXIxN3TDmD/7XelfeTLr915MejzM/cC4aa8Ehs3pwPjinabHDwfGT94719njjRo2WiN14Benu3vLEBo2TWcknoFNQpLsF3jvmDA3LFi3HA7d3i0czM265f3aB8av9xwcHzocj6UfGL//0Tc4IP5d+vhrHBR/jQNjHxx/5Xfpox/+7XrfB8bvvq2nTy7hs8XPRYkM1qdg6uSgV9O91sO1dNwRNkck6EaW43NRYsmqo0ZF22iDrx49OmeTstUl/nXiI1ww+8xG6ajFdtVKkj4i87VePvtMn373u/rWN7/JAfA/1OccGO8OR2UdNGzOdXb5WMP2nPQY/aD35cuX+owD4/z82/pj3/1buvved/R/G39Uf/vv/YJ+9md/Rv/JT//06cD4P/pL+om//Jf1V37yJ/VTf/2n9PO/8POnA+PnL3R9e6uJDz37NvBnB2QKNMs12HSFJib0nl/WhX4jk/jsbNSWhWCzLRq9OWUR6PMmQwngfhUehTq3BL2VWJhJKDsfkNzc6vPPn+vb3/mefo0D4+99+plubu61LPADvGAvUaQ66G8tW/3rV9LXLza6Yi4MtWqeD7q7v9HhcNfrft/t76DxGjvecGix08KGDxE01KrtZtRmGICKvAbm9UDZmgYc0lpB7pTQ2XEdlLUkfUWVeA5kWRZpx6J64/9BHb+y3bKo7zh8veUQ9oZF/hr5dywY3Zb+gGbj9F02B/+77xz1L18c9QiZ9yR5J/aVuYOpFfwp0G4V+doZOWWLDQoHxot2u0U+UJjBxXyKXIUo4ARmCZUqOX5M85bF6jUyvOBQ+PmrOz0DfGD86bNbfe/za32Pg83nbMhu/J9nsWge8cPCPF8hHBK6SzfY51evnuqfeP6pLpejakbnF5SICS9h61UHNuDHN8AmZ8bOq42DQmF65NI+hNILkmiznBP8JlaeI85lmATRgkIVOxufSeHb6PIDcv194c138DC4vbMjTgSNyFTBxwNx2ciL/cCYDdDN/aJXN0c2ajti/ECMLzKvkY8x5+uLizOdnW01EhttHFSIhShVURr1QXUc1ci3w3iuYbhQxkhMpfY+MGaD+9mLW33Kgfxn3nBwUH/PPC1FfIwMesIG6W1ymA+NL7z5LYEVsLYVCNdDM349krtm7CcUinXWns3G3376t/TJ02/K148++yeV9xfd5jM4jk3PU9ugkmB7TCO7yCP9wJiN6Wvm1iti8Y4D2wOGNq5p2caFR0WWcgp1ZJi7XY58DEzIcsA3h15OfbO0MDhQynYL7Iy5lcg/DFXn5IArNuPeyD95dMlGtLGpmHXNYbrnxB3zYo9NLHOWosY8G7DxZqwah6IeXxmqRWo1H4D2Voi7ojS/lDpPicLZVZ1/Q4eRzc8Fm5JzrwnQ3A6pDRu57dAoB3xWVVtRhYHL5hJo8CqZ0AsJ/foGSFLyp6Fbpb9Cv9UCjaIRHhXaK7IesPOejZkP++6ZQxPjIwLZAXSyXQymURKaIXkOUCBHarScY1NC3/7c80ucD4Bv8Jf99pL5+4JD4hfM3xfMV5evfJDM3L4m33Rcyh1xciBuCCGFpESGgo1rlm67UqsCHenpZeV9aIPGwdDwVdVQqypjisdkqqQhKEMRIV/+QDmyNvijaGLuzjBc3UF/ZICXgONZxNFMzjqQI498PM+sacQWMprGit0Y0mmXzq9QL6qmAT33L+B0XOI8aUseA/1jTW3sC8rKO05TMJsiFgU5BlQ3SeSDWFMM6xB0GCjsZq2WHX8tNFiHVfw5VURzB1DUgccbfPdFhBKHniBUmHsFH1qeRh3x0EXotMobcAPNPX7OmP/n26qN46Mmtg8+RrAV82zPDwYHxxG5EfNqUVGUQaVtNWyYU+MZsVVV+QDtqgs1F4lpzfwMbG3wuhTY25pLzXKFuhyB8At5ZYb4NE/Mz0kTH5t9bYRWQZ4KfFHCJBXCFbK/j8i24yP+jkOBG/LJ9d1e18Tia68jxOAMTeEv05tZ7yYfFBtoXyhX2tblAD32SRCFsiIErKJARteFJ0IzsjpfHVFuQl6/H5lr/iDakZ8O5KaZjxVcA8tVomL9EpmtQ6YECdYo4s4y8QKWVjOCaYIXpagAkUVK8B0/Ibme4ESELFgEpegHFtMBOnGX8DVvV+l+uFd1Xg9vfTQPXMWwVc6B1sewgGnciBC3cJfZdwiPh/CCrSbmzg9gggYjaV8Z79tjXRpo7sKarkkYTramBR09T0y783IFBMs02aZfshXNsh0MRXGSLeMU+5m9LwICkEVMfTFHOg3JpsFFMu3ZPsR/9qXxLCcmVzFd04QMBFhTZwoOQYnTYPcsyhWFFmhOxNHBc4Qc5Dx0dOzSZxHs8+o5CS3r5TaT5FUlk3lQNQxJzkttybtjo43OBArg0iAEM68FhVZAvkwMOVchcaQyKzSLIoBMRmBdbDCjcB9CkJVIvgeghtwLvkMpXkAC2/eJbAgsdf7wyJAMK2OcYy1H0NAaso/DKUc7ViXstPT5O6P/CjBchUcrqaEVdC3oyjjGtlp6W5Ygp4g5wVj8MTG3ZssGv0Aow4oCqAH9VTPtk/FwYkeTr1Si/w90lwo8G/a0XV3CRta368HYCb8f4WX/WSdTKZ53yLsgu+U48QlNC/Rfva3hJ/956bOPjKrxn/4/6Fe/8svIlABN2DexeyNXeY13Pr3g0Pd8O3AgBZwNHBBudHm51Za2ig2FXjOKTXw/LpQDdrm6GPXoatTlRdPFWdUZP96O5OVGsoa8LNuM3DPKL+TkFVmdyxsKmncrqbEWdfqSZvT0vsn5aU8+P3rcvNAjcFJtaKf8XVMlUxGB1QUf9cvz0kFDs9xjsZNHgU9hjHkO8Gt+T2hQun6C4JAuiIEV2tSrVJGT4RJcTK/w3vCT48M61CLwhT+lALHQMCDjZmzESyJrCLYqPKptEoH9Vx38gx1w7Pv+lX3qTNtEeeR7+6B7vofu2Zcc2M/M5HxpQqYV/S0T8tVVWVb5P+W3zivyTdjpiM3u7ydds39+yX7H3zKJzCPrpWWwbRIZNttRV1fn8p59ZB+DBhLtEaHIUAIlUrUUbVuVz1cuzzbsxQH2qOfbDfOjIlPK43hIStXamDMjezz6+Xbwd0CUKkKYtXWW91hH5JyIgxWZxQUbD+1kFtomzgQO6OzSB8Qc7CDTqkDnJSa+5XZ6/vq1nr98Je/xbm/vu90mYmUlRh2btsXeay02vGX/bFvCUsM4aBgGFfxu/o5Py+N1cSJODTPyuc92zSIVfNfwq21Rsigj5LKVoqFW4nfQtkK3jsRCk5aCj4P9w8r+bZJpLsgV6LaSPVYEWZk/4t08/B2q8JsoAhpFDT5VlTrPoOTdPAfm1hn7c38nXJ4PcpzVVlTRx3IhGoTgwjyayT3mGfj/P65Ff6ZKv4d5fXnWdM4efMOPfgOxXNEjGYiIzL9VM3ZcWDPE2rFyaAw1pv4iCKO7kFFaoD2xhuwPe93yXfKaA+O+12a//Yy481+mevHqXq9e7/SaWL7xATDf6nvWn4lv+YhFwxg6P2/anmFD1pWKDitCeP7v2SPdM+aOPdI93+JH1qkZm8FWLifwLElF9s1QOQwFiPELcpXhEv22rWDHEMLL9vYQQ6BByVQCpuc5s2c/5H3ZHhkPfX2cdSRfzSCs+EtcGdnt3KA7wHN4kNm2W5Bthbhzm+ckTLHRrJWxNMMRfow3b/G2kH8PzH3nuSOT490m/auXob/CmVpGUQoKDHRcLsiQJbBX08j32DAU8kBVwaehAmIAhaldJWJv4lv94PMlYFMbsdl01ig3A+t2U2Wc7G+FAhtkSZVS0K0oaZNiITRXiSePh2dQNaQYpRVlDGKIIngPna6H0sPd4BJFbAisITABKTPEMCkkQy9oCF4iUlnKSSgUKEyyhgJfQB00tKqxA0ZhQp+fbzlkfKz3OWz88L139OF7b+tDDn0/8qHvRx/oIw6R/f4h/W/3A+NR+E/MAZ0NoUdj09PzUR9cneujp1fAY3349IneffxIV2dbjSQxw1kbdDFstIWnZchSJOTuAbas6uqGJMPprZvR7eLCFAQG9sWpq1+YZCIpqAcK7Uy81XX67XiDaQvcTt0lAKs31HsZkcoEkKeV1NAhG1nTBwAAEABJREFU+NCTPiXA/v3r0H/7nUVXbdaQR9U4KHRQ9fs5eFdFZ4+qzq8GbUgslcm01hT7WR147Dg8I6cosqiNRUkf6miC9oFDvHsWnTsO8u44KL67m/nFcwKOur+dWcwmYNY0pdpwpUdP39fTt39YT9/5qt5670f0zvtf17sffF3vf/Ajeu+DH9K7776vt956qovzMzV8n8RKhwil7cXB33q8Y1+7J1Qn9JilbgWKYIMjFhxAOaixCJ1tz3TO4nV2NugMvTARCfog/63iIwnssN+RqO90e32tVy9e6Pnnn+n7n37y8D+ke81h0SRlU8Xvm+2F2sChIhN458PKm2v97rjR//jpnf7S9+/1v//Wnf72r/xD/f3/79/X3//FX9TP//zP6+/+3b+rn+Hw+Gf/zs/q537u7+kXaf/1X/+mPv30+3oNTx9yerMaFp8H6jKtAw1CJbD1EpoRge8/dA4lPijYpeID+7p6Y5ES5jmBuKDT36mm68SMY2gmuR84sPSvfK9eXXPY/Uy/+d1P9Pz5S+34dXURMxSeigqfqlqqrsuon9Cl/uR40BPs2FrRQpzuOSCeEGohoS8kyyOblf5PXOzu2VgfwVlUMtVa03azYbEaNFAfalEhoSUCcsNRwAqIC/4cOkQkvItarSrom5mSvb+IeFz6gYjlveOA2HDLIuTFwgdkfQFnDi3oOrNI/X1+tPg/fzLpT2wPOjrBk+wn4hYURYQC2gU9ax2V0TTNgS3mvmE5kqQn4n/xhLMEiFGKmDehxO4LcXeYJt2zWN2y2Xh9u9drPuhfXu/0kk3YcxbBz1kQDa84lLKce+x8QK4Z+VbmuaDxxhbPiddvn1/pd/HDRcVGJeET6pddOCMH7JBRfSGc0cObi9XKGMA0enSa2NQv1CUkhYB/RZ6YyBM68Yq+oYRHROj0R5QGv6mPFNcK+I4IxiRQGFcBl0UF+yUQ2TTjP1TkV+JF1+SEV2zAbjnwQN2TT1tVA2ptOo0p8EnGRddrcryrSFmBpsAnEQPhW5m3oSMfIHfkm1f8Gm0bv+YQxQf2EwxqSV2wwXl0Oejp1abD+Za5i6/e6ABB+VoxgO0BYfSRSoYWjHvPpuOvvfNTejl8rrps9E8c/pQCp3suWGZDq1VbDrQv2Qx7M2ZfHcgld/d35L0dm6I9MTQxDyZ0WxWSEvqlpLIEdgj4ifZVnvsz82li4zkDEz61f7wxwN0gBfIluIJWyJWGPBvWoM1mYG4NOts0ZaYm5N+Rlzw39sT6kXfUVKWv1aKxFW2GqpF6wyYlpYI8xbKBk5SGoC2ouz1hGBIySCWlSl+lshlKp7X1Zmuo2KN1GMcqw1AruCnrWyJUGFOgGRGKCPmybI5p+8BNWULGKZmyXNU5rhZopBYOXvxPIe2x0WGaex6YIRCMqa0SU4VNUpJjiirjTCci5GvBckmbN1CWt1FXSrb3kQ3fPTZz/rjlB6ZrPiiumauvO+zkv81+yyb2jjl+v5vICwf8umjBT5CFfCiQ15BZ4F1VKDOKhL48ur4Fe0cJRckOolSmFMldeDVkx43A1+hmHjO6TsS257lt5XLV6TJehJHRBfwJ3CMfgS4P0yLH0oy9uIX5BHslMhkK47jhpw5w1BsIkAtkC7iVSkOfCjI3uKvo0pfrb+wghZI/EaEIQKF+rW8o8+a6gapvz0NE7wgu/e64N4BmFJlM8IgIJeB6phSGEG0A9Qxhx/WL94bsYysaic+Ny5YaatHEejWReycMc2BxPWK3GYaMlKIqSlPxelAGlVJVoR0o6XVgAu84reQh6cBa0YFDF5ZoCRmNW4qQAelRiLuvhR7rNWl68KW4SkkZai9DkUGryAmLZvsP2B9m7fDpPR9FPQZJrvd8FO0PB03IvaDHQv5Y0GM1bX5sXNgjzQavz8T3whq98mH9AyMvaLMiFy0WE51m4tl2mLCJaa7QNbjdYGTrYgmjP6SIUCJz9lJcK1MZglD3TYNAeoDEJkAWFYxUMtE9lPio5KlM6IRC/8j1QO4HbW7gDbSI/ugvcO6814c2Y72Bri06LlbAjX2EkCcUYZDyoW0FZwHX8TBjg+VL9jAd0Pod/Xmyn/MQwx5aHoo3CG9eH96TcoX+Au2JOFxc/0Km6HJgEuQSEP3dY9IPefCJJ8pyr/J4L/2WzbIb3DabPrL7g3qmNM+TjEQ5ZKI7CMZu/BJ8UUWumZiYDMThRMzPD3QwmSxPYjSLFYGcgP1YSsrxPLTS59rYKmWo0Z5AiVQwsGQoQuJGEuuxyP4xWB8k09J7jQEwTn2A6ycbWCeMoH7RR9qSdT/B8oC0Qh8MCFo36TQ+wU/54p2+BT0ZoZLJWmKZixyn0Z2hTmthvsFAnQTja0nVWtCtoGN5WFezt3kcZGUZJ+w2M3Ziji59jvqbZZZ95X7L6xiasfGErRfwMb+WNaTOLGWbrdStg1tty9qKSqbCDXR0OoydAdcn67Ss8pXg2BI9LuDhHDbBr37yNW1/+r+o9e5K4/kzHf/Mv6lvvX2L7ZNhADIktq/MWfvU6/6Wg94t34F+r6WoVezlHDs2tVZOdkOogIL1swMatvK4M+8XGDuOqZF83DoUJQIGXFc7n9jFOIxW140uwV4VGgaw+3qGgciVq6zvjE6L9cUOIXW7tFq6LCVTYSIRMsFe5CqawZPc1SHFewAJr4IutUNtrOnmDVIpgX8BSppOY1Gw0wxxYW90WNEFdFUetePGCRcc2HTeva8m9ACIFYgU8AsI5iNwbYoJ3WZ0sz9n/Il72YOsrEEL36cz30NH+dtmpmMVscUZTpgG0P+2LXSEPAty+VB9Yl945IB0zx5xx77mjv2N/5bxkXUmS2gcqyp+MX+lsEHR2dmozTio1CL1DqkX0C6WuaRaFg3YasN+9Gw76Hw76pJxW96HWpUY3CAPRNeIlOkV+oI+KbvbJ+Ly0OfLimWxZzDCgGwBL3HN6DKTP2cM5LoxIwW9kINjRd+J/vvDTje3t7pmb77b7fjun9i7zfDB/8ggrpWYMUzw9DfkAbuIuB9qU63IXZBLUATPNp6Yw0dsPRngv9AOGUWE0oAuiTCuh+tASXSlrZWCjZoa+4rgfeF7xz+qHPnWNN8JX1sWoUYHcVEHVaWEEogMRZygZFGFVkPOIWunax414Yfcw1C13Ta5rBUDydfa9V+JqZl4mpalzyGhI0P0nLH/981G/wX2De+NVds3832AVy3IUeBvm3gEEYcvoCD7YcHuHWjremCbBT847g6cPfhvAN/wjXzNPvsV38j9G45vuRti8JZY3GH7A3FomZzDFvY2PiSvnNNttkXDCP+WioQ3tO2LA7Fs2x3YKx2p24YL/Bf6O6BjhFSRvaFD3w8OTVvqW/Q7a00jfQWiDME2knPL6nFUIwJ9Q7aV43IPjz1z6ICc3jPNPQ5WxhGrCmUC+KkCDZuXYt7Z21cYLOC7FPZOFq2gNAiZ3QaKTpC8YmfHCL468O1rff7oWeo/3IW+y2EvosGR0YuI66WPy0xirKiiV23EbwUKtGiXCjiphT3rwv51IV3M0DbYFhvssRmaNowdgIrwybiMVLypuzTNdYUhDhcKGFZLrd9y2SYPTa4aOvqbNhownYcDaAFNJOSmFXo8T3XzcZ/LkCJCWTBqiV4PjB5Bm4F6WuhSVGpRrU0DB3jn260eXVzo8aNHevLkkZ6+9UQXlxfabLbgVXmyistjt8blAPjxYw4tz7e6xDCPz0a9c3mu955c6sn5htP11IgyI/w2WTTC0x9KCKw3F11M0MSgAwE3akCmoHNl0q0PAcarUEL9opNb6o9uHMhhBXBleLBB2A7wxmi93yUVnUqKEwFXvgCTDD88DtsKGq1IZ/waczkWdCw6p/x1fj34GzeL/rtPJnSaNAV+9i9wKa0QsBg+FL65OfBr447D0z0HH4d+6HFgAk9OkEzGHR8qXlx2HADt+XA5HI6a6D+S4Pf8AnrHQY4Xnj38pMRPVZnASpByYDyZBgdrOw5lDns+vEkgoWQhOtflo7f09K339e77H+uddz/il+gnGjkUKZlKZMwQ1wo4pmbWhEnBx1Gs/tszvNMjbBQRPFEsCuYtLJ9NUQaNbGY2gCfo8bjXLYe9r1++0LNnn+vl8+e6ublB3z0fYZMWfCku+3Nmcs/o380bqYBuUF6RCP4bH231L7w96H/1zZ1+8tlOr6Dx/OVLDmBf6LNnz/T8xUv43LKYH3tCdoK2uz2vVqELRF13NSNU0XUo2IMY3w4N3zWNTHi3i2uP/a45jPQvcbf44MDicjQw4Sc2o17wnNSEQztdxvyjt3nicxiav3EMQp/AT7UObA5GbLXpUOCdIb1Gru+VUX84bjWSKAqNNJ9IU+HGR1LS7r6M6O8VPcZx1HZ7poHD0MLYNaQjH7H+Jz2u8cHN7Y1u+cXxQCxgDvg3eX5nFkWkSjmBaW2GyuHYoIbtZ3x0x2HhjkXGNpgZTGTodAUaymbgcGDRr10f9B89n/TffHLUuDiu95q8EIWU0MfF2vHDxx0xvNut4uxPB2L4uF+RFQDhSIyzn9Bq3eDvcU7eRxb6o31AOWP3I0nd7wcWk+4ffDMD3mAcoXFkoTkyZw4sOv6Y+8HicZL81bjVc3LV7/vkuzojWGCnQDfngtBD/GVRRlGhtI0iQtwKSb10BVd7jH1R0dE2c9/cZZ1k3hN6YUYFfwo4xivFdFOZAAPcZ4CysiS5ddQVOfOCHLrFt0OtsAnt0d8L/h0HG/43l3bov++wCJYK6A2tgSvdkzv6ZoFDuZdsFl4Q089e3uvz53d69uJeL1/t9Or6SC7a86PKnvK+/62AZQ1llk5LgVTQTKAQZ7VVjWMl1oYHaDpjozSORRV/lSJFSit/FMJ2SRwxpg2yHmcbYp5806Cl81m/+LWf1UqefDp9qH9u+Jf09ttv623Wl7eePNZT1pF3ef/wvff0Pj9QXl2cQS+04Fsf/q4YdVngREDa93aFmWfJLksdUgObldYqMhTGFnmOR4ZKhCJCKehBw346EHimZ+PRK9EniM7Y1/Hvv3W4x6bGiQAjJcyijIRfqLXUiF4D/MZaaSsqyEK3DdI3Qo4Fb7Qm8yIuBI+MAm4CRY3xhoqMrdJWCjpUmeZmM+gMGBvv4BXLEIJCIPKK/+fuvz1xbx4956CAyxMghmMce63ovGC/GRk8Zw4P5cQcmmnHqh4pRqggy4AsI/YcbU/qFWitIG9TYATIkdNno6sh8zg0bZH1bDNSjmqtKUuhP5Bz6XF8IN/bDpbB4M2rS893da2i0y7wSnjIl+UPt4cq9FotlFWBjDNC7JxbyNl3rH83/LC0Yy09kgMW79gYazIF3IwQCpoixcqKLi3o/kaeCXvMjJloW20PxmJlJcOyZLeJTIN3y7vAewHPdUJGOEQeN5NbxFiPqzDvMpeCzAVaCX+o2h/wMT+PN34o6FN/dja8JkTKA1D0PnEtaPBw8/Zwg9/HPbzqAQkJd0IAABAASURBVHsF8QQ6XeCJvggqCO44WZB5QWZeiVnh14X8PFOfZR0Da4GtihCWaUX3yXOStdEfHa0m8Zra8PExNqHngm0XeX7ZRzIvNvCr7Tsd6OOHTz6aYAmPVUfmxpE1eCI+ZmxqmczHdBv+zoLd4C0uy2gwyRIp47lOV/cBD6qrwn/oiCg2b98nTKaNPSLozaQm4Qb2MislVlp5xzczckzIJGJCAjckofNC20xsTfwweeCH3Im1dcYGC7ZYKI/kjSN7N/+t0QPlnnlp3WboWK9TKUUE86P0vOo86jk2Nt6Hig2rGvYMpJuRY4Fv5Am/YoekbnGslO0k8PyepomtzjZNV+eDzjlAGloRQ+QxMJXxTg8J9C/aqSgyFSCXTF5DpmeICHADNismWM1Wvuw7iXb69Vuv3hz0xhc91qcPZmC4h3EZSX/v6V28oI2fJ4hT8cXzy+9v6raBYcZOC/6doU84MyaUb3SBTSYj4Cl4o4h80YJeosV6AXA3LYMFIhz0j1yMd+zPjmN4Oece8dHU/bsS1wQPNAp4tZzs6PGIRqtrK7zUbWscy2SIN7Kt4LB/UldgVSC36TjvDvh2aKfYcFsEuP2OTi+MLAmx1OWnbrIUhDFzkbg9EKeO6x6HyD0DE7CaH3azkH1P5EErjw74h9LdtrFLAyrDa9XEBJqBCcYzjTMl6IoIRaYKcpesqqUAqSyhMGmIuAyELMR7wV4lkngNFXBOuZP3CNEsXzOyet223Sfq5nWEn98PbIY6sF+agZ7P2Nf0HI9cR+buEZyJ+gxMOMWx4vpM+5ExB8qJvSTu7TZbsAtoXc83dcRGFGzCc6Zzsu7QM40JmZwDrn7j9+jxL//TYIQu3/8FvfqT/7Ze8OaxJYP5XTRuBqCRAwxVtRUlipr3hK/8LXfPD607DoH8/2lZka1ip8229nG9ZIx/hJzIO/5ndCb8uzB2xSYRocyCLVPFZVKW0ts6H2wDSSG+ur+QSylFh2BMyPwKPNN93Wv4AoQsqcxUhGRLFPprSRm/uSxBPdRaqLaiUooC/DVSSVmyqtVKPBRVyiypkinIKEKSQcQy9ne+PfJdM6Pbin1XDLRQdn9g9wUf9Clj4zLmYai6UrRx9ypofV4sXeFVsEOGVEG+NlQVy2HmDwQQCdmkxpo2oMfQmkphLYGHY2ciTuz7PXFze3eUvx1fsb++5lv/nv3Inv36kW+fBRktQEK7YpfMENUu34pQM/JYhwWfdZ0QmEwCl1UBfrcpe7Bai0oW5E5VhPN7RZ4CDiRpDyV1pWQ6R+Jgt9vrxoeHL28pdzqyHrEM9/He059z+DyyXgzQF0Q8P+6QfccP+AtylQhwq1oDhkEW/IBe93wfHom5BflLpEb6zs83Ot9uWL8GNWQdDEPDfk2V8bUVFdpUhDlWHislhRxBcqX7xzZZsMXaATy6jLhglw68rFYC2QhhdiZrB8tfSlFm9Dy89/pL3Bywg33luerxHmOctA2R6aRbY//S2MtXyoo+ADJv0Gs7Dug1Ahv6mrKEJeqyzvj2SF7Zcebiv7R0y3y9Y//p77AD+9KZCebYtC0Xvl9df8noX+Cb/Y8Tw1dt0BYfbOAxjq3bahhrL7NW9JJ20N9bD+J/wiYz8T/3ciH3in0N+yd8Zd85Fg0HYvIILPgni5A7+aZIea8x4OtSQ5nqF2YV5NRpwmuGz4xsixvpxMzgBpBynSnZdV/xg0JyWxSppPtDISki1P9QptvxSbjknV75grRMa0HGBV4TPA221UrbakcBoYR3USV2GlCgBXF1X4qwWdeT7Pji8LCHFG0JnnFLCcaHzMu+sl0mcCd4cEudfug95vjHVfrJ19iTDlDgYfon6HhRlKUxpmpeE/sHPkqFjQy/hXF74u3I4ODd9t7wnXy2HWUYnGcK+oRUMjWgj3WqbjON8J40/Jf5F8z7BsTlidBNTjsC9RbeUXR9AFHSfLqN7ppL2t/g/KBcIAJ9WwVYUcN9EaFEsHSQU0aEAkVOgOBuK0WZBYcQqK1qZJKcbbccXlzoydWlnvAR//TpE11SHwn0UqoyUr4SWluSxOPHjzve1fmZLjDKk7NB7zw61/tPruQD43MWnQFNNwzbUh9LquL1oM16epMSkloUDoybzpChIpPbV4LJOOr4xpIULoHTLV8n06ygLloYcxonmYeBDmEkbnBcYwA3/RDhSRO3W6SIOEGXb1Fgz6EIuVIX/Cp0PiaHjklilP7j10f9zetJ//JV1ZFPj6VAH9yVUcQNH/STrl8f9PrVXtccsN1+6aPWE2RPYvMCc3d70D0fvf7bVk42nvQzSflI4rlnQfJYt0vZk3hRgUPRyq8ZRybKjiTuTcaeReKw3yuw5bg5x29vc2D8nt5794f07nsf6erqsQYSVcV3BbArw3qiI4bDPrOCj7lYOTgm1uTL9lAoIngLLRxUT0tVZiURjdqw6Pg/AThyInh3d6NXr17q+eefPxwYX2ODHR+PkxYmFETkye5kOpFQlwWS1iVTX9mE/uff2Oqipf7Xv3GvX76bOWg46oaDz5evXnHo9ezhwPgFbbc6kEhnEs0CkRUd1hXx4eHY59WElchcgZE43xDf21Z0PjRtmKy1BANWDjInXeOX16/u5cV/70NNJ2FoH5BxwpHmsWAj82GQGNnpd57mC0PzXR9wrKPgW+BbsffIIeDIvHLZaAvwEyLfrOd6ErP+YO6wZyig+gb8EhG9PbFPYUDyXpmDnotnZ+caoFtak0C2PW7vbnXDgfEtv/7e3d11G4mrgeNxBZ8ltAylpBr2GMfWFy7XZ3T2wnfPIngg/jCDrKO4YI3Uwn9ioVrwzaSf+Hynv/D9vf7UxcSH/4EkOksgJjwwGz8WLLrnsHi/X7DzwqZlQaZVBzZTRxbRCQZO3qvHlFQCuFCOjSNxPUHkOK2awDsizwHwBvnI2CO+6UDbATiy4B3ZFHle2V9dcHyDQP3+7PKRnl1c6EeffUZcuGlViAvewXzJgD9yp8FtdPmmKuMZ/G66yUstKSf9oHfuvGdssGhG3gUlIkI1makdUiUTvmDTHp3Q6VHo34yDfEB6SQ7dcujW8PG6hqzXLYf39xxc7tBtj547YI/uMzyEzI24dvUOvJfXd3rJJtGHxf43iPvfxuaw2AfGL8hBr9nQGq45TPZ/MrdjA4iJIVOAfICQ/VDQr5HPvancckh89gDbbdU4FGInVUooQsTFKlFmZrfJ6DnGerHdbMBtqjVlHdev7fXp7/81+frg5rfr9wx/WG89eaonHBg/YR155+2n+uD9d/T+e+/qih8pTX8mJleEXJhbC3Pdeq8obPtEWIYK/aLBMnHIObRUg595ZqEfnIgQ2skXJIinGV9NlIvdqeh/3KvetiP+b292cn5e4JV9PBQo7fcGXfu+mSf8BuxkfiVDBZwVi1jOCbkdjxMbsYV6SNgMmfCvZWy1qNOjbCXlOTjUqrE1baC5HSmBWousS0I7Imxw4mzRng2KZTQPNIGrOeMLamIvoJV3wPnIeizMo5n4nIifDshkGWeM4lGRwpahwTo9QKNs2LUhV8WvlsP0DtBwzqulIGvTdhzYGLW+Hgy1KiG2Ylemho4cqJ34rZotAzad4T1TckvgRUYfU7IqqItrBQgplcxup2K/tsJ7dDqOX8+PW/9NCn4w3TFPDthkhoewQX0YFyEu24JW7GHTGMV4RwScLQv6LH1DDlcjMMLDksGWJ4I3YEXgLrcJmNYbgN/6xo7gZUaX0/PIYHsEei7g2X72hUFcoMtAVcHDYzvQCBnsErQHwtNp8QBqUPJT9J3AzwjwdLrQuOMY3SAwI0799t2Cniv6oIJDRY4Rb3gP2MT+Wvs+YIH/qkypWhjGTPQv2KxIzLtkjgNNxK0U6Tk0q9sVe8BSFnxhXzFxYDxx4LrQDlt8uGgiHs1vplwsCNgFPq2mKpAl1IlCaJWvVUFTFnX7RgTkV8kE+/hVtCgilB4raYbf3P278ia5X1zmhzon3f0OjQk8w0w9OmbQvyLrhKxHHTksPvLj+JH9x2Jdemy/6Zt06Hl6Ag/ATpN5Q2uBkfUOdBuYz5uxYbcKJPOtUAJjJQdk5+p1bmUsJpBtYZvYB6glX/afwcjZaabONk2X54O2m4ovEn+lMiVu+QqQg0pE0J4qBQAhgQKNAJK6wYMCfN/datjW/FYiqr/rdEWEjCOuU3soIsQD8H1qxYgynLqC7lC/3A1Avr9++WGME/Dk1hsAyVWGdbc7FhcIrMxJy0i3zCcjZV0CnSI8AhHcyUCfO3S7MM5yedwJjPAA4J1qoaDi1xkeE2vSEXBpmKk7XjAN/OLBX526SfeR5idkCJqjpDKLLFcGpTGQwzp4QFDHFaolNNRCbDQNLeV6LamMkBQ6FZQJ6BSnfbwE/eC5EreL9sTkkbw4EY8LOW5i7nqe93f0sU8ZDQUPsZaUvJ0o0LNgN5oRy+Q7QEITDRPjrbtLwrz3CcEikBMdLW9Bh8I6kbTRJU51YLAKVeQ5Xkt0XSv9FV/1MbSFgQGw1gLxI3ufibV0hvnEPHVpPY7UvwDLwzbUvrA9Z3xz9DjGGN+ymtbCmImc43EH6i5nyonxTDvsJvLGKtNAzVOJ1MIop/dFPQYY47EThzQffPOf1dUnP24sDT/yH+hXft+/r+cT6oIDASV+auwZvKcaOTTeMF+HsXUbZEqrdeSbb8d6du9vQkrXZ3xmGxl/w9w2DNDBNFrwqf/S0Mx+2fqRZiyiEtuVLCrYvUMWVSCjaGVvaT0xic0k0zEgHrEllRJqOKeVwnuiT3QIEArtBeSIUNCatFWg0W6/1SIV3o1XW1GWogh4KhSRKjVVQSqG5J3+dMmYhGaKK2yLBR9Mmv3DHHl2Js+u2MHg+T6j6IK9DCsBEmhyOnJZ5fnjNqjQynOVjLcQC6Ili1SQzfKVWqmz5yidM8xXdJYQTxVZG3htLCoP/RPxMcH3QOwc8Ln/ktEr9tMvAf9o7e/4fmCMz2dwOz/0KiWUGRJ1cUFCXQ9kWtDF+ojSOYhuZAjVljL/ijCZiUxFrreGzMjmtoBmpDpZk54JXu+BLMcNPzi85MDY+33LhOoqmfLac7YdNBJLFVpB24S89xwY7/mOsNylFHin2tBY46uk6HnEf7HN31mO1QJj7/UvzrY6O9tAd9AAvdYY86ZkfMPGtaQyQ75wh7p/eoUWXrgffOSctQpTyG0nWGUb2TYegijywTGtvbTemdCP1IL+e2LmwNnKkVzR/1kDiC0Y3GMjQqVkt6NlHdhnd2hFAzYdapXPCrz/PhsH+SD8nG8y61kSQ0t8iSAjNA/E5c7fCuw97zi/Mfi/VLL9F+JjJQ+xhcLPq1bHwhL6FWxzzKI/ERPr9aANecC0B9tpwH5jU8HfiKsde4w9OhyIEeeaIxN2MuCrmXKGJtNfB76H93xT7zm7OPRyxg6rUBP/ifUj8XXRwNkVbpHV8HyxgW2XBToz9Cb4OH4ckpJjAAAQAElEQVR6G8aKCHADOiFf3RdU6Op2F/5MQ5EigQhck4qgpIHnQz0kGSQx2LrNVGYqE/6asNVsQIblDRPwExolk7hPbJJKKwQZrPkFHeMfMYL3YzPyO0Zgj8xSZWzhxfocWQP2wGRdkcFsRF/Jov/BO0V//WbWrfstxyIt5MjFeIIheBFFmRWpixb/sxPAwllYRCoy+1q4JwdP5KhgyEh+HsfKvBjkuTbwjlsFumoJtVrUiLkK/wRMB3Y+MBZ+Cf1nX/9ovwcyits1YAU6gVV2tEGE7RtYqRPCYDhCV4EkoVrgTEPJVKmhdImwpfCO8q0UgqnpgsOnt5480btvv3WCt57q6ZPHfLRfarvdahxHVSaWNzriWnDyCgRiVyaZE9DV+UZvPT7X06szPSZ5XDERttC3rMaPSAxEIoHW6Am42UBzUIBj9bIUjXXgYHbUGTgbDhzGYVChHVWwIXpxu27dTtX19OonDQ6WLwD5TJeBMn6HkKJDKLFFYJ8EepukklKr0rYFMhRdbIsecUByvglt/WvjsKrWRZELyIuWNuuvcFhbqvRn3t1iKyrQObJBu7s56pZDYidrJ1kvCJWgadixEUgDYGEcyE7Uu/uJQ7VJR4JuJgGsJJeZ4J6oH4F5SShX+G+Z+Pjl7ImG4UJOSDfXN3r+7Jk+//6n8v9g7jWHtjP6+2+FX1090Tvvvq/33/1Qb7/1tp48utTl+Rb9GrqmbN4gfhYIrfORybCH5gFzTQrsinnASfgmCwIHuhy8PXn6jq4ev6WLy8c6O788JVVstW0rB/8HrcdbzdO9Fj6u5glb4YjMhF8llgbsNDKJNtoQB+csxr97M+l/9M6Rw8dZ/9a3d7qe1S/H2ERSPnAYvdvt5EPQu/t7HVgQZpLE8kWC6c5njEspQsrILyB6PXgPFTqtU+p0TdDZkexvgXsWSx9CHNgILNgeVEUJJQNKPtBT8EeKoIxTyQsVUzTQKGkmefmg747FZIJWKU21DcpSsCr9+GdPcvnp9kgfr3t9rWHfzRab2C4b7DSqDYMKwWXbQRKfoB+VMGQos6j0/gK/hcPZnW5v7jg0vuEHiutupwK/Sw5KLx7g/PxC4zCqZCqQBDWgY9IrH8Qzh7wHHfi4cPzgNjDoE2DWNKzAQiad0c94f/P5Qb9ErP+Ll6vCCxyHNntg9wB7fnU9kogJLbHnY/GEGLEtEnIgQUGApCnCb1SgPeFX88dEMA4leLUk+aFoaEUjtqq8axWb9gV5DbP8N05m5LJ8HZB1NZJEhIdeoPsBe/3Oz76v6hbzDIkCgEucQJQrXE/wBQKIOl1uco0yI1SQJRNrIo8XwBkdYA3NUGaqZPbSdThIiv5HXG5rJJ0tc6HDOGpL7hvYWEQ6VsKSaoXPyihRMkwuXY3Od9WE3jvyzhu43U16xQGxD42fv9o9/DMARx3IL7ZNyezzcUOMbcnFG/huxkb8DczNQefnYy835KmhFRa5RI9Qwm/gAHG7KfRX5nLVSH3Dx8/Z2YZx5ANywvbsQpuzS51fXPFD1ZX8X6u8+85bGv6Zo+5/9+fy9bVP/4A+qD+kR5dbgLFnA/wrPg74SJ7/67rIoFWoHEqUDmI6MiRhm0VaVkpyBqjUBWrQ494AX0AqSyJ/KkU/tE6xJT4uAvor9nMMTWyKj/zIZTgQrxAV4z0WqKWolIBW9JKqLMZqZ8Pcm5eZuu27wOAEK/JIiN3H1VZUWYvDA2VZ6Ges4+ZI3jn576hTOfXywHz0pugUVwvyCj1XzcwTjzNPyxDQK8g5sCZXSvuKJq0LuIDnx5FJ+IbewngLh8igrcSZFChVWaOGsapAJzLlC5MJlaClDh3ZjXQGjAv61FKIqaIsqT4u6OS23JbxBwANSZIRgmdKPHFl/0g/yUN7hBIo0Ku1EINFA/WSxlfHtY1X7LcyiFuCTkQoIhUdL+X2iRw8oe+RssuDMpbH4xZsY1saJjbozlcT84lmQQmSodOFwvFQfyiTV0QSZhPmOgEvDaiA+4zzBoopMpYb3FAtpdtsbEUb7D4CrRbaQ8n4BDGSOmVSRoS4O6QkQ1CG+BNUuN1vCyMtbz942g7W1+WC47ve2KHbhXXaMXYkBg98dByx1YytVvBMC0LcfgMY02OKvk6PsrH1qYD/1tuCPxyX5tH7EWGB6Rf8zIs8NFHOD3xmaDoeOz70mJh+yj6wfBOVGTDNBblO43ijDcHU8eHBTWgio3nSZ74nmotsF0NiNJvKdUPyKEGjiCkITOwJzMvjHDwL+ghYkXGm70ienYiTifrEGj71+qQj8/TAh+qej8gDa+FCDJlqwiyhXzJPBzH4emQv6LzaMFrr61khDpI4KkoGREqF4KkElfFc0qzAKqHT1Uv0tH+CnmRM5eFxSRkMQDVFhHS6KeIHQDu30ngJb8qkITNUMpUllLxHhHyZVbcJMrg8vcOdChZ3q3o7NqS13x73g4oRvwTuNOk34HcD7xF++OVLwFCYfNFgXot9Yj8D7nanS4vwA0A6N7rTAGmMgG4CQgU9S6ZKprr9Mmg/9SVy0I1fJKodxGXeMzxn+E+OR8qZ9wWwjOYNGtUTb+NjHDcpeAZP086kBuEEqIlCkdH5lUzVYrmC9xSvCp2uTo9qf+c02nxn5PDhpefu5A9f3t1m3JP6xjYw8NTA/FpZR9ZeuilgEhHwCrkuLrd/ARG0EIU0MCX05tD4ZAM8TT93H18yu009AkMwjkE8BUJBxwz3FxX2ZI2c15rrbhMofVQ3WZ935InpjY3NmFlu3QwTfTPwRucF45vTyj5zAXrdD/hGPNCVLzdKiAI/vyP/ulChPaSgIyJ6X8QPSnEx7TU7fy2Lhv0jfeM3/owuXv0oPdLxd/yf9Hc++tscQHhPserQfbGQH6iTW/fOseyJXe5dug04UJ+hZyJYWB3wbS9ptDy1hAZyQvUegraT3rNcOt8sjEd9ek53UCA6T3SDosOzA2p6zBGe3hMeyWWdP3a0r7IUYq+oZDIqlNjCOcg+ai2RIdT4TkYc+rGXmT7YLlMqdBjf4DxSEKKXJXpf9z/1CnKrRUNrfJfUDpuh9TwJS52kXgVJ+PhNso5eAxYU4e7tJVPNdoFmKRJVRYT8R1wriMb3XLB+Ee4BQqKqgFl2SCW2rS1VKaOk6BSu1j0+uuVQ9Zp99evrvV4Brt/x7e6/metDWdtywpa2beelUIHuG0jqETCVLIYQS7iMOF95R0/YmW+Dv/N+Y51ozIvaqjITnGDfs3R8SNAmIAAJVjJvf8feci7hv6BmOLIuJTw348CefdD52aAzYBwGdCyKIMJwoW26spcuJdXg1yo+oRxaQ4dkiQ0x7ZRBv+csfRVjF94LNJLuiBBiKngJ3pWS6+Ld83Ji4swd0EGQWwDzXnlw03S6PdY1l8GDW2+Adttt4uE97QF779Bxx5p7AGwD8zG5hG8y3jpV6+VYw6YjMLRC3FUNtFXAOKCo88HSKCyGyvIneri/MqaBa8gM4mKW//m1HWcSe6/97A3se3Glx4BTsxCPJ4is+mvn57pQ6HeDU+j3KeGCYZfwc9XEPDqwd9gxNw2el9Zxz7v/a1N/290Shwb/JUO30yXMIciqlFBlbo4P32nbTfJNmf27uZQEJSSewtcrIBtKcouCLkNaLnHR33HkDsl9hb5aUoX5UahnSumSzpCvUzytiv4naTdEhDtpW0UAc6/ynFyYADM6Oz4WlOgA5gJvga1IBSCu9TT0jcgyxeBpKBHkjdDI5B86BL5NgHZkbYBlriW6jQr4f+JRaoHmX7u2LJLXkgOTfU+OxgXIGFpYQ47+y5lHye13/Kh3e4/f2cPuwT2Q34/kzQPAq1ZkLZU505qCumM/IuQ/toP9U0qqZCoitApYJSFIrpxErxz2rWvSIa1GgEiEh/9jYKXNg7+wjF9kkv9pIMBWDL0ukxYDY/zLiwMdZAatighZuFprTwIVRepDfUAhHxa8zQHxV37oY/3I176ir/7wx/r4ow/09ttPSSpbKSRDoFwCq1YOfSYdOcjbc5C3391J8L443+j9d9/SW4+vOEBsHMjMyDTL/z7i3bJqKlWx2ahdXGi8eqTzx0+14QCn1AG8VQWbDLVxkHmmSw4anlxd6YrDhg2HW4kAKzRW69dB8rsDTLwjkvq18uTdfR13WXo32PKHDKZQ8rA9OtSiYsigXQSbdM4ke3RW9M5V04dPNvrora2eUB+3EK9HHeKgew74jmVS2YTqVdX/Gx/83oumf+7xRvbyHQvJq884tHtxp9vX99hq6gchT94+19N3zvXkrXNdPdlqHBu6i4PipcPEL0Q+WBMxkFDKwGZR1Es1hTaKPNf2/B09fvpDunz8PvoVvX7xXJ/85m/om7/2K/qlX/g5fffbvwHfV9hUOt+e6enTt/T+++/rw/fe0cfvU3/7ETqd6Rz+/gAPCTlmJstR03GvedrRcITfohqhWgB8c/XoSh9++KF+9Bu/TR9+/FU9futDDo3f0VtPn+ij9x7ph94707tPqp5erLocFw1NyB6ML2qMH8dRV5cXHFw/1bvEiv8W+r+2eaY/vb3Rv/XqXH/j9QS+HiCU+KWUopJFkYmu6mC/G1bxB9vb1/QgrxQhZaScpJNxok5IyBPZyWDPgjKTCdyWYhRx5QR/OM7ac8h2z+J/ZGOwKpA/tWFh2fBLrGGgnjUVgTxymTL9iKpMfNWhUE/d7/b9n8/49NPPOay702yflkErYyeYH1ng7nf3ur690c/g1z9Wj/rg0WM9evREj5gfV5eXLO5nam1UQn9l/IQSHrf3wgT9hQRV0LFiW8ygPYe0t3d3HBbf6NWr1xwOHjQOg95ifr/z9tvY/F298/a78qFxZuLniU3sBN4DINORxdf2WJg7WIfbNv4BdAfAzDY3TMjwFz/Z6zu7Wf8sB/+313d68fJa169v+wH/Yb/XxCJ6IpfoApRkrhVtS9W2Fg3YpMwpTZJmWM4rj1BRnvCI06uzkR+jNvL/fO3J+UaX2yYvWt4cHJB7gsGKXDPlxIZkwsfWYV2RXQAlquk7V491X6t+7PVLFeIrQnJucM5cFWCmFvgaVkqDQFoFosH1VZp73NBbkrndtN0OKjVoX5jvzn0gSQIdCHihd2Svh0L9MgqQtJcsGluT/xmHy/MznfND3Rk/IGyZMxtgwI/DUHWColKgwW09vdhaT/MS1+JYwY53+0kvyEX9bz+wwdizwEUEtAc9fXymp4/O9eTRBTa90OPLcz06P9fji7Pe/vbTcz2+3BD/tUtrWzo2jhyOVHhfXUCD/Pjk0ajHHc7lvyn8lB+TLh+9pe3lU43nxPLTt3vu+Yg15d1339FTfpiM/9JLHT94jqTSV3/z9+ty2KC3sPaeGL7Wze1L5s+tDiTDmZ/pMZFwVfd3a1WbsalEkXPAgXm7I/bu7hfd3a+MX4jnWROLOM5kXIgpq5YBpCovJbO3J3aPCC3LyriJubiHxkEH4sk2yYhDzgAAEABJREFUdUxUxg21aKiphq8bYwtjQpL5z8T/kZyyZ8wB2/SxxCARJ9CUJZBVKjXVgNE5BJpeo47IfiQod5Te5L/kx57PXtzoE/9PHT9/re8Bn/P+gjXk+manHT++TOQA6yUu0w9K0WB6Ca/NkLo4H3pMtlo6f9uvy8nYA7ntwHw0HdRWoFMgzwId2yEiVVvlx6qqQFdUIZ7XbpMDm+KJjRRTSaLPpelY5yMH0QvzbsVfWFSQVISklAJcv1gO8wk6M4tKAbL0/je0bMfJ819SyVQpebJ7FT4Iec633ua61Frpc8IxMQyNelOtTVkqVkk5DA48dsT+Ht2PyH/A5tZLviLA6xZEz0V78G6xs3/ss38W9yLc2kspwbdMFRlcRoRKJrIVbYba/3bKiJ8tI+5QMi6cUULKROaHvoZ8A3beIPMFPxZdnG1kuKS0LqYPuiIT04UCYkm9ZFHBbpkFetmh44AcEaIAX1KoX7b5SXae1gOnrwCuEilStvUBm+zQe7dftePHacMRm7lvYcwMLA+5FSoykxm97HuPu2cDbb4daDeO7eYcaRp2p9c9ZdXMPtj0b/3jLDz9wddlhIf5zDjGMCGjc/ueWDWPPTIeIWTw37qxf3aORysSqIrupjODMzMnJ+JxYj6u0LN3MbtKSpiOGJL8XhlTM+V5Yl9UK4D8EzTnTmPRxHhE0+laNfN+JH4m5rvpz5QzfGb2wxNwRKY9B8ZH2s3XcTDa17WS36vMZ8TvjfcKlFrwoSFgEUr8XBDUew3DOBYNQK1hs+PWFRD1oAz5WtF5wpkHbLRzjDPPERNNTv3G6bX+kCJCkVKiryEixKvCfx7a3F7C8RVCJNEl6+N1ZsEgHWCyEBfOGwbL4dL7khX/GT8YdbrXvnVYPOYB3F/oTJAQQZ3HQz1PAkk0rgKTB2w7DRSjgUZ4mI99YrkYqgie4MKi+2r6kh8XCNDFwNNt1FZTQ62neYtfBvzReK+UFcEqylf80d8JngoUILDNqoCH5LidsLlj0/w8d2b4OteJy7It2GkGLO9q4cgJ5l8yZZpZirIU4rPKMZlZFBGAFCi8MhYXa7HOq7odVvQRdETfQsweiAPPrfv9olvWfs+Zhb1ARFFmVbFeDzwKZWSBcvQcMC0rlFLxgJsug3fkW5HDUkgptwdtog12Yhj6ix/rmRtQE1diN4YqqQewgNjnCqVRrG+Bt3XMTPJ7VWsjcT7Ic0KMXCHcx2HH2XV07fpS6uHyu+08Q9e2AbXLsyyhpRs/lPApzD/TLehcCjpYvpBKCQ0tNY7MS9ZlzAP+CgRyZIdSC3jYrhTaE8kk67Bi8xkm569/SF/7h/+K2v27KvVen/2h/41+4fH3pEixBeu2PZBT78mtN7eTXrze6bNnt8CdPnt+p8+f3+vZy538X4Dd8e2xKrRhb3vO/ur8vLGvbKrIvMJrZt9vxRBFjXzgfeuM0h3cj50sk9/XaQV11sJ63MfS79icwVm7DVcdMZrz6Cv2Fte3e931nDx1mS1/YrcsBf6hWrPbaouttpsqwwablbLA46jjtCdXHnWKz0WYmHHCt0CVagOKbes+wP/eMYfhiQ+83p2fb3R5sX2ADXvUkfX0pHvDB62lLEMI8yO/+aCKqKpkamDfs0WuDblypN6QtyJEYE/7y4DLhDnEVHkAZCeXz+RvIkaVQ7ZhjE6rtoIJCsMS3aQ71rjX2OjZy3t9H/9979PX+vT7fOdweEzaR45EdwG2+8r7iqS+Q4l8FTuWTJXwO1JRKlJSgss4YjiQtWRi54IMhtpjsw3ttB+DxoQf71lf9uw5FyKskxBXQAOD7Fkvb5Dz+mbPXvbIfsYfVaHNpunJozM9vjrTFXt87zXGVuEub3NVSsK3aoTXOFRt8PNAWWvDj1UD5dgG8uTAGQ2wHft6Fjhgz3fnfn/UhC0X4tFxNnn9xdAT4Lzn0uvmnnVxz353IvaMNyPzDI2V0oJECSWxrSJ14VKYKVTQPRNbYaOZ+c1wwU4H1rubuwPz6lYv/c2JbWYcHfi+1ux2HHtMFG2Io+1QdYaO27H1vobPCXNBuvOZF2mPjPf+C2TQ2nHGdeRMZCUSKri2y9nZoMtLzm82gyznke8Uf6scEGi2YJLMe4THZhyYKyMHtoM2rWLHwpwI/Y2zM/0O6H407zkj2+t+uucHiRPsOl/7btEO/e7JHzvm8w3fOa+Jtxev93oOOG+8pPSh8ersXYROqbNt1flZZT/ZOEtrOmNebJmro+cQdhGXzS1sGSllSeybyGUoXcZCm+hnasiwrqGSSd4pGtBjMzSNpajYXykZnW5FMJMg7n2dY2FlGhTaEr4JnoFXBfbsgU+/eBP0jet5bR/MzAdCR5hU/R2/uFzAM24wpkSqZkGe0mNxi0xbbH7efVywd3Y43xZivnW4xDYXwNBSj5r0T12k/uwnniMSJMlhC9+eR+w+6QhD2NImfDPrJfn7Zbc/+ZpzjlfMsVd3R92QN+85u8NNzEhiNKqWHLUC9/TtOFea2B9Y1UT5ILAjQoKhdV6Z07bVDL9ce2PRCpI6hERbBxTu5Zt3G0Nc6xs4VYJgIB30xhOfVV4sAqpu92ZkIRMaHDgyC3MO8FKyU2utqji6l7Xh+KaxNYJpo3feeqKvfPyRvs6B8Ve+woHxxx/Ih0xnZ1t1WjCNCAXyrvD0pJiOBx05DPL/lEtM0IvzjT547y29/fiyH0RiMlmeHdF2xyQ6liJttmoXF9pwGHz25LE21MvQwMM60B6R62xk4Ti70JOrx3p0eUXiGtWvbtlVsNdKvcOCNDT1fj+oI8qp3304Yu0Np84MKXlkCSURXrL0MmmzPYcqZE893ha9czmoHxg/3ejJRdXAAehaJk1x1P2y1zGPym3o7PGg5dGgf4cg/KME4YfQvWNT8PLzW73iwPiG+kSCHDaFw+KLDo/fPtMjDmyGDVZC5h2L0ZGAOwDkWa38mmFbZ6QykBE5IwYptsq81PbsHT1++4d19eg9zFH08sUzDoy/pW/+g1/RL/vA+FtfOjAmMb3Foc17732gDz94Tz/0/tv64O3H2PcM31fiIGXdvRDNJL6FhX/mwHhd0I+4KxnyYufF4wq/ffDBh/rGj/42ffTRV/WEA+Pzy3fUD4zfvdTH7231/uOqJ+crdlw01lUen2TkgVjbjCOJ9kLvwv9HH2/039//nIJF6M/lV/WpKrpFxy/EWoaop0op8vgQExFbOaGs9i0x0OuUJx/TKSkZWyKVBciUIjUzr6Z51ZFJe8QXnpgrseH549IL2YGFdo8f+t/05kNWXI2AGFhovdhuKVur3RYBzYD2qSywSAU6Rnmo0+d/IuTZ8xf63mef6+bunpgMldq0Mpa8oAML/m6343DsWp8j26/XK/1rda+3rx7p0aPH2OlK282ZWhsVWfr4iYEHFrND/yjda0GHQl8tTZiEQ6+jbuF1fXPDgfErGW8cBr399Kne9oHxO+9SvqOL83PZRjPZeEKOAxtR0z2a9hv7YFdPtpXyy4AgOrUvVBctZPVbxvxfv32n5xxK/udir9evbnRzc6sdh9cHcsQEn4WYFocFGUU9nli8x1bkQ+MBmxT6Y8IjM9QXWAARIeu3xQ9XZ4OecoD55HzUY+ByM6hl4tOVBX6Wk7s3CjPy2r8TNnUSXvv8X2X7zDyOS+g3zx+J0NSP3Lwi6qQImIkrRMQjA3IuSurZ/bVSFzKCyHt8Qcv0CnG2QZbtdpDrEz6ayHeWY4WkFErGniB4O4HoRFTe1fsrsTMwF/y3iy/Pztkwn+lsu9Fms9HIvBmGpgYMrWggz9QaEkTMz3HAi8JNClpDmFx3bDB8WPySQ2P/Z/uO8YiA7qC3npzr6eMLPb260GPD5bkeXZzp8eUZ7ed6+8mFHmFvb5AS4ral48Ng3pf8QPaUOfzYcDXqMfmsHxi/9Y6uHr/dD4yHc3K4c88H7+vNgfGTJ0/16NGV9n/yE83be9X7S/3Qt34cfQM7HIjh18TOS93vb9FhwtYYCo3Eldh6GAprQuu2XvDngbm64wP53gfGd5N26Hxkk7Xg/xUDl8yOa9/USt3v+MPxn9gqoIu74DvJG21vFD0XFuaW+2oJDdi6MbZh90K9ZAozEv+rnDv2nkOsc3vPI8qJJL4SPcYxJDQ6nSE1Aq5bNuPtmXM7xt1ySPny5l7ff3GtT56/BiifvZYPkF+8vuMwe4dNjprIYYh8upMCWLHP6q1KSGOruiAWt2MlXhKbgsM9YQvLeiAwDtjMdY8rFhCgG4kl27hi4zY2BfZmOsJz5oelhR81p17H7LL97Bl/dB7QYYaubWa9hDw9CiOwU4hHb1l4X8RFmaXAqypKyH+WnqMX/AAvdPR7Rqpmke3VsHsvi3gHUqoZaiWwqWOiakTmxhypDbpZtTLedI5stn14snOOP6IH77PjQ4K3EHftcTbj8z04/nC+Y5N36DqtcgoRylJThFSQvdSqxD4F6HK11AbfGgbqrcsrkUH4Dloppcrgjk/8tJoaWuVDoumM/OFD46vzja7Ot72tlqIEn5sy4ZsqmarwK0mdjqQMoOMp+KN+BU+6ZaCKftyWHycvlEsv167zhB0O5O8dMdH/nXTmDt9/2ttGxsUm9uvMJFnWGTPQCAOecs7dYa97DqeyHwbQyr4TV0JbmmE2M56USGyhQ6m9NL8b1gqPnelcMfCKTIbFY2ibmUO2/55YsFz239EyEZBHfOg5Y5iQq+uIsgwVZDgIX4hTAL1mZI7A/in8tWI/YUcJ83fofijZfZGUpjVDqO+HkH0BOlEFRkQnZDtC1/PHYP4TsnqNm5n7R+bywWse++NAmIp/hlaYl4ZKjNTOa2B+VtprLUqEyUyhguzLyntr4DEPh4GSD95WQ6DIQhgvFNS54bFivxk/2i77Lhty0k4vd8j4UvRbvHBThELmaQiJxsjotikplaTeeYaCORYhBd43f9vEPLtd4OO622bkWAzgrYD+Uxet4HfcB7tGhKWA9ok6FZ0AhlSIqE7pTSku1yk6+wVfzcTIStlH8IALB0KLZscLMAHLrB6Tgp8hIihCJbP7ZoOtxwcY8MtQioohiyr+qBjFsdJos0+TceJCHXXbY/8JOY58NU7kDccQplCAY0ERD/4rsMjvPJTYO7FxKcznBAKehlJVMonPwDZ6oMEIYs/6GlYztmWIbwGOV/Pfw3/HHL67n/noXZmDoVKaqmnCp9ZKvcDbPE77yhlfzAi4wi3BiwfIUhTIoTj5JgJtDLStog0ZLMuE7rYBr1rpD+tFSYHQJ527TZBfXAW6mcgQ0FdRqU3jMDI3NipZBWnktuyrJsYYLN9iBpK7dbpWTLlqsfz0IUb/uMcNjIe1MZG1ZCq7D4vsx5KpQLiMYH9d5D3O2BI5Av5YoYgylKWoVkOqlFQ+jBMX7PTk+79DH3/zTyrmQdvH/0C//E/+WX0yHBmTUgYrsoQryKVi7V51zf7EBz2fP7/loFCRnugAABAASURBVPhOnz+707MX93ruA2MOfm7Zu6zQ3myrzjgsPjtrOjuryIit0fHI94njvELbEFLX3faZ8N+MUAvlQrDP5MUF262MWwhE22+mbljAMx/Hiw80XnNgfOt/AoNDsp5ToSH8Yn3f6N2IU8+P7SbZk2Izyu0YKuT7hfx35Juk+xjekBemxdaBLYAiDUWqaaqrglUg2HMHebmaLrnw/GwrHxhfcWj86GKD3gMxUciVRY2BzX4gD+ECdF47rMhpaoE9BnAs23ZEPtbhsYXs64gQQUmchDDDaZxzATCTF2yDBVtZFuvYGO/9T4VGItuCtKTUvpd+fXvUs1f3+j7+++T7rzkwvtE1e+uJwLMcq6QFJpZLfoE1osl2zCy9LDQESiSgSNAe5IIGrFTRY8BY41g1bopcNso2NAX6T9j3jvVlz1ozwwsS6gAv54Q9a/Ht7U7X+PQOf3qvpwhtNiN7dPb4V2ccnG11cbbRxjQ9WKGCfK1VDYOhaRibRvqHWtWyaciqDfN0Mwx8l47s10eN4yAUYM92ANibYqjFMYY9J8ojcTEjr+WcH94P3isbyJET8TnjQ4+x7Cs6WJzoNoJ0SgISvWtNuRSyQoq8IHk/cGAvcI2ezzks9j/Dd8fmZQIhJBX8Z/uN6DS2Kpcb6t4bbylH7NzAKdBPIKA9M/aIHrbxDjvvODA+sJavzOaKDJtN7bF5QZxuOBMI5DsdFk/IcwQILHg79sxzgw29v9t2e1YNpWLP1F0p+pnNRn/8fqdzzlzuD3e6P+7I2Tv5fyq4Y1+1Y77vSSB7dNyR150fXvnQkph7/nIv/5ejPrTc4fOFSVfQYRgL8jUOjA2Vb4Gqc+LnjPaRHFcztWJog9A3UCCxdy1FtRW1lpSpVlJSkE9XbL32MZmFOVU1EhNeLztuFbEjmYaBIeCumknCE751fJRIIRp4AcgocjuI7I15Rx6ewvTkbcau6xf1BRqmQ6jQp96+Gp+YLpnIUzQg+wZ/bpkz59j5DL9sW9UWfbZj6px8enU+6BE/wl2eDTrHh7bFH70M/ezNrGfYNiIUEfI6tsP298TRAR3Mi1Alfy96zQ8TL31gzNx68fpeLzkwfk3evCFv35NLjktoUtEcVWsOWmNg3Iw/Zx2Y36vggcyRlHGy77oKnVZg7kBr6M1F35vq/5/yDcYPStIJuCusgFipk8LM5Q1oFXrSLoUFMUTQBvS61L0CHsL0QBhx+Pl2o6vLCz25utTVxbnOtls+VEYNLNxDG1Rrkel5Ii+e9CSBmQQAGZWSKvQXHJUYoOGsDfQuOFAcL7aqOG0pqRU+EFSMG8UwSuOostlqc3Gpy0ePdXZ5qXGzkXmV1lTBGbdnevz0sd7jkOG999/TFQdoA30ZKTSSLMB6KkSL+uUeIELZIXtZMlUyxU1Jf9JfgI7De0gpgAfiMhGyB9NjgutiW7BHMoGk2gASSw6hwkJSxlClfyQQN2dFm/Oqelb1lzlk/m+RVL7OpFuIfvvOdCs8S6aSPlEXcp/syuQg0CaSwoEPtgOB57/l6qS/Z8N3oH12Pz+AjMMZBy1P9c47H3BQi10ev6uzR2/r4uqxLi8uNWJbsYDc39/Jf0tYK6Gbq4aKfOOAf0d0GzpcnDVdouMjL8yb1nFCXMTUwubTNh6HxgTb6i0Old55C3+880SPHp+r0e5/F2iJVJZRbdzi4m1fRM7w+zk2ucIel9jlDFu1Km2xx3bTSGIbEtigP7D7tv7Y539XP/v46/qp7UfKOCr7JkKKiA5JqYdr1cMf5JOBdndnhmqmnDAaejaM7feCjROEAM/4K2MM5B4SoBSMGRFsOw74tsAvSUYriXHRaQNBgK2BfqmMlOnQoh9cvPl+oEsVCW21FXYAvj+woO84EL69vdXr6xu9fP1arznI3ZOIZIpRGBNyordc38SW32lb/b7pWrXUDgHvlU7YSAolcluPIz9p71jMjvBY6Bd9MJYlOJVSRKhkqtSi2hpxDAwAer+hM3tOkxQnMqLBydL0LJP5nPiqk0XYU+nXrrD1XGX8FX0Nf/6TvT4iQf+xyyKRIE8bViMnslTkb1JULWvV6v/qYoIkeJpWBXqkpLEUnY2VOGm63DZdAWfEjhcDL/BeqDbE1cBcKiUUjLG8MyuKF/o9yf6OX/Vu7rz4TppoP8m4yvoYhG2+efVEl/zC+43rF31K0gSlh9tEFah8Aim/VH/AeVOE0CtUSp4AuRK7i6vzhSGcefMdkhlRuIzoFaqU1CNCwVhDIQZabRraAOA36q1WGQZ82PCreWaRFGL2rJh81QFfOn940ZuxbUQqSypB7PUIRQIRqqUwdxt5btRmGDQaWiMP1g4ZqRnf3GPPow8FsaWNmKxDlXzY2JST+pEvNLaEBjAWbcYKTehuRl1cnOnxo0s9fXxF/rrS5dWFvO6cf23QzX/+m/I1PvtIl9/6nToSjzt+Xb9j3hyYJxO6LIsxpETmChT0qNimILvttKKHfXyP33dssI7ISyhJIVn+wpiaqQZ+q1Ul013EoPCpeNjH6vZbYLbSFBE68QpRlUKovcrxvEB8MZ4RDfIFAkgRIW4FPBIIeLvX8WmY+1xbtEAjQsos4MMfOu53+0zfGwBdE7ysXwfq3nx7rjFEAfGER41UQb+SRYJwp0XczfjL42zXI5tgryc7NpeeHz0+zEBc4K7wXaA/4YPZ47Djkf6j16Xjwo9PMzD1+HKOtFzmU+Dfaqo+gO3suCrFbYWYqjrjQHQYCjKGJPTVyZ7C6icn6KEIIb4SmqbRWlUW2jq+lCniPztU80PdSn/JhH9RYVxIUA3sxkYNXW+J3TvKew6Ad+hyJKZm5sXJftHHZUkljCOQjY4Z/Z3/IoP+qmJexHvhvcAvweMmRrLLMtTS499z4ARFm0ZbrcyNotZSWYSOK3EkBTRqSRlKhhIQl+Nrwv4Z0cd5Hg2tyDyNFxGygSJcql/UaApoqOvgseIK8Qe8/k7Jq296kAMdcXmXxSXq4ld8jG2O9jsN3cf2P7Y6EDt7+vzh0qG3G9+wMm9XPnSWDh6/EEu2n8Fx4jIyVWpTMncjyf9yTgXW0NJBlIZVM3FoOvNyspeQHJG7/Rb2ODMeXsFZgBn5ZpfACv6M7DOl+xaUAx1Oku1QsUPNUMNfp/jBtrRFmsMJxEUTHKnA0c+FcoWQ6ZqH6cKi28/9dMsvp77lpAd5a4W/TCl4QjQBwSzxf8i6r3I82r4H7Dsxzyy/6QVjSkb3/VBTtT7EEmUrhXe3naDVIuN6jGUwX4PppKSETs1UBuAGI9KO0DxtWVnKDvrHXEFbH0Klq+QhBtp/6+1+26YDnb8Vze+Yhp7THebaiZ/eT884Fb/l+ab1TfmPdofV7SpZBiIHP6wdbIvuMxjbhzMI/Z1yZZTpJTI4j9pOtmVir5KBXaVExqQ/KJU8XQ9x8eAW7SsgLkjCs4vhN6ibw9rrjhEq/e7Des247n94eVMYAUh4uckYlrvLj3G5+96GcGe+wKPrBi0EcAzNfV6svc9jur7guAQbkn6uyAqAuxh6jNPlG94R/YHK0UG8c4tWYR4lcRnJG7flM+jhiqDRfQZ3IJfnpNfAmViHlbIkcVxZm6tqKdja8Zko0W/M5YHighZPdc5600mJ7NC1fjOG8MHfasJY3agWoTA0kKHSUHgp8Cy8FzqzhLLXJV7lC3LCKL6FACegAzKnOnnG7e995w/r3U/+MD1S+/iv6Rd+15/XAVqN/Y9zdlD3XFyQy/Itik5zhcGC82boGCZyqWU3LLStyO7DS4bL8jZs3GMSAS33wFwfx0Eja6pzmOmt6Lx6rGlTN52Zb/bFddpME/ayTBFdk66L8fr+gJx/QM4DskzUGSajlSwqkeTLwD8p888MZarHQ1AX14I+C3xcruTy09jAt8FYyfvEUkOlMq4ACUgK6QQQzFKUWcEpqujYOmTneeIrmV1IMn3bSOxDUURftEnUQxEBbgLRx2f3M+8FgFcEONIDnjpeur2kChBmpDSCOv0VC2Lfme+tI/vgCZi7nVZoJLapahXZsygjxX2COPl8Yv08sAdxOTHPZuy8Zy/i/2Jszz73yPsKD1wPvYDGCUqaltcJ6fTj7MOehgPS+92BQ9qJdXtmr7Mwz2VRGa8OBR1GbOg9hL+fzjkouzjfaLsd+57fNgZTC3pNzMcJ/8/4ccV/ydhG3GWmfM0PARG8N/xU0bPizIJ+CXg+BMK7XsFxGR4IrKvUY4PS9K2HYcYOJmu9YctojwBML0PmleXkj+KSNsihJ2sm51CzgRifkN9163CkzfoEiBGhoDzdIV6VPCJCMAMQCMaeN7woM4i7xJdJXQr+JLh9TXjg7+8e6xnytUIGGm9iEFOVDBXiPIsU1IO2LCHTNkBSKz+UmB9m1m9i4/+Eb9s/hg4B/oo+R3xh8HmQY8T7rQP7ghPMOhB7bp8ZY7tGhAp0hlrwa572nXwf23+185bMO6BfeO+lxwDcKgiVSkUEkFJkLyOCer9Fk6yb6RkypYxQiAsTYEYtPCyPy4m6fTzh48WKdswkTEJv3hneaWSGTD8j5HovqUciFSDqDORelKHuH+sBIWwx64g9zFNcCaCiGojGCcqIVCglnhhfJmf4apX+mbPQX3s9QWrVTPxPgG3vckL2I3N8D+zwye7h+3IPvyPzdcL+E/gTeIZ5WUWT3Ldjbl9zuGxYsLBhRYZFoVUSqLLM3V60eA54nhiQdJVtZkQx4ASS3+mh/C1PjxIXJfZhxCoraOijaHeJBbnpAzUilBg3AyP//xj7s2fLkiy9D/vWct97n3PuGEPOQ83VXdVdPQDdBAkQECAOgCgKJokymck0mEwP+kNoJpPpQaIeRD3IaBIfqMFICSY8UCKNkAQaRFAgBAhAo7t6qEJ3V1VXVWZGZkTcuPeeaQ/6fX5uZFYDkIw79jru2335mn25b9+RkQgW4edgHCCwGTMzmSxuzcIBXq+LzVpPri719MlVO8ijmck4owiAIWa0n9HMynjRGzGU/9NyqKl0VT0HlL0XLg55e+qrzUYDhwN1vdHSrzSXTqIsPHebM+V6zfOgXK3AO9fF9bXOLi7kcbUf1A19gwG868dP9N4H7+u999/Xo0ePNEC/ZLFmsF/EDxANQg9/rPPPQgG/ZAv0QplATZ7BKQRSm/xhF84qTPouxWRLDqqqri4GrfkKAbpmZzUOXqNKFaSOg+LVWa/VutNAvVsV1KzUqz65HPR/rqn/1sVaj4eiDvwVdLq+KOA5OdAIpgOLh1/cnRRGt2HvA4cdO15ut9ujtnyJ3rIo7Kif/sbcgg02euPp23r/gw/19M13dH71BPs90vXjN/XmO+/oyZOn2pxfqKtVFcE7+HUpdUWqQEciO9WXpqcP4x6h5wULyUAH6FhSmHZRRmCHQU8fX+mdtx7r/Xef6MP339T11Znm+ahPPvtUd/ccTBMjWTplqQwsyqxacehkmhccoG9WoVVdtOYk0vCYAAAQAElEQVQQ8Qx7PaLtv/r87+mbN3+gv/X+L+v3V1dapjvFeM/afxBsgfgcxDXDY8E+LbEvNDBjGp5C1Xqibz90GvqqVUfZ1daeEjQZQOwzUbgXEc68aoYK8q5Wg87P1ozrkdvY4lrAmwHG8RTwoBA5oW3OLYuhzQniYobawgH7Qr0BDNw/ziMJiC+uHOzu91u9unmpT54906effqYtXxSlVEHuzE4Rtl20w6jf0UZvHW71Nl8ag6TRaLFJmThEiIg2hgJZRu0OWxLmgfqEXsgbQg+pEn99VzVgk44yM5pP+Wl6LdhjsZzYdCYZmvZMQvQcNz8ogQf2QwV0vb5CcarSZzoNH/+ATc+i+1n6N3900Pt8LPj2eYFOAEUFHWsdVEqP9zpNc+GjRpDsF43MhXlkIHQIUWKl6NF5r8fE5jUfNK6pO1Ydo7WEKvrUFKXEIzqH2cuyHNmYbZlDt3xhf/lqpzvmkOfYbH1RBLGRn98I+YPW710/1dl01Lv3d7RzQwpFqLy+Tw0L+IxCdli50ppDEdEQl1MP+iUHPZ0qdg/BwzYmeMzfw17jeVAbGtRahXIJbAX9ZopFEQG92uh1xEpXC3O56lR3WVQxhCGwySKxcVza37a+YzO5Beyjoe+0JtZ75kdlnhvX8hzJ5+4vWeQ4aXRLwa5FGUWhJIahx4bWh+97FkzHCKyEaApi3+A8mjGr5MTYiY83Rw7PZvKA+DiVOie/+G+NXF6ecVC8aQfIFxfnHB5fa/3ri+5+/XRofPWjX9DwyQfywa//xuKBmHRu9NwPCfqpLPF5mcXPRZHE0iTtyJ8e642KIpRAbfgFOxV0LNgy6ULqRcTLQhwuaKGHK1pfyVCHXTtsVRgPGXm+eJ4cmYuGkVi1DSGjBL+UQiwmslFmwQ7U3ZbZaE/EwBH72YbO8TPjkz77pIAX0DBiRMjtWYoKOap2Va0/JPuqyUEsjy3fmLuUCvRLdOvAzYbnmDevA/PBG5z23DadU7PTrQ9P+Th5YN4txK7pztCciFfb/MCc3BE/B/A89vgw9kB5ZP0y7f3hKF8VW63Y9K6GDp93sk5dLcqS6muV28/PhlZWt4dQhhsbeD2c0Wemyc2JHQrjHIs99u+I2ZIpUMiPC7omOhb0tV1SCf4JJKpQgS6/9tUOHe52ezkX3G/3uuNDxA4fWOfpIRcU/FvhZygFmSMVJsRcVAR8StOnHyp1g/sNUgGvonuPTj3r+9CB2zFfkXkwDJ1WrP1rl7SXzOabGb1DoWRswp9qaz8SW/5YskXWhReHYajarHvy+Ilvwg+R1DREftxG/WfvkIxAkZQRISSV6/nQ5n6qcikqoDRyEwYeiVHD5DjwM3AkPg7Mwz3ljvm1w6YGx1R7kWHMwUD/7XbW3W4m/yysSZBFxgldDTPClsxmy67vVTqAfUNk1RLJHPScNCwa2zhBY2F+SpazFDRJaEqa6Hfk20U8YrtZM3ycm1r8Up+QfQQm6h5lPSu2rvi4wxc9tnfdbYlxAkJLw5UCeTJT6XYGhpghzSYzvCdggWeTAGRJHgw8tMhyva4jQsNluAyz6Gl3Ugsdsdue/Oq5tmfdOrBfGImDCZujVCNdS6oib4uxoWvzaCC++lpP86t7aOuIE3ARmX2PuMyIOUNDRZfK4mpaGdnogsB9wrGNvgBqrXlhziExgjv3BNgGin/iBh19TuNa50MDQ62Gmh3ocDPFz9wPFP9Yh9sCGeNn8BaeT49u/VmQe9BpEfwNrbKIMPHTF0CDc9xMvE7se0YD9RnhTvphq9RpXtte1BPbGczCOBA73bS7LSJ4BpGSmzrPVBwDNgiktfADa/q43e0CHJkAHa/7kZghC3NhUeNFH+hKkwes1kzbBD3PgRbfyH8ECBm53RZwvKpds2ZieiaXTAb2kKPzOzDRvpgT9GCmGUfN0J3pO+EvblbA3PGSJRSGaIQtOXKlCvPJkPnQ0TRgLGhuyQBHCM/DYvrE9YQcR9aOBZ6F/qHrVWpRycKobLSptDuCga9bqHLDQcgLDwyCGjLdBT1mHkbkn7CHeE4oJANMgtBX8sANH7V6qdnKAA9SHmLCmpFzBGbknCwvdE3/BLOWY693v/cv6uLTbzFSGn/u39Pf+fD/qS1ECvNvYB56vSgwM60JWkLqiFCWUMFmtU9V+DdobVJa4EAv/DLhr4XSEzloT3AqNuq6wnrQt/2c319KqbJ5ZvQ1/oysM+8jM+MbUJ+w8yzpRCdVSgrREAmBRWEIyWJiPpGSzFmKUIJYzJsxldLPC7o83IJ0G/d6rJRSJHc2Pj2G76wnYzvqpmEwzQi1y3YV8reH1sYPnbCW+VUq3EqYBXiBjfwMitL1Ji1+QQjTsnxQQPxo461vraXZu1BmKUr0CYiUBgVZq0oWZaakE5ysI+gs7O1mWmfcsSiIiyKp1lTX17amDbzrD+wBOqDQXkpCLwV5cujEnuuoe95Fdqyh3kt5/dyyN3n1aqv7+72O7EvsQ9u1gQTfAFJSaMQpO/ZiW2j4neaOwyiX9+zR2l6Zfd6I78XgAtMBGTZD1dm66vJ80MXZwD580HqzIn463iNCvmZsdjwu2rOn897uAJ0JOgHPmkURoZnnI/PAZUQ0G2Wk2h/KgJ951pJqNqkV+kWlYZhSIFYgmaAl3ilOJe4U7Jv3YCSBJui7EhFKfNFolmz76YwiE3GO2mOvA0lvJM6nZYTGTBe+gQZDIRMKgb4I+y/wWeinTqP1mMkREzYd0XdEf6aJkoF9l/gUIE46YOg61tuqoUcn5HGcTthjxB4e6znmmIuUaglV5vUpBkJusxDmbOkME5JOMHM5Uyeg9Ntd1T5C/3WMwSgtD/StX9tjIeMBfvbBkXe2I88TMcgQnfJBRcbSYN136rsCVORJmb/jCjNQD0mpzFABXFbKAqE0IjAvp32J8Q10gSvVFL6VOiqlhBiG6Gi2LNjXPl3w6wNYfhLJEbCtTMd8F2jTBX6IYXCzLAV5Eh6GgE8qS6EsLYYquljWYJ4LD9KFbqFCLpnnpc2rHbFwxB5f6ClFAhHwMK9ANumIn4+s+fZ9Qah/ZTXqr97M+viADtAaoXHEvpZ54tlgHXbMjd1+1o6+/fEIrfkk/4kJUqk9WyeDY+OOPfyLm1s9B6L2itJLyV4XiSz3TPCPgHPzAi+PQ2JFhDhq1H+OCw24T4ivKy6BEIQkuTyJh4TzFyC5CyeGIgC8mYnhHxTCsw135hAL86mnfVWrLs82enx1oSePrrUhkSTjJk9AvDoBrxVzaSP4P10/Hg/yVUtlEg3q+77BsFqrX681nJ+rUtKpsVZpNahwYFzOzpTguD05MF6Bd351rfPLSw6M1+qHThVaZYDeZq3rJ4/17nvv673331M7MO6hU7Lp5wnazIAgoTj9Wm/qYchsAVjRp+KkkqUFoL8UlaQPOoU+hoC9YLdZPjCuTIShLzrj5feKJLtiEfB/Zjlr0kLABkFa+1THS+CwqcjdoXNFduqtrdfAoehPVqm/TfD9tx+vdbUqGoAOuuY3MYk88Q8E346Xr8Nh5uBs1uRgJjD321Hb+yNw0P3dUe2fR+DFfiSoV8OZ3njjTb3//occGL+ts8vHDa6fvKG33npXT54+5TDmXJVZVdClpFSJvlIoebZ+lXrPbEFFDoSrHl2sWEjQA/nSAopQWYRNxMsqB8aPLvTOm4/13ttP1Q6MLzkw1qhnzz/T7fZeE5FeaqfIToqqxNYrFqrzTcdHiE6bIWVeK+z2c/VO/+rtb+nm7EL/8Tf/rOYuVJet4shh3UhJfOIQRegBqMjyLCT8STMxKSaZkM89maEsqa5LDqiqBuJt6AplynomPmM099zAccPcROZQlMqma8VCutaq7xsdyAp14GN+fgJPKV8zA0d81+YFSAtygKWF+dLqfgZmFgOD8UY+0BzHgw77nW5e3ejTnzkwjkhitAOKElkWBYl0ljcSf7s+0p/Zfqy3xj1ti0ZiabbuIfQqUoRGFssddA/Mx1P/Il9JX2k2KUy1Xh02KZmYbNGC3Pxwz+gIeNFEJx/WTi7NBxzjnUDg6uGH8uEORauhLvLNWiwb49zY+GfRv/PJol/jwPjbZ4X0E8roVGtP2UvqSLqG1LRfODCeiX98BJ2a0oZYueKQ8ZqDYh8cXzMXz9n4OIZKBnSEHU5QUtAMBVQnNgBtXrGJumUT9vKWzRj1A7aakc+AIcD84sZc+keXj/TB9lZfvr9pdFC4IURAlVu0LoBLtWtpv+3H/cBiwpSJQF1fsXtRRMhxYFiIH9u0jeGHLoGuiABoUJiCQAMWxplHqJQCra5BJU5qe3ZbxQ6V9qKC0QK7YEF5gfNmqm1OOYBAbQ1DT6z3lNDpqhoutnYeMpcs0OvoI1Y66pV4KZFIVOQpuSdP3d3vtOdgY0bAoKdJC/Fg05PtsHhRzVm1TOrKyBycte6lDTn0nMrF+VqXF2e6ON80OOdD4SX5//rRU81/7rnuPvyhfL37h39KenUhb4Kth31quwWdJUM1StO3IGeWoqxFUZKMtLQFfYesjuWIUBb6MpEpgMRWVRUdC/iLhI1npFcDHhURKvBwf8WmXQd+Sdoloav9eGSzZvDL5PIwMiJVs6jAr4BfMpWFZ5fQFJc3/Md22DpixwPzd1bCq+tPPBgBVigiG52KnLUrTeYsRZFJ/4IYsxZ8Zz/YLgop6avgDH1VlhTd5JFJB2Q9eDPleQFYbm9+bNt7rzPYagRnwadCP5eGkc2pfe4XFJcH1qWD6YB7cB9r1/EBRBLosNVq6PQaetutolcWdV1psXe+GejviY0iy4xBsf8CTJqhcdIllOhS8GmBZoVOTz2xk5BvBhShSlt1P1AyVeg3UHW3UYWYcvx44/aKD3S35IEt82FPLnDcT+Q+caVlhE41zZKy/SKyzUVBN+nrhsomFX26PPFmLS3uwyW1Bn3lcxjAMazQe4U/VrYLC6APfyvjPEdn9FVItbzmJ804bUQ2Hxxu2WzaHqu+sAb3sl9PuBKiSUi3NKBmm9DiO6DJDWl+eUggItqz6wYeRYNOV1AElAT/RY7REbtMxIrlMTifHInbA/7eEQNbXnh3PO/Zt+zBO1BvOMTQ7XZiTzBpR9/Es3VY0HVhXXFp23Y9MQCU2im7XsL+CwJZjQlpDDNjR4PXJErRbz9kBtXPNZevhR/b1DJP4I/YcWZNNizUF483EngZif+SD1qprpZWt9+zGcU2gBKC+LkkvslQAiG1mJqgN/uFA5qvpaAL6YxhAI+GhRaKZlfICZM2aGMW45xsLvBs7z123ZFb94eDDtQ9J2d0MFOLlvzY/31XNTim+k49ZV+r+lppK+RatxXVRO4QV2NEOYvhzJFULYVS6GSckK8ZAS2XpfJzK2mT/Ya+9pv8jDanESesf9qv0Qygtm4kaEMXGjGZDK2t9f7/+DECXY2XBVer0XK6g+cTiJok4zzAIuy6oAH8uF0B1MDPTVf0ml7vofC8XwAAEABJREFU0ShbvNC50A6mTIopj62wUYaywI3GkC+IuzC0Bn7cZ0iRLvihrjghNGx+IO+GBkFng5CM2vowzNJA2Ahv0LgAergiQokskBIh3nBmgsrzhIJ5u+hAXLqP0WoX+pjGQum4nUiIIwgTceV54rGGxhcclzPlhBzuX/B9o/PAu1AaEINmSyL0DeZQUSGuMlIKtWt5LTvPybhI+uhZoD9Dd0SWA2uJ+QTjOuK5K1WRoQgQ/7HbbREh/xG/ji+zgFSzhXVeaLDsMzoaBC+GCJIqITmjWwymPc/ITaPnSsmU+ZrGDGHUbzZeMOxkm5K7TG+mY4Fmf/OG3v/uv6r+1Xvytf21f1O/8/T7lsqP2CLb3PQ8LfCYEdKwIB+sWn/tjJPqKCs4BSETiBTXgk6zPGYmPoVMCU5lnelqYb53zPde6/WKj5EDNErjvUB/Rsb5ddn4TvLzAg1DwKOWRIZQhLhoBZ8K92nu+H2u2bG5OBSZbS70TIrCeG75Mj/IysMxi2Cnma8kC8AoZRRiI2VdaxfITb2EbJOCLiV1kmGxDNZSpytC8k1peQtlLYHPFtmHATOXiCX/UxjJO147TGp0FhHeD8QCMowDscCsZKrWqkoOLeiSQCBDQjvpr6UoCwBeAIKvFDIx8wv2tsl+L2EQKJv0V8Z10OtZpwfW+J4zgB6fNvr0ZYYSPMf5nnXznvd653nH/pE1crs9nj5m865yYH1FBfl6XQr+ESkpmONqh2P37GHuwPf7zR3j79nDec/rfZn9b7ehBjGSp733ptflZuA9d8X7+ND2E147Si2KCM3ocvR8fL3HoyTkJYWMYx0cDyPvsrOkiFBmUj6AUhmJL0KlJGtrUQftihAlQ2DJcSKuZcY/D8A0FVNMLT4ttPuhDWFqQWGa2WKvNFqFGCjQCo0IeODgbkSmCZjxyWImxIJCigglIEWLz8bDfOHDrZM+MweI88PZy6wZYQpjOvzXI791MAxd4fyi17rrZH0COgv2Mt/jeDo8NBNMolJCHm9wXSmkWhqIy3LMxK/Xn4lyRl6mizz2bw29zuD/J4mxBZ+M8Diyt9rjD8OB+DiwP/Rea0T/CQOiqnrLNyBj32lNDHrP6NzT14o8CPDA1/PVukeEbJvMUDXwXIEEAnvNBoRaKBdJNCPfIkwCMKYCRfgirJwQV46hGXlmbDNjx+kBTrIu9IsrMRP+mA08wiMiFUDJhHaq5AksV6m0AR16JHaFG+cIE3yFzqmONttwuz/wPnXEl69znWSZDadKSvDCpOAsJ3+T17/Bmd6riXM6jp5M27IfsfeBdWlkXztL7cPZnvqWti32tx/2lCO6NtukR57Az563mEBHxvi948WrOz0HogyK0iMGNlDAeWkx6Di0rWYPhN/pDvyDwMQGCourkf6iJHAEOBEGC0Qr8UKrQ9rk5bf21+A+ZAyMm3ixYNBCWUtVVzugyonR9aEbdM4h7dXZpZ5yKPIOB4vvcKj49ltP9PZbj/Xo+qwlkYFJ0kHH4xqUItMVBpmx9MjEQEXhW9qzyT61oJ2UyNEPnWpXFCGccpRA6Tgo3lxeqKPPh60TNGbrgHECELqaZkeQXz95pLc/fF9f/ebX9e3v/KJ+8Ze+ow8+/FD+H6ytkP/s4kKXj57o4uqR1mfQ7NcqpYNfyhOBHy3I6XoD6pOhBe5IwM6asbEwvWVM9Oq6TlfI99abb+qD9z/QV776dX3jGz+nd977QGfn5ySlEZg0Mm6E1ozMC35cCHjOR5ovFwJnZCHYsRDc8cXvlq+FtxxSeczfyknBYvI/eONSaw5PKzaOSHlC7TkAvn111M3zHYfCHB4QkCfZUklg9ZXNwHCu87MrPX38FgfEX9U3vvltvf/hV9tB8cWjR7q6utRj/PeUA9233niC3O/qK1/7qn7hF76tX/v1P6mvfPl9Dr6rtq8+06c/+QP98Hu/qR/+3j/Ui2c/ZtLshIs1dEGSqbpgUbnmUO7xxUC9asVErZn0A33R2XrQ1eW5/O/gbjZn2CX04uVO/jd0nr3Y69nLUS/uQ7f7tXbThcY4U9YNSbbXBYflj89m/Tn9RH/p5rv6ras39ZtXb2jaPZf2L/h4cQ/OTJyGVn2w4KRKhiIAqZUZqYyigtBZCrSLgjIyJQW+FTJNmk9GVJaijKTHvQt1ytDnF2EgJzP/W0evWHTtX+u76jr4F1WPVxKiC4e9sziTxW/C50myqm3OXHLQfrbuNGCfrkjevATzVUhxAnNhjHw5ac5NxsPxqC1flp1Q/LKtqOqJ55pd0+PIQvhqKfqbm7f1J+YbXbAxvCD+12cbFeb5OE+yYh0fUDabS/WD50JVKalhWOns4kIXF5dar8/UgxMR+PvIB4g73XFoffPyuV69eM7zvY4kPyesAx8rdsTxgYTp+AwYJOMaJE/UQ6JVpwvVgiealfwYPs9v9C3Ap4fQv/XT0L/0KPQ1Dn5X55e6ePSG3njvQ334lW/qm9/+Jb3x7lfUnT3Vft5oN1bdbaV7Dh32lmOZdco9k5zEDyygo+czGZlCM3ynEPMTYB4expmDipHxR7VNFAut214xLz99ea9PXtzq1d0OHBZ5z2fAucIhM2bRb10/0TscwL+zv286er5P08TB9kxyNywa4X1ksbGdXE48c2shLwh7GKLFHYLJIPrUaByw9Z7F7UhpvhGhyFABInTSlT73H5uuswSNQl7v+14DsF6ttCEeVsOgYehUiQdjHcCfsRdq0J7a8DHrirl8fbXSo8tBjy96PQFcGq7OeuZ0x3yrMn8x9nA46hW569lnr/Qp0PIYgV/4uLTZdOSajUzvEnrn+HO96tR1yfhUhXGfVRV5l+nInCG29jc67j/TcfcJcfexnn/2sT777FNtt1ubHH0X+d9Ze/bshT7+5Ln+4Vf/pl6tP1JMvb7y4z+rw25kzi0tvirz0boalGrxcLs96H53ZC4d28HgjP8Tyh0bmg0b90t0vDzvdM4cXQ0VWYswtUCRr4jgOZFYXAQsvzTJKcX+8aHN3gc4+GTC59NDvCyvCbSRIft/bPE3kVMmjcgxgjvik+ZLYgjSjX/XF3U9suC7UlOCIajIEaqVPiAiiJepgRbrL2QKhYUHoqTSEMab5UPd9gKBPRzfW2ziTQ0iaWSiHKHhckTQifpsoD4DVOGd6vDfwPq/6TudI9uqFPwaMn/r3XSxXtDz+AXeDFRgLJo5rJibH+yP13DHBwbHk/8Gze3tjhejPbIetOdgzDYy/4zQa986lmpXeE65nS7YzzJeSCo11dNfSthstCAeOlgez5f9YWxz/9XdXv73GF/d3cubycmGAHvBb8ad0GHE6CN+mWk3va6rGgz4ZkNcX56vWOvO9Oajcz1ljX18tSbn9xp6ZOPFcSHPj+xlRl5WFuZOoa1jniCiMIkqFft6IO5qhnyZt0tcp1KEDjP6kcudz3GEsRCLXLO0PLNnT3DvQ25yxgHdJjphxRhxGTuwk+B3Kgt8EqNx6/UF2ddVjBWfjw1aXwNVbp4ipSxYKUT6xacLuXLRlod7ZNmzRtiUninmUfBDBVxmCH1E/C8NDtj4ALLXWMfOhK0n5tL2/la3Ny/Y87zSeNhpQXfDBL59OPFCdMKf6VuUCiXEDbDiSeiBBBii7fewyQyMjNuzvzwAM35BU3ChwR5zhoc0M5AbOeWeJbCzyC/SyDydiaOgvZRUGhpPMFGUW+LZtjTeSAXKotDnV0iWsfm9S/U11QGljVvgMQNT8yuqYtujtvj2frcjvidVxjhWeuKv5EmGQt6vtdMyR8tv3l9umeM+cDgSd4FOfRU5PNQzvmMv12Ek+yQiVKh3JZGjNLBslbZaiio58vScKsiY4Id8LVpQbMamjjfHrJ8N7o8ITBHM0VCBVmaIJvkKfhJ4/Uz1n7ghLUxNjP0TXY1OKhr91MPFgHjANv3X0HrNqAFPDx1+hIQaiGvRgz6LZhhbH8KSupr/Wx0eE332i/OCY/ZAvj86Lugze+vZ1dJyhG3do3uH7m7rS2JfoBTVLlWxbYfvK+1pRZpQIj7ow6cddJJ+y2h55mUmLsgD8DJ+D52+K3I8DDjYMeExlfYOmo6tSpnwR7umXysRdLHfSMgj8+21z/RweQZM9I/MlQN7TJd+nuG7MFbIalENlk1fVBSZKrWqdp26rhJv1NHTfP2XiEbm3UhMTsw9TE5sFFXwI6oYLF+pUCJ3AWqlvwOMYz0eZFjwg+UWuBFFxk14G8Tlvhl7We4RHY+A6/PD+PAmNNVYQgofM+fAGXH0iO4zJbe1pW8BprbOzuDM5IqFziP57shh3tF29BgIQV4h6eyTr+mN3/5LisO5+rOf6Ed/7n+iH51vWdMLe+3SyojAn6c8OC+2W1HtKn2dKvqu1z378w3v3pe6vDyTP6SfbQb2Y4aV1kOvrnQSY5e5SAKiKLIqsFshxqIEsx8UejOLCn4xbUPJVAIMoLcQ6yFCWbhdo3VjPzMCEzpP+EtYw+iIpo71re8rulRZ5pLQzlAtpUFGQGPUlgNL56E9e+wRm2WG1quqc/aJG8q+M34K0ppYN2bmk+efn2lVYk2PKYyr6OLpkH6pXkYJmaxd8Oz+fqjyYewKu61WvWy/M95Xz8869sIdsQivlCAl058J9BMszQ8HdN5zqGrYuWRfOSLPhH9P+ItmJr/jaSSOj6xTx+OetgNz66gJ43ms30tu70e9vDsCo1x32xZ6d3x8v7k96sbv9PTfcx7gOBL2GvBn3yOn7Tq47Nrc7nkvXmGrzbqiE8C+YwVeR86vtaBPEp8L+6WD7tlL3bNvvufDt+0+I3soZfvUzPbOOpSqnnGrrrImdFrBaxiKKsaNREeNp3Vnv2ffvdXNzb1evrjX7e2+7cuOrPETviTc0XuxaSThCRom5tyIHQ68I+wOe9YuAJnubu+JhS0xcRRLaht3IA/syS9HAm5i7ML6ZbBPIK/TXMVVQaZ4gEg44cBSUhHRwLngQHxtsbn/4twtNn3luDuM2GUWajd+E4Qdgwt+j0jVLOpsB2w5YPOuVtUoKrRX+tPzinQ7YkPrfCQ+/Jf2jodFreS50RM2SMmHuhP7vdnxSM7r8dOA3wqygoEMszEBCZcoi1S7YC4VreDf2wfMK5UFWjN7q4l33VF75t8Bm/pA8n4/6xnnEP978s434N+j9z16HjHYsiya0dGybYkz26VHv4uzQVcXK97vNpRrnSFXjw3TEOKaFYwPYj3QbfZfzMKWB+w4wUd2GFiQh/6CHsupxGea6QBCoRKpwvwv6FsylSEl7bhJr6Gk21OmCUuhGrQkzae2L3hIi4IOx5V0RDbbejZPiFVyQUe8Dl3lDKposL2L8F8ghyRwxGV6iSCrvsh79XNssRrwM22IqcxUZAEdEJBVPTQ3vAuuga5L/dly1N/gjCIiGr7HFPiX4rGJnKkZGxEmOiDnHp9sebe6dwxSHlsOxfcIc9II3ajP+MrzaJoXjQTlyHhFlYcAABAASURBVP7z2ctXenZzS9446HY3a3dMHeaKmTvNUTSCuyf3HJg7I8ZDDXGZrDh0kvDOA+AVzbTNIkNRTsCoZPEKJngQqJxaSTB2vxAGTSSTgmqWokKiqKVjknSqFaO151O57gdeADd6dHapp9eP9S6Ho+++9abeeeup3vaB8aMLXoQGdV0BUl0tKgaekzIwvAPWh70LMiQ8KwYV14RihsTgQ9+rrx2tGGk8yPL1HDJuri9VSfJLzBqnA+JPiqbDjEoTcCB5drp6+kjvfvlDfe3nv6Ff/OXv6Du/+kv68Msf6OLyQo3OBYvr46c6R4fV2YU6Dsmy65SRzTYLRmmAjAv07TQv/jMTcmYCzkSxn40TEuOCRbHjEPRS77z9lj780pf01a99Q9/81i/q/Q8+aP+sg18+jnYgDh8dCABuQWYI4C7eETUTSAcm+5aJePdqr9uXW70iEY/IEEzg/yMHoB0T4F+8XKt2RcJWkNSBQ7G7m4NefrbTlgXmQLJeJLqrSqlNv/X6nM3EI73x9B196Utf08/9/C9ik6/pyZvv6PL6UdtwPL7e6I3H5/jyqd5771197Wtf13c4cP9Tf+rX9VXsebaq2r58pmc//gP94e/9hv7g9/6BPvvkjzSOW/kgqO+Tr5DJIXFHjPR6crnia2Sn1VDwZxAPqRWT62zd6xpfPH78iEX6TPOUevFix4HxTs849P7kxUHPb4tuDhz8TedE7bmybjQQf293s/4r8yf6cL7Rf/Dm+3pZDsrjZ1p2z6T9cw3a6nK16HKd2iBPLaGSQIQwSPNV8BwlVRzvtai2eiozG87EhDti8wkf0aigPSOUISWxEQ2kkKid4EgmuN2N8iJ0xI+mue4rcVHRuygZT4i3RcQbLcKA8amexHNx1rPZW2mz7tCxqJLYkkVZaB7L1LgwXMGCGDwZRGxO08gh7UG7/VF3TjwkIUXVsDpTqb1QQ04aEzkBMwhz6H3s4g8nZ2cbcIr8f2NdFMQI/DmEXQ0b+FdlKdBZ6eLiSufAmoP9nnkZEY3n9u5Wt69e6tXzz/QS2N7esdCPLbkfscX+9YExQiQCJ+MyAzskQMMiDMcPt+AvrqBM41G6jrrS5xuE0Isx9L/4SdWfvk69e3Gmqydv6613v6Qvfe3n9fO/+Kt6+72vaTh/S4dlo/tDRzKVvPk6YJep+XPGHpN2bFQOxxndJ03Y0fORraWtrQl5j8zvPQvslg3h7fbQDhL30PAYP3/KnPzo+S0Je6c9iXnCmTOwMBY12j1n1e9gty9jo7d2W3yxkMhnjdA2D290XB6x1YEF94g8ExtNxNRimyy2QD5YQpT6PNZGAunAJmrHh4IjGynnJyPYdiVDHjUjzxGcIwvRSD7whmYBqZaioeuZk/h7tdIaWJFTBzZEpaRIRdqDb7t4Tq+G0Dmb6avLQU+u1sBKTy47Pb7o9IRD4ye0n/59dtPsVAk05/YDNn716l6fPLvRJ5/esJG8b3FTietzNrVPH21Oh8bkiIuLQSvauq4wPtVZRvJWQd4F+x44dD/sX3JY/BkHvx+TEz/Ss2c/BZ7p7v4eey34bW48PvnkM3300Wf60fOf6q+t/6rmGHW5f1vfev7nyTOSY7DxqVW166TIFhO3fAi4w9dbDl58CDlhY0zJ/EzmZdU1Ml6erVjf0JPNeU8eRszmE3FlhCKB4KHdC36QMkILTj2ydvgw9oBt7b+FWDE01PYT/IK7CDlnHfDryBjjujzyfMCXLgXXrhZyRUd+6eTDgMLzAi/HVWSScwxFKTEnZ02MF3IkbF6D5S08GJKxI7G5Y/NiW9zyMeQVYJsciM0ReZ2JEIlNqu29mJxoBlxHcO6EY5dFq1p1Rv47Z81Y2a/QD2RxOnP+G4n7CX4eT7MCmQsGhYT2zL17/HCCIy84e73ikPgl8XRj4EPES2S75TB3S+6zXSZ0C5QtNVWxRV+rmo94TmLSNvO6PeJXwqrhdOBUeFqu1s/EmxHoyEupfeVDtVvy6g0vMjd8vHWencARl+08kztm5pntdmQczcpS1HUVKPimasO6fXW5ktfVN56c6wkHxo+uznTOx4ehT/SeNZN5RtMBvD/zf51UUqxPhlDNaLp4fS0Puizw83qAqvRL6WTJ+AU7LJYRWMAx2NbNprxE2J97YmEEz7pQCFRFSAGfAmRJ6ieglWiTzcOP72jP9tMiBhkC3AhxK0BpJZWIEy5u1s42JfZ35NEtsKdxRL4ZfKtU+akpdA7ZX4XnIzFygklHAu8A2H8TH5GOvIRvWYNuXn6m+9uXOux3Er5dUGhiXZzAPRK3R3g53hZ4oZog2yCR1Paz2UgeIoibHRbGH7HPgfx1IPfMPnBgvwkC/fhqObaS4VJks4V1QJ2W24/IPNugEjGWTR/MiX+kRACDH2ZGTsg0wc/oC/hLSAb3B4JW9kod0Hel+b9CyHhenwwT68UCY+u43e6ZJ7uWO7qukNc79cRhwailFlXHOrAg+J495u3tgdx5kOfPkbwSRGFfF63YYw7sPzqgIkPzRYQqvDto9bXIpZ9rFuhmy9eFfvvM7daRIUIbbLVg2kULui7MF4Pb6cQe0mlcQqc0HsU2CiGl5B+qrXRdvl43LH4AKG0/ag3FfI3SgJ+MpD0AZEBH8w6QgxY1WOQxCp4S4IEhcmyINn1+eTyjF0CuAw/6zJSfA3pOPDu2DfbTgbg84quJPiFsgUdXAlsXDbZnSXXo3cG/q6m+2flUdl3BNgmESqYYKv8k9c5jgcJYhbgWbD0ThxMSzg6j5qu+qxp6YCAmKCvPHttDu+9Ls3uaBhSadsiopsMELeixn3VeFExCr6+F6TYzL0cd+BB8ZL7NxPIM5wWUiFBAkxu5pYhQE0ihzKJSq7q+UwU6ZCrovOCf0XOPfYvLidhutDJVSlUpKYbLV0QoIpWlqNHqeiW2SNoRoc2DmXxoMH7rywp+KiK0AJ63IzifAweMMwtU8yWJIVLwDPBtlRl9J+wxNZ2P+HTERjO2mgDrPjL3J9pdX+xv5J+wi/PQ2PpmUs2iBfzrH/ySLr//z1k0bd75O/r+n/i3tccGHWuC/dUPta0fkaGJsaaxKJSlV0XXDvv1+G6zHnjv3Ojx40tds7acna/5wD+wTzH05IFBpVR4FmKjaFExFWXWZreEDg+0L/TDgbjsuk7d0KsQJ7ZtBmPSuS7ACWwQ2GBhjzLj+5HyqKNzLv6HiuymDl16/DEg44CPe2QomcpI+pMYL0pJI/bZssbu2Ht53+V5UiCwZt9wsemRv5MPb0rCf5GcX23LhbkUjA9rE1LBn7WECAcxnFaQWVeFT4Myia1KTuuRZ8WavF5Be91jq15nvH9dsMc9Yw+6GgrjQwk9mQpkCBHhVmCG/8Sh6wPwvtfec3hPmPE3RpTlmhkwoZfz6sGxfDhoZi3hBxoj+5upHRC/uhv5GD3qhQ+GOXi74wDvnnf5G97hX7w60L7Xq7sD75RHbDwrIuS93grZh6FvdT/32Mr75/WmO+mzGbRCx2Ho1DG3KrbPLLCftfO+isPZ+wZ7dNm3mEz7Jao6cA2OwRV+W0HDMAxVvWlVye+m1vHAvL/j3ebV3VYveCd68eKOPfhOO/YZ1t3zt80FG6aBiJ9ZM8YcsccB2+zZb97zHnN3v2XsXVvDDuQAcc2McV7ZcSh9wJ4sxdgXT87Qwd4zMcBUAgsntV/KEHYSMgaQzY8hMU7yOnmHbW3TW/aO3ufu8J3lxLRQkAhj3mOXhu8Y6GrR0HVa9dibsq9VhSArkcQcoGi43mPseY87cJiKu3Vo9Zl9yaIJWZ0jXh/yjsTjBJQutFpDH19V5gtSyrkBLQRZwUJRQklf1xf1+GDAB4XnKNLMvsS5a4ct99jsQJ44kKv9F5xueJ/5KYf3/z5x9d9nXb/EfrYhmjV5Dui9pc9xOwypi/OePLJq72SPzjc6Y25YJthL5MJFsxbszeuUgiO5hTg9YsuRsyqfiYn39EBo+8M5cSb3GZ/gktyIUu5PlOpKqmZRyVBKjAJCyohTW0iZwTjp5A9KXj4amSVkujO5Rq0BPKX8OKK/8+RkOSVoZFv/Vthu1aWGEsDSzkFMPxgnc0e2jJTnjP8fXBccGK+HwlwQ8qQigaiKKAqgAEPX6XzT63zd6S8No34Mzg9tgwwV6+YYKVVZivghtpBREu7RAWH37IW997pj3+b3igPvPNODzQK9eE2W0MN2nMA/AV6g7+OXt/oEeE4Mv9rN2h6LjlNHRPVAJ0KQc4lDgwO5KOFuH8rl6QeNxSxyAwTFQhYNJvBmBWTC/bSplRMFwOIojwkpMxsUJkRFyVqLOhR3vWTF8J1Ww4rDwHNdn1/p6aNHevPJU7319IneePJIT59c82XiDKP34BbVAr2arSzQKdCMSPmy8hYzeUxwLIODwGCc2lWV1i55ARZO8N8wXrEYdn0vhTS37DFRXZToFIDQpSfBXV5f6Y133tJ7X/pQX/nG1/X1b3xDb771ttbrNfJ0GtYbbc4vtT671LA5U4depfSKCLUJi4OocJ8c5LYZ280YfwLsxBlnup1BBEi2pHJ5eaE3OUR//7339aUvf7kdGr/9zns6uzhHskWLJ15ICCyPiwg5UA2FekBzIpD2JNwdC+g9C6kXU/MsTOpuXfVXq/Qr+Oafw0a24chL0Z7Je8cLwKubPcl6FCJCHvtnUa0rDf1a69WZzjbnunr0VG++/Z4++PDrrbx+zME5B+jnl2f4b6NHV2d6gwP3tzn4/oDD7q997Wv61re/pbffekM9UXzrA+Of/kA/+v3fBn5HLz77iK++e2wg/B7wKiSbDlq9HvOifMnk80Hz0BU2CYG++As6HTr4sCoLAX4UC+dBL9Hhxe2oF7ezbjnwO4rD4nqtqJeq3YXeCenP33yiVxcr/caTK0Xha/z8Ujm+lA7A+Eqd9hxULDpfpda8/Kzg2xFLpYRCUkQoM1Qcn1lUDKXQZnulBNKMYUdPXqYVt+hs7aHTdSrpOVVEjQk7a8ukv2XRP5K4MlIdOnaNfkI2ieWFhWSSk5p9JJJfVyu+6Ug+ndbrjjlWGBfItTBmlohropLSzxLiN1gcj2RTL8x7Vqg7vhbv4T/Poa4M4BRy9cLiN+pLxzv9s9uP9ZsX7+jl2TWHFefanG2waZV1jUx13SDHSNcPylKUtPXDoA3z4+zsXKvVWu6LCE0sUNt7FvfbV/Kh8e3NS223PhCcNLI4Wr89cWk7eJ6EhDxSMtYQkgxaHkqdrqD11O8abdhHtElJUZCp07Op11/bX+m/uXmhD67P9fTt9/Xuh1/RV772Tepf0vriTc3lkkOtFS/D0j0vxwf84ZzjhHxk4dwBXmD3lAfgyLxzIm8gyTKP88wmbZL1OPBCbTyDD7H8T1M85+DqjmR/4GBhgoZpz4xZoAUJRYQOpdPvXD3RN26f600OPZ03JjZLlgVU/CNNtheMR0q3YRKGRxsfQXl60qkmm0xIwfIJAAAQAElEQVT2mTfar3n7GTRFhBx3GRJI0J70WjbzEfZM4rFjsRv6jlizz4dWDn2vQiwuCmJ50QIJwkDDEBx6FV2wob686HV13jW4prw+7/WI8nLTaTNU5nfCP7SgyBG7OH/d3LARfLVjY8okZ73p2LSfEefXFyu+5g46Iz+s172GvqqWJO5DHbHXJc/o42Q2HXcaD3c6MscPu8+IuWf69NOP9MkzDo9vb3QkHm2LV6/u5APjZ5+80GccUv/W3W/oP6p/Rb7e2/2SPtz+CvKlIlJZimpNZpeaj++3B9m3Wzawe+bRdJqg6kpojW7nZ32zwYYc3GTlxS6Rk1sFOQOjN6CeEnz44Q6eKZofHEcjsTQRA/YZacZdDWxvP8/Ez4j9RtaBIzloBNfxYn8f2RROxIkH1BJNfuuQtciyuN3jpWjPFeHM3hv0GZqCAWI22UKvrwAXAHGG9o4Dtt3+INth63Vof1STm3xzfIhTRNOInNwOM5n0zAPklZISWl3J06ExsdZj60Qm05+Yi16zDN5Ez+ALfEYplLJ+tr/5+9DWG/qtN7e86GzZIN3xonPHunjHi9Q9clq2IzQRTxBAl1TNIJZTBRm4aZO7UH8mnKZWr8hUu3LqC4lO38zJRSM2bxs6YuHu/sDB2p6PT3viZES+WUwjLQ9/7EdUl/WCCvQCvxTVrqrWor4vrIe9ri/Wur5ct035JR8f1u0lISQi0Ll8JJeP+Nf1iFnJXiEaqNEszJseZRLdLOjcFKavACl0Qi5oye0WSKfLPll4tr13xN4Ofx5xoP3X+poexg1FPIBcil/AbXp9BZUHWCSPp4E7FAEo5Lv9RCqAWUmsiDkq8unCwfGMHWeel2Zr+WIsquGvUKYUAMMYt/wxmJgPE/PS8TxyYLzb3evu5oaP5M4Ne+SZmn9nAtK4s/GJ6dmCAjZdI20xbdtFXEQg9pEB24EGjbnFfJtvtAl/BLZdOHzw3LUMmA1+QgcAHiMwQWOC92wi5gHDcPkzINpg6uGMnaGxwHqhdCuIFI4vwlP2eVdTHb7viKX6MHaCzwif0frBy4c1B/LtgfmwIGdX85RPie9CvWQqMXApFb6JbrPu2ac4FvbEg+NOjOvhM/RBzIa6LlTJMdyKiJbjCjRqLbSnKrIUOmukXLrPZdJW3Adwy9eCjDN2tF9mZPdzIEmIP9BOoACZp2d+6VGD9hMCe1HbP8v1B2j+o4F+ftVwJUHqAYLSoHYFvwbY0K4GateJUAS93K2p/SwnHNoWnpEAP/FrfbD/a12sz+egBX8K3y4awTOwFdJovQEINJrOzX0pbX3pSmLPVJeA64aKXYFa4mRf+gLBLaIUSuoVvFIL9RRNeFBCLE3EolkVSZXxjoe+FvwKP8pKm8d+AfEQlovJNLCczhsTBA3MEkVEA3EtgH06EYOj9z/Gw8cL+ivoNLiSUkQoKMU1K+SHLAW9CvKlbAvrYxuOzoPk35F5PkHTfDLBrZVhKXm8RD0Ynyq2UQcd8mwpqYiQ5TIty2+gUZngFvcXdA35mvHPhK3aPEKPydB0mOieJdACWymFORZ8OmPbWTNyncYsMg3IaMbgM+0z4w3m7+eJ9pH1aYQPaoEnvfm9P6vhj35Rvuo3/6/6e1/7D3WP3IlPu1pUu1RFrwIIITz2yNo7kxgCHQo4xTpjw37odLZhL3VxprOztTbspby2rDlUdH3FOtPXThHYr0FRJPWSKoxPaEVE088yK1Juq/TVLMpMmlLCCItClmHmHaPpgl5Tg9d513YDC/SOXNJ32fLQgG+sU0GfAs1aEt6pDOgx3nnrwJ5rhKjtlRlaMcZ7LR/gdh5XEGERuXkRJnaUIU0gnwDKEtAMGbdWyR9d4+HcAy7wWuiXuq5oGDrZbgM2Wq0G3nt63nN62VYDMnfmhwyCQ/Ot+VKZ8KHXUa+flvfAOnpE7mYD+izUPIs4WdhDzBpZz0fezY4cjI7E9QxMjPEe62476ZYcfEt5x8Hz/XbWdj8BI+2TTn/z+Mhh8ci+9NhytrBX13VNh76vlNRbWdR3VbbzMFA30F5rVcXeGSktrMPmzRrhffmWd5fdbseeeiSmF0gnNjOUNqZmVVcAaAzQXg2denzSYZssgarW8Yi8O92yJ3vFR/wb9vn37KNtF/vR8YTIUuiLCzvO+HkEjqxZe8CH2DveXw0HDocn8gmhLu8Pj+Dt2LccSaKeB7avYcLeM2AeS8t8ixQnMM/kpwAuAwGcB0xjh73v74+6w/YG7/Ocm0FtcTWRAxbooiB2SFXbwEDcdMyVkkksSQnNsJDMBctj2Ubm6AkkXM07y6LRchPjswly7jEj68R70OggDqn2RR3w2qaL8QwhRYQyAxlSFbsbr+trq2fBpdA6kid3xNkOm+3hs0cGHxjfsne/Qc+/g0/+D5wL/WvrosE8sb91PIJreyQ8VtA89/vdZtDV2UoXlG7rMpWWA3kWxi62DfQXDoxnDsTn3ayRmF1oA03S6RdU8sTS5uo8L9gVv3C7P+FXErolwA4r0SBaf/uBZyjpRVRoSLbvgp1FDCOKWjuNjbaHAG5zvLS4kxQR2C1knw34ricfdfDsYEnR6IOi4I+4Mp1zqs55zzvj/dT6V+epTGWkMcAMCZ/TwnxL8kbVh/2ib+Wkvz6BE4uMmh4DlEzmVGEcfUqyUbIPUNv77jwXif0tfvIccE7xO59trEWMEbyE7gtA1FhfOqzj89s7PfdfYuHdxAfGFNpNwZlHgT4laXi/zDzPGpk/eaIGQeQXRBrApFnSlqMtAONZAUV7ontpzBdw0FtujwglxkqXQAHaswJlUzWKOqKzrx3GPNejR4/0+MljXV1f6eLyTKv1qgV9RJzoFMQz8AwbefGcqdi5YZqVxMYBbdd1CuiKKzNVcGgCEdKMcayO2zvwS6nQTjBDWRJnQaPvNTCBB8YMfdV6PWjDIVjPAhDgjAT3kUS9JwHdk4zu+YLlr1h3fA1zfUuyPDDJFqVqN8C/SjC3bcT1uhR2dP01nMq52XJBTrrBLsraY4tzXV5e6/oR9rniAB0bXVJeXF3pnPr55TmHxxsOqwedna90zqHJOS+P5xy6rDl0GVZVFZ0iUpmlQUF/MVEmzlvG/aJPOQD735H0/kKkvsTL/T2HrDuC7kj71CZuYZIMWg1rbHKmjf/HgcNGpesRNTRhF79cbFkwJhKxaM0S+DjlCTJgy8261yWJY8XLwzIfdPfqRi+ef6ZPOaD5+Kc/ofxUz1/eyIuEk/1I0jIdhRQZLFypi7NBT67XeuPRRm8+Odfjq0Ga9ox9ph/+4If6/vf/QL/93e/rBz/4qV68vCP1FS1RFVFU+07XV5d655239f777+udN97UL3No9GuffKTfees9/REH33PpVMAtmSolsRtQCvUi0VZr8qI+6BEv6RckAetV0DMzGJfKCEUKcBk8n9rcnnTQKsftSIy0TYETn6SI8A8gLkfpwjq1oP4MTMTFhI0nFvixgRM64Y9+C30nmKE1AS5nYsh86FEij2UsyF4y4CWFTtfrEk4yMFwMbbxOMb7V3f297oj1O77Y+utVsFn5hWWrd6et/r3hXf0oBmQM4qPTql9xELZmg7lmPvXoHyRn5GelW0gyi31qwWEfCFZKUe0qMqYs75GvyyO4rlse63MgCTrx+aDLz5aR4bLJXL6eO64rpAh+5GvRqbYgH9A0pJ3GLAW+g4bVhnlzoYvrR3p58bb+2tNf0z8zfqSn52utVquGvFqf6ZqPWG/wQWRz9VjRrUmglS9t0Q4qdsj3+j/d2fGifMe8ecVX0lsy7i2LqzdsC4lxGHqdQXNtoN6hN07GPiM+nIgfqWZQn0nKE/QnHVi0j8wn22RBcauW4ByYv9+9fqJv3r7UOQebM30zjjNAAHsG+hV1XVEFt0Pf5vtmkUWm8xpML6CZmSq1qCCXn8Vl21LIz+7PQn+DVDImQtBamn0XFhMeaE/mS1VXO/UDNu6HFgtd16mDdkWmQn6NMuOREXFHKWfGhGqX6noAnCxBTMzNBgfiYk/cjSSsnj4fkj19fKHHj8716OpCZ+Sjrvaa5yR2QxM5azwurcQsgpFCUmFzhYrIUzQMnSq2iWAMSLd3d3r26TP95Kc/1kcf/UQfA5+QGz599omeP/9U9/e3WojfVd/pt8/+lv7+6m/I17fu/gu62r9PTCxq64N5kw9dP0wTC/kJmi/ZULndC7QwXoG/ZTB0NTVgn82q0/m6J/5qk9Ptlb6K3lnSw4iZCZhRa7EIwv2a+Zng+3ruLHRN6DWSa0bmVCuRf6ZOsxYjMDrQH1E0Mf6IfAfibc8Ly46DTZceNzNgtC7ASN0GrRiyIo8UbewEb+s2QsNjTMsbc/OpIdVSZF36vuKH1JEN9Ja54jmzh2c7SEMGmtFLXCEh20IKNN0DMpmuZVnAmJDFc8PtB9Zkj7dsqK3MZOwpfizDgTnqebqDxhE5IQnpVKJD6YqyFCgGeszNjlbR5plhPjZ/Tsg7a0Q36+l+/bFrUSAuU4J5vMhlQBEjyzQmlBqtGzB7HLgeUCL9ZDT8KZpChbgv+DvpioQKgszIPJILRuw0UR7t01Yekeko2+I1jNjl4H5K22rC53vG7bDRHjgyzjQmPo7P4H0xzvotyLuoXVbIoCYsTcgibIZgpVbmaafKfC3I+DkahjFPkE+jPNQPr+FnSGekIqKBu4MfHgW51kZ3K/lR8IdubhMAsAkPMr5LkV+XBmq2XAQO0GiB4GfnT4OCBsBj01VXGItrNNpP2MT2sq1G6hM6mVowMAv6EzOO/ZJFQsiJMcaZHmJjAb8JEa1bJVOJIB4bmaYC0CnJthoZdyA+D7wE7uwnYtRz4p6PGZ5/87KoYu9krOfSEZlG4sE8Z+LT4HbLCKqsByI1EZbAZzRyi+BubQFi0h6WIgPZUrWkSglVeNAkYbsCTl9CPbFYaExaX99tLP2hVET6VyWzQVImbcGYkqnahTpoGMwni8eYw/Kwf5mRC4CnoIl4rqEHNQQ3r6Q9M+SxpVTQQqYw0w8W9S/uxaMf2l1vtgGJ+wukh1pEyH/4kSGSogDmRUPSL4Pg9kCTamuKDDWZHsoIKBn0x68TfyRh/BfyPuA2fNdPY6jJIH7lvgZJldag1aAgx4Q67GibBiVNCMj9wMPPmVIp4GL7CrjudstjOQwT8eNn+QqPb2FCPlkIl0WnUF7wD4BdF/An8yD+nJMcgwt1EXQMbwQc/45r0w88nAaCDjMJdcwJeg2VeigQNJlLSRkRKpkqpRA3RaXJTUmbuMzfQFUmZp/O8B5Z00b2BkfnN/YJB8rDeNBIrpuRG7LCFMpINT6SQr5MgdIPCBhBf8nGP7OAXxT8WV7rjEEWbMAIWkW/FIyzeOkyxLU02z1Qbjh0KSKVCkASdJoRqGaEuKn5xs7Qn5nAMzgLfL1HBEPGyxLIlg1qLbRJq+21Pvztf1XdZ1+Sr/y1/42++95vsIfE+iw2kGe4mAAAEABJREFUkGn+dJ45Os+QXyb7TFCFsXl4HRjJK5MB/mPLSbMOvAuOHOJM3kthZzGmMP+6rlO/6nkXHBqseD/2/rarHTKFrFujaz3gZfoG80UkCTonuWYd4dViJUP2d6JjFglzCWJUQu0Kl6ksRRUZevZhPXJ0lf1EV5TYI6CRjK/OObR1QC0JfjQw/ZLZyFrGkAQ58lOo7w2pfpWqXVEh9ipjS4NQ5bmDbk/Zd8aRskp0o43aFRGKSEWegIoKDGrXtf1m31fWzVSBRiJnIG+EpPBwR8xyqkbKudutEz+YkZhS22NOHHLNvLvPU+jIu/tut2jLIduW93eXuFDm38HLPBbGj/jOtve6cYJJLt1mGNkrjOxzpmkmNGfixbDI69KWg2e/09zxPrPl4HbP4fDOaxPvOl6ndhzu+S+X7fejHF8zvGaZ6/Kgi5U7gWNiwt/mEzTZPyviaEX8rIYOPxQJ2zk2FmhASqirgm8dXz5DWLM3XrfDtyL7hGDjXgAUpZgZfGQdnYCElscZHB+WyznLMKLzkfxwAPbt/YIDdIzn/eIIDctqogFZ3IQu1Bp9YaMHwDkTznFOdDk/2G9Ex5H1fH9YsOXC2FSWbPpV4rUil+kfmV8H7OZ5dgTfpe24x7YL/ijymKq+qxr60sYXhPHYZZEcw5iJ2Jibr/YcFu7IfS736HQkL842IqhJvHXEXdelDIVYRgw5vyyatYQknGL0I3bYsf/f4uc7fH57v5f9fCQPzDjEsfef3Y36fWT8FzhjmtBbjO+7ojN8swHsp9XQq7D595owYe+T7xdNjEM00aQj9ttjrx25iWYFNLr+NKcLMpdi2xXmUSqCeYHe5me9bAfbwOVM3loQ3n0jhI7QPLpEZst9wL4uZxJQRCihVTJV8kTX9NrYeWJuTOTPWbBSpd969bVit0rMFWWiLLf7zdvxNOOQhRE0N5oVn3XEbcOlD2dJ8I1EB0WLIfOb0H9Cbo+3DIZfYO3661prH/ACF7LgE2zoaDqQUfKT0Ar6Z2gciOPRQN1yjPhw71ggluxP0xdjDG2cxxoEBbfrdHntvOe854YDZP/Xl89v7vjAtNcBuhG9FJVD6lDKV/jHZnhdYjRbGEHDUtMf0X4UQQmabWElPcpAh28IRjNsyVSklMEzEElJmwOh73oOjM/0+PFjPXn6WNePrnTJV831ZlBfO+iEBG6UVAI0YK+FCbJoRqaZQA/oVXD71UqlY0wWSaGkvTCmArBVUwMBTafre9mhSUdIKp5IfcekrA16HD10RWsS2dnZhpf3lSKSAJ/kCb3z4Zn/vR4fGN/dy4dqPjC2oY8kqgXc2g1K5BJ1B5UBVsT3AjQ1KKnT6L4FXRaEtC2lYFhRrb1WmzOdX11zmI59ONi64qD46vpSl5QXHICeXV7o7GKt02HxwIH7Chiwa6/NWdXAgXGHfhGBD1KlVJVS4B1ij6UDi86RTcEPWBj+7ZuD/hL26jjo8r95PLK5sDwZRT2+Wg0brTlAW2/OobtGvk4LdEeC6cCE32KXI0ELcdUMVWj1D7Z0IvG/Wbom8c0cct3evmr/7MCzZx/pk49/wmENB8bPacOmPpicmbiLFiwhBbR6JuAZh7SPrtZ6+uhMb3Fg7H+eYvGB8acfc0j8Qw6Mf1/f/e3vUf+xHOiz0BPZlYXJ3mOzS73zzlv6xpNL/elPvqsr5PvuL/1p3T16Ex6pzFRJQ1HBRrVWFeSPkooIddSdDB9drXS5WWk1FBVkMwRlgpMZMkSkslAvlJHiVkS0OBzJlLbThL+l4DaIi7L9LuRxMlubXFgBW4xkWCcF23nC3vZL6waffKOZB7ePJO+JBj8zUoE8tWaTvcklKWATti2lHq6FEhKNzoh8BzbeLabxxx0fQu7x7Wq/1Z8PfETy/au7je6djFikTKbrOg0DNlmtteEgtue5wGhBdvvS4LpjIyKIxZBtW8GzfWdscWCRm+DtuufEhC5HEt8BGKlbL7dbVkjIOphea0N4y9HaqXDLfQbjG8QVEUrmQCUH9Mi5Ob/Q1fW1HnMovLz1Fd187df0yz/4z7TBbgscPP8ePXlTTzkwPrt8oqgbHRYOjNmw7ViUtsi2J+YP+GfLHLjfHfjocdDtneHYFlotwWHgoA05asMh6nro1SGDZZzQ1zJmSjWt0aIRugeS/QHb7vGDk79tEoHshpQOjP/e5kJ/6uUneuR/axP7LNgQpZXQ6WqqEq8d0OKYOGQoGukEPAR4EdF8kfQnuKVWBfVF/Gn0pIiQ2wrttRS5zMzWLq6ftb/bjdPiwYfFDXr15LKuK+q6BKRM4pulZ9EROrOySpVNTEd/31dlCWJxZiM06gs7jOrpv77ckAMu9OTRpR6RC8/J0V3ttfBFdh6DL/AClnYItzBXUAUekv+GSIVujxwD/q+10A4+OD97YPzTh0PjTz7+qT4lt3z22Wfa3t9pmSet+oofe/29N/8DPVt/T75+4dVfUB4HHfHbET+0krg44tsWv62cNVJ6MwoKfBMdi2zvrvkqNZAb10OnjTfFlD26lpLqkNNQMiWUmaEz2zeLFHKLWBPntj7NrIug+NaMvCOxORKXI/IYJnRdFm8+GMzoDFOABjljhO6B9WtH3O14MXAMtjHwcpyO9PkZlsRvNvDwxf3o7r4Rftb5CM/JinpeRqoie1cr/quKDE3I47myhdceurbZ2GQTVyC/5QpWRcl23DMfTHdCP0hqQtYj69OBHHTwxrvxQyfuDNuJsdYJuQ7wOoBrPra/I0+gJDLVjljDvgu2sLyogt0WOaZneNnOIzRG84POiE5uR0BG6HMQDYHIqNba/GwaCzKgVqPpcrLwkhLEAKjiu0Uz7RGhgiylpAp9EQHVmf5ZY+M9qtkAXe2LI+toa8fmE3KNyHhA1qNxKf1sfY2za/rzUoStx3ls9nP/xLjJuAbiZUbeRRKsFRgpIiSDLEsosxCP9mOnij9rSdpC1tc6WGeMJz2MocLtfrXLtN0XJZSM1RddEmPSfqEtFDxzu3gAcTX6WAVUGUWvL3IsJmzx4tLNDYeKnyfGNNtDy+MiQgGziKRHzf4TDnKs7Mm5jt+j7UQMmGfgj8I8LfinsmYVdFe8Hod/bEfsP8+zrH/GoowQLFSSMrBTFAWQCv6o8XQ8HfDnAb/s8ZH95P3PPS9se+aGeVdeukoBX+KlHF72lfkRrI4v62c8+6754MGHoDfd3GccG8ecDdlkUpOxZDKXi5KSZp3klyr69uSkDl+hCnsSqZUKRQQPKYmSQSVTtWSjETyL/mRcZ3tBx7QMhTb3n2Ramnwzv44Lg7jc2uSlLoUiTLeoJACthP7nOB4UxhIXDwx0nx78Zj4oJJrh4hpoP3u/Hkspy6xknUiZR8AnaRN9UIYGv9RbE6VxDJEp4xoUdABgNmaNLw/NN8SXWdMNWgBS6HTF61rwDISfQTTNBsrWEfwW7FC7gr0LstIALixaPJ30DUWEEn8U7J1JHVBIMzFjmLDPTEAsDdQuj52IHYNxLPvM8wyusN7Sxi4tH03USSJyG0RbbDQcKM2ngTzOavOAsYhDPSyCzAeyUiR3kZIyiiIoLXOLmdr0q6Uo6RfXSZaFmhgX8jUjm9fDkfXhwLw9sIc8uE5OHJmPli/Q3ZCUGYkcqdNoaJ0qPIey0Jden1gT0vVQhDSjj/VdEJqqfLk9IpSNZoAHCNxZ2AerUvJIu2Ru5QHXbRhAhsAuDKefVhM2fWCiPhErSNfGM1QBYgEsYylFhXlwdvOh3vm9f0Vl+1h1eKlXf+7f0PevPj3te1o+DGQRblpYP9hLYRPbZoKHFIpIWY4RO03sX0d4Tvh14nk0LvnnSF4aWU98KBERKvDu+o73v4F3wVWD1XrFgevQ/BURwmDsxWbkmBvviVw1AqY9Q996Leg+mR+5DBfKdvQeoZSgLiBkUs04n1eStpTXna6rMtS+8pzg04d9IrPJONDekTe7Cj40K/VKvQABHuwVkkoKOgEkexPA+a5LGTfpdGnoGN8xtmt/oQF800wJdmriSZTB8wkiUqGizALtqmHo1Q+WtaiUBEIeZ5CF0cNFQ0TwEMxMAGM5lDCVMN0DBHYN4R7xaqat/yYxcM87/AhiIlTXdSrMo1nRDprbvhS/nspZxvO+qj3j38lrP2MXmNgvPvA8ci6w40DznsPi13+DeL/dcwZy1Jb27W6C/6gdH/73PHufZB8vdig6WQ1rgjLtnom7095kUkRg706rocM2lJy1dMRVRDnF7CwhDuOi6bFadeyLB6BvMDCullTAxzEczBlBf+aQcLQsvKMmPFZ9z/lNR2wacwFlwR4z+k/spUbtnSuIca/7B0rHum2xmB60IQGPkC83LXMQ12pgO2E2TeYLuDSMxPqRuD6yrnveeGzJolKKenxSiR3TP+LAA+B97NF7WOQ+sO4f2NPO0MgAv1QNtdMa2/QdNDJgvqAygHz+ncA9eO+A/3fQ25EH902XURN7ff9XNIVxtRZVYriUlCFSjcLMr2so2uxjHzW/49c7DozvKHd8GIAkcSdNzQah/8vLg77KvPiXN8VD1TN3fEaz2fTkhR7fVuyeUJ8ZN2l2bOEfwhD7LYBEmtEO3f0eTVQo0Lfgs4qsBVkTuUsm8hZlRBNzIjCck21DN0BJS7P/jGyzbH/Hon05wszlkXiwTxABWUNpGzS6qYiQfXuE7hH5jhM08J+4LEffVdn21fKUokjk4LbdnKtHeM+A5QkFsqZ68Dp0yAhZRkNEoENK4MzwsowT5UKse7xj6UP29GcI+YNIVeR7PX6m7URf0JAiQxEnWhPyHnHOgXlsPNvmiPwH7LonFqy/28QVHgdkJHRM4wR0YYOFnDLJ/xb5y3ZgfKsXr271ig8GhJeidFqiw8Yhc5av8I/IUgY0iZa2FgVMohSV2qnrWSBW5+pWZ8AGWKtwMOAD0sQRmeAVAIU9rmSqZiVxdlp1g9YcKp1xEHpxfq52+LjeNBo9B04dhyodyS5xjkKKBiH/4Umipna5JWVeiWNqJUGWqkBOgRPwLCVVMmkT19IM4sA4wSIb0U6nU6WEaleVjGGIIty64OdFE1HtDYkPim9e3eiTZ5/qpz/9SD/9+BN9/Mmn+uz5C/k/XXb/EVxiR0IWKbgDviazUJ7oUXEDvaGEUSlFAza5uLzk4OqJHj99qqdvvKGnT9/UEw6yHj16rMvra7n//Oxc5xccID9+qkdP39XF9ROtNpfqhzXyDyrYLTMUKaUhxAVvglJwLPSVrCqRbZO3ELDzURweL6rgXPOic8sXy4nFQnM2v23WZ3r06KneePMdvfH0beR6W1fI5H+GQ1l0ZLPhILNt7jlYORz2WnjZypjVkVB6DoJKTNJ80PFwq7tXn+n5px/pUw6Ln33yMfZ8hg1fEpz3HLbtdceidLcdSSSj/O8SOglHSQ1d1YZkdHE+6NHFSlcXvXqEng93urv5TJ998pF+8qMftr8ROLEQbJIZTIIAABAASURBVDYbnZ9vdH11rkfXZ3p8eaavzp/pV//+X9H+jff141/8MzpizyxFlRgqQNaqYsB/WQrqARgyMmSczbrTJfwvznu+pvVaDVV9ZyiMgw5jCrIW4inbuFQyNiMVgKfVTIBM86wWhyF8lVKe8CJC3MCiYO7JAxbJY0Z8dQRcUsjxS5cxqIMDwYmOiQQykjBmeJiJZSmwKMhRKCOixZ3+iWuB1gKthaQ76sjme7vfaceh8fX2Rn8xX+qv7Vf6z8aN9so2LyYSnJN1ZpHnrf9m7ubsTOv1Rj05oZYiQynWD+ZwmEnilu2UAEO2TdJfsHkECwzyYSIWdhIYSfBwHJFn1kwjNyotgB7A9QcrPBStAz4R0IZmKT05a80cQ66zC+bRI10/fkNP3nhLb7z1tt586x09ffMtXTPv7r/+6/rsm/+svvR7/7EKGbwfVnyMuSTenzIHnzDf3tTq7JGWsuLAfNa2LdIzc2DRAVl3+7nFrRfYHRuGIwvQolRHTPVdR6x06rq+xZIXhBJSyVAFCAFEhxb6HsgjB+w04sMROdBSaNwg+EU13bKw/n8unuiX72+0IlbcnnQkhAqxXEpRllRGKiKAEwWFxCMQygTAMW5Fxkosux6BH3TCt1lD/GFQlpDHREo8yhj244ycLmlQZKqUip4dm8Fea/L6Zr3Wmty+WvXqB7cDbDC8yagd+OSJgHaDbFRZmMYWgwfi8MCh+DgeVIqYd50umINnHKwOQ1WHrolACxuZCXuPfNk/kL+OfF3GdFpmtVyX6Fo+17Uos9CRLa62fBB5cXPTctGPf/IT/eAPf6Af/eiP9Mknz8jtL/HzVhP+MJ8Kv6Hr9Lc5NL6vLzVMV/rF2/8iMTC3BffA3DMciYc9cGC1NeyJhwPPR/p3LOaOlb03MtPJuxGBftn0KSiamS0uSs3WZj0LOPbHaxBXAHZGWL9IxqRKSsEf54jmG/uHyfPaR+KCFBhB7XSbJijoucgyHskj1nnGiBPjT7E4yzQiPA54yDluE9QSmWkFZ8Z/GF5SKSHbrGC3VoJDsxZoLtYdpgvzFZGV1qEkY7LVA0RYsLlc8NMMUCLoxDjb1xulCTln0zCA7DENkJEbqSDy+c1geLk94VOxbckTr9cogQyJzBFIxB08n/oWRno8T3Gqv/4V809szhFB3qRPBN2I3Q74+sBadGh+H095DBIRoQLdxsPP4hmeA3Oh64pKk0vtmqE1QWu2vWAwUR7JDzteLHZsCPe8JOzhMcLDfTM2MEAWeZtk2E3CTKKrtbWf1whwQRylfzDcgiyLEhQeIhW2T0lV6hUf9n1lXnveuS8UIQV/Mvk10BCSKMRjA9FgW52kWSSon4Bqq39Rehzsmn2Sh0gGcxvfcdZ0MAkPATAJui1y6Y24wbqOzgXEieNjpMEl6BbFBWWcAB4Z1kU8q10LMp14wQhf040exAmVNgqZIgLcABPJ8JH5EqHYmDH00KoHFNk21T4tHkMPws6A/WU4EicNnCOcLygts2UoWRifjeJIHLjND6FwASDtA8tmG7fwzI0sanbxmNbnRvoj4qRPDRWMXZCrolNmqtBXS6q3rwHXC31C0wWZraNtObHHG8mJjUGIvAMt8DJSAZjfEXlH4tUw4QPrZD39PEJrwj90t5wz8ey4NVhecWUJ2W4nKC0PlpJNdsQUbKirlYrgBuQr/NPAclh2P7jV4PrnQANDFfxJ5A94ZlqH+BylVX7mMcANGsGiJiAAyT+hP35ZF8tg07vEjF8ggBwPg8K8EaQ9gxFBLaSIAE4lKEp+amID5IwI+TrxWNo8mGDCDRtz1Mk+YSys4A56/JiMjaDGLT3EsYwD8ExVEamSAKVtkhkKOpwdKIgvYo/cNzv+7T+cORMTfnYPCEYjpgSkPP4ErRlJHkrksg7BYyKTeZVSkD0YB+TPjk3aUtkkgQu8J2CGd8uBzoMG5KBXjV4B/wEg3/jOyGue8mXGdEQE+GqULXvrRzZbxNCeGe0m03bZ2t0mqf2TP5ISUPADvdYPYps7yDgxD2bAtCbaZ8D1BvQv9Ll9oj4bHnTz88Kz+V7+5Ft64/t/XjFXbR5/V9/9E/+mfjjvteVg5/CwpyClEA9q0xNVWUOpz0JSKSJku0jBHygyT6fp2A4D9xxc+W85HshDk22IfKDLV4so/xhoXDx6cY8BWrRlhh+0wHRmfNMXYaafAecA7y+O9M/gWXdItXGQ0GtwJUtRBXr2XAN73oH1p+879V1RxxxwbigtjwWxKhXaEl8XwKVpict8bEPL03KP+dKu4KeBf76oB3oEjizQMy3z6aBZ/Uxf0kehVlJJA30uIzyfoEdZMtV1SR4rDbIUBW2mmeBH4BNs7Dho8lG3/2c81QA5Wx/tR9a0Pe8YW97RDX5Pvufgdu/1AvuCqkTGgb11wuNE+4E+nTPxQ3gRF0uDkTGGIzFzYM7s2TcfiKEdMeB3m3sOC+84ML5rB4cH3XOg6bYt7VvqxjtCY2KvPbVcvmiGzwSTEXqu276WJW0fA/r6uZbEf7X51jITmuw7J2L4oD37Y8eH7VDA83vD2Wbg/f8EjgHIyOcyI3uhI7wmbLCgn/k02rVi96JSiyzDhJzGG8EbkXdERtt7dOyzd1uwdwtlfn62HgEnhIO0TMP2OphGG/+ACYp84aOAWcmUz7z6rmo19Lz7GDqtiNuKXOI6ILPpHE0L2WwrWCv509WOMZ02fl/Cl6XFSQhPYl+EaXwEJ+KMR4+1PjN0JuzvZ5cTQi/k50ipY47YLp4riCfQeL8adcDXR/w/EVtH4EAM+J9u23IGY1/7g8EBf0z4d+FDVMC14Md73rf+jWc7/dnLXt85r1oNRWebHrnZH3ZFtaZsugn7juhqu5nGCfQz+QgdoKeSqkPlXb3gs5RC+gKiyTsui0xnRN4j8hzxwUg5oozpjsh/tG8pR9sCcGl8A+lGkBCu9n0qaWjzC1s5L8/Qs/2ck5bFHhEWVBsHqqyT7edygcrs/AxQFVgKKu6LoMaAEaZHy2FZeZ7hMyHv/FD3s+sFGn+R87G/F4P2C/oTBwmNAjiESwY2DTkWxOVxza7Qd9lyLbQX06acmBf224HzhCO53LE/IQNsGS0F9LKkSqbS9QiZ5p5xO94r7ncH5vseOLYzDV43OONYqM9Itghd+YFaIHgDDvzCgOxZ7MhB/fpC68unOn/yji6fvKsrDi2vqJ9dPNKKg8WuW+HwHofXE2RRRrZDAh/gXXIo+uTxY73NYY0PRAcOnTlz0R0/OzuZQ8oZYy2YXWzUl0UoscgGldsyUbBTZUJ1nXkUlSjuUfKb/gVH8GyQwbAEKCHmA67Dfsck2evIweaIYSaMCxstgcGoOCj3vIDdccr+4rPP9OL5c7148UIvXr7Uj3/8Y/3O7/6u/v4/+If67u/8rr73+z/QD3/8kT57eSOPcfBOBMfJMRCTBFn5cgBaj9aKOIltatdrWK84hH1LX/36N/VLf+LX9cu/+if1y7/yJ/QLv/gdfeXLX9GbHB5fXVyQLDfqSThnZ5e6fvKe3nr/m7p8/KH61ZsE9IX2h8Lhxqibl/e6u91py5eBPYneQTMyYR1IEaFaUh3Q16KecpD0l/iC95fPiv6NnzKOhFGiaoVsF+tzvfXWe/ryV39e3/yFX9bXfu4X9BXkfPf9D3V5da2Exp4DnZevXuijT36qzz57ptub59rf34pTaA55zW/RngPHTz/5I3380z/Uxz/5R/rpH/2ePvroh/r42TN98vyV/O+33rAw3dyP+uzmoI+f7/TsxUH+R/x3JIBjiw2MJjXZfVB0sel0fV709Dp1dcbhdNxp3H7KwfdW1xwmv//uE33l/Tf09Q/f0rffu9I/f/P39NXf/0/0vW/98/rDN97V/Yuf6HD3XMt0eIinXh2bko7YKqXIcRsRykyVrPQVkmGni02vy7MOnr2uLwZdnPWtfcA3PXCiUVVK4vsHUCodi6kWZ461pT2nIhPcouJ4NvCcAV8gmAPCu9JCwlraPHAMzU4KC60GBb3R+ibaj9jrwKK/Z1Ph5BeSagkg1aFXpR4ZjDKoXZARDUp4ZrSqoC6ys/75/l7v7J/rf/Wi6uNyxkeMxywMa6EeSf+omQVhJmdkKRpWa11cXjU4v7zQueOWD0ObzZl6Dg4FkwNzbr/d6rg/ECLHxnMYGHd1rYEckqXnsDjYPCztAG7/sKB6/gj9YCXr72cDhkFUNHBHA+rgRRbVfqPh7FrnV2/o8Rvv6e13v6z3vvR1fflrP6+vffPbzLmfJ56/offef1+XyK1IPfvgl3X71jf07j/6f3FIIhXiYRg2fMx5R+9/+Zt654OvI+cj3d4vuiFW9yysC4eU4puIuJZAHPRcqBi0JE8BFEUUCfBmYug6NgRVKxbWGqFcFmJxQu+jDhwCTV4I8Cz7ASJgQc0ZWDQbT1ISJ/Oq14/JqX/m1ae6AquUlCHoEzRBbfiYg17kClGGFlGhP8Gr+K1jE9MTe0PPHKBeaMsscAGf/GgfU2MUIz0UChlLk2fC5iOLrGPPsMAM0sgRWjEfLs42enx9qWti4YIPNOf4+JKYuHYbMbIm/2XxK+jCJnbWiN7+25NHDogP05ZFCjhuscsOeUbVIoGuhQOLI7F0JFdPjHEsjMixZ3OzYxN9YGMNCc0j+toHUZRARCpkCAkfzWx8DsdJ291Bz1/e6gc/+ki/+d3vk+d/Xz/56BMWzD259ag9C+8evKPz+yy97D/T37z89+XrjcNX9c3tP4eMjtlZprdnkTbs2JCd/ibthC6L/H8X/uzVTj95dqOPP73Vy1d7eM/aE0MHaB/JdRN62M9C0g4fDX3VgH8KyocnqBD9AQpq9DU1YOvV0LVctGp+LKyNoQiAMRHBc54A39Iq20xcgUErfjcU6gmuY8cbsSNrx8SG+sRRmuhwWwM2ICPzP8K+rrpYD02OkglVwRt+WVQKENmeE/p9V7QaqlZshgd0auvQkFoPRWvaVrxg9Qb06sHvgGS8/WXbWC5Yy7BIikQbwPWJeIyQ+gIt1rUNcNagqquB53Ees6D9EyXQr4ZCO/i1FnCArqq3PYGhp85zR19FDtNeRKxCYzJgmyP+2rf4OOhIeWDTtQd2rI33fIy43+/lGNgRq8cZ/pHKUpXInCnsIw3QXw9d+7e7XedRCbMQlkexUEjgmveeOLy93+mGdf6WdX4LONYmDBIR0E3mSWn5vqvo3XXqul6171Rqr6wu4Y/uHboNQ9f8VkuFWWhmHyYzU1XJKtOwv9ZD1XpdtVnRjn8EL1RXYL/aF2gUVdqrn4HuATCbIAzdBZ/Nn8O8zJqJpwV7gtDuUKhkqhoYXzJVwq0S5hZDxBBgYZ2gCXtOzH/vcY7ov2cO+eDkjhxw730l+eDA3PL8Smirgdp4cZVMfF2QvdOaONmseg3o2SG011+6lSFFikEz8k68OI5IHArsl6Uo6AxaIEo/OMgzExcTsgmhT//mH8YRAAAQAElEQVR1g0T4QWSWZbWvjA8VF80mI3PJ9oQC1JrTFSH4B+NEPRQZqshW4VsoaVW7QtgtwHEuhSth1tjTCSXouW1pvMBSQfbK+IJQ9YFmT73vqwagx8fDquD7fOCPVMh35M1hT97dE9O73Y5cd9QCI8uVEcoS8rXD7i9vj+zndnpBvnt5t9cNcEeeveewwTlyxE4TY0f8dmS+OK5dhyB6YK8MDV0CBZkoKyXx2huI65oFnQvylVYW9LFOFRmsUzAekZruLpNnQ6E0JI0nSBXGuC9D4pYHOc7ki4agFXQ/fQ626+nhVAs/8BPgumoaDdoDPxBs8U7JfeoKqckJ48/LoFEPF4gBPTdFUAvxtDSwkKY3gUPYy/Z0bB3I2SMNE3adWY/NyPEZEcpSyI2pFTas1CFnMtBL7JjYoajZlb6uJv6vzI8O+xuKVkPhsC6hI/DV4v04Hln7DhopJ2LEfCcCeWJtVSQ0Uz35ve8YS4zVIub0zH5n1EQMjPPI2KnNgQVdItQul4FfKgO8pnk/YRq1tQk5U/ZZQXrr50ELykKCXxMpUhSVrOTCqqFWZWaTuR0cTchwQoaCmj7ieUaHkXic6RdXieQXDos0tfV54rBqfsj1E7pPmonjiFCPzQryFepskdBJcl5yvBuO+OWAfxzrR/L4Af0nxjY/IrXpLNOIbaYHHhNzbNSWfcQOePT9X9f5D34FeaR4//+u//RL/64+Yz55bhnuqO85UDk0OfGPUlJRYoNaOpWwDUIF0/Rd4NdUSenAnvOV/z8ad/fabffwPjB4UaWzq53NoiN7mnveKe/udrxrAjfbU8m8tm4RQbwU6IVEol7QbUG3hfqMLQ/khHsOG30ofaQ+0nZE1wl7jC7BxTya2JctkUqgw2eb9Yr9+ZnOztbk6BV7hNrs3FXh14V4XiiFrKHIwIoi64Za6OMz26MdgN4f5XKPrnvWabcfeF/asz7skMc2PmC7CblmDxZXSFEMQZlCKCGeFuIkQiol5DUP0yoLeKAsTV9iAmXsV3FFBENTBaRaikot4KdE+4je5nt0PGDjI/Y4MnZChllL42V59vT5PbnlU/aNN7cH9qejjO/zElwlwg8fRLNHNvIYIGCj00WVim0Tbf2EJIdAE3Y56s7v4Pj2pfP1q61ubvd6RZv/eb1b3nPM+/R80D3tR84KMAMqQJU99sK+ge8O2vH+eYefD9iYHnk99V5vzZqyZo3tuyQOo+nVYgC9t+yTbm7v9emLV7ohBv3s2Ej8ue47nW9WOicOzoAO243E1i2yvmIPdAfs2ANhSmJk0NWjjVabTkGumfCFbblj3ToYkPloH2PbBdtGkey/ri+qQGDEBQcv6BNK/kSLI/tmy/7N+zj/v4V2yGzamVIhBgqxWOHn/HiBrI+vz/Tk+lxPHrnc6Pp8rfOzgfzZKSM1TsH7gAQZjczVzEpsD7q8APdqo8dXZ8T8utluJpFMzpHo3Pbiy6KCjJ2KKmXOoQZRVUsPVEnITRwv86IMqRIYqKYU1zzz/n3ULfFzc7PX7auD7u9Gzoxm7Tk34GislfvtTC6YdWSOCD4VAh22H7oq79W7oeh/C42/zKHx+5y5bDZVtqNtMsNjHCfyyIx+c6NxQE9CQq9B2KEOHb4agF4D8dFB0xulmRk8kYcndD4CB3Q54jfT2FJu2d9tt5P2fs9DPpYeeGHPUfCTGEJ8SZAQQzVOC20TgDzkmpH8bp9OII7YiBuOodfXkQbniHtyxT051Xl1h+ALtu+I347cmbkQG5P4hRdl2/OdeBzB3ZOvne/u257nwFw9agdfMGAzA0sbK2L0V5e9fjtX+v5UhUjCfArsY15r7LJm3+15VLH9Av6e85Mtc+bABPZh8eIBPwO2v9v3xPzddsfc3mnLmAP8Z7gmvhz6jvjqiZckPoKcFEoHi0L+m+kzfA4Y9pa5/uLFvV683JEPRscQSYVbWoxKw0Q5KzgwtlEKQVK7QcPmQpvLJzrnsPiCQ8uLVr6js6vHGtbn6rpBtfbqaocQVaUUZSnqul6b9Vo++Hz86InefOstvfHGm+rXGwwo3ZJg9jh9YpLOcF8U8m15bJwZ5y0S8ZUqyFIqtGuvyiwtmcoIRRiS8mef3WaQZhx9JID3bHQPGHrPptfGsFFNe2H8LJFEF4LwoNu7W730gTHw8vkLDmJv9Ed/9BP97u/8nv7+b/xD/dZv/65+7/f/UD/8yenA+EBwjNAfidCRCLXvMCfyhFwu1gEQcsAGu6T6rpP/VuYbb77JwdU39Uu/8mvAnwR+Vb/wne/oyz4wfvqGLq8uOTBegz9oc37J4dV7evO9n9OVD4zXb6DbOQcOVU4Ar0j0dyTSLU7eEagHAmYkSS5MmFSwkJQTkEC6EvqXmKDf6VP/+g+2+sH9pIUJV1W1wpfnHPS99eY7HKz9nH7u27+sr//8t5Hz5/TOex/o4tEjRe20H/ccerzUxx9zYPz8E726eSEfGC/zQbx3qMuJ5xt99uzH+vjHf6Cf/vgf6aMff4/D4x/pk2efcDBM3809h8N73bCgtwPjz3a07/WSJLYjITipIr4Uif+TpFt1TnK65svW08uiR5tJnW513D5T0b3c/sHbT/SV99/Uz335Tf3ln/w/9GS5129+5y/oU+Jnd/Ox7l/+VIf751r4Ml8RtPadak9MuUSvIK4CfplFWbAZbeuhwrfT5Xmv6wvgfNDFpm+Jfhg64ryqZ0IXoI1LSaaToQgeGoTDQYqQ3AftQjx3hpJKQ8OnG8xgsRDlAjiGfxYWcUHHIeV4m4ivIxuNPfPpAMzU4aoKvQqvNndMPyTuhx9TWQQZJXiGYNAjYuJ/9I21/oBN4f/8d57pj+4OxOqgJ4+f6OxsrQRnJpnMLGSen1EKOYBFkYPXCw4xLy4udXZxAe651mdnGlYreISOzLs9L5pH5qG/EIcSumtdXj7SisPELJ2mBTzm0J5N3AHwfCJ3yXou6HgC2SyfQ9BpOCEtyij4kzmzudb59Zt6xIHxW+9+Se//7IHxN35OX/0ah8OO58tr5Ctt+Edf+2cl9Pnwe39TtXbqOdB+9PQtvfdlcD/4hobNIxLnpBsW2r3nDLlrGfHQgkw2pOxjgHwm6npdqvBYlfi6J0Y2Q6+BsrPd0cv+OnLIdMSuR9vVPo+FhWxBroV5PlPOstIF+bq+1yvywe8/eqpfI6bXIfyS6J6KgD+YLV5cys+vQTxFw63Mh64rxC16Evtd16FzbX3ism9ngmuxfUNKZEJcOS4X6jNyT/RP+Mul+cGamEutkO+CWHlM/rrmcPiCA+OzNRuh8ws9urrSFe1rNoBZsDu8vAE7spgf2XUepj0bix2bqu0D7NB9tFsaLCzOjiXba2KFnZFvJN735DpvJg77RacD45TYyEYURaSiQcANTfDL4lhrG5CjXtzc6Yc/+ql+67vf0+/+3u/rpx89U1uU2SgeWJj3zu/TQnxCknHfG76rv7H6D6ElfXP363pn/w1kneSNxh6ae8bsgC052OWO8d5sPidH/5gD4484MH7O5nzLJm2H3OxN2sZmxKaOd0tZsrQY6fuqDjslz7avuGz/KCHnjtXQaW3gwGs9gFuLIkIJhChTygauBy2OBQKWu0SqrxUoKg88xGV/Op/g2haDfimZkO2IDY7E+0g5AREhy3e2HjQgp/ngLEFWWcqJJmVEUE914KyItYG1pyPPdJ35F62pb2gbKIeSxCHAOMsUaXmF7RdZnnGaNS62gBQwjFS7JjqDmmlusMMZm60zNlvedPU15bgVxg2QqnkAhfZCeZoLVX13ggF7roaKToW2guyhKPj+YU5O8LcMIzF7AJrf2ZAdgD2wZYN2ywfqe8qt8x6xYPstCpUsyigK9CohfFx0tuq1bvxS1TLRRxcM1S4emXHSgXh8xUu6X5ZuWevveMHfEzx+KQ9oJ7qUUlTbXO7UdT31XqU+AO2Jv0tW+ir6Aehas0gLc5EXkIVcFciX4PTE0rov7TB7A9563alj/IJUhkCBroMfOJU6ojP/A5wEimhSIPmM3WfnCvZIc4NZC20LbQtxhTkVIRUU7SBSMqmLtkAu30vLgaZj23uM50oD4tDz/8C881y757D4njVwRx44tLk1yxeUTAi+lnyR5R26Kvt5NfRarXp8UVXhb1kapIRIErNgws/WgQcVbJwlFeknNZoLukzkppmcJHQTSqGGCHl4wZM27xMn4nShL8KWQS/0H9Fhon+mvUlLX8A4IuAf8p9CvWQ2u6b7xAXZCHojxU0DskBvweaQ4hceVBpd5IOQsoQKOlZolEzohWpX1XfU8WOPwH3fqdZUgmM9rNORF6ED8bxjb3nPi8iBuBYyF9PDFiXgJWmHH3xI/NnNTs95KfUhh2P2lhf7Lflwz1w4oq99dyQvtmfmzITdLGfA0zEwIMsKWVZdRTZDoSzqeO5qwQfZ9Gj8LasBObIENpOcs6yvkCsylQ8Q8VAvlOAW+ulSwldc9o1BitOfULtOhS2LjbGsf78Ao5wwXDuNP/W+fnbbbN/gj9YDOqzhixzwdh2GRv8CwKFLwQ+3nMNoeuhfZHoTfmX5Y81cgJk1aGItmTTjmwWwqKFgLgY+Lc2G1bpHqokSoZKpaihFXQKlNjv32H8A7Af7o1bwGAs5cvEMn1Fet0f2LJOB+J8ginsVESodtDpo4cuuS3UlaF/gO/JCf9SE/8fX84pxIakBP4l89vOKWDS4XjmYKZmqBV0oYaHTxUTgxryoy2CoZBQlOAWdakedZufJI7Fmu2E2cE+jW+TCv8U58elYBF2lpCJcw2PuZ5DlNY0Dsh8wvPW1b/ou0E9iSAu9GSP4b7cd2cceeJHZN/xJR+oH2kbGjtCbkWJB8IX6Qm4wb+cJ4+3IZdNdpw++/1/S2affbMK++sa/o7/15G/oFfTut6NuOLh5ySHiLQd1u0Z3EUs0/gc9EnmqanaqCJYIminiIMj9Rf74P7LvfPXqTrcc1u13W+Q74p9ZpRZVfAcVHbDJlrXmjrXH/0OyGw7qXj2A+zASa3unhL6IuYUcfwJkQacDcm0tH+/KB+x/pG1kvh/Z7034f+J5tg0WcxPkgjitnB2sdHlxxrvXSpuWnzvaCwfFUo1ZhCP1UBahS/OicBPZWsL8OmJj873jnXjr3IXt9w1m3l/FXFk45Jy14xDKMlqOhdELPrHbI0KBTg0i5MtyimqWECYCXIZ8XkKUENOLJpgv6CPGRKQiizKqiucVgyqCs43UBM4B/f3/Q9ljlwM+nR5sYT5NF3522P8V72HP8fMLDnNvqN+hzwEbyrKk1FVhCwnyKmXRKVcsskz8cIOoIC5CmAX90Zv10TF0y/v3DXH0ouXsLTG10y02e8VHghvKG+LsFf7zofEdbQdkRXQpE7rSwr6BJvkQ75Y873iPEOtpaevrmr3dCugQLrCnpZqId9O5h97N7Vafvbjlveq+7bsn7FDAWw9dOyw+5yD2fDPgFYuZkwAAEABJREFU+4ptZ84MdrpjzF37/0jt0Uo6O1/xXnGm1bpXkCemZSaWRx2YQ/vmX+roO9o3SG05SknitmC7okSXGacs6CLKVGl6HfDHjv3E1jHM/mvHOjgus6xfIQZKBvaOpucFMjy5OtNjHxhfuzzT1eVa52eDhqEqsojwk211ZJKiJmOx0WrFe/CZrq827b+KvrpYqwd/IRaPxIf5zcjhmEoFsZ9qfzBkIGuNor52KtlJ9I8zI4kbqrKMsJXn+oLN9+wX74ihV/j6FT6/u5s4MAa2wlaL9ruFw2KesZvzl8kktumJWeuwGirnHp1+QttvRup/uAo94kzG64P5TeaNjR3HzmFHgs36vgbUkRCoYz6vsNew6TV4X8kaESnicyE+Zx29lpBHRvTeAzs+7uw5E9ryzmQ48Iwqwh0nOEq2p+U9waLJNjawJznSOTVZZvAmxtCPnIirhi8Jc8py78Hbsle5A26Jzz1+X+jtiCvbM5In5Js10TohM4BtJ+Q1H9t4y2HzPfPmDjveOe/h+BkckbcaMLInjr4eR/3fxh6ZJE/niQ8KEaGBubLhHWaNvQds1XXEIwJumfdbzjGP5O1pOvG1X62ES8fJSPuB/dkdOfv2fsecOrT3U+saGLnrqhrg064UJXEcxLFSRBx2QTbrccdcfs450HPeVZ0fHEMKOj+HUHtWu5CO4UKpiFCWDiYrAnmNg8+0Wp9TXlJeqOcwoBsGlVrBK5QnWNF2fs6k4ZDg8aNLPX50LR8W9MOKoJC2TMRXGPWlEyAGPuAoPVyI8lCT7FDbeqGyIC8Fv7SDYSO8hgXpg0B2gFM94YBsR9mZTiJelG1Ud0Yw7cAX+pnaiMP3HGrdcmj86uaGQ9AbvXz5Qv73LP3PUHz8MQednz2X/9bxbVtgDzh5MikkCciE+AESKADPCiXO6LoeW23kQ7XHT97QW2+/q7feeVdvU/p/yvb222/rrTff0tMnT0geF+Bia+xZs7Txtfayndfn1yRHcDgMu7h8k0X9jGALbfnq4gC9J/nvSYy2VyXAI/AuBhqxre13hkh/uaTe60L/1vOjgnoxDyX+7XW2Odfj60d6xMHw9aPHlE90ff0Yv13r/OKKA+wNh8pVJUx3ZDOx1cjL8XTcaTrutbAJCE8mDn629y/04rOf6Dnw8sXHevXyU7543LBA7xg3MmknHadZlm3PpHY87EjMR+rkCCYiwkqKTGyQqshqWPWh9ZBiHdHZsACzLlbS1abo8VnVN159X3/mP/1f6/n739L3v/VntBzvNB1uNbfyXrNPlBzXgm4kuqQSG0RJEmw9QbqEZy3YpcKvsnj1ujpf6fHVWpfnAy/6VUPvvk7DADARK/gRqYgAUvxwB6UkiplocTy6DOKidCT6Ci90dD/DZGCkQNfra6EyE8suIXHqe0CwXycS49GA/Sb7Gp9HhDpiwMm874oqCYImRcQXgAwBs1JC/8zjtf61d870P/7ejf7KH93obrvVgWQ54YyFMekc0A/qmL+165WlqGC3rqI77X3fq1oftzeoSvrhppbMHJTokZGKTNdQJdg4SU12/H5E9hF+M3NxQQfrBpJvoT6w/GMAGcEhiixfvzpjjj3S0zeZT2+/o3fefbf9TeI3mFvXPvS+uNb67FL96ly1X7cxYvwJUj/8lf+ypn6jN3/0D2XZrevm7EIbDmhbzus2xP+gNfqe95026LzG5wM+7CgNBd0FzRn5rXJQr7QNXcdi2xO33Ql8UDF06rtUCXEt8piJQbbD8Tie7M9iN9MmrBAp5kGolNSW/PrTzaV+8bOPtLK9MJDtZWixAv/P6/S1NtMIxuP3kvCFTgVKphJofqF/YX5YjoVxGFynq0UfYiw0LTK9Bg98jBPQTQP6VkPt1ddBA7YeupUMfder1qosKYGLeeQvm15I20aXZkTQiZv5zLL+ztuOxQbEuuNkgrdttSfu/bHEMdNBdwAKRJr8CFZLIENhPqSKeS4B68DuKdZ/Hdl93N3dybDjo8YRmx+JwyN2N58Dzzt47Ni87/HLf5z/kX4j/9/y9evHf0nnx8fCBchpeRdN2A3RHnQgV6LkkQ3K3uOh5T7bKWg3DdsRk5/Gw3OGmD8kLNSNYlzbC5X8qAhGAh7rIqhEBPpIjo2Gbz3FlZKfrXcp1IMGcOlhhX+QFYFGNhq2cZPFPbRZgdOz5HJ2AwPbcOgnlcg42TJTST0i9PqyDw2hkPlXcpDjokRB1lTNeBgjpSQPdSmuYCBLCblh1pHcYD9YBrr+2P3ax68bg0qWVN9VrfqqviabbAlWsicIXplPySQeSoNaiyxXZ1zGVpBLpgpxIwQa8d0BGQ5s/A724UMsbNkMbtlY7nh2/9El/m11ypEY8oZ/onSsjth0xrYYs1nSsi92vJ9Cgm2zR8I7kSlclmxtUkgAZoHCKc4iQrWrWg2dulIUgYbEnnEWYryV4nI7hQSNSCV0m77lVBeX5Tui3w6dDsT45NizXA+wLAumM4AM4YBWQrcYTKeESoYqtF0mddGndjEAOozm6VRXUDVQ+HarwPGQoDOpRIS7/v+Cx1k2i4vJNeKrkXXEOaPNn3/KaFM16ZOfkbmkKuC500o6EyRu+WolP9x+tJQNJp5wLfN91mTfNhvNtC7YQmq2wC6o0/on+9oCg+Hbci/2pscxHgNzg8Dt/ohQAie5impNfBeiSc1W/EZGw4kIidtDPU8sz2tw3E3wcLu4TG/oi7quyvpm0z1kn0WqXQuyLtgS8drz65+IUEScHim55XFJxfljzxzYE0OnuTGyho3obvSl6TY7t+Es03er2RVsZFn6WpqOtpvlqqWoo62jbPUMeGGDABSKCLULpV0ztGeF3NWAhohoNioPpXmGuNoPJbbh9/MbNAW8IlIRIHFTaf2wwve2PuAHWo3yut/1hk77P+02q4Wfh6EN5Y/V6WuhgI1O5cLaMsvxPJGj6W5j/ONxC9IY7OuFAQxrgkUEMZjkv9LAdnxt35LolWo2QUUFumYJJXHQIFLhPxESEOCLy/Ez478FJhNv/xMnAa2kPtMOYzFCDId3qECTW7zuKpFTBNPCWMtLMMiXbdHoMpGWeeTdcJLpzug6gY/mWppejKKUDWDFPRiaHk8PTzTS57rb6AKVNsbQ7McGli+tL7AQ4xNyTyw0c5NrZowAl1Ci37xHZBtJLs6P/lvKE/llcp8Jw9k0gx9unuDpX/omOMJeTT+aJ9pm+k5tIlfN6Aug66HxoG4+wObuHX37h/8Nre7fUeRRz77zP9Vvrr+nA7gj+58j+Afy9QFZRubpyPNo+hBHFXRY4P4AtKMVnKWIUEH3pPS6dCTXH9nnjwxasP+EPUb4H/HtgT7vd/aNz6TRbax39/d73fIB3AcjtgfMFPwxXZcL/I6mQS44MLbVW7nIPA0z/KYGtCGzx4jLchXyXNdn27P1zlG1qBQgBRe1y/gMM2vsKyIl0Bdo614I0g0mkBBHqNtAOvWN2Ox4XLTn8OloG2LTmTaISOBEhIJAjoSpQWq8KESPksDODKW7G67k/WuTCyeP0JwaPbCjgFfozwaWx32WzXbwmAYIvWB/JFRyuFTZBCUQFsqDAOOFRN4O9bwL205dl6q86xVkCvEnxO8/BsgobAOLlo+PyHYw4KeR2JkBjIiSaheswFt0pN1gfWynI2NQ7cG2ogxh4gcIEeZtfGKbAFxarlqSPUoln1dkrSr4NDMlRiwQRE0V8Cu+N27JbM80NZwZwY/E0J5DuAPlbKb0RIQiQkppZE4eiNE9ceuYs8zWi6En3z0IF+KPx4QJWALJOKaJusT5ItvE4w/4Y6Sz+QqjmK2BqqkoIhrAvpUVgTt06yp6FusghU5XywOuMibpq13lnbCT/9LFZj20+sDhOqo/zJNFE/45Yh/LFlCqkdixYMeiHr8X+DXlEAiyYEhJhVuWCfPKYN7+S4Te393zAcBnRa84e3O5s005Nxrh44PiiTIioF+0Hir7y0pZtFoVWb6Btr8b0u9l0b+AzUE98SA2JtsKI1peA016ba9mfsYJKVFDkTw8QESIW76ccz+n85pWGyxwQhJALAtYGsCe/oUD/4W5N79um5cH3i4BPzeY1WRDuNe+Nb+RvhH5R0o/v4ZFiyIlEaTNjuAswAwzz8eJcnKcODcjr+f2KX4m4giA3rIwXMgJLYv/L5e9fmPstLcM2HvyOPAgC1YoIlRK5Z25w+a9HC/m5XVxbkgQhFZI4IqLZ5gs0Gi8mQMHoM0DygnZzL1kqpRUG8eoVsLLDS5o0gydEXnaeObakXcf3LSgP2CmGOJnB5iwBRs5XDPMHAQuGMTEIoqy9uqHtVYcpqw3F+r7FQrRDtWaha9dHcE18HXlTFfXF7q6OtfV5YbnlTomiTfaW168blh4nr2400u+WO55Fo6WL+hEWoqlbZZGlPXC5H+ndmJzYkdil6aY6xPKLYxLeGdWRYQHa34wrB9pER2SkiKVmbKsJVM0MOdmNrcHDl93uru/54vXjV6+eKlXr17pbnvPAfdBBw4WnLRmJvGMAOYZ8h/Tq9CsUikK5AjoBqQLz6vVWpcX13r89C29/d4H+tJXvq5333tfj5880hknn5vVwKTssGNVqQwS4kPcAXICGuBjmTdn54x7Q29w2HwOTaln0eMAnq9Dd/fowAIYMPbfmklojQTknkV+ROZ/Bcczp/RX+JKxJzGt1xV/FJVMrTkIvLy4hPZTXXBANvSDSkkVkl8l+fVd4bCsI6kNWvcdPk7RpddfV+UvLsSJ4+Ww2+r+9rlunv9UNy8/1v39S+05VB7pX7QwJhtEhGQQl/WdTyUoCv5kgBdFmUURtBiIjQr4MODqrNfTq5UeX3btwPhXf/+v670f/V39/e/8Rf3B9Tvab1+2w+Jl3Elshhje6MDl4Q75T9JR4FPwVSlVWVKZRVmKuqZ7Jyf0y/O1Hl9t2sHxGV/G1rx0rWzHoTKpK/ZgHLQgKlFGhE5XWCXicdGRmJyI54iAdmlQMhUgGpIfA92tjeaHO5ivIdEREfIfHiRqnuATSefABsgL+mmqhgo+W686DchZ0SUhzK1IKRuEBpz43/vgQj933ul/+Yev9A9e7uWLnKGRxfeeL1p3fM2dmJs+aD27uNbAwWytnQo0X0NEykrOzMU2N/DlojApRQS4qYotu75XwnzEBvfbnba7g7yI7Zn/IzG6ILxjngmpk9UW6BI1FNbzNVi+BQxFKgo0u7VW5KLHfJB577339P4H7+uDDyjfe0f+WOV4ZsrqwBy452OVwQux6TxIKanoR9/6C1q/+Ime/vi3EGHRPMEFHhvm8OPrKz3lg8rTy3M9IRYebQZdMHc35LQ1c2LVdeiIPBFstCbNLCQMVdcVfFDlxXe97pnzQ8uF52cr5lPf+kphnMQGYdZIgvectW0ObOa9CAR9ryEf6p9sNnrJvP2VT36sQl5csL1xbb8GxNqCDDM2nVt9EUGkJAgaQDAiFBo9wWMAABAASURBVH6Gf6YpLzKuYXkYs+BYRjZ7yJeNBiwNZs2tdAeuopiQwwvVQrKJwCa5UmaPtyrsAewcUWR+Ce9IKUuqEIuOkdeQWeAZxOHMoeFEuQiR2MhiJxaRI5v8AwuaD/EO2AxSHOJXna2qMDkfsCb4TeSq0Bm5bsVLiHOHX177UrTh0P5sPVB2WuG/jraMlPVxrBhwv/zV+Z4cent/kA9CDsyL/5P+XX0cP1RZOv3p+S82C0WEQql0mVKWVK0FSHU1KYscC86l3nT1fVEBJyLa+GWZNTIvrMuWg2vPiRkhSqZKGkIyLvZu6x5zfsTWM2MWfCyumtFwQyFfSZkeW0qTJ4uU4MxwHBl/ZD4c0WfEjiPGRQRsLmDBDpQzVOAHmTYuk/El0VH4YSFWiXNkjIgT32AMtGdoGRaPlRge9IeSWoF/AV/UQWt0Jo8Bd4bWAkzUrdsRGXfkhgk9aVK7CMYFQbmhENAUTJEXHOuE8Ng627zqu0q96MTPMs/uRpeiYejV97X5pFZ0Qq4QFz+RkkU0zxH77lj7fThs/3te3vGR2xvvLZvvHbFx8MsxslreiaBBlMYHtdBvlm18IEYt34R+1vNAvvM+aE/ptsU8S6h0qc5xQxCXTJXCc1c1IOtQK/FcWWuKhq4Su702K/ZV4Ad2mZBhgt5IPnB9RpAJ+Wdksi4GK5YoWBKG6LzQaPzd/qBXt1s+nOzIyUfWqokDipG1+9hgNJ0WD4G946SfJJ4EmSZnQDOzyGW4J/gF9DNXxKmNX2NAZ9FM/I7IblmSfsjIpXFel67TqMxoAFobLy5UEGbVws9io7sNUMMIqZX64vKAhofRKCGpwk91HJQQlmHEDIj2VAYtIXgsmglazMoLqnOF8C/t8JUv1slEsGBklmCca5L14se3H/T51dgvtC+aCWjjGVp/SAnbzFDhQKBjDpdIKKtdwS+sFG7LUGS6pdGabE9kGoEZODomiNGFOCgl2Z935LxKnKUiGMZtvgxDn0UTeaHFJO3Gr467jtjrOnXEZUKDLsaGYK2Ur5NqI7YdIXQk3id4m35XixJEulhTT3alifmXTY41OXsF/a6AF9nmawW/g0/NlCFLwRehoF2KxmzBFwIW+Jg2rnSPjBIR4m6gYEQCLsVlZMPn4+ZmN3oUEUoIpP1HGQbGSfzgXw9rIEQAfDNEBinkMiS9BmMFgi2vgcHcsr9nV2QMeqnbBwtx4Pw3E2Qj/hopnV9G6hN9oKvx4CcUPBpMg2qLp6A1ZJuvsOswdOrxWclsdnQsVXTDtIKELFuG+wp2KzwHsi3EgRqMvC8wNTViZ8NEHhBygEExacbXljk4cSp8gS0h6CxK9A1AXGj3ICAPvkMybzd6vGk6XkZy0P6w1571b8fe88DzcTzK/cYbscVs3g3ENQMoDT0We8gtcv9rOR33E2MsRsIw0DMrOmILYe9xnIj1keqiSBNZWn1y/kRPl80PGODoNdL4tC/YwjobYNpu8zCYSkSgf4hCodMVEYo4WWSGt8E5z/nfa4PLI/H41u0v6tuf/NeU05nq2R/ob//8v67fnV+whkwa2fOM4DBcioReSjrRXGicm11m/HYCP8/IOhM7C+PkK0ICQNfc2hYJ39l+I3rvsP097+Ze7w5ee9F5hkbrx9c7fHLDgfH9/VZ71sWR/YNQvBBQFdsiQttn78k3tv+I7Ub4T/jBpUmZt8F0Z+w504dU8t+QrahEuhOkBEkg9OAaWYcFAs4rB2xxHANdPdLRZsAWzFEJIuiY2KhkYT+YbT74OQTOLGJKGuE7QseyoTr2EJqExPiIUMI4IiTGMESWWVzBs5sjqIVEgZwumRXId4qVudFz5+LFXd7PIhfyTRBaZttdjQdsFPYB9k3KyoFxXxatMMSGfetmVcmTRQPGGTCM96vrVa8V756VuW27W1bTSQla+uIKKcI/1k2azRuY4U+hYJBpdENpe4xVX+FTsX+eximaTWZKy31EvwN248Ye6BChxFG1diqlSDzPBMEMnsF6ZqZqX9Wz5xqQe81704py1XWN15q+s6FjP9PB13ZaNBJ3B+b+gfjye9DxOOpITEFaJVMD+EL2I/2OSf/ty/vt/rR3Yf2yblLwR6CFIkKSdVGT23RmbNAA5JEYHYnVQ4NJfpf2XJvFBR/BE7QWN4QsdoQefsVl2iPb1u+yzBfTmE0LA7k+gTxhC89Pi1DxYYfPvJ9bYQ+/E/Y8uz3Ssgkes47of0QPl6YXxE3JVBs7YDfeWYw/I8Dk/zEVXqolBApahhbevxaE91iDdfGB8J7DYe9fX93tdPtgrxFZPQdmFEQrdci4JubONr02nHWsqA/E2sA7i/tqqfpPstOZpF9DP9RjHs7A0sB0DAgBhmNkQaaTbgvxPWGfCdu7RHw6Quk/NpCk5hP6FwMyFdp75kFPjNpOBX8kbYmwCeUAzMGAGaBwuoPCQNHuhV9IQn/WiHEmBB+Rf6Q0T0EnIviVnO+QBHKzFnDdP9lO4E4Q4UYTMJDvSLtpoJZwE2OlxstI9JtgWFhof0ujPshJf3cqOpo3MBFzMzBB4LUvEkd2Xc8cX7F+d+Kx0YWEIpDRkKI92rPixHOBn20/Y9ipxdDY3tMW5EYR1Fq0IJdxLGTwAxmGxwM0NhJP4rIeiL7wOAOL+FG7QkIGNYYcsI3+q8/AzIRc+AorrkDqUnt1/ltjHNCszy5VObTILAievJxV1a5yELLSxcWZrq8vOSw+B87aIUnXd9APbVl8XxKwz17e6QXljomGnrIAEaEE0IPgm5k8KEw2PyLHiAFmO0/SzAAb1yAF/JHBCUukXAyymIBED4rx61oDaBfkLSUZE0q6F4w5Qn+73er27pYD41d6+dIHxnccGG+12+1YBA8ksSMyTegwy1dANzNlWgHvjKKIVLQyVLJqtV7r/PJSTzjMeuf99/Xlr31d7/jA+PFjDo82csJYkTwH7FbT44XkSI9+M7pSU+MTReuHA+M333xHZ2dXiuiQa0G+WXf3k/Y+MEaegQleUMyBvSLJ/ndIEjdQ/eu0zV1qIAkM8Oy6TlkqyXcl/5uu/ucHzi/Oee5b4nZiqLXKeEPXaYP/ViS3noRSoeV/qy85LOZ0RjMBOnPAtd/f644D4xcvfqxX7cD4Rgc2gRMTw5qFdWRsGPAFEYg90RJ9ERGUkP8kepSSyrA9DUE9VEpoQIeLs05Prwd9dRj153/wt+RF9re//ed0R/Lcvnqmw/0LTftbRNtKxLO/AMNOn18wjghomkdRiaqKvwqQ4XpR96D7hgXu6nylJxwYX54N2qw6JnLlELBrMNh32CWQOdBLKUXEA6hdXmwn4tiJSiFVj4F+lpQaLoXkqug+VU41vb7c/jm4Qofn65FkMwIt4RD7NKsrRetVRc6OhIOOZtMgFBH6gMXgv/v+hb63nfQ/+/0bvWDRwwtqPpB0ZI56EfZ/2jCxMPqfoNlcPCJ2NsjeKUvBFwZoQ2+B70zidGKlCp0QjLhDiV0KunZ9z3Myj2Y+zuyJ24N2HLicNpczMcS8IuYZ3G49XJbLes7EyGv6i0h1URQFWepazkWPnjzlY8x7+uD99/Q+8N777+rRIw65h0GW6TAu8mHxlkPjI/X/L1t/GnNZlqXnYe9ae59z7r3fFHNGDpVDZY1d3exukU01RVKTLUqiANmyLXmACEuA/9j/Df80IMAwbAOGbBiCAHmAAcsyZYsaSRmyRHGQWrDUpEhxELvZ1UNVV1VWZkZGxDfe4Qx+3n2/yKqmdeKuu6e117zX3mffyMim6yIoiSc0lpV+4xf/m7p48Tt68OlvybwyUuvVSg8vHujxwwv5wvjJ6UYP1yudr3qd9J3WwNBX7FxlYhN2MESEBvT2ZrsiZjbYfLMZdOK/pX4fR46dDvsEcvjwfMAPew7ld7dbfDAiw2ySX4J4IIvooU/WJ/qCH++++foFLxjkJfKY/bBgwwVbLW5Tn1mbC2UwN4lPQ0SIqly3f1yKxzrPzLOtF2jASCxQRlwgpDvo99iCUVvZRkM05ZxzIBYhAf2qWgbWVo/82EZFgc8yC3xTgQCZUqGspbT1VrFXISclOLDBBpP2xOKIv2ZeXudJxM8CzIzN2jFmmxVkWA9FJ0MV6YF1PyLwDE1p0y6MC7JIsFMPrw2xeLpaaTP0WnXMqUWJHOZpHbxebYM9e84tF4TXd3sujA9y+3q60Z8c/6TG2Ovx8o7+3vmPK/wnpAAyUwUeFZo+4LksJZClqO+rVpaxM79s+As2tc0dM3ty6B3+98vYjM8KNEzLNFOohAsmjNsOKOTUEYPYB41vyaZDGBFcoU8xwLukxwr8UpDVAb0O7HkH7LenNG/L4Gmmt3B4OfqXHnQK6CRQSyr4s1gG4tyyJ8zLm34MeLTdrEaHNhQUkcoEgvmA+2bGJoLGvMx7RrAJWOizPAevBeBAPGEiBZNQX2Ic4mp98IYM5wTHwwiG8HO2tVhrYnN4lpSfCZ08xzp43fXYtgOMVzJsLrUn+KZt3UZ0vNuN5A3DoZV3XBT7wvh2OxITEzE4EqNzi8kR2azTjFB8juvBNkaPEZt7zGCdtpx79u63zvBM7FNLUUeMFMr0OiipjvrQdS12uq6qZlFfe62Hnh9DBnT02hI2mJDBgCzTKMs+If+MTAbLE1gx0C1LUcrPwrxZd8T45c0dLxFbbfd7WdYD8joed+To8d4HYr5teDwtq9EoxFdAzGUib9JIeOAa+QnmRPANiLr8BF+A/Wl7zMST44VpKuAl9CgaUkQowiB5PPnK+/EAwx/PRU1iYiE0oGpl5dG4/1YrQZBhweYCAmUQl/Uazc4F+WEFjuQyG6+QnwUZ+fCyITmURl7K3J5puDSOMT2nQse2MI0jP38bA2iyUfJxdeELUURxDG36k4mWpWRpclViuUBTwaA/lBGhJnuESlKXmL8ItzWfzhikxSO50/6znDWT/ayX96QCTdPDWljhONfxcowbenn7iSiqtRJjnQb2OZ8JE6YBL9hKfNGUH+tB2GmE34GXXfNHLOaHGg4K2oYKqRbsDf9VX1scrwb2z1rwfeLjpDzWrbNltn4JEabKD6TI8cg8Swt6orjJKiKOYKR7iIhG07LID5MtK5GiBcMvtKHCvAUIlUzw40ugU34WvhaFWTGPBp8I+NEXQRl08KFKj34PiMd8EFeW1yyPYCnMfYHuPRBMEzCT3w/OHTjUa3Ehzky00TcvQ6PLfAgvrlMmSJ1tO3Ra9UXeg5odS2J3oIaySLw9Amp6llKweUrMZUsR7AF0lTRhX/t0HGfNvAsunKcF0gLMyLhgwyCCII/tFvkvkmTOULJEc9NXVhZaYeArgi/qC/0TdEb2IO95ey4st8AOcB46OD8yNsJnRqgJQBzIzSgteAAcnkxtQQ7jWKbx3mYzfQuyJT4tJZAvkS/QY2EPPGgkYI2TDg6ITOjnuV4Do3kBblsO+2Amn9p/lgGyTQb5QQ8XDaATmJIxcTkAAAAQAElEQVSiNe+FFIZubUhqZo3Ynl4ne3zs/eAbl39UX7v8BxvO8ug/1v/n2b+oL7iU9T9dsEefPTaY4D83XiFhQ1vY+rmvyYUtlwYjfgPQZ6LdxuWHeTJIM4I0UlYEG47Q35Hrb+8vkvbY3pcanuuZE7y3XIz5n0H0pfKOc4r7Foi0+ClFtsue8/WOve1gvYjZ8R4mdJ5BgG3DM902nw48osRm5Q0gout2S6JnWEbwjH+ADuT5UVPk4iAW3oDAom5hIxXI47w5dIUcmvg+0Jxx8prlOJCjLNMIveleLhkjpMwAoBHg0wfrRls8dNETcpl8FcD4wdgCovXGlJrZH6Sk90hj4T3Kfea9zIuCkcJXaZQXhJ+VxGvHhfFQZq270Ib1u+mTemHPT1mX1VC04t1uIHf2XVVx3swQnzdLGtoLICEaEK2Cm4gJNYA9dlPTsTLfdHroDeSMDnvVLAr+iMeUFsoJAr4wNkzIyQqkN6BRVLuqLMxB3dlj84z+i8wncGTP+WXgfWllWPdtD1r1XTt7rynXnGU2lL0Ngj1GYnZ0zHMWaXnBsQhAGj6VM1KviJBx7vhxyWfmG2JzyznG6xRRJfwcYfmi4fItKWRdZhCaDgiIqJpo74nvPTwO5LmRTuMYV5FMYx70SBdCNM3Nt9LE/AN3LJZhT1COjin6JscU9CZi33TEYzIFW3TYd+jxIbZeAx12T/SOQGTk8JzJMqD/gbubaT5aunguvhq8VxIDhTkTAjnfBVp5vGQqraOnAF6bQoYJefaUW9akz66X/ucpbvft/fvQ8qv9NcsyeO+wXCebrr07rYm1tXni4w5wbEzw+YvdSr8E/4/JMTO0J/R2bLt0cC3IZDBNOThpz+gyY8AJ24z3c6RQQq80RGwAzoKj+dBYlEWyTLaZy4SWUZMvQzBfPAv+WewwA+3jx6PRqq0bhAk5zH9EhgOwx9b2kccjQnzAd4uCg+7CHCHMhFwTuNO9np7jumGkr81g8iJ7Q8TILFhJ9Fm/FeXPl4P+5H7QHXTGN4AMlmcyfdeZFpGc9weteEetlbWVKaY3UEAypcxQFIC6eCynYUaW5g+S0DEXTcQsUi1q+cHjCziWLSST+ykI6iE/TW3mIPsiO8GXaHKvZ86gfAlgYaBlYkPd3Wh3/UqHuyvNey7fxr0Ww36rwPGnq5We+qLm+dt675139cH7X5H/iQX/jdWhH1R46TH5QIaTdaenj8709OGJfPHWcXA5sMhevr7V7/74tT75/Fqfv7yT/9axE8BMMBYcVjFMXytJqaBMNicgIWRDM0Fio2zZvAwHFvyEoQRmYU6/WnPJBaw2GH8t99lgI4vRNCyfnXJ+dqYnTx7rARdMp6cnOKuTZZ65NPffmh05wEwsLBs6s1PtT1SHjbKuwOtV6etqz6F6zeX4mR48OP5N4Pfe/1Bf+/o39fHXvoZt3tc72OnJo4c6h4cTvhdgSfRCxwiMZNCbJ+Q/oi8iVK1Pv+Ky+EyPnzzXe1/5qt5796vwesbYhpeEorvbmcvuvS5f73S42uuf5B36L5N0/j2C0wkjUXogyPoq5kiRUpLASter4/Kp73v1XVWHb8hNKoz7bzE9e/ZUX/3oq/rWN7+l7/zMz+gXfu5n9QEXchcnvZb9jW5efqIf/+539en3vqvXn/9Yh9vbFh8DBE5XvU5XnTbAKZc35yeDHp6v9fBirTPqK/prKc5rvKxO2hMTTtqzFxAxZn+O1Od5QcelBb+Iz2/evdbv//S7+v6DR/q1D75F8rvUdPeCi2Iui/dXmsY7zcTqzCWymC/HOuBFhRmIH4dSyPa1IRahLBCZdBX6XaaSdsUYA0azvI8v1nr+aKO3H5/onaenev7kVE8uTnRxttLpetCaja+gTwPmen6G+WQT4UDs3bG57RyryOWxCI8DkjLU7F5Sre52G2YskPrLeiA/iqCSRpLv/rBot5u5SFsU8B2c6LH3alW0GooGdCgR+uUHK/1jT9f6Uz++1b/9KWtaPNDiW/4nAmYtuttt9fLVa3362Wd69fqSHyS28maKuNgmsUkBHWkWaXKSY82NXHbNIMBCifClVBViNrJoof9w2OmWuHj9+pU++/xzvfA/8/LqUpfXN9pijwn/Qhzu6AV1SPMddBWV0qnreg2s5wePnuj5u+/rg4+/oa9989v69ne+o29+61v66KMP9e47b7GOH+nBxZlONmudnHi9DDrdDFyu9C0GK7J5/V9eb3V1g0wcMvZspObvS+Nf//n/hh5/9hs6vflMXd/r/OETPX3nQz0Bzp++ozVr+/zBA3x+prcv1nqInTcp1WVU8Q8o5KwlJoXry4F8OeqAr7dcPO04XOxZjwd8dYevbu8mXd8egD122DV5LtnIr7iUurrd6RK4BnYc5EdsLKxjf2MYV/VDLo0X+n7h1ae0Z82sizfjEakASlI6iJh0HLNlDVJIDfwdMh5ACUnZlwbXPd3Q8Pmyj8N0oR8RRtHxMV1L5BaIgh7+L8RCBUpWZRSgUy29OvJnKYMyByYMWpYevlXTXGn3SsaO470U9AEBXwtdu9QK26852HRdocv8Quaz4keCSuwRmsTuQbdc7u14kdlzoNuz/gy254zkUUyauYkJKdhS6BVeDI3E5B4ie/JnOygTx8sy63f0Xf0b0/9Tfj5afk7f0S+JsIJ3yvtVQkfgCYMXGkNXteqL1kPlsNxRr+p4IUjGSgnmhjCjZvBHeEzkvYU6IrWxytr1XuGyZIpp8mMcH3ZBpUkGC8n0OuOD53rJVC2prhoKZQAuU5W+vtaW84e+02roZT6elzApQAetCnRdp67iP/pm24WYHrFL4y8h+0wemsgHI2o7DlonfTN5aSR/TPIBzXOlQM5s/KOkApoZoRKpkrSpBzh2RM2Q/btmnzhZd/Lfzj8/W7GHrnRxutaDs40eXGzYT07YT9boMKBPp6520CqqxF9fq1Zd1dBX9dYFnn2lj/raJf2rvwP6rijBS/iXmuo9PnTQNzCX9sD8Av2O8RX2O8F+J+BsyBveB1Z9hWenDt4FXNML6CX4rQ79iJCACb87Lts5pu2B2HFaZHzT77tEl1CmVGs0eWyT9dAhU9WRV239HbrXUlSAgN+CIR1TB84whh0XEVvqO/Lerq2HUa77EnvX8tSoLTnnTX0EbwJfxHQq1CFEh+xdTVXKcs9jRgfxRMT/ny/panEbun8Wyntw4akjXxOxxQiyCz0B1kdnfUvSLvgv1aHXEagjQ9cV7Gyo2KFrsEDHQIH2QmoJEsgr5qdMk2nQCyA1YN8ePYxDAQ56mja8jed+Q8dgh/6OhwF/D6tBpVQtJA7vw7bjnW2HD61LwDmZw0f2RWaqlESOFFUx3ORbMMLcasJOoZIp0T7gH/9osWO9HVhvI/nIMLEfeB/bUxpncs5gBqT1hn6H7QqQME+Tg97M/ANz7Otbfgizj0fyom0lXoQXBFqg43Vt2MPf/zOYay6Sbtin29+MR7cd4BfQHXvaAZrGZaoiAr1SXZdaDVWnm0En5OmhT2LTfaXlwDV9HTnR8ibyFeZVykpHLYF9ghgS9AALZANROue9AYzuD7lHmvWTBzT6lyMQADNx6+nGgI0LLKEjRGvy5UqbSd1jC3TxiCcyFBFNFssayBkRDU9ctrkSEYwbRCkpoMHcGbC8as8CT3jQh3CtBzSjfgkgtKE2jwaiH/HgWUtRyQQ3Go4Hkn7LY5IT68e+sE+2nGvu2Pf8nx3v8NXIWBapww+2LyYmzqRMQVOUQRugvYC7Z737nOpY3rb3q8MxhzN2XOczcxbmTFKz/iz3OyZ3LSYmkb7QgFGEs2wLyiC5WFIiPNSzB66o9F2hnm19d12l3qmr3msSXbPpOjPXNMxj0fGZTRf207wcO0LIFI1OD52Oddlhs4xEzmg4/k58VVQUYcjWnxkq4HXI0yFgRxzyUTLsd2XLLT8wp0slU7WrKtAPIEGOEo1PBBgwAlV+MkMMKyjdN2GVBui0cJH4B67+cb1z93fJz2fP/xX96c2/oSvsPM1L2z/b2mIwIpQ11Q3Z1tJR1oKtEllCtQ+VTuAAZcErE/PxGxdvx/y9IEfI++AZ63IzdOpLVYq5CGh9Bt7XTjYrnZ1vdHa21nrdqTpm8FW1bfCVeJwz7sgfd8TZDefVG+rXtyNn2YOu70bdOPaIO+tQoL1iva/gt2IfXwPH/aogd6pmKtFN2GUhj03TQdMIUI6Ue3Lfjj3I57cDOdAwEVxeeoV5kEcvyX+JqcN3PXnF9Pse/YaqdslGn+UfsN0K2PBu5HqPXh22qkDhsta0EOdIL4PSAO0iZA1V6Hee06Wa/bF5rfdjTO5qkefPvA/skX3LHYLXT/v/GvA+6rw92besrwMwEQOwIeYTCHWmB/0K/ToU+BUJHUmxklJd6XQ6rMmphpVOOOuertfcqax0droi3/ba4MMBvbtSpMCqxNFkIO+b/0jpfDBB1P2IQ6zoHqKtW9DxRqBLKBDQeHv8uWVv2+MDtz3P+WbPet9yprjF546DW84QN5y374Ad0PCZ4/XKklVFrjVyn5+ecGbbAGudrFey7ezTGfmcgxAAnwb9qRVx2OHDJP5nifPKTJwddNX+eYVRlmHPPmbY8o61g99hXIh/gPLA2MExxNi+1Re1Eh/s3c8+t2XOnriaENLrNNG7h9+6K5wPAPgPnOnWQ+UsPyBXke07MfeW/fHl5a0+++JKn7+60Rcvb3V1fdfe/SKlBIL4WvD3nni+vd3qFfivAZfXvIs6x5ytez3gfPuAtffg3Ha55yPTyGa7vquNd1dri4+AeCDriOy3rL3X/v8IGF7v9ZJ7oBvWp3Ud8bf9NWLfCGnou3aGfnix0ZNHp3rqu7nTXivWO1mXvLuwDic5p9NQ8sfzFuzzObz+lRj0h/kBcU2wTNjY9KlKyNPVjnjulKUokc12sv9HEI6xA20cOWLzHe/C2+2sPeUO/4zQcmyF+flMwtlqaX9hCAtRFxAQzEQiwHgLuEukZMgCSrR4ti9nCfEX2aeWnQZ71ZH/jDzuC3ASOUum+lqwM/Pn0G6/8N4Syijk3B6o6u7tX0rCDoiQH8yiiFBmAadXwT9J23y/naN+PKd+gDCRwm+h6nVOPikl1ENztd5oc3KqrD13YSPxvZVtmsX0OvCrKrIV2pmJTNnmbdZ9ex86vzjRg4fnevDWYz3+yrt66xsf6/HXPtb5+x9o9fwdDUDH3DdgWobMUIjHglKEW0EFi2WwItu/j+MOa4jjiWHbEKuC5EnATKI7bK+1vfqCC8DXmv03Ng93lEcILuKcqJ49faqvvPuePvjgA331o4/09vPnurh4oIrSgWWssBf/KUq9/eRM7z690GMvhKFqInC/uLzTb//otX7w40v9+MW1vnh1x8XSTgubRabUsWD7vqfsVEqiAsLJwgNUvQDuOMh6Ae69MXLRzAj4PUlmA5xotTnRgDNK6QkUaWSBi6fWqvVmOJJEVAAAEABJREFUowcPH+qtd57rKbo8uLjQZr1mfmgh4Y/bW437Xbt8dGDZmf5P9LvhBJy1SuJI6PZ1xUJb6fTsoR5yofv8nQ/0wUdf0ze51PoGl8Yf4rTnbz1t/5n8KTz7yrwsso4RSMxHb/SifWyGIoLuhE9R7Sob+EZPnj7Xhx99Ux9++E09fvwOC/8U+ar8j5l/8eJOq8tR/7Oh06+QLP785V43dwsXu4uKpJ4A7QhU4kbBJhnYNDts2/UqlLUWcFIdQVwzdLJZ6623nuvr3/imvvOdn9Xf9Qu/oF/6/b9fH3/4FT04GSQuZ69e/FCf/Pbf0g9+69eOF8Ykz2RR+2X84ekavJXON73OSPoPTld6crFpcHGywtaDEp5OIt5wtmxKI/6ZyBhfAknlcA8Fn/y+q1f6eHer/+jikX4HHW5ff58fNn6kcfu5lt0rzYcrTcTqNO01Ew/LMskxaP/N0MUakoJPaAlAPJSKdEUuQ66nIooyq6o3amL4yYON3nlyqnefnukrzy4oz/UWyfYRB6zzjWOgw3apWlNZikpmg6SUQgd0u/GvosTsiE4R9PpLx8dVpsJPwgXMkLxm76WUS+Ok/CyaWcO2055Nb9s250XB4LDqtNpU4qXDxlUP1lX/xFsn+g4bwj//m5f6dWJjYgPxog/x8LXIf2bdbe+4MH6pTz79rF3sXnKpe2d5wQ+IJyCFMCUwa2QDPHBhbBtHhEqpKhWbEePWe+IQuOMS+vrmSi9fvtSnn36qz1+8YK2/0uura935BxkSt4Tg0F3kJyT4eH6BTtcNrNUT+Z93efeDj/XxN39W3/7Z36ef/8Vf1Hd+7jv6+OOP9M7bb7EeHrIGTzUMPboPOiVGz08HDlM99V5DX5oPXpF3Xl9tWRt7Dg6TRnTDlDqszvRbP/MP6Rt/49/Vo92Vzh480bP3PtKTdz/S+dP3NFw80/nFQz17cKp3LlZ6tC46yUUdcVY4JEZOipgx6wHYk+P2XJgddMumfcdmbh/5IOVY92HH/7D8a37xtSz+nwVdcnDwhfGlL459qQ34pc1rYsZGLYaXwFOhKUK/dXquHbH1tcsvtJDIF0aE3QIomSollazjCDHOqJWUZApGNTCkCPCiKjLBE+tmlv0pECJCfBqIJ8A1nkEKtafRteeOsLS2lEysrINKPJSstA2dSg7q6loViFhBYiCWOuxlqHDtVcpahfEEN6JXRFFEKkuox48nmw6/QqevmrHJxAZfiJWND5/kM8KSHyAPuro5cGk8sfkDHGZ9uN0RrxP2UpEgi6CSQu1ZqMyLuDCWDlT2BPpEedSJAfbQ/1R/Ub+i/6Dh//7pH9C7+qpKRoNAetvOUFIaOPyvkXEzVNZipxVlT19FjxrMoTSeeHyh03hBAzFUGHMu6buKrYpKTQV8FNF0tkwLuIZIqeK/rktVoGSK6eooh1I01FQPnZ6y68qx3lfWRNV66IBeQ4dvwE3mFNZxB/S1qq8AczMLfPXlmsE0xIk0kcsmDD6R36wD4nFgW8gNE4efg2zvkbHJcRFSgV4H1JJKkAN+tkdHu2SiXihD8viAjJtVz4vFoAc+TJ+v9ehirYfk3Efk4ycPT/XkyZkuzjbarAbV2jGvqmRVzaIBPmvm2wd9V7BH0JdcIhdthiL3ryhXvNQOlIa+r+q6qkSuAXor5p9sBp2cDDql3LAXrPpOPfbx+Lrv2d/6NnYC7gZYD33z9Wqo0CqqJVVwSMH+tS8qtSjps6Ijsbjj/HLHi/eWl7KD98Fp9lCL9d5zPDcEHWnoilbk+DUyb4C16/Abul6Wp68deBX/MwGbz+TgkZejHS92fnk1jy3+2DWY29+e37OH7PDhFhxfNG1ZKztgT9+IfxfWACIQC6mhS1XLhH1wHzExa4aH4zEVqlGQPeGfigjxrZAaOKcsevME0Rtq+xhnUce+RxK6Fft099DDry+p6n6XBsZ62wFbrvDXeujw/xGcKw0QlsG8Ezk8H1QNNdBDGoqIg9DQhTr6uhQ8FkGa8aA/1aF0yaAv7vuCOQX7D1qvyVEd+UeSbWnb3diHXKRMvPgk8zJSUUJUVYqwWzRamYk9LJmwgS1ikIKuBNm22BEHt+y99oX9cODMPAIufZYwuH/EN+IpzOsM+KavFf0K8ie8Q4SBJnxkn26hec3L9h3+9dnK6/hIAjwFa1cyjy158obz3KurO12xJ90Sm1te6m45a2zR0ZfJxjPto9xCP6nvijacOU7J0RvOfY7Po4+qNsTqaujUY28+yGZ7B/MKkA2K7YUeKT/ObgBMFoRkqWAvNRlnai2nMCbqxnYJNm6fGywot3hSGw+hnvzY2osbFpzuY1+byTxK0zQw4OEAN8E1iPoiOPkrJLobiLrB3QbHdTO8ebuDcjHNBszT8bmfdmzcf9+j0AqVzPuYMaaafOJxy7yNyxJt69g+9Q/RN/jrhnOHzx6OmQS571KVWHd8F84tmBnaUilHqCAtWNbnuTvOqVvgFj/fkRN2xKLjbWLcOP6bxKaRnHccMSNnoH3DO8h4i32lo6wzced9IdG/wneoqTXrpsUC67evVR3toeu06jvWXYe+CMXamdvevmgi7ufmy2ZIbGDagI9b8IkIlUx1KLciF5peJT/XkqIbt3jeItCU8C8onegbCmJQzEugEJeFMtVhq4KBSsPR8VmkoF3g0fVVFZlNR1GgkfIY5CS+QJWfCKmUowx0Ew5Lg/Pxmf7oqz+hB7uPjaZff/d/rT+fv6o9LTA0z9Z5brh0CQZK6FQudPpVUdunusL+kNSP0DPWcelYKtx577Ef9+wrE7nfcVeZvxl6XfAedsIeNnRFRUmOqNDotdms2mXxQ/bUBw9O2O9W6tGxA28YOq3ZayzDHl/cEBeOL8fa5e2h5YfX5JTr+7hzHDqHWff1epAvn9feF4EVdFYDPPuiQhIIbIqimjhD+y+ftAtj3vVG7gEcS1v2Jv/XyTsu+/YEuumKpxRhWyAN5BH8OuCXwTkGGNiX+77DRkUDthngtyEfnba8RN8Q6nqpw14VKLxPJvEZKaWhCPpBLCY40gB+DwymtQp1xEgFenTo3Qd9z1vIN4fDTjvuDm55nzLsyaUj62CyX4hj5+2ZPT7g05sGfutZm02eTtAuKth9IWi8lyycb7vsuCReHy+NhxXlSucnK12crfUQOMevp5tem75D5srMwKwLsTRzpp80wXcirkYDvH2+NWBSsf1+CS1veXaEShbmL+gy8UPy2M5+xm008MuO+LpzLHhPId9cEwvOObfbkbPfpD0Xygf8dtQBH0Fvs17pwdkZF10nOtusdYLMfbW80gJxUopwA3FZsHnV+qRTx34SOHwiH2zh67/w8/pq196tDlw2juy3e/js4LejdJzsJ+RGObe34OzYu3ZvSmi43/v2m/Jwb5+QVInJAX+s8Ot6SK2ANQeG9dDrZN1r6KsSnJE53iO/eH2jTz+71GcvrvTZyxv5fc4+R2SRLrDmjG4jNtzxXnKnz19e63MumF98ca0rLpeDJH7O+/kTzrSPWXuPL2ybgfhM+YfJoCiZKqWqYqu+61pZTBw5Duhv2798tePdeqcXL13udX0zao+uE3LOyyxDIa9tWAe+LH7K/cVbj8/01tPzFkc9+oocPzmfE7MHzojORUksBLafselE36fEz69yCfrfj1E9so/0N7ys6gfL3ctyBjlnYS7D7T17IvZm9gGX9seWy+K7u0k7yj0XtCx7YhaVyUtaQrP/+ZkRicjzLB8tWFIYwzpk4qkA3KciEVsK7zLMQ6b5HiiguYjJwLH0GvU4LWaHTKqrSb4rqsmZDt0IaY3wz1I0rHrGOqCqw+YVvQqQCV8oLMgqpSpjfY/uXUGU1GlIfyT3+qtzgbdUYNS19V5UwSlAvxq0OcHf5xfMqbrlXOYz124cVUxv6I58kaOWpA/Ahz051Gvn/HytBw/OuXt8qCdvP9dz7kPe+8639fa3v62HH3+szXsfaP3O++pqlX3isq8d66tDnlR7FizBp9X5cjWTsSyyesKCIi7UjIgzZIXBCi046cAF3I32/hvGt5eadndaDlvgTvP+ToVgOl2t9daTp1zUvNv+U/AP339fz996i5f4M3VdrwwnGkF/aX/70kH5nBe7h7z0nbDwFrz/moub733ySj/8/Eqf+sL49R0JYAd/DIVwtYT6HiW7osTQiAY9aEb4i19wJvngesehdsdhdmYjC7QrXdWAfMN6cyyHtUqtR5UJdN3jrEhWFw8e6NmzZ7x0PtHFxblOTjbqWJQIocN+q4nL85kFIp4snWq/Ue02KqVXCtnSgTRovTrR+flDPX7ylp6//Z4+4GLra1y0fswt/3vvvau3nj7WQ+hvNivsU5CnoFMqAokB+WllUAv5j2jzUZaiDgdbp8ePnzXaH3z4dWR+G75n2KTT9nbRo+2kf+as07/0w2v9Wz+61h3J4kDfTDLBnCJO1afgLWgaQskiCexVsU9H3Tav2LqAt1mtkPuZvvrx1/Stb/+Mfu5nf1a/+PO/Tx985R2dk+RnLoyvv/iRfvy9vw18V1cvPpP/PbJKLK27ThfoemYgwZ6yST/k8u4xL/u+NL4gDjb0d/CewfffXtm2RD/JsWFfjvjqDTzGF3/f65eaUOTfW5/o9bTT/vYL7V7/UIfrTzVvvyA+r3DbreaJOJ33WjiAiCS5sBiWmeB2aRAmU/DtaD+Cm5Ep2eBRJCXVopJFts3JetAjZH7r0YnefnwqXxr78vgp7UcXG52dDNqgT0Wfir8qBiyUJRMaCT1xoJ/lzXXLS/iEXBH0B0PmeV+4yhQZIhZ5WK081pu07lzQAZ0mMvEBu3lD9Ia5RKrj4LLiwLTmQvPD80H/vbdP9T02yv/td1/ris3D6wgzQEBqDKD/k79hvNPLy9f69PPP2Xhe6fLqBpl37SVA0I4sTA/NjffMQX7URGJzOyJUrHOpKsRroMTMOt9zKXxzc61XP/U3jF++vmSjvNF2t2+0xFxUgvYCiGYCBdt36jkcrTenXBg/0zvvf6Svfv1b+sa3v6Pv/L6f07e//S19+KFzz1N+kLnQ6ckG/F5rfOFkenrS65RYPWGDdHyPrOXLm60MtxxwdrwIjRwqzDsitDt5or/5y/9DfeXTv6kn+PzJ2x/o0fMPdPrkXQ3+H0/yQ8XjizM994XxqmhTZnUcAgtxqQaTWtxx2PXhd09eMh9vAnf4YAvcsiZv7mZd+29lcKF5DfjwfcVlQwMO3a/5Ffrydod9DvIamIkX27jFsn7y/ObJmVbzqG9dvri3Wyixu23vMiMlBTJhVyvZHK/j4zprL8DJLIooMpGZdbdwwGCSSAXCLFLwuQfTNETQYZp68/yk4VoiR6mF3FVViIkMb1CdanEOXKuUNfRXTB40L72muWqeO0X0KnWlCpTSK5O+rIqSihTxnfi3akNO6bpikZkX0K1aDcxjDktMV+0F5iC/vOxYIzti3/72Rjzis7JS61oAABAASURBVCUlFSBD4rNENA/ONCYUGPk6ABO2sP3FA5oSvD8Tf0q/U/4mPdIvT39Mp+VEXU3GMOEyY7pZBeSevgEZV0PVhjW56rPhlQzVKmROIBQhmccML/EwrJLJWJVzZIVOLakEGhMZX013f3l+wrDD3sYrEEig0Fe7oh7ooNGxCXTgWKa+rxx8O2zWNzBOLQXyCV9DUYffuooMWenHPsSMD5HTfYzMtGdywciZYCQPoLhCQhfpwH685fDjvDSy7ibmCEFrpioylEyFZWRClFRBvtradCiQochyrnnBPGENn56udH4CkIcvgAdnaz043+gxh2z/DZvV0DOnV0GHkkUVufu+Q7d7gGcHn76mVrXIe9Sqr/Co6mlb/47cWbtUyVQ2GkXGWZMLNutehjV+HJjX16oOWMPjZDXoFNhwsNwMndaAc7Dxuq6owDOLyyLrXls7FCEt2MUvVjty4Y7A3ROnE3EXEepLquuqCmWkWmn5hq5DLmCo8KpyfK2Qowc6ZDJkKVJIMzl4xDcHX+iQj3a8COxp7/CJwf7cu04u3PHytzMeL157YKTf+UD4GJE12E7ERE+j8KIcMCAEyFHkPQIxsZtlTWSPCCXjxqEqP+EvT3DpxiKHDPNn1j/rhv4kZgtQod/Br5ZytENJ4hGAd9egqO8AfGY7W3/DgqwN3vCRlCFiQ2rzoN0boN8DA/6GjCCvwl4IafDAxXwFvILwxfMhYvy+r6ybXkPLNZ21Rv6Fl+qZ8+uBF+WRNlnE85iTOC5c2jZAhVGhjWma8pjA5kVKPm1OYpOF88J0zF345TDO8j5lmFwnZkZ8uGeN2T+Ih/yJjqk+i+wf62peaV7kpBHcPb53Prxm7/PaPJAXF2JtFqIgkMsJu/lFeEcs3hAPV+xFN5yx/eOl42WLPLfExhY4cLbE3IoU/EOlFNknjn/vvRv23dVQ1PwzdFqxlld9wb6p9JwQc7K1uxKyXSryZoS+PP8gj/c9jIKtLecRnHsWemw/8QTQRoyPUAu59Ji7waIPkvcYwawjNkzUQDwQAg02i2bmmqexki/LGhENlQLkN5+gEvQbRKn2QAo6TZrWNsdWgbNLt4PKEfxNg495trnU/YmIRtN2TQShCd2lUXHdYLwJfZ1nt1zm33JpY7/dcZ6wrydixXgdcd5si92DSUkJSbEEsLsApMIAjqstb8v297blgrHFovO5aVkrrxP7R+yYC7E1kWP2xIv31xF+jiHr4fEZ2YTEUG+8upLymtsQB46LnvzW1ULcdOr7jljoyJEVvRFQzGT+ROzan5ChJ+jkQz8fKgIXgG5Xqzro9bW2tZAoHgoJOTGcRLtkQdek6n4Rh6lSUx1QsZFLSIHDWAg8QDwolEoVYrzrOhVkTgPIkdnoRDBB1hR8PpmhZDzdzxBLTc/339QvX/4PtJoeKYdP9efe+5/qV8cf8m5z9CsukO1nn7ou6EWkKo7qsFnHenLZdwWbpTpkrg0CmaSswkwz++9BB9b7eG+7kiGvvbOTlTZc6vSlku+SnFpZn51W60HeYy8uNlwcr2l3KqaLXXrKYegUEXIO8nvMDfF1xRn1ini7BK7JKddcFN4Rg45D61Br0dprnn1xxf48DLXx6q0DNAu08QSuWXhvm6G912E0HPjB2fI79mYuvRb6F941FvbLRbZwRZ+aQodFvujtsE+PfRoP+PTI25Or3WcbDfBcr4pONpU9s2CL0FAX1QqN+8tiUpAgCz1Rhmwzj1cuD6vpI3M/xL3dQ+Zp2/f2BbxLEZE2sl722nJhfGfg/WfPTZjXyMw68fo6sFZcLynsURo98zC9whmx9KHAdrK9Z2GfxE8DflvrZAVwp3GyWvFD9UoXJ2udcx462ww6wYfeAzsUiQUrMZdkpslrssF0tDMLZyIYR0q2k/YXJGjKORU04keKTPRnL4LGgTNJW9sge55jc8/ZwGt+y5nC7zj2/y3+b8C5bwvsvUcwdwS37VORGoZBZ2cnxNoGX6y0XveyDdFSC3lXBH0qVNDB/lv5nI8fcbTYbrDrJPO6vt7JvPaHhTgHuHDcId+ePW0P4sHgOhfFe2Jyz7vX3nXgwJw9Mhm2rI8tyh+wxSIpIlru6LH/Cp9+CUPVhlheE8t9V5UZmpDXP6q95MLYf8P4BZfFL7nHuuYd7gBvSMg+xhPYdpLzqv8t8C/A/+L1rVxe+8IYi5+f9HrE/cgjLgB9mXuKP4euSIwlMhUIdYZaiLuqWjtkSMalA067vRt5d9/p5at9K/23jW9Yk9bRfnUedlkytWFffgCfR1xOP3t0qmePT+QL644YFxHsfLu33/Cf50VE49NyPfaasPNf2Ye+O4X+YdZOYD/MhzwF2bomWymFdtzPWzRjK+cECuy2sNYX7fDLDr9sAfuH1wiJuLW+4gWN1zS5j2XDfKzImEWJgC4QkVp0rMttdHMbcRqPBaEW4gkk6C4An/u2+121gAmdkqmenJhZWCOBbMhI7EdUDVwC910nr/NK0ilNt4RlMD0EG+pSYX7f9SqUXUn9MS6L/xLvtJ9w8QyiSon2/tqRRwym1fed1pu1/DeMxbw7foS5urkjh0xKaPRDp9pVIFVLARI6qaEr8vuG34n8/4x78OghdxXP9JT7kLd/5pt6+s2v68GHH2n9/N0GAzqsgKHr1JlerSwpdMAszT5S04Hv1swFT80424aSn1BDiAjKUGKwjKKMFGZl3U5auIxYxp007dVjqFMUOz8/b4t9vRowJEyZ96Xhs6igVEGYDsEqxrPzA4oVPidrL4oTLthW6lHYsuz5Jfv6mgulV691c/1au9vXXFJfaeaSWvAPDiSenwplFvW1YvQOOUMj+uxJvhMLhiqhLr2RZUbfkUR94NI3IrRar3TKL1snJydarVZsGIO6ocMRnU5ONnr0+JHeefdtPcLw682JSu1V+xU4G3BWkultb3W4u+ay8lL7m9fyL+Zn52d6+vbbevb8uZ5xaf746VOdPzjDmYP65piC3CFEkJ8mX/uihbPeVGnxMV5IfOw1jxm80MXTYc/1+lQXXE4/ffpc7737oZ49e66fe3Suf+7DB/q/f3anX3m5FSaRg1hmCi3bxxv5niSQEF6z6XVl0szl6u7uUof9rSYuueyPNwbMDPQuGrDRQICXFM+Mb+64jH6p69efa+d/smQ+wGZu/qhZj/6PpK9o6KvOToeWCJ2gzk/XtNd6cLbRw/MNSQo/QL9kSgqJhEAuwo/Ukb0gw1eIvT96c6m/dHauv7o+0aEkvFLBWMR9nTJoF2Kv4rcOqLVDFkMBNyVFU23CMLbHTOm+aKxCyfwjiHoqIsSX2kM9IhRutC8OGshxRjw/4cLiCYnXyf7h+ZpNu1ffVyXjWQoyAAnQLoB5KPBCIA8Uj/5V85frC3K5NCtpORb33wH+fbUVHm3Al+N/t511e4tf2RB/lo3tf/xsoz9zfdB/xOXZlBJsIbnoyIOSeY2FSx0f854hdkPSevHiC3322ee6vrrWyAvqTOaeKA8cRCfWQ2RR1/dAp2p7szYLOmcWZRQIJhACVezPLS5ZqrAMifGwQBEKqYF4IkKlJEmt02a90cXFAz1+/FgP+BXtgvg55QCx4dJm1Vd4FkWEFnLEYsEl2tgWG3rTs5wjO47lNo+OHOa5JZMX/JEN+1a3HHxHhEr7v4R250/1ycd/SN/+a/+W1gt5b7XW+uxCJ4+eaaAs3YAN1RL2+XrQg5NeQy30LdrvR17yD7riIH0DXf8Q4gOMD1vHF7BJUtXAD0ynpw90fvFYDx891Ql0e3LNjB4jhjqwgHdsHDvsPGLvCflmjDij45d6KthTU3+bXPAI3I9ZIxGhiBBfRxvr9z4Rofg9XUtrJ/2ZqcyiLEUR2bDMs/GDL0ZuOi7IOAMLfQtYBimUzBfPTP9E/LiM+/5aq3r2g67r8VkHblVGlaIgZ1HJqq725ItBwzDILxeGYehZSx1zK+NFtaQignhaNJEoJvw8KzVHauRX4ZEDzIiJSXPyIaodUMQTiJ73AMcRW+6x6zhxImC4oHPe02ZVoCrf6GEdmYp8Ae/Q0BWt+6ozYvA/PP03dV1eapjO9cuHf1Tn5IINB0rj1GQWNrIfR+LPckj0AQF/w0DMnHJwOzsZdHIfzx15tpnxiCqTMZQsyswmR0nKcgSPQbLJO3NKOqC8S/EkgxUe3T2UTB1xZ9k39u2EHWyLaZqPB6wFG0masavHDvhxx6XBlnicwSmZWpNX+r6qQLewXuhCrlSlwqfJTDfyBv1HSMsCoDp8Zo34zrafkBlWzAnVUhrNzKSdiIqVlhBHAB04fO94AfEliF8UXl3e6pKD9i0H8zteUg44fDQhzczTPe9sNIe+00COWiH3etNrzX4zALaN/bvlhef6bssPDHd6Dd0r/81+ziQj8TGhv+2w4MsJ27pvpFyIjUSfiqKZgucC6KgvegRjas8iD/AtlOITMt8sqcwCfqp2tcX7mlyy6rsW67UyVorCZa1tDQxcUGap2I+D9mGnHWebPX6xz02/Iot1tZ4baFnHwlzBR6ZVkiJUMpsciWCFtVToD+qEAofUhViS3N/XIsPQXppSfYcc9HVdgQZQQpAV5O7pSZDhswBUY6FfPxnPoB8I/eS5r0ccK7brTEw4LkZe+Ebs71j0hNL4BTyP4CmW2TDh+5H4NMgDBvEsBn9J5mCQgxBwL25EX3QWDw3zXyA44fuRdeu/LDCz583uAwhbHfjak+f35Fzzm5kqJXSIVRqWxbTN0GJgXrV8AM8JWnvmex5Nf45rzbIzNqOH16bnGxrp4BswrUgpsEMFSilcIiTxQ1mT/JiqlAnDbIghP6jVYsZxOzbbzrSPMGLfPfE8IlPLlx5vMnhmKOIICqy2SBPrABXVZETAiFApUslUAIrwR2DzWZTUnBcqOK4v0EdNuYSUkpjoGFyxHnv2h0o9MmVc8R0KZRQV68RYgp/0HfvBC1rmKT8I5AII4M1nwcoeMbjPY5CRaRUqGSmYgIXIIDgGZpcGjNfm/eSL3vsPfD3jDf1QqtE7klO6BAp4SSMp+Qjx5ecNSc9vzN35d4BlITSIuYmcubDHLc32tj9uatNMhzSpiIBnKErIj/tHJo/YfCR2J3w8Uc70LcCE72fa9inBKzGNj6yTIWhksU7ENr0jeyvpBhl0BNbnnrx8R17ec7EwQnPGqYuBPHwsLYVBMj3LhilUMhTFtENZRFs8sywPGmohSEKjQmzmQECPhgJ7BgQiQgIgQ7GIbmCWwDNfyzFbN8ByTdjAui8YbbHVjtMVJkB7Ac/4tovnQkgZoab/l3IGvEJ+Zua4bHz5igylgJTyvh5BQ8cnItAx9O3DH9IvXP1jCi5Dugf/uf4fD/4X+h4XioSZGmhRSErwq/mWokLce40U6sFoAsXjNRpN4fzFekFgkRhV63fuNg0T3pOvtvz409a6cSWl6UPbc0b86PFbfhi6vtnq5mYn763u2+PbA779w21BAAAQAElEQVSe54BUkDvU/L/jHeOOCx/vvxO+j4wv81HP+aArpelh2bxPHWnv5P32wH49IYeQNrNIlBM+OpgXsjgfeXyyTgbdPyGZT2YqCwDPUkK1CJ0X+eK4QYDH/hMpgSrjJG1paTHmMiIUDGaEMoQEPwHxBLgNj/JN3e03wDTmxRHMxzQA23NiDczIPaPjQskHKotwlXA+JVjI47+o0+iZWEAkihbsPGHbBXsU9vs15+HNesWdhc/Gq/au1XWcv2xjyp4zQ1dpNztK5tv4LbMiAMhW9gXHQi1FabtFSgrNs1pu2bKG7/jBekucHFjklrlglAHDrjmDn3Ce8LkvsZfX02GckFM8IfdV5KzI4PqilH1pWpe3d5zTbnXNj45+z9qxZx7gMZF7DuyxW95vzPvQ4gGarF/EUuJT0xJ2WeYi2LUzoGkeaEzzcQVibiGSivEB7zWeM2H3HTRHbGhdpCBuF3mPM9g/dCkiVO6hK4XzfeV82Ley2Ri9Cv22WympkinzsL29X/msteor+J069i/b6fxs3f62ru89Npzve36oiIA/sozovcO+O9uAfBwEREaRZE0kokJ00aQWBqoM4QohhrLQoNt0DtDxuh29NkmTy3Gi1GiBF6lai9qZcOg08GNJ36f6IeWzoWXviQuj214H7LVj/dkfe2SbLO+yyPvGAZuPyD7Rh+mJm1m+aP937matQ/oOKjhH7PHnjvu2/WGnY7nX7L+4l4sKP7pYh6COORQoVbIoS1FEkYibzFTJ2mxZiKeC/AUZS0nVVob8TMjlODe4/XcCJmLXkEbwvPeNrAX3RUoVG5pW1xVlBLE1a4/uji2/r+/wzZ7YHDn/jeS1CYXNz3R24O2x0d44vBcd8IHHF/jw0QzuzN61wO89HfSAeP6VpSrJ1RUdzE88C8gNiNMR296Rm29YI1vW4ITtQRGiyfJmhkrTvSiQ3XqM+GIEr8mHTwJb9Zu1htNT1c1K6ntlV9UrdALeCTw+fP9Dvf/eh9xvPuEdbi3TjsCeQEQo4ZORzSbBvJxRYkZACyo6BJLLYwFKQ85jt6QF/IW3tZkLO/Grn4PrlIvVi/MznZ5utCaJdSySyNRsA0AoMUpF+Eq/oZROmUWhpTnqhJfqhxcnOkepvhYJ427ZMK+ub/Tq9WvdXr5qF7HT9krLeMf4KKY6xwryqijVMa/vCu0gmCcSCYBBsBtyILjCXzLtqTn4IBtivVoj95k2XAavePnq+4GXoB6o7cL4MRfGb7/zjh5Srjcbldqrdit1w0ZZB2EOjbtbHW6vdLi5apfG3oTOzs/19PnbevLWcz0Dnjx9ogv6bJ8ep9USioijTP7GVtapgdtvgEgwWkTIf9y9gNsAv4le23SN/GcPHsr/PMW7772vP/xgpX/yQvpfff9Kf/lypxnciUC3vBEhMe9AUtnya9MBe1jmNUmj5Kh5vNVue4kN7zSzQBZPQjD7K23rknJC7NCjWA/GD4db3V6/1M3lZ8y9Yt4O+y74OVRKUcmqBCKKhr7T2clKDy/WLYn6wthwcbamb8Ovo4NWA/jwUeAybIDomkl+w7zol4iHj9l0/jyXYi9qVSBTgJuGSAWgYKJEESpZVJG19p0KZalFkcazRhLmRN65wUIjJGWE0jh5X9KOoA5ERKMb4qFOg8rx09WULy99Wfzk4Yl8Af7gfK2TzcAGUpElVEoqS6H8CWQWmc6iIJ38FKBzW0eLmqCNJ9Xf86Ezgi/mysAcAZ43sQD2JLNK8vn7q/ScNfJ/mKpeUg69+QtdIa0FOxiow4sPPSFBzzZhUBNOuL251YsXL7kwfiGvz5EkOpMQR5LVgY3B9cRu3f1ar9i7Yu8sVYmOESkpIRdafAiaJMfhRJ1okdp4KPTTDyN0eL7zyJp16LX0mAvjhxdnOj9bNZtvfDHXd+rMDzbLMh+VgVRA0fawvP7BaCI3+CUJKRq+L4wKvt5xUfSKX4Nvt/umb9JXSiqB62cf6Xd+9o/ro9/8T3SSk1Zc6J5wsTucXqjlAmze19ouCS/w9wobL8STf+H2r96XNwdd84vvlgP1gYTtjWbLoWwHLFE1rE64JH6o8weP9YCL6DPodn0v23Qk5+7ZkLxxeb3a3jM299iC/QUf1FREKA0K/fWHT/Vwv9VXuDSmU6JfPPYtRftE++aLsfs6fndbigxlpqx7liJRR0XN2NU8rVsD+Ld2KxdEMYeA3RHE4/GZvG58hSCVqsREj35916vWTlk6eFZFwEupzE4dYz04A3l5GAYZ+qFX1wMd49i7IltImskNI3adcPuMoLM4pPISduBXEVKcxnnRARkny++DFzEiTwQIPw6PM5djo3whukCvOI4KSHzQCrssmm1n6DBFJUId40OXHCiLTted8uJGf/3tf4/Z0sPtB/r29g/rhFw2dBV9iTZ4H2Nw1IIsDZGvRo+yr0c658TPCRfGw1DV01exfZPVXyAHbdyDjVIlC7RTldxT6AyDJIs6waPZBL70KBnLEuq7POIXmaL82DezfQQ4tlqMQYQPuksTlRHjHljzew5FW9bKCP1SkheXDppVnWXALu7LTIX5NZAoms3cnxGqjGeGWZN7F1nOEdtOgO3PbBV8W7IoDZHgBrKEEIP9aZHXzs32QC7a6vXrW136n5Xhhxm/sHqtWJ9miDZTKpnoXVS7Tv3QIXfVhkvj1T10fW0+3pLLrnlB9t/8eM0l9BU/lPnlyXrbLgt6a5k0YdcDuaT1IVli25LZdD1KujSdS2YrURssaweE5HYWxhh3HNc2P5otV/h/vVqxF3bIW1VrVSnlCNRrN6DDoJKpGXl2vHhtObDu8I1jeIZTwR9dX7RGv+OF8aDaFRingnk/AYSRlPijNEhlBHSX5hdcr8jEv1UDvIcuNfRVjs2+o0SuDl4ZzAPPcyNCVjCQQ35oulBKkaEsxg2jSCEZ7guqrqk9hIMm9Jtw+uiSc8uC3QMUztzEkRoU2p5gWSf2PcPI5JG6jOxBHZH83cBfb+TDJY6VBQIGwaOV0JjMm9wykkhG511ggi5dwv3E4txyh/ePkbHFfLKwlwvZFzlvLPCxGJFSUkF9JFraPuOcMMNnaT0CfyZfzYwxjhwzc480QIgjuBB0Ej4FyFJUS6rWQl4KIPEV7dYfigQiJIWs14ROB+uDAq67z7Yaae9R7EDp/gl7IBoSME/JbFMISrcXWW7cop+WL5HD0HjKT/hLMIaCiNlQzSOtNhdburTBSiRxVlrcd1054llu+uVSocTZNT1G3XRSorgH+kICzZ8v4cuKx4QoBnSjkMlmBvNDQRnQCx2fNz7xjAUr2BcU/lidBsaMCAUV49sWVBURikwlBDOoh6iHwn3pEggD2AEgj+dT4+OagepPfUx7xHd7+4jSPrJ/GoAHCZuRGh9oC7qwl6sTSJ5rmLH5iNFbCR2/QM+Uk8/8lI4HzCCmQ8jaSxGB76QobgexbRBxKnK4NLI291zubTnj7Ikf03euXIjhVloyq2SiEMcM0JQSW2QJFeBY0hdqz4JC3o+cb5NX/mgwMzYzd1EqlBEtvyZzAs9QiKzIiJnhMfjP6Dq9AWw3GdDTfeYhz2NipnjwNLaaWMsz++HCPDqV8KkglFKUjvFIeHgE4CzLtwROgmNcJtAMwN1JM1wxK/pCv3j1D+urV39Ifl4//Tf1f67/F90ik31saMFlFZiWGcos2KiwPirrvENn2qJfYizaWslMetT8gdpU1NolU15PBkwq74+7/dRy10QscGRSYH/nDzHjgP92nIPv+AHWl8XXXBr7wviOM+xuN4sw0cLBCXFZ+9FiYYfvb/mx9q6dDRYl9EqX6lnHfWeZkQ09bO8DvG95/7y52XNhPOpA7DQzc2bLLJLwNnI1GfHVAX+MwATMgKwEWBGhgCbqKSNUEmB6eQMpecwXBnFfLy4ZBxUys2Yzhh7TmZ9KBgIbhCT3BefFY1wtcskkES5qX8tMsbT6ET8UcQTTUTAMchP5vmx1+DGJz0IvhfEAarKs4omAWxDJsGj2JsZKVs4tnAt8NlgN7Szcd73q0Kli59p36mqnHohAUUSzvRfkXDizWBrUQ0/JZraMmalwZ4Rm5NqzL9iHW95N9rx3HGh7DVTGe3ish6qT9cC5d4BOIRZm4mghBmCmwA+FWCzqskpRmn6EE34+8MPDVle8R94QT3f8GOEfIA780D2yzg4+W8Jvy1lmj8Lumz07pUIsWU5qmD/E0iSG50bT8k0Y1dxhr0QXQ+FMYggJ/EX7/azJcWZEOq3rgdjaE7cz8yPiONcl4x08B84566HjrNWploocBZxUSQC8UpL+VEc5YPtVP6in7GrR0JV2vrw4XXHXseGuadCG94SetRDIOLJ4zHvPWvDZYaLd1I1UBALIILV4oNouVkGgqmT+EUTPogmDjNhvxNATPy5MrB2HNZMZ94wjlFLa2W21qrIc/f36HPDpauhUm2zSzGTbZoc/dsh3wEa28QzdkTHfo03Yzu2FmPGYZTigw79+OervX4V+JrE5Mu3bZfFOe87VO9oT85Oxin0zddQS8TJSUYuyAAwEIxFFpdYml+O7MFYS21NWbJ7Yye486rsQG27p9zzuwb0yjHxZxhEZLLfnF+h0XWn2iIwWx74s3qHzjtjfYYMD5+oR2b0XTdBw7IzoesDeu3buPmgHzp62+00bs8AT38DL+H937vUfLkWIrFpClfg0PxkRWKBrGOG73e50zRox79H9EvNCiXzJ3IL+BZndZir+n9uZcYS/bZGl08Bdyer0RHW9Fk5XltIujDfIfUKMvP/+R3r/K+/r8eMnLadEhGDCJ8QiVjReKfOIkJJREU0KqplFhQWRBteBCpRKf60oSJmpjr72n2/2hZdkLwQubbgwPkG4YehVwc/IZgOZMvWCoCVhHFXmI7jbMAHzrqQ2BOuGi+OTTc/lz4DjmE/C2Pvf+7m50RWXhFevX+nuikvZuxvN+zvOD6NCEqSEXl+CFbKzZow8YZiJoB5tRGB0HboTiyuzqOcSYr3eaKDsu0EOmoqsiaxd12uNTufnp1wob8BdqXSdCvaJLLKOQRIW9JJfTPw3i4eucIF1wsXtY7397jt6+53nevbWMz3hwtn/ycXAS2BXsYMFRncbqcmKxx1Qb8D98hP+uoefrtPlRUChQmD0yH9ycqaHj57oF8bX+qP7z/Rnurf062OqQ15FiphtC+GADfYE5I6F4A3BtvGGOPQB7qRl2urA5XyD3bUmbD2POy3zgbEd6t7pQP/+7lLb61dcFH+hm9cvdfX6C13io1v8tSPheyGZp4Tg8A9sGhEtPtbY4XSz4iK1l1/YN7RP8P/Zvf/dHrqqksiNonuS/AmHl3/k80/0qlb9+fMHeoleCb2SqQpkhgI+Ckn0R4TsI/sy7S9DFIZSfNn6wuzYZWkwIax9IZ6IMIr4lqhnptL0DXKE8fV3fKACP/GiU3V+0uvB2Uq+FPd/TvLgfKVzNo3T5Xd8aAAAEABJREFUzcB4p76kspR7cD2lRFd4oa6P1SJ8AahyWHBcuN+cQz/1/FSDqRa1QcOgY4LIKfDfPUn95zez/vQdyQv7DWyCA78uroB+SPVd4pdAhJD4+MvFEfwNZ4y15Yecy8srvXz1WlesxZvbWzbsHS8KB83YLyKUpah2nYr9Qz3QKyIUEZKi2d36sDSJRwGhmdPqolSE4YgXESrM72onr9GLBxd6/PSZnj57q/3Nff9b2k+ePMbGZ/wAsdFmvdLQd6q1KOFpexkiQjLQsIwTa39y4gcW1m9JaRgq87LJtifpH1gbh5YvJk1skOKJCF2++0198f7v04e/8R9p4Eea1dlD1fWZol9L2at2fTtEbZCjQ/Zk3oKiptX+vUdo7+HvDeDgNchGtKWcOHgriHd0rXWAzqAsPfIkB/8Z+87aI88efG+4O+TbNToztpvNBRBqBpCKDC0l9V0un7/26nO9e/1afjBBi/kFXzr/tpK6Oxe44WUFiF8ClQjTKwpKCbrgzxDyXM8zLNhRQKPBmH76ob0w5yf8PBjImMosKsTJG3BbUUBIRaTcrrWqM3SUBtdrUQVKSVWgJPgKHR/KSLRJYks64L89+WNP3jtgw5E4nSxrIC2o/hsdlm9EqUPDmTVZXsaO9GyVpVHPCJln3xX8XHVK3vLl7oPTQRfA6abT6yff1d9+58/Jz1svf17P775FXkUXZCrMT/hqgSY8YOmKTdfKUkJ9rRp6Q2kHzsp+ERmaQZ6R23MbQMv9wZyw/vcgJIW8QJfX/0iceK775DmA7nWznh73mhjZx474Szt4TNjJNMQTcZxgO5nWyNiB9TOBEBCrpch2cd2oEUFbACV1PmqyokcGfcia+C0phR3GZveJWF+aags0F2GSe6CgHxvQOePLEdizBrx/bXlBbeX+oL2BNTYC0zSzbiaNvCQxzSS+hBaLtCKyyRgZtITNFjkGfBF9x37ji2eXe16cRmJnafafkcWwUALIvwCmYHVQD1oLtO7XJQNpH1EabznO4hs0+vhWRCiRoQG4pWSL+Z44qF0lxgvjAhKoKllUO0OnJVI77HfDRfl2t9fWOYKcMqK//YNWUkiZR3DD9ogI2QcFXoZKWZGhY131FR6lSMEaYv0s5OekbpyupgZwBpddUaXu+RmhiFCGVMB1X023g361/ohQSEegngAfJT0p8R0N+FJESAqHB7aUpmXRTNxNQHODldBPHjd/GghN8JnDvICO5Y+gBggw7pc4VPjIYIoek464kS7dcu8Rmh+bHNBnktflRHz4on6kvWAvwSMCrWx4NFwUTZdFPCFFhEJ+Wo9oKvkyLHQ5fg/wsB8P+NIRZ2xQwA0FdBOIoA54XpaUbd6VQvwUVdolQ8k4H4WOzwyDGTknwC98sGmyzRj2QJ/1cDmC13Doa2uG0hQi7im5eAOmTn8QNmm5Sogm8UkEQsf8rMuiRTaL44Mqa36W9Wt86FiwXUSo5BEiQlKoFVIrk0aBvmkYLzMafs38vTpLwgNtDlOk0P1DhY/bEaFgfoQUEcoGzKJcJOyCxFSsOgU99DU5jy2mMU9fgr58lmOfQm/oJ/W0jBlqskYoqUeEGDoCtMWzLOZjgP+bPkrHnv3k+Jhw3Ayi+xCUUbWzI1Oh4M9PapbfMLGeJ/LFCEzkUfuk0WBwxv/2k8s3lJpofFnOklLyVbIoIgW6ximOACvH/gh9A6LpuKDu5UdOAW5ZsgYhQZovJkvIT+n9kZrfSSRuyJy/zehes/TfkLyf57kRAY0jEBLkHurQatTQaWLtTN7beEeb+OF98n4ITdvONrDt5nu54H6cSWWG5+y50JgZn2l7MDOb7xIb2BaiLZ4ZHD7UQilkaH4VNVrUCxAREj3D4Ux/8PP/th7ffFN+fu2df0H/Tv5Z9ipWOfzMyvQm6hOGdFvMC3glNCJSrZRkiimpUql8mQ/m04R/59H0DFgdnSwfJOU9zvvnnj28rT0GFtadoBvoJah6vY/ob7yd91UujWwvxMG0MAMnIpRRFICYK4U8bhBPZqiUBIq8X0Wm/DjGTPvAPr1nvzqwX+EW5jIfOSwjrL+U84AuE3HFxyHUwDqaVlCJkAq8apW6DigAtqhAoW62rQwJNFnUEmplUDaClBEhPgoJCHBDbntO8tUAekpJgRmWRfaT9ZkRznXH04JMb2AmbkfibeRCdMIwS3PmooRG+SlwvL+BNxeEC0wW7LEsanxcdjW1XvXAoK7v5P03alEgX6TElCN3jGgZ3vBkWJ7bM99lA4xi/6SFYaLpNztjfPvkcJhkn0+0baNA5wKhyryh67TqqpLOI84k2yHk5/gtaCKM7FvvKT6btP9yi7PKdYO9bv1fXfIDw44Y2wI7LhX3xIXPlyP2GrHbjM1m8sKMgOZx4LJrT8zswds5fsATjCJDiWMjKKkXylJSSV08njthF4NpH/CZY8v9Atc5uQO/ljjGE/UuExtnyyvCF80Us9AVwC+C3oJcCV5XC+8FHTBog482XKqftDuNlU65E9hwx7HmwrjrE5k8f5F5z8iPiqKXd4WKnwBsXDKR4x4sE5BAQZ+8h1BAY2atTNqxRndcirs8YB9MJ4bhBVakmt+4t/P9i+U7Wdcm52qAX01lSUnI1OwyyT5rME6akHFG18nAvrEnNg7uxyCO/YnxyWOUn8L7//hy0n/nPPUWfhsRZKJ/Jp8vVpQ+zK2CLi4XeC7Y0OaMiGaHiJCiNJkqsvW1NvkLMkamDHIZKaEkrGVQBB+Abg/RPLZdkbVbwFvk/Ma3OUshJeMlQ34WZJyR13F9QBfSD3NkNPlZkHXCRgbHzwEb2BYjNpmwiedal0Yf3Bl6f0/u4Cn9trAzslmPRH8TtdywQxb4o/NExx5f3nJpvGdNTNDX/RMRigBMI4vSNrDccUSAHbKauxT8gagWZBq5u5mhl9utet4T+v1O77z1rt569o4uzh8Qc4OOT1AYXIQiAKr+ZM2BxbABea2uW6nvBg2G9itJr37otOp7rYZBGy5WzzZnevzooZ5zCfreuzB766keP34oX6quVoNK5pGBmRjgYtGbEhhhJnBmb97eqFBij4H9knPLL00O5rceX+hbX31PH737VG8/uZBfxj3+/U9e6ru//Yl+9wc/0osf/1CXL19ot73R0XGT9oc9l5g7sXSQtbYL6MIvGO6/w0D+T+mvrm+1w1ACq+869C4qpWDwAFKRBBPC2tmjZcOgd7d3XIzdQH/C7oWAHYQ32j/BMO9uVTm8eOE9xCbvfOU9ffz1rwNf09c+/lAff/gVvf/ec7379mM9eXyu081aTkiWecEWjQ7lSDS2YIPnSGadCA66kVINxGP7GSKkJDgigrFgJFoZBGHHgnrvt/6Snr/8vv7Kz/zXtDx8ridcIJ+fnbO5rFRYdDsS7KurnV68Qi//suvFQOALKpXgzZyobdHxUvvtC91e/khXr36gu+vP0Pk1F8Qv9Pknv6nf/tt/Vb/5t34V+EvAf6bvf+9v69PPXuiLy71emP7lTi+hf+2XeZLLiEL3bBSRigbIbj2cPLCuf3Eq+Gzg4vp0U/XofOBXj8reuejjy0t+jX+lPxsn+ou7Tv4VG5JK5jtuuq6qlqrMIukN3ZCoeyHO2NQ+Pdp6YRNcSIYARCYQJozLp8VT8w8NPkh1pKEoSuhHJiQDPEwkMb4AM66cePEZWynNSqat2RT8TxM8e3Si956c6aO3L/TROw/07OGJ1mwctrfjIQsyBxOg59ibobhQR3RqUEMQxGx1d7u/Ybev1sNXKCKUMC740bCi/MOPev2jjzr9i9+703/8+VaX16OurrnchcFmXfmBYdCjR8DjQRcPOn4YKdgxkT8aRKQCmpHHckaWA+vXa+oLLo0/+eTHevHFF3JSG1j/A3misrai+UEcFGZsPbVyQglD8wFxdyAgJjbgWbx4REqUEaGgHvCs+HTDDzYXDx7qnfe+om995+f0B/+eP6Kf//1/QN/6mZ/Vhx9/TP/7evLsbV08fKST0zMNw0q1dir4yrEQliOKFNAHTNuGdA46sL4nfvkMNrEKyoZfXC/OBj3BXx0dPsh8/sWNLq+2utse0GORxKXx+9/RzVsf6+2/8WeV/i8tykoazrWsH0ndmabkEkeF3BBaQaf9OCARFbNZS9jSsi3oaHuOtuduq+vba7169Ur+t6J/9MNP2nq6uiRncTg6ANO0aCRWfai6JvFfc9DacljyS/2CXNb1je6lFJUsWij/8vOv6C0ujJ/cXBG3sxxjk3ONf9UnH0zk4pG847hHzGYqyCHrDP5CSW+EFgMDM0DPT30WgXgE96KXi9n+bnQ9I1AbP4PqF4U9/A+OAXKfY0LQ9Dq2XYL6PAdyirhZgBnys0zWOSLIuRHkqVjQMVUqa5+YG4Ze3oP6viMGihBX0zxziDrwowaAD32xuMNmjT97kWWZsCvpAT4SJml/U8Kb9ZZD7AHbzNBIhTp8uYb22WYgN2301qNTvffsXO8/Z12/+1BPH2xUEfLyequ/dvbn9LsP/qr8fPjZH9HJ7olqSa2GTp6/WXXoE/A6tB8CRuxk3x6wi38Q2LMvstRkeiWwGzI4fx3oPyDTCMzYt+0jMLGuyVdE0LIrFs0cUhYtEn1809bRHsy9wRZXjiF+wb4Crtl/HUuNNrJMwMJ8DC/YY+dosnToYJmOXPBLs+HI+h/RZdRRD3OTMlOV+AvyUCjQV/RJhXat2cZKSWQSF54TdpibjIW1G5HEuuS/5XLHgWlLnFo2+22LjSxr8yX2mHBeFmHbqmGonGGKSi1oviDPiGx7ZDtAb4bHyDrb6dXlDT9u3pAL73R7u5Nt8OrqVoZb7LLHRgsOiBDruDTfD8g89EWVl9DMkMdQBX4JFGWKZ0GfUQdk3COz6dgPsv/80tj6J+SaMa1hAX/WAXsf0AOXQjegMyP/yLSDFi45OPHh1Fkii6jJFfIf89wz7/pmpxev75B/rxv2XNvNfdbH/y7eq8trvb660fX1nbb4+uBzEDJ1EFgR0yvWz6qvrJ9eJ+xN/idRNuuBs2BVltJ4tXCYhR9DfU3GUh0GwNSKRDwknogHgd11hTNYJ5cFW/n/WBPhEUMoApBaWaBfSiqRJY3rsWBMPC7fAM03H+e8Efl3rN0teeSOw/WOWJgxoEmkaYDs9WFwTCVx5dIQWbCttGfu1i9YlDsAt2teYJhVpVbVviemeq2wiffsNeu2R7csRVmQ2ajkoYRXROhLvs1PAqcwf8WLfS+pEH+zRp+H8JnPHBGBLcsxdrG/fyiq8I0I8tGiA/nRcm13E/MwvkKllHtIlQz5WZpzFiWNksf+2nxTwKGT8QWejsWGOy8yf8uCCQXZJqugwJAmvow7E2sG23okdkdo8HEIMidUIlWRp+sSPYt61kdGJRJCuAcrhPyM0Nvyo8vN7YF8PLUxZ4kRuVq+I9fu8d8B27jc0d4So3vW/uR/Fo01sJggFNWoezb6YvuuilUiM64AABAASURBVFgs95AaHJvYsK9FHaXlK5nIGmgXEraVC74C+SNDIQEBSPI4PJYG5nZfC90/x7abAY6oeIpB0EoqfBruERNZsaM73G+fdV2R46hit4q8BV+VSEWEIkN+HIYumwTMb7Rc/oTccdjf0SSxNM03xrXf7MeRGDoQ285JDXDgiNPdN3KumNlrYzHvI5icAVYyHUirR0bHZt9V9diyIiPYoCUQmhF2nhLvFEVJ4j1VnCeLFKDwQTdJqLYE+K7ImgEwsjx78qV//Dvg8xGfz8sBLPb5nFXKLNMRhCKLEh6lVGUkVEx0UaHe0VcYo5O1s7C+R+1Ml9jzj4B7YvjQci3riZiaOftN84zNZs2Us20DzgTOiI28Rry/tHnY0W3TjgxV+FTHF/YQkjr1Ec46PkEPEImMARQlc/joye59/fKLf1Kb3XNFvdF/9v4/p/9s+ts6wM/zj7Bogp99t2dd7FgXFKzLYB9byAUj43tkHrWghy2KOORj+EngTO1dd4vuPss4z93xA+jV9Z59YK/buwO2mTTBk4/sP5cjl/+kUvwYytqp7/oGtR7L1Xqt09M1Z+017zArDau+5a7NquqE3HjGnnFxspL/C9LV0KtmQfdUexYhKxa3jc2MdmG8g08h30YQP0uwV8/abidg1G6/IKeQM5gbsnYh/xEPBDCW80K2PLBwURdAarUqWpGL+i7VdSHcpFLUIEso4ZWZasBAJVdEhAXUTBxQUUAzEL2UUGG8q6lqmkPX2gLdqI6TvfcQDLcjTzvedjhry2ay42y/41C5tx94Vxjx1YJ1C3TZdnWyzgaYUR3vvn7/NVgfy2BZJpgsrBHxFNZURZ8V8/o+FEUaGRvhdYDPjrVzc3eny5tbvb65luu7/b6tY9vE/zzixRn+w0/e87uuqKJXRMg8xnFC/wlOUkHIrlZ1TfdKX8p5fA+O3SfmRBTmBXEpfDQzd6Ht+qQdOt9xltqSy/fIdrBNOHtvdzNyTZy5Di0WX11u5TNK+7d7b7fMO2hcJu1tO+51dlwgbw3QuWVP8Fn1+m7LOWfHj+MH1s0o4SvrMQxFHT5P7BQZaiApmy6FPcp7k5g36brtRSOyLw1vwBYnm5534F6roWrg/Z0QkfPoAd/esWaur3e64m7j6uogr6Wbm1He026hZduVSM49gy7OVnrKe/5bj0/1gHfK1ZDCjA0wmUw3UrLclne16nS6HnSyGXR6AlBuNitteKdes46OUJGpa9AhXyEOMoJomjWSr7zWm32w4Wvk9BofiZ2EkXmsvUY3nU6g7/PdxelKjofHD9Y64xI7ea+6297pxrYFbvHdAR+Kx7FgOqGU2C8O7Bs7/LjfLazPGd8vWubFo8LUyiK9gPe/dT3pj5+mTkpRT5wNXcW2HT4q4IVEZDq+98SFwfvTxF5lmydG6r3easVuVaXkEehPgKncuSyyjjOUMuM4XlIVXqUE84I+qVTR53aqZCoi5AcR5Rw7kWsn1pABRZSMV/AgIwq59LuF/bPy+qdzZhGQyrSQsyZgln1hjRZRbUA349IjzfqlOuo/9N/vDctQFNCQso0fIESKlwUt3GEgrEYtxPah6ec4iYA2YNt4rer+KejbE7trYmXoO9UOZUE+3N3q5vPPdf27P9TVb/22bn7tN3T7m7+l7Y8/0e7qlXbcCWxOzoj3M3V1gHhqwq/2Y6OPGq63HLQsbR1kKRxmu7Vqv1bHhXFX3R6oD1r1PQdAYOi0GgadrNYE84kePXiot54907vvPm+l/33f87MzrVYrWfhAkYhoNqPaPvCTnTNNOBjnHIA9gbEjULYkgVteYjoW+VtPHuhbH7+rD7kwfocL4wsW8J5E8YMffaHvfu8T/cAXxp/8UNevPtfu7gYlF4J11AiNHRdAYgNZ91VrMnCGuAA46I4L49vbW16WbrRryVPq+l61dshblBg8IhQR8jPbeQTPDpq3JN9rku+eRKwAt+tlY07bW81vLozXvR49fKB3uED/6Bvf1Fe//rG++tWP9NUP39MH776td956oqcPL3S6WalkmkWjMbPAZk4ZI4t9JAm/gYn2gh6WJoJvOw4gftrciEBWqpSt0krpyZ/7V3X64gd6/V//E+rf+VCPH3JRDVzgmzXBVDHIHru/4kLjc14uL7nQ3bLR0SWFVLB/4cI4xYXxdK3x7nPdvP6Rrl/+rrY3n2rcvtLdzWd68aPf0u/8xl/Vd//WX9Z3f+1X9Vt/6y/pd3/nu1xwfUHi3wF7veDi+BWHkysOalsYEIdCXfiEIgypzKKQn1kiWTlh1bKo74StOj28GPSYTfGP717qORvHn9oP+v9eL3r5etsujCcIBvbMUtThy0piSXSEmGTKkYqIZuux+XSW4+5ADLa/PcN8Jxsv1BnjGmxmpEHWhXktvCSFAlpZqiIKTRa5GGsAHnMXNrgJX84cCITvyFVakewuTnq9xUXSu8/O9ME7F/rw3QfyxdJmqCqZOgL080hzYqHMgBONLDs83HasLPS7LwL8e5BCaqD2JP2ZISe7f/r9E51S/+d/40p/6bNbLj73uuSy+JpLY1TX2pfyviwGHnKxfHHRa70uqggfEYoIZYNUZipKkvYW+cDtzeTl69f65Mc/bv9ExR7/DOSIHqj4IvDJopDlHvH/hP0NzQ/UHYcjfpjYfBYVyRBBCR/KjGzrc90ujFlbXBh/k0viX/pDf49+gQvjb37nZ/XBR1/T2++9z4Xxc108eKzN6ZmO/HsV+yrxFzGmNwDdiEAqsdFMOuy35IedhO+6KnlDPWej9z8l0tXUHQeENxfG/qdbxmmWn1KrvviZv093T97Xo9/4VakO0nAGAbaF7lRz9EREqsB3hc2GIuwooa4cY4pU0q8I+hYORhOH452uOeC94sL4888+1w9+9Ik++/wLDie3yDm3Tc38R4hsObxccVnsC78teWqiz7aOTNVSgGy8M0MhCRPrty4e6dsvPtFjNpGFRDyRY0YOAyPzR3KP2zP9iKTkK9BAxJtjboHGEqkGUFx4uVwoBYCq47PIf8wvwt9i+oydZy0z2HTZpyA1XfYcHg/w9XpEFEWECrKXTMm8WACII+s2YXfLYZmSg6FBmpFzUZZo87qu0zD07EED+aPDBkXBnwnb7O73mC37yJbLNLfNe4TxBJMZ+Vi64nyKbCHMoh3ybcn5exoeD0kd8q2GTqfrlR6db/T80ZnefXreLoy9rp883KhksMa2+HKnX7n4N3S5+oFiqfr6q79PNQo5oer0ZEWsdaop+E3AqKMsk7y2zNslYimzAGo2POCrIzDHsgO2p9AzIhSRVIOupcXV7NrCXB3B9KzLjvi55eXx2helwDUHzFsOiFv2uwM+GTHEbLtgO2Fnk030KiVVgQQKbRRrfEb8Yzt57gG7TdBY4O05iX/SsiGaKDNTieJRXBYFa3SWOHROslxmWUpVlIItZvbug7b47Q39Hb40bCl9QN6xv5h/icCmVSsWW98V5AwkmHXAZnv8eECnEZ32tG/Q+dXra73i0viKy/Ib24LyNRfGr1/fyuN7bDRjsET5iiwdMvckiVWXGkqIpqx/oVJrIeZShf6FC4iZ/G8b2o8juW+Ep/uWVp/IOaNm6jhV7ncM7mlP2HFmzYVCfhbknZG7AQG6QFdtXA0DlRURjd41On3Bj8CX6HFzN+qWF9dL+l7yg9PL1zdN10vqN/xovsXXIzYR9Csyr9iLGrDxbgCfFRyjJ+tePe3IAsM0a6YsSsTr0bvvq7ouVItaH6Jp9GYq3a8V5jNY7seD/hB/kJlvahJV5gY0Evsl7Whtj0s/+X5TE49jy3byHr7DblvOkXfE3Q6Y8FlEKFPtWRDKUEt+ySNLUYAwzUHMzcTXzOUKAB0+msk9oVSWTh36d0NHbHU6Wbus+LoqmR8Ygo8KOalIcp1upKbBuuNbtVby0gCdoSEcprnl+3EmUoDE/l1XiVugP0KHbSMCORbsCT56Od4pJPprlqZLRY8mR0gzvjRQVUWQDkEMlTMdTcmrgfhZ4G8828/pg6Zm9FWkihEjmp9H6B3PImJ80czCHLH1zCTHpdUL8Qf5S5fYpGhAj77rVErCLZgXjZZxvUa3rKlb9lSXI/TcP8HnQL6w71zu4XFo7QNrf6c953XvU+aJJBKUve58mSNyE2qqh98K3oaBcuiKOvTusU+t6GUZQUwg0DEi8BXgOoAaiqB9DxRSSGa12GaOoWOTrgWdLPk9gNfwGXdJUyL2kgYfaBh/vp8DUoZqySZfx9rpkK+j7b4sUkTwJYnCwOwvec7IAiW09rdHIC+AOQvIdqN7G1jmRfhgaS+ctqnBPnSeOWBn0hK5A2zuh4L5Gcl3QBG/8c1Ik5tu4rhoRXz2tSB/Uf6ULRdmGUYLQL1ENvwKTslQIh8fMaQ3z0Jl5stAoZG42hLgd+TzHXtuy5k+S5NP08Aas88jQgHdzKqsVYGPISWMJNuvQz6DYDYRY3v03JMLvZeb7gGlR+hO5NMRmDn7LUBbEyyGidgztDaxOSLgATojdA4epy6ektns0NdKvCOHUjO4sg0MERIQ9CtSJUIFAT/a/YJ+8eU/rphW0umv619/+j/XX799oT26z9CXjTGjDj5BLJmv96IDclkW2xhTaeSrrQv2B59fZRul5HiHHet1kn9o3bN3HqwzeLecfS79TtYukyYdSHZeh6hJTIUm8iFiQDtoF2Up6roOmh35vGON91qvV1wYb7h0WnPR0Mv7xpp9Yr3qdQKcbnqdnQ4626y07jsV9vKMxBQhodxCXE7jwsWElQzZJh18CqComjlb7hl3HGwdC76UGtVkEnY1LajJ1GLBWKwJAVgfOcX5L7Tios/ngBUXZAPvYB25oBZ4AQngCmVJZZYGpVBnHUaGLN9CXCzQdJ7JlII5xildUTcUVdZB6RgAHy00Iu+e9+gdsu7IcVvOJjsuSHfYfTsdyPej9uMeHx+w8ail+WrW0Eunq9Qpl78rckFfFlXiPLk4TurinXjGExMOmpnlH12zSP0QGlahDrB8Hj+As8d5W/KlL/xe+5/zvLrWDfcXO/ps+9XQ6eH5Wr4oPF33so28nhOikWBgT9Oyf8yuol8tqTegCDlevOfO4MqTEAAvaIb/NCEldnN7JD73nDF8ztxyrtxjkwMxvMc+d9jq9m7SFZesr4jFl1wYv7y80xevbuTz2JZ5Ez44ELO+cN9iS9O4g87tbtcuiq84w/gddItuB+guCNzh6x7/lK4oa8p+ayJGqFgX+gd8p5C25Jhr70XYbGLdRiZ2rS2m3+zzHfiFud57Dsi/5Vx17fXTLoz3nPFH3aBDA97H/ONbyeSSt9OD05WecGHsvyxme6+Rq8PHpUqlSGHIRREibqOtlZPNwLvBIP/Ycsb80/UALdbRMGg91AYr5LcOhgoh64fVtcfejrsbr3FkaefA7UEjeSth0tWCvyv6dVwO9zo/GXRxttKDs3V7lzklHoh+fkja6gYbOZbPAAAQAElEQVTbHoGYha79mSWUCUDLrh+J+Tfxbr3dJlQVxC/LjZiREE9/DbxrSX/iJMgfHVDRgxJ57BMWnHwWPiCn8/Sh5SQ0gmlGqquduq7K8htqFpVMJXLgctbTDCxUQ0F/yVTB912XqpSJvQ2lhCqCVUrzBU1+HLcjsetYGx0LAMHMOhQ5L+AF3RD6JOu16mTTt7IE1kK3mf2AsNdEbiKMkMOyiFJSBl/g8f1L3UF/Yez12VzoLtgplQgR4Ezoav0xgZasyn5Q1M7m1I7Yn5YReiAlhFzDAQtAFTpCxoJdO61Xg3pybu2KAtwDa//2xRe6/N0f6Pq3vqfbX/8N3f3mb2v7ySftwnjPhfH65IyYOFPXDQgdmlFmtkCwE8+CUhNtrxG8oswsytKrZKdSAASttapB13EI7DHQoM16w0ZxpgfnFzo/O5f/zWJfEp+crEnSg/q+MidRIGADb5wwmTkMZwMKHpXEoNQt1EgwHpxU2RicEOgmqDs9vDjV4wfnevL4Qo+5aB0w4ITQd1wq393ecHl5pT2XxRMXPvO814JRRxLyxKXVDD0famcSzkgiOfDL1IEENDZeEy+QAMniAEwkNyFu2HFBBSPNyLyHzh2L5g6D+28Yu9yDv4CcWZXg8mlBtNms9eDBhfxvFD97/pbeee8dPX/rGbI/1KOLc2yF3cBZsZk6gD1vQdbkwnnB47bNYlsh64SMC/xn2raV7eEFtWBR47qk2j6gENezJleQ9+Iv/L+Uuytd/bF/Vt2Dp/wCfK5Hj57o+VvvtvL05FQV35rmnkV5x0FiS/LekgjdHs0XGy/YJNjQIg5coNxod/tSN5ef6ub1p7qmvHr5I70ycDH98sUP9cVnP9Tnn/5IL19+wUvptS5v98AO2Os1yfTKQKK9IXltWYx7FhlspEgl8RbEHw0JvnzJkCGx3vV8PugfuHulT+qgf2050UsODnto7LDVATpWXfgkAloNQhFB1xEiQv5ju83E4ISOI5NG7DxCYyRWRjalyQdI+iZiZv5SDiRhoufZZuKBnOSvvxPsR5AcT/bHAo0FG/piqydprYfkUNDJv7w/Ikmf84vjKZvDmpjo+6pK/CU0+UBJUuj4UCKCIE3/cixpuM84xjcckaWIAKSPT6r+J1890X/Jr5//8u/e6RUH5p19TelN7xZ/ICJrtrCme2Klo+y0Yd5qVdRx4Kok15KhvKdJ0WgjhSZOsjti7ur6Sp+TkF6+JEa4iBhZIxM2ni3jfQJt7Wbb+RivjB/sQ+LugA9aLDgGbAPKUop6NsjNyYkuLi705MlTPX/+tt5551298+57epeL47eev0P/Mz189Ehn5KIVuakjR9TSKbMgZwDZQEr5QSSKUPuDMnyoC5gVHMx8SLPOK3TfcDHQ90UlJIRmHYxcLBy0J4/MxE8ia5TUq6/9QQWEn/3wv1Q3sL5OHylXp1JZSWG/Vi6XCpDEc7RNCEdqwh4+dNkOI/TcPpDDdhx+trut7vhxy/+sy93tHS/NbNr4bgccWLf7e9t5/d6ypu4MyLUnlmdiPCLQJ5WUGSla8rMtVf/Fk+f62hef65y8toA7EwQz/N+UC7oY9yfgSAPiJz2CoqBNL/G4YJ6Z8giycrE03hEBWshPRLR6RIALFnwaX2RABGaZGjgCkNlyp20MvvWgV1SPYILMX5g4t3JhPp1h4Kshuj5L+HXhd9qZ9T0asPsIzPBFCuiBL2qwX6DlbsfjxNfYYNJE5wKAJmNbnlpCfS1asXbXQ6/V0DUohdcW6Gy9n7EWbqatfuXhv60pdzrZP9XXX/79Mk5fUxVc8/SaGVkHs/2AJjO8JtbIBH8bKzOaPcUzg7M0sMB08LG6ha/EbsWQ+L5BtHmRoYiQ+IgHq2jGdhN0vP5Gct4Bm4zwXOhv1jR59FA7sjAJuTzdZBJ6hYrbdCMiM6A1Ibf3ziZfm7soImT+CoEHHfobD/OhbjmY3Wzs+RN06DZZZJRoynJNdBqPlNLG3G6AjQ6csiZ0mMFpvBqbGZoAOk1A0w8bj6yRPeWWdXbDy8ItF8V3wNZ7IbAjJ+18XmCdWRZU0uIvaCZK4DJV9KeqGR2s7wh/y3ig3N+vzR20XD/ad24yh20AnYWW9XJJU0LuhY4ZHczTfREgg2dbzeTaBV7GY/XIvOXxI0qbPzLfvLbE3B7ZR/w5YZsGjFm+Vnc/7RmdLL94Elo1Er0AFHR8dpW6gbbjtCPWDQM5ceiKespKX81QLUFMB7Gme7FCLUbcnzqOUYakoPRYRCikBsk3bFQyldArzHMZ1CONE2BQhhqPZK6BnhadqCLHwoi+uAC/BEOhYHJkKCHuXJ2lUC8qlIU+77mVeqXudmQqwvMMliXBDc5Mib6VelGYXoRA1PEJua+4v0guI0IJ8JFCx3pGK0XHQhDjArsTWcUTSsYLsnRdUUdO6WuhL484KHj0V3O1WiiIBzp88wmoqtEvJdlnsuWm3rQM9BWECflx1C2NkKNyWZZmQ3okcAwLced4sj0PtikxM1qGxtjZA2yIJfhZAp1TzZbIbPn7LlU4O0SAJB4XgKd7rey8j+Gosa3LhfUNcJYbMcrBJWN7wLgTvL0mZuRsiiOb10CmLCp8gz01jjJYFsAxWfLYJ+OJ56dkiYhm27gngmiK+z+iFOOtVNwXlPqveCwT8vjj0XsseXooJGSQGx68x3Uz3AZctjaVCH8J9ACOpecn/RH0KeiUflIE1RDqiWGF1MCyLM1XS4sts7Xtmp+xr8dcx4OgYkkqS4sjKERRRiozVArgEuJ8mp07+vqaqpSlCNxoEOBFhNQkoKSeJRteJQ4q9c74zGNIfsBirvSmrftnafKoyS4kPMb9TG25B2SWZ4ciEhqpUIov+aFXphn0uW561n+k4vw3E88tnoi9iXy7YJOJ+kxwLsCxXGS+E7iY0mJo9nwD+IgID6hnUt6DkIuBNg88qm0e1TYX4cEI/dzN36uvX/698nN4+uf0r1/8n3RJrFsuy4IIajRg3HhSTj8FIzJZrhHZJ95bRs40TQ8zakxNeWGpLJqgezxbjPwoMOrA3uQ1dYRFpr8glQC0kSiPkBL2y1JYx+Q97gBKqco8QslUrZxt63G8Mlabj/OYd/qqVd/Je0XfgcNYECOJYwIeEaFWh04CJVMlCyPZbGZbTM4D7GPOPxP6Y3Z0YphYtY0igjkAMVXTpVRTgh1lKOkv9Cd4GRIF8EZblwv05nY5stzbLiIUOj6MiqaSyQEkjVZmKDNViOtQyL4aLedh4V5h1t51252YamcO/OPyQDki+Hy/ly9k3eBSuKRUu1CFHuaEtrDNIkgbgx96dE930gGaE4ZAai3QEhgzF0kT78gj7w4jF9Oj68TGwbHBWWfkrOM5CwGICs02Xa34BsBYQ9epo6zYK0HgY9ZymRnIk8iTtFN8wXchX886QHePnhMyLfYP9M0D98gPU11oYsw4jrXWwRddIq0zZt3UbLYjNm+56Lzi7qCdyTiHbdkndtjT5yiPb8Fx355L+QP1I132o5AC8axDJQgccxXDZgQiB4PRyoiQH8vp84Lnj9jT7i9ZiJ0ix3Lf1WaTAg3TiQj0VpPZfA/ItgP2yPcGLJ/rphkR0Krcm3VcjPZc4vXq22Vxqma0uM0isbyAwPdSV1M9++ZqYB7rZ7gv+76odoZUrcgFJDRm7G0f7/HxkfeIT/AL/nizvndcytv+AX7fQxe9vCZX3EU0uvCs6NjVoh5AbHwy8cP5Dp/s1eINesJhIREHcbSjghaA6U2fcMM2y3EtgWtjRXsHXJQp8fuP/vReoqo/2k2qjjUg3AGlmTmGyWu+5bcZORbILLJMifwuDXS2vohQAgroy0+4qogQA3xC7U947A0sbyqQWVALoKf1gpfMMK+Sif9SfVdYJ6WVPXaq2KsHulpVMhtj+5sQgl5ISgVKpSFDFmUhuGbW6qOc9BXeRf/GgX4wI4I5anZzDDoesZaWKKzqcl8G9QW8WXxLwYd54rHMkKYfMWjAUgXZ7OdaiwL+nuO70IkfWGbe9+fra42vLzVevuay+LVuuSy+vaG8udUN9w078LxfTKztGaUsewP4/fTH+qnAwJAYwsyCMkuqZlXf91qtVvzysdH5+ZkePnzA5dJGXddbByTmc+90MxCPjTSRJA9cKo1cjnpzE0KAqbhXvClEtB0Q0Mluz0vcnpe1kSCdwB1WAxedD/XW22/p6ZOHenh+yi8jg1Y2CKacSZIz9Kf9TtO4I2APmkiau8OWX0nujkbY7tgsD7I8Zly7TpDWlv5LfoHb8bJow5dMhgPnOPGP8mXxjf99VnC2GHuPMSey3ILz07bqO3XYZH16qgcPH8r/RvGzt57q2dPHevLogc5OT9qmGYkxUHiBiRPr0cOzzv/Cv6aH//a/oDzsQBAyzSySmXLRDC6CaLZNqVveNh9Ml3TLtCbbzhvDzZUe/pl/CYtIX/wj/yNN3QCmtFqt9ejxE33lK+8j13OdnV2QxFaqtVeWIik0kvR3vkTkguOOX/y2u0WQZCjBI3DZ4Pb+n9ndvNKrVz/WZ59+Ty+4KL69fgHeVtO0I7kc2i/Zt9C45fLKL+I3lK7f8lJ+ebPXq6tt+09Prrg8Nh75XoqqUjplJmYJ9NdRZxS2fl/nAvoXudz6K1zE/dX+ROs+sGkSd6lSUhGBzsmcwB7Swm61iOACIkIRhhQMJIVs1wn/zfhxJHZ8QXcg4XqRHIg7t0faTgLyw/xmb+SZAdeZ7hGohZJxQ8hPoMMCjwkY0WWS5ziO7acRnrMnx6LCwt4MVf4F8iEXx5tVVUUfPoqIRjfEn9BPPQv6AXCZF8oWBBLoDXSP6wvqf/DZoH/g8aD/6/dv9e9+stMEvnh8sTmztg7N57OowrdoQJbjRkW9T/VsKAO/evfYu1RB2lZdhIWPMqDHDIystVsSzatXr/QFF8b+28avL69Yd3fyWrb+vwdgOCP3ROlDwLZdqszQDFxU8WlVwrCyRv1PSzx+9FjPuSh+97339MGHH8n/40lfIFdwCvFbnLipRwS2XojFCZ1m8sAMTbUnkN4Vm8C8rYXAD2LONGqH7aGTGai3CEpiWIX2qi86O+l1cTqwgYRGDgk7frkdHbwQjAiJ+P3xz/+jKgo9f/0jrS4eqW7OFf1a4keOwniXVYMBmf23jRPb7bjgvbq+0y35Z8e68Tq0Xeb7OBN+NnnHnGNoa94cUI7lyKZuOJDH9uS6XfufSNw22UamLlYZCAkiEZQySDvk+I2Lh/r2y091whpQe8BHHybyWbDl3KB1MTci5NhpYHy3I8FVw/N6soyOCcsb4IAi27Sgc7V9Syrp5COD0A+048cTxBdiuMPjP5lbVFkvlZyfmYqINnNGuPn+cDESTwfW14F95AgjcXDQvBzAPUByVOQI/4n5E+0Z2aSKbH2tKiUZP9JdmLGQVeZWLloW0OFFDZEX2T/Tl7xmHTjk7DjU3pFDr8ltNxx64iLlbwAAEABJREFUt7RZYu2wPxLvP+q+r//kwZ+GkPT4+ht68sXPUQ+4LOAs2pNzRnL5TA8DbzgTw4ubCr4j/E3FH+qJLbJk08HyV+oui21FvStF3X299YMfEWoP+rgWESppSDUc8LMU1dYX2CvgHegtCT0WJKN27Gcug/c97hX9x9JSOw6OLX8zE5722UTsj/jN8X5A7wMXnDty70x/ROCXlImO+NLrgZmK8ka+41o96mhcoy6a2KMOGHx0HFC67nXS/kcqrNWJNcWn2dqH4AO0XY7Y3OWe9v4NHnI2+RGCqrwPTVQsy4QNTEfsM1Q14ucd69IXztesPe9zV7zwXAOOA8eF58hPZNMj7Acbzn0uoWV6qK+ZWGohYOKMBWOwluWhKUgoIpSGlELW3zE4ynFpvCihyLjHCWKgaEU+XQ+9hr6q7zv6OtnfgSywgKVtOKv5LARdrI4MXtd0qkJzIBeerDp+9Bzkv/mygV5Xi7LxSmVEw+syoZ/yH89dMJhBPKAoMgSKcCllSBGKlLL1B/2GVIFnue/zWFBvuBEUR0jqqWM9IpSZUqSWCC1IsNAuWZCnAkWQvIdQBc9rxjn+ZN23vxl3wj686or6mqq8wCcTask21yVkNTvG8PtIDvDats0yA3mTOUkZzQ6FvoRHAewlNid8NCGtwEmVLBIt+xcTIa/aE5mqHfJi75KpiGiQ1E0rJM1McqyPxK/Xke0bCmhmk3UYilZDJ+/rfVfUdSnrY1EgB6YjRcendYTobLBQdbx7XexYE16fe9bUBFhIy1dKqiJPLXEsqZekj/6uFvbKxM4hk/Z5hCFkO7ZNe0ec77Gh4UDJ8mMNWy9pwhjWbWZNG3dB15DUAIIuky8+qvDvu0S/onSnBUQ1PvJDRMvrauJrdjwz7rGIUAIR0ejCQuZD1IMh6mr9ER4PGqHIVESoPY0INdquMoOPZ9N37KAi3WOrPe53B2DeC6tubHmQ2qTm08acL1AEN2yY6FWAVGQoI+77stkTc+tNf0SIjyy8dZ2IU5ez/CRfoYYQqUCXN7RKQgtCmQXaocwgVorsx74WVezbez1g6wp0AB+F/CzgC1nUfFGYW5J2hKhCT+qoDF2o71JdUcP3ZLqpB3MD3JDcGUVhyKpQwRIG1jM3DqjDEgotM0B7AQSWIhVMj/AX6gvA1vYn1Ua7gFMYjwiFO+cjDkaHHlHiNj5wHMBUzW7zojdttVltpkQ9IhQZgjMttbMRFLUwx3MX/Oo1ClnyxQJQm4v+wMt/TG9de++XPvnKv6x//+w/0BihElCiFNQ8b4LOBPORteA2TcRCbypHHiO2MEysl+koLwt3AWZ4e61OLT/N4C2aWG9HQI5lUclQhzPs42rf1qIogT7S0f+p1l9SpRT6igeI2NQED6cC5503MbZESJ7tEshMlTyC65Bv7YRvpqgXOcf17EeVwVLoZJ59ZpoG2xF1oRsSYxGUkuYFnY4Dqszru0Kec76r6sl7CQNUlKHZ8d6Gpo0R+SyMLdDBLtjowBlkJAFN4BlnAUOwCuhEFmUBWt2dHiW4JEWEJuQ4+J/L4Fx+cK7EMO6z7ybQGG44Pp9YbnFhxDTmMhgAvBbIKiU65dLjri/E+TQFZ8NFWy7+fL7cmQ/yHjgv7Xh/2O+22nMvsQP23CPs6R8n4gG6YVvbt+wjFR2anSFuro4NDID9ioa+Y10WgSrn6sq8SizU8sZ/RaYlngUbjSxE7w179DXskGfPhcHMWITwbagwF5MpoZWZqJMqWWQZGpRKO8UAPBO8isTJXcQi63jHhfAt52hDO8fhnz223VF6/IAMnmtafVfJLUUr9OwMFXrIX8wbgSIC1BCMiN+FM+CkPfJO2Ek8CV5XKzQ6oMcOReE/OCaZ63EKISBxQ4EB+bTKTJDZ3yPOnpBvRC73GRcSUG9obV6jmangXBFFOl6oSphCzrFHCBVkr+CUkq0eGeAKoGQsoGGeW96dr27uZLi8vZPPnzt8siB3qCiU7U/Nwp1P5dK6asX6GHi/76BBNtGCvC1uef/0O+iOs2wroTORMxYUzUipGSAkGfimCOqBbIWxEA/IMwE/NysvWhzfDMBKxkEs/Sni+auQe7/M2GTUwvllJm5sMwq9WX+wFRSOAN0FmvMya8JnLb6NDP2AVlgGIA2BzpmWDFoixBc5H8JG1mf60k+TRmi5b0bmiFAtRT3xMwyd1obVcCxdH6rWrJO+ViU8BAfEamt7xE6m4b6SKdu71oLvUqBphnkA/8xqr/+Eq74bJtoWHrQMd7u97rgrQxwldwVBQMxMdLyP+Ad0UEMRfyfo+NhYWMqNiFSWIoE7Y6OZ9eJ6cZ5Fh1ZSN/8dd63XXCBfccf5/d/9nn73B77X+5y7hFtsRQ5BoAXbmD/kFKiT2DgiROmvVBKkQWcmdaBkqtRkc+m1HtY62ZzKf7P4IReip1yI9hiT+RICN2fDgCptfxaNCLxHsAMvhbMFMHeGzMPgOVZsYgEfCNIteAcS0Ai4f7Va6eGjh3r+/C09ffxIjy/OdL5ZaYVD7ISFC6uJy+iZC+KZi+PFdWg5id6yiG64Od+SVA8k0gXjN+M1hyw4aa+ry2suXnayYUqmQmiCjCP8t9utrvzv/QF3dyRm9HA/w0psVAmeflhpc3aqC2R8hozPnj/T06eP5L8VfX660bDqFXmkC2lZ33z1uR78qf+9Ysel2vvf0uN/9X+jcnspyzAjo3FcNx/XJxw/sVhmOtxeMLDHZ2w9Gf/ypZ7+B/837TdnevmH/gnNBF2LoQitVut2Yfze+x/pyTMujE8v1PWDutp9GdCmsSNR+D/T3pKot21TWhSRcuAv/II57m90e/NSr199os8/+56+8IXxzReapjtNXDrtse+WC5NbktgNwX/NZfwN5Q3ta8rXXBj7Pzl5dYXNeZm+JUHhbimKatdTsmFwAERV7CANDP6hzz7ROXT/3w8e61PkrSW09oJ2PJZUZpFtuxD9E+ByWYQDAYUiQhnYvoHTo4ewHrYc+SFjYhFPLomhA2DfjsSfy9mCSIKKrS23Z/Bd2gd0KoJR+zbAoy5KqGvmRafhUpr+bB7MnYAF3katxM+al++L80EX5yttqNeSQlolCJmhiJD4iOeNWjMKzvjdYF4GGQk8Pjpjo/mn3t3ow03R/+63b/Rbt5NFNQbKm4rkuQde0uwvq1lqYSPpNAxVPnANQyFuU/0qiJVQLSFvbgpJ8LcOM3q4HFlrt3e3xMVrvfziFT8ovNbry0suL29ZVwdNxKdjeobREZbGf6R/j619obPH16ikLAWoQJFj4vT0lNj1hfFzvfeVr+jDjz46XhifXyBT/RIK6znESwU8JvLNTJ6ZIbgYUDki5AfRG2+XQpnIvOcFLdZyMR56BeCDE8PyIeRs03Fh3HOoCh04pG25GBrhIx5TNszE8Ge/74/p9HCtp/NOPRfG2W2kMiizU0+sDoAvi9elKGfpwIHo0hfGdzvtscWI3LZLsxdCIroQE5MvXEpOHKTGBlv/u26stS2y7FhfOzacW2hc3Wz5kWunA7SEDgGNiFBESDII/7WPrmuv754/1u///Ic6JdcxcvwwZwGa/SiN7ZlvQPQd66GIbHMW2x3ZZ8c3dbG5i6hL+CZGLCVValFB76DdJjHeyqakBKpCngXAQ7QS3FpTHXOPAB36xJinmxVhxKY962i7CTuNRyCmRmJzmg9Is2fKQcGFcSRvhYHxIWD5Ouj1tcqbvCLAXb6EBRzbwuIYrPuCXR37E/o6BkYOiQcODDvW0y1+ueLC+Ba/un1AN8TggCrkW/S31r+qv3H6F+Xn7U9/SZvLdyG5sEZG7cmhIzTnxsgYAPUFoGbRvgQpFNg+S6hi01KTEnhjJ/o660T7OI7t0TNLiplqD7IFleSrQCepFMZLFvwUMs2kHQGCeJAD1bWwpmhJ9PORxDi01J7QsQ8f2nZA677/ggTzJ/SdscekA/5xrDr2vec75kwgkMV2mHCu14LJJ32ZyAZU9CqFekllYzhDcwQmaM6yT/b4Ze89jbVh+hM+suymObJ2Dw1m7H6EY3vCV7NmK4rM5mv7TwSa5TjCIppNM8TTni/vnfb59c1B/k99L693umS/u2Xf28PHJlvYnyJCmanIkGTQ/XOsm9cC8QWanIXV/mvUe4zFHEGLCHm+6ZSEVqjF/4QtZ+aKiQl9Q0SoUK9dIZ/3Wq2AvtMAdOyjpaQiIMBnQdnGHz5haH2zJuy40Dauc+GafeqUH8/OTziDDZ0qsVciGx/CiFIqVDp8xEemtWBPg3jMLkNKcCxjq4eaH5PBktFiuZSEjiFkvEgpIkShkBQRykxArS7mRTBioJ9OTQI7UoEgpavquk4l4x5EKXUlyfGVS/BOZ5uq9VA1YK8evTpkZFiFPbU2SPkZ8Y/jxXE2Tovs31Agd4VmUmYrsxaVUhVRvCB4cZnUfCsp6Qtkk0IzBI72V3tqKeqYW5E3kSPASfRK8CttmpqZ0PgT15ZhgkYwuzDXsg9d1WoA8PPQFfWmV0I1g+k4OyzSgmclOhRBB8CICNUWU47dHXvJjhgeSWQjei/wLdDoSqqaXk0VypK0s6hS9oz19Hvc+yhiq0C7ZMqPZbX9jvRn7YmxA3o4fFFDEzxGGiN9KCrL5HnBl8FUXMJGBT49+nWUlsP9oLWP59lOE/E34SeXbrsfhZlbVDIbruDpigvr6LoENeQOcCKCVqg9jYB+0ha2ZGKb55L2l0Ib66emuZqmRQVU8s1EzpoonXcWph2JgyLYIl/IdrT9PC+Zlwxa18QAX0KG+IghaKjZEHfZfLSjgZgrECLABfk41/WETwFC4f50PY/roE/1pch+7eBXS8iQlBESn8a30M4iaNAHjQJUoKSIZanvg3hM1ZoyjwjJkws4GfQBUsqQECpAAG4vSuwTGrlsIFQ0+SJtTnQyhEyLb0q+oWO7ek3Z1xJ9jQcldXOQH5uZmCDMWJfYncoMLATgbICISwpji6l68wSVhGnAKyKUdNjCjqGFWJuhMzGx0Wo8Zp3tnukPf/5P6XT7voz7G1//5/WXV7+mmcmlpJIyAkISPls0QWeCzowsEwA5oTBj0sw5a2rvFDN2mTVNAAh8BKpoYiv6MJbzt2EciTHW8MQ5xXQqPL1mjlDwW7JGU5GiHkDiq6JSirIAmfLggvSmb7lGzitvZHO/IsAJBagZocxQSehSZitFW6CFSkniovB+0cGHHJlFDMh0JxgYXJ9JRgsQEY2eeDALPpuNDp1Q3yV7WtFqXakXJbQ9r+HNttcC/qJlNszS/cBi+bGLz/Qj75kz7YWxZVmk4NN4pgLZshRF0Gnj6c0TyCuN2HnHefxAabknaEzwmqBzhFkz74JwZ+Ii/61i79OC1sJps5UmfQ+R7pEm9D7wTnzgILnjvfyOd2afafb48NDk3mvL+WbHu/Z+v9OWC+Nx2muGv+maTmG91VpUsVGHDokvZLmY77LStxq6ZrfCWG+xlsYAABAASURBVAk1mxq3q4W1Xmhn032xvAtyQX9EBp9x98TUjvuCPfRmYhZEJUSOkG1uZiqzUIdereq62uoBvwyPAcixKAQZme4d9rzjPH1zN8n/XwLrvMe+ey7ObYvRewPW7LpCDBX53bWB29a58QxlBFSliOBLzdojft7ib1/ii+4Kblcq+a7HDh06E49KicEA3tQWySZrgClaOeNnx8xEzI7TclyLlJhYEWG0huc2HcIMAPpClGHqUuVs0XeJXaLVa3VfqtCfJZSJFPeQTMqSxMaMXfZ6zYXx5T3c3G61xxcL+TGR38DsZuseu2x8/hsqehZ1ph2S49S5YYcft36fbDBqR3nA3pY7MhHdwARF+yOeDCmRpwRjtIUtvIZm4mNZZnTHYpxHGVYWIYd0x4vvr9D9T3M6e4Q3HDMz83AJ05cvbbWYMRSOVPiGnnEn5z6QXTfLQJrMIHcdwfWIkACTmPEFrmnr3+VEe6RicP0ArQnaAY2OuOlqx17VadVs1XHJ3nMm7LXqOwDb3a8JGAg1gYWYJcmgU0SooGjBPxU8l+KxrH93N+oanP+UdbzAj0hiRLKNt7yn3LG2MbeiVCWwKGTZLOeMIkk7AAER1JBXfsJfttvSSCb9mRib/qNdkY16QZ6u79UNVZVYcP7ZkS/8X4e/vrrU97//Pf3gB9/Xiy9eHC+MsfOMnAY7BRLKFP6WYK8sODZjQmFpwHBriJ+dbPTg/FyPHj7UEy5En3Bh+/Dhhc7ONhh0UNd1KpFQ4AMVPlSQGwVnrDkTCOLJDAWlDTV5o7OT7mEhkTY89A1odSgmYSwOqndc0o7QSQy4Wm/08PFjvf3ee3qXy6MnXM6eI9eaS6V+GBTMLcytOHboexLI0GC9XnHJvZb/tu9ms5Z/JagsQj7ouihi5oJlr5vbGy66rnTNBfMdF8V7JxSy14zRLL9p99D2JdZD+D5767neffddLrE+1EcffqivvPuO3nr2RE8ennOhfsIF4NACL5HLBsckGAbb/tqv6uzP/svafuMP6OU/9Cd0+Qf/uG5/7o/o4Z//k2p8SiJXqJRQ3NtN90+EkFf3zwLZRf2rT/X8L/xJ3b39sb73S/8tffb6Vp98dqlPX1zr85c38otsKYMeXDzQ8+fv6KOPvqavf+Pbevbsba34AQD1CHq1BRWRGvoV9jrXZn2uvj9T5dKr5KDgj/DdwsWG/za3/0+LBy7QD1xYbXkx9r/f85oX5du7UTsin3XZklFblLQPJCRvLDfbvfxC/cXrrV4g64tXN/ri9bUusbv/naUtNB9fvtYf+PQT/U630q+cnGkHsRkDWv9KbPpXslMu8fyCV7HXRAK445Lm9fVen7++00supW+QY0/y3LEYd/hy6xLa3mC3yHwgvkZ0GbksG/HziHythNaIvJPjk7GJhbOYN8nL/A12gMuIUGKzkgV/HaG2dlVQ4iAtzJ8NjnMbGzriyQxsXXSyqro46fX4YtDTR2s9uljplBdX61nQrUAnMpSZiiyUhTIVEY0Sosm24UvfPCn6Zz841X/x+qD/5a9d6QadZtZPG2duN2y0On3ADxyPtD57DDzR+hTYAKvHyHOhoTsBBq36QeuhI2FWrddVm01lPFWwf0Q0/hQSAthWO36subq50ecvXuj7v/sDff7551xe3oKnLx+nAyfIOx8G9gt+rTrkSnV9ofNHb+ntdz/QVz74qr76tW/o469/o62vx/ww5R9eTslFG9bvwFqvtcjam39+aZuQ3KEmks2BaAsg6ouOxhIoIf+hJrmWRUl+iQgJP2l/p3l7o+n2WtPNpcq815qX7vPTNet6xeX+Glv0Mr1bfvi4utrq8nqrK2L/bin6wc/9MT358W/orcONTh490+nj51pdPGk6ZrdRxAqZKpDQCP3kD9Ig5oS/9vhtz4Y9cQkEokAET0pkjFajZwa4+2wbIjHrNeDN2rFqlCxJTAIZKp4Xag8smNiquiJP/vrFI33r9Qt1xKbHGuBT03HcULWqMk2D7Q05ZKGLPSMiFJlK25Ey4BdBn4GZaKmkXjIVYa8t+GNWi0t0neH7RqAF/Il1t2dtunR/pmmJZ2HOQk6ZOJSN8lq1rUzHMkrIAIhDts3mODuu/6kdokboLvDKXNR1iwijVvrfiPMesLw5vEBsEVYIIa8hKEN+GPIIMsxtM7ec11zUv+LS/8WrW3368lo/+vxaX1xuObzP2L+qdkCt5NKuwV9++u/rs9NfNzk9/f4v63C90pZDsGHPIZhUhCSCx6LxPu/NZowImK/NW2gv2G5ifHRORi+PcQbE10LeBUssKikgVSMpQwmSQTyNJiVd9Kc6ZFz1nfzyMCBzzxpzbi0lFBmSAt2Xow+ItwOCHihHwOt6Qp4Dht+RZw+sI9Nf5MffC7Ml06rQtU99SNs5P///2PrTWNu27L4P+48x51pr733a277+vapikawiWWwsWlEkq7FFOZYiO5ENKbYh2EE+JEYQBDCCIEBgBAlgwAacRB+SIEjgGBIQAU4iWhHsSKRkKZTlSFAvkepJFktkVb167e1Os5vV5Pef+5xbRdnr7rFnN+bo55hzzX3fffh6S569rzsvHxz/0N8DB/w2wYBP479AEvWpS0ceS6srLJ/acmGaDuTwnQFafplz/r/lUHZL7r9hv9oj54LdOoyGSApstWB553vHlHkuMIoIZWYDDAWbuIMUNSAlpUoCJVUhlqVIQX8EZSju6piI2IULfkNShcTMhXKhpA5+YusOOl2X+KKIZdX03POCtkcfw4hN9thsy77mf59yy556fbPTSF9A7d5/fVfxa6pmmh22WZqtFkkzBsV1Lc5wF2N0snbyTgZPoQo1EVOhnry/7isyVQ21NLri8V65xYf+odiwo26/JHFjiDtTFNsZGh0yVexjmUqGAsighJaFW/DJgt3lhvuAwrhxMqRAMEPSiKQd0WQ0umtJO92DkkujpV/39F3qe6FrMhX0qfRXDT0wdNRDtQS6z5ytJ7X1hqEcF7gBuyXRkso8QkTIbI+ypQp0C31Jt6FEQi+hC33y7no1cIZeaRjuYdDQ9Vox1mMj+3BFuUGWk/Ug429WnGs7ZCtVNYtKphIeJaO1bde+FlXGgzFhxyYvdvBadex4TexZIBNjM3NxuSy37e3ciGvUQa+jMtTS5F3VTkNvueFZUmKeQ5gQanF0jKWZ+LOdMLykEI95gDS3vMY4AWdcY0SAAbgOGsiWwAX9zHa/ZWyxxdnumjVr8N/E2UPHmImOBVzX7X+XkBQOU9NLCyZY5HicXdc9DwkV20xnje/WJc9PBX8kf4XkAqDGRzwuIqL1lUxZDkOkBy350vgKu9/HIOjKwpzINk90WG+D5VNIESHTKVlUsX0xlDv6LhmPYL4FVshP42YbGyC23Jd39dYm8VgOMSeZm8iRmapAKSlDpa94jD7YaGG+Y8br2zFkGW0rwlq1SD3reQBcVuYyFZuGsoj9JqBJmVJHu6vi0vlYLymkELiA6yGplaGASAIR9HG2wIrIISH+Xbm0+lGemTU4015kHZmhZGLJkMF0SibrurCuHL+9VsMRBva5vlZVoK9VPWuqo+yI+WS+IZCyQUiQhabQOxu9WossK5zlGB2x1YSvJ/LyxMKwrRaEHvGF+9+6+X795Of/irrxQrH+lv7L7/tf6R9Mn7IXWP5ZYn7Ax/6ICIVSEamCPJaxg591YqjhTtA+sK8dWMcja2GkPVJ3355+/wWCLReJe/YD0+5x2gCNvrOuVc4rba/v3S4qmegW6JbNFrVWlZLKZgvGMmmDF6mknhaEwENlLejoWKEir7tCLBT4RaGZochjSVUR1CVRKGkUZOoAy+Vzh2Xq8E3NopKWrSNHDkcYevxHuy9a9VWroZKTCmeqI3T0d10q4e8cc2Af8h6/Y7/fkj8O7PcTfQs+Wsjj0iSRwS0zwijQyyDKLAX+R4gI8CRc1Eq3Zuy9h9bt7UF+7/TZYstZxvUbeF2Tq/y3PV+yJ7/iHcFnjj3jfsecbC/A62qPr26Ry3956ob31S3nwAXrdPjJcuwYf/FyrxdXB/kvXF3xg7R5WJcDYx53+4oz6AvOoM9fvOIO44b3kRtdX3MGvd3rwJnHsTGzaU3oLngHubBk4O/S7LhZ97zjVOKCNv44ZZ/xv2nrdx7b+mgCSyYhnvz4b48u0DlAc885ZMf7yp4zim0zw+MYF0e7BZMi+IZnRDA9RZf8mIbj90Cs7h3DxPMeWb1P3fCeeI3811waX92M3NGMXGZN7U7DtoONsqQSnwm6rCThmrYm2xpczAEZKJzLbvHZDlm9Jn1pzxRPE2JRGhmAwMwansZFIxf1B3Ta45eRcqbPgVBLEnuVPbnTmjjsu3JsU18PnYZakSlkGQ5NlwNn/D0/jI4aoe1+hRTEquN2jb1Pz1Y6PR202fQa1p26PlQYd3xOyLS37Nhii038z0neYhP7/pa27XTL5fqWy8gDci7Y0FpnBHk31WW09Y3YTa6kPwL5MJjxD+g3IWfT2/IZMK75Ok4naM4eR/+FsUD4ArFEPpvevBqQsyHbeJRSkD9VMuU++3kmYUzQ/SXk+3+xQf+3Q+qgh9s1jcgzJWQK8yuxWdvaXnldD4V6qtZotGYWo2PMcMw9EpP45HfBTOnGowr+ZBZVZKnEd1c7DR1AHllja/9lvfVQmw9X3MesDfS7XK0K/Ql+qutCkdJIrN6w5m45d7eYR54JQD01mUgtTjEGloiGkH4Ef/7fb0MdOlTyYy3ZbFNtJ+RKExZnypm7T+y8JS8c6Y+aWGO2n3XBQGoPDfuxRCjTkEpoCl1tH8RRexjHzbLdD7wr7h1H/Lh0u9vqmvvVK35scK74zkcf6uNPPuL+80ozilRsU7BVgWYWFOADS6vTyMLTZEeCSxin6mTd6/LsVE8ePdCbTx7rzTeANx/r0aMLnXFh3EOwQ3noIaKEXIKIksqMtCNRYEVDko3iMbo1EizTNPJCN6rhOBDpO+IlzhmaIUcUu7660Q6nWNnSDbp8+Ejvcjn7wZe/zMXx+3r45E2dXTxggZ0oa1XpOvXcBKy4WDrhgukM+f23of2fsD+4vOSy55RF3iPPoq6IxRTNgQcuEl+8eKHPPnumFy9eyn8zec+Ga+eXLKpsYqvVwGLe6AI6T954Q++8+56++KXv01d+8Af1Az/w/frgg3f11tNHenh5Lv/tm4HEUQmMiJCTp1j0q7/2p3X6c39ML3/b79fVV38TxmcMo9x87bfpcPlUb/5//s/IJB0dVZodIkOBDcHkW3d18aDDsw/15Gf+Q91++cf07Gu/Q96cvvXxS33jw2f6tY9e6EMujp9ziTqpcDF4pjffekc/8INf1Y/+2E/o3XffxxanyAapGSAaanboeKIHlw+5HHuoNRd5tZyr5koZRQn3lJTIHOgz4bsdG+ENm+TL6327qL1mE3WSBAX9juHtRT3i4z0LzZvncy7XPuWi+KPPXiHjc31ZGN2cAAAQAElEQVT48ef67Nkr3XBp/CPPPtVPvPxUf3F9qr+XvW5YPJ7rmIK1Env4sHBxQjyQYHtsPLKgrlnAn7+81Xc+u+Gi/EYvrra6JcGa3w0yeYHfsIHegrf1DwJscKNjFB0mZJtIXBP1kY14pH9EVsNCrNp3geLmjTuFCHLdUGiUTNVSiKmqSjLqCmVWlA8W6txgYREKi9gu8gMhy+5kdYkeTx6s9c7TEz19tNYZ7Z7FWoEsBX5ASWVxWRVZFJGSjlGx4It/6rLXf+etjf79f/RCf+6TW41kqxG7eDOeGBdz+s2pTi+f6OzhWzp/9LYuHr/L+nlHm5O3tVpzsTk81Ko701A3lIPWfa/1umO808lZD06nDntnpDIC7iG+tKCUefhvGn/0ySf6+j/+x/rOxx+xjq5VQEnAiDObxA5/XrG5Xe0WbZdeYz3VcP5ED998X+9/3w/qy1/5Ef3w135cX/uxH9cHrPVHDy7lA83QV1VswAeWBCu2tPaIoYRBRCgiJB3BGDNfjhuvY9c9FME4wJDUOlLKShVq/IAw+99Ev36l8eq59i+fKQ5b7BH4ZM3aPtWTR6e6vFgr4PmSy+LPuCj83MCPHzc+9K0u9Wu//d/Q05ff0cPzC529+YHWD99UPX2o6M8055oNoGCzgg0LMVPQizr+EfJ4Y96Re7YcdA/EofAjkqnA7xgPtj0ALiYgpNDE/sUHNJBLKiVk3IqvjjYLY8vj9hUVRajBi36lj9cn+q0ffVMddExmhrDxGriu4xMRyKwGVJWijlylFJVK/iXuSxZlpJKxABhWglwy5faCIxyXjpeJ+JzRb2lrA+koR9bbjnx8YP3Zd5ltFktwwW5T2zO86Xm8zbfAxJU5lqycrxJc6cAhZ8dByAepW/KT2+bjSxHSuTab0DAIW828NozApAn+E/QWdIaQlBKiA9EqWBqcRZZ9RPYth89X/Kr/KbnsO5+/0rc/eaVvfvyi/Whl3p33o67nUA5wKFwDm3Wvv/7Wn9Zt/0zlsNGbXBr7wLflsLc9LBrJQyOHhpGcPGIrH3RtB1kE8VDyrRlZR2x3IF8t5K/ksIbp1Uq0CcCmc9xkJnoWlUxFHAmgJgYXaoYqfata5Fy0GTqth6q+K22t15JiGoigM2kiRg7E5Y78abAdLPMBgffIsqV/ZHwGVzx3ReNbIdRhk6Cc0XPLoWiHn/aUe/b7PXvJlnKLXXf4fw+Y14StUVGw1ozeDWi0dY2NYIOMBUg8F+1V8IA8B/y/40DtfeCal7jrtg8cdMuZYgdPgd13RQNQbSxsyMLEB3PLnwvjCN7oWuaCgcP2ABTJp6gEQNx19vNqIF8O6vsO23k9MMbaqOBH4BFkPaDvjD4L8tOD/RdZ6pRUDeB1NbXioLzhsOq5I7a6dXxYH2y7hYYvio97205XxOAVB7899kuFNs7bgC8GetZkQHfGgBNzTWukPkJztI2gRVMLMSckiQhlg1TmEQo6DF3VetU1W3U1FClNy6wtPromX11td3rJC/I1dvZLZIQUGUpDkSo6DV0SVwD1mqkaqZLZ8MSzYO8Zu9i/SwucRRFqUPKIm3RQVWQ0YFR+7Dp6BDWAHs83LZSzrVtzkXp4G7pa8NERbOMsqXRfV7QaStOzlkXBOsI4pOFJzV62mf+mo7mEfQxkEcIQTuBHyLRqKSqFekiIqgr9nhgZhp71tSL/bLRZr1u5Zl9erzbYd6UVP9Suetu5ajV0Ol0PnCfXOt8wh/haMX/VV/Qozaa9ZYZ2hVfXVeSurT8kTcRbk5m42Hld4X9fUGzZg/f4v7kceQlCKWe5WorUdaFhSK14cdrc5awNcph3rSAspi3WyKIDdPbYZAePPevf+WCBLyjC/ORs48y8fM/8cEcJPqJhm4SfISQ+4omgwoeqXJ0gYLpXXLq84nz5ivh6wfltBx8j2KYNfbbpzXGhOwBTWPAcEIwRV4u7gIjQ8Y8oF8Cl5EpIQiJFShG6e76Lc4yxY7eHM1OJc8s9RCr443hZkP0e5OCDYGHcuJFxJMK3hyjax2O1+TE1sP67kirgGj8jleUIESE+bc6MrUd4tUtL1yFIge3RHQt4jdqObT2FlJkqpaiwhhPwOmx83OexMFn2IWjuyJG29YE92WvSlkQcziwi/kKrLonlVAedZMBTIwLaIt6BajwxfgdF9C/wV5Pf+OKLqcgllUy5HvhL5BaU4LNQPYL505B1mYmjxYqC10pJCbEKjddQEjkLa6JjLfWsr14nqxUyD/L7Wd91x7G+1wrw+vHctA4ZooCmkCuoh6pzR8caY/1liSab97ojzBqda5DHPrG9Fmz4xee/QT/4/HfKTzz4y/rph/8HfZscuce2E+vRe4GYkyBUGJZMeAm+ia0qe0nP5VEP79LksA0m+ByY60usA/n7wLnhQOm/JXvY7bQFrrkM2HOOCoJ2NVR57a7JH5vVGjsMQKcBPZwHC7qWkvip0tepR0e3QwHPbGC7uK+Ci4iKCIsi+8J6LuhgXsm412WLryKhCLjfXUP08KHN/MhU1op+HfIM5MOh8a/w7/quyXyyWekUONkMOln3wABeB1T8CLBH9l4rfap2BV4i50zYYGSfP+jWZ3L2/T3vgvbTRCwvnJsWnxISOfBjqQU5mIsNMqhHqng9AIj5WkeHpThrOvZ20Ht1vePSZa8b3mdusf8Nfde8Y75iP37O++ezlzdc3t7q+uagHfnRZxKf7zEVeXOW9+9rZLviIvjlK+gg67ykuqGXsjA+6XP/BaiXW714tZNz4A1n2T35z743TZ8DrsiJz6+u9enzV+C/0vOXV3r5iktj5PCPydZ973MZMKN7SPg6ia2KDTts2uuEPL8mHjbY8uJkpUcXJ3pwfoJfeoVw9bLwLWVKEeEvuce5ZYtuW3Q/HCaN7AW2z8T6nNlnrKvxjlOYp5Dr4jHJmTU8cR7asz/tiek99QN9zju36HkN3as7G73i4vwKW9oGW85CE3hJvJneDDHzPMB3NDBGl8yMpnacU2wnn1cm8mIpofsY9Xwh6ERsOEbaHQD+HOGx5/y4hb/Xq/VhKvkvtGFNnW66Focr6puhsFd3uiBW1+ybpRCHy6T9dCA+DrrmzLllzVtH6yyFahbWWqeTkxV3Uxudcml8cjZofVLVQ6+yD3tvtkz+0eOG2LpxzLEfun7ruPO5ELg14Ic9NhutMEZHxebnrqacWwLhA6/hARwanGkW2V/HObMwmWwzA6haoDPZJ/jG+WbCt+7D5NigqELXtltikmIG+NBRMhkr6mtVsKZQFdpzW5feSw74+BewxdeZ8ntL1cRl8XhIzXORVFSiqCMW147JddfOIQM2Nb+EtuVbEHYiDxpQSRmpxJ4lUyWDdigCHbFDuI1DKjml73qtKNdDrxPOND5XnW0G6p028FgDG865m3XVCh+sWA8DZ6Ge/NJ3qYCZ177f/a/xg+MUUZBdwCLHiO0/7hf0og3/nxqkr8+pm5IaoNmTpyq2MXSUQ+3Ud1VSas+a2eHHLXvELet6Sy4fbXdsJRhZb0MYG/0KNCv5q0IzqZOeQJubHxUpYY8Fg+2xue8Ubre3vC8AvC9cA1ecqZyvPvn0E33y6ae6ub1RFGlYD8RgL9ssoB/YEDJHulgBey8UkxjjIFB0shp0eX6mJw8f6o2nTxq82S6ML3V6ulHfV1lY5GHeogjJRA0LG+U4jZpwqAdKKcrGcCFARx0IwgkFpjuchYXFdHhXDVxgRBRwRhLtDYfMA3SkiqMv/G/xfuEL+gIXxm++974ecnF7dvlAq81GWTuCbNAwrLRer1mEJzo9O9H5xZkuH1zowcMLnbcE2MFnadCxIPsayLTjoviVPv30cz33v7+KIfdstjOrJkuo6zoNw9AO95eXl3rjjTfl/0T++77MhfFXv8Kl8ffri++/q7e4MH50eabT07WGvsIjZb3i8+/o/E//YVXKz/7gv6PDgzcw/ALMAKWk69/4L2jmMu/xX/5/q4evg6AQABnB6AKo0coMuav/1j/U+V/g8vk3/V7d/vBvUdJ5jfO/zYXFN771TN/86DkXGC/1nMvZeak6OT3VW2+/w4XxD3Fh/Bv07rsfaLPmwniSFgIRliQB8Lg8enjxSGfnD7VeXWD3M2VZs4i7xqNIKneRM3NQ2ZNUb9joXrHpPX+50zW/fB1G6xRaiN4F0U1+IiYOBL7/dtdLfv385NmNPvrspb7z6TMujJ+pcmH/W64+k8a9/lh/oQ9J2DteRPckq5E4miACOZUMrbDtxWmvy3axmpqIpys2ks/YXD/89FofP79lo96/PjTc8DJ7vDDesSB2uiV57w97jdOBl6pRI/O9AY/I3Xgh59RghPaBFDGju5QJYOdoJXVksY8qibMS44auEF/RYS9bSpqI85lN2puEFy7WxoJS8KdjsW2GqovTTk8erPTu0xO9yYXxxUkvJ6iupEw/KTOLSi1KIDIlAzQeEr//2rsbvUFC+9/8gxd6hdwzth6xmROz16BfGqJU9fj7hBg7e/gmF8bvAO/q9PIdYuNtrddvat0/0lDPgDU5YKXV0Gmz6nTCxniKjGuSaNcVJTa4h5BagprQ8eoG25N4fuUb39BHH32ka9oWE3QkDfCkPX695tDD+592S6epnKo/e6JHXBh/8CV+fPGF8Y/+hHxh/EXW+iPW7QkbR1tP2Nl8TU+LM+jSZCkllRmKCPGFv6T7uJuJG8PR9sFw6PgEeNQjFVnpos5F1dL+dvFLja+ec2H8uYIL4xV54vxszQ8pJ3ry+FyXF5tGx5vG58+u9YwLY4P1mjjw1dVGn//Gf0lf+vDv6c3NoPWDN1VOHkn9uZZYaRrhN1doFNVSVJISOVLB2Kwdl8U7Yn8k9hd8GUiX6GfcmklsuSfEu4DEpk76lLBHCHsAxbjESYF2Ui8R2EntOdphEV0N/PXJsNYvnV3qhz7/RAE/226BjnENcgezPcf0GsD8+IKAPPAptdORX1Fmwg/5PAcw/5JpVsTArAkeE+vCMTNTNw/L7nJkLW7R/cDl/YJOBfkh0eaNzDlgkwN+MpjGgn89npGqUSUVEYoaDwt2nFnrk7YcrLznLPAqvCT0vYj3YI1hrzKj6dToW5YZXReoKCTrGxHyH/G43+MjdLy2dsjxkkP5Zy+uyWOvWr795kcv9Rn5Z0ucd943OJx471izf6zZhDdrsvvptf7Wmz8LRen85l29+/E/rRsOCXvWLuc97KN2GTPiW8OCTBEhGcSDIIhArExtn5yxk33B8lDh4idJ5tFAzQ+2YWFuyYREQIBwgYYUSok5qaGrHIJ79v2+rXuvtw6CWUKBbZmOjSTbaEROH353HPoO+Ou+b489jr7Dnnd+gbwwsIJKltIORoVyQifTMOzYQ3YovsW3O2AL3T0vN3vqtnOzAfTmBkIzAAPM5LiZUlBPZBQwU6cb+4nD16yd6ULvlpxzRd6/5tBt2EHfcT2QN3ugkkeFoLa17TmhkNS5YwAAEABJREFUFyIqIpQlVYBWZqEvZX5FlLQr+aOrVfbzajVowOeVdoNSmFskBX5ddCAuRgR0LMZx4UJFRC2QUldCPXZfdQV/VJXMNm9LfOwMzN9hF7+g3bCvXXMxcEUMXrUzy0ElUqt+IJd3WiFD7zwAb9vKfCfW0HQXVwfKPb50W2yuAV4w3zRQV5n0ABV5+iZPh25FnWmmNBF3fhG7Jl9d8VL1ipeZG2w8sgCjSJhFgV0TnUyj67ARYJk6aLZ+7FsyFBFqtsfHfilxXTypUDKWoSaPcTPppS8ixEdSSC2eXQu3GtjGC7I4REzP0KPH90JHu1of/FSBvqvYr5Nx6MaeE3JNst2cj8dxIbYC3VOKVKlVCWLEUX5zt3zp/kzRjfyLKvp6jTXfrFbarAHOrb4o3lBuVmutycProde667XqOqCyHgedn6x0frqmTj+xNfS9+lrVQb9i264kPsG2lbIrqlnkp/kc/+6IZcfP1i+/xNCWNUF6lC+M2a6k4EM+Ty7IK1MrPrP+q6HThr3XOevUJVBLldfYzOIgjDUSQwcqPtvtoWv7zPgQJHLFgt1mcvHc4v7AeIs1GAYyp41joC2XBoVcGMxjy9q94sXsJbH1HHC5gw4Sq6BnRGgmDu3rFgMhqcFC8wizdFenwocpMiS9zpsN3f0GGhHBuGFR0OfZmKfVWnuRIkK4v8lQ0KVgs8R2EWBjmxnALG0vIoCUChV8lRkyjgEyDPlb9NGfAqfgS0NHWVu7gJyMJV8B04iQ/3jmgq0neNnmVKEnzQS8Y32mY6buOLA84ikloSliJFVLaXFZHDcl6D9CSM1vtrNzzqHF/NGW/sEVdOIvNPAiveqLOuikZQJKhqJIdKlWx70ECjjU7+ILVmp4KfQAIhTMazakj0OIkABAQ3TjI8vfdKJhfSd8PqHbdKcjyEpoNJ1gXjPhWZCzamDNrFgzJ6y7k/VKa+foblBHfw8Mq66t+a4rsn0yQpGS5cwMWUiXXsP9UGUIEOxfx/5IZXReRR7XF+cc1sWPP/8pvX/1G+Tn06c/rT9a/xPdsgb3XILtKQ/E9sI8Mc+8SqYyAkgFde8fln3oKras9CGL8C/8DqzjA+t6hI/X3MiaOEBvTy7ekoOv2Rd27BNBjA99ReeO/DJQGnqtBtr097UQB9H07uEzYKeOsmDDCCkiVDLBASgzQwaGWqzhBslf7GVeS0xT6e5wihT4PEC+B909YTpRoIs98cGK3OLzkf3UVfqAFX462ax5/1hxGTfoZN1rs+4oO23w2ZrLndVQ5DjsusRGIUF3JCZ22HjLpcsWW9yy5+84U47YY7ZvAMeSWNTWJUsqsijTNq4qxVBUCPSIlKA3AwsQ0nFtQP+KS2H/V4Y31O3XG2zvM8Yr3sP9T809e3XL+/dW7bzB+WPEZxO+cyw7F7bc1vbNPe+rB95NJ1iFOmwRmS1WPucs+fzFVi9eGmcPztjOtZ5v//oHwCv0e87l9GfPXujz57zz+7/Y9YUx8ln3PXY4wHskRmZiJtG7Q7cVC3ONHU/WQztrbGhviImLk5UeX57q4cUJ/Z2sM4IpXOHLJqEQRwby/8wZ64CsB+2Jv6YfdrK9joDBFjHXk13q9bNo0UTsO473nMcOwB75OA5qS1wfL+EnXXGn8Op65MJ81PUNwH3DjnMQbJReOJAmLTRZGj3mOgamxinksS26v+K8dMu9zsTm5BgN5hYUIWTAmTUTF6PvBFiTvtuwzfbw3sHvsJ01sZdiOvJZafF3tulbuSYG19jxFDuenQzNZoWYarJwUX2738lxsbV+0Ha/RSswXmHvzWbQxeWG+6kV7+LQ3HQtx2SVhG4jc3xpfcMdxzV74TX3JzfEzQ3vNVuMdctlsd9xdrQP2GUCX9iWLYn8l8gbIpwgtQBq4O8JOx2IC8fSSN12Ypqnyr+nWF/HzIFzvWN3xDde6gEF69dBlA+k2GFtGN6tlJLXUy1F1XnECCHNTLTeEzRMZ2Id/AVy4ADD34Ggy1i4oC5Qriql432k04r7Bt85GIZVquuKEptZzpmvGRrTndwZqZKGUG0+DQlqi6Sgv5Ln+kpe6Sr5otdqNbQfos5OVjKcrHvyY8WflRxp6Fq5wrdDn+qBWlN+dtjjJWvb55I9a99x6Fi3LDMxMuGDkdI2/QCb/EQ3629goo75zsU9enTIU7CRc13rQ+dQEsPS0acH1vpWO2LmQAw5XzWA2QLY3CXiqDN0arXdLN+iCf/P2FWMB7pjovaeuOXO6/jOcKOra8Mta2pLfaePPv5YH3/yia5vryVsvFqt1A09NjfdItOCrWx38WQtqQ4lvJmec9H64OKCXz1OuTg84aJ0JTuLVSVDSEqIRkQjMOG4EaUOJOQ9xnRggAKuNJMQJhbiZG4hFfhEhMk0sCAZRaVUeHQ4pmMTQUAI2Og7FvjN7W3726d7jGfllyiK0iu6E2AF0Q5s01wavxmD2bgZge4hM7IcxBjsgoDKu37MCq7Hmz4ZmtFjyy38brvVhC7iSehEFkV2BNEau5zoEZfQF9jJG9oKw1ZsFwEr8M3HYJ/lq0/18D/9P2n/xR/Wi3/2X9XEZRIoTY6IVPDH7YUDzIvf/gcU8D/7m/85XQ71I1iXBhB0ufrmP9Sjn/kjevHf4LL4Sz8KhVDJJOA7PeBXqgsuUu3PHUlySxLf2S8klpGDn+Uq6LJeb7gAu9TTx0/05PFj4KFOz05lX9ySWK/YcF68vNbz59cE7o5AJuKV0h0EXLNES0gO+PVQ2cirehZWZiCpbbEcS5geNXEf4DZwQL5rEt/701Z/MG7087ez/tNt1fNRSuzZD526vqqw0CpQSiqgnUBEKjPVd6XpfUJyOd30JIFexvXG0/4ne1yYv+J20nxsCx/wJoLowILes7BdegFCUhGhBCKCuhQZSiDEgwIL82bHMklvIuadsBxXM7GNOiA1TOYhW0SjlYHMot/zG2AT1oT9CIqyJL4rkpLY5TtTp6uqRxcrLpIHnVAf0NE6JRP4KFJA6Omq6H/y5XP92Y9v9R9+46U+x9dtQYNQSsEOvSpx1XUr9X4Zxednpyd6SOy+yY8b77/7lt5/7x299957eued9/X46dtsXE+1ObkEf4VcwVpcNPTSZh2UbsM7AElxX4qKdPy+09Hr9urVlT77/HO9urrSjmRlG2Xt1LEGhs2p1sDm5JT1dKbHDy/11huPkO1MZ6dr1tmg0/MLPXj8hi4fv6mTs4smU5YqP06KDbDlBNgH1r0B/phb34xN72GhvrDUDcQgRBCV75D1qLWqX8MXnpuLS234IWpz+VD+W9mlwwCKO9yQbbvmgHBxvkLWQT0HLdNoKHyZ7vbh2/rwt/wBvflLf1WnJXRyeamLRw/16PGjttYuz0+x6YB9UyVTCfDV1gvii/1VCyeyhbgQNBsstBCj1uAyocib3MXpSg/PN+1vA1xSnm5WyNMpkhkhOWb4UkRIok88VC2jFIoImfen61O94lLzN338LflpdoTffel4dX/EcU5EuNlgUTS5Qb8rsTG1NofOVoJJle/jvIhoeteSKndgWRslENscl9ARuBmpxEYGCRr0CYiMNr86X3RFXis9ZQcYd56D3BVsosnhtBzLifoUYjvh8L1oezPrwC/CLG3eIQJzhbosqvCLCAkZEIVv1349JPxrSXVdIkfI7aR9lKfSfwS3xTOSd3as02/0f19/7cGfokd6+9WP6vGL7+PQveewcECuA7LOEqzt64JuBXlKKYpIWSRDppTwd91ShQ/CJXgZTNZPYb2memKF6cimI4SY375coZ6AeJYGCzRs+8UBiMaMYodQhffQV+zbyfbtIdoB7i9ZGE9Zx76r6qw/clT3A4V6UmaTNbBvHoG2eMxrJuith3FKSTgLG0w6sEfs2b/aHkZ5AEaAaUrwump+R/6eu+CoI87U1rvxSiZ+KNikclCslB02qqyTgk0CjUWMzNgdcF5HFvGE59WCvh14BTuFxKdkKmsq4B+0xWP5J/buxhsf3+ekiEDOoohAp4X4m7Tc0c9I+bHMC6OCFmiyWajSs2jGD/M86wCMBKjBl+g7zia3vAT7ZfGKF9RXXKZteTEc2ZsCGySEKjL2hq5oGNAXXWopyozmr6HvySErbDE0Hbt7WzLHPijgZQnkQRroOUIQA78sGq0D+SmVKlnQKTSi954zxoF9daScGswN3zoKjawjUwQ55EiFeQQ8KMtdGanjgx46slYEFXoXaJjW6xKc+7YxjJZ8JY1SEj2LXJa0nIksanDUQ9gXStBAAQW0GzCXhmgyToHiVndC34n6xNd0FyczA6ZFtxYEZ9UyByp08KFPjZTaMys46SfClSzKRKaSCgySlKUUZO2UpSqT+h1U/FYy2/qqzEU9RUqBnJX+jvGhJroCtGsJuT+LkaQRWe/Xz54Y3bN+DuSgA/4arQsxZll190C2Kb2g2OSYA9c5a8eFyExfIkPCnI/UkCVUaGBfTOAY6JXxCrIZaleUyKY2EY5hDEoKyzx0qVVfVEtRQ6M/kq97oGrsWQs2XmReHs8sKrXIdjDYXrWkktxXMmRIEEuDaDJFhPwkX0m10G54NJJOg/voBgNzwNMVhwroMrhtONaj9YU7LCSl58JSHrDfxXM3hOw0+CwMEkJNH7+KjHz5jDriJ9dt7xmmDWfWEY/GiE8ngC4ohCKAJjt6l1SgQDYozTal0J8FPCkRqmTKdooIWRjTMozkD/O0uslYZoAfzYYR4Mqg9l2oZlKnFGsDsYTrxd2hZuJqpsM0mz60R8D9MJTtgUgqXCgmP3KGFuYCjsVFss4j+jlG99jE9ZZToAnqnUxJnIRKZmtHWBCJhtIxh74FJomMviRboD0j3Gx6xPXEj9Kj6+wxLjGzshTs4lzZqet61awq/BH6MR29RA6HB8hBcc9ScotvOk6mB/rNz/+AHtx+WX5+/q3/o35Gf4WcOQsTNLDfjhBamNvUgmYGulgGC017wh/2icsZe0wQYNmyH4h1vTSwrUxDzI0sFKmMoixHKNhAEfBZNMHI0HRBgBl6E3naFx32F13YXlrAa+3GE7kp5+bcBZUWk4N+qLDGslACQt4RefdcongfdI6Z2QtgjDypEok9U10GdakkdBh0LKTrQBb68V1CL8SDoJa8MKfripxD6p1eEiMIvKDDvR6uC12zpEoBH2g5oSu06cOuaQihJPZArwP+t8y3vIvesJc619ENAucQ+30RfmcPRrctOfCGfdbvk1fgvwKuuLC9Btx/4wtqLoe32MB07i+u2wUfuK3k4s/9ju0ZO3MiwApLO4fsce6uzZ/aeWTEN7Al5hZkQA70RTCbWnYHYUynVLBPj67rrtPJqtf5epAvME/vLsbOeS+4PNvwvsL7AThSEDsz59+xvd/7TBERxDx2ghZVfCY5R6yHnnNTr4Fy6DvZruKZWTsT4HJpgmAo6AqICBeA++5B7WGklULrBu5IujyHYiGOmoKvS4p9pj4AABAASURBVDqh6e+mMzYYcdABw+y58PSaMGriV8zJ5diEXpPsgxv2Lr/3z+CbjfDnTLz4L5TY4AnPUlIRxBJEWtwzPsGIj44/TC1KcHyGOuGOYWNY95wje+zSacV70wq79H3VAFRirZaikqlsQB36EjxmvfYj7JqaunsaP+w5kvv9F2YO7NM7zng3xNaV78AorTMkmBGKCHxURE22sHV3pelEL4MCpfGY0H/HWrS9dtjMtK0jLzzIGKzLeC1vRMhPKkyijSXrsQCo0/CsXxQwQHX+mTEmESrTm1FkJB5G1tXc1q+gE4oAlBK/Ui+8g12PoT/8atGP99IXOjQINVnMwzQOzPdZZY8PD8g8YhvHhvVLBbxCkJQUsu4NMM6EYWcARoyEC9mvhhmkCfnmeZLLhXbrwz627cj6c5+nm4b79tjtQEzMGNf8ulLxece7UGW9VOxT1JWiHnu0HEX+KtRXwE+tF/30odN1gAdOpS+QyrxH4neCrrDJQt+ILDt03XG2n6ZR1tUgHstjoNo+C7J8L4As63GUnRFoue81tFmiuRB/aGJiIXx5hBn9LdOETAfLwL3rSPxN2GNu9mIeND3NMmXNIoOD/+z0VJeX5+0ix5fHm80gJ124CalQTyrt282FjXDSAQUd5CPBbgYLC3NByAlBRoRwX9AumYqIRopYavViQ9YKj44Xl74lKSnkeTsS9C2L5frGf9t4D3uoRpXqoOg2UllLWTHfkSY6yY4WT0QoMqhJMwM2phtZitxtxWcOEGJ2Rioi4Dlqx4XxdrdtdagqkjF4RKkkiJUuuFh99OAM+5y0XydWQycnVgleiAc55bjX+u/8F7r8z/6vevnb/1Vdf/knNcNjsdLLoohQAvKURfIce+8Vl8Ddh7+s07/5ZxXYFFSGFjWdCPLVL/0tnfzlP6VP/7v/Yx3eeF8REFAoM7ThEuuBL4xP7K+Ug91Jc8fCOwAOyHkJRabW6w0Xxg/0+MljLrAMD3WO30tm20BeXd3yq+aNXvBrpRPW6MAOW+O4iUak7LeuKyTJojUXmxs2KifMwqKADXLru9B05AuF+DT/nzD6e06l375a9O99NOrPfXrQ56/22hGkia07J99aiIuiilwF/iVTCf0soWRh9rxgrNdVvjxzMj856Ztc1vnZqy2/3O50fX1Ap1E7ftE6EI8HfHBAnwOb8QTMiBWCXkgJj0jXjxAR8uPYWVg4hhk/vAbotdhCKchI4CcQmVQNQRlqz4w9jAcIGSICWY/6SCHIq0Rqw2b0+GJNnPVs+h1rIklI4IEvngrO73g86Pe/s9b//pdf6W8822lCiQW6i4mAl1lVuw7oAQ4J/Rq6jtdTPbrkcvbpY33w7pt6/9132oXxu+++rydP3tb5xVMuci+5qF8pi1Tqon6QNpvUMIQqB8RABlggcQgNKdVA7bEVFu35VfXV1St9zoXxFRfGexLQgr/vL4xXXBb7wvjk5JR1dK7Hj5DpjYd69PBcpydr4mnFj1XnXBg/Bd7gxwxk4tK7lCLU1OQ8Y9sb0N3rA5NqcR1w3pnYYI7ljG1nNfsgHh/qCOsKyliXQpy1C2MupjcXD7ThsviES+Ph5ESl9hJIESH/qcTdet0h90r+d6d8kIhUe0xSDn46DieX+vjHfqfe//bf0YM1eeMhF+JcGvt/inlJft2sVs3/NUMJRIQEB+tBqGihrih0seZE7NADGrEQGoj7E2TwvzX2gFh5wGHwwemJzjgYDqzJgNQ9JHNbnVKuiEEDRUAwEwzK76zP9HIY9H3PP4MZ3iKWjjajDm/QFREAhChbJVwH+CwGnMPnaF/meCbdtD0KWRqLQgHPLEUF8Nq2DQoyhMfvCCzU/Qk6jW/cCDfcK1NRRCih1dWUc0GP7ta/x58RqRlfjFOwPqjPhRKYCrk9dNiHtttFt/xQdeDC2FtBSCrKlm8sVyqQXe2xPAv87BvDElIgs+PBUArYtAu5yfJ05K++q+prVS1VYsI4TqyNUTs25b8+/Dn9/eGvyM/Xrv9Zra4fkqPIf4wtxDWkZBk6dKkNEnvBw3wNKSVIEU0yyCzgS8NQtAaGLlVrqFoeoIKblBGS+OKjgEbQL/fpjg4BOON7N4N+g2n0tUK7U9Opq+TlCu2i0nikulKBAs+8608l/Ar9JVMlU2mA4H1pvo0rPMWTWRoOVXy0AHPbx7x/eT87sO4NXueJ3LWaX1VBtozksgJ8Djq2c9MBQvZHjy1W+GM9dNqwT97v2ZEpP94b9/hmxO6uLwhWMtGlAkVJPeiL4Bu+pplFCuo4lhhBVubu2bvMe6K0jGCollSC5/YB+SfbVlJESHJ8LW2+W6DK/qQXsvRr1tRg0kg5EqQj+88WHa95cfXfGPCF8dX1llg+YK+JeVKBdgexvuKz7gj2m2UJZKm1ND+uVyut+p6107W2+0sp+OoIGSmBH7p/FtmuM/umiOfMirzYfZH29B3Q+0A5GthjnZcbvpb2xy8UJhklhHiyXSDf5E36ErkNgiEk1R5EcNvQqJAfbMsG1JvCd8hGTb5KJvRTCZOS2eolk/W/NPB/wj8j0cw85zjTaDaHbwKtzrjJe63PvOQYJnQ+6rRghyMc5fCMe4DasuDTJr2ETh4RD1VFky+aTEkjYZhZVFgntXbK0imo27alFOIHqNYhVFlrJSWmmCy4yZoDGK+GAg7ANFUjSRqJN5+HtsTenhevPbHjv3W895mQmCds0RTEu08gu4W33xzHe3C2/Lq2Y55pRQi+oUAOT4nw9xHQWrbPZMPSVZGlQ+CuZpPTMt6JdeRJ7vJlXgFnqMc47dAxQDJd2ybiuwxwl0VrPOw/KeW5tRZV1njXFXVdKOFXoFGQsVBWwGVmKgMQOEAEZQMpwTGUEDj3EGDd+7Nx1/0TVJgqI8CGwj06PlQ99hqOvXxjIdsX7e+pLY4pgsy29bqZeEEdsXk7u2BHPugrYFHzCQ47ACMDfARjZE/8nSoViJT1yMhmm1KqShY5JoK+ZgPbqzCOgI7fxgua9ttEvIgnGcsMZQlFGFJSyA/djR7sFBHNJ5pDlmdBMcfAOC1qcr7OCTNrj9mM863ABgX/G0R9ge/93BlCE3uC5x+aPRZhEoECphSRighFptIQIQngk5EqWWRbZKEO0IWM8G9nwqmdHw8QHInpA+vC+ptwAdF7dUcs9n2V48o8ljsfTeQ1A6LJT5qnK0BQf7r/gn7Ti/+eNocnUvdcf/H9f1d/b/mWFvThI9vFJVkadiHc3sAmMZhGTctcbBKNyGYZJ+Ru8xbsQGXEtiOT57tygXcgu2WNLDLYDplV6XYkvCXraRs2WGhDb6ZhOrAQzYY3w2N2PzAxMGGrmX1nQfFA1+Sr8lUMJZUlmLtowlcHLjwPnGFGbGt+C7TyDq+CV8GvKXndI1UrvS9kkQpwjxOBCRDIZSEn9H1R7RJeAPTcvzA+E7cLMbYg44K8YfkgZN8Zv4F5wrTAP+EtkJiqiXkH5NzxfrLd7uQL4/3ecWLeIOJ3VBYm0J586ffpG/bdKy5/X93s5b33+pZ52237Zwdu0P2WcePted/ccXF86z4u+/wefX33N2S3jB2wle2DeYgFEQezRhjtnKOBEdm4AtBEzGF6Lnoky2JkXCeOAgJdCzKWyLZ/r7DRCWecs/Wgs3Xf3h9PKS9OV/JfKDk/WWvVdZJSI3S35PUb5B/RLTLu7BuybZOvvqucJTvex3rOCV3jUbAlksB7RqaZNW1YEGtp85imX/8wdid4vB5YjjU6jB8RbW7rBNd+XTAMVfQzN8dXYCOAuJ+Ie9tvi31H+52JmYwtC36a5f5bxm65P9p5DUEoAh7gUUV2aGK3zGx5MyLgs+g+5ltJXM3IYMgi9dh1czJw1zBojU0b8L400O+xvu/UkTM6bFZLge49pAqyheCJ7M4B1g/SzWb0tnJGsAmeB/RxTB7wzQ64JS59vrshxrwHt3nIGxHKSEnIDl3bSzxJmyHG1GDGJiP22hNvO/x8D7PXSi5CVCCU2KIw0fMRCCqe7/5AF4CxUgLcVEGfkinRZ0/CgikLQEygx4gehtnCSqCFQsYvqMuqnwEujPe8m/3Hr0L/8vmktwnLhC4kNZsGP+jZBoY9l6gzdrHdIkICQiE1gCQCWH/zm9HVdbqOwwjoehtD55lFNbFwZtcZcDlaXtaD6zN95jNBp+0/4E6Mgw69UCmFy+IewN/sE5mpkqla8njGoSzo8ZV+0VbSN1TVkXuqIYss8gTtPXnH5sED9LEe4bE97LXH55bH1kR0lBMPrTu5LBsd2NpDx/57mVvZiB77jWGwpTzBc2fGjee+xI6GGXsv6OnY25ML96ybA/KN9M3I1eaw+qBqMsqeJLIeem3Way5sTvgl6lQnJJc1Fx0DF4G1FsvY4MhIzvEsMpEwlgYmbphRTHfPgiCTmWJtK498bWQBx9BoZShLqsCjAzKLRHAZf8K5O35lub3dvjbkzEJfokqlP4LreAGScqDMOOOedtAPMdusFRGhhN99f8ML4XBDyIgjCWbCWOYfpShLVWSl7NSvBuyz0eUZNtqsSaa9BhJFBS+C6f6Q3U//9B9W9+2v6/m/+G9p9/4P0YupsYX50UCqeA1uHyE0n17o2X/rv6/hm/9Iw9f/Jt2eJ2w9a/MLf0Hnf+Gn9eyn/qAOD9/W8TEdIX8iS6eL07Uuz1bH/ywiWZQYZcfmfXW3YW2ps+60Wm308NFjvf3m23rrzTf0xtM3uEDmUo6XRwfKjoC5ZSO55hfXLRvgnmSDWdhkpAn7zxwOZQ1QuiOJ9F3RelXU96lCO3R8rC8itCCb6XJsGM6K9D9/v8fcXBb/yq3+wYtZL1ld14eiw9Ip6qDSrQDqpgdkSWWGEp4C+MArWYxFviS5vxAo4Pol5+X1Ti+v93qJDk3/3agth4H9YSGWFi5t5vaSex8vTUhJ4T8Qz0gFkJJCTVS1hTPPlPMx1lDuqOMiqmD5Y2zLmiqZiogGHjnyILL4JB2V8VKKkhKstiGfshk9vFjrwdmgs5O+bforDgKVhHPepf7tL200lND/7uvX+uXrsdGOCElAwJN47QcuAtYn2pxyAXt+qQsuPx88fKAnXFi+wWXx22891XvvvqV333lL77z9jt586109feMdPXr8ti4ePOUi9Bybdhrgux6KNquknqo1lAnAj0IUx3YmZdIO+c+BBP+q/Q3jZ3pBecP6PXAAUlb1lusEuc7OdX52psuLM2LvnMviC12cnbAhrzQMvU7OznT+4LHOHz7WBlzrlLWTYDrjg4m8MrHWXM7zIscVZsUPy38VMDy9fOu7T0hJK6FnH3Qr+PKjyQpehvX5BbJuVGoFKwA+FCVTq6GSBwadbHrqRfZNZoAg1geAPCNw9caX9OL7f6N+4Ff/uh5yoeu/Yfz06VM9fHDJ/I1W0K7OeSVbrBTqFR1r6dV1R3C7I0YqOF1NdbVoIA42XHz5hxJfErt0e+irCrGxONdPOOQAAAAQAElEQVS0BE+c/nqt9d0nMCWA3BGphfLrpw91dtjpbL9t9pyxs8GxvXhiSMEfvX7iWMOGav3Htm09WwYmzsBi0PExRkQoM78HaDNAN1Tg5I/nAOKJCEUYkvIOkNc0SknZhrZL3xX12MBlLQXcgvZFM5fFI4eUkV+2SYFiT9aeS+LdbuGSdtFITlhIUEluS/gUAC4K8TRZWP9U24cxARGBrVMVX3T4pQKlRNMprBvjxhOP9ffeuIP57XZPHjo0+JP9f6yPyzfI76l/6uZ3imVDjh11fGlfFMnku89yV1o+yCv5Mr94jbMgT3BoAeodlFTHBYrlG3rqTcaizIB2yPIFBQLIGi4YoQFWc1uMJQi2sWl0xJ6hUlZom05GKqkbp2KLSv7JpI95ngsJRQakQgrAdcA4hTY98pP0VeSrpYBGPKLwxBpy/Exe58TiBDhf061kbokEVw0cKtNkX06a2OSmaeaFBiKSSoYKdDvk6/rCwT6V2MijE8RG5u05TLtcFIpG13NStaSanPAL8aQUEfAXpSQ6Z+w2kt/84jVCbwbEk+aLTpHWZzn6dZEimESfC5rN2nIXEMGXJJNAXflyc7L+8JjoOFDfsxnvOKNs2542yv9p6h6dF4xgWSt8O+Tu0dcwdIW9JZX0m3rJlHPFijzbXniq8waQRY19SMf/sY3acy+j9ZqwlUspVDKxT1XyZ6GNiE1ul4hiIooIhSSKBkmllFAgH+yaTBkej1anqtAiJusYlxId8nMck474dyUDbhtM17o7jpr+8KhAwsgws74NuisbFwtKxbYTgrs0zPTZrxxB8ZuAEObXxG2P9Z+ZZwBNVLUgZCtnEXdqfYimCH8bZgVYTU7sVhhIGplYz1CLkrVTCmUCLhscxwu4AYX7ebWE7nUttTRfgCJQFAFmWgZiDn85Npzj/ALkGHesHlBkRCHron/icZ/9PIKzJ9b2xNqB9eF+SEOfCXGEhULfU58wnPFad6QSoTJTgbxUFe1Laj+MMC8jXuvR1VQFr6SUGeAAtCOwXFgfyTY/roml7XAgCWSKVN7hgi6FiJNQiWyQlMlARMiPiwDJfEoJlQRCAo15lPJj7QD63XIRfPFhpnsAhvn+r3waDl+QlZGbvuKhz1PuAXPJ9nJem/CHbW7fTM5fDDqmZsclYxPtiY7XY5DzxzJZaPPKTAVKBI2MolKkLKnMAkqo0F+YkJFSqD2O93sgRFtfGi8TfKAUBW3jW+5gnpsMQ1NAtDmeS3pijSw6xtmiAy/ie/ZXtj7WED5DB4EId2gLkgsws16OIHQVD2o2u1jn5m86+IAbzDMkZSoRIgwWCghjuG1obcFu0QLdudlwgi68sO9EfE/kzZFFbtrSkV5GUY2qMA1ZUuIPugukINa+C9+2gUuG9MHtj+trz3+Pcu40X/xd/cxb/1t9e7qF76IZ4keQEKHZoemFLVy6TzMEIZSRyggaC5eCM/iWlzo0+Ag1GnjOce6imXwm5kXzcVFSuh6WP9h7oDYvkmPnXo6FOUdf0c9g6ydXCMJ+jzY0e9E30edx4bcwRCjTIFGIZpNpxJY+4xy4EB15Z5zYE0OhQvx0tXIW6diHqmq1jCHTa4BS9o/pFAjyaWMz/mn9tNwXwRw+iCvcJ+czX3I0ID9NyIp4jV+WbGUtRYW8kiUUEDEImWxv6zXyTnjYT9qzl+54790TqCNy2zYuR+L3QP7zPwvgC+Ir3itveJ/2RbAviF2/4QL5hnNdO9tBZ48sIzR8HjDNG96hb25HGe+WcmfbIKt9IJ4ZoSeU8rx2yXknA91sgciNr2JJJXJHuKTWyiC3hbpM9ei36qpWXac15abvdMI7whnvKGenK12ereV3hZ5+KdijFs69c9N7wr8RIdsKsoTAohmfQFYVWh3+KncQzF0WxvHNBM6EIxwndJksEBI4+p7Hua/5+XUf85m7GERg0u/vhfpiQoBLA12iSRGtxGwtt+yxoWNtj50nOjFf6z/Q3mL/HeDSNp0YtFTCjvbrRD6y/wM5i+MDRROIOPLAHOiPNBYK2WyX9arq5GTQet1zf9K194yhL1r11G0j6l1XiLlskMRaQs8gSkFrgfCCrKitgK4/TTe+Zuw4kYcOvATseUHxP5+x9d0X4Hsb6zMi/GxCTIxMGRKHhUHRYgVSzdTmMdMwTOiPu8jLAmZ8P2NLBDKd4MsfcF0YIkKZoQLURB/KAKiKISAASSE1SAoDbawmx8OEPgt8LW5EKAJQIBv5iPujeQpZxn+8k372ZepfPxt1UaADiuc7fxzw4YGc0v5JjDt6DMtPhGvQQG7z8ZwJ+xpm+NINN8ZBvh+fMcL062CW12mzvefCY2LuRH2k7rGR9T/RZztGBGskv5vDaAdcEtuUwhjvFC57yt/V7/XXpk5dTXWlqMsqx1oE+mN6yAuymCcJxdRIw7ruOW+N8AcFW/mzyLrIT+t0BYj7hsePADEG3L8oqN3DfcN0jmuKcQazpAy2F2GpEVvb5o6/kZw3GVhPk+VBPtvAPPKUi5qHXCadnZ+qX/UKlPeghT8wyfWMVAQOWISiBJxnAqHQ0WBFNojroOm7z6ImUBNmJmAnLRaAaGn9FsSABad5glrgkMLCXEGvk5UcMeJ2t9Ptza1ub2+041cXKzXRbwOYn+UQs+WnyciX5WMwS2kymtaEHJbeclYO6LVWXiALCaBoNXTa8OvcZrOB/6lWmwsN6zNscqLSrVWzU0IvkB1LSNDn664I1U9+TZc//Yc0nz7Qy3/uX2ulk2UiV8lUyTzOZ5KlE/0RSG7Q3bM61Yt/5l/W6V//s1r/6t9TmfY6/Qd/SZuv/7w++YP/jqbzx1KkZx4hQgnd1VB1zsbw+MGp3n7jUl9895EeXZ6wqU7t3zT+te88168C3/70Sqprvf3OB/qBr/yQvu/7v6IvfN8P6O133+fC8AkXWSfabFYN1qsVvgu9fDXq02c7vbg66Op20Q0XLdf8cnrFBrtlAc4xC9MIM8v/Fl7JBT0X+Zmx0Yy9DIX6byYr/AdfXutnPp30Rz+Wbtq/Y/tY6wfvanjwgWLztg79U+3iUgdt4O8YSEgF+mJqYsc+PJBMtk6sloFN2ocHBz3d7SJ4yyHA/67UK34Jfna10/OrvZ6/2jcdXt1OukWHWy6Nbjjc3DB/B/7I4liQVXDKDJUsygZBaRB6SZhcSNJgIagcx046MwLQVCja3FoHdYbSqWNTcbyZZimpLEUu+1q05sX9dLPG9mt8uOYHm5UeXmz01qMTvfP0VI8vV/qRB73+zXc3+tnPR/0/vrPj16vkpb/Ter1mA1trwFf9wNzzS34MeKq33n5fX/zil/XVH/phfe1rX9OP/sgP60e/9hV99Svfpy998X298/Ybevr0iS4fPNDl5QPw39GXiIMvf/kreu+99/X0yVM9vLxAnhPkG4BOKzZHXzR0JMG0fdCj73vWzAY5Nk0Ot1nKenV9q48/ea6PP32hjz57pc/4ReCwFOLqTA8ePuSC+KGePn4oXxivnXNCCmgmNAu26vqh6TSsN7JeXb9S6Xola3aJ1IShD+SmPb+ITcQgRldmKgrgEkhDSZUESlGhXgHL35VQNcC3wLdkqtTu10Fk0RKsdHg5mmdKg5OS0/xQpBO+Hpx0WvdJSCzael0Qb8+e3er5i50+I6Y//76f1Aef/7IekWPf/uADvfH2W3r0ENtyADnd9LL+q1Wvs7NTfPdAT994rDfeeKq33npDb+CjR9jr4vxcZycn2HolX/JEhCY2sy3x7x92Xvi/Cri+1vX2RrfjrbbjVrtpp/2y17iMOtonlMyLCEUAuoMQNaGr9M2TC33ts4+1Irfq7nGML6yLmbVnaPmbuu3AVOYGtg+VTEXYXtJETh/xi3P6BO5C27gZRxzX4QiJmTU+Uy7KDHW1KCiN78PeyJpqNle0/pKpii874sBlxUdJXwClVvXE6Ho1EGcD64mSA57HdhwSr7eTrjmw+99Eu2Hdjw5ULYqQmE65NFm8cRsm/E0nn1CCZOgy+MEmtULOBl3V0B+hp4yU9hz6XhL/z1/d6LMX1/r0+bU+f34j/485X/DCcc0LxpYD7wG//MnVH9MhbnQ2PdFP3v7z2AHbYesJ2XbkpKubrZ69vNbLqy0b+qhi3dGzg/9R/1RFpiihmXl79jfnQoXUddl+PDw77fXgfE38rIi1jv6qgv0imCOeJeDLBCYt1AVgFdyz0L+0A6ZtNULbci3LIvvHpQ9hom0f1NpJpomvbb89+XRHQrYfd9RH4hVUbJns8bXJcbRdOdqwO5brodMJfjtZd1qTG702evxasXXWlJ8Relvs7EvTW17IvBfsiVnLuSfudozdcti+5UXO+4DXyc4vh9h9Tyzs/G+/EQN72p5juQLnlZIq2PbIY9IBH8wMMiRUE4Hd/HCcg5XoZJjuGftPDaci42vAN5BU4p+IUNBOOipQIsGnLwCFFOQbyhH77bG1S9NeVMQSgkdjD17I9Ao5p+9Ks92Kl0Pbbb2qGobCOiiq+L9weA1440zNxMeIjeblKGfPeGWsFCnYw0f694z7ZeUG213vtlxG73WA+aKFg60ajQk6maG2d/Vd89XFyaCzzUpnXnvIcko+O6V+uiJfdeTVTBXm2C59h4zwdntpdGdBmTByuVAXLz8SbIg9acYetkNEqJRUh8Ar623oC7qmhmYLl4WYr02mNXKs4NXjjyNUZK6qtTYaHTIlYI4TDEbi0/G6xedbYuNmO3NOmNQuBjgjOFZIR0gcDTAaNlk0IajtOhJ3B176RmDBZiGe9oWWtBfwUEGwVGL3SEEiFHRkFmVWZamqgNtSHm2A/hOwwC2ZN2C71QBeF/LjNWj+/ttUe2Tfs+acO7wObDsp4BHYrqhUAH70SO4HXC6UC+t+Bhx3B3RxLEzkIfOeFvREhwNt24lhuZ9uiTkGhjViIMNEuTBomNqcueGLp+QxFkqkUFF2NqNoN8n/eXpFP8dmR+x2JZEdFos0wmDPuthxoeIfSbboueUMsOUceMM+eMVZ74rceoOvdvjPckRKtSagRic4m7pPPBlS8lWJJ5cRwgrSDK8JXl4vEYHdknhB5lqgUxSZ8mMfW7+56UkP8/iWR4MvRFeCm/gs4RMuIxTUBS7T1ObD0GVrI8GMPY8rYUEWarPLBVxTlyJSUNE9jYlx25jXJ/CXNpYNB9xFyLMIqZsOEQGdRY6XGb+YCF3KlApylRLEX+hYpuyHoSv0gSA1H5J68QUzoY1JtBpCqz7kc799hEvYAxdxFBIu0TVn7estbcqD48IgIeei+79pGsL3MTUa/h9O4jL2B6lrMXCUyXa0jInApWSTqYLoetIW/TNGmYgRv/AeEMQwIvBxHehOT6mgp3hstwNxtGO/2AM7Yml32Mvg/ok4wPJKhUpajtLsWC2XgVj9sVe/TV96+d+Un5snP6s/fvJH9RKaI4ukzW+ORTJozcCIfFti+IZ965Y43SIfFTGVIAAAEABJREFUWxM2nbHvrBl/ooYsbOKYhG9ENP4d+g7w7Fqf8KX4kpcQEEiZTVYRQ+a9I597LbvuGHO/sQSWYSEyZs7lMz7xBYFlm5FR7UHrALIqA1BVgG861s3ra0TWicsf+3WHElvnH/IoKsIqVbpOq/WKy7YN59sTnV2c0V7LOXghfkb2X+dan5sP2GQid07TQQf7gPd8v+vvePffs763XNRec366Al5db/WKd7qX1we9MtyMuiVfT5MUETrazbKnFIDIpZZ9LlqAaQ6CGdMhPx1K9r+SM/vNyBl+p1dXN3plHq9u9fzlrT57ds37zCs95xx3ixwL8xaYjfh5T77Zc67cEfB7dBBjfUF3+M7YYsvYLbDj/Lnj3IFh1NdOq6FrPnX+2BN3pvuSc551dXiebSp7atX5pmtwyllo0/Xa9INOh0FntivluqsaMhXwnZBnR0wJ2/b0n6x6NQB3tRrUlSLTLsRPR/z2fTZfFPptpwPyXmP3q9stF9w7bbH7jnW04z1rh4x7+wa9Jxh4T5gp78FxITtVwgephIeBhkLYmjHr6lgc51njZJgoAdqmh9hQBNkTgIWLsYWeue0OC9+LJmJ1T6zdcBdxfT3pinuJl1cj/h/bJfhsO5g2QWheC/hsvWr9jI0A7BAIGSM5P3TYaNXerbq+yk+6v3aclwedbAbeJTjbcMbphtTMOWnEDpYGtOZDthXRDU3PXjDlooV8Nvu/DVsOmoCR2J5BihB+6PBDbfgzPjtgY6+BW/avV8T3i1c7vbzew0vq170GIGuBzoINpMiEBn7vO+Tutca3wt5b4u+K+PQeuCUOJtZXkAt6/Dswf9UxB0hwbZM9vG/JQ1c3O90Sx7ZXJcdUcDvnfcoAN1LIsmgcD8TEXgfiIbS0c9fQFw1dxY5VBXzbTn7unLmw1paZ+YBLwkCtpD1R+eu3s35hF/odq4Nm/GY/tenI7T1tJCYnoPnMA8ACkYW5M52268F57g5G4tP9oEh8Lci5UM7g+yy7Iy621pvY3lMnHFRLgiXZD7e8M4zQYooSvQN/RYtgvpstrDm4yLplTZifeRivINvv6Q/6JjnmQ3Wsy6Iuq2qDjljplNwHZXZaomqK1ATtBWgf+LlcoGOg+O4n7qqUwbwIKgq5aMDcRL7MVJY7cJ3BBEqGSjFk81O98/ORgHgWfDyzvmbu0Mb2l5p2+Nm2sD3vbZmnJ6dcYDxsCb0fegnCdqQRDzYoFg0YR6SsxEx7brWGqvQfxkuhBk4iXIQxDfbZrBnPT14wdiaOu3dgo4XTZxbSzBhTVWunNQmudqVxOeDcPc69vb3lwvhW2+1WeytieshiueSJVpkgs6MXvvjQnaqlKrNYEIwxIYtaf+kqvArJuxDwpSXwjS+M/beruZxZbc5ZrGeqw4lqt5YdXSKVEA50gKAahLT5+Z/T+Z//Y7r5DT+ll7/l92khIBxWFospSuxjiACZWfefUFA1iJrttWh+8FTP//l/Uxd/6U/o8Z/6v2n1K7/Q2nMddHwCXABakdGCYIXf/Eviw8tTvf3kQl9855EeXnBhzGHkmx+/0K999Fy/+uEzffjJKy11rbfeeU8/+NUfOl4Yf/H7uUB+X48fPdbp6YYEudbJes3L+oCtUk7Gn36+Z+Oc2ERmXqBmDoGzrvDJloU1k8IKm0+pUgVKWYRoEv0LdlrwUUfrf/r+Sr/5stP/+peu9WeekS3KoNKfqj99ovWD99QujE/f0b6+oV0+0F4nGpeqmQONA8ExNRMrEzz3LNQdCW7Li+12P2pPYpxJTKxh7flyUrhGvpckz+e+wGMjfvYSHbj8vrpBDw6vt69hlhPIgXnzvCCpkL8oiZksqWgQ9BkY092zLLJuMzaeAEJcdElBjOD/ruvUAy47jNNhnArNSizUDOIy1BHjq6HTyclK58TdGeXFZqVHF2u98ehU7z0+1e9+2Ou3Puj0059P+qtXk0qbmyToTr7UX6/WxO5aA+Xp2aUePn5Db779nr7wpS/rK1/9Yf3I136ES+MfBr6qr3zly/oiF8Zvv/Omnjx5rAdcGF9cPJD/lvEXv/yDLR7ee+8DvcGF8YPLS52RGzY+lPS9Vsg5DEUVmS1DIkffdVpz2b3ZbLRarTT0xAwb9BX2/ujT51wWv9R3PrvSpy+2XDyk1idnjefjRw/0xuOHesABcr0asO0i07O9C5tO1/fq0WcAOsOwUu16BXZcIjXhp0OLg31b0+KJTOX3QklslcpSlPQXylpSHUmzB2pKFKoR8liBdrGPAJeZRQjmKCYGFzk2FhwcgDNhz/DpkHpwWrXuIEaQbonJV443DpbPn9+yAc3avv9Dyifv6ovf+gW99d67evr223r06FIXXOSdrgdthk5rDgTnXBj7Uvnpkyd60xfG7W//P9FjLowvz851enrK4cA27pTIPM7QZrO/5lLx5dW1Xt1csy5vueQBuDDejjvWwl7eKMWTANMULu+BRtATwTdwhY2/cXqhH372sQr0vRqs84zOM+2Z9WxYKI/BLjENebLZOLGzeCbWkuVzOZHXGz79ljso7z8zNpugu1BGhiq+T8rZ/iXvj15XszzaeJTmw6JK2dlflOYZmW1uzwFq5UMydj3drLSmnlm058Bxw4H9ih+L/IJxi58O0LZ+iqXpEBhoQZYDh7fD3b7HdsJYKFGyAB18+hJa1Wx7xtBVYr5jLVJSB4VcNPKycStfGH/+4oof267axfGzlzd6zrq44kCy48UKFfVp/6F+7uw/k5+3dj+oL938JIempf3Qt+MF9po37mcvbqG3RYdZBb4dNqoNQgX9K31FoQWCe+S27LaY+9erjjU86PJiQ7nSBnsMtaokyiLsgoIG8RzLoMZnOUIrlgWZprbOZtfhcyzpw15gNnoVugFd3IX8M7E/ITNgexIPPqyRGpQl5Vxo2/V9bfZzvetcL1oNndb4rwHyuj10Rb31LIVYUKO/I+9vyfE32NOHvD18RpLwgbzgg9wNL5rXjN8C3iO22HxLHOx8Ycx+ccuBeucYQyjrGRHoUVpsuX1otjzIsYtaCkw2E/cjcxZipwkinmaTGfvMipCK9UOXyqRCrFAo/IfBkqFqKAU8eukLSAjiASwKjdh3h5wH5JpnjwZr2CDyHsjMLzXUdal+KBqGqhV2XFPa3ytK91fGs6bMXzzWY8I2yzy3vNdbxpJmLa8Bn7+2jPvC+Hq/I5dsdcuL+4Fz1iIhw/I6F5pmh0+cu07w1fl6pfPNSqebgR/ROp3gt1PgZDUgW6eKHJFqOvd9UQeYxh1FbGwOag/LsZWYtfF06Y7ANgXdey5KV8wfgBU6Dg0K6zHl9gb9T9cVGSq2ycbb/GvfydB1lVhiDeCDQChznrD1nhjdEUNbXkZvebG/JV/cECO3d/U9PgEFt8cdHG3i/HbAbiNz/cI+gWQbGyubMvOdHsQHMwt2SPQoEeKjTHcUBWs6S1GhLJShxN8BCFiIr6Xh99jdvu5K0saCxKTX1p6YtPw7rwtkOTR5F0nwgUfBB9VziJ2IEKLo+CT2hxe5ABIi7HWgcqDiWCQckf8ow4hu5jUSQxMDE3NmiCzwmBZw+BrJ9zPjC46bjUN9JIYmSlBVMpSlqJRosHBZM/LaNAFRhB9DfQ8gbykS6MTdjA1mHaC9Y+06TrdNz0m3lFfkgFec9a65tNnitx0+hLVQW7WDBjontNqFcVMcYUOMWwaXkk3ioQV7WtYZXRRSLamCLB1g+1HIz4R+C0xAx5aLp0omAkQEcgPWEQWK+VMGIEFUnjJrwSZLo+O2mp0XxmfD0pDoWwA1+gv2FrSl0MI47sAujENnxDamZerJeGMlUZNKinMPejB3YdKIb62jidClBLkia0W5Qtnwq1gnRT3ryf0CcURf6z1iGz6N7hpfrYCU2CcWHYg7XCKO5truF92wfq7xif9HVgdy7wQNy2l8Q+D/wPeJl/1PVCACskodNiOtUSJ/MQRy3pUh6gn/0spAfsTDRosmHDISb97Hd7wnjKxNx2GwFkPBnFQFOSTknbhkGnVA4D3vlLsGB2QfWQcjdp/AWhQpVQRzTnXZYaCV1vqJT3+vHlz5vyLlx/Z3/iP9bPdzzJtZq4ZJE36ZcZT1nV1nfxqx/Ra5rrkc8g8de+L5gE2aTTGq8WBK/CR8izKzQSkFu6SGWlTwUaILAqIE2MRF0E6qGUWibXoH9qoRf5gmYtAPghJMcISDgXlh7YMzYqeJdX+U13hQhFYAGRUZqoK5mFcNDz1m5i3sUfbrDl5b8uUefRjSAm7tOvbytU78Xnl2wh3Dmfy+UEuH6EGszGrvcdhiT86aiM2JOB6xz479e8u63rF/G+eW9X1zu9MrzlAvOWMfYa9XXKxd3xxk3kxlbysqWZD3CBHoGikhT9N1JtIaYI5lFitJQQyWMuOvPXR20OTMxWXxS3i94N3ls89vuDB+qWec62+RY8FfM7Yaie09Olu+HWfxA3GEYurgVyM0Y58tF9lb8La8b+7JS8LeXa1aDb0qcjo29hjsBl1fvdqyZkYVxD1ddzrb9IDLTm5vOJ9vukG+ML5YrXQGjTW0+kyhAvzm9reGva4dJxvOf96fN+zLa3D7rmIfwVes7SSWqroulTBcItt57ZrL4isuy6+RZ8t62GL/Lf64ZUHbRwfieMRuE+t1xsuLYeHbQD0kLB1K9EcsZYbEBwxGF2xsmHkfPMIep42siwW69ziLJEJYr9t3tGf6D9h+R1655SzvC+NXvjTmvf4WO++JH8e65Ruh53iawYeQP2J5aaLNpzEoUbSqnU44v2zWa2zSSZFSpiq2Wg1DGzs9wda8r3XYCuk1slYWbIDZZAhBDuILclKV9VUsWGgEDvAElr1m9EwGfYFYojIpNCLzgbPpjneSW9bBFfH8nJhzXI8YoV/3MkRXfP2sGWaRoUoe6IeOM/2gNX5WBLEz6Zo4vAW20BuRKUyjFA2laug6DbVD5tSErDvi7hb/XvEOeUtc21YVhSq5rjCntDIleDov+EywZV06DqRZfVc4Y0G3B7ra8hOOx9ZBCB6BhhaEXnAeH+qSkMm2Mr8ZP/2ZV4vO4fG7N2MbR7RWzqPE3by8Fxvf/eKr1Zk3ETuW6UDuMFiuA30TYw1HjiRzndViAlvv8Z1j2uvN+DM4WYPvhfg/cHG+o4SxZmFSAMEQ2XUasu1N9QCdW9bEARsikggZvV0mvUce+c/32JhpXWIX7N6T72r2qqVXUg98sGTBn9EAc0jg34Pp67/uaTh8xRFcCMldJl+ZAf08AvQDXwZ9ESGXJVOFPkPFv5V64y2ooIR9MRGjtuWONb/DriN53f22J1hKX/ScnJxoWK1UaoGwuxfZGRMbr43vYGlKBJQNFP60PgT2jAaMBeAxg+eaUZuPQA2HyFlwhvsXHDuzel267bkFJWqpKFaUKGgeI3LscM6WDWPPi/SEk+6DyOwM5mcwvlkZAg9EhGRQCFZqD+2IbGNuKIcAABAASURBVDyqE25fNfSd+r4HBvUDyWO1UTds1PcrVRaaD1o7Lmaunz/X9upKBxLrdP1KJ3/xT2j4hf9Sz3/Xv6HtF360kf91X+aF0+QScOlxV4Vorv+TMD18U5//C/8DjQ+f6vN/8d/SeHIOijXT3RQmHj9CDZWayF9Jbr3OT1d6eLnR2UlPgKbsfC+Ol2wC/rd9ZxWdnF3q0ZM39PgpF4dvvKkHDx9pWG8kqAcEq23CBpNZSSzBxh54OeHVK2qvJUIjvpvwI+RUeInrODQOQ3JxmOp6qWRIfL64Sf37P7AW+6r+g1++0i/zi7AKsg2nGk4fqj95pO70aYNleKxDfah9udBYTjXliZYc4Fedf+U48QI9EMRe9FdOsBwWbnhRuCXxOQEcvJGTGA4ky4NL5GRI5E/tDqH9nBxPjxfR04Iei7RQipKa/use1JB1+S40ZNCJ5AWYWxU6RgslcVtKpwLYlpV1VUqopGSzJF+JDUuG+urY67UaOmAg+fc64+X7Dfz3z9RRq3WnPz6u9KwUrfrafFpKUhZ1zO2Iza4f1BOn5xeXeoJP3333Pb3/wQf6whe+oC9+4QO9//67eu/dt/XWm0/1mIvay4tzDm+n2mw20F/r/Jx4eMTYkze50H2ii/MHOuUHk1W/Vped+q423hs2plUPXzbOjr7NZq1zLjMvzi9aeXp6ptr1xMvMoetGL15e69mLl5SsF5JP5zlszKcnGy5AN+g6qMM2zXCSMEmzXaJfOgfUTgVI7BhZtUQ64ljHzk8zOWpWyx92hyeLJ9ToBLZNbN5s7XoK+4ecJCs8u1Ia71JShbkRwTxDKrOoOUrHx+QV8kcBrZLZ5tofzSZDhW5RRDSZ9rsDP25ttb2+obzRp+//sMbLpzr95b8NXqrUyvwOKGqyoOMau5ycnuCXM53glzXrz4e9s9O1Hlye6pQfFFb0lcp8+MOqmW0mn44k+ZGN8sAO6/pEe6LfsNhioSZbiD/huiQIhPxH331C+ny90Q3yvH376nW/c/NMnLs0U9DaWLT5/pYiKIFFzhUymr47h3H6I444FGrPAp6W9iciVEoqItq8kXU8sX4nknbzsQKXpBLd/0mIMN3jWLFfu0psdVoNxE8hZuBjOodx0R5w6bblM1gv8xjJFc4ZI3zdH/CEtL+FZC1OOvgbKnFwHIO4bYMWEz7YHQ5yvr1mf3hFzn15fasr9i2/HG55odgfZh2mBR2lgMYvnv1N/a2zn5OfH7z5zXq6+6IQgzhayFcjBxi/xBzomxUREh/xwBKOi6zHROPApANyjwDkjSHT72rR0BX1rNlaU5XDUbmjYSctUHGItMKqzKK5wE9asD1hJMi/BrmPDj70MUFqfEomFcl2nJDFtpzw4QFhLNPBcnkuEBGybBn4DIjQ6yexSclUxY8F35XMFhdJaTz7pdHlDLA3sBcc4DNCl0+zxwj/PWMHcs6OjWcL7Ki7feCgt2POnkP6gQsMz4kmg4UIm0GuoY0ShiVDnW1XkraE0nxJDKmksYTOcwO3OuxdSwjxG45pmapL8RXQCyO2uiQIRbhxxJoV7E/YX0IW+mnbypiR9tJAzA/oFPzZ14J8RZWyIqP722aJFy3rzAyDY9wUIStIys+RIzWcOeHoEZvZbvu7w6JtdeDsNRLXhj22898ymsgvFrkgQ48MA/vSwL7gOFv1nYZa23nE/R1yGa9kqoBbsU0yL60DssFdTd6wljo+riLTsSGBjj1TXUnVLKrQ6YDaJbyKemhad/c7zlddkWGojBHvPVAQ+B4Sgq5TYApsCq8JA4/khj2xtGuw8OMPQP1Av8cFdij5FhDNnPfxOBHfM3FnsPhtEP1s98V/IcKBZp+gp+0uP5AQlMSzuIyUgDBQTQM4ESE+KghcSqgCoODehXPYogMy7jjg7IjxPT60HpP5ca6JCCXIgd2yFCV/QpLh+E1tES9lgpZa3hnRY7JNKGdkxkIyuZm+mcoRBH/xhCKCkjbfoBxxZ9o0Gu4kuYQUGN/9wFbmM2O7CV6tbpuBgujQpYK9+G69jT9xSjjKL4AHKnsDOXVr/Vt+HTVijxl/et69DVG/2S+x4XdBKiWOfEA++gptrSOyC64K6Yif2D0VzA8xwrjlp8onQAPCoGbhaD1tSFTl57v4uu9SBJgGhQQsgL7nCdoM8y0lFYNlaCgL34Y2GjSOABp1Pm2MLz4eEXo5p0/YbMbeaCrjJoOmmTTSdaa2D7ZPKkzH1wu+muXYmG0X9C9F6qvUASUbliZ4HFgvO3LrloudBgcRo8QWKLhaC76BfaNpeYLACGgG/JwLTLeksHfIti8IVe5kE0/e1T3mOlOhdfSJdRthMsFgRpYJsF+ZdrRfSllC4Q7gGFMLcs8yvmFi7sQ8x5ChzUd20NvnfPuWfuRbv0/DzduKstcvfvkP6efrr6CFhxdkWcR0WTdByzRNwyRMd0L/PXvQiJ0OyGp73eNYrohQZrTYzFJUasEWiZ3LXQ7MpktEoEeoPSyY4DIylMc+1t+IEKYrj4Gr8Lw7yEKzKoMyoIFwfDNXiogGfIkaHf64FmoPvjdd63FgrU3o4TqqaIbXwqyEfiUwVqteq9XAeQzgx8WudhL07aMD63bPut2zP5uGbSTTbmt8JBeNrOXpNexZ3wdgj+22XL7u7sB129L8F/O/BwXyiNwW0FID0iNtmQ2jTRSVVAN6GZs0gTQ2mInb6cgfWR0LDtGK/OnZizQ3/Wfes2fmLXL/wL7U4bMEz/4e8bfttGdNjAAhwRqwPItM05cy1mnHvjux30qL2j7WJ3arvNd3WnP2X/WdBmw61NrKvtZjPNivlmdmJmAZOvi3/Ze9sKtVyX4ZEvyIc+Sx/5oR0EHMdTEj2IgRD+zzB+Q4YIMDucKl+0fGJ3zjNWNfec73gulEhDKRgFKmuyyNjXjmeZHn2ybHctYMzZl+sMDwByn5uGb49fSRnw6vmT2+33KG8w+Et8TQjrg4EBcem/DJjB6maxoRdwSRxXEKyyZTECcV26yHjovXnjNLhz2LemxnW28cu4z5bNNhx5LBvAUdplYG9Ey5wR0P62H7zGQD14UvndM8HBGKABSte8YPI2vnQGxZ9l3ThzP//YUvdvHaj8KdBbyO+/vY4nF6rYQk5DLPPTrv8dkOentsYdpMU/oPPimRxHkqKcMyMHWCx4QME/RmfOtuzKLvBSWIscjjE/FgCLoKcrW1kKEweLIBHzGMjrZXtKrcZ3DrvmQogB1C/tEX0k8MoR8fQGjMmQ4e4mFrkOgzLqNtYIGg5VmQ27IbRvSfAPt9YeI9zNB3n3Em25zz64gexjedRHaLDSlNzPc880kzZG6LddaV+4zXSr6Wex8jXkToN3aLfu5QtaNesrRYqqVi86qMcoTspOReDUIjMra1RQk5Mc3Fa4D1sR4UQES8xgm65C8DdYYUEb8eFIxIdCszlPirZCJH0HcE8WBarIlZMcCMXaYGRDC2sO2aPRDGdshAsVKsDASYjHf4xlNGaARIhiQQE1FIlcWUSLDAYsLw7p8I0olFuoDPTEZCds5Inx2VCFnhEQEBqMuB2YxtLwB0R/DF2ILxZgQNmJlXT5IU9YMPw4D5uC0/i2QlXA2+ki8+YPtbBPjS5LAMCgyVnGwoYdH6AzTL1XW9snYKnBvgFC6onEicOLququ+KdtdX+uxbH+rbv/Qr+uybH2r8lb+ny5/5jzTvtvrs9/3bGs8eSM1mRwsgDh8YIA0VtSJCfAAvJKPf47pUe+5r04M39fK3/X6FEgjdP23cROhtfa2j1e6+6EAOy35xMuitR2e6OFkRvCQdLpQOJBP/sjSSJJLgXXFBlLVnw5u43LvSNb82jdi/YIu+73W6Xun8fKOLyzMuli8oT7WGXumLko0xiYeCfYZ11dlp5bKx58KrkoBT/8obvf5H767009/Z6w9941pb6CKaarfS6uyhNug4nD1WXZ9r6U411lPt8rRdGPvieF491tyda0kuqZk4sdgNfjm6Jqm+vDroOb/KPr86/o0+y34YD8qUuhpsAKVdGg0cWMyzG1bq248Ba/Xo1VHv+MW2+d6TsKljZWTBHIjt0fGLzI5HggmHiWcBS/peF4hnAfyJCPiHSkqlhJJ2QDsi5EkND10cKw3aallkvAp+KVVvsp6+enOlZ+fn+runD7hAHnS+GTg8dHIslgxIBSKxCqGbWdX1K3zzQG+//ZY++ML7euftN/X06UNdPrjQKb/wDxw4HNNe6xEhCAB87uoRoYyiUgZVLuszN5J6zVywF+ivh06nm16bdYdNSyvPz8+4gH7CJfUbevT4DT3k0vn09AJZPG/m1+5b3Vy91PWrZ9pvr7VMexGFiqZzUGJSbDGTN7TM8MM6tFsOoM85ZGaxeo07cc3usz/oE/JGJJTuaUyaoWEcrKLGIyT/LS/XBd2IQL8kNioyGjp1XRXuUfinTA5JCzzMz/i6ezA3OKkstk9V6ToV8kVhbqlVfd9hj16nJz0+qho6Keadrp5/ou/86q/om7/0D/V3+kd6/slHGv7uX9Grl69E+IrzgSZn68gmVw9dy3LYb3WF3fbkloEfYx5enMi274npkOCd8Kxa44u1fUJsrIjxzvORJ0uRY6RANxpIEeEvSZRAAK1Of0RQDXqO8J3Tc70N/0fbWx2fOBbGgF4iZMR9n63NMPbl2xiKKArwQmHn0L24Jk+JoK9B6thBKYO9BCyeAs07X06sRcdB84nElGiQeSzpkeR5iybiYsJ/NFVKqOOQ3JGjXNZSVEuqZCoiiBWBP/NCMHMxO2mHMw6s98nxda9LSAluitLgeoYCmODlPck/XPlvwtxyKbzFqXsOriP7pQ8Ch1aOjU8jGQGVaKHltmPVG/RfOPmT+tXh7zImfe3qd2oznSv4I5kz+NSNbxt8l68PloYDl8oj8s8cJIE7ufYcGPe8gOz48WK332tCliCnFfbdAIR9TW+hnCE+M08AH7FNyHYYsSXuUJaiWqsigvVmkEJSBvLRR5X+RZB5XbrP4D7TmshptteB/WfPPn5AvtH2RiYfcG1H/82IPX5o+PCegBn5JoSaXb8rLdc4LZppm6llNK/wV5PsKONEShnhu4fXAbqmfeBFw/WRwRlpE/n7rqCLZF+MyJbQWfWVF7Ve7Qch1tVAu8MGFVsU4qqUlEHMh4wQs1W7EsRdtLr3jRm5l3sE7G59Zi4QRR9Y4IX4ai2XIj4zgypgQcLaQQFDWt6J0vZZKBVSkh8sgvlY1wPx5/1xS7lHl5H1M8M3oFmQPylttpF9stmABp9myyYb8s7QnrDPwbaDzpb4udnvdLM7wpa4OhjIlyP+M28xB9Iy/YINIhKbhgqdbV+jLOJp6iyyzAX9GtBI6oGuR88dxwP0wliPvVddUVeLGu1FjXZlUmXMfZCnz/1qOF2Vhrpo1R9hxkEGYYvkSr7kpHT9jqftOWKIyeALTvIyVfyCEMgQEU1m1FLAjI8qYuuXAAAQAElEQVTcgdpQM1WBa5yjBjOT57sYNc0F/i7d7/riicSn9xv3zazPudkSX0tKGNSmc2XPT3UYyn3mYj0W04fjhL8OzL1lnW95cd6zvibGGELOVMmijFDqex50k+Guq4nCV1uPyGm9FOYkmVSTTxjd+PS72qSky80AuSS8kLEAsCMcFvKeWglpKpJjd8QmLbYoR86gEzCSB0bk3rNGb7k82hJzx9idmQNTCCZ0Symq9je+bTplNLozDAhXYYrvgvuQz/IjXrNnKcH8II6AIlXmhwfBsz0nCFhXmyYirCb0l1bSVDI/0dN1pPJMBTQwsiIE8KXjPEi+1n1C10YXYczHWBkJ/zsoBRKphEhKSmh4PLOo1ILvOatUALwOqFGUyJGhu7KAx3w6INHkNf+Zmu0ykgP22HRkPc/EGII1veyPGX9bQ0ttWFgTM/lp9NoG33uIc+IIoeNUKGNbCCDlIv+tbf/NYMRRRrhbxnUcHppvxV6io18WwTq4dA723UUj45gEKQNAcdNtOHzRhIFMMiErg/vAmQFXIUbOnqE9aURHwwRBj5tCRCgsWJh+MCUUcYQC0WJbYtdaUq4nZYJfSiglzdhmQu8JOxzIpRP7yOPnX9aXvvV7lOOp8vQb+ttf+ff0a/kCP4RqKSolWz2Yv6CV/W46loeuI3+FIpJReBBzExvugk4lA18nENCSOtoDZz7nvqEWtXilr2TKvDr4Je15SWRFR2iarpr0KS1FISCriqFUZSkqQFdTPbQNXVeoF3Ul5dgqkcwLxYIGgO0cxEQQGxmSeVr4CdkPxNXkwGBGZkIbqBX5OuhVoKit2ZLyXOt5YL1vWec77Lmn7h+73Z8gWLaSqZIF/BTuMitFSgmNuPNNhKSQ5Eqiv0K4qsWV6d/7bTb95r+pveOO8HR8Wq1ifkBGKqIgc+Vc3Wk1AP7LMUPVZt3r7GTQg/MT3f9bwD4T9F0FP5XIGREyPfFU7Op3rRXvWz10ug4cxnGQzNtnxOtXe1293Mr/XIX/jVbPtf7B/KYsHTO29TTP75Gj60t7ZynYNktpaEaXQoH+JVMl887ehTr9gVxgTvhuZD3vDwd5Pd+fta5vD9qyZxywycy6iQjVkvirKIK5yGG59PoJycmxtam7BA9k3YNlieKxwB8La3+RaU/Qb7RYCIv4c0ebpltAQCKgo7sn5D8J/QjXovXf409em8Bo3Yg/+9znyJ3Pd+QVx8IChcQm3kcrpQlYlhnbek0aTL/j/c0+X+Nzv9+e4PPNuuP816nvihLWEwStA2oItked6HM9IlWq8ZKx0Aj/eQqFUpmF/abT0PXquqpAjhEiIzIc2BcmYGwgbAUsEsMNbC/n7MM4arvd6/p6J//tb/+NYP+FlAbbLef/nQ74V7ZihNo804THBJiXod1p0EYwdci7qhW5qjp0LPjMrvVaHNHrcAczfhJPYIQs6EN8uzSNBUFnYALXsT1St+CeskBsQRdRCuRELj7UxLPIdUgJk8jldpH+L89Dv3mz6AGySAlegncPQfseqPpD03JFCrwjLCLm0PHAfmAdRuq2QfMTPMJzjl9MsMUA+sWDq1SsI/wjQISWbWn9pnnSDC23PWSbOWYG7MhHP1xmXZRF31SnWg3kWspMfB5FmUUCAnA5YSu/m205Wx/wne282FaWZWlfSIRs7TvQz9AafFnLI07QMlA0v/PF5zi+WGloLYAUykhFOD7E2pwbRIT8p1EDz7ghKTMUBur+uJ9hoUeRAyBCaoCR4IikixwQE4Z3MExgR4QKQRYQmsGbSMYjyXj0ZkpQzxhBghDcsS0LYJIZBX0Vq2bmcRhasjJsQKIekiL8bbaLZsaSdtd1LYFHhFpC4CVlhDBTJBkfRm4AoOgIQQkoIL00oxzFCmXppGBRexpBTkOJPhU+R706JZtqQVbzdn/PYuq6qv3NtT779of68Jd/RYdv/AO995f+mD774Mf1yY/9Lk0EhvU0wJSPGejXPXHXigjxobVgwXugefc59rhhvAQ33DjSZIbktgFbiQdWrZv+I136sUeP3JdnK735+FQXpwMLM0lksw74c8/BnD1Cga7DaqNKMtvR9+L5tW6ubxtebWO9Tk5WOj/b6PLylAvjcy4lz7Wmr0A/WenZpUqfWq0qF5M9uJ3ONlX/wzd7/XOXnf7dX7nRf/H5TvOd32yj2q21On2o08u3tDp7pLI6l7oT3V8Y7/JcU/dQ8/BY33thPC9L23R3xNsNm93Lq52eAy9e3ur5y2s5gfpQlyHVkurxW9u4ufjuhgE5V+r6tQb/zXEui3v6ur4HtyizSNhwxpiO9clxTZJwspgJIFjLT9x/tYob2PtYvP42/1JShYrLDJANYNy7q9HjixG4ShGhEkXvcVH83ssX+vq77+vF48eyrc9OVzrD5puhU1eLSqb8LKwTKZSlquMS/uLyUu3C+IP3KLkwfvJIDy7P8csJOhMDXadSioL5EaGIkPxpZSiyKHMFzqkKF8bBhfE0J/XSDlFnJ33bRNdD1ZpfXy/Oz/UYGZ/4b6s/fqoHj57o5OwcWXrideZwslW7MH7pC+MriQvjYM0HNo4QD1/YYLkDJmHMRTN6zcTL0fb2CN34YPImiF9m8IXggR4U4DMH/Bmc17QkZUhHPlidOUlHQf/aFWTs1A89ZVUJST60k7jFAcQ06GkfD0UEdgmVkiq1yhtC6TplNVRiqtOaQ8bJyaDNqhB3Ab29rp5/po9+9ev6tV/+h8Av6q/Op1p9+k09ffaRtqPEktM8gyspLBe0ExkPB+a+fKlxf6uBQ70vjE82PXyLjF2RYxiqVpsOvvDcDFrBv0efCo0CrcyiiMQGR4gI8VHID99uZNIw0GYkIhQROhBPv/jgiX70029pZZuA1T4hBfJFRMMTD2b1Nx5Vg4hQQjcjG05IMognqB3hbsw49Ik5UkgNoIO77EtvqtM8ayRXu+3xiFDEPej1g+tbrp+oBL22UdcVdayXrqTqHRRsE/CFBfvTonGctfdlBQnRe8zIfD4tFFNSSIKdXKL6nT0Dv3neKB++fZjzf9K13e215wXqQIx6TzyQpwwT8i9HClIrA/pLo9HG0PHPnP60rrpP1c0b/cjVT0mCuxk3fKnJRK/x98h6y154C78bLqkN7iO1N52sx54XAV8c7sDbAxN+DK62UjOUZ14GZwm+3uNt2wY483jJNWPLRRMHX8G/ZCH2q+xT+Vn4CikxCB/Z8aYjhHTp9dMANEjKtA/IbFsfOCe4bhlHBD7AY4/Ntu3C6yDndvc3OVjvrURO+9V0MCUXDrNGj0HcosCGTwDf82HA+Afw9s0PU3thNG/LMULIMkZki5GI0GR5eKlKFFr1Rae8NDjnrllrQ1dY11W1FmIJyKpMry01Xwq7lhC0gvEUVVLJrAXZF+wiaMryktvMF/HUkKAheC+AeFwEfQmxSHlIfhbmO+8t0DvG6CKPlw5ORXBfdGixPGlPXOx5wdjb1sSi7RARquiQOGyGxo7kMzI2YQeaiLaI7a756lhKk+lBw4faLZfFjrdr6Lpt2hPzZ4MnoFsoVKCfmccSnoV2Yc0V6xNqfPiSL4cL+hmySKDRJ90/QYUp2FKyzXv80XepAs1YpKJgLLF3tjIhEPSVAN+Qwl8S21SDBd8acApYM/wW1Zzlyy7LsuCXiVhBXVFoIi/PYC4LxMRDEeYBpGXIVETgFXSahf3B8af1LVrw+YRhbetlWTRNM7YF2F9mxtwn+mdwLNdM3wzjmbaJJvS7kurwb4dSnc9ayOB5E7iGmXKErn25ZY1vWUcH2h5bBDKylEwlELTjXhfdP/QGsi9iTS2sqVk++9CUglXQxmY57mShgg7oiAdztS6q2FIN7ONE1ohgDsPId2+YVmXShH4H9JyA0UC71YmjHfLfsjH60nhP7I3oYlkiQ6UU4sBlqlIvxfZXeyCrkTxiOpBD0gX+i+wD80Ucgc68UMd+WmmUTGQOeYwJ4M9HH+GTRjSQn4GmO0IgAjTMk4E2CSzKiDs60AvxJ+jns7S5kn30GtDXdYYa73KnR4V4SehQRoQioo0nZclQKSnHQq3Z6sU6wDeYE5Sl9R/zEU2Tl/VuwNcI3wP2HVkDE22ruGA0g/WzrF4DwcyFwQkjGpyLDZ474YsWG20+BgFP4AcO9o/yiIJsao/TwY6Lmz37avM1cyCpmbPkTAxCSjv8RQpqOWehD4qa+TJ/ikZHOtpCEI8I+VkY5CPjmT/Rid8m/D9S0oKR6TBVR/uEIoKpAB8qkAsFdnUcGAp+yCzkAgBeFYiAOut6wmYjtpuAtz/5DXr3k99qEoon/z/93Nt/RM9G1gnyv6Z3N1fMxzzoZJmwsAU/zlREKAGPTwhr24JBn1QzVAzML6ylrkvyV8p5oJRU8CfhUUtRLVUR8FdgD+SlDMaCPinpCIWKShTVqKqM1ZKqjp+a6oC+K+prUdcxXqsKdAvzU3fPghHuAC7KkBI6wfDEGvWatfw0mZtKZLJcBZoVmp3pQ7MysQALtGzLPfv9njPKgTXvts2T0K0FGllUMhURDRTiE0rmF8YjU3QAHkhF2AYpx5VjbiS2LJvlGvGb3wl9MXvgDHIgJt0vnoROSfghn+sVmb3PDEPVqkHHeb5rf+HqwflGl6drzgS9fB7o+yrjR0lJyOGglGT5VkOnFe/DptVDsyC39RttL/LbFe+sr4At77DuW1ifLCP8BQE+C8gzcRwRKswf4NX1nWqHf7oi67/A00BDilCWogqu+VXqiV4yX4LMF8YHzn8HNrct9vZZ65Z9/OZ2rx1+OBDjM36BjDpo1JJMtbcX4ne5iy3EWwABxDtVLZ7wPRDwDHgmpWUitDmTLBrRb6bB50hPbfbxG10h+foTrXb8Ng0pFBH67rNAQ8CCvwHkHrHV3rbdL5y/F434H7dLS8jyWCfLREveExbwZ8B2LsjrGF3jM4N/DNjgu40vj3nn6ruU5/mHB/sJdvAWeQs5oDFbqQg55jNSdDX+M+cHKZXpOOnUdUD1eg1NELHNHYeWFfOTuxZA0JUcxzPLzuOm7zWy5Zx/db3nwnin65udrm5vdcVl8TXlDeUehW1VhNXCnwkCI4RGbD8h40h9os+xECB1rNO+7zR0RX1fiLOUn5Hk7YvlBp6Dfxb0S0NGi+8sphAIa5kX9J3x84zsAHIvS2hBmAU+4glKpuvIQUgnBQ3CVJVcZHqQ1kcH6a/dpv4XDzmbeQ4zAsQjQCUMev3QkoIPkxmS9zAzts1G4uEIC3IJpkdpUvH6j6iJZ0ZYz0/oVHRzTGSqjTKETxd8cwTHjHFrSXIEPu2KTkH+3WWvPz/3mrKgE4B9C5AG+qLpURTUFaWdt3a8a2w5V4/kJVyk+2fBQguNBv6iHhEK5IugwTgKuaLWvu8D13M99rok1mwT42Wbj2+YOTkWgEbAgyhqu83uYzzpKwAfWlBj3Lrn1c1t+5ulN7dbXqhGgnXWgvR8U84YyRyQgAAAEABJREFUa259Trx7Xrys4IHgnAmmxYIjrIlGROMNdSmkxOBZbCALOGkkYU3z2OjN0J8A05gIUNM+jPuGM1tB6KI7/BfwDfNrGbYkOf/Ccnu7Q96JccwDMvqoAXQXZJtR3O2QLI7un1AiWypwZK2DardS12/UDSfqVieqXChm6aUIfyilDKmUqlVN/cT8Hf3Qx39bf+2Nf1rfmE911S52DlrQY7mTXf/EYzkM/0S3lrvOEH8aP5fI9rrudsDfQH/DE9/3EFQAHZ87cmI6CSy0cjCveza8Xg/Oel0CHYG+YzG95Ncq/xMVnz7f6nq3qFuf6cmbb+vy4ROtN6dSKWob0FC5bAw5zucYNS57jeg6YWfMrBmms/2VAif0AyTY/9l56nMS1f/yH9/qlvFUIE+vnova9cml+pMLdZR1c6no/c9O9Br5lXx/WHRLYvQvny/ZTF/czHrlf9x+l7o5VN3sQtdsCrfIu6M8IMCMHE4UHYmn88tVJ5H/1NPu8VePPKfrgV+Iz/SIy1P/j9bOzk60Wa/VY5/MRRFogE4LmXueFpLDRCxOmojzkU12pH8CvC5Q585vi4TeCgrKhR1/xv9LA/o8TCEQIlISiAGIp40t0IGC8Znf8cL3wScfKeD/dz74gkYusru+18XFufxPSXzw/jv60hfe1fd/6T299w6Xs5cn+Cfk/xTweGBfdLJZ69GjB/K/gfv48QNdoO/p6YbDy6BSq5JFaYiIFlMRoQiAAE+g1o4LyFOdXzzS2fkTnZw8ov0QONfJZqNTNlD/+PDgfKVLfoRY9YkC7BCSur7XycmpNpsTDatV2yBLKdBfNI4HXV+90qeffqyPP/q2Pv34Q332yXf0/Nlnurq6bocWb4g3+PyG9b3zQRJ7txjDVixl4gxW8KGJ3YJaQDtaeRyRWouvRKd0yVe2eigims7WP7MoC0AZkZJC7cG5M3xn5HUpM24DahgRoUhDUaOR2WjOXITvb1/q9uUnun7xkV49/1DPP/u2Pv3k2/rwOx/q2x8ClN/66Dv64/GGzsedvtDN6vsVvrF/1kpJh/1W29sb7HGr/WHXYLvf6Zb+Hb9E7smhIxcOEzEj4s1zcCu2TzmWK/KUSJUoKuhWgcxQxPdApoI+OuF49wkdmy4lUWhPvvs6cfBFLr3Fs9wfAlhvC05Yjl8ewR8UotNFhCLgASQQyCBKD7U54AWN10CFDz0LdKDBJ+hIZHTJgFpJHyLQpHLXEREynoEq87EKckFCx0k69hGiE74cyReHu/U8em3TnqwPIJ4Cz74WdeQN14O+BhB0KYUiDCnjrftOJ0OnDYfLE2BDe03yGcgrHXRqwReZTUamMVevH8SU3Wj+E2v+xfJCf3r9n7Txh/t39dWr38o4jOmxHcsdLZcJzYKs7pe8v0pWATVluhHwLCnjNshCTEiJ7QvgfOGLMpeQ0fEJilC0jpDz6oLNJghaxgUG9t9ioaEBphBDVDWyZg6cDVzixUZnafNmTYxN97bG3gsTMkIZunvQEVzTh52O5aIJPsY1nZlxj818GWhCZVHrp7GAOyMfH1aF9LrexiQKWYcR/j6o+3C955A28vLouRCTxQm+DXeCMQ/ZaCT9BZkrClfnjUh64Y88VLBzyP2FsWK7M27cQhw5DoYuWeuFuAK6Am4qwYsSUEY+BICaju8Y9DHmgbnpNWlm3G1EUGC4LFIAYu8yzLG81u+o49wO8NZvIraOfZMO6Oz/ushr4DAdtCOf7FgPew6ue84EM5xmjHXU2nIB6Oi1MmG7se2RMz41/UnNlvSZ/tTmLbJ8zNKE7OMyamL+AkAaezJiJy3Ij0IR2fBRSVYZ87a4KBGU2IGSb4V4mANJaCz4Fzrwo9EGIMOFWjQQjLzfjOjms6XapFl7cvoBcP9Mn2FErpH4PMKMPgvyAtjMcjuOYAuPu88dz5lywR4UDCAdgodSQl7xhPiDQiVT7jKdCZ571oj3OZfm6dhbIDJDa8aOM/KAJrqUzPV+3He9uq5TVyu0CroH+8LCmgNY8G0+Nh2bzGLuAp4aFAxbS6relR00O4KnUhb608LJz+KJzKWgaf4OuUabhmWf4DEDCzK67rEFYd03gQOFxjMimuwlQ+ZRnAeBLM4p0oGX+QMxt3MscmO4bxeLE/5ZdECHEVsYDq1c0BfKIdm8Cko+C8It8DRvRhUpVc57BrYtlVZPJTyzSIgChCLu9TOFYx1SUDx+PJ7MKQbTKAW7J7TVaEVSAi4Vnm86i1o8mBB9YiAiFBFUw73AscRd1Fu3EqESnBKpLKXZyr7pqNcsyEt/JHm74L9Upd8xMHSVvaeqdoV4px85EzohNZ7BHNMuKbk8AmMZtLPR6aFRKzQy4ROKJYRb1dYDeeBAXtzjn4PrwB444JsJnzAkwlh72u7f4b8d46R40SVZFtsPAWpN9Z2hqFaA/mQcJGINnvAdAcJK80QbA8GiySL6IyxfqmYIckrKiEWh5fhnwQf3cUAJUTHoj47PQjbwOgGQscXtcUCKVEQAKSl0fJa72rG9wMW+dXz/yGe/S2+9/LGG9vyd/6d+9vRntEXpHbE8thwCD9aDbTihRMuZGNXzm36LNDedQtF8WZpNSqIjIDjP4JiX51gd8Vi6RO+aqYIRiueWqq4jDrpOlfxQaUfplFmlSEUUyqKgNCxKeBtCXjMTjnLOWZB3RkbbZRxZfzjXPt9TNv/zTnJgbzjg8BEdJ8Dz2AAk5iJW802LJWTpeQfoKTugIk/JVEZgxYUps3amg71mzrB0C3VUiYkCuL2gdNNdPHRgDmKNeZaDfD7PEwOLgn3vGBOhzJDijsespt8B+f2jk3982u2c19Vi0/Zd+OIjhFLwZZ4T/joAtsGEHUYQzGqmBEV+MoUu34VwJ/LCED1Cw5Bac9G4Gnr1Q0e7I/YrfipAqq+pAaiA9a3I7XpfK++rRfZvRCDXwloQ+X3WhG+O8i6wmegbyf2j/C7gS9+tfxhuNsUmTO27qs0K/uSGLMUSyvY84LcDsbq/gy329Dv2K+5Q9oxFBPJV9CvgS9Z7Qnfbxf6e8TXNoynADWRvQJ2QZo0xB1vMhpC+2ye5b2K+bTqhj2m7r9EDf0FKA8XdBwL3NQZaywTv+kSfmDdTWaBrevd0Le+B2CZ1kcsk1+3TkbU/w3thnumVWtT3VQNn9tKlSICQnJWYrNIuNVWISToloiTRszDYMW/Vd7KPB3xca1Wlr3PZVUWmpeKcNcpzC3P62mHbToPXBnON22Xi7yLTNcwYY99idtSWPfGAvA3oa+/C+G2iz7EQkoKvTL7g1mxJWZF3PRStkWtAlo7F1ZeinnoDePddpw6o9Bfm10i53teqriJPSTXiOj4LdCOi2aJUdIOl/Thi4wmZZ/yCSYUbGhzXjDRzkG0wBes+iFvHs6hL8yIJOnr9LDRZuNzBCPgrW+nP34b+9YtFPTIKGRWBJJL914C5pgN7eSwZj4xmT/HYniPr2XLRBCWU6FbRscO/veulqGRCFNoQ8xwY0OaDUss8IysWaEQWGbWr0sD8oS/4E+iKKjR/Yz/q56Pqw7mTAjstIvbIWwSic94e/+3x3561uuUHmlsuiXes3Z3Po4xNGM78FuSwfiHJgErIGA2SRkI7ItpYSK0UD13+VkQoqLUPOhyN1lpNNcijE/oxgIh8S40utMVcjxjbfZVzRcXnia0iUwaBl58/f6UPP/5Mnz+/khXxopsxloU/Mli00D6g3JZL5atX17rlF40RRSMChonRKlAUEDRTF6UUjFoFr5b49lx8jBhsJEFN0JtwqBfyiFH3h7222x0L7aAZ41n4GUeNbBLesIxnmczTF9vPkflFk2MPPo5F0BlgCsl2AWYtOEj0RaAsYOss8M0IHNCxkFby5bAviqv/Pd31KRel5+ops3YCFcCsGD4kxgb99md/Q5ebqj9/+Rv0S89Hffir39TLz5/JFz0zci8wOQYxVvAk8QUJpn/347aBHkaNoYgAsF8UfAIk9QzqOgL1guPSAK5CUiupWDcR9NBEVCSQxJiDqxDMfVflvxn69MFG7zziQo9g3+9HffbiRt/+5KV+5duf69n1pJOLp/qBH/pRvffFL+n88qEii5KAceCUuuiw3Op6+4Jftl5xcXurnf2GjQ+A/TORRH4Co/1LGvVHWPB/4sUk9mpZjoRWNwxan17o5PKp1meP1K0vpYHL4jKw4RSSCvi7rW6uX+nlyxd69uylPv7slT59sdPn14tebKtecHH8aitdQ3gPP1SW5fNGfXna62LT6aRt2qneAV+OSef8dKWnjy/01tOHevLool0en54MbBqhwiU4wULMjDoQnxMHmonYnIgdx5v7RvqdgI4xBtcZ/xp093CIXQi+hYOQf8GbsIOBQkefBIj5GqDQ+tXmLDrj0vRHvvF1fXh2rl96+FB77CWFCoeuywcP9f777+urX/0B/ejXvqKf/Imv6oe/8kW99cYDDT04OWPjEeyJzaLKF+Lt3ym+vNTZKTG93qjre5VSlJmKiDtI5gHEVtKXGfJmcooM/h/nPXr8ti4fvqPzi7d1dvZYpyengC/eV3r68ESPLlbqctTNzUvd3lzJ+g+rlVZcxK8Nq7UGfO5DpEL49Lm++Wu/qq//8i/qG1//Rf3ar/ySPvrwW/j5mdrhhR8wXuLcFy+JAS6OD2yWE8azzVu5YHNASkWE+AKO9YhoTetgHV8D/ce+QHdDUhoK+Ckp+FBGagFm8yPnTOSqmXy3sKZR7MjYvBlnhiD7GkTHfnulV8++o8++/cv65Fu/pI+/+Yv6iPLD7/yavv3xR/r2Z5/pQ/LEh8+e63Ny55+PS/22eqMvbVKn52c6OT0zGd1wqX718jm58JYDz8xF8V7P6Pvo88/1OeUV62OLXIf50NbLQrxZlhbrLd4D60hop0qtQ6cCJEgRjGWq2SbQWUe1KPiEIgDXQtSP8Gx9qvU86r2Xz2X1Hc+T1wU5fKaxYI9mnzYaan+gY37mE1mUWRWRCvEQ79/FF30LcCyRhs8ivgQJZQYxewTXI0yBPKdjKZ6IEGgqKQXgIcQjn0ithNxIntiTo3YcxLxZb71Rc/l+YJ2PrPMFxIxQB5Ghr9qsu7aOuhJqslpH+aFtBkBmajX08t84eXSx0eOLE2Cjh+dr+Z//OVv3OuUwuhk6frSr6ll7BR4WMUNNZvFgQvLOotEvKcj4j5a/r//v8CcYkT7Y/pje3/0I3IR+oVpSls+wQs5V36knt9euqEaBJjGMvoJPhd/QdU1G/22XNbL0XVExc3xVyFeuV9oJfmTIkPir3PlLCvbtRRP7/OQ1gb0mBJ6xh/0eoTueC/KPnAn2OoBrF3sMs7YYPjDvQLyMgPfHkkneLaq1KKnLyJSup+uA59ov5iM/6LVA2PxdIoJ7cc8ix+GEj33oOtiO+HSCAB80DYmPeNwe+Tpg5z1714498ECO8aXqzHyINft0NcEWe8Gk/W5C/1m+HBIjPc0AABAASURBVAw29hKpHrkLRGf02e9GwYTYqdi6U8dYRpF1qSU1QGvFfmsfnOCD9dCp+Y2yYywzpLJo4QV4gpAvfn0BjPu0xKIJnUdsbp1hib1DWUPFc7uQ545Eu/ecseEuai9JvFfjMjW7oK91tL43270c/1suAXxZ7PKWteD/ud0eP43YgW1NfiJSQQWyar5gILAB7pFjYCT3eI59u8fmB9qwRW4h0VH2A/HgPXREhvkOlqYPDoV6wKPYXhCNCBVDCWUaRKn2LDjcPprgQzpizcyvdTO9CtbQpTpsMiPwlvPkLet8730bviPz9ui5A0b0nPDdTN+IfMbZkxv2d3jtP8lERvNaiBfzVqg9iKGZPsNIuWAvReKPosTfiiNiZrJeS4OIlGnYBlti7oofRG95aTDvRfyBqGWeLZP5ArZOZmHfJqa6Hr0G6oNEH6LqlvPPjh/XEV/THGp2xzfygwwRoYINK9BK4nLoSlt3A3ZyTDo2S9HdA8eQmKagykeodwQqM3oaRq8v4gAR29iErWcaEzCjB58WowUf1jt+HfHfAyWxg0SumLTnx/4da+uW9bNDoR2236PMSDnBb4LfCDiW3bb9LBvmgu+M7wF4esx95tf3qWEwFPWUHWejHpN1xITH7+cv0B0RtMlOuZiAhO6hQO6SqQ579cg/QGM1FA3IXxlLSSE1EI9NPhH3s+0Ardm0QAjsHiXlUhHILEYCYFL7gKQQQ0r41ZItr3RdkfnWmiqmoVBEqJQi5x2POX+shkoeqRq6qpql2Vw8EdHolZJKoEIjkbuWik5Vfd9pNfRcbA1a9b36riN3FUmhCd8euPy1H3y2N9gf4/T/p+tPf/Vbtv0+6DtG1ZzzedZav2Y3Z+/T3WvnXt/4xrk3sWOnI41lJU4cCBKEKCQCEZBAgPgXeANvkHgDgkgoEgqKUERIQkJimziJ7cQNOMa+bo5923POPc3eZ3e/dvVPM+csPt961tpnXwPzN8esmlWjRl+jatazzj4rebzJpf1xIO52wB0+vN01Xd+vut2tchvuk1Kq8Lbdtsi59X4cmIbS2xMZza/Bc8WAraXWNbVQn4llwoD5EhKEjGu7V+gZMJWSAPWhMQiMWRm7gk9Q2roh+oW9BHXRQh/zambO73suWOSYWXuv+x980lZ1H5K5qMk9PPp9vrynf/Tlv6wn9z/X33/12/97/cX4m3LM7hHWdHdeT5xT4eF3w5H6DG/z88DGw6BIlSwabPuK/euoUga5fV7V6drOs+OJdwrECfqLCn6sw6iK74Zx1DiNmoBxmrovo1bwAOhHViVguis2nrHvEQZHZD16D4lNjqx/B2C3m3X3COy975iXzlH3Xi+AAweMB+ap8f0ttDA+sJXjaxorsQQgw7TZINOkik61FkUUsKLHzp6cd3e305EciMPQXxqZX5Pn7ZAKVFyWJsvo+S6/M7f22PWOg02Pn7F3o80xUFgHK5ApmZ7HOF+bxh5Z79Dj+ubIeofP5wZKAOASFUKqhs9ba1oc39jkgP7m4UNm22OHDayzYY+tDqwph/lA/MzAqoW2hXErMg3MsYvt2P+XvOd8g07E+4BdxrHgl8I8Lcy5ojPODi62le+oURdnAHvNc8DzZMRekOkyLuS2I345MM+O0D/CZ7874qODbrGh/2Du+vae+l6PP0AKg03ToIuLSeM0yvOf8NFxbTpAZw+NHfG4h/YdNG84tLqGlu1da9UG/3nMjA/28O58bRvs5LVuxe7NtgtJGD0iKUPCcW53vM7gLOAv4HkvY/A+ZrWd+ZY6wt94jXePOc2H/oQON7T0lcs9oKobhfhVB9l7zFd8R6dttaLjgtyIK9TTjL+t8wE9DsSb/Wp9EE2B7ONQdX4+8V07EYfOPwt2mtWg7Lhi+nQfH/CxZQ10HWvlu2DCbxv2+Fudn02cCQ1871YNrBFDTWUSYwiwMD8scy1F0zgCAzEALnN+8wjuK1WDxyD7nni7efj/Y9qxNu6I4V2XfWbO2JOSeYzElOfcNDHWPCOUih5nZ9sNcgH8aLCdRmJu0Bn1i7NJF9vpoW+DPFUlk1EiJwdjE9pFAzIVlI9MCbo8lATlMBQVAHMTS0sH21vdH+hMidpaXfqHPzYkyxzMkdB8BA7SgXObI3Ho9ZcRkhomarLvGvW+8SC3i93Mn7pp2iv0j503pWUxNsEw48AZIRZg9RjaAxCyRqQCkKLTnIk341iXgp3HWtC7aGv7TRV/FHTHZ5JW4qWxlWeIHKsryiy8LG6MRZkrOU2n8Q/7+IkYGrDXUKt+b1n1V9atFMn4EFNN9t3N3b1u7vZ93u7If7eccV7d3ury5oa2PbaZe5wtBG5jTgq+gW6BDklcJLZP5zjKUlKF0u3WSRHwA3SCAN8gt4sLe/FU8M+l9Vqgv2DD3mU8wPQMVLtFYS/TKehlnxuSOAsDPPINh6+fffZKby6vdU9iPhFuyN5wqOQk7LYZK9xz2HHN4dYOPBs0QiqZMsFEoaQhkC4iVGvRMFZlhpZl5oDxIC9UrnvsQvKwAkcmpSf0ngR2JCnbWQGNhnLmeWAinRaKppkxXjws6zUHxjscsKyty4gd5MmN4FrBW3E4DcpIwBRNtCkiVJCtspscxo3KeKY6XWjcPtX2/CkJ4Jz+UdbZspjG2aff1S/+5X9b19/+Rf3oF/+I9ln08rMv+oHx5eu3epS7WQhYNf3Oy04wdI88dIH2ZS3kYA8FtvoSIiQBlG7LErItwzhuAxSncQLP9A2uGwp4A06ehtQzEsYHz8/0zffOSSIVXxwfDoyvHw6MZ50/e0+/9+/9Zf3M7/p5DgnfUURVKYl9pBxWAnun2/01G8QrOQ4OJLQjCflIsJ9j738Be/88+v+f2qDPmYALwoQEnVCWQixstDl/povnH2jDgXE5e6oYODDOSUukTGfPgZgPza4vr/T6zbVevL7Wy7d7vbmV3u5HXe2Krkk8t/5ggoftPJTQGQv0Uw6Mn5wPOmdBts4jE41vBZJg6OnZRh9yUPzND97R1959qufPL0j8kzZsVjKOEgdwKzAvR2JsJl4X2feO0SMT2eCYWkjsK/HGLcfFyZ8NHZvEYrOg/4IdVmLXcWk8gxTSVwH0hn0S3K+/fav3bq70//65n9PLzUYzm7q1D0qVOur5O+/oZ372Z/SLv/gL+uVf+r36g3/g93Fg/Lv1DXTZoGAlmaUWzhlmfDvo+bMn/a+Mnz97yubhQj68HcdRJVNpCEpDhiJC+ZX6MAwcXj6VD4zf7QfG39CTZ9/UBf46P3/SbfbOk63848P7zyYNuej+9opDYw6M0XlC/u12q+3GgL/ZhAzjAJ/GgfGlPvr4R/oBB8Y/4rD4ox9+jwPjj/WWQ9Q7NkP+n9v4sPjy+l53bPYO2ME2XLCTy1VSU0jILGTuoHj4R7OkCCnRqwCZ6GmgMQ0Zve+xPSIlg+JUUm8SuWPWctxrnY9q6GQ/wVhCDrrBDkU8gChpPO5udf36M7389Pt68QkHxj/5rj77yff1mQ+MX7zgwPg1B8av9Rm+vry/1xXj/oPtz+qXY6+fPRt00Q+Mm+6w5fXVm/5Xxo6jHZvlSxaYz9+8lg+Ob/b38kHPkZhcyJuNeefNc3WsA0x3JbQL8lV0L1lU0Ct555bLUlKZqYjoOllnagr/oy3Q5xGU0vefv69vXb3S8/tbOSfaF7N9w7y3fR7twjBBwrciAjCfoixVAT9xNeaH8b0vMNCkOBn3JIv7aXyUs2QQtwYpIySwT8CTd25lhkoJuS6uBj1PHwPTlbzS2OCswKI9Hz47Do1cHljPZuuAX4NxttdmKPIh73aqGkoiEzf9kATj8Q54JRuPgQ+Ejd57dtbBh8anA+NJTzZD/8vjLbG/GWqnhYiyrpYzIuTLpHEhc76xhjQd+GD/C/qz+k75S+7WP7D/p/Xe+k0lsgzIZjC9DXSnWtnoAdjX/bbDyZeBPVITOJtp0IY5uKUchqqCrVIrckiOlYpQNHXbRqQigZJSICnELJ99bH/PCOocuDInsIqkUGFMA8nxeM8B3UxM2u7iWqnMxKn7PH6h3mjLDI1jVUUA1wM6NCnh6XeGYu6GlA9caKdBHrvCGxK8Ipyf8HbbQvuCsxfiZwXBcWq5jGV6EO/0jON15kj8+qPywEd9lwvZHI8V3WspfYhj4+AYAUyz9yeyY/dEppX1Z2a8CdehahoGdKqwClmPAf2s58QGdYu+W2Li5I/af0SotagwZ0nc8kfVAiGXSikA1xv6zKwRC3qKK+yvDBXyvuucA2iNlZ9oAXBm8I3LdotDHmlBxoUYtw/2bFjv+Pi3n/bkFe/F9uS4fmDMnDjguxka8hV4BRC+EVeDjlZXANpsX3/8HZDtQFwcYHiET9cB2Vc1HTnZPZomtl2wt+1pO37JAlKJonBSyQSkRDfPw4ofCvwDHANqsf9ogp1MxzoZGn43JDxHbDkWsEHeoesOXQ98cFnOGRl26Lhnf3nAZ343nQPte3D2tB3w8wEdZmRdoOv8u1rpB4EdS426YSXWPBds64hUFue4IiEzKArrgf8LPg5kE5f5mdfd3UH2hd9pVkNeg22zwtdgXpFFQ500DBPz3OUAetU8Bx8j5DN8grhiiCCBxR/ni5TwT2yRmSole/5xvI3IMw1VU2X+EecZwThz0+mKU0GjrEdDT9xLLLUO3S4wXWFoOc371LYgx+phCv6VDOQ2JHP9BAV5jGD7HrG1P5ANO/aRh76PbA88mmzXBd49ppjPliUQzZLyKoPlMrgt4Teyl+swBTxP4Hw52A/0e7wHQla4nXVBMg/UEd+5EjglUxX86lgaUuOEraaC/VOOSR9UYjJ5zvqvHFc1LQgzY4jVQorLCCkF+gY0WwRYYdYStjG0kER7RMi2quZbUmMpGvHRwHsCdNOfqtCpxFj33YhM4yDXu34lLbqEDCFRjz6mJO1AhWYZiupQNQ4D68HI/mzq5VQH1TIo+DdjGPvhwBq0x0AH5sF+nrHVqu4z4o1m9Xb8tfOBMQcbN7tFN+zHd7QxpOtah9QGOTfsy3vOoxzHggxFjseIkOC5Ygjbf+aQYSauO1BfODh2f0QqlCrg15Qqdsgi2Q+NudmweQeJeG0KuGMO8CXvi9y3YJcjgXLwHF9WmwmsYISxKbghIxypRr/HNDAa7R/sf17/0Ot/SdP8rmLzhf7zb/8v9VvrJ+p5b55lmnvo7thXuDw4rnk/uG9eenyZ9il1BlQhal0Q0uuxYRyqhlqlKOTMpj12PuIL23JFiIaNvPYktkhwKrjDMLC+TxpY28dxlKFSljJ0OqaV4BcbS4lt+EKwXWfpiGxH5D0ip+sHyh1wS86841v7Dp/ec3i6Y0++I4fugQP1A7oZf2F8A0QOIFR7HE7w3mxGbZDH9WEclHVQZKqhg+fZHp53nBscWXMC3401iMfUNBVNzF1QsdcCrFqgjdrkg1UHxt0ybt/3F/5WW0QYyLxrCXlcYNkDWNy4AAAQAElEQVSGsQwLpWW9u591fXOQf5RCdDBCvho1C+Wy4+Pzo3MQeu+IZet+z9gdbXsGHvGjbXVAbq9pM7Hk3NcoZ9a9BRiQ45zvzicc1p6djRqnQcNQOoys1Vti/4w5cL4ddH428B1VdeZvVXDPNyN7ScbUJG7DgYwNGvOsMe8W9f+UBmvUjvXrnvOXW//RHge9N7c73frHR3yzp19c41h1drHRBK/EvpjigdbS42pPUO2R+571/wa/XkHngP6lFtl/WYpmYm+PzgdwF3AX+q3vwjyyzRShsAMMYcsLb7buM+8f7LsFG6+A8R37bpvxqWGlhIUsm/sJDyn6rX59te5Og4m4BLjtPsavJ4CQZVwoV2AGSEVdjwNzaUc+8wHskRIVeuxMU9X5+ajzJ5MqP1qs68y8OCDxKkygSHRCziP+954jaRjqwLfBqCdnGz252OrsbNIGf47s6ybsXgHQkGmBFnFK4Ffm+ci4aRyZG8A49L3ftlZNwAizgUENmffE282DP3f407HnNq+RM76AHDGfGvHVRHxtprHHl+PfMA1VF1vLN+mMcjtV8vxAfdA5cXaBvBfbDecjE7wHYk1KiTLZHxSNQ1F1DCKT9Q3JblHi5wJPg93gubVHPucoxMYXxACTtRnIMSvQ5mSvFnKaMBxYK/bY/8iB8dIahAHKho0bTnEZWhTsZQXjRt+fvQv9w5tVf2C7dhlWvDOD6/Gn+BItkGJAdlDHC7l91UIMQ0YRiU+L6oDNmYcTdpnQdQMMJRTgn+JnRebGGiDKVcs6awV4Y/yKfdTz1BlzazsV3gt2LPpXyp1+rU26i4o8IdvEsbjDRj4sviV33eNX2+yO88qb2ztdcYZ6x1z2OrGik3PJyjzz+gMRZAp8E/gmVLF/Rc7yAJmppC0ixC2FZAgeETwNEm86XUHRpIZgMzwsG1UJPENCNx7ombe4IhOdiyoxWkpRliK3ifZcSApHkp5LE7KRoe9hsuNWGqyMFaORMWk+SNDkthWnm5HHgMoYd61aoOkPKtPICJUsylJ66XpxHRjsSDuRCWABxeUNfR+XoaEypiStYTYP9Jss6wrDFf4LsK4LPB1KTVYuoyAnY+wQ8EKhzKIsVaVOqsOkAgwj9XHs7S0I9Ib8Aigp9M5f+0/0/Ff+E734Q/+83vzSH9b2+Tt6+s5zPXv/PV08fYo8Tbdvr3R7daUjAWG5PQ6WJ3n98lVwBz0n8kEPwI14D/WHlwhxd6ADPsjkCmN7zXTaqoYhzPNL8Ds6r5TdbwRJMK6W1ISdnTjeeXqud56d6ymLy3YieWCTVUXsGaQcteUw9/m77+riyVMSzhnjhhOMVSOTrrIhzBLCXPo9If2rLBkfYe9/vzzRZb3QZvtE5+fY6Pm7ev+9r+kb3/iGPvjA/xmFpyyWm06rwrMF/mG8VVnx38wH3ZFDMcPsX3OJTXKldmwm72fkW6qOHEivcZJ5rFUbZPLkH4eisaZKhjLVIXpJmmt7tflGx/2VdneX8v8J2+7+Ro0YrY4vIBmUyMMtqXED1HyHHwr1Ph7c6i+hfnXbM6Zhd8OKLit2X3hfUc5gxCYPCEWEJvr+7s9faGYO/NbXP9QeXbqTH+gs1p1suzrxUXcySfowuybsf8HGw/9piCf8as2eQyVmZJ5JdvNpHjTBJ3XSK3s94sQ7IuSrF8ydBT5HNiR7Duz3u3vt7++044DwnuR2R3LbsykBRes6aG0FMZEEswodgqTafNA+73VgvH0ofpkr2fDFSsJbkW1RP5THp/v9nW5vLnX59iXllebloGq/dYgub6SQF5B6mRlKhO1lhsIQ6n0BrtsLbRkhXmmnpN/tmbYB7xm9Xf1qQgnuFYtKgQ/KMCqJSd6w4aIjG1Un+lt+Ibxnc+UF3HnJ+i0+UD7eaz3cqB2uVeZbTdrpohx1Ma56spUutkk8BuRWedwOerf84niLTW9vb/TFzb3+3HymX377I+Xla63zQZsajB3YlAyML5qqxVzY9O60Z/yRWHBMzcTtgkMWYkz4wDqXCA1ZoVHJmVUFnbKkAv0NKN917XkBnzdM4LZQSF+CmMkAfaQP7CMdI/Qb73xdvwt/NXh16IOl9jDURSehxwsCaoz/CrgLWu5Z3Qe4qZNyo1++AqYJ+pdkV2Re4W/9+5je07Hg8zjwxM94tvk8r5hnRVApIrBJYptygkKJfSbm3WYc5Dy4dQlshkHOJwPzrPS4OdH1PF9hbjhie39o7dgYHJmfblsxmnEMFirRsaRUS3R641A1wLdkqkQqhGjoDkl5vMcZ/qPy7+jz8gN6pX/w8EdVWlUzbXbaC6VxGSnjuk4TG5ymFZlmA3HSZSOh37Mm+cNiR73Hj5l1yqeHx9pWR+LpQIz1uQ4N92ZaQnI0YxbbHh+YJ6+wb2iH8EYEOiol2MLUSnSutciAyjKtDhgkM3nP7o8CXjBugegMD+vDq9wWwRMwF8tJt2zjlcpCg3EZZnQFAmQUlVI0DJV1asDuKfMKqGUEfamShbaQePdYUrWO0Fsf6NGMzFUTceCN99l2YuM9aZoG2ouCf30cjwV/WDaPiRLQTf20LCroH1m0hmS/2GLyFaF8wM+SivS7JDbMTasW2xnrwqr3BeNdF5f50f3gewmxH+pr/8BerQs0XDpG93yI+KPjQDnzAXSk3HEwYHCbcWaIrOZH6cI+htUjS3X+KSVyhiFEWyh0uizTytiDDx7YIN8Y/N/b43C0f7D3edi0WjbAa5n5BBQMciIBEkaRqZKhUgr+K8qSigh0POmqfvHe+a3acVh1z8f+nT/20WvP1yLs5BC2XjMfjQbc1WnM+MwfznfY4p6x/kvJe8YcGDQziGzROZSEr4I62sGrD/YrLW42PbetOMNxYBQFY0pRhBEND8gK/kn0KtEtInqZKVGVL/O1fUxrYf563V8IztWMQIqsjElFH5QMwQY8TSCg6WbCTflQzwhseAKF2BO0HoOYX77odiGhHjf1Jrc111DGueSBtUwLEvScbuO41hgMKrY+0XZseZ08YMcZO3uOdn2o/5RvKDy4P1x5ABMFzBOyvdEolimiMcbcGjHUui4rjA3GTxAr86kALg2lZNff9jAx50/E0MIA29QxTmgwZ6CH8Wk2WofOE46wFe6Vcb8KXT4jgaPHkpGmYTzTt2wuQ4H9EqAW+srVOplHeYwLKv4DFz0KSmWmglLu6NjdXfLV/DBA0yiFB1soVcqSyfoSighjMGhFh1VrWzQb2LOtKMaUA0fKPiaU8FUI/CbLD4pmHOf6Cn9MDh1iCeYLyuJm7Cn1dob1u/M8yR1KyQT9yxZldEhFFAWQmfAsQCqQQaHTBX3Iy/ypwlmAO3nj9tuXQHMA6QcEPO4k20kHx6Bo5KZoWqwPgq9u8BjAJFc4uM26Gufbl79fv/j6n1Gw352f/XX9qQ//d7rUXh2XscZdUHyFXuvvwg7mucKjye0C23qVDMHmQbdGK1XGBIV4JP2ZUmZRlpTCO4ckiwe0hA8kWDEuFBGiQjsSo4d5Rx+PLSldN4qMhrArAxf2JwsHnov97jG0eZwJWRpedZobgk8DxPuqFd0W9po+6JuhMYPEcK0OHHwa+DeRORA+zFC+GjXDoub8xbiVEhT2s9n3QQMHxMNYNNRUQd1E7pHvt+120LStqrVAqMntrm/YCI8c0gzgFMY0AuPIWuND5AN784O/G/39cthzwHyQ1yHLu4C3IPNsHZxT0Uc2HtTXpm7XZl0iZbtHhBrtDOtoAV5EyHK4PzP76AU6BVkuzke98/Ss/+HAxTnftewZhPZ79oT3rEV9feWQbJWgkV33ivy1pAZoFcqC7qWGbAt/W7vNsu37+jTrZjdzMHzkELIpomgYKnuRUVv2JWfbUadygnaVaXltPbKenQ6/j6yPRx3Y1x2w15E17oA9vN9ZYDKjxwLMtB+xj/sXDODYbmjahBmCBxDIKWzBW+8BDVsZCxwajUtDj5sFf5+AGAIRVsQMuNQbADlIBZAPEFA4Qej0jx5qNEOYITB5qFCYD0LQRj93AG4z7XZiJpcnkFBRbn587/qyDzqwbzgCB/y1x1/+gcTffDu+d3fY3XukPX0z9lwg8Ggbs7OfRr4T7I/oeXORf0S0Lx2rdUrVmvJ7dAGlrgcvfb7gf6Uk3hsgX+DZ9guTzOvviq88JhRyzIxD1VCrEnwPHbLy3TLqbJo0cQ4ylKIKXfdHhMQ4cZmmoRHYDYJ44qfmA82+DaUiUsm7aVTTKsQ7+Ke5dmTddSQ3mbRpmKYBFEkM9O1OQ7O+TSt2E1dAOyAOF8n94PYyJX2l7i7R9hIb/BtXVf/sdtEHuTJXWbvIJTNzeXEeI8Y6bzRpHcwPENA6QSr9piWU2KWUqgqUkopHWU7MeRonVPBZ0hcmgWKOmQU/GKyLgeaO//viqHdj1ndiq4TmI0SEMrEldHqJ3wqxElGQNLodV4JyxTb2h3yZ3wP0/Q717OMDWgDv3HKfuFyn+OlNQwSPxxbsf6p+tQ1LITx3j0WXX5UhMgUzWedjt/UigVSQoz5Arg/Gt+AdFPAhcVKapwnODG4oGBGqtUAzIaT+geqgpktYwjdjqWKIFYfPLFIrYzOShDb0YK8EvGkM0PEEGDHkNG1IgJuOI/jOJDdiW6WkPCFLKQpoSJZLEnJYNnSRg2ZBgJlAMrjdipeaClkWL1xNEaGATqmjap1Uho2GcaPqA2Nk8JgGvukZyv213v0L/56mz3+gl//M/0DHb/4ejdutzp5ecFjMQeg3P+xlRujq9VvdvOEwkg8lG8FyQQrmpthrCgrc5W77gDe6+/PxAcbpFiQ7KN0AdBRoQZi7j+++ws5Cd/umUT/BKpe2yYLtTzZZFdAahqonLGzvPb/Qh+8+YbE77+8j7bhLN3dHzRxOTGf0vfs1PX36XOdnZz0pbaYRHw2apgGfFG3wzT9RQv81ZPuTa9Ffjo2WssGmTzgwfsph8zt6/s77+tqH39C3vvVtfYND0Xefm96ozVjx7aNetgOWWZu8qZkP95qPO84cT7/SzbQf+NXq/hjarxwYa9QaExMfOvhtMxSN+NpQkKmgZ0Z005UU5Yo9dpoPbPfuXunu+pWuLik5tFs46ByJCcdipfT4iJAv29eSideIEDfg8gTy5DIiYNwvAXm77Z3QgOZAxmloCKYUkp7u9/o9r17qo/fe18fvvKcla2+nC5YrLl2wxSwn6iMboQP4RzZDMxujlYMdzK7zTdG7zzZsVgbsKfnAuPmvpJlzRzYI9j3EFBEnEKWBdwq5cH9DNs/TPYe993d38n9e4u7mikP1K91cX+r66lJ3HHTu+ZVw5sB4Xgqbl+DjE41W4kqrBN/lsOOg+RY74zveC0m+cABSY1HRrAA6Hoet93fX+OC17pljjfwzTpW4KarkhIIvE9taPoN9WfAj7lHJwOyJTynp5O51t5dMFRq4ZUhw3e4yMzue20MSKgPI7wrvWQp5YFSp+AGkgF3r/AAAEABJREFUhl4HNgp3zOebm53u2UDsebc/7IOFGF33t1p9YLy/VF1vdZZ7PZ1WPd+G3r2oen4xaIuPSkmtxMCBX/VN7/b2FrteY9e3+u7ba/2J20H/4P1PdDHfsfAn/hyBocNmSoRd5A3MAZ8e8b0P9+ZlkRP6Ss5rxJs/bGukhlI1DaOmOqgvjFnQOxX8E2BfL0z0lQWwJyIlzSHRJy6bw7DyMO4KbdO/xX6XddLf++ITCdu4z8AQCXt1kBT80+MFDcFkRXcyl7yG95L+XtK/Ar1Om3qlQQEIGgwU/TYesMB7BZqRH/i2jsDDlQ5NKzraTkc23Su6ujnB9xyfhirDOBQN+HsiF51NA7YftWXDvx0GbTpO6XmllpCvFT1W7GGwHHvWqDvi4o6D2P1h0ZENt9sf7Wv7BHImMGRAq8C3wDPxDfFIW1jbVZi0yXZe0U1cjXnzx8u/q33e6mJ9X//A/T8j05vpn8kpK/5HFMatslyNtobOq/spLduOeLnlY+qWHzyuiOE76gfssdgeHmzeGMb28YfCwRtmxvgvUI/oRpcK80LYzbxXxpxkRFY6eaIZFeRNhZL4iwj58pOw18BcHmtB36qSqUJjgkNVmdHfS6YYrhUdnLNWdAgJekEzELxwr3BbkWHpeGvHX8GlWZAEP1X7h1eF76CJH4GHWnt7KlWy0F/oO9VLwlfqHzj+gJihZT0jouOcbQedn08nONtow69yFXqhkC/cBmtbwW8h649KikgFlUT3RHc6tBK7Mz4zjxUdBIkIxpRQwSalSlEAfmRr5FPbAofT4DsUoX41OJrWgg8NiAxtxw9AfDZgpbHBYyUO7Mcd8bnDt45R67k/rHxALuSUWT0eODVjiDogp3l0Zn7Al1sWICW5HhGodALr2duEHSFgXrf3O13f7thL7HR1u5fnx5G4W5G5Ax+n1gFVBClGnm5YK5Q9h1fbBNtUfFSwZcfrodYUAVZkl/eI7Ds++O7vF93cz7qjtH6o3vsxuWZwjvAWl3kc4b/DBve7Vfcuj6t2rG0+aHaf7SqFCr5LeIlrxSceS1UPTVSxFI0LzBbycNcJ+SOLhDObHi9bSIxLpXViTlm/mqGSqaCUAnc3Lavk+T0jo2NlIafYp+IqSSyDnx2ij4ugA8hI1Wr6pdNMaJaSKiWYeyBIWvgR1zlq5sAQdoo4tTtW7AtQ+o1KyGBZGloLPCClXhFjuOWLRaeBbL0X4m1G5gN5w7nnSD70+4xtZuxvIDwYZXkKcqUyHyASqik1A8T7QhGKCCXATV39sqwGx/gKT/O37Jkhx8pQCiVA6bZUKCJOY3HIwvxoxEKXl/G2cT88od16gNJxpeAfItFgHo4jxy7qiGGwjA4mbTBy49FoNb5xTRvzmJS6LMjIrY4vaBtAMH7HhbDr7s9IlUw5TkpIApxvQOlxAhvuJl900R3gh2zTwoACowC4YYRUDFzIm7OBWJ3Zc63WGQ9HSoJXlqQoikA3AxwW5Ftw3AKuZTNACprcsKe728Ntq0JiXASlAt+ZMHX8yXDkTijSFqmAX2RRhiGV1Eu6BF+ny7ZeIGweBgZDA750w/r0jMZYKTysPyTEZf2XPHbu49HfA8ClpgViC0ir1Mcl49y9wmB1H8L+3ld/WD9z9Q/J19WHf1J/8tn/TTv0iISR8Rlg3BPAk3Er4wyNspk+4PGFMY7NZJzg0QF84wn7d6tANtG/lFTJoshkaGiF58KvjaQBLQgM24f2Jucd73EgddIjQ9wd5Atk62s+CwE8862z4HvL1jzIAH8hk99X8A1NQQut9K/kihU9Fo+ns9ut0SfkC8NJ1vAY8AWuTJM9v7RoJeeYb4NORbhpYu81FdbmonFIclYoaQ9gpM9/tekD0KFCWxLUwSvso0dtJq/ppY9ZoXfgm2jHWrPnu+UA7Pg+2vOttH/4S+SFWLf+M+WRvGSwzSymFcRN3aYrNpZt7kU4E66hdbWSTRkhN5VqvkjDe0PXhf6BtifsD95791zPnp3pifcI7Dlsgvv7o/y/JNn5m4G8aHqmVb0/6T5O/BziVaVQAsNQNGKbpN8xumPNvGNtu+Gb/Ia1DVIK5Bw5r9hsNzq72OoceHKxkeWYxqoI9X3okW+NHXa4vz9ox/pv3WfaDnw/+LthJgfO6NAEPoF1IMB2ztm0WzfbyLDSbxxlYAeIczc6bLvVpXw1zHmClZp1nR0v0DUtv68M6HFn43iIQhFfAeXpnT5adYLsb5CkRArz64UfAuenoMcLHFkv+DSX6ANrNebQ2kHMm8Y36qKD90S2D/viHbAHdvjtnh+57bs7+n763bdowY8doMutkqkRmw/EMVWiflGUpoFvNv/wMY5FZQjaEC6YFciG5F2dhj1lQIsWIW4F7xEBsnEt56r1wQFJe8nCXKgPa0LwQ5Y0Mk/O+Ga52E7aDqO8B4igDxCXfbXC1z5YIDYDC/Nhbavc15wTwT3JcBoXkUri0bFa0c123HN4fo9tjsSkQorkgSamAyVqDaA9QkmfwQK6v8HLYzKFzUJBv9wQ8VCEIgD6IyiDZkBQ9KHxH78t+heerNpg4UOP31n9L/3bUSv5pUG/oSM3IxiFkbnlq5f9IaWi2842KplK5ICdDMaNCBXmXgVcJu8maNqrY5l9Yi+JKdtzxHa/L4/6d/IdzZESkHmiW7Cf66UUFfJErYPqNKkMFbzotrdrqfg2m94eGZQ6Xa4ChbaM6HIGPbDFtFbKQAN36PSPaq+JZ+/1w8B7Z+I6YJ36u7gIZvuYmgL5LYPzz0zC6eew2JcwUM0ApFwdQGwgZsqZSdF/TbGBenCtWpj8PcjgEDCuGCEju6IrXrLxHgEU2lsHj3OSWqETESqZQFFSZlKWqgKtASOOwAaD1lrhoM4TIkr+dX6METQkJIikCPmyYp7EMwnPsi/Ib2MkymUpigjIYCGQI+FXRxXDMGkA/FeFdRhoGxRZCECJeND0yXf1tT/1r2t58lyf/bH/sebz5yrgjZuNthcXevruO3qPA9Bn777LuNDNJQdAHBrf39zqSIJeWKBWDH3i3HSSVg9l0+Pl9uDxJbiDdxcCO8IvJ8DUzAb9zotG62u7u8OUadJKEHRAGfvB7SVTtvM5C9u7z8703rsXeofyKYuO2/0xcXVzrz2BEmXQ9vxCGw7Ix2lk3HBKjmPFbqmv4YL/Loca34Tpv4mcv0kyFr/EK0YlB8dDPWPsuS4unuod/5Xx+1/TO+8815OLrTZjijnEKOKEmFv7Juaothy0clC8cBi3cKjouBRXY9uwqGrWpJWDYpUz5XCuymG/NxE+fJ4sV00NJaEdKvi/FMmQ/ghf95qPNzrsLuW/ML6/uaR+C89ZtRbGAJRZEvkD2dRB2D8BbkXSHrQDbqcmX7Z/B2xOsHG3bv+FuDd0P+CgBrLh229e6Z3bW/3W17+l1+dPIRUK+k5365jWfWbezSzyRzZCBzZEh909sWU9DiSMRWcsSO8+9YHx2A+Pxwp1Dmr34N3d3unAhqr7HjkgqojooHjgRKA07L+wkTzAw/9na3c31xxkXurq7RtdX77RzdWV7m5utGPxPPBRPc9FMwfGy5paG0EAKWrIM2PfHXi3OuC/FZpBfPjQuHJwbEg2ec15Bh/v7m90ff1Wd7fXHIrvEGnF7lJhB1XxY5agLaAuyga4BGjKBz/AtLfzqoJuhUoiEoUoFBEdkoZHiAj1q53sbL+BpMiiJC9kqeIFHwo9l77ZuuPQeMfm68icPtof+3sdkP9wf6Xl/lIrMZXE1qS9LsqsJ6P0dFv05GzQZizEYGD+ppnFbo9P7tnk3t3d6rbb+q3+9stL/WdvF/0j5Y6xRU/PRz05H4CqDZuPTD0skIsaMWaZT+Xa6YakEqmKDkMpGtHBdbdFhCJDPCQFPpNW4mHt+ksK+gQ8lI06LPQIoMkgrk/OLlSIl5/Fb10G2r56B2O/fO+DsDFlx6XsfeYTgiZ9veH//wO0TtGlsazzsrBx+6r87gCrtRNWJ0/VPBevYeCvVqZJSWe1fYaqsT5C6fVpKNoAU+W9pEaMPnbcVOWdW0j9AOr2ObDm+DDslkPjew5a/T/jcw413xUZGyDWgIimkgEf6MJ3gEeniTzqsksN+bpPXAFC0ov6qf6z8T+gJn3z8Av6+dt/UAs8G3pZpUd86+q6odFhG83zSh4/6p61yP/Tw5u7nR43v4vXBPjB5oHvKo+xPgdy/x5dZuxmxklMRSAN+Cu6rB5Eh3n2Ku30dttmCeIwZHRxlcxuu4q+pc/ppC86Llgdt2CXwriQtCL7I32JFt+Aq7ARwS73m2+zLOC7zf0ZqYRfySLzG4aik50L/NIolIKn8Qq4IctpMG3zbiasU7tpjEPVNA0agWmqGnhP5NXjtUrdxSZAmwuasKlrNCgVmVRCM7QP2HSx70BCfNq548SPQv7rlIZCK0S9bizWD5SEZxio0y2PdR9TEf5NRuvAuJXGrgf8jD7j6z0b3T0fg47Ng0s2/Qc+RHfAcb/qgEydHkROYz3S8KgH9XiEwEKuh04VfXkt6LcnP96SL2+A6/4XxnviblafG8g3w2umXJHLegREMgIaBmxF4XgoXgdKEj/B3MFn+uoVsj0Ql5za5HXpHl3u+Ki+pTz4L7oW9X3cDJ/ZB5a0dQqoZF0P2GAP7JgnfAthA+EjMQ9kEysi5Jii0t9XmLVeO/X3Z/QnjwYvOxUM2pTWgwo5iWGnUdCLCHQpQKp4Tlg/2lLgqpOR+SyWGT8u2MqyNhMBJUooSlFAvySjIhgVighlEZAq6TpAG7fS7wCSqdsCH5mHST6EiFz3vJKvsByNtlULfurxQHtEwIdKAty88h4StyBkvBlCR+xp2x5Z647I321PuaATaB09GRzxICv1pB5KGUQpauIKIHlwU/PdYNWQrck2MU+De5JHLaFHfSNCBTpJeRqPj9BntSxa8UnrdFbarKfBtCyjHi7XHaML8eOy28hu7qNBMmHoK1IRfrHtdKLL4PalzqFEtogTnlEN4oKcLMMKrr9lCE+ZUtejpAoQyThwG3wtg3G6BlRgQ4+UGSoJPmVCPENKytDpWtF5dUwB8zJrxj8ze7GuM+sTqEp4peWEjsdBXuaHiU7lA7PHdr/icvpCrqtLLi6Ppo33ZmAeNL4PGqV4j7A+gPkACZSSdKXCfQhjuo3HAqxAk+36AH5vTaABDT0FBKB+rTwtd9cNXG4sJ3CRqQlZm5a29pJGD6ZT6CGVZas/9OK/wf7898rXb//M/1F/fvtfghbQj16KCzKMP1U6Hzj0ErlOvKFPm2WsGeSxFKZVMES0C/6dIfhIBe0GSAluZEqRYCUowbGr5LlrW4jWCJ6MW3HMgj9X05Lk9hNYOnDAtUyL8fB5/yYl/lfGuvcE4gIfmlKoQYA3qo42MMBdod8BOrblCcBVCqklxunLi9GMca+hsedfOdQR8VertOGbZQJGr88DNqmpxDAF/w+0bbajNtT3sPoAABAASURBVJtBlT6PT/rGsepsU1mLK2txUWWM4HFkr7JjP73nkPjAunN8+EMZvx/Zq9s+xmvYyHZy3C/kv9b1aVpQZPa8c2xaB2wvSkh7GLr5TfgtTnMLBbKU3j5jR69RZ2cT39Bb9uwbnW0n9gj0Y4Idh5H3LCz+q9WZnGiamIv+VEHXCq+IEDfQFCkla95Qi5L+VWLNXPlBc9EddG59WEceAksVnHEc+iH6FntttwO8R43YVSH0WvmmWlgXF/aAM+Usy7FnvTuyfzwgzxG9VzSh6LG1w5Z9D4vdZhptmwWhm7igabqKUPDqtrX3udagQuPD7Tf3rY4VA3jm0yhPcEKEFLRCEanoEHT8FEL+R1MLHjr5A3YnGq7QTGHmxujQeRiXDm4mDy8nvBU6uF3rioTAjP8O6Lxj727bHL0vAg6832PrPeXB74D9t6DLCRp7BGjAK4hN+8v+iCKtZuBvXbf7jIMYTurW1d+qa6fRtMLfsFAuKLACzUhAEBdIrBX6hpPiEl09hwy1UhYV8Lg1EAtbzs3ONqM8r2pJZYJPZwRW4bbNZngbFsoFOV12vhLcHwDciFACJaPzQHxZ1lM8H4mVRTIePFyu0DLY3OKKMP/sY41i+dFYkFSBWNIfEf09wmVI3Cegwm1biash2Yodfn3f9D1+3P/vvRMaaVuYz6vzCpmxwd94oHNTQ5AGMUgrIhS9lQfjeFUWy5a9tG9QtuOIZ0SoZKqUokT/oE0GJqNTmO2w9LmxynL9UjvotVKXKopMgBGMyxJK86EspajUeoJywlME47E5/jcdQxNXnIBuiTqklDwMbqMqg+v6/3UxJoLH7+jjnfuxqWFP+wRz+D5Ve5sxQgGDSPI6sh2ZIwu5wkgZIVSSy1zYOCwsKDccDL14+VI/+fRTffr5C714+UqXHBjd73ZaCTRUlK/g0cEPNLOy7l9gsnYHYmE2ISZebSRwFpgfSViN/ohUcTvjje++hUR+JFkt8IkM1WFQo//AInDPojCT6ELRx9WhaBgGCSX2TPq313e6vt2RWPfa9YUDh1qESGUdNHCwOG3OOQB9ovMn73Dg+0yb7YWG6UxRBhKseoI9wmOB3/aHv6p3/4v/i97+4/+iLv/QP6dgfGaFXZ6gFI3bM50/f66zZ09VomrmEOgae33xwx/rB9/5Nb348ce6u7ySbdZwCKEsgxSKTOWXUHo90DmCvpCHfAmYC38x0kY2eDx42fElqr8D3J6lqBCk1SVJqw5F1e/joDqMQJUTz4b3p+eT/H9gdjFJ95cv9KPv/Zq+9xu/qt/69V/Vb/76r+vjj36i12+u1H/lvNnr9nKn6e1O/62bnX4VG//bHCK+5KPTCfcWH7x5fakvXrzUS2zx6tVryhfE0if6+OOP9OlPPtaLz36it68+1fWrn+j+9Y+1f/0j4Me653339nPNu2uJeCwlNfBL6rQ918Wzd/XO176lr3375/TBz/weffgzv0D95/XkvW9qOH9HdeLweNii08SiOWo7jTo/G3XGxuNsKmxSUhOJdciicag624569mSjp2cbbTaTah2VpSqwaWbKthvGUQN0Rmw0jlWVcSCIEO8LhheRmXg9EtNHNt8L8esNrhSKSGVQSgqp+90xMHAQ84s/+bEWePiw+HaYBCL+Vafb5xB0FmLYB8Xz8aDjYafd3Y3urt/o5u1LXb15qcvXL3XPQWuSMJ+cTXrv2Zm+8f6FvvXBEw707vTikx/gw+/oox9+X1989qku376VD5F9cBVIszLXTfseuv7v5b599YVeff6xPv/JD/Txj76rH3z/t/Sbv/Ub+gh/3d7dasRGyiIfPNywmM6qqpsn2pw/18Q8mKaqiIWNyb1ukPMO2Q7IvaJLycDGIzbfqHBwP9O+u7/TngPwPYfU/j83/OzTn+gH3/1NvfziUx12d8JV6nKSC2bs6wXdv/ruOLQ+YsMV+6zM00bZ5oOEPqHVpuxQbPuw4ZtWHGbgTRFxAmQKg3gHMAk+aB0CPes4aTy/0Ga71fm26nwKTWVRbXsOiK90+fIzfer//jLw9tMfa0c879680D2H7Pf8cHTgR6OZubDyi3WiwwCviTm4ZUN3PhVtx+CHDcl/fU1oaQv9nzBXf5yD/mjd6WxIFv9K+6CL80nvPLvQh+8819eePZH/+9HPLzZ69+mZ3nvnid4Fnj0919nZtsd+RhVm7zkN1dFfJyAH+b05qUZKCgnoz26XlHUP+iJCEScQsoeBdxG33333A32wv9VTFu10mwK76acg0QLQF2Earp+Ap6QENymjQ0QoIiCdypIqQMJHXK3xEP28R6RWGmZy9JF5NxMXM4piXkWESq0a6sD8HpnvY7ffiM2HmsoicCAWUoZUMlUJsnGomoaBvpAPOW6JL//3s1+/vdE1P5wt8NrUiv8HXWwmfgSYdL4Zu1/GUuTc7I3Uzd1e1xyOXZEfPT92lm0Vh/xNBxZcH6IsyC4FvAHLC6RBEkvlyYA4yDmkA/gu/3b+iv7y9Kfl6+++/0f0weHnqaYYqsxQlIRmkfVP6kFbRoIDSYUc+zMfGjv/JSWHaffk6hs+QO6o79gMe1MAW+wS2C9USxCbSZmKgH5ImdmhlqKRPDkMRQMxWgvt4CT9FTuPtWDX7GNL0qfQ6cL26BOAgMV7AewyU1rHAC+zaMDWg+mbDnIktBd87Pnv0v5P6JYH3GkYtJlGYNI0DbJMmYJagw1AcFj/lXJGySP+3JMzDuQQ0/O8L5mamITnrAVn+HgDnRG6K/i3fDRcXt3p7eWtXhETl8zrHT8cLcS+8zniYRcx3xYORQ+6Yk18fXWvl2/vOjiWbomNG+LqHrgld94YyAu3u71cv/Vfs9B2x2Hnbrdoj5+O+GtmY7o+gONMfNQWpUoYgjLQU0rmsyGsjPA59u1ylVQaMtxIPlh7jPuj8cAB8oztMa321HeOB2Q4+lCVHwHDP/xCtwEzMuzwlf+TDTtwPdbyHakfWfuPjGH5g37jY6LJ73tirAPxtUMf2/H67qjLm4OuKG/Q9Z45ckCGpqbA1wVZh+73VEQo0AXXyEA3ZQgUWR2vYyil02XNgzgX/JlzyHpEsQO+nqnP2NLxtuDPoRSZx1gLubIy96vO2CM83Y56cj7pYrsh3260GQf4JX5t0G29dJwu0J2R2bTsf8ti+ZJKRWaCTitr0ZH4mp2jwHccCW0ik7lRVYmtiTibhqHLUmqgV6jrhKMDe0AO/woZ3CeFGxRd5ZJJvA7yvmWoVRnR28FSRCgxFoV8WcYZGQ7IslAK+pDHTit+P/a98g4feV70v7IlZ7UmrUKKlZIX64opuw1M0/wG5vo0VHmubCiHx1yQyMItmGBuNT7qXLffjOPSsq3QpVO2qVyXhFrkDQEBJO9Jq7r9bcOl+5EmYjIhUiBW0dWAW+Eo9AIcj8TmAhzx/5E4s34zcWy+qAcRbsiHARphyBBqQ6dBZ2WuYCNsY9vN+HwlhxhlGKWK/okMp7wtMUiN+SkIhJJnUQaQAG+9H/5BJTPQD6xMcCihk9SNptMDLMnVBLek8VJBKXRv+GW2XsCCTNwSyO7PAl6ghxAJu4Y9yWsiaIhYNpC7nL8OxMOBiduB+Oh/sUVfA6eUYH6UPj/sa9tJ8JD524AGJS2hRC77wGtBMW/AMs34yz/iOL4M+y5vHyhQhGoqkhLwbb1C/ItUwW6iB5P1vIJ4QlTqAloHx3YwkNADX/gkWPuTuZHacFjT5YYR5gJLShjWWigTLpLj0/HQbYituPXu7lv6h1/8S9rsv66oN/pLP/u/1nfih5oRpDGqSRKldTa9hD6vtGI1CDYUb8TKkKHtUPWE3HI2VW1ZX6YhsWfRhtgZ6E95zELcLFptd/zRHkqSiIK6/8DCENAV0DpOo7rAdkUXdd0bxjuwru04ON1hrAO2PzBp98TvHbnd9j8yH2ZkRBVZ1yZfwSMU2LvUQV5Dp6GolpDzUUmp1KKKLrVW8hW+KUXKoiUK+5uQaR7xrXUILUq+AwIQMon4I71pA73NEOgfxBVAY4F4yYRm1cS3lnlXeKkLtyKTVIYEP7WZUmfbCl5FtopshgQn4Be8SyEB1oqxjveghL+oq9uauEF554N71ro7Az+m32Kva+x2db/T25s7eV3e07Zib8vSGAtheEkF38FQ3svtySu2s/XH3GhuTPM3rGr4L+Bf0H0gBgZ0wYQeDi1wkWvFRjvoXLIHuGT/eItMXhePyLkm/BgjygUZ/N8dvmHP8IZ96WvvSW7vdI3Md+xH/N8j3jNBZugpAjmLhnHQtBmw3yi3ef7dc4jtWDgQG0fi9Eg8zNj7Fv1fQ+/l5Y1es8e5vL/XHfHkdRRN1C+rBXD3Vz/CDwX/ekWwPlV4Gs9g2wseNNEfwuUK6afw0CeuoPUE0k9pYSv0b+DZXg0dG3W3ql/Rn1KARZ0+KrxJJbNDRMhXMO8qPhyIcbccids9ei742n1pfGJwpH/Cfufno54+2/JtNWLPqlJSiT8DOo4ry7AS62vMxMSimfVuNk184bl3II6O1A2n+qI7fPiWPeJnX1xxvnatt2/vdYvvvcdd8YlJF/iMyDkii+UtpRAGhkSNUII00DeNzIlhYF5VDbXKSttn1qci53Y7yrqStvkOmR/W/AM/QhyZu5Z3lW26EKsLucXlig6NaDYN63IgbxwBvy/Eyyqu+CnYtGHGZsLesZDVvYefhoF8PHTZxlr7N0XJguypiCQsUrgSCMGeUpStw0L8L9hi6eXCDyez/sQN0cS4f/a9jc42wIhf+pnPqKAdiRQRSkhX8kvFht121INcsOLjGUaH7pNFDeaYCBkT3xaNE/6thdAJWe+1r+dFwVlHRFUUIOhHzxU7+P+z6x9Zb/QrS9XCedUKmGbDfit8GpSyVg3TVpGD9ujj+XrPfLWP3L+sa99nHJmPnSexI9pQQQM+rgXuLoGR+lhSI3Fh3UqmMuJLoOqQ7CBffR5gM9fRQh0hKEI8xFMYoUNBzlKLEvpBD6lJJVMD77ZhRopmYTKtJLtcl6MW4Obmuh/2ffzJp/rsi88J6Fd68/aKj6EdevRQ8TiJZ0RIlOJqCLdgRAe8jel3mpUwrTY0eAsBeeCQB7vRHiqlSNAw7oyBbcSZyeX3LImhKyYXBj3Cf9//ZxbGt3IVBYfR/aEdm/PLfmBMkuOjzBOvG9+2ioTPoMqB77Q50+bsqc76gTEHXWcXBMlWmXa4TvRvrvTsz/+7Ov/bf14v/7n/iQ7f/AWVLOAURaZEPSKUlOOWgPWB8dNnKqXoeLfT1YvX+uy3f6wf/K1f0+cffcQhH4ef2EaA9eoKhRQZihLKkgB1v0daPUkhX8Z/hD7O+jz0RYQSebpM1N0cpkGb2023DEyAoahS1uISqNhiGDX0smiDDZ9zcPrhuxc6H5vur77gwPhXOWz8WxwW/239+q/9un780cd69epSN7d73V/v9fvfXOufY9H6d+fQX+AD98gH4WwcEWKsAAAQAElEQVTgI/GWBdf/B2YvvjwwfkkMvdBn/ADx8cc/1k8++UgvvviJ3r78VDccEN+/+kj7Vz/iwO3H2r3+SDsfGN9jM+IhS9EwjpoeDozf/fBb+vDbP68POTD+4Gd/Qe9/63RgPJ49Vxkv0HOjgSTlzceWQ52L7URiGbSdirZDagQ8AUZ0P6f/2cVWFxy8baZRpQwqpSqyAKFSiyq0Rg4Oh2HsdEuhL4J50DQTy47VI/HawUmIpMpcxxWhBC8iFBGSAKbOu8ytn331Qj9+/0N9/4NvqEXSFbJbGzhN6rTXTpv5yFzxoe6RQ1X/Ne7t1Rtd+8D47StdvnmlHYeyyc9eT85GnQ6Mn+jbPjBe7vQFB7/f+43v6MccaH6B7S99YLy/f+SixkftbLo+ML58ozevPtfLzz/WZx//dj8w/u3v/6Z+8zd/Qx99/LFu+oHxqCC2DujoTc3cqsr0RJsL5hH+GadBSVI+7tnEXL3V3e1VPxB24iwltZkmbfFHYgrrs+8HxvcsYHtdgf/ZJx/rt7/7G3rVD4xvVYq6rI1kMWNb/9p7z8FLPzBmk7dgdx8aNw7U23GP4WYOTpoSa5YIJYyS0vNuxSmeR+KKCEX8TqD5y9t4kUV12mgiP2zPWJj49f58E2x6FxV+UfQPGlcvPtWnP/iuPv/R9/T2E+KXeN75EP/NG34kutb++lbH23s1DoYCfw6F8cSfY/FsU7WhPqBj8mv0WBsxGhxEpr5HrP2oTvr74TNNVRN2PT/b6p2n5/rau0/x84XefbLV8/ON3n1+Jv9P4d5950JPn5zrjHw0DhO6F2E28nkDMM36AATYCjQ55kKiDKCXtklmH5uRCsDtoowoFEVJf8lQSenTJ8/1973+TINXEJ0uUpwMuEAKKHfoVV7NNSSZNwR66XdxxQPt7GVi/4gAA9wmRdDegcUaBfq8Y5PneTez0K5mSn9hDlfsN46DJvLGOAwayW+VBbYgtxAsJCX1kimvS8aZwA+p5//be+KR3Paaw0EfGK/Q94HIOTnigs3XE+Lhgjg+Y8xIjnC87IjHGzZ81+THy8cDY/Jh34yz4TngjAMxsCI7ail52ManMhTwtmyivwErY1yaduv2bfrzw5/UD4a/1TF/+eaP6Gx9R4pkbKhgr0SWChQgeY+EagBsbmCPbk17ZNoBt3w0+LD4nh9a/bFyND9sWBhTS2jEXgObrFJShXdBJ+lzvdJWawGnaihVJZPuUIlUzXI6TKa9lvJlH2YnLnAkPKyn5/TCxugI/wXhmJ5C0m6XwbSHAu1QhUZIxHLTAVxv7k0rkacil3En/LvBF2ebQS5HxpRMdYJiLDwXGCzYdWFNOfBxtofWgfiZ8YntW9Bpgsb52aRzfLvF1+NQZH8551yyuX9zdavXfExdXt+z4T8g04IoDZmlCrMZfe52Rw5Ed3oL7ss3N3rFIfNb9iU3fAzekQecNw137FFueXf7LTnthv6b26PuOETdsZ4eWEdnDr1I0fBpbNAkx0TAJ7BzyQLf/qbTU32T6E2eHq7IUKKXAXNJSLtihxl7n/Rfekys2OVIjO98qHA3y+t4WxJ8gM0/5kMG5sYi3fsHBvL/AV0PbBpPsPIhssr6L7RZ7iOHyPt9Y1+2agf+jkOLW/S6up11CVzB5/p+0S30jjAgRJXI++hPx5ff1bUTfSKWHiCE7oDQiLEUAg0IEcaaeRyR44D9jshpmNHP7ZZxcNxgl7EWTcT5Ziw6w98XZ5M8t5+cU5JbHQ8ZRY4bj7WdFmgbZmJogWbr/IPYV5exy8x8XW1nr904cKG+dDwp7LdS2EtUjfB0bhoG3pGHW1gcVRxTAC8Fm5wglZGKUJ9HxTTIb5vN1OdhKCT8yFMl4QMiNxXHP74hzo/IY7mcV0CW5d/jl3tywd7rK7aasdsCnYZDGtN1FeN5rLRZb1SBv9A3mZvoMAzaMm+madA4VPSKB/4CrxFxTacxq7JIoDAu0OXUv9pWMOLubSVTFb9U/FKdf9A/JGhAh/jzHLAcQt+SCe4DcBBlvQXHmfhegJm4O5Lrjuh4wFd+dxysMDOgoiKlQK4ooQQCfpCW6ZjGgbH7nisac2Xl6KfJeAMxg4hK8ANC0RiyAi55l1IRybNgq0KZCrqFvoGMGaHMVMnoUCOljnEqG/UGnaAs9NVywk3e3WZ/zN1fS4/PHochJXQLudelWkONk1AZUAdo6M2Ox5lYPmKXIzHqb7KD8yF7KudIrC1CTOOIT60rL4kcAf8GnHwKTcsIz9rhJGOhXpT4TNhs4WBiBiiZM3vsOeMbTAAVgQUNidwF1SbEa7QH7amIIim0dDlb1xNxodmEmMAqzAlGU0HBCowl+rox1CQeC/GWsr++tA82d5xW8MS1ooj7bCrXv3379+iXXv3XlctW65Pf1H/2zf+VPl0vuwyYW8YT0kVYvsS3qURfSNHXAMu0imSNTNKWQ87z7aBz7/fG1DQAXbZETsmHGM2HDPigrQs2m9Vc5zu8AaIvObhJDiCCeu8DrzGfG7JjuM7HOq4Y44Bhdsxnl0dwDsCOuf34V6MHbM+0wJaIKOGG4AmgT2ZBpoKMI3arfZ4WCR1DtfdV2ovqUJW1iAeSVQ7IQkf7CLlXZAtaSy7KPluYtHBBZY01NBmGYJ0WtEIVPyS8ay1yDtmQEx3rniMNfTKNk8RhYsuicw6MN1NRKVXKqkCuiBBoCv+jHpKiT8iFcj0Bsgg5Gg5ckPWATXa7Q1/Hb7HXHXF5wyHOW77f397d6Xa3Q6cD/lwYtcpjlVKWhG2hknI87LHnAXo/tSkxwAjBz/6UfYQetYSGIVWBQj1Kk30ncBdwfNh7zR7gErhmHb4jbx1ob+hTxqLGmBmaeybADXK/YU/xmu+LS761r5D5dr/XDvn3+H8mVwuD1KFomGr/UXHaDGqR2qP3HfnMMbFnPh7w1wwfa3nLHvYNdL94e82B8d2XB9EHFMVs6hdi24aIguhN0RvVy+Bp8NupxBZ94Kns4yShEgAGlZAUauoXuKd3WXxhbvoC6L34osF2PZXY1PRO8Ngfp8qXz6aER0HvpFQHKTNUSsEfRW6bmSM+L1rwIw0qlT4DMbZhXTs/G/X06VZn55NG7Jn0mUaeBFTjm3cxIN1C7C/Y9AgcsO+enLrH5gfqB3xnW+4p79gnvmaP+NmLt/r85TXna9ib74Y9vl/wXyqQMZAxNdqP8CyZyE6P9cBkJVLOcxPx4T2M5884VEYG+WrWSs5I4s1/ee483qKxT5s7WKY9+4EDui/YEmzNlJZ7RvaVmGhqWuk/Iq/lP7qOjRb81OgzwEynK6T2AGsoomistc/psdaeVwbmTsXutRZlKYpINeF9xjGNyEmB3DqB9yHwmrHFjCwd4C+u/+tV6PdvU//400nnfKNvx03/5ijYJSKUGSqZKiVU0X/EPllkTt0mM3PkyJmB90MN2gl+RTbbbjMO5CTmm5AD3usSEnvgjEosVZUcFIHcyIzA+id1p7+wbvQZCWDGTrZ5w+4uH22YWVWRUWXQAUVv7u5ZDw/klwX9m7weHsmdB+bljGwLeuIKJTJUy5apUylZzgH7DRWatBf604DeEaHTP/XUEvgJBsiv00W/wBVlUMapFVy8AK79YiiZoIT8L6mbZympZIyHNHBX9ODAGAUQdkeyvLq+0isOPl6/fkswX+r6+prDnz38PQkZDAETiQjT6JO4oaVhpezGgjADer8fjUdvwhGNSkOkfp9IoBghSN9jQIrOzHSBo1cMi3zQ9lhxRQQOLAJN3jztSHheLPcY3gFOnpNUUHRQDqOGYaM6nWncnGnYnMtOLLQljlQUdEAEDtQ+/A//N1r55eLz/+r/VIf3vqGIVHwJoYiQeLdswzhqc37eYZgmlZryX4be39zo7cuXuiH57vk1abHcNkaTxHBDRMg0DCWz12nS6TLiqeZhXwJNmI6niVA83o+vEAgcG6ZXikqmCmU1DFW1DioEWylVHY9xoVWFhDewyLf5TjeXL/U5B2CffvJjff7px/ri8890dXmlI0lvUupfvbvUxSr9a3Pq+0wUQkbMESa6g79pTzK84cDl6upaVxyQ3hiIn8vLt3r95rXevnkFvTe6uX6r3fVrHa+/0Hr7meabL3S8eqH59pXa4ZZAXlWRc2SybTm4O+eQ/8mz9/TsvQ/07P2v6/n739DT976us6fvadw+VxnPlfgty9T1HJn8m6lqO1ZNHYrGodBXNVTq06AN4D6/R2S3SWKzyKJSquowqIBryFIUET1OHmPck3vxJCdZzEwix/2KgyIC3AQoBTTpd715qW+h+29881t6df5Eop1miVLgK4g/naDTIZktGPdE/6gjsbm/v+kHsXc3l7oF9rtbBizaoN/FdlT/q9NnGw4wDrq9fKEX+O/V55/q1csvus3vOfid54NmEuZ+v9Md79cc1r59/YVevfikHxi//OzHevHZR8BPuu8v377hsGaPHaoach7Q9Z5N1kIiLcNGnkuO/QHblmxqbGyPh3st8GkODMZUYs8ft9vNRhV7tnXRwobYCdJwc3sD/885qP6BXn7xWddt5hB4Bad57pAXnKRmJrU/1mcW4ZkfiVYWPUMDT/B1IJLO5Q0j04ASg3KvjMct2Eq0BeAS0N9xgdQAIyT+L+PU5a1s8IacsetRlYNcEZ+7q9d6g6yvPvtUbz7/XG9fvNDV69e69f8ag1/qd7c7HTkY8n8DyItLwqqyiE3kiLOxEJeJ30JT30AnhxYnGNlUf38adMRuv8yhegupoox9/GQ7yeC/in/GweXT842eXpzpnB8+NpuJ+B5VssApRPg8QIN9EybQyQ5EHbeUEjEvX9ZZ0f8pQnJ7BFUgkxIAP3sb3ZTXm61enD3R3/PqU4Uwbaf5ULpuoN2d7je4rv7wW1ALCboRoU47T2VShoH2iJCMGcjQ60KPlfhxDJ3AehnHc7dkquI7z+mRmDRMY8E2ybwPMY07L3HBQsmjFEeN5M3RnnXknk35HQfHrgs9plrwVcVHQwf7wnQHxgWyLRj3yPw/kA/35Mkj5UybzUqhx9JyLuCtOKfHGbTdJ1/UXZhfUPkS0Nl1mvSfbv993dQvNKxb/fL1H4HzT20CGu+hiFASZ4FeEnEAg4XN14G5szcg23FuOtKGqKfYWCUxrhB7Q03sVLBX0QANOMjXSbwALVRot+61JPXEnlKmISj9nqKmiOiQlI8QEfK1Mq8X8luzgay0QogNuAxoQifF1eS5f3SeBd/jvipLhPFCBccm8oQBFg9sJNPGBrY3LPHFqpkN2owfzDsiVDLQOfs6MQxVY62qWYizJu8n7no8HHR3v+sfZkdy4ArNkJAzVEpCt+lAXrr3+nd/5Ee2HbDXzofAxJQ/Snb0HxjrjwZvEA/444ATep2+I3uXIwerR9pm+hZ81GWWFA//bJIkKfgdEVAPa3AjAHdTc2yxpruJIYoI9YsGy2y61v2ILU3fsevDtCMfCBlPVwAAEABJREFUzQdkcL3zZOO/4hvQsJeAJkKHkjp95m0wTeM7hAyuH5H9AL0jAw7AEVt7Xtyjn9cOHyDbBo9zJHF8EkCJH1yWTGWvq9s30SFQnPAUqECgl+jrmtnDQlS0FvEsZGzAqhlbW5ZHna2343aAiKGWlGEk5j2nt2Pt89z1cSgqGbKOfrh0DNkmKzY2YHxFNmWRICGGqEKbaKALgzPIYzzeAmemSinEGjFGnFXHGe8ZIXE3jHcCxlqraG5W76ZfXJBE74BPnuK006gqtcj0I1IKnWwBcsMwnj/29aPMDdoLa/ABfx+7jRp2MzCuiV7AJXEGiW5bj3FdXJDvMmSGsuSpjpARvNPJLctgQo1BHus20GV7ue/0Hio0FtsMsV1GhDrdhC5txnWMOU6ZDsh5kg004kCMBxgf4CIy68KK3w2Nsmkh1y3E4Ewgm464Avws0gmC8gQBDXHhXnJOk8c4fmw31KBHCuQdGF9LqiBc6CSP9aTKHbRmh4xQAVyGuBCQV+wllYyHvpRoDPEvdLrAs6yPPHsjOAJHXOblD3zbhJChRYoIRbdZ+EW+mh1AJWABO2qWdZX1sf8X8qD18/w4Eg8z4FjxuICM/dH1LKFSUiVTlY6SlFnk9aJkUfb+UNIXCpgAxN2Mww6PP9zggyNtC22i1MPluQK2RwEBDUEPXvDLOPWujCFM8Ud7gFWms5BXVmjZHsxUwV6Z0eUsLpmUoZ9eaQQggtZ+Y2hstAI///Yf1e9+80905N37f1b/4dN/U5fwXQDrYRu5NG73C+MzT3KWDOROBf8g1dXzW8lkf1eY76mKLENxGX3uDrx/aVvGe+9MNxRW7Afgi8C5yUw2uG5oBKd9t9Jv3bs8MF3BnbGHvzUX24Q2l/bvnnl+wP4Hz4VF8jhQBRpYAc/s8pdSVGrp8iUyZepkSwRzexbyDJBZpOhSCfPI8sw4aPF+Hzmy5y10sKEA0xlKkK8CW4RQnVxJSVvhZYSnD+NGHwbzHiF5TEWGwQft7N82U9XZtmBP1uahfClXtyPja0nopgo0LV5hz57OzSnRhY5SRMiX4+loe7AeeX33ga3XpbvDoR8i7zjoOz7os9je+GBFjxVrOWJst4X3mcpM/yMsvAsc8zArxyQqwD/QO1VqKIFwI6I0cBfsZR/tWPN3lge+B8B2NV4dGMc3gtDL/A/M2TsOh2/8QzPfF96b3LM/2TGmj0Mey4iyUqI8vBrCzMh26DovOrA+z+BZXvMxeD32j9iX7HFuOYC2TczL8qlf0Z/SY6mu6lfeaNBXe+ULM7H8tQ6nAYxAnr8TkVajd4jeGdS7JpTcfqX4ssWEeff9ZVsfJ3ip14JnZ8WDW49XYJNSCtaXPK+P2N7xO2MIzKKIUJ+vQ5EPYs/4wccHjwUfnHQQOCfgoEItFh8VMw9W2a5H9qoH5tw9B8D37AXtH8Md3xT+gxT77up6p7eX95yt3evu7qgjPxJYFsIB2vDHdyNx7e/qJIAtc4ir8QTSMpaiCZxqyFACNDtakWlVFqkyd7KmmqQDk/7AOngkhmbKxTmEHvetjHIebcRJoy2Yw70dO/c4cTt1t8FeYV4pZD2BuOgmp4T6v0ziPrsdu3zIWoFioC8je84JSkGwKfAb0PeWgTTd0mqihLDnHyy1A///vhv1rzw56u8iXww5qBbnpQK/gOZPAbOpFN5TipAJdVhw8goILtYzIWyIPjeFHE2PsdA45xDyhZAXCBE3CPUeue6Jmv7SMcFf0RtYWy+7HekDTYI2QpiTjszRO+bWjjxzJEZm/LEAjr8FfzBEFaFH/LUZB51tRs4JKnkzVaEz4Odx4B0YhqKSqYI9EuVSUshXmAwyUe8CUP5/3QGuAQT87BjODBlCok9cjXed/JdJ/dSzoqPtl41IXTFCw5DNdYLpcNhzQHWru3sOgFColqIRRTpMowJnrOAemRxWuDFGvAsHG1ZoeSJ68qwwiizyfy84EG6lz2PEVTBSrRXh6M+CwElrU4NeRtBuIw2iykbh2A+8PHaFhq2TGSoEjRFmJv2eBLAqlMOoOm01jFuV8UyljmqR8rgVRy047Yhefj//3l/TN/7Ev6bL3/9HdfkP//MKaAoamFRIooZOKyCuyKQ/JUpeFThy++ypnn/963rnm1/X8w8/0PP339fm4kIg6sAB20ySFldEKAKg7jt4RPjpQBWywQ2m5gdjen3T0F8aYxsNxnkA7CrgJFogUlEWAJqmmlHQu2rAFqVUZaR8reh9JHDv72705vVL+S88v/jsE719+wp579gwH+AlTWPVk4tz/UP8qvPfPL7Vrz95V3/u4onOOKAcp0GFBS2KKRKoTCxEQZzWQZa5CyFoRQdq9An6TW09KtuOQ7g71fVWsRjuFZpl0w7w3p6d6Sm2Pedgfhzhl6GSqYKOtfA+bFX4ASCmC7VyxsiJ5D0ooqoSVwU4lYV3oKayhIRsa5tJ8jPJ4QTdv6ZdCzipAq8I69WIu4XFYAF/AX+lXLWirMcYUAaSzXNP4X+Mc3nOHPr5F59pNwz6q7/rFzgIrOBxnxwmUBUBZmT3TcSp7o6mE94Cn4VYn0n0C4ejCwelHXhvzBHPWTCNreBpuUf8Ql7RMu85gL3SJQe/VxzaX3OgeXl1qTf9B6FXHNB+yg8DH+nzn/ywHxi/ef2Z7m5eo85emyk1kZRtL/NfiJkFnitgnmFePAoyVwM+mWC6nUbGTozdaGT+TQZ+qJk4ZBzHjYZxUqn4KEm+jDsQh9f+kYqD7ZcvPkemz/X65Qvdc6AtUu1AHIxT1cTCXfFfI8d4zJGDb8vj924H5y8A4ZGMDACe8DMepLA1aXbxCA99qEDH6X6sN/xjHWcOvn1Yf7i/leadBu01xoyfZ2w76+52rxevb/SjT9/qM34tvmQjsPPGj5y4Iw8dDCwU9l1DnpKSfbNFn4vtoKfno1x6UzKNhRiADTnsr2TlAOqob7/hx4Hbe2yxY17uJKJ7wrfnZ6OmcSRGK22FWAw5x8yMXYkXxBeFCJsHOMVro9HqR4S4sYDUQG4gUvQ6BEWvgrmQjkv85Lpo7QPkq+kL8sBK/we3l32c6UDtpygnND+BcBdlgwrAq2nmwxyjg/7WCz8CrIhQPoAerohQKaE+Th7S4L1SMbhuWGmTPO9t53Ny1Tm2tp032BgSLN6rnPtnYnpmHZi7jxbm9UmGROf6sCYNQ9VATjC9Cu+Sgn8DpEo8TuOgzTRowqeuD0PpvEtGLz12KPgIA/uvfW7YON6z6d+bL/xXbI8CslzWq8JjMF3oTIDfIaX7vNafOfuPsG/TO8dv6pdu/kksEHL+mYkzb0LsR+MWeuwPx8ORtafHBmVTKEsSgxWdKvIDvA+lqEOt6FLlzcqArUxr6Wvlopl5f8RO5icuy1pASOSNCFpOtl+J8wYgqIL+UhJeBUiN1G2zEiFu9av1Z/dZw0YdsElfo4nnhbaVuF2oz3z0zuhhOQ6eZ/xwtHeJPY+UDVkjQqlgMyUgZDmTNm5FBG2JX4I4SpWM3mZZTzlu7XFh+it8xdXHl2BMBT9lfRI6hl7HVxFhF0KmKfiXWTofhmtFXsuv1ntU0jQK9nYJ8N6HN/X4829f1vU0Rkp4F380pk6+Jucf0XMmdmbsNGNr26iD7YTcK+0LONaJ2WDWEky4KSU8pcXjwDGubc4Q1rimAz4+wSrPC/eLq2Rig9KhEC+lUide7M9HUFGXcW8axKT5L8gjrgAebVYZP3RI7FCgGRYPuVbKho1CpSS6i/fo/owMlUxVlyiSkQpxYbcVvVfiwz4zLNSPxMoR23sOPEJ2moxjvMdabwTWii0bdqWCAuR38mzGqhKWRYKtAr7cihDQlPTVVJdnpDIxX5xfNqxTZ5uBOVYYH+BGLyu8ay3qMkCIWw76FT+s+GGB//xQWp7VOtG24phGaTlDvkIpAKGGYdB2u9F2s9UwDgoTXUOrdcf+s21PW6lx6kuxojZA2BpoerhCkJQvD3GZETKUh5KCAUKMRlysrE8zP6DMvexxgq09NsLjUhEh/zMj63UgJuwXcdkGA+vYZqw93wxDUQTYIa74Sj36uyhMu0HMIEo65HZxWQ3MKEwlTCjc32N5sQ17p5QZqthhhO+AH8yz4rdS6AMioQoThmil9DDBIOhI+66U7ut8kJMC9yGNcTusJiBfwcP9j2DeJaPb023iYmQff1LlxM1tKwJY7hkl+jzv7ys+oxc+XTbaqEJFigiF1OGnbbzTSBc8JXcyRAvGWYiNBdpU1XkxyHajgAcqoIbfV3AQUJZ9wGYj8T3hL4PXuzM+aE9xXiEfRu02nyE8w2x1vrMA9Fo7+8fzzbo1cBoNDaZGKdh+KKFKZQBqgSYdyVhxrczPvsaR453nD+yvjsT3gR+m9vuFGFx1tF6z5KnSmAMCgvGQgQLtCNHW1uVMGnt+4UDgD776Y/rG9S93nE+/+X/Wfzz9mR4/tsHCY4H3kbW684X/zLt9lpkq1fPcUNVlpg2VTnZgrPPgjB1tZ9grIrBnEodF22nQk7NJF2djX283zN9pqOS4AE/db5YzMtQB+7Dx7D7co/+Bg80D659tASsVx2et5J2BtXZQRRYruyD7zNq9IPeROXrATrNhEWqEMgv5qQguNDRKKXkW2rOU3h+JP3h3b5PReLLXbixWC76cKR0v1j0Y2/C97d9AE++Zgo48EJGaIgIZiyZsMBBTFd0KelbmZx1SYy18OxRyw9DtNLF/m4i3caoahgKkehzStqVvux21odxAz+0jdhwquNCpnuNAIkTJ7HYq6BURxApxY5/yTdVsRLch9IxOe8cXOevwAHtibccPwkfemyTTVUgztt0zfmV8Y3yWcuKBHnUsCspAr0iQ6W8MgoVgwfyTIkIliyrjAstDRr5KSfQv6Gk7VE2bogF9EjpMUc348p6zhXsOGw/I6h9kjgw2HCB+zw/VPpy85nDZ9QNyO3eIKyKV8FX0F7lkuhAPzA/hpgdwu8CLADGD6gMo5FhserxcA6wY0DzPDNSNEQG+x/jlER7a/s4eS2BgOPaBJvgJbsnETqGEToRHiYt+eBi/A3UC7EsFjGVAMXWZQBfGW1vwDhrvy9q0w4Z3dwfOuo7kkVWwOvFq4NDf8w/2m/FzaxCAaGbIYjRoreAs2H5hjtkXtrcPiG/udrq8vtebt7d65f/VGd+Kr9/e6RafzOSFpoAXeuH7Yt8W8Q4QL4UfS+pAPZEBoe27Fd5ra6gTimAsMRKBLgIHGRSS6RS302aZVuRaGedRYDGWDu5AfutQMpUBE9oEraA9aCvI5Jjs4PmDTFmgT3+WUIJjoCaPM/uVuFvgtWCHzrtJilSWQpEylxLRY32slbKq0JcK/qUyTlCiqEK/llB5BMaZ30ty9r91s9E/PR00oE3SXksyN1IlAxoNWs2qqmErtmlK/nU+JVWAZAxdzP+FeTR3WB7zpO1lQI8VpfA21oecxwAZ0h8pB/25daYmFBcAABAASURBVFRY3iwK/q0QND6FItwizdhjT47eHw/aEzsHePR1i/zt9eTIu20mLv8vWZ+eb/Xuswt97Z0n+vC9Z3r+9IK1YULmgn5Vm3HUhpw3DYOGoSitiwWCn7is7wmQl3cpeqW3oYuA0zwgGjzmAR77acVm1rixJkgDtO2DhA7moA9yKJjirbHSNi8C1Ffqew5ybu/uOKy4Z5FalBhmQNBxGjWyuJWS8F8xykGzFcfIpnOCRtH6OCfUxUzAHwYvPKkGj4WgooIxEuWTsnRIhESsTjtS9BX4VQmhZybtoSf4GWev8pWZHSfoP5JEDyT2laDKMrGJPlMdzzRwaJXDJKkgU9MM7yOw4Ljn//m/pSff+S/08p/+7+v27/mvKOuoAuOAnuVbWyNgGqFJEAYkMHJkSpTivWCL7dMnevb1D/TON76u5x9+TU+/9jVtOORsUfpfKS0ETgM5MhQRjO03j+jvIS74tAeAGQ2+mx9/B9BmPOxtfGLAYgpCslwZQTX6e2aolEHDOKqWqsjSSS8s8MfjXncPB8affvKRvvj8E129fS3/5WrjMNe/el9Mg/7b053+0PFS3/35X9LH3/ymzi7OtN1O+KSokEhUUjDsMiCWBIcHa7n5dwCS41fs34WeVdpeQ7tVclicy41iveMQ+dhJjnXQGQfGF0+e64yJNCFLTeLEUAq8B5VxoxyfKIcnWnPbD4xXjVJUZRZV5Ps7oZSUZXSMzyz2jsOZeHc0RYZKKSqZyJ3iVbbxgq1nfPhTaCz4qxp6uB+lIGntpHj49w4/tPwcB6A/fv9DffTO++6Qr47VH3rAZEQYTjxFXZGSgrgTpFdidgGO8oI1L55vB+L/CCxqzCUewuyMkAoJdhxSAwl+6QfGl/j1ja44KPb/euDy8pIfBl7r9etXesFh9hef/lif/cR/3fux3r76jAPmN2rLTpspgaqCEVb07+A5g80a7yFhn2CuGFIDNhvZ/G03gzZOatOkadqw0dnyfoKJttGxWAdlFgmJD+SZaw6yX2Erw8svHg+Mb9AJb5IYJ+h6M1g5OGnkqAMH8Uc2zI7jhu/c1kvqCK/ogYiRXVKIq1ddf6h8iYPhAhCyKKjRb/28SVhI9IfdvQ67W7X5ngXqoDGOSubPSu7wwv/yza1+/Mkbff7qRm9vdmw+jsCiPZu4PfnoSM6asZtpYkpNNdkEV/kQ88n5yAfDoLOpaoPPfEBhvt4I/pm5qKDnzKbjnl/+/Vfhga+nscgHxiN5p3hOiznNpgUWWvkQ6CZAT9QgdhqwEqtNKz5b3Sgu9JTQFb3pIXzaA4grgOwQkcoC2Fd9DM3Q5im//uTpO/q5l59rIs6gADXhM27jmBclN42mKQU1GPWxCYEgZiLcd8JiZO9zU2bIEBG0heQbcFtaPHYCtmkH7KIH6PMBSbzQbceqC+LRh8UXZ1UbbAdZ2R9eS2bWrZl4Xgz4yjYSjBIGpRTmUNVYqwZisOK3wpwqEOBGtqaBtsm+m0ZN+GOC3wjuUFIlUpVyqKXnoYVcsWMT778y8MHxwXHRfeLMs8oHUKCr8PCYkXEG00hskJI+mb6vv/zsP6Ymffv+l/Szu19WIy8d0ePwMB9MJ4ot2TSj08zGtJfUMYsKetXBehUNrj9CLcRmIQ4H4nPsemMK4obcQ1AdkXehtH0RR5ioQ6USFk7wxOftEWAWECjoU7FTHYrqkKoZSkBfvTyGd49dsZP3C2u3DVEFzxXfrsx785+Ze0f03aPvnoPiPfljz6bMG7EFW1gUk0+ENJ9euh7qPrE8JYtKJlCwe8IZ2RdpxVamYVgfZGIo44rSehRKGoKxSZ5N2goQ6bnE+CbRDd1URgoS2M860MFd6Czg1pIqFaCeQCiEufClugyexwtzmSHKEip8PETSB9KMjgu+cGlYsU/DPg17NVaM1f3YaOEH0bX3mYpOFzROFSHbypqyyHoaGsLO0Dg4b7GHmuFxBBZsEuSXkqkELPtAOZTs8W+fWpdkbgj6C7J4XN9fIUvDn6YdEQrGZRbVegLPq6GmSpEwA0IxF0Idr5TE7qnwO48ECrbIDFVK7t5n2gt6Purg9xWZZwM2PCLDTOn3YhpApPplyzRsJvRu0GjEWGC3RIeMVTWbEEMJvkGUQfvpr9eaMppqkUbWpQ16bKbC3KnaTJW2IuuQUi8r/QM2qhBKyxB04E9h9xX+CzIuxPVMfUXm1fIYeh1chPUQ0/N4wzAO2mw3HYbKmhrF2nBgtfKBwrxlrEKyHFFOMQoZc+14uEbuN4ROF+KcKjSWSHQ0hBC5t68gzMh1YP1zPtuzHz+SWxZ4YTbwhd+ilwpcCsOZvgMxZRxxVWQZhqpT7qwaa2EMHdzmY5AfHWjkbkgN615jgZegra9c1uUEjbheT8AAy9tALpmqQ9EwpEb8NQ4S6VoVn5QiMBockBci3FRog38ClbElUyUfIdQRPAIe3YfLqck9EaGIE/T4CSnhExm9HczT/TC2vzSewELbQuwuxMGCIDOA+XTSo+E3ADzzVEiZEqzky7Hf5QrRFoBLSUErdGfozhAzON5W3mEj+62X0IVd3y8s4LkeyDwQuyO2s7980HnGmnrGHm8LDLUqs3QajQGzY2FVvyIQTjAHLBvd0F6BptUvyAR5YiVUiIlaigZojQU7A0EnIsk2ObDBOZCPem6hPDzkqT1xdeDA53hsmtHHNnsgLV+QgPtJ/4X+3kbjs/kD/aOv/mVd3P8uOZ7+2rf+t/pL+Zt6HGt7W8Yj+nhtOTA3j8S8wThZkBXdKzAOgyoxnDgDleRxB+bzERvOgN/drkgZxzbbTKOenG/Yy006x47badAAjYJsISl4hOtfAbTAFosswwFZ9sy9A2CdMwrjTaNqHKpKJuhNC3LP4B6x2YyTLc8RO2BONX8nx0mmiOj44krGZkkFvohSkaWIF6IdPysFolio1KC3ki9naK/U6cCUpuO1j3yzBmOlRIc+DIS2tt5W0XUzem+VKsyNUqRSgnyaGoaiaRi0ZZJuum0qOXXQOBV0Sw01qVdNxOF2M/E9OnbYbAfwqkb2eeOQ+CSgmZSllwWdspT+HhFaCfwjewjbx3IpUAtH2T5H/HdAL9ttjw337Dd23mewV2y2BLRQlly76EC7bevx5lGQvwIFOQs6RZFkGwR2MV8QbS5YUUsNBfnSdg7Zl+KqjJuGKttow7fYdqqq6JSMR2wd8OE9P5bs8P+OGLVfZ9qOONYye495fb/Xlb8f2He6zzzFZRqCTih4E9r8ndDkLvcmD1AVER149D59ebU+vj/wLUYVSYrYgAZ3RwueBorT/fACzRO9x3d1Mg3DNIR1afzAbpmJCZN1IpUK/oFrPEZYgpU6VRoZAd+gMFCod/EwDgXv0QEWwlz4b9bN3VF39wfN2DJQOoE+nly2grQuRw6Tj6i3KFj3E/9EgAGvht6O/xk878O9Lt7dH3XN9+DbyzsOjO/0+s1d/+OiN5e3uqXPMSaFMgv+x7fEQGZKhZv5UIFif/NupVac7jy4ogAslfCujA3RiyLmTxO0UqUWWiW3LfQtvDWM43GOWUNEqGTCP8RT4qlIBZBZlOhXiV/HXKFEPBkSubIwAgjGR2JLRiPWiR/5zjZcKN0WEep4EVIkd0InNSBjLUUlizIAynAZ5C5oOydUyg7wSOqlBLihX1+KPppT/8MnO2VKw5AyPfeH2aArDlZD91AwJsErKvCoQEDP9vCc9f+65sh++ci8nvHfarkZZzsv3a+CGjpCuAH/WDnyLv2Q7/OIVC2neYt7iCWoYuQEj5u5vOjAGcKe/HBkns6sWUdyycFrFjnZ7+Zpgl5bn11s9d7zC73//Km+9t5zvfPsXNvNpss9DvWU76ZRE3nR+tZEO2QIccHX9l6R2aVEKzfN2AEd3P4IbhSXhQQa7at1BhrgAX1vW4V+EOE2TXet4KYnZkPjEzTwVy0kSyu72++ZSDvdcXh81w8uOKwCd11XyVTgizgyI7etbLpP5Sob/YTyICGMO/pXH+4C3BURiohT70Nb8p4ZeoSIUOh0BbXMVCmF/pSChExbY9atUWVolI12T9Db3aw3/OJzdbvX8YtP9fzP/BvScafP/tj/SPOzrylCv+NChC/fQyGBEMgSWRTwjcjOezzb6uz5M128/66ecVj8LofH58+fa8DZilDDCAtBuZKMbCf5gly3G322kwFEmuBKW68b7wEem1yemgLSAPLYBl0e8Q6/iHhEoUVA9oVtf9hxIHjd/zMFH3/0I/3oh9/Txx/9QJ/+5CPaOCy8vdbiScMHwe8eV/2rzw9aiOY//TO/qJvtpCxN0ROGdcJ06HNgs3Y4rtpTzrwz3+TLIkSEIoAEXAKSxwb7DcfYUQsTqrSjprLoDJjyyEHyTlrutRxuNN9faUXuQKaCiytJoyeRWvlQOlc/UH76rsbzd6TNM8XmqSowdnjCJDvTZtpoGEZ8VZX4zRDIVEqq1NRoGIrGoXK4Pih5xxFa4elYbswUl04mveTdycTQxJUIBkSEBvq++eaV3rm+0ne++bO6GkfZt30ctl1ITAtlf8eZHn+CkCK5i7LUXkakpOjjzWtFngZ9aZXwyynxU32oi/ZGnPkvkA+7O12+faMvPvtU/u9H/+iHP9Bvf++7+sH3v6sf/uD7+vEPv6/PP/mx3rz8VDdXL3V/84YfC67V/Je0ZdXFtnCQiT45Cyco8dFYxIFSUcLniE/u7+51d78//U+5SIhHEuLMpoWcglApZVFEKoCkPmKL7XarM+bLho3eOAyKgPx80N3drd5wiP3ZZz/RJz/5sS7fvGZjvBdmlX0+PvrHPmJcYc5HIEkLNRg27HoClkdykLAJLlbyiAgFErnNlYhQpOWiDFrJZws/oBzub7S7vdLd9Vts8kZXyPAWmd68eqUrDtrvbm+13+/kmBV2XuG558DqBhu8vb3Xy+s7fc4vyC8oX/k/zeJ8yQLhDUatwUY2NLH52wDbTeXXw6otm2AfZBq206Cz7ajz7URsj3pRJ/1SFe8j/tgAWz4wgO1W0zgpo6J7iLAAGnP3EaQVmzhmTsBc473HoWPOIC4CjxtvNvBXaAD0KQK7pXjIdYUL3ml3XVwed8CGv/3u1/TLn3+sgV9QnefMo2FPlwaTE75gSL9tC8ipk+LhunR66ndccHAzmzOPD2iAjs7qEI+4MLD/F+bFT/mJuV76fN7YpnxYPDmbdEY5EkdpfpD3uJVxEaGhlv6RMo0Dth00EGelpMwsIpXUaylyvijUk7jiVuh0QaJXIkLuM07J7HKULIoIWT5v+hb7Ar4N2cWVECqZqtAdAJeFsgPthZyX4Bh+7eK/1Pcv/op8/b7rf1LPj9/ofvfcW5h7nT7lgVzsD54D8/JADB68QXnIOx6L+jqxd40W5AvzgFcFCvXHMt2Hosa0DpbbtmMUegkThat4qMm1iBC3ICPLnJHUgTzZz7Yea9VQS9c5k74SqpSVMhV2OfJF0QrAAAAQAElEQVStQKPe3KKSxinq9gHXdoneI55Nv+PyK5CMGcjnE/7cTpUYGNmEjQ8lfiapJcIuxOzMRDpiowOLmG1TSqrWorRMIS4edDhmIC3Tdn8Br2SiY3RbRFCmTv30jbWSS4c+j7fTQFwWdAhZ/szoYzJSmUkbECfIkgraIqLbdiFmZgCrSBxcBgeadAl0RXQziW6hCnPZ75YyZBq2rXkE/MS1EINH9PTH/uwSOMXPKvsYFBVwawlsEPgqNZZE7pT1DYkN8UqOXrUn7/vjdc8+YLEASFv62KKx1i/n1Xas5LuqjefYUFUS/SKUYZoBj9I/eDpPxlv/Ugo8weE94lRKwRgpJdGk6P+oy1dIHTcVlI4VROg0tpuC7wvyFI1DaiQnW07nJDIgBlvQaUF/ryGryYhG7Nk6ZNdLQiToifGPEOSMYG0MbTmM3HLAvyGu/FcjPtQY0dVQGYhIajjIMWRY8MMKLND2qh7okiXhnVKERHYW+EgAhoDGA6CHFz9lvG4nFC218G5J8Q+xOkN7pux8JFOTII3pxTZD8VB3GRGyfIUHU4Z+3umnWaHTZc6QlN288DCszBnHjPuMFRHgA254gN5PPSKU0Oc+lVTCPE5ii4FfVUvGDXBcUsgX5oD/iq8Acp3j9pH+42DYyHVUB7cJtP7u8aWEKgpWYgCTqUK4lKKSqeK+krKvbEqq3SYBMee8xboyV0JSMq7z6fXTe/V44iqL3+ng7jjoDomTDNQtF8VXmprcBjptp3rXCWM3Ogx+d38nEupyJcQLRouI/h6iF8LGZagWHivK22Z0nW76uamHRzIuFZH9nYd6K+8FmpWyokzFEIV6ycRGpduv0Ja8R4YiUtEhlJJooQwlbSU9JpXglUyVXrpPgoV+avMARwpJBXDfiZZ6G5rJelkX6zWjl9c5ljp5DrnPYD9hRHiHIqKX5lkhCmt94/4X9Ade/Isajs8VZx/rT//c/0IfDa+QI/F7qmT2MSExXl9eeMVk8VN74Lfy3gBL1mgT31l6+M/3tJ4bnWOPyDkTN4+5FpeolJRzwjQUDcBYkxySco48Y5+ynWrPUxNCD/RVBI+ILpdCvk9AWwVnnIZOr0LXW6aGkVbWs5m1f2afeuzf8zPyIbOdH1i2Q4EYddoa89nQFYJ60G//ZRYZSsnOH5aSFumUTSTkaTzaGlrYj1s/QlZyW1O3l1Ebjbzqy4uXlbnkP9w6sk9ZkLF5744CsJL1LuidAFQ671qit9ciuS/oy3QdQLAEIkKZIceVwWNXeM/otwIL9RUhZ3gfAb8HNCrzVow13g673XKwc3U/6/L2qLc3B7293uvq5sj3zlE71rr+n1naHXXLobO/Aa7uDrrmMNB/YXogKB2jq40ZktCpUYe13H5sK3Gy2iwKZE14R6ZKTUQIWd4jNOYOrR9kNmQOaBlAkOXfI+OOg+Nb5DD/S2R8c73T5RVAec1Zxz19e+w7E4OojxQSTABJ0NOXV/TXhAFSfNn6WMFdVE9P1LFKNm0v2Y70uomf+k60fvoMCbodRL2DHsZAE8NYP/ulxwlNBA4I6pjBMwOpsFECEW45Aa0qvGeGSpYOYdwOxpFCXCywCwZYiDPzkVsZRwhwGLye9jHY845zolv8eMN33TXfdTd3e90C97uDDhy+Lwxw3M7QObKvPjLGh3+m69J/iX7L4fPt3axbYuf69tDHu82xcWRcw1CGldKAqKreN7BHGfk+HADHo9tPeGDZRoB1ya5rKpFf/WrqbSXRPxSJaYmxRoQF/RGhCEAP4HqGEvwsLmkPga2eIzwnZuLtZCdBM1WJzZLQZ2wJygwVxpdMcSvMEwqO3ZlYWxjf0M+uFFdEKCKo6dG1/T2gE5EKQO4nhwhAVeEuLRAwTSyglUBrWvVn96nbVfpj21lVIQ9N6KR1cQmUiB4XhblVCzgBX2RaIeq5c2Tfan8tzDGfza0wWvCt5e4lAnS+2HEhl76rWb+Yi/4f81YybXhEQFRCzibHb0Rgk6rMQbDSnsPiAz82Hcgnpjnj+4V65wuvBkBG/oODp9sqw/kUvDf0WiVy90yMCRsMZdCGA+NhqPKaXNI2k4StpFAEQNvJp/RlUfAeQbsClOAZlOoXJEUDciK7uMAT/oxahAIncBtImAIEmnhP8WZlPVFXjLPyvrpE4wMKX11f64sXr/Ty1WtdXV1zuLOTFYeOaimCBiQWLSi3YoBeYmC354PAK+82lKAbWChLdgFsxAVHmZ/7BG8pFBGyQisyWK4C/siB0zQNBC4hEmABCV5GKkvpspRStUbR3IJf4QxrTwZ3JM1XV/f6+MWVll/9FX3jT/0fdPX+z+uTf+y/o3k8ly/zachnWR5M6GYFz4hQUuu80CmBgGcZBg3jqJFDnO2TJ3r6tff07re/oWfvv6OzJ2cs4kW+ZhL2/rDnQ26BigQ5VG1aCN4V4IUbruhvvSl4JxaotK+A+oUkWRRAom/WqkxLCT5W6/jgrdhuZayD3QddN/5Lzlcv9KMf/LZ+7W//dX3nb/yKvvfdX9Mnn/xQb968kP+62GT+8JOq/9kHRf+vy1n//qHq9S2HZ7evdLe/wa4zC92iHUny7nYmIR50w2J6TUJ1m32JYDJEICfQ6xCOk4j0STM+9wfmfj+LLl1sQk/PQps8KGf4wO/29Sd68+kPdPPmc82HO/wbKgVIyZus84tzvfPe+3r+/occ2H+gevE1DecfaLj4UNOTD7U9f09nHCSfnZ9zWLdhbJX9VpgQFZuN46DtdtT5+aTzs1FnPqibBvgkhlw0M7EbG5iGTe2MldhYeozPasRz410KRRQV/DCh4N/14nPdjRv9xte/pftS1OMe3JlxpjeTPI4ckru+4vcV/3DLV0Qqs6rWQQV6gX8Vha6EjjpIoQwggZD8sdtBJBfkORJjd7c3euvD4s8/1Y9//CN997u/qV/929/RX/9rf1V/86//Vf3a3/rr+u5vfEeffvzbun77hZbDjdqyU/DzQOVHge0UenZWdTE1TUH78Upj7HWxTT17soH/KvN4/foNv5xe6dXbe732BuVmr/4XlCyqTpDWbyYfzCTJRiyOw6An52fQONfF2VZnm4n5UaEHZ2x0dfVW/vHiR7/9Pfk/T7Hn0BtD06/ukwl/nW23/Ehwrs32TFlHPGMbS82+wq7il+DGYhXYFjMpSyqxFcqpYeiIUDqGaC+A+xqHvwcOi2/9fyr46nO95RD9NYegX3B4/dlPPuEA+zN9/vkrfiG+ZiN2zyKwR6ZFlR84CgtIcsB+x8HxF/x6/IMXl/rxqyt98uZaL2/utOMgtbLQbtkIbDokST/5GAhNLGQjfdNA21j19GKj99+90IcfPNU3P3yu9o339ffVpm997V19/f339P47z/X86VOdnV1oqFPXfVmCuDgBptaMnY/Y+8giuDDHFt5XYMEeCwgu/W5/NPkK7CLy0KLZtiOGAmNFpp/0JRDwCpDzAahjy0br22nSF+cX+tm3r9Tg0Zgv5mFea39f1e0Orqmk7c9w1w3i/UsQLdDFm2BDHVkaIOJSxHcYPPYBktI6LOg3oy/skC+UyF4yVUrp8XW2nfQE2z7xofE49IOvAi+YCHE1MNfOiMUn51sO9SZtN6PGsco2wGRwVa8XckYhd3SAtnk7to99Ttt+C76gNUJZSudfMk9lSXmtLJRJv+AfEcoM2lOOkToUDcAJJ41Bf6pkUfE4cCOlP//OH9erzQ/k6++/+af4MWfEd40P1Kb9fn2ARf3/zIz86hx78Jxk43EEZjZKLn2IfMBuC3OvESsrdnyE5DCyEp8TG9eR+KzWG/52z7wsxIv9YwlCESHRFw+QRSd5mWfuCtB6SX/FLuNUdUbe3UwD+lYN0B6Hqon2CbvXh3GygxjruzDOfWf4Zss4+2jD5sljPLYga4G+cS3jStys6AUpYiB7fr8gBp4/OdM7T8/09MlWfrcMUVILdpg9b7DNjI3Me/DcrEUDdNOEobeAZ9vZTkmjccYBnA6phJZRFep8Tf/iYtSzpxu9+/xMF+cT87+e7APdADkpK+Me6YxT0TSUzhe1+CBrxNWKjNiddWQlIqNKXWdkrMiYkUr/X6uTD2Tg4z2AiuEHaBunUpZEaISz/M4RB/zucl6aFoLdc4ghKlmQf9AGf9ju05DMidAwSKWIeFvZA8y64cPoirz/9mqvGz6MPA9tE4/ZToPOmFcXzL+n+PvJ2aSn+O8C2EBogFBjn5aZ0K7abgdNHLR6fMEmQ0kNtagYsshy6csrJMYleBUb2BauF79Dtw4FWlUbbHm2rczroouz8mV5xlq27bEd6BMKCRuf9FrxcWvMY2KoYZDW430Bp6mW0FQD24SG4VRiIsHmS9iQs8/Q4/xs1MVmwgaDNsjjsUFMr8TZDHS7w8sfZ3BTRKqgZ62D6jAoqQulG1/gDZ+vJKuGTIuh+21mLTrI87gpGDMi00hZmY7O23rw06J+MIIu4oowbgEPwHaWy1DQzWB7DmPtPnEddEFeLg2YWEKPDtiJWyJ3kOiJ1QBO3YitExptSvkpP01EdDHGcUhNkTpBiKsJNCWMaqaGcoKTLNFzzzy3nu+Onq/Y0Pmr84pQgm8Qdats3Bmcw6GJKSxfpmsYS4V+0YhPpyEpqzb4buLjfcJnpQh9Wp8bB3y243BmxvYNZpiux0NBzoL8A/HgeJugM2BL/5WOQjaLcJlwobqt9NPLdCBFu2voTReksFYDxHDaGNSAFRDIiV4FSGgXIKi4rH5IuKJpxj4zOs+2z4O8hTElUmmAcslEdwBFKvWkn94egwOKGwplSbcmI2CGOAgLE3E12gSEEgMUYIDWCUKlBPQFJHYtfQ5MA/Yeiip4kSecSukxoEvod3LSqkId1ur9dNZalIVW5FzhSvgQC+r6row83djxwU6ReuCd8EeWIfW7r/+gfv7VPwVqaP/uX9af+Zl/XXNdyRWJfMZLWZYBXSrQy5pd3pJFgawrzjyy3/RBgMt5PWLvVbPzhG0OHDo4RhcdiZuj3/HFjnX4yPrSEL5kqoQh8EnAv7I/HvX8YurlBXlrS2JxLHaZatFPZSoahqJxGJB91HYz9TIziNVZMzzM5wjPA9+eB/anB77lV2IhEp7QylIkdFqx5cJEWZF/9RqAfjZh0J70F3AruLUk/CXHdYRkSPhV5pAytSj6N/dKTm/UxQVZzcTiAl/cSWsQPk0r9pvZr+/ud7q92enm5l47Dui6jNhLyND5UFom69PIf7BTZa4mtJvlhY7LxsR2/4rg6wp9+n3722iFxpG97X4+aM9+fI9t9uh5MIDfUCSh6TUrMMkM/j041xwQvr7d6yVr28vLnV683cnla9693l3x3Xt5d9QVh4KvOJx98eZWn7++0Ru+hW45cNzzjTzj9wa9FT4Lcs0Y5IisR9oPgHN5QxnMrGEKjXwjCBkOHEh7PfVho+GGw+gjvrQNmQqo1iRsOoN3xxp8eXXQa77Dvnh12wDbSQAAEABJREFUq09fXMuyvEWma9bmW/p9uH0A1+vAaiKGBx+ifvdL8EzxL1IRvAENuR9BHsN7dBB5UcoWvRRX9DrvjEsDtHj7khaUUQ3a4JqUofEwfdtnxTYrPlmxU+cFjUdUl37NhGJC6UHGpCxAxXFDVg2O1Q6pkqlkUIaQwRQbc2NlPh61wsuNhdhN8EAUrOVzIvv35eUd/j7Ba+qPtryzX9lTH/HtgYPlHe8HzpZm5vVK3Lp9zxpxf7/ojh8b7lxnT75jDtAtXCbMJKW0BvK0WQfyh8qqiT3J+ZNRW769p7Gokq8sGpiS8HesUnADScVy54N+6TYehVxViGWPC8akJJpVsJHB9jKUDNoBSqZ2n9d2pO2yZ07tyBl9njAPGrYy/gDiAGHXGaaSKfOq8BuAOpiePbpoYcxCnM8YdQGQXr66r3k/MneNY+zsOgQaBShIjYHoxk/SAbvtDyvzduXbdubIdtYSiw7o9m/dFX2I3X6uLvhTigiVUpGpok92KMjUZSviWqG59O8j+6nPB+bEglMaMWfdLVOXmXfLusCnz1fyxx/Mvf7KUnVfkj1gqsLPc0HMBzHHjZ+lqIyTchy1KpD7qB15bkEh96/wWggEQ6MNbaEjbZHzKfP/grVoaHs1ziOOdze6v73VHblxZu6XLOzJNsT4oKQeSlwGBfOHV2SqlPJTqEVZUpFxgvhpqYfLQy1X9w/jcxgU46BWqxalZnzR+8BPxtdSaPUoG8hA3YYz2OF7lL2+utEXL1/1A+PLfmB8z2btiIhStVApNQxm/IUPGpdOAPBQWuA49c8EYoO+GZdkEAjdQRjQDhM0aIJuKIJ+JDW+ZckMjWPVxEeIeUYYB1AoM5VRVAiWRNEWyaFmirmqIw6acYwTwds3b7X9tb+ob/zqf6q/8ff/S/rJt/8QOE3mATn5shx+bwQ8sQJ1eNAZQWk+D1ASfpkq8Kss1uN2q7NnT/uB8Xvf/Iaevv8uB8bn8sZbEDqwWB1YtGcmEaQ6XfNZmTzWb0V3JOmyNNcBXixSLzCbVh7cEgSscylFdmDJgv5JO5xsM/g1ELnVaaPLnsX45vqq//dhf/TD73OA+Df0N//mX/nywPjt65faHO/1L39t1B9+Fvqf//Be/8/XO10RtJc3r3V5+1I+MD6uB83IvCeh3PGBeMti6YXtlrrbFphGhPzPAkVQC2qUAiJ4UZBQGhN30Y7km8h7zsbo6Ta0KYd+YLxwYHzPgfHrT39bt28+07y/VamhUgDHAnF3zsHZlwfG73yg4ckHKsDw5GuaLj7U5uI9nZ0/47DgQhM+KqUoGFtKqg6FWKrabkddnG/A2VCftJlGVXAaflqJ5ZXY0YMv3LYQwwttCzZYmS9ClyxFX9vv9fd++hN99P7X9enz93SM0Mo4487gG44knSNxcGROLdBe8MuKvUymQUeRylJU6kBZlVkVYeuYlrrNxJUJHjJSeIiim7TRszIvD7ojyVy+fcMh52ccGP8QH/+mfo0D47/xK39V3/nrv9IPjH/r17+jTzgwvnr7QjMHxuu6V5COhyqdjcHhfeHAWBo5KA4fGHOQf7FJPePQpbBw3XEo7f8W8qu312yi7k4Hxrc73fDDgX9FPZDgFmz0CA0lB+bKk/MzPXtywYZ4q7Pthg1vFSrKdr66fHs6MP7B9/r/Ed7+/o6EuKqk+sZ/Mw46O9voCeOnzValTCTlKvaRavgFRSSX2Duwa6BRlgL9FFV5TogrIZjET3Ybhhq+8IHxjQ+MX3+mNy8+0evPP9IL/PnZJ58g02fYkgNjDoLfXt/1j/SMWZXFqgD9wBiffn51q9/+4lIfvbzSJ9jllXGRpxC3GzaChmlbiMXUxAfpWCmBkY2BPzSfPtlwKHyhr3/tmb714XN98M33dHj3uX7vNOgbX3tf7737jp5dPCNWzzUMo8ROk9TJJkgilISJUb8RAyvlSrysst1XOhcD/lgNxCU9zLqQRHxhqwWbLWwOjBsRyiiSHdMXjDjVMymxl+DHaD3Ay+2Fnuxu9d7tlTzeYH6r+SDUo90DMphcvYSGKdHEO3RloBFZjN8B7wpogEuCQX0MBB7pMAKeTbP1gpfASOQspeCf0uPrjAOqp8zxJ+eTtthypK9AIxpUV3W88w1xdb7FthttN1MfF8ULZkPLUGRRIWYKYytlwsMyek07kgtdLjhjRX6wVUoqS+lQMnkvX0LyrgiJO1GkllAlDoZaKCtjUkG7IhSZymIoStoiRCn9xff+hA7lRpv5Hf2Bmz+K/o3N1crhUdPOGywWvz0fiHs2sjvKHYfaB8oj89KyHpH1APj9ODc5b2OKbkv7z3wG+G6IzREYiOF0I9awrY987FhXhfoVSYX+KFJmqvLOrQQhxEVfArUWbVjHz84GTVPFzkW21fjQPpGXa00G4Bxu2EFBnd44VJ31v74ataHcTJWP7AKNJD8URYZ8eZh1cO5BFE3wOyfPPznb6NmTrZ4/3eopeczxYBqFcd6zzMwB28Wb2cCPE3JsLA9EEqIre4mOx5xeWR8iQl5HBuwzjkX2X9JmGSJOfVvkvDgb9Zy5/e6zLWvNqGkqKrZnBroBxoXXSE6YoDPCc6BeacuOY+ZNM3N4RgZHZOGHvTII/vCBVikpMVe1MJ+BWIP3hH5iu6JKf82iEinRynQhZlZyxaKuM7FwmrON3sCeIfvCtjuV5cHOAY2mlaTrHyT8IXvFh/MbfyTzUWv56pCyHht0P99OHNJOenI26Sk+uOD9gvnleVhKka/I0DAU5t3AuArvPMmL/rZBJTYSHSNCMgjVmqiGbJ/K/Cm0u27wu31h2TebqrNtYd0oujgrenJedM46dkE+3k7ZdcoSEvfqfGU7UDZsLbbMDT8v/KC44vMgDyGSRmT5HcBmfxqkiYPiaWiCJXmm6GI7wHOjs2nsMT+ib0B7Yb1ZoLdAe4bP6ryF7yJTWapqHTQABXzL5bzXdPrXZUT31WOR1fP7QN5muIZxYI88YruqzIKP1HPCjvx0YN4v5oOeWVL2kWOs4KtEqYR3wYYG22+kbaylz83EP/LlsYDlMTTmCLdcmjQiGguILjYV0FxPSiDQLyTY4ECRc1at6I86CnggMp29S6ApU51/KamKPC6DHoYQu00zeesRum6SIqQSwgY8eDnFuR5w175WgkWMBX5MyqQsJxiqJuwxAhPzb8CvsJWIA9vbOW/HQYFLlEa2EKKd5ET+kbjYMG4irir1KOry2C6W+UsbWWGA211aMSK3SSpoQWx10OPVOs7jW+9LoWfI/woNuEpJGSA5T83kZ8Ph2LRQJ+wUGDRLyDJT9PGVl6EU2lL+F+H+0FgqNqwassj/eh/cxGV/ywS7QqGMVIHGAK2xJr4K1QzxKtN32zgUDdh3nCoxWlXoZIgK/GyrWsAvUjLHkJh4OVkHMio8ai2dVlIXYxoBv0jEkLCNZJkatnMpaAT1Ap751JLwLvrFF39Y33z7B+Xr8w//Pf0nz/+4ZmQfh6oJ+uNQ1KGEBkPNznNAUNNJ3iOREGceOXg8eE2l7PmTHOF143S44Lx6ggP52v175qjXY6/Fnos2X2aRoVjOkDZD0RPWimdPpl6ebUdyYu0yFeLJdhqQYaxFY8U3ddBo2cdRmwkg3ya0FvLCkfwyu3xY0w7wP7L+e75FJDatCvRq1keBDbE6uAu6rfi12fzgWb4KvwrfWhJ7hDKkiFXBolgSWvTzgi9S8xKUIMggQVgr89Qx2fCZ8XCPvN8/kpf8XeoDkdtrHxjvNCPnghxifekHxvixWRfaG3IhgioCmPrK5F7oM61GPlyR3fIv4PU4ACmAFVq2h/c/3Q/zQl4EwD+C66WyYIuJtTeh7b3Qjnx5xWHg6+u9XnBY/IWBA9mXb3Z6fbnXWw5i394cde0DY9a916x/n7+5keE1B7U3tO/Qz7mitYYZGnZZv1zD9+h4QH5MI5slS6iSbybWpsDXB2S8hsc1a+s1fPzXqgcOt6R2sj/+aZYfOX0waXlecaD9xes7fcaB8cs3d3rj/2M1Drxv0cM/VOyxldcby8NwnCPZPhGhL//h8/IAIV8Njivza5XtiyoWoYP3z4ZEAZfG9pgwNWgIuh3UW5QgGCKCGiQg1mVxaT+gz9L9CE8EPGF11P6ICOI2gVBAP6DYZc2iQmA4PgdicRiqahZlpjJSkSEJYNI5Vo7M25V6RCiL+4siUkf8ccsh8Ourew7cDbd68faGb9s7vSE+r/i+vcOve84sPJ/24O6w7Z4DY8dyI0b9h4EH2u/uZt3tFmDV3b7xzSixdAg1Hf7ipF3+IXjRDN+jwnsH9iTn57UfGPuPBipxEOzzjNcYhUkUGBqxFRnoFryHeHCHCm2lpAwRkmJRqKlI2CNVIlSU/IsOxfhAlpDzi+fzzFzZYZ8O1hNY/z90/dnvLcmW34d914rI3Ps3nKFO1a07dZPsiWIPalJCizIJSTYkmbIlQYYsGZBgQICgB7/7L/CLoQcDfrD8IgiG4RGwZZkWRNmwLMkixZlsNZtTT/f2HWquM/3GPWZm+PON/fudqtuk8+TKiIxYseZYERn71Cn8UzJZE4ps42I6jMPU5MmU5SzErku60BGt2ON4P204zUfJfZBiHjS+U2bN+BvxlNByX/IIIfGinkcIVx35kXfPGnZkPhyIjVlHzXx7t1y0C+k/36X+9YtF30ysEyn7vZaCTAWdUkNN7BGARBD3tdC+OvB9dAQm5tQMLDhmIVfPTMiZ9dKiLQhnmMnt77Wjvo0Pvo/lVkPpdDNlaSHbHjCbIqqGYQXvUbOkPecCB+w5If8C0UaMzQZixXUGq4R0hq/7gTH7x8pZzLy71YGzt939hh/UtuTFWRWGq3HE5oNKFqgjgMIkqEuZoYJs7wAHlZIyZKTcb4gICbAvvoKmyFQ4B46DGjacFMIc+FNCQRXoV+yZEaGIoJXbFOi1CYy1kNh2HHTebTa6Q/g7DqNcbnc7nH6UjQC6IkMJQMivABSYlB7vpJCZ8kQuxnEvxhNX0m6gSgA1YIYmwYSBPS4i1BXu4yyjQWYjy9f8tMw0BzgRCY2GbJP2LJAHguEIr3J/pV/5239W37z+sf6/v/Cv6tPhhZxk7z3ZicwuJ3gNme2BiFAEIMBlB5j1u1kDavT1fpxREjkLUFWHqlIBZIkAp4Rq0oeuvEGe8fBpyG2AmFWBnrURFIFwk/FO4LegJ4Kn6UAvHumH3l2QxH4Cmo7HPYeHt7p5+1o3V1/B7c217m5v6bvXdrvVjl9SPyS5/E/eL7pn4vyvvli0y5WeXF5qHEY1VtT9bpGT5e31QTe3B4L4qN1m1oGk6Ek3EVmecNYlFMgDICuVfjd3fA387tg5Mjn3TJ4NftjtDwg+ac0vRmfDpCGOKvzaEtNOjcPsab9VY4NWmLiJr03YNBr8ah1JtOc6u3iq9eUL4AOtLl5oPHuqMlwq0acpZfskZSlMuoKPsqikW4JNKhQb4AtXQ4AAABAASURBVDv8QBwGTEzwiWTVfXVqfvesxMzPv/5CF7utfuOnf1av1heasOECMPSkMZXTO8S5hV0iQtkB3vCPCJoN+QdKtz0AeHTKV/RHyH94+JYfGVIl3ghHqS1asNeBw2z/kzK3/GBwe3fLPL7HlxsO7I/MlYVxqYhQMpjhQlzNJM8jm5EdC8aG+LjnIPgOuL3f6uZuo2sOQ2/45WvDr9d7VsIj/jdMjJuYu0eS5B5/brc7+G10e3ffS+eOzWbb56bxFmzbbCssNbPIHMg1W3KNY9T/FMTVmzfy+8JCFsiXKFZr4aNj0MhB4Gq9UqLvxBzek5P2+OHIQfO0J2agZ30S3SJC1g+jqOGzBfmO4PSkfHutew6L7/Dj5s2XOty81ry5Uh43WrFAnXkxJ6EPia+gsxAL+2nPBmBPJJJWc1YBp3LQPvKxmOD2+EYn11ergrwFnMTOUiU3nJ2t9PTphZ4+u9Tz50/1jB+bLjhMH1cr8uTAvANYHD7/7nf1Hj4rQhM2ZpiXxbThH72LsxmHTeg0YcuZsvOmzTFnaIzNSNl2gQ5SSrQ1Sd4MGJrxAZdCbrrACEUAAoKWYBzv1ATqA5Y0R9Pvv/iG/uibL/TkwBylpzn27NcHRPPyuK/goQW6EaGIr+CEgxaMNZ0Ts6agIyIUEeKhfnWcJuv5qAdNDGm9OyKwd2q1Gvj4GuXDOx8eX3KAtaZtNfiDDBgNA3YvGmqSE0K+Fux5ZA08MBf2xHmfD8S858SOw1i32+4Luhr/NMo1rGgb2CeA6EcUJQgN+yzQNTSE9btH0HVSi7aZMRN85w4L83QGXAL0vc7P9Zef/zkP07eOv6Bf2v9pEZY9LhguQcw+L54vWdCpkhcKcNKtIAg3eNFlCkl4V0ljKUEdCL27EuEThIhTo58RwWYn+pj+rserdfujsqyj/SJe7JGOx6MwNpg9MzaamKcH5u+OdcDwaNOGjUyx82ZMAtyyfCtywHoctF6PHAiO+HbQis2O9aog1lLQOVUyFRFYXFow0AQP7wsMu/2h56ED+4QjOWtiLWrmaQOG+rhkPOT8Ipp6KehlQJeOpG69PO+sC5rDixZuKjKE+BNSKSFfE5PYudX8Jvg+8vb7jG8X+jHNw1gJFuqXaVJJIFrlm6MolgSgyxotvCaFBFgFcTXqStqQ12WgTwTv7mudBTXeual8dYOTjCnAgK1HbDswV4ahqA7wpH/GpxN5f0Ze3ChegaYJOz62dTl49DindJ464oMJf3dbw7Ei0wiPNQcenQ/1ktFjq8AnDYIneCEpMzqEhHZ+UlLQLFCJPXU5/AG458eT3X7RFrjjI+7ufqI+a8++cEL2CVkXBDcw1cipkv1zoI/vPj7mTAviCujaYI151nRk3I58sCcvLNTp5Kaf+oIPH3WLRDbgJNui5MMmfdgCNIy2AA27NAeKRH/IuidjwkBuhbAEnvhwaabNfJmJ5QbQoRNQPN4MDAPzXrLcOl3hoj+0wA+2Mh/z61BCiQHNaobPkdi0fWyPPi3YKjT5CvCSsalI6HGbFt3d7pYnIlWzqpSi1EkG44g1LHg3/84Do88QX+wDiHdbUD+VUPIg2gWkpIhQIrTplpIqCTyUdMkXw8mVTZ0mL9x6RwY6C/E64d8JX03EwZEYQQToSsOYfa1eUQ58BGdBBogyhNy6dJqWLSLAfwTJH9vCV3CVsK4QOKj5hiVvrkluM2REt0vSEoB8ISQ3srYHwKI4gzf3dogIdAYo1S/3AjDh2cfxoIc32szYNCNC5llL0VC91lVVz7NgTwx/48CtDw3aIoMP09RYU96/DEMKV6pf0LVNTTsilKUo+SPqbg+FCuM9dij0EFcdI0RP+xoIMyEngxYEONm1mZIg2fkPtWgYSpe113kf6azQTPhBQR5rX3tOTsxHrx9H8stE/DZoD9OFfvmjf1kX1z9ndH3/D/37+ivD31TQ53EzceBStrWhty+8to7/wOZB1qXHwRHaB6DHEHPF440dEX2MH35HLX0d3J4Z6BfdtiN7ResyUK59YMQPqU8uRhkuqZ+fDTob8Vct3R71wZ493nBAs7zsjT2XJuRZLAttZprIUgjgmnkaOxTs+OB36EUUBX0R4oqHqKX67rYGXW2TMzde+o3NiZuWlMFcYwCo3DKthF4kbYyYkGfHwemO70T7ZUZGyzpjY8turGCAweON737Qup0nJmYHfHSEzp7vkT3fI0fW7IU++9fl0um1zj+IDdOLiP7eYNKQxXHiUtRd+t1yTIy1P/fk8y2wgccdezuXft85psgRR3KF5ZtIBgv5w7whDY8wSSGOZssJ/p7DqC06W+/tdlHPMYyDtczX8k4MmFD0AP4B2gdoHiln3mdy/ER+X8BR96dUsNOI387Y95wRE+erqjU+He3jwJcKOdY8xOBhvcFMJXpP4GdIighlpMJ/Qu+uk71QiYrt1IdT7wguH6E3nB5hGr0aPIM3AS4NrgPwizi96/GC1kLdfCy7+vogRYQf8tXo4FbHocF16+V226ehbMOHSNzHdY0YHxEK8INnUhelb3Exuzs9D+v+gOgMHFiP9vjkBItc7vD9nriwT3f0HbqPm3pJ3wGwf+3DI77b40P3TeBNxL9lPAHKIkAlp67x3bgqzMeiwty3b7OEkvmIYPIcmBEuwC8lZcgiiTXGqkQEuEBIBRxePUwLY2b4djmQ+UAeNK1unxN7RRAnkrre2G4BJvReGGubZkiJLHVIVfZ9hXxbkCFpSzp/Amgr9BXKNKSgL65GaZDMbSEYZ3jM8JqZB+ZDE27Eq9jd78Zx2STGAKGu9wD9TAgTKDNzxHNvgYbl/f2D9H+9lf6Ny1nPNcs+hKJMIJE1JKqmaNDpQn8B4X5K9yAW9njsZhS3HuCspP7H59Jfnopu4HsgDx3IES737GUtR0RR1kHKRAaxj2xa8P0MLMTM8sAgItgXpVbM3xX73XO+X85WQ18LEt8253J8doDuI0y8zx0WaM4A5YOvbC9LbR06PNjS7Y2I4FUUoLj3ocrb12/jdZyQ0n8iFZTiGYC4EFsnCGUEzQmEuBhuLidvakGwI8LuSNKbfviz7Yc/2y0HJiTVCWMwQomhSimUEIGexzk4JoLEwlf6VsMAs5SDd8aQoVAtVaUkfKUFvjayaU7TUeIdsspSpHjEWdDNyhvE1fo4KtxQjJB525E7FpUjh6Z5/VK/8Of/fV09+67+q5/9l/W2XupuO+nN3U73fPzvCID5ITlbVgj1OwJ62CXhbRDyNrgv2MalJTCERE8owqCfuGhCv6I6AkNF/5D1t56Q+RouFDsxHkGzgeqCDeih4XRHRKeRlBEh/xFPcYGKdGBDeCHw9hyI3XM4/ObVl7riIMwHx/c3b7Xb3vNRNAnXSnxo/pNnqf/ph0X/yduj/qPPD7rjY/Ti/EIvnr3HhziHrRrF+Zg2d7Our/bATpsbPrax4cTCOJEgrVMj2cuALI83Kpyq7VTrz5Aa757c09y04cvsBl/4F9WFhfKcX1kuV9L52LSi7r/NOR93OiD3gj9DixwyCx9QWz76jxz+OYbOz850wSH3+cVzrZ58oOH8PeXqmWK8QKxRC7piGgl/1lJVsyr50zBEB2KyEQcIp4josNA3EcOOSdeDsScIreejfvHlZ7penem3Pvi27ukz7gw+w9SgLdujQxMU4R2y75LAtsyGTNoyFRHyhWlciAYFfQbjp+sBDrcervZQdlz6TG8citYkJJe1oCH4DcWP2NZz2TKypmDFQLwiYYfIooyU6UwIv2Ph2+Dbe3zjX9Gv+bX7zfW9XvGL61vKa35xveUAecvcMT5uFMNsOs0QPzD39hzgbnz4y2Hx1c0tv3jf6M3VtVy/58enA76byR+2K4wJCm6Ut/3uOSR9Tdz6n6ZwfSYH0WvxFNjB82ntv4FxsVKW6PG8g98efnt+mTvuNlqcQyTGBLpFLy1gg5b/HeIjB8s7DtE31290//albl9/rq3/xvX9W8XhTmvt9XQlvX856Nn5qAuS+8AcXrDc9rDXjlicGitWmTWCd8mvw88YcH5e+chJFeQaWHT9t2qGsSiRe5FUoHF+ccZB8RO99+IZ8FzP33ums/Nz1ToqVBVxgt3qXDOxGhykH72IYG8fWh7wz4zRp2XRkbg1TJQ9jrFhe4CFMiKUpSBPVcmKLVISvid4bPsO1LnVwQ+dLobKckeEIoJGxgkwjqG3SAfo/84H39DPcPBuG5vvowwu3SbGnUCdj7iCtgieXwfaOz66eWxz+TAiIpEffHAabb0fHR9L8zX4faFfIXRO/FF0thp0eb5W/xumF6vuz/WqsngPGpkvw1BUmC+lhGAjS7nAeyJG98Tzhh+17jYH3d7v5Vzl9wObstl2R4aIYIxvDMM45/iZsRPxZjqPvdZtIc8szhOUjblpML9T39Lj2XP1SG47Esemcey0Fh2ZX0f4/nb5b/TXVv+ZGeoXj39a3+XgGM79PVGg1oLe1g/oelYNtcrtJdG1Qygiuk2TsmbQn0pKm6+hl7gCKPS7OSLoF2OEvUIlBAR05P0sKjQ2TYu6/tjGZc8NPJqJAkQQ+WJBzyM/7h45xDtow57itB4f0XFm0+XZIngFtBmBLJYnEMI6rFa1HxZfXqx1cb4i5w3Ijl74cGDeDfgzS+ncJmy2x2Z35JzbzU639wA/eN1T7miznSd8sSCjuBIdI0LmFZFSuJ7oDGQq4BEP7R6y4G/Pv6X7ssGzaaHD7zMlop/sgj0OxMPe89iATw98cOw9t2k/9nk99xzaoInWitBPXKHCH+RYimJO6QjMRgJA9nIjrgUpKE5PutSBBziuu3inp3VJ+hhwiqFQ78e53dbDoBF7DkPtNg4l+khdN4HLWJ7I3XT03wgBbPMZHZyjbJsDuu7ZM57+LcAJ3AU9pIo9B+JyNQzwGIjRVMW+SXsgl+XoAI98AIVElaLp8YqHSt9XPPh7y/p15/8K6u7I+rPX29s9P3geteHweE88HMHrcpJLPQ738CEoMUxsecXWRosNamZwc0R6zN5r43bmx/YZ/Fnd1wyemNMzfjzN7YaNDIwiAAJP+MB44MfFwsdBAAv7tEbfg+hwkEo+QOiko/sdVwu02PMsrOMNEOsQ5lEgGz34YgFO9gjiPgSh+Ar6uzyqMTdbl41eVR6kCkFGSd3yOA73xOcRA0x8pM3otiAHYkCBO6RCbEQwIKyZOj1E7GVCzD60bxU62YfOk3TqOD02uv2Jd9M3GMd8QOw2JX4sD00wlRJ25lv5yB6GJG+XHi/ZZTFK04KQjjfT91iYuUMRJzlN94BeB35E2OHHHR9/M/4v9I8D9Dgo7rThERFYWfIYyzAjn4kF+hWAW+EGAwjm3eDf8LXvDr1PJzyQISlD8oiIXjceKnc+5tFjsdNTFz8k/BMqUZTeDwASsjFoQXbL38A3HXHFA1CAJcFGmYGvgzlWdMah02in04GJZbUMTYzktm6lJAfoRWueDr9ZAAAQAElEQVQONkZsnZk9v4vLrBbmRSihC5QiMda0mqQsoZHAqpQ1Uty0WpfWefklwHdpfRfmzCnfifwSqiU1DIX9f9VIOcJ/qEUdWKtrrSpZ4B7dPj3HEEt78ueetdrfdAfyzfP7n9If//Rf17j7ULl6o7/xC/8Lfa9+xNjourCF10T+nRk3M34BJtaBucfiAm3mro1qn6JcY35PwAH8o6HjL+iE1iFlpjJCESEJ2WSdT/WI6H2FshZpKAEk+p1gzR7x4qyylg26vAB8YMyhgte5cSjYJVUYUzI65SbPm1kTa8eRvWhfw9DZdhQYCd4AoxFfr8bxYZ8zQKeqVKBklyciJPD1ePHam3h3TLWlqVl3wPOAV1sEnYM1Wh3c5jHmmSnswGCwvGdxDvYcc848Mu88N01HBFEiY0GOAf9GhNz+uJc9Oq7JPc4/HnNgnm7Zf23Yf7k+o+sCjwU6i/1DPUwv0csAPX1NL8JVviKb3MUw+C2sVzO5ftYG+vck/jvWqHvywpb14YCPJ3w8o7vxYdHjJhQqEDGMlh8omYqIvq45/rbbowx9reHweEafkKy2LO9MjNk+R/g41x7YX+6R4YA/3SfWBvHDIipp4LGCx5r192ysulgNujwb2MMOOlvVr+YJeWEoRQX8BEKpRKbHd9cNEW5Phf/QL0r5ajwA60phdd+BHgzoPrAe7qA0uKDk7qQ6Tdoe7ojocnTeUkcRV+fBwzT7UB4RQf8JRJ/BcYgLsFs7AQHnWLFfZubr0uGEzHBBQP0Kye8neHxJ+Xocb18Y2iNN/GS67l84M5h5PxIDBwPxe7DfAMfFkfg8ut3gPt4dq0di06XlxuOo0PB7ExL0HHa2GjlbGeS5PTC3PQfSvU2szdIMLYPlrM6jQ+BTcYHAvgH3yf7NxI8pRoYsv3PYgbEHYspz7tDj1/uTRSdZJGEMqMj6zV2Pmf32wt7hlOtKZv/bxCNxtkJOl4W1MIt0gviqBDczkC1oCwWyJPJ5n5PUCxAhtcXzbJFtZr5yLCGE/c7U1UKlUVkAsC2iCoMrfMexqFL3Qux87X/BY8HOhobd/86m6a9tU//8GTqCtEBL0E4zFtR4P/HkhbbMolKLEmASgxro3gQafEOZBlE/wT82SNcq+vtzQf6mDfPUYPvuyRO2WtSqSp4lyNkzLnzTTDqyTizY1/KcdGt0x8OaOsiHxRdnK51ztlDQc0H2I+vggTH2m2FyHD3C8aCZPdnM3q8DNm0WWiFf1tH+PMXuItu8Yc8G3YaWfxBEWwds5T7cpoRQ4ptTqU45eWI2XkJh2wi0iJRE0AkSZoIgJrIglBei7X6vez607jmQub+/12a7xShHuR/U7lw7IYrpmEbTjME8ViDYCSMfBCWTVyj3ZCgcF8pSpAgmSsMhC+MmzRjOykYkwVKU9DcURDf54lUK+LgN+n6JpAH6MxP84E0DMr/43b+in/oL/0f9+Jf/RX5Z/lOdzoRO93wNXPmQkgPjQ0/QM/wB+prpQSoilNCLCEUA4nq0jXHgLcXpptD/n6tkkiQGDehvestDYsIQOl3WzLWmkEwRMEHa4WN5mqQI2tAxoGc6Bhrd0UmBTbngk5m1ZtKBA+O722tdvf5S129e6vb6te44MN7vNt2+T0ro33pR9Uur0L/78VF//XoWpsPeI5uWS7333nsE9YVSA7TUD4xvODC+fbvX/f2kPYvggQ9D2xuziLhUNwkBp69dJ/kbXQut1kTCBEDTxOTYskBf+UOOjcCC3/03Oi9WTT4wXg+LiogzDoz3m3stbIwEM6IIf0069IO0ufvp/MwHB5c6u/SB8QvV8+eqqyeKei7lAL9gaFOgUSXmSqZsUgTr7Q26CwkIk0uKfnuyexJbTtcjQgX49vZOP3t9re+9+IZ++OwFJJo8UScWLseX9RM0GryapBNNKSK6rPZdyVTJ7O+R0fskZGQAt3xFuB053Q9ux3NHh5Do76DTVUuyAS1aO9mTEAcWG4bCf8HWEzADrlvewGVFigpQQp8K/Xwws4l+3EDd8sPANb55e7PVax8Y32x0zWHLHQfG3hgd8aH1fYSZd897H+BuNlv5bxdf3dzp6vpWb69udE3pXHJgjjohLsw5cXWdMdRMQry/u9Prl1/qFXDHoe5EXDT6FFJmaBiqVhzgnp2vyCGJzBPxuAM2OvDDwnG/lWMpoOvbZmIYjliI/aOO/XD5Xltonw6MX+n21RenA+M7Doz3t1pxYPyEOHyPzfsTNvJnq0GVuHEc7KYDvz7vNbdJkbNG5tCFD4yfjcydqr7IYfthKGwKSl8komBvlHSePDs707NnT/T8+VMOjJ/pGQfG5/xIU+qoiCKpKHoZul2faSDvemOyxy+GA3Fqu0/YeiLPGmbsaNlsJttqwSELbVKoQKuWiu2IpQiJNuMt4LjsIMyDfL3O44QVijCkqJxAD3iUX91NW2TflkH/yJsvQFiYb/RCj+fpfqz/gTIilJGQN5hXMJ4bGQhcbgZQDxmPJ/jyRVvzzHP5B+BkB8aBl31OVDZooy6JF//zAE98yHg2Mk8GrZgrA/FUa1HFZ6UE8ggBFs3M5yOxt2eh3rBW+EDzlrlwS+xv2Tgc6LPdYS+LZUCkLrMX7BnfzCz4S/eDFPxpzjO0u8315sEPEJIWfGJ/HlmXjuBNzIcJGqYz29/Uj2wE/aHxF8qf0++V32CU9I/t/4wup+dwCJUMYjU1oNPIRmY9jsTk0HPDUEqfM8Z5BMvteqJ7yaJkvLgQVX0jgWAJUqYUGR1cfwch0SVfHmN1ZyrWZUafhTpGUQcjQdRtts+eA/EdeXzDmmyb7q038W0aAW7JFCwZq26bEoGfilZD7T71Dznn+HI1Fg0l0DkB6vSnB8ZpnOlu4XGP7+7Yy9xxWLzhkHrP+mN7enPXkBN0bCh5bDC+g7jgmwbsExGKCPFApUacnGLF+p6iTqd2FtRm/TtIE/47ot+OHwL2bOq94TzgS2/wj2w+J/omNvzNyi/ql3malcyOR7RUtqJYsDjQfFjMh4287nZEya+LmgyWpzHOQNFpquOFrJv17KCQ4iuICOyeKiU1DIbS7V6HIo9rxGxDv5BUMngG/pGO6DXhv4m+hY2960feDfbBjgP6Pf5emFseVfHZCpqr8RSftc/B7DQzApGAjP4emQpJvPJUr2PoXkZELxu2ns0PObbsUe44HDZc8SP3NXDH3uWe9j0HhpbJc8qxOiOvZT5SMt3F974O2LYJnpFYE7viv5k5ab/dg7DhgOGAvxw7Mz6bPDfJCRN4C+8GD7QngkpyAFASisXemCXibeHgx7YUFyrIYP3MMdzGOKFTg+8CNA6NO+BdgYBJwGqQwtv4RMibURQJKOnjjpAewCieewvyiavQbv+ZDlhy+xG/WUfHpnWybRbLAL7v7GOKPMZ0G42ma6Aq99uPtaRSaO6xgPsYKuuLKn0+YDItthd2b5YJIqeiIcsJaMJWoQjooVfJqlqrhg6FXBfKEJfxl063y9sH0kxfgOBX85se1lGvpY4D848IjXy4rYi/FaXlhxWy6iQHg7k7MUip8DDNSJrwUcMfC+A48CDbxD2wpmhy+RWEIgx0Pd5NDIMKdjrJLqjRSD+oSoEPz4J8JXmDMainMQjWbQau7/DjERgcEewBJI8dh6r1qqpCJ6DHUJ3oCC2kiJDbKzYYwFmPqZH573kaoY5E2PbS7yWLMpKOIA9SKOCVGsjHpRZlCUWEfFmb5sEwfWyxz/t8cRvrQiJTZY0aGDsM9SsfI8s4FPJ+Ic9ntz+E1RDe/vNaecC5zjGGP3T3j+oX3/xL5MlR7fnf09/4+f+17uJOqdCIPLBiL7joyDfMRLwv5IyFnDQTixPB+ehHoldCNoJUC0b2fDjCx7xc72ORQVyWPUsqEoigpY/uZUQogYI9Kjgj5WAbU7eu9sk5+0wfFvsQ4eJ81DmHgm4fhoIdUh4LOhoImYi2NhPrR76DTjAh/4IssFHJ1FhP9huHysGi9wBVlXqWgl+yyxMRMsHmB1W/9CZ0tq8WdO6AXWbqjXVmYQ1iugpWwlS9FFekZPCBkbjs1x3r2hY4HJCVXDlj58bARn8i44BuFTkjQnNr0FvQadEMjnPxBKMZ8Hq5Zb3esH4f+HaYuyzqvEHtsQtJJXGSGYoI8ehgXuJVON2Fy8aIhYET8uxYg+/J5ffsBXrJ3m7HIrDHz46rGTyHLUM8VKh5ivGSqtiywHOgnvBc0MG6dr1ZZ7Z8P+3JNzMxJl+mhT4z9jTvA3wOHBQ73+73kybs5H0nlkDkRYnAhVgZa9F6rHwXD/2g+JIfEy6A89UgHySv6qAKTin4OAvyhWyHDPv5EWiDagHS4D7KkHiqX40nKvBUD/tT3Rind3f0NiP6xV0G16ESwEO1F4+PCHoMj/0m8ggdiX76LFdEdL3dYpsbjGp/2Q+28ULF77bjTBA2I4grgHd3QBGAXkRI6BvhORnETdNCDM0dsDbjJ+od8A9hQQyKA0DpgO/2xIjn/NElvnObc8cJFnBmHdxHzEz0W76GjOqAsfA7rJnHhX3rwHwc+PYoGsithTyQ7gTNceI94GwBmGuVuCqlKIvUg88xHFQz1P2bqYjobBxP3n/tiSnH04F5N2GbhbzQbET5YjB8FuSZkbPPMfadM3juLSXkPd5qqFoTW6c8nideDIUtvomvgIYECpApCRz/GJ7IWXh3udiu2GUGGra1KJi7B1Sj0iwLYJvRCG2potNjzNdIyIZ8YDzji4WcvVDOjHHO+MubWZxi6L+38p7qpGlEMEaCvExfXAGd7HKmCnM2M6UAZxEPKSLkNgrq0kDll9mr/T+nkffUEZ5bcsOW7wifW+17HpKyFFXmJkjkrhk85jG6el1q6N6Q03omvMdatV6NOuf8wt+jLgfmreWc7A9iaI/vj4yf8MlMjp+9p8RHE+cOR9ehORNXHqMQ5mxqvM/42bY2PPJsIHWQ8U5A9d3NyHf1gFg+AO47hVtIEfEAKfdLcgPPBki8ATCStywo0RDywCHL7e2dXr95o/u7exbaSRGhk4FNBmKRKll6Eq21agAiHMxNEx9JVoQ3+VowxhGDT3wwLhiUoSollQnggIgUljCqTGu9XjPR1lqtVmxGVhop12cXOr98wiHhJfBUZxdPTo7DcL/6N/7Peu+j39Rv/Nq/qU/f/1mNTMwPX5zpG8/O9OLJSk64DrjXHFZ+/Hqjz95u5X+r6O3dnl8RJpLJrAYdB/FCaaNLoYhQIlsgZxAAUgjxgUaCaQTMQglgP27ahRUBXiYc7SAwzNA0XdM3bbpFt0wLNyiydL2HOlAaKnatygj5Mo7LhUG77UY3b17r9Zef6fUXn+jl5x/p7cvPdHP9RlsOWh1kYtyAzc7OzvTzT8707373TLus+t+8aXqdoz588Vx/5Ke/pZ/69jf0wfvP+z9J4YOGZHNgBc6GQc8vL/W+D7meXurpk3M9OV8T+Cs2cciHp8V8/wAAEABJREFUzzKK4uGPfdd1kuQcQRihW+vQ21FgAck+mGlwQr5jM+D/OeEVh5IbdJqPWx0217q//kLXrz5Gt4/08rOP9Obl55oOW13yC817zy+R60JPLs7V/33EMXRWFq1yUhHAod5Qg0k6aLVeET9FBdsKe8BeM/abmWzNL8wS22rL4ZA3Jns2EBNJgm60CGUp+rnbKz0nln/z2z+la2Kv0laZ8IZSEh89QtE4VI2jea4pgWHFnBjAqbBPSaF+oT/m6FUF7UAAUioiaE8gkNCQau6jPdxv6HXjqV8RAb+ii7NR50BFrhknHHsiaixuTbd8SL/i8P+Tl1t9+nKvz14d9Nnro15eTXpzO+vqftHNdtH9buHjedGBwIQEn7fEMqxYy97xgp0yQ5EJUMYJFvRynM8ces3M9x7vsqZASMGYZMw7KOjGmFt+6Pj004/0w9//Pf0A+OH3fkeff/KR7m+u5SsilH1cIReMWp+da315AVxqdXGhgVwRLAgLH9dHfmTw/Li9udHHP/qh/v5v/i39rb/x1/T7v/s7zJcv+CHkVsf9hkOYnWLZ8mPLnebDjQ6Ha/LAla7v/e8Xf6KPP/mevvziR5qmjZ49vdD7zJH33n+i5y8u9Pz5mZ4/W+s94JsfXOoPfeeZvvPNZ1oTb5xN6epm1s0t9rxbdH/ftH34d632h6YdBxd7A4sgawK+kfZsrHcs9ns2j29XZ3rGDz22pbgiQsJG6kHZVIjZyiHEUKgbqPu95IKNmpLJmxxUBJ4L6tHrC3HVxIM7FNjS4DzU/61t4nsi58/YrzE/xJWR4BVlGYjhURmF1nj0Zi8/fvaePuTA/ju7rTwXsiRjgAiJW8bqpd5d5tlo7yiREhARigAE+F2ppMxSVLL0Oj2QYyR2WHouXcgtBtrUu0yVmmVMRaYq83Qcap+XA2Xl3fz3GH7rgyzKI4lqz6J9x8fJ1e1Ghpu7je5w5IH1yvi1hFZjkRf7Mzbtq6Gomj4yFmK60F+Jv3GE1ziolJTHGYy3ps3jztg4nK0GaFVVcCIkyCgjVRJwCbhvNdS+yTxjrD8Qxlp1Tj7/L87/77qtn6m2lf749r/bFQ/slpYDCPk6PV17BM/fBQtN6HtA7z2bzAPxdmSjQrMK8q9XlRiurLsDUNG36mLN+6pgw6KCzEMtyF/oHyhrb7e8JYoiQ4iCTMI3jY/BJm+4d/BxPgJBYx20Hkdojxzoj3pytpb/jeGnF2s5v5/3j+ax0x6GVEQIY0JrgdbEXJmYq1PP4+Jyd6a6PWsJoYaSchwK9qu6IB8+PV/p2eWaNWPV5XbfgC4FSGQuQC2pERhq0Yjt/W6+fV6QRx9jLlOqQ2ENrMyLVGVMIkTodDXnzUXI25ARYNo1Gx+ERK7IUPEYCGWkgj72iGbFGUVoWQKdU5X+ko4j6Uje8KFXh543FvLS3GGBn7giQkox48XMX4AmljJBXuaTJTrfioHGIdERoL4aCv4AiE3rPhMf9/dHbTggdZwcyU3iqsiyIr7PiJFzcM9XQx832l7os0KvgXV3gA+o6CD4hYbBkKrgGYJO5zbzsa3E1UVnvGWsWVShV4CKfMXjXAcSKOAZ+hgeybtpduC9KWQYBuh4LDJRiGZs22R9DnzQ97WRBc7rvWUxNHRfyC9tWcBd8N+iCfv2/QLlgTjwofEV9vF6unnI2QfyxJ58cuRgfPLfDCGXOm4OxP2WPcUOcI7xYcTSaU/Ex4Qse3mcf2zd7/c67vb8WO+2vdy2g+a+jz1qD+3DgX7KI/PX87ghkwMnIlQA26JEUVIPK9xEQDTiqmkmGCZ8eSR+DsTT0UCbY9PjRuxlGAbimvqA7Qds57IUqIVUE1/W1GpV2W+k3J+9Dx4NHkCz9VMitAVzxKPF7Q9g/Z1yJmyPuWUVIqTMVMVRpaQiBRXoYasJ5GO3J/HOgIUBEQIXALcgz4CcBdlQnHGM9fzDV8ZlGyJIIIe6jayPsM0BWvcc3NzjQ/txh68cCzZZoFOnix0q9E0b8frB5UibIeA3I8uMXrO4AihASsaHBS++g0f0Vz8jQgmxCN4eQPR6rbA/sVaX1SWaSNhAxGRAt8IzS3b6VD3qAYTqTT64Mw4i4puiIcsDbuK7ospY6z/WpD9VTQSFj8TFHv23HKLd8QPLnvkhpcbVoIE5X4ci881IIbISezsXPLkcdcF6OKxqt637LLehdJzUmj6vi6UEYz3+ND893077nqMm/CvsmCnkNQT0hAQIh/5BVmM48goatPnG9gxhWOgf3f6z+pm7f0a+br/5n+n/8/7/RdfoZJtaxcrgsSILMMKjQXPL+rfF/0fWfs9xETnmX5G7MigNIeQJZAklypnfQtyKpDpg2zPvCbCR15iLs1U/yCuZCkm1FK3GQWMtfeyMD+nS6DHYbEVZh6pK/wC4fd1pDXp6MeqcdWs9jioVKFWB7VFWC8F8JC9M5AJe4CN4pHq+G0ovTS/BD+EJ9kozBw8H8LfbHXllzwHHkX3vIsdW2raA+G6aOaE5guf/WnC72fItCTgnYavJdgIWTyhsHxK2kRKlMotKrfAe5P/0ekC3LKYsRYayhIaaqkOq0F6pn2GDJ+crdDUMujgrrKmyxNoSDwe+IQ7YbEK2I3tY/1NoC3vcRn2hbQmCANqCXkDPkPAptBV8mBFCTB2Q94jN/OI2Q+C/nwSxDgMMwNJa448n7EOeXazks4MPnq714umo94j35xdVLyhfPF3pffb/hhfP1+wvBvYb1k8o0Xq+PexcSgs/RAbf1alUKUXVkIUDqoLvqvytfUn8dHucVz0FnsDn6cWgp08GPYfXi2fneg85nlyMxEZiq2B+NwUrvYWPCHXdKCOSmE1VyprR+Y21MmbQAO9iHAV/5KG9VHM95NJxZuBNviJcM/AGHs/TTdNPvPKepkbjzBybsP0MQaJQbj5BKCKUyGVQiAsMxvCEbcNVixbGGxrjS6ZWdSCXDDpjXpxhK8+XhA6DFRFfAyTI6PStZ1IX1wKdaZnlebiw4eoHc44v6tNjSf+B2Nuynt+x//H/q+GLNxt98epO/gtU95wTHFlXmn3n7/z1yHweNDJvV8CamF4TN2v2zOt1IR5GXYBzcbZmr7tif0uJ7OthIA4SiaQoUtZ8gBBOpBE32B5MUecny3PL98gdc/Geub/je+0U0yFGsm+tMk1/Z4zYaTVU/JyqaXgk2RRwLJIcf4WRDp2ZfYD3BRPr4YL+Pb8Rr5qRzzCF/Ld8SQ3k6UVH1oY9Y/Z80x7ZSzh3zsybmeQ4Y8cZe3b7chbj+gyTvqeir4HXKAM5MpoMaIpE9s6M7ynxu9uSVs/lCGM3mUa4jfcj8/f/cJv61dWiP76SjFeZ84Gv6QZLiojentggqYdSGdnnhdtKplwaAnqkP/2rZdbH6Pz6oD5/F3SiSyAqCxTwE9tz9oT+Zjcs7MsmHdiPLdgPdIt+AgkZDKHIEyCAWoT4XUk32O96L90cpbtjqFVi4+lTfesb7+vi8oyB0s57PeKx+wbiTacrTkV/uh4RSngkZUQqklZu+aLkVjz8KZ7/CQ59jfm5cB47w6PPNXgIPNskIyXX/VC/TEKnhGFEoDlgsJwJ7Pdb3d7d6PXrN7rnEHImgWcWGSJOxi6811IJQMD1Sn8ECXJmUZreOTndRiD5sHgi2M0nU8oMFRTIUhTUxRVAxTHr1aj1eq3VeqXKwjlwkLI+P9f5xSXw5AEu9N7+Sr/2W39Ot6tn+kt/7F/RS/+ng2y+V2Pqm++d60MOd967XPFhWrUQsG/uDvr49fZrB8YHDnSOWghkQ0POhXoT7gkpImTZOkS4tcOCvWaC23aZbXjqpk+zGC5eNRNERxbZiYDypmihcWHD0UtkWaBEwRM+mSpM9jqMGoZBlXrJAv+kM/R4eaz/mYnrq9d68+XnevXlp6dD1Vef6tYHxtt7zQRBROgcf/ya7vU/PDvoz07n+k/3o5wszkla33j/mX7mu9/Ud7/9gXxgfPnkQuM4Eg/wYge8HlZ6/uRSL55d6vnTcz17cqbLi3VPgquhaoB2gYcnm0FinJgriwHrYYiuWy9P71Q10zhhlwN2uSUBv+aw2AfG3qAs01aH7Y02Vy91/fIj9PuoH4b7YHzuB8Yji+YlslywqCIPyflilTqrs8aYVXVUaUcSqPrisl6Psi1LTebqyXf2iZMWEmH3RhKctSNeNsiyZ6GwvxZkfMok+qW3r7QZ1/r73/iOFCn7o6L3UAp2zA6luOS9Vg34zDZcEbcjC8qIPYc6qpSqzFREYBzuJh7cfgciaH8EnepNCRIyu5224D0jFUE/dcklNMSV0jAUXZyvdI7OBfmsw0SsHVjgDmyeb/kQeMmB8Wdf7vqB8aevjvr8zcSPJlM/ML6+nzlUnnXHYeaOBeHAWMKArZl5wMt8AW5FxAnQSUAANHR72r4T82Eil3gBWZgMtnXEwxhK2+IRTP329kaffvqxfvCD7+mH3/9d4Hf0BQfI97QHtrLehpKFD5hRq/MzfjC61JrD4tXlhSrxHCWZczML2p6N7kam+cmPf8SB8W/qN//GX9cPfu935b/BvLm/5ceHe8Wy59B4K033Wo43fLjf9APjm83pwPiTT76vL778sabjRv73h99nvrz34omek1OekVOes1l8j42cD4x/+jvP+4Hx2WqtLZvEKw7grzkwvr1bOHhcehvf/fBoHXYsFodjE/vwDnvqOz7Y9sBVjloTj5XFAtVx7uluWDfwRsEgY2lsCE5Qq3AB0RKS+5INtZgLAjcogwXb4xRSOMdGKtNQep5ybjrC70jO8MfAO3+BU7B3gUEZBgUxDIU+xvNYXJDU3/7WT+m791e6wM+m+xgL4U4DcoPKbW2Ax8EngRQRAPIoe8kbJc9Mlcwua0Qw3iA1xjdiq5Gn+waEuUoTXOIBsuNGpDxXx7HKMAyV9wqOdGCeb/nVeI8DvAHck5/vfGB8s3n373Xf3W+191qFHSv5YwWdczaEnl+rAVq2DfYsJZBT0C6dz7iqKqVY0A6lpNYeuxqYm4ZRK+ZqpZ3hSnQrmcp3UFQZb5xzxp0Bq3HQCM+z1ajhYtGff/Ln5A+n96bv6B/d/HPQgH8WSuhATw8X1pYBQaTgycv0kHt36HwkLxzZANp+FR3XyH7GZtdw3suBDW9Vl2FI5AryTMp459hihWyV9lJSiR0iQhH2Q9MCUeeBAx9rtvOMnyKgMVTGD7pg4395vtLTC8O6ry3n1G3fNbYy7aEWlYQeY+cHuQ8PH/kza6mYC5CUeSN+x03sWEriC8s5nPhcjHx4rfXkfKUz5B6hWxlQoW0olIOhpsYORZV3cS3kz5m9j/k77ty8qslhQOm2qOhtfhEBtogWdEe2CZiRm2mBLdwXioiTjC6j4K+CCujXgj0TY/EPZgMvFcRAoIvYoU7khyM5ecJfE3aYkOlou1ouLVIIG6RaQIf3GSIG+6DRGQjtfZrtOQ5FA/JXyjWNZzwAABAASURBVHHARpTr1dBjs5Zk77Cw39vL/4OXA4dpM+uAmjQgz2qoPRYusGH3/wAt2gc26wNjWYpVkaHAz6KXFPMiVOHTedJQkAfxWHeXvhcw7ZQUEd3maXtmUTEuUJE1K+/11M+rElxDRKgYSigzBBFAEtVhCBkqfYU+0LTgj2477HgAJg5MJ9pm7OncZ5s1/EaS4W5q6N6wt20wUT+yZ/HfSLv2gTEflBvss8M3O+cR51ADuWWCnv3j9n5gTNuB/cTkddGA72bej+SX3X6nHR+Ce8bufVjjkrbH9x0H0J4/B9NgTThSOmd7/PIga0qKCGxRum1Cybv6ZVv3GET+CVkP6N3nPbofkbO1wO5Fzi9DrRoqdWAYqOPbkvlg26YsCV7RegQH31f8aj+Jy7I08rJC4En+T8GFc1vP073Wber972SbwtviY36Qhb+lodMLxoooBhZpQu4jclv2iTGeU+KyLHVgDDJVoODnjJD5E67d1zN8FvSkEKLI/dZPXAd8uSGX+NBw4z0PazJNRlNmYJNAV8oqFd6LUhUenvsjQRgRmvFltyGjMKPMO5KCMVEkhuixvfeFlIwzfUNEgHS6uy3Q176SrAHxx8uCgRqvCYFSimqmLI+HBkMDSwX4zH7mnuiThiwawB1KvsMvGb1ea2qspYPtxlD08L5kYZ/C/o+4PmLvAN9r2YivhyFVmX+J/hHQKanVqpKzR52xBx/pjwghIqIjLHIXjx+rVuQK95svIoGDtBhlwq8H23935FtxFg5TkbDPCWAFuUZ+XGTdvK9BhI4jhG7YpbSif2r7r+k7u19lpPTxT/3v9BfP/6JJybFim2IuDQxcAYiC3ua/sLZP2uJwHyguyNugkMhsmxSYW35e5bYO9Ps2zUAy461XVWerQRfrlfxN5TXrcdyAnVcDc6hWJbZBXEVKI7Y64zBpxZpeC31l0ACe9yjrVdEF9rxkvfL6OPINUepKWQocGUx8zOQOHxZP5AIrCpvumwGfms5Qqwp0LV8ISzEnJ/Z2Rw6a9rsd+8+9JnLIQrvQm4yPTSexCeZ2HzjgbTcb9tHsgagf4HVkvzAT7wuTyXuwYO1NRMJUKpE9toahaMTIA7pFFi34WRGqJft6XEEu1A3W9en5qGfoemmdzyp2wDfE8468uIePD4wP8JmyaTHEIh8cz/ifZVEtQ4EQhoR2YoxioC3pW8A7dB83ZJEyAnFS/sNgYot3ZEQN6k2xNBEmHL4VDvdGPb9Y6b0nK73/bCUfEj+/GGgbaBv14tmo95/TzneA+589GWW/+i9viAk7kWcP5BWv240DuGhwfbRTFg1Ajcq3atX5atCTsxUwdr5PsMuT84G9UeVbd+Sbdw2/cz3nG/wp7RfrotUo+X+GG9jEVnunGzxcT5eZKuZD/DguxjqolCq3paTQ165GHYhH4NV3fB2LPusmbCZs6f5HMN4jNDV5LZ2ww+IJQynajOthEWAaMhVJ3R3uB8+xteCHmXETMdAco+CMQ9EZ+eRsPeoc+4zEWBJLHhohxAnFO3rQjVTybhDXAj3TPEHTAo+ltyFrLxe578D88o9Jd5wHvL3d6cvX9/oc8OHxhtx4YD1RFNXVSgMwIs8wFo2rohV75nWHQWvmwRn187MRn67w7Rnlmvm9Yv9fu2ziCnRL9iqFvJAlFCl0wVrYekHGo+Vhf3DLjz13lBvm8Y65OJE/MU2fe0MOWtexw2POsb9rLbL+qVDPoVKP72q7BC3kk8lraoe569+gyyRTcHAqDjIXYObQeELvI+vCgfLAWrljP7rn3e0Ml31tsN9nBFvaLOfVEzRmdcPDMMTHaIdEDZDCAUeP2xrjGnkpwElF1y1ED+8NoKqMUMkUxPUfXKX+qXHWd4emYUiVkorwCIAywTOES4U81u8VO5cEP0OF9gB+jvzy8xwY/6WNNDN357npxDLEQAX4UbAZuN4z2g57FN/jH8fMRAx1Gfugpq6SpAggDaGAHxboB8bXB+lqL93u4+HAeNSTJ0/04TdesK6eyVNsx6HBgX3i8kAbqlJIHcTVeUkZoQhD/kSpAKffIbo71FKwk7VGROdz02eezQDh1rHTugJ+ST/6yF6RQl+7EKDhsGWZdDjuWTA2urm94QNi0ze18zzJC4ZHZCSCAhA2gw5R3EVOaWxCZjUrempBOtow7oKQbhfan5QIeWw8SNKQ2rQd7OMwqA4jMBAQIxN0zaQ80+rsHDjTT7/6nn7tb/3H+vGHv6S/9dN/CsMLWXc6sCCOaPqMhP+Mw+JnlyMTdpCvOzYor6938t80fnOz1/XmoC0HNVM32KLFMjtwLSAyRUAIQSOQMKBAiejCVLKsC/K69LsUctkoacYGrdtrZhIuhkfaRE3HIyqaMA34gR1LVtmhhoJjbRcDKNzQYtDCTz07DvBvr1/3f6v47evPdQXcXL3RhsMwf3TM2Bip9d/64rf1c/NG/6/Ln9aPV091vl5jx8rCNuo9DoK/9eF7+uC9p3pyea6RBFwi0b8xYZpcP1+t+Mg+05OLM12yWJ2fr7ReDXIyKlmUmZYcBeIEXsVpWR7gUTdx9brlBzA1B2ULB3QTP0rsdXO/Y7O608SH0nF3q/39W21vXuru+qVu3n6hu5s3WqaD1iwYXRYODP2r3XooGjWrLDuVtldZDhwCTipM/tF9jh/bEZ+JyxP6MYH1Om0Ttjrg/z2T88jmYsZPH/Jjyc/dvNX3v/FtffT+h2p1QNcCJLSLSqH8B4D2WrEN9iFmB3gPdVTtYxOLnGLDYXWKFyzCrS4b9lMoIsRDEiXQlKAbGOt38Bs2botEKJHgBSxAU2TAq6iit+u28YQuTDm53PCz1vXdUa/JVCc46s3NpKu7WTf8yHLrv13MBmfHAdKeRYGciWXhY74ScoSoKiI6CH7mExG9XRTdpgg39xyyyLZ2m3zRHxF6HJN9PLqFtMPeV1dXev3qpV6//IIfCj7TLYf1+y3Zm7EBTvLITBVsO67PtOLHoxEYzs56W0PCw2HHHLjTzc2V3rx6pU8/+ki//3u/o9/97b+vj370w35g7L49P6o0YqZxaDzPW00cGhsOzJXd8Y5D3re6uv5S93dv8bX04j3myTc+0IsXz/Ts+aWePj3Xkydr+W9GvuAA+ZsfPNE33n+iNfPlOKU226Z77Hm3WSgbsd20Z4HdAXvsewD21A8Y+cCicyDu9sSgS5r1ydMX+iY//qAS2p/u4MXg2C4cGNcOIl+0LqPb0nZK3lmESy4KbyYNtHlsp4QdFUkftu9zcdGRvD6TV2b81v3VjBmgFZWsKmVQZqEx8GnvpM4d0kz7m8tn+tUvPgInoRsdFPQjs5/vgKHcDiaaQhHgCwjXAQG9nkpKrwMlXT/hdHLEVzOQYBvy2+8UdEWnKcYJupa3lNTAfPBaYvC7cY/M+T2brgOT48hEcemDHR8a33NwfDpMPpK/J/kqJTqd1aqyUfccLyoZXcYSlNT9bvqllC4C4snzPOk377FWPhZr3yyOQ1WteaKRAf4JElzTqeg81AL+CYaS+LnwXomxQVdPPtFf5dBYXD+1/xX9kd2f6LQKeJHQoj2AdL3EA30auBcMMKHzxBzvJYJyd5yCTJZrGBJ9E1kL+hpSbi8P8hXo+r2WUM088XZZUklfKGTfzPDy+jiTh3CZIkKW0bqtseU5sGbDfcbXz9lqkPO7bTywAXceMy6D8G3ThM8MBzY4E9CcAFOCJZvgUCJLh8c2OtZD6gweF960n486PxvgMWDHogE/VXAsb+ErsUOm3GbdCn0hQhXBF6BhM+uCeuBEpzGaBmMKemUJi8oIyXgzOjNEFMhPc0gBjvGSMdV1BX9SwT7AtUfECKnQb/B8sa+O9hfhaLoTDpvQv1E6/gOhAnyIsTGHP3bn7nKIy/2lpAy1FnxbNOLrFXWXa8r16Hme+E3snyYdmRsTucm6JAJ57Aq8cahar5LYSK2pr7Cx29edXmJXWQwxRCWjx81QUtalorc7MKcWjMM3hbrOIeYS48AvmUp0KVmUSR2wb7L3BW0nKLwnTCKTvcqpLYK40wncV3jPDAXA3e1xRCfDhGOOwMy7bTnblsi0YNfZ4D6MSDd5oOHHRXtedhwS320nbSh35O0DbcfDpAOHHIaJtvnBdhN9B3L9id+iTpccK1bWhqcmYvpILHvcgUOZR9hT37OHdbv7j+TnCbwZuv7LAAvjTvYjOrhDUkYoIpRZlaL+tZiynVGp68/WXpNjCf2sP8MVxH+tpceF52bFl/ZVLUW1hKnJV4Zku9eSvb3QwC1fC7ZaujObIqKDndvcSXv08tRi2RfsbWBY74lIZUFyxrrB7QtCz/hkRl+X3XR0GKUgV6FSqpDpNI5XGUDpcbzAo+egWaJKX3bcBQYTDTt8Y9hTHrHJjE0sb9BfilRKyHbIPNEvxKTtM2CfhBEkoNs0O6CDQb4fS9dNzOA6EOJPhjIFhIJ6hL52NSxlUC+tRIN2I1aMdBpHjTGQEMN5MQNrRBlNpme8QsWQlFLIOgwlOaBKdf9lqAAhyXaaiNUj+5Ede8AJOwREPNcf83Aat9OSIkJDLawNle+G2umF+6WT3MibCDgM2fNMsb1KyjgK0csMwHgHeB7Y9yzwY6g8BrQuV0IvoRZgGwrj3Ech2+XZ9E39c5t/S08OPw3dnf7qd/6X+o3y++gSImR05LEQP41g8JgMqULTNNxmHY/wn5GjwTxASpjYNsXzgfrJ/9HHZSC/0piKoA1C44MN1qxdZ8BQyikXmRaYnRY8xfuMLDSplNA4FFV4lEwldEsmebNgy9Jtes5h02ocNICXWRTJnO5loDrxRh5YyAliYtciDfAoJZGzqGQCoYiQiJ0ZvH5g3H94OuhIbpnY6y3MqUYyMJhOY3ItHXcCZ98Plg8cTh0PM/liwa6LbDeoIrNOoKBMBTpkFhWEscyVA7AsyCou5EAkWW9DdllDY606XwNnAAegZ3ywD4zzD+H23ZEcOeH/ib3rEswASn4fUHOZpgvAI6BnXllSFXBZMuV2ceFeOTdRVQG3RCBzyH9KpBwTFfzBUFIDcDYUXSDbE2R7ejHquc8QKJ+eV10Cp8PcFd/FhqG3na0KOqVSNvvSbbZ/zCtMz/aQjxOekQEeQNsQhTlZdTZWna8A+J7D9/J80MXFKP94cHk+cnh8gt5O/5nXYGxWYViROZG/ZNEj+N28SiQxmehJWSiBxAb6+tWYAdxMNYSnw3XaHjwo/QH83q2HKx5KilDwPJFYMPxCzDtmGn70mN7Jw+QMluM0wmNOWF89F/w295jLlGotzIeqcai9rLxHBNROt6sGIUNEKNCbJ3ZO+UIdWR5DY14swEyjS4Pnp+HIvDiwhm9Z0285G3p7u9Wb661uHv5L9D058ki+agoJwQKoOGEYiiow4seR/evKgD/XzOOz9Sjnhw7jqIHYjwgt8DeZyJDB9WZb0c7ddZ+x45H5vu/7gUmuT8jovV+gWI1CS67BAAAQAElEQVTUgAwr7DF2eLDPg58jwmQ7QJAylFLfc2ICTRz6zuRB22UhZyKU04HEjxxtIQNzWLwcBR4A3rHH9EKOWIjxxt5I6mOXBfILITR3aDqV1vEEi74qF3CbhK48hDByPXj6dhkRxG10ecVl7P5GO7cML5H9v96l/p2zWc9LCDPIl20nxemmMBuPd7tfk8HGzY4TnCGF/um19L+9LbqGpu1wgiZcjT6WTjI67sAHTQfy4p4YMRz5lpzxUTMDgWtmlMaPDIWZRcjvbEU4MG66w46Ge/b0O9s6q9acZTznXG5cDdhq0Y4z2CP7vgm/mHSzIvrJC6q9wWVn0R80uYGi39QD5obETlEko1nerie537T9Li7jUeAjKV35CkBDuS7MY4lFGpHUegDQCPKOXxmvrm/08tVrDvjuCBSrfTKMGc4oZFhgvPTxDEIiB8hMcLvPupZSlARyA+fIBJgw9AIfKCEcslCfwPdC7onpDTqvDK1S1xJNs6hyMPRTv/eX9I0f/6Z+/Z/4N/TyGz+vYRhUagryCkbAQjP0Eod50j65WHFQOvTJJa6jkwKHhBsOkHf7SX6fiQ5yO6NB4I4IRQAK3pAPQzUDb3J7JvoURUEv6mEI4xoB+FrdlmQoerpdSuRK+kumip2YYZJ0+nY99K6BgTM2njg03XOout3e6f72igOtK+04/Doc9lr4FVn4rULzw+2V/vnf/yu6OnuuP/+tX1aeP9Hl5SUL0Lkuztd88A3YyuQnJvxeh/1GW/9b1Zut7u732pAot/zCttsduq8TGc85DDsj8XkjU2tB5qLkT0QgJsDiB0VJgW70JP1AADRItHcbqHu729i2xuSa0G2LD243Rw6Sjyo5sXhOOhsWrTkYG4CMR/sH5EIDvg4y2X57rZvXn2l/+1rz8R4uZDfs0PC9wXabCSLH2UJQYEoZZuoLzBsjAv2yFK3xwS8e7vUt4us3Pvyu7oeVIk78kr6IkKW38BGBnNnB40MhvQNq9EeEIoIhIfNekGkGPC8MjqUujAnq8QJfJ2g0nWSVJpL1gZh1gtryseoD4Ds+XP2fxt5gt5v7o1ze03ZgUTNtj+1gepajA0R5R32hfpdrpmJ53Lbgx0a/KDuA3t8p+30SzRi8Np2SvU4X9Hu3SyoRIW4p1C+T7BXemzsoHVvj+kwXz57r6Xvv6733nuv99y71lB8o1quqwO99jOAFRKSCA8yo+KaOCsAff3f3G715/UZffPZZPxz+wfd/T198ycEzP6LsmB9vb6712RdfdHhze60Nc2nHBnlPzjrgk1ZS43rQBXyfPrtAjif64Bsv9K1vf0c/9Yd+Vt/+9h/mwPhbbOCe6fzsko39hYa61gj0klhZsRlYr0bVWmU7bllUvoJFjzntQDweyH17cuCBDfyR+owsi+MW+OwJtjhs+AGEWO46SxnxEGuUAnjPEO0ipwE1NA6BTBLTswP7l/5e2GQHC3jjA0HoK3iIy7YN6AtwvCz0dzlsDwN4bgfVKL14fASVQI6gfHN2oftxpZ/hh6tCwCHaQ497DSA93EF/J0Z5ou153VvEIKk/QhEG9Ysq7+qgP3CBRXvQeoJQ8l6AVBIryeCIkP+IZ48iHrDXvDR5rZmIf7UAP1RKkTd/K2Kv57kMRukBXH+wGDT0cAXlgr2OPjTyRxaLvN9n7Dfhay/63ogu8BOUMrPHyDgOcr2Bt9gval2GgGdDQOMv0H2EmfpMrjT83fVf0e+s/7J8/dH7f0Yv5p9C9lBJCXVVShAPReuhUiaHqrZHQJ8yiwo8IlJSaIbXnpyx2U1ybtmRX468m5+QyfQ6Jooa90ge8qH60XHb5ZYg02mXTJWSxF/RUIBa+BB2W8i0FuRv6Os6pAnHGR/M5LeZsFwgEzK/hkw2V+Nh/WeXbMpmg8eH4BGq6KFUH+N47vmInIH6QhRkCRVwaklsnhqYJ0PNbpNxcFm6nJlFAV5EdFpUVcBzLAzokW6XRK9KJPaMr+iWVAVnqLWXybvxQlzElYBgTIFGH4tg2euhUkLR31OVkqMBJX+kwESGXtPj1WjPDJlfHVLDUDXwcTIga4FvMjbAsYkwoXxlhCp6j+AMD+U4FGzA2FVVgU4U6UQ3ZJ3HgbgZAcoB3FqLjOPot08ipAF656tB/cOfD90zYDCeGn5tyN+U4HWQL9rch2AzAi7OSd6O874Ajfg2GNMQfWCgTUInJJgmUDKUmeiU+CLcrD947YnRHbEyQVPQZhicBUdpIpYm1tOFuTnTv/C+IM8EHMkFR96dExgulwdi9kAu95gZWp0XqtDc+zlrhKbYS4WYNmL68B5qyJgV+5YBOSs6VMqiUFHyp6BHBRLhZnju+QDZwWcP7MghM7JBBV9LI35bAS4zbNqFNWZRv2iIoLE7iI886LdGyY/LCKGkr3OkP0uqZFFEdMgQ/UAaGnalpI9XMxFnUpivUbau6xGlD9jOcMRAR2w4kQNsvwWbSAGNUASggIZkWsl7yZTLiJAvz/HGIEhAe5E/XCd0nvmIOuUJdfxkXGTI5AzU5MvscBl2cE2KiBM+CBEh/xFPcRljwXfd1/h4wmnOo7BDP6wMgmk1+hBJbu8Bw1jfESHEOAFzthSplFQEYxdpwiZeS5w3j3wMHvnwxDzQadA3cXG1np5MN3hLoDCeu8stRf8jrgac5GjMpUUzNp4gOCMfXeDzDCmCh0RcNx3pO2BMx4/j33AgR0/EUkOhLNHnbKXsujD0XVuf43nqr9n1jL5v6JLgxwVdZngA6HpAlgM6HqnDkn71K8JEA7n6q1q0XnezW2zjBVm4/ap4ECQwRocIFXxdkLGWVClFNYuSzojotP7w8Zf0T23/TdXpqZbz39d/+OJ/ph8vr2T/zmqaiNGj57+BuXT6cWfh26LJfAs0x6FoPZL/BuZkFnJJVaXduW6sRb0kr1bLgIyl91X2fQN9VUmbaS046QSYgPjC2a7Istg2B2Q5YKsu07T078wj/nC82C8zxlsgZPB8YLAUvhuklu77RO8BOVd8g43sGSzbSS4Q4dnHYdgG9DiBpmkfySf+28QdiIOFds+rBTlmJplx/A3eY8R9poX9xBURCnQsJbu+4zBiL4A9ckWWzCJFdOzmcfAOcnmJWem/pEApA+2YgPiVFvIR5pLITRGp7PSDUoqU+uSg9KGwKLNKhT1tkPeihLKkzHvofhtUsij4k5Eqpajgt5LZaWU0DcTxel209mHuwFiPL6GSBvUfPS/OBz27HPneWAFrPeFw+AwdB/Bqh4RuaGD8sKr4v1Ivcl9K3T8H5vuBODsQbwdse2QROLVN+HvSAdsf8fkRG8+A7T9RTj0u5k6D6Q01+KDHehi0Wo86O1tpzY/cIwfDiAxP6Yw19unFmQxPztd6cr5i/QUfnxTGFnQuJZUMiIiTf3ie7N7wgWHBU8je/dbU3PlYb9LJny4RibHUhJkfIE6lfIVgAa+k/IoXpPoQY5wAPCrGDcrHG86d+sKz86QD9jwfbgbEgx5UwRJx1DST5+aFpGs0OthefaUPWAtgesZw3WiPEAqJMRGhkC+eZgpY7g4089rtsGAbzxn70P80hP+pOv8X0V++vtPb63tttvueEyfkWYj1BQKQln90MmTRV3wc1AAktXj9IVYWdEFc+ZqZKAfmrHmZXoOQ/Vir424gjketR0q+M0f8PdSiYl8TpxEh45akLVOCq200EZMzi7jlslO8fznC80jszUCjbhlcOg5QAb0ly4gqXTSXtsORfD/R4bp9Z5oTek/QmN1uREYgipIHoiETkiCOu4x3QO+jgTF+Z5giUglyErsVnbIURYR8pUIlUhXgFq8dvK4Y/s4k/eWp6J/jzIgp3+W2XLblhH29DhzR88D8dOl2x4b9K1+w+YVVaEfDRwe0okQFWccD4/Z8n/svE+6Yw3vmtf9i0ZZvvM1+r+3uBDvezWfBFtbTZB/hgZys58Rjso873aP25IQZgwf+s14TSeBAXj4QA3vOBvaUpjtDd2Gs5X6k+1ian/s68IIGvct8TbO/8HC7wbYBjRYpIpQJhK2MISQ5BpynJvLTAl+6pYcuerk9+mtgoRqIX2viUHKvq+srDoxfcaB4pwlFI0LGNdEFRV3OOMhtDQ6BEJBhci/gz/JVHMy0N6b3BI0J4ywIFjBrGO5kmEV27IFAPzpAW4Bd1KJKjD3b3eiP/fqf1bC91d/74/8DbS9eyEFmGAi0RMNAwaYmOycztXaSZSHwh81IUCb8ZmTdcki58YExjtnzfsSZlrlJigiFaQGKk51MU+8uGqEd6JSPEBieNgV9j3jUTQ9xsBd0HtppVkI7CZY+3g3u81AgIiATbumwLJO88B/2W/xx1w+L7+98YHynIwectqX5/Or1j/Qrr39fv/5Tf1y/942fVSW5nJ+f6cmTCw67OJi7WGu9GjSwCCsm/LPnwBia93facOh2f7+T/6bdhsPiPRNiJrhrJgvVil/JVhpZzCp2LvmgqyyjQdRCGbTjq+gwKMJQJKN4RvcSO1BnDsj2PpJAdkxoHxgfmZgFuS5WCwfGM4v6ouHhb0vitm7DhMcwQHPhgPn+SnevP9X29o1mDnujTQps5XhaYOD4mtDhFFu2kNTbF5eL3aJAl+fE35+8fqvr1Zl+/f1v61gtt8UORYRKppLSA0wFLXtbyUJ7StFv+QpeDJmMAdxmnnOPrybL0lC8PSoEwTBSB9cegNg3isceic89NvIH5Y643XK448PhfmDMz1Q3m0m3HPTfE89ObKiOqHEC04F2PMgFO7nfdGcqj4BIMr8O4Av8BoirAbL+veQRD0DxeLvJOBFBYaAnAO7T3IEKfQ2Q24HAPuP6XJdP39PzFy84lH2m91880TMOblfEKUNloRjZq4G9o46KugJGqYx8nEv3m41ev36tzz779KsD488/060PjPmlzgfGn37+uT778ku9vbnR5njQjrzlA+M9vmdF0sBG8eJyrXcHxh+80Le+/V1996d/Xt/6zh/R++9/U08unrNBe6L1eM4cOgPWzAnPixWbyRXto2odNLfQdr/0v4m2YUO5se9YcA4GfHnw4aIXIxaGIz/2TOTBBXkcE0sJvV1f6uywRfdFwVwpGSolWTxDSZ2bOuqHVHgZCMGxSgNja5EqH3suB9dLU5BFPRcWNg9CX9OUL2gLaDh/Jj5nz50ux6IeJARDA0QkdXQeAQiKp9I9TT9+7wOd82PW0/29RJ/wccQjhnH07oId9UZjUyfd3wIOwbAT0NRvkzAkjwj6FH0cVUVEB4lSUgRlpPIBIqlnKAEFw/QA+MYL5zy3vka4tBweV0tqGKpGNmbekHksZBURDyAuy3qixUtvX7Dfkdy1x6dH1q4ZWy6eW5R+n/C535ugk6XzGOBR4Nfwh31jioGsCS/TXaDZ5ybCLcbxO/Tm7h/pvzz/f+jL8XtG1R+7+u9oHeseC4mBK/l9JADWq0o8ViV8rF+WUNcpi6hI8IKc6g0f0wAAEABJREFUjsSl88rOayHyHywv9glJHXiAKsH/QLz6wHgP3gyOnWiZDSebJ6QTvkUDMoy1qsBXxKA3r3hdvlxar8l7AYRYiAC366Fs4C/AjN6OT9vDdmrY1fFboZnoiWpdRo9zu/WPlKyn+XZg3a+lqII8UI61MG8r64vtU1SwR0QoApD62IExI7FQwc8MTxOlgnmXpAsgrWeogjeAMw4F+kUZCZYQJ3j4DgVtCY8CXimMgZ7LhF+hr5RUEWCaCmpi/ANQ+HbsiL6gt5gnBxojE3/gg3Iwb4+FnohvcTXiJihLBnIB2GooqVrLSfdV1cB48w5wCv2V99WAXaDtchwGxlYgsVEKNDX8YRuPyHBGzjzvH7eVPQK40DBP4xCGHd9jLJYVskytxzLexY8LMjZx0eYx7hNtESG4ASGqUqTvUxmBPCHMqCjSCUEPV2N404586/VyZm/RTI9elxM83wGx7Njypt1yzLx7z+i11ofGkOj/lr/fvab2/aHjHVqQUeMx8U7qZlpEPyzuYyb1ekP6Wh37VYndk/eIRO6QbWK7l1IUvMzQssw71oMDeeQIzNBWCPxE39SA3wz+p4ca86XZZsJ6kRKGCMqglJLUHcgXmBzgPYiNggwFfonh0riij9u+TNYLxBAockmzmHpq2A5W6KeeK22LA/upA/niCDivWc4Z2y3I4tALeEV0CoIAsgV0DakTX5oFmDZ6L8TTjK4TvrK/Zgw60wY5RYQSeilK/eSF5p38Ag33RAT0AeNTj/Ao+LwTpWGXhi6UnZ/ksYgBnZDJzDwafY9tDYVC/AkJkoIkukiwoIR+BGOliXz5CEfXuw5z59WsC8qEfDW5NCSvDMe/oeAlgjJo5G4N2XjMjwCN2TamhJRQVKBLISEifJCB/iM5eW//9Dw+kdfnDvZjYcDQ80Qw3CBVFKnMY7cPQ7J/SJUSKilxQ37p0DiStl+s44EgP+B7w4StbEPMJhC5g3GMDKknTHE5EfidqueZDyhcWm4GSMgl5AiPJPiyqNskEaIS8y7TOAr9/PZP6xc3f0a+rp78V/o/lX9Pt8wVy4CpZPNM2MHr1wFbbJHV4LXKbbZnRsp7S/+4vxqcs6oKfDy3KjyHobD+A70tVdwGjLVqxQ/jQx0safe7+Rq6j7sRWm+fsctEDByR4UhcH7DXkbjoH+P4Z0LmGTkba98C3uK5DKCivIbZdg16C/u1VDD3R3ivWa8GjbV2mTCZTpd5NpnGwmRdoOl/+nFinT6yzzRM/tbGODP9M/2z2ykP4BgmZJjptw0FP0PCoJYC74o9KvwHrVYr+A/wL2AFwcftQcgeJIzkkLgAYeC90bcAkO8xuuD05pH4M0vIfoWNnH/8A4XIQ4aoUrKWeE1y+QhlKBpXo4ahMibky3IWy0lbKVgrRZ9UiWfvf85WVQNrZDG/DIEiQl4r1rgLDmSfPmHPDzx7utYlh8dnHDKvwK0PMNSiCu44QoezhAG6nVYIm7c+v7zWHIk1/38GHGfHbtuZw+KZ84ylw2S/EwO2da/jk5m2mVjxnEjsUuA1wmu9GnV2vtKaQ2PzT76BK/KcrQY9uVzzHYLMFyv50Pgc3C4bStVM9CtAKiLU/KeJmGxynC742P4w2Ddtae/6qHD73fji8QgQoApBdRAXPlVIEYEP4SVe4HWi+zAUX+vd5X4JdPUaDzgxwrSbmmumSamHCxQZOZICv7l7Zs4cmVO2l0cG7eJ6pIU66gCdU9tJFlC4ochN5eHmBSINJh2Qt3VgTBN0mhaIdZ74bbc/8p2556B4oy9f31Budc85ifON57XxFuwr5M0qFeI38Vnwrq54SFHU+OGkj+l6LEJU+ZqZJAfy9oHc0OnQWAjWsVbOQgb5h4Q18+9sHIldYrEWVeiXTCV2yKAsoVLgEeJsZybuJsoFFg2gzfoQcxO8JuJuRq9mEb4ODVz0p0C2kMuZcY/4M+McO5Zxxh8T4PrCfBd8E30RQdllkpug0ZCjMVeWDhN8p06H/ghwC7oAD3M4AyL4IoI+6pmpiJC4fVCshzUFSfXn96GDpD8zzHI8L13WhTV55kfChTk4cTh7hO9EDlqwA8qB7/sCGf+Vi6a/uEFVNxvoONGY2UdO78BzfId/tsTBth8YH7TlB4OdD4yZ7+Ztu5gEokMFYU8Cy/PC+h6xvf27xccH6m4PdDP+jP0c2wdo7cnPpnsAxzZeiCvTRkro+jYX3nCO22f6Tav9hHbgIYL7/wHAfphVgf6GjEDSkNfHmdg4wUIqfmAAXd9QPLFortEnwMTVo+jUt+dw5e7uXm+urvT27ZXeANfXHLpsNjhl0kLAOPCs2EwQWLmTAotOtKBjBuZI2Q2Lgi4DvhHpJ0YVAguzpRpt/hsa7sssSoWeXn+hP/bX/yN98d1f1u/+0p/RfliLZiUGLyVVMgg6Y0oTSu9I4AcmpWWISK1q0QWLgf/TkvN1amRSJxuhIweud7e3ur251s3VW91zcLjb3MmLLgroBKdCXGHgwU3tqxstT0jY8NQaajIWgENEPSKUyBnU0/VIPb7r8WomAzUWlInDrv1+o/32TrvNDXCrw27L5Jug0DQUFvL1Wu+zWPy3v/wtfXDc6Dd/9k/q/un7KnVQoT+iKIDMAq8qBVpjfyenzW6nu7s7XXOIdoOP7zckwe2BxHjQHeWOyTHh3y5rhkoBMsWtx8v2PakciqgqdWRRP9f64pkunn2g1fmT3oZWDGnYBPAAgFo/8DuwqdpNC5PzCBy0R64Deh85gJr2d5o26L290mED3L/R/u6t9pu3vF/rsL3WMm0gf1Tgz4VNlv1/ZOIdmXAT4InYN0vE50xCWQCqPa6+xSHPL/IDxG98+B19/vS5CoGRJRURErcfuIT4RFoqDbnFFfGIc/IzObfjzNi2T17wGEH4tN7ucQYaug1EpKvPM0aCSyNUpQiYdkhe7KvAJgsHwpNuOBy+upv09u6oa+o+KL7bTixcUz+c3LExna0YGSgUEtAMvDd1jshCyQsmeFfvYjy0NXBlAP9UnugIOhHh51fg9wfQQxkBDrES2CcJlOh12mgXEBGQ+geh0U4Y8LHdtHfC3G60vbvW1oe+5JodP2BsAZeb7U43N/c9H7189Uqff/aZPvnoR/r0kx/r808/1pdffEL/WxaLnSZ+RNjtNrq5vQZusNOu83B+KSy+67MznQEXwKV/XLk409PLcz25OJcX6MIcSnYAoUFSVWuV+VdZjFOIo7vNojt84QNiQlgzhp3mJh8wbDjcv77b6/XVVq+uNnp1vdEb4HazZ+yRReyoiTidO8zQPcHLs3NdovNMHnN+7fH0EFeO3YavsKBK6isI8aF1AkxOvcllRlMgOV6XcHQz8OHQdGp3XyMWF9pm5rrniXn2ElzQGB3QAPBRBCVvNHI3NYSZqX327D397BefapyP8BFXAA/VXpMiaDOIUg8X7xFBS9BgoODNzxOEIh4AfSOiN0cXrFE3wIfCstg+DFDFOCOHsivm85pyzYfD2WrgwH/gx69RZxx2rXlf0W6cEwz4fOh9K8as2MAMrBumlRgzIhW9DEWEeOjxgj22UG8ybmZKQko6LNMpLhZ8vGjqdm7g4yPolZIyDC55tx4Tvp/JXf2DEt/bH27zWEYqS+i/fvaf6FBvNR6fcmj8z2ocks1kamQ9IGzlC3JIIVnc5FEYFxkKcfEgVLs8B4LXedKblAPxeID3kbYZsPw2t+NwZpIe6XOMNGId95NHkOhUUW/r7ehmfsiSkadYhAgWOfGmPmMH8/THlmkeWfNmBLL+EUEMB36kLKFAZkwJr+UdD8wCFfUreBoouJGHHsvCS+dndwzYd8BGFRiHwodngX5RQjsz4SEgkDUYAwSgr66gSpMMyZia2XGTekTvJRCFjPBH2BB/aE/GpcuQWxRuoM6LGyhCBTvVkpQBTXUco6CGDL0OZiY4GRp6mSpuM0Qw7mvw0F/5cBlr6XqWkpRBrAG0m58/1Bvz3PE1Y9CZ+oTPD+yd9myQJ9rsd3E1fIxmsviOI9uw1lQgj/siJFh0Ht3G8B1ooBsVGnbBd9BYOs1FC3Eyk3cW3ht8G32wUaQUEUrGllJk2xTq5mWZCwQLMVHA6fWQUFf58H50jB4bHwozsMjr4uG4sK7wjl7Hx/gm/jyfJvgaZsq5y4SslriFeJWvUMCjoFtRliIBAQjGTUWtJSPAB68peRa6qmo1jMTaoNUwsDeq5JjKHK30BTgeJ01LO60dxM0iuxwZaFuwy0Jp27j0e8NezguzbUeeWHhHdEYl9EIliwqymfeqDidevNtWmaFICRGFkMgNL3g0pO8v4h34g3d05OjN4cIPg1sog34KP+WmBXrLo9wIZ/ndHomMIEYEr3BFX1B9w97vBrpoMYYBonpAxx+t56uFPIHq/R3yHqATkt5dnTQyYJ5u2yMDnF8WN9DpcY9gPmkmhgcKkYEdA98V/E4du8UjhES3QnoH4vLwiIfWXoQCxHyACN4f8RjJK3RCCV19/eryNS2Wv+u6oAOADo5Zx2qX/WEMoapmYtBkaG/1a0RAO7r8njuV+ToALk9QVDKRoShLSoy3eczDeaCX8HdMQkqJHuKamTsN2RioUkLOhdU5BaBbR9aIPfu4fZ9vc4/vJiSDSAIlUwXczDA6QB9P33R3PkklM3v9V2/+Bf2hza+5W997/r/Xfxz/Mbt9qbC/acSv5TRPl5ZtQjZE1NyC3U1IgW6mhe7OhysOEVcczp2tqs4oV0NqpG3s/dR5Xw2nvvWqqOPx3bgGdxiKSgaQ8JdNINtgqEUD40uqXw0H2X9dHoSZyEsHcqvjcMIuvU7pev/Pw8FBFSZgU4REViFHZJfL+5QB3gX6sFbDSXNfLyfxAaTsWuIl/w1f6oL3O8DuAVgsj7Up/N6QkhHGppcXmAYI5lFL4aC1sp84gXnbNrVK1i8glsX1puSg1/8lm6HXQ7SZHh6HyQzgDp2YCN2iQ9ofkcoHKPBO2uiVkW2/RCbHScW2tRiX3gxkyB5zCX7tUGS/eN82rgbkLqrYKxkX9C/iCsFX4lW1BHkRGJK8nIxN3ktvT/pKSgphmybL/mjOGWVm1pIjfjvuF74xZk34lFQspMNnPANAxoRIcYkOaWKS7F/r1eMCH3qswe+NWBW4mEt+91p0hPCB9Wpi3i+t0R0KaPJ4Vy8RsswDsTGiT7dTCUl4mTEzfAwLpWkIhWiW5XAprl42KowR4KrB9RNINCsCugY9XsZqX9EyITe52/q4DgT1oHQzyBjiNMbyIA7ND52dfHQ+PGnvqIjctIDYAR7ckGnv4ERnIcSWk8+o0cuT8Z0K5QOLh1cFleDZIbLHVMlCCURR0ib6vdbYR3vOlDaci9zd7frfLvYZivNMIybMX1w2Tfc5PnLbEd8dOCA8Aqdy5mxpkWPIdC1gt0uXrcFNHfoDYpEpgyJket2PVt4D5avJh6iLmnCvJmSZyDOw1dzjsqnLx669nogAABAASURBVAQwP/dzRKJgaEl0hm5Bz6KUY3Nm33QgtidivNPp9EQ+X6BtmKFrWCgXmSYofWwXC7q+Tf8RGg2WfUFGqtyhgCcVxoU8zrI3/Ou62//hYEruCQm5ebCuSP/vQ9Ef5UeVPzGgJARMZ4bWAtEFpRoRgfflKxQu5OH/0uWi7/O5+iOgIZthYXyHh/GzaUB2ho4HZkbPEQNr11BSNVOe50H7OzDxDpJgZ6lNe4am7e/8f2R9PJDvD8SF18gdZwVbzqJ27LldP+K7mX5xRUCE8t0NQdNr6LUgl6H1snUtOt7jGA99BHptB78axyiIr4IeaflpXJARlfFJ48AYBq0DHOl8d2Mk1936FVCj3b9Ubvc73dzc6fOXr/SjH/9YP/jRj/Xq9RvtONibUHwmqdmg88MC5jF2WoSNWZCxaSbhTfSbT8l8MHRRUO8HxFG0RFWUgeS90rhaa+AX3ToO+vmP/qZ+7rf+S/32r/wZffqdX2FiLJ1mQz4qCiyQJeSEKRQ/EPA+lLnjYOZme+SQ6KhSpBdPV/rO+2f6zou1vvXeWk/WoZlDydcvP9cXn3ysLz7+oT774fd09fILDmfv4DOrOwNDdx48Enkp5KvZSdYdWDos3dAPYoGCYNhAwXREgMyqdD2LAjkjQqE8QYixBmhA68BB9vb+uv9bvrdXLznQfqn72zdqy17rcdTTJ8/0/MX7+iUd9E9++bvafPtn9f1f+xe1+sa3dfnkiVbrNVJL2/1Bt/6nJnYzi1toT0K455DxhoOsKw6vXl/d6OWbK11xAGd7bUmI97bb7V7G8fvxcNSCnxvB1H8B76GxaCayFgN2aOiSddAwcAB3+ULP3v+uvvHdX9CTF9/SeHaOLA1AN+OKsoPkX4v6G0bzAdtrZPrky2t98fKtXr/+UldvPtfNm091//pj3b38oa4//75ef/zbunv1Y03bt6plVpIsSDvQEnG26MDk2+0m7Zl8h+PEwdykA8n+SBKcyW4TMlf0+cW3b/QMef7Od/6Ijk+ear06Y6OxUkWPiJQU+L/1ROlxJ30bbfaTuEKIjV6ibQFv0mE6UgLLpAU/LugJ4rsbM0GVVwY6fprLjtPU+4gLx5ihZGJjcSC86NXNUV9cHfT5270+e3vg/dAPje/x6+6w6IBfmWLIEookvpA/ImCEjDyde2b8N8NvoVwoO++mkw4PJajcp3GhoBOgjA6p6HRTSWno78hpeSNCAsJ9BRzkSAOxHy7RLSIUATDGC93huOPA9Upvrl7r89dv9aMvrvXR59Q5BH7z6Y/09svP9Pb1a129vdEb4vTVq9f64vMv9GPy0O/97u/pd377t/u/U/x7v/N39fGPvqfXrz7V5v4Kn2+wxSTYUM4sLIfuF+vf2NaN45meMYc+/OAbevH8PT29eKKL1TlwBqxVkXHLYfVLDkG/+PxzeF/r9u7AnDjq5v6oaw7uv3i91Y8+vdEPPrlG9ntdMaccw4dplu272R316u29fvzZW/3w0zf6/Y9f6YefvGa+3WnDr9POiTO4E3lxYoU/+gOLReMK+c455D66jb4DMXyC+XT4gTOtx8mzdhxuouCJbZsws04XjfjZczYLdXYmjd2C+To27X/jgYK8C3N8YWMwAUfNDwtWa00QVZRBWUbqVZ7ri+AGSY9tzKd7+j99+p7+EQ7tCzKb9qnvAUn4PFLRwfVHcFtR2FERkkFfXRGntkCpBCdLiioIposUZsKbeJ2xy4TNhDxDrfI/wfP08kzPn6z1/tMzvf/sXO8/P9cH713oG8CH71/og+cXek7f5flKl2cjQLkGqF+sR52vRo21qjh+kaVkknNSpcthD4SitxWNw6CR9Wq1GsgjlVxYOm5Iss0P5NEtvzLcb3a6v99qwvelFPLOIB9qr0b4QNe2Ozh3ocuMLn53ecSuBq/kZSjaXl7pb3/nP4O69Oz+D+sXNn+aHzoGjXw4BAaZPJ4xCzmuAc61kRIskNnDGpln0UyfcwIuR6bWc8mOfHlP/G6R40gHKQNcfO5hiv606d1uux/gtUe/HfG7Y81xLDvPGtP8SqYG5CqJAIIO/lrsL+Q7EPc7eG1Ye1xvEK4lNPDBt14PWmPPcUglbQzVRA7fI9+RdX5hc9zQFXIQpZfKQv/sXI99XUc9JTIngliGFbYbau30aw1ZJMdU4VELmBFakMH2M6/WQmI8pGk/sREXqIx1XxOqkGMWZFtYAxoSSRmpAlKhDPDd6B6i1lWAcQjnPBglVLCP9S6ue0DCq8GVW/DnVXQBqYrQfKfLAi0w9xwUV8lQhc5qSGIxtRoqUGgLZREXxDwwJPOdWaOO/MizJ8d4w3pHXrq63+n19Vb+keuOnHbA1ovltCxQ8B0IY3Bc2heOFUJV41B0eT4wjwZdnA34rsh8zcdx4rIRNAs+mpB7opyhuwAiwjC9DAW/1FrQYYDmwHwaNPI+oBuFup4YY+iQGqx3SVXgCH3Djg/6O+91Ngddsw+8B5yft6yXe9bLPXF9QAbn4K9kwD6hflmOWgpxCwwD8VKBUavVCr3WlKwTw0oBjvAHFWQvCuodIlVKxf6Dzs/XPR9dnlEC61XFJ0UFuQM8gzBUFsZUcqyi/7C5J8a3hv0sz8nDoZGfW4+zCZ8djwfN7DkafhQ+SnjbB2vmzTl57OxirbOzlYahii5FqJc+3GngT2wazOPQbXGii/mIjQAXWZCvZGLXAo2CDwbKih1O73VAh5IK8EKhhh8dB2x/dMS3R+gemYcTdsayXd8KfkLTYzJCmQF99b6I0OPluSJ51KkF0kJl9neNvR2yQntm/s/wQZWO6tLyO556nDHIvI/kgwN+d939iCqvix7kH03ScTSEBuKuII/1qJTrVdH5WdWKXOS4S+Tx9BGMWE5VkHcsqRWdq6GAV7FRgU6iU6rQXktRgpPgRgR8JYXU87GkDEFHogtx0BoDLkCXH2EXeC3wnfDVgTy72x/J0TMxAC65KTPhVeAL74FyrFoNA7IM8royDlWlJDiBXEWOvTXr2kCcRRRFpNSZh2ZsucdOG+bNhr3l/XbWnnkEglbgr7sdUonQmQnNwhyt8Co6W1XKlGXf+J9KI3fc3R/Yv57kFdcK+46rVB2yywIJWDe0A9B5sU/x2QIopPX8TP/4y/+Rnm5+Tr7+7rf+Pf16/U1ZjvN11Ro6RB32MI8jNpmFySSlShZVZB6AOlT4DRqwz1ATOQv5qerp5UC+qjpfpyCnVY+BBK/qbF30hP4TTrIXiA5uP2N+WQbTqiU6PbefQ8TtK9pggxRCNwnV5PnAVEBWqc85vlP2fKf4fzK6Z/07Msdn9LfqtUirVdFqPNEeOcyu0EzsjqU0EQcH9hIT662Y+wMHxSOByRB0SOQP2ca1Fg0l8VP0tgEE7zPGcZDtUrJ2OyW2ykyVWlWHQeNqwMYVGwzQK9AI8JpKEdCItUXj0LRaSatRYpgcQhGhRM4CmF5EqBugT2MeVs6g4E8qs3SoWdlzD6q8e17NzNeJvIdKWvUcipymhSFjbuAK/qmxJPIYQitkvrhY6fJyrZG9WyJUY8xMQByx68S4OaRgTMOOCxK4b4bmCWZZ2ISpbTwz3/b2EfuaLevihv3JPfF867i+O3JoeNR+twg0FeQ2/zPLAO8nj3C2Yi1caVUHFaIh4BmNp01heRh8YI/lOXdA376Wsk7dsAZf32x1TXnD+nUD79sHuKP/nvqGfdYe2Wb29P6LIZWAWw1V9m/NNKcedzO513uliRJVZfP/QRDYjxAR0rt3ydWIUASQvOJbVMGtTXPPTQt1caEUT9/hB3DSNUh1J2CJF0OAdgIEodbHB/ipUMLH4Hfn4YbQjUHNuMCCP8335LNF3lPM2HHBDotxDQ/4Ar91WHBt49WgfkVE51UyVEsCpc+JFXHjuTFU3vFrCaTCZ5DH141vy+V06DuJqdeEOIKdfIGpxPaC55F97abv9Te6Zb9/d7chZvasX5Nm9h+LDyoBEZQVPqtx0AiUUpT8sVEs+wyDPfP8brvT9WYr+/3A/PePCbNmLTFrakd5/3ZPrOxZH47MH0zS5Z17nDU11krrENh4gIfXAfNcEZsj7+a3I/dvyflbcv+OfLQn959oNc2MdxztidfTmk6bzcq0WRaysAFdtCSGCZkerfhecDSErNs4EqO1KiPxXev2PLCwW+6JOWAf9gHYsGFYvzdsYHrCD1IqomD3FNNab/dN/8Fd0Z8cmz4s0sy4BZAWfBpaDUUj69bA/CgZjJa+VU/wZ6+/ilmP6bzgSWiolFRlTEKzlOjr27PLUS+enp/g2YWeP7nQBfusWquylA6FcQl+REjcencFMttmjW+ERc4pd5y13XE+dwvckFvumds7fHfE1o3BSSyVkkpKmZ7wIyDmsn8IaL1c1O3TbdTkbrOMCCUQEQwFdILe3+2jTrcOVQNgPhEBFiQgQxqEcDOYKY100v4wnjYT+Ro06nbkloPh27tbffnlS/3gRx/ph/3A+LV2HCTP7AwXFqy2LOgw68jmdQIaRs8MlSxq0JkI8IWPQ9FeUio8MosCUFRcWwCMTvDWkYTPgfE5E+FP/vp/qCe3L/Ubv/av683Fh5qYBXaqndtOkitCnV6t0OPlQBTZCU60dsg9i3HFgS9Y/L/7wbm+/eJM336+1rOVtOzv9PrLL/QFBx2f/fj39TmHTlccIO82tySDGXE9I8QVigwVICMk80ZnAc0yGVx/dBoYUiIbgI6ZlbFFmalEFpcRqeCPb/mBMxbGz9A59APjG91yWHx3/YrylTYcGC983K1Wo55fXupXrj7Tz//o7+rtn/rva/7H/mm9+PCbev7eeyyYT7Rar5EwCMqjbvsvYhObFPHRId1vZt1wIHx1s9HrN3d6+faKA+Nb2ncd/46kc00A3wJbbHdkMs/oZx8/brIbflyQs/sB/zZskmVUGc+1vnxPTz/4bj8wfva+D4wvUG9Bngfw2GhqgFtaCN8jF4nu9dVWn355oy9fvdHr1690/eYz3b35WPdvPtL9qx/q6vPvcWD8O7rxgfHuSjUnlViEWSVsODOBDiTqnRdT6Dm5HUhCR2LiyG7Nv5yNLLK//PqlPufA8Hvf+mm18ydaEW9rbDaOK/XJn0XN9PBH3+ih60ziXXhv6Cuu9ghUZton5sFxOuhInNteC2OMi6aClGw7VJUY39t7iQUohQXcFxHoQoygUJaiGePc7RoHxJO+9IEx8BmHxj5Avt5MbMZnFoql/02qCRka+Bmn8VCSFGYHnUZyXTSD85hQqdLXAP0EiCuUEmMNAc3g3ZC0dUDOeODTYxl5w0C73xP7ZSnKUlSALKnebxxDWFvJcX7PDyNvrt5w6PpWP+THgtOB8ad6/dmP9IYD2ysOjN/yw8YbDpRfPx4Y/+hH6gfGv/VbHBj/PfnA+KMff1+vXn2mzeZKh+NWYjH1QWmLibxhvxw8XdWiauTA+Cn+/+YHH+j9Z+/pGQfGl+tzXfLlA2reAAAQAElEQVSjwQWxMCDflpz3xWefcED9GQfGV7rhwPiWw+JbDouvb4/6/NXmqwPjV/e6vj3NH8fbgnE3bDJfvr3Tjzgw/gEHxd//6LV+wMHxy7e3zLODJsejY4XceCRnHvn4d+zeEEd7xj8hB7ltIqYO4ByYh3ti+cCC4nmHiDpZ0T4kCLn9bkB5fEoDFccdJlcwTxZ2DBM7lYU5iNfp5dkaua4RGzObgoUFfNKEXA0ZGn0h4qkUFXJzJCst74I0XZ2HcUzvDfa7HUd9eP2G9hNdV4wnhSKKAkEiUv0Kt6XyoS0ienN/QN88XH8c47LjpvEapJ2bQfQNk4W57w2H5RnYJFxenPHBdyYfCL/gUNgHxh9wQOzD4m+8uNSHwAfvncsHypfnIx+OKz05G/XE9fWKjcCos3HQOFSVTJl/pRywhcuwHCFZJueMAdxVh1Eux1pVwBXXRP7xpm+73fc8e8cGciKn1pJa83GxXg3yB0dlg2L5D+SwI/52Hmn4aiYmJnxiYDqqDEXjqur1B9/Tx3/4r8jXh6//hL57/GPQCV6X7kPzXRjbMGbQDDtF0h1uacLF2JGZQmXCfkdkOhCXOzaFG3K/D9j2vM+MlxkLIgAmh8jJxzO6HYlL59o9OXe33zP/JjXkNXZipwG9hlpEIbM3064TOlrXHR+/93wEHXlHKtkOqyG1RsczYKi2ZR+peW6sY7OO8LTMmEekTwmhXHe/8/yReTKjTyM2LGyNwJdFA3KMtl+tyFMAiS5ZzlJCgbyO59P4RaZJo6QwC1g1RfAGXlJpEnZc1O2ALU42pzVSNYoig01zyBetshln7D+paYK4/91G49QhVGqgu5RMs6RfXBY/KFOB7RKaADW3LdhigadRU1KB11CyH+it2CSvx8SGvEOXLvUrpCjiamTIRQf8tCP33O8PusMPV+wXXvPD7au3Gz5Y8SUHxg0+zUwYpQjuUMJwIW52+GzDRndhvRuw6wWHKRccsl2cDfDGb8Yj7yzsFRv4DTyvQxPlRMzNlA07KCQM1YuEeK1F4zgAVcNQe1kJoFJS3PgtTkBbpaGioGFC1iPgg9ZbDr6unbOJrTvHM+AfQXbEzoH48J7AH14Lctg3nTlycCvR07zGofLRAdRRq3FEjpVG9gqr9ZnqMCrKIB4KZA7iJ1WwTVFEqhbGrUadna05NF7pycUaWGmNXgN9CU5kSGFIZZY+pvE+IdMO2xs2lFtgj9yOs5k5OWH3Ix+SE2vDQpwL/5RQj/EzeJ77sOL8rPO2DiUlHxQjpoL6QmDZTns+Xg/QPhBH3MQylgiLFOAlYwAGj8g71gL9ig2qhrGgf1Ghr6BDhCVofTyiMx+ajhA8Qv+IrRv8EgFrhV4KlUOWBZLy+IRGQoRbnRL4DZ14AZcnYs18SO35qD0C9h+hK8Knz9HmD1ajPcSY9TPPGWGOwB4dbVPInuiB63hzUYqIsSLLFhFuUpbUalXxW9WKeVSRPZj94V6IBFAy+piBuWuc1ap0u5RalEBNypIqxaUh1eMkdJKhl02QUVhXlGmWH9qW/Z0deLfse/Ky97ZHx4HxJEUkMVM0wG8cBmRF3pXLUWviYBgq/ciQwndJW+0wDAW5UhEh/2k8J+aND9a3zJuNDw04ENt134W83qzG2vnAUok9hiE7vzUHpWccsDrfWP47Doyvbw665SN4Q/2A3OIasOOA/0egAgUaQS5s2HUB5sbTNkDf55s/rF/59F9T3b+vcvaF/vwf+Z/rR/UTrWthXS78sF+Yl4nUTaZ/sH+JD4bTFuhWNNaqik2GYVTtslfkR2bkvjiresY34ZOLcjowHhv4Qb/Hua3q6UVlb1jYGyT8pLNVcGiczKlB9vWI30d0WGHLM/KeYT0ynvZKO6YVqrC3aoDIta3PCdv45MtJtvWWg+OT/Itdjr9CKx8WE09rbLZGXtsrkiiB4Mx83/P9fTzuwT+q5MKhrpAfgPeIPMMDVMryMH4ckA1fDdiiDFWlVGUWIDuUUjTQPq6s38jepMp6DtD0Dyv+586G0pBPGmqTD43HUbyHCrIVFDbUhB51bqI6hJD99pzhhWkXijAU1ayMNVBXVTCPZ2Ju5sAqFPh40BqZTLcxj0WMJGMHy8q6NpRUpb5G5ovLtS6fnGl1Nior33Ap1timA/nySGA0cTHG+RVLa7YtmUcL/V6/mmkzpiH1xL5pzz7MP2b7O3jDGnJPPN9wWHzLofGW72jnomUK5m9BzpHYGHVJHPR95NlKT85X8l9EWBET3SboQ7jLACsOHhvf5TPyTcDMd1zThu+GG9bgq1vWX/hcs2e8AW7N/xFYp+/As14zemVIQybzunRb2R7CRs36YbMja8TM3PbcpEnvQN0taEtFEOmQUiRt0UFcQXsCoVQGb3Eat4CB+aDXLauvrkDH4BVoBqqU1lsMWADLdpLjYewDXbAV4Sc86Jox1CO+c7rBOvf9A7rP6Lc84vDeAPM40YcAfY/19sDXcoQCXaTMogoMxOEqB4114EeKQSP1Wio4iSChTpb8MrGeYU6+mdCed8ijv/plsR2nfjmyPt9zyOu9/h2Hxbf3G205WznwI8TED78zdJZJijlUI4mfQataNZSEp7jgiYGs5478ebfd6pbvhg2+957c7d027OK8hzGO99A78vbE/DFtjos4nNYJCHhCGrop67VmvnherYbadW7458C6smEvtyEfbZl/e9bZiTV8IXaOlAbnrSP0Z9owPXYJNQ6JOzTiBjoNsxMaEvZ2GZIiQrVm5zUMg5J9kuWZsMMRPjv4HTwPMSioDGuy35dl0QJBbknBn1QEcxteE7azLJ9zaPyfb0L/zpNFK8GWMYICaUGrIYGCzqnH2P0XLqT/4kbamWgwAHCMzAjk0vyL/QCUEjJ4jXt6vtL7T8/04tmF3n/2RM+fnOuceT7gt1KKSsKDMUGphKhvg3hIrHAAtjlguC1xcMsZm316w8Gx18p77L5jHTtiW5suoJUGaFkmi+sYXuhc0PEEthM24t19sFHCzxCUETwBvxsc+5iG+aku71irLL/5gObhQIMGglL7h9zN43+i/YRKO85zMnXw+6Nus9nobnOvrf+TcSbDno+MI0nVC1gDN6CSBD8FQeTxTYGyTmAFwWotBE1VZlGLIGGHlFWVBX0cVyplkGh/+vLH+mP/zX+i1x/+Uf3dX/0XNdPeJDUsdgK/+B2g2m/GuWwYzvJMzOo9xt8x2TyxKsG6XlUOAgY2AFVnY6rwy8y0v9fu/kZ312/19s0r3d1c6bC5Y5Lt1Aggc+ikEaDzxlnmscBnQefeRp98hbElT6YDCePABJynWQtjFmRnCDQb70Z+ANob/TMz3BsA/7MT++09B1+3ukeuLbLs/TcO+TgIhd6fdvrj3/+bOjtu9Om//G9r+cZ3FVlh3OA7sXk6cJi/156D0QkZLFolCa450FmvL9j4nSkHDpSjYv+mI/aZkHFC1wkBjySGg+1GQG+8QBHMLvf4+UiimNiszOBZ5q67GjrNHFAcWQAP8N9qt73T/d1byo1mDrysqeUAE+zTm+sIrW4XbDAzifbIu2Eh9EH/7d1WtyTa+/tb7e/f9n+GYr+56uWRg/4ZOzSm4MLH6IRMR3Q44HP7e4et/IvbDhvsgQPvE/J/++5KP3PzVn//vQ/0+eVz4jBUSuoUn4V6UUYgY1NDJstsGSMC3OwQkYrAEyFlut1w6stSVLIooZmFMlPF9XTdkEraknER0elQ7aVCvuUrIhQRVEnAPDE39hWbiqY9Pjjgo4mkgsnkvibLDDSktdxfA0LrpEvvg5jvBm3e5ZKx+oPgPqm3Pj5PZVIASvpCEZQAjZK+eg/aDM4FXy8jQglEgCvkRfjZh6W7re5ub3X15o1evnypzz//XB99/LE++eQTffrpJxzafqrXr17q+uqtbm6udfX2rd7wg8Lbt691e3tNPrrXfr/VkYOPmVhYoGsVIuChk01m7LVnPm78CyoL1JHFfkH/BtgOQbksjXhdoLXX9c2dvnj5Wp99+UZfvLrWyzf38iHK6+ut3t7sdM1m7pYN5IYF1jF3tE/g63g27wnn7B3PHKLdc1Bxz1y6Y8NwB/4d75u+QDYiOCTsZQhKww85xP5Z9KJDTScdEE2ddmsnfwq9HgAKAk2+mh+MAo0nLxE6xZsYwFhk1EPeouXhpp0BC+0zeWDuNpy1gNto64Sg0/n0EV/VGAZdGql8efFcL25v9Iw1gpY+7PQ4obitQ6d1onGS162hiHClD2nQ632UvZHHqZfK4w1+RPRxESH5zlBhvnlOr4aBTfSKRX3Nx8+o1ThoHGqf747NDnmakxEhGcTVq6GAVre+ZTAgWYSlerAXTlmAUxft3F3T+BqNCMhGb4gIhWuUzp8zMdJzby8X7N1Elwq5o7JeuezwKCPyMFy2zYJvJvz0+9/+i7r64LfcrG9+8k/rcuIDGyJGLSWUVDKl0iF6aZ1MA0JCfLQSYlsn8d40Ic+h55m5f+BOD7ENFraLPoflq4mxrQMsZX4DG7QBZpY7aTQUhYrEM4QYoiK3p/EQrlhXOiJS0f+AkqESRe4DxYxkm70DcZl+hhIomSqmRxvEJeg4dGfPcyvJe0byRHvLjf2WvnYsmrHjgs4LeI1B9qdhQTPvHaz/4gYJmULZ+YWCUlwzuWWmf2b8DJ2Z9wWbzebhOu2mbTCtyTj0zfBa6G+uGwcaDZ4BzUceBR7Ju8hPbg9rQJsohR4CuHnlCWIWYYfgXfhSOnZerdcXyehq8FnIPK2/LTwb/U0TtgKd/hMe6L0P9N4m89TpgpsmZD96r8Ae4sj6u3gw3RGhmtnlSEqa+m39bceZvc4E/oH12jayPIYTkwaX1l1o+3q853IpqQqUEp1uKVLFDgVepYTSwPtptGRRZmxq/TvfRcLMtDdgoQ6gWO8TfWgKCu0nWzAUGULmWQdyxlhUx6Hnj7EObLIH1Vp7f9ZUoGcguW/ICtdCVcoIlYQO8ChjKW5v6lxBtk0EfyXt9JnGo+y26+ycjPALRHvMMMb2ahaSOsOIS3VZai29TOQRvGFyKoIa79y8hxJ5IkIhKSJhnYrgjToVN0riXaIvBDp0i+xXQ0nG0JjF46QFORbioeHXBVmpolHIJCJCEYBVljqt5L1kKIBSTEvUAT1eDRsywHQprKqh6w1KRCgZGxJ8dOIPQpcDfOMhBr0h/+lyGj8khsqXceDCWOlUp6QDlrQ14uS0Bi7MFTEuiTGXVGUakOt2d8mwTsPCuM84PZ4gNiNI96HzDHWajC7j6OGph8vyWApU6PS6PowxjQn9POdct7weYt4lU4UYLNixFmKS96Qj4uQb43V6VMzbYLoNug2a5hkWnH63d9/R7jnUVUdQq16KTr5TgImUHQctIWidYS+X9Mh0IY8NxZFGR5dlKhzYPcoaEZ1rI64XoJcM+vbbX9XPfP5npKWqvfgN/bWf+fc1170KAmQpqu8gsX90mSAF/cu2eAAAEABJREFU75B88xIRijiBuCKi86/YaQAqcjBV1GMZ5QrCu61Qzwdw3TDwPg6pkW/GcSxaAytoDKbBp5f71kNhf1E00DeYFuCxNe2D0IKtnF+PXhcw7GPd772O0e3bBVsKq8ASvZqCut9dGsRlWpBg3WrQpcFrQ6jrV7rfaeNupvUIvGOCk77gcNPSgEXNtsdLpu92/y1bHw5X9jrFkFIBfGhcODD2AXWlrOXUXnoZ6naDACrLEFKXPyLQRbQF79bGPM0boE9cJzFb12n2OoQ9GmD1PcqHarblAOEB4wzY/eQvQRcCIHrdPbDHN3jvvWcPM0M4kCkYI3TAVJrRd8KAE75wnFqECk6tqYKi+YBrSS1wMC4iPBWwd9OEfD70MZ9jn9PoAf9AjASvA+8N3vYV7IT7O7lE/lJSCbJHWeYJPY/AHnk2HBpd97/QtZMPlLa871ljD+TVI7+Q+UdmUPEZ8kDA9Gd0MS9Y+oaX42LRwlxyrphhbj0fcRjsu8uDyKcbeU4VWeUuXyBkRqFueQHeI6L3i8v0OryrU3m4Ee0r+n75GoSd4Hdw4+sA7cQ+GfAC3GeFTjw8oPG6IPtXsOCVPmewtfHohC+4vLvuAhbvbtOMCHSSMks/rK2UJfKkF+kMJr0e+toFIW6TlG2JaeX3GWd43fPBp+HIAeiEHzsQixN+m3nveAxyLATUCzyHUskpVcNAyWQahlQlBgegWEbw0ET23+SYg9ZEvM0GaE3sCyaXvB85HT7wLX1gT3U0X2JiNnR9sJsJSYoIZYZKCWwQ6NBk+R7likzVobDPOUEp2CXEZRoLsiyaoHsEJuQ5AEfm2YSOk20Bv4Z/G/yaQrBTmB+Q4feA1unuODy6nNCz/0KBbPgfOTwuJCUQEeKWQviXu7lsIrS7Dn9vH/pLu9C//Z70lLxsuQfb1PmYvF1pS2j+E+dFl9n0Pc4A7OcFAnOHBb2wBfY0j1qSw/sAUiVTpBtxasmZ4UK9yXlxoH2sVWerUavVgM0q+bXQFyahf9i10Gg9Uds1eEoT/nK+Ou31WtfJci3IsuCYBWRu8LlDf4A2huDW4wWiX98BFZq6jcy3o7nBFUq3neg3cARvSvoS+AduaNlm6hIgSC/li0G9kwdETalZcBRwkOw4hNvudhxM7nQkSGcSmQklBsxSIBAPgTUrIllEa/9gH8ZRZRiEBxAsRB5URNGwOtP67EwF43/7B7+uX/yr/zf94Of/lH7wR/5xTWlX6XT1iHHV8p0AQmrIyN1LIUg4iVhW5PJhjoOZmFBEwKNojXO96BNPBMBR82GrHYccNzc32viAkoPxhQOoxgFUQDgU0F76r0ozk7RB+wTIAD+6JWh3YLIcmcA7Dor2HAwdODSaeZ8Aj508MTweulj3RJcPqBleR3huNrfyIfEWeTZAPwg77DUz/tn2Rr/6d/+CXv38n9CX/wQbqotn8uVDNx/i39/d6+b2jsMuaPBLlHmWDK3XKz198kTPnj7lF9inOr+41Gp9hi2wbegnrgU/z8h3IIj9nz9c+eDWh8bo8i6oe2JYTrKDv7SJOCAedrccvL/Sm5cf6YtPfk/Xbz7l8O0eC32diW1mli4NC/0NNwI4aQYOBMYGfj443vLDxK7/m8Ybzcctdjjgh4mSccg5k0idIPeOSWy+3e+1pb7jkHiL3XbY1bb91bdf6JxD419/70O9RXdvfuwy/+c8hKiSF25kIYLwDU+EbN2lmaFTIi8qJXtbRMjtfh9qaqyVX7IGkv8J6kDyqAP4FSgdkgUiS2GcISkN0AmJW+3EXb4igv5gXHbepSd4PVzGpkoBmiJCwavH9ySDDRd0aO8AbVpHoELZb48w9Jc+vteM58pDecLgyf0VkhEeGsw7UgHoAVz/CkJBewIuOwh8BU8pyKD+yDzwI8n9zWu9efWFPv3sc/3go0/1o48+1scf/VifffxjDoy/kA+LN/yA4jl6z48p/mFlZo5HQg9QME+VkkICWq8nVg1N2GTLIa0PeW8fDnt9gLvjB4ojc3RioT0QN46f2/udXl/d6rOXb/Xpl8DLa3326kZfvL7Ty7f3esOhsQ9+vVi+szNc+v3O5o1XgHfjzJSWYUds3z387XB+k9ESRSpFSfwUxwtwdfaE9tAlYyKLwrYjBlHPajHvRH4V9CWFpATC4IeYS+p9dmFE6GT76KiQZLx7AL8YExx3Ns9l8ptjaKZsHU46MMiY8sVIivgJaC10RI8fvf9N/fLH39fAXBNEWwfkgXZrlLyHUjJPQYM2XripoycVkL7Ok7o5g9fAb/DpONQjQpGpxEbZy6/qocSsRSPrzYr8N1AW5GME+aPx48KiQ9/otG5L552JvNY3Qs4ryLtQGpzrGYRci7wetNbk9olcPhvYNC1smGZy9PIAtldIyBYq+M4bkMqCM44VmaoUAf9JW35I2BKDO2JvglaghzcfKzYh4zi8yyfD4HxSJEXPfXsO6Tzujvz4d/7Qf6rD5RfKuf7/6PqzmNuSLL8P+68Vsff5hjvkVFljd1XPU7Gp6pZIirQpmRJEGQQkwQ+yDMMwDL/71YBf/GYYFvTmBwO2YdiQaFiS9SDLgEiCJk2KIqluskmJzaHnGnOozDt+wxn2jtDvH/t8N7OaVNy9dkwr1hzDjnPzpr72wb+kysFznoqmEprgOaG3ZUho65xQTZZxwLnNGaqhW9cCwslrK3odrZ87cFuBZhYpOHSJyRtBGai075Dx+mLW5UVFxzL4V3RPIJA7B7IEqmpNTRzk5l2RL/L9t+Fm5C4ZiNQl8Df0bf7a5hYBoeV20IZdS6ZKAaBXnZeimkUZKbzFgayhi0dBkbauQL+G/1edmIBH7H7Elifm/wrYr8aOwhuGJ3T3Qdz+DUlpfpEqmbIcDs3G2uI4aNjM83wlBo6sSyf20BM+XYmllb4FWgv2XA3EGvfVyIYs4J/gPWh0mPAkCk7WKc0nEYZGhfw8QEeATpNI/i92FAymTrPF4ny1shcusv/Mn17oNDUY94FBC3wwlgZNCb1CdSrjQ6aUVLg/JMV4MT7wD9DEvEF2dDlgvwPr2pF19ISOXu+Mbx8k4wwaqclzyXqe0PcILNiJVqRBIuzUsXkjH+i8IgJSocyiLIl8BuqRstyZsfUrleDSqpTbtKVwFkpyuukxn44N4AovLCDzRABy0d6Jma2fIcRwasYP8+SYZg6S11pUaKulqE51zLGSCe2QiVhHx0Jn/WyAhj4YbOTrwBHRKZh2fLFy/uta5R+jkqXBfmyOF+KiEVsDwG2WF4GHvJKCP9YLcZBTyBGqJVSwk2kvjF/P/gjsFSCPXKmMopJFFYaVc0mpW71kCgoSb5FgyVvUgjHB3AXAqUCG6YREr1Vb7E/UtJzmDztVZKnYylSH3CDaD7AT7JEhBs2kMaBDpofUh84NnxhQnLpAiAwV052gSlkI2bGXP9xRmfXRsYkEtEuhLAXbVGSpSuQWaVDjZdsabfE8hcZKpTHG8+XI/PVZcsEHliUCfsHgzwFNZi/TWZgLK/pBAiSpUV6Y514DBuCLBR7DDgODFzLwyKqNcaNC+7nBNFb4NzobYwdQtjzGwhyyTiWKSsaAJBcdxgEVOfqAFR0t44KRvJ6t0KNHHfoiMeTs4xREKW+N1Eb58zkE2RLZR499zJfPaMTwp/0z5JBTSDyCQSg1+koqErURcMgxZOj6iY//tL746R+X0/Ov/H/019//T7UPBmcyvCjTkJSD8kbL6+RUKKN3RIw+XpJCkLeo5B38IA5SjscCrkigy3FcSpKHyMi7PBc3P23jSi2apiLvURfE3TynJi4hKjBNoYl9zHuZ14pCvFcIzYypU4Eve1ETe04jNpvsgxV9DQv5CSEJHXEcYT/oyCobRsI/w9/4bZOF9pAjQwwDL7SyATSgAxGpxE5gDd8sjFuBbujdzbJe45tn1BCK9amz/jTWYWlRsg7lWJsWBbnLhsJ+b/DYh/yBli+Ys8RmuxQyhGzXAdKbeCiFzpA6PBvwRidwGrraLmMOty2m1rWrcQZBDCXEZtapGXvWYd+AHwDfLNJCTN/z/ecz/Wv/xQxgz75kHgV/FfOGfcN6K/Y4cj49svd3+E70TeDUWpScz+w/4we+Lfi2zkXzLlXBQRAs1OHXxr7qNeKE7Vb4r9AymOYyeKw6si8u6LCiU1cwPFRLatDHFiIxTKDzDd10e3/Sy9f7AbfocEDGZdBe1c77ezI+kVXQa9BdsdMCkYV8hdAGK7HU5H7Z9wO0pY4PzoA5JGzLS06dBleDOCpR8B2QGyQdPBJy8ziTk22MGPIaNdhAGzJ+YDQeRICy2xkwxkLIuZz/ISgZWwwpzuMYCwPbtTuHzgMflljBeOCJRNeZLyUj0TbMRjWgl4aQSimq6FjJCzGECINGw44NotbpPBwK2wOJgbPlgy3xKS78+pjbJy4hj/j7RL7ic4/vzEuPHjIolZEqWTTVqh1n5Qu+TeZ5UploJ663OExVyoEdwuOBbqaCJ1PWsWQ5h59ZOBbvK8TIQhw6Fk+Uj24H13qQbTZhvPWELHIEZuvy2CPntgaDWlIXu6qri0mPri90dTnL65zt4znuc0lX08qZxbyO7I/W9cA8O5x1xnzYSPALCWbWocDQNKjCs8myd2OAIpJVM38plJmaiG3rXxjgejA+UqKqYJzHmoNI/h4bZPDZX77tetZCf/pRch4q8nydsavplVL0FLp/9rrpP74pOkBJpEY8LcyZE3PHdrNtI0LGnxhjmJEp0LtxvjkdjlqYk51ywnOHn67w49Vux95QZRsW5E1ATiHhvgGuDuNQSPTJLIKVrLv90DDeFt9dLrttxbcN+exHho0noB0RY6yCJgPZw9NNB392fe6P62fY8PrGg1ixL82jYQvzMSDehjbeZvB5GI0PL7vPZfIHBhbAgOBW4Mgl3B0XxveHvQ5czK1sOLAnCBODVXTAvOCv4Fu5eTdrB3hi1KlKWVl0U9hCKkwcjP00V/38b/91Pf30u/qb//3/uT598iUU6tgXEAkD8cYEOGATbev7XNmdgRO9wXU2JH+wHZgMDoaG1yKTYEztZniy4c/ZlP2kddlrz4WV/7bi3c1rHe9vtHJJ2bkMD0mDNbZYmZAdAzdDQy7aupAHMFJEWgQt7PwHXwIQXJZhAX/1BHaOXdoYyyCPR96O/Vb/QsSF8Z4L4zsurcfF8f2t7rFzv7/XT3/nN/VTv/cb+r1//s/q+GM/q2l3RVBPEAkWqxPy3+n29lavX7/Wq5evqe/V4Fey8AF/MS6Lnzx9S48ePdXl1RPtuKQvdVbE0BA6PMgjwAF3YkLccZnxisuz13f78Z/K2JZH9Fjxa0PTZtnxpP1/OmLD/Y1ev/pEzz/5nj7+3m9xYfyh/LejZRaQ92N7DYsF9jOc6TTbBd4rE/fAQuSN8+b2oDt0P46/YX3LhmqdDlrbUY1LaswoT/ITsh44LDgWfcC/96UxsOfS/Bq//mplC9cAABAASURBVPzLZ/o2uv7ak6cciSxBHyL5wGP1E/mSVwQFhOzIYaA48Eqmai1y7JaSCnATKEBlwaj0TVNlwZg1TRN4s2qdVGgrteKnAnyWZxZlpgrjM4JyiExOsJaCh4YEpwJTiYEbQYc+S7EhKiLEy67DNm3AZk+8BEHrQoalbXlw9fnk+gbBHBk9XXKLnH6k4MoZ4BlghXK8FeSfg/xcOQJM6qPN2K47h1/Cywux/1b/7YtPx4XxBx9+oN//zg/GhfF3uTD+wfe/rU9++KFevXrBDzq3uuXS2BfG/h/aeU5mQj83/h26HZmca5QDvUNMBX7gWvSKy2LDa2Lr9u7A/DpxqFu0sBgd2Qh8gfz69l7PuDD+8IcvuDB+wcXxS334w1f6+NnNdmH86l43HOa8YTYMu9m3S3AydPIBNLl/AMG6MG/2bKyv7xfd7BcdifWOXSKrknipjh3nwPfffk9vs85mopfBNgtYnGkPmvCW260/Oezotb5ie7MExpeSvlBQAYM5C9KIFWq08dBl7EbfiqEa65HXjsYa2pmXHdn/qQEM06BpfhCQBsqe9fx3v/BVff3Tj2BDO7zdYRq2E2gSOvOinzG8CQNFxAAFbdYLML5hjEdYmuTUjQS+gICWbZQlNWDYinKkCrJM86wd+4vnZSmF4cn8kI6s0Ud8sXCwQ8XRtlA4sb4t+Gml3GDYsUk/20GUhWWdN2yyGg9owEr8NGAd9mvqjIWZYsiRqvCeWCdm1oR5rnI6ctC6Y5+458cxr18LvDMDeacB8zxpMjBmAqxPRBDLTR57z/5yy9p8s97oH3/jL6qzh17cva9vfPw/UGVdmqaiCr1Sgrxw+NeIBfNGQD+juL1iy7pEWGpBpxO6HFlbHefWFdaaasoyuix8lwaGFuw/s6decti83E3yR7VlKOYPcgI8itQAyzRjhx36GS52M7SrMqGIDCJFhMQjkn1hsFkjguYEAvyiGgDjakkVbFzwe5Qiu+uETVcUagRZRFrkYb+FPeY4dFuw5Yk91GtAG332neUVzFbbAD8tJiYp4ZMlZYgIULocK2tz3uW4WOBnXx45eyzwWLCl+xfaT/BdiLvVchFjlm0hbo7AYjzA6pv/jC6GAh9Yf/a4PoAm52QeM5SjrJB8cXWE1x7ZnS/I1/GVbWhAWnH4UZRQYBYxCBMp8O8E392u4g/0DJ2TCxvYFIg+YuTAPDqgzxFdT9YBfW0DyIlgkyJ4Qk4b/zZsbH2Nv6JvM0Fk68ytzlzDqKjSGSdIhGzrcra5y4aC3CXpg34CBchIxsQb0EjUyY0TEdDlwa+we2Dj4gYdu2Eny4TbBx3Hk+fRPFX29wmbVFXs43155NirEG+ZgazQhpLjp2GgFT591Bu8mqAOAjlnF6Gr652Pr2agHpxHIS1/mHnsiRhZoMMIxiMcjwY9bQl1CjpxryGmniZkmJGnljCWVvsDe3bkiIihT5JvkCoJ1CLPm5rkWcEpEnY0dAJiuEZCtwDI03kqPRaICEmhBuJKfHvf8FovUhq3pCoyRcqiCzQKUtBXMpEhFEXQDiVtEaGRrCtg2Rs+MX2qgtXAKyht8Bi3E0bIgLVh4DFk1EGHXsnUxN5aMhWASJ1BPDKu5x2mJp67MDe207hsORLLe86Vnp/GjSGfEGGT0W+DSNbdc7tjgw4F4zeYLATSET8cmYteT80LlDc0GMoTjCD7Q8+gA6GhPwo2hDNNy+wB5h0RslyJz2spKtg7z3LCHv2G2dGra1uDGt8nK7quxEfjG8HRZejIJGVq0CvUIkI84g1IkBXdA0x4RbcT837FeIgmJ+NUZCkuePAYGZLLtAV9CZOSOZqsi6GsVT//vX9DT1/9vJy++7X/i/7O1X/FrKBm3DN4bIbHppxb3+mst8vuH4RhKaAz3PRti5JSnYJYCBX6eDTEQq4sRQkCbOTLkeERB5FEPeQYHusil4e7XQ4aE7QqcTgR39NUaGNtIK/QqbR7zFyhC5NGDHu9O/lvIBIAthnmI86EXySOIQNAG77yd6znUWf+NsA6bJ70O7QyNwc0l0U4pBSJPiGnhkPWB1i7OoQDLFA0ciw7ePD91jjvdQsz1iVfGvuyeIXMlmf0YS/bzOU/DG5HZSV2DAMikMFHQFemxhpj+/qby7o01ryOfZFMjumGfLbJQiwtyNuAFXCOqPAP1t/UhD1n7F1gWoeNJfNeGH/PWeo1Z/obzvbO9/wgDAnGpMokEANSHTuvY78/cbknAqMg7AzdCd8WaOeAGHK7Pk+pibNKwjPAbZIWbDv2Pub2ibm54KNmoNzpW9zO3DhwMe15TzPWlyJCFV5ZcpQRG1+aXh/fA7d8F7x8ddDzl3vd3h3lf0f5yNqx2l6mkNDAoCUrhZDpLrxsN9trQeHV/IEV4v0B0NPDPwNmBg9EFPyRU/hliG1uRVFJAFkzc7QZxaBz6tDlkf3n3CQfwLw6rw2HViPAKwZovEPn5AK2Sexb0rxi9DNc9tEG4ELDOsFQD/BA37nxnG8gtlLz1Ujh9+CRxFOqDt1CUynoJnnsyjxo2M4x+UCDnjcP1EBDKwqELyIQT0ze5dA4R646kjuuVtoQFZpvhg59MhKbpmbi6YKLRsO8qyNG61hPklgDxzGIrME8l9Pg1wfvRhSvyLjid8eeYUHuE/PYsbatMytrfJPPEQzFjLzDhDTkiKCCgCfmm78lbNMsKf9zWb4ofnS90/XVRL2qFgmXMBAa8LZ9FuL7SHwbtvPfyl0MkjE5CDn4WfVQRKpA12siNZmPx9u2ekiQtb1dtQyeH7WUMS6Jhw0kiywn5NYDUA+4eV0x/OX7rm9epv4Yl8Yzgk/8kFenoixFf+yi6+8fUz9cLAnfGYy1fRbmjPWx3WzXoH3y2ILuWVQzFSi1MpeX40GN7/K+HDk+ryN2Lrn0v8SXu2lC5oBXEk/xmbxhW5zBckv0pSo+DvRr0LbfVvxpuxhlJbgW7hsXziAr68poH3pCDENEShABJNEk2rrg4cHAwHfuNqARLwa3Uz2brxMjC+eAVSs2sA8GgOt7mQ3pDTaFwYHcT1ABtvikTJvfHSENVOU+C397e6dPP32mH/7wUz1//lwvX73W3d29jhjSTBIjVIw91SrTcEDtvVH2IpVZdb7gg/hSF5eXqhj5+vZTffO/+g91KpN+85v/uu53j2AX2GADE7GiBjr+0NNhCWD0jpGp2GoKjJUEd5KvBPcdH+U3XNT4PwX3Qi8C4erRI737hff1hS98kfwLeve9L+gxl4oXV9fItQMFr0CzD4cxEywIEBH0GVKZiZwpp2Zc+guBMO8mzbuqERQKd4turZ6g2Omei8ybm5d69fwZl2Qf6/knH+n1i2fyhfVhf68FmXtP7e7v9Mf/8X+pI078Oz/9J/Tp1du642L4Jbg//PhDffTBB/oA+P4PPtBHH3+sZ8+e6fXNjTp6X11f6cnTp7q+vtY8zyro3JFlbV112ukpF8hf/NKXB85U57H4ua/R3+C3EsBeUDZwcHWVUnRxcckvUI/Jr1TrThH4Gd+2FYsvkj+Ij3xILui6euFswyW8QpKBYgfg4wWkw8v8GnZufZXt6AlzYEF69upO3/nwuX7/+1z6fvBc3/3wpT7+9FYvXu3lA4IXO090SCkiNdeq3TQP+Dku/H8ZO/8Wl28fADsujnbYYaoTeuA7/IihEIQHe4mUtJVM9CrQAqaqkqkQOMjZwTOsXqCRzxeMvuwZcrCx+yJi4SP9RLlhP9M3zcjQiJVzPsoB3SjQThaYZBMrKsV5KiLGJnJ9Nevtp9d6+8mVnj660KOrnS52lp8LESETdmwoP8CyndtopvSjTxCbGwh+cQaXpRCJ+c97PP+s8aPj4TV4ddRrANgEt+2CRBsGBCNCie1+BIrtWZXO8UPFVxNQXcZ3xoUqB7KVC957fgR5pZfjIvljffzhD+T/Ed0rYv/AvPA/M2K9FUWOQeeGCNvPYP4h2zTLEIjjcdcdB0nH1fc+fqXvfPRS3/7whf7gB8/1HWLLbR9+eqNnvhTmB5M9l8iOQ2+MjrOFhdVgvpgAi4oUigjx4oGvgLMMmZat0Fe8Go1/p+yWQ+HzmyOXz3v94Ie3+oTD4d1+hVaqm45CLy4e6ZpNqaQ0sXrPkJg5IE9AEkMiYXU5xAg17Zlvt/erXt2duFBfdUf53v8GIZc5e/8tIObhCl0hF9ORcV2e32O+Q2ToQxwJoi43Yn0hxsdBFd+eu+AaUHEU2dMddGD0d+YtwLhn/JiV5F998Yk8B0yLHuKkqdPePM/JO+P6MCJMobw90A+UzZQi9JBcDPQO2pNKBDJAY2GOGzq0SqYyaad8YqM1X2oq+H7mALCbJ9asSbu5auYQMU2pwlpdMHIG/GRscwxeoYTHxLiri6rH15OeXM96+nin68tJM+OE7AWcSnm3m2jf6a3rywHXHCJ28KvQ7tBdLCtGPBE/ht4DuYpqrcrE78rhkyN+vOeS4u4B+Ahy2W0H1pUjznb8LfjM5Xti+Qaffyd/R7/1439BTm+/+Dl94dkvs4c0fIKfOoAMYT7wXZBhz9p1gNaJfWYx2Ne0e+1tvVs1YMsdIxHBehRn+yVyh0pKFRvOBOfMjZX13c22bQXXuqWmEipFA2CPFCLFgOQ9aIBje05UjG+wRey/TqzYK5W+eSqazKsW+ALY3TQbUehYtS4d2c1vom+yLDvkoQwLuDVFNEFKxjF/ESsdaPimjbyNmF29d2HjFRgxfM47eBBShuTxri/YciHeFtuRcQ0ZpFDJoozkLKIBBRtW2goCuFxCKrRlFE1ZZPzCXppK8GP4zrRWbGBAMmUJOW4Nmz1SExcYF7YNdikRdjaH2VBmQjOVBXrI0/DvkY9k/82lV/63GF+f+IH3qAPrBNi63E16xMH36aNZbz3a6dHlbrTt6qRdrUBRhYdlSPYKliJNJZgLADwmoAAhsbZIC7F8Isb80bsnnu99/ro/6UgcW7m0TB08bHbEdidsvDBPVvRdgMaBWayaEaFSiyp7xuS8VlmOqaYmhJiRYaqiLHDiDPQZvxQldoCNOn5xLpLdiLuRswMrFwgbOA6Mh2gSfHnhjVQpqXlK+ErWPYLVFBhxQExZTq+V9peIxzHUZxnHBee9Ix8bJ/T2nB26Wl/raCGCEeQ+L+3BccyJtoJuCQPTRPShx4SiF8T1VLEBulXkqtihZtLfGbbCfZWw2wD8REUdgTIqekya5p0qYyNgAmEeYRwJXMjQJ2wZ/OhTmO9Fs+kXKSVVxuyozx6vkO1leXsPiT6EUEAk41zvG+mkyhDsF9BP4iZlmcMdAkd90PJ8Ygg1GnlcJjPC6F/ZxxbgxPfEcexrDf912UZSKCKV8C/EREnKyLGxaCopTSn0KapUCn0RIf8RqXdhNeKBgvXCRZxDNP7mJ2E8ykwheEkRIfOY58rZurCn5MhxizCPCFPkEHhdiTa1BDbNARWBisc7Rx4euW2qW3/SJ8b8gOmKAAAQAElEQVQ0AJHGuysUkUpDFgWQ6CfRDob9tzJ3Fs8hwHZyPC4o4XXRMbcS9BFC7hw2uNxVOZZ2tWgqITIVhPHfIH2Ty8n21aZ3gneWs4I0FSEB/ewfJ+Y7GXihQM5aihyvBTzz9jpwZP0ZstjGhCmZrm6/rF/6zr+j+e7Lyum1/s7X/w/6jfht+S9/3Nwf9OrmXnecxU6sB5150j2IWLUuFbknnHoxF3xQWK8quqVCkm3RsMWCXcx/QX+moww0i2ZBDkwpeaOaEqIVeTNpCZRTghdbjDFg8O4a63YFZ7Ytphw855GXEQfzhBxz1W5XdAFc8kPqleGy6gq4BHa7lH2eIeRorEELvJoKrCf0gQR8OtBUOQO6fsGl0tVFGWeRq8tJ01TUmXuoxlipudykrocEcXQSTAJI7JXIOQGzeTB+R3k3C1kT2QpzPqErpRYpFgWQucBnYU1f5TOH/6mEO9byPWfZhcnRsU3A1WDuITFOSnhWeFxwhrq4LEK8cf5+xfn3+esDZ997PX+9l88wh8M6zkCIqKkWdE5kAJC/Eku1Vs2T20OT6YawjeT1GAdpIbYW5GmceS16wQhV0oxBd4zfZdHIoeNvqAvsOM8FmqkCTkATYhBMRaaSNilYEwT5LshR7aoIuGPcI3x4Ddh+E3FgjBNr+q33OtbxwzgXrGrYJtkjQFHFf3VKbF10Cf9H2OSSOJjdXqQJ2u63nj5LXe2qZgZ6Xt2hm21/QM8D83phMcLVfNOEjqyJe75VvM96z+0NaTsQiByhiNBnKTT+0Jafh611oDESfZsae9gKc8My8oaP8DC0+4CHsrBTB//z4PGmJEXAEZvaznUq2NuQKpmyDPTKKXhFBG2pSHJ8kKUoRw6u2yI2ego5+Z20laQ/ANpjgHh/BigkQ8M2Kz4Z+vjsQfyuLAi+c3jQyXgayfJ3qluulCKgDqR5AQXIKMyPFEuUDuxLPuvccMa65Wx+d7dqzxlrxV8MVsGf3q8O+Ov+cOQ8tLImdS3saSf8eiR2FmJntUzICUvmQ2o3TZqw3VyKCvaoBuRwPLq8q4VYKQOnTuBgDynU+FGpc5fUmXzddUnmTwadUCUeZ/+b6cTgNHU5Vtf1BM6qYJ2t0L2YK983k55wB3HNurMj/ifwK7rMcw6eM3gVWhP5VKsMEaEFPQ58pzg2H8A6rug64lSCZwIUhqWbC0rkL0m7IRJZ3IwvGv29u0JbiJckcuDVGvr3b0L/xlXX11kzfRdl/peUv3nR9Df3rOfwsK9F7jPWhO7TrmhmjZrRq5QYsgT9OFWWcWV+LcTJibl3wj8r5cZ8CH5kK0T+HF0sBXq8q3rMGfrJ9aWePrrmDH2py3lmDaqsVeiCHomcllbo4JwmRZhbZ241vj9WdWxm9hIY+M3lcC4STXK7tuSqIXlFhIJCBDk4AYqhQWAAPO37hg1X4rGhV3PORujYt00YpgSfoTzYmYfC5x+cQJW4kv/TxiGXudBm3MaLR0KIBSPd3Nzqk08+5cL4E3367IVevnwlXyLbkDZCydQ0VVUCp0Nsj3H3TKKFS0WVC/nCeL641DWG/dqL7+gX/sFf0O/81L+o3/nJP6HP/xMUEQHLkJOd1ocQrm1tLg0l6egoLIwg8qCeOLGQF5bThcl3R8D6P1VxfsDhUtXVoyd674tf0vtf/rK+SP6F997XW2+9o0suWAtOzlJky9h5g75ph4R6TDScTyEiFThoyIKhunkScN6QfIlQmFCi36K7rxEIRxaJ+7s73Yx/j/UTPfvhB1waf6RXXIzd3bzkA+5eDsivPvuBfuX3/p5+662v6Tee/JhecyDb/umJGz3/9FN9+MGH+oH/nVfge9/7vj766KNxkX/z+jV+77q6utbbbz3VFRfH0zzLExDxOJis+GCnp2+9rS99+SvjwrhMdQtWNrzmTQJbelEdf2uORXVFbgdXyUmXV1d69PixLi6v2Dx3qDcplOr4emXCrqu04G9PMshsbqFPYEUfooGLZTsAgoO3w9N8G/7yQdcTeg/fT1/ecZH3XL/7vU/1B99/rm9/8EIffPJaL17f6Z4fAY7E1kLQQ0oliyYWqvdS+lPY8R389be/8g2tjx5zELrS5e5SO+wwo2vFt2l5ZHk6MnZkkiICnVIT/aY116qCP0XqMOnI2/Hz8ONp0R5fGhxTJ+peCI9sBOMyE5sxbNCMCEWmMuBKHs6jiEagkBVlKSrokMQL2OhSdH210ztvXevtp1csQJfbhfE8qYCrCOJTQ/bhK8tn+2pLXVs/zTR0QLQAIeSQSoo8BBmgK7QlrwFbSYP+Q/khH3YwUexro3Xy/qYubfTiTW6dM1ORRWkotmlVrbPqtNNkwC91mlSwtwc2aB75Ne/29rVeckH8KT+ofPzh9/XxRz8Y9cM9c4STv30RKgz5DGAkGsgCfqlSyAHFps89B7pPuRD+3scvia0X+n0ui38X+AMujr/DJfK4MOYQe4dvD6wVR/zqjXwhHsc8sP+71EVyXEcoIhUGnfMoiiyyvs5FubNpH4jVGy6Hn3NZ8/Hze33/41t98nyvWy54pUTAVED2WIoqNrjg5DvXzkFAHBiCjSd0VsWmV0MIxCIOm244wN+M/8nTifKiccCE14EDNPucWksJPwiZO3vuunY2pw06ZbcJep2C59/KRF7HetDgRYdIEZJBiApz27/j+87AzjjP5YUx3378tr72yYd66/YlYz3esKp5ntPfwfVYhkGIx+QNcZYR+0nwcht5RCgfAB2CNtNYuDA+AS4XDAOKGnKdiI2G/J4BXoKnqWh3MemCPWfeTZo4GEx01FpUSlFmQBFs2waeqKSI0MwB6JqTwBNfGD+e9fTJjjk5jXYUG+MmaFzME4eDnd56dKW3H1/p8eVObjNtkU7Y94SjDAsx0BXwrZpqJS+KCIHCDwqrHJ+3+PKWj2T79I517h7wD1NeY1bWFcORtW+PY2/Ae/HqoL8//Q393lv/pZy+/vxP6dHdVzms4RkrQ2MEazS5xzquD1xiHR3b0FsM+GXFdh18HquHLQU0MRSdq644VO0m5MbWTGPVGqypZei6s03dh61t35k+92MedETjgPn5CQWl4J0qGarQm/DHVJK1N2mXuuUZPtSb/tn0Z/jXogJ+MJbI0sLh84QtOutzidBM3w6cC+OT42IFMReSski1kieVDh+U7fQ16w44X+Frmit0ba8V33nNb9BnhEa8MJ6I1gncE75YwF3AI8SVaDBwkCVgYyiR6FbQJZUJBn0lg7rbJtUgFgwqEhQQiUuqRly0waMzWRKb2rbTsHFqJrc/dtOkuTIeeqDBPVRLakL/YoVpaei256P89u6k13ysvzS8Oumei9yg/5K58Zj95sn1hd56dKHHV/PZr1Wz6RPjE7as8PCHhMlCXrNlqqmZuTLBE1JasZNj3XHmS4U98Xx3d+SceBgfSEKWEpLzxbGH74b9GDfWnLao4X/7JVMq0C21qNRJFZhq1QzPaQC6WoaiYd8JZ89ZtPUVlUgY8eBr2+YBbI+OHAsfagv+85qx4kMwrYK2F1kGdEMzH0hTkWqueKepcMZMIACEZS1didlF4gzjv6Uo4mrlC/LEeeDEPnKAh+fbkXzwQm+vs0IgRnIxufLD3wmfr7LItRbyoLtDU9gg2AOKdvVB98AWqYohK/r739Uzb7WTxL4hLinkA1dQReLAJrVWxs9KJm9YQWSEAQjm0bXZOobtdnwIXu0mXaB0jZB1LdiiYt/pPL6xaC3Y0GQiwDFAJIGAvtsNNCN/bvLis1pSidxuF8k43XZADJdpEsOl7SVYYN/OPO+cX9uIoaP3NXy3IsMYE1Ix7VrgVbBLCjbaeGy61RqaDXQkuiSdESGnrrDLgE78SpCVw4GthPknnVi3meoiRKVIVfh4Ls5z1TQV7Rz/5BNxgolkf/hvjUd2ZBF8c8CE3sUQoQwpU3K9IvsEuI4pkAPP9A0EbkQq6EwGFSAzleQiOY4bgq0IuDiuyNdzfkQJr0/ujxCypGZkvdgVXey2MlUZYE+/oNuRn9zxA/1hf2SJlCr6TdjQelT4B8Ka9sL3iXl2PiQta8U+u12FXspr4n6cRVYZr7FOrhD94stf1M998G8plmvF03+sv/KN/50+6J/oCC2fX25YM17e7DnLHPD7CZ+s5ibzzJQqL9tsntCF/ecKnVxHZJn+Zosmy7XYf/DENNSFH0NUjSrbJTNU0jqHEkUjKj5gljdpsbyMt52FBAlerYnfU7Pzsz1m5sxuqlwaV/kS23C5q2PfvL6cODtUoOjqqsgXxjtsCVs11roTa8RKDuvRN0GzhAQrfNMFGdlf11wyPn406ZpziXXFLbLNG3bH5eo+w8hSGkLdDCAa5IngtSQ+TM3YaofNLLPhgvrlVeWMlJo4c8b4QWzFJou85nVkO7JO24937Bl3d8vYO06sZx1DRu+C2wAF5ZACfjM8TPeSs4NI9qvPv89e7jn73o2/TXtze+SibWGON/bB3GyaRYgMOM6L5qmoDlsnMkmQ3mIUf3QUX7Dfif3N36yIPn40nSI1F8Zm5bK4Uq6sZ5XLWgB/7HZFplmwSURI4CuCJ5RmEMI3fQDqiaqySPbro6tJj6BxgV51Isbp9Bp/w13DPecq33sckasT/MkeUbwO1JBxh01wqH14iQwX1gtnT/RPzJt5qrpkXbm+nDVT9zo7bM53gv8HqEfmxwmbt7OvT/C547vGP7Kc2HOahdU5IdconXPUw6bxBiJCEWdQSAbGN2T2t/jCXnxiT1mZOJbDtm7NNhGxRt7J7QNy892gaYVGB0SCvBJnVuuJPhN5LYn/UhHw5AFNVHhCAW5m6jMolIEAEjQJPCkVG0QOWsYPyltPaPwJfZaQp7Owr6yJCwu79+EFey3WrTW0ABUc3lZqwIMOEFNAy+TT8lFJKiWqkqDofF9Bdvwt4zv89IoL49fAHeetPfNlYf3ICPzPmtIb8X5k/hzkc/2KP1fWGM8vn5mOy4n9hvkAXkQwHwsxV1kDKuU6YqKUVMlgbUjqADE4fw6ybLOxOUYAYSmrZv94viq0jccXM3AxB3SkYPKs+HvBLjbAVFIXu2ncPTx5fMHaNbE+FeRIzax381S0I1Yn5vlUy9BvmpCReiL7it57zkD3fE/f7w9836Az3x6LbY5+5lHAi9RIls+FyFCWosxEppCEPsRY9xgrAmytQY8hQQk9w7//j5vUv7xj38Wm2Zr+Z5eL/v5S9BI+nXE0q4OerL+T98CL1I4fcKxPxRY5ImEwU2f8yvw64SP7Z8HJy7poJRc2Kn3RdmGcusYOTy75Dry+0lvcOz26uGS9mTXskkUJ/5D/yGrzkiJCWdBNkufXgnCeX0ME2sbTx3u8IkLikRPtLj5ASTEPYkCGFPSbjm06gErDfg0bNOtloG6biL5Bl3GQoerBIj3kFMcDgi+JNhgt4zXQINwhNMq02nj3+71evHrFQv9KL8lfvroh/wjSxgAAEABJREFU8PcEOAdVEDNSFScXnO1gPREwhyaO0UVRd8rpQvNup1/6g7+tH//+P9Bv/vL/UB++85MsymcZoRFIbtA5IQYlOnjoouzHFY8hb4CRDMi7bV5NdvyKs/f8OncL+JfRozc4ZLy4eqR33v2C/LeM3xt/0/h9PXn7LV1eXqtOsyIxG/Q6C/4QDrpwkzJGX9AflIVAoKn5BU7Fa96Id1NRxQYJjh2yIMeRiXLAfvf+z+pvXun1y+d68exTvXz+iW5evdD97Y06l2S/9Nt/W1/+9Lv6O1/7pv7x4y+xuCwsLEw2Lspubl7r+Yvn+uHHH3GB9tG4KH64LH6FP/bQF+ny8kLX14+Y7BdDjgis0fEDtqp15qL4LX3h/S9w+ftE0zTJMjb6GkG0wcrHS9NK3bCQW+d5dzEujXfzBeN2ypwUquosmI0LY9ZhLUxa1oMxAc5mkfMOJibyM+rNJfOkc/AneNuATjwtenlzrx/88LW++9ELfQ/4ARd6P3x2o5dc6N3vj9pzSLBcHX1t56+e9vqTn3ygwzzJ8TdxSXyBnJcXF9hh1oxfp1pVMpURw52wHrI4d1vBfxWYWPwMJYkD6Fu+AQ2b4MuFQ8GBRfDIRn2yHMTVyiLyAA0cqxcRijgDtDw/MouCckSRgAQKbYaMVETIvK8uZr31+FJPgSfjI36HHsjPogbSkLsheMOGZGYnJ9vD+QbU3Dl6u4JGg3VNCjyjjWZtK4zkhq5/Og0y5+ZhC3xlITp5H52MGrkUEUogMrZyptLgOcEHZ6lVtU6qE+CcuvtFatA7no6sK7e6ef1iXBJ/+snH+vSTH+qGH1qOBy6MWazNM7CdQeQK2+4BQgnvLOYbEk9DNh/mnr++54eHG33/k1f6LhfH3/3opb738evR9vHzO+Jur3tf0uFjrxcLvnSc2c6Y2ioPECkgHMEbkEEuwxN5Ap+Gc6ApiWnpjkPtKz6EPuWS78Nnd/qUg7P/6wevkyvEYaU1Uq/YbL7CGlFL01Q6h90gDzYDjdR5G//EXNuzmd3xQWY6Pqzc84v2nvrBH9UApmJ9Cgk5uoKygD7mtnXq8DW4PIDJu3BQXIn1hi90jh0IaKROC7Z0X3NOfwOvgd+BIzz+wftf04/xI1gyJzp9A+jrbZVxOuMeQJRNNxgndI9MKQLgIRMQ+HIA7RHogMwri83K4cp0IkIRAammFfktj+O5MM6HgHmqXBQDU1HlYF5qqpZQyVQCDGasUAxQjD9TLfKB/poPA38cPOIj4WJXxzgjQ5pysq4Yb+aS7UKPL7e1xmMTBLa+sY6ecOwDYL7BszIPkhjpcMM0fBQ3+W+R3LOm3PHh4Y+APfmBteWEHRd83bAVGbHU2RdW3bGvveaHgufE01/a/Sf6cPdbcvqFV/+qyukCHwtfC3FtG+nIgeTIeuW4tjwrtvostjueRJqQIsCXx3WhBjqmLrl033HAmjhoeY+fsONkO06JHYpKcZ4jRq17FqEnEJKpdZF4UaUeg27JVIVBGWOLKjlVCYN0bIYYYy2c56oZf0xlw4lIKYRebew31oGKksGmUWuCX6EXg4+4QAsgOUWBIjEcUURoyvFjuzYqtseKjXxucPyP3O3YvRFzIlkmMkTsWoZfVvzRiLs2aAWdiXAByMCBPRk05IpUpZySMlMVKNYpCnZLhU+yjLFMHX4LNlg9Z+AfESolVbB/qaE6ILFPQjOVATQxGtqUSxZFhkTLCi373B8wN7eLbvmYMZwOtkLoAvte8vHrOH9MnF+x91zOk3ZT5YOgaMwfbFqhx4Os0kRhntyXmwzIFkpsIOzRRzz7A2hPPO/Zr72m2l6CZSITZtWKrU+A9WwcvlcaG/qufLR0EDMCnYs8VwbUAq+C7kluiG1ttC3ArQbkqLZpph70R32oES8C4N+xZyPGmuMfH1oGWCOVlBlggecaxUjBX/JHv+MntNLf6G0Sg7oBmTv0LHPwsd05N64svP7x+MS57wgcvJ+wZh0Bf9h3hEIUdWQ5IcOBvcF+grCyhCICPttTIjXXqmkq5AXbF9kXm76SL6nN9/OAcHLqCkU4FibsxtkoKUPbfC3vhtcUWMj6YTr4hOYpVZEjU+c+jTgrjAWV2Gc053vEV4A0IKSMlMYIKHeJojJDWWLQK5ngBM0hJ6gIEwJdmMSkgXOfx8OAaaBGJ+6Cr4CulYXQ9upgK0JpukUq8CrwSnKaFfRbIttqoi2NQ0dE0CdSADzwgtVnfHDzAo8HsAxiLhs7I7Fl0VRT9kklt60Gby6H7I9hS8qWpU7g1UD/ZO6EEoEQhbKwKVCCvqAewmrjoSBZRkO6mNitMNaQdBnXqH2ctVcEHIAS3XJjr4fLWZEiAplT81zGfPec3/mj37IjW0lBX8hBXjYIxkGGtwa/AtJnaw9tMu+GP5bhj4EbiR5FUy3QC63Ic/AexllkYa6vyPb1T/+EvvrJn5bT7ft/WX/l/f+77kd/14IeR+bKHWvG67s9e+KJfWtVI0g6c8tjbLssGvpMrIczeuxYwyp2DBBGrMC3AeZvnhvvBn0NWRFdA0LIqS1uIJw4JyEeUdTxt1mOudogTIyk7ZihqRR0TICy/VtSdarMmzJgx1wdF8aXdVy0eH29OF9MTNgbM8kCrAS19V3RG9LQKCrogRgKmG9xJM2M8XnkEfRMd8JvAgORho0ZjryuaUsmZibOkVcpJXQr4xyzk2WG5oz9HAcX7O3b/m68puTHsZINWVD8vJ4dfK7kAmzPj4AHzib+AQCmQwrIk2sDKgHPavr4xv5pGPueNW78EHB70Iubg15zWXzHWfvEZTQOVmHMrlZisCgjB5SSKpbZOVDRp8IlhZwAwS9fGC/sMytx5thnq5dxJiUXOqkJulOW835WuRjf/FRrkW0taKIl1rZHgAC6Rpw4bhxHviMxrtfFa/bKq12FXkHWlNOJuL7HJvvz+WrBr15jC2sAbAafYfMpZTs7Hi6xjcu2/wTSVJN4SlViZ6JuG3iNu8Pue2x3wE4n6LptyIuMru+5lDswZxavx2MSSiEpgrdBWwrxh3oCESHn5iG3AyJ1/GRo9jl7mr9lV4LL0NDR0DsY8P583hg3wH1YEoxBTeaToZL2Y1HihxKpzBj85RS8gKCNRhkiU4YsRVkA+jJChpC0QbDWCNox2lMa7Z+9ERK58CZh2tWGPh2/Ni3sud6bl7M9hy4CkyE8lCjztt85mEmDeMgMIkIR1qEoooAY0BQ/dnX5numWM/kt5yx/j+25QF7xi8Av6OFY8hn8wPq2EK+wF59bMs4JH574nls4T/jcFyFNjHEszMREraGSqQqUzK1ckpgprA9F08Ap2CQlBMYVEmvYllMkaHAlfVJkqI54C3gImmiNzxe+qVbOKGArwTHfK87+T65nfvya2DsKfFJu33kOsJ+Yr2GeKn0FmBQRWrH3CR2P6DVilDi1zgtCeE1NhUoJJbhSl9ucR9CWQCR9hqDZ/Q0clJAEimiVzm/nQfn3j12/cwz9L6+lX4YGkujXW5UTo4dMoCmLVOdgP0x5/lmfCn4Y0QZjHlmejqwr+9ZCvCz4ZiXvOCzQrWCvGk07/HKNHa53sx5dXujJ1SU/6u10Oc26qJOmmsMnb2SG/uDDK+ApUmPONOh1+nhooZP3P/Ohi2d0mWbyCpRyniFKoQiDzYbdINjQh0eOP/ulodcA+sAQmIyRktL20DEKD7krxAjfUOBSGO3kOI4G9yp4v4FMjLvT5fW1dlzGSUUHAssLpSKVtapHaIEO9lWpsy6urnR1eaX5YkdAph7tX+tX/9a/z/xb9fe+9W/q7vpdRabMKLQlG6z5cIB2LgcdcUaIgYKMfgAZRptfoQgAi6VzNw3AFRhngd4RwXgYtsm7u7jS9ZO39PTd99DrMQG0U0eXrsCwTR05pC7Tywxy0SNSp9kg6h0gN8845wl9JnIB1vWkOy6CXzz/VK+5ALt/+B/aYbuGrXo3r66L/Y1++Xf+ltac9Bs/9y/p7upt7aZZ07SDl7g0Puru7o6LtHvtuRg+8hHSHLTwmueJQwmXxI8uwS9D7mU56nQ0HFgcjxIBWTKZoEWJLhEux6iXUhRhOTTGrtjKtDf5JDq1slmY3pFJ3yVN+Hs3TaromEya4EPKIHLBS9gNNN79DZheM+1uCvRiL948W31g0jdyWv2ALsfYgYVnD/hX1j2HyxMT94Qzk8XoG1y8/+InH+nvfvHH9NvvvK+lTvqZ5z9UNYEzbKxC409IEby0SWnu5gNr9KfNDQ9gHMpvZMfmjotAx2DyZErJolcG5LBnYl/r0AbumZ5CmUUF2TaoqqUqgciUYoOtHIqgCfoVuhf8Eu0Lq91cVDIljU6yLUc8bAwfOdHmfgNEuqHH0Ms6PoDHGPsNgOOybSCPldPnaT3UP5/rjAk1DzTAoJM/gEai/5yb4hDWdTefgSHCXGrEmce6O2JguwgY0TrS5iJgvA2aOoNtc3oVEYCEG0bOYD34z7G9gHtiEz+yARw4hB2JqwEjplbirWlhJ1/BW1k7zEMhJQRz0A5FhMkCoTd/aAtaaJBcBjQS9ie3DCv28YZpuj4sP391x2X1K3364k43dwc5zr9/ea2v8MNQDFugM8bxWIZiuj5stBD73nwb8kGaZ3AG2cVAd6CkIkP+I/wb4fj8DJLYAlGdP43NyrQs14ruHbqN9a/DW58D47rKEJq7jN9ocHuT2XftS9Hzi0v91KcfKBCabtCN4X4pAomyjFwPKaRI5EXGGOCGUERIOoPLQEQIFEUIgtDFT5v/qY9Gd9jmMfy+cgBbWIePrIkHfoxw3tANMYV5GAQNhCSkoEdVMf4IJogvrzW+8Dqw9rncwF3huWCnExdDR9Zy/w0PX/I6v+ejwX5cbEOM0iDS8OU66g+8uho0DKZlmg2uHdgkEOtDsgdMuuBH1h1r/FTLaCv4NQ1ZlLYZAAv9pav/CNu/0G59oj9y+68Rw/gCWRxXt/dHHSif1ibzEnwiUtJmI/u5ROEgWOFZyQsHyaKSqcEjgjW/aDfPyDONNut3YP31YdAXg7bRAHjt+Xg6+CMHOJ3/NiAm0KrNxJhQ9lmz4EQH5GWdvJ8UDlh1Svil6lRUSlFEyDJ6TMfujn2GqWRgk1CQd0nL2vDXov3hoBOyoe3AiYAvTFfzaxr0At26ErqMox13aCUuFgrWzUDowIbBEHD5hBIn1g77kqJAlxPd4GnY1nJaL/PqtEJasAYNOtrA4wYwj4c/bJgmMQ2ZU334DjVHfmBd2rOX3/Ej5bAreh2IuRNjLY/pm2opia7oA6cVhityWgfQZNnNz3iVPcfxNHPArwge4Hq+LzC0zQTiVIM4KLqYqi7mqpnYK14vMLJp2N6FsRWeU6XfOFOBf1HSbhus0GsYyfiQE9ohR0O/poaNLff4IMNGEYFlujxu+Jg249Ms88os0E5oBCBwpcxQQrgQL2McenjMwAr6gAhyGiJCEYBI5zyCOuLLPjUAABAASURBVH3Wo5RURdeKnhnJ7t6x/cpH4EIsLSO3ve3TBZ0W5tFK3rAVJhlyN9rc7rXZuAcMv51ZFt0x9w7sMydwrLfd3RVSC0GCuOuiC7tIVh3RlIk/QXH5Qb8VJEM7827UUUE1kvma5JKlD9uXPuNanpEzxiYKcEspSghHhqSQ9TjhrxNy7tkTDwbi7ug2BD5aFz4m98Se8RqEuqSI0JATWSNMS1uis6EYJGR8y7BAp6NcY2xDlhP2cFw28GgWQsj1Ebcjdjs+kEAXjPzAK8jzR2QPbWnLYewBVCKltH4hrfA4wpNvPViFxp+QoCT7O5LSGdexuaL3JlcHVyohJbFmFR0DY23zORQbM20tOtDlsgcUaJVimpLHyCl4DeDVNfBXZG3YxTRXJBvK0p3IXqdQgWdCIGkLXglY1ggQRKPI6Q/qJRM5Q4mwlTkxT3XMYX8Mz3PRBDyUnU/gVNOHpgI65zNCrZW1d1Kh339bOjmHjhztEhnDEJKHZYQigrnZNwAnYlU4N54kunn56fqFj/+s3nv5R+X0wTf+n/r1d/4KWBKii5BUzVDFblNN1Sy0xzCJbYTJpJAMmI1YaQA2xwerAwdKDFVFJ4YP+Ty4saguBOIJaOB17M30kIGwUPccRHcTLvC0bbzm+VJv3k2asGNCuA/GZwEkRQQ8CjnfXErWNftUyCzNk7TbBd9lRY+uqnxxuOdy9PXr/fhLLy9f33NhutetL1/5lrNsKwI55hr5KFsvxyFnjBVolDsg9Ansa5pwpLqqMS8740LaYiAkHglDmdbCfrEwdkV3mtR4DRj1juXaGGA9Z4Sf5ll1mlWqoSoy5TjYQJQBfFWwS6b9lCqlAIn+AXR4sBej255968B54Gj7wzehNc/E2A4oqQKdaSrawfeStt05Tt1Ol1AC+cj8RMI4ZAF6hFiWWJsbPzisnG/gh44nGo/YbmG+G2giThrydCgAQXaGBuUF3AMXzt5bDQd+iPfFny/7DEcubBfWo7ZugxIZHmQLxkNte+hGPUwOD55EeOs1o9s8pbKE3CZSQ7bCXnO5m8blUiXGFujf8iPuy5tFP3x51HN+2L27x47EZwNMG3ep8VpbY21sxFwb9U5bNwI2EQn2SLa9qSoC4fwArvfR29U6fj+X5Zx6g7ZJoQiPaXgEvS4axpCuMym54LIBrDGmQ0ukwXZ00LIRpbXLY0Qnj9xtoFUeDwH1IcM2hrc8tPEykI36Q3vvjAY6lLYyVLrQDe8ga8M2DXoe2876rfh8xQeNPhMDnWxQHDK4DjnK0HCBBh5wBLhEF0/QFxGEY7pEZ8g0V+gv0F+gv5Lb3wbYyykiVUtlfZ5YKyb2bq8RRREh6762lT2Lec3dinKQlRTj2V7gIUYHUE3Oh8mpu2w+b4A241iOZVmJm8586CN2xlzhO/gIHA5NR+9pzB/Lbnmti4knck0lkbVyHpyAGSDfzbqc57MeVXPdYCKvtaBjIn7KqSM/ao829xXmxTjf59Zv32z7YVNDCd+vFOaMwXPHNBpKNmzjtdB5p+y4HwDCipx/5RC6i6J/66rrz98XfnCUrL+h2x9naOSEh5ShABQBBQPyUA7xB9kSvUspokiLMEffgPEUeDrjpMDgydqcrM078K8uZ11fXHCGnvEv4yMZD02jW79zbtaFvpIJceGbphU/WdaOvgaRbwAfUzEuMooEKXq7bDOTjAgl/SWLBK4hJOSjl0dONIA2epNCRCipJZTI9CMJ3M/aTGDAeIHXP+ujto0PBCiadjtdXD3SxGVARxgH14IXOqyS4OgwZZ4guJQEzCWXxVdXV2wEO73/6e/pZ/+b/1zf/fq/oN/6+X9ZDYOKFGcQYykO4w9H2go0RICxPdS2p5NtATJK1DSGZzoPymeAho3ekHFlEnAG5vCKYZG3JBMVPa4eP+HC+Avjn6kovpylj2FDDvNQQPOBLhUHsR1nziC5SKsYBR6yRoTsgJrBxChqHLJ9YfySS03/Dcl7Lo9P/luSXF7YwZzF9LWPf19/9J/8DX37/Z/WP/6JbymhWLDfPF1wST8PNgf/lf7be93fbRfGJy4vOno5MHZsvlf8svGIXzamqUq0b3+75cAmeiT4FplIxUe1pDLggJzBpCqlquCLsPFQ3IuK7dWYDJbPenYFixeLCYeSExurY6JOE36dVCv0aIgBjaBsEhOGgnpInVrnbVqe7MOm1GmW+yG95TKm8Y29ld3XKC4E1QHe+/PHjP+mqBe4yuXPtz7+gS44lPwtLotfzTuGpL731nt6tBz0hZtX1OE0GDkHht4hMvmFyjbNAFQeuUUZ7drSkIiGhl0NnYVBgHX2Aarg65Kpih1LbrY1DevcIcpQhbBTFuxVgWlAwcdZioL28DiAiiJCIQGdhUa69IXxZZUvjmtJ0QGAYbwxhrKZyCkUERQ+A0wod3deD7pQtIgDQB5P/7ydXIbEG1JCWyodoCg95BB3DJ8Z4EAahs7kfYMgZ7Qgpzdp6/psmMcADcC0oIH9wIPam8fjqJAxFm2gvdmYuKPsuBvDeOEWkQ1sMInhzgGzjzXg6PXAwEbpWDqc8xP5wmK90rcSd6vlgVkolBCLoAToAeQUvELjD+0RlAABESHxOBZMayWGDF4375lLvjD2/1jv2ctb3XDRduAj+pb5+fH1Y35gOzCT+pAbMUZ5o9PkOXG0nHQMteERMAppvAMamaEgl6Fv5SDeCnM+C3FHLEXgMqKgDblWjY3YunsjHrT72c4NLJdF2vJGf2Ncc46Ntvja6H3EPlE5qX/1+SeyPy2j+wU/wTTScUyFB2rQDJoB2uMsNzXRyBOSPgcUI0IRRBWEG36yDAg42iJCEmCZkG/lY2thHT6x5u5PB/x/UmdjR33Bzphq0OGBBONGy5a77YQ99vjqwPqzYHPj2ocrNlrQ8cDa5L9d4r8Z7HzP2nzAjwvjLJfB+Juc7cyrj7wh3wBkxYzwF6kjQVfFR7t5Yv7PHMiqxiGMtmJA8ARsR4PH/rD9UP/59B8xXnrv9BP6mds/Ja+ZjitfGu/5aLNMnQOs4BARctrmj1RwyY695AKe81RYoxIZUrhj2GmC74X7d1URKdvCdnmAcVmMnfyxZfBHoufVCf+sCNj1WXLZYqzo77iAnCqMEiFqLax7AOvjNNUhR9LnyFpNC5s3/CDGgo5dkPHcb1ue8MeBj9QT+4J1M02JWEGGFaZkVAuAwtiAJuJBsiwLncZZ4LPgX/tapK6kX1q4/LbeiweB2+gTtDfo0OngkSOb9YKMxd5ADylGfcQDCN0ALeM38vUMJ2ic4HNEH8fVnc8AXBzbp0fi68QlwMrYRtQE+peaitx4mMbQhclnWfnetbnoDNVS2EsmzVNRTQYQ5A1eC3xMU6w0pQRnj6KZvcf7zjynSoRQcGibkhLjT/jIH/8zMVPx1YTvElmsi2PNdEFVKTHGNWiv2HWFX0M2x4E7TNo5lkNOrEqfxyUdppdVyiyKDJoNUmaqFkMwhrULusJ2IhktQkpeESEejVeQSRQDkFIBHQ06lt2QGXLcrMzfA4fGPRc9Rz6krM+KP+y3BYOutj38MJ8MjT63e70wHMd4Los9J4jHccmP3gtgfJEYPkQeF5mrGwCMEmSYTCUTCTE7Y9rghwUZZLs2+NnO1q3i+6kU9AgVSQH+pkPn/Ne0MGcWj4dxRCiBkjlykVZonYgpr1tH4uDI3Dkxx07oOWKQWPP64R/NFvDMW0gWGZuMzgNZQ7QKgbvM33Juc6bJPMYHITIs+GqB54JMdnUnhq2LY8JjDCs6NHAxBzRDYfrIbF0DfnBTwErnt9jjjMsQod7QrdqIErwl+2bFdqOftkEDxIRWGbBRhK1O+M46WqaIkHFNihK0OufqlQ/RVQs6WKdV2BmwvBFSJraFZgKw0hBIoYgAS8wCAGEtS8MAK/boMCbyFdKw6cQ+XYn5Ag1/dzBUQXmrB1gJSBGhyARCiZBZkvUTmApn9Kp5LpqmZL6nJtbvGZjoq+BVLlcLNDNCUiiyEENVtToP+W9LD95IbckN48zLoS9DUvKcofhvpEZTAQINgzHGjQhdre/oVz/6n+j67hsK+r/9c/8nffvJP0HPgEcooGE5LE8tBRmKJmI66ejCVvYbecA0AsoYbsQI8WM/reSCX4HOVKRSAj4MoM14C/G7Dljleoce5qYcoqhO7ATKTKXIe5wvi3fzNOxXIZjwNY5l0UghRfIUBeMa4wmZQStT2E/QCV1fFi6MwUkRMye94sL4DYx/cuPID1Inec4tIwaII5hYxgWdVoiunm8G5O/MYyG4P+yHbbFzZ9zCGacTR7DB/khk8dC9Gx7okLfeGYGl4NFdZkwbIKEIchfiZdZuNxMrsyqXQVmLCvqb3wME9NNtmcoCOA9yoNBeEh7IdeTM5PPB0A8dPFeMP+0q8VgGvwB/KgV7FV1eTuRVIz7tf+hASQM2plKkAugRY/7toev9cc96daTsf094Yd2y/RZstTBH6cJsHWswXKTcoGEDr3N7Lom9zvtMvudHbtfvWfedj7X/JMYzpsdmX2QOkbCjTJVKKGiQGm22LVMJHRNbJvG8QUQYWw2kgs6XFzs9ut7RXzk3hO72Ta9uF33ChfGL1yfdHYiHNdXg26CPuLINF3y5GloXKgJ90NVDChfObS4DsJb8oiySZRSjjOUfbl03fcJBnh+oAdb5ceUNUOBh6Btyg6TbBjoFCLktIgYOVZn+6A6JR3RJCkWEJIPHSfbJihDdYCYSb6Sk230GatCjnbaNtsvQGHVsjL3c3hhp/A2aVow1ANoL8dmou8/EOrgPMMSxXGfobujmoTfzB7Hk5ohQAuGYBAe3aIW55+7C/N181QU7DbuCExH4vGxzbZo11aqaRcEfhmoFuWlFIjTITi6JMZIDNyRt0P1DAjHgMYYNUXooOzc0cBqCvZEJvVfaFuaJ4/vA+ebI2fZEPsDfwfRbXpHMrRCv01SZn7MuLqbtu2SskTNxPmtXJ821ajaeoRZlQadEHuS1HIqU6dQpNRnACdZqTMK+2tTOcnWQQWV9EBBiedGIUXXs37X0phVoBsaYQ4eHInhC/8Ft6j88pF5in8b870BDH6M2aLts/Tv0IkLKEAMHhLY/oj2BEshMnoCcOi9oQQa2VCgMeckDBgWZdqxdj3a78TeOL7FRZUEsjA+GwpJxFIxvoBEzKZMCzWNeEzcNf9E9fLnl8KJfRhu0gmK4ZeA0CBsjoFPgb4gIRQADi5cJkT08dI3+FDiMy4eOkT8gP+SjUQqUZ/9HCQYx0JvFkydP9N477+q9d9/VO4Z33tHTp2/pMRes/pvDlcs5wa0rETNwInkUKauyTKqeBODMU9FP/d7f0k//5l/V7/7iv6KPvvxzagme5OEKhIwIJRAKjYTWQ0TyUX/zcsMD6AF75AwfNBISLpMJhXgICRxoJyzsGguBgx8ItlSWWfPFlS4fPVaZL9RYZA5scD4Qr8NwoRY4AAAQAElEQVRhjG0bmQd6b+R6U5Aizr0ES2PjXpcjH5YHLcd7HQ932t/d6u72FZe9NzpQPx4POnKp0Mm/+Qe/pi9++l399Z//M/rgyZeGDBGhUooqk2mq86DvIF84LDjQG/okiu52F2w2j+T/ud3V1aUuLnfgCtpH+W8j7/d7nY57NlV2O7yUpaBzQttQdMFm9fjxIz19+lSPHl2zWZvGpXZc9lw8eqKLy0ea5kvk8KV16MSHxP0BvTi4iJSZm82RZTtY2lif++qBJw4A8+wzbIZF37TS8c94wACd9zYJGLPgsCP+8EZ+e38Y/2zA05ev9Od+8Pv6ds769et39DLqwDdB/8r0B++8ry+/eq5kfLgRcL5BKAKgTeEXDMlAHTQ8+UcLLx564jOZwY8IWfcy9HZZigTOfSJZfrLx0KyIUGKvUqrs2yxFWYDcIMgjiiJSMSAUTMpaQrspdOn/nM2LQEohDRA09ZBGOc5N5KM9xts62DONguEzPUc3r2BcKIc+SX6GSNofICRt0Mm7HpJLZxjZeGFHLODisNwZd9Qpf16Az5WH3ZlDI3c7qNtwBlLn+VyVNvofcD/LiTi6XLeuni/eGFbmveNoIfcH8MjZLE9nWIivlTgz7hgDswaYzgB4obYG6PNpi43PWrY6QxFkPOPlusG0Tdf5gbXm9e1Bn7y4Hf+zvRf+mKB+c3/SP3z0VNevWC+8iSOz4//EJu7N/Uh+4CLDueW3LivEDabtTd4ybzINY4xiRGj4mJhKA/6OFCrZryLhMyzssQbL2FhrGm10nt9DnVE2zmcABvR5j6dT/u13vqi3717rknUOKRhjPgB9PIqgrBh/eEmuA4FQb0Chh7RJJ0UEkAC5LM9GnQaeHHwII9a9Lvt18bqPf60PU0rJ+Im5tONDemZ/qpRLhmwbuuTk2CEc5Fg5YG+vPUc+Rtxu3MiN78rF84k1f88Fi+HI2rjAfOXA9xBLDd8Y22MikDmRkUpXsA8BTM4FwivjGmD+abzQkDViiyn3O0aNY7SVMQtCntDtRO76P4q/r782/2cmoZ86/Av64t3Pyn+Tfc9+c8QOqwfSW5B/rlU1Q4k8EaHCejTVwppfWHPIOdAl/SINvuRC5gDs9xNxecImJ+gajuhuGx2I6yMfXQfHLrIN3STOCLwYqwEPb43UeRvMr1qOCdksC1CyDDuAMp4GX8vjimUvhfUKmpbJtlnZJy2PcTr6hhGJCvd37ITZ1HhBhvjoWpHxBCzgbrDKdlpAWMDb8kYsrLJ+R+JhxBV9KziNcdvcgxHMbDLMiUQaYL1ARYLNBp3WRsPgAS3z36BrGbI7b+rQduhAfpORw/zygE+jaSzosw68ONuIWIG25Rv0Wd8aOMP4CFWiqGSollTNFKL4EQu2HKcNuiK5f6qp2XhAyRTDBx7d2xNkBgVjpQVe+/O6tJrn0FjyuFAoJSAoBTFnyJGL1JC5ec4wnxbWnBVoCL1igH6mw0AFRCKggQ4RoaQho5BLJSREFSHDhVmoglOAmoX2Qj1VHVsgbjltNcE95wx0u8ck48x3Iabvuez1pceB88+Ik2FvepFNJMQYdlnRwXF3ZD4cmBdH8Pfke/LxXx6QHwY02W+gWyUlf8qQKZAvOW8V+QNyxxyYkcnyOHabbcIgl+0vmPIQTV2DTohkmcDr+LERSyvy2xcr8b3S1sEMbFY4hziXAut25Ol6kP2IzAfrAFiXI748MJf3yL5nbp+o218dWXARMuhNihhSjLpFMd4KHqRkORq2W85wciyfaSGEn0HL4wawLjofxJBTQAAilUwlPiqZsn0oyqydG0Dh6YOm36ZjeTut8TkwQ1uAJokO4zVe65BRrAN9ACbdaNG3IPOQnXinqogAPNw5gACJP+3TpGz5FOYk5gnSMAjVBj3bZoUerpFt5UbIKXl9RiPRNWV6NYPyGcCJcJk+t1MuQdl5pqqhUM8QmZzoUoAT9AXtEoINkLxnR4TcXhiQEUqJ3ka4rdhhRcamhjEsPyaiXbLsUgcPXC43NFLXaIDAl48/o1/5+N9WPb6tuP6u/vrP/e/1/fkjyQjw4JF5FQqbjmIux2gTCXOJ8CVG24hRx+lKbDcYW5bVOTGGCIIEuoZQD+jUbe+G7H2Ax3TLDz4PMSm1HpJCEcGYGONt54oNvAY6zyijL3LDA1VSoH9ISkVgZxrppt5pt4U65S1/w7O5bwM6JWTpKNhY+xbml9eHE3PWc2xlLVzpb/QbpzO2AaIOO9aJVKJowpRHCf+SKfuuZFAX9Ls8ZsFZkEXfBzuMLl6bDphQncsVKcb4hI4hAnpRBq86perkMlBSCQ8poCFSuCREOAN88NGR9cJ/Y9cxHuDXTJWarG8AtHxp5DPY7LPYrmpmzZv4cXLyDxlFSiCk4bsDe8vt/VH+Zy1e3ZIDPtuYx8Ic8hq3oIjLJwLmyKLjebqQu+0hTjqBAtqguQy7NC2seSfoL6xzJ8YuwInykbYT40cbuPaFoUNDFowDZVov5LXc1mXEDDrOpaBnGfMwEyUYE4CLWWL4JxkbQSuhcsS3B9bEWy6NX98turlf5fpK+wD4Ly6jawNWYma0owzNIiz0WRoSasjIK+S0vV0yGN/gsgERoNHVehv5iDnk3XJjbIDKUBTyxx8CjXb9ofR5Hg4W1wcv8FCd92gdPH+E90Ds5/aOXKCONvAh4KL1foAhJ+1gSYNwaPwZZTGIh0HGa7YZAxv1Rt7RE0Y8m+5up4s64+jfCkJffbY2DboBwmeP2Xvs8AsEHPeOnSPxdWR+n4gpx5b7EQGBGAudiJBjgXAQRW0dZIO8qdJCNmR3zrLyMJ7qEA921mKUt8IYDJERcbQ7zoDzWI8ntFlTpeNRzAGvr10n4mwl/i3nNj/6WDe812ekMoEwzcAeoZAGyAkhmgkjQKJILeCe8T22JPU3baFIIMZA/NsGdBh1xrs16Auop8EVGt3XHKNnHN89IYgSWplgRmoB9zcPhTkuNesDWCzbT9AK8ApnIEOS+y+4Zhb3KCJACT38KSmVEkroR4R4tL1EijfgEqgqyDWBu2MN8I+P47/Sq1WXk2HWFfdul/PMN9bE+sB3jvmXAo8UwxT8Ecl+xWnnkmsGqvQPnHB5A8wOKpZxAQEjAnlTZNrQtrecIGM7kLkGdEUEvAFIIP72FukBsVOmQ578I1eMARGpd7gc/umf+kn9yq98S98yfOuf0y/90jf141//ht5+5z0ujblgvH7EJeOVJm7Pm0JezBVV8+WVLh890sRl5vXhRr/wm39J8+FWv/Yn/6d69ehdOYWsiI1joJbUgbRTENyqGUSyvFiCBx1sDAQP+CV4byAll2nSBp0cIPCCX2nCweV/I48d88TEtax3bASHhUnSGYzcRxbqV1zWPH95p9dsRPvDNnkaC7MDbXXADWjyxk1ky+Ig4ngs5+l00P3djW5evxz/I7vnn36sGy4tF+ygdlQH/Dd/j8zOR8+/r2/91n+hZzHrr3/pl3Wz5xL5cOJgtMpOCZEyFEDh8n3Gnjsut3cXXOpeXOjxk8d67wvv6qs/9hW9S/4Im9cy6cTFwMsXL/Tps2e6ef2a+pEJ04RBCMiiSuAWPkKmqejtt5/qq1/9in7iJ76hH/+xH9OX/D8B/NJX9aWvfkNf/PrP6J2vfEOP3/2iLrg8Di7Xj6wud3d3ur/f68BHlOt4RYWJUZhVuBA2yC/4YXPZQA6wMPuuh+Qx2oLuoYkaSJ+redFZ28JCBeCAFbiF5+2rO/3yq2f6qZtn+r8drvSXXq765OUt8XdkcVhxy6rOuBPkPubHjV/+9u+o4nuqEi8eBa8HwLyjbnksF97VitwGtNjkAjmiKJnYBRtP+GO322maZxXaFAmezuNMoSsiRkwmDGyb4tjGRkE9krgHSpomQP75ckQqAiElZYoP2tDOB5JCHXvGsC3SOTcOuKUUlUwFfyxMpx011DkMGxr5A6znsts78W95PH5iQZuB3TzJ4HolVkpC1wAfyJo8dDu27pRjgNsdt2bvcvByD9n29CERKOQuW/YBD3Xn1umz3HNqQOuD19gkGNMY7/ZG2Tm9Z3ka8cK8Zc6e2PCOzHXP6wc4sVm7feFDb8xn2EHa0XoGJEbHHim9AdpQyl7dYqKjr6MFsKjIAvM3bY2614eObM1A3Da3geGRDDE6NfEB1MffAPUh+AWXxT98fqsPPrnRx8/u9b2bJv/tgpubVa/vOtD06m4df/vAfwPhjsPkvYGLuT0XSQfghL4DmKcLa93CWtDIxYdHRNMAONs3aChCUoVXIbZqKTI4DjyfkzhFQzXk70N+TKLgFYphG/fG0IVGRfCm3bEU5NTk9P3H7+hnPv6eCv6QQDJgBNvI9QB3gOiDj7CZSINOJq1xjpkGwzFwtGUWZakK5H7ATfCzsF2DdsQG9/uj9izyB9Zy7nRVc9I1a+jT62s9ub4CWEevdvwKPNNOzE9FtaScFmJozx5xx3jbd0/sNOaNbXN5Ce4MLnaLEPO+6YSdDR35WQ61kWlahu276hTa7ZI1o8rredSdes7sTlUn5uAJ+xzw18pHFi5SgUDHHkfa7u72urm916vXd3p1cy9/MN3vT7rl4+k1e9aLV/fouTIsVOukvzn9Jf329Oty+tXjv65Hp3eJtYYvwWl90L7YTXp0Pen6ctYOXXYIPQEFnSr5RNslOC6v2MK8btkXzft2v7D+r2OuidTwSMc2hnXt8OrYBLsQOwxFLsk+SnQS8ZbwMJ+CTeqUEs+K3Y7o3iTkK5qmSdNYe0KIQxu5xwYIgx85PCOC4RAQ4cFgzzV1AsB4Qe72IQEFP7SvCHU8LdjM8XHSPfvu3n72/CFuFmyEGsbWgg572u+wt2Phjg9g14/4yz47Qcv1Pe2O6Rqp3VSG7BV9C/MooGSRUA8fhBpyLzA4Mmf9z5fc71dt+QmZVmDRifNIR8+JmC5ZlNANJS1naOw5LYTZPL1H3qgbvL6NdQD663mtw0xv5CpUOnI3Vj2KigrNcoZM5QC4pSXHrgjvWCRTZx3p6owU54quI3LeY7ubu5OesTd/9MlrffrihvhY5NiZ8G9JjZToMddJF7tZF/Osy7myt23zdc/82TPffDm5Qv+EsQ788H447XUkX5nAnblkQlGKshQFcgqLGC53VRfA5a7ogti9gO8F9C+movkBaiXWAfZu/+eCl5eznF/spoFT0ZeQ0zynri8SH0orH+W3/Eh9A9wy3+4ORy3IGsRWJY5rSiU0ks8oR3Q4sCYfyK3Pnjg7EBsuO35e82PgHfF2IM68tiY6zMj5iB/7LYvh+mJiTap6dDUhX5XnSRf2tgPIw/xSiggFMrfWiZcVX6w64fOF2Fxp26DJF0+Nsd3BIhI8ldhdSV8IUYCGnQ0ra1kDTLNvbehyeADmwkJMmZ5hIY582dJo60KeGIIJwYCQaDPbRrx73JF4OUHjyHrquWPeiIrHA8xUML7g2zeArElbhEhdkuEsQAAAEABJREFUrTXWHTjRMOPXC3w+4+tagjVCgPNQSAP3iP3N2/WSqco4UEXGnOmyfxdibUWPFRk3nYJ5H8MGuJv1obFP9wEH5DYe5hw0IEmcpOZaiC1DjnrCIJG7FOrIWUHszJojsWObNTRmGeBNjHXBj15yHkkhJ79NZybIHMcTtEqGSqZqSU2ToYx5VkooaRP9XSnBn0chDTuc8N+JHzXf+JE4ISyFOEJtJBO45t7VUa7jtAewb4/4zXHtOD4cu47ACZ8foOPcdDw6IsSjkOS/jfoTr/55/cyn/5rEHnd892/rr371/6yj9jpB70gcDFuCHZEKZLd/UI/RmxzD3/jcNvM684o96PUdFBB+pd1r7pDTZWSGkQKrFjSqwb4LJNT8oBY9xpBWgm5B8RPAUClCBRsq6AfRcTDosubQhb1DU63knDmySAEHHOj4Na2C7JesGbsarMdNe9aKm5u9Xr7Y68WLe/ki8mI3662nV3r3rSt94d1rvff2pZ4+nnV9WcYaYnv4n6y4Z+wJg44YSSmgaegZnBe6GnlBlvli1gWwY+3YwPVKHCYxEYoUCXz2hXUJWVY+PXXYd+YQ/ehQ0n/RJrWeNGRc8MvqOWP+BmKmYEPvaddXO12yZl7sJk0TdhDjsN/C3GnMocZa2Qe0YYMx3x0f0EycesW6dnU1j33IotUIzVOB5oTMZewFFR8Y7ItxRqDu/MSa9uzlvb7zg1f6g+++0O9955l+79vP9cmzOzk2E5vYd3ZwQ54Tyu7ZV72vH9DnhC4LNBp+d8wdKe+9ThODpt3Rw791FHxaVZQ9xURg7nTs1lkLGnxW7aF1v5x0tL7EWCliv8nhw6ecp55cV86Vkx6zdl/uKjqFLJrpL8zBTrBhOtb1pL2xtuzHuc57zJH+E7IvlrFJmE3eJ7b/onaB/8K8AeBtmy/Mvwa9jtJvgNgdZfTQAAkzj5fz5GWgQW8SEzcV6Mvj8fBvgGXtzmmzLYwPliJCJVM1Q9MZXK60lUgZEhzIDvuN4RpSjfpKg30weAie9Hm+LcTOij7tPI89olHvBto8HxtjG3Zv1Dfo0KQFHOO6DZLKDNVaVEpFTvIoQ+5QmOEZOmoxFnoreg65oD9y6K3I0wzEhrB1QaEpK/E7a4I2Km7jPYbxG39onvVZkXEBDsSYzw6vOKu/vjvolrPSHWvYLfcohv3xwHxc5P9JqpeWQsxXCj5LJvKG/QhNFOXpWoldx4ltSLiotxQivAF5jCFSxXRKwQZbOaPQAxDfHteIM6aKCCniXCNf0fUEHJm7XvPv+c70v8nsc+qJb6kF/kfOw17j7tDnnrPR/X6vO/S54Vvl9d29DpxxbI+MGLaap+RcVVRKWjwsjh7YZl0XzpEreq3IjzD0+Gxl8PgT+8ziiSCpWg/GF2hmSBRVZ2naJT4xVM21KjPVsNnSOvO264iCi/2IsvbOBM7lxaWuucO8urrWxeUl689O01SUJQV5BfwiQjyA8w0Sxhkp4xkC/EzqIMboE/O6K9ADxZRadFFTT1k333l8qfffvtYX33miL7z1WG89fqTHfIdesi/Mpch0ylTRB+BMWEpgk06sGkRKYHs6DucRaore0TjqlEYfeaMhkCAihEDgmZ6wTT9DG/nAB9dIrIEdxI2kO6hog60NifggB3VUQ4Hy777zrn76p35Kv/or/5x+hcvib33rW/rFX+TC+Me+ziXje1wUP9Hjx9cY/ErzNGOa1J4A60ym+eJKV9eP9d7+hf7Yb/y/9fLxl/QPf+7P6C53ajjQbCJC+QYwdgbOj9EWlK3cADlZfkRGoc54t7gvsB0kGCMghNhbHnI30ICObk12XGdmeSPx4fZAAN6zWex9+GPiKCfkb3p9c9BzNqUbJsGBA4knBrHGcGSAd/fCAThHHExHu0gI0gj+E7vx/f0NF7UvuDB+phdcGN++fq4jF+bqJ+icmJAnfeP7/1C/+nu/pr/75Mf1axdf1gt4ecIduXBuTCDISbwiQllS1UE07zQT2BcXF7q8uNSTx9iYi+KvcOH77rvv6ZoL41KKjsjg/zHhM18Y395QP8iyYZYx4YxTTJMF7+nTJ/KF8U/+5E/oa1/7mr70pS/r/S9/Re9/7ev64o//jN798tf15J0v6uL6qbJOOrJZbhfGB+25jDlRd0xVJkSpwv5d4kizQSPMXO8KSqgiCpS6HlK44Jc7R+4GA3bFnuu6crA7A/UdtvlfvdX0FDv9u98+6q9977W+++FLfeoLE2zYWBAaC0MHt1N+fnml51ysf/2HH8oL0GDBa7Ajd6gZXO9hnh1bAYjQcDAux8dC5mB8KrKosthM08QCM8t5wY4RwQgxtiEvejPWDRGhzAQ+l4+2h3oS9wB+y1LAe4CEX8h/WDPwm7SrUmU2F0sD/QCGcJIigrE5IMKjJHklIXujA2Z3GbMgZwACAhLgR6rA/0G3eZ5Y3Cv6VVX0KyWV0JVCGiBB7g1oJPeJXvfoD6WtbZOZ+WjZLczIqT+UqQ/fPeQI67p90cExjDKc+8DplDZ7N3y+guNNwvPWB8ID8/zApnckPxnY6BbPedYqQkuQH/pDivxBJ/TAZzJY50jZlMZpvGDBeveA6xwZhnrkaO23ZdtiscljOrJ1xvKA4TEAYxYEOHCYuOESYbswvtOHXBh/9Gyvj16c9OKYajdHvb5vQNfr26aXtwsXhoaVDXqVN/EHHa2zN8fTOBwvWsgbinb442k9zAGrlqjp2CroWEoomcN59rX9HQqElKxHH4IjsEjgyyD6qdpw7gnqSbtzOcdu7n45X+jZ5WP9wkffVircpAcbuRJB2xm3I2eHV0QooihoDyO5jVGiX5RFf2ZRZgVSg2/GVk5sBs6JtenhItAHn5UPpikmPdpd6imHhKdX5NcXeny143Jm1tXFxF5WVKBj+Xwg23OA9z5xTwwdHDcEQi2F9bcyP8AtKTaYYaMjtj7xISGiw80GRWM9WKRsmmroYlc0M5G3C+NZLSetyLRw4DuuTUcuhxdvOOhaINAItgMfbLccyF7f7vXSF8av7zlwHnTPJd0dcfOaQ+gL2vbUYSSvSc7/Y/15fRLfUarqT6x/Tgv0PT/6oB26RJZH6O7L74u5Mq6oEgMV+03ku6kgbx32ODFv7viI9aH3loPuDeC4JbTU+RiFpHoP7ID2XegseQ4u7JUbz1DYVI6zIqUBexR0LMRchBjTdFoXk5Lj0HqUWmV5Ep8wdMgSlEVi1eAdSgYbpGAs84051ZEBknKyvl43RG8ErTw+yB+ID9tsj83H3x5l/zgwF4/oarkxPZ4MLdjNeL7ss81ddlwY78g6cmRdORgY33pTQdAdOs3ABFhHwXeBIOYYNurYjHCRx+2Jrfs3cbbKsuyhdYQvIkOvqEaBRCqwcXBeSVEGTMc+MOq6oj9xhAmRufPx3zR8gD5siSqRmkrRbgpRlG3g+IoIlYRihhIIfJIGyqiiEMnGtlGxiBs8Rzt2Xmk7EK/3fETc8BH07CXr1rMbPeOC5IB9axbVUhiS6vwpmcyxqktfFnNIviCvU6VHss4HjOJYc8yc+NH3wHzas9efuDBe1nXIDDGl5StFgp6QH7Poko+GS2J6x2XxJWXPtYsp0bfI/rioVTt47eYJXIAD/BVwcTGP+exxlZis6L1j3MPHvtfPez6EBnDm8WWv/6kQrI09Y9iuZMrJsWKfHoijAfjRH1x7/LvHHneM9xxyfqDN9s/Br+jRxe4Ms3xhfI1s11w6XLAu2YYdBt1+IDdvhqF+EAUpQouLhEbsLOQr86jj+1XDZvipGfAVj2yviKIok3qkHDsLgXkyECsnx7Rz6kfyg2Mb2CO/9TgQryd80SBmWCFwJAZWeNCkiACwR0iCfsc5HeFBQx4hX9ORtfQE7bEXI7z7yOQUjEniZkApch4R8h/3O/YaAZ0pzXOV/TdPhThLFYxi/xkoCpFkPqYvUmHMAOgV6g5nfxOs6NzQ13ZClTGuMZ9wn3xhfDh04nOljG1BsL2su6BjXhMTZSZmdvzQsJuQpSZyG0KV8gQUYks48ESMLwhmmyikFTkgyXdB12hz4xuQinkg9M70oWNaFeUqbYapFnQPFeqlhBQFQNFw2SD0aVpgcuSb54hSe2LvgE9P9gMxhTvhjZNAl8gBRKVtq1lXryV7xu+Z6x57wGYHxh/x4xFabTjQBAwidf3MJ/+Kvvj8j1GWPvjqf6K/9u5/pgM1RNEBp5gGw+EWCnQqAyQysDr825C9gWv57/ih0hcuvnjx/On4TAjqmOh2JuUAkrJN4YtOg+kFavHAq8v41skxjzlk0SMky2DTg0FbAw/vDHpdtu88sR+VqiybjVsL7NqH7+yTK9aeHX7urck/6L7mcvsla+ILLo0d67vdpKdPr/QOlwbvv3u1XRg/mnXNulU425/Yi17zg/BYH1jIV3h32oOzP4Eg2PneSj1Cid9Nb2b9mi8n7VgvdhdV80VhXhRVDGDdQxJkkDHYEyQ+DwFkbnSoKBLiY98InY5SwyErDvK/idw4e3TWYNPZ7aqurna6ZJ3a8YPbNE2KSK3g+5t6jGHNbkBvqzpMV9ZBx9yJ+CjgXiHn9WVlHQ4hHjYNygWaFZkBYrxk0p6q7FMVWxYDyEfWH3+bf/eDl/r9773Q73NZ/HBhfMCJGVIYhA7odoK391L3Hb1moZPXgoW4pTjWoT1yHehbaUPc8/4aKgr+SCJgHCcL8Xdk3h6wxR64xy5H6k0NWYXsKev1FF8+uZ5leIQ/LoiHiVhJqHUmt+0hGBFG4NMaq/b7wzjX3XG+OkLX6+lKQK442/lpbcyVVXsm6YGy6wtyLyjhedGINcvomN1gk5v3eALeo8DL5Qi/4U170OYnKAsIoXI3NHXkbMhh6MhOM71SRCgwdkSokE9Atc/O4HmQ9IWcGDXkg56NCVhG07TsD3TBYr51bbo3eLvFcoAN75V4GjpaJuour+QbNK2jfYVGA5iz8MkM5kABUlnOEAnRACyboYPZGdOgsQLOmxZkXgHPhU58d8oCUqEpiy6I/VrKeZ2CHLIYp4GDBNCkDfKWc6HvQOzeccHqs7r/0sUdZ6W7+4Xvt6Nu7+9ZK/b8OMAvNoiGqJz3UjN8CvImPL12BTE97GUejgPHAOsfVZgFNgvhLnKq8A7GJX4omXIM1lpVSlVEUUBXvUitqK0p01igRUhRp3mRVi5qT8yNA9+e974wvluJ1TbWjoV1/8Ae4gvje+7K7rksdhzfkY9L49t79svj8KdlcHzMtWquRQW7Cbkwi4Z9YG5bd3xoYBLKF+fOGwot2H9FtuiBHhV/FmVaOylZGyowsVZMnmvsv7Um5NEJfIayPjfOACt5V4OX6ZY6seZcsp5d6/IS4M5ynmdV2i1emn6EnJxFUAYiN9pZypAhqWekDDHyEGhSSEIf9UXZV+Il9ORy1juPLvWFJ9f6EhfG73Jh/Dblx3yHXrKe1op/4DtBezdNmqgH9GLZ1DUAABAASURBVCEk2wmKPBD21LDxRpTRZGYwdbNrzt3deRkiQhEhXnJyv2l2xrvf0LDzaAct3TAQIeDcyBtstUDRkoWD1wW/dj7We+++pydcsnljKAg/c7C/vMS4wDxPKhD1BlJKEgAc9qG739/r9atXuif4+/5OX/7ef62f/a2/pv/6l/6svv21P8qyGoMZqIP1Qz4aEdzP6NgaFBEKym+UQiEbzWDF3DeAF6gayHKi90eIUx/EyWnv0PHiciKS7plwBwKRfUXsFwRVlz/cblnAb1m8b/kYv2OSH5kYDlgb1fwND3INjtBtLGgrG/zhsNf93c35n594PcrHw70am4wD6PJwoz/y7d/Qk5sX+gtf+1V9L6/kxeTETB0bAGIKfyQTO7FvRKU6qdSdpt2VdgT3BZcdl48e6erRta6ur3V5daUdPsosFkf2d2Nzacizki9AR77uAMZeA4lXUPYkeQSdt956onfeeVvvvveu3nn3HQ41b+vq8VvaXT1W5cInEj9j5GE76C4cCkzbdIlxOX5qSYUr0PZjVWwnlxmqAXLaelzaAEG2ArJvBUzKJBFxA1ApoPyLb83633z9Qn/x06P+t797rx9ygfLKwIJ1w69at1xi+D/7PHJ4sM6WdUXvDx49UWFzf/z6lVbLTdsK2GdvABut4Jzw04J+64AVGVaix/IiFzIEoKFI0A7Q1RxTLEQLsJoOtDsy2xQFwR8gaYiAgIFxVrbjkw6uQVDUOQU8jGbwuMrYCq3J4AWSPFOsfRCCrz6XIhg94LNGsAb1hxyR0S1ACIGq5GU5Kz4sn4eM0RdhPINGQuQzPWxAywNdiv/0Y+TR6mgwpivOgdFHDjXbwLDZwW3Go+YieO4zBbduZZeC1wYRWw4qukk2ywad8o/CigE8jz8PHmeAIM9GSzrrhwxtyCjc1v8Q0Hbuo8MVsh/FgR1tGqlDU4Bzty9jDWqsPQuHh5P8t2de+oer1wf9w0PVT7x6wQXxqrv9ylqxsvG1cdj1R/vCOua17MgidmQ9G2sISq+A+1z3AXPlgNFo2/KVjXxVI/Y8R2xLkSJCPPIcjkhFhHgpCLSIoEibyzrbRFbV5aAEgENBETFA4Ro4GPXD6yc6lar3Xz3DDt2NIzdvugciFhvtdGw5NnUZ7NH/5gXdiFAgY1oecsuIdKJZcUb0uEGfuu28AfJy4dY5jAvMAJJBDxARcrJMjQG23YnNwXZbqbtdHiO4wWDQH41diMI6GPJcnTxHa7LpA1PRbOBAM++qyjgIFPVgTT2DWF8zizzHa0lVxjrPsCm6xjo1fNhZw9oWA+wZJ/uf9mXASlycgb67053+X8t/oCWOekdf1n9P/6YS/UqmSi1A1TQVzZTnKTXz0TrBt8DfeJmBTiEGCZWF+vDugiXx02X7YAINaJuccoKHx5qOITMVEZAJxZlmhESrsqSsa5CLNGhCsENvlM8xK5gH/cm6VwYNKfwntpyikIDHg8mQqhsYZzoLuf3HVGNPCUFWw2YU3M4o2iHB4/IbgD5DTYlQ7HIZ0cixA8QWj8f/jgOGIkaoWMZhR8qMjwjGijEadls9Dn+dRg4dDLrN1aZtvm5tK3FnGdlS5DRl4eN6wl8VmwHMp8S2tqPgbBjyIc8KfY/tNCCCSkqJHBXZ0mMoB1r5GcJJUAhFpPxHoZEaCAv72ZF98Xha8H3TZ/YU8jb5w+GWi9Ab9uFb9mB/+PpMs8Lb/Bxju13lknbmB4hJ81w1Tw9AHb0CvrASQ/BDH/mKHl6jGgfulYBoXK112oRskaEHkMuB1NaLcilC3xhQa2oGJuK7llSlfyKfp6IdctRaaEspAp4dfVbOgQs5cD4DrDhgtZ+BhXllWM/5MvrWYRfHwoLdj5wjDoDtdWRd3s52DbpN/tA6sU6f8G1HJ5EQCX+mphmoqTJ8FEIdhUXjwoiNHvN0QFLw0O4YXeF3OscPRZmkTfSACCroYNLR8eNqeUFsIPUBYAwmIarMbw1gxKg71h/aUV8NB3ks2ejfaPStnUaPiwjxSCKXFBG4KIGtbnpvQNpEJR+PcVGcB3wpJNFEOZQYatR1Tgg36MDXLQMPuxTwspifxlgCSh5Hs0q6PUZ9Y7zJPvTQOVkJgGfouEIfkw27UERXbETnsAUNFKEXg9yQBzJuo1H2W0ib7OGCIRTIKSAQKoP6gFQwF0opQ05UUBqdVyUmaq3EalFGKiLACVWQeGgTqasjj5gvDWc11hfnq8u0u9yIg4eYcdycUGwBb6V/yM4LdHnsSsFjbJtG+zrwmlxuxoejn0CeRIjAtpJ1kab1Sr/0/f+RHr/6WTl996f/r/pHj/+eGnJbRtO0wWwnSA/bdj7wA1q1FC4GknlbNNUydIzAviB35Le8C3KPeUVuuRp5Q173P8CoW87exXAV9mTIqQxZoYdgxvF8tk6J/CWTVo11evG8Wim3QOcQZEawQhL7SLAT4sjtwSjTnrm4qFUKtbGGNNaJIRvydSPSUxK/Mc8nEL0u7Rg4AxXepmO6Y71jzAKDBkNMj7m6CSsYb7AeBTrVejG2FOiWHLabaHOf20qE0mPIA/4h0kZK7iv0PfTDZOi2sj6t8O000K0siS+AuWqaiuqU2LEooQmK7NPVawvrnr87O2uNDdQtP+B+o5YMGRI5aMaICCLJfckrMpSZcmrwXzGG8y4s2jXW0AM/WNxz2fb69qQbfiz3uTcY57PVBXLNc4ijFiM6cbWB/Ws5QZPJl5TClQiaAWjbPbATDehDG+vLsoZYwqEjPEqbyEEccqGA6czmeYYdvHe7ZG8BiAXHnP+Shu3YIW5dUEuQMBvy0SMK1CkjB2xdBbqMu4LcCIANGv4B6LBOBoZsY5HNT4zXeGMDKqM4XlR4PIAM1RWR+NDGOPe7D3488AdpFMh5jOExFBX8SSqZsfkTEjy0ShFBWw5IyjRI8gje1EP/HQle/QFAsShkQ7ctx0wU+mjxmwplv00zIuAi9AlRVLgDeKBjVNPfFNPoD7+NAN8Ggu1pGHjUHzh6DChUu5d0ch4aCIHNH459Yn51Q3+gLdLggB87F8Jt/E3X47JuOYF1ZL4cyR1PkJNjhUEakeYGKr4oDXLL5PhZWZfGuk3usuPioa8TFyvj3DZoEkz2QS2FdbRgm1Tg89CWi3JXIJ8GMFRbiqG9X5A8r4d95JZhqElMrl6j0Oc0zjSrvCYfqS+A+2xL04sMjfWKCRMiQdR01gcazA3L6zZDB0XI5RzUIVtjf3A9IDDijrWvlBh0K3QLPNBKD8k2sT08po9B0oMcF/zodc290FtPuet68jb3nW/p0aOn2l1eqFZ/o4WySAGviFCYdqYyQkkeKbmTHg2gPSIkan5sN/HqGCowKmKynwXn9yQv2iH7JYvU5Vx1dTEPuNzNrBsz58AqrxulpDJDYQj8gSJDH+dnkFNIdAMUZIAzPG1Hw2iimUcjjcJ4japjeyt4nJSudAhQpQgn3g9lMyqlIOSk6+tHev8L7+snvv5jekzZl8AfffihPv3kE7188ZLF+ZXub1/reP+aXx/uxY4odOEQfNDtzWs9/xS858/1zX/yV/X0w9/Vr/3sv6pPHn9Zn6UYRcvSCRAH02fQWJQbgUGEY2jLtSFLVrqB31vfdHtQ4cESzmlzvyeKaQ4e6LzlGuNAken2vm0CBzbF8Qs5hwLmHsEuHSjs+VXlhl+yX/g/J+IXYl9C+mMA9hsdCHVAQx1k8kLBxD8dDzrsb7ksfo2dbnXgonjhQ6uxmFiO9+6e6U/+zt/Uze5av/61P6LX5QITrlrhOWgLV0VRlEmlzsoyU65SAPVSefFI9fKxLgjsR4+f6uLykQo41ts0POE8ASND8zxrRwAWgk4E7djMseGw4/lA6TZMLQflVKuuuHh+++kTvfXkCbThlwXDSbbngg6rhTRY92GAhgn6Np4ZUTIFawmi1hfLaOTGpzUMvHgYpwEPb6MM3PNYBmokOszqf/HVS/07X5r17377Tv9fLoyNa3kWOg8suP6bX6/9t/D4aL3nwvjEx55lXvDNgm++++ixfuYH31G9v8XmJ2B5Ayc+hE/8sns08PP76QwPvhP2C+QSvAyNumkf4XtkrME0FspeMFf4ieOFTV+HXUIFw/BsOkOnQ8NxYdwVWRsX2a535BV9gp/t5DEZHp+qpWiuhV+rAH9cZgx63fQYN8Y/jGVMREgDQ5+lsz09xl1GCdMBEihFyKrhx4hQhEEKaYA+lzrzCDH9DHjogsVD8U0++LkD2MpER38AtB3lDd39nwd6f5Q+uANzCMXLMmYqAuEp60eA0dS7hgepjEem34jlB+guQ9ftZCD1AVvdcsJxNLn8zwKju/2cG934n89dBvzQNXQyr4ZsDVuy98oHgT3x6x+rfGn8D29XvXXaq/ODyP6w6MRaEYHOELFsK3N6ZeDq+TnA/NEVBmvrOtK3MGYhb8BK+UTcnvgRbAAbvfsbGzdDoGragUQANs2SKqWoZFWQizYF9MHc8ClE8vLjlgegHoauDbvpe2zMX3v2sS6sD3J3YrVjAKyGLboFH37po72pn3HoEOaBmBQR/xQk/AMQADk1xoWEzKGJ+VLQIZC7K7Bf1x12vGN9v+cCfn9Y+cV8pb2x/3TGbtAhBBlk6HK5Qy8AmgfOgr0W9o/1DBkxDgIXHAB2HAT8EeH8cjfpmgPBJXABzPRnKV4dtPriOoqUkwpr/m6ezweHSbupyrJXZC8ZSqDW1Dy5vSqoW8+OrSKkygei6wfWrlvHChd4R/z8B8vv6D9d/rycflp/VN+MP6VpnsZaUjwQm2QmbaZbVKeiz+wlOYZEMk6F99Yfct02DcYL5zQMY/62U0W/i10dss5TQY+AX0jwG3dfCiV/Ar6WoWSqRCoyFBHYt+GPlcvvBd8s5CctrJFdXQWcLDFyMvC1pZCC/s+d5tWJfx6tw1crNDX0WbgAWJrwgTxCAaHiOMG+iSwRoYgwQTkl5cxQMRi3pFz36GYGkizThK6mk0G/x4Q7/Orw6UOvRlD5LLF4Lg7oQz7buUGLhw8QyfY03mnpOrCvMIyLgKKr3aTLeZL/tuxcK7YtSuQpCv7Aj8d6GzwGMVTRa0K/WsBBBx5tECNHOHVs5DyhkgwKHNlpWNhXvDfeH47ae38kpmy7DbrerFd8uL/mrHRg7VrNWMKnMWSbp6rLi50eP7rU5eVunE1qrcREGTDViQ/8SrkyxpqkCCc5IYoiQxGu4TRkciki5PYMckApxlhiA2UM2SFCM3QD+on/BJ2uTI22XS2qHgteQ+YTdr5Dz9v9QTecJW6YR9Z7ZY5hYsaKhGGgvbDWHsHf70/as57YRw/g9hN2OGErw3L+eOLYJdgg50ZGCvSVCn7hGXIFE2RoAGIjPhYM7TOF5ZNT8EopImQfH6F9fzgxR9rwYYg/kbJdKoqargFs8BvziLm0LFoGrMOaCV5mVWZRBrQlU1GE6aSCfsuYdEaAIIBn/BdZzvUFphSDAAAQAElEQVTPTkY1FMZVYnC2vTNVEqDD7UlfBER4TMVZpsxBTvahwSiF9pIpl93X8MMJH9jWK7YynjsDmqVIhQGgy3WaVHgZoODhQ3dcTzmk7VGQjzHkEUH9RyFpo1HmhWvkebwgxwI15yfm0ZE52wzEjUjDTvhVlgk71CllexiGjDjIuaFiowl4sJVlLfAsyZgSKkAmOZCjPeRcpM5cXVknF2LCc/bIt8dp+HlhTeEj57zideRqnDeNu4Jr2zV0IOREBhAnVB7au41E2MOCJwBhglAxf/SZ0Wc3MX8pZ0pP776mX/rOv63p/ovK3TP9N7/47+kPLr6jkWCwrQ/MwxIq6cjUmzUwlKxzlb1jkvfSyx3lCu2SivMfhsgAKZ1wgs84K3a3Dqbdkb0BCzFxRL+FPkRlrUzWnjJy29ptK0SOzNNOHhHI47UndMR/TGEtS2hZC0C+SAv8Fs5MR3KD12nLMtUYa8rIQ0iKwbAbJFWxz4wejsO2rmM9N0+Pp0rkhDKLSinQKJt8pgAJx9GCHuaJKuBKid0qhuaRYdvzmMssML5wCvoTX1Ty6nxK6G7yFdpKkUrtokvpMm3GLSVlaPBmWgkTUqKtlk0m9rdqHHRNxkRKwxE2AJJ14mploC/JO7Eo4i0M0SQD/caxrRvEGza3/Ue8ch61D8VZQhjN7SfsbFjwxYIPIaKK8Lu5Ig/rFQJ0BTKHfN64uqi6vJj0iB++L/k+mlHwQcQCzQQm5J9rGeereXJsFWimIpD0LI99gslFWMg2XzgvNIUCYwf8I8DtIgWxWnTBeW8Hvwm7KEMJVMqFC2P7wzo37EE4YI2OXbtO6HTgnqGh75SpHTQmZEvGCl4m34QFGYTZWG/0oyBjgBC0k4kxiOW3ttwt0qjos9QZZ3mEJAnihD62qcuibwPjm74BBlRD/kPh/LiHJkFCkee+cGcf9cxUlqLMstUjwE3gnCsk2vTfkVD73BP6/B8qo72f3xGByQH4lUzVChT4IFNDn4U4W3HmAHzQqFv/bgYQiQgJ6CJvWId2HkZ2OUXQDvBQdb+0Ms8csyvBMYCAGfTJN/pdEalEnpLkYQjFoCAs3+X4Xge+8Kvp9nMvGU/D6T53ECxnWQI8aYxDzoW5cQQW4uiBZ2OOrMBC4C5LY01tMh3BuZZUyVQCcgpsBLgegWSDfQdTQCgiBn7JJI9h45A0wC/9aFox2rA1sg3bDpxu5ZDbkSxFxACRhpzYb9jR/kFez4mF8bhIBkaLARso1OCx0gGKwnLZ18RXASIKvAQOOkPPtugghrThgjNsMBXVqery8lpvPX1bb7/zBb0z4H09feudcQc6sYZkLcoSEgfhSDLiKQeknEfQJw3fDDkpR9DGQyMdHb1HNqp0j6fj19YXfHOE9Mr6EbqcJr77Jj26uhjgv71eoBWMTPLMokjXxLg24MHngl/wigiBorSsIpnPiPf1R4SIADtAAjnC5ZDIYYW8fUDy/tygrnCvSDggqJWSLMATB/pH+sL7X9CP//jX9ejRtfb3e33w4Qf6xBfGL19wKXwz/sbsgUu30/GeA+qJ0aGVD4n716/06OUH+h//8G/qh33SX/3KH9cL/2cuOA02kjFDI6ELSncOMU126gCQOh0GI1kH5532B+O4vIF7QhFB4QEkUDVwCSrjucFtA8DcHrTv0kIj52wuiLuOTDLmno7IeiTY9gTyLR8CL/kA8keQLyMHXeRz0PZhv+1tmo32tfnQvtdhf6c7Ls/9z1Ic9/thm+Qi+ceffUe/8P1/pL/7jW/pd9/7SS04rcFrZaKMScCcakIXAr9kUa2TslRFTlKZldMF2bXmSy5zr5/o+vFbury6VgGvIb8noA8jXoQiU9Ouap4nlUxs0rF3IweQ1bq0EUxNWE0ZOXCvry/lf9P4CRfG/icvMguaxhhnup0xD3a1bQUtb4iF+CtM3pIJrYAmVLFvA4yPuUeb1XMhRiEoAjwUxjPw/PI4OHvsj18U/Xs/91iPCPD/9T+50XfvVi34tw3obOiNzXfVHae71/dH+W9n3nNpcqT/xKF48QEauEXGf/LOu/qpj34g/48GH9pH7oM1MXzyuMOBS4oDH2BHrcuRGF1QsyFxHyDLRpys+O7E4ejI4nwyEDOnZeHHk4VxK2hdicy1hGrRsEvmUJM+YdMO7RXchfwMw76N/i5eAzl4Z8SgVTI1YecdB0BDhXZgJ4jxNAC+6C1SZohhUuizBNmHypsi/cZNZEvGFMB5uk4fDyRCETGGbm+LB2eI8NDuVuqUtjqFzz2YjAE8FHiGas7fFKjY12DQ9HkKLnfaNmKubaWHN3wtVyTyAQgdlCXaB4jkMtl4zjKe+ZlnJ4YfYqnj1wGjH2lgSHHw7xQ+D9uYRt8m39bnMZ+rw5Nh9hB4VMZjGf4QwAfW4xBxYj1wTN1x4ffq5qBnr/f6/x0u9OX9jfYcqh37m0bwaWJMk+fm4tgjBi2XeTYOokvrOkLvxMHE8boQGwvlE3hHYvcELMBKvYE7BDXxAbwcCyWVrANRnG8g2xxdEFsCbbxGLhKt3mQNg+BWF8ekE/75ztvv6Zvf+31V5lZHngEIvNmvYyfbFBh967kODSjLfOEzMl4RQZMBuSJFSWZpWkGhIH9lvpRCP9DBPzJv77kovh0XxosOvjBm8V+w08o66rXUpoA9vLse1jDIWYJBn2mqlYPaMqDJ48x7hpc/HmYOJXMtfJQUXewmXV/OuryYtaM81uTqv1nMuuwLY1VFVBXW8XkcHMAFbzdV5npRQe6CHgnUUjTXqgptVJEPaVhKqD7wGrF8OJ40Loy5+Br+Rd//4vT/19/of1FOv9L+jL4WPw2NlH0aIWUJeKXmqXCAKdQLMmFBzG5belygW+WjpiBDllQwJiIE4jANLmQdY4A0aM9z1fgIgqbplkglfUYO+U+qMD6THHCe4BjFtl+IU8fokbi2Ho7xzmDjlWR8CWWRAqK+ZIMklY2/nWR5LPuKMxf8erKvyAl1fCpxjMJ+QVRCK4qyFFX22ywJzYCWzgmaVEsm/WVAASepi+R5Y7lKBDbEjyWhBY0SEm08crIsji3LshBrnoPWccU/bjdYVqrI1YeMbjOeL2E93n6/4uL1cjfpYp4016oJOSoQKYWcOnGrMb4TDxGhgr3mKVX8EQtS2I7khT66JOrNjK1qD/xU5OTxK344sD/eH/e6J6Y8fxY+oG1HX46dsOueuXTLBestP9ZaVvvP4zXo55Dziovix5wvPBccG9alTshvHUrBrqmKHokioRjyi9xA0yghpoTHeCnCWKlA2gjeRjICju9Ao4wlBElNJVVLAFKkiDsRo4G/UoV2kewHX/juOQPccu69RR//AL1nPtk2CaECN1Cxb9eCAazrnnPHgbODy0fOAQMcs8CRtfVI24KNOIpwXpY68TgAWyfETDcjlMiRGdpYNOKzaeHD9MjZxbxWdOroJF88isRgx8uRSwdfWp/gYxcKAgHUSJleyVSBbjC2s3Bt6/3CmmVY3arIolJYh4wXEpkiAhDlAJJySvEA+qcS6kDr3Bzn/JwlMky1YHOD5UklTCJTYb1D4tGWtlLQ77ptJXQPmt3EEDFq4K8E2ok98YDuC8o34zHIOBW69m0yqAwQfocvhHggiTUtNPh+Aopudw66XE46Anh4kkbTi8CajHXM2C+IMXyLqzg3Ns6Aq7zXOg47F2U92ai9HxYpSw47lJoqJYEAXA45/qcM5ksSs4G8gEQu+uhnbKJXBSeRoWQozoBCyNBYg+G9nojPBVg5Gzun/ewd/5vCtunKvB5ATNiOBn8TrQpiQ0DTAk5zvKIrz6DgXOBESglMyDNPRfMuVUvqyy++qW98/89B4EL5zj/Qr//i/1E3040iQiEhZpdpuozoYgitQu6O/FJEqJTC3Czy3nm1mzXPRSVTxs/IUQ7FoHNkHnp+2N6ma9h80tBhRX/sAU5I0ElNU1EFSk3JNLwn0I+aiggVBOoKnWg/MG9PLVmPi1bnuNE28Zp84sxwOnZ5HKKpIBxkNVUJ8eXvInfSTFvKF8bG8/gjPzAdiVvTWOHRWXNLpmoWcAEIWE+Wb3zQ5PVjIb5XwE4oUZTIDxqxgbTEGBaU6DRft9eSquBseXxWLpSLNKUEO5WMAVly4CT13kX8Cp0DPdxeVB5oTcG4hC95SnkGkbxO+oeKlbjpnhSs1TGg47uuQD6hVAfc3bCxdVoWdDx12XcdOgLT5SPz2uezBTzju72WKl+o1FoUQ9ZQLcTKXLh0qbrme/Gai+MLLo0n9jtQlNDLCPRM9ChyvO44nzg3FMZHhOxLmxhxiB0N/XGzDM1UsFGAq0jZRhFSwZ67XR00KzbKIiUxkOZN2f5o6L0Czps0bHvE7/sDOneposslNCpOCWhLMeh3BBoAzpa70Olzbm9vIKfwCxj5eEkI6JJB52S5LQdUlBnIX1QyleBCWCMZaRT+0Asc0yLbOqhEhMJ2idjaEM20Km2GzIA29MkjtnJEWDTx3oAxGsmFB0A3F90+8EMgS7yYLvp8grQwvSq+MM9KJXMb/ybGiEnHWiOQbEvrCkVkCyhCDV5Dbb8MNPmBtQwuK0yzExtNK/v7As2FRX9h/Vgpr45TAFcPuhnorVSJwlAE4m06HfoN33qd8rrrfat7kDvPPNy2EozO3WxgyFgnF3gMgO/gjU6m15hXC2NWYsv5iUA2fcs/7FKK0pUhRygw0oAIk3+QQKIeEWShHDhbOWLL5RS8DGSoI9u0wbshi3UBVfZTR6ZmBHVoSebfqa/ed8C3fAu2s7wr9QXZydQ9WAH1lIL5FsFKIi3o3vFVZuDvqixFljEFDmNgP2zU4GuZRIoIJTFRa2FMjjX28upKj5+8re2y2JfGXBg/fUdX3HtO8yzPxYSHvy0ypYRGSbhkKKhbtIhATjkoeEkRISfLN3yFnC4PoMN28YBOzKycqb3hTdC79Nq12+nR5YWury7l83FCi0eZoYLsIfPaYs82bjAwXZECeYwX4CZ4YGLt/5axP4vZbVvz+6D/84wx5/t+zer22nuf3Z061duuips0JE7JJjZyCFKUiyAHLG4QXIDEvYWQwg0RikDIElKQkRAEUBA4jiGE2ASHBFVwB8E2caVSdVw+qTqnTreb1X3ra95mzjn4/cd8v7XWriqkjDWfObpnPP1o5njXXnvRYhv74EkNIemRIqAEXkS4Iolcp4S8tl/2KpWgE5VVSl3/NumT9/ThNz7QJ598rJ/45qf65OMP9PTJJbfcOCJnLs5u+r/Fe/3qhV6/fK7b1y81c/lZYDhAI8JOgjAM/snxTv+Vsyv95fah/r3lPX31HHwuTqfjARtZeENDCQlduwrOrfiC5s0VkwJcdruRQqGSSI2CaZBEJtHpwHNugIRbAGqmQQMPeKeHNnd6TCOYRJAKY/oA7Q+hay6HPYH9C+WjyzM+8AeVEizuXEZyefPi6lb+dyKvb++04yL49vZW9GAhDgAAEABJREFUN1yS+39ot7u90ry/hRy6EgwoLMOC9QsX6//Id/+OHt8+19/+qX9ML87eWwVCuMwgeLMHccFLWJNhDZ6NX6HFR8Mg1Y1iPJPKqBaFNg4wqpo06IbLjhcvXumHP/qhnj37UlevXnXZFhazAu4wjqrj0KGUUEOeiY8bXywnRhxqVWbKyeaXQhGBPKFNWXReJm20V847LYdbLkBC7z2+0McfPdU3Pnii958+0sOH532zXGzL5aCZX0/kqc0BuamXhKrd5wsTmqb+RH+r96kj8lpcb73qMX/iyUZ/9qcu9H/8fK//6XdvdMUCuUDbi0xfcPqEmNnQl/5vAb24upP/p2E//OpG/neN/T8Pe/bqVv6bQq9vdvo+i9EX2OXDLz+n7Ua3XO7f4bfDcacDOh6nPQfFg2Yu/xsWbljb5QPtd/s73e3u+pgd4458QM/zXg2dQ0cluIWDW+XjwP8WGdaW42xeoMIiN2P7ueezZmLPsdHjHjssHcft09f66MIfCYQCDvaZDzgXZ4MeXYx6cF516cMRC85QEhzsh/XMd4FfsxGBkHpfRCjiLShEQlJMr7WidxNDoQZNCp3Wm84QZMSblvj/A26+7zONe2jYBYAy7sab6mARDIzi8TgyOPhtuO9DFFcZLegYoEWjbWm4l9M5zSect3hr+ztjEOLdtrflhbEn6LZcZJuuMGthDVlgcA+W73cBDTzQMX8xRqvcXQO/sH3X0fpSBtn0ZuLhwGa/48B8yw9Xf+21dMk6enu7I26Pur6btOMU648aRGC9WOTD9Y7LC/+4dcMFzh1rw54PGqZM/1Hslg+UPu6wEGMNOeBHTIn50FSQkTp8F2LUMKPzKvCChACx7fhO8mRuZwZrRyjiBAo5mfLS6SxavPNThhlda/+r7VY/fvRYP/HiCzGUdpTGljKsiLTZTlCycnS7IeQ/6m+XkFbGejuE1khlKaxflU12UB0GDcA4VNauwodG6fn9B+iEjrf8amjY8RG3x377fskzsQ7MrAOWAU6sW1bD6ky8jsAe30w0WryIUMEeQzXvQjmRU4K8Jvy4xxe3t0f5f2bz8tUde+qt9rc3Ou5v2E9vtEx3aqwxFGR9FgZOrBEHZOl+CCkTmvDoLgspA11pq+g7AJuhyHnJVCmJ3lXb7djB6/y/Of0F/Vb8qpz+kd0/o3G6UD9YsiYu6CEkTugHwHB1KAGfoEfKLljTgp8aYLmcCx8V8LZ8gF1ejpwdhm5jy2A7n7M+XZwPyFHkw1FK0NJKM1I1S5d19VHlknmQ6TXodh6SIhllkLRgG/eZQAS+CVkyoKlRB0XGLyhQS1Gij300E9cTNJk2+LaJrQPRGyB537dfJ2gv4Bi/Ay+aIEmBd+eE7o3GGQIe53yBtk1ouUxnRxzdcmZwTLl8YBLOxIypRIRKpixbyaKIVHQI+Y++lpDvVDevAzGxY283vSPlzrsTXZFmZFsvDhd5ZKB7pgRLrbI3zQhqHW1Hj7e8XX7rhB6Wc4L2ET7+L3U8N5zvWTd2GG/HOmI4gjuZFpRLLdpsBg67gx5dbvTk0VaPL7fEQZX5Tui/wx7XXCjf8KOuyzvm3RE7LfQ15C4IucFfo/2G3K5nwyKA5oDO/RNdH1CUvLKECuMK48IHawPtkAMvVhzaKv0VOUeXUxKyW64ZXR0EgcVolcuIowl/2ZbW9Y5L4zvk9b9buWdOGtx2wwW6L5Wv0cn+tp2O1gdbEkadXCJI9BIvfMXSCY+Q80A3Susd8EI/Mpk/JR6QLVNQtLzOixQZSsxarDeXN9tNcFYt2owAdetpHT2fxlLWOReCp+AJTQRrhi4jUULZnRFBTFaN4xbYMCcH6kWeS+Hx0mpPKpnZbW57VtuzQ6iQw1KJjJULk8H2Hqoq7RmpZOxKqsl5olfJVJTofe7PpGwAI0ByPSjbJ7iEedtwXbPIALmcmtzvOLZP7be912d84TZZV9uXC/gGYuuEPJzxXX/K2H4xsB4S+gxpHUCn0zwMSIJQEUGFiGE4y4Bm5sKRcTN0zQ92gpS9pwZ9t018FyzEGjNQkQ2QAjIRoZqp0bbCh8NQVEsCBR8AtFX6QBMcsZOk5Cmm0Sg25Fvgt/RzgON2Ys+Z4DXB80h5b2AP2jOHDRN91rUhpMFyLQjtcnOOzF34zlHQNpiPerNxzWPPWvAG9os+/eE/oQ+++CUElO6++e/q//Wtv6QjtIxvul53bA+MAs2GvI21WOtcQ5YD9tsh4y2yOt+z3lgfSAiTyPE0ECsFY0QE0nVWfU0znn1+YMwROOATJJZx65AyePw4EI8QK5nEa9EwDMT7KGHJA5eWt/yY7B/AfKHrv8Xn+Twjl+UOsCqx6bl2wdn74YOhn8EvzlJnZ8Eel9pwcb7ZFJnPgO/GTaW90l/hkyolxETEjg0bLJQl4515jzxbcQbkTfAiAlMBoE2ziDNxVk4pqyKLMqGX0gjuyNwfB7qo29YzgenLysHtNdHTEOSGVIXHwBxdv1Vg4LnBGI8NDB42Hj6x72yHifl0ZB088oPa4m9I4zM53L8YjzEtQkIuhU8LQAv0DDmZnKgZ3JqcIwvfSolGjfETsbpnjb29O+rmZs+31qQd8XWA74GYcCx4zzEv64UblBGyDaKkohTlULU52+iCb9LLy3PuODbYfug6J2I0YrsgwwD+iO5bYIN9DBUbJXaMCOLKEgIIjWhiGH5orD1S0FDAGGvRUCoyJH3g0ibGJrQLtAq0TXOFUEGANIAzEZt3zJdXN5NevJ70/NWhw/Xt3M/xM/Hmfdpg3oiskNR9IimCGhARvRwRblxBlEVyG5l6fmrDR7a/6aEG82Yhpibm30R5Ro+mBZ96mCEUznSfeSwmAcd4AERmaC6W1zn1ZuKSIqLbppQi2yAjJYXsP6NEhGwPMvXEeLcbepGXac/IY5mcew4iJFRihdNgUJFf6NK+Bgt2njHgAtEFpC4bY8J+yJTziBMthAigP/cFlGWYWb4DnQpooeRPzaqhVlnPhK79XEqqZNGqs7SgwzrKBEWD1LAV000Ta5XXmx3rjuN8lRldmJKWe2Z+WIeJNXs2MO88t/1DJKILQ5x0X4SqripTqsgyVOTA/klDhOO0qe8HnLsOzOGD5zPnmQX/WeWEYIRL6glpe95fNK9dtPpBfsyqCHd0jM6/28tVmmErn8k8F7LQ4Ie9b2DOnW0L58XK98Koh5wVz85GFWR1fEzIc0CuA3K6bHIJnw4ZchwcWRe8XhzBsw09LkBEZfwRGil4na4lkXEhLiZ5jTg/P9OjR490eXGuzXajYRg6jOTbszM9uHysJ0+5B/3gI73/jY/1IfDovadcJF+qjqO8xigTTvgQZS1LB+zRcEAjnw3oMHP+8P5xQFbrcmA9O1J2//Jm7KxGICR+RmTu3VIXLOQPzjd6eHGmx6xjjx9c6AHlsy5vUWXtKeiV2EIkSOkNuK7gDUQoYpWVBrvLWYeIUGYqS3a7F2hmKdRpf4MJUoA01EGXlw/0/vsf6NNPPtW3fuKb+umf/kl99ulH/UJwMy4KHXTkkvD2dCn6+sUz3b56qZmLi3GoGjFwQmtLAP/z4wv90uZG//ryob59KHrB5fJXX/6YD+NXBOhBCzgLxpwxovOGdiuIPmDRW4UJRlCFDWlrigiCv6hkKilnYgSRGoBiK53mEvjQodldsPham7QGWmPy3jMNLjnn6ag7Dvwvr335J12w4Tx9jIPORz54CjQX3dzt9dWLGz17ea2r13e64+Lmhsvw1+j5+sVXunv9SsfdjTQdWNSXVc4mPb1+pj/5G39dn18+1d/95A9pv71AjJCT39ZlwFEDkVLQy0Fj+xw4fPrfVz76HyUvZyrjuaKOhFSyuIvLzdRuLrq6PeiLr57pt7/7m/r8Rz/Sq5cvtLu7kQM1M/HR2GEzjCqlokvTkY8cLxAZa3+BP6Ky6LDgYJuG4RJOIz8YXJajtnFQcqEx7651ziHjQy6Jv/XZR/r00w/08Tfe05PHDzRuqyZ0PwKLHdd3ttb5QU7MH8qS/eq68KMUtIFD5zp59MZfZ8j23/7sUv+Nz7b6c795o//g+R59kc+4EFmQcyamvHDaXjMLqT9EX1zt9ONn1/r+56/0mz982S+Nv3h+o6vrnV4DV9d3+rUp9OTqSpfE8/Xtte64MN5Pt8TpTkdfGnMJPJ8ujAMbTFwI77n0v8W/t9j2loueu7tbHWhbpr24SUeTiRidgYVDhDok2izIO3NYn4h7x/6EnPbNzOFoQY8mErouGGXufZOc9z7aIKGIeAeSmKy65GD56HJYL40vBl1g/5EYAvUdm86UFwkiPmC5L0NKXgE4PkIpiONt+0JGPQF+6cI5b0KNDmAoeK3AG6Jx30JZlNsbgHYv65QakhhWFqbZVWzUO5xkYMw6IHrWev3r5bXN45oWCBkaeQeIOocZ+revgfHeBeOBgf4C2lvAN8u7QLz1Oj7qH1f4s9eN4z542ocLTBt2aEhOk2udf++jgUeISbsA9AVPXT/eDHJ/a8FclI6sATs2l1suMp/xY9YPOVAsXLi8pPySA7XbJ+RojJ84GO352PHfnL3lsvjah+5+qTyL84jcd8P417eT7rxpcQHTuu8Lo4FI5AyhDutuU49ZNrsZfRuNgY7+h/szZhUgfdDHvWssuYB/7vVeBJ1FE7JNjLXuIoEBL7E+Nj07v9QFP7q9d/ta6pZgENZHCOrr05poafRSoAnyjA+kNgg6AL3RgTIIjmmvc4W9aWDNM4zkm2Hol8VnY9H5pupsM6iyls0wueEj5YbLrFvWxR0HqD2HlAOHkL6xY9cGVwGYQDN1f7QcsM2eW4UZ/Zok28EbeMmifkAxvv3I3O+Xxfjiiv3l+Ys7ffnVa7169Vp3N6813b3mh8ZrtQPAGtvmI/Zf4DOzvkzaIdNkH5hHSUVS8BOiHCqZ8Csaa9UGGIfK4WcFXxZfcDi6ON9qMw7yev+vT/+a7vK5ztql/tDrPwWfRRO6sJRKyBtK/CvoNkCqrBNDXdvsG8fCwvpu3zr+V/2XjrtlDXp4eabLi4022LgwdtwUnV+MnDU22p7aaMY6kvNSUpX9Z6gV/wD4ZQvYhggk+0dgJ3tXZlGjbJ5ubyKZCNkSxqZAHhgpaI+SKtBObNQUmvD1hD+OxOURP7re5yLtM+3uM8z0NWzR/d2YC8A9XkOChQ7rvoA3YzvbwnFumWYQj7TdMWc9B6/5secOcAxM4As5CrKVmhqQrZaC7VIRSRcgK0AxyEU6ZYjDPJ61I+Zu+GD3xeXOMQovy4NYdo8mdNujy5Gc0dCGAI/Li/VAvoW+GZiQx/K63uXnQmLq7TN0Ju1ZJyz73W5dM3asRXtgx4Ky8wc8vCfoNWQdmEuXnJeePNjq6ZMzfeO9Sz15dMY8q8RzI46P8mXxS3509x58fbPjB9699sT3AZ0sQyLkiE0MFZ+VkBJ7RAvFkpKdDC+adMqEKZW8SsHX2K3SS6gAABAASURBVLISJ4ZCOTI7XtJXgWEoGojlEUjGsEhxvp1k3zd8Cnslr1Dwht2ivgbv0fl2P+saP97g1zvqe3S/ZZ14zTr7mrOj4Xq354LjoKP39gYJhMxMZSkK8ljJukNB/1qNXhY6yrYE7Ejv11lARc6wUKc8yEV7GKqYZ4V5NeiSy6Zz5t8G3UYuKjboeg+lpDoJyK0PzImFBkg4naqARMZxGLTdsl5sNhooe2yBZ6wDZR2Seski23KAzwqpnsPb+KColuSCrHQZjYsZ9CbBO6hYroKj7e8EP2GQGcgb8EJu14GI0IJtenx6zWU8j5ySvoi1fyamj+yDBy5jdvhsT979y9jGuIX+xvxw3M+sY61DU/T+pgW/HonHmTV3YS4sHkNseO50e4VkHxgQUFLYXcRQ0wTdhT17MS2E45HtShhpgcaR/gm6M+XGR7N6EDSTUCnCfqlxKLKtbIOCXVzfjgNtBRx4QdDv5LItGZ9asBUcoLmgy4TMhtl8gAl5zHfPXN4xb++wyQ6wjdq9nNbRdmFsg0aj3gUPkcyNGsrwwK2hb9MMzhFb7dgvb5kXd8yDn/reP60HL36RMdIXP/ev6Vff/+sddwF3gdcE/YVytyNYVLvdjsh1hL/Ba9cd88pr543pMt/2zDePcYxsiK9aUiUCvaU3vm/SocszyevUDlsf0R22SsaMQ3bbjkNRZY6UUpRZsGslPgfm0EaKwpq36PXNUbesebbZAZozdjQI7RmiAVrnZ0WPL6veezTo0YOqy4sqt21p32yT76HSYRgrtIGzgX1wgFdV4bIkU6TW7ROUxzF1zo+t5+fjimMZgUjbP7C3hBiaWAMXfxMiawC2A2gaTjpuka0QWz12p0VBvDieNrS/haINdhhp81jHUaCb8I3jv5lRa9i4EaL4GjpHfHLgjHRgjTvwLTyxBy18NzfWukbM9LiW4BaYkYUp2avDVFeAEr1+Gq8FuRboLxr40cP8xTpkG++IJ18WX/Gtds0517G6PzR8uujAvJ6QxXNp5STZPhHwjFTDpzFUjedbXTy40AO+4S8vtzo/p20sxAr2JugwjypjtthghdS2Rr90L9g7AbqRES5NNgvQtBCjnhs9FkHY1qoNBgx4s2SIbsFEpUSHWohTAziVfc2QmUroI4Zudouec1n81cuDfvwceLbXq9cH7ZirE8RmANOKqY0QCIJPQlL0P+TIEEEtU+YbtNPKEyu4Tr/uE+N7kbzhqQbhGV8fEH4CXPa8bqf+8HgPiDcv0QUwmoJtsTDBJuaZ5+5keWnv2PDNSEVB31KU2MplRXRbGi0iLLaCPxA96SghGgAP4vEND8pdNvhhCeJSjAqJt0iWY8aok4E5OxlcRscJmE/jGviB/RN/pGXLZLRolVwKmId0KlPg6fbweITu5abOX6SSqWEorC0DsVzZ84pMt4RzAB1Fsh4GT7M3AB3HlC8R7+5m3bHmHDhXcYWyxpr5IQ8hz9mP+MdXRwJiArCOLEQy1URAL+AeQbQdIqLL4Xgbh4psVQVdlaEZPbxu37Gu7uC387xmLnsvZJgKOCJZT9OCPQ+C0haAqDlz/wquCfthOdAQA1dSEJgMiIIszK3B869IgawJDKO4LE495A7j8cNNPytenI0a8Iv5+sepg2UEZtZ/s024WL4KTajL+8Yt9187bGfdZ+IPlqrosGFt27KmnvH9McBfGP1IjJdMXXBR/OS9J3yTXGozbjBLVWZBtuz1Bw8f6/0PfFH8qT7+5DN9/Nm39PSDD3X58KE2Z1vVOigi1VNXeNFCjPEmb/hu7jCzNk7wnHxO9+U8+d559+OiFtHxZ+pzd/qkgpwbSJ+PVY8vzvTeg3O99/ACuGSfueDeZ6vNBjsNVaUW2b4RIWHyBVnsk0UkmoSMGQX9Ct3RQXIOskQp6EuVLCqlqEKvVOoAJlQnmhBx5zCOevjgIYbh0u/jj/XZZ5/qJ7/1mT7++AM9fnyuzbgotef+847L0SvdXr/SzdVz3V1faWGjGGrVwIHyMy4U/0z9Sns2sX91/lRXw1ZW/vXVC7149qWuwT/sd+qXLAT6YsMStIuV6yJhYOrN0HpDlxM0NRYJtJSFLyVUKBgyQjzq6TQGcupA46nJQ3sbTTwBrE8zL2RBKAW5/8atDzyvCT6zPN8OevLwTBdnGw68bERQuuPw8vzVjZ6/vOHC+Fa3vjB+fY1NXur1i+faoee0u1Oz4/n6tov+oS++rZ/76jf1N7/xi/qNR9+COTIgeAS5a2SV8lCSzSoJdKFrQ+aFw2fTjg1yxq6qG5XxXLy0tGTSiwUktOfC+IaD2lfPXuiH3/+Bvvzycy4iXmqPHDPBmglNfDSMowYmRikV27Z+4d/Qu2Sg36CSCU9pJnBtG5Fo0ZbL0osy64wL42HZS9NOF9vQB+890GeffKCPPnxP7z99rEcE9MgEPXLJekT/pR2hsGA1e0LILMqSbdvWJvrXx/Wl+6PR32S///x51b/40w8UjPrv/Oor/cbtkRJ9TKYFBMMMMUMv0zazQdzy8em/Af7F81v94MvX+u6PX+n7X1zpqxfXesUB5OrmTq/5UH15e6e/loN++uqlRi5t7vhRZO+/YYx+x/mgCZjRYeEQ0+A5zUcOkjsWdPx+ujBe/4bxHSGEXcDNNqlwkVZzUWVBNFj+xZvW7wkzfrSNjAVglxk8+8BjFvRrNg5mighskYpwHhqZ0JdnQ78sfng+6AFwvq2yDyKCEer2Wml4+YA4Le4KfJ4UDBHgAr2XFw9Yffjp1WQZDLio951EQhajhPxH0IgIGtBD5O2Uu+0EnXZ/IRtETNNg6QynLnh4LKRMh6y9yal8rWw6AM2mY1iguwLtlN0GwTc6ECZvy6d+43iM83dhAfkemn3RYSZGF8C5wWXAtGD0dT2QoctG3gyrLd/ifF1PYTN1/WgH3/ae2AAPbJbe3K+5lPj161kfEKNXXBZfMSdu2Ez34Nzj7k+4NxwEbrmg7B89fIxNU9Oe/HY364r14o4D+ORBYpZ3/xTJZd6oiX6N2AT6AWSR9RdzIYDUJF8aZzSxbFAO8lBEqidktx1n5JpYT2bm5dJ5Bd0GEIQtqH2PX3F//ovv6yE/2MBEgc1FH139bSzT8giPDPEHeQOEcNk5tpehj5ACObIUVTb16rWPfCDfDFXbseqMg8t2Qw7UWjQz9hY73nJp7MPTng+Wgzd1bHn0fER2UKAeWvARTawPTT6gHNBtwmCWLzGGoZZkPS3dLiwdrKlNBz4A/LdmXnNh7L9d/PzFrV5f3WjPj1XT/prfm27Ujrfi9liNvdX2nrH9ETn2rGm2o0jJHhgREo9ImaFiXYEBXcbKGgAMlIehsoePOmMPO9tu5Hpimxd6pv9T+wtyenr8ln725S9pgteyKimThyzyi3VMKlTuIRhk2ezPGV/N7CGNXIw1ju364HKji/MR3qWPHYeCDIMuuDTecnirrF2OnaKQ5U8Y1pIaatUwDIyr3U9uE6nTz1BBpwQa4wgtfKE1WShoOFaIVDXKEEb+gvxFppuZHdfzaVqa1nyR9UD0HnIz7Qece4Q45rBKdt+a02f7mIcbPG6FWTP+N7g+gzdDcA+B/rdPmWu3nBscX3viyf0WL6xPSQ1DQa9UIl9EKCKkSEnk0ulNvla10p50ww/2d8CeA+iRGJyRuwk1eFm3Q+e1iKpKCUXQyXxtyDbjL8PEmBn/eeyMDhN6r+UZ+wDQPRB/Xnusw45LJl/CWLcda8mOmD6yrkBGDfqVeXXOPvSQw/97D8/0wZNzPebyeMOcE4JYplt+7PKP7a/50faGS4db1rQd887nr4YsmKWfg0ZiZCipQkMqWBdCdkaYEXWhEC0SL4pK7JelKAvA2ASCsREh5xkBLeiV7DYfbfcMXNnUeXNWIhiUkkkqIuQ0488jvrTsOz6sbryuku+w+x4b2zY3+NeXxTfM03UNOfa1AVPLVCLga/nII9xiygbK2IU333uBjuogeCKYegqJYQAFC1ckCxnkiV8Nlcuns23R5dmoM+bXyDlspG/EFhv0HGpRhUgwtAOChfmSm0/r/Ba5HBGqddB2s9Vmu8VWVRU6ga1EH0gK6GQkeKFie2LrcSjUDW5bIRlTa3AmCW2QyeWgjUdravKlOCSgIxU6CjwyUxQV93m4Hn3IQiA5RhdkNlhm0RUMCBdO/ZNjF/CPNEf8NOND27UR5wtxZmjkng+NuG/Q67TIF+rG70B5cRvjmqFLoc4ppJ6LxJTSQr/X0YkJsTCmAbZXo9/PBK2JOJv5NujrCLI2HGEgElVKaOi2TPLA7rkCttuMRZ4TGXC13xibkgweK08O6HqNmuE/I8s9TOzBB+arYc9lxI55uyd3XDfwhJzNAE2P77Kj0CojTMyTrDH32r0yxmXsARt7Xag3j/VHvv9ndH77TUXZ6bu/8D/TDx5/h1E80Oo0wV8o2+a09sfttssRmY/46IiNjsfWf9Duc4015w55d8hv3MyQY20siW1ChXqEuh9Md2b8Htw9Pj8YoGs9CnYdsOPQ4zSxb2F8qiZQa/8G2m43UiR79aIbzk7WyzQm6NmvyylefNlRieszLoUvLwc9fjjqARfHF+eFfa7wY0tqsykaN6nRfhuqxs1Ae+0w0HYvtwW33LDl+6zqgn3zjG+fccO8G0JJRyCjQFywP67kewOP8w3YVBG3KMApKS6rpO2Q2owpxFND94UBIamWgH5qgOYAjvPa86ICsnUKzRLQiCND4KuCnwOnN/sGPxxZ+w6s13sujtd1kzHg2zbeUxbjRihKkZDL0BSmIpGvsLYkMeuL7eILY76XGvUJGx84f93wbf2a77Vb9s8dZ9Y9MbGHv+GALDOxJKh6wQwJNikRCw1AIQ3bUedctFxcnunsYoNf8AF62k6t26Spgjsi51hTW/pGbGM7Je08SBuwMIhcMkvH4AJ/YduSybpWsHvtuG42jiKU0EyYJXZPaBfqpRaVYqAfHKaO7vgx6yVn+udXk758cehwdTPJ89M6LsSzebalsTzZblJIYjgQJ8g1V9x3SJQ7Nk1y8gDnBnzkDILo1Ppef+T79rhM/Bgxa8Hvi23bkXiZhseTN6pIwtAGHgDegtKedxNngQU56aAfRD+My0z0TlX0z5JyMp5pQVJBv9sgJYN17TkIC7I6rnxOWeDTgTb3Bzp6XM+ZG8adwHkD+HkCZny1IJf7PddAVUQo4WuIgMI9SLKEhqBsMC9M0nXqrJGLrv6Eous21IF1aWB+FZVE3yiKkvAI8ZIVW5Ct64YsprkCc4P6kTVmx9lid7f09eeILR0fiM6sECZt+GkB1rzrxLzz/pnMH1/CNoS0DxpCRkgF/gM2H4Yq5yUTOVZaB4j73LXjongPHJjXpmmEHvsQgAwiNvQ2uMfQRJdo5HE7AJZ7OjR30UZOSQopGVCZB9XzgDz4odPybphv52eVH9oGPeSHskecFS/OBlXkNu8J5fc+Z7EeTPh5H4+wAAAQAElEQVTRbCKi0yuZnfzEZazv7Sz/kfV+xpYhqWZorKlNLdoMRQNrHZbmW+yoQvv55YWePHkM7wv6RjkuM4sKMA4jF8kP9d7TD/XBNz7RBx99qm988qmevPchP0I9Yi3fqg6DAlyhoFW1zTGImn2MH+5jdsbOE3B8F5DzgL8dj5y68G/Twro3owsFFVpG7HQ+Vj3gcvoxa9hjfvx6Ajy6POdHyY1G+ry3VHTJCKSwOZosh2l2mdzqvkwFoFNa+9ZKRCgzVOBXSqpgL0Nm4UwqmQSb27k++vAb+slv/YT8T1B887OP9MEHj+UNcOajdT5cqS3XbDo3GHsSl9x6gDMfXGx1gcBn52fabEeNOOLnORz81+NH+o+Wc/1fjw90jZOPdjDKzzh54qPm+vq1nj97phfPn+ludyurFikhawc5Ba0Gyg4WA0UeGnm7vhAMPDK4bqBLzjEV7byxhkckxCMC+gGKQfLGBxc50eWMGGxacPIC0cWOxnEHZL6723FJfgf6pDP0PB+LvMEd+IC65bLx6vpaz15ecbDY9UlcCr0IcmDh3fPBP3Cp+Evf/mVdcBnwtz79w/rR5qEcRKDANxQZOClVS1V3EOOLgQCoQ1WlP7x5c3HJ7a7EYi5kaz5wYlsH4UQ+w88GGHD0lgPPOI6qpXT6snbohoIKpK/gDAO0a1UCSmRG7yOT0jAj94L/PE6kCn4Fb7MZdEmwvv/+e/rkk4/1+PFjjZsNes+6ubnVs+cv9BXw+vpWMxPDQYspLdY9KfhDEOVxD+0NcJ1uN1AMwI2+SPhH+cX+X/75h/p3vtrpz//2jV7PUkT8HkC7pBCp0zbde1i00GZ9DujnD7oXr7ks5gN1b7thm2sO67+6GfULXK4HArcO63jBz+Mn9LFtTGMPnQOHliNxPWPXxfiwXh8rso5d6JvxlRe5GX95MVgYcw+NfjSHRSjhw9Nzlx0DiV8ig3797mQ2tNLNmMZhRdqOoUs+GC+AzVDwf6pkKkG6p0dRwTjUxsxttQ32aSdwu8Cg6jDDt+0NOCRm4sR6GZqROzGJIXqbTsK5z0oZ6Dy1UuLpffodw8CAsWVBOEzDkkeTSGu2vqnyvFumyuNxbn0XTMd1ui2tsxPct56qZF2fE38yDwXA80NDp/8mZ8DpaV0/FLrP0SoM1HlOWGsGqbXgt2kh1dfpNrYJgJhyXC3Uet7rTbb/hCN+7WbWL25m1tEjP3wc9PL1Xs9e3ekr4OrmIP8n00fwDsT4jnXYMbvjMtSXV+sB4ag99VvmwWsunK+4wLkhd/+eWOeBMy6wHoBjyCIv+H/i8DpxKt6z2R2AGT5CPsNCvC891hcZ9143WVeUJ7PGVBsgQY66tGfj/U8+/qa+9dWP+/oMKu3gIIVpmHcHOngo0gcx3ic8txoW6NLK3PK4ADMiFAFkvslLMi/YHJN2GgURWQXbmiHMGTF/Qp43xXgZSCLZpkf0JzLBgQbtJmEC5medF3ibnkIydKkoz8g7YSv7xDYzfjB+YH3dsLaebQdtxqqhZueLiIxnNOuTYGJcSHCYX2T7L1Qi4oTrPFQZO9SqcRw0DJV6kdeRhkATsXAEunzIExH6dv6K/v36b8npJ+7+iD7e/QGzkmVbcE4ENNmbMqFDGTKgBmtOaLDcyHuxrbrkA/fibMMhZoR3lRRyzO05gB7RecG4ptegaacXaI01OTsgIx+2A+VaArrdkrDBwqhuuS3LxHjbr9kLtgcYxkRQMhDlFH51cOkeEF2lFlVktU0SXlGkwPYR5AbKWVJRikpmh6Qt6FuwszmQqVF3GenYlWVVgMVS0ReKcJw02b8HJpHtfSS33z0uE9ollae8ktc0z6JUyKnzM7KaIgJZAGSu6FCcs7YXbEUX6i/rmgCP43FW5+Uy+4zXiplYtNwiRcAXkELJ4NLzhD5Au2US7SgEnaX/rY0j89z+O/LhsjjuUXwmn6jDQpa48AGQlgcw3XSj1tTQYcbn975fkCfpGtHljLgZa1WBt9mWRA7AcgSUu9y8jG8cuuRyMD4ilIyrGaIo8dHU8IJjhYoMpUDPwMAEz/hBHhDpAFaUUALWYcCutnEyBjQ5OV4RAV6hWlOFvkJnFvW2iJB4DE1rcm5wm+jv3eR5gprJfl1kG7gMWfU8UoksmR6BBp432HnBnzN+WHoZyvjAU8BYBoLAmgvTEpNNnisTNvd8mbH/Aug+IYPkUUCkIkLmV+CL+pRFggH2XJhz9pfpl8RPrNGlVGUmODqNdQ5I8G/EPV5AbsfIarsGngQ37CXGCt2T74nCOlF0b/NKPJRSVIEsAi8UVlKCPTQbOQo6lmbyZtncBoAoEy+RKujBNO88Bso1Q2EajLEuzc6kbpM0etAU25k2sjetc8nxjQ4TY2by1kSMRvfXUIpKwsd2C4nMrNccXnTJ9imZ5CH/EclszXuGtu0CadbwBizYbNaCfxt9ltF+WxiwoCMEoLMouAxI6LiOmBa/w4yfJ/bcie+CBU0ipACRTE7BgKShJPJEKJGxllAp2W1dyWnuvhPjkz7H5TgW9qKicSjgMZZxCd3kVUtqqKkR2ILnMl364Obn9Ue++K+qTI/UHnxHv/z7/sf68fiFHLszdjxyVljIzW/AjkMtGgfoQMM0QySUs9oNAzU0jAgl/DKLOpSiUqvGWokhYFP5cWQARuRlL0GmallD4KsnTNT9OmPfCTs7d0dFV8PA+jVwadHjhq2r1gb90MhFr/Ub+/5U4JsS8kCm26tBuCGnfbawGHqeum4/C9nlFH6tYH28lu65pL+7m/uFEOYgvtVlrdiiDkWVPMs6ZiEOpqnhGdcTPARU0dxSqKJpDh0RyDgzskzIMUN0JiaaDckw08Ikasjb9wi+XWbwxA/+waVNMXBRW1Cvg+1CubotJLclBOIEmchRUgUYkLXWFO4AgrZQBa9gJ7I+N0C32ToUGisNhiyppJ7VeTKOPCQezOdAaJRXsLxHzi4+u95xiX/rsyoXawfHVBP2kFBPtsGeffDu9qAb/xj5eqfbq1vtbnaaOAcLe5o+4nXevUxbw2YN+y3YsgHG8zeo8TiQYn/PrkbzCgvMbOeOT9nuZrjsh/5tiHOOwAQ4P0K/59QP06wD9j9SPjJ2YaD9LBKi8BZ8yNCry0fRMrhMj2u937j34IaGEL0OBkOprdi93F/UyXkorEiNATxrhffKQ+p6620KrX+S3BDuOhFy2eCmgGsv04dq8LFU7jkBzGzn5k7KINABMu/o9fuWtY3m/liegLcM4K1yg7M+ejcZLxnQIYOYJK4y5aEiBeDHOWi9OSmUTJU8QSmUK0DOfEulQFmBwe+OpfrmWdsDPMM6xr5xrDiG7WdElkISBM034JkZxGNKChEOmohBrxM7fig7EM8T8eNYW8htuwZS2NYMCfbJ5ghlvtsuIkWEIkIZ2fNFkmU4OvaYR/7LJz6bT9QdfzP+MI8Jui5Tlc+6kFCmxINjmhr8uwz4AJJS6JTWgpv7WIF76nHmXlRUlpDXXMxLnkoThwjLleapyfPFgBiKCPbxopql44X4QxukIdnkoodXr9+1sP4XjayfQ0kVOmeI7FjrblkndnyHWN8Zu2ayb4xbnZ1d6PLiAXeaD7nHPFMpFVeFJIDxMFXAICNpCUWsMHK/dvHwoR69974uHz/RxcNH2lxcqgwb2Wbdxxii5xjDvmrkEGcaN6WkN7aoekM3oZ/mh3EyQ/6D0SV82zBQtzvrBoZSoXU7VC6Sz3TOj/rbcez7YS3JOMFq4bVCIy5o4Fk6MPT0tDd5Q14eYq/Jcht6G7xTJ7xLlPz4ow/1Uz/5LX3rJz7VZ59+pA/ff8zmW3DctabjFVF2rZK3/PJ25MI49fDBqIsHZ7rg9vgceMwu+08tz/VPzM/0v8tP9HdmjObDJheY83RAt6NmLhCOXL76n2149uxLPX/+XP7P+GVhbBgMJdR0FnJCQKRv94LSFEFPb25aML4d0MF49wA+XRhFlPogZSbOCahLJqFTYo4pwIpT3cbxQc1BZsfMTIwDG8ydL4zv7iQc5sPDGYcbbyRHfo25pf3q6kbPX131v2U8gRO1wL/J/U9++9f1+3/jb+qHH/6U/vbP/pKmKH1D6/KbNwJZvsqYOhQVBwoQQCV4h1ppC+ScJV8YLwfkOBJ0kxYmuu06+3IXaFxiBoFRGbsloDfDINONiK6heToIEnsX0630D1XGD3PAhhMLSQdozZRt32S8ZRzAHQnKB/wi8/SpL4w/0uMnj7TZDPhjQv/bfmH87NkLXd/cyZvhsiAudDFIlwGV4SSq7XcBDe4Ar+nJkPpvffNCf+ajc/13f/1Kv/xirwikDCnyBBFrm4R/RVkkAsRveNqfDXssBgTxQuiDxDUXZC84RDjf2YbuR7CXJbUL6Y9c30gEUTMN0wIYTgwvOmCXDl58KE8eT5zYtpYfkQQJqIlqg8yihZjofppnaEzUDTNxMMuygak+jldEKDJkH2UStx1oC4OkABsVGxwM1OTNomATQkhbDraXXBZfnpVeHoiFSmcB0rRMRxCRExSsI/pb18Vl6LoHNOQXMjbWAYBFFvGRv8m6LqcxJ3S9IXlPWk4I6uy+7T5/t62Xm6yDdXkX4ERvgwWAbFR+j6fRtvZbByqQoM34J6C2Nvf373idcKxsHw9yz+EKIZBN2yV3uEqdvq+9bSyhnHMgIhRhkEJOoYigELAhhxQkeE5UkME8O9C69PrCyti0lhvjVnB9IRgnnPG5/xM2NsOPNcmXvb4wfs5l8ZfAq5u9/LdxDhw09hyoHfe+NO6wm7UjfndcFhtud0dd3+11xSWzy/3CmHEzcY0oXW4UUBA/Fn1hbjjuDxx2D2zw6zxnonfkRQ35+ljGL8TJQnvXjcHOXTeNhq6ur2Abh45l0A2b308++zF8jSG5n7exacN+lHodus5ppAXivNc6ZfNFjkbu/h77zKuIUJBnCSVQMntdpAa9DuiHpwQa62ewPhpSSYP7J+bChG6Nk0GWQnvK9mlmy8v6L513c/NKP0xRfT75R6aj1w58iNXgE6oD85V19Gw7asN+OlKvJaEdepNcBCzDbBmwv8uQ7nglUyUTeYuGvlYPPa+1qKCrcY+s6Qd+6JyRT6RAJwv5N+r/Xb959rdpkX722R/X5f6D1e7YQgqVhHYpikjaQ0FekM8ybsciy33OZfHZ2cjhZdP5NkkHYswx6Hgxz2Z6BjoTGtZ7ZPzIel859BXksT4wwZX4H3syEeR9uSHzbH+6jc2744XRjOcchqeHZgXx0IFK58VH6TgMqti3YJOIECIo4ZkR3Q/GK5lK+kuS0x6CNmCZENslKKvPzR7LCDjT4nLvjDQqH/MLe+AEzB1m/O3xnQe2rEABtyT+ycRv8CM3juPH9BwfIoGmivyGgXzotkq53eaYiceJfeZg/7InHYCj24AZe89Ggg5GUaBQAs6DQhpKKIAEAjzjT4w1jSNxdoTezFyHhWhe6tOKOQAAEABJREFUgYJlFANKpkoaQml6NHpND/g2+BtWnRZs08CRRvaq800h3lPFfMP6pLJUZZKLhM8xr5JijVA1Xcp+0nUgsrgKWsMnC2WDrSiVTJVIZbmHUCQQUgAeSlWlRrfv4DgEt0Yq3SEhr6Ctjl8iVz/1+CjKBM+E5EgTUaCOu3IXdZiIRBYRSqAANUNDFg3FkKqUK7RKCZl3QC8k9DEssu0n7D8z77vNzQBIcLjT6TIauWGvBXuvPmcc9ncdq4vlSpA9AdR5XA9e2eWBd+ffaGGEnc053jRFikwNlflT7R+PCiW6ZK65mtTMmzg3f1+AmreQwdYBVV3eEHRS41CIgaJNTeyQqiV7e8UXJVORUoTWZNrQse6muQL8YNo6gAZuWn7GmcZQpRHatUjm3062uV9CIGnR3gCiY8KmGQTHvsH2JszllMg0lFRFXwOZDF1GXnTLYB8W6qDSH6IoKQRxWe4GI+eLfUl5hsHEHOv8kNH8Z2w/E0kNYKACnQISIjepDhKySqY3Q8vgNd7z7q1cIDHOY4PGRMBaQhm52rymsqTc39AbE6uU0NDX5KJhAK+WrnPx+JCc21eVdvtwaxzGfOvlP66fe/Gn5HT7wf9Tv/zN/y10JzkWrN/RZwrWJ/OhQ8XjxtBIbjDf7IKgE4Lw4Fkp+JNZkNPg2PM3C8C4DevHdjP0/WfLj08bZKqlqJRUyUBP9WR72z6YWc4tU9BTkHvokNgjVHtZlBvrUmgzFM7RBRmLbAvTjQj8KPRayJsagjbs73i33xb86Ta0QPLWwWW34W7NCLHnwviWc5gvFmfmtZiciW9KNZ8iy2XQiRfLL7xESnQqPW9cGM9LyH0doGM7d/1mZAMaPuVjEXrCfiHPH/vBe3Ljm1zM7+AnJn/PlpQ6YIMCCwPhgU3EWCnoD2zaIQRuqIBQO4Q850ofSzt4xUAdtfpY5wUaxe19TIF2qpRUgldoK+jvskgNu0pN7KYK8oW5ceAsu+Pserc76OZ2zx3CUcdj04T9FrAmxkxL6+cOXyjfXO91+/qOi+NbcHeaGIsRoC7oAvCNoNrgxLg2NUwCUMax8lwy0MJMbH3oqUsLBcdRt7fHWwbyGTmPxLphwjGe15PbTrDHLz6TH9DlQNy4f4aWfYOaCIMs6MG7l/2yiAb7UhTcbfsYLKdxYd2Lblv7aaXR5U6XsmmtSL20vmjn6c1rw7vvZnZvGoJaYjBD9NYGExfIydxm6MRgbFlWvd72u61hi+bYBIdh/enjesmvtpJwI8BDYwjW5DyQ60OdU32jX29Ux7OMhhLEFxDh8UGnJLI3IImuFRyfxGMxELAlC+eHosyVRir48w6+vp5OvcRWKIMxGRIjbIOZH/Rm5pvXd8SWaA/oGkzfuRjjdqvhuPLZa883ntcJ/9cNC7GzEDML9pPtZ8U5CyvtBqgysAFygnVEKCxDMINod6wdWIP33GsZDtzJTawDs/cbA/SP7N+mb5lPZBQBnVh5WP4F3uaDl4wi0ScSLCyR1r4V/w0OSIksXiNqSXndyBJKZBdpYQ7M6DYxBw/MH9cTvrWUvkaUwJ7UQeVBV96uZoZqpgbWjw371sD5oUI/aTc9rxf9u5aL9z3rLuops2rkO/P87Jx7zMs3F8ZZyiq/SBCPSIUhyaEX4k+IvWGrB5ePuP96qoeP3uM+9JG255eq4+CBWjDEPXRbLNii+6xBQYKUCq+K/gWAvAxBW54gImTkPh56jdjh0k9sIAp8xdU2e9OgB+dn7H+bXh5rhS6yioQ9dQ99/NL9wovOdgIyNKabAp7qfkVWGsx3cQ6NvOTS79GjB3qPC78Pnj7RN95/pKdPLvX44Vbn28IkOWraX7PwvtZ8vEZOLtHioDp4Iy1soFLBMSWlf3b3PT3Unf7S+Kl+KKvR2MSO2u/3utvdabffcdG21/6w09XrV/rqqy/17Ksv9OrFcxby1/J/zj9xsYyYWpOVWWvIi36uG069FBtKWKG1X3IPzc7eQFB6Axg/wjXZB1rTOyMgNONQ//siExPKsJAffCnMxnRzy2bD4l9w5jgUdUczURuLwOG4l/927e1uh85HHdiU7tD9s2//LX3zO/9f/cpP/WP63jd+dmUZznCMsxNEBAGUylyh5JpHGBkZT4HS5j2b2XphjFMkLo+bL4pP4Lo3/g1Be3lxofOLc52dnWm72WgYRtValKWoAC5XB1cZVPiINm8MrQmdFxaNNVCIcoLJBkv0Nk7F52dnWz16/EgffviBHjx4AL3KB/GiWy7WX11d6+rqdd+cZ2amfWQSmFfOrZFIPXfjG6DRZbItE+h/8gceasLH/71ff66/z0UWzevDQB6L1OvdRL10emEu62ELm/fCBDDYtzP0Dvjwhguyl9c7vfIv0Bw87v8Nwj3+/7XNqAtwPsWXC/WFMWSasInHHrjoObKYTei2ADOdC/5p8Fmhwd6wMFeXN+WuvLCn8Riz4rrfgNA8Jw16FhGyvTtQ5pFB9+mEDyfZHrinx+SIfzZ8iJ+xcJ5vav/h58z5WLWlzYfeysJaGLDSgwK0GrZfYZWUKvKzNqG/dZ9ZyGfKhtUmHgfYqXKKLsda8vstQL5XTLNDr/GKE5D5cdV5J9kRod8H9xeCkfN0HJAs71p++3abUTrwMhlQ/YBEw6nkbK3Bg4rfMDiVqKFrX2OcQ8TlhbwDbbaBMGCWwryqGsdB/uHkjPg5246soSM/rm10eb7Vw4sNfhjwD0dfaEB95eNyB8fACkuPjVnOFzaFN0CMLafYmcGZiUdv7P/GF4v+6MWsm7ujXhPPV1wUvzr9GLLnUOCLHq9pR+b1gbjdE7871jT/7WP3G+72B90wD24NlHf9km/S+reMm3A98mI+9G0KR7FmbDDTcfShlw1+ojwjk8HzYmFdtLxMAJuVwX6Cl8FNjS6AFj+tv3jT/WM24CfXr/ThqxcnnLd4RhMy6J3EqHdq90W33oP6iIhQxAoZybp1gkz5wFEyWYelkDokc8TzpJRQz6mL1HVH/7dSeQQ6dV/Ck0d8PDgDTQvt8zvgugFS8AtlSVUD89Jz0+WSlgW6POZjWoiuCBr0llcokC37+IKciYxvARqmW7zmpzy0xxV+6vxDJL8M0l8+/0t6ufm+gg/Rn332n2evCVluwg4/xAosYV0ncrdLwZ/kvJAaTryyFkUk55ql/zCx3x91IPYm+PoCcuKDeSZmRCqZyF4AcsseEoyw2aIFRpazz2nsZxt08L4L2tvHg0Jv/qBoAhG0IEdmYCPgZIeStkWIAQKlQ1LokLH6xHX0CXAlcIVYHfAGQnTZLJ/nIrIt5PeygrbOEeuLrhO6Wl/HjXUL8wCKeUA6KSflCCoGCMBFzVTQNVKKDEVISTlLkGevywn+zdjMwaXL1LTgnMXtJzBaKPATbwglEEE5A1oA5QRCJz0ZN0NjNk306DpAe7KetM208ajRFhGsgbkCApZEtgy4ETOCnu0FQJIa7fQV9qmBeN9y4bNhbxqGypmy9hga0K+CEwk6D0XkTugXJbwyoSH1ciHWPHeDNjipxwq2cFnYL/Fh1sT/2WPM9QL91YZSRCiKVBhfS8oyVfAr8pVI+IbEI1JQiIyVb0imcU+rGD/Bh3aJkC99LdcAzZG+WsuqG7S9Bw9D0QbYGsbK3oz+4FTwCzwggS5Sf2FvVBH3Ov0/DSzIUUJyDipIK9oE3oQ/eo6xHW+rn4gH/OY6zWK4sstaVEp2qBAsRdgo5AsSKMJ6UWPcQhyIgeYVIAVjI4uChgzjqyewiTvzAgiOmbENeRiqAANUJQVYrnmBHw0Jb0MhL3TWLMiRoiiPUTAYn3ZarDuWx36mqXdFhBBJEano9NTHYmrouBwKoVGPwYYqDTnX+oJwiGhSHUDjiXfK6mNLhCq0u2wwK5TT4PbIta8U4qfAuyhLiC71dOJrPphEM356M09ptC73sGBrl5EOGWxRU4AAte4X1gMWaPmfrrjvnRgzYW+fB0zbdnefR6m/oIEwgbwFuTKyx6JjbSxrmS7kWrCLQV32iMBPoRKSdQ1JBuPShZ5SKZLnyk/+8L+gD1/+o3L6jW/8H/TXHv/VvnegnqwzyyB5W3m4AcSIgG7KtjINx2DSJriE3kkZykwFwEtSAlKE81Chv9ZEp6LinLrbDBQVYWtKlsX2meDP0Z16U/CnlFRBSfMfqlSBgTk7kI9DaNyUPlfHoeDflPG6KCYsEU8AxGdgQlH7kBakDIUFMITWKUy8HfH/3pcXXBhP7A00KcEpmayBBf6G6G0R6i60vI0zBa3KSEk+S0oLF8ZdJ85hR3hPvjwln4kHx4RzC1ign4VhUFuWhaaZSkNvA9QgCYqSVxhg7HKWBCcAcmzS17my1rMUZHV7UcHuCRT6bB/XC/hJvQM0ebB2qNOl4jwiJXjxksS8o2w9RUJM9GuyXa2H9TnybXbgAs32u7ub+N4GjrPs0wm7zq1pAQ7YYH930I5vx93dXjvKR777GoZMeKwyRtcrAr6yLSWvMQt0mFK0OD7IsFkD6OVNCfqeoyvQ2qQF39/LecQXh34xRQfDa4ZgITFuRqkJ2Q7g7IED56I99SP+ogv6HY1RPH14U1B8F6jyIEd/g++8+QX0x9i9wOttuaP0F83IYnnuqy7T+ua5HxWxlgIpIkIJ9LLrQBdYohS9775fvyOZj5tsM0ts9uZ5X1/bVp1cNi5E/SgixEvBHwr93elBxONXWEf19nuhJHmoYs3J5LpBVCJCRJ+LACPdJhLtEaEIg+uiLHCDPAFyAbG2g6b7ZFlchhpZKCLEC1UdxwuxPPeySExn3qI7FJlKIDIkhQgn+czoONp5rdgv/Qx9JGZmYtjzYSZOHetygiHmkGPIsWhwDLs+Q2ym4BibGHv0HOJ7cH88ymX3BWwDvklhlcPyuCWEWCqpnqzfPW3zE2P0TkIMWaYFHzQAcowPIDkThbwWVAh6fXBeS2E9hVfAAIMgpmb08hxxHtCvMC+ZHa9QtoyWA0P66SAYlYy+Bxg/KdMky9rnGmvGgbk2Mc+MO3JZ/ODyoS4ePNDF5QOdnV+wzm+UWSQFTygiTnlSXoGCpFQdBm3PznX+wDQMj7hve6Btp7Olf1TWQWF6EViiyXZxlFJV8soMFdbHiIBsuEv3KYL6fcWjcWbDOAt3AgIafkx2lMJ5YKipzQCQD+xXA+vuAF3TNphPQi9MD6d127l8ArfTvdbsQPi5shb9bsrf//M/pz/8h35RP/HZ+3p43tQOz3W4/rGuv/quXn35XV2//Fw3fLTfXl/r+vWNXl/d6ZZL0zsuf3fHOy4orvXe68/1L7z6tv7jY9Ff3D/S1e0tl787+fJ3B97VzbWevXipl1evdPX6dYeXL1/o2fMv9aMf/0Df/a3v6Nu/9qv9f9D26uVLNQzSCG4LG/IfSsiLjlqhrarQRs9a7u+1IYIxQMnAEYnz17pHNRv8DW6Dukg4skkOKh+29lyW+G8M7+7udCzWgMsAABAASURBVDzcaZ7utOfi8Bq9r64P6HfUDZOX9V1n26oPn5zr/UfnenhWcVgwoQ968fJau9/+rv7gf/RXtb++1b/9zT+qLw6LjvySAycVnLrhUmnAwYmsDZ0XYCYInIuUmbKABy6C75DFcOACeoHGwuV0O9xKxxvldKu63Km2nQbtgYMQRQ8vz/Xe0/f19OkHevr+hx2ePHmPX0Ie9V9TNpsN9qlAAgUYlKXCM7GQbUZ7Fg5HgyJSNBKjc4eJCyc7Y6hF51wcJ3isP/wwcOQHgRmbAUxKT47VZyKF1j8ib/2jhzhXLBIxL9M3TR+I/+n3Nvrzv/BY/8aPdvpf/faN9j0ecBL+Uwe8CeF2AtvMvBbwmsHtJsiQhdztC/a9By+QOy70r7lge8mvz1++2Onzr271/GpPTE+6ZVH5D8dRn3LIGMA7oO+ehXXH5dsdFx+3wMwvcgXhx9pUydNfcu2opU1sCBMX3TP5TH2WUNQ+H7isrfg+S8oQkQpAwubIOiP7jJyzbUdOkyJCSSxEBGWtyfoZrBtITcRwQAs/BNBU4AsPxl2eDcTotsMHj7d6+mijR5cjF5nEKx+pw1DwfQpUwQI/tA73tlosC3Avk9tb5y0Ff/xeQWsKKcIvrQlcAQ2/LYDzDuiK+AJzBcZEUDP0Fg+nfiojFej4neZe5gVZkwZop9JOQIMwwAq0ud77sOkC3zeAPKtM6/gF3A7gNWA59Ttf602L200DXPuqYO+z7VYPHz7oP7x94/0n+vQb7+knPnqqn/rkqX6WtfX3fetD/cLPfKxvfvRYDy5GLb747XN9RrRZiy9WWfz949RCXLX+X2UcmUcHTcz3mR/SJtaBmQ3ecbeA2yyH5UOW7/jfuWKDfVSWHnMT/RN0JuL4YPA44hKDMNUmTfNB++OO9WivA7SP1I/wPDjG4bcj3jsQ+3fALWvijgvkIzwaG3pT4oVURMEnxB6+mFkADuDsuHDeg39g3MwiuSCfwI9SlKwv9xCR0GCsDILOPTRs0phNTb/28bf0ARfG56x3AV70EaGIeygS9lcmbSlF9jwiyFegizJdcGjISSZ6lOBmRs9rSW2Ym+fMFYMv/StrW5aiiNB9sqSGTKmUUDLe+h2x7wE4YoMJfW2fqFVlGGCXHMgWLk1nbD7L/lgQxOvBdjtquxk0eh7CT6QJmx2wv/eimRiZTz6GLLTUAbTOu2ZqKEVjZS4PteclU5ZxIT6OyLRnzZqZv1ajglvQ1ZDIbsyV4Mkwkg78IPnvP/g3tZS9zg/v6+ee/UlNfNDu8ectH1x3fKDtOLASVjqQ3/LB+/r2qGt+qDC85uPsusNeN+Q3xMMtY26AW9Zb/42fDpTvANOdsNuCrpa5YRvbZ7L88Ox9yE8VX4VKLRrRIVGoYRTjipjMLNgkFZGSQoW80FZL7TbqurP2Rtg6TTN8Vl62aUjgZ6YiKGMOuolD94kUvT0o3bcv+GVCrgOyHzDGEZjwndcEy+6+hfqCjCufhbnXVpqmD603D4RNd+Hl8Q1bCGzvG+n/BJ09JgBvmlCQ8RYM0nGRA2VAb0ZX+A96JHoEeSFOqw+P6D5kELfCNitEhCJCaN1zXmqC1D2ExO8GUqGBse633WbWga4f+QIICjUKdj7ZGh8NJVWwaQh7459OuJNJ1Vp63G/GQX3/Ae+MOeB9yX9Z4eJ8YE4EeOofCEMplCu4tcd4HYoQW5EL7aGhFvBTBZ4hpxnrAax5C1CzqBjAq3UAf+j1jIBOiC5lphJblUxoGgJeybqQ4GeXo0TKacHvM351OUO9b4NM1uF8W3QBXHIIe4gejy9GPT4f9ehsQz5wzh75AbGCU/uZ8cEFbeA8Ad57MLI3D9pCC8vL8W3A1QrbGNm2JXWODpecHy+ADToVegkKzch15Jx5MHBpdDg0GViWWXua9rTf+aOJ+RymtamcYQdkGXS+rZxfCz5MWScRixz2tDgWgWBFFrHWALeHpIIswzBQCNkctkmXgbh3PiN4jydoLeA7bsmklCJCpjWx1k3sOzPzyHYFVeY/4ovBcWvfw4ch8GAOwX85BVOAWMCrxHYFt4Ln3Lim0/wKiWZV9C3wDASChCybY9h7GqyhLaiGAuTEpqY1DIW4wi5jxU5VI3Xz8xk1IpQKzn7R42NABv8YfwbuRbdlqgia2MLrgHnNzBVMgt60MyfYptmDm9iqoRTQKsgagIS4ipQsc1YJZvIEX4hsw+wzhIG6yxMOOKIvS6Z28LzdN90BB9Zo2K76nXSPkCp6WuZxCHRMdBCpaSaG9sSIz7nXrOu3XLDtqHc69Hn9wXNyXMycW474b7nd6pNf/ed09upnoCH9yif/in51/DvyucE09sTizELSgvMCSi0oMy/BvrLowCXIhIwLQiI+dpASv67ylR6P9l1EqK89GHDGcBOwZ9wtwX3jvYXccnrfNJ1OI1NZQgV6JUUuRTYtBMCEjbx2T5Pr0F5E+wqKADe1xlUhByAwboq2+NZz5YzcsB1q7w944IKu0wTtRjQVxyT2zQE5iClFgUfD5zPnuqXbemFQRKiCY/oja8e4TW02oUJMhXUAIlIJXigkaDuI7AfHs8vLvMg28X55pHxEBtvngI0MC0bxyAF7jKPE0sEaHNqeAZ1fahhTBT0jCiQN/otfVVGKslZVYBhG8AbVkfpQyJM+96cCHTNdT9qLxk0C5Og2oEvJlNCjCcmJfyoSZcQVxxTWJ3FOAnrcSvtjaJqSXMTSrNvdJMfmTKzYbjMDJ+LgSAzuIbCj32Xci60kESv2hdsoKuE1oMuIz7asfVv/01+cwTbkSdvEkAN2msBrGerQTKaZFDZpJ1jIZ7ywKELMpVDBrg0m5rVnEh6YM0fOBDTrwWbQ+w83enw2snZXDUjC1NUePW85u3e4nbVjLjAE2oL2CkyTUxneOrWdcsHb/DvQFhGKCKgDIaXLHdST18N7cDx0gLrbOuWQeE4Q5KHknbwTv91DBH2AgJDIQuZVMrFFkWOABkmhiFBJKBgodz5yos+Zgje2fmPnhq1bt4HoM91grMF0I4JWkZxHz1EB/KYFx1uXFUS99TVjwi99vScXyAUKQ6SGKKpAAYK2RdICzsycnNkUZubQTIwt1CFNJwg8tkPJqkwo9bEpOZ6tA/FjfK9RC/tmg56gHRHg8NAv8L4Gor1DW5vphyWyNO4RFr4f5h73d6xxt3czZ+2JubAQL7MOyDh5DZukZQotc2imPJMfmSfu9zifyV9z13HLmXvH/dWRdeHIunxkrJnWkqwHVRfE6OXFVr4/uuDMcsZCsWGul0wlOvAoIpCWhzwiFYBEGzZoEFvQeZpnzeS0EhOpYSisOYX1ZuCcMagy30opKhWAd0nnBdwCn8SfQg+oYQibLCT6su/BXR54L/Qd8dORubbHNgcmD+6S3Gcb4lDrhxkkBU8o0iBttls9fvJYH3/yMfdkT3V2dk5fdt6lyxO9LKUMLZBJhXJR3Pu890kRQq5RF1wUP3z0GHof6MOPPtHTDz/UwyePuYg+V8WOUUMtEAqSCY+knsgj07Ht6JoR1nE3oYh1sw0XDMAjx2CPbfAWbNuWmfXxoMPhRne7l+wr15J2fB9NwnXIU+W/qHZJxb7cjgP7aVGAZeg0sRNVHrdIEaEoAHJFUJdkGTOL8vf9vvXC+FuffagHZ/Qcnmt/9SNdPfuurr78nl6/+EK3r1/q5vpG11x8Xl/tdHOzQ7g9C/tO//D+Sn9seqX/xWvp33191Csul2+4IN7v73D2pB0XrVevr/ScC+IXr17pJRfGr4AXXAL4wvjzH39fv+UL42//x/rt7/2WrmhfbIhuGSlEulfIOXCvZJP/0M9DMzUKp8eKZqZqSRXAhLqhOxbYJnwPkkzTTpmYfPv9UTe3d7q7u+Uwc6f5sNOOi9prPohf8gH82hOWCTfhYE8mXxh/8GirB+ejNhj6yPgPvvot/dHv/239P/Sh/vL8oX70/Ar73eDYQ2dWkW3LJByZLBThv8gLSw8OJoEQONxB7v98xv9G8m53p6lfYB+0TDs1LrJ1vFWSFy6MB18Yd9jrbAg9uDwncJ/qvfc/AD6k/KEeP3nKxdYjXVxcarPZqmRRAKVW1co2lhXWIYsQmaq0F8sYIdtvoWPiEuLIAd/1kUl/fr5VLVUTgb7DLgc27+m0WJhQY4wwuSEi0AigHhg9ei6fg7tdEFv//Z95qD/xdNS/+Buv9Fe+uNXcYwFE8EHiWcvmb1iIlwUebwA8rIm8oJqp6wZwjO+omZiM/nB6zWHY/wn/ly/v9PmzOy6MD3rNguq/bXw9Nf1mFP2Jl1ea0WnPIWDnQwn+veNCbGZVLigw8kFfc0avSU2TlmXS/DWgD7zC4jAMRcVATCb2NUSkpBDiMW7pG4TjwGB56VL2yYvdJKroL6eGjgBcWT8k2zbtz0pLgVYwrujybNCHT7b6BvD+442ePtzq0cXIB+KgzaZqwL+lJMND98l8bU/LMLMoOV+6nRd4rkDhHr3njfngQog/loVKIEn3Aj5sC+PuaVhZ2twXHU+MMsQplwQNBRjkJt1Q23L9ZwPGMaDB5y2s/Bt83wL2A2ehzfC2fZH1bci7QtMCPbfd57bJzNgshU3wTA8fPNDTxw/10dMn+vRDXxi/p5/8+Kl+5rMP1C+Mf/ojLoyfcFmw0YJNV1r3fGY14smwML8WyoaJy9yJy9L1g/rImnpk7jvG5jc0GjLOxPPfuVr0SUVOzz1gYiM9cMlsmMgn8OjFMHOnc2BNO7C2Hbkgnn1ZDC/jev7umd97Yn4H3BH3N2zGOzZjqvDFqy0lAZGEQdDWZBk8xpeA68EdPsiFicANRRZlqSoncF3dsXTbt93ZDXqGpedHur7g19ufY58IygHOPUBQhohCbkhFJOUAUhGh6POGaqinhg9hJVGPCEWkPLcK8e8Pvws+Ag1emytrm9sTPA8ISQY0Fsu8aobctRA7B2ztzf2IvjPrYFMorWcdtIB0YC3ZYUfbx7gLchTi5owPiY1hrH0egso6OuuAoe0/+8xxMoO/YEge/CdFhDJSFRpDrRpr5ZJp6Ln3FoW0INdEHOzx5Uy8iTGVuV7R1VDSNpJCTRj7Dczo8IP2Pf2Ny/XfM/7w7uf12at/mI+bmYPqUTesjzt/2EzSnkPnrS+M2Revb47scYcVbva65se267sdPzAfOdwe2U+P8mH1xpcQ7KW3txPniEl7Dnsz++5iu1kUWZSFeJo5KE/dHhMyWR9U4MATqkNBfyR3TDMulEriwBBolAbsU2gbuh+qKjbKUmQaPQ5sU4MXT+IwIgSR3i9Swy6IgzBBzU/QFy5grqYZn072O/PigB0m5CBDXtEHUF/9tsg2vecJSyh3Mv3VeVBy/0Ln0nVt4Czwa0IF+X8E5P8J0XphvMh/Zvy74FevQR4LiS5ryNojJ34umSoliJMkNpIYAzJUIpQGxfqH8qkEXxE76jlmkZJySAKHF7oLHZs3BjTzAAAQAElEQVR8VrrnDQp8UuMwaKwDPqpyHJqHGjNmgYbCL2WGBvy34QC9GYxbVEtwwK16eLnREz6sLy+qNlxe1Cr8lioVHCqVccNY4VWUBWmi9Xzk4OB5UFPyYcLWa3yRLycohfGGOqhCZxigAXIgC48iQs4zU6UG9FMD/b5AGQbK8K3IUJBTpOnkI4pKBlbGbME72xSdA5ebynm66uF51aPzQf3CmD330fnIOXHQQy4ovC9fUn9If78ovxz13sONvDdv4W1DNyY8IUExlPwZomhbqs7Gqotx0DkwgpvCtCDOzKPDKR6dH08fhMfDogOw6zDL61Qg99mmcg6oOkOeC2AzFtU0J+KOCGjQFHEmIm7NZ4qGRSGplKJSB0X4zOG4WDQ57pmXE7LzyCQWcF1YXKEcCiU2b9hxQt7jab1z7Buvhlb7I8tQEp+lIuUuzjULeRMkFOCVEituLR0Pc4hhIKvHcUjUA1DHF8lywVpH7DVRmJGrx7ICuVK1FGhVjUMlDqtsp7PNQJ12+JmveWSGCjBk8hFcWIOLzvH/Bbj2YZH63J+xx4xdbJPZzJdAuKCvia1eC31intSSsv0LDJg1zFMpS3QeQv/FPsEXC5f3hvmUu32mb4LOAX3s5zvW1TvW5n1fp5rYCkQ3tgsJPR2zI3NsrIleqQqfMA3WlAN71Y5z7g1r/R2XcDv2/wNr3QRtneKhodPEWWX78iN969v/vPLuqeL8x/qbP/Mv6zvlu3KM3XG+vmGt93l6Rj+UQXo0i5RJHadGXM5yDlvBHslCiU0tT8UPAz6otSgC6fCT98HZvBng/dQyXp/k3CO31yXHbYHGCokdV5qJDQ0NRpbviE7+t2PJiJVYQaEI4ydxVbAL+bDCZijEAj7eGiq+HrTZVGIlFTjIrjX/IxuBy2kZGFuwcWEsjjzpPb+56Gk4BXYa0HFkXm83Cc3gUjZVGWcakakMeESBT3iJw1bMKuyBKkJwLdjD3ylHfHJEoQN0reMBWTz35y5QqEBzYIKNY2i7Abgs3p6VfrFb6Sv0CV5S1dIGtRgUQCmjyjioIuPAOmG/OC/IXRiXWZSWk7wApjWCNxJjA3OiUi7ghhK6qUYuhZxwpxBbfF5xHmh8bwN8Kh+n0GFJ7hqkm93CmWKif+Ebqck+Xhg4W1fWEMfsHT9OHyHkvgho9/6J77eF87U5hkpJjcix3VTsXLFB1ci5L9FhidRxEV9xUvN4kSMjZLRgP0Mj/u9BlI1WSigBr2+H48RZ6SjLc2QOJggPoP/BwzM9Oht0ThyMtLE1gbdwBpo5GxkW6uLSpwlWYoVjrpi/3uSNVjTh7RIY0IkIRYR4ySliLUekAjB/Wty1jiNmLGcjfwO9p6PoNJw8VshUvgMRp/aQeBQR8p+MVMmiim1LSZmvMUL3cpCDCSvBWs51GiuS2zAn86OxVi3gNAXtK92EdigzFAE0g3oK3g2wbxYcZTAt62iYITrT7rVrYhG0zgmNioz3UDIFYezeNDF4Yi4d+YY3TIydWaxMiy7F6U9GQR7A+tEGga6SPWPcmXHm6XJIHUNOXVgKzk9gmbpBXKfLTyMIIIEtGjGxEPfECOvw/Xp363WZ/dzze2KfR1z2EagwZxbmjPcVtx+ZG30tv93rmnP57d2B+TSx/sysu7Nm9kDrZVtsmdvnnEcuL844i53zrbrV2ThqUwcNBV2xW6BJIGCQC3AekZKi6299rbvn5YK9vVgV1pRxSG2g73k3MvdqLXKcFOgOzD2DZXDd/mmeh8hm29sWEaGKn8Zh0GaoSsoLSD4/HNBxz93TkcnrvZTwEMufJmzo8Qu5dQxkjOCdoc3Zhvuwx/qoXxi/1y91I0qnWzJVwEnjyil4AZHSCaLnblOPgIG18fziXI8ePeKu7X29//HHXBh/Qw8fP9aW9mEzKEpqiSZvhVEghe6CV6cl7IfOM4JP6D2xrs04cSYWF8Ax0tC3WRcCw/lCPk171pob1pGX+PIaKjv2klmopwcXA/eAG11ebOQL4zNkrNg6wApiDUnwGQWtKYKeDERaIYJ6h6QNePreIz16cA6xqk2dUPxOy3TNPeRL7W5e6rCjzIXF8YBQbP57gtQL4TkT6E/zS+23Ytaff7HXd/xPEHBRfHNzy+J3y4K/I8CB/Y7yHmXITeNw0J4Lih3tvpB9zeXxyxfP9OUXn+vli+e6vbmRjeRAaPawvp7eqva2ZAx0kkEhOY+It7mkEBMJejyU3j6mstDoAD/goAObjS9NjlywGPpFDRvAkcOT/+acN6Q7PoRvmXR7djf/0w9nbPAXbLjnbIpPyqI//vLX9Idf/5b+N8fP9HdfSj9+/kovXlzJfzPbzkc0FQKnDgN5QZiGzjMb5qTpOLE4HAn0iQVzAVaXgiQHyMwEnAmQ+bjTwmXPfLxjM7xToy4ukWM+qLSjhhQBM+qci+GLy0tdXj7osNmeqdQB54ciVshIZRYW+kGFSZxZVbIIBDmtNsJ+BKoXAEMjgBGooxSC3jY8Yo+73V5HFjUHfCPwF8ZgXgZLIQHxNSBa1RNMfp6PxH/p5x5qz4B/6Tuv9IM7biTopMr79IBnYmtsYBs6XX4DEFzLxu/Icn1hYnVgwjmfkWsiho9MzB2b+i28XnOw7eCLDwNtvzVL/2kU/UEW2xlcj5vhyXAFE6uUYHImEKpVqswJf9ivfwOlCRRlSsar2LYYaAhAEeogFgpZK/UNy/KiWZfbOVj0SkYXCfYSejQD+tLUn4iU6a4QigglAgwEwxmxeXFW9eB81CM+TC84uHjhHlg8KjoU8IybjFFPth3cYcbT5VpQ+h4ajcaAiTKSLJW55hGhVSMIgRTg6gR9HOU1Rw36qYJ4/9BAEc5v3mD1xy/H2ToWDAa67HbnK5zmzKmP7J41+dsxxjUtA61YkTfIbn8X3L/CShehFBFd15KJ3wub4KCL7UYP2WTfe3SpD957qG88faQPyT94cqmnD8/p2+qCDWODvf0jQyMeGyfGxjxaDMTiwtxe2CAWdv7lVH7TD07zGIP93vNV5qXLvejv30z66TNppm95F6A1UW8eJ/ToQGCzdotfOyMXBXELNcZOHCIMsw6sRTs+wPzjyA3r3R1rYF8ToWWbRwZxXZS1rHmmQu5p3dYuuW5wx32chPEC3KAHsMdXOI1DHwgwfAGaXm7PdVcH/fQXP+K+zJgw4WG0xHhDKNaycyBirfOmJtJK2zYgmKFLEz0RIcet17BaU+NQuk9rSeZyqmT2/jQeUDJoi95Xy1qmGXEX2eYzc8S2dt4BXZz7w22ijwfrS2JQGkp2epkBn5DbdZ96NRT0ucmaQ45YRXwK7QQwV4AQvA0UQeA59b/B88iQImKFdFlvEwyMuyDkTDz+vfH/o793/su9/2eu/0k9uv0me9NMXKzgtXPPAW1/pM4aemD/nFjzZ+JjYh/dsw90IIb2vX/RPDWLa0lOeXT6/XUvVyCYovcv0FqQx3KJNtup1qJhKCrYLiL0O1OA96YtXPILehQxiTxfFuhaxxl5fcBczAOwYM46Dsjma3jTRoFmdfxuL9tZa51wXTnprQTG0deTRY4IcICQKJotBZCpi7TuH6FMye6PIgVlkbCgLN8qF2MsEFn4lKyQH0X4eVNWUISG6UVEp5lu1NcTZLospr+4FLTkioN68BVrhPVdNHs9wR4dDZREwAqDAb+MtTCXquyrhF/QHvCLCGWGaindh8OQGviYKCXksvekMy5jvC8Fa5Npd3zoVXBKnoSRBCkgBDloClhl7e0eCCzMNiQViB0iQlmKAjoZSR7qfXo3QYfmjFABKvrUDGROFfKIUPRcCkkZ0duzhAbgbKzss4Mesddecgl7vqk647Jki66GTU1ZZ7Keb9xOv/8dVveNJQVJLY5RbLxgY7s4IlToG0pVyex8wVSHDCX9oZBTIxYMhLeYlmI6i6knjjCs7416AzNkemMtsgyboSA/dItIIVgIdoKshByNfcT7Up/flBv2jQAPeybIEUURKQXoWlNzRt2Z2527mhm96pia2duOCNbnIjQd12SghhKsCHLoriPUE02KCFn+DsQQaiC/uk0hL0vRsB2Fjru2uQa0hn3XWJ4pz+DZVmvc088DeXkM6nXfDzAYcFotST000Dngb+f11ObcOAPthX4FUqAk5hNs5Fwk26UDfsLNauSggu43CG8eYy3qcoFoWfuFBg494tiZNsiLgdBo+HrpcKCvr8snuwplAnkisuNGhPyHJtkXK6inBssZQScCxjxM6+A1HphY773GLxhrQoanX/5D+uS7/yUMOUjv/139jZ/5n+u63OCX0unPEDviX8dw1wE9GSrTtr+dm95sOfGB6cJeiIftQxU7DjigAEkj5LDFsgL8J+LwyNgDch3IJ9rMSyElYytxYV94bRnwXYcMJWbAM53OzBjTMEymAa0ZWWCHHokMKfuyML5Cb4UkzlIj9QKfgKH9sOqIOewXaCzOEdp6TdjTvCyjywt86cZvQld4QH/gcrXUAs8i0zXfRFhERuZQyVREMKbJtHt822BCG/g0/Oa2pfNumjD28QTWCSx4Neg0DXyrlkK5CH4nqIIPgE6KVAeRC57yaF4hRYQK4wr6JxAIGKBF9E6BwBNCXICcdusRHS96H03k6glTcC8g7Q+GRt5Yp4T8EOV2ZeEHlhk9fAlunRplVMUG2AG9vV6YXoH+UJIfbrKvub6g8vrWY8D2LVVDFvRNVUhX9CwUKsrYjIdl0R0xcECgI2CbLTBq5gETyIvhKhSSseb5RkfoFQByxEZ0GIfosqz7WtV25J4FpBIpb62EL2eqxuUdwKXfEb3sO8uyaLW3yxThvtZd7gDzoEAmUeDR75neEGg9bnhDq2lBp9ZLHtVMQgmR6KVwIxDUAJjwpr4+DIUW5YZMAKU3T/SS3yGGSdEf9bJWfNuz8ydO7+O15xB27n5EY0x0YNj6vMMraAn5D7ak/Hs976CfusFHkDRkdH2TMmT8mCV6NS3EwYz/+xx1bjk7sZDATPxXMomhJBZSmUUR0UG/I0XQDm4EueHd/nhbsT0WJGgn6D0neyAOc6FxPyTO354fC5e+sw6+MPZ/RcSadSR+JsAxxZIrwhZjQwW5F+R3u9e4mXXIenX93E6/FMqSGonPoTJHCOJKvdsGGfo8AJcH6QR2YLvo5yNZN5FOugXF+yciun1qKRqG2ulvxkG1FoalIORHEdnpmV9E0A7IybNAiogOBZlqhwK+0K/JdrMuE/N29vxBXh46ezfyMlahzFApQM8TeYrOzra6vLzUGfdidajgIEemYKcAL4KxBjmFTHeFgC9ttp1BoZJFQx202XDJfsadKnduZ+cX2mzONHDX14HL93EzaMDGWYoi4cVYkzBd67LguPYOLDi/0dl6G/pSd9uCk503+kRf8uNxct4dUuI42fcm3MnZLrQZA9uHBuf4doC3Qe+kiFBESDw6pYhQAm4yZPBb2tWrZ9rdXUnth/iKCgAAEABJREFUgCKLzFQIJQtCHphcJAtmh3zGpv+nafsBlP/XN4u+3C/8MjYBR91xEXzLpeHdbqc78sPxqMWRCv49HRj1xbLTR8GZ/qlf0B7YJI46cvE4c+BpGAG2go16ssQGaDUaLF7zi3JEKGIFqrBokDcsHfstXu/tuE1IxPgFOMBv3z9sJ1keY9FMuSHTrCOXJzMX3ZP/Vh463vmf3bi705FL8MYlT8Llg91L/fHv/w3t60b/+/Hn9Zt3i26ur/X61WtdczF+YCxo6oFIoCSgQAZm4XpoPurAjrm33Xw5A08HRMW5m+1WA0EXCDZjK9vrwEW+aVqGPTIduIy33axPRCig78AcCeKxVrmMYVh0DvDZswBN3UYR6hN4HAeCagQIaCZPKNB/AX/iUvqoiUsA28b0bRvbtBEfC/pP+Nl/m9z/jMceORZwm/23IkrEjKBnmhFBEYtFkgeLjvRf/vhMf/anH+ivfHmn/9E/eNU37ZVPE4OB3/nQzoMCvaO94XOP3bR2k9PnfsOCrZvBbWB0HMRx7sPtjouNq5uDXrza69X1Xq+5OP47c2hDjH7KBA1mTJaiin1qLRqGopEZathw2BuZqQMTsrIwOR96X1FlTGFBMSjQHVsghu4BcZBGigiF1kSxFyz3W3BTQ20A21Ogocm4kFVSyAx1QIag3CQ+FHnTNw5F52ejfICxfIX+UpLFLuQxkZLBBCOCLGjQmqhDBZkbIAV/krZMxhdDgU7KyfLey+b6Ch69gvsbGvcc5e99fV/3WJd1H0OsE64bvob7Dg33fR0cC52LejtCdO7w63UqFNc+l03LQCNVSox3uQODeRJdK74chooNR51vR11iz8uzQQ/JH19u9fTRuZ4+vuBinkti2hiiHXP6GT8aXV3dMPc4FVsv/NfewKyF+DI02hbKDZwGb6QQplZP2Lvn/YWU9BvH8APW4Y/ZEM75EOhacyL1tAMLXZpsN4OHJjE6OF43RSM/eLnsmBXJa5Hn+pE5vWc9suy3rHV3rOk76vNpbhfiy3YYscUwDtAZtHHu+lBUqyGI/VBmdBVCvzOtLZa/oXezpO/o5HbL/L0n72vLevfkln0KnG6TN/k7NDu5wKe0oTikKEOVidZsT3gszuloQCCVfVoykTEVEesc6nmyNgH0lVLQIzWU1FgLumWvV+oF3RIcBsNL/TLmyOFlz36yYx0/8KHttaUppIAetIzfBC6HUfd1mdAHUioloV80wGcYSi+7LSLktCC317GJGDniiwNwZP86skbNpoeuxjH9iFDJVS+39X7rDy/1ZJoGCSsRI6tlxTjDf3D+l/Wjza91zF+8/lMap8t1T4CX9TPfBZ4Ldo0IbBJdbinktgm5DoD3zwW+iW5ee7abUVvmznYzaGRfK3VQKVUlgVKUWRQYI6ATISU6JPVCX8UmA+tqIYazpIJ2x/mCTl0Hcob5LUyhCVm9b83IYXk6IPOEjwxHcsPU22bwF3WfMHgBZmBBv97PgXQGD1XkFH4BGYHsoZpFtRQlcyNDigjiKRX+E9njqevhdhCCNoXWRE6TCh/g6fEGGnLt7Y4BpaM7v2/uOfTUgZo7AcIE/YkC5HesU+nx2Q2j6Bm9tLUOZtBYZ91h/Ty+AyQbjdZ7si2Ju25rd9IOK0UEekqWtSL3Zkj543isVX0dyOx5ZlGWogJORU/j1kIfdbcV9A2JM+PC2WrpvqCqUosyixZ0mdijvVawvCnhax2m7peZgU2pWP+4AxkbYxr+M6CoEHntN2FKPQMPNBlnoey8dURoRSpLqmYgd5FjbxxWvQrt95Z0jjjabIsePNjo8aOtztkXKrq5HRMoUvBfNBNzE/G4IFeE5L4Gv4n6wecpYuyITpM/7ro8jAOxZKoMBczQgY/DPbZgCLIVVWQZatH9+hTgZqQCuRUhp24SCubV7Gso+TBulFqC+AwxQgI9GV/xY8VPrtv3R69lyL3OCajxmLTtU0rVMAyqtapkUdJhGorUmge5ZFqRkiJkm0NOnR6yoCpvCdWxURPqqzG5G3wY4CHKjA6FvENRX5drTXgHdgiVIlIwFnMztkGVjLb1aaKPoueF7Wf+M4UZxjO2tx8WhOt8F4Et9JEqPDc1+Qgr2nDW2w5rjsrIJKGS3qRwiRePDFR7f7NMSARxN0NSEcjzTjsiaIa/49pr05FvAecTFwPrJcGiPWWasWFTJDTRcUaHI+2OG4P1CxistknsEsruz+jet+27nvBCTeSQ/BceGCKFaUrunxDIdC2D4UD8fuvzP673v/ijcnr52f9Ff+uTf6v7q2Zim4FYKKo4wvUI4YumBYYz8h0Q/OAy8tLB0zRj+wlYAFTB3qGSqQF7DwiUnQhSYjfrxSCIqkMj80OvhyoiGBuy3iPnHP8Ys7W/APtthKbjHbHQz7ac5L36bnfgO5ZvI+LcPDKh43nhnAXH+DYcIsjJ/bByEXGau+CPNCB2u1nX3cT39aS722PPj1zyzAT2PY3AdwirZM5EVmQv0IOA6IikHopMlZKqXEBSlNcn22rGb6YDxxUvwA1JQOPVoUnrmibGNVmvYIF3BASXDC4Lyf0DncH/NUvtF8lN5uW+mTV/Yl2a8dkEzPgNSgrwMI0CfnoXxKhFYojYMuC5dkYENAFseT8O8VjnxXomfNAAiWOmpimwZXS9Ex/YBhFukxwi3qM9lqZulzPOsg8vBj262OjhxUg+9Pwh9QcXrMV8Q2/HDfE0KBHWsWgQsR1wmsgPnNfuOKs7DnbcQ+yBI/o27BwS8Rx9fe0xSQw5LyjivkSQcSi6OB/0wHJcDnr8cNDFWZXbBdfEoFmKahZFpNTXNrijiP2IodzUQT1Ff9MtQ6/wiggF+dsXNdoEvKHjAnLb3y728aA5t+8aPhB1higivg4KqBvIePoYiDim7XvnHdwGmJ5jzGA7ug/lBNkO63itcYgmjfhZgJngmIAZ2884dTnJazvAVvcSwAI3sUa4n3Fv+0MRALb1WwrpHYgIRYRWu6dKpjJSkWt7hPMGjnoKv5vE9ADQihg2bwNi+5GRTa/gxzcA3VJOtKGZ0C+1qLInliydZ+bab/69fKqDLvtogalzgxnB3ZnuU1DobciEyZgfjXkys14ZWMM4CxxZlydsCUHEDJlPJSYHZK2s+7UgQ2pN1pOS6UZEt437I0L2g+/udnzD3O6OuvW6yJpo+t0W4BRoFugVyqiLjlp5Ui+ZKvTXWshrh1qGPveGoWKXAnJTsz+tZZclZNqr/k3UAKlAvJboYxK6SWvIKXoJdurgJgjwdDpibiVji4Hx5QTdHkNRraWPa8STeQbjTYestxMF5A29gpzW7p+l26bPARgtbtba77EGmiQKISn4k01KfvAa0f98s+G+4Jwz4kZ1qIpAy4ATtBr0u+CURaKZ9/o02hYDsi5t1j00yqjH+lJ1zsX0+bjVto7a5KAK7ZT/0uUePntiYY8NZw3sIT6b+1s9sFEoZJum8YFogr4QhYJItPHWAu8MNoyrV19pv3tN256D14KDFs6Qi8QmwSjaeRA2UPr34+B/lmj961H0/25FBxhOHFyPBKsvF+5Y6e+4GL1j0d1xwXBgwZ3BD0isT1sz3m5r0LPyR3aW4zTp6EtZLkRnygs8QetPhLFdJMhkGiv47VZZabQxlkGn1KBhUB+zNkaEIqJX6NaMo45Mhj2bhSfJxMJ137kw+SZv8PRPHHIm5NujV78wvr3T0RfGXGR8+KPf0C/++r+nH37zD+lX3/s53fLtsueS5ebmWlevXgFX2mET2zOzqGTiwNLZWM8FG5n+Dno77Hfg0vWI7fCSslY+rrkwHgfkbiwUR/gedOx4ey6gAMYdsP2EHe1YSSolVWtRHSpBQgANg2wH62geExdCC7ontiilgGM8A7h1UGTIBwX/rUL7Z0ZG44sxwp6N3Lws+xF5bZcdF+lHZPE4+9bAWUQB5+AdkZSACAl4gHz/zW9e6r/4/lZ/9tde6pef3WphEjRor4CHeWCn35kazuORc14dxdHxFm8d6H7DQqxZHucLA3lE+MpYRDt8pd1+0tX1QS+u9rp6fdTr66Nu72b9PX7l/uP4+SHEsxRVfOKFb0D+gcVnHAuT1pDkyTyKDiP9G/qHWpmsRRkFtVNSdL5dBgTgsUnVE3bhESh6mxoqGmvNrU/rNmodLRnQAdKFcikhQ1K3bhO6i3bLenE2yBc1A7KVBO8dSHB4jCoFD5VYC6u8QkyEbgBFBQyypEqWVb9MRdDT+xvIlPtD+T7vxbd6rL5o2H+FZr3MjRylobGQNcD5Cgt9hgYfesA+vV3/vcAYX2uH7Jv6fdk5gJymu9BvIIN3F1q2Ty0FHw/YcORCYKOL7UaXXH69vTC+0NPHl3p4eUb/iG2CuDro+fMr+cJ4z+YbLL4CmsHzirW2AQv1hbxZP8rNzOW08nfpDdDkbuM08O+g83dfT/pjjyraYife3Sqx6mRdZg9gRyjExzgUjXxMrRDIKVJjzjdN0Dqw5u1Zg+78X1Sw1nlNPzAHjtMBeyzKDA2MH8aqcTNoHEcNG8qmOyTrSTBPsuMlQYEYctQ71yk18g7IZfka+Sptl7zzcckx/IPH7+lbzz7XMB8Z5RaPpOjnDVEKPG4yKdN7k2NP27eRd/BwcCORsRTkJEdOy5qR6+UJfSUpAxUcz5mBeL+HWkKFeiFnaLf4zFw78pGxs+28p1DmHOdlUJGhLIU8wRW2XggDACGtZ9BveuZTh4INKzZcZYsIOYHax83sTeZzZK80TDCZaJvRb0EGsbhlJPIVRQS2bHy8zfAzJ1MCIEkXfVgde3ic6dPzZsy/PfwF7cozjcu5/qGbP8X4hR9Rgb4fTj1WPCYZVGtRxfewlffOI3E0WT5yxFJBv80wcqEwMn8qMHD5UmV9C3bJUpTFkLLsli0iuizJ2OqPNOxSiTmXM7P3cWDBvou6ZoEuBaA2My/638hjTnVZkKPbCFvN7PM+AHe72UeGk/1m8gmBPX5xTn0BfwJnJrd5hX2l4A/vELplXwNrFspFEYkOkrr8lBUKdChJGSiUE6BZPYXEUGUNlZIq9GWEIgGdEj7SmwH63SloArodxBvHLNhg6TmDyXnfI+H3FWedJy5LxqXU+0Dsj9tsi+kNLdvaXVBjPUHErmtJYYPUWKv8n2qPxMNAYwEhEp1qUZaUfVfRcwWp4NdSJFAUoc7btp5Yg1ADmoyDxoLhHesz/nB7gtxom/HvjG8ZqGR8oV0k9xksv8F6Qp0ePyA6QwUeLfjZOGuOfm5UKGKFLIEchqJxSFmHhFlIMphuYIstsfnokgvjh1vW/+GEpy5XioQPzGNi/jTk9rh0B+3Wy/HoWJ1PMToRbzyKCPksWDDUQuz19ZkfCU0iIphDnkdJXjh7FNVMhSFSTlZnBb/dYmjQbYKkKvrhGupuDyVjay2dlmWciH3DEdtbTkLB5lZGqCR4w6ABKFmppzw+gxyIjE4XVMUqzilvsvfhD7MAABAASURBVM1ndHfeBCde1hd3qAN1HsYHvKSE1luQSkmVTOS8h+h4oZUWGYX+3Bff5AslWMOnsTYufV1dlqbFtod5AxxnghhsVRyz8NsOyboVxEFooG0ose4Xoa8n18Mv6ZTprSQUaQxkD0Vv9to9w99xStZl6jbH9v5GOSDX0ZeQBnw/4QvjRXh9lxwLE30d6DMtupA730Aif6DMG70p8Lmirici0SX/F0cU+2N7mM+BdXyPHMsx9ft//M/pwas/0Pt/81v/qn7lwX/IPtC8DBNHhY/WqrGu8VgyrR30F+w7s3dMOvBNdQQWZKSj29/lmYtU83NgWY7K2KGUTjMj4Nfoagxx3rNev7cXqnQ1IqXEJ9W+GVJbzilbfhjvOfWR9abSnyFs3HRgnfHZf8+evWfPnvgGbQQ4KEIEIYIwG/xPPDE6Q+kLWSykQTeiyQJER+t0j/jrcH9hfHPkwnjm220Bt6HzimcCEQGtChSqRRIKKMhDEUF7YIMgxqmjoefKbF8gh8s0yQlUBUpFhMRjcQw9jCk0I6KX2C3jBC7L7dQzF5WyKFnHapGss/Eaa+uM/ye+Lyfz5RvNY2ybziokuaA1wUqI1vW0i13uPeAFqtmeyU0KovZm4+wPTRyNAedNuKRLVTKVJ4iAgJCoqdNnGRRVVfx5thn0gHX3ARe1j7i07f8M0PnIpfFGl1wYX5yN2nBOH1AsxHh802DcLBwC+/J4zwXZnf9rOgS5Iw72rNFz13eR1/ZCQAxcuPRzLzwrseQ4EwQt2oY4O+eC+OH9hTGyXJ4XjeBFRNejlKJSEhunxEBYE8OrTqjVdabZXb3cqDQJnO49CTqGCJjKoN+VWpOsl2Oj00dHjzadPkkZ8bYuRcTvAMEQ4OljnFMwvRUWfLvCgpSdB/lCoC0s3sYBvdNkaH9cb8YB2f0zMTXhgxkfGBpjO9APWh8DASkQhbYFPNNv1oV67/ia3AkqyLzl5D7KWLrbukRRydJ9EBGKCImng7Rmq5Ay+c7HvBYhAI/7KArMzOwxN9TK+l+Ym0UFv7q986NcsqoQa1mKIgIZQpHkWSjnCtCRAnWxjPVnbjaYU6NNvyvRpQWZZmx85N7N6+ieuzfnhiNr/2qnVdjieD3F6VCKvH9ZBrThAYdH8FeESqZKqRSj+/ZI3O+5U7o1MB/2zI0J3jzgpDznSmFMijq6QYNHlFQye3/NqtptNPS8DlXDMPT+kLSwjjSU6mIwmdecDh7Tgjx2kpKCeSV0I0I2jrMO4PaHNcs55IQZkUOMDXiFErsXbFGwxdD3hMJamvL4ZmQPkqgHoLcpKKagQ87jmFjAd24fOKeZJ94ByTW/Qwzm7iiX1JBVZ1zonp+fsR9teswEconU4L+cwGWDlVzpEA30mdcM7+UEM/GysOEnSoxl0Pl4prNhy967keuoCfeZ6X4kP2KHo2qdNdKxGQdkGJAz6AegEZGKCEnEI07mkZPpO7dMOe+eK+YblbZT4TZ6KOIglDrbVPlSaRyr7KgHJfXP8Gviz+Gpv1iL/gGenZnA7UTVxHqAcSm6u9tp50tVLjSPXLBaSb1JgThASBEhZOx5idBhd6cXz7/U93/7N/X5j3+g5199zkXrCzbZWw4jviRgjCRGSbzFGJcjeId6ouhmIBS0BO9wTkdSwO5y0Hti+XBwZzm5DDnsd/JFyMSBof8tYjYN/x9Vb8lv0WnikqTErE1ZtMlJY0zYbaf68gt9+nf/b3rw/V/Xr/yBP6kvn35T59ui99+70GcfPZX/0/Qnjy6x54bD3KzXV691/eq19tioLZNjQhGhSJwFJBAIanvOBMPRmzQ27HbkEONgYYAaweK+A30LeLZfZVOyr0opUkhekN3vDxPTaviuRGocBjlgPHErC4R5CsNMfQGfNJknB4MDl8B3d7e65RLYl8FHLpj32OL162s9e/5cn3/xpX74wx/re7/9A33x5Zd6deVLcewI3kxs6JTCeePVgRe8ePSLl0X/w5+/kD9C/+yvv9QLFiSHk/uaFejQTYTk5HTYLgtIzUCd1o5lHh0ilOgoWplXwkxybtQOtLuvExSpQYGOe7qOC/+bbf6fMl1d7/WSy2P/LeOvjqG/NZzpl7DJgxy0rUzKOjIBB5W6QmUSFmybpSiiKLHtMIza8MuP80xf5AWLcdORg4jjb0fc3e1u5fibfRFmYTm4qQuIcD1HztNz38La+qbFfrX8zqVQpFRK4OcEygkqbZYrtTB4ZA4/vNjo6eNzvffoTE+Ahxy2zrbGS0VEB/3OZFvRRgYdOGLgBjguF+KwUbbIER6fcmyFYzpSEJQUejet+rROa4Go9bjPXX4DS9ObMoNApY6VKNzHwwLvxXgG2t/ivzv2bbkTQFhaeJ+k6nJHt9VYK2vgqIvzjfzP9jziAvjB2YaFuWhr+7JBFfy1MC89L66ub/X8xWv9+IuX+tHnL/SM8tX1jgPw1LXebgadbYEN48ciXMBivfR1YWHuLdhvBdrQBe1kCN4GlwW/nhMjpaS8+Tx+/Fjvv/+BPv7oI/397fv6Yx+c6YOH5zqDxwYmFbyaRZV4HYjbIH5nfvzbM98OnMr9cTlzAPE6PWO7Bd5HHxaYx7sOE79kT/2/GLm53ev1zZ2uWTNvWTt3rAdHr0GsFw3ZwrKWVOJz3sKctCAxfTN0Tdtg3IaP6On9EaEEeOR034Wr71G0Yy79+OET/eIPvqcBWsYTiI1yQ27Ta++W3QdS6941pabAbg1ZFtsamT0+aO3yYqMsRcNQdc7HxcPLrS7IB+Z00NeUwkysV5IvTfZ9Dk99Lk/Ya54XLZbDYN7OgbnDrBnZZsrm3+i3rplBrCVztBJrgwb8VWgTKQA/zhNkg/s6lOzjKgegQln0e94YQqGSSXydcNwvaeZwfkBmHyitd4IzlOy8N2Nl3wccM0PpcnTaGbopV/orm78IBenp8Zv6fTf/FDG7yPsLauDrILZSpRZ4hhxrm2HQlljfbkaN0O56MWdMZOp2wlZNwhyaeLltQr7Z88BGNmF0SsYkMlD00I5vGy4cjP0x7jg1TNC0/SdsPHEINa0D9HyI3u9n3XG54n/zzeDynccDhEKnG9hMMImgFKnM7HpkFMqGVCBHBu0lNaLriK16XisHNIC2Df4YOJDVEipAgE+m4rEUailKaAd1hdbIPOk/E0NH/HPkDDLbDrQLpMZcFcByI6eIUEaqnEDgoL6OXLZM6GyYsaHBcdbJYE/HhsFc/beLGh/skFCHQBjo+J0ZKiVUSyozOx8LOkH/wMfJBLNFpDTQD46HG0z7Htwt2c8rNHyzeN71vKlBpCnVokoGynT1edLnkeNjEfNr4Tx50J4P+AkbLehm2rUU/FA1mL9xabdsxnEcCH1KFhlv5qxlWMgXZGhmlKGaqTJUVfbwASjQzCyMFAkZtUJgfNBPdgnVkqoozHBwQ5hXJmm5FwodaFww/gKNiXyH7Nf8IH0D3OLjO9bfGy6TrndHXd0eWFOPgNfZWQcuT/q/rQqNyXpNi47k9jFhy9zDsrNOKZTs6QX7jci/RZ+hZpeVDQYfSoW62zbE7HZTNQwFuQWdBZg58y3Mw1kzTmnIi2qquGXDuHFMRQQ6tt6/YL++X4ErcNUTo5B1cVvQYGPZOOmy5OpQA76p4grNE3FEuMIXuthnZvzMeM/v1utL53lv+06OsTxdp14PIRvOJ86QYJXGCCLRx7u3GQMVVLCP16NxSHwoWZZARvcpJNur6+QyI5cuU8NGi7q8CDwxN/fkB+bDEV9bXkPHdZ195cAZ+giO281bMOCReWUE9giaQubVrHMH+ICMWeBF2fSBAw43HLkgmO5pggcB7AMFzxEGwdpNKti54rehJDqGagZ6Cgj4ksNfpIZ+lm8irg7HWdZpQt+m4E9RYQ1IIBifjOHRo/kj/ec+/6/p/O5TxXClX/npP6fvbb/T5fC8nKE1YR//4IFkqowfuWAL+M3IOCN/o1wsW00VIDNUAPOJVE8zdGy/yWOIBdOyPBvidluLDJshxXA5rXos2G3REfyJuTYhRx8PDaroFKpDZV/aACP77UbjZqMKkRQc7APkO+I7r3NH5umBeTp7MH2WsaLPAN+ReTSg1zBIo6FKA1D4Ri4JMRSecciBfWe3b6xdS4cZfxYQ/F+meX/cbFOmBzrr3KT9biZfNE3BHptqrPuNuR2CKMaJTGUtqthhYB5vgE5nM2qog7JUSZxTiIk35zrKpmHA5fRLEQGuVNGn2PbyKNFOng369KHfuA1ttkXjtmocWTewlf0QEerICjUcisnV0Nf06dHa3eQy5LVC9PxNH2tqxKLouVSQ3fJnHZFtQ/sIVCAkhczDLBY50QahoD0i3CD1PLFDxbcjZ+Oxn98uuTS+ALabAV9VVRa2irNsw2J9qlRSSgBzsK6nhlK0AUb60x1BfEh9lVlQMozLujiOBX6pwsACf/t2sG/GQSP8NuMoReUboOn65qC7uxn/Nta8OAHlJnTjJUGZV39CtmsvussxAP3oDfevkP/I7YAUEtDRedleDSJelxqU115jBH4IFZRIxgVj9CZFLzGMEcgDnV5wK12gd+yI6DQignpI5Lw6avfPaZz56z6d2lx18T43LzhRfdtqeT32XbAefT9lwEIgGBpKUu181cUIRayQCmRMZZLnfU65JP5K2lcQ+ApJwYgoig6Ulac2OulL0yEvmcpSlFkYkkChnIoIhU6adLkWWca+V7Jnej2woAFWQiMiwBY1rYPI3G/HW++e02CrGIzofKGt24I1kiVO3hv2rN/+H9vtOJ/5nGCbmHwpqUoMjz0mSz/jj7XQVpT0RRBn0DN+p0nB6+bB333c392x/u2A/TRxOzhLzNdkvgzE/obYN+3ELqu8dEPP9SQvkXI5ZPUae+isI2eeHee4PfRn1lrvGYa569Kwl4TpGBGK8PiqyKJQktMmIS2AIRC1l2lShIAAnK8AihaIzYB1HcfKdx3fdJcP9fjxe7p48Ih1YquET0QoJMBvwcAABcY2Ym0GFgPfFmqO8CbrZhlm9pfjCWbrAd7EPdGBe7P57k44SAX/D1DfssZdjFudDxvuEba6pHyxPdM5sKFc6G/I4nPQkXPEftqzFxzRY2LtmdTgb1lm6Lm8UF/a2i48ZP8gOTqFCo6qObCODev3CbQ3wDlr04PtqAd82z66OJPhAZfYl+fIdbbVhn7HS81AYsF7kW1g/fN4+6XGvNUQh34Jyl6o7Zi64Beyi4uNvMhessD+C/zyaEX+6tmgVxBaEPhItJpIhHparOBhrx2XYDuCzeBAW8BrJ9caNSwGgyICxVI1gRLa7W70xec/1Hf+wa/pe9/9jn70w9/Wsy8/1/XrV/2fRNCJxmk4YyWGCjJyn51HQb2BxoigaMg1B5kQIHCb/D9huONXk9ub2/7vJu+5/Jhx8sTlx8Gy4+g7X4rc7nQDzEyYig0utuIipum8TLqYX+sf/0/+HT1nU/9c/iTbAAAQAElEQVQbn/xBfSU26sOtzrHRpx+9p5/7mc/0k9/8WJ989IEeP7oQJwC9fP5Cz589093NtRYmjXB4ImfBkYWJPAyDKvamSQsfN6s8d7q7vebSZq+FYE0mEC7sgXREZmGXgcm73Ywaxsr4IidfFFuHPf6Y4NXwTylF2y2BcX7R8xF+EYloy/o3lvk16YAP990G2Iagv7m+1h32OWCbOy71X758qR//+HP99vd/oP/0N39Lv/H3v6Pvf/+HcrvxjlygLSdnBIJEhIJctDUmU6DDH3086H/wcw/0r3zvWv/L777WS/TwGOYnOoZRFeFRBjTEcQzXAkIHKjwdzy+jdjvig0SfUDCIx/iMhS1WWttEX3RwyZ2SwGtM+olF7Mgh7+5u4mLs2P9piqvbSaxx+iI3elE3+gUW0HPyTdloqKOKYRiVtCXlyEEtipK88ovPZnOOTzaKqFqWwG8L9I7E+079Qp5Y2HFpPB33EvEg7COUCwOiKXhZQedCXqr9SRpod8vSx/RWRYRqSY1Dauu4GKscGxXftxY6HBYNxNiTB1t9/P6lPnp6oQ/fO9d7D8+I3bGPhYRCpPuCmbS2cqfcXIZnX7yY3zPzYwL6QsbSxkj0D2UpKsR2ZoFengDKyGFiprN0WtAmd7nDsqjn77Q1+8i8nRvc5xxYwHf/ciovvb6o/a585WO+lAQJbK4ODelkyMRfVZvNqAvmyqPLC73/+IH87xE/5lL90jYtEt5UMKf2XJq+urrRF89e6Xs/eKa//5s/0re/8yN9l/IXz17LPzqVklzKX+gJNn7IInKxrRppI9JZj2bm30y+yHIv2HVBMB71ZB+4QrtO0LCxN+vLB5f68MMP9dlnn+onf/Jb+sbP/Ky+2D7WLzy91OXZ2C+oN0PVMAzEw4hO5yplSwyKy4kja9tBd8x5b+BHPowW6Bu8tu9YM3xgcN8BPXfE/TVr4Qt0vXp9I/9wdH1zQwzvtIfGdD/vIyUgQj01aHojnaAxM8eso9uEDiIIwh8MDEniORgn2Sru0el1yrHB8/MHenV2pk9ePqORB9r28cJ+tHTaWAafL8RBA98A1ulp0FuEsdWQZeEHmgZuRCizKEvBNlUjfvfm+R5r9gM21JENtCk1Ixf3ONqxRqyXPYf+n2rtWBwOXPRNth9zYfVRA1s9NWRc4OO5YZiQsyGbOws6j0PpfrrAXyO+iky5m2Fq6IGJlCB7A+9Qkg+axJ9FG2Qbmd+lhBYGGRKant8dSlHJlOizfEc+gmfkD0mVduNsoXG2GWQ4J99Cb8MZYKypCq8CfLd+W39t+3+W00/u/7A+2f+Bzi9oqPDYDIM2tagw113fQvOCH1cecAhx7nOE2zlPsfZNOmCrIxchE7JMvTzpSLy5PGHDyXqjeCJjRCoiqAnXNc2sXwcD6/SeC7e9D8kcmGfGzNjZNB3L5rGn/Y4L41su5a69prOW31C+48N8x8f7xDqUWRToUDJVMmW7GEpSLsDJDpVyoTygpy/lztBxO1Zt8NnImmB7jeAYPD7xQ8EvSZuhlqKkXAz0hdAJv8yWm5g4Iuse/1jWPTLPU0PhkJCxAc4jQhEh0w7TAaRgPjftbRNsat1tQ8fcGj8N96+wiLzDIidIKXnxKCIon2yAjpZ3KEU1isS+NeOXAzLaNw1c80/s4TzQM6TORw5cLcTHCpbFunl9mFkjGnQWAmE2zZbgQT+qZsqEArpIuBEp3Sf0mvjY3uuWS9UDHxwN+pZ5RDb7YcgU9zQy33lemJ+zjtDHeirglAJt5vq8HDV7neBc1TybEbjUgXk0dthutj2v2JQua9Npmh8V7CPsAxSpoq+hKOgCYIZYyL7INtrhxzuvC6wzE/49wPeaWH3BpcGru4OuicFb1ozXd0e9eL3X81d7veTH6avbo26IzTv7cRb0miZ02aPXnjbTduzPtAne8Q5YliGLzojHDTpkiLQoUsibnA0HbZjfZ6wzXjcShAm6B+ag58oBv0wosdjy2VTp7+vAEMKMtDb8Qi94iz9S0Cnws9dvkc/WFXoL+gq5OmMzl5TIU2vK86QUQWuR5+ncaTXoqgPstfAyNHJaobQIc2P7Jsggl3rucqbUWpM/sBbkgRK0m1qY6QnIXI8I9sFgnavyvHX8IFKnHdCBgSIY6DKZSA2wPhP2PmL/PT7rl/3sdzvOrDvqe849E3rMBO093o44PTBXHOcrb3XaBUYBZIbMSiRMJvOYKczwmcgNRyaDaeyZ14YDfproh40YrR6nEJlpP7IG2g6JocZasHNq3KQ2Y5HtXuBntcgYqw5YiVnQWIsX9u+FS62ZNdi2DBBCgZwliwoOy5L6bP8H9Ue+/NPK6VLLo2/rl3/mz+nF+EJg4gN1HY4nWfbE/oIeFYbjUGxa/A39/x9df/Zry7Kl92HfGBGZOefqdnO629W91ZGshqJIkxQF0iIhAyYMCzAkuBFgP/gPMOAOhuEXGYJt6MG2Xvwg2C/uIMCEYVuAIdmiKUqiZIqgZJFiScUSq3SrWLe/5+x2dbPLxr8vcq59zi1KuXNkREaMGH2MiIy5zz7oFIEfhiqvW86lpm2wnBX5FyEDSnoPcgT/NI6Ndg3xoV11wd7pgvEX5N6KXAig1fYzukzMvxGYdWj+mtBrlufjRL6ppeO7pwc2KwwD+btrtkxxEXMT4074b8/34Y4fyE+sSwjQdOhqNpvarhvWyIG5selEPIm4WsgfgpYskuZx0RHf7ZnPB9aq42GBDLqTc/xt7YPMLYM9JxZ03pMzHsgPxj9xYDwC81y0GMiNUkI48WeV96Zb1tcL4PJi0HbbY8+u+WoBl3DUET3WeAm5zbFsPmK/lUXgphKj2uYUSshjfkWEivXchDbbAlRtLzttLjr1AzzoS5BDgT5rjl6YezPzf/H3C7nAOQFy0FxECABBHX7Q5pavQOeGhzy1FHWsp30/YMOtancBDIypoIZmhJ94OJcu5wkVEZKBvkXg4N9pFlcytmq76XVxts8l3+QbYqbrQxW/dX1RRZeOGOq6RF+1/fhQKz9GVOKsZ+8/cKgzkDOKFKkppHHBp8hhEUDFD4HcQBH2BDBkqQV6RVl7RcdeeyqsXZPevjvo9uHEfhsa+PZEfJyYz57zFFqvoDBQoBPssJLr4i0UyMFTUqhdEQrapFREtCaPsRlmKoiK75cvaYCTGTKUTCXvbdSidoWC0qAP49wFKUXEOq6kSlIvLpM2806BoAUc/0+9Zn3J02P14QromjYg+HC7UHv4xe1nYGDTASVcrnIscq4f51nTB1hafDQayBURTa+kbigEdVo83gNIXjKLSqmKSAl8yx3ui6J0P2WA8wEiFbQHbVmKSqI34xOIQG6DviI3so3jSM4b5fx1Oo2ayI2opIQWoxX+swSjgppWMEJTFFqUT6+8nS26UPJGxwSM2Mbx4z3wjvyxJ295XWWoEn0K0HelxbBz1kC89wbaKnoYx7a1LU1rJHEckfvAt97O+c9rHPUTeXheZmgu0ArmaGhw7uqKAh4zcqySSYqQ2yKTUlwzvhp1ZA+2Oxw4V9nJtL22TQT+xDyYsM3E5IX9Gh8KKUy7KrF5REoidmTdvwoLLVKAXkBJeBoCfMyj0TTxhdv6ftDl1ZWePX+hlx9/pucvPtL24koFOwQ6REBEcnqEgRpYL8s2ov/EvnHNcbMipWTMgjeOyL4nz58oJ+wwse77L4Tub+905OxMnL9VFBsQdciqbel11Q266be62VzoZnup68trctWWXNJJEdjLa9lR+9NOx3HPj6BHzfBvMjjXkmfnBsTVctK0HDXOB03scWdNSCWVKOS0QUPdcmi81SY38rnVFXa4IR8aXj67kuH5zaVuri85973QdrtR3/eyXcQ1W3fs6PU8Tw+fc1D8CBzlA1H8ry3J9OpiaCfQvxLSP42gf6d0+ndYMDoWEf+7RQ6eNglwBijoaCUnHY57Fucv4cQh44SC8G136PwHo6ShhBIoJbHrg774/Ef67nc5MP4eB8Y/5MD41U91f3/HpDtKzQxaKTA2ImSnUWi98AiVMJwfEaHGJxPcJBhDTtLe+O04BH14fGj/zvCBg9AJWWc2ByeCeu/D4ocdiX7HwcqewDuqK4sue+m6jvr1t7+lv/A7f0V/+6Nf0r/bvdC79285eEZOHHzFIvvNz17qj/zyt/Tz3/6avvm1jzkoupaww9s3b/T29RtwHzi0OEltEoYKq0+tnWpXVakjNgEy6cQvDPvDjkOZex2POwJiVpaimdlwZIE+IjNEmMBVm6HT0HfQKvJ1Qhf/be8Dep7Am/FVYTHbDFtdXFyCT2B0nTID0Sbon4ADcAQO8NzpgcPMe8D/NvGR5LHb7fX2/Tv99Kef6wff/6F+7/d+X7/9O9/VD3/4Y719+077xmtErdki/Cwg8zW8/vu/cK3/8se9/se/9U6/xYfSTOAv2ME6Md8EGuPiDNYumufdN/MwLJSLEQFjMn/VAMMlIBIxXfoSF3IL4Ohxv8HvDRYt2MYTYmKyH9l879jk3bG4v7nb6/YeuxzEyE4/6m/0GXb/BZLoUHvV0ivxW1Iv3VqPrCAXJXOmIzFsSAqVMrJoQS4nsSPj98TZbvfIod299rsHjfhowRbCFsGmy5rDVGqPUBNVbqVmpa0Dpe3QoGFI1r+WJFEU4qHi566B4wrS+HZWTxw8v97q6x9f6zMOFz99eUni2Mgbq8J8jAjJoD9wwZq7cbJtZxLhBIwsMiOHAX63LBHB8FQmUAplae+0QjAA62HA9lCbDcuiGfB4lw3sl7Ov/b6c66DZTABjzjhNnnP9S7xFC0qvcK6facASAWhDGutEgYwBpCoyDyTNS5Ln8+sLffziWj40fn65UTswTqlCF6e1/1rglkPUz1+91/d+9Eq/83s/0d/73R+1A+Ofvr7VAwcEBXovby7IAxftP5G79GLLxhvh2tybm9yTXH5VdnEF0G74LeSQxTFCfNSu6Pr6Sp988om++c1v6Rd+/uf1h375l/XTj7+tX70ZdMVHxLavzdcd/HsWir6/wBcb8kqQ24564BBmz0GGY/7khQE5vBFxbtk7fxCTBzY7Xtx3zP87HxjfPeod4L9R/cAPbjt+XDuS9x0DM7aNDAV+x5CIvaDigl5T2zDN0J+bDnNrF3pESMkji2Mk1MbZIQZxtZIHN716dfNCz/iB5TlzZiEQFtOD7gLMDcxv1kyf7GQPgoxnkIHEq5k1bWIDszRbCpapzKJSK3Oma/8J4wv8dY2/+64HoWhi7p74KNlPi3bkiEcf+nhTxcfx0Rs15oH5o5jM12wNltFr4Ej/xMJrmJENlVmUUz05vx3W4q8ef9kWpuFxC/Z0PUOqPGpJ1iGgljZuAN+QtC/o6jEJYc9vg/ENdBGqE3P/1OKNbzSVDBln03faDr0uiEnDdsAGXVFXU9VAPgBVf7P+G/qd/m/K1z/8+F/UzfipFFIpqb7rwK2q1GspGoZOVxfMwnOD6wAAEABJREFUFWC7HaDfqUALtdkETewTJmJwYl1dS9uvAbE2As2OkipxBEmZD+7Hb0KPWeNh0pG49Uf2AdsfvVnDLyObT2/cjsTy/jRrj5/sqwfy+T3z0PC4m/Tg8YyxeQMGJVMlU5W6edYs2Lmo0laSPmSv6NUBfVc0sEfy3LLthq5qUwv5tmroknGp2mwWxFSsdKGRQC3QAiJCAmwP6zoir/XfE0v73aH5aUK+xV+pxJwMxB+DGBYrXXjUWiSFJnQ/oOuRjesRvUfoTcwFx4PjxyWvrmomGGxL74yDg8GARODgiFAgY0G+risy7RqpDoSA93haOFDCZxjN4ghc4ye2SepqdKGOUkvLVTNyTcCIn8dWzmxoJ9bPERoTus1zMop1Mfj5bSlieoA3Nz8LvUDTgQ+hu/s9+eqgE75mgEqkenQfuk4V3qggz5VxmthgTzpBaFGqJDGZHZtpNtXwnTzvAcuXGbKOXdfjz0E9h0cd9EoWOJv7qtFihlgNdGVKNQRdQygi4BISBpnwAcsgvpvV/MihovPmuPCOPA/o8Z58+55D4jvqD+hyR0y+84Hx7YGD46NuH0bdE597/Dia3iz0WXTCp4YDpf072TAy74S/cGWo8D6U1LarfCjwnuJamqwVfw7OFUNlnltfsFFoPZQbdbTdgKkFySwf5FQU7Tlc6fFvBdd2mNFlWiZS6CgejX7wbO3k4RkaxluwSwQ9DYTdQh20hk1RQUbIrH5GxxldvOYYRmJnNkBrgY+0ypLEKcNkSOI+CzSBSJhzL8g9USKZllADXqVz3TIF4xzXzm8bZOm7JHZCSXugXxMVevZxUIprQZYmF/5zjjkwx1o+YZ7u8N+eXHVgrtmOtt2I3H53XjoSDCOKtrmGIBHhpwr8zCPhiaSawZnONhgpR3iN2MXAEkw8LcyBhRgAyG+gSNAqNoaCuUU/cplGob3vC3moaEPZ4/euwDckuoAAxIVFEMz6jfCzHnsONU/wxeQSBshM1VKA1K/d/1n9oXf/uHw9fv1f17/7nb/E3JEyQiaImda5S846YBPH/4z/aknmVgFvwd9TAw/pHaNDJ8elcRpkwCugR47HJsezXQ/QdIxU9PBB8SVxfAGscZ5iBLxn5vjEvAcYd8T2R+Q42EcN4I2+pRZtNoO2mw2w1YYfiTpk6Yj1DBAwrteQlou9vvvAmLnq+CqWD7yeuBmGVE8MDV1QCjpijZOGKvy7IJP1XVjnZg5HZvLB3OozeaLrKgcEG11e9MhQsU+I5MU+8sh+7AD+JLZd6FSwV9KV9AMC8EvFJ7313/Z8xw26vNzogjW273tldJJSM7n1SL52zmZKMj5oN0h+RoRKTVV8zK2SUqHNdUNFj8768S27ueh0cTlwuNKrH4q6LsFnQJC3OcyeZ8FvJo6Zgfg8tMi2bCBBF8B2JZP2aPwFDkmL3llegyqydF2nvt+QJzaUW2UZlFnkAS2+IG9dcBFt0ImkKySeJjdh2xG9FUU9tLabHrv0bR98ia0GnFO7oor8Ffv17HcqbQXe3KolOVgp2taOg+JOl8OAT3vaqxC8TYuJuDzNk/xf6FQOnwfHATFQSmiFlNfD0nWUvUod8GPqgZzuHwXvye/+L5z4/CPninhdiNsZ2zWLyKqsj9B6rWXQETrrG6F2ubQNoigopWh/xDVjMMMi/6HhfOMGJeMS/JLgU+f5VeYr5kJTA8ZTro1SMCYLI4Ck3t4pM2iLBIFxWsFPxODty/sPvreeNrbVkH8tFxAt/0xwtZJ3brSRZgLA3+ojfc55Ex0W0YAUiuQJWM4sUmY2KBFN9xK8l6IsqaBviZDMGTsmAzKqXAbvEeDQHxlK3ktJlaStgMMkiVIk3gWOuCxDkx0ZnVdP5CDvZ0fy0cT+Q7QbNSIYEoyQ/AyeBvlCH6Gb6XwA56YQ+tsfC90rWH/n7CP7gp33w+xzR/IliIoIrfOqMB+KBmJ+YE0YusIcLq0PFCGSJuJ6YnLZps6b/tbbsX/ZG1iEDv62Byc5A0Nt5mch51VoFPgIGosstuklj8xQKYFpnA0WzcyZE3QeOTy945vxcc9eDtuQLmQdLPPI2tN8u4QkbByF8R30qyKTtgDU+DgmFitJi23unogAH6A0vtunadYJe/h9GHpy5eV6YPzRZ5Qfa7O9VEGhjIRPKPR0QR3DzPhhxC6W33ubifqCHYxn25rHiNwH1t+T8y31cZx05Jxsf3crHxjP6OwD4w7kDTr5wPiybnTdb/VsuODA+IozgSty1aVq16NVaMIwh+nA98tOh2nPOnCi7aSZ9gbYczLww/3EnnrksPgETBwez+BYkZKFfeCgIbfalA3lRts6cH7R64bcd7Pt9dGzS/kvRj3nHOHm8lJXlxfIAW7fqRLj4rI+EzrZFqkmHpoEPXAJ0ZRVKkV/+O2j/hAL5v8lO/0HRMPBBhRXppIM27GgdCTfUhLioUqQdNQ7EuimL/KhyIYgrQRo0mfALzKIa4E3ZNUigMoCTDjEE+zx8VHvOYR98+Y1Hwr3ssAM+fJGZG6GLhhxofxApr1/NaAckEeCc+dNHoH6yGGwDzoOfOyfvAGbJRvlRBY/cSgycmg4oysiq6vJ4lG0QYcOs3Q568/93r+tF/df6K/94l/Q9y8/YyHpNbNYNR4cnpzgpQgNON8HOi8/eqGPPn7BJmGrgQ1HwckxHuVAQjEFdijwqdi8ZsH0qTDzs7aF9q7vkaVf+0LKTNVSVWoHbkJh0TR7cpzYbBypj7QHi2+n2nXKAs2QEroVXl2t6pCv8wJ9pjHPk2z/6ZzcFiaGDbtA98gO5uHhQXcc3t/d3us9v5484qMT7VhfWB8ZKNptz7iFlxD6rfCLl53+j3/iI73iY/1//tvv9Nv3RzUscBQ8uAUs1E1hIR5cgvTlTZ+ARVhtaaMbX6oN56n0i+tP4HdjW9ZG94m2ERoFMOAdEc1GBXv1pcPvgzZMsiEGDdMgnTr9x93H+qV3b3X1eGLPAz6yRIQUtjHAWI+PQEZoO+GcSLgH4suHxHsO1Q0HEsmJJDqfP2AtXzLGPspMfRWivReVBEppfRGhiC8BAdrdVBJXiH4pQyohdTz6vrBJLarEQNBh3K4W5movb6oc5zVT3G0cKJJCsJFkfZCSQc2G6KZ2LVr7/bKAQGn7AjOxswCOowQpIhWAqIPFHQD3l8OMSgM343lCD6+5Dk5jSUkLVZ6uN3C9Vc7ti2bid2mwQPM/BZjjEaGKPTdD3xLl1cWW5L3FFgPzvjJfEx/PGskL/uFlT/7YeRHFl/bnkVxxIpmOLEwT9CZ0df1Auw9X37x70Bdv7hp8/vaOj4Gjeuz98tmFri96bbrEp5Itu1piafIjMPfSdLAeIssopYr/nj2/0Te+/vX2t4o/47D45fNn6BC6u32v73/v7+vvvXqj/vCgB36M2PFj0/F0YNE86Ej9wEGrS89xRJXhxIJqPSy3FyHzygwV7GII4kbYacYHJ/Q8oduRHGE4kOuOxPCBjzKXE/nbeEKZyFSWChTA9VCklNCOCMpUyaoSRREhFG6wYMcFXty8t1vtAsXlhFw/ePmJ/tj3fkcDedRtPwPgRaQCEOAyIhSt7hJgQDQIRQAZWuVKysSeqb4rADEwGDpV/LYITy2inrrYVOKk8lFRyKWpnjnlMQPjumI6kg9eIK2ER8lsdD3fvgq14UbDWfFCJbPhVmh2XdFmqLrYdvK62uGPDIlb63WuIdeX79HoVWj3xJhl2rAWb1hHto71zaBLwB9Vw9BpgH5Pf98VRYq4WOSYmPGF4JTIU0rq/9n9X/V5/fvy9ccf/6L67NC7ML7IY7uuYpvS5M8IJbJ2+KuD9oZ1yDJsh04DcVygJy6Lvfp71sx8HQlKr8dHYmqda6MOjjPm2ZFYO1I/kE+dV42/jhXzJjxLoCFBgvOsmXUdIGYnxk5s5gyeryc22Efi+AQtw+iS2DXf0fgQmNB9csn7zFjBoemUiV656okOFUjaULeF8EzgGiwXQ9QuXMTd+v1w/wztBZjhYxsYzziKpBoMNcCVzmVxHb5RVJI5Y4iCZzwCiFDyxiBhQtZ/MTAUEcrIBoV6iKvRW4zKS8jjrFfJUBEX/bP3ReSFCWh2Yr6P1EfsuCBvII9phaLxWTwGihMfRRN2NMzoVugeamGO1ObznnrFVmLAiF2P2H1PLt37cIbD0wf2m3fsC+5dAg8csB7AWawUoiW6FMA2r7Wqr1UVmlFgZBnw05H9xZFDHsePfeu1t+nIeExgiZFZxMiMnYg5Nt4LskOBPjBBCniolQzyndjfCJRRUgkE9QLfKJJVKrwrVroHPiAe+YB7RI4HygMHwBM6ux8URQR2Ny8DdRo9HHKqVPqSGrrabOa5shmqDFs2+lvXu4LuqVKkEDyh7XlzxEdH4hoXqWQ2Gn3fqYdW5zHk45KpysC+Qr8798GvIlOBN4JhDbWDjCO2N03TDknnbtl/wiczexfDgi/bIKQJpTIK4DIUka3Lc29CPvu9xRfxoZCyhCrfDOYdEfK1oI/n3IIirrs1Ye7YabbJJPekutYm9ElBRilEYz+f0Cm8VBqpWtSWC07Y5kBe4RakpUhECEDrRQzBGiLtpi0aLGAs1Dxm4jE6zpgjJ+cRfL0/LnzcTRwMArwfaMd0xJdHfZUWdeSz6qt+EGUu8ZT5ul1+Z1jAM0MKAHVV0KWruepK3e0UvIe6WihThf7CoADaQJ0v6NmOPwMwm85+y2AsY0IhUGW7z+g5gfPHXv9FfXr3Jxqh737rL+lvv/xr1Bet/VrtCp2Jeb8wupSigRzf1U6J4IFXHG9NRuQsJcWmSlgCbpIPFkXmtmwTPIUhgl7Ekesizhx/I/Y+kodO5KARfgvtIDBeMknjB+O+ekcE/aFS1h7H38lzkfFmnvSLa8Kf1se6RwbfQfiT78W7h53e3+/07m7HN88j36J7HchXJ+DofSB5a8cPQM5T9/ejHnej9vuZtXPRvKQyq7qu54ClwyaVsiBLKuBhyFJ4L8pIhUVcGId+x0b/hBwnzeSnCT8YZuSeqQs7G72UgGZq4IeYwd/jrKu2dZYCTQD7c1OXuhrasGfZXlRttlVdV1QB+yMxYEIrkSMRxGNK0Tqn+LFGMcsHu25P6GSVkn63MZR6gpvokPpwhRjjB9Liq5m1YfWZ25O+oqxVtcVEqKszMbyC/2kPulbbkLOiMYOWpPCf4BmpyFQiwMKcORF/j/jjgXXknrXjnu+zPXPxiG9JOzpi1x0+bUAC2BMHe9aKRw5z7x8nvptnQi1kG8zE4QmckXjLEHk01TO3ogSWX+QDY8QQyMhAQXuCmJQV+0RKttlIXPu/DnlEjgdku2U9e/9w1B3y+W+E2qeLg84grla2RyMfIcpQRLgiX9QU7Q9vDJ6JB9t1ob4C7Vpp+PkEaytv4OERtcKNpmXZI2S5DYqgB1yerkZEa6JYS9qxAlxWnA+NtH95r2OSQZmpkom5wm+/+HEAABAASURBVKzhzWgE4D7XPYo2UzyTbC3UrRPN53FuhQZChkK+xeWRFCIMWhMsefVgMX/mFYhBiTZ61pvxYIebAPNp+zKEmsH1u/FMKzMUhqAM1jPwJ2JkBqRU0LZCKAJgYBjOj4ho7Ty0AoVCtgs98tX4Qdd1GZ9KBL0GURpcD4liBa0XIjfNZir+RjsQ8Me2Bs3kZ+Ng+yzMtU6F+VaTeknmW9FAOZAHtuSQy4uiy4uuwZYcMfQFGUPtcmHGGHki5k6spTN2cl8h7jNX685IMiPHRJ/rHpL0F+yXkeSJUEBj5swMMclxSwPnNtMKP4B5Rnbm9AS4b4Ee94d4gQVYanbwI6FvXuJa3GlAFreVrOr6Adioko9LrSqlNBAMg4eBoe32+CewVguyWI6R745T+wY5sQ4c+cY+6v3Dnh/7d3rDGvHmlnNLysfHvY7k8JncHVBMbJ6lSAgTTS61q/UhY9I2ZHKYO+j5xZWuLi7YMw/IW5W0z+DYVpYpFNgwVWnvslKCo4pNCz/cSROIJ3iP5DvIgi0uj4pWmoZBxG4hr1egS6mWbH85pEK3ZFFp9gwlMtsGGF4sBY7QpRGNSCmqLlmY/+j336mD4F++utArDkseYX7EWxODI0OVpNiRQCtGKCUhmnJZqfcYZzt0umBz601uD07Q7nEGhWSwMha8lUIk+M2ANwc7Djve3b7Tm7ev299yHUncxgPtw+2xoFsPzLnQvpCeAaoOWOMv9MzIfcSIOw6IH3cHPbIJ2HH4eWDBn2ifQRyh7w3ACV1dnwmQRM8ePS82qaFPfef4Wn/+7/87en31kf7Wz/0p7YPEgSJLVk1MgCM7xEcfGBNUgTRdN+jq6kovP3qpjzg0vrnaasBmxb8ATGwEjgd5NmN11SxqCye2K9QxM3qhCHRKqQTOoNp3an3wLNi01qrSVWUiBzq0gEYGB+qEvxL5h76XNwWZRQxruMm4yrhu6NVzaFDBCXA9fiLADQ5020BctrNt4wPiew6Kb/nl5O7ujs3RTtYZz4F1vmMtV8nXOirpn/j6hf67v3itf+H37/V/+t69vIij4Irw4XkezLvHG6jiQZ42CAq47QnM17KheiPldjDdTMGbO9po6l8pHRMGD1pL0LnNPSIUkSpR1HWdhm6jTd1qE4OGqVc39hz09/pufqSff/tWya/eEaFQApSMtd2zUE8xJxfZnif8ciC2dhw4+tBxz6Hx8XDA/Sct2FzIBxlFQik8lrKkMlMBJPJkFmWpchmRCkAClzIahKk00PmKkCCpklItgT6pDQtD16XcZxN1xKTnqv9G6tDXhlfoTAZGRMOToB3iouTpcTBy7QOASt13s6oW5t3CPJqf9MuzPiAG9NQAzZk79lCjR8WjFxh8AHHR7v5zwaBzmxsNT/hubvUZ/kuz/wc6tDtfGBYebg/wu1qxyaDL7YZEveHA+EJX20EXQ6cB2zjBOy/4b/7tyRm7Bic+EEcWjUkn5tp43shP0J3Q2W3etL5+/7AeFvvQ+PVdOzC27f3L3tXFQF4pKgiBqfXhQk7LtjibYcOZfOENapCtu67o2bMbfeMbX9PPfetb+uzTT/TCB8YQuLt9q+/9/u/quz/5sd49PuqGXxx9YHw4sXgZ2oExc4/SCx+iyh9KbYNxnIjFSc6FNm6Bnu1iKJmyqxo+unnjbf1cHvgI2LNx2LNAHaFx4l3IjIsVjCvEayFXlUyZJoUCfQP6yUuWogBaI35czmBea10fLoad64sOzM3f/trP6Re/+LHCdmKc5TZCBJjQN48Iyx6KCLqilTy1ghRBrUFSN4Qyiwoy2dZ9X/FRx2FN19okuBGvlf51znQs7OAQJz0wGNhkdZTFMoREAYQKfGpJPjxKg64WVePRltgioJ3gZAl4GVJdyYbrg9ZL1tPtUNUxJtA3JEZoVdsTg+rTDRn0iEa/q0VDV7XpO2TtWJd7XZ7/9s2WcgMM9FnXDtkzQ97snVgTHctmkpnQS+FO/ZXN/11j7nQ1faR/6J5DY9ZGH2T3TbbSeJZMKVL+U7NoqN0HO26ZV12tKvCJULvsa2YsG55FM84fmVNeW/xR1WKL/HlEHh8eHihPxJz/ps8ELiEp4ZPFwCaU8BMh0WJ7otO0xgm62IhpqpHHCXpuP8HnCUZojtCevEFl3AxM4I7guG6altdyV/xfsGu1Hvij5Kov4mhZFqCp1R5WMWxEv9FnnJnHhEwjYHwJ4dwPgwR3xQ+zFKgrPfRb7ZnEkrGSEcYM7EwZalfDn6me8RM/hAEZIwJaIVQ7swyF+2gPqMglYxfkmtD9xP7ohE1O/tsT2GFib+g+CxYciAixQya14LsZm8/Yd5T3HzN2hKWGLom7ok1XiN2iLMGAGZxR9sORQ9UD+WPv/Rkf1A/s0e7uD/w4fWgb8iN5BVJwkYKYyZLKZvui2hNHtn+kQmoy2I8ec+KD3/QNDFNEKMBZHwt2mDVBeMYYC0ETEYowpJQAdRqkkPRUlxQQsw7FckTgC4mmhmLVRuy2J74eOCg2tL/5Q2xN2DTBD2hnQJ/Sg1pbqM2HLNADOnTqgQ3zZsN8+TB3h4otK3MpVdmbFnDFNeH0Efr21xHeqKRSCni9+g58oG82S9b3FTreN0PBL1U9vDr0iQhZphnHjhA58NF5xP+mL3dJaihSs58/5Cb2uwu4tKx9GbKODdAzItwlTKyJeJqJoZE9wYy8oVApRaUWJboYVVx0EUeL1vWIhlianSs4HVCxXfcEyF2LVFNQC3gtogrdACTTZNrJ9j/Cf990mjRhswjwDaLU+QJ5ATABDW7/EhiiCflP0DEcmReGAzG6P8zsCea2J/C711XQIBMAYkFtgY9p2FwuzYZmOuExU1sAbt7AVAPMqcKjlFRFSUMiM7t+BYq6vZzbK7ZJ4iLTFNSu5SvcZYbwmGFu/RdKIzEM+4YieHM/eJvxWn/2i39aN7tfpH3Ub3zrX9DvX/xdEKSGBs5IrBsm5tHIjwfep9SuaGBNcZmZighlSXW0P60vatciWyape481Y5TJBkMmi59+wGjmfabvBA/bfITnxPvsgEK39rfPzQOAFC0LRSgilEDJQDe4nOU9MD8cCxI49NEsv8OGsbSCavo7DhfvHg66vdvr/fud3nMQcM/7kXbPsQN5yzlrx8Hkw8NIvjrpkYNHHxj7b/Yu5N9SirqB+UWeGpjHA6X9h1iKTGWDShnKCOJgkXPniXx44nvh5Lzh/R+6zk96I2jz27KoluTAuGiARwftjjgoXVGhvcA7ssh0baO+Iw9vUxeXFXyPSxVipTAmwA9kiQxFhJKSW95z+kfv4FBBgOmAqkJnpsAzBO+pLAX8kK/mgQgFeIq1ZWHOt3nFe0QoIVBqQYai2oX8XzjXOqkW67WoEJQF2TJtn6KIlBhnCOqNdCtL89sRWz1yKPvAGnJ/Bu8f1nm48K06sf/GR+Ds8Z3n6H4/scZMun8c6V/a9AjhBhKQ6Z3IFY5R265HxtKY0m8cQCAHbYlciS0rYJtGBYe+Ed95v+L/GuGOg+k7YuWWGLpFPsswwgc3Nr6L6X0A3hjPLdOGvFkBsUKACIrtuXguAK3emulwSc6kEAPky3PTPWgJv/Z0s9wfkeJWRDRQSE8QVGhWRKspdL5M7FylS4b2ikJPOCHoQjgb4EPRw7jFMewSXIThXrylIN+La2n+pIIRec4UH3B5546AjoE6ve354XHuotCCXSbyhktInOkulmJFXyiYp+6w/WbkmXlBPJ7ulCJDlj+I1wQUpgxXkECXFIpEN4PrETSFIgABLg3UfYuLVkWEGl1KczJ/l+IKA+3c4AmghZfQ+iddb0AfbeKyLIikEzF1YC60Q+NR/PC7YFfGlZRzQ62VuVXO3xapjjnmvdmWHHK57Vp+uLyougB69vYlo3Hw04Bh5Hx58r4A22IJ6EmR1Ig56zHjzdk5i1K0lYR3SVVoJXXTsaweblozLxPgsRHissyznAsnfDgDC/0zAFlZV5B0FkwJ3TCsgxGk3WoXbUGeqf1ALt6odj3yVmUpCsY8+SDga1hQ0H5wuTKiBkPH0YTOJw6MnZv35JEHfpzyfH7LGvH2dqc37x/l0nvYEzncOVsQLQV+mVRhYuLw8G3gs14V+j39V32vF5eXutleyP8VTO0Zh5weMtsGVCJCtmFmUYFuiSpDzlXLFPK+98AaNbJeLDaWvnIxHlZabTlzQEyuRaSSUoctKpWEbiJL8J4RipRC6+V3alChaWHivHg46dd+8FafP7/S3/nspe7APMK4fZyBOYMXGSo4oCeYOmDgI3MzsBi1gKsctnQcvBh6lK7qevAjmBwQY6xS5wu+C/DlG4G9aCKKfKB2z8Gk/6mH+/t7frXdaRyPGjmQsBEWjwNcriDGajUERprpc6BNln2cdMSAOxzcDow51H183MmHPyO8JiaYNyre+E5sJiAixFVFTlTSZSf9+bvf0p989Xf1W1//Vf3mp7+qPWI3B0ZRll5KDo0nsVk8aWTTY4ckum42g2444Hnx8oX8t40vtoOGvoN2KAkAb/oKeBV7VgKjQRYVIEqq0FZqZVJ36krHe4VfUNJ3bo9MFOe2Lug6soG3bKlQ7apKFkWE2kWZBgKtAl3XqUInM1u3sJuw34JsEwu8J8eRjcsjNru7vdV74P7ugUP8B9lHIwffbWAjj1Hay5eP513of/qHn+sff9nrf/k7t/qrP93R+YS3MF/WOqGnD6C1ffUr/ZbpwygzMqDvuW3F5r2h8gY+N1RoA6c9SVou6aWdJwimz4vvhuVHydSAPbZ9r8uew8PNVlccGl9Er83UqT8WlWPo/rjVce70R376ORkZyvh+McxQsSIpzfyZ2EQfSTCH01EHDhoPHBLbnifebbsZGzNCCrWrFfgnIhWAqEu0UkaEIgxf9gU4EW77WVBrM16o+TskQkwd/hj6Qj0kbixBfCQxWduH6HYoHCwVDV2uH5HeAJVUZEgMwMT6z77A4W79tq+T+zmW3OauaA99xeYB1afec7uZGNwMHZ3BsrpuvzWASivNg7r7nmBthwhj2zhoRUTTtaKPoaCTy46J3mOcoa/o3gFVA+8d/QW6CznnhO/27bD/yEfhqAN54sBcOwIn5vvY5svMRygAzxPtjxyAvLt7lA+NX7291+ccGt8/HtA3+AW35+Cu09BVmb9lCXg9yS9iR7wjsghJlRKqlnOouuaHp5cvnusj4Ob6Ank7FopT+xvGP/nxj/T5F1/o33x1p//STWUTvObMiTic0GNkwZspbZ+QtUsOWUIjOdAwky9n/AZr+AaQigiJ26E9oZvz6gm8ti6wMTlii33bgJ80YYsFfwgCgf0SufNDKbW630PUE71KKyNS7cJlrfxPeaxdywcTvdteasrUN9+/MbvziBUrIiRoBrwiQhGpCEqFBFD1U19e6zjRERHMj4JfiIO+Mi861rGOOdJ9kLfrijb4wpusdljapXrAc8s+db1j7uD8tGkHAAAQAElEQVQy2bcVOWpJVeRtpetAoR12TX5Ma/bgg1dT9rntV7Fh1yX8CzLRxzvDmNdq+B6fNGRKDYJ2qfUlnebhGHN8b4fugz7boW/1DToOtA/oY5wCb3FN+LjJpIAu8kA8M/S6+7H+rYt/Sb4+2f+yvn37J9WTU/oCDrIVeBqvldStb1cLshcNtaJHpwqPgJbpiyvgQdHsMBOLUzuUmYjfcZ1rbL6OBtY2x9uBOF7lW4i0pa39TEE59JyH3ec4HdFhgp73AyOl2xy7np+m4w/ykbnagPWz4VBObdzc4nlq7xM8PAPUJLW8EaGUgFREIoeY/4sm+HyplxQRKyjULjot54zADRx6htbJA/wFXNAazYWmVl/Z0wM/uDZqrDUuI0IRASYmZIDx2+DWooad7RmtpfVTa8uiS4VwB8+Q+2ZywMxcnoCW35oNZnLFooU+zg6UEvhnaDwX+ufW7xywoJ9pdl2RY8wxYr+7zf6w/Y8c6rrcUzqH7Dlk9T7Nh6w+sHHbCG+kkmMq0bE4zhJtgIhABiQJ4Z8VRnw3s67OLhk7AzIeOPKFgjMOmJFvIheOwIROC+2LjQZeRMAPuhkeqna5/gStX+scNRqAWA13htbRf3sNnQ7kx8M5vpw7hdWSsRHRcCmkDOoAZQEq0JVknpQ1p9Qi27BSVtprte6BfJI/xrC4THuE70jsjcwdqpBN9bU28JhaiirjE6Yls9U7aHa0uXRfKcE4rA2ObXLENp4rC7YKSSWDfpdSi3gmm/sW7CnsJ66IAA8ZS0FGykhJIdyhCdlGKrjHljYRFfJkKalApgh4S42UdbIt5w90hcyGoARSqshTkdmQ1LnhJEFGmZB3gyTTGdHBsXy0PzAQIaugPyKQF6DkVuh8tRe/GdTktSgMhZ402dbocgKOzBP7+oi/j+h4an2LjGs+gupaar2eXiiDvrUxYLJCKBURepLPZSJrybLKmlJIKhFK2u0726Bgx5KpdDvQkATZD7BgW5iiyAI82VbgRkYbR1WfHX9J/+jr/5a600tNF9/TX/3WP6cf1h9opcSTsdz4dAFmYOJgYm42Mp1az98dCv6oyWkZO8tXQuYRDduyzLJ/JuxosEwBJ+MgrGZia2IOG5yvm//87iCCRkHuzjFE6XoG+lNPCCS2KJkybzM1nxFfzRYe1uJayKELdcIDanBmPO5j7Zm02504BD5woAg8HHg/asde8MC35J7S/bvdqJavOHw8MO9P+J8Qa7SyFHXYou+Zh0DtikpNBTJFhixTA2FTRiwEzMja5m+FPd+sXvNO/Bhxos15zD4D1cjy8JJifqe8X++6VAf91cYFsgWcoFQDz7NhKNpsKut1VUUOQ0IkwnihhGiDkCIlHxC3w2L2o8FikUUynVIpqSeHu8YPj4uiEIN0vkKNRlAu6DZDw3a3nWd+bJzAnfiB1+D2hX4to6QJOjOwAKHMVEA/AkJar2WxCc7vtC/4cJxm2WaP2O0ev3mv7foen+yZl4+HSfcc8Pgw+YH+R3z4aN8Bjxz0H/jBh7BqDJz7/MPjhCMT+hvs2gMdNisllBnIZhkk0Z9uA4J2Be3ErM9MnA/27I8f2R8/GOC58j+0fY1zEqqIEV8BqtwBoYQ2NzUBwQOgRkXtWrAawO2p0sDtK01q+Iyn2hD5WvDEGTyIpohQpBRBCSgkwxON1sQjIsQtKeSr9UMD0+vcpJ+9QhFfgmLtNXfXHMuG1fe0Qqu1+wE0+k+l+z40mFBALuhd77W20KYPIC6oYhMiD39QObdg7aVVeXxZf2LhMU9EPtglg6b4gO884lxl8DjRK+uaSRGAPlxBLYInwFMGmtbbLwa/WSaXX8F46nLzV10JKTUQGNzuX6iTPtq33JEcd2o/Zs7ksZncbD1DgUJIqGJ9qJdMzpUA5w7v4Z0fKJ0nhoEcQcxX4jphtkJKjFsk8vJCLEmQaPRcKmhH0PbjhDeJ1IMh7isRyoy2FgSIdslMol3zARQxpONBUHXZbEznzLyeXaKc250jXYIGFSkCaqFGmyoN4loUPP1unrV25LwNsCXv9SoksIhUkIMiQtxA6MtrWasfmtAVgScSxIn5vOdbZMd5wD3niLd847+7fdDb9/ccGN/r3e2d7u932vP9f2IPOLIeILrFJQRNZyVtPU0+0Zs0qiFTF92gaw6Lr7ZbXQwb9s2Dur5TqVVJfwCJsInsxZBFBcio2LVjO8iuDNFtrwWbNabgh0KiFIW4bD+D/+ue9W8ZL4wP1Qx1H6CoKwV7JUCZqexqrjRwyrff7fSLX9zp7376TN+/4UAMblFSnReYoVNXi7qsrRxq1abrdHPR6+WzQZ99fKlvfeNav/CdF/r2zz3TZ59e6MWLXldXXdv4MlSlhCCnguCGpDRQSDxCksFtmJUN2cRB74Ffd9/qxz/5oXwYcvv+nU4cts3eqGJocWGfFryTHUrbjHe86D7u9nrH4ea723vdPT7K7/vDvh3cNUdykDeyuIw41cY1765KWw64UV+Xw6zP4l5/8e439OL4Xn/5639SPyiXTaYTAWM+FTtcXGz5NeZSm4sL9RxiwF4P8Hv39jVBs5MX2i0B8Pyjj/X1n/u2vvbtb+vl176hq48/1fbmmbphq7TTgWJgkvqg+ZpfGi6BHjujphwsrm83F/yCvwUGtWAqxd3YQPCSMlLBnwlbnFgobYsVpmbTiUCa2Ww1G1IP/FygMQw9E6qTeVQm1B77vXr9Rj/44Y/bv1H8ox//VK9ev9b9wwN0ZkYt6wRwDV6eACsIGaQ/dFX1z/7Kc32fBfl/9Jvv9GM+BnW+FvBXYITrGG1BlqYE7y7Xfng80Xf7zwDE7HxgxUUmaMyAabmNob5h0m4eINMvA7SM57rLhNx1P+hr1zf6zouP9J3nL/Sdm+f6+sWlnpdeA3OkkIgNIgn8YL5Wzy/FL37wXsfXo/ZvT9rdHrVnU3IgpnYcDt8/+D9RuG022x0edRoPEom06ysbt0Eb/4Cw3eDHXoEPYMHmewHmBiP8TmxajsTqocFRRw5N7EP5ilBkymOzFFXisRIvHeCy1k5Z6A8pDFiDlCL7/Kl0Ejy2eJ5JVp2++cmlvvXplT57udXL64EfgKp654mQIoEIRRqS0lAoDdQjjaCnC2sTI8LEMzA1sK2FHMaJkBJahUpmtjpVehfGAWuNrSR15vfyVZihRx6wvw3+d38m2mybtgnBv4JYyaKOiX11sdFHz670tZfP0O1Gn7241ovLjTYlNB/ZwBHXj/ckeyf8u3vd3T/o7mHHXN7rkeR/wEZHfDHiJNyimZ3SLMaipDcOE4vJDP/FgJwzMWZZ9sTC+4e9Pn/7oC/ePer17V7v+WFuYvx2O+jZNblj6BSYbkafpWk7q+Mj6HLbkV8vGnz07ELPrwblctT97Wu9+uIH+umPv6cf/+h39erVj/X4eCerLGT6zYdJP7cp+ngzsOhsdLm90hVx/fzZC90AlxfXGoaNehaoWnvVMuCSouNxkQ9sHtnYPu4O2hPDp3mUNwCWz7GUJPMICQNoxh4nNsKOeS+QjlO3LTNGQf8FgYyaDCiZKpSuG6AgsChCAfHIqihVSVnwWUZRZEjckGk5Z8T209nOtu8Pbl7oW68+14vHe3SfpUbRVA28erCSCkR4Lu6nGhEy7QU/jcynEz+KTRyOLMgcESol1XWdtsOgK2Lk+fWFnt9ctH+D+vn1lvZOESFftQQ2LizwK1xuUpfDGfDBxVDAL6yXqY55VKyT1PQ58jF4wH474sswY7euFg19J+M5ro7kcOPtwT1NC2YP+goQ6uDdEyebLvkBosKnNh6WzLSc9w/EreeDcbfIMoDLrcpP210RH5vRZL/e9nqGbtcXG2j1xEYH/QJeUaIrt0K+Fv1m9+/rb23/db/oG2/+tJ49fIc6suGfEf/gDOSTShFjFi2027Yz9rfNZyaQP8hG5gZNqggy9H0rKzZK9HIMlEKWmqQDH32Pjycd+Cg/MnbGDl7f7HGD59mHXElM2mYjORp3mrzFITSQA/suBNNMx0x9xv8uGy3TpP1E+8k0+EgfmcsTshtaG7bc469H/OX58ehDA2BP+4G9hPmeoC+ugvIVX3boYKjWCSMGfQiDTMSocV3QRkGbNCPDBzjznppsS4uZ1ofcC3KKkqHYWPgoG9RMlSw0hxAfemo2iNaSSrDtT1E+8bRNYCGXtmdrlzQz0myoKoKx6IAKApFlbFGhg/BTl0GcBHxTFX0r607fO34qbUXB2AA7o0AxdDzNWj+cWS+xm+N0QW8fUHSM7/uiLeMvhl7boQMKcVrV16KKbpbTuWa337cctTcN4s6ybZhzm02nDbHuParBtG03rw8njHLkh+496+kj8/6R3L877WUY55MUUtd1KvjP8kYgv4I/7gp0d6lmxwrDofOcAyeTjlgB7AAKdrHMhlpCSizKRxRd1CEVWm2MVYhOxi6CHfMg0DWFCBI+PiHrjg+UW35wfMv68e7+qFvmwwN7qyNxvuCkgGhJxtSiklVCwom2mcOZBq0etEMSfr4xBe8BZqrC7Am6NI1UREpiTIQSXSo6DLWQ34ou7KOawszq0Ck56ClAV0T+op3+npcKZEJnkUhlkrlBo7WXVETQhkz02waEQYtZl47JCd0MM6XbrKvng3Ph6Tw/5mWBjlSQr+tCiC/HSMsTDJqwoceJKyJkcRLeBTl65ByGqo2/c6iXLhsd0IRUZ6DgjgjGAqUoTCTCZoSXhHitrpAiouFRiFfa0QwZZ+Twe0XOnvG1VlXbNVIFoUsmc4k4Zx3smUM1z/NHCQPJOqAOpbigtEiYXqRyJcxqDVl/lwmPBEVcsG7y2Y62xUybkKxkkShlBGglA355/4/oj77/J2BWtHvxN/SvfvK/1S4PighoLO1A4kTMjVZYoNG+AFRlH43kTq85J8oJYd02Q3+hbj4VXK9XFd7u23OQd2Btc+48MmbEpyOOt4/dv8BnZqzpHp2TgYm5PoIHKeZJsF5VXV1U3Vz2QKdL5n8/dKrMzQIE9iyJLUtRxe/iWqA5QwPRtEQClblY2HenFqUS+Zp/qn1UFbTBmkPjWXePI3v6Wfe7SaQe8At7+EG1g2dNdTXgI3w6K9nvO68VnFSLVN3fpcRlGz3yveC/Ces1bo8dfPj8wNy+vTvqvf9t83d7PdyPze4d/unwa9clPFKog1wjTphU4UOzuiJ4LrRPtM/AIttf7UpFpLIYiiL9vuAW8NBeIfpEOxCGRRCg+al/kb9nI6UoUgFcF5d5eM4t1D+U1NVwU4kdJ14Op8B+i968HfWTLw764U93+vyLPe9Hvbs96e7uoHsOXHZ8fx5PB43efzJvHOiB/jPxcCKRHNgTeI0nFJptCB18t1Cf8ckk/zMQ7+8PesW5xuevH/TFmwd47PSG99dvHvXq9U7v3sHr7qQ9+wrvw47sR4744GTaHLgtcyijEGNVF0PPt9Cgm+1G267STpwQp1IoMXxkCpgrFgAAEABJREFUtnXt9v7E4dFBb/HbG/b7t8jwCP0ja94Bmt5fjIyb0IPAUbtCyghFrLDWW49oUUA7S1EhJjOxZSSd0YYvPOcG63OxH3lXAylCXAs+pgXnEPayDWcq9hOdaiiuNPAb0AaeeTBJjGuRDZBRG9RwJLcZtDAOWAAzNI8JPiNOakDdcdJwJTU6TyW0FkAQXgCX4oJie6P65QBeFiBaj5+hgk0K4xPQUzt1206US6hZZuQb68Re/8TB38gCuDRCoYJ9OyboUDv2GkDfMceqStrWjAXXY07sGfz/G5pYk2f2EbPjE71WZVKRRTysPnbB7hJdMNdqS+tvWxphWfCZBXA3fILSIOMil8k2aPEyf0nPytAvLoYoIgDzAWjH3JwTTNodTrpnz3D/uKc88i17lP+2+4lYXODbABqT8zk/mOz9w8lu1umwCNVYV7LF/pbY33QDdhm04Yxky7fjpecB30cD+/a+w04lyW0hUq0Ka3A3pDrO0rKTFJMWwKWSvESuQlIZgmdEe8q6njxHkM+52fGzAvIQNJPhLDfDFPzB4u0JA4VjoMlRVEmEta/I0LG2b7W9uAIuVPseVPtiUfsDPSm4Q/ZdQiMahBKflExlKap1pTUrtOP72H8Z7Pb9re5u3+ju3Rd69+anev3FT/gu/0Kv37zT63cPenX7qFfvH/XF+we95wfHA/llNld8pPMVjT48AqCtIM8Goz3bXOqTi5f65BK4eqmPrl/omrZaMWgEO61ZJ/arpldL1YZzRJ8NXmwutN1u1Xe9smAdcK1TycIcKcqEzxkW7Gmw4XM5qfCD3cDp9QX57Grb6dnlVi+vr/Xy5krPgez7okuc86dfPegSI/yNj2/0k64j2GaNKBYlNLD4Diy+He0Fpl1W9UysLWNvODD+6NlGX/vkQj/3jRv9wnee6zvffqbPvnbJgfGgq8uKIqkCHYaoZqgA3EoUiQgJBwQg6hHUgIWJNDJBD2zm371/w8HID/UTDo1v37/VkbaZvsXygUuhBSMvKL8G16wTC8ojBx7vOPV/5wPj+0cOffY4+sj4o0584J2YTCcOnycODBboKaTKQr8lyG820j+0fKF/6vbv6FV3pb/y/Fd0T4I47Hc6+BCFhWxmVtaaHBZvdXHJoQ+HxcPmUojB4c293r17o8P+EbJLc+DLjz/W13/uO/oa8PJr39TVR59qc/1cPY4uWZUlGxQMtdlsdH11pcuLS/UkLkRTZhD8vTYEg/s3TNqByVtKQX8BjsIAr0jYZUKQNTFOGp0c2e1MgHU1zMzOheRp2hXePXx6JpP9XAmYPR9jr58OjH/0Y/3oxz/RF6/eyIegM/ZqNodlK5sTYMu7p+J/9etb/U9++Vr/4vcf9b//3r2QDgjEilbyQF5a8RtitrpJtApt9IACMTf63eD6B6D7fDsODDM4M8RaoqHeaDX8MzXINVnPfYv1P4Mo2c/pw4Hx85f6zrMX8oHxN0g0L5iQA0m1I64K88VfPtPjot8+fqSP39xqecPh2ruj9mzy9mz2DsSXP/DuHh/UfnHiQGtHLBzPB8aed5sNvsTPGxJv1/eKLGJdEHtYDgYWYGbzM+mEz7xR9gfygcXqiC8n29/6ExMCIlOlVtWu0+q/vtXdlvg2jMOXRQL2T5Kwg+UzmGcTC55pL9SvLzp985MrfTgwvunZJFX1LACB6yJCjRb8XKqVSZuhiAoQautZYHdsPkuaoT0j84ydXV/sA9pBIYkFZIBYgULSgvsM1MCldn6fKVl8iNsFmsuZnmk22uf3pY1Ri7eC/h22ubrYqB0Yf/RMn728kQ+MX15tNKQ0+YckfuR5vL/nMPZWd3d38oGxY/2BjeuuHQqN5EXmEk7ilmFWUC6a0W1iE+Kc0ORAtgkYceaOWHh/v9dP/beM2UD6wPgdm8pxTvk/O3l2fSHHgvVueqAbEqkjF12RX18+u0DuC7l8fjmwiB/1cPdKrz7nwPgnv68f/fD3WKh+pMeHO2E2CZkIVf2lnz7qj12jH/nlkhi+vn6mZy9e6ubmOXnlRgPtQ7dRXzd88HfYNXUitv3xsvOBGAcUO+dIH9CJCzslMiW5IYknea6BfwRnT6595MNn5ONvpl34wT4gxBgoMRQfpyJTGaEIA13EB7cU7qtK5lmWoiAHBn4L8CMCtRYt0LR9p2brCRaTTgr95te+pW+//al67C8zxPcM0NMFJwka4nKXq5GhBGzvkbzudWBknplHSCrI0DOXtptB15cbrYfF23Zg7EPVzYCsoXZV1rYta+GFYch2mHLJodUTXAxF7h+60nxa4CsEnKZZR+bygQPIPTa0zWd07OC96Uw/yAHTikPe2ftDBl9Yh8xExlSFd1+lTZ/to3mLXB1rknV0HvQ6aPrWy7ju75nLtUgdCQ+RxTmJLhh/Raw9v7rQ9cVWF2wEN32HvLXxyUhMGBI3ossu/rf7f1mfX/yWfH3t+39W3ekKeUc2mictxDAiqqCrvWe9DAu+E/Nipmx2x+aCYF+rBvj16F1K6gPEuradiCsfGO+x1UjMOb4tw8LYGfCPRSM0T3w1HrHVkdJzb8ZY3Mi7fIAFG8/IZ1gsCwgzxDyfRx4jNvb4E7KdWOMn8N3WbIkP9uyT9syPHfFu2OO7w2FsH6kH87VwOKCiR8XQK6TStkiJLvly3M9UXAq7ulzQxTIbnD8Mc5NxluVwzIzI5HlgmREdCtyMN92EZylFBkF0AmFCN1SQr6CtzaksvKZNr4YD8wk+I/gzsFgOMCyf36kqkD8zlaYBTkC30EG4qdJXzlCzklOqhq5Hjgp2gpWMN3iNCx2w4wM5wzF/ID96fzLDHxKMDeK5aDN0xHSnLeWGuHaMDwSs7Sn4n5i3j+xRdufcPDKfrNbG8435t2371triagLfMDpGyBMHYDcetWP/50PjHXtKHxifWAtRULWrTfZEXzUNkF2iBmArllGjgRPImyoIXkpKlF77xBVgOwZ68mXPnEv6msEZvDD36JYYAjlnLT29Z5FqCfWdKKUZmT1XHom59xw+vL7b693DkQ+Qkx72sw7MB8KW4dFsXEvXSkZrmT1/UguHxoLZgnALDDE1dBfaxRWybB1x08G8qwnfVEZAMwFK6hlS5TH0SX4o2lJu0Kuvbp9VNHGmM4OzqK+J3Yv6rsh0M5OISg5/yAbQKoyt+KmAJzgsFgoMF4Z5EbginwDUJxpmOhzzuJm+ue2NJl7cZn0gq1qkHpkKNobcijPPehqP+jJeoEcpqdpJHf6xTo4b78sqMhXsj8haLwQwMb8wOOkomdAJ+Y973eVycYtxoBHGgY94X/sXqCyiWeZREbaLJHYKQEm9RkGHpL+oo7+WoqQ9FBLQ9MDZM4osgNtSkqHCq4P4Oi6gIwVtwbjGeVnwOfb0eEkRqYiQr3kRsbDoj777L+hbt/+om/TDr/9L+jee/SsKaKbpRLTxPqQ/YveWK2iDCPimQz88TuTAAznxdBrx36QZ58z4wBD015Q2BE0t4M/SjsO5A3D0QQG507l2sowINQML4HKCxkjuO1Fahgkcs7f/tsz3q23lA7dyYNyzr+qIgw4bdtihU2FfUWpRyaIEQqEFOl4jF9ejaomiqf2PN1OLErzK+KqSAH6IKOz/1Obc3cPMoefUYI/cC9Hf9Z26zmOKag3BTkkcBj8SuYStCjq3PuKfyQK9ie/SE9+lJ3ltM/hvvd7xg5APTt9yoPmGg8cH5vs4wgWiXVfIrQX9UtV5pM27UT6Qhj1tUjnv71GSewYWYfqml6IoMpXFtgj5WpyBkNUH24mMdCt4JyooZ1CwEu9uixTjJeMYN3gXl+fwE8DINxBajAAv7+lmFbF86u5h4eD2pJ/8dK8f/njXDo5f8f307vao9xwY33Fg/Mj64LVh9qEI63WEkEX4aOGbaGr7ohO574RdRmLBMTKjpGNzTwz6b/W+x26v3j7q81eP+oLytfffb3Z6/RZ4/ai37/d8zx6154e39mM0+4sTcTsyfoLuMoUq8g+100Xfc2AzEGMbbYdeVQhEbPJUKakEDuwd7Lt37w96i9/ecDj9nm/CB5Q+QO+InEdKxGZeSAt/HAcRUAGCecYtqqIF4MlLRqpkUSlAFiV/IugTNNB5YY4tlNbfNA10/YGbVnCMZ7C9XC7GarRMz+CGM3zllaFrDDFgOeceMY5Xa/EViA94lsdzbHK+YO7OzDnzRGrw15ErKcZoZbZAU+d6UIa4VlQq673QLgO4QZmUhkLZ3iVRBVKRKywSNl/ISTPrwqgjJ6KWq8nT7JvqmV8986snPw32cYeXsTlDZT28Dp/YK4zsG6YGo2ZiZcH+KAS/gF8FnRwCw9ZM6T4Fzef6sizMOAAEN0WEIkMKg9rVcIwHjvcuM7G2grAveIr1D2MiqAMCTM94R4LM33J3HFTePx5bnD9QOsec8MVELBoPYlqgffSB8cOkAwfGx/2i+Si+NYt69hNbzpk27OeGbiD3DMT/hr2ZYSCXk/cqgN1KCfm/OuDTSf0Q6vr1fSEHrgfGCyIu0jk/eT0ISckfRcrynLDn2GCWbe62pj+2sE2WZkwGcWeEDKHAKKGIUMlUZU3valFXq/qu07BB1ssrbbZXtA2SiDfSGiTFQEC0JI8QBBURyjSkSilAVYVWqb2WJbRjfXvnQ+DbW91yPnnnA+PXn+v15z4w/lxfcGD8iv6nw2LXbx/2OrDvxZ3QwAbcCikiVAI+lAmQZrUpnW76K318+UKfcFj8yfVLfXT1grOYS+TvxSDiZ2YfdMIaM7IVfLJl3dvqYnvRoCdflSighjJTpRhKKyNDBtvWoGVSss/sOPUdEOCS9elm0+m5D4xvrvXi5kbPKfM5G8k/8/agN0On/9+LSz1AeCJ4RrSaEIVuZVEjLi7mO61CCNEeBEVqy0J9ddXp5hoGzwfKgQOJinOKBj6g+76oI5BKEzhVELZk4pdQSAo/tF4R8eF9QYYTh7kPHOK8fvOFXn3xOUn4jR44GNlzcDvyQbfY6B4aq9v9zjwgKSw68OG442Pi0QcfHPocdrv2t4NHPlAmjyWJLUAwCJHUIVNfUpd10p88/VB/5uF39a9+9Gv6j/qPdEKWBYNOTLS5wdycHkr0qao4uHa9KhMK8/Er9F53t+85OH7UiUM+S+egvXnxQs9efqTLZ880cCDcb7YqBHRGKuGfJeXA7Ggb+kGGrvYqBGstFV5lhUIJJPgRBL+klpzRZcZJrguZZ4SZKSf0nJiEC30LOJhL1jkZmyVkOgVaom/mY+rIofgjB2j+JyjevXun9/yS8v72Tg8cvB/RZwaPWyIaTM+l4YaJ+s/+ygv9mRe9/gf/4Vv9+2/3cjyByP3krIVRvD7dbm7Aw0QNP4sBJn2t7aslza2NkmZTnXl3uQLtQlP6LNsKbnPDCrZcxQZ9Fm2x8Q0HJR9tL/XJ5aU+ZuK9xD/P8Os2iiq2TACFFA6yIzG2S/30eKV/5P5zJZug6UI4JPwAABAASURBVHHWaT+y+TuxETywMdqxAbrnl72dDthtIoYWZLS9a0fcAIXYCfjPJCJvhEf7Cj/ZZ66PxJtj/UTMGkb8M9FvH1ibiJD9GElJDBX8WIrjoypLUdBmM+h8WeegbhDJAXHkOGG4/NH0/HogQQAur3uSVFVfs5EwTkQo4kvgRT8D+vJawPObXWp5Z2LR8WL40h/GMOATy+MqYDut4BfX7F2g0aDEBkur02cGDOdWwrOwWPTYdtN3JNJel5teFwP1vmqgb8BGXYaKuPDJxOHDiY3AiVxx4BDiQN44kCf2tB/ZQB7JJSfmT/PHvDR7UagBD/tjwk/zB5lW+fzucTsWGC/ctyze/uh/T7k/jp5usq8SWSJCkVKe52NFzg6wHh3275DZHx4TPzrsd8TU/TsOjg1v2fDeayY+Cv7OLAr+/PXbUd/hV8Lrq2s9e/ZSLwzPX1J/oevraxaVK/LLVrX0SlVpDjZSC5vxmc34RLyO1EfCfRYIyBaCrMRHykLQLNjc+cQ+newH9F8om1J2hPv9Dq58RSjCIEr9zEUzbe4DMlXQITOVka3dhh6xrWHGX4YnXgfy4ls2Ar/05qeIBuP4Cmlen97W6vqUcQxNxkmzZTfds7yJQAVbdl1lTvQtfvyDwzMO4J9dbVpMub9kMjcKsVV1ia2vWGQvWQ8vOYW9ALZ90aZPcFL2XwU/M+RrYp47ro7E1YkPjZGcEghmX/ddwQYpm24mvkZwR/pBwx+yObBNsHlIfFhlfNMvISG6xMAF3dpYD0LtWhK8bHIUEBPytQj/xwrIlUABMhP62WRIfJAQDYV8zdA23Qm5/uqz/4eOw2uVcaNv/vAfQ65FE3zNHxKMlxiqNecghNZrYazHT8gWSyhLQZcqz9tSUhGAGEXfxAfWiI2ObLZObIJH3idsQTggicyqhdyEjUxzhr/7vlqan+1hxEXEM8N8P0m0NF4mBU+otrGNDtjExGQgPibkGOEzIvfRdcr27j6Ymv9iwiElBsgMRQS2NEihr1xGBBZom98Cv+kr4LYnO7sdSbDvrPnMa2aTNzF2YYzpRgR88FmkbD1xIRL4i0Dj7ekORQC8Lgor3XBQS5bffI2PiwRpYJHAL+ji+HVJVR5oayW1tQzQADoTfOtes6gSZBX/JvVIsNlUmo99efxKXg3olBINv2NM2zd2hbjINWYZGxEybcvYfEAOPZKfnWOdG7yekQ6gAR6sQEcmtQstNKGQ8fzBNDLnJwOHxKflxOZ71IzixiuZSkNQAhHR6ASUnsBylExiPFQKzMRFZ6tlKIECdNapZJtjbgsQICeBa17234xcls0wE3+LY9T9yDPhZ/8QcUDPR9aRBw4fXO6YD24bmQsMl6+AqEGCCQ324Uzb+h60BG/RSlEzBGW1fKwxFSgIWBAwM+mR1OohtxtvAMf5ZuhSfQ1+cA3R1DiWmFRjEe6T20oyDojWm9gXcB0eprvIUQQ8VXj3bZssCG+7YALGnXHcGX6s0IbxaPq3h+RuhmrCtyO2mcgXI8Ft24Iqs7dcWagim2OulMSHRbUEZSrQPSOg5REG+OMX+XJ7hkTpHrNdxLu4aFvHmobEqzxSH7pDCe0KdI1XyDjJoxgy4F+QoxDzldgv1FPGL0kZ0AVPXG1uo59L24gmifF5BqOFG9ujSYEGSwM3Ga/gJJedBv3xL/4p3dz/ikfo733n/6DfvPpbct+TXBGhgHZEQ5GLTClpSxojyQIYY8LWbT42+8+srbMW2mZktU+D4cnoAn5QIhD+XeRcZwCVfcjcwHmixQAKLgbmxYLCE+B5vDDY/GuXrIOFtbYCRUNXiM2qWouyFEUCkZRAnOWExgRNx4qiyLAoyRH0W64IBWMyPWaFhdzFNGR/tHwFJNIY8kurrEiFHRZAyCd4rLDA4wkk63Akf+34IWjPD6IH4Mj6duTw/MQh9BGiR8/x/STzNKkOXWpJ9FoB0dR4YJcE6FJFFe/XDR3+LTRGhBbWUlRmXixa2OtJwZ2SS3H5Fby0X6g3ugu+W5DZzP8gMM+db40HxVX3huMWybxGfM4SSW6VRvgf0Gt3WPgunvW4o9xLOw6nHneT/O9A+2D88fHA9/OBb6iDDuS7AzZyPNleFsXxNWKbEdu43evASNAYpnlBvxl7TRxMj3yDnTgoO+j2fq97fmy7f+R9d+J77KTHxxE+o/b86ObDMtt6tTnj8YPpOmatUiEOOmw/dFXbvuMQLbGzbSclNosMo+nEuMfHSfcPJ+CITscmg/2KyMS08PuCbRat8aHV+kEJ6HytVZ6m3TDW+rl7LewWalCC988+RQtD9SWE/Ef4QIwzb4PrkPhwr1QYHYZo3R7yhGD7G57eXUKu6eL2pSEzmI6ldUgzMTR92LOYg1a64DzdRkVA2s886QgaPgCKBG0g+Am0EfClyh0RzQ+OXeer9Dvj203dpUeY+4xgjpOZmGk2oL/hZ7LGhUqmain4t6pSL5mKSFnqmaB2/LWx6CTe6VDwR8YjRrIUBXXFl7oY50vZTQlJkKPx/2pHQ3T/UwWpZ+rE9QI0VJpo+Qdv+LnRaBMVz4cjicPfmXvmkfOMD5Ad5+6zHVb+8IPmzFw9Eb8Tc5QtEXlbSgXrUFnzaddhD2xSK7m1sDa5XlTYcJVM1DdIWUKFfUEl91RKuiQOiP1fqYqcEclrqDFd+cOcV+s2I7zX6wlZXMdKNPM824raOo5WDwnkewKd6+Ky5YO8VztkHXoNnOv0/aaVpVZFEwLEdkd7iiIiFGGgyWWGEjqJEpFFLhGR3D/qYcfcftxp5/8y+eF9+xa/vXun27v3nPvc644fvO7A8X8V9o7vfde9b7M/nFuse0hKICKgHQqpQY3CofGgy+5CV4bhQpfDltyDDpxH9fZF7VRKUXHJGWHXo2eDAX/1+KdTllREfAnowwv32oYx5cv2ausHfurKogEfbmqBn6GDd6erTa/8U/zy9nefbfT3bjYQLzBPCWTPewfUhKMM3mA/coByf9zLfyvj4M0AfSOL1MSvBy6PTJ49SfzAIUtL5OCIqyBk31f1CNCXbItdwiNgpVhFnkkqa43goc3tDQiMw+lA8r3j0PKN3r55rdevvtAth5gHDo1tdNkgmD2zSBBdEJ54kx3b5hqVkWx95BB0QofJcpkfwVuQo3YFA1dt+MD/NA/6i2//I10fH/SXX/y63s2VBWgUYqhAv+86HFGopyzmQtI4oe/EIZ5JJvxnEtEBPg8sfPcE0y0Hrfcceh/5RSoiVEpRyWyQlIF9IkIeW5L2stbFFbx38PRfMa+UnjAnaE98rM7wdsa0DWy/Eb4n9Fztf3KXnPAiHA6LZuyAdZXwK/iiq536oVMtVaCg58TBEwec799xOP+F7u9uOWA/ruMWRnIjUrNFK//A44/zY8E/80ee6bf4RfV/9ltvdUeysmwrMIzxrc44qjZpA9mQT0Dfl7exvnz7B2tf6ff4hrBAc22PoJG70XdTAx7cRk0eFdig/w0J5eXFhW6GDRO01zY7dVHk/zyAOdRIoAHYkskKutzy9W7Z6ovlQr823atOqYlf5nZs/u7YnNySKPwPoj/wkXfEP45Hs7c5cceHzUPzHT715ujIwd8JGMnaI3E1Eq8Gx9VMYM+mg+/tf4MdbZlWedDfDCxYa/DjCZLWxD4uQxGh5E/JVOd4KKlKbLi3o34xVD27GuTDr75L4kYKCVga6B+4lrUFujpDKKRznYrCf3iPcExKM4YY0cUbipkJNJNDHCPiigiBLl9oRcETfOtrnBVas1BKEaGSRR3z5HKzQfZLPb++0otryqsLdZk6ciDs+fju3a3evr2V//b34+OeDeaoGYdYg4gQxFbAPgsfCTMdiAaOzF4zcsw0fIDmk1l+t1xGesJZznguT2x+d/x4dXf3yMLyyI8Jj7p72OlI3jTPWqt6FoSBOEzicoLxnsNr55I7fqy5Bbzwj8RKKFTJJRvm8ZYfqrbE8Ba9+65rdjjxUbDUQV978ZE++/Rr+uTjT/XRy4/1gkPjm5vnur66IedtoVE1Y/sFXrajAfVEk5ouIWWziRqec4/XhLYByFAhX/U1kDtVKkDsBO2C0MxhxwyxmfpCaZBpab0W1o9Ww74uI6LxolDir4ROKBrfkTmx5lqoNVriWhTk8dccinfY+effcXhJq8cH5Ycb/FZ3R6tI7oe8Cm0l/b5ogUYD5I0IZFihgLDpq662va4vB12wePbejABb6pcXg64uNrq63Oia0v1b5s/AYXHNVErslRbKUMmEd4ipTNzN6GYdQl0tqsBTaZ5ZisL44XnLGHx04gvsQJ5fItT3vbabodEcaT8RF1OLRaGB2hURijCkMooSeoniLiNSATjOduQo/3tcjrUja4xjeYaftI4Vl83oNvMY4XU7v9ff/ORfpke6ePiavv3Ffx4e4NOSQCBFofLEryQyAEIeuunlGVKxPMV9IbV+yTKN5D7HmsUIhXAPH12zrKvl0BIQ+PIOeBVo2XbucV4ZiRuXM4NnBzV0Ev4Jn8yibGUoEogV8lzGE2krzjjRLjdmyOOipEoA0CjQqg2ioYQWnGCwjyfN0OCNNn150TajnPXxGjATFAvvH8DyguN50wCapjPTPlkfcufCHGIINAOAvAsDbwv4DG810HlrVZAsiZEAqh4/O26AyUCDZVjHhMI6EouOzcIcT/SOAhkoTuAa5kYarc/v0whh7FUrOa3vyDOl2QpSxEgqE4gU1E2ItlApRV1XVOFhu9INBxELhpk9ygJgS2S03Zp8sGm2cRswYUPPkSPxecD3+/EkwSsyJLi5f0Y2vxXyVgPkDH4Ikxd7OM6r0ZApkQkZ0yOFnDDzQCDcRpnQZTiU1SBLoCsA7UpfkVToKeBXHiVTxl/gQ8IhLmYt+NP+9w/Gntt75vKeNWHPPD+c5pYnjsg8WT+Utu4MQh4poJNarwW5TcP+AJ0et4dWWVOJPJFFBajY2tB3BXtX7F6RG5xIBkWjLagrQgkUcpP9EugQ6BiZKqWq4N8KrY62kqFAF7FvWbB/++oUF+MFXeNLiT6Ljug1IuQEPmIjK7YF1XfwsF6tpLOVPNI8ilRtWwC2Fk+QEKmi5QXTPfFj/rHBpCO2HM3HX9GwKJnKkhaHsUvja3s6/k0HFVR4RMCQG1EajjEdFwbb17aGHN0BHQHQZVwyLoN3cYFgPF5VamLjVE/Zd9QL+CFBXKhIJRqNwviKjLUUdeAMtfB9ktp0QF/a+JA0Ms9QjbmxrEDcy7GBEp67FJBGAJ6QhLZUSqB7CLKUEmz0Yvy6/tRP/pvaHr4u8ePf3/yF/5X+fvddmYaF89hEocrY3nCW33q4rRSpQajxsC4jshgmyhPgum08IR8hjLyzbJcOetu+NP06/FnhQwf9i0YQJ5xqMO4qR555nPuxgf0hrrYUNBkCvRKZUhkrvsfaErCHtoCFeJmBxewUmdITRGqGGOxl2acZHIWkbHgF4xUUDvAM+oJOAAAQAElEQVQjAlqzvF7es9f3fwXjf1JizyHvgb3eiTkw4ST7yrYYqZ+Y1ycOcA7+iyWsuTsOMA+UR+b6yGENjOT47ruqrnaAy0JZVDK/AoFUIdK/mq8xfODrgnzD0OnycqvtdtDAgUkPLTC1fgdP8hxBtKan0DezKqNI0F+UWtDf/rfPeFFjAm3XFwxpfywwNcyUM4Z1nS4pLIVafB7RZ8+3kMF22WGXRw6HH9F9UdF2s2XPdCnLt0Bj5Ft6hVFHbNT2vhy67Nvf/J1k+83Ek2054aARJU58Z47kkonxM76aDOCMzPkT7UfbHBhpc9+CAtzyhehyu/1svCNjjuD5fWxjZrk0rxn6CwOC/SbuFyaT/RQJJQgax/ycr48c+o/QMm22wGKoGCqb8AMwLAC1hyv6UF2wv75yLcvC+PlLgBgtjZ6HG/xi2Vw3eHhAMfFHAVxmSFQV7Y9H4DHTNjTBxEUbz3ZHe/Jw25fQeJ9bKT7cjbbHnKHJTe+K/+X4c7ciQv4DihABCcDh9rvcg8CRqbCRwVXIQgMgYQMqbYybE9ySRYX4z0wF7xnRhoAEKlIQG1BobRHGKYo8gzsUPFeICMUTnWLcVGY0iJAiQu4vtajwzVWZY9XrYTKXCBD3RYCnP3C5LVIQ0AICmqA7TxtAXFRDPKi2u+ELdCoSJSCuhsKDcWjGiKenVV3rM/rOBN+JuWI4kpNG3m06+0aCEzLIVyt5hyTEkEn0SsU6Iy+FGopMX047Mp0Z/jN8aJYREqQ0Pipm0CSuWewLpGx91MUFn4VxHmtZmsS0gdpoK6SATkQoJGBpIIQLeBpEKV8gRFj2hbk260ReCLC7rtdAjnFZSioi9OTDJiPvEpiUPKn5TZLfAZcNZNqS5/MTTPAe2eeM45G8etSRg5/TyWcJB9aVUdZtZP06ATvs/sAPg3ecCd497OX/6njEJ/a/uMyKQi4NCt4MFNZX8CLtqCe2/P/Wut5c6mZzxffoM11wmDzUXhEpZVFkKs+l20KBxaCyGPyghO4SAs+4QRmMA+Kr9UWLY8X7Z74z/BcB8q9+/YV+wkewCPCsVdkVBXx9GDDjtpmIGEE+Tid+sTvqnsOLR5L6AUOdyIQjG+zpDCcOuA7uwzhHL34k3AVRS0k+bGtbFDp4dFlU8yxYiMtKGBNFsErQxi2XCzIcD3s93N/p7XsfGL/iwPhz3d6+45fJHdQXGTczVTIVCD8r/B/piFgEgj3rohGlTxwWnY4HzdRtiIRzKameCd/3RX9ofqP/+k//Tf3e9df1N579sm7VsRmYNKGHcFjFRn2tculxwXgvXic+rr1oNZoIPbHg7LHB/flg6I4DY8vvv9mc1rsiK7QcsKAreUSGMtf2kkURlo42+jqS0Xa7UUdCEteBA3Qvqv7VXvjHfOdZmglA/43sg/8mKxPGk7A0PkiK/PYlwxXQLgRehV7PhDLdUGhivP/m9u2793rz6pXu3t/qgO1niM8Y0/Q8/g9CROi/8a0b/XO/+kL/5+/d6y99/+58WDzLYxYGLM1T61PUaTo/w9WvwBP2E9a5Cx5qcH5/Koz+VNdK66tN0dpixcAGa0Vr8pLYskj+JeV6GPRye6Hnw1bXTL4LEv/A2IJdv5qYLALD6BEQyvPzx8szXS+LPmaDQt4gNkfds9Hx3yZ9d7fTPcniSOKYQ0T0CqATn9KEbUdixh+4RzY/BieZEfzJwEfvhD8n/GMfz/jD9Yk5uNj/UHySS+2yBQyh1r4+5JdFITVIydJHtnnTESddLa1OKKorwaFYVTsw3nYaaqowN90XjPxwf/VlWVvdFNGeEmWYDyB4+V2ij1tEgGNysj6A9XIsO0qMYmho4InL9lp4tH6XAAHGvTIO6GcWOaYvmC/Pr67aYfGLq0sZukw2oUfdvr+TD4zfvH2vd+/v9cg89Ua68W+kQv6js8wzbzPZdWogzfPyJSDDk/z2ifVpMtLedKGc0e2pfiI/PvqXx7sH+XDuPbFxd7/XAb8HfGrtmOe9Bn4NLcX5R9rzMfGAjD4svr1/ILYOba42fPQduk4bHxwSwxccHg5dp0K75X4VG/3nnvX67JOvc2D8mT7mwPglB8bPbl5wYPxMGxabGlXLtIhQwtKUyGwdrMuMruLCtEI8zfQ5NieQwZSKVPnQ6zgY7YaC7KlMIEK+FvBm9CcTiKFuggdF68bYbjS4iTEBk4hQRiqCt1ba5syTNg9GeS4sHmOAWogL3N/7+DP53zK+JmdJrVXtanit9g88GIatokFAa2G+zax3FtZ9yaNkqpaUD4wvLwbdcCh8wZo5dB2x1vHR0/PRM8gHydcXGxku+VDbDp2GrrS5lOJCXcituik1Y9sjawvTWoGetVZ1zMHaIFUoC3wT/mIgw8kVYmMyEy8zBPPMf1BmkePvxLrrcrUPKApFGBKcLyEiFRmSIUIj/t+Ro26Jxwd+QDmwfk202XR0q+EqhMjCncgxM2aS+f2g/0/0O9/818xMn7z/dX1692uK8OuipDCLWmK1MR0h/oQ+XBGhiFScIXlfdV2gP8NnsTvAj1ZaromPMdsPl4nRcgkCdSkzmr/8MiPshE9HjOxxTR8QA3tlZsNN8CPh3yDketKWQR3wGMvzBIJwJH1nGoFuCV7JUKHuvuS9LTLkZse+5w1a6MMF0Wgvi2bmyETMTcg4Y2C60HP5GeDFN7g6w0JpmPGFJYPYSpCKmjlaKw/Tgyz4tM90twZK7nUIdgVhwt8jdnU58T6Dt5gSNKxPLUl8VtXEbkWyiu5vuQAdFsaIHMkwzdh9ZH1SSl1X1Q+dKmWzjUKml+lSvCEXPCICnKK+ryrVEA1vpbcQ30LXmXKBvhrAltxFncNA41nuybyx55F8sWcvZMjml1xtiJwTIC63Ozaz8sL61oTBZ4sJ8x6MW+WMtUsLpQF8bkRWg6c6/UmDbVVLkWkX3jGdbLeOXFkywOaGx5ONLc+I3EfW+QN7iAOHSnvWhL3r5Ajn3BVm9J/RfVazN2Si8aRCOdmHxNGIfpCXbSKFIlIlU5lFEamgTPY4XYc/W1lariolBZrWKyhWKFlaHivoVNI4gHGBmkXVZU2hnvCGFmzv/+KlybhIESHzDHgt/ABLN4dWC3MbfYg52wHx9eHyGIQPwO1BR/CAtQgN+IU6+JUSCvqMhsv5cFOja/utsOjIwfEJHiO2gawSWU3HbjDNhcETtm/9ICSNkFUklLkXBGgA3oJRjev4nsGlCe6+Qwk+lhWFIkL+08YxPlJnmYu6LtQjQ8VYBeSmo3EkRQTjs/mqK4nNi9r3SVfYE1RthqquFvCSOLD9Fp3Qy/6eEMYgBJuhN1PSJF+wkXVqJY/kpVB+7f7X9Ss/+icV41bH57+h/8+3/3m9jjf4ZdKMTQQdhZQpVfBrTeQo2ni9R4+ONtMxvSxwCo9YGCtoLCKE5Zxi287Is8KskRg16ZKpLfN9qLXZhFeIqM3zE2uZY35EjqYXtM0LA8nx4r4JmrjBpNq49gAvLFfJZsek3tpBBF2Qa99KE+vCTNDQLOsYkZSGgF4gg9qhp1PmLBMNBTglyU3QzkxFJPQWvpNOemBf573djv3angPOI4eGTQcYTuMMvbnpPTLHj6yv7W/PGpcD4z0HqEfm/HS2S1cKfsYmfJd2XdfqtRZV/LaCBHsRLm2OL3Y0igSSu389MN7ogn2I65X4EdcJHuZruSbmBOFMaypLUeDAiCIqjaZ9tWAfNSSIQ7s9G6+lNdsPM/rNnAXMms4YoowWn56Dew6MdxwUN9iN7LdP2nFoLBVtt3xvsT/vu04LNMbTkTX/qCPlkdy9Y0/yaPtweGz7jNhxxG8Tck3wHbHXiRzZ2rDrjKwzTh4Nnhf0tzHgTLTNyM6t9cJaKDSDZxrOET8DtJt+GwfPGX6yZqwLtr3tXLuU6zJt43NAfkTfI/xMk2H4XfJQ832Cxh/ereQRBj8ofRtPrKWur7BAY/4AixEMMhGDFG38WvdLKJQ0EqX6g4AKaldDX85UKN0R9DwB1Xbz/iROG0Ij2Ix7eqMBfu0JT9BbX8NBzlbS4v4GIAT4hvZO/YnSUwkZbBtKYj4iJGARPhPXE038LejSpZKpCpTAJ2eIYJx8reVqt/U9wDGs85h+3t1jCPGHsUFbGjL0hBcpJe+iP7NQr6q1U+V7rVAWclmhPQA6ZTzEtZjUJb8r1tdZa2m5DEwCWtYbFKM1cAvsFOFWv61gug3aq61sepSL5FifsY1z58S8OTqfMkdGwDH95TgGN7qmnX5ZxYBGRDSeBX0jXF9kDyxgeTxhL7uA0JffIwKVbX8pqUeExAidg8dvrV1q+B67QGQGXNoGpmMQ4yJCEQadr0Xmz+jzu4vgEYpYeyYm24SuNKhyvrXZcHbWdyrkOPO2P0siIxCRYmQbT8V3q7vtq+AOywjpltcm5J1QeiIPjexzT+OBvceB9e6gow+QaWt9DDiwCO45I/Q/KXbHt9V7wP/F8QgNmMm0nyCkp+paopO4bJsAv8uiS84GroZLXW2udbO91kV/yfrQKzOazTPRqQAuI6UzDS1YDeBJm9oVjHmCpJ6ZoIeSumUR+i0caAW5udCQ3mxMc9FxCg6EJz2QmBuw+D0Ajxx67QyPJz08HuVfUR9I4D4h37Pre2TB81+1vqdv1xbJsS2KM5HQZJMUKRUE6GryMZDaDEU9C1iHBPgQASUFajhKGORCXDTxlGaEHjlo8d8ovrt7r9evv9CbN691f3enA4fAdsYBWQ4sgHbEo+XGKXt0OeKsiUVDEC2ZbQPW1aquA5CnK6mLHPVn735Lv3r3Xf1r3/hz+r2LzySsa/4ZoUyAUucrIlQi0SlFVcY1/RbsOJUGHJdA0cTk3O04MPTfDKQ8cGA9sVkYkXciqGADjVRBllKLkg11aYmHtiwqGMjtT0nIvBaC0GNHByZ2sa0tR2ZCKxQQtSzGVfv4WWhRgxlbTPA+EeAnFmTLY1k83h9qw9Br4OBpA/SGrlOHbLWstK3bE3jMNzad/oe//EK/ctPpv/Pbj/phveBg6iN99ulnlB/r2c01/u5Va1VJaOjpwtFNIpdPbV8p8ZdtukrtdvBam+tnoOlcOxernusYd67gDbkhweoQepNFN8NGn15c65vPP9I3n73UNzlA+/TymZ4xGd3vf3oi7EtsTQBC0rSCUthX5wt+NC/GY/58b77Rr4/vdMGmaH836eGWQ+O7k/xvWBne3R319vagL97u9JNXD/rR53f68ee3+tEXt7y/p/29Xr9/r7d3t3p3f6vbhzsOnR/0eNjJfjrxQ8fMxF2YWzNz4gkW7GI4CyWh4yKiYEHcJzi/6ysX2ghUIAA1yFjLQqUyPzs+ai43VS+uB33yfKuXNwOHyN2Xf+tYvp6YLIKrGxo02q5Bkw7fvPHCTeXDbdkNM3oYXP8ZOGNGhIIY8hzJrlcdBvUckG63G/mA+GLT62Ko/ACQ6kKc10xamGMt3s8b0MPhpf+jkwAAEABJREFUoD0/ejmJH5mbo+eDV+1gwFlCcTVNFjXXW6Z1sVgIyYUZJUqA+H2Sc55nTewOJ2hOzC/X7Z8FPwl/BaMM/jfn+iI+zlObzhDyx5frA0L3nmtdVTLvgs2H6qC5bBjd8fHij0Spq72uLi717Pqa8kIbfuSozC9hvxN6mv9CnFil/0QX+pPTO+bhjV68eMGc/EiffvKxPv34o1Z/fvNcF9Dq4FPhWbNTJeckg713RHRN46yjP37YCJ+OEwvjrAO53v95zT35/548+0BOe8Cut/x6+ub2QW+BWw7FHx522PvAR8CIeBOAsSFqu4nLVrclDQs2XFrf3PAW5tVC2+wSXDX/nEegaxtDueAH1w0/fPGxfuHVT9Tz42XQbuyIYOQKjcb53fWIUCZAGQEOSockqgraDZmpgk0KNu6AHjsN5EnH3UAMllI1syGaiRcxOJk31b7E0Zuhwz8VKA2Grqizj4G+Vg191cWm45B5kP+pi8uLXlvmm9sNPbHQAVmKEKhpZD7esLik0Wpr4WXET17rQmo8OniUksoIZYYigExK2s6lFMRWqG0qG40JX034eyTnnHQilsc2R2Z0REFucUUENJ/ohH73039PP/nob8vXd179eV3uPkPWBdpinBr9ufnKGAZkgbcA+3dsc2fUbH+Dx2CtV8j11vTEmzEJf2aJSiJDoBNtC0jcRm9DGYnuEqgfStFoMgtYxp/RudkSvhPgd4NxGLneEEj4lEzVAtiu1Dv83PHe16KuA2ivtJUMBXEkhOGmWKnpfEUE8hhHAtG31qtJ1aptHLLZr7abwfI1YI60EnlHoPUx32faGwXYtfGUkEBTmzDUGFFQUSBjypcbAOLXYxo+41yHnGY2xc3/xMCJ+LKfjBMRSnQ1RDCeW0A0bjJDHjRA6/yihsYj4B0R7X1RyPQgT3muL9JEPBzZ9BtmdGx6Qds+kwWDekKjMi9KSTnWO5dZWkyUIC4SHg1ST3NjRrGQmv2T8QXIDKQIWkPmZZuevG6YL7xAUZZQYZ538KtZlAl9OoKR4gogDbQlUBp+KAKgIyJUSiJnUde5DJVMwGVALyRuVJdlPGGUI/vZEcMgsiKKKviGDto1i6xzyZD/TPip2UZSgRcsm9kRn5YFHInmpndlTe8aFK2xW1Wgp0hwCpAqSgV/xBXERkQowYnARpJG+J2afItOzU4LI6RSUpav0S9iDZ7x5YjLZlmgiFCUgFaqWPZMZZGSeumS74MChLo+2DMWIFXJpZX+kKA1k58A1tkTMHFAg4k0WRbDJJGyiJRQZGKzUCmpkkWlFPikfEWs/ZkFLVMLOqIGtg/N/Ko/izYQkzKSJ3hZilyPCHrEOIB6RCgilAbIR6RMt4DfZVHH+B6oDYwHkqL94YFcgZxFXU38kaqUiY0iAjoC3J8qWYBUhW6m33PlCZ4MCv6kpGz+M70OOhWIDAVdFOBIEdIfefvn9O3P/zH5evv1/7f+rc/+Ei5aFFiPISo8CnFSGEeTHJczxj4xL08+EGNPcMDYR9Z+7wcOvB9pP7rEN64fKJ/a2xhyyIE9hMH9pofxkViKCBUEXEHoGaof3hGYfnGFQlkSOxUl/YukmfmyUDHwqoigCEWq1UFzRbRIPBdgts8B1wPERrMUVdbkxNZLBHsux7eIcYnwsqjyVeirJWVI6vMCDnbZo9sjh7/+Rl5h0uPjqHvg7uGkB+DR3wfspY7g2gYjhOcl1ABLLFEkwDI1UCiQj6cyEyiA52ylTEXSAyCySpW6LtlXFG23nbYXnS4vqi6o911RSC2nL3Ogi99SaryqIoFWL5LrSRn1y36iKgJ8MbaBBBGHBkBb00FtrXcObbZA1/uHUXf3J93xLfTA++EwM0cBYsl5a14WzfMMqaXBRPuJ7/a9gYOWHXvMg+2FfUfiaaScWjnqCM6B7yLjzzNOaCJBB3prbAlJUaeEHEsddvJ8yExFhKSAp+C/CJI6EL8NiOEDftnz7n3uHWceD4BlORHvJ9pHYnkCXHc875uMzk3QYixd0DVtaUI2r+XO0Y5RS2rQ+XLdgDgSciXALUsorOtx8zLL/zyRy5nvCrcZ1C5GcwcjkvcGId5W0FcummXaqVBEfOiJCLU/LkOi4AH3WNo+Tlxuw3Stz3UDzbwHoBWQV76QZ5VvYR2gYQHoCxdnaE2u2yguAfcbqAqzCVc2/sY1vwYZSiqGJ9wF2sZZVxrk5qWRpVydLBpXeBoDCQV/HA+FeA8mUAKRCSI9IDz11VpYl3pgADbqNxvKXqWrMr7Z2C8T8Tg1/6ySPNnA8iEiMlADmacWFHTcPsnp0tDwkMB38Fj1DLUyaPkAEuL7VkSsIJdql2nBSjOVGUOemFtHAv3AvNkDB+bSkUD1em4cSCjQvaBrBUopKlmUGSs9ywuN0QCdiX1AG0dvRjLHSoOSVbzhd8aSF4IfiQ2iNaIoXMqmQDpuIV+zB220tidIyKIGqw9S5pERlCEKeaj1sr29Z3Nj3w+6uL7S1fWNrm9uKJ9ps9mqoIvHZEimZ52SBkOIyzIwx2SAsuWxLAvR51wyou+BfNSAb93DYd/+AtqIvxf2q7N9jo1n9uIj35/H+agjZ3QHYM952+PpoDvOK28fD3rn72TOBN/e7XTH2eneOcV+wL6IoS8BDc8vlrFmYY/Qyf+e9BY9t91GG8q+DuqzV196dQ06FXCVkoLbQD0BZaD/z0IECPK1yFW/JfM+YuZ9oWNSoF8eTqnjUrQjAd6SzK3Iu/ud3t496t3to25vd3rgoOv+DLcuUdCLouGWg+R3/gfe34P3YAPNGlF6hgUxIrgBC8WirkrbTbB4JQtaygubk3hTAgcJARd99QoFrwbRP2H4Rw7S3rz6KQfGX+j97XvdPzzofreXDy7u9ifdPRx0+/5Bd/6bgzjEB8oTm/+CkbZ8mG85VNr6Yx/o2Rh8okf9117/f7VZDvrrn/zD+ny4gdW88mVMxegdEycQckGviYCwN4O+LCGagWj4C33mFRHqu14DQSp6dhxSPSDn4+Oj9j5AQd4jgXMk+Ewvwe9qp1oMVVmKCvXSUcK7ZIFKQirULgJoJkBPHNQcCdyFSVsz1YFfSXYVfNO0nBN4y3kChG1IIO+PezYx+Ov+/nzovldC+vJiy8HStT766KU++fQTvXj+TFeXF9r0vWpNpZGgYT+J61c5RPzn/+jH+gF2/9/9GJtdP9e3vvkN/cJ3vq1f/qVf0C/+/M9zcPyJrhsNdEOXCBgxtt0fnL1AFeCdm3rrxQ/cbvDrU+n6Bzg3nou1GTpQeHraBobAZhWEIYouu04fX1zo2y8/1q9//Vv6w598Td958bG+cf1Mzzl867C22AjzFSJhP+HXRoPx6x0Ixg3fhZgwzPjg4VT1d4/X+tPjreb3kx6B+7tR3iy9fX/U56/3+tHnD/rej+703e+91W///dfAK+AL/e73v9D3fvKFfvz6lX765pVevX3N4fEbveMHkvuHe+0OjxzeHDSTjBb8OQMjck0kbidMvy/W2/aNpBaIvIC/ysnLKjrPpeGgg0vrCnbrx0Z000IfFT9tt0sOsD59udV3vn6tb35yqU9fbPXiutdFX1rcfGDi8WeAO3Qkx4rr+oPXB94CL9Qu2xOYsemMbg2gtxjAEnFdPC9IkB2LdY8PL66udH19pWfAzeWWX9x6bfnICeL8uH/UI/Pujh+W3r2/JVcw/5hz/sCdzTATkhUoCmgbRJvtM8NzQg7Pnwnfuu42mjBou221Bm6fkNe4XlROxI5/4JqJnQV/BQtOAoXkOyDb9bbqJfZ7yfz5+Gajj643uvGmfkjyhtpcC3JAdIOiv1Bsnim6S2UZyBG9ri6u9MnLl/r0o4+Yr8+03V7QVwnZkx7v7zjMfSRsR6GKbmuvu+5KX5v3evbsRh9//LE+++wTfe3TT/X1zz7Vx8z1GxbVzfZSQ79Vj20rNs5IRYQW9DpyOLwjr+7I+wc+hg5sjB9ZK/y359+wPry52+vN/V5fUP/Rmzv94Kdv9cMv3hDHt3pDLn543PGRf8RWkxbi1jSpyAALhbiwt+DlvpmYti0n8rbtafszWJlFxXZJ5PIQGhcAQjypQeO+6/UOe/zKD39X7UcfiEeEIr4EKbhDEYakTGgDvEOaOt1UAshCe4PSeGdWyoqtBg7at2xEBs1R+FFn1uNx0oFNxWifp1S71LCt4HW6uux1edFpM1R8XPjBoGrLenR9sdHzq60+eraVf5B5TixcbHsN4BnXOH3fqdaqyCIeksKmw1wLPp/aAb4/XgyYUCVTm76yqShsIJL3UEbI+ijWMsGJgI5CmFuO6zYnaJt4ObKZ3LG27JkvR36UtB88H8VlWqUUdcjkj1BDx/rwG9/5f+nu8vtgiIOIv6B5rPIG9cT8GQ3QnfA/UaCFtV7wQjCZ7gkeB37AbB9+bJxAhU4oSoKWWhSa2zPZEAGsJbVW6lU1wKEfBC0MxPzQFFco0dOyZrouRQgqxAqbnwkYmaMnNs1tzo5js6flQUxJwZ9ExMSGqZqJzgVIfAjUwI+poQc8dyntc0RjjGAEH2KSGvX2lPlHSllCaZlama0evLt/YUwDJJ2pG0b0ms51+8fvI84ecd6IHgsCLxjgQ+mxDUSrpOCGfga8CkAZQFEogQBAl6/l/JjME79N8DgQDwc2tTtywWgD56KC/oHfXVqXEoLWohQliiQgZJ6w8YhtbVdYqrWnYBeABBvxfc2hzKIRfiMvB+bSo/+iwp49JeObTLEKtjDKm9kCww7+Q1eJ94547/AH9eqyU1+r+o6yr2zcxwaOj1TKMVORDzHQPCSeWmKVBX5HPgL8ATLZtkInBHec90OnDnoVvokdIaF2QSIhVqBTkMv1yFCsFSW4HjMMRQNje4Kkq8G8TuxYAJcJvoQYso62+8JLQqN2VR0wdAU9DamB9w46IZHvyQPYLqlX2mqEgjnmeLAPRBQEVGtZyAnSUIO4DWh2KqUqsoJWGJ0KFUUUJRv44GAJMkrRij6inJp/Zg5XJn4MHOX/3NJ+c1+H7gP8t8yFoYpxs2ZyyML8FvGaMauA0/VFzZZdUS0FOYJ39LqsGi4A9hxdm1Pg9egO/iJxQESeZe3Zn//G4p44OQKOmQn9WzkKKVN9reTnTpuh04AwfVfhnRK9QrdEuixFiX2Fzgu6TsBp5gcGSuMEOnveV8qupFwvycgI5VchQ7wC9NFfzrhDLXIu7im7SFWBB23PacJMYKtkQdZU31cNfUe9qJhY85k8QgIzDFGVQIfPOtOsVZXxjucSRSu9VKWvr9ADbN9aQmmaBkl/4tV/RS/e/TFq0u98+1/Uv3f11zSxdokYKRmMT3U1NXQpvzuOjuRJ29s54GF30gPz84Hvv3v8sYLbTuxVRx3JFYYD+cLxcfBY8vrhsNA/6ZHxe74bTO/It+dEbISELgnf0KYWbbqi3kC9ZCr4g4sldKj4zX61niGkJonYpot4W3gHeOWWFkwAABAASURBVNIjeWSiU2J/lwynPdE0sXBSD4nGgh27ruKvXpVS4J+gg+g6EfOopGmhgZHBkFoCnxV1XVFCf2KuntCx/SUq9kp3HA4b3vMN4P+Z25t3e73lW/mWw9PH3aTDccHmnpUJxZSiSMiwUM4GJJ+XQMZgboorEbMos6oAlRgo4NcGiRyJPKlhs8KG+XOxrbpk73F91WsYOtVaFMoVgjJ4j6qERmZVNChKaEcdFB1Qe6nSh82lIjFGSvlakG+BGhkSHYrmRS2HO3/v0PGOw+JbDopvb0969/7EgfmoE/PVvhpZE7zH2BFHI3u9BQoMl2PhxOT4ED/sQ47kkBMOGHHGSJzazkfj8H5kbTpNs+ybQCjTWGZpRhi/9zW0IZY3PSU2GbpUl6EI6xBwVQPnMNPdI98ePxoeOdy+5bD/ze1B74A7zjgc8zvi98A++Ej/fuecNGnHPHCb6TAc/tKEDIYmz7Kc/ah2WU7E/NBGN+2rXFmKAhkVNFm6RmCW16+FubKAPNO2EB2W3mgGa5QRKgYG+13tWvgUA2AYi/BeyHgG8wkQI9yWrd3v2drEBRf4Qc4DlRkKQ1CGwJeofihdh5ksF48PdzQ9aIW/oLfwbj0MRvK3Ziigs4LbR3Qdm2/RnTGMlvmXTBVkSJiF1sv+HlmvJwOxMTN2wf5tGHq3Et7WvwHDPNZgOlmKuq4j1Cs8UB5ZIkIRoSxJe8faP2jYbDVwVrLlO6zfblVqJ6YBvp7IE0e+v3bsyQ9appPMXzCGrRb+zK43mSb5O2dBVgeK8Ro0RGOqXXDXE1jGVkcebjUQLVTcZyi8uxTlCljMPM+8Z2xyZM48cnZ0z97K5d5x3HLwoohQRdcOnYZhkMtSCu3OUQv7tFmemyPz9cQ8nJYR9dZxybhKnuhtw6xKVrtcKqEA8BasuR+Ad2mVnUK+7BOIWWBelxVCSvu6pEzb+cvyJG1CVlTD7shFLjmejlKktpeXevnxJ3r50cd6yRnP8xcvdXFxyfgiX7ZPySB+8gOkuOwXJu4yYX/qAuwTl46pEzz25KLdYcdcNzyQyw6a2dss2FXMxwjoINTI+cOBQ+J9gz3fhQe+D49qf6lqd5D/Z3g/fn2vH72+1evbB91xiLzHJ85ts5b1D/QELc8Dk42IJm/Noj6rhuy0Kb02OZDfOg21U0+u7rteHVDAU2BOqEUJJXmw1FRxHVoJRIQiQpIBXPiZp+eq94+gqqR7Z83zSRwYh45TQZlFdyTut3z4v+Wg1QfG7zk0vuXw+P7uoPv7IwdfKzhhPrDYP5LA7+8Pevtup3fvDrpn83Ai2c4YmvkJF4RozFydRSzJi9iWBc3QNQWC5Cad5RUiW17Kr94Onln+H1M9+MD49ed68/oLDobfsmm5B3a6R/Z7DjPuHve6vXvQHU54fHjUnnePK5naMgG2m4EP9UFXQ6dfm1/pL97+Hf2d61/SX3/56zracEyAsKMwcmaoYOCu75TosdDeJvm5L7Fk0pGM46Z1ZrHkoCayOWyz2ch6HTgwvn94YLF8UDs03u1IKgc2VUecMCmgUbsqQymdSgIs7AWDFcrMooyUIBbyNWtiwnqCHAngmeRY6F83kalSiiCJKZdG33Lz4oHypvCIPLvdo+4f73V3dyv/MxQRwcZiy6HSMw6MP9Knn36ml8+fc9Bxic86dciSMAdNV9jkn/zGpf57v/xM/+vvvtP/7YePcuL8hAOsn+PA+Oc5MP5Dv/xL+oWf/44+++RjXV1dslnpVZHL4w2rPPiVAF2A1em8Nyl5PLU9lTS1++nd5dqA3aHG0A9N53bTxAIkrBlYVGgfkOGSzdDHJPufJ5n8Wjsw/rp+4enAuN+ob9l/FMaC8HQGGDT7YwSqPGmnAncvAo75iUTz9lD1+7tOv3o8aPd+1P3tqNv7kYOzg754s+PA+FG//6PbP3Bg/Lm++4Mv9H0fGL/6goO2V/q8HRi/1XsOjO8e77Tb73TkF6p5HtkiTPh11uSFlEQ1AeZvaRSpBsjKNNTCw/Z9ss1Cu54ulAjArwt6GA+l5LbW7EHAJR9vn7YD4xt943xg/JwN6HYoxCUjmRcC7wk8doUvuZmmWmN7mKXau87Xci6Rw7pM2PJJL9vXvYFuie8qybDzos0PERfE1s3NtZ7dXOnZ5VbX247kGQqS2xGbPXLYfseB8XsfGPODjTeo6+YSisRCeH5RZikKT5oILcBM94xdxw82XtrC1OxJX7vPMttuzgtO9iOLig+L/avjzBxlV6DggCXwmg+MN10gY5UPiz+6GfTxs41cPrvsdNE2s6HapSyXaq/oLxX8iBUdZW5Ustc1sfsJi+BnzLfnN8+0YTEsWXTikOPh4a7N54nNCmqoMG//g0/+sL55fKXnz2/0yScf6WscGH/ja5/oGxwYe85eXz/XZnvFPN9q6IY214vtIbUYOx1H7cjtOzbO3hyf2CQ/sGG+Jfe/4RfS1xwYv6b+BfWfvLnVDz5/ox9yaPzF6/d6+/6OvPeoEz9SLfhkwRazFuJ34SlZRi9MIobct5DLFuw2G7whsf0Bmzosk4E4aDZvMeeIhaLHY2NT/fzqWmOp+uz9K4WkBD8yJUoeighJAO8BZIZWUCvd7fdo7aksRQV6LQ9n4b1T3w+6ZNPoHL+orAfGbLwOyD+yhiilri+sNZ22F50urzpyKXXmUkf+HOi72PS6uthoPTC+0CcvLuQD40vwN+BtNp0Mw1CJiaJADkVICmy3EFqzJjY4p9OkExu+kbrjsyL3tq/yQUXnNTalpo/HAhGpJ5ssCk3YERNDMyT6J2x5II53bCj3fKgd2gfZqIn5ILAyU7Wkuq6qq4ZCmSq0/ca3/xXN9VHD8bm+85O/oJH84x9oPOc8l2beF+jLF3LBrtE9slk6sJadiLXRfGYjxConSIskhgrRG5++nvlik5JFwZ8ZPdrQVnpEKDNVa7YxiV0ihAaCJ4C9RvQcibWTS+JtBGaMAYmGGNC1rUqudDrs2XdFfUl1zNOuT9a20qBjbvf0IxJyMxwii7lRugjTMiBERCgLgA0grTzLFvJl2RnJOOs0ofiEYraLYWIO2Ueuj86TyDvSNgOTJuzEWMbYzAwTZGAfikgFcidlMYh3yqSUouGYMxVorPJP0HZsHdnX7drhz4k8w5oYUkKLWyWjQYq2M0SEMmmB4IydJ+y7IEi29oCb2oX4aoC8E4D5dQR/D69H9nSOQR8SII0CcuvARRFSV4J8VRo41rdDp6Hv1NcKuL3y7rI0mqbr+ZFtLFpTSQX5OSAfVluWwf+02pH8ObLW2tZYU4lfawftvlfHmlGzNJ0DGosky5M8aoYQS+ky1doV8AJqSQ2MHboKjUD+oloTCBXoB2MMCsnzBNM3mTIS/NLGbrqiBgPv1HvGK6LNswVDRkA3U6WEQsL3SO9AoJ58kSEC/KSuxWolj1XeqzKLZj7opEI0FJVIxqdyjgbht9Ym9rhL+68R9+S7HXHh0nEIimyXoUtdkN8GeKRjkg+qiTkm6pahZqi37H1tpXUvjBk2qc22sJ5V9ZtC/qzqBurQquCLq8Uha88jsGe/f0CGIwdvJw70SFPIJnwoRYQ8P7ctj1ZtKHvoFPSUQgIiylnPgp2j6T+jLymc3Bq0pSKwTakq1VBUS6ogf4F+NkhlAtS55baSQZnqaqJfaovP+0IdvCpoEjCEluyW4L1zX1c0ABv0rtjC/sN78hURyoCHAMqSRRUYOmzD2FqKMopKpkR/AG4baiX+q/pamp6JXJfjS/35V/9tXT1+R1F2+o1f/N/o94b/UM57nutaFtUS5LdQh/968hsssM3CGjPqwHqw87cfh2MPwL2Bw9EH4I49gtt25PAja5IP3lzf4/+9246zDm7nsP+RcTsOFI/Mc/N2nhNXBnxhOPShAd5Dl+opO2wZgU+QLwKcrmgYemK3SAp5vsysGZgWv9lyC6Xf6A1hn8QGocA2BkFjFocgS4CQMt+Sia06DaztpfoQKJlXEiEuRBei875AfBGosp02xFRtsqVNx8HArEfi8o6DxVts8p5D49u7I/ugg968PVAe+eY66eFx0t5xO0NOjDXgUwU/3Bh4nw3MSVRGF8RUQWwiKBJfF2VWVWKz4n/bp7OtANvN39mOpe226pK95RX7dc8B44ZSwR9BT6qKKIrogNpoZukUpf8Saq9s77SncYsEjUXR5Frrqw4T82ckDx3Zj6x2OPE9ftJ7Dozfnw+MD/RNOOuIYff7A982e75tJgyxQFeamBjefxj2xNueGDEcmeAnnLDC2OLxRGwdwDmxvsyMi4xGY42HRX7tcNaGeNpgmy2x5JgqxFhEKCLAj+Y7x/8R2XY4ew+fPb8WPPJ+S1z7vwx9xx73jnOQR973xO+Bg+IDP4A4Dz2yN3ZMH8AfyUWop2lWgyYLTnT5FJWrpqvKCzG4tAbLksicKpmUoUA6sJBvkfWbyaEz+9y2LqHvggcMRjNuQCsZlTRYd7d5PAQoYLIyAiMU8bOQvGd+pY26gmGxwHFunGzfkmfZ6AsQGIasUsDUe/kGYJvnYn4AJMAER74W97obsExrmxuNBxlFBDzFfJv5IXnCjuY/067Gq6RlMATv0ejYvvZhAxzgGPN6j5noF4qceVG4gVEyL0MgfGEela5XIf4zCwOk4E/Cq2SSD6ucczbbrfwXbDZ8hw3bC5WuSshrn5z4Rj8c+d7h8HLiMHiBubVdsAE3bGf8OLG+zFron5krM/ueJmeTCzF1vs7vzS4KJTwyRC3OQD0ASRFBf8qyRkR7D50vGJvHTDliF8+rh5bDTy1X+V8LOLLouZ+hKrWo64v6vlPtikrJRs9yzAT1CK7nm783XUcTBYKVTHUeW6tqVhVyS54PjHMpClqeQLwFoPMVca604qw4bW6PCCW0S0kVfFThUahHRIsR54sje8YDawxG0PbySh994gPjT/Tio0/0/PnL9cCYsZBURCiQNxukMlNSSNhmQbfFpQF7tTbqM/uXI3lmfzzyfX0AHjlbfOAcb8/aedLCvOSh9VqI21H782HxWh7kv2HsQ/r3rAuvOFv9Md/KP3p1x4HxI2dxB9aDk45sgBfHA7wdMzO8qTayGYF6qZKpDl16cv9QOm0qUHoNZdBQB9awAT8MKuBYLTa4ClQsJWgzQKOsEBGKCPkyP/OWFtoAGkFTYVI6u89sWtICtsXciQ7hmgdI+qHzHxKQAL9Z4GrOvE8kxVPbrM0c5AI4bHbwa9FEOULvQOJlvqjrii4vem2GKm8Uu5qqVepI4pWNcgFM1nJHwOkDSFSBtU1cs+ljwcNhr/fv3+mnP/6J3r5+3f5m3ZG2I4ehPrCZcHyA38OrqxWlAzpqUGLWX7j9Df2J++/qr978mv7j/iU67HXkkO/IRB8xzAwPA6oyCBMiyCKRuBaNTJoDeAeC58RCNRJMDXD2BLju5NGczRih3IzcR+R7uH2vh/v3BNyOpDERj08wa8Jaa450AAAQAElEQVSGHjvysWI6kxMKwRMRKuiQBApiaUI3057pe3Jyk/X8Lq6EZzKm1l6ZbEIUmhgcGaqlww+dhq5X3/fQLlrw/ZEDgpmylJQPQq45iPv45Qt90v4W4pU2w6BN1+mf+bWP9GvXg/4Xv3Onv3dMDutuVnh2o+c3N/j6AvoV2pWJupXbrjnYu9huiIVOJQvSJFIGIOprqXY91V0ahOVaB5Wl1e2HcwtFMJ6CO4AP9xkpsd2AHa6HjV5cXuqT6xt9/cVLfXx1oys2hh14RZIhqQf1lSA1xvpVbvhQl+Q6APr/n68/+7Fl29L7sG+MOSNWk5m7P/05dZvqWbcaUiVWiTREuyBBpgQ/yIAsGxBg+H/wmx8MA3rxmwE3MPRkAQYEQwYkmpJNGDIJiSZEk5YKEku0yWJV3bbOPfc0u8luNREx/fvmWrnvqUvCkTFidmOOfjYxI3du2e4GTOtxCZ2iH08b/TwvP799udI60HdJvkI17b1RZrLwhnvHJmjPBLd7AA5M+gs59W9T2jy5T8TbRCw4HhxXCCAvbKvNlepqqyj2b9OC/xf8Z5idMvgsm7jsd8sdqEUROyI9Qtvvb8FlVxvBiGdwUujHUJI3XFdsQh9tB63HxJehMP4/AyBFrZ8PcMY8Jwhx8ilyqvNuThSZCnyWw0rJR5fCgWiyMAex2rL0tjIOGtcrrYmp7Xat7WYktrLTW7DVYpsxFrsdui0sA+IEzA1IDUvZPgaPo54ukMCOzQCC60/ACKbccb6WNmhbaJMsGMlQGT+GoaZGNqmrsWA3Q9V2BayrLkjXQ1HNsCSQWGRZJ8b2xKZjOjA/+JCVfM5HYWr6DrrcbFRL1Yx898TMzd098+A188lOQ0jPLja64kVqhQ2ZKHTDYfk/fHmnN69e6tPvflff//4P9emnn+kVB+gH5q9aqx5fXek9FthHHD6vxrUyqgqQUVRs70gMh10wIVYQ07sW+GNi5rDGfNjYvM8nQP4Zf/o3SKNIxXM7qUJaqJ+ZW2f0WfBRY96csZ9pnWxsnCaXF9djZ1hKEYpMlVI6JPbNLErLlTTLV8OGYMNDBNYP+QD0/uuX2mA/l40RfsjPVLhvhCKC2lD/IZ9ARHRaJxmWngdBoj4i4BuqtWgcq1ar4QTE4ynvuqphLKpDqtRUAiqpOaUDG4sda4Y3aAoRs6XjRMKTsutgQJ+ARnLgbHpFWYRdZtmGBkyDlupAVznG/DeUH12u6cNYQL4CT9uoQTQzNVC3csyVUDLZJb3dN9EpAuYQXfAr1YgQOvUPeqszMkoE5VBv7/1och/70evXy/KZfv+9/5ha6cnNt/T+53/+FBeMRcf27Phw4IBRkGMYqgbLBAy1qiJjDZQNdV37+krfRjzg4c63lqIRm66AEfyRGKsZva2QGoaachoBIXGRBjYomRp6/wpf4rwA1JXAxqTcinCfpp+9XHM2j5TgxwCurahTjNDBXTOSegGholBSyU1KtzS4jjREq+jMjX62u6iJ3j8VyBRKSSDKlyWQTM9QIJoZMhSlIsgr+JHI9ofTiJBEfNEdF/ctnscwr+jILY6Y4e8GC0DK3esfRHLZ/RM6BsFrmYOxLxmnA7Rn+s9QZ8TI47/vnTIU+CJLgrv0TbHXNMTB/qX7MTJEd8n0ydu/joNSikoF6FuACjh+x5ExAdShqhgHyMxT/04jIXWieZpXGhJLkFYiy0Dfkb41i9KVOl8WAmU9hTimFxSjqG4MBf1PEO6HXOnUEKnMlOAtEnGZ70ywGBz30zKjf+tgeqWECnFbzJ8+Zq2QgnJCq0J/AEbkHYfCXq2okiZ1URJ7pRaEsx9Fx9r7pGoBj/aM6HI3xtoCTIyhI/vLo1P25iRCPYsiX5AijxTcESHLUTKRsUAzVTOwtYTYIitfqAcNdKKz8yRqgd2hwW2UDqcDBGep7Uit75VCKA5kFDRAnyk0816xGJok5qgFZ0wIOqGDwBqG0udd2ybD/UO+Ik6p7b5YGCpLpmo9w0AKlBLoADjtAG8USuQ4kQi4pOKBdqhfIf9QD82gJkgLdu70oJPQCPeBiFOXsxSVUpGhaKgVKD2f9FOmFMkNlKKgzv1CIaG7dbCpQqmSRRU6xTiUQwLLTynT7amh5KmlBTaUmGZZp8kv6j5q2PHFzS/oL372b6ken+hw8Yf6T7/9v9TL9WcqyF/P4HyJELcCQTzviveloTSNQwgTClUltwGn1E+qHm7kPzWRwRcseZpJj/jw0GNw0REfH/ArVbQJeRspcFK628lr2mqsGmtRhfHIeBkKeXQN9I4I2Bjg736UyHUpLLffoRz7booIlVr6OrlZDexdgVXRSDyVTGKfniA2QGgeBupLppK+rnMTImsmY30aODiAphS9ZZ5BrpRQhVcEsqH3xNg/MuD23s+zZ/P+/wH27Pf3HE46xgXd/kGlCH9nj5euOzE8DsQPsg7YoHb9Qx5XDfozzp6wq9+5T7/9N2OJBblnxCNlHKEGMuUZCn3Rmb6eH0wD1lZBvpBaHd5WNldDsyenR0gRqUgy8mWcRZYpi6iXZujv94v2HAzb3y7bdgtGbIDfZaz3RBDMlJ06Ro7o4nnAOs1McA069gshbBO9lRMupzxy9nan4ApweaG8kD+loCJiY3zIoAe5oRKhtIFIQZf5TfDttsRvM5WLpCN1PhC+5YPAHe9ye59/oN/EwfJEPFtWA+hCHbXOj46kPPv9kO3c4RcRipQiwg/AcjKnQsCyN5S2PJ2YHnp/LSVLT50gSAFoFZxQMpX4JylTK9Eqrp6n7qSz+UndRgi8mB+pzOttSieXnQCw5CmoQSn008v4NLZz6gbYgEcOvDjlKHAb50yTLj3n9KcorWcDVGdMx6kheGAy4ltAdBBXg8oC3W7/hgZnCNrcPyNVMpUZigCoP92NsqgvKszTZRhIR8bKoCyp4Mc6mX73AzxcXrQQ47Nm7+c5O5o5E5oZiwu+cztoSIQcJybkOwXShzooh6CufjWeBpK3d0QoInr5gZ5LIX6ojzinHQO6RjrnQfHdS6CRnqmTWBKPxYmx5/F2ZA5aiG/LDRVwuUOyrQo28JyTJXRap6LbHDOe6TfiZzkBulv/BScs0J4Bx28fQ9BfgInx7TUBMRShTisiyJuuekqpi2F5HsC+dR7S2DDkK8hZjoG1yevFej1yFrDmDOpC6/UKHxboG/OfBdBIKSBgP2cpylI6f/nClo3xsOBT6+AqepA0wmBRY17noQYeYlAf4my1pzy4kc5KkqMH9mmaUHziHfhIX88ve96B+y/qXt/rJXB9u9fN/UE71oUJW0VA05ApBSApxOUHEMGDIttuCdsH8jLdqzDHDewZNsOGNW+toRDLUcA0jZNcFjuhm9BIyET4AQoyu41cvwO+VAlFlXbejkXMC9qMgIJRglABpw9QKA8Y0wtsQtiOP7DxnAm0mQBw2UZFXgZR4yWxcUA2mQeb3apLDoy3m+G02WPxHzqE6iChlwo0IwPnGiSKQPwUFFTmCSTt9we9esWB8Y//lAPjz3V3/VrT/p6D3wMHGLMaxkvojUNl4a0qJXHmomeH1/o3vvjPeHmv+j8//gv6UqkjhzNHDnOPDPojXywnnDjTv8k/MOO2wbxozFjywCJih9pu/dAYGxz7188ji8qx85/AmQkK94ksUAhk3vN1+RWHOK912N1hpyMvXQt+nuVNsvma/4EvGQfkmKFpPYQxPJFlphyc9tnsgYgsXS5Sl7vM5IXcAW7BsHVYKUtxTe8r6uvIJozD3xWHcRsOoIY6yIPRX3sneAZ2W61GPeIg6cWLZ3rnnRd6xuHxP/diq//j77yjf3Q76X/1J9d6zVeji+1WTzgo9j93f/z4sa7o44FqWUumtvB4TF9DPzD2hIxcbsco3CH5Rkd1EBcVArjlVGiEXtaVLIV+kwWB2yju6hRFaTxhuqlQuR4GXSHH8+2V3n30RP3AGDm36B3YUZ4QnJ5mIkXQE9mlFAWg32KY9YybdXp0uy30a52xNNBvLGv9f+dn+iuXi76JnQdViZehAxsnbxQPbBwneDo+nBo8/g7EkWEP3o6xteODy4GNyEQs2j8Lg2thslFIlYO99faRBg6Ms9h/6rI4BmZ0WdzHcmE3IZvFNbhvT0Wt6Z3BcXUCGh5u+BjX4DZPRmMJDi2rrrZV67GoECtuly/wnRjObGHi0hncbjgXbTPT/TogqoQNgzhJbFc4KK4XV3Iaw9jbshbV1aBhs9J6u9L2Yq0NeS9qDb1n29aA/gvgaIgIRRiSlHFEfkFItz9AA3eh/0LqvOWyAj3vOvBdt4DTgN6fOquT2KGUlGWoNTUg48gctxpKt5NttV1VbYCHdGDzjyTqtPDZhMwTm48j85Dnh2l/JzE3FQ49V6xEl6uReXSrwnjeM06vb3d69eZGX756rTsOjkdkeOfRhZ5gkzU4jXn5+vVr/ehHP9IfvbnX53/0j/SHf/hH+t73fqDPP/9K93d7lSx6xEeeD95/T08eP+mLS6goo6iUiitKB4wmlgbZlta7pxIxF/LcPxGnMxtnwkkKqZRgbk/m+6KKPYJVrLFYLp4TieGZQ2O/MCzobHsu2NG2NcwQmViLMHnnF5ldhkTWkpbpBEE5Ijo/+eo0POM2TSX14+cv9Bvf+0MN015Bm1Fk4Tokz5R4RoS4lTwyg1QS+A+yUaDifIMTmd3PI75dMZduVoM26xUwskkZtGadW62KKu2JjwXNJaVJ0h4/+5+B7VkfLGklTgJZ+UarCYVnawxuYL9hTGhVrVYpWLJeTB0W7GM7neRqtAW8Bz2+2gBrbeE/mLc7GeT+KdetGLMD/kAkBbycFh6JXqisBRlES8nUUKsqaUTIV0QoMpSGIA0hQqPPoolYO57hj9b/lf6bx3+LRumTN7+tx9ff0BF9JwP6LwAdVTJ5YTcUrcZBA7as8CzIJ+gvxIDnygPrsePBmyKqVW2bUpAPGFK2YaGP9TBU2lyXyCmu1nWSks5ZUuYxjlXDMGisVaXXhWqGSiasQ74a9rGcdHORkKAGI7WWlAt4/lCX6N9YQhZQW+dRoJMAYoKjDhRpExDYTwpI2P7iavhzYT5p0KaozATvDOQjwtXwl5wLnoW6konM4JEmDCBJC620CeAmOdWKy2PWLGCFKZsWKjBxp0sWbXn6BsmykKXNT0FH6nYqRcGPaUyMd4Yyult/0yOFytypN/nQOIqwd6rUAr+lHxjbpxgLnyc+p62kfEU6X2TfGRyvA/0G2ocS+Co1DkWrNX7Df84bL2mLCAmISJkOD/lyqBmymnbK9MahwrfCB9ygn9rb+aEJydB/MThPm+vI9tv0Ex6ZRVmIHcsMpEIJrSClq7p9MLDndI+LifV8Jv6bDS6BFaqFXimu1i1GpQJahfphKNin8IG+sn8uWteiEdtX2jMLUon5Qt327ldoG4BaEr2KMkOC6sLYmTHAxNg8IANbS+3xW5cJ+SyrYSE/k3nQUwSfvwAAEABJREFUNZUqmexnikx3IF8jOl2TDp0u49O1y9MQpFG9GFxJxnhJP6eegx/GojuwpHEmHCr8xFJYR0LHfWM/jj2wU6cFneksP+Txf/Y1dMSHpcRJngxFhHw5bhfGk0sRoRIF+bODbVNq6NQvz32dpiAgKUmADNITyIsetgBB1DihH31CpNFtXUslTz/4hbh4RKSScun+qD3uai3gp0oWRQf6ZPZyAT8i6Kw+5mynGRtIoVIK/YoSWh0ldL7IcLu+QFuRQnXWCIlQ64DpiJOmb7z8i/qVr/6qbNMvnv5N/Y13/h0dyl6JDR1T3TbQdz4zFGE5FuJrUmghVhv7mNAwhECT20FT+IdCREgAt/plRmfoPkGX7kcEOjA4HH/W72j/gkd4Im+T49R06lC0WmG3VWGsFo3oN1A3DKmCABnoqkBI363rpfNFGGMD4ggjTN5vuBXBKv0872/XlfWyos+gVa2iGiLQoCO3LG9EEDvwSuyeKVFGTNqkCV0WEJvgH0W+KGKlWYgly97XMgwU8F7QeWG/5l9kOvCu7XfHO/+GPAeOO8Dz4YIBGs6jiyzPUBOdE3unVkPV0PV3uaiUUGE/ZdruM7GHsj0P6Hvg3WGGX0Pv4KD/BE1KIVsgW+2QEcJI6nzxAWLKl8eox2VP0SiQyUo3K2gwEsgRoYhQRiEVFzzATeSy/AbbyOv+Ed0mfA4GPW3nhflx7tDoMwPTWYe+RwD/iA7z2c4Wz2D2jYfpSPAHhAw950rmm8V8QOYWZDtQhaoNsMqh3gY+pOQrAgpnkNxu3KaJPe2RztZDtBt/zxx6ez/rHr/tOCw+8I52pG6xrJ2/RBd1Od3BfCTKAGkYeESESQJOU0GMJUCp22iGSOtgewHU0lXhB/BnUuYolw1Jm31bMlRKqpByK8KtentFxLkuoAx9jGI/LKQLhrPoD8i0nuXvuY4vhQQE4JTKk4LuiB16B52vUMfS+eq2cR7b0ORcB9SADDyoRDy5k9MkQ1V/9rQ/JNHIregKSgu8Z+S3HgaXoSZfppHgZZJLuav6RZ+eKuS2UgaVOqqyH63jqFKqaEIdx+sCD6D7ZWFunDX7fY2D4qPPjzizWYhjcbWTJuREX4Cy715hghGKMHxdGLdilHMSERJ3B/3MRX1EKAJALzIwcV+A++vYoFB8qCQNiVu+Fnx9YG46Ml+cxiiSYxOeNDdsEsz9RZX5p5ZymhNLqpRQAqZtf2ISOXZmxu0COLUvmv3hMmNp7rBgs8ZYRA5JiewRIe4zkBcQNHK7/wJx05qRi2GGPelLnma5n2l4flwzr295D9tu17q4uNDK/gOh0Z9ORv+zAI+IlDIV1gW9wuCyotuzIb/5G6gQaEJkWk8yWHcTbdQ4FWkQyOH0DOJyuREAC3PqRNp1IfWhsf9MxemvOtzr9e29ru/37JMnTdhNgWydIRRCCkA/e9kWfrcmFkX8Jb6s1A1ZWeM4G+GMqA6jkrLEuol8yxkKBBN9k5RbIWtpaOS4e6VrqaMqj+z4d+wiJxYbQaR3hkDJogFwkGSGSkkWrUQAL7BMMos0eXFicm94scPSCBppoTwziU5MqthH41DUf8MYh67OC35l4zaMoYENSC0BfanAJwwImR0kkjNET8XVqDwwSK/fvNJPfvypXvb/AO+19rtbHTlcWTCcHVky5Y2GedYM/ebd9/R71/9Af/fqV/T/vPwlZD1qnnYcMt9pOu7oC0wHTfSfGUiL2uknYMqNej3QJ5xyYHLYI8PBg43Dj8kbcxw1YcdT3g6f6S9FSR5shsG/vX7Tfxt678Nt+CzuB72Zvs5P1E3TEbkm5JixJYaGf2ZRoo+4HLzEA7nTbSkXhDP0evAjAvyi4gmPvvga2U0rVGvlIGfUuALGlQrlhUG1Y9LzBBiKPtguLy/0/NkzffDOO/ofvj/q3/xoq//N9/b6D7+YVBmMF9tN/83iZ0+f6MnjxxxWXHGgdaFxGFTMH1itRvm3iy8ZwJv1prfVkkra9M+8QnIbCRn97GW/Wt9e33F67u2jd+Vh/pV0yKLtsNITDh6fX17pHQ7H3nv8VM8urrSpg4TtT7AQuMvpxZF+ERA3KKEd3Y+2IQXyLhvoQkW3OY30UMnodDfDVv/w+Fj/7UdstGNUcmLUjk1HxszkGDEwIczAhAyeHCbG0sE4k/A9wCkSEklRuJED2oJJloL911ptHskHxlFGhlloRhDTOhJTU4+jiZeFWQv1LST3FdJ3GxLfX087jvHOoIcrgrkW5agnI4/V9ZDasJEfa8oiGTUCHGeAn+Y6t5+pofi127j2p6FXE+NB/CSxktsLlctHqsRW4YDfv2XMhKHeDk4dB418UdywQHiRqGMVDpRj2QvMwpg46ajzFYo4AWbQaTFosu4L8X+C1uvdr9ejd8NWPQ9Oo3wmBqsmrKOCa2yXsRbiu7DBL8yTfxa2qyq/qHQgvznbz30D78EVkZoW5oHZ45/5iC9gKstBYztqi62vOBR/dLGFX9Gejw5vbu/kA+OvXr7h8PeeMSc9udjokoP2FTESxNbNmzf6MR/V/t6nr/T4s3+if/LHf6If/ICPbF+90oGXl6EMesqY+OC99/T08enAOKMosqoA2SEUERJ3k5BTwrRqBFVzjM6UPedjH5qV+DCxxTAUjatUwS1oppm1Zmau7PpZR2J0po/t/mDXBvUF4h2auYUiAppFBULJXJWkYYBPRCp0utzXIGi47g0x9KPn7+jnPv8UnOWERE4GaMp9IyidwfkzWJ7lLNuCPC53rHN7KamxVubJqvVq0GYzak0srsgPA7ZD/1JCkSGfL87B/I9ce8b6fV87JmzYlNARbY4vv5x4DM/gKaWCzwfsN3BwHLlobvRBpkZ7RLhbhwKfDTH1+GrNR74NcTaq0jepj4C/QomtXGefVOr9m0wesyEpwSHBn00zMWNdM1JDKSqZigjJN2lmyEDWVb2P7eP5y30Nzv+9i/+bPl3/A/n61de/p2F/1eeiGf0d4/aR6VimWkuXt5pfgV+mmzWBu2d97YdtZ71hj0yhAf1qJS3R56RCQ0QgW6qUVIVGyewyiit7W6hkUXH7UKFRVQd4E0sl8VnSlok9pFPH1pPQTy9CocsmsfGKQkPK+mMI8tSGBCsgFBnKAAQ4TdIHCPXL3rG9cWknERFKZAhDpHuKKvlyakgemaEsqQLUAI866UxUvpofiqDO0Esihpoca0wzstwM3VMd7ZajIUhPGXvclE7qhvml+RWFUuxPiRXhI0FHncaMcUzbNJbws6n3Q8aIwP9N/rule+KfybOPHcdjwY/q9OOkT63dNyM+WgGDfYS/B+JkZI5fAwNQKAe0M4sQSuLR4ONUpIijpS0dIkIPspQzrUQfamUlrSvTMD5oJK3r02hYaDB0JAmy9KBfwjO/lkYvhxHUSDyOF8bSxLw4EbsG26eRDzWVCFmORG+BL7g6jVSvryWZX4qs+4i89S0URWJ/kLv/UDLodGoHH5u4b0YIZbruc98PzP2fO+77R+nG+tE08QKHOLJc1hFV5SsylPAwnQG+41BOspTQ0NsC+SWy8tV4vAUymFyWbUI207Qo1tny0CBRbyBElPwoCs9CTAV78aalywUh7LQAE3Y8MhcEDG2P9crxEcosKgkFIGiLCIGuBn33TsqBzJkhx1glXxJ8p0UqmUAoIgWKJOdFPhSuiKAqJepFPiIEpjJ40l4yVUp02kk+xI/bSBPckimPzVLAq0VDrapAlqIAT1mUBsoQUkS3UtfB/rAuoaApVcEp4Ea4BiAVbRmJLxK/QIv8wnqMqbQswq8htpn6tc//ZX345nfk6x8///f0fx//LyaNHoFMgUxJmvg44RUdMgV1rMhATw4eEZ/xGuCJdtGX9pBAUr/Id5GoINur+sMBgD8cD7PHAr6cAcfG0WXkPMnakPUE7ldKahizy1ZhXoeEd0HGooG2zICT5Efop9cpTwxB1HxmeHg+iwiVzN5/xb5xNVSth6IRugVaQs5T3KAz1gEdfPQtKctiO4dkNGzbmPvgYVQL0OHUWOg41ILsrCeMHYp0WrQwKBYc0w9QGYP+14b7/aQ969uR8kwbiIrzgWuF70D/wbSQdUDO0WXqawmhirx+N/Rc0HHC0f2dm7HjvPkFfgsG2QmkpF+pBX2KQtKCH2YWgmb/oL/QuytIGi4jcy/T3lP6NNpI+h1QiUhFUDS+5zDazccBYhkO6GaYLSdt9oXzhoW6GR7Gm5BlonzgHajnSU840BYMsDWhgh27lFRS9/ZJxjcydF2Q13wogt9OQGfIC3aUQ26DpITw3ErHABnX0Z2x0+Q5Z8K2C8iun2joB8a7WfeG/ay9D4xtc+OxmIKqBTzzItH/vyvED3wjbMPEZNnRTaNBwHxPsNhyvS14GmwFp4ZE7tDpR+RdzjzRS2gbqKYpTr0pZIYMZLHFyUa22YwPzY1KsziBfNkCTs9VJtWLoSDtYBTAdKiSafd68eR24voOVhKtep4H3XrJqfG8hj506XR4cNMU6mkIe4l8AKRCLmie4umkj21HteL8SMxbSpz17rV6uHopi9LjozJ2y6BaR0WpChpNyz5pOHVhTpwZrx4/E+8w/hA0cbaz8E7TGE+2HaJ00l0fNHPZ+Ye0NyoUASjk2+3y9TYjV+vhcl9IUQzqo6coowjy3O7WQGonJNq5qef5T9/0Mb7H2IQu08N4Y4AsgOk4Ff3DNrNdSqqQL+fYSRoh02kvxE0jZg2e5xo0bYuFusU2Y3zMwMT5xsTZ4EK+dzQB8yDlVkSgEkDK1KXmvsCMXh5/CynFr2vYZRqHwnvY2N/DNpsN6VbDOKpkOjBOoJ+9YKxQRCqiKMDN4hS8ADBQs/zdHgtb1iZU12n3RTs6C3m4ncDDnVxvcP4MDmaqLPsMrYkYmZzS0e98d/7l15t7vbzmff52r+u7g+44kz0yJ4JCT9M5J3HKtwcLuAiS5WzQZeLirKmpgD4SzytssOKMb0hiGcn1FgIMoOseigjK3E4M6E6Jm8JDGzxzQXAvKGsIP7nc6vnjR3p6cdF/I/NyvdIVL8JPH604TBj1hPTJ40GXm0ErFq+KkQtClZJKLAkpNnyLGhNo4YBsnYMGBAyCYyEgRRqIUMAdGJQrYLMaeMEddLEetFkVjbw8JEFpehnQRdiIEFkppA4IbuNMDNCJg5W766/06vM/1Zeffk+765fy300z3ZEgH0rqQkf9q6//S/3a/of6W89+Uz8YH2ua7jXPe80M+BnHLBhd58u2WhwoROZDtQeQCJAGEDnKlDJC3Ar34xEZKrWcgImmol8hzaxKp3VUXW3UKB95abq7faP9/o6Fe1LSNwr9kbdgW0MljYQrMu5395rY+JdStdluOZxYs4EbNQ5DHxjjatQArAzjShHBgdBO169f6v72RtNhr4aeMxuU/X6ve2BPoB6Y6CY2Gw1dpcBFiybjHDioIibev9rof1C+1J+7GPSfXHxLy3V5354AABAASURBVM/9kr7znV/Tb/7Gd/Rrv/ar+qVf+gV9+1vf5GD5iRL5d+hzxCdTP3jfdxnud3cclO4lbDcOtW9+M9NmFK78GcD6D0anR290+QyYGSlp6Gh+OO/0NEjW0L2sg55zQPzho6f65tMX+rknT/XJoyd6nwPIZ/hgs0gD8UjwQ959SUwmSAFueJyeVL8V0TEyI8cpNpZen9i5oHfJUDoPVKAAu9io5lr/1ocX+ubVE3108UjvbS50hQzGsT8WJtYFWcRGv+aozbjV44vHevH0hT585319/P7H+rmPf06ffPwNffjBJ3rnvY/0+Om7Wm8fKcooQb/lRktutTtKb/hC9dWrV/ryteG1XnJg+Pr2Wjd3N7rDDzs+Chz4qOJYWlj40FgdGLyNssH6zcTaTFw4FmZknBkPR8av/zbbT76602df3OrNzV7e7Dp2FuKnYRusCT3uCD9OQGVvM30mtQYs0F/AX7Joxh4zdpkfPdby4oXyk080/sovav3rv6rVr/+KVr/2y1r96i9p/KWf1/jz31LjI8Ye+jc3d5rpPz55rIv33tHF8+e6wNebyyuNm7WyFhGUQAiX9wOLAzr5sPXAmDp6PBiQnVsG+3eizmD9O1BekFnYKKPxwhLarKoeXa70/OmFXjy71LvPL/Xei0u9/+JKH7xz1fPPn2z0+HLU1cWgy8tKWnWxTa220rBp4jyTsZy6pP3p4xU0tnr3xVbPn6yJgVEvnmz18ftP9YvffE/f/rl39I1PnuuD9x6J9x1d49fPP/9Sr/w3gu938lfJl9c7ff76nvzEXJFK5l/Lf393q3/wxRt9PL3RzZef6vr2tQZeQN5795k++uhdffLJB/rGNz7Ui+dPtLXdRF9GgFjokjQiVSt1GYTKopl4mIhZzxtH7EJYSOCUOmi1XuuCOWN9sVJiozlT9+C/vj/oizd3ekV8vr7b6Xa31555xnFFeEiCNjQyikopnV8tJ54J3wCSstsMmamIIiHrzNix7xrySoGM4mrkml5dXGlk8X18c93LtIqM1B8unSFIgQintOLnHjWO2fMh98KBrYmXEhqY2wccsV6t2JysdbllrKP//hD66s1Rr66Peg1c3xw5zF+YB6XpkKyPwXwfmlgjdxz632IXQ/9bkPcTvjvqzd2eL817vbzd6SvgNf7dE69S0zgmvEY9JbauLrH1ZtSatXO7XeniYo3/RhXivscxRvEYaxKxvWhhDDuOF+gIPZtCMzgHNnAHXl773+LbHXTAL8bzBB0pFcC+KPZBt3uq0Z+uOkHTQsYxsuHQ/BJZNuuV/tbj/1C39TPVttJv3P5LKhArWVRKYShFnzvu0Pnm/khMHvT6Zofd7pmzbvXm+l432MYx4s1VRMh9YaMjsee/u+Z/rXGLvP7TLAdeTCfibHY8zkvXKzNYIwdtkWU1VFX4JnTUWo/hxngulMehMKaKBtKK7Sp4NQN+qVJTtQZ9gzIQovuCDAfW7h1+PGBFKaGT4TaAyWZGBss5IfCiJiX1EvNQ67bqdUGF+8GvlJN8hXx2O6Vs7w5RVDLV62lL+hTSakDeCMdU04Qfj8xvR/YWE/FiGawjAiMBfNHXfpqw3wG8PTY7EIMn200dp8WixqHFyfcNnhKsFREIK0g18EQ5/RDqaWICwOwKpSx/KUkuKDeZ/jXx/Ap/vmJ+es2a4d/OUqQ2xO4Vc6jn0SdXI/E7aLUauh/W7DF7PBPj/hi4Zl6p7EcSOymK5kb8LNIBn+8N6OTUelmfI7p122N6yzj7RcV/M9S/FbZbtHO888J/f04f+swz+kFXXM1xwvifxc85XUiFF4UVMkOJrqUUYiTPealQV2lzOtRkvShaDYU1Y2C+HzSuq3IM2cZsVrGT5If34eJaGKcTOh3Y3x4Yi9Zpwl8YnzhMbaF14TEPOO2xXSt8C6YxXYhAMAIf4QlCkXid1dc99N3z0dpwR/6OTcMOHkfmI9RVRmhE5s06dLEtrFkD69zIR3+nK9Kxr02PLla6wEdr9uxDhoaQSmBsYmzPfPsGP1/z8uO/YTshwIROMzpM8BJrf8GOA3atpWlV6M8YG8aicRg0wH/IVFHItNc1tUHnET4VCImWANQvy32CoHwCxNCETkd8fsD3+11jvmlCPXiU7q8owpONPgYpoJ0dUiVSNQFkq0ABMkMG9yuZ4KtfAfOSQu44QZEKegkhrLsPBk+/KLAIM9CnKYkfAREUTw+X6EJFpDKqMosCPg36BuOXFLQD+QNeBajkiwr26XNXLaogRaRWba3f+tN/XVe3vwgT6e+//7/VP9j+F+hfiUVgU7XFhxvSNTCuquyDYl8MRZv1gL83WjOnl5qMOeRHSnGdYpWxggUtV1Cf1GMiGSLU08RuBXkMFRqlFEUYu8lr02IboR/DDgoQCIlw0cHjGd8xjWnxAGa8J7YYBmREtqGkDCP59WpE1hVjbFCp2K1UVUMt2CoVSpnEgfi7Y61547gk9o8whTWtjYP9BZhUeVcsmjTkojVBvcUmm7FCOzUMCT3J+olr8Rgl1gWRim7bzUrb9XCyLX226xVr9QYbXujxo0s9efxIT64u5LW623qoGrFHpW9Fj5HU+gykqNd5DVXwbaJZWSTbvYPU5SjYd7C/0LXSryJcrZU+g+oIDEBPIUSfI2uD3/+O2GJB7oZhZgw+eb50HWUb69SGZxc6eXhgf7vauAdomM4R50yMZeP6oDvgbdQZux499rweQfcA7PdH3XutBvbYzHOb5wQ4oFNI3J0VMk3IMPWBEhrQa0v8jWNVwShJ7BjZ4wFUGa0hG2F0ypsIOMZzzCYxc8KPHleTaSOfZbTuBnFFRLen9/cnkEqGqBZm0R4ddodFp79vvGhHbO4NXk+YX/q0Bm/vp2BhU8kB3WwQmQ70kYWcRFlcAeicdwwtKNP1IrVNDc1ETojy1cmRSQQrmT3Oh4q/gVqKbKOA5oIQC0ZZEMB9MlLDUPpY7mss+AX8hEbQBppA/ynQKSSdIEhT4qnzZbqeDWY6dZnPckaGOk3oOs2SCueDFHggAXn30ENf89f5QnTqKUQo6VsyVaBbwil0KCcg2hWYGWLcigjm7VBKJwgp+Ok3bUF/g4iXLv9b2aEhLI3dZ8bCQmp6Mj58IplTgKYgFmbWkYn0yDK2V1smeC0qJZUJN0OESMAWVzNlNXgtbJJmA+NmZu5o8KGh4wRPyx30orsMVNHXTwmRpZAMnWI3WKOBEokeAIQzmvpFPbcEwYhAxiQbgE5XkFA/I8uOcXnNYaX/RMIN7xy3/TddeR/gLGduRy0xSWXu0IT3WcNtRyigb5xpmlsjD6TkecG4DXkXHGs+E7ov8GuUu9zqavA0jTjZspQuq+M2I6AvAJruwD6jiT4G2oRvyrDWuL7QuLogzleqdehQSLMMCvwTEQr6GEi4T1QaNK1Hl9F+ovoh7zb7KNA1WBuyHVRIiw5K0mAPI3RrOAiV1OZQ8/soc4HV6wAnp43YmlnXJuxpOE571jnsyxx6oPM96TXncn7n+5L98ldvbvXV6xvei+763HlkInLc2IaNOcwyIrqEXlmKvOYV0rSuCnlCbMy7DZr9BRT/Fmxf0WCsK/YBK/gfgYmzkeVMKrA7AI3MVCR5UtOtzBksiwQAqOtVZWN4oeePr9gQXuhyvdEFC96ji5Ues5l//GjUk8cjC9+KjWTVOFYlxEqmShoCAaWZSZTY4iUxtC5FY4R4B9HM4mElhWFLJAtgyl96NyxmW3hfsGHZQHNkUiuZigxAiiANSQ8gqeHQpQ+8Ay9J97rlkPglB8ZfcGB8T76y4G/GwoKf+vb0hf4VDotv1lf6m9/4b+nAC362vZbprg/42YcBOKsbHx7c0G/Y+gQUFMiszrNRJBKQISKUBUBOEBThPHZA58xCW1EplfQBBhWclMNGSrYl06S72xteXO5ZyCbwpAKNUkI1U7Uk+And1ien/f5eCwFVWEA3F1utNmsN61EDm6VxHEgHjSvScdRIfURof9jpzZvXnc+RA+OFye3IS8huf9COyWBPemTjNCHL7IiWut5H+Bw5MP749if63c/+oXbvf0O//xv/kj755V/Rr/25X9F3fu3P6Tc4NP61X/1l/dIv/ry++a1v6NmzJyKeeIm+1RG+M4NhZmAcODy+v7/jxdEHxo0grRrQIZHPNpUf2BbDksW+lP/sE6G+1v6A95Dab44Hp0WhVVZdskl6vrnQB1eP9Y1nz/WNx8/0ydUTfbC90tM6agu9gcFbzn6nKLrCOSQy0cE5cUWv94QywWimjxfJpTkOmhI9SqZKGuLkQ+oqNLZ10Gf5TN9YFf2VZxt9fPlI728v9WgYVSVsPePTRTOyiBirORCzWz3iwPidpxwYv/uBPv7gI/3cR5/0Q+MPfGD87kccGL+jzfaRoqykGNVyrSW2Yi+sNxyiftkPjF9zaPxaL6/fUHej2/vb84HxPXGx10QcNHRRvxY1AejUGFcLk8rC5LQ4LtgJzUxyMxPUBL4XlJ+8vNOPv7zlQGzPi+iCHg13PEAniPYhHvJl+zZog6hOnzjsqblmahlWWrZbLVeP1Dj0zZ/7+O2B8fo7HBgbfvUXtfqlb3Ng/E3p2VPtlLrhq9ycRQMHxlsOjC9fPNfl0yfaXl1qXK9ValVAX3HyoX13RK8DOh3ZAE7o6boFvRz+c/dv65PnhE8m9DbM4NkmCK8MqZbQBp/6wO75kwu94ND4nfOh8fvnQ+P3n1/o+eONHvUD48qLN3BZtL1IMbVqWDetNtDZFF1eDnr6ZMVh8UbvPt/q2eM1c/CoF9D+5L2n+oV+YPxC3/j4md5/90pDlfwf+X3+xVfqB8YcwN5wKPOSl/SfcGD8hkO4iUWr5EB8zdpxYPwFH47+H1/c65u7n+iGD1V1DL3zzlN99IEPjN/TNz95X++8wHbMK4nNMlKhE5RMlQJgR2GjHheeI6ZFR+w0E7uKolpHdFph/402l2sl89FcQ/fgvWG++fLNPfF4r2vkvWUR2+OHmf49PuCmLDJkKSpAllTa4CnKARSVLNRVFebWiCSCAPg3g0T5BEHeXjftT58/1y+wNjxiDCjEHW9B6KgIiTTED3lucg1YhAEJ20lzHy+z/LJWkKvWooF5ZsV6siHWLrabrv/+GHr5ZtIr4DWHxde3k+7uFx12wRoITGGSmubGXOm2PWPzyAH6UTe7WdcM4jds2l5zUPwKeEmMv8F2e17SxBgdh9Tlxagnj7dy/G22o9arQdvNSP1am81KBdkeYnlpTfZZI3Wcz4xD51FEQmdCX0fW5j2HSLv9EVmPzNXoS4N1zQSrhAp+sD9KFkVSqRAqAA37ANAvpWjD2nO5RQ7SZX3Qf/r4r+OTpseHD/XLb35Pic8yC/2kPS9ad7tJt+h7Tfz6kOm1v7K/Zm5B79vdQXsONGdePgW/UtKq9A3O/eGgO8tLf6cHxxK62a4z43Um5oI+q6Ei08AL/6AR+UqoX31EcSiYAAAQAElEQVTuAx+1NNRkP1I61Cx9fCcNsFMlHYi1gb6VzoVyY/6a+Oi24+PoxBwZkkpJRYQs4ALdGeMckWEmvokiNdrwBM0nW2EuuUy1SqZqLarwKFFONjrbqfS6ELWsGdnTkqkE3FZrlVKamcAOzGlH/Oi5zeniuRw/irixzxs4C2XP4wfPg8CePnt08G86zMYLpPKBcWnoA2TAKxTyhexdavK9IoSqPZYhLVA1WK5APtpp1QG/3HBA85Kx/+rNns3vXvfsOaRgDRuZ+1bMkSs9YX95QSyvVkV1qFoRP9uLtS4uNuCtKa/ZO4zKOkgYzfazzAfsu/dchE+OpAf0sW6etxd8YPkMEy/7/UDd7cTUjrHmQ+N7p9hsT/vR/gIWKxO22oJFFs18KJq7LSfyMxZYLAIQSpQu+K6UVKlnoG/JVEXOIYvWQ9FqVbVeV20YpyM6GhdnClT5ASoJ9oajfeUY3lsu7HfEPxMxLTjDivFetWV/e8m436wHrcdKDFcFjREEg7icIJMAXM6YmRlLR+2ht7f+hj5+GGP4YyIWMKUyAzuHtsh4sa3MMYMeXRlG8qP8PvDIh/wXoy69Z7duNYldqYoLIrbra3zugznnJ+w5Uz+jx+J5DD8FL1o1F43EGu6GJ3aCzogOY63QC9UQ8RRaUb8Zs6dFoQRC4ilhEh6OtHO214aWFqxNIv4a8+yiw37mXWHpuAO06pBCVTUHB0Rs/0wpgnoyBbtVZKnoV0iTcjD+k04lU86DCtPWgWqNyDkiNOLr4fDcdt2bN3FlG3gMwvTUB75CkQgeZJoBuSXowyOzqDc10ImLAD9hVDOxT2pAtgrPAYYVsJwuF/q9OHyk3/zev6HV/h21zaf6Tz76t/XD4buq9F8NqfWqakvsbLdjj8k1+ZG9SMU2pZxobzYrfL4hbkdlKfIc0xh4lsNrg6VyuSGXuCAtg2XuQCGBgt0e5MqCTpn0aGjUNENvorSgo70DGfZf7eQ31ocjc79Dv2GXkqmB/h1qqkJ3VYvW46A170HDOKqUQYX5umCPoZLPKhvRY9pzgz+Q3LD/2B048IGwpQgkqTETb4sKcZm8P47Mf2vstPWYZaxtgBU8B3imlSNu7M/JMU2+IscFY3sDWJYNY3O7Xmm73bD3u+Ad+lLPnlzp0eMLXWyYy5B5HIocXwM6jaY91K5fhQcukGOoIgeshTrqf4aC+dnsfajptIA71NJjb6BT7VBUCjCMqvAxlGEg7EJHxv2Bj/Xe/y9MDPaf55rZ8Wk41zlOT4CXsb24WpO6zsyhnpM8nmfmjUYfJQjIAkr338Se4gg9wwGengc87zvdUd5DY6Zfw/fWwyycnyEzEwzeVzaFhlqZiwathkHWLSIQSIxvALxGR8NCujTka6YiBbFSMnuqoI/Apx1xNTum4N3XB+qkUEQ4ISVJia5K9HGFY3SHPvfAjnXCh8an/Mx8uhCrS18DZ9Ybpjlka9i69XRBv85CUvAj+IQkg59xzhnHvmjEUkMH7yHauW8D5wRNos59IkKJkJW4WQ2126nWopIp0Dt/y7NAixvcwH5Vq3HU6LgYqkqpyjjhi8u4jglDszFh13lBMIIcIPKGLhuELWvPi4v2CPAKkCGIA6lApg4RUgf1621f6FivU5kcfJtOuNaxlFRJQyigW4AEIgJrGL91esEzqXsL0KCoiOgghQQYu/NCR+ts9gbrPeNAx5/Lop+iKLIqsFVTyGNl4lxjPh50eic4UttUM3SSM5QR4lZIHXCG1P1KNDDnLPBoBphYDnF1fDr0lF4BUM391rpyVdPDRT2F3r/TgYURzhCgGUhEM0nItsvEHxGUJSchfshY5z2D4+b+IM+PN+zH73jvuOc97cAZ2cQeyAfGkTMdF2bMRe5j+0FCmUF9v2VJxLoeBuYrlx1PM+NjYuwdgYn8gv2bPYgedHJOkQmtVIFeyVSGIZSSChhed7rXocuQdw19ikpdabW+5Axsq2FcU64q+CyBUmiPgpipiJC46aguFxnb0HIs5K2Pyz2l3NDUeIER/YuoySFxclhcSA3pdtqYTtR45yZLqrdgOm7D7dhrIWYm9iGTjuyDDgZi6bCwL2uz7lhLXnMm9yXvfV9yYNyBQ+Pr23vdU39kzTqyf1sgZrqW06aLCAV2Koz/LOhJnlsB40acLrxHif7Jfi+ZkweF1nUFrHXE54bZuOgb2N02L5nKM0SEKnQ9F+dMBwtg5umGLCqROChUIOxFzZuLjRfOdWHCSSac1ACxkqSVMitaJ0a/RiDYhgmFMasqjkro2OAhUQuAZx6V1P3WY9UF9NdsUkeULhkyJPJw658C4ZC24BSMj8H39ze6efOl3rz8XMf7awXBPdbUb+6+r7/6+X+uP3j25/TfvPgVtRIqbAzc3nCSeMmAkkJSZsCzkKbkmu550Rxykaf6hYecL5ngp+jWq08yRu+fkXQxVvS0P6MoCN6so4SNJyaMPYe4DoKJDfTSHcaWCb4hQTeUEI8I2TeenDzR0KDCIlqZ8MdhpWEYVMhnJvjwJaUncjfUmwnMgyYOOxaCrJkHqfMz6YTvzbvHAG0w4l5kWb79+Xf1a9/7r/Xd3/grevOd39Xzd9/Vhx9+qE8+/kgff/SBPvrwfX3wwXt675139IIDme12Dc9Fux0HkhxuH3ih3gP3u53u76njBX9mQAh98i1IwQ9xSl/92Qs794qe8uDueL1SgoTcN4KnQakR+16MKz3dXOgFh8PvcwDpQ+N3Lx7pBXVPmEi2xOTIRFVsZ6B1k7cT6VC/Hli9TcnQRR6koJMirivADqR48LfzBrygQv0an1+Utb4fH+g3NrM+2lzq+WqrC2LA7Q0aDbs3YqFkcgi51pOrKw4MH+vF02d69/kLvYNtX5A+e/pcT5481aNHT9jgXyrLoIl+R8YbcwCbNLFxmbVjgvdvdNsPu8OO8k57Du33+MI+OTBejkwis2MO5YkuoQ2wYAOg22TRgmyLZTO4jlYSXjyXfqh0e8ckx8ZvRgbHZ2vY0AjgQUyor35hu15FW4NfY2K0zotfwEFY8NmCzxoH6SioeOeFKnE1fPKRxm9+ooHD4+GTD2UYP/5QI7EXT55o5mVg78mzFBU+oKw5NF4/fqTto0daX1xoGEcJm1qOk88aE3brNpuQeUavB1iQrcNZ5+Uhpb4Btg8h1snVEhpqyHPW5XbU40cbPQGeAs8eb/T8yVbvPNvivy31K13w0r3d1J5eXFReIIrWm9RqHRrXTgv+LLxUjHryaK2nj1Z67EPmzdAPjZ9QfvZkA581L+ujtrzUJXOY/8XB3e2t9oyviYXHtrhjQXjN4dudX1BZvIL485xxZJ6559D43//Ba/1yJR7urhnnM/wHrTcrbXix2WxGDUNVyUBdfIkNGmDfJcrXWpToTpbYWDrM+NC2BFtSKkrqNDeN4PKCkkVTS+2w9w0Hez5EuGZD4oPAe2Q9MB8s+OFkY0hwR4YSv5lfKaksUA7XGZJyUdIekQoam1ILPJp3DwpkB3oq8qfgOzBH/qOPvqFvfvYj+SMRLec7FBEStMiQOh8KSaeNySKxmDX0nBkvDVlFDAdGSeSsxN5QK2vioDU2LGXQgt3vd033u6XDjgOpvX8LhQ+pRw6TF3+BRlbI9Hg8MngPzMM7Dod2+M2/AXWLD/1hpm/edowzXq6sycCatmat3RIblxzYOF2zdo7UrVaWYeiyWLZ5bpqx+4IP3dfxPS2LJvjN1NEkUDSR8TpwhMeRtol1YQZvQUcWUuwgoapMMyMoBzaxBbBMa5qhNQEzdGhQyVT3Hb7JSH22+q7+/pPTf4L34d2f04d3vy77TwpZlh2HVffExh0fOe54kbXut2xW78kfPL9Ae7EsEnLAF2Xc74C99sjsQ+49+QM27LpiWLrQo3X8WqKvC7WkIkMRALSE7Aopabe8FdsaZwCv4tcKbnWbyzXRKdGtKKkX14yd/PF1Ji4WeMIQ3wt7SBO26DZBkAk+JDQ3R5LmXnYeItRahoiAbiqyKCL09iekgJ95ZoQywCGlGhwpIhTiIp4WnDkh0wPYLw3GoICgEx78GjB3vKXLeXS+225BvoXWReLp+FdKsJT5R3ZOZzrkAxCY+KPbHV6KVMF2BZtlnNodWz4ouOVDyC0b1zvi2Qc3dMOmVauhar06wci8euq2yDzLEKrE9jAOGsZRhTRLIKeYV5om4nSP7AaPH/82646YMT/H1c5xwUv+AZjsE15UDrzw93gh7nyQ5/LEwVSjzfZqQif0x009RBYyM/6dWbdm+C3LjJ8XMLBTtJOc1teA8JGhyOx2ykgVyiVCQ0l0KBo5kKtDkfVoUFFKAdCFlL4hrtbjZDJfeE7YdkIOE63QG0torKmRA61VLdgxldCPCFPkyKshozq420ytx4zB48T2t00OjHeDbWM9A84J/QrNcSzyXLNZpTbsy+2jlevO+V5HeYUMI36r9CsFAp3XzL5j0g5fTMgv5HKL48TxMDPvi3EjbJnYsNI+oFPnO5RuqxqJaULloQ36lo2iQtIpDdJQv+y4ngkFPc0W8rJvDUd8PHUfSwHtiJOtGuPG689D996btkj4l1B5APhH0FqkJJ8pRQR5KSgP4A01NJLaFphQ5uB4OTJPHYnBGT/aBri1t6VECoS4eCCE/UUiiHKDEaYiORjJKuHl2MlSsE2qZFHi+8xUNZSij66/o1/4078qLaNun/8X+o8++F/rK72SfSwuy1csZ03V4QTFaYEeEPB4aB/HqgqeBW34VlyWg+7wF/wl0Du43vnCw+BuFcSS0AVqLaolwQ1FBJTUKVpfpjDqqIqkLsRwZX6SGuupaEzqE11LtTwA+XqmOQ6VsVCJm6pasAdtpVRlcT5NFEJNjr0d7yF37EG8bhyY+2YHSluUWlQYOSVI2V8l6VCEP1MDilSgGJAb9To9+3Yilhv9Swl5DV5hr5GO45BdptUwUL/Shn2W35G2pOv12NsG7DFAs4JbSqpAGJXkyzQbwQA7mfapHg/Aq3VooDVFivaU5avQK6VQDmUptIWCNLNSTjXozch7YN88ATMDZMbQCzYwNMcnc8LEnHokXg+MmQOxO1G3MHY8Txwp75jH930enzQzjt1XviLEcOKdc+GdY+7pBP0J+kfSAzwP5n+GI+mMDxbrA2/7wnOt8emCvFJgE+uUpKlQv84J2vfi6XGqREWKoYiQ+wT9yEoKOY483hd4nfCaqJTbI+Kc6pzGKSNpBv+ADQ62CekRJY9OscmRuiPpTB0q6oG26Z+oQ6DfcaLb836EH2/BvjEsdDQ0nX7eIrzN0I/bxKxfxb+VWC9ZlJkdIqLbrtNBCFOKSDk+BuJzGCoxXU5xYvvIBNWvLv/Ss9TGz4Drw48OlrfZd710ftCc8ArTBYQsok6kvY7UebmOLg197YNTSq7LS0pbRChSijCEAnoZpAZ0JcFKJ1w/Q9ID0E1u18P10OD0oe6c2j4NPWaPB85KvdSEygAAEABJREFUJh+Qku+2ACfglVmlYAxJ3cfGXcBr4HmfnCVVMnWSTzqxsTInaOjp8WVYCO7uG+KqO6prQR86cZPR+bJk5+wZxyXXQpWu5KDbaZG67c9CpyYL41wET9+k4Ur99LJ8B8b97njs67bfz+73B8bxpCN6zu2ohXmRFyiJD73WeTnLlCGVYghFkTCTIkhZ23W+HuRd0HlmoHhMkUUH7Ins1uGMqoBgBB7sNKLblCqFy/BEay34q9HPdAXTMo5abS40rreqw6jCeHiAJB+Zygci8kVPbudOAFXKkEQm5xct3U86lcWgwAZadoplr+TAuOYsrxPR5UJeedwBJthpmY7of4IFhT2/Lcx5s+dNwKn34Efy3sfecij8hjO015yZvbq506s3d3p9s9MtHznvmXePzKEL9ntLFF4RoQhDQZ5AT1EWTJEZn7IJEk5UwLcwT1VFP5et2AWRrBlWDToELQENAaTYK003UwFkrco9L2a3nGC/fHWjzz5/rR999pU++/KNvnx1qze3e156J00wOTIp3vPy642/X9YWWHhTN44DhyDr/ttNq3VVYUMcbJzSUFKllL6Qj7XKk1vCWFz4Ah0aejcVFs0NhyqbdTltqEuoZKA4EKEIQCeg+tRGHRah/6KFzbwDaOEA2PB0udXvvfov9cnhJ/pr3/7X9NX2GXiz9hymHRkQcFWxXMOgFYdV69WadOwwUGc5Bf0I+CNviYosqQzKIRVSy1eTMu1JGZMqxUWgLCjnRfeA8ycWxZODF4sLgiANZhYpR81sho5srHcc/OwJiP3hwKHcpBkaYCrAyygqZaAfwUiw+IDIgV3YIAwMDlzB4nxUPyQk0HxAeyQ46jjo8upS681aWRIbNOiFKr4YgIrs4moQW5j4Jmg/2t/qX/jRf62nxxv9vT//39WOrzYziyNoKplCCE3odccBlA+sdrs7HfZ38gHWDt67u3sOiHccKgIOcsp3HXbEEhMQk9DR9JqgV7FlKviRL+qsSweXO9hbZOIMJIpQIIsXyoHFcgRW6HO13ugFB4YfP3uhdx8/1jMOIS+HtTa0lwjs/8AAIuhsPliUesrn29y6PWh3fgGpeeKj+1s/QysydPqhI7gnIg/0T6n7NyY2zKofTZf6ly9v9A6H1uscVJQyWUFF0FuvRj1/eqlPPniuD957phfPH+vx40u53jLO08T71awGsYkD3/vbG71+9ZXevP5St9dfaXf/Ust0h01n+iQHi1VX26H/FtBqSOotLVIia5+0kIuAUL8QN8iEguf5JhuRCuzs2PGYGGrh5XHQ5XbVYTUOtFs60zWgMfSbwTMRKbXcWJF8I6YX6peeUhf0rVVarZSPrlRfPNP4/juqT5+ocgjsRaAMVVmKisfldqMVeOPVhXr7ZqOgXsjYgIoNV5dbjeAFdL0wOabnuTGekA3VIkKRIQUgREP3xTJh1wW5GvmGbdxcS2isyaFGkQ/mDKuxyi8oTterij1O4Jfr9VB0sRn06GKlq8sVLwlVwxiqozSukgWtak37ur80rDRiv4pvkrFZ4TPQfzWAA4/tGr1jkf9lwcvXL/XlV1/q8y++0BdffCmPtZH59XIzdv4r+llWcc3YeQFm9FgAskoFIO1YPP7R9UGXRxah19fQe6kfffoTfe/7f6o/+qMf6LMff6431zfMJQc5xiY2TwtzamKMij0HILEzt7Ac4bOoYTMeCmQV+SOHNPe3k+7vZu3vmg67EOfVOvrAlHF/YIO9B+fAi8fMHLXwktaAhY98CxuTxjwUDIyAif2UgfQZ8DOQnO8Il0P9p+eTFuKJZ/OY7UDBKT6eStXr7YW+8eWn9FnkLoa3GfioQ9DpAcjS30/L1IiLBR1ny03abFwaQyGLWJHZNhqHgTm2KKC3SD32JvpM2N++cX3Joo47VpUCroKXr0VH7LPj8HQP+F/rJC/MY1ZdrFZ6QmxfblmriJES6jwDxhGhCAM2CNkNmrD13GMa5ZFzYQx43u2HrD40g88BP5if5bLNCrRGaNdaoO31ItRYnySIAq2TWqgDemw1ZG7IPMsHdHfIfOuDQcCHdgf7GDv9wfbv6o+v/t/y9a2v/rIu7z/oMvYYheiEbfZshA7INZkuvCJSlseQMn91Xr0PNJ3O6Dehl/OIJrsqHvoV5IfhBI5pT/Bo0KZKmVKl3VDQOYm3khJuAIK26L6xfwZsUWg0GL/bBgJpEDxgPCHD3vbEv+Z1YK80I6Nt6hhZiJsZHMOCDAZRR1eLbJGQnRJ1C/E/A+7jhhA/3bfhojCX2FvKtOy3o22MjuYTxn2AkLIU9ACGqloT3YoiQuJe2CbOjLsZnjN582vI1htBiEgluKAiI7JJss4li0qGgnK/abJMoibBr/DMSIohVJZJLiDMAKjqFxnbYEFu224mVn2od+Aj0j37oJu7O93c3/U9xI79wgSRLAV5stM7YmeD48sx7I8yNxxg3BB3bzgMur7Z6/XtQf6TCN7DGhb0XNgnztjWffespzP8LUcQ4x67a8btkGlNsO+iGb62CV1lWWcMP7sfNBb8252BQuE+BuutFAajltv9rTf6Nqf0WUhNq9MFEZPhm9BInJm35SgliMFUKUVZnKZsW+Oa5wLdDqYFDYrYpXV5D9jG86vjcMded8/eciJGrAPocjrjmMUZRMwM+CRQkMNpyHURIV+n+QtbQNd0Dvhq8ViiMSJ6n3EsrGWFWCPOhtJlT6VKpAbkX1M3sF6FGMPY4AitHR/HdnwoOkLPG6EsUs3QABQgoR14AsX6XDaBtyA3plSjLTPBlzJD3Hp7pRSuiFOsnGwjdXuhzCnOZh3h798677ZgvJq2cRpjQb5MJ6ToYK5SqikknepCFT+NNbUGVg+ArtbXZbfThViyb5a3qf0QmTLw1OlqWmhwzFmWRmz2GEEBx84JJ+Ad4iFfrjc4b0h0/oWf/K4++uIvuqgvPv4b+jsv/hr2m3UgDhwLtvcBWx6JiX2PjyPz97HjTPCc7VtgwkdH9vk73g+dNuqEMjat9aroO1rXWtC/EL+pQqOhottQkngoQJXxxup8aCgA+VPZdVUJfilFyRrtl9JCWsHpMFTVYVStg0oZwAEvC7YzpDJS4Z8IUa1SovuFKuwZItxku9q31m3yOoPeRwPzjXWb0BXTox2UTAd5xGX8o8e7dYeQ/W+6D9DosfRxtMj/2Rsik0qRensZp4HTfUlKl94dMbucA3a0TSKEnIuOyLLDVz6scXrAVzN7AIvQfdfln3hHnLvPTFd0zlLQvWCn0m2yIO+R9X3Gz9aj46FkA2CkibHUxwD83JbQcDpTPjAu7+4Oev1mp1evDrq+Oeietd1wQ/719V7XzK/3nAccWPcmYpQpUWrBvnHhPW8GJvlgdYGuMEhEIGaoYZkZ2czn6Pi63+ue90P/ossBeSf0XZDxAe/QbXEkRifNth/9A7C8hohAX4MU/um8yIdEUTTTnuIhX6ZrUEh2c+KIyKA5FBHiIZ6k3D0jNfQydOF7Z/XLWYMLmMBmBZmbSu6O7jbnTSqgHBHwSkWEfDVsYV8t6GZoILdzzxOG9JA+5CKSrMEtZ3Ci/pCcQj/iVD7RlBI9B4J0IOY85lyOCHHr4YoIiduPIHMCCW6epn8K0tvWkMgbEF7WHw3INhvlgbl1oo5mcEMRJyBDVUjc9CRtZA2i2ACnos4QohtAqqACkFHgR+qqDuRd41h/SBdk6XGHnXGn7PfS7SC6gMUA828N+91qzznGAXB+Zp7ARYos9EmANFO+TNM8IoKxlwrXh2O8EQsAPBc6dzjbAY1sCYRupAAViESMuar1fqa59Fa9vUDrNU7JnPHd5wxg9ja0ERBCHlIhTwR2Atze6HwC9eundb1IazDOpBnZD8wR07x8bd0CG1JJHBkKY6dWqUMRc32e5vqhqGRCMAD68IQ9olDmpthv67hgl9nQ+cyyrQRvdaOA5u4GsqHo1Qu4i/3FpDMB9ufAGrHZbrVerzSwZpifeESEssubCvswSSMkGSTBmwcZydUGVy3IMCODU5dn+BynPfuGW+yxU3J4PrCnGYbQQBxVIOETYboG9cs5pO605QIWPqujU1laiJEZfab5oLn/Qt+RQ/uDbjivfM386P8I7yWHx4Y7zggn8OXLhJDxpIMrHiA6aT8jeEaqj/cgDSnoH7xrB+/3a84+15xJDV5f07aRRB+BJ1/kuaX+kHLHRvuWg72Xr2/04y85QPjsJQfGr/Xl61sOjHfqAjKJH1kYdvuJTfzEV4cFJZuSgFkNlUOptS4u1jhrVMGIWSBsAzI5VWAggMahsllIFRiHMBJe6Ju1RX3h3KyL1qtCwEUvF4xv3AQ/Facf8hGhTINEJbZaTsDBhoAPYqd/8/4f6tP6RH/nnb+gabPFobiMtv1+pyMbAA/ILEmgV63GAb6jVitgBOoA/6KEuCEyVUpBbkOQhrwhKpnIAUi9DrEUEQrKDSdO8PGC6HQh2BoBiKC0GyOlGNRy0Ey0H1jU9/c7DoL2HK6wOLJI2jZSKuDT+ZeqiNTCYDkwiRF3yDFgr5WCnyMHzffQ8GHxHZPdzMLvTdbl1SP8skGHCvumhMYIrbEWZYZMx7KZ7uPdS/3lH/6+Pn3xif7wF/55LXyxEXJ7cBqvYLOgy0RQ39/e6f7uRvv7OzajOx140fME60Njy+BNwD1xdcdm4I60y0aw79ikTcjWkLlk7fJYDGEHSHd51NTTRow4S+mhijToGfQrsn7DMGjAZyNw4QPjq8f66OkLvXf1RE85ML5iQKxqVXEv6EGg0z6lUKcuAIwjUOSr86XOkxnRBWrrTRGhiIA3oFToZ65GmX6m1WlguzY3NcbPq3mjl8tWf+nyqG0OyJMgq9MwnfVq0PMnV/r4w+f64L2n8oHxo0cXxOUgCzzzsroYiKXjca87bP/m9Ve6fvOVbm++0u6OA+P5TrXM2vACd7EuutoM/QBzTZnhqIdDrxkajRhFMpm2+Uunp7haz1POVDj2sxA/RQN2tJz9wJhD0XGsigjsYyqG1nvrazZwvlFu5vc2XQirJm8mGzQbh2H56LIfGA/vvavh6WPVi418YJxDVRb428+bjUYOjIcrcDlQzvVawZhtxKUyVLDhmvpxs+59ZibGmfHSU/OWurxpvZCbEuIhh/GwiSfu5Swn5FR4DBhuZP5aYcPVqsrpSN6wZr7acLC7IXXedr7Y1H5Y/OhyxYFxUV1JdZSGdWq9reoHxuuROWfNS/ZADBcV5swKn4ExaV4b7LqFV8lFez7GvMTPX730gfHn+vJLHxjfCRG6bzfguY/nJKs0o+dM3KGSDHZOKJTCP1T8/a/2+k7hwPjNtX7yxUv9KYfE3/WB8Z/8QJ/95Ati6YZN/5558kh6gMYs0x1rVSlAt52JNTXo2WZkFFpg0DTxIn5/O+vuZiYmpT0Hxsd96HBsbPoX0rmvH3vmvAnfNPo1Dq6WfpgzqZFCXQnTjFRk9HyEBHY3AV4AABAASURBVJMzUHBFB3GlRL4xh4irEYbcqN46IFhPf/LoqR7dvtH7fGiBAl3iDNlTHuCFzmSg9HA3UQuZhfl37mDdmxmJtpAiQiVTQylaDfgVW1l2o9gfftkzYDIFP6VkH0+rwbjwl6C7yC95/T/EuYcPNssltMraD4wfE9uXm5XWxCPdlQ+2yVSQNwjaC/6fmXMMjTxG1Qxj89+zjnfgcNbpkbl4YrPSiPssoZHYq+iQEVI3BCk05atRBT3TXFCMW6Z74EVvx8vjPS+a/cCY1PP8gZfbk4+lv/P8P9br7fdMRd/6/F9UTiNiNTZIM3G26Eg8OCZm5svONxK/J/NZUaat32SeC3ISNrKOE7gTes1UUC0hZ0SAn90XSKsJOxxZiydw3Nd1JRK6FSgdL1HRgPqUpZqJH1O1FlUMXWlwWsiXLCo9TUUg1yJ4zMT1xCZv7rF9tE2xE009uhfknJlfGrHdHlKM14RB5euUNtehyHz2x6k2BCM9XKCcdOeQayI+jvhzIu/6UEjIxIPkZIPKuB2IxZKMXeSOCNmtC3wMDZkWZFqQF2FtHkFFKSnCOaogHhHKhCa2CBtLtHUB0YKUkjLcXhSF3gEf6k125gE7COntBUl83zRbfvSYsdmevYH3CbccGN+yb7hhP7PjUGGmc1boMkfapkfWwQP4jjvHsH+z+I597A2HxTe3e725O8oHGm9uT+kNhxvWzzARB0fiwTBhZ/vGsldifnW2lcszNl0MMIR9j3PLOMN7cT9s1oSC6Pmgr9BftovBRhaX+2PYBYUNtsUCwYVywy4ZoZKpEd0K60CWUCaADZM6Q2QqKYsLjqYGZ+cAaJjWT3Vbehzu2EPu2a/bpl1P+NFdxrU9LYfLCa8C7QLfU1qUWRSluFmWccFmE/b2GJ0Y0+7rWKUr4yPk9WfEP8OQqshc6BspZWaf49arSloUodNvheNvy3fPWjFBW1wF/pCgf3SaESBTj3rC3PLh04kv9bRFhAJeGep0SXqarg+YK7CRur7W2erPjMMj88F+t2i/b8w5jj+A+pl5pOFTuRfEuCHMDSmTO1HD3hKUASpr16+wJ0jm/NQaeVZDaIUfV+RrhnxNKDDBtwO8TCXob/sEOMYy2KaWY0bYGTkWgCwk3EOKCHX8CPly/Lnd4O+1P//d/44uXv6Sm/Tdb//7+v88/vtq8JsYYwfHA+DUNjjgxyPxceSDTM8jo+eoBYPPBvx9YOzt2NcfeN9wm2AbKSUyDzU1At7zrIeimkUlUrUA1I9DVQecOgCVupq00T5gn5E615dM4p++pShLVUKnki/ka4dBdagqrJOlDio5yDiZoYwEQhGAJNdV+GRJBT+2i23pGG74dwa6L9DniG7Wb2LtmolB6y36CFqm4zhw/cRL9UI/QSwkdegPY+ABxrKiIYdUipABCKkjdv8Z5wQEowwpqSB/ydSAvHVIRYo5ZtYRfnvgDl/d20eOm0XCHayTtCO7x6BhphJXKSKglyolVbGrhVnw+5H+HreOgQaix8Hi1MB6ewQmwCogjqyjyzti4pY59PX1Qa84NL65Oeq+Hxgf5bn0zZu9eh1z7oHYmjxPMt/ZTIjNx+OZA+MFXRoWQDErB4MEbCvL4nG/xweOL78n7ng3PCLv0TpByD0t64G52ofne1L7w/UKCZVlekkmIiifoJcVEtCfPCJDxqXKKiJTE10UxfXCXEH5AXS+gtSAWcjhfruOvpQpcEOrS0NqhBNgWnBc33qFxzSZt3copAAU4AmaDViAJlzG3N56vX7mcg/RL8K5UNAewrbOUQin+ukVERROPCwJBWyQxIehyLGS4ESe8PS1/g81rgKFJAD1i1B/mwa5U7toP3Mh6Tp3AwnboM85L64AM8LP7CVR1tuLQH+rPYScd9+H9pDoegJJFOWr83PmDP4FL/de6O+Y9xxgcH5xsKNE5mm8pAl2vJn14MA5xr0OnGn4LOOwv5fHv+kbP6PoNEelzHyxtywfNAqDPzNE1rVd74U4Njjeqex1WIS7wVHd5ws5g3mYlFt6mXrrIK6msx+boHEGTGX8hYAzOE8XsAV2SH5G8jyB+gV1aDzg9Soepyo/oY0CkGSdliYC8sjcOLEuztaFjjQLssoSKg/AfF5Z94aqPp8NzEGlJLyh18kGfSiHFMFDrm9d/xl/mLbXF6cNPg0B3urTM2La+Fo/cIzb+7B/pVF1VbXlzMC/HFlr7XzMKiLIwztTCQRAhXydSVsYF08APhXIhhe6HJZTWmwDzr0Oh1st004ZE+tb8B4efUxZX0ME/EyJ1EmH0ANL+WrY8VRBgwD0WTjAnZjbj8cD8+ZB+8Net3ysfcOB8Sv2wl/5N42vOXNjj7yAL9PoxKDWFWku/VlAhohUoLOhZIoS5gKXNSbQZzWu2b+sNQwD/qyKQB79FCJCEQZIk+aOTcOOjdstXxSvb3Z6c3PPZH/U5ImbgAFVaaYsCPiWQdXkxcjy0h8moULAFAIGNPlCHIEu+W+YlFDSXoEsCMygSgOd8wwR0YWqmQhfdMnBig9iVquCIqXzMO2QkCWUGQoDAx/tJUbjCl7/2rPU/3j7Uv/B9Ex/97DSV29e9f/07fbmDRvEHU5nlKnRN6EJ3R7YVVnIZ+n1kamEdqGcmYJTH6Qw6XmXnXelB3nP90f0p8CCBc3YCUcaxyCuiFBGqkDbm6HBp0ngO1DueEm6Z6La3d9qvyMwdve6I1jueAnqwOK8YzWeCOJoUiOd2OR5gzEzqBfzos4DaWLhnfoCO3edaVK/ENHBNvXgnDSfcXLe61e//CP97k/+sX7/w+/os8cfqJVT8ESEIgK5T2mEU+ySWB1zHgi8ezaVezYZXvBNc4Gu+Xuy9QbggNxHb3yIp5nAwAOSgjt4AtgkoUvFyZ1NXP1BO9nzHaSGzNB2HPVku9WLiyu9z6H4B4+f6P1Hj/SCQ+Knm42uVmtta9WYqQr9+DOUdLpgYTs2HOZ0ebAjrTTJXUIiCUVEt0GSUhIVkkLqoH/6goBbHxpKpn6yPNKGDeJvPBn17uWVPnz8WB8+f6KP332mD955ohfPHunp40tdMfFtV6NGx6eJMFktTCYzk8nCRDJh7/vbWw6Lr09wTerfDGUDVpBnPQ7aMAFshspLjG1Qug0YIj1uZjZ59xzqXN/s2RDe6+Ub4PW9vnq940PRXl+ySXx5vdfrm4Ou2Tgabkhv7o98QJq0Y5Ppl4yJ+HM8NSaG5ombdLGsfJyZibGFl+sZWCgvHXciHmdgQQ6CB/zA9iUkj7V+OIzMiexZByX50sdmquDLik2G7UarJ4+15WD58qMPNF5dEjNNDdv0+WO71siBcZTsc9jxbSzCF/+CKcEzeBoyg/GYct8OCIPZNQ4pz0EX20HbDbAe+gHt1dVaT59u9fjJmo9ko1ar1IrD+Y1hU3p5XEnjKrTZVHw56mI7qh/s4nvzawzICVmmZdGE3SbsMANtJmgwS5AkcbYwB99zaPLm9Ru9eY2P39xwoHsnj7EBOberqkvkeoR8F+uKzAVdQoQAGi5sQLGzpIggdlO06B/wEnDkJemT19/XD37wXX3/Bz/Upz/+TJ9zeHzAr9uLS7333gf66MMP9I1PPtYH773PAfiVUgU7hyJSpQwqD35JCfI8EJp5uFkP9ArGeQXHXy/HYa2hcoifK81zkQ8K7oil0z9R38svC4c9h9T4sMcU9jkRFVcA55v6xhzXzqlbMouyGCppVWQFmQ9r4M3Y+AT4Hpkwrf7w/U/07psvtWGOJQgJBcsNpUhYfh2Ccsh+MESEfAX6CZ/RUa6JCGWmKnKMxOt6vWL9WmtDuhpGFeI2Anlgs1huhUQ5OoSyZOchLus1M0/aP0fW5IUXsWypTrsUrcaqkeAs9IGKjO8Y8qbOME2zjoyzHlvEkuuO+NR+fYA9Y991p/l4kdcL0xGX9bTP0vQjqTndIUYp8hvX9PuYeuBjeYE9fLw+2bf357Vqz7x/YC1ynwn8v/Xkr2suN1pPj/SLX/4VWYYZP03YZUZegrbbwjIMpagiR2ZgrlAiQ4RUkMs2WGHX1VC6PSq4mdgRCEkRoRAeQmbrtsADY0FDvX9mCDLkdQLGUi1JjAJD0TCkRtJVLRoYsxX80kFyWhNeEMgI+SK0sKNkNh5xsKU6FAkEtqPUw4YGbllPqpAnAHEFcLoDyeOUBa+BCkXs87Uq6qAJIeu1YDePCSpBid47InpelE6g00Uf28O2aIxVIVSjI9X92VMPEsau3NcVpCZnQB0ljwF7r4fKnDZ08Nzj2HRcClktj+WyT20biEvmF02mIyoWj03itccsc/SBuDzF0FE71jHDnvTAundwO/uMvYEP426754Dhhr3RNQfEPhz2GnXLocaeMdN5KmRePGW42K6Yv1d9DFnOQKKkpYCUmfIewXHVfWuvNMl0ZugdAQ95286wUFhY52ava+SbEcUF0QioAoKuRIV8kULPtOauczvtobutZW4yKmL0fO8qrhCWIuUmCnreXQQy5CiDAHJEKAsxaQLkm9sbfe0LA4G54OsFOQ2zbd/zsxptc89bppn5eZHnjyP+YPjyIWTWYVpk2d0XqqYuwuAE8Alon+pFm7io9N2haSZGYSFEoR2ZwXB5oWKhb3NsOAUW7GrEAtqATkMpzANAJL0Cn4CNzMZxTR+bIdWUhhRpaKDzUKRCakhsYvma+dG3s5ipASwHYsof088sxEIHYGnL0/0LIjIaJ0P9Sp7OOk3oJ7JWhBhIHV8kyowOJQv0jS2YSsFPZqqWE4z0q5aVupLJnBRKcIwX4kLAhtwNYRds2chbf7fBWtvdE/3SH/73NN5+oFy90T/+9X9XP3n8x3QMJQgDtD2fGUopKokdoeP5+uZukveCB9Ybj8Gj4xMDTfDqcYDvbbdSUn2+HYqsZ0LDc+NAveUfa2GuNHiNGjqu8dfgr8dCOZlTAXQdkaH3JV/pVygHkJmKLCcI8oAiJKdKUvI6QZzLLSjbPtS3Fn0ebuSzVA3sI8ehYueCzlIBtyB3lqQMBfiJutakI/awvoYjOk+2A2vWkXVtYg2byM+MG4WU0KjQqMU0AGi4HjJyNlPQF+NzIfYn3pmPgNMJtzUlSONYmTur1j0d+7xkGxZohnvCb4L3jvfze/ZKOw4KDpS7bMixEAPcnZ75LihxpH6HrDv29veswfe80++YI03Deszo5X6OH+Mv+HiGyES92+/h5Tn0hgPiO/r2D9d83DkwFxyxz/HQtCNOboiZB7i9m/XmetKr1wd99epAuterN0f5fWHHPnOBvuVDJd/Ii12oWOC9IK91PCLzbHsDs+sX4zSdZGzYcNFiOuhIV/mKiG5rEgUVEdHtatueQOoN8nWiRXeZplPX9n5kbO9Tvp3ko84xb56wle11Ep4G7nhLmJ4IxC3TNNDMHW8hIsAO8VCE03ibmqblQWWZB9xlvuIKwLdTA530kCqkCErcxjnJ2aVwsYPpnOg92HJ0FLhIAAAQAElEQVTRxLh2/PQxbltjf/N1h4joNHmKDDe5c11m9JhPhYkJI8qyU2Kq5PnA2gboQDOGW1BsIW7MY6HstMsFfjMBnS9I9Jz5kSExpw4UT/cZh66d/UJ/2w6DkYMfT7cxBXT8B/pOT7gL/ZYeS5bBPQIOEdHjhkQNeX0Wc+Q95Mh79mG/00Q6cbA2sweZvd4zLhfwzHthfejvbed0QXcDCbyazGex3gjmPAlSShHmTKqfXmDTxpPOzX0ACFB3xqEzTa46AdUPvB7qpZAAUOXLPJ0+gPHc+VRvXqcW91LvR47O3MivDp4PD4z/vX/BhA+tO8b/gfxEnX170o8enbipSBbaOpzaKbqZaqH3KQlFj6lUZjJXAqWQhpsR0R0AE3INWctsmk7V12Lx3r3WI85+HnOOcnV5qS3nQavVivVpkHlFJHwMoYgQjlbANyIodxS9vSw/YPpvAR/MnF84Hg7ExOGw06HHw1GNsQSpE523RETZtEO+Tk+pp/2htxeset68ls5nITbnEzjWQFiiqNVBS654bxp1zFEH3gd3S4ipVf29ib6gyqbqLPoDg5k6DabvKts5a1VgZ2YtsQFVY/yP8BgjNZAOyVqZA+tlVenv+ODTpq5B76W83y86siE+GAiCicVDLdh0DSxmo1YIvKqFcqFbqtFm0FmmpQ+WmYV67htNxpMYT7gUA8SiVpj9KyyHUI6hYFdXaqiOqREoLJDNBtiLK1hEBz19tNLjy4GDlqL1KlXpEyH5y5FSiiIRZ4oMQHoKnf/Zty717ij929+f9Lc//Uo//MGf6AffP8HnP/lUd7c3iggVdKlsVArGy4QQdVbFTmsI3g0cqQpeQr+paWKi6BMDeXHN4E0Y2wvwjMO4e0tTSNAzJDQK/SNCodMVmSqlqA6DhnHFJmEt4x1ZMG85ALy/vdYOuOOA+/r1G3318o2++OpaX7y60Rcvr+XfnjHPoRBEGPqeQ+WbmxuC+ACPE+2UDSR8Mcm/7Xvz5o124C3okMgy89J1y+H0G+zh30QuNy/1O3/897RmYPzn3/xdfXX1Hj6WDryoNRQrWfB9VWb2+ojUMI7anv9O7ATOzd1OO/AXBhEshKcUZ4u0c0kqigKdipOy0hrEyUIqRYQiARkot8ZCdEo70+Y84PYQh8BFTzgU/pDJ4tvPn+sX33lPv8oh1zefPte7m602kVpLqtDJtkALAnDyM4IG8+oZJAXHG8EZe04sogt+7VLRHhEq0Co9DSVpJASAiJDzHSLUr574EYo4ge1WSqqW0uHT9kS/93TSX/rguX794w/1m9/+RH/+V76hX/7mh3qPw+M1cVGznGRGpsbksWDbmYlq9gLGQdeBjwo7fHh7c6fr63u9fnWvl6928gavqHBQvtKqDNipaohyAupzwYfHpiOT/jUHwj/58kbf//SNvgd8F/iTP32jP/nT18AbfffH1/rhT2706Re3b+HHX9zoM/r85Mtrffnqlk3hfY+Tmdix75v/rMBy1MwCO/mfbxz3zC0H4Eg8GibmKYBYbI4V9Cv0HYjJgn7B4WgDhM6YT0nMFWzRgfFaxkFlNWrz4pkefevn9OxXf1Hb508VjMfl5pbvU4tW27VGDgfozCb9qCOHDkfG1wSPCV4LPAk84Xmj4JPUOFSt/Vu/HL6uxkq59EPiq6tRj5mLri5H5qJBl5crPX++1QcfPNa7713p0ZNRq01oDWwuirbAsJIiZ0WZoVH17PGFnl1d9N8QrUotzLE7NvPXt/d8QdzpjoVoNx/4onjEfxNft2dkXrQwD1v2+9sdH71udceHPG/+J7/FM+ZqSW2Q9Woz6hlyPbkYOTyuzNeJTuJqWvyyS9wTjIos6FuYl1P/7o/udXX/Srd/9Af6k+/9sX7yxee8NN7r4uJS3/i5b+o3fv039Nt/4bf1l37nd/Rbv/7rev8Fc8IcmomdbIX5YAWMGupAWlRCSvgwouXfih6yabMqenS5lv/MyuNHV7q8eKT1+gqsAV6LXhJ/r653es3HijfE8O3dXns+Ok2OdXyEiuCixvlujNNmPxM3PaUsBfyKRsbMMIyqzKsFmRSF9ajp6Bcs4ND9P2lx/0z9+PFTfesnP2DBnJlemnxFpNwvsio7FJVMZQCkJUkDFKQKeAcp00DHqaWowne9XqHnRk8eX3LIvtV2u+lzfK2jIop7ACHJvc8ALUvAskqbNFP2GnzE/0xdgqssQ0TIBxYKY0sKcDHSnjnrjhi/w3Z3/TDtoAPjZ0ZXz2c77HnLl+p7Xjj3xM4RWxyx74QdFxicqSkigAQCfuRTikIa6pftP9HPNHbQsU2P8D50WBjjC3PBQhxP2vHi2QE84+6Q7Z4PAp/OP9TfvPxrnd7z/bf0revf0eT5Fj1cmRh0YN1drSo+Ldg0kUen+EKWCrhtS8xfXqx0xTi/2q51uVlpzRgu9AdFOJXbmhkEjVDJhF4BsuuXEvVSliSG4VcLPAdt4O2X+BWHHCP7hHqmmXgHVOhIQWeGk5K2ALhPtELQhn6mSg2ZdiIQxd4e8k/yLAKjp6FCGsisnkaESqGdVIzWhp8c7w3+J23EBT4URA8ROOEUfG4ZxOXUPpt5YbONZ3xnsM8NGEimZwDdRTX2YQ16bRF54Nxo+gGSaSbpakhdbEf2aCs94QPas8cbPWL+GdHZPGbGnGNjYq7zeir0CDoGHEuP30ULa8WROflIfDqWdsSwY2vPHHMAjuxHJ2Q/MA7u++Hwva5v73Rzf5o33zAvvmLu+Iq17zUfOq+vj+x3ZrPSehx04bEIXG3WuiRG3nnySO88udKTi622rCGrWomFgu+T9THJAziqIqg9kopOa7IsvCARphKODvzZWtNMhcfp7LGGHkKfRDdcpwQvlVIAmVBCc2y7WJ89fTl4WQBNUqOuLSLDDd3uZ9JFMzaamQ8WTdC2z3CLWkDLdA1nHqVU5mJgNAwahqpy1q9W+KfpNy3E0tTjYGJ9meT5wT6YsP2BMbpnXdphax847fwvBjiAv7+ftdstcr+ADC6Wx8FQBfdFC2uM16SZecBrVsMuC9AY067b82Zzx6HVnrmAKlXsUbFhwVAFQpgKxWdN7BsmbHkEZvpX9FzXIn/03uLP7Tj2vgtEJuJrwW6BPAneAD3LM0JvXUOrQcy7qfUqNQKYR6d5s3VfZIYENAn7+il0CplGZe2KmBToZd0WZDHPpkZfAU0p0b4I5bUghyFaKPFJyUJKnnJVakTPFX6p6JKZEnwLPhmAcah93lqRdkDPwbjDoForkArwxTV7Psd3E7E2YyOYq5TUs+tv65t/9K8qDpeanv5j/cFv/h90s/mSHrCi7wDOdj3q8cVGjxgHl5tBa+Y2I9yzD/QvBdzcHnWH7/fM2wdsOzHmJvjNxKG1LrVojVE9565IB8olUiWT8VM6jENi9wJUcCsfTEfSQR6Lq7N+nk8H8MYx+x5rGIoKdkhkzAgJmopgtkC7JnxDajPj8wV5lgdfuEw74qlh54U5dOFF2mY5eqxOgm7t6+8Wnderim+TmDjpsWVe2KzXyLgiPsbO94jO/pcK99jhnjGwxzaHw8MYmVnXZta4mShoGtBhhQ1H9BrRIbEDRJgTJIVUicFhIMMYPjCu7tnT7vf3OrA+z4zBis5bfLLdjMyja+anFeD8oAvqVrR7npzZr94zdl77Pz662WnHWMIMhF0gR0hmZv2xh9f0u/u9vJd6fX1HuuPdYM8740H3d0ftOXQ+os9CvLbW6C+5+0L+wJ7gzofAHBT7z0189eagO8a9caukBNzBvJkqhEjMw4ve3Mx6yUHxT77c6Yc/vtP3fnijP/3sXp9/tdOrNxM0FvZgTQvyua/nBNiZGhCA8J+h6dTWJHAbyIuBhYgaoaKcEgo9db539sNkDOQjQ/kA1D3IPaPzjH8nxw/QOg+oIAy3ZKqMd9uFgkXQAs4MrseC8+7jtsBoETwBsuqgTuH8pI3KfAspRAJSCkOQBq3ug94I0Ij41mU4adi9G+B8DUwj4lSXpI45Ssi5EHdzT+1LtJL1cL7LDX3Ig7Owv550w7u699qO8R17wiPzNh2QT0AoIk5pIndJlVJUOzCbURdCbuwi7GO60RlSBx/baLHfDOCc8rMWYt7gOawD81hvcx/o+e46mbeCH9cAlBFGwmyOAZZQRpQ0ERcHYKL/DNpZBCxIjjqqFBEkrdct4Bo89izHguye22ztQKf0fJaFPtYDeT3H8l7mw+ID+9bj/k4H3ruPvH8feU/1mjkzNhdiZkaiw3zUAXzXT+gm6BsaaQdkOkkihX+QLYIc8cBTvpAcN4BlXORtHaj13evAIm+bUzzjIu+5GrKCJKXTvYDUfgbctwMokO+dg3yc5QiMTJdeLwU8Qp5Td5wR+sPQLXPENR+Hrpkn7phPdnyYOjLfHtkjGW/yno1x5rE2s/ebKc+UPY+Yn2lbxsxQyezrxlAqa0Flbh5IRxViratp2zkjnX3YtBBX1okq1aHqyePH+uijD/XRxx/p+bPnzKVbjeOoxJ9hnTJl/0YWpSHwMWtFOI0UjZLQU/CAl+V78Jft0uA8oZjn7h37zh3vUf0dlXl4RjfbkhBgbDX2AQv2koKOEUEaenth14D+Qw1ZmlrHN096CnU7zGRm9IysnC1sdfHosTa8r64fPdNw+UzzeKH7uQoXCPML81oMJBU8AYm9iVCIG6M3xl4zPWQqtapg30B387UtC/FaGKsDMq6iaM276rqutC5rDeRLsALQZplDodyzGdyzeT3i4KMdT2c3jLVqPQxsAIpWOGAoqQKjLplOV1BAbRb2CcEnLQjnoJmZoB2wS8xaCqzgGWwSgoW0AMmCONSigUW3ki4I5BcFKfsL27NHox5dDQTAoNU6NbD4mjXNihAQchnd9c89GvS/+Pal/uD2oP/dd6/13Zcv9dmP/5QD4z/mwPiP9X0OjT/77Mc6HRinMouynAyXJU0Mx0U3uuW2EfvGD5wEl8au10JkoIlagIu1JwztyXZZmrhBC0kA7RHmYwhEpk6Snw90h4Jew6jVaiXXHXlpuuPA+O7ulsX9te5vX+n19Ru+2L7RlxwUf8HB8Zcvb3hh2rFpWVRrlYPKQXzLgfGRVTzgUKAbllnSzELgg+Jr6Ow5MPZGnvFD/6Pu7u51ywHb01ef6nd/+Pv60aN39AcffUdte6UCbaHoxCaioadtUIZBllM0RISG1agNh0s+vJtQ/tYbIiZMy4QYOgFE5B4AWdtNCZ06SunDE9d7yhbo2elniEqdA76RGijDV+fLKENJPVlv5N/Q/SYTxS+8845+5b339S0OjJ9vttpGCi6q9GH/3+ngIEq+Q0G70MMlVJR9ODHyZmw2e5A1KRAmA9wMZSKfoTg91SGwTAMUJ0BIAridqDckiaFAo6gQU9uh6NkY+tefH/VbH7+v3/zWJ/otDox/6Zsf6L3nj7UiLqp5oXNjUWosXgvxsdi+LFjTjsWLw+IdL8+3TjWCpwAAEABJREFUHDpeszl89fperzgwPjCWC1pvoLEuo8asGqNoUKG2yP+8nXdPTWyGr9/sOSi8ZaP3mkPj1/ouB8WGP+Hg+I85OP7e+cD4x1/c6QS3pLf9wPizr270xetbXbP5cOwulvN8CGyZZxZQHxh34NB46gfIR3mRnZkjFsaO5wrRrwADOhY200GciomZIFVI3WZZikpJVafEYfFm/8UzPf7agXFCrxHPBd+tNisNm7VUAjITC/mRTathgt2Er2dCYVFg38RHFdrjULReDeovN8xJK+aqzaZy6Dfq8eNVT7fbU/n5swt98OFjvfPupR7RNq5Dq01qswUuiwZYq0zygbFpPHt8oadXF/2QonDYurDQ7HghueYA+Na/KY5tdui/YzPvv1t7YBWYzgvSgRe4e2x88/pGPjDes1M/0ibGXM3QZqx6xAvgw4HxBS9G45AqtCkW0Ba0lBTB7fqigh1fMv7/9//oC33j9of67Ed/os+/+InueKHZcpjycz/3Df3Gd35Tv/1bf17/wl/8i/rNX/+O3nvnXQ42Avs1BZE01pVGxvFYi4aS+Cbkw8xgFqVIW9OGF/UrDoyf+pCGA+OryyttODBWDLojTl9zYPzacQu84eD4Fj33+4MOLNCeRxYJ2YPn+W7SwsLXWJ+WM0jR9RnGQZXYqMhViPuIBFeawZsY0xMvwR7bPeag+nq10b4M+tZn38dM5gQf+kQUZRYFqSEjlYzFkqRhCAX9gzhLp9i1t2PTgXlzvRp58dvoyaMLXWHLLXPUelyr1kGCRjv1pmdKPS/yhqZ+RUPuRtwumliPYSO4qgRPeHUcP8BzMmGPPbrdO05YA3wouyM9MqZswyP6O678m9w+MHb+gD1c73av0Z7jTToiFGHInmaGMqUABD/j2Z4H5qJ9hwlfzV1W0zvAy4fXO+LT8uyI5xMcedE96h7f3rHh+v357+v/NfwN+fqF3T+v9/a/qEY8u2xb1lqYA2uHUk56B7IUQ03GaOWleoV917q8WOtqu9IFL98rxm0FJ4EQNvXEjlmdT8oZoRoJBPaU7MciqWaq2n8jPIH1ymnRqiZxHKoZHb9I+AJI9TLVigj1H1KXk0fSniWUZEomaQFIwaG24yfPbKECRYPzppPUF2KvFnIhK9Fj2La3Oj1YwIlw4xnQUa4zUB8RnZ+43M8++zp47NjevRs4/XYBeZqBtzLH3cIHIpEXdTJtiaegLa2YH33w9ORqraeP13p+PjAe2Nt5vB0Zwx5zzi/sm6RFnh9KNvqb2YLPF83MewfA8bRjv7FnDT4Q9wfmyCN7yIm4OEDrnpe0G/ZHN/d3/SPbLXHktefV9T17pDv5w9P1zV73rGvi4Mjz+AUHLxfrU3xcbVZ6h484L5iLfHB2MY74Fj9nkW1d8NcpDlIlAfySAEuaJu+NOeSdkCcUEva1BtMya/Y4Q76Zw86FsphzS4YCGh3CfjyBbQu6+gsWL1kLe23/Hyo2T9P5x4TJ216tNU2MKdOdnYf+QluLkKAvZO9/iqmkSk3VoWpgDqqMH8MwFDmtpUgK5pUFeaHA+F+ACbknxvERux8ZqwfmDc+/e9afHYdmJ5h0z8HxnvllxicpqcB/gCTDTYlfG2vvBI2FeWhGQc/PDVt5rp5J3fcWmgfmBetUsE9Fplqy2zrQCcl44Zp1pL/nF/cFTWv02QxV23Fg7RhkHy3EiGVeCNKwPCDWEhqhNxJ/K2BdxTwRWrEGjUCh3bjmL+RXFHqmGpU2eaRUqIId6aLEj+IgoBEAC/rZB2o6dZWU+COJTQELOtqHgljJSt/sEIqeDrVohQ5jpQ2/RdBOOroev41DImvpMHa8AT+WDgWhIkKWuzHXz8hi3WfkEvJ8/Plv6YMf/iX5uv/4P9Mf/NJ/pAOH3YomusE/Op0t69IT1uLHfFi+ZFx4jgND/mWhV3xoueFA8b77aGK/NOtA3E3oxY2KgU2KVuuBA9i11quBciqxe8nU0O1e+niy/KuxyuPvAVarQrlgg9SIriP+Gbrepcvm/iVTkQVI8UBf6xxCZTn2F9v5DLYDWXAEgMN4X5TgFuInkL8J8YmVyvvjBpk3ssydZ61aM/Y32GO9XvEBe6WR2GqR2hPfO2LddthhCx+mHYjpI+D0QIwfyItrsPwMgBXzoP1YMu0OHYmLRnutQlcyBMbxuOODy712HDzt2cM3xnEhHrfw327WujBwqH25XcmwZd+5gjYoWuC5493q9Zs73dzuoTF13RqxJoWE3g2Gjo8Dst0xbo37+vUdB8b3HOjudHNz0B3vxt5bHjn46fFKHzrTPbBbw2az7thbXoP7msPil6/3lKc+XxQQ07zgabsyZeiO+fD6boH+zHvq1A+If/Tpnb73o5t+YPzFV3vqj7rDjkc6zThsQVASMWxFFqr4rz9Jkcc62LcN/AXHG991PQUPlG5j11GUReqg0xUhJY/yADQmTQ2m5t/jmYDG/Mw18KTebXor0EIlN8JxY+dFE3PN3OVpch3k+p3QDqAXeFg2ki6f0whaz5BJPlMCwhCpiBAP+YIytJcOcBctbyFBeEANat/mySRAM3I2HT2fMzc82MY0u93OOjo/o/ueA+Jb9tl+X7/nHWTHvD7R17pllw0uAVVoZwZzfVFhXFbeWw0F2a3k0unK4v4UbL5e34ipWQt2XZBpwX7zGZzv4DZwFxg/yGy2ph8RigjJd4f+EOEn2xlLyXPCRH9DpyHEoJG741B8e5u+Yek8Fy2OLcC+b2BHhmotSsBsGwEyM79O80FHxuvxsNORd9I9791H3teO7EW8bs6sVVDTwhifwN/zHuf/HG6h/wL9DubZoYkqhLRYoYgHEHmdLoRfzvZo6NbBZWT0bYAUcQKZjktKT8zuJnK+oUvS3A/k5UxHpCzVpw6KUwpOJ0Y5zkBXnfBCD0QJD+adptu7WTe3E/PKxNnRpHvKB+LnyLp+ZD8zMX92YP829XHTNJOfibsHXUw/IpTYvJTS5+hxGFgbRq2Yh8exqhTm0rN+3R4hxLf9Fs0YsVlA6gYm2SdPHunDDz/URx9+xIHxM205+xnHlSrvdopUABlFhshClSEV1Af1oZAC0Olq0HfMNmzXa0hn/Lrn3XiH//eew60ze6el6+X5E/l6fDfM2SAXCvQ7UeXZOiV1exLENrtrXN0odMCJ9pVt1VPkiKwa0Wf76Ik2wOrxc9XLp5qHre6WIr7xng6MIdbtRGpV4EiOG9qCzkI8NiAiVIhxQyCf+cNWBdkNI7KtctAmV1qVFesXdiRvuxnX5BRSVgxfS1U3qmuUyiwq1NU6aBhGOg8qmXLcHQkG5AAnaasqJRQRGEs6DeSFw+MTWJEJ5COwJ/K8eLi8QMhgITqIC6mgpIENxTgWrQaA1PlSEh7Y3P0ImAVHco6s/8l7W/33X6z17/zoTv/ej++1hJBx0cwG/sBAf/gNXB/G7jiQ6oMcWRp0ugMVikBf6GcWZSkK9FSI5tahb750usx3YYIIECr2GSr4Eei+aMEpMxPkjAMC9ErbahyxT0JHWqwoDVmy81G4nr4qiqgKB7kCPHCREdTeN8iYpuU/EKjEKXpSSUMCkQH/xuLOCww2btgmIhRxAilkW0+8mPk3SRq6b9lQ/uXbH+k3r3+k33/3V/RHL76tRO8sKQfUMDKI18heK93df9ECXfcV2oTAK0UlDakMAD4hLmifcPzEhvCbDQje7YNuC9CwhwMWt0PRT3pb5kxB8IGaIgLIzssvEJdMCI/WGz0GnjCgnF5Rd0GcrvHJaFkgBxW7DiGQAV5I1vlQ6vZaqHsAywKiURQ8YcmTm0xEKOLrkIj3UD71cn9Y0sF38ID7Qx/8kyVk+KS81K/np/p+e6ov4krf1l4b/L7NURvG2hpYYfuB2En3R8ZOjQdFdW7U2Y4HXvDu7/dM5Ac2d4dzOvEVeWYD2ICFBW/RgQl9fwZv4G54OXjNbPOGTeT13YFD34Nu+Fp4C3jDecdGwnAL7eu7vV7f7oB7veKA8xWH0zdsYPeMJcfT7EWTuF8A5yfic6LOefvY9R0YF80+79C6/XkItZRoVVEu6StoNw7CxaIscDsC7XLGyKTdzrUq2HDndquFBYe1Sh4bR+amiVhzXAVx5DFoKI7rDP1TKXWwlu3a5WVsIx1xIrk+aXefFS892+2o7cWo9aZoNYoXDQl3iZBTGUJlLKpj1YD/VhxUrMYVc9mgEqkQHJBrxk4TY/ThJeTohZZDjpmN/GTwAstBwoxCC9AYM6KfbeUYW8gbLGAiYMnoOtWSGomZNfy3q0FrZBkoF+IO9kb366+WnhMkF/2IjePf+vGt/kePDip8RUihE7a8wKZXV5fabi+0Wm14IUSHrOgQ6t27A0IJz4EXJ/NarSp2qbxUFurF/D/rwGbrno3W7e0N4jdtNhs9e8aifnGlYRglKKKOJuZLx8xEjEzEwMRL0gmOzGlIDL8ANyKUQCQlp6HT9bWUaupcEe6hiFQIcAMQ4XopIvSjpy+0ZjPw7Oa1Thdt1At8EHoVrHvqR0T0atj3tNedDRIUgobMPPkD24/YcrUaZSilGEP23cOc47VyRve+2Sdunfc8aZIZqSzYPAq8LH+q0z7Tdz7IG3oe2WZixeN8x0vBjgOgHXbcAwfizXDEvjNjyjLM5CfqndqpJVMF+SFD8UHrrhW+E+upoeHXhXwDSJHd/a2P+1nHktApJ4hw/xM52KrhbPN2HP/N8n/V98f/CptIf2H/r+hqeS4UlS+3m+bCekNvRUolQoF8GXlOpRCXaVoOxpXph43H/Njo22BqsM4zeI02g+iZEarIavuZDl3O8i2a8YXAB0UdrwbxmqpDUSmplIQYighBQoKALQY7GUwLVq7u7Ul7ghtBX+fFQ1JEQAugvmRBnqKEfmRIOgNJJiWnxqctgaA9KTuNCJ2upgbzn4KtJy3U2e62gfNuN767GQoF06zIUDJVMhVheKALgm+KHZ9HZogbv0gVmYehYCPAcc8hysD8sxqqRuajUopEH6RT0ClLyP1njOX4dKzeswnfs57tOPQ4Yn9CUzSjT/TUY+Sedr/k3nKwccfByD2wJ86NTzjLNq8RWiHDZj1wEANwcrhhPtxSLrSlpIoMxTKDVw3kayYt4iABKYkdF4cSzH2JrKmgz4AetVatxkHjcALTUbgfKw52tgxBGZJKHm4vNeU0S2ehRmwZzwCqoH6GRLYTlMxep69dEcY2SK2FIkIJXimlp4ioMFHkb4aTAdV6usi+X8ijoaAA8CRwWx8/i+a36awFGQ0zqevpJpoZ/yJtmlibjl6rmHMaYGIdl3q3uVwyVRCKG12oQV6kRlYh5wnE1VrD7gt0zXcRLOWNW8H+dUjW00IcFfxa8UeVfZZZJWXHtZzq9khFBPWG7GlEKAHLYXAedvAyP3jZbRI4UsVPI2C/k/S6klIAqNJT50uEumw0VhpqhrKECilNyJDyTynlPCYq8VI1EDvD4OsXAPQAABAASURBVLR0Pyf44jon9AuleZXsebzT7eI01KiTeopvvcX++R/9i7r6yXfk68tf/Ov6xx/8PVCbi/APJcJYvpJIQ170hoysPySg3bofJ8abfekPlEf8Z1/LFzZ1fsa/M843NNL+ogybRntAM6Ko61qLVui3Yuz3PcFYtV5VefytV0O3r2USV0Sga9AvVNF3oO9AWs92zAyhzBlIzndEKOIBUhBBpcCfTTNKNeSSQjKAJy6XMku3f61Jl1BE0CI5duazftZrhoB1nvwiKeOmhqHo63IV2BbLCUSkgoqs0fUYSccxiNnUyJ5xYC6s7A0r4eoPZgvr1MIe0/lapAH8YYAHctWhyPlKwzBUrXn/8t5htRp6/FTjmFemAvt0CKG/0P0EiI9/qQxwIlTBLaTBzk/Yh2oldMpQlaUo4oQncKRQllCxHGPVCKzw5QAU+HKrwLfSfwVOBdf2u2f/uts17ZgP9gZiiGmZ/Xjr8eX11OA4m2mfiSHPFbbzjO0nBvwDmJ7nqXZSRE4XEGf6OHXZLnb6dbyTFSSrkSnkBJDPMrosLpO0sU4pVLilgEcIEc7QBDvAaQMdoIP56XwFfc5ZckHWQNLvr+cly6OvXaZjWPBF6wD9zgWkr3elIzf9Q0kmAqVIpZ8iWfx2lu2tbaikCp10NslP6S80dGDOO+koWW8wFREKMiTqGXF1WiDTzwR7G9X9pq3jU3CKCjJQTQ1Pbvdx3dehVxuDjCUzTeuXME0c9QAR0fUWaWOyA72T6/IjzyldIG0qkvHUBdGfvegfEXowXwT5AAUamP+05hFbjq+GUcwnIvQgh1OKJz5sMhbGbleUGv1TF7JAANJdVrLdvqeyS7TTz0+sSu5MyU1nWhZNKBIRighJhhOefJ2Kva+LBld1VAqm/TVycv0JgjygAIv760gWkKq39xklIjq2mzENthLnCQ1YGNtLH9u2ocDKSBVArAlMcb3N86m4TCUilBmMS/DKGZKUuaRQHylFhHydns6dhbQAch7oedpA8jxWh0Gr1Yp1Zs2cOyhLnuJGgQ8aIGY+pyfoFZCBwvmG0Dn39cTjaeK8bM877G5/r/3uFrjjWOKAbgtrp+AQJ32QO9El0SPJ0+BbEaGQAD/VrwfWVqMDta4zkO13o4FbpRTm4JU2F5e6vHok/9mNRxyQr9Zbtax8nEwdsPdhKeQLFoIPtx6uM9FAAnX4s09xBYDp1QF5EzzrUMgX2oYMPsRX1vWVxrpWyVG5GqpGLwC1KDLdBcNXlTqoDiPgfO1tHqjepDtNcMcBnEJbJAKrDxAvul4AnBq8UBx8YMVLgdNDfymYNTFQFxYXB1jvbM6pHni1hAaCaRwSYeFPGfnxd9PCLLeO0P/0wwt9QPv//E9u9AccggXKZUkluAEdTzT+4rPn8GkHHH3IBe+Ft5HFvKFjmgFySfMoygqUk/EXRkMDAqRIHvYiI8ebpgKvEbsN6J/kG7QW2haUmTkwiwgNtDuYS61CcM20QUW2sdL2CuoaqoeyjqrjlnQlRQFStSQDoXZI+C9MWJPBfAgG0ynwtxyBkBOHLUc+/1qOiJDtkKXKg0pcfuk67PYa+Rr2e6/+iR4x+f3tb/7zun78QkMZwIcJdCryrjajthdb1XGgp5gsZmSdtdCnYQfIKyJVsqiAbxmqbZdGt3Ck0OKJ6o2+4mUDGsg44YcZPSynaS1YgB7nZyixZyaEYBI6/ZRIDdT5N2d9WPx0c6HHm60ec2h8Oay0ysKhV1Pgh2iiFw9uiKoDD/OSL+RffgaMBDtlqENAISJEcgbyNAZyRISCPOKoX9DqtEkVtBloDxAeoKb0y/G5fl6f6w/ax/phe6wfz5f6ZHqpkXGhfVNOUo18OxaLaYSUpIWYdjnjIW7EgdzM+eqhw11/iT7IL9J3u5l0pp6vgLxU30Pf9bccCF8zTl7fHOQ/B/CGQ+Nb/5NT2j2mHR+GifExzRP06b8/6HRwvNP17T2Hy/d8bTxopr0xNgQ0YmIBZnw64d+Z/h5fIk4b/mhOO96ihk9af9jitl4osVdBr6Sf+ILbfMDIl7zGGNXbq+FB9cl/of9M/ZKpuRRN9D9Al32rdtDYsVs9TouC9rFvugdsWjUQn0PJnnpsFZySJewyLch3ZIGY0GGGL2Ijq3m23j6wad5yWLy9GLTihSBzVnAE699EKtlUoJO1qHg8rtZaM6mv1xfUD9Am9qE5IVO3LzycN8wcGM9stufdIuf90ub607zYZKWRUCVTESFfqO9E4R/qwiXSkslcWbRF5/6SNtSua0R0u83oONN5AUzX8Le/POifHEK/Pe5km4xDYZGq8hxgtAOHNHvsad+GpAg/EYvGJFux52pMbTlEv8Q+G+wTRTqg4w0fHN7c3Oirly+JpaPWHBg/f/5c/vMU6/UafgP0Evs05gf098vD2UYH5rED88RCPDWp40WEEh2zp84H9epXszLI9OA3BdWR6vj2TTnlI9wgRYRahn747F198vLHwku9Tr46Cu3kH+hZBlEfEQr6dQgQ4EmgOONm0lAEoFQphbgbiJcRXQtGE3o2LRC1DxxnE/F6ZG10XBhmbNAUve9Qa08j8L1CGUWlVGUaCmmqoFd13MHLonht9W+NdMBvO9Y7f6idiL8ZMO9m/uTN2yCuUgJaIVRDndZlFTwj7J9gvDd5TPUXPRiZzsy4nvAzHZT4xWuAYRhKjzvLFtQLe6hfoYcf4/8Hw/9Jr8unzNuDfGgcEfZit5F5TbYFohTqA8GckkBDZtntaJvtidEDulqezoaH55jF8Y6MC+C1d4ae479JEnKVUtA5FQFfcG0L++LAIftEH9OIIhXmiWGo+DJ7PhEi6RMRorN8GRezajnbxmUrA3VZboPn9gj6uAMAVyVF0ysF2titIFOEW0BQKCLl9qS9Q0IxUgLHEBHQAE8nm5gvImCfZvakpwaX3GYbYVIF1RFB31TJogqUTNVSVOBloFnqmOpXkE8qozgHFWxmmhlS4VGx0zhip1XVmgPatfcQzEUD8Rm0iysB80po2R87Yt//DHyH/5zajyffLyfZ4UeXHns7/Ox1zAfFt6xlO/oad8HwCVJBrnEo7JeKrjgovtxUXZBuVoVDq0JczVp6vKr7pKKv9aylyPJ5XDienCbyjkMSx6nReoEzMvbW7IdXhnHUChiHqiyJrMiLHCGhWSgzsSUwlJ4mNEomfMSF7fBOBFke3KLlZMNIDeANWZQ0BC8EAlLqMjuVu1OWkj4FQAbj9rpFInZn5k3rapjxk23UqG/kHQsI6Ru5G2uDNBM0bve63WCwdDz1dpog2TSjn312nJoOrFt71qwjHzephlZ03COFI3OLRaz4o1r/ioxALSlUU0R0SaEu87FLZmiypVBjjEKo4wT9Cz6owACMHK6NrDVjHVRr7TgL+F0uGDYhAzaZDdjMcouDvzDQFlGUkbBFF2R0P8SFXSgiVDM01FQtofL/o+vPerbZ0vs+7H9dq6ru+5nfcQ/dm93spkjJIilqdMQAkhVEgQPHcgwdBEjiBEkQJGcJgiTfwAcBkqN8AZ0YjgEHkawEtqXY1kBJiUJLtCmJZJNis7v3vN/xme+hqlZ+/1X38+5Nyq6nrlrTta55DbXq3u8mX4pUDvlE8ELXpB7XtPrOuMjU90V9KdAOSdloldZW1HVFA+0rYtAwsI9wuUAstFyWsyKIwXUFWaxJ85mNg9+oEqwbrOcT/dGP/02trn5ayabxJ7/47+mTx7+tyT6DmGkkHUqmSgZxQ3xKxP7MO1cFZuZzAJ4zdjAfv5rYr/YvZJT8mY5lmpBhv581Mt48PifWLPeBlVBWAY+E16Jrsgfp2h5ijc7rVacj5oKjdYdti3yhjhO6htyvYLuuJHZP5E3qgjY1ELG4gMuuDyW4Cb+HVFwzwkzoUo1fFrxK3TKPCxmlgi/cJ0Ky/CP4Hu875vuJfceM4txQSAn9YSTH2TAgew/g0x5/d9AvoCCCgjTQvwDdIOYEYBXonxpWqRWwRnf7Pek3I5N5R0hZpAJ0nbBNqoNgAKUr9O21PlrxDrZmb0VK/mg1qO87ub2UVEIk2HsS6sKVyC0u6mnroLHqoUGfoU9RxJ6ziuXvoQEklQE/AQkU9BvQ9eio19kpPNnPrckP+HBg3BXkp4vW5D2vrlyQtGUu8Li3X2s41kKzSBGM0CHelpjbY+MdMHqsM26X2KrtAGpPfE3UvRuT0PVtH844ZYLQDINKngHbdK22ZcWXlJxXVHSUFruEUEklg/gPhdRA4C6g5apLCVLIHCaNLWuDVodhZ2cWbGiAQ55uPLkhjBve1VPz7na93EIGNB04kcyq6DIB5Jb6BQHpyPgG9NCX/okeBrKulS/rbNkMFhFR5Tq3PYDldFurd4Hevls7PCL8SIqhiFhSOa3QmrXYfGp5hKO9ESE93O4DOvehAvVA+X383NLwQk4UVBjIxAEyE1+lsgDkE4hArgCXG2nwT5V1NVSEsV40SeBwk/ip5TIjICIUtl2E0ikQAV1JTTfmAMdWG//kqVaWgiyFMdOpI8Yz0tVwZG1tOSkiAMktIWmBENUSmAbb4PdBa2mSY88q69GgaYbRAgQIRIQsa2Qe6ElqbSS0tbzgQBeShyIV3Bhl4bm0BK1Jn8WelML1wENKtt30o3fLBn3owpOiMyRudnzZRB6/HCGhAw20RwT2ShXshsToJbX312aukO1n/iVSWQD0yizgJ0B7whEalvtgOnhXQEClCkAAnuSpCynpUwylkC8K8opoje5ZhQzwt3091mbmjdk0DI0KCIebXgr+lmK0xLHhd9DthvOOzZ3u726WA2PeSf2OztBteF0JFebNLhNdUokcFuNrctDjNktYy0Zz+qCLuCwryXIbl5zrshQNw1pHx6fMx2d6dHEhg394lSwaM0xGFY6OivZKn0ZI1PnWuytkeRpQZ7pCGJcRVQaqwQnxoByAxOzNdDpDXRq6nv3zkVbI0pVBueJQ0JVdFhUgoqB4UekGFRadQofSd6JSE1HjF1CnWYp6t5FGNBaasMbIABgR3zgj+Husu2NR3vBSsCXds+EYiTwHHlnRLPwpX4kmWaRSUl2fGrzBYoHqMkSTAmX/3MWg/8v3T/UPLvf6t398zel6lWgJcJIFMXBiQMMHxhO70O3+nkVtox1fC0YOhcz/3QTBopaZKl3KC6h1VRaTQ66DW0OCJBwoe2eFwIkwQ9dhzE4ZuAAFZnhNKDQD4ur6XqvVIG+G6Am9GemlyGwwSxyi0oKwiR17HOI0KCtCXV9YnHsNpHTRxCidWDgn+Pvf7lGkuq6o73uFoAV/H3o52DNCBb+4vUNOgTFh+29dfaG/+Ol/qU/PP9B/8b1f0mpYqe9WKtCxHeimgt1XHHodc2DcQ9vW9UvADO+KnsK/4kqYlpLqoW+8Ar+IgJPegdDYA3Vq/p41YpuxvcwQJcSGaRMyMg5FBTplFCUKZ6SkUEKzo9yXTsf9oHNk2bDnAAAQAElEQVQOiR8fn+gRB1BnyHmCDivaCgQSYgHA1qyBSmzBhZsCd228KjigH/L2SxVsBBuF/0LtighFGPR1iliWKXOpr9jEIK4ATCQySVKlhJ6We/3J/ESMQP09/ZxuOJ6yCfdT6sfzY/3izacqHPLGXuqU+LtTX1Jp+hJ81fKZqaDOFRPCexzetV8Dbzkg3r+D280owx0HwT4s9gv2net4yW4Hxrc7Dox3urrb6Ya6DSet292kHb7xrxD3+Mc+2nFot+HA+IaDP/+7V1d397ri0Nj/2ftIrIkxbr0rylTGhWNzT4y1MUDZE7WI1YbjFJkrYN9gfhnElREqiW7QjPt7+Z+WqBwYyzSEyx6ADhVosULdRB/DPrJ9aduw4dyy8dyg98jGVNQPjL+BF/u+X2zad0XdAUpJ2T+gaebA2zoZJvxpHhUeQli398xDR8e9ToDBB8bBa2mMypyVpSqZd0qfygE+q5XWPjBeHakkR5GziPtZi20n7ZHN8k28bE+cdM/bWbMPjcm3OvSYgAdbYRnopGwnKZCoyleEKAHOkMvMFjvHq/4wbyBLKcoMe4i5Bj7oVqHQ9KJfAf7jy9TTrurD3Knr6NN36oCKrbfM2bvtnhfMqohoMpDIF2TVo/eAbdYczhyfwveoV5RosXTHx6mr62u9fvsWnfc6Olrr6dNnOj+70BFj2Dwsc4XYRHyMniOcOg45HNoTAyNznuUImBm3QcEWlCMCmejMbRzEJaYW7STaspBY/6KSqTS0PrQFTeRH5rev+GD28z/6bfXEH7USfS2T6TkOHLJ6uFo/0wqwqMSeMtimhxeWiFQAHbZf9b3W+KMQcxJ+gNgMWF6n1tlr456D3RYT2MB46fkMXyQ6RIQCegaXS5p/UZIW2s2nK6y/CG06jn+vtfeMxS1jeW97MndPKGR9zHs62Hmi3vOl+3eZCnGhD6SWvBa6IzKPyDaRPtCYoTG3MVqRJYiFor4vxGBRR1qQKSKgA5CKnCEjlZT3sdHfWP8/VGPWo+kD/Yn7/458zcS+ZZ6QDZEVEeALCPKLjNbB/Ed0azHKXGV80cFtLUXWCjSZSWf0QmRZN/Pv8EnJIl/m6TE3YjODab3DQw/HuHXrMpQp5AjkEamkEPOHgdiD/ww0GSSBqkT+Ap9CPBTy3HSpgBQRS3sJ5vyiAq/MsPhScNMemcoAnBpcRyPN1EcD593JNmlgGawzQFaojt6LfC7TXcmjQLdkqsuirkv4FxXyCQ8DKGpXlagS6LSHQjrQm8mJuqR/Uc9ebcUByZpDonVLB2KiA/9Bp1BXQpmhEaE22LutUcwzTneMgx3zo/2E6Es/niMVjut7PoD6I+fd3ahtm+erbOsIYb/QivnoeNXphPnoBBmOkcHlo6HTbLrEMB1UsHPXFfUHnTOIczSaaDe9lDTQ1kOvz1SDvtOq7xcY+jaue+pQBZKWQ4IE0kqJQF2Xjb7TDn5Rgnq1dh2uIDVugb8/KHTmZbkyVDIbbvCM4AnocNmHEQFOkXVJ8lhYDsSZMem9mmPYqbDdEhNzk5OHQG8grhlDV8Yct9oc4TIMHuIY14sqQUaYkLm8speu2rBv8Jxle5mY+7u8J+M+ib4D0GHDLkOYQElq3sJQWEyCcIWwx59loGjx5CvoW/pU6VI9NAZia+g72eZ9R0xFafJ6fFf28bOSdQ4rOH8A2CjIp0Kl8XZ71YyfDU12CbnU4nIo2VLYqAM/cykXZAkgXVeWut4y2Vcud6kkFVdEKDNVSkHWIsts6Psl39GngxZoEgJWlGYoOEtZ+rp+0oxtRHtKShqe3P+U/shP/gfsF59IZx/rd/7MX9HV2RemooZLLoxrCGTIokhqqvBdbfsQj4MJR84c3Jmv+duGE2WWC7kuwDcI3hO4I/Psnj1iA8rTwcdVoYhsug5dkf8Lp9VQZBhI16uOl81e61Uv6y0u8xM+iQiVTOycGujbF/IG6gpti0HMQXIx0CNoi0hlFIVT9KMVmfGpbSUpG16okve7mPmFUoWYcT8pGumZ9WXP/LNnzhlbPECDTjPtM/iRRV3faUB269ITi30JISI8JNgo2iOULRZCbP00DEmazIWFtLAX7FqaCVuMOwNypHLYm51EmKj0pNAoXVGWIvM8Olrp+BggPTkeoNNrYB4rtCd8s0iIip5ViK8Jmyqi9e/Q1bjrVacBuemCvDO8QtapXw3kO9CzQZai0hcN4B8dDTrxgTF73SPmUfuyQzZEU0+6gt7JGlxSmDMXzMQVMsC/KqkCyE9zqMXVVDV6r8vefORweSSdqXPbSLqfZhlGUm5CrqqNy1pFRhW/Tp7TsFurh4NTQlNOG7hOXAFgm2Kwr4BMyYBpaPS90K/IWBXwCLwh+EqII9jJtOdaSSs81CACXHd/gFbk4XoSQauKy2WSdlPfiqSI2AjN6DHBxOkiuzFbT0ECMPIhIRsIn0BEKCL0cLW+yOh0PqSm8gDv8MjQvLAnH+LPdALDtNRluVYuKtQu07Xt27xiAo1Ca3r3MGo8dHDtA3PS1sV1h/aIoLQAzXK1S4mvDEFaMpXNZ6FAPHEZ1/oZ8Aa+qPgFUyKP20CRIoB26+GKONQ5gVZSzgwZxGX9JgJuYm4b2fvbJxCnPVUI9mUP3isKnRs+D27IPbCjdLhb5SGPUNwmhZCVFEBWCtwV2QHKM7Dkasu5d0QokDEilRESYFp0VLuokqEVvn64yni2ue3kFtdFhCJCqQVESs3ypF7vLvc+FMIpj+V2AR0kQra9B04MkhEgjJHbSKmSqS5Lo8urtCbWCLfLNfApmSrYsXsA1ssCZIYyLZ0EMfhgC5SAKj2pWyrJIB+3kSJC6RgpqaR/IY0kH6bjngJtoePYnRjMk4VHIGrftYF1uA99KEFahol42O+22m42wK029zfacHC85710Yp2szG0heHrehL91KciSgBRIDU0I8aSkd5dVQD30bGIseN/AML7o5w6FRWEYVqwBJzo7O9fFo3M9ujjnAPlIyfvhFIWD4nI4MC7MYamlb6Oir6+Q/1rZzFtGiqD2AOKKd1DZMzGTg1uoG5DjaDjSivPJ0g3K27utbm83BMSsdV/kX2Yku4Xt9l6XVzd68epKn37xVl++vNbl9UbeqG/Z4G84SLjjpf6edIsh9yy+wgReVLpi4avsqJHFYtxJ41babav8y4T7+5lD3Ek76MwcCmB3HR0VRSdtWcgvb7fyy8GOxQWddHIy6PnTY/1vf+ax/kcfnur/+Mmt/ublvUb4tU0uynmgGCp1swEdZl5Gnd9sN3rz9o0+/fxzvXz1Ste3N9qzOxoJDAcV3THNckcEDikqCJWZsiHdXjLV94P6YVBEcCgyyodqrQ3cDieWTMIIKzBq/EvaHV8kLFPn9q4jUCp9Rm05iNu3l9xRLTjJ78HFVcp+rc6/NobxPN6p1HudrUPvPTnW8apgl3t9/uVLfQp88vkLffbla13e3mHriswdUJSRKlFkmbqux9mD/E9Q/PHbL/W3fupP6LePn+nOMnCArooV66yZ/B5/bjm0u7+91e31jfw/VtthO//j79vWttGOQ8pp4nRTUtcVvoCvdXF+Kh8wD6tjqay0YWPw+uqWwyLoEF8jC341D+xSG8zYYoZCbanbsBpyBzIXXsoGnayPdMHXlQ8uHuv7z97Xz3/4kX7u/Q/0/SfP9e3zCz3CTkOVAj9iRFUmhdkLAHxGJomR8ugyvCfycCIqJJynyFAmovKwn0uWxjtEffB8AMoiXxWMj6pGj8lwPMAMH7HxiEhFhHiIp5ar6nnc6I/rY/0gPtAP9L5GcLgV5l+KLuNU17HS+9evNd1O2t/utbvdas+L8UTsT9D3S/Qd5SvG6Ms31/j+jb56+VZX2HdjH7LhnRgzluWWA+CXb2/16VfX+qTBjT59cavPX93pyzf3en291Q2H0ww7jUx6CMKN7MjzTm4HNPZCYc3QnRgjX8Ok2e0KfN/p4mylD5+f6H3g0flK/iWJN6g9upVM9SwK66HjhaFj41pUSioi1PSHp/3ucbK9u9V4d6cKBAfTwZyCsQUzqfGT6MidSuhmKSqZKl2nPD5WPHqkiUn1mn5ffvqlvvr0C11fXst+mlSFi4SDNTk2iN0RqMRhsmlfMabOz9d67/lpg2dPT/TkCbH3aNDZWa/T02T+SR0fp9ZHAIcQq/WgFW8HR+tVi/+Bg4RQamKuu7vZ6M3rK73ER28ur5hr7hhrG20Z447JPf7acdixxVf+94r3HBSPLEITi7D9bdNXdOZG31ApqaErKlkkhSb8tpuke3jdctj8lsOTV/jVYP++vcHH0N7gZG/EHReq7hnyRVZrPri8/+FP6ef+yC/pO3/oF/TP3/9j+tf3P9Ixdr282enTL97os5dX+pw5/4q5ul+f6/0Pv6tvf/Q9ffRtw3f19Ol7Ojo6U0SP3qHt7agtHyEQkPEb+Dy08osFcHSy0tn5iZ48PtfTJ4/03rMneorPVtjQem9tE+JsR7zt8c1+3ms/7/DfAWibpplwsPSBGiHCh9CozON7FvOttl6DmAsmaMw2noRsgerZFlOGEjFv/BG6E2JO0Jv1+uREr45O9OFXnwiC8hVK+hZlFGK1SEog5D9FSOFyBZ05jPnF808D54kxMEBL0FKJ3zwP932HTQadHq91cXqk89O1jomjNeNjoM0+7rG/+05sYjfE8jVj/vXlnV6+uQXu9OrNnd5ebXSHnff4t6JUwRBeX6zylnl32+YNNb4DcXkEj7OTtU6OBp0cDtGcnvAyeEzZ8d/3KcRE5rrohNUCuqWkDD3juO9Li8Oh6zQgb0/aWd4IOcZ2yLxFpo1jG9kdywmNhIYEDq6zXyr2EUCTvuh/pF85/g/k66f2P6+f2f5xMF0CmaSE4B+yXYZStEbOno4dDQk47bsi27bJNPRNtq4vKpYZGAyUe/pbFLrLENA3OO96Q/KITGQILFCbXhPjco9uC8ys+8SNBymdC/gFAnQRZgBCSSYiFHI4VVSdCY0JGLXoX6FNY8MIRSxgGoiqDr0sc5fUKyDCbediM9uuEs3BxzqRVtKZ1GjNXxCxDum+gPFHxsPo8YMO9lNl3puhNyOF2yvpDA3XtbL5UFfBgTv6SKYZEaKacVM1MhbbPMa4dd6+nrFTA+aySrvoL2g5lnfgbR0XxIcPhv0xc8OBo+vdV9Au+KhbFbU5g7m25+AlOaCIFOuQtGe+2zFX7onx/Thr6Do9Plvr28zb3wI+fO9Unrvb/pV5fWIs7pkPtqyRG2BCHoaLArvYb0Of6ruiAT6GvkuVXhJqmv4t6+Q9Mnpuso4eazSphJ9CtRmozT4dNLllmy02Jn7RHSzaQ12XjVcHvwaZsk1b7ETKqek2QICkfUD3o6HTGvnW9F9RJqEVj+HDCszoWIFgnwtp9cjfl1BvXNJSJMirR9eVaa165uaiDvqYFVpCROg1/8/EaGU+nWWdtywyTnfMJ7bHDp/u8eOOPsn9iAAAEABJREFUsus3pISUAgYdgq16xueq0xofDuZNfUgynwYhdSWRpVMhFdeMQ+x/09zZr/AcG49Rjpd79po73itsf6xN32Q9HnRxsdYj1uzH58c6OV43++pgD/t9YnxOxIhhJs+rgLoIWa4BWQ19k7HycjQTX1UjcbsjxggZYk2imzqcuu47rbtOqyjqFPLBfmZRUM5CHW1d6SQ0nYkx22pGr+rB4tqUOngNhi6gFVqR4g5SaTVQ7kM9ddzIM8GjEt9JW9GAPfu+6IOrP6aPPvtXEazT5sNf1T/9o/++tuVOBJ2Cv8TesMeHMz6cgFF7xv2M38TV4/Oh79QRJH0/qJSkNoSosq4MX1n2DT643YzyL/5HGgIblEyVBKIQ/wsk+YxUUh/goL4wMTQrIs2q9B0xpj9abvGhbZIlVdAlC2iB6CRV0SzV9mitzIO6iFSA2Ppg4yxFQR/beHK8Qn9Ct0r8e74xoLwWGDXB2+N/pD2Qr+uK+qFo6BO74gfyy/jCJuhg23n8isv4Lu+I8Q222DFvjehgfRyLO8fKJOIGqEJXyXasKDERdxvPHezBRgZIoF3BsQPjeFilnGYJuNhOC6hWucbVHY8uRcxIPWFVeuaYAn103vGOdschht8FXl/d6xXQ/v129gn391vWpj2kZmgB/jGDoVR18C/ojZoKBkNAy3XDqtOKPcCALXraXdfBy//DPTF/jeiyw447xqTna8+HTq2fx+eO+XHENntsY2g2Atd6T6w7M0ZxHFRoNb+hZ0upd4r22MGaB1YCaOeWgQoZQqEEnB5AEeQAMqAE2oAKzZF42AM75N4T0P43pTsG2in7n4uzI/arg2yHwMYK4bMqrwsTuCPgdIZaRQCDfIFnVs66j/MG+UFbpaEe8k4ottv1QroZMK2ZtXpijpoou+4BjGPcSr1hPthqRgbbz+N3fLClEeHZGJAGDi2Mi55AcSphC+zgfhOpwXRM1zKIyzK+A5cNVECO3tFgsTcN3K3G7YbWSiW36U3NZmgCL5eb4ywj7e/ukCKiQTIOSybzW2mQWZS0SdH+5Iv+TeYZy5DHLK2tgLdA0kfUicsIJCA5V8N596vNt1RTEYoAEtABAhqUE1mUoIBID/rMDSbmjNmA3SvzzEy7ZXJaycPBnb4GM0fe1nSoDegH9KOknIqyXA7LICV48SAPqUngcuF+ZFADodA7HPrR5XA3bOmQfJ1S4RtCTd5DapkNX3eATEhhmUhhr3YxNxjHuPanaUBCBvNwajX9I1CvDze3O13yvvuas7hXgH+A5jkjHvSMUMQBqEvyDcyMmJmJnxEbj4zZB2g83Q5UBWzp7zhhYupXg07Pz/X02Qd6771vkX+kjrUsIhUG82gQYliIrGCpEFohfPOl0zbGrUnTFB4VBG4Sj539fsc51y3nX5fyr4z3HB7PzGsVma1bQjiRqTQglmCSCRNusjKQ/fp2hUFIwu2GliBLMy58Wx1Ehm7FPHXKPueEfc65nvigmHfni9NjXbDfef78ib790bf0ne98W/4f/n34rQ91/viJYn2km1G6waYLTLpG5ivOjt7e7/QKP73gXfLV1Z0uOWO6of4WaP/U6M29Xr290RecW/i9/8vX1/I50hV9tuydLWOPgGvkSx8Y39xtNDNAVixqp8e9ChvQHQeFV1d0hMinX17qy1c3uuQwYlk8RjYUO91DbMPL4YZFdWRxtd4dC09hA0Ss84I+y4GwZ4Hdb6XtfdX9Rrzgz9qy2Ox4yZ8IltJJ66NU6UJbFtlLXohvad8z8Qsj/6GTXv/757xkHw/6v2KVinMSXPnFAOdPwIzb8SfTctVM4M9a/iZqNvuNXl+95XD1c716/Uq3PqBi8Z2gXxmhtTlO7XJAlwx1XaeSRREwoyVLp34YNKxWlEJ7FkrL766924jQUkJekGd02u/36LjDrrOylEbPfPYcDO+AkYV4ZrBMyOF/RN2/Dq5K8NbwORIiqPrAeL7X6VrygfERNtqwYfjsy1cc6rzUJ1+80mcvXusKhzvQO+SwzIncWQp8Oz2ZNvpzX/wz9RD8hz/zL2tfemRHNhwx4pSKfWCkyQc1DIwt9XccQN/e3Oiew7vtbsMh95Y+W203W+04OJ7xkbBvz+bv6Gitcw7rTo5ONayPFTm0A+M3BOfrt9e6ZSNjHws7G+rhgFr4y/YQdJYU7SPQv2jFJHC6Xuvi5Fgf+sD4vff189/+SH/4+bf0M0+f6aOzR3q8WquvEgG2ADav8LAdJib5ybYlptvk73ocZfSgS0SoRKqUVI+dukzsbQi1P9ozJBKRyNcMTes9obtpO1/h6bYAK4InIGAVe/18fq6P9Eb/v/rTuqqD6oIoBTfEA75Chi/qhZ5ur9UxOEcfGHNgt2c8TQz2mYDekd4zsK/xsf8HiF989bodGF9yYLxl7O2JI+tbke+WieHF2zsOia+BG3384kafcGD8GQfGX7QD451u7iftmFS4VSMU2EARCAXUJqVEWrHdbLAdDQ96I5P79X2nc17a/KL+wbMTPfKB8apoICY6aCY27fvC5rzTmo2p8yVTrk/4RYTMY0/MbTweibn59l5B/AXzSsAv0ImhLCkUAWQs/U0H+2VX1A6MHz/WfHqmaw4lvuLA+MXhwHiP3IirKnjRfybWRj5Q7acddRO0hHxFFxw8vPf8TIZnfJh68nitRxcr9Ot0elp0cpLtwNjjb73u0KfXmoO49cOBcdcrmZQm5sA7Nu9v3lzpxcs3esOh9TWH4HeMmS3zwYg8e/y544Viy0HvznMcfVCV8SfmCsC2r0I+KSJUMtUzF2VJUcEGV/JmeEO/G/pf3u316noHbPX1gfGOMThpZH6bMAAkFfKFHUjWx6ccAP9UOzD+Qz/78zr//i/oN3/hv6efe/ND3V4TP19yYPzVpb7wnH83qazO9d4H32Gh+h7w0/roo+/q6ZP3+Np5rggfGIsD4z2wk302MP+v18l8kOrXoaOTgcP3Ez3mkNgHxs+fPtHTx4+w41ojgbjFbzteOkZecPf2D18XR8BzoudJgzfbqCLropAi0IVxPdJvS7zsGAvOe+6lGvuBpCRdYK6BjatGjD3ih5nYeoCvmE+Otnc6v72Se0WEArtHdsooiqAsX0keULggwagyRioyG8QLQVhA4wMZqYROV4qGrtd66HVyvNL52ZEeDnFXQ6cVcWwfG09cI3awTt88MH7Fh6CXr+90+XBgjM3q7DkzebnMFjs7YmvLCz/VKpnqGaNHvBCewvP0aFgOjFcdB9XdkieWV5Tbml1CiCzPoViWfEAj1PH22gNDX2RY9Z2GzlBoK9gn4F1ZI0YOmka1/QBr48TcGMhQMgWxhmN5Z+xTGYcMZRV4/tbpr+q3jv6BfP1L9/+Kno4fYVcp8FeA1EU2/Tpk6IEOW5HwwiH4p1y3Osg20NaT7wqyGSi7bqBDB68CvYM4Wi4GmjMhi6jEAAWICOygJvOIHiP7lx1jaU/s7EknYocuMr2IECI2MO1MyhESkWddF5igBTheaJGgD/gWVxro4r4d/fsSC21BxSJisxmeBkFD7M+EDSs8DKAhu5StXyqzyCKY90gs7RkjlnkmVmeCY4ZWder+0BZQAeMb3EbRZBXIkwgYIWPLa96IDWyHBxihNQEz4PbKmEZhOswks3yosGGu8oGD93VON8SpYZxQEPqlK+qGov6oMG+QcrjSeY8XgkbVnvlu5wNjH+qRDqXTU+btbz07Uzs0Jn3v8RHji7mYPhNjfIfeW/ZaHkvWp6KB4NV1qa4v6oeigT1vfwDXIw3z66w71knLbJ+PxIBtYhtgDsxfkWm2YCangt39IwvbcZl/aIOh8QsdupLEaVHXLVBKUcmUgEJ7AbE7pBEh53twjpBv3XccMqYGt9PFPCoxMKPfxLwzM+eYd1ekvoT6HsBuXSfIh6iiPrXui9arTj2IhcqEnveqwiaIKss9QXePD7f4d8NcsiN98PG+lSftGANbDne9/uAKwQX6pc0J66GDR1EHr4Ie3M0+jvYSUldSfV9UupQv83MsjYyvPf7dQ3DnlNjYMr9537PlHWFv+9Ohxx4nrCVery/Oj9oL1NnxAO9scTlhk9GAjE0f5J+BQMGCMH2mBmRYYSNIqaB7MCYq9JsMTY6qETmoVomile0PDLabQsUQqVKKugS6ToU2qjUS9xNja8KGtqvtmyE13iW0wierXsi7AGS1QpY1sT6QdrzPBP5ERHBSa+w5gPS9L/+bevbVn5avq5/5f+uH3/8HSpCq5wB0c32iG+qwxs3IMQJe/ydNyBMRTcaOMdMDA1CyUwR2I+AnaGAm4r7qHtvfso+8x/4jfRO5E7wSBT0AFSX5pM48I0ORUkTw0HIRRzMGHCHq9cjxYh7G77pUICtsLa5ENymlJaPlCoFETapkUSlApkRNRdYZuQwVHvZzxWYyUA78TzBTHLXn3Wqijm7q+k49vIc+m81XQ9GR1z/SUhyhVXPzW8B6sctIXFj2HTbZj6Y3QbM2oKgR/AmfI44Qq4FjeMP+7p79nfOOg65IvfmuivpVoI+4sACdrI+w1xIrQUwByNN3Pug1SIW8At7sW28397rmff319T0v+Xd6Q+oD5Dt8tmeM1kZrVrJGZJnpS39iq6B7KcIUM20VGZK5r9NAUBp6xqXtA5oKB82WaTqsHVvW843Bc+Jm1BbwHnaPXbyfMt/R49bA2Bux24RtZgwzo2ODlp/V8nieZp5arrCVgAq4Aaj0o0g7jRHI/QfAdQANjY7ja4SH/bTD5zvyiIH+RcenK51dHOnouMcPxD32ZXuBLJLlHOHXZMZ2M3nLuPCGve8Dn4hQEO8YUI1vSAo/JDn5JghdGlTesAH0GU3fgMT1HYDU8uCDY73Nv8mBLBNKzC3GHnqAD5+IUCJLR3D1XaeCcyMCnWahumb4WDfTqdCBehOxPcALeEbUpSiRRoNsz5BI5ctZ8tn6tAK1yALNGTs3+WAIOyE+VOFUQeFuCV3oCgUpIjFdNllLSVn+kP+0XHSw/tW0Iei8CSatCV7JVMmQ8yFRIy5kccGILpGHjEzD/Skqgx4IEUGJO00jqUspggrsMNPfNpvRaUafJR2bHVt9m2tnP8E0B/oqFC2QtCiNASp1asAT2gvvVLyTQYK1IpfUefmq70ioQtPg6tDy1/Lh5wEqHZDkUGrJUoM9qG9PcLjR4UC7YfGATgCQlqH1Cz/Ba2nrjRyVvvWBGqkoizVGrBOjrjinu2w/VtroJec9N5T32C5QLiLU/pw2e1NySjkBiENnYl8HtDljYixiXwS2JAYdroBeIca7vtcJZ01Pn72nZx98S+fnj9QPw+JfDJkNQlmABOATlto0W0xVVeSr5B0b9RsxRotqw5s1cS622Vxrc3+l3f0tZ147jUz4bk9oliwqJeEDRFEkusUCIpVCvnCjKmVuLRB6+HP7A1Txh8IJrQ59jo5OdHJ6pkfnZ3riA+OLU52fHQMneusrKdIAABAASURBVP78sT769of66Dsf6VscHH/w4Qc64/wjhrVuR4njAN2x7t5h02vm7CvW8bd3W84G7vXi8lav8NMlZxQ+ML7hndlnh5ecLb2k7fNXV+2HYu3A+PJGl5zHbMEJxgRbSq2t89YbMjbWSaAcrTqdHfVsVqSRxemew5u3HCC8eHOjV2/v5YDYsSjsWJjahg5iG17WTXQLjYozbJjEgIykFgCetFh3NLEZgy+paRN4TIJ2gCetLBXHh0TqzaFPvn1w7EXgz7LQ/lu99ANOTf8OMB91GoYU8yPGhw5On3F040NKLKgB3phxxMwQ3/LF4PrmWi9evUSPN7q+vtaGw8/9uNPEBoNuBMssy4/rFBHqME7J0oJRCmUmPIsKdfhWe5Ty4mQdSh7aIpXWHYKmu2fDUhGm9XW9rPuEbUdNBKBxDDO0DIpU6Qd1/UoRwb6HA5i6Y7MvXRx3wj3ac8D2+vJKr3woBbx6c938QnyITorMBlmKvnfzlX75J/9Ynz/7Kf3W9/+U5pNzFeo9IY7wn7GdsJHBdTN+9aHLiL3227128Nrj3xHYESc7Dr2avHYk/azX0Hc6OlppdXSk1eoYPx5pqoUPAyOHxTvtiIsZG2ASemA5MhW+Fb+YL0WSqqC1Y/Fbof8Jh8VnR8d6cnKm9y4u9FN8Qfnek+f6qSdP9K3zx3qPA6/TfpD3URip+W2GkPnMxOAM/a8BTrRxq10R8AJI04C9WkpetIg0JH0T5M7oYJqTaaP/BJ8qLXj0ERAROs+t/hv5sa611n8xf0tX8mGxMR+APuAFvk4lcVT01XiqX7j8Xe35YrdjAt4z8fole8Spm81O/veD33BA/Bpfv3x1qTc+iGfTOBI3TY4mW9U9PnvLwbMPjb9ivL7gkPjF5UavgDccKl4zm/iFALKMEVs8FMgREfLVntYVcNxWdJybrpMm0hGwDWCnyJA33D5YNZwe91qx+e7YcSZtRCGxlozVojWB2x/qI6SIAKQK/cmxdn+vkY1w5WNI8IFBxJuIG5gKQRWSIqBoyCLHXeNBnsGieVhpx0vQNR84Xn75Qq+/esnB541svwldGNmqjYjkecm/LO6YAQfmkWPG1dnZisPMowb+9dI5h9/Lr4t7nZx0HBZ3OuJjzdG6aMVLxrAatGqw0greHbzNwP/J3T2+86+/3/qw+OZWt8h0jw+XeXbSnjG2ZyLfseneb2fKM3LOhHHFHsQIt3w1GwW6LiCFmDJFdz6q4Wte2n34cn0/6i1+fcvHhqv7va55cfAv+HYgTjiqAiEuP4AK3dX6SE+fva+f/t7P6ae++zP68MOPVH/mT+ru5Jmevv6xXry+0UsOKF/zNfIWGbvVqZ48+5aev/dtPXv+ofzr4pNTFuvuCJkLL9ihHS9JEy8QsMAmqXV7OSrqsHHfF+aFQix0Oj890dMnjxscM2fUNgawAxvjHXOx59WROBvrnheynbwOjeNeE8rjSgn5Q/yF5HlkIpj3HAp5rh3pP0LHOst2BJcOEjxqJd4PY3eGvuN5bmVsD/JnF8/0i7/3G1rxoTRMnz4RRYqUyEvR7vYI8qZfeUBDBmiKeEYqYyoiGiQxWphzu67TwIZnPfQc2A46Phq05jDX5RXjYz10WjH/FcZOha7XFq+tPjT2l17/sti/JvJX/Q0fkBzbM7qiFXzg2vrMzU5SyHPpuvFatcNpHxqfwPMYngaPXY/LoU9wQ6WEskiwF6Ir5CsUEfJYs1ylFNbFBR7yEaEZ3rb7yEZljz+cYhmVTBV0ShPVcgWJi5mCVjT4+xd/XW9W/5wW6Rfv/qL6eQ1fqShVSjacHvk651NNHvd3W8+84vqS4MHLdS4b3OY5aT0UDQ0vVGBuSORuICkkOAFBhnqezaUjY8d6Wac2blt8jZqon0EyaiBPI9D6Si7nIY9XVImNin0e1iXbxfgRRkpFBCC5T0k1XS17SXSnMhT6+nLv3w+m7TlN0EmYRwS0FiCsiQdigrickH223Ad5xOW+jv4ZROcNZH3TKuio2cvyRESrMy5DkXHJmMXfIzE4jpWxWuFlmDXDbzYvoLWDY/vtmB88L3lvt0eeEUKOHSnQO9URi+UAwfy8sKyN7p5DPPPxMNMcWg+dHrEffP/JsZ49PtZTDosvOEC2v233ZS4Y2X9M2o2jZrQywEqBXUsJFXgUjO58pGQ7TmDukXfnOEY+EpHgR6ji9IpOFRuCBqnabNRBLwEjuW2BCjkAurbfAkWlFHVdqmTy0SPoD0ApJJ6CiUhDHfRa/CJjZ1nT9VXi+GHCdjMHZLONQRoxQ6+qK1LrB35Pv560Qz+P8RVzwRoYug6cVEQooOZ7Rp+ZjH024tN92+PPy9qELWyP0SltO9q2pFv8YfaCSgfjHr8NzPUr8kPjG8gUtAqogh1lKdFLXNX+wJYTdCfoTcSQ8xVj+/Bpx4uO57kd69gII/uuQNf+PeYd5aTBSuvV0Ow54xDLPxN7E/gTdCrjDtUU/NkuHf177OK5oCfPTUvF5pUYk7zlIFRkwKzCShqyNOgiVQz0SFpKFGXBll3BnkURSdzjHXSaAfMOSdbXPA22i/n2neQDwYF0sDx9UA4VDoyhIr+LWde+9Prp3/uLWr35Wfl6+cf+ql5897fV90WRQbhhRXSMkCISi0r2pX01EiMNsEWTBaSSqa4UdQjgNKmTTCdkmUdstsXed3zc2ZBCQqLdaKEkV3jCm2cCQY1vcYUBxHSGfMUGiywT449RhZmDxpIp0JqsiE5KB27JjwM4aWVqwU8gIsAV88zMXmnWZD8TOzNEzEt2dIOJ7ET7iB9JXScpS1EpyceNwH7BehCst0maKsgl6OhwRUTjNWGPPbFpGFt8Qo86qqCPrZExIhSxgLAJYhFLFd4VkrW1dV2y90mt1gXeBVlCTW54VuK2+QfeiRyWBVG1QFWmlLzoVMb9nv3+lvewW95d/S5+yfuCD/c32y1jda+ZD0iR8CyAU8B73TTdktAKkUUmqRB3jqOuL+ocw4zfNC8A6TQxCDaMwVv2ljfA1c1e1+xtbzkIv2PP6ff/HQNmzz50wiAjE+UEzORbSvDMGKMa0NP6NsCyLaWuiiuEPCHYyrKlbZnR6sjKFyU9ABlFUALI0BxQDOEWTcTcw1w1Ehsj5cT261XPHr5nX9rL5YiQ+86SHmRxaj88AE3SgqZ2kXfZcOhOtXm3RK4TOC2lyroZGg8kNP2ZWJztb8puMz6oh9s1lRY1mHm+A9sKMKIxFkwpIrAZfiVYMmxB+sJwBhezq6L/gz5U6eFCTKk9SEiDQkR7KoLUoNByPaRL6eFpOWbozzAyP5dbm4Vzhm6QcQ4IRYRSgFNktbyGiKVNXIus6ACNB3lplngEMZFOAad6uMIZOpDypDM3nRstNxnoEwrpIRWXi+mHJQfwTQXmdzrNS2ygXzU9/AHW4bn0b/zIthu709iyfkSYdshyG8zbEEFdyNn2iAj5T1ywgQQxZcINAmVo4CbHc7kthxuMTwdnATpwu9zkpfH3pUsDBCr8SHjGA4TLwCE1/XfQ6BzI1yUdscmWcX/HO6znhOubrS6vN7rj/GFknhR0DRGhCEBBMRQRpO2WZfP8Oh7miRZDjRdMtFyVd7YZiBIqPeN3vdbJ2bkePX6qx0+e6fjkTIU10vaNJLoahEjgpXcgLlOtPGbAvBu8s4n1QmMQZuomzj7H7R2HxTfa7TbM5TtNyInQ0AwFcRPBuAvnpULZkKQBr3a3THtI4C2gf+FCnHd1mUVDv+K98FgnnHGdnZ3q8TmHxacur6hb6xHnYc/fe6r333/O+/gz3suf8kHsVDN2uGF/fc368AA3D3nm8SvOBS5vt7rk8Piac4J72u45h7jlXfKGNv/S+BWHxj7r9eHxaw6W/d654exiZi3wP/fao0cerzods5CdrAf50Of0eJA3ZMeUh1VpxmgTD5auzMreSE2kIzCxOOy9gWRzsUOoLQK7PDJZ2yGJozMlHwh74RrYUJ4eF74M9Do7H3R+NuD0IuY7jZMPBTgix2FdST2B9186KvoTLJZ/7Wil30NG0ykp6IUyJG48zT0BD/I5NeAJbgmsGZoTQT6i+D0HU1dXV2q/NL69hS8jHUITMu85vBox5ExeXInwHcL1XU8p5IVwR/ueA4zKRkxMMNV0AaggV1HvA6S+V6FPZidhZA8GRJLpDbT1bNoTBSr9aQa307BaqYeXcdynqiB1p6kmm4EdB9y3fPnYKPnSfDR0bJQ7rfq+9Z0U2uALwx5Gqzrqj776PX3n9U/0j372l/XF0+9oTgwHs+x6Deu1fMA7DGt1/QD06qnvV9DF70fHR/jlmDr4M1C22KVCtyC3IUuRr9ltBNTt7Z3EYHO/R48eyUF9QWCfnp5qtVoru6JA34iQgIhQiIs+LeXRZdHJeqWnDJD36fsB8CHw5PhYR8iWWCORIehDz8bPKVVM7NJMZsYPFaDQ6Cd8SqZKpjJDEYA7PYADBB8wVUDdBRqgz211TAaosv9aawgahiAFxAVNnOJb3803+sX8XD+oz/V70yPtFSC0nqTc38gKjg2oe6Vj3XKw/P7br7TlcHd3tdGOSXjLl6BLPgp89eUrffnFS719e0UcbDQTewV3roiDoS8qFCJCEYBCIhVX1bL4VOdRqv4BoFqgAA99SMUFXjMAWd8u2gYzNt7b58T/ho8HG8bCPYvGjonH44c3ZNCxFz4Y2TyaRscc0LM5LaQRTZKG02QBrzLWZjbCM/gz49P5Cu2ZQ+MKCH6WMSLwof2YioiFFW3b6xtdf/mV3n76uW5evtbdzQ02uteOg789Xwp9ID0hr+n2bB7PT4/09PG5nj451bOnZ7q4IL6OO2WRlLM8TxXyw1C05qX0+GRFOmi1GhjbgwbGt6HrV8rSqUZqsl2QfesPLPCakMtzyMSiOnKQOrLB3t9P2pN3He5ThZ37jYxbv5DYtoleJbP5s2SCEcxPtf1a+J759Q5be1G+ZZI3VOy+Jn5H5mL3t58wTusnhfQOpCQfgNOCgmv0OTk+0tF63fRy3Y/f/2P6aPOFvrV/rSag8bOodIPK6kjq1hpr6n4/I9MoH2hu2SRYjyi9OuaTgTG8hm5/NCgzsM2sW+bZly9e64vPvuBbwFZnpyd6773n2P5Cx+ZfOjiBO1Zie5ayKjrJ/77tyEvQft6rahTmUfKICEkLRIYMYGvCB6Pt70VKvoLHYQxUMN5BVcVns+MP+4lN/Gbo9YNv/7R++osfE1sj/ECmtw58qpiB2LzMrR/9JUVEA7XLde5jaBWiUWAoIpWZCmSdaN5hP9PpS2ETMLDuDjrjg8vZSccc2OmIeXjFuO5KiltCGuFcx9TcZIYXdCYCactY2XJg7nyB/tBn63+C/c9OVjrnUO3i7LilZ6erxusI+kNf1DEm3YduKiW1Yj45Ol6p6wrsZny1154Y84HpyDj1GPc8AGu9u0IKg6SEUIdOQ99p1feN3oq8y/1h2+CgAAAQAElEQVQhNY/V0LO2pEBXYHvE0N+++Kuauiutp3P90t2/2uQRhAO6i/rojO4zZc8dJMvdiIRRWqw1d9Li6g6d+r4gR8+47eDZodsCPTbo0DNArHTyh6UR+oYHfUfG5o49zQYbbNnj7PHbhADGGRnjxpvog2v0cFUKtpHLTXYySI58i9Vc1wDdaOJuJexNlviSAruEOuTqkH+FjB027ch3GIpqMMRlelWNDDxNwLxpaHWt3qSpWPg7iqof1BxuijPx7LFgEvafocCkwMvQMXf3xFRPuvBP0STjgYbNq3bEoPdFOx8gMI/bNrbLjF0fGEYgDB0y3L+gY1FQjkhF0IZIE4PD68YOexu20LWNR+LcpLpM9j09sbwijlftF2Oro07ZMzax8N5zBXOA/eV+1k0hNfLM7ZX1xzLtwdkh54QzXTb9LbJ7Tt3hb9Fn6AsxA6wK8bPQ34GzRbYZOUFRyaJSEihKdGHi0MzcUxHWYJ8g1mIChDBO1xWVriMOizp4RIQce3tibTnsmOQ11uNthM8ecBy6fUkn2UYTcScTDwkSQG3QDh1TcvxYhzVxvuq7pkPfpbIEeKF2uaMzlccDmKaDwfSdoov1mCm3uCediBmXHa6FuDDdgh0aOUh36LhudivqaIc6h3zSljG0Ye3ak9r2rn+ASGHHAD+VyDjD277w/DNi8xHbO79jHTTsWVsnfNjkgEhmUeCD0PJnW0ckNEuDKEVZiiKKsaVMlZKNX5CPCHynd4DZhaqoXrFItWuVcjf6YceHvgWaxWXzDhDUHrLZXCrU99gAFAUEvL/wPsgR5YPhrszCRQ16DvqKceh4fPdY3/2Nv6Tu9n3F8St9/Gf/HV09/QQ5mIBMHPsIyUCVs4636szC3tVyvLtux/7qnr3UlvE00TeRKYACs5KJxCGqgfpAsuX306wdcx6mJyarJowy4vuJcTNhHNt+pmxmCb0BJXvAdDML1akMg4XCjsg30899TWNmXM9mDGZEKOhTANCIlwl+wMHHxh89bomFLQLtqR+hZdxIeGQvBfsxFc3sUWhCh1kVmacDzBX9JCWAxjyxpaoiZhUqM7S0gRe0ZqObtNtbNg29ImSdOmJ86Hv2TyuteWcaWNM83larrs0bq1WqZw/ZNWC8ux5wHQRY9QIwTSAWiIjGSwrJ4AFWRSPgm2rMKYNSpCHMpZ74GvrQAM/1KtpY7/BDBB2g4xiY7SfKWVIF2RNlTVroWvFBAySyTXfMRVccRr94dadPvrjWp59f67Mvr/Xly1u95v3kmrY79qJbj0EMPRMP1fQbLaiSd9nQhKde37gQQ5lSkskMdci0wk7H7LdPmM+9P/H8MSBnR/u7riFF+EEqiRyPUMQCFCTFO5b298Se0vPpjjln73izvFquyESO8g4iUoJfRCwI33iiFZHSSLdal99lKHBTPPQ7JFbbNqjOsPboUA8i99Kj1ZmfgUJEIIIhVZCnZFHBPpFhVzWY0aGNIafQ5l5kO5DUuytMkVIADzd0jN1wK/S+BmNF6xEikS/Lbpjw8dzihI6+AbcLxIhU5u8H10WEArkjJBkOfOuBDpxbvUnNxIyhWhkJ9FjsAN0uigwlsUWkIqKBQl9fJkKp0ST1bVIGlPSN82gFjydlnvD0/DAT745h8286ImdFRjEexNzgeVT4z8OxpW4HBEDFrOS2ilyyUKSwUQMEaDiWFRqtj+sAJiqZTcNzP4ML+gOX6wyudgq4u/wgvzCi0WUKZkWJe2ms1DdwDVXcigiFfdPAvgtafVtagD4zYHkdMQbzqwj8ENOmYxTjTdhyYp7dN5hlW1Y3Ak5nYtXw0NecApbJo0HiV8BxFAE3A7q4T2av4yPeYThbOjk5YZ5bMWcUlRKyDijDHcpQS3nq4aKKOh3a1PIKLRcKIB6yzqiGzvBzg2V0PFR0dVWqKKLQhFz0mdHVYH2pVCmpjrmqyWPaBklBatA3L+pcXLhBjEKgdymdSterG1Za8a69Wq3Y6w5arajrOpVM6NGZmy7trghvWb032tzfyz+Kvby+0ttLw7Vu7zfaEtu8OWumf0VOOVWo+Qs9CnUGIaj9uGcP7T2u9wu391vd+uPk4YDZ82h6cj5BqFMm6lNeMv2ffB2THq07Df0iKHQxagXEAizSqglB9izanoh3LOI7vkrv2Mxt2XCPtNkUNmAWIWNVIV2xmB3zUnzBQfGFD4wvVjrmRRl7sAkeoTthiKrvrTr9Lzlc7rrUXz9b6fIo1fWh7ASdUAlBM9SumScCeuAbZgIWO8qONlgOG3ZmsRi9ceLA2EZ9/eaVbu5uMdwoG2viBXDnAx8OmWbypp5EYEHwri9yec+GZQPORFqhh0U0E1ReZD1ZBEHT9b26oVeW0kDBZgMhLGZmUd+zeQBMuyJ3QrkHd9XTD0M4eBAI0ZPpatA4h/Zs9Hb31+3AuIu5HQis4NEDpRsIdmnDgugvBmebG/3yx7+mgUOWX/tDv6zbk6cy31A2ml3Xa8UhzfroiGBcqafcFXgPnbq+b3XHHPgcc6hTkGdiodhxMIioKl2RcSItdRADEwdzO93d3jcZjqD56PFjnV9c8EHgQqcnZ41eZieEkG2hCEmGh2dtpYINTjhcfsIXpOf0b4fG5xd6wkRxTNs3D4vtT3HVB8DhM+D6ij8qlqNJgf+iIKvlDdLGaeEtrFENh35NAcotpW5GYdOamehkoC3ob2i02yMkeBzFqD9VPtajvNevzd/W5/OpKjS4Sc2JiYa+MjSh/dDvu344P9WjzaX09lbb6612HBZvsevVm2t99cUrfcGB8eXhwLgSn8kg8GQyEEvFOkZIB3BCQQ+X5VjsgywULBu5h2bRE/CTKotmIIvKB/mr3N8vG540dsT/hpi857DQsGXMT9ioUYD+zBgcRyIeOh32GXih71KYigraqwkDlsNjbYZeZWzOBvIz8Vb5EFGhX9E1LB10Aj9mFiV/gXxu211f6/qL5cD4+tUr3d/eaLvZaL/dauQgzb+WH8c9LyAj81nhsOFIz56cNXj69FSPHh3piI2qf8XhX2f4o5Rf6vohtabeB2hrvxCsBg0D4HS1UtcPytJJUZhDxKHJqC0vZXteZkbGzIwNJjbUow+K7ya1lAPjkbqJtlqDflV75tA9Y9f2jQiVzAYdqbhGcDf0ucfGd8yvt7xwG54Q5/+z553+d98e1NWKf9R8JdsKELRsIxK1VFJENOhK0YqF6eTEuq+wS6/MTvt+rb/17Jf1L42f6aRupOAGNzv0HY6lMjAfJQfFMzBqgyxbfITrFdiig+awXml9vNawsn1SM+Pohg9Kr1681Oeff64dfj3jy+nz957p0cW5fGDt+Sewx4zdPCeSVXShmblurDuNfPGdOYiJlJQhy4XKpKGIULoOe8zEihdPpzYGTfJVFUTbYh/3W6CqIrhBrgDjen2sHXPe+6++cjdq3O9rQBXN4FqnhhCpaABtsP1c6qsU3AewfJlJhe2h9osrVFXHfHpyvOKweMVc2evspNfJUdfm96EvzM2JumFSiDhrRl5DRQbzmtB3x8c8r0kz65FZuF9b04ndM2j7wPjR2VGL+7OTdTugXre1PdUxh7hPSOqw4cAacMza3/cp67ljHO6IZ8en43ThDWfUo0u73TeQMDF2yWwfPYeuEFOdVn2vNTRXfd/KQ08d5fXQNzzYQ2wm3qX71Wv9fx79P+Xr6fa7+pmbXxbkKAYAGjpXfLwA5VYrRdIegNTGUwUvLA+dO8uBP4ehYEvAKXbt+o5ypyypiNCMYyccYvC8NVH2mj5St2N8bhh3zQ7Ye6Rtwg978jvmK+fNE/b4qMp2q4dYiAiJ2zC3OoqUI/zQO9+6CbHfKRURSuTvS0HOXKCkSiBviqsCMlk9dHJ/Q1CTPJIHZChZGoBGy0mOuuU2FaqxG3M1VcYv9GsAjQ4H9V1qYCx2pKUgA3XpFDzRYbaN2P9tgR3z2Ii9bDfbZW7+MpcANdA3FQnQP+lfsiiDekVTo0LL9t8y122ht4XWnvibWEvMJzNaPJ2drBkvA3vHQatVxzhy98o8Mcl9tvRp8YpyUaRAZs8pftmbNTOHTcy7o+xDr2mWdQPPO+Ym6yCuoSvyWFpx8NkTNxbRsWC5HCeIIstT0vw7hSuiQn3GnbYnenMTFJSru8t266BrmzrtmDODfoQTsszID7T4qmpyMedNjOs9MNoWDWY13ehUoZwStKEP75YnRV3GVzL+SrPXaiiyPh12L/DLCP3XXk30ikEPAKL5TMg1cvgy4osJ3hO2pUnWaRg6FZgGkkSEOmJlRd0avgV9IwN9KvvYmTVyJJ0wC1QPNOjS4sDydcRaosgMjx0+2beYGttec49fvd5sWHOcf5Cl2rnwiEgFqYQkEMmSMgRpKUWZhlQE9UBBTtulZLqLpMCiwodCPmlGZ4Y57zzYQmoyFuh34Pfo1eQtqZJJz1AESNxoJrqSC9pCtkdBL1ChIWBWaFKJiXm3Mr4BDou7ToKszt58T+/9zn9XGo80Pf8N/eRf/r9pPr0UIkuWjnHVUkpqEptjpeTUNaTEARXYfYkX79Mc2zN2RYUmV0GgYrtEuJMqQleTgeZM54m9h2N+h8/35BmemsAxDcMELafuXCDaY0/ravsE5cQuCe3MQF8IIrfnhBkaE4adSD0n0aKIUMPPlK8JZiN7QafuM8FrTyxs2WPtWJf2xMKEXBY3I5UYLpJ1S0UT8QBpfFDZ982aKEzErk0XEE9sE+goK8sYM0e6yhC0gYI8ohzKkoq0hgE9cQVt8CuF8dXpiHV2ve7leO+J974v8pwxHOaNjnFQ+k49a+Bq1aujPaE5SUSAxOudEBcIyXeEIkJULOKpklrLSr0kZHFzA/IF23bE1uB/C9t7VvgOpF0JpZEEKfR8sHPBR4awsrRBnts8ZjW/tLlm1tXtXl9yYPzpFzf69MsbDoxv9OXLO71+e897807+AYPjaZxqs6+wcQBOWxw53/jCHz71ACQKHg14ZIYSWVd96mRddHJUdEy6XnXq0aOUlNVYIMgDCrXbCQ0RoQhAAIxg22xmnUfibE/cWNaJeHEs0Ej/ULpPBmPB/oRPApGCTAOoyRcknWCnlqjSTyCZfgP9V19V/C3CNIQIKDaoIjkAdToAlem8U+RwnBhKKQrkrFDxvGsdJsbHxJiYG31sTCN3Uw00KgQltStCiuChb15gc3+zxvmGxSMUFAN6FZfOmomL2fyYGL7ZzWQjAlvmAsgZQdkp9kzyEQG1kK+KTdp9kFu0WVjbccJXM3HT6FOf9O+iMCemSi7guogwKcU3/lqFOx7AifkYmHbMAl1I4GubLTATuxPr7tTWF+tYQTaASdfawPuGdmhMyfWtTB5T8JQe0sYzkMTyGWg1BWre3cZBhNbJaW0Pmt2APuTa3Yp+GKivgKqJ01wNPLgXpSg/3K1OFlG+TP8BGq4rDxARclwZcJ7MQu1CauR6108HotTJ/iEFA3KV+eq1NwAAEABJREFUYsWGhhk7znJcjo5N47gb9Bod6mbHD/W2vZsiArapLKlygMDPipQQBlaNftd1Ojo+1gXnQSek69WKmOhAKwpwI9AjJPeNIKPD5SzgqohQxAJSyBeiNB2afC64El0tX5OVuY2iAh4JSIwHiT6S2ycLCKlSgvk90SEECzD0LiUnQaR+Ew5rDA3tDmhnFnVdr6FfyT/oXHMWtkLPNWtGz9xo3Ywc7x5QxYgz8brnfOOeMw8fGF9d3+jt1RVwrRsOjHeMqUmhOelZiiowkR3R1z8uzcN6AIpMy3uqLWc7dxwU37IfvrnfQWfHu/7Y/JuPOJB9dL7WEYueFxl3qggxY4wKURugwKxYKajCS22EMErwv0BdyggvAjqoT9IO/B4jDF1R36U6FrQOxTsWt9KHehaDtV9cV50K7eaz4vELLKj/Yxa9vw3u3+fleSKlWhOb5Xlf5VBaswCvSqc+g3IcpAohrkTJcsjyON8AEWmcEHbHge/t/a2uOGi648B4g6FHXrrneVS1zg9KgR+GMM/Q77ssELwjlnqzMsi80DsI+tJ1ylIU4FXX6+vLvYK6CGmBIAVkoM5p9spupcg1qiyboITWGnv512gXp0e6ODvV+ckJOEVbvjCcv/lCf/bTX9OvH3+of3D+fV3uZ1m3yTpBs7PNhkHr9ZGOOIgdhpVKPygLcooLvJkNVPM9eaE/te2OIAEq0swE4Y7DuB2bty323JOv4PZdD921LjgIevbksZ48ecRL3VEbSI0W9q9MHLZrhzyrkjqB/wXyPDk+0bPTU713eqbnJ6d6StmHxae095mS5QGqAV7mZ0Ac3wi33EHSgEdEKAFuuImrfg0tizbQ0oECXVp7tZwGeJlvbThSRDTIyCXN0KOy1R8vn+htHMv/BMXN3OtATr7M5qHc8lQ2cjxM1+B29jJ6Oa/1M7efab7Zan+z0+56p7ure11e3jIB3OrmbqstL9Kj5YJYwv8BIqLJFBFwALhBWcxuXvSZD4t+Ja2UF8AGh7hfZKFsfDq3MtQoWkSBpomCX7T9Un7HgeEVsl7f7doGssmV0rBOnZx1HBwW9atUYcx3jPcBWFFeOR1ooz7Br9h65vBlZqKatxvNHPrWt29VX7+R3pCSn16+1u6LL3X/8Se6+8nHuvvxx7r98U90S/n2s890/+IrbHYlvqowL0hHzCHnJ4Mena/05GKtJ4+P9NT/6fKTYz0Fnjw5oe64/TMU52drDtJW7+D0eEX/gReCXn3pVKIo2NlXFpCJzeceH+yI+b1fXADn/SKzoW7Hi8yIMyfj8pIy7aoMI3OXYcaITCkqGYfYDPwmrmiA2cUQ0Z7+W8bvPR/ibrDz7WaUD66O8Nu/9qjT/+qDXv/Ri53+0eWof+P5oKR3bV4i8+4OtT9iIsI5USY8oTHyYWy34YPZuEOWyktOR8OoV7yk/8r0TD9/+zuatnfa7zYchgOM8y0f2zZ3N7q/udS0uVOwUPX4rhATHXr5ow7TBwuL6FM5HJh0z9fJy7c3+vLLF/r0k0/18tVLXbKgbZl398zpDyJXaPhQaCbF4ArWDRXcyWLjXxjviY9x2msmnR2/rWNt+iS6qYG4KnF6AGSq1PgOLBRZlARcRKjhi1S+wIIvvfT5xVN9+OIzPULHoD0ipMgFlIynADAVbQraEiANhXxV5LIuYLWaoL0rqRXxvho69ehVMhWxYNjXTWdEcM3Qp055Cb04XTO3DxwiD7xE9cRjx2Yi1NPeMW5MEzJynwYEVQmp4zF0yUFReQcL70J/ADmWviBzV2w0IcRIvGEC6SCXdZgdJ7TZTyO+msC1rKAo0augV2HtKC1NxgoA774r5EOdcTKJr5B5dl2S0tbas9UXcNzW0/bF+W/qB0/+E/n6zs2f1Aebn2s4CnFbS+yODJ6DLEsDxpjltN1BAzGQTUqEbJBqfSmSOq9GM4v50yi1eHF/SNt7rUxGhpnKmRi3jTBH8/1InW2yYy6wXeZmOFOA2Ls7DvycAgkgBE/kK8iXCuoygh4BTwkXCFay7V1fMtVhq47UZaPSS0G5RMh1rUzeVHS4nA8L/00gPmQAJyKQ7QHU8g+0MkOGQmq/9vD3Af/QF3yXjae4rPPofQCHOhvmvC2H6l4TNsSJyxvmyI3rKI8YDpMhTUjwXiDJSxCknpR7BGnHfNdoOWXO2/GxbInNKuvsMXRyNGggjk1qZMLxodaGeXjD3OW86XhDPGFMx4hlvWduvgfH/4XGHem9ZUb2PbLtiPEdumyZb0fK9mTnMWYoKdtBIbltz9y+B9eHEDOxh9ioECqZ6rHVADR/uYM1c2ygF05tNZY5wTXNQsw7HzYF9JkCQIM7fRBDjj3Lj3gyq5YnSBa9ZlWQZvSfkMdxODI3Ttjb5YruuLD5rGQqKXC3NCKQNxQBaLlq41llWzlvHjM0Zng0PuYLn4nyDK5xSERRI/pZxhlS1sG8Sp9y7DpuhpYP/CfGVEUGIVcwJwKr1GrFXEU68I6wJu1KgAMlGFRsiKaakWWEv8fdntjaoaf9AAq4ob7r1PeGXo4R0+hKNj2L9QxJ34CkrgTt+MC4SV7tCjiKVQfgPcb6SanMgj6dCny6UpRlqYsIySDJsjS7zNJkg1ARUINF072AmoxBVhG5/gEyZmUCtD/9+E/o8U9+GWrSzXf+ln74h/+GxqytbAbeOwfSBXRNJ02PdsSBhpC0yuIYKEhhuWqz38S6aX/OyFXp77YCYsmQbeCUrEQDKM2vewLP48Jjyx+sN8x5W2KBYdCkMNMI7JGphFZGKkpRYd/UdQWbAS5nUSiBAKSGK7U8Ei6ZCAk6S0HIXGWZJ8bqxF7D+SY/TnHqWDQQfiI8RDVQF0DGmXiZaawAxabPCNKIb0ba9owX41gI+7RH3lJCpdmUFFk6nJelIFYoImSzNftB00XbrLhPSRWgY85YyqHIkGRPOaVrXcAyzcgxQ6MB9bQoQIOlgj+llPQ3LcvQs2ceGEee9wbGy4pxsl6FnK7etYWM1yNzARK5TCNNOJAkQwG4LrRcM4arTZZZy5jH5tTtsfmGefLmfqtr3juubrccIm91y17UP17YMlfuCYIJw1b0aHFvkgSO1akYyqmrvgnmmxHNVgV7WR6KsspO3ZbIbb1LpFwnLtNqPJyhHBG0GSiIFHBOh3oJu4NrX3sd8geTLbFreRFX80FOcYFm85MzHSmCFCDjArA0P+hE11YBFijtqfaMVo3mhxTEJrMOF+0gqoHUklbFIyW7XBGhRO/mI/IRoYfLcpqeZW8w4yt8Z78ZXGcZpZD7J/Z1qgMN9xcyNQH19RVa/kRqaCX6uG+Sist8F6Dw7g5yoQUl5EwomvxOF0hqnJMilnSxjrgsERKTmHaT3/LRAirPhztEZwV/ZPTuop91cV+nD7q5upVBNDm3LzF64AyCy23sEQwz8T4zmxlvwUCmRgDEgMjDTZ6axoYpvmH8wdTtRl/4Qo2M6Rpcb4AMyfJU04knCnM7o3ZBiLvxan1daA0Pj6W/qw2ujQhFAHkA593QJEUW8g+4ZN/dYMsg8N9VfiNjazz0bnl0aoI1HFOklrqRuWDreYN934Y12vmt91is1W2etq1bvC74ZpdFxEs01hGMWWR1LHuensG1b0phf3B0pLPzc86XTljneyWxXSJbX8n9Q19ffyDvIhARigBAbFLzMI+JtcDvln7X3W7ueOfdcm7GASlznOeLyrv/7L2A8euskT2XP+LveB+lSp6fvefoWT8yLZOaXGleoYWnU/3+q6JrZDBnDxyIn+iUs6+Ts1OdOfXB+Hol72usfx5oNT9g6yYza+KWg90NB8P+lxPuOQO8Be7uNu3Xxfecz204U9mxzu2tI/b0fnc/V+1YAw2oKMNEnW0+Gg/YMbd7/vd8f327aXO/14B8/vRMz56dcYjYyc69vL7T2+t7vb3Z6I7FYYbQuuvay+fAIlQy1UXh3aOo1KI+Og3ZqeGwSVgDR5SPSq/jMuioA1Yr6A+KkhyEzPIEPkJXKdnYfd/pnJfpfyOL/iwL7l9lAfxk1ckvx94U7TeTbq72HFTslVPqbFjrzDT7HllCNmYqJCBwrEGkhqDO9QoHo9qiuOeQ5J6DkLv7O91yOHXHIcieQM8SyNOBGpox7sQGa8KwThWirWgY4Im8peuV6JqlKJNGImdGp5EB4skoI9Vjt8yv20ccYT4NB6eXkopYeO3bYjY1vlTCq9ewOtbq6FTd+lw5nGtYn+mUQHrKAf97T0717fef6IP3nugYe/2F2x/ply5/pH9381j/2Rd3+vjjT/WCQ5orDtt2BFRIGoYVfljrmMF3BAzYsMNPEn6Bfws4/H/99kqXby85nNyq4I/1elCWUMUW++1W93f3uuFLxj328684K9/KKwOpYq+i4JDjWB988FwfvP9M52fHUK/toGcieCdsH+AO2O0EeXxA/J0nT/X9p8/00dkjfXB0rGf49wLfHoMzRBJnov/UNuETMhhmbC1sbkihAXYs+CEzlfQJ5HBbxc4Ct6VLBcRm5rtlqqcbmGAHRLircfC9gGpwf8B4afolFSU4EJF+rrzSL8QX+kF9Xz/YP5Ff1io2qOgHqXd3pb8Bpr4XQCY1AK21Sy+nYxX6f3D3RtP1qPHtXrubkYO3mbFZF+DzEO/FjKOqkc08IkIglJlAKEKSwQ8KFX1mkCZP2sBMfM7EocszE8nMpNNS6iq2Ne7c5HFPie48SLA190F2yZtFHxS/uLyX4e3tTre85CexePF0pW9951SPn600HGOvXlqtU6enA/Gw0sU5cLHSyUmvAfwIYgu9Jw4xRz7i1FevFZ9+pvjRj1V/78eaf/dH2vzGb+nqV/+RXvydX9FXf+fv6kvgq1/5+3r7T/6J7j7+iabL1+rof9QXPb440rfev9D3v/NMP/e99/RH/tD7+qM/94G+990nxOSpnjxec1C80iPkeHR+xEHyiZ4/uWjw3uMLGc6JQ89rdS+NzD+72z2H9xv5F99vXr7SW2S85jD7jsPP+5tbedLeMkFvWSj3zMBMJ/iHviw2rKPMO2rullKlpAYWlxWyrpn3Vp5PiC3jeSPeDok5aL262+uSw3jbdo9t//xZ0f/wvZXecojyf/7xvX5yN+o/fbVnvKS+u041X+E7Z0JcfmDbcCwcisbZbZnf37zQZ5/8ni7ffKk6b3V23EvTHfp9rn/45Wt9ykvCL17/hm6uXuny9Vd6zSHq5Vef6eblp7p/+Yni7lJnsdfTVaczNls9BzIzC8s9a8fl23u9eW3YYKetXn51qc8/f6GfcLj/z3/nd/Ub/+y39Ju/+dv6/NPPmX/v27jxmJ48bkIKYrl0nYSdPI3PXqCZN+5ZDDccWu/5wFf5wIfgarpGgJrMmUUdNo0IjcTzHvAQiyxK6KXn7H5NfqVk3ovs5DZxVezm8T6hy+98+zv6qZef64jxEUFf949OIKtGghGqCsqhCCBTcQDRUpHXsm2q074AABAASURBVBmrS2k9FOw7yP/m6tnJijl8pa4UbZlz3/BB6M0VduLDi/+twIzQxelaHz490QdPT4EzvUf+yaO1Lvi4az+drHutV0WOnaMVeWJoKKnMKkvn/yy9K1WFQwjPtZWxpYNM1lPWFZgZ7ztkuOdgzmv93f3Y/mdfez5uVAxfkFFco/GYO5y6b1BXMrXCpqu+0wKlxXSPwtwKCdRZtqntgFqyboVMA+TtGAM90PVF/QH+2dO/q69O/wm9pZ99/Rd0Pj9V060ENEP258hmxr8+3DIR7hhoLtcqbBoNMkMJvuv2lh0d94zJHRvZCT2sd+AnJFye9K3oK2SjpzKTLEBaSqoEQEqikFiLZo3IsN3uWzp54EIjaA2QEgjwfDtN6JYs+APApm7PTHWA8cU1Q2NG1snAfG0/RQZ9UnRXhb4hIlu/UhaZSgnkCyW4EaGQ0KmCTwcilY0adeRpCHIRftI3Cv1Is0CPPP0hpaS3IaJSn1p1nY7Wg9Z9px7Hwlb26Ra7e0PpFwODD2A32HmDnW+x8xXz1hsOGW6Yx1y3x3E+xJ0lpKqaQ5qQxWWkgytlbGA/bZlvDZvNzF5x0gRN41jXFTIcE/PCGLf3O71m/fH/+Omy8dppx5qoSLgkG3tRnto487/L9tL/H4Cbe12xyb5hvrpn7dsAI3PJ3OYeuCAXT83Ia6FMiSosJwWZGb479Lzd7HQH7Jnv3bVjLjlarXV2cqLVapBllQmA73XVMBMzM3OS7Ye5G05P/PfNtr26UprNI0K+LIfBebnK9QeBKvKNxIll2XCws2Gvfoet74lJwxYZHftYGlPNquDykP0KGxUEKNAykMjxNoMzMVdMhzEyIutIeUlHTcSm8ayX483z9YY4uIH3Pfy22H5CLm4JeQt7x2FVdHI88NFrII465izK6445cNDFyUqP2BM8Ou91xgfmk+OilQ+NB5GmhlWo6yTTCVL/Fyd7fLUFduxjdsg5YeOCDY/XK2gaBtJBx8yRA7Fi/TwGUJAbO+APy0+gK2nsSlEmgG255SssPFBBmoGanbx2DPh3GFbq+l7uZ/yKsotdoFrF3CB5nnSdoSJfQvThYNdpUGeoBM5s+6KHx/7FP/tz6r/8l8CWbn/+r+vF935N1r/aL+hbwa2akGxi7M4NeogPwMq2xkaoI9QGAsgFSmrIBF/YoGqPzyybhQ0Oq3v6HrFGHa06DX3BHpYuGAOBLtKGefaateH1zU7XrBX+J6m2sxjDRR3raGcho7DHKdCnP/kOnwxdjx9XWq9WzB29SumgXch3WvVdS0ukhEaGiFACBXkLiiQyz+i+Jb53yGw7dNAtJRseErKsTYzxvTbsCbbAnn3C6DHN2j0xn0z0x0XC5OhS23xyez/Jh98ev1vomv2aeDkCVui/2E8qTIglCzoaOsroJ3GYMPNBHL703QMT48S+DAg5vGYY2p8T433PuNgxR2yZEzfYbsc+bmQ+m5vPJ82MmQoehhOqK7yGF6lkqCDIivFzdNTp+LiX98tnJ53OT3udM14ugDZmwOkIAuNb5sSfpUhdoxHqCJKBcVX6UKCTUvKYqJoxy4zfAGRebIVjQzLuAM3VuuCnRLZoNqyskwbQtUBtadVyOa1QXUo8I+hLergjUwUfdn2nKCk34ibteNwy799hnx37D4pEupAQqFAEPPfatubhfkK/iICGhFhURQMe3KlQEusze5o9+8wdvh+JgZl5rMp0rK9hxH+j/UGsVHoFMblASHoASZUb81QURxxaAg4AKIkcEWQEDo1wAL3KcoEow6FZagUtFzRZal0DhApIJUNZUlQQFrM8J1veCl2BX3kYPP9Ongs5uHI6s8ebaQu6li7VAaYT0Gu0aLMN3VeugFdGKgxZFPwtbVLS1jNeO+qdF5fZox0yHbCCSsD1FU9VZ6ARGfRPIFxSBClARlSSBKB22ZaIZbKtvDxQkox1sY4j86T9NGH3GR8hAPiV5ADUmw5o1NHxweiQsUgP9cYxL9c5XZDBV/AIRXwTWhWP5aYFnuShXRtIsG0kbNMmFhWVwF34wBx0KfTAy3KIvhFFEUlTqor2xpfiklW7yNuekGw80BQ6DVsRocDGCqqg0NrIJ3UFnxdip5SizGx4NDWS/8KjQq/KZIBYIOjTgHJEawQF78KLog514mryMR5mhDTsmOvumeOu+cjkw8W3vA+2H7kxR84oXwH7s82XyC3oJTLDTtnozYzPSTvmcIN/KDSy5gU6rdZrnZyeaXW0VtcPStswUwFw0/sP3hB3FUlEiLuBqwwBf8szQ9/ybDnLurl5q6u3L3Vzc617dNgxT+8NzM/GsSyGHWux91x3vO9XxlzPmnHitWPoNHhuQ6BEqYQpnhZSNogIuY5ECrWrZKeT41M94Qzs2fPnevb0qZ4+eczh+KnWq0FZUpnRQFwVn03sw0Zsen97r+ura+S9Qd57bb3uUe993x6Zd5y3bX1et9nofrthzQN2W92zTt4Rp/cE7Q3z7Q2L+QY9R+hWfAQLCSFxK/128r9v/PLyRl+8vlE+52X0+dNTrVY9jho5LL5rCP4/5N1iNAfCaii8MBQNpXBQhgKRKgJqqiO/ZmJZdb2cHuFIp8c5LAfGOPdoPWiFQQPFd0zO3mROCBsRKgTD+9D9n9/NuoXPf8hhzuacvixU2B8u0p7F9uZqqzsO0XJKna2OdEYAmU+JBCcVPIN8iD8GZSIbOYmywUFPtRywOybYDYcmd3xNuOHA+Pb2jkDdq2RR13VCLM3IObPpeIBgVu8IhmHo1aNT6QZl6RXI7uBgOLEQTRoJJtssMxqtjvaQw1Oa0XmHU/fgVAK2EAyK0IRnRvhNOEzkI0KmP6yPNXBg3K/OVFbnWq1PdHpyrCftwPhM33rvsb7/5Ej/67vfkjcl/6dPUv/wk9f64Y8/0SefcGD84oWufWDMIYvgNwyD1mze/OviYw7EVoMHXy9fLQAPB8GXBOHl20vteakqWbRmM17YhMwsTlsHHIPr1gfG4HuDVtFLgIMNtXV+eqIP33/e4OzkSN4kV2w+ASPBmgyyVabO+rWeMwl85/FTfe/Zc33n4kIfMnie49tH/Uon2WnAFv4Ht227mX6TBzi8ZuxUiWxbNiJUgIyE1wIRtrqkA57Q3/gGqtokTKsUkqElfhiP6XGGT2XwzPByXyMl/iooSJjqT5dPdBQb/b35p/VyWsNmxo9TgwoNPVwEXkVOV7WkPaA4L+D6BghlVr81PdN7+0v1HLzt3+y1u53kTeaWjSVjW4bdFGJuJt5m+MIIXRN7BvpLcfjTu6uiy+RYJu5m4mz25ojyRNn1UytPS8wjhOV9BwiHCjwDqwAUZnTwhHTNgeYLDgd9YOyDzdsdLzND6uLpWt/+7qkePRwYd9LAeD456XXO2DZckJ6w+R0wpsW2jDOxNfHxpr5+pfjMB8Y/Uf3hjzT97u+1A+PLX/3HevG3f0Vf/e2/qy+Br37l73Fg/E913w6M36hwYHwM/8fnx/rwvYt2YPyzPjD+2Q/0R//wB8uB8QenevJkrcePVvL/rM+Hy08ener50wu99+SRnhs4ND5nfAzRywfGExPqjsPZ++sN4+lar9uB8Sv5wPj+8kr3t7ftwHjDy/oOG+zZ8GJaYVbiQZqYeB4gItThqxXz3rovWvedVkMn+48QYA6uuoPGDS//tu8NfI9w9v/mg16P6PtXPt7oHxIXjgfcoJFOf+/VVv+Lj9Z8vAsRVQA32YggFr7Ok6O5ascCcvn6pT5rB8ZfSfOGeQVdOTC+fvu5vvj8R/r3Pt+r217p2c2nunzzld68+FyXHBZfA3evPlXcv9GpOKxeFbUDYxbPmcOYew5w3r650+s39xwab3T5eqOXL670xRcv+Ij1sf75P/+h/tlv/KZ+8zd+oM8+/0J3d3fE8qiJGJ0Zb9Uyl07RDwrmnpqhEUX3zBs+LPaXVOdn5oJlEFclihXwOubnnvlbEW1sjNgN8yiwd1DvObVjXinQLszdWeAT7h2Qmht43G+of3X+WN959ZlMN5EjDFHejQPLqYBx8IBGFOg4T1VlDMmjhTXD1Wti/IxDk4vTFQdKKzYIK1nWHfK95rDYB8aX11u1A2OlHoG3HBaf6sNnp3rvyYmePjrSo7OB/r2OjzqtiZmjVaejoQc69V3Iv4wKDgCSg+LlwLgi4qTKvF2xb8W+FOTUMLHeWAZv8u44ELg9gDdKomdn4SWN4O0JZuNXfJHo2ZWioe8arPrSDgCGPpscXQl5zhd2MF8YKqHnfpm0ZapkqoNG3xc1wEY9Y7dDj3/4/l/T/fpz3mk7ff/Ffwu8VMJT0EAN4qVqy0cTj7UtE+IeO5pHycSuqYLcJRNfVY2eNxvOSH5qYP8EeoQxquSxOUNbBvgE/kz6lzStaPRczgyJ2zFluy0H1pMqFbWGm5qckCAfUq0tTeh1CS3AedPqoOU0QQZN3gNME/JScDpLygyVTGimINbuUFJXsEmHv8lHKsFL6BgaEn6uHh/oJ8chhxDhfEjGKQfcErnQyKRe5NXSkJBb8Amtuk7Hq4F5qlePvyKC8Thry8b0loOcO+Cejek9E949ByM+TLrhpeGKD05vbjbyPHbPfLa3bsTDhBw+LJ4ZG5hMhklCSuGbqp3nWg50NgYOELaUR/piFmQLYiW1Zs6pqrrn4Pf11Y18YPwWXrfMmXtiFUQJ3VjqtNvPyDrrxdtbvbi80xteYi456G2ysxfbIveuyYXFUyLoJGg7zp1SUKuOIBuaaNuip1+E7qCzJ/bsf9vmiL3V2fGa8TjgH3pZaGLDh0decyt8ZsoQkg3clZBjdeg6DV1p9n2ICbcb1VDFhT5ChoigIOxV23q9tw7sj+84PL/jkP7eh7fYf4eME7YgFAjD+R24N25UYZwVRDS5QCeBOIJvWUcG2ej9AQac2rifmE8rMMOzSdNiZUafLb69Yd5oPuYlheGGbE1EeNhXnY5PBg6M++XAeNXphAPjc/YCF8xnFz4wPut1wSHY6VHBt6GBeWAYSFdST1p6KQo6EzOWbW+fId8OOfEaY75Ae8W8uNLpMXCCD+Az0C+Jfc9FFf1m+8OAvqFQsf2xfWKIzDj4WbSERGkmx9GsahSVvlePf3uIdu6TSWvINGf0nrAFN7rXZifHhe0jKtucDEWvHh06WB6KqshinPn2SMe/+q+rvvlI2d/pzZ/9d3X90e+hU1FBxoqee8bbjM5iXJteYZ7vgB79hk7ET6hPNTB9uslzTI9uA7r1XSpTcgy2dxRsKPgbtycW1usCv04NL5g7GZiILtyve+baS8bWGz5qOr1jTFElOyW7XqUbFNFprvTDbgmjHmEGBFuvBq2HlXrsV0pRZqcOGLqB98lOJROh1K7gGTzcPwvyArbrlr3FnncR28v1hXp3c0fvG/bMPzvmIaeGEVtN6Oc26+t+jtqR4LQuN4yRW8bLPeN3B57gOax6rYEBubsiZAx1BcBuXVfB7kiZAAAQAElEQVSQv1DubDLtMYrH156xv4yTWbMHKvILRuY3Y7wRvD3jY8f6s2WMbhiXW/aIe/ITe8RK3FTGXGV+M+Ggs/VqUATP1Io4Pjru2TMs4H3E2WmnR8D5uwPjVD+kOmRf7BNqNsKvHfL3fbS2Dn2ySNbXtlvkrG3t2TPWPfZd57YC3mqVxERRgXakaxeYIGB1LfZUmYcA1Eb6pb2Scxk02Z/LQzRWJRUF//VdUcmU2xiazNNVd9jn1rbCT9McjKXWRb7Mr4017Oqy+4WFgl4rKyTnqYsDiLJ9fkfstv9ZMHYfsbljylBh7BiZ2B/teTedKYsr6K8DRJouclCPmrgJ7SwMCtKCPqkIoOFRww2GZpAZQvI/ZeAy3dsdtMuwPHhWQEBAa4GAVkloglyhM8HP8eQ8AiAMFKmfkXfEHo5B+2+kPGO1SCnxe2FvVYgBlx/kcB+6ylfQYMhMBTwV0cir0j9SnX1UOoUY19TJF+lDf9FiQBrNyNjkC2qgIyD09Z9cDilJM6OlIS7oCblbX4oPt2m6bkKfiflvQs8JvBnhYIUNwESQSqEBdLhppZ47FO0pcJps4LXGA9JCH5Q/cAf9grogJWn3kg/y2Mf10IBsIzdT20hTgYhmJ8vTGmnzDbqsiyHo3wA7iLycHiCClpBc1/rIalbN0P4mvYgAJcRDvhpd6uzHzKIsAP63nSPAA2l5knm4H2jCiCVJ8fAHfigVYQhJ1nmRA1QXpYc6aJi39baNd8x3d8xv18ytV7dbXbIn8w8HNszPDa/hz+hjqPLHsWixYIqSIDSxxnlvuWNf45ievN6V1MCZ0PHpGWdRRyodMZnIB2SEIgz0b0aqzhyAegX5BZYnRd9GQ5658Zy05Tzw9vqtri5f6vb6Uhv2llvm7j1r3TjNrINfw441YzNueU/fsR+cNTDGjo96rYZOnW1/kCsDGZHNMjaA7yJDiOoGBT8dn5zo8ZOnesoZWDswfvpY52enWnFumhnKXOi4j2NrZjzsWA/97nzF+cO1z+LuN5zX7Tk/GJF10oheO8sJ3r0Pi9HnjvTeB8jU3+Ore+bCG/bYN8yLm7aWzUucSsgWbV24Z072gfGLy1t98epKOaCkofNig3CRUpJ2JdX3BSOwkWDROl71WrPRW/Wd1q4nHbqBF4pBazZRK5zYRar5zCsJo4iSICWxsfH/yKjS6OA3IBELRtGfupv05293+rsng/5zNpEFvh30C06ICDmYi0K9UqZvSMpdplbIdHI8NLk6DB8SLXGAQ55Ze6lxGfE86QAOxHsMeNX+kei3fIG8JWh22nuzQYBUJioHeQW3YnyD5a4EmZDLwZDIIC63VRbciiNnAn5u+RnjM52AH4EEAaJvyjTIxYhQBOB6wLTNA3aUAvskAdir61bqOFwt2LuksMleiU2/9+Yn+jOf/rr+8elH+k/6D3R0fAR+osOOgN+0w5j2C2ofaAG7u1u+ju9hz2gJybzaYCB4JnSeYVzRd7Ye5Ef0GAmukQE/EVy1yS5VfGv7NXzyuJW6mY3y1KBCgyVGNk8SAA3gh+jIXrVGj0fHx/K/U/ze2YWen53pKQfFZ6u11qVTUQKhkMAXDA3IzO14aPU8whgH+5G4pAhqDa1LVbXMFpDyf+UNzYWBWyn4dp8DeLoMmiDZaH+QN/rT8RN9Gef6p/XbtCx3w1EoAtACIlW7TKVl2sOkl4yfMES+IBvGJ16/ms/0/fmtgo1TTMIaSUsygMWEUNsLsF+McRn6Ib1JNL4CT4cKVy76218Vf07z1Pwz4deOQDo5WunR2bHOTtdy3hvmnk1CmAQykUCLJ6S4yXzjngWtykZvJt6qRg6xK16rvDTMc+XFcga5KlIqjOWuTw286K94MVn7xfC4aLVOdX0oQuoZv0dDr2Pmo8JiMV5eassHj3sOFW8//kT3fADZfPGFti9faPfypfavXmn/5o1ETPds9o5K8BGpR58jPb441qPzI12crXXBx5Xzs5X8z074f/p1xsvk6clKns8GePb0G9B56DpkKOqS2EOgiv62077F/6RxnDQxqU68iI8GJtmJuWKmbmZhGQ1sdifSiUXGL5HNDvgTKyj4S2gH4NSgxgc7Yq89vt7Q95vwhGD/y0+L/tLTTn/ty43+gy+3xACSVdxi0HJ9spn1a1ej/iffXiE/bVTTjAZkQgr+9I1rz+HrFYviV199oc8//0SffvITDnN/pBdffc6C+QqTvtX19Uv9O5wl/9zuc+XVl7q/9D/58VrBIfJqutexRp1ju8d9pyf47Tlz8RMO/VbwGtF/hy38suQFd4etNhxS3/KB6YoPdJcscpfwv+PDkz/ezcy10YlYKApiZUbyPfb2xuGel8V7L3IsfHs+CIwGvkB7TmpArOx4WZyJ70DHLKnErmQP94MlSKkPAjKByKLAF1K0eXDGBzM0PE4q+bfHJ0rm8p968ZlSUoIbQNIvC30j2tjzHIpHWt7jeplviP2lQE8xj4c6YqwHHGt916mDRkIvIsAJwZrxJJmeiQX9k6YC857H0BetV50GxkdP3JYSSvpyo4HICz6CbqinzX06bNmD63JmyLjiiiCfqewKcnXq+1591zUdpTB7zdhgYh1v8kiKCBXk6OnT951WBvw+UHY9zfIVPBrwSHiWB6DsfFcSXgW+RQXZMpEDHPc3dK5bT/r1b/2HqjHqaPtMP/XFv4JMldifNWIXv/SNlg0ZR+Yy29zyfr1YSJU/cYXBhJ2KEmFQMfaEbyf6U43NsulWSpIvzQ4lkzSw65IeSMgk9O5abDUyEU/IYXqWBRGR1zIA5kcFLCmI7gFNcS19LQIore2baSyYCmRCECkSoA96uY/1bfhBV0BcM+OoAvYZLKFQldjWUEgNmYs+JZ0u4FgqEYowQIh5p9GGVzXA0LRnlJgOsGct8RrkTf0O/XfsD7ZAm78Y/xtgT3mkb6MV0EUGOQWoxp+1geUdD/6caSArthDiXUHi4CAi1NG3AFjBEhGfs/YgNR7wH4E9so0AWc20TRiBaRUe4tBrPMBeG15q7pnDd8y37m89jDs3ysiJwPZjRjKWOl4IeiW8qZblm6HrvG3jvJAZlVSQs5SikqkIarhn5HCM7omPHXOa0xHbTdRP9BM4Ce2u6/RubJhGQEPLZV6m4z7Wb6TfhJ6NFspOgPWfkcu2M03LVuExgzdR2YB+s+tMEF1hjcxSwD8DG5dwVwk6M1ABCmoX+dr6Q/mQTqSWxbwRATT6Q4cM1GWztFSm6vpwLqivbT31+jAh3+/jI8n2KG3uCjmNlEzC0MgERTLc8tXkMh3k4Ub8KvcpJfFd4I9QhMQtIRGq+ClMIeepbHdEgFva/NR7XsuF8UzP+bCOQ1kCL2AQEYzlUCQQqYiQFNAOXiQlx5Xnqj2nq4uNaotF22q2TwjO/OojrX71L2u+u1B58kN99st/RfenLLxVghR3hUdFrlmlPEBVFoNUOslzZt9li5+CLIZElqC308zFtx0pt3zZ5rb9iN0mBJpn/IoxKnpGuGfgJ2lEzgfYkd8DThnaTRfjV/jMhqrWB3Ka0M00DVTDMgCBJS7yroSPgMgkCQUt7Wb+oVqJJRdQa2t1VgBEyz8ju+PUekyMr/EAEweAM0L4PWxkzO3YO2x4Yd6yV5hcD+8JfUf6j+zvJlLjzg4I84RH5MLTARKVDrXKeceaaezhtWX/50PgDXud7bbqa5iZY6rYZmE/CdQGsGFfLFnuyesPRqxUhmw9+KFgwDtLKkvBt9lg6Iv6nnkI6L3HIvVeYM1+uu8T3JCvGZ0sGyojKjJTHUkLaVsbsavQT/Cb0GlEsLHZA1z44vrWSiQo8UlnXrzzm9ew6jmUZo9QTFDv8OgJNWmGnn0iWswOru12uzOoJrWHqUuWteEjM3crzwiAOchL4wzeDN47Alou04AB4jZyZPUARqWXjIL46OAWEacVP8z4YNY7OZu8c7NTkwO5awMJMSR3NRwyzjaASVAX+v0X1XSEApnGQ85TOKBRogaUQ3lJolHyMxHaQCKnC0gRtAaphAtNzyAuUt/o4fitjl3yNDQ+Ts0NFIn+D+BykwXcatByBQgRPA9A0d2h5R4Ljp+RocS4GSlQpeAmExGKCArcTgAqBBoV3K2sdpli403GqRTMbUV9xxroeddQFvpun9GtAcFRW1yggWWnfxNSX1/xdbblGgq5h5Tscj9UHNJAhm82wIHYoIZ258lhi+VJlTOwJsfdGlrQLNWCFuK1/k7d/s20deFhutbP7SEp/NDhcjudKrpX0hngNmpDiPgGsvMUIwIa3wB8FRESt7icfBOo0tLsWkoksNXDx4Umn1oNjb7JI0SrJ11kaqWmq8sjPmprHnOL58g9k5HnGO/bGyYkTAnjtT4tpcJtgn+Tp0jJ+t8x762GTgPzXQcU4iKyKAiqiFBESNyHh76+zMRg6l/Xfp1b2mZk9bzv9+GRtWFs75Vb5omxzRezYw093S8iBFsJm2YJ8qliGbuU5ewtKzJ6TrbMvWUN8ADLGOJqD2sKLCIoMtX3vdZHRzrm/M5wcrTmXW+Qx0NGiLuBuBwLlTV4wq6W2wfd+90Wecd3c5vlntFtAq/Znjne871VcdrWLa+JwBY/7Wi3f2aF1Jh51Q3oSSPxZx9u2Stv2DNnpcIQGU3xgS/CR0c9wvd81Rw4SALWg47XfTtkOVp1OjIOsF71Lb8eVrxA9kqY+bBkRJmJTbEDqKUINXGoU3kDwFRNpmOF/vLVvb7Lgv2fcmD1OzgBHRURSoytQGgbFehZPE/gdzIMKpkoMgtEjNrpnIOhY+S1wyLC1QuIfAO1691aCT2PgYr1thxEXF9f683bS11ySn/D4dOGuj3ytk48jDeD6w3IhKwTulUEhZWY0oQwmtG16UlaG4wcLu0BnEg56G9c9wloJo+W5xERClcAnnPs0Nk+sZAhJfUdQTl0PbpHC+Zpc6c/8ZNf13e/+KH+8Yc/p4+ffEvvvfdU3/rwPT26OOcgfYALzmbHcs8hzS2H4tdv3+r67Wvdc2DjQHMg7Rkku91GewbKjE6KUGQyEIq6rqBX1YaDnjtojGyOKgIm7cbJLMiWokMb+HOtbIZmaO21JYDv7++15auH7VUiwC1N/ozUyWql5xwUf5uvKu9dXOjxyalOqetLJxOr6G95Jgas6VZohyQD5lCaHhAZImkNoOjdRaXd/K78zUyo9QHFrBrY1DButx+m1fo33PZQKaFfiM/1M/WF/qm+rR/rCS8FqYcrIlQS20Uqgj7iekeEPHdVwMpttZXYAZD6dl0oAoDG6zjVWez0UXevjnKPrTtA2H/Hi/iWjaY37ozz5iPLa0UOVE0QoOQGbFkB27PannSaie9V33GweqL3nj/S0ydnevToRCeMw2Homxyiu6ElDw/oeRwhJThartaWyigq2RMDoXs+Al293WpzP8o8bbvOk2uf6g1DaFgFG9BQKYJW1ZqF4fz0SI9PjzWkTX2KYAAAEABJREFUtN/c6+btG12/+EpXn32u2xccEt/cKJDdVsT16kpozUR9sh50zkHwo/NjPX10qsekp8cD46AQx6kCMqZV3xXmq75BD+NE9sAmMqBbZQxMjPEdH0gMfsHYMjb2fgGhzfYQPkgOxbMW5Zy4MKUxVHfE/3bW5BT/zLwwYXZBVlIo8WMpliUV5GukcAXjpTJeJm2YkO8bjNqR/oWzov/DRyv95u2kf/+rnX6PQ2FYSxELiFTLVan72692OkLPP3xSlsr2rEJFGfVrbGyLfv4H8l+8fqmffPKxfvDbP9Cv//p/qR//5Ee6unqrcdzo/vZSP+Rw/j96cad/6+QL6falYnepoW51MlSd4c+zruii7/Xe0UofMQ9/iP/OmaNtl8oHBDNOZEI8XiqqPLd5nhzrqBGbOp00SqWqEBer417Z2S5T+3p7y0vezf1W/jXfhoPjPXPQ1F609si40575bbfZaQveyGLmOI8IpYHYwMSSOTMH27duXxwSEo0RtlVoxv+e31uKwyowAT959qEubt7o/P5aEaGSqVI6FSCUjVTr4/4Y2v1aJX1bHt5yEEgK/5mnaWS0uFwxBo9ZQ73B6LBlUD8RFFsfaKGT0x16TY75kDpivcM+CZ6aZ/EvcWndgnJBxo62jjjru9RgsF158XO59Qtkob0Q/0Pf64ixc3qy1vHxSmtk6akXl+XYYW/rFxGMtQK90tb5NXPE6gB9VxQR8jzdAFugvpI6y9FBr2RQlpx24PeM9a4v0ExlCflq9sKGpSRzQ6/Li8/1mx/9x27S46uf1dPXv4DPZ00eW40H8UTK3eKKrrKshorNLYs7W+euJLzwG/bITLnPfpxln2eTs7T2DlktX1eQi/hOZEvwI6PpGBHyRRFdUh1t4prwwY55Y8RP5m/6FX/UuthlxKcjH5aMZzlD2dxXQbSstVILaW74SEuaCuhHFlmGhGm4AbrLGJrQY6ZEX/pP6Gx61tv0zF/0KehRSqoB5Uw1egXdGlAXEQqnRWrMZfEqY3RmfprkOHAc7tj77Bl/e/SckN08R3gb9ui4RccN8bonHdmsckNJiBEqmS0V/NsLCf1sq4l+9qlTl1HIKFIEdyiRq4vUUAo0sKekhf9sVEVmw1PQwD3B1BvcPekMwEa2By7C35UP5pX5dtbWhzwc5O2Ip0UX67zQRzWPXGgHY65jHekXX0Nsxs6wUWBT8xaM3d+y0wwR/NEWySUdwR8rNsRme+Yh8zPsmy2n5kNIKPFH13Xq+67xzCzKSDeBI5n+jBIjNAw76I0u237wmLEG4aYSyFxSBRB1M5pY5glc28PQ8lZSXCkZ1fidx0cJmWmFprgiljJZqEGRftMBIEkFetJYwAsImY6QuyKM21FTe9bCPb5AdM21aofd7+5GXd3udHu314YPijtiZm9f8IEcFHQP7FBkekgAByl5uuzxWQrt9j11tsOGj4Yb5s3tBnrEoPUsxM7A3NcZF6AItkWuqshjPWbsxwTS6hN6XVc0DJ2GHj+UAjK39bUOyOhYnSnbRoGe7lOyyGmWVPBXAZMd6bNhLb9DJr9w7SnbJo5Rj4/+41/S6gd/EQah8Tt/Xz/8xf+77mMj28qAi+XLh8N9X/l4YRCphJgiXLBPHCDV+KcUgRShZi+Kst5JXclUyVAhrxDjG1+wn9zhpM1hPDTd3AjYD9NBZoeD9XLd3Gw303/WhKLNjtiEW86P0Nuhd/Mpa8gemFCm0pl7GY9kuBWWpxQlaaSkmOE8Cwe1NKnrmMM6xyY48kXHGYEmAwZd6Fa1+Y/ydIAZnnvecTa8093d3WnHHmJmLIbpMEatq2Nnz35oS/w4Nd3W7GiHT0W/mcCdofmQVhSdsMse2202k+7vJ90Bt7cz6Uy5itcmQRL7BDGPEuwXQwW9ss1DMzaaoYvQ6KkGCeOMgr9SmamIVCG2FnDeUNTjfM8Tq541raQYaviias/42TK29sTpiIziqtYBO32dzrCsyDUyF+41sW5hOWXCryy03DVKwIdxsBq0Yo9wdEx61KvrCz6DsKofMl0elCozDeq5NrTgkOrhIo96rTRj0xHfTMQRZqVTVUQgQ5AiAzJ7/2wbm37VckXQDhFuBVUB10OGkrEA+oKGDYMxEoqihgIT+TI95yt9Dc67PiKcLLXQ4Ca/tLolMHJAKcFLMOMAC8bC17RNk1LrCwqmcck5AKINh5SSIIXOuQCFiKAumuyND+XMUAGcUtTvv6BtWodEoj8AUy3xOjur5WrWanLZvxOVjnXLS3a5Q/BOKERTy+PIdBoOPCKiyVoKOOSjYS7PTOqQk2r5ighwDdYPHMohk4UaMnMjG0SpC/p1xHTbU/Y9a32nLjtFpISwjpfZKcHi1DakG/ehvwlTWpLlCRd0Xdqdp7ndS2vLwl/ghPy31LhsoAddzYecK8Cl4gGJXr4XqIf+poK8rRRgGki4reuCa1JQtC5UckP3UAee6CtfNJi3Gyu4LaVuBlwPBarMF2TbFVYR7SGTaFlnGrjKbdKhqHaBFNg94qHNVIkXTYjqdAFLZ/zG94F/m09ob2kFBYCM8QyUoCG7Dqiyzyb04G71EY7FkMutngykZfmSuX7ok3eRjneTXsccnq54pyy52FYg0V0PV1B+yJuG5WxMLMQhU1uqw/MBmzIdJvazI+/4M/MgE7MeuGBgEKsSGxkc8x3rVMc61PVd2xOumRt78h2xWzLVW272Duu+qCuOe8myhrh4BDJZlibjQZqIUIFu77g3DD37j16mmbTJ/cRFyhOxqmbWDcs9sbZ5fRvRodE0PkjOV2xquzNk6BOKQJ7S0RqamHu32w1r1D1v37O8R/V8oAQvi/RAR6KvDvN6FSSV1YJjuASpZ3O18hfFo769QPrXuyfkT3xYDBzRdux01bVDlyMcebTq5XTVdQple6nzy9HIgjihWOVgYJr3mg0cFCRW+8MZ+jdZTb/E4H/z8TmbJIKHxQMxpKZYUZA20WZpQAm/WFuODsdMLDgKNaf5l4PHHFj08M8IqoGAjEFaykz28tUYtAyGYFFnI3F5c603l2915UPV2zv512wjjsC3cjd38UCdsLwX15HAqlguTDmg5UFjh/lA3IC+M+UJaHSwQagqwXUwpmU8gEwjQwFwy9cDr+YXKhJ9C47uCaYE//HdW/2ZL36kW2T4Gx/9EV1HMKhW+oAD4w8/eK7Hj87kiTew8x5Z/Su+Ww7abtHx+s0bbW5vtcf2I/q4fctXhrZRspzQypJLsPZFlbotNrq722jPph41FFFknCxFQrZQSBhqRp6RQPSv/rYE4/39nbbsmmyLRLmSiQ1SBR4nq7WenZ/r20+f6fn5hR4fnXIItdaAnuJqtkY+p7YHDNoNJ2hEo5HQeQDXS7aYvaZ3lwdO63ioiVgwLfKhimb6+AYoyP6G1Ltm0edR7vRL+Zmc/9XyPd3GquVdXjq4GApsF+hJDlIhySAupwayvlvWDA2uAFwXocgQD/223tNP61KPOzW79JEi1LRjXO28IWTDisllMBWDmvDiotTyM3J4Ysc2IC4L79QmjBUT26PzE73/7ELPGIMXF6c6PTkidjplIoO4TANS5KDDfci7NcQffo+ZlHxGp5KD5jGJsUlX3zgw7rogplLFaR/qV6lhHerIF/SLkNbIcw7/R2cnGuC/J35uidebFy84MP6MA+MX2hO7IiYTuUCBXzR5T9crXdD38dmxnqLHo3ZgvKKtqGeCzxIyj74r8Ol1xLwzEL9MfhLzTmAbz4q2z2j7Mj52HEZuDcwFI2N5xvhYUWGd24Fxkk/5cFQcjta9NG+rZl4iGjBHeUwssRTwT+QtylJavirNWnvwtvTZ8JLrQ88/0lX9T593Ogvp3/7hrX6XA2OLJ1HB7UTvLlccCmT/s9c7/WvP1zpF3wrjg7sWBBug5aq8yFzfXuvFqxf6+JOfHA6Mf10/+cmPmQffaL+/1x3zzNu3X+pXPv5cf/PzG/2Z/lK5uWoHxmeddNanzrHno65TOzDG9h8CZ8xTjgncBLdQ2FGhFprzPMtjus09zJMTL28zSxZGVBlSq6NOSTriX8/DtxwG395tOVTYasPL3jjtNNsfBnyz58PUlvoteJ7LZgwVIZll4ZEpzFVV4SsLBF21K6gHgjFFudKv4t8ZPOebr8GdgU+efUsfvfgMvSclBLtSZIgI0ayZvnRraaXC0BoOebjDgRv8sEyReqCz6rslFkl76EZko7Pl4OP+fqctuu14mZ2RPST1XYG3+4cgBxuP7Zk+s5CG+AIH3/eMs5647/uiwcDY6ign/EXHyFSBVk/9mrXzlA9FJ8crxksv40GdOWLmhXeEdqVLwLeo7ztwujaG1quetAO/yGRnjFBti2pf10OflOUoIHjdLynwqYOOZStNpgSXPvTlqQLSatXJ7R8/+TX9+Mn/V76+8/qXdXr7LY2MlxncCXBqe8Nak+0Non3mtkplKJTo2sHHdEsWZE3hao0caEyMfXF1tgU4Ti1TKakS2XAh4RssUzNIQVvDwdbiskx7XtYn/DSbOIA4aoCcE3O1DzkRySoqwt4SMs9qsoIY0FF7SBGhyJASGZgg02mD0AzuZBsgu/NVkKSuMt5nxlOF9wy4HCEV6HTISXhBLignvgzy0KYNsvATugbpAkxxgjwwy3JvGW879hKGdhgB/xEetvkI7xEdd9RtmTs9j22xBbeavpEKmKR5IUdEyJflnkCw7RrQYTZTGkOhBG9JE3lTfVdU6F+ZqEdkMV9xRfHDENi7NplH5DBYPscI4hE3WsC+wPc7H6zAc6RswHX0ty2lGZ0sS0J86DsNbOKzlFZv2wvZSqYSWPRAKpjwRBDXVEWSBWb8sofPA4zskfYGZNx7XaFfgNrRoWsxSOx3XdM55RYaLQ9gnSfsbN1GbOe1wzoaLDOYihIynWxdkcg84DeD3+xN6rzxKx0yQo7l/jBnoJKEzBV+jX1KmUGd0H+Bip8mYEb2hgd+gNeBV4I5PMAniGCl6WDf5mPw6ca8MvERcK/rmy3rzFabzchh3qQRO3HjYSlLqmMtyEIeurAgJrLJ2hELHe2WKyRN2GTL+rlhj9riD//aJgWcvi+LPZDPYgWELHPTH3nsZxKoSBGhjj5D37cPYyVTIamCMAL2odNmGnAj9U6mNC4goM3G7Iv2KLslzu45VHQ62hazhOt1/rt/XutP/xTUpauf/X/p9z76FexSWXtnjRhhpK/x4K7CRmXgoyphwTio6GOQCr4u+C27VIOSijAEcoVCy5XYrwCJzC1flvoJnXbItEHGLYe6exi6LoKegP1nOSZkmfGne80Ejf1uGY1rO7vdqe3i/J79zA5/GBpN4m/CR0wZMo5tbztCVkLeLKlMyw3x5n2MdEipRt9UsY4Z6BTyZRlm6FaErAhln1YYzJRneM0MaKcTcmz5+HrrA2PedSZwIoIoEPE8a0LnPbrveM/ZM6+4f6QECrLOeqDTUmhXwLIwAy4AABAASURBVDimvcdum+0sHxbf3ZHeVd0dgFcffCnoQ2xmzVGR1EEzoSmN2MjyuxDoimrwDGWWd1BKp1JcTpUsKmVJO+qGvpPX75IpX/aF43NL7Nv+Lle0rNC2vZttMH4FmvxNb8YcdhJ4QSzB2DlhTrKp7uE8wO/8R4N8cNyz77Os8gUtFOKGC64zH1dHBLo4Z8oVmpVyQDNa3vx9RmDb247VDCXas+FhYo340DHzjibtEQFOSL4NEllo6+vL3EATJmIsxzIOwFW7Kk9jIBey2xbkZHyDDnjmuWCB7ptublogFLGAm9zfdAytn+lay0NqHNOiSK1LC7gOKo1WHug5zUhhBeqlQn3JVElqyIdi6fwNSohGyU/xPgKAY14zNnUMNJnERVdjLVDxcWWtdDq3/pCX+UeEIgK1aMMR8wHcL5CtxSDGzXcySREhisgZLS8uqlp+wUtRWECNdIsZsq2QGcxrpa2zPWttT2x3zPFFxAvKNBkY6zM6zchjWxv0jSvChaCHU8ACAxXtKHFT4PnudvEdRKteivQgY/oLWEQqjIEslJwDqHOZxCwWClIEuQZqqEYht+RBNE1b3H6xLoaGYzqiL8gtS+rb+P8iuOUA7gK/CDK+SSNC3ApQDM6EH5R9B4/W/o2Mp3c092zRwPl30ASkE/dDXZOf+qVMw+G27A14WG5ctsQZGfdZ0MxYSwwe6k3HMhXWs34I+R3giHnHZ3urVc9Y7r7RNRQBuCb8eACYkjUtA0FGabmX8pLHDTJU1oKJ/dGedywfvrrcyFkvSJFIVJQS8vpj6PqOdypg6OV3oIF3qK6kjDOwRvkcY0Vdjx6JjOJyEqSNKan5NNrkEwalFHU98zn7joHUNPu+QDNpBSlE2h6IPWtmzrbcPl+cxq2cN00waPeYEThoDBPbvNJbAS3AlEbG0oY10bAHZ08vtis0pZRAQMMg0bKAV2QoKt9eb/UG8L9T4X9L8a3/nU6++t+xifPGf4KgihRAZihCXHTl5USahK0Y6Nm+BpwcDzo7O9LxyRqHDwoM2BCQQYCD4b9Nh/9+VP19FqBfPRm0w2lt84BEOxbfzc2omzdb3V/vtbuv4oxAIxsobzw9AYqrZKrHyEPptOp6naxWy4ERB0Vnx2sdYfie9t54QJehjFSSLvIHsQRtDL/nZehue6+3l5f66sWXevn6pW7v71VBTOgn9AugYKGXNDJhjWwsDF7sqFJmwS4oWMW5xOQq6kID/bvslCWVmZjCEMgSOHRGr33Djwh17AZLSeioyebNhDcyWw6vHNCGb7/+VL/85e/qB2fP9Z9ffFsbNh17NkGhqjWH948vzuR/O/j73/uOPvr2t/T40TnB3Td+DqgJuT1BhaSiaPL0TcYiXw5EUZ/ZaehW6mxHdDdO6YpKw+2Y3Aet4NdRh8roMbIB2rNB+v9T9uc/tyxrfif0fSIic631Dns8+5xzz3iHukMNdlsesWXZQNsguzGiDabdSCAhsIT6B0T/EfyMgB9aVgsajFqtxhh5AKptCxraZbs9lO2qsmtylWu49555z++w1srMCD7fyPfdZ5+qolHnzicjMuKJZ44nImPts8+RTe9Rc5f5aEV0Mm70xtkdvc/h8Lfeels/+u57+oD6g92ptpE0wM/yY5COj/J94UMlepqSBIQSvsspUSYFpbgaSJ4Q5BwP67C+0+O4pb9Rduj4PCKkG3Cx1iVBX7HS7/7KWSlnvT9c6veXH+rTdke/UL+mozd/pglT01VIAcgX7b1wQ6J2097x3PcK3EcneBGhMG+aHFsHDoMP+IlpoN+oZ/rxzVGnmxPdPTnX+XanU+y+xe6ZMY1YNO3Waredfeu4WdgMLiQF120PSCvnYG6e6J2vPdJ3v/2hfuRbH+ib33hf3/j6+/rWNz/Qd37kQ339w3f14ME9FZKVApIMbMjcgbrvxsPvpvsKkGMm8R75pc7/hMAF+eP5y6OePz/q6bODngH+d8Rm5lsNZMUvpr/ZJt27N+prX9vp/oNRp6ehYahKCZwbnXIkbYaiM+b1Aw6Dv/bovt55657e7XBX9+/uNO6yCGjVCM0tFOVE2/M3de/Nb+nB29/Ww7e/0+Hs7jsq41002ChiVElDj5krkueT58/Igy90sb/UYTnowIHk0XHMR+h8WMhDMwfCC7ENkKeO+6oDH4LX17MO9PcPAGIimmTfGEzcfpjxx2TAt86rz7DPY3Lu08tJz65mvYTOlg3y/+SNpO9tQ//JZwf9zS8OuiaV3NrYNr8xG/L/zvfnyPVzL2b9Ox9uMUfI+LeY7ealYSPXK7I6f12R6548e6aPPv1Uz18817HnE8l6BDiBb//2Z9e6g4nf3ohrwXYNG016zkfWF9d7vZybJuyptNEyh6Y9uYD1Y+aDyu+thTxlc5E6+ON3kEb8v9sVbfHfsAkFbQsxcgnN58+udXl1xA+LEEO+IoWUxHsl5yxdo2Es2p3sNJQiz4cZ+Zdlpo6cYESPo4VBlbZZtc60El/yFegCpCwFhNUzkWzrit7GvUTgZ+Sq7/zaz6tBt7LutdagIbUwfsjyVR4GuqROBxxeGu3UBGqPi6EkbZhfp2yG7nJQ+/Deie7f2en8dCP/GDvykZboDzYcwZxNDAzxJ0xVMG2qfGkvrIlBu3PzjvXvbLfTnbPTDqfbLfl5ULFe4Czg74lj/7tiT59f6wUHNZfE4DU+OvKxPDtXYPfGen4LVVXNf9ABrv22LsadscNEjvoSFs3E70SMm96R0nGbUijnJJcRq51m5DbOgQ/bA/FxmKr2lP63Ja+IX8+PC+bEJfPK9f/83t/Qs92/lK9vP/uvK00beC2q9o9lZL5hlH7bqxEBz6yBnJGKhAhyZ8pSGdKXgJ0zvkjguz8k5AQoTdJxuKATJsCCib7oECmUgZKSCnm45KThFkqhrSjnzLCmGTtY3wVZHTOVWLBd/G7o7/T1Ejvbvg7XBbx17KyJHOT6At5CewVhxlcdkM8yzvRVwHqsIGSWsuVElgLkyEJk+YfkLgt0XMJWUvRNvWXtvJgudIupogl/7clvR8oF/vw21nUTTyYKRaVggAT9pIwNMvwiktLKUEGf8wnuAh/rEo8N2VsvmxbKCu2KMAYxYmDsyabodFvY22T2I6GCr4I+UHkGvk20FXJVyPn34MMh4txxvad0Xl7ITQaPNUSE1IK53OT8tCf3GrzushVEFrolRQpFUAKIQgW5FUo5qZBztrtRI/IFeDPyH/H1nh96DBO6ORYRUJhdUaQ0AJSZMvOjYHY9Sd0fkqw36kuwCd4zfMahoDcwZBXeLX8iJ4QBRM9PhWSZBmQqxHQq6AbdGpJ9tYAwQ8//XIfBfKr1h0+Fht8X5L31fSWOHBcMkesLunWonZs6PmMdCxSKWP0CKWxXiflJE+vc5LxCzNzSNc2M3JshabMZdHoC8GNVwhCkEu35sRXzMb4xXrpmfb28rJSib4XeRm64YN28uJ50yTpz7fnBfIhcu53zgDzYwHZCOO6kATtudgPrDLbcZGwaGpFlyMKuwfwN4ijhrpCvBr0FaNhibcEtOKdiA+s9Udrn3S5uB1JKGoj9zTiS3weZZ0Y3RWJPImESHYjF42HQg5//N5Qe/4h8/fC7/yf9xt1/1nPgfmodx//jL++hXl7u9ZI18IKNwCX22B+bjlNoYY2t/Ght2qGk6H/Es8k/zBnyzRo7YI8Be4zAZhBzKTqcbLNOWXvPT4pOKDebooJvcgroQKvhXSBwrH3XSAir/vgY28w4bc8PmhdXe13tD/hs1oK9GKUWHpWIFWStEmHQ21JOyiUp5aySsjK8LGuCdo5KW8M3wh/SBrwRPOfWYjxxIc9CUqrwCV4DGgWbj8Mg230YRw1lUGZc4A8hh0BM4GbqHjeRF675gfma2NkTcHvidEJAXErsVfl765Ifqa/4wfba/V6ncN6BdeqI/2qLLn8uWRneGX7DMGocB42s6SNG3mw3yDMoImtGtyO5YQYW86lNEUmF8SlnCZyKL5mC6us6a/GCfS3rQn2dP7X3Bby7zVJWRFFSUUaGsetfkKFoGGgjsHMOGTfQX2qq8G2U8kUbpAQB2kXsLbr0fCLWLll3OzDPLi9nGa6oX7Ff2GOzCTu0JoUk0048ckoagQ06jSVpMGRKIKdY5RDXzThqjA2AWtBI4dt0/WboooaUsFVOCT0TNnMZ1AHiunCwNAxJg+vEN6xYiyTMxnxr6v5Cb0Kwk+t09foVyPAaKHpnfxoZgV4Tj1560DfBiEI03NBtWvBzvYFuZ1D16vrKi93B0AAEhB+KTpO63N3wd1WFP6+KCGyYVHJmbuDnPGDvoiEZaIuskrANkMC9hYhgrBRar9tyfesKyjluXmbN/dBsgXmV57rn8swcdx6fiP8OfnccM/9el80MVmorZT/93kt06HWYNyPeypRCXeecFBFd1xm6CxPBvDtg3UYfCGohtg9Nt39MmxfdAmxoWnupSOCLK6gYRCmuBnhMu6HrZre1Fui9AiFDHdK0eWyPwcC+BlEyKNEng4OLAa1BBXBpEK9m1UvXOy70wUfNV/QFLYbx3rCBbS8YA9weFhHUuP3SEV1vHd9NvEGBIb2vqUL8FpqZMzxubJ2glRINBg+EQOsxu8hxwMOEVmAs0oohNxBrKUoDHa6ZDFUZFOKODuoNCXnEmtXk9folOeQlecblNXnYua3d2K4hf0pJ281Wd87v6t79B3r4xpt68613dPfeQ222O0khAc3QEFMA4yio9OdXH12Gmybjo6tz6kTO3/Od6L/UeHHBN/+zJ3J5fXnFt/ye/DEpWI+8fNtUhgytoRRty6Ad64zPYU442/L7AGJOWZth0An71TPW09PdSH3Qdiwq5MWIkCJJCopErt5ox5nO9uRUVuGKHzRfvnyh5y9f6gVnkZ9//rm+//0f9P/nz/d/8wf6lO/zZ0+e6uLFS+2vLzUfr8kRPmObichFXkdzTiqGoUB/1Ibvwu12p+0OcAmM262GzU4j9QFbL573wEwOmEicE/HjXLZCE5EhXNTn3oKg6emLg568uNbj53s94WPS9f5BycJxYLGcQRJ6kpPkEn3lq5kEi3f/9ZvE7Q3I2SnO5tD27MwCDUoIH1g7AQ8Z9OeZNO+Q2P/9O4M+2UgTNHxgbEHYl2ryh+PFpIsnBw6MZ01XiyY2kuijI4lkBiCjlFI3zJiztqnodDPqHjwf3jnlYG3DIWXRhj47ON84M6ekFIH4IV9WyxNrxkh7fg5++uKZPvnsE332xee6wHkNTG9mEwGS2BAEfCryVxZ9yzHxdTFjZOaV1mSdTVZLbT14S8oqbCLykJVTQuZQzgnIigicjW7HSQsJOOS+Ak7uMjqCZtqPKH4ksNPVhX70N39O7z39WH/za79HP9y+oWMbNDmRQ8MMx01hop3Jf8v4R775oT54/109fHBPG2Qo8PWEXNDV3k9Sl3nIRUMZlFNGAstENsMw2bYbRjZg1O3HAAAQAElEQVRvG41MgoGgH5gsOSUVgn+gbSTYSubADQNMnOof+aVjmvbItJcPDmcmZUDrjEnlf6v4Qw6Jv/32u/qJD76urz98pAcnJxwWy/81ujCa7ItGsFp3Q0DXi3VI2CWU0SEBkZEVOYQNG7auQC/h5UWsA3Ss71rHOnYJoH4FT4DxGFuRqEMvlCRKGCmh4+nQ9N3hmd7PL/X34hv6RHeZPDe0KiV8Laf6FTRQgYf5UpPlk5uRqyFPBdxnUL9CEQBsKZgJzAf8c1gm7YmrPfWP51H306LvnRbdI7nc3Z1waLzhB5GiElgImp0usphuu0mIM2MdPzOx6v6AX05Jd5kf77/7ln78R7+l733nGxwaf6hvEivf/pFv6Hvf/qa+yeHxGw/vyf5liAj3LldTV4wmauiD+uq2dd082eBOzIfjxLztHxFHEt+kpxwYP2EuP+EHoAs2oxN6VSj60BhK2vDR4oPid989YXEYdHIWymNV8scfPC33gC+2JL47pyfy34R+5637eu/tB/rgnft6/517un9/1+mw5+7+mfhSbvlE2ztv6/7b39XDd35Mb9zA2b33NYz38NVGKY24eoRL4sNzr8+fPSMPPtdLkvGBWPa8O7KoTRwozJSLgQOJmfeJD7gDsAeunCc5UJlsa/KTZc4pyXMOD8lzbmIuGA7M10sWzGcXR31G3n1MrmNnqz+wlf78g6z/9+NJf+VjZDG9Rar4dQXqTTeXOdxUkd61hh+4Jbr+8YtJ/rHhD90tvDKIDtua2g22CFsko90+vOZj7ykL1KcsUF6sJnJOIraSpAyFBEzI8Tc+3eu//eaoh0W0LPL/6OrJ/lqf8MH4nA/dPbPZh8aoqAkdZz4uFj5w/TfOhXNMs/SDkiYfmJBCtNmETjg4OGGBHTZwon9iTbnkY+3p8ytdOmawq+NQKaQcUpYqMecYF9cwjjo9O1EZimyrIx+DCxtblETOCgaGJDJam9WI0wq4tE3oVAR8U1Z0CDepQb/dzK0FeT45OdM+Z7315GN4LEDttmzCjoxvjFqMj01dp1lGqNit0g5BRTQldBj4mNqQT0/ZUNw73+nRvVM9YM08P9vohEONcVtUxqQYAPSNLGQDhGwQRzTWjqoFuyQlOYf3A2Pyqf92/l0OjU+9QcAuBZnFuJm4vOJw+Dk/UjzmIP45sfeSQxe3HYhrx+bM3LSuVTMzdEH8JsSXLzhTNNJ01UxuORLPR+LkwHxwfWKtmoEjdve7y4qgCfmTc3ZKQgxVCE7I7cO8PXuLFapuD4svmVsXrPn9QMgfq7xfc4j8N8/+iqbyXJvlTD/2/E8gQ0WWJlioG5onAgvzKyIpw9N2LtTxkAwZnIH2cchspgDKAbkioV1Vx6EmvwrCCzZb0FUQTTQWICKp/6FeoFVy1lCyxlKAgXrRSBxm2iyPbTKjr/WGDKRat4HfF2xRiY1GRwPZZaW+0Gbe8zKzKZx1ZP2fya3V8iDXzEbJODOyubQ9Ox281ueJuELETCghb+lyJmyyvour84GeS177vSDPRNtk+gCv2Fk6MKH39jP+nZHN9l7lpYa8lhvWso0Du+RclLFLhm9EUvCnM/DDRKGNGmrUXTIdieem2YcxAL/HGBNbJu02RafMh92YNZZETg0lCRtKsOI9Ef+0MC9m5HQs74lzH/T4g+SIzBP2t045ZXUQY5EJ0dmrNHV84uzofSb8rWLDkBFSpKbgw0EGcbktsoYhs9kfNW4GCT1nFDnAy3wvyT8H5ke3LUKGoUgJyKCXUSpDyLmwcKhHN4SbMIcqj4oApAoV5N0QSxtyxVgK+mcVeBUG5BCy+aF+5SEhy6hhHJTAqRBgGcQtQeZLHFqxt4C2/zYJKhJtWqHBF34LTliIt4n5W4mrhj5yH+A4m9Btpm6dICPv12dXaIsIZXja/xU6MzQMPacQNzNjF3xuhgnBh03Sjnx/drbVGTmvEC+YS3vm+ZH1guHEXNPVvunCOcCHxtdNbCtYpxf5Y/M5a86LywP1g67Y/84OGmz5yrbwsE0Cfs32Ip9utgN8B23GrKGEBnzhclPwhyGrxxROILcuHayv5ZYvdF0M6LIwT449rirLd+32CGwwYv8Rgi43xEZxHkiJfuzPuOHFI731s/+m4vKR2snH+pnv/m/0g/HXdEXsXaP7nnX0AFyx/lvPZ/zo/oI8fcGB3cV1BU/iDFPHmhAzIRVCh8sgTqWQFPg+sWdMdJWuZxA7iXlCSZxs+VbbbaXTXdKdk8IPlWM/vN/ik9F2Y4x9KWJgLRvBUuEHYGfHx0yMHIFrYv0KX1zxA+8BX9teFYM1MRIBKqXjrccK9URbKYXYz8olKWcpgR/QTUSrD7kH2gbmx4isA34r4CX8iBvluKzEk3OhoJdTQq+izWbUdrPRZhjx68A8GZRtl5AIT6WcaEuMbzqybl3dHAhfsUc5YOsJf3bfMhf2GPiC/ovrg9y/JzivyS17/HJEmUUBvayhDB3GMmocBo3bjTas6VuMu+OHkC3vOWct+P04VfgC2MzTRpGUGZPSICmpkm8wgRZiaoHXAn6lbpjRd2KtXJARZPTIyikrhWFQKfAeC/oP2jj+qHfboXNKQlp8IWHdhv7C2rzECi2C3FA5MJ6Zawe9vDxSAsTbS8cd+9MLYvAlc+2SPeve+zrkYrQiQkkhCpUUGkrShngfceAGvUf45xwqQAIpSVolCUWElMIN4knZJCRrBubYbT0i1GlAuwAJWv2d2MhF6A594nXscRJK0Gwt5LXMeWTCjpiv6y1oSasEzex4jzD3pIhAHJeSW24BcdQv40NX9IKqiETVWIJ2w39AbVqYM7UP6gPULw/oFSmgEXR55KuSF6NEhAL5FYJe1UIu9XyCgRKNOSUNQ9FmGDSUvEKmpL3Y1pTc+hJCK7mQGK+by/lBNzI2yoWYnzHWkT3GzF63WgdgIVZnYnHGgDP9EzBTdxwaLFcna/LQtk0NVBWxNpp+pQGV4USb24FAyITMhowuQtCFweZx5PvX34kz+ns8xGRosu/al3HcbrVYSz8bXMTlkm4xxM1fQm8wHWQRVy/6o6uDCNgedAY3fAUGdyBe4nt7hRxJWWn1pRfZjssD/7cGZ8pXxGju1Cm7aNBsBoyC2b9Eo9/vlVxRGc+rfvsFbXc0HoaOQL2XyAyD2okQgbYdIPzo7sQjIUjwMFAIN9AKLjiNcY0E1OWn1dRWkBimxABuRcQK1t8QiXdDyJefoIhGBX/EC6qSXxZd+LCY/PKCvPKc/HrFPm0ivroq6CwqCXrbzVbnd+7owYM39Majt/UmZ0b37j/UdnsiKSTAWjeXTYjJg7FUaNFXQP1ax5h+hc9CHPusYn848H3JN+aLF3r+7AtdPH+qq8sL+SxwIucHez5CVNY9oJpT0pCytsOoHWdaJ8h5xsHrdtjQXlTo2wxZJ+wzzk5GnVIadpuiAqGIpAhToiSCxmHLunuu3e4czwU/zF3Jf2n1OecQT58/6wfEv/4bv6Ff+qV/qV//td/Uxx99osePH8v/ZOT11aUmHxhzThFtUrKsIXkuFeZTzw/jwJq0ZZ+605Zvwy3fhBvDlndsOQDj9lSec6/gZu4diQeWO/aOjfkmgBIzV+ycnr3c6xkfks8onwDPqb/AsVcchOw5wPVi2v/NuSQuRvHsJAjIBqlE5htysGHFmGw6TjDWBmMlBF/ANXxI1PzZY+gXh6T/O36vJHslyUliZiE02JlO8HsWqysOPQ6cehz5VX1B8tmJ3yUOtwSJ6C0pq6TSYYcD757s5H+79Pxko62NBf8hZ41AATJjAuCWL3TXYsOwUd5z0PWCXxo+f/yFHj99wkbhmsQRUmQFPFIapITAMF+QYSGZVuReGC+uhCwR4ZiUkyloCvBXvol6rMFCW8rQVEC/qf+qB42ARk5JKVwTdFqXzQn65PqF/vBv/hNd5EE/9fZP6GI4lfKOICuaSTAzEyAYbz3PTnd69OihPvzwPb37zlu6f++edttRZSjKOQm2MouIQJ0gCWbZhjkXeKfel5Cj8D6WjYZhWIFNiXVxu3EHZBloSzlZWM1eSJBjNjDZ/KuFJyVC6hTfPDq9o3eZ9N949Ejfefsd6g90l8AdIgkKEjZo2NMlyksM9GGzIYUUPIIYC/gF8vldXA5gJ7vqpIfR7dOGf0yjJz+3QYsCbFPthbqiAWEBLg3wEGAe94ZZvzd9JMHvZ9N78kGYUW/pr7RXqiHJw8XlfthR46bDGJWGSsftmMY7vX1MHwdewNftC3ocSKIHNmUGziP1c8s9/bGTS73DJvR03OqEhDXmrMzgThPbWV9rV6nXHpsLpqx8iC+yPUBVZszZ6YnefPRA3/j6O/rwg3f0wfvv6P133+n1b3z9Pepv6/79OxrGIstkOTsPFOE2C63vTdapIm9FN8+DmXk0zUft+bK7YmP5ko+9F2w2nz0/6Dngtok4qeSMZhuEWASy7t4d9fbbOz24P+r0NGscpVIk3KyMXQZetpuRD5udHt4709tv3NPX3ryrr70FvHmue3d3GjdZLUk1Qov/rbhyot058f/mN/XgrR/Rw7e+rYdvflsnZ28r5VPmaFatWYqshXi58qGpf927fKnLw5WO/QeQiaQ8ywfEMx8VC5v22UB94uN2ojxw0LAHjm7HZxVa4rJvUoQwFrwW5sfMB8OiIx9VVxzQPWfxfMIG/MeGpn/7QeEjsOl//4O9fubZpAN0PK9tV5PDvJDp1oeeBNUO/UW/9Vp7/9YXR/3x+4O2lsEoN8NdvAIqjo0D/nrBr5pfPHnCx8Jll9XDIkKYtLOxDJ8g9//u+1f6/fzYR/bSFRvMp9jNf8P4GXP+GgdM2J7vMU18iPnAeGb9IBztbQXECh+CHfCvy5EP1N0uawOUTShK1cym9doyXey1Nx3nBQZHCiXAyrdW5YUfFYiV3BfFgThpCDojl+eAwHH+MIjNkN9xOkXtIHAjpIjodFMiHtDYNGyXyvh2O5+Q6dfv3tcDFvLN8Yqh0DDzQClhDeoVegYKiTaawGuwdM0tUkb+kpPGknWyGYjpje7fPdHds63OWLd2rJsjcy8N0M2hAKxzCuriglQjKAyV3O/WgVy9JSecbDY63e10sttqw3xxe6Qk0NkUNF3jv5ccwD+/OOiFPwCZo9ds2tbDQGKd+bugZ+VgvbJVqNYfz8ESxuvtthmHTuT5Iz43TMxpw4yfXB7pm4A+F5A7oQMFlKQF4xjvyJgjee7Ium44ECd71ncfmlwxny69B2D/cU3de5DPl8f6yc3/pQvxcPpQ37n8o922PHrbq0cXNnpuzOS7ZN5wDsD1XJIKth/oM6SCBUNcfSBeUwfTregze49DV0qhwNeZMvcyyfQK9Au0XgExaPopkqTQgo8WO4D9DyKYLP5ogOOn8X4D4DRs08F1YCEPTMSy43nGXgux6P7uA3zTbYl81cA7YsJR8sP2jghZ7i5vIC/vESFfDXzTgY3F0xv35AAAEABJREFUQg51qMg7z02wEijdXxPv9s8Recyz7wXXUbBCMeSWKCHdeWGPlLNSSooU4Jij1NEQkr2twowZYh4GVJB5Y/KOFwwpOWnHXNiNAx/JSQM5A5KCEvK1jpci8HWiqWlBPudk59g9uflITrbsXRf0KsZFGizBEw7I4jEHcrnz+HQ0DUGbPu6UQgyRAkTr65KGQK4BmbbM1QH5PEd9mDotC7kbIMc7xlGP8dDIkmMlIT9TVSu0taQvTBcWDUGbjURdXBn+w5jRvWgYsgo2HYhfy9UhxIUdKFNKyuQMgxhHKx5p+E/CfZqx94wOlrP2UcFbiGYAPBxg+WfizLJbDBu4gWC/eC677naL10sTUpidMjyFI513Z+b+zNx27JuWy4b9YQhuKKPDuCFn863gfJdyFibjo7Kp54KJEp9cs/m5uGy65KCU80gdOEDe8z1wxdp5SX64ZG244MDSP1zOyC8O91OWEmvMgC1SJi6QKwKeQ9ZmU7Thx4dxTBpKCDHWEr8U8JIBXMtpfauDEZ+IhgDsG4PnwIQ+k+ONcrGNMEoENEvu/toMRSOQc5ZoX5bQncff1Vv/6k9Ly0bXb/y0fur9f19f1KfsN8QPZk3Of4YDND3fnK+9Z7okD15iiyty5IEYPUzBGp3wbUIqwAcQ8Mf8vNspADHl77KCboN1vbHJSLnhfYt9Tlh7T3eDzk9GnWCXLe+F9huRFRLQBAcJyiKiKvZYgIq9F/x8ZLG/sg8AHzi5r6Ois8Ijg/hiZIVEhAL7ZKDgm1xSj5scYopVJRJDQe6Bg/+RxgIMxktBH0iSGkraL40AjAjGF2WUHIvtPWgsg0opSowLxskXQ0FVEA6N8ROxuWd/ceCHhgOBd7yNeWRc8PmRvHHFYfE1Ou0P7MfAOXTbV+Z3Q5+AFrLn3HmVoWgYR6CwDx2JswHgfTPKuaLWRnwvrMEL33tVC+/CsjllpZSoZmgm2gNgLiJDtY0pjVuZwAuxVomLYJzHpMjYJPexJcG3y5CRwZCUC/05lMAPHNKACt+G3UTd74SN6O48bYcLvvkvOczxjzQXzK+ry4VDjAmYdXU565q9w4H9guc2JBQRSkA2oId9WigHoOTQ7XuXNwl8QFJIiojXgHcTBL4inwSOVh45KadArxVgcVMXJQC/DESEfGE+5kjF5q3rh+pQt+ZfgmTc4Al4HPTT+qb1arxR6zaj9B1SRFJCgAheZHoN/xkq8dloIZA6N6orChUp+CMul4Hxg/rtHa/61paGwAtKuDQp9+fIyqlgV4ByYCEpOfMOJENSjtTtFRGKMPhd1AGpl/IVflhW5GYuz8xlw7Is2KvKseK5MPM+0ec5M7Pfm5krfZ1ANkQ0EWh2Yr1u/9lcBsvtsrfx0rl1mUKRgAh1O2JLKbzj1Mz+c7Y8BvbszrUeJ3AVggpAQ+s1fXn1tvXV+5O1Bm6vBENXWOXpjVKnGfLFcBcrVb/gn7Uh5D+ZZ0LmxJhXQFsY1+4GGjYxEATcSGhmJmIcl+C76RZWZkEPMxQc29zgfgjQLkboywsct9uevbEj6ksc3t3X93XI4tLvJFdFgg/QdaBcByEjQjRyYsPWlr1BwzxoBqUzVDDUkHhEBO+/A0i0G0JS8EcSuArnNZH/Kmdqky745rggj1xS7smrE7nNfCt8zds8thzCnp/d1d17D3T/wRt6+Ogtnd+9p3G7lRTSDXTpeDAUkdGFuv4LLndXdF3Q1TF9PB75vrwmv73UxYtnurx4qaurK9qOxP8s78syOSUnUV9hyFkb1pct68yOb64deX9DvTD/MjAOpX/XnbI3POPHQ6+v3r+6PUEoUoJWUmL+Wp/T03OdnpwpRdaxH2Bf8g2OPJxFPuZ7/KMffqJf+/Xf1A8/+kiff/aFnj1lv4Cchz3f6dNerR7Z9lTmPZBDBfpe/8owaABGy4fdfFg8bncaNxvWqB3rxFYjZ0kDh96VOe553+c6827i+882WrDVjHEXgPBWdQmki+ujrlkIDiyUPpi1Eyc2bQcceuAjc89H2xWbliMlaxgKh+OJxNJIygvBAIC7h8bF5V5PX1zqi6eX+vyLl3r+2YV+/4u9/htsAP+apH8M3gs2fXs2QMdrFlLqE30Tm8Ej9YUNUasBj6QWgZCCT9UM44lJgG5qzf1ZwshVBKRCyllpxEgYpGCkbrScNNI+lixD4b2A66DMEThNSiFR7SBfvLcGP5LkgYAyHCknoCFD4JBhyCrQTNCLCDXGzZaNDNr84jbqTq4HNiVOtNULPm3ub2KMcXpJUjM/PtZvPw4XlLRzEoH9rYuP9Sd/8NP6+fsf6F/c/UCHskHVgQ0Jh2T8QrDdnWnYnipS0XRDI5BnKKO2uxOdnp3q7O493bt/T3cfPOiwOz2FRuYMpXXbml9EgL/V+Z17jDnTuBkVmDinhJ0yQJkpc5IT0MwvEfv9NQdqRzX0SkyWkgeNw6gR+2cGBxuchF220LiDb06ZaKVJFdsKQyTah6GoYMts2smSS6bXHQ+uuHrhB+A++8dlxW4NOhWgC8ybeyUjzOtbEQFICt/9Ibj4VREBJNmvgn9O0jvxUr+3/qZ+NR7pV9sbOnAI9op+MDT8oAW+vCnQIxjYARqiu8uF7hXQDZ7bO/6rhysrWAcDJtNCUwfo8J2hpyTVn77e6DtBsjjudcUm/UAsOuaQAmxr01Txg1m5zfwN7owIJTYXeRi1MHeu+NB6+vxS3hQ7Rp0YK3I6ThcW7IwuJyS77XbsvkEM9esVcfjBq+u1MqOBCv32i/mu8KoZ2aQZPY5svAlTpcjE8KgtcbbbbrQjcZ2Q2M5OtnzA7ADKU6C/jzonATsJ7zaDNmPRSDluigrtZczImYCskR8ntienHAyf6+zsXOfn5zo9PdOOubChryK3/+sB/4L3zL8svnipSxaJIwfdjmslyX5CGzXyUPN/+jlLltnyGxZooKpeB8ynVXeha2PjU7XQuECoQbBi96WS72iYKd/mo+h//u6oP3Ae+g8/OegfvZh1gdMjkhKgDqGvXDDkluPEpeR+A7UIRYRur+fY+p++XPS/+MaJBjd6AHxd/Z0hFHQET8vbAXqVeF4AZrmuGf/zHHL/c34EeGdIesLH1DPy+Us+vp5fXesxtnwKHHi3GQ2NBWgmB4osaX+dnG3IM4NGPlTLOCgPRUE+bcwh62X7Vvh47EjbSG7YgDPg40xcNmRqyAkKNm5aF7PWbSLwC/hlGOV4F7gdEloRbxGmGojSkMYFJXYxPYHbafNiOVqrr/wJu37PKeuju/f0+379l5X5gZHRtEMPugFvARFJEaFXf1wP0LgjgnaJAqDe5QolGoKx6QYIGx1ZBw+siwt+lMA1jssOSY6RjDwuA562x5EP4Ss2Ypf+9d5rOv7x+t03+2z0HZ8RIfMRpfWcWGsO+NA54Zq84EOKvfcB8MUUShl9kqRQvxr2sn8cyytULQhsWrfg94n8ZNoTfCfy/dTLBZtWJeiNJank6HU8odurUTEd+9Xgunkm+H9/84v66dOfBEP65uH36b3jjyqgUXJWBtxh2arlwcPW17QTgw0BDQRQJSYXwBukasPRHikxPDgSaVrsewvCgBzYGh4ZO5hPAS8je05JEQwEz/It2GVhXEXPhbXebaY5EuOGQs4ayiCPXfUOZAaglTjAiQQtbsvb85DlN010mU3TtNkPmK7A6+gu/YIcEcgpZEKuFFkpAbSLyzZcoOWyQScUythrKFkFQsG7bi/GcGOjKttngXdlRWq2DGNtuxnforYiQiknaFEmCVJSiKshPQX9EdHrNnNlvHVLIAbALbp7v+mhKoMk07Stc0r0e7x90uR9qWN8T7zuyTF74tt7TsfvxA8PqMj4AJISYzP6jaVoiw+2m0HuMYjLuN331BNC5A5SDnWbjDmxzmToRLfFQgyDqgLCOCSV7jPzCehG10HQsOypJAX8W1vbm8CJkCjFVRv2AVzaL7zJfqGrYyRQE48Mr5KSMvSGnNlbZTm/5ZIV9DcRLTwW7Hr0PGb+H/1RjyG9wV8wun14RPYZHL/DllHCZ0kJ+ubd5ym47rdvLVczYkgR0fGS5QDsF8M4ZG03Rd0OUreRx3gspBRJ8IhuL4Zhn0o8VT6KFg6eJu35njhwqH9gP3BEbueoI3nH3yFXPhDmW2JP/jsSf3vwLslnL8hre3Csm6AvhcxvJlc5Bg7QNI3Gep1AyPQXBMlA8lrOwAYupqBHSinAErJ2YkJIoHWZR2w8DgkdkiLUL5fJDxAr9p5sV+SbmA8L67rjyTYwstFKZnxiMHw/+PwP6e3P/oi79Ok7f1v/+NFPipAVrpLtVR0r+BLsHoMDPt+SM7wP27EP2wAD+SMS+3YFttTNfGjaY0Pn7UsfcGKfybJAC7ZICkuESYwrjM/s0ROgVGRIyJeSoNjU0KMxNtM2DJkPzowt0AFZ3BYR4pagWk0fkNy2QmXshCz22YJ9RM4QuB0C5JAyvDJxhzjKtPk9cdBfEMfv4VzDWI83HInnifl+AEzXYZkY73lQLBeAuMyfpupx5PUFPWqHpoaBXXcOdYzZ9wWm23HUhn3CSLnapSi6IZIiVrBu1nPmsUBn7jSrFvPB76Yd6FcQIAHGN/3F+Ajq0u+gSB6PLt4bHchblsexK/wuroiQ9co5y3p1IP5cZnJNLvgBuaWAliToqzXeGtUG+RvostUuo+1Bra9njs2KDBXZDJZtZp2aCMIjMeM8esUh8SVzz3uIa+bSHptP4FTGwUSyjAZ0tb4ZP1iuAdlohmfVxEZ5tgyMqShv+4CG31f5Mzp4nMf/VkAzGb/zohbwEVdVW/UjhBryG7pPkftIbrBfJ+rWpWKXCChxyyXjaYKkB9++UPabtq+UvHgc/Kj9tvsW+7bDcx1xZJ6NMb2/j3+F8cpPbnEXkaWEXDkF8e83NIZI7VC1YLdmkBA/AKk/AlLmQZ/56dXVum4VW3cwDn2heMUnpaQCv0KZzRtIEhiAhcZAUOl6VObwQpw7xivtBopOtaMKOagY30BH52+cVYemahl/CzTka0aiXGmCBy3XDQuE3O+chSm0gGtZml+owwRsrTKHy1jr0ldK+epzKhA02G4Ar2Gsb+vTqB1CHQPktdTtRQctESHHYoqkCOq33TelWyJ4GhRrKzZCJaGuLL66TFJEyH+ocYdevyJC3K83rfVYC92UEbeVm3YXvYkHt18Fzm1VyGLbWhDb2v5pCGYQJYZiSFPHb7261nlG9FbXJOoRoSCWOgT1DtJtn7gibtqpm3ZQGoxDVQ2DLPjVcXYkjx48dykXxwwIqRT2Frt+JtDXPAZHRI9nxzLslSTc1cTs6fQgKV/NDwP4Mrj+GoSCN6APAJuy9jVj6fnLMi3MAdspYJKK5BJm8pUilFKQz0IRKyTKnDNzLGmgHEvRZjPyI+yo85OtTk838tnFdsisOeAN7JuGQbvdKYfi9/Tw4UO98fC+HgEP793RnbMT7UspvIoAABAASURBVFjvN5uiERjGokihyv5/wU6VHNuo+9wm56SBb+NhM1IWYGDdpixZuUNRygVZk3xV4hCVX63MbsvjRoV1MGfjBfYU869ij/nLNZU46Xk4pORFwhu1gzdoHBRzFqgjC8mBxX/PouEPySsWkAPvnsQRDoMmB54XvskLIZu+azYsL28OjB8/fany4kp/lt1bsPn7Xz8/6levq47X0uGqsWGsOnAAPcNz3jf5sPjIIfIM/4ZSCUOgJbHe5EBaKqUXr+7MUChLkVE8tDSMkYoyThg5MB6GURmnGQacNOKgDfTGnHWbNLG/ckCiA4HD5sVB0eBYW2PhW7DBUQcOiqfjQdN0RN9FKULFtKGVUlJEdAPPBLtldMKjUa5PLJz+Bb5vLKnbdqgBB8ZEohRXyPxm+icOVmaCwQG8mQ/6r3z2C/ra1VP9P9/7vfqN0zc7nmT+A4G0k/+K/mZ3ps32VIE8szewHCaC0gNnt9v1Q7O7d+/qzv37ukdg3gfWA+MBekLOSmAsCuTZbHe6e++ezk7PNBJECQNFTsopA9gXHjklCcnnmU1/PzCe0L/1/pIHDWWjEciRFYuU8dcW2neGUaeMHxhbkbERgDkllaGo0J5T6rYNQZ2+hj0bfggFDf2GDyVtDSNWcCp1g/GoirCR0eUrGOcXirUaftP6oAip1xMV9BRII9WfSJ/qkS700/GBPtOZXr9ep29+7osIBTRSuMQ2lFIga2OyVbVXejRa9drV1BvCOhnAh6gXSkwmA984WtR05BD3XzE3dstBj+LAgfGsA4ljxg5ijLhcrHZoNAG03d4RoWQflhGfBz8OHfX0+YUur/d8eOAkqcvqOK3EYc5Ju91GTloDSafLaQbgmfIrPvB3neaVJzj9vbfrps2l4CsR2po4CCNMuzzbzUgMw4c5uwNOfWBMzN452enO6U7nPjA2nGx0zgH22bawiBSS8aDNWDRsBqAQQ1kZOQfiaNxs1Q+MT891en7ODyB3mANnJO8TjcNWzlmXHBD73yt+9uK5/E8w+AD5SDz3X6ZD/UIVcJEb89QptJCXprlhrybPbcddB3StgPVex6z9C5uuGSfifjwYPU/hMp2C9N+7G/qT97L+3rNJf+mjSRfOq9AQho4UCuZCREi8r6DVlqKEmm+qr92v497WpX/yfNIX0P6vPhw98AaIu9dGIk5v9yh1fpLg3QzI0oAlSUdJVyjznDz/1z+91Cn9H26znpOzXjCfn3Fg/OQlPxACB/Kl0ynD+Ahd5NwpLDCMWSeno7Yno0Z8X3jPQJQsJTAQbSb+PGd4JS+EhpI04uuR3J6IS8uGWbXOk6oFmeyHhlGCeZxLISaGHg+2pfED4pGyFFCNwJYCYIbyPCWFJPoo/W5/4j4o+s1g/AAn9Hzc6l/de6RvfP6xYA4O7Z1uUrjEd4JHRLhQeNRrdTdEhLgBlysk7JxSUkLOysQ/4jevx44ZMJQYEBEIol5PkZTBjZQEIeTAR/jmioOVS37Bd3nNAfAe/xxZw2cI2U4RoZSzPMY6Tqype9bva9buK+Caj9k9PxJPdFrzlAJUg1ljZWxm+9RaUb+th/bE7gKY/kL7zFj70etfB3hPQJeBfkhqGJJKDrkelj706jJf+9f0DJ5bEaFCLPyTs/+Pvr/7Zx33J67+hO7Wt5RpT/QLGhU5xNrQCJJGaUTrYOh8IG6aCzIuxFpFnlscj/cQNxknItTXv5xUInU+pWTkTooEeICwCzYxL8et9a9sQIUcmTHDOBC/5KmhqAyMTWUdm0IZ/YtpAylLIX3latA1vRl6BsvUmEfWI0UoA5FCEQbkQaYUlDkrQTAiyVdFKcvU9x/IpZASYwpzZcUL0MLNioher533go8X2UbmW+G9+qWC06ChLoNppRQKWn1XPwymhQyYXNUyQNN1mpSNDxgNC6oi14xPAioZhAGf5pRkEgxjfWrEWtWBGD8Qz1fE9jVw4OD4SIwvxPGCzyWPCSUGZmwwlsIaM2izGRX9j8xOtm2D523o5aSuS2HckEIjft7gs0zduDOxYrsX5BqgadruQ1QZWkiRA0hK9AfjaBFqS/A1REABA7jNMWb+pm3bNDcCISmlpALkgFZOyuhRkGcYBmXKkkKQki/besFuPizxXD+wuM4QryhmX03U5z73Kr5seLApGJ+gm1ICS+o46Oc57zEVgzd6GgwiCVsmGTfnJEMZksYha0vuLiXRByKy24cLPvB4WGgooWKbBCaHpuXY47tLftTq3xt8Fzg3TXwwznxvHPHtFd8EF3xrXNK3p/3AunvNmAvy2gV57UCustsiMhKudCuyH8mX1+yRpj0WASEr8GdS6SUCkFPZRglUiXpE0BNCOd9rHRn7ukXfWDI6FhUUCflqXc+cqYO3QGhCrgmZF+zf7YatKyAkS4wr6J6g9Z0fkqee/xgDpV//4P+sX777D5CjdX9ASogrzMaoQA7Jmtl227HwoTnK+6SRPJJ5DwRYWmIuiO+T9uqw2Hnbdj0gzwTBBUoNqOaKDKvfsopjkw9DBZbBhjkldR0RpCFEQ/6IQPfEnMkq+DmlULIuSYJkh2Z8AFS5340L44/4x75ciIcmc/8SEuMztMwvmx627IfFlIilzMFxQLMx1h/Gk2kRu9bpwJpkunQr5axcEoB8OeE/zyu4WW98UfFNpV7RpVHaV44902sQyCVrsx3Qb0DPQpwWeGdFJKlD9LIprb6p0gKdilyeW6ZXzQf6QcBkdEIdMUoL9DGD6BbdqrwLaDTMzM1r1tgDa+zCO834XFyhCAADpZyUMMYKGR2TCvIW9E0pdbxGsmlN6+UKgHg9Ry4wX9hoV2ywIMBCRzWYH+8VWIC1bOxnFx2ZZ3vm3RXz8opD4w7MwW5z5lUlt6KIAo4RoYS+kYTNQgOKD8hHMzpX9nrQw2e2U9dd4NGZDX1cUqSkRJ2benwJATK3VQvqBlS1+fp8qeiBC9Ss49zgBT9kP3KGcCB/zLSjmiLiBpiJAdjKJsp4yPvNRQe6we1VxU0Pw6mrg4cZ5MvILgG3rdAwTUNG3ogFnp3KV0r840YPTxDvtogkl25zTDYEb8hnHW/tFhHIYIAhN1wgw9NGoEZTv2lhptVXcvidgeq8ZD6G3Pm5LdG5gjjysKTYCBkrMizQXvB3jyPeLUuXDzSXKApnOPi919SvxrjKIdYKyMKexXFmqPQtXTe3e2B7JesC34X+BlTqDaiuw3uBhmVqvJsJ5qWwPYAQWsQNaL0gLVp6wcO96gFEK2UY6O/t+i1X9AE0UspAlTsC7Bu4nX/ina5+R39KLiNCEYExuSGBKjYXL/ryolu38GVrb1pf3UntpqDW+0zWTRF+unWFr7zdvoDTq5Rm3tCnIUyzHbFrc72XFflaj4GOD8leNioGiohQRFATpSHU7ZBC0UG0U4/XQVJIBheWQTeXyRIKqjz87eGcfCRfTMTchExGK3kgP+/Iz1tyn9epMClFRM85iTJJRDbU0AUluK0Lja/doeDNAB424EVucovnehCvJBM17FKJtYWcOZNXFsBkO25nxHjHh6TgPadECQSUgODdNik5I++gYRi15QD2hDOUO6cbrf8Fz6DtJq/rDevvgI4nJyect93XwzcecmD8QG8+fKCHd+9w9nHCOceozQgtoAxFKYUq8s6cU3heNGSmaV0fBvDAGSkNpQzymFIK9kqKlIGkFgCq2MwU8mU9h3EEf1SADyL2kCpI5jPbLtRneC9kGaaQkj/m+kKP06qTLlRcLiwyMxu2mfaZhNyd6jrtCw7vgQhX1ycWwz0L/JX/WvX1QR/C5N+9O+ofcSjyf/jkUp+xmQOFxK8O/qW/4piJA6QJ2gsL0wwvfCY0Q+6shscQRzPyLAC3WoQCxXNOKhhm3OwIrhNtd6facXhqGDcb+opsZAOoStnjJIYr8TBEhNb+zKYJwOEDix8C6IgeL168lOHlxaWuri514CBkYdfZEMRgPJc2ru1VaZcC+lmCdrWdmAy2D+bSeoXcFynBG7BwOH8hEI6Ha03wOLt+pv/mD/+RjpH0dx99T0/LiRo4BnElxmZkzQRdHjZKw6hG+5FD7cNhzwbgyAHXDJvANlud+cD4zr1+eHZ65w5tO6WchSRWAdpNESEH2Xa302D7DVnms0KW+aWclLBPikRALfA5aIKn9cy0ZSUNbK7GRRpwXCFWRny8VegkZ20ZXyQFTg7iw/wjeHKDQofWq3Wx1nrXjHdsa/t2YKxtTlOXfUVsvc7Q9fX2afqv1+EV0R9SCiklBXCvHPXH0q9oH0U/F+/oRWz7qNfphVuCp2/Ar0jWJTQeEny1/uoNzBv8uEk8tHAzgoE8weTpvkRDaUrjDWxoT7P29ai/d7Ho33mzahtVtkPDAGCvehNgt20Q/vK2vDYuZaM8MEdfXF7ps8dPOTR+qQvq1/u9rq6vqF/Ih6kTB4AmEIHQ3M0vt+CX3wYNylqhab0s241MFKo8YC2mlQ77IHYSsZOkNqjknXabM52enOnu2bnu3znXGw/u6e1HD/TOWw/0tUf3qd/V/XtnOjkZlTIsDAlm2Czl0MDH6ThmEnLqUDJ92Gw5Xuh4/ULXl890+eKJLl4+1+XlS/S9BK6Aax0QamGeJjQwtBrqi8YsryciTyJ/ANLtXEY97E4XbNzGVKdvfZ+J/SOxf+Tj7UB5YA7M5LivE/x/4UHoly4X/eXPJv0y/nSO7X6EIKQkZFhBr12hiHj13oiW/uI2g77s6+08Gm2N8v/22UG/707RSU6ywJiLko5bGq7eQPSSpwfejHe+rbRP4B+R0X/L+DM+Lv6Xv/JUv+t80Bnzeo++L/kIenq11ws+OtRC5xzcn487+d+Xt5sS9HIkpTRoIF9t+AV1u9tqGEdlDiASH0QR5h3KKWnkfTcO2pCHCv5NsYo9M/e9sXDpBazinNqqFhY0i51KVs5FwQBCTguyVeSWOwUN1/3Ce2NcY0Hspdvod2F96ba55LENQh3HY4HPWGsKH2UPr196hBQIBwRyRwSvofWKXuep6A2tl66DpohQQk6Py9hxKEXDUJRTlpRVicO6BB91uoHW9bFOjjfEAqfRVzURv57b1xygXfFResVh2hX1PR/ae+LwSL8PhGYGzeh9JC73TMg9hx4HAziHDlXum4lZx3VD34Y0BgqbB2jdNn5HBRe9rUKbG4+I9xVsP7d1OhDhps/jAWp9MI8wQCwiul0i1jJjn5KTBuJhxLdDKfp/3furuhg/YqOb9Lte/uu9r9CfwU23AW65YRaSIkmZGIoIdanch1CrbCBxw5Q+eqnXWlfJQOeW+4LxmfHmkXMS7JR41+3lcQbozth2gYa7Esztz5wKY/AtA9fxqY8PZDOPCJ7cMnggZcVPC3E91wV7V+xaKZuMmlIodTmSTO9LyMruA8k44nK8VOSyxXlV8CfnkO3accEHXTTrthRX9xmWcAnnztv1dT6AwG38DoJq0NBtW4lLgCBdDPDbtsx3AAAQAElEQVQ2/4pNKnVQMDS4jIF1t0OCiCGndCNXVqSAe6gywHPSIK4G+K7M7SN51YcdEzYXeSdFKEdSzpm4yBzWA0PRZuP3pGHI5BTeKbdjYRNfWHuAcdDu5gfJEw6TOuw2Ms6Q0ypjCiXky0lIjjWtC0JRU9CmG0AM8lHTjL4T82g2ICumkK8bNKqBTSm44wZgIUNEKHpFSpQZsBwDeuWcsFFW4EOaZXvMxMrE/D1ijxlbeA2aYWj7T+SqiT3XDCzIvPqgYte6ygje5DHI6zGWu+Nhd9MOqcuUIpTgWVKSIVFmt4VEIV5VcnQQbd6zz9BYoHsLlsHyTV3WhT31Qu6qQNOMnSyH89ARPZyvKmMnctcB8P/c7mA5sWWPCQuHsRvQjcB7M7D/ZLKwdjdV6wv+zPgJmjPfGLgMdAS00Ba0g15dgYOsp/WLAA/stbOtmNja+pjmgu1mywT9Sr0hryHYo437c33rl/6Mhst31cbn+ukP/6J+Y/fLyCTi42YKdMKhCEAARoyEDVMmdonTzagNsel1YcgFP2RFJOImhGr4r2G72g+OnesP1hF9KzahUPUa0uDFmCAHCRqKLCkraEvwyykpu65QuoFIIUUoUSaXClF00Fcut0dvWWpjT1dZP2bKpZfHHnuzFnJYNZDPqnAQNkSqTi/I2bd52zgL65LLWsGEpsuKYw2WoeSkkrJcDs6nKTod01tB/TKuQQqaG7bAEDRkxnod6cBHdilFOSXQwDNuJKXIiljfGYW9GY8MCzLNwMTH7Mx8shpGM2bjxf1dXmKhIjuiIWeQdwKa4qrIsXSfOR4n8BbwjAtZ7NRkPWEFrqkCMAhkEqUUyMKTejKkoAXoQqImwd1MD7ozATA7HgzE59zbqma3M9cWoLoOHDh49Q8u/iGnxxH7Bv8lCTPLcEjm1UHoEcopVIChJPJpkuc93JHf+tVXZVsVUUTIfxJjEvWMuUuWNkXabhI5GBpDUqKdbr1+mURlDro0dDsh8+J559JgXdDb/TDqw7tJ3LBWTAHoXbco68tvewYtt0AV7JVEszm6fyq+tm69hCo9Vt/IYIcibkBrmUKKCIUEhKh+CWIocpqeGZgXTQJLETxD4pYv43wVXhtrBAMEghGGBOMcSf0Hb8rkdvrNB7F9U0V62jCfKsZd0G2hrDQglsSYfiOLS/WLMYy2LBWk1T+0UXcbNXrdWknF9YYHrfQbnwZumPJufLfxxhjrY2jqbb0fhpS0dvbBa0d0eVNxW7gXIkHuU6+H5LKDfssVtMZX2vy2QsiqJh4pEZMK8Jh3PCHP86u3ewVOAOpX9KeMDFh0g171i8s4BqrcoMndsJRBt1dH8QO47aCqDjxoi4j19WZMuLxt6y+2XOv2tq0bvuWFRriugnnECjTZpC7UqerV9Toq5OXu4BHBE1gbQnKbbq+VEszWBl6RBPaNHNF6HvQ3yLHnJrEyEKGsUSPnWmUYlalHhCKi552ItU5BmxTigqZl7jxcp2m9/QJYcGK5kq/9T6X6n4GdOGc7+LztsOesbOrfVbfxBiryrRQEhzDAkNuv6mVnuNIOqcvmWMkpkQuzhlL6+r3dDjrhW/dkN+jMf/HtdKvzsxPdOT/TPQ6HH9y7q4cP7st/w9jgutvPz09vcM51794dnZ6eaMO5XCbf5hQKZhUfQPCVCm1jKRqHAZxR42agbVDKWcFaBzLSBjqtNl+wR48DxBdXKoMykJLxkzo+fbaH80AH/LNgP695KSdvQLob1Y3Ok2EeJ2RT8h+INSbikYXFv/QfWTD5oVt5m1Q54Dpq7odaGxT5U9usf/0063/15Fp/h4/XcVc0sCiUEhrGhFIZ5YoiAkctmlnMrIT6hWKR1IAKP9YE0U1PlpXy4j5gGJcnHG7eu3tPb735Nb3xxpt6cP+R7ty9r+3JqTKLT0tVS0BfE9LNSFZJQhK2gF4owWNDQJ6wITvfjrqz3egcGEK64lDp408+1seffKRPP/9UXzx5LP+D1BccHu/31xx4HeTAq2yIFg6RFzZDeEQJW1q+nDP0IQS3iFBOWZY/F8qUeA8NA3YpRb6Ox6OO8Pz2k9/QH/z8l/X3T9/XfwZcc5h32B96UIuJ3mrTgu1nNlULTrTjYYEsiw4c1F9eXOj5s2d67P9x38sX2Fi6c3ZH/lvFm+1WhcAYsN+AznlAFuRJOXW8hmEcFCvNhPxZOQMEpHE9bmQSJ8YYd+agYWHjb7nwmPJxUr7cqzy/1O7ioPP9onMW8hOAc08NTRpQNmOWgEC3Hc6t1gPdKtB5g+O7oVgFGgtYo69i40rQ9tJtRsKWGJ0aRKFpH/Cihs078NJEn4G2iCShb8pFCdsPxOQ301P9aHymf5Hf1b/UW30sw17dTf6zvhKdSpBIKGFoNFd06P7AFl0+ZBO8EnwCMF5EuAns9fY4i2v92ONpUUiEwrCTdmdVJ3eqzu5W3bm3aHs6Kw+Tni+T/vqTo/7Mw6RNavgHuSC0OCawj+OhUm8mbDbwFAAWc2hhE3/gUPhSnz9+oh98/Kk++uRTffzpp/r00896+THvn372hR4/fabnLy91STwdmYBNaN3pmCgQgG9KmpEjVgAv0eAF2yJYjmZ5ANwmflvQ/pCRIenJk6ZPPln07FlSXU50untAnD7U/bsP9eYbj/T199/Rj3/nG/rdP/Yt/fiPflPf++439d77b+n0fKepTdpPB3luXDE3Gh8h4xg6wXabfFReLnS8+ERPP/kl/eav/GP96i/8ff3Sz/1d/fw/+7v6+Pu/pOuLx0h6cxqM3UgMyjVprEV5ymocaM9XTZUfs/juQzd1n6OaDOJqIbFP1cTDH2kTMWw/oKpss6vDopf7uf+bTe+2WX/mvOk7peov/vCgn3kxa7FdMVK3UVtzUiNuKvJUl70PRgoFAZccryn7rYN7CMt1YH+J/vQDcrS33j0h0N/nR7t/9xs7bYlF94d7jAR4lMFN7mPgTUGnb8PaIutcqdcITTX0H32015/+2pnGshGzXs8w6RVBvNvd0QcP39aHDx7pzdM7ulO2zP2i+ZB0fRVSHbTbnsiL4sluo3EgD+asgbwylsLHw6jz053u3UHmsSihw9wPP4+6Isf436w84PM5RF6v+GAmto6koUW+Aj2rx4B7JD6OHGZPBN/Cj3KNcbazKKvzyQ007N6wuR2dsLVtjurQrHJur8YjiCt45vF94vRHPv9Id68vJPyFKPKYiF6TxxpP9pabxGX64IqAc1PikfBttu7DoC1rz8lux48iAOVm3KhG7v++5QW59NLAh9wlcAVcotelD4bR8fpwYE5MOrIeHQAfrlxweH8J3jVrhf8Jm+tp0SV2vLg+6iWH+8/J1S9v/zNv/NlY0Bvl0g+pqybwD4ydl0W11RudAkWSUk7dXxv8M+C3FMxj64f+yTqVooIdi0sD+hVA4B2nSm45kgsWfNegmxS0e1zJGbpFG2JiuxnkzdbpbiQmhjVOWIvKpvJD6t9QS5NOpzf0o8/+JJukxLjokCMUGDdCigjlSGuZQslAG7dkeYGGTw32bXulp7stm7hc4lHoKQl6oZwStAREpy1FJ1drI9c2Teg4Yb8J+y34Q6pKWco5IWNmHYZQCFzsDP+KHEKoQD7RbuhcaV/oN5i224xToDNii2HM2m4K9oIubQUaBRpjSSrIKK6FHMUS1eVL9IGmBJ4PaTC3cF8HtwtveCMaiJdyViQqCIMYQgw14qORKxsxUqkvrhM3EniU1sPrufcFR3Q/8OOjbXCkfryxyeGIzsgk6BZ4jAbk3QxZQ4eCPJnuWHmCl5BjII42jgni4eyMnEKMkHaZHwtzFPQcKkMiTrJGlNoAg2kbUtadk63uAvfPdnp0/0xvPTjXW/dP9ejuid68t9Nb90701sNT+k70Bj9OPqD9/p1T3WXNOT/dYuOiwL+T/Up+37O3PXgPRFvAu0nIsWiaiW30vfbcvDrq6mrS9eWso//2K3bb5EEjcyNj5LBu2C5FKCWDRFX2Q8PoDQVrraJKm5TotG5b+x39y5CVcqKvaW5VE3PVh6sHy0h9YuyCT9135P1ATvSPSpfIfoV8B/bz01zlNcvlBL8Z3yzo1IH3BbqWRSEVIAFuOxLXLhO6D9h9x77/jH3/yS7JuFesfy/R3Xyu8bnpRoSGkiUQDvDdw9+8K+8NcPsK0voaigjqAIzNb08cHQBUU6SsYRhYT0adnW60wS4Rjf35pD26+m8rv8QHl8hy6b89id9wGbOxqEbBruQt4vjWvh7rOqLhy9bBMe1A5IVlY5ZzhYyEXSvrwszkmr0nxx6Vb4EGnD9+R2//iz+lOJ5rvv+L+gff+Iu6OvlCKSVkTpSBXmu92H60Z+ZAzlmRR0UZKItAVKRYc05IhXoxLhAKNYxg+Sr+ctkoG/ogFnsM1mnW5GkO8kxoaYEaQJPsW/GeUlaBZykFO1KHLt3qsYAR7LMGnrgiQtxChF66LmxtfNhqoeJ4OxB7V8SX/3nCS/aQ19SvWauuWXv21A/AhG8W7Gao1gECM+/H4yLnigXeAc+SpMJjAMYhyeWAWQqBaMi0Z+qGlJNKySuAu9atV1EZRpVxVM4F2UMhKWP3zVA0jkWJsYggx3lCsQzdAq1MO7cwSx8jdFz4njmi49ExjcwVY3dw3XoRYNar0W4ZT04H3Tkf2buOOjkblDdZM30vWHv9t8KvwN8Tz/2fFWG+XF5Ouup/w3e5WUca/iAW2d5U+wL5EgJl5BsAy1hSJkYS8zPhH+K6wuMo9siVdbbq4L+Fu286AMdDg656LKRIXS/r5P/i98j88P93wn+Zyz2bnLXDPhv4DClUOgg+whehzZB0uinaDllDTvAO2UaNYCDdiPQBH62A7Wpt4DSVLOweOj0tun9n0IO7G52dFA3QSfAQl3Htj65ySibbodLXkLrS4dhsSgr6eahFqNJf1fAlz7aW1Gihwzc4Mij8Bh5lkzxv1FwHeh90lcAJ0Q3dJuefBaVm4nNx3Jp+72V8x5Qi4sYXWQW5DDklWS265DmjkAwRoYhQcj8QIGW/i3aJZwNcriBf8PRct30qMthGXQTae2kcwBRC5gsQHynQpQlfNMCl0LkBorIC5OhrMv0G52Bc5KQgDoJSgMkoeQh4WKW2KsvQIMEQKcwZniBGUAesc0O4Cr5xK8gu3cZgE7uBWEtyWAAMWd/BX+uMsJ7y5UaXQOchWMcrUPhd/TKmQTeNRu91v+vmMsLNmIQvMjp7frlulrPnN4KjLiKDyDC3GyxbI3ZWQGRocYNneY140+ZGXteI4oXbYw239mAEGNwrC70u4loPRYQSEJI69Ad12tzgV7mu4E8D1C/7qgMMW2/hEVKkUMQqFSoitxCYu+ukHg+OtRUWuRQ0gjhgmBR+E5elb/YyvQ1w+1rS2d9vS8+fPTbdk0v5TNGxZb7nRtUYpFQUAaRMmYAQD/GU+YXlTbT3MmgDrJCF7wkAno0G3huwsDYfyyGKywAAEABJREFUOSC+urrQyxdP9ezZF3r6+BM9f/6EHLlHX3Rn/yr0hRHrfKguiTJJStDPSjlRl2y/Rv6ugOm6rPCCG/0BrPcqpzRw5nnG/vEBe8q3Ht3T+197Q19/7y29+9ZDPXp4l3PLO3r48IHeeOOh3nzzDb351pt668239M477+j9997T17/+od5992t69OgN3bt7h+/EUaiOzAuMGrJJiYQ6bked7NinbkZ5vUu5oE6S5/SCnWfWrdl5mQZMQl+oQUEK7lBEhm5RJEOmLcMj2DssrMkTP+4fdeA7M5UCUSsMKMATVy9DKYCUlHGccIQXygs+OL3JU5Yyxmi5aeJgNrTof8zBzcgm4t97cdD3kWpzMmjcFhUWyUyfF4QNC8wIQFoLq8qEMgu4rTMPKVKHqkS/EDhQLCnlrHEY5Ek8DEU7Pqrv3b2nt956W4/eeEsPOKC4e+cB7SdK9PvAuMasBZgJxVkLfxpqmEcoRe4b95My6pyP83NO8M93Gw2wv7p4qU8+/qHWA+PPOGR7rGfPn3HYdaE9h7hHDDfxMTRzCFGRv7JJlKVMSaUMyhkiAR9sahvmXJRxak5ZBT1uYRgHtG6aoPfHnv6qvn75mf769gP9ctvB56Dr62uctMcG7PzIVK0tcuKaOGC27Zrt1sSGYu74FxwYP3v2VF988Zmsg0U4u3POwnyqcbNVwX4Z25SCT4CMnAmQEZHVH3sVmlLwpyilrIzcw5DlsWUzyGNRlUPqWZWNsmUISZmNT3651/DsSrvLg87ZfJxPTTviemhSAecWEkHbsNviDRY0Vl0qZJtu5izYWJRxFqciW2NMxQYL9QqAqYgkdTAuLb1dUoR8NUWnZ5oGnK5ISZGThhz6vfEDvRkv9DPlQ32e7irRFgzlZrLc0IMmL/J125eodLvRZxv4x4OFpLQgoxM/bKHlmIUX/BIgxnTQSpfpRCxKfEPKa6OyVLZNWw6MTzkwPr+/yLA9WVTypBSTfomN9yOM+f425H/zzbxsiwUjzWxkXEck3V5dD14WZDsSMy8vL/T5kyf6/sef6IeffKqPOSz+5LNP9QmlD48/+ewzffHkmZ69uOqHOp7vTYHEt4CdoYcG/ZlgkNArR0IeQAlsGhHCcbRCVSVRHacgRrNeXoQec2D88aczCZs5Pp9wYPxQd88e6v69h3rz0SN944P39GPf/YZ+94//iH6cQ+Pvfe8b/cD47M6Ww8ojH4N7XfHr4PX1XpUD2c0mtNsG8/nIgfFLHV9+osef/DIHxv9Qv/Lzf1+/+LMcGP/MT+mj3/wl5sVjZJxQZFYj6bMLZEziwJjYnonQQ2i6bFoPjJtyErpJKaSI/uj2wOTIUnVg83hEPwqT4uO7IduiRvz/W/eS/vhZ6G99ftRf+XivH/IxsGd19AdZw0bc0EKUZmjIUzuIDt7MUEHsFOZgonRdNxdD+tibVwr7CDrU3NdpQOdfvJz0CbL8t97a0MNNJ1rI2C5poc6T9k7wKyVS8M4tzx9DBXVhxD+/qPpF7PTff++UA+Os53Poill+enJHX+fA+OsP39Jbp/d0p2w1cEi88GPB9SVc26jt9pQD4zOdnGz4yC/k9azNUIBRJ5sNB8Zb3Tvf8bGSldBhIu4Pxwm7HnQ1zfKB8ZIac6fy8TWT/yZV5+CQEo6qzMMjY47k1YkPVf+g47xZmQdSxTSLGr5vvDdw+7wRV4RSFEVkwZb1p74Giyr5xx1H8vkvvPmOvvf5D9FtFsOAAJIUMorkCvWIoGYLYrmb8VhBNMMrlHNG/4H43eiUXz1OWNd2uy35eqOmrGs+8C6uF+bjrEsffBA/Pgi+orxCtys+wK84NN4zvw/8qLRnTfK/c37BgdAlcM1H+J7gvMZuV9jkgo94f6w+v9jL5Z7+2hNQQr9QrWKNacTxoiNjZtZo51z7XiEJwR2LXhO2Y9HAghkR8nygs+tTsE8uhbVi+ApICbpV/tHZfGfmTeuEk3LKKsBArI/Ewg7aJ9uBD8lRJ2yGNrwPQyZesi7ufKJ/9s5PytfDl9/Sey9+j0b2IiVJDIeWEDOUkCvCZeI98e5SCnG1poaynof2K29ynQc3/uIGCx+I97XmcdlrRBI8oJcMoYgwgnoe5uN/ZhM8sb5NXtvgAQUFuIWxA0KWDAFGLLYteBXjhZtSgEcHXC2P5aqMr/RbVgsCCVmGW1tsNgXdC37I6B6sa4kydRzIyGMX1gZxJWRI8MhZ6nTg6XopTYm6DCGlnFYIGiLksBUxgslQxe9BTk9a5kRfUtwMNN5CrFnvI/PVc/CALY7YxDnvyKZ1IqaMY9lsh1Iy8V/wK1DQg/dMGcrYUx0UWWWgfzPqZLfVndOdyjgw98VaUMnDyB+hgbHjkLWl3FBusPUAjIDHGO7fPdGju6d668GZHt071Zv3dpQnesTh8Zv3T/Qm7W9wePwAnPt3drp3fko+2mlTyAtCHuaLc9E1hztH9jy4RsnGdD7CAMd5ZnM96Yq5d8l89X/i7cPKIz/4BIv9Jg0aUiFTZgWxH7Yexk/4xfWAR2CcBq2K77vfeXd7gc9YirbjgM2yHAMF3cRVEWTqtq/MWwBbL4xfoDMRY57Le3xyBVz2nDFhu5nDo6qJeXgkRo7IPhGTE7mxMtZg/pYlRVNGxoQsFV4zezvHQ0QQf5n8lXV+UljLi1AM/Wd+mDr2nLXHTohmTTWULF8TMeH2qcvpsDLlcBcQ4AIpCaYSfBswI+cBGT2OqiJlDcMA7w15YqPNZhADNRmHXHeFnhf8cPYSX11Qv8J3R9apGhktspaWiCFbW/I4A6rRLplXtYKqxLhh4QNylrAPwa9Gn+07s4bMxLT3gV5PHn38E3rwa39Uvl6+91P6ma//NdWhEiNZkZMCnSJchhI65UiyDwt2yXlQ3EKiXooSOuJ2lQjiBshJOTE+JMu3IPCrstIGNHRcgIk910Q5E3fWdWkh3Aw09A+lyHKuHuAzlAE5CnpJRw5DJ2y1gIyakkK+IkKRJNgrghagUWAZ7Nj6PNwz3y+J/Rf8IHnJoah9sGdt2nu/xreTy+M0acZHlTgzj4VYm+eFWJy1Z6+yLKbalFOwpwMGQ0K+eAVDTjIUStuuFPfRNmQNQBmKCmXupeuDMrgJmuJKCbxSNBbbOKF3A6Sgv+SsQplzKFOG+BPiapqxyQEdj8jvudKQfVlmzay783TQMh9VqQvdBmTyoejZnY3OODQ+OR2RLenInHzJDxkviU2v43vmgstLx+nlUdfY74gPDJ4n09yEeVb5IiFjUkpJGdmHklWoD0CKLP9p/JDHNIfO0uHAgbFpHY9Nx4PE7+eq5HNFoBMhDf31wJhcAN+KPImeccjabYo2OcEjiEEphzqMVHb0e43eUA45Qy4kBao37ADgR8wFrybHqOeMWeYibTgPODvJun934NBk6LljMyTlbm+p9biWIKegTQFdwqJWEb+CXnRQJO4MpI7biGwB5tWwc6V+C4Q/eMgYIf/RzdXouAX1ntSfEcYK+XLO63HKN/jEXnOmNF33rYBwVBJjckrYC8Amtot1crvzol67QO36ur8DDcZLsEzIzStySK9K2szFtllsHwAVhSFEl2/dXhHBuGCO34CSpFBrWKiPc8kwCHYaLumrGLjSD6oCPSJlpZwUJVFCM3UqYqQzI6yhA2dMKAX9CqVECfSSNprAwFowqoyqLuHFrVcX/OlaTeT6a9CrPCw7hGDNy1ox6RsIIeENwD+0XpTNGJaDMsBQh+hvsuBNXK2/RwTyJ5WSVYaiSCisJtukQ4O9AEqKfrtqXTqA+0rOm95GW6/6YeTbkrp9CTW3gEWDa6y1vS2iyyTKLwEE3iPoAxS88whgrfEMyV3ioiq8jt9rh0peqvj4lUwgJOt4M4DpJdyjhl0aOQJUNeKhtoYNlg6tgcW4wMcCIvzSJe46NHBvARH6faMZ/f2V9aLyLUB+4juGW0f/yKWiGkVKzslFEUlxCx4WUmeVpNQhFJ2/uOBgvl1g15GHekPfhVx9YP25vHyhl8+f6sWzzzkw/qzX9z5DQM9mfRUMkir1OocM4iA7eQ6Yobkw7xdgZh9gWOChBj/6bu+AjEHIOI5Z56cbPeTA+O037uu9dx7pQx8Yv/0GB8b39fD+Hfm/qH70iANkHxi/+UhvvvWWvva1d/TBBx/omxwYv/fuO3qT/rv3zrXbjUIcyT6wNeFVmJubceB7mn3qzTlfsI8QAlRy8Ex+X2W1/6pqbR6JrUOyzgbbEcIpDQr7IDI4oYUE7r8c2vfyfE+nkplmjEsMSApFhJIhSSEBIdsDHjCSGgYyO2wqgZPYKP9ESP+zHPo7GPGvsFI1FsrNNmvHBnKzy2wok3LRCilYcEIRIR7yFdAJxos+0dzNT5mQLRtoTwkkIEHIENTRSAvBMB2OHK7udXl1pYnVsOHQlKXMRqOwMBXkSdCQiYvLwsPkNqhRSdZRtDcMPKHD9fUVB8SX8iHsSw5irzm8ndjoLOjYx0FG0Kg4rmLU3g6hJiYTfeaXU7rh2GS72YAuKzQWNhkLq/eDy8f6c89+Xl+wef2P8jt6yWbEG94GDpZXglbcAEW/YdtLdRsaA8CI9pE3r3s2Zgd0cGBkEl/OWYaUsxJ4guA6NGS73vZ13JQVN3LTq4ik6BAKyq4z+tZp5lCNDTSHFsEGJygzm/QO6FDAKRiVb1FlqUMg+ApU6MMq6rbsdWKLZlCp9Ls/XvUbx/23pRGDB7A2m5rfaaBQuLwB6hHUgUzxZlzqD9R/pSdxpn80fFvHQELaPewrAC/re9tmFEhIvWLx4AkOtxrGX2W96QYxIsQNCSQM9avRwJsWBi301KiqqSr4qBg2lTnTNHLKPoyLyrCwsarabBOHbLnPo3+6r/ofvb3RvbGo2J/4Slwrb+SBJq/cMLzh5T7HqeNqz+b9klh++vyFPv38sX740Wf64cef6aOPP9enXzzVcw6L98eZzb+0KEkkEDkmgjr0wpQppV5T0B7gGUQphVozIEtrNtIN0FbFfA3N3riixzIlRowaB37QGE+03ZyQEE90dnqqe3fP9fD+XT24fwe4q7OzE2U2lJP/qYlK7LEQwEEJsQbaN5ukYZByXthcM3cvHuuzL36ozz7/gT7nYO/xFx/r8uUzec6lRQrmeSORkioQSmqzVPkIXtgwT3y0VPpsyohwIdyrhUdFp1ugiq5Nnmf2pzf1I/ngD26lP/cg6xc4rP33fvNaH1/N8sHyzJzw2NYpisv2WaHTot199heEtYILcMD+L3PfjnD51z876oNdAvL/fxKrIDC9QYWAmxCN27YwSLhSpuv/wd5PnGftwTuAWLFXJi4LjikpKwdbX+w98QF6zQfSAb8fOQTl20qkQAmbWs9mf2AfETs5JWJi0ECuL9RTiI1kA7XiA/xbq2b8b3uu5Uy7JQIP/hEh5zVF6u0+vJp77q5q/oOPGo6v0DA0ytblkBQw042O1gdeFbkqpcFFdrkAABAASURBVHE8XtA4pKLPTk719SefqrkP3NVvWi+TWWuvPTESYz3ejREhy5ltL2Aopc/pjN4J+illJeoRGXsHcS35cMdwRKaJU5iJdcLz+ogxfZhiuCYP+6P9FnxQ3Oc0Yxb0XJDXMGPzmbYJmKG18G6o4GAiWVRLLC6XFR37OI9njOsLuG6nAMt3KCL62AUc03JrykkB0AlZ7AtByFFvwsXonch1WSebQWf8kHDCxmjTc1zIw3oMSOCGMg3ff/iz+v6j/1y+3vnsD+ju1fvyxinlrBShcEfn0WQZ7JuGUg2mlbLicxwHHvxBTuAnSoYq1kWqy9asq4FxoNAnZRCNp3BLV1XuhmzntdqEWKOhMrbSaTrm3Uf0wYyr6vHZcbB9w14eO3scY5xT2ipFZxUBQyCnhB2kiABcquucWNxyTsgnZfoQU1JIQEQwZgXxLq5OG14ukRYdMNhr/EBByFCrNzSUGBmKSHRRKigTI5Iq87ahT9fFOtemxTpRB0Go04FmykDGpIG9ycBmd0DmgnwmV0GojKkQqwyikLusT87R46SAb86gMh8q9AROKHW7BHUpdHNBw3ibkjn0Jb7GwqHmIB90bIeCHIGO3PD0IeiCDxjCeNphjPbuhEeV5fJ88VyZp6qFOeM2cVWY+L9GmJmPCzT8bvnpUomkkjK8sixjjkSdtsjKtza16fX/47JAGCLRXboNcrfdmBMxH8ophJAAz+4DSsY43hrGb2SPhfGzdUS2iYXKecOxBlofd/tA5VUiaLruuUBVBtcxjNwuWGJu5BC5WszdkNfgjffbHdlckeOWMCUhIjEYUxH3reczYYtSCjQKtHK305ATeuX13XUgRciX7Wq5TSO0/nE71e4j67Znb3pAxyP+cY6cQaYqTLCiIngACb65ZAU5NsEjAnpJJqUI6kBCvpRcF8rYSU3B+9oWNNLMs0L86z/4ozr/9HfxJn32rb+hX3n7p7C+VHKgS0LHLO9VMjGfUhJMVpAU4opQBO2ipEi8Z8qcQgXIOSnnLNML8BJtCRxQ5DIiTARvSxXHdlvh7xm/L45LZGzktj6OQUZPCZopWGtXQFRoqMsNCehUOXZMq+cwbOn2BlYvqdCkBR4zvBxX/lHowDfAnm+QFY468j6Tc02jukTKtnKR51iXBeYZQCT0kRxvhoysKwRtIdcTj4z/Us69LWLtS5S3ELYRECmUOmRKgDHFwPhcGC8ksDLIw/BOP5fQUBI+S5RBWyBTYJjW5711XIixBeX7/gDdPe8b74IWmH1Mj+2xsH8f2NsO7OUL9JLEbf0XcG23I/nkAOzZf+7Zf14Dew56D7wfAdO2DxBAry7bHr6VtX/GvhUfWxbXD3yTXbL/3F8tYsuPzIzseTyhbRahwIFI63vxhb2u6S+eJDfyY4q+5wqYGdJrZcZIyZBC3F2fLfvvk11hD5+xWVbJoZJSt0ECKcFVvpAZleXc5FfI9B6Xa4XWuAEKy8EQF4wR8ahemob6AEnyANpdBdx3O4bX336D7v7f3uEWOl3cgPFMz9QbUlQMZ1jld++KGDeyuLSuEdFtkygjaA11DAp95aIhIhQR4Huk+tV53pB33bx7yeOmueP1B2Ndxs0jotf8Jtcsg9zGQIZjP6hR4bZaHe/VA5yvNJoAEMHjBsl53GhQ6bOYJaf3uE1GAzciFBHMN5eiLinUL4973X43zb1PECdF3aDe9HTCdNOn2zqvvn/L6804rWUfHkIMScENuOygLy8TMW1aXKX48maI7WQd3bcC+QIabvf7b5VpHdx7qEIAXCpfmvW2qzfy8PsrYrwbH6HjtbLXeY+g1kGiAEK3V6/1x9riftdC/uPaCm7vLSnwDzFHQ0RIwCoGdYUiAIX65Q4qX/qtiW7J3XYYRuh+7eWqahOlH5SvcKn7drPBKamlJOVBLQ1aOAdzHjyS15xbzdZ46gQYSRkKiVIuJEVEB4XUoQ9CGkrL25izM+eCx8M1P6Bd6MDZnusTbY21KN3aISUFkETZIUsQDMClAZLMH/Tqeloyg3vCjxXExStP8l/m3GbU6ckO2OpstwFGbTlIHlhjMrxH6tvthjVixxqxwunJiXwOcnZ2RtsGGkXOqaDDv6my3jZkUL9CCK6I6IBTeQ/5cjqvN0J7bfK7x7lpHW68xLgkReIOIL96p1EeX7HhYluVnBAko1hSsrGQKEUoAxEBsgSekA8iWvFoD+zkv/3151h4/zXe/wMObn8aacpQtNkN2p4MOjkdUbZoGKVcxHgGIWkDGKKUQ3nIlPDOSZGlFhWDLOJVQ8naQM+LOoMlhSKSUhBYLK6Xlxd6/PgLffLZJxx4/QD4oZ7xC8K8HNEp+gb2hEPrLQtZYfEPcSECT3hIMwdE/ri+4uT8mlV1z08dR/RYrCwJpBK0E+3+m4wT7ZY7I1jKWRmIxMKLLgt9C5uHaZ60sFm1Y1BNg3FhVlnQFw4sZkrXHbwHftn4+qe/oj/4+Ff1k/kt/WfLOb+4VBb2WQt8LeuI0YZhUIGPIrhD3TfwTrQF/jKUUlTGjYZho5QKugX+ap3OjFwLzm5qCmFfSutRkZtX3dIb4bMZt9AYaEtCfXcDjOIFEtCsxELlcK1yuLaocUisK36yvriSro8K7BCCzw1tBguxFTd/6LIANNMS+NE6UEZEb+NBvylQa1Q9AFrc6ERbvwNqvUKvkW5gberPiJCAiC/LiLX+bX2hb9bP9M/T+/r19MYNDZnZK4AiDevtuqG/BSg3dNZ3ZPW7X+jjlkFuM9C+yt66/Ld0FpBmltoFqBzLtjwrlYoPm7Y7afApu8AgngpJ5fRk1PnZVtvtqC/wxT/ndO6/+9ZG280AblZOActb6sioL69w1bIAEaFQknheXu05TH2q3/jBp/r+Dz/j0PgLff7Fc/k/U18qOGlQpFGRgV7PCnwlwHM/JAW0DG5rYi4YkE++ULzjRCh1kDwnCj8wGQbKIYVKLsg/KplHZEnwNtzQSZHASQIVX1XNdVKLRUwBjczpgfxRgFyg43IkdrN0he2eXl7pBfPMf+PyuGBtDjCCXw4zDnDJmaF8MLzM0L2BidKwkMsacgeMqXIw0eRFbIZGTw82t3WM1d7Gfw+//Q85KCYq9H/9dK9/+GxCXvrBBVWvX56DNKv1P+7xG+VNQY2bXpKv81B9xZRmbtjyvL09yMD7TUFNQn5xmdffezLpL7y/k2MFlgjVb3r/C+7XaDXBsd3iIhd155D/+KOj/tDdpDtDQ9dFe/Lly/2VLlmcD/ORuK/koUVH8qL/k9SXFwc9fQo8OejqYtLEjxMzMPFx6Y8cv+NiNWIwpyzHx2YcNODrgj6JOdPwpek5387knMq7ZWm1dtUyMTVsNirjiMBJE7n3CA/nVYHRAONX27ZDJbctQJX9hGprWcGmoZL8bH/b0R00UTR9sjvT+f5S7z5/osVyQMs4EQFf346EtfRT3YZwhx6UZbSIeFUSauqXA47KULJ220FbwDlekeALTQRsLWQ086utcfiy6IgMe+x4zYGx/2bXBTnZf6PYc9of8JUBOSdlJk8BMgwZqok14sgHp8uZtcdtKa14GZ4RAd+mBftO8LAtr+FzxUfpgR8Cpj6mYVWEvrlN5wiOweMggS8TfiyyP70epxBmaMpUxhL9bzOdkevunbOxohzweYNn7dDQt608GOfaP3zzP9Gzs38JEenDj/+Ytu0OtJICem5c7dKwTb2Bhp+oM8dnALIStEoOZfgnALP0XINgNzq3PrZhO3GlgL4HMc445qFWV9kgaFntE4ET4Lqs5AzHqW2yUDetDt2PTQv263bFDxNg2Rb42Q8eHwGznJTQK4K6An4h81m6HhDCMok+bvCklIGUui45hSKCOrJHkq/Ko1pu+MxzU6U0vQrTVTZockNWjP4SGG8bZAyVc1KE5cASEPRYA2Q9DA6+Q/IYZAlXXcfO9v9mLBqHrJxDgYwV+1n/A3EzEY+2C5IJ6vCRQtQgXjs0NfAr8tKMbtHBr4YZO0/Y5ghM7BUhT7+EGD0OMw0z8/WaPd8LctKT59f6/OlLPX7GmnG5l+eQ89W1//Y++0PHsQ9iKmMq/rKsCzxcNssBmKfBdgykHVPmB5BR56fE826LroVWeiJYCxNyZGTiHTujkpVbQesFGvhr3TRdA5txSQVFhpw1RO71hD4hKZKgLVEognetFyxkuzTnTyorvaYEYgbR9ig5oAXkpAF6A++Z0jigcIAkJSpMS40lXgNpU8R705ClkUNj+3UcCvM9qyBnCqFb9DjDbGt8mFYp5LhROz6ktuxvxjEzPssfVNuxQDepYMcMbgREuOULhbhl/0/MGe/d7cv+X1Rw2HbE5zN+Mo6H5EhKGUD4BGRoFwMfagU5c87q8z+Scgp1W+SkUnKH1HmHIiXsm+k30M+4jXb6PR//m9q++KaUJv3yj/wl/auznyMfC50FvYRdsmyPzTh8SU+BT/AIc28BmgHL0Ooe+FTA40MpA+adKLtcocL7gB+K9aEtRTBOXKagbhvH58L6OPFN1Pih3X9TfBgSMoRSCPwGjwYtCVIq8DG4zzGyYMOZObRg45n6gvOq5WxCdgiYAnX7YWEOLPDyD17+5rj9Jyr2+GOmvVm3BM8sITrQVhlCyJPwe2GtI2aGoE/EWzN1gLo3nYyHKe9JORfGFKWceUffm5i2zFRBgxsVv/Oy0kKpXDIxaR94bFLQFiGuBlTkATL2yNKAHD2OHZO2GW2BHJUcsOpayd2Luj2wTcMuFtHkEkQjkgJIqWi4jXPW8h3gH6zsB+N5/IJdZ2Dim/RwbLq6XnS9X3Tg0HhyLNsH0Lc+jWRhqHxPTjf7qgN56sj32Mxe5+C/TX951IsXB11fzVqgF0rKlmNYdYeE/LeKD/hmItfaf3gUUzX5at2XlW/kBR1b19G6oRHxwhMlG/LYDoXAOd1l3T8vOud7+3Rb+lq+YS8+0FdSwDuQIGQ+C+uNddyTe6+uZ3SdtXd8IVTnDm3MJwqzlPnYRh6LS+Urwr2WGKCxASuye9XHGiMilG4gwi1iAMDdOhaVV3f0lo4WoLWbDny+1m4a+rvrt7D2JkYzbH3pz1AEcFtX9NorOV8b7h5QJR5utq4rIIck3AG0DlZVDIgIRZIigBTynMqRlBTEe6jz0e9wwcA0Vpvx8joKw8T4tdVPoN+tk6Mqj/NbpaXZFkAvxeXxNxApFBFKCBY3dX3lWvslypUwMrvSW9BB/aK316O/rQ9jNcb5Zisslwy2RLq9jA97RcQKtx03pW2wVqMXfu+6UakY3ODYM58Vw8+Ahzmt4Jcv+Xcy8KKEp1Z09VJcvEMa+1FvBh6+AdNZwUiBvgAD+xNaEdRuAFMqIsTjRghx3byLkrfOh1Idj4pL0UcZQYRAJJM77RuD28ASGAIFCLk9gRdBTLlR0pfaS7wAjoQVLMyt/V6VXSnQIGwSBpRTQDflpDyQh4E8jIpSNJED/V9bXPHtciTvVUEQaOo5AAAQAElEQVT1xj4REOG9372Nd+7+Tl8k9Aq+kaibPyM7d6Mu5Mp52mueD6p8+IPZ81hGhsS4nLIK4DLnTL7KcntEgnyYVAfb1URD/iNFUKYVKBS6ucwU4SOC3D+wtm1UWHu8/tZlIq8eNO+vNR/2WvimauS+28HhCuM6JRhW1s6Fb+mZA+6ZNbwRm+3VPk5ynC7kzyNrBAXvQsQvPWVRDJ2eH36Bbg/EzidoRc+bekSo2zJlpQ5JEQmcUBpyQqGkwkYho3GmI6WQIQLGEJ5ZDCuLA6/KOcnl++D/hU3RAUX/QxR5DF6ib2QTtvGC0Q+MB21ZSMZNYlyDpriQ1rQgnlJSKkkZcBkRcjA1O5SqF9QNPGzoCBqAiAydguOrLi4v9fiLz/RZPzD+IYdeP9DzF0/pO0Iz+DDN2iHHlgPjoWRBQb4QFaM2HXHEngXXfwPrej/rwGJ7ZPFc0Lfj4ZgjbXs7lrIxsMucknLOSplDMtSZ2UDMHFAtON6lHZqQNZciCngtyDRxyDrJB8rj9Uv9oY9/Vl+7/Fx/rXxNP5zERJm19KCeVSkt68D4sRR4JSUIJYU6f/hG5i1otyxl0DBuVIatIpUeLAs2ntFvhlZFDzypMFF6K331tq2PzypsZMeNaQwKfOsFANUYFjfQ1LBLhaahYbfGwUS75sD45bWCTUoiWv0jAiPsRt1e4YablwZvRECWUIJ3JDpfR9B6mbft/arslbWPwWsFfyCcyXVwI9Tk/ghqN7QjQqds5P9g+k2dxEH/lMPilxpkUTyw84GWS/XLzHrF5G8qFNARZN3bXKGp37T1sj/8YvDLWq50mxvUoOGFdlHjSHhRTYuUF6Vh0bip2m6bCofH0YgDksOQxS9Tg07PNtryQ4znws8ems6YM989w+/EdcZfPT3EDQ/dih3UVogIRdxC0iUH/Z9+/uzmwPhz5s4X+uzxc+YUiayFlIoiD8AIDOKxjld85Y+UJGUpEhpR+t1iYM+Q/KYUIURU5pC4ION6WCwNNBb45DwqJfMoUiQJDrfQx6aklNCQXDNzmtg4ZE+gDUPSMGQV5kihzGNS3mRs2nTNfHx6xcc/c/eK/DQxRxfiNzgsznOSS0ysyubVG9iZ2J0Al4YF+a2G4LtIzM+mCdyZBa0SOKtPpQjpTT4w/o3z0J88l/7qF0f93aeTnngjDq7nIei69QgV3Y6lsjbDC+Px2ijMdQXjNXTu84352oxnAjcA65va71Tc9mI3un+FD4dfu1r0b721VUZoc4Ah/HtNxv6twLB1HoNi1hSv8KkwvOoJB4Z/5ZNJ/9P3iraxYPeDnl9f6qIfGJPvkH/G9hMHyXtyxcXLPQfG13r65KDLl5MmPhp8EDM5/3IAOWG3BbvhREVk9Rw4FGIlKychT5XtMZOP7a8Fn9pXnszdPgiZc5Fz2cAmxKF84LDYedy/kHY9wHEeWnBMxa5ur8jZsD5KWTXxqo5bJdMWeM3gRvCMSyjpF++/yYHxFzrlV2vL0mUIxmBjnty8cEv9IV8dp9NRj+sEbgqBwYOnuwLBS87acYiy3Yw9xhUJzkmVvmodOiAJws7Y4Uj87tHVh12X5ONL7H3JxuuCuW4bmG5OSQVDlp43Ejo6rmcd+9q1sAZV2qSIAK8ogR9hudT7bPMDtt+T+71umt/sNQHi3PJl/RZkOYJz5PCv4n/rl3OSP8A3Y0GfBA9jV9FMe+ofmWcno+7eHBiPfGw2bH57QFdRuvNAnkrFh+M/ef4faypPVZYTvf/JH5d5JPo7ZXDW+V1Zf2uXf8FWC7aaibFG3ajdHhl9k5RTKCgVdjtj4D+DvxgfophDzgnub7wbQAG54heAl4acQV+En9iNtpnN3GI62KLLwEDrQFc/iF/o7/OAcnKeoQPxZT6BTNyKQLBOM7qPTG/G9o39kogMd1u+QJdgQAfwIwKRUwfJMnl8k+3pObBAo8KvwhCTdNpUewlZ5pxHBeMB6KaclFNSAiKgVQEGQIIxzUPEflauRHiMwKWMpIi1dPz13D1k2Wc097ET+4oDOWEiHm9lEhesGGuSrc//BjPbsWHrlQ/ymAi4i/uIvxl7H/no8N829UYd0cl9Iq4BXio+9SHjC+bHUx8YP77UUw6M/aPWnvnjw+Lr/V57DmMmYn72XooxC3QxWbdf473ybljbq2xDyJO7HNOD+oExcb0ZioI/SfxBoZKzEjax/MJ+HkdhJcESEOoXjV1PXhKEbfeBsUNK5EXTWvFMKkvKxsEWQb3fjHdJyMEG+8GomWk0gSbI9DE5JRUAMZmfQR3IQJKypJCQV7SnPl83/UBN4vxLAz8YDqXRLiA0csi2GRLtqdMKZBLXbHuRUys5TDAvQ2ZfM+pkN2oLIX8/jAgwDoM2lM7/JavLB7oCGr6bH4BjZMLXzgX2ZQdyoP2+VLQEMSJk/qUkZUNOcr2MRcNmVN6Q55A1RSijb06UgHEGmOeUlHKSmYOiRF9Kbst6c35Xf/DjP6+yf6j59Df097/5v9UPyq/rknXseKxCBOWUZDobdHXucz2ggWh9mlhOQ8UvOAg2VYkedjICjfHRbZ5TkuXIKakg50B+LDkRAwEk+kJCwCbBtwFVC7lhIW6nPp8WJfZgI7pmCGdUEnFAVZCDhla6dERAi76Z2F4I9hlFZnznkqpuRJVDy1BpnMHznFxhIecu/Ztqzxow0We5lKTo0Cwq9SbzL/hlJGYcAwPyuU0wCeyQoiqQxSBfEEi2QRnlUu5FiAbIFyW3+nuv0EiZItAvqwyZOABS7uNpNkKHBJ+cKnjSBvtu+Ha1vQbkK7y7v2HTSswtzuUu0a0ia8NWMFVErICMUlbApwxDj2/H+QlxfsI38gY5LNOCbIYJ+x7I/XsOia/2VVccGO9v4sjrRyWvNeRzLnC+sb0n76vIT85RRw6MJ8c+6+71xVEXL/b9wNhjAzlSzsRhUSlZiKsDtA/su9xvmoih9WrETsN/tYP1dL9jJRTYTDzxRlNfUzEN87fo7p1Rd04HnfLNv8NuW/bjGzptN8dXBBQYM6PjkUPsa/S78oExMhzZR/Y5QE4CSxEgc6OuULvLa5nt01s5I4wg2faVxrUPBh4kQWMF2zjwRcf+sltGa85DWq/ev1ZfPRtIfYg7O/iNbtcpfLu6gp+0vIYSEer89eV1g7U2GNegUATgVt6tj/X+Eppsn0afUTqm8W8gheCT8E1AxxhS6Pb6siYIWCeXHW5QIHOD/yWuWa3gpxH7SCzSTeeGDu5dYe3vhEwGiCRFRJctIqjrt1y03bZAJKiH/Ec8gVf+CZgCtLZb4LXXe0m3fDUeDQy9BtHra4t+yxWv3i29Y6gSaBU79flGuSKgCFRWymuLn82PW/iS1Nrid4PfbkvXTRPg9lsX3HXY9nrAZwVhtxUw3U09FBi1g2Idf/P86tuXkkUEmCFRGhJlJhfk5HjJCiVFhPzHzu0l7ylRg1eiHuG6BJL65XkavXbz6NbzcMKKOgrZlu70mIgQt6I3SKadyQ2GQm7M46BIg0gN/FB2BCZ531ZZV9rNqGCsQf19rTVhMlcTjw40cJs3IlCjn8rSJr5x9pqma/aPsyKCdTXJdijI0XNUL3NvSzkjY1LwZ1VKEOI2Q6q+I0IJiEhrKSnkCyRujwvybs4D+6Eta0qhv6pxhrFMB03HKx2P1xweT2rI6LEBhjqIa7VjZX1ZODCeGLPME3lgIeetsnicbTRhpyNnlzMJgxt69EPh9dsiWabXISJLyB8RktDX9ZSUclZKIVFGyooI8VA65RCq/1ttZzvd5VDqzulIuQV2OjvZajMU3YzjALbo/GSjP313oz/HQexPsTj9ZRL+BZvyIwvnjNBVq6BeAGcktzJSKCLJH29HFodrxkw3CwR2knNCZElsZjy6sUmozJ7KArqwCDfoOD5FOfFBsT8cdI2hrw6Xuppe6LBccITEoWU6qowcuu1COw6JvQEpKJpgkCAfgGw1mDYqt8ZekHtm8Z/QwWC5/b50R839kPeKw6fnz5/p8ZMnevnyhdZ/ouJoKioYNHfDmgtMkH2B5gI987D9bPyK/A9ffKw//NHP6HHe6f9x+k1db091dn6u+w/e0L37D4D7Oj+/ow2Htxa1QgeKSolFnsrE5m9/fa0jHzIzHzEV+0ihnIsKvsrDoEzd/K+u93ry5KmeP3+hy8srNghH+cNUXCksaxBYWAIezYBdIkKZ8aUMUA3wmbjwu37xUpePn+jw5JnSxZVO8fkZs/uE07QdTh8R1hTlCzoVXSv+W0tPEhBoNw5cZV82NrENGxsqehgWxi034xiBfSXc9yVA3+1COiGr0COlpMQmKOUsAZESzUF3yH3vpQv9nvhUn+i+fk7v6qACUb26IqTAScYN6uoXXKiv79hITZavIdutrYzWx4Fke/bx0BHjGE0USz5Uqsiz5NAC28phcOJgeDiZNZ4ucjlsJ6WCb9pBh+MB31Ky+TtygOYY9IaZPabOtln3zgc2ZUU/y8fIf+dB05bN7QDtDb4vOSki8KkA5MWnFZvXHo+VRNNUeXdMHplHl2w0X1xe65KDpSv4HZjPM2OaVgUqc6KSoBo+okUpkhL6dQDHbYaEbQrtmyHpztlWb79xV99495G+9f5b+s43vqbvffMdffcb7+g7X39H3/761/QjH74NvKV333qg+3dOyDEZKCTVQY47cfkD/chh74HY2/swjkNfvk91vtmi88AZe6iyqV6uq2bKI+XhctbVy6O8WXZ9vqqaaDcc2Zwe2YgfiNvD1HQEJuL3yPueXLRuzBc2yE2YC2iq2KLib9RD9+hgfW0/9/F9rD+xa/qvnUi/ymHsf/DRrI/gt8avfbCCbq5GacB01G5vtzRYuFzbXq+tdT9fB+j2Eeu49alONuH/iBD32qAvr5/8/KA3x9C3TmNtNJKBt9ep39ZphgtPNzDH/dIUaoHHIVFJykss+mcXB/3Vz476I/eqnu4v9NHlM318+VxPDle6ZHH0/4htYl479o7E2PXlQRcX13qBr56/rJRVL7Hfpf8NPw44X/rf16XfP2pc80F0IE9MxKDt3ro4jbnV8NXMfDnq+upa1+S6PXF8JI49ZxBTZcjk0ZG1YNvLlJLsm8W5Bnk6vT4fqhpOr7RVSpoU4KZcFB0GBZuZIAcLws0IHaQ5Qr9294G++/xzpZDoltYHhRvsq7UUl+Wn6LdbDYmBKSdlcthomcdB/W8h7Tb8WLSlPqqUonZDN8A32CXsEcT3ofyxiYnQT70+cfA4E7sLMWxRGWxBOoWMzEMOjSV12MB3w9z1ernho71QTylhEzEH0BFaE4wm7DbfgNfJI20LOcLKZOgJJgs2nMGvZgqf1SjuQXriJZvnWDTAM+ekCPRGn0J9oG+7KXxwjjrZjfhs0IAsXR7oJ/BM0vxCqa+7x82F/u4bf02+zi6+pkc//P2ybF0G9Mez6NHQo8my2/emYX4pJQuGzSq5vfV6oINpNZdB1eg70AAAEABJREFUDUBELbyb7jXxuwe67hjc+lrXSj8UGCAZPyPriI4FnXKCTwT5t7JpXeTxEzE99/EN2STvl16NB1dcDZqVeHRcLvhxod5cYmO3VeqvwDMCmxuv+x4fQELWc8ipl5ZrJW1OgG+DostgV0JasKUlFAGIV3AqtF/xIgaWG6jwaT5AQRYM7VuJcasvBw4TS4fNkDXa70NhiV5ja8I/9tMM01vasDL7Dgs8F3AOXquuJ11cHVegvifoF/K3GXrsjC2tt8H0DEfGHdkjTYD61dTt43xvH9oH7NHcZl5VoQm9TPsSXtfsU/deN1hrQRUmhkq7OUAXekoF3w7kiAIM1B3TpSTd2tzzImXJexjL1P3ebRZwy9BISoxTJIkWXNxjcQFnQjbHrHUz1G6nqu4sbGM7m/8Ig20p2pSsoUOolOh2plC2PFRGIOfU21MKRUSXS7DOWRoGxhTRLq6m5icPTMKHnG1XmUMLNlrIOYuOdFTkYAuoioJLBwZBuwxJo4F5O0KbApyq1/0thXz5mZJUkGdEvu1QdLIpfH8Munu61b3zE90Hznfk8VLASxrMA9xgICJAt+FbSS0poihSpjQEjUA0+EsLMWMZjqz7R+LgwI8ThA44WbkM6zhoBvRTJAWGCfMRdd6lkOdgw1Hvv/yevvPJn5LqoOdv/AP9w2/8Jc3bK+WUlSKDmgiZJNulhmUI5Rwq+GPNtanbaMDuQ5F8UAm2GvNpwfdH8qv9vtgHHRq2b5oruhAG1lvIE/DL+D3bNhAagA2wHR0TBbohiDKu6kAsX7Kv7LSh42DOWRpGadxkbYHdNumEveYWx3k9GJm7xXIDQwkNJVTQweZYsMNC4jBUtF0QqtJmG1XqLg0T9r72jzDMW9vd82wBzzHd0FeMtYkSds9Aycg0pG6fkXKAZwKBIRKRiSjqODlpoH9ExgFIOSszFwu2GFDKMI4D+o0aaEvgp5QUCB8plCKpMM62su62gWltN4l1N3S2A06Tzs9y33efnWbWp6TtKGX2PkudNbFHnsg13VcE08zctV5ivjoCCrFnQCUVeA7Iu8HOWw6Nt3yn7ijNc8ihnCTEQ66mYJy6XSruq1qg7VzmnHb0ITzx0SQVDJGHrGDgAs9m+xBTG+gOY9AuWpZOo/WVjOAJQV8idJSQqZh3pi1JCokmuW1kvA+B33iw1cN77EV2IEky2siB8AnyG04pT+HXy5PS42fEZ9ahgDxiz9OTQR4TEZrJHUcOja+uFxkm5iXhIvO1PLcQEb2NQpZLXNa5gmxdDa4bGm0rgHR7g8wtlAduG2/LUKeroIF5zdNV49uGt7AOdKsRVvCIxOAup0vAbbgLt7c1hzNx15ho8hwwuN9lB5P0uFswc+puvgU3uS7aI8EBW7oM/JWAbhzaRBdcOp/KvK7MqYV4WbCzoRIXHbqN0AF8QdPgQqJhrVANv8mvISn6n7VMvb4+Rb5XF05cAfhu6F/VOp9GifWof+kfcDyu06Hum37bo5JHKhO8dWAsxNtNn0uj5pTZF46sDSc63bIebIgp5nVh4tgugu4K6pfFu6EENeTCAf3dHcbo5Y3ve/1LeW232/jqY4wPFaNZHpe96fWHjeb3bg4evEdQuu23gJt7T5/nr3VCmBtOyHLT3HHXh3RTRoQi4YsAFGu7y1cgLtp5jwjllFRSUXJ+BLLrkZR6e1bOmX7ewbVFGjEj7CUkoUlaH+oXAjqemn0FTgOM5/VECYy4Acb2dvxomiYBOw3DoM3uRCc+6zo507jZKcZRszJnek0vOSd8fnHQY37If8H3oPfdM/OpEtsNWrBXDyOZERzcBtCt6hLZZ87KJs4Njoe9JtaeiXPDuefpqlq7NF3IQN7E3Eo5sIEhUSallJUBlxFJUsj0G4yDekKZoD0l3gIZgCpLFioF/bYnGonRTB1U5kLVzLpuOa4vL/Ti+dP+byk/ffypHn/2MfCJnnzxqZ48/lxPv/hMT4CnTz7veBcXL+VzkCPfwwvz2nawng12lXS+kD+dQyHfJRByNQU8kYsW1xUIyN1L9Yoqgxs+rFZMxmUMfabbx/Q2t1OhPZ2dbPXw7qke3NnpAYc9D843lNQ5yLl7utNuQ4ClJi8e9zm1+rfvb/T7tln/x0PTz7DhmhDemwHDDPMZTqyXmnDuEeldIg8xlDBWQ+lFV5eT9mzUjmwiPKYbGR4goVpVZYAn6i3thaRnkRu0p/mgy/6fPF/oerrQfrlUjWul4UgALiIGdXpadMqiNTIBkp3LqV24bEJlHuKi4KYCZeguGGy2Lg4yvg4WyhlYSGILm4Krq0sOix/r088+1dNnT3VxeSk7zzL515EyFGyUlHCK6c6dFos0GmWCboDTN57/UL/305/XPz77QD+ze1uNSbvbnejevft686239ejRW3rjjUe6y/uGCYRIbPIWRkopJSgRcAT99dWF9hwYm/+MrJbBfDOB6UDNwwYbti7jF1881rNnz3RxccmYg2Z0CiianksnhYqOFd+5pEsFuYYyusqvHzM+u9TV82d68dnnuoZeenmpM3x3zqQ7x64+f9qAnQGEVEXwekNvwXdLrxPVGCYiek5hReXGPtipGpDBuDMxs/DeoGG9mgniNTGuycFsfwEBM9owuJjVCnwd7EyCSR8pJOzFvkzfLV/ou+lz/Xz6mj6Ke6rKK39oddL4PiJAT0o5KRgbuqVPJQHcDR0sl2V1XchnvBQel9XH5pD5KwI+EuZRhd5C+5J5LwAn63m3aHO2aHt21OZ00njCgfFw0EJsX3Owvx5+TRzwT7TNDFpUUtPZLjFPR/k//XqG8B8dFv25N7K2KLrdjBpyVnRZG4miIWKTbb8g63zjhwV9eWV+Vg4uJl2RSPd8UE9MWuNVd0LFtq/E1jLt1XrMNOWUlCNhckOA1ZkpUQzoaDmcR957676+wwHxj//Ie/rd3/lQv+dHv65/7Xsf6nd99wP9xHc+0I9/+339GH1ff/cNvXH/tMs/jkXjOKiwaPhvt0/8mnbNQbFj/YpkuZD0N/C+x3w5yaPSHJo5ZJyA48Wsw8tZVy+Ouni+J1aPclu9Qn9g4hD3YODAeM8H057YNRzQ+cCm27nomo+oA/nMdmrog7uJz9YhaMgp8EGIQkVV7+GP/8FZ1SWJ+i9/Puufv5h14ZzGO6bGO4EPdHM13m+qt0VQuQGmEC9fvWH5qsH1DjzsHvtG5MgVaLzFJO4CH0WEIgDFbY+E331o+58+OejPvr3VmF7rctVkDB5icJvBbR14dEE9kFwEfR8Y+9/fXmLW33m2B3vRG/laP3j5RD+8eKbHhwtdENN75jZmwQah2fbmUPiCTcCLFxO5tOrpi6rnF4teckDz4vJI/Zq2Cz1nLrzkEPiaj8wDOWFCeZYVrI8sUHNePhC/lz5c5oePa35cOJAXZz7grK/z2Ha70RmHDdvdTok8XMkvFb/3OMcmtuUKlSE3gCYRWamMyq9gUNBmzl6fPEbIEOC+HLc6kP9/4umnSrwL20juIQZ6Xf3y2K9UQOFGrlBOmU1G1sgc2LHOnu42rGEr7HZj7/P4Br0gCFNK2EHM46ZD//EjtCyJ+W4Qeb7Jc721kCJJXR6eEMkRGhjv9XE7ZtZ4YFv4QC7a7gaNQ1aCB6jQrJrwmaHnZiaG50gH8kPlHXLKOcksFvvJ7a0paEuAjVKRNhAll9C4ySrmQZ/5GCdnZCKPbdhv7NDXNtgi00heGGgvQAInkCvQKcHM+e5kM+jT81/Rz7/xt+Trjac/rvPH31KX9cbPhI0s55q7m1JKbFgLMmd8jg3nRQt62K/Cp4ammyukiKC16gjeJbF4zcf6AR2P6Oo1y+NQV/0yPjKWkjmkyHJpnSNLxjuyYd3zo8aB0vRm5sYC75VfaP3TKSFbQy5DpVy0wH+GZ9eFMa9KBjsdVIRwfz+QwWeO0VIS/kxCHGX0yCF4SCjUIRjreh/P5Go2FhglJ/CTqNJduyydH8nNPp7R37Agv9sFAfODvHLK2jiO7ctbwI9bhBgLdk9kUHx4JA8bJpLDDN++00HGyHp1TfC7Zp3zP6vygh+aXvAR8YLccYUfvD9s8LX9Jnx9tEysVQsw8UPVRHnkg+HAJtvKNjSxffb479YHC+PdHvgsI58sF2vE5eWeg4xJBw41cBX2hwK2sn63kCOpoOs4FI2laCiDhmwoKkNWIdati9cz85nx34E1aEJf2GLapARCyGXinTiDh20xo8+MPlNfmxf2gZWYrqxHVQQSe5jGKOGjgG/WphRthsJamrVBjw3+G+Cf8f8AjMgzbLIGEn/mMCmKBEP1C5unlJRLUUIntxFKWngs9gvljB/siwNxdeCwfU/ePVI/EjMLNkNcTWx4ZuqCRkmBXCu4ngi0Co0DNlgoHauQlfzAGEGJCIxJ2iDryaaw3xl0j2+SN/g+eXT/nAM7DqyGogHEkrOGnLr+tgRkBRkpZSX0yPSnkhAl6VbPSqwuCHrEv0dias9H6TVr0TxVNWXlPAKljwklRSSloEbpekQgryTm3nce/xG9+/gP8yL9xrt/W7/w3n+qcRiwP/IhYy5ZENPCWNIzthQ81OkNyL0BZzcO4Cf0DY2gl1SVNKHHhK+JPXx/RN4Zfp4bXv+mpWmiDdMLM0IzJHikVFTyoLFsoLchp290uqGEx4AtAr9Yz2v2KC/5/lo/wE21KXKoDFmbTdKWGDkh73ZwHT9sxyzDMIZG4mfkvTiGoqli9Nl2RZKKD5uBmOkldXE1+o7E8hU/9PhHH6/n3gc4xp077JfGAReKixmgjDwDvhvhMQ4JntHjIiV6oQ05UVVhDzYQ48YZxqJhMOSuSxkHGYbNqAE7bLYbDbQ5LuL/y9mfBd22ZXl92H+Mudbae3/fd/rbZWZlD1RlNRQgJJBBWCUkkDEOS3KEGkdIYevF4ReH3/RgvzrC4ReHwy/2gyzpAckOImzjAGEbAxIYClGiE51oqsvMyps3b3Oar9t7r2bq959r7++ezCxeNM8aa8xmzNHNMZs197nnRiDHkCqZ+Ky0va/tOdi7wb4t37gXnLevLkXcpZ4+KnryuNNj8GO+L3dcJPuCf+Z8MzFOE/Z5LTsSiBNrtOeLbUr2PUPBF/6vLwv+GNB5Y183GT37/ID8gn6prhNQV0ipFMYHP1f4TF7PmpxRRxalERC22K4NN9gJ30VS4L8B3lePem12RQWhC+NU60TMzPIfEWullzr83OPjDl8X8oFjQ6JP4M9oF7/Pnmz0hfcu9N6LHRd1ncLtvLb46dFVT12vi12HDR246BKZF0APT9uejJPj6upy0HbTK5ExE8MH5t39fpFhZJKExLhGa09sMB2kTV6EZPCrEgBtbcKm+QQVvAAVP8sATSjUkssAj6huVaKt8QO3fMNrs/mv4HXBUE0CnDFZOidQMld96c8wIbri40VTi4FZ0ykeZuYt01gL8buQWfUUCR3hozOIMrXWE2lGalWuBhJ5cfJNZHUTyAcAABAASURBVChScnujxUDz9jnnLHdCj5m4cXlpss820jdOAIMI8g8Yli6H8Qpi/Qi3C3uB4Ic5OVEvIJyn3XYtZz2QV7F1Aarz1AtFTWtoXajjwS8Le9vcoLZxXJovK43VnejnfCmp3bDR46sr4u5CO+Z23xUl9YnOaiAZV61SKnNnaeBchZtnSW2O4E2ZrDMiGQPW2bHVbIGCqvZ2bwOUP/SsYmOV6IJz4PghKhfM6YzJEzSmOcPaQr0zD3BqBcFSEaH2xxiw3YZzHY2nntEwLlREUclOXdepB0qm7MuuFBmSsnFnXybdGIOFuKmMHSWekP8oaATsg4U1ezEdQAjIAJEIjwYRrZtMW/F/Jee6kqF+GLTjovji0VNtL6/Uby+U3Ya1KbnTq7rme/wzznkfvbrVS77vfE8xseHxNE6MGMx/+KkY6nEzzORnr5Xclx329zpyf3DkzHjk7DczF2fOKotjuOnIC52sV8caWoAsqcJ6WMAdkJlNWGVoCGXEB6YWBb4It9DfaMFGsy2bQTvs2mJXwafWbZ4X1gP29eNet7fXev3yU3368ff18Ue/oY8//I5+8OG39YPvfVeffEj5+9/Tx1wif/KD7+nVy0908+a17u/vsOPYvgNs44Iiloc58rngMFXNFBYGIqJpha9Q1eFu5VyHvlKokjfMjK9hwTAeVbdV+hgLTKV1B1GS8oqN5jmXw77oefZoq2eXGxk/fbRrv+7vhk7+dfSnt6H/GZvl2Hf6j5ZO9yHBnYkulJ01sgGMOISHw22V80dONfNSmfgmTs1sCnsuBe7vRi4vZ2hmFtcqH6jRX8HGYqZWbmahmxjwEagwDQclB5MDm/Pd4U6G++mW4LrRnHuVYdSwXbRlI99dFG356O4ZqFhSRKF0cpo1QSEhdTWAtx9PjKnJRCdkjiz0MxNmoc7gwXr58jN9/PHHevnylW5vbviYOMKKzb0U9X3PBCxKAscOdh9v6JivR8te/8wP/o7ev/9E/+/nP6Pv5E50VKHfjguwJ0+e69133tOLF+/o+fPnevrkKbZsrRYBsKCroM3W58gHkHXxBBiPBwKQC0UclqWoA0rXqwOIA93d3XPJ/Zlev3qlm+sbfH7fLmzMOAN+DgoUdOBVfLy4E3WZjHm/IYfrOBAduCy/w+YbLowPn3ymvL7TIw7dj2bpkuBiqmuA2hwpYhrehdeC7yp8Z2KjEsg0QIV0j6XbuNhZ8PVC/gyT/U5fT3go21MD088AB8toDRGKCHkyZ0lFJvnS8HNi4nfHd9Tjvb8c39S1dtCmeEmin95OQT+g8QjRLCQ2oNSw46Oim/Ws2NQC34pEyHKDvqsOIevrcMM9hB1l9PL/CHLp8cuwKInT/mLS1pfG4M1uVJZR03zQ/f1e93d77Vnojl7c8I/4waIviy63qedPej3hwLodqv7/r+70bh/6Kcf70MnjH4E84gEXomJtMKPvxNzxh4fH2IuD4/vAgdOXH3vm6ZExmBwL1ZavPCrxPxNjdR4V8EzsSOL7DIFn2O9UmLcDi+wFHxgvWEt+4oPn+m1f+4J+6ptf4oL4y29dFH+lXRR/i8vin/zGl/SVLxLvTy75wEmg8GHQq2Meef6MyPUvanf8OHJ380b+t356SU/4IWWXzLUp1gvj21lHYM+l8R0XkDevDu3i+MgF5HJfxdTTtK8a+VA/GIjbPfF4MHBgPRi4KL5vf5NsZr41B6jaF8DsuEVuwa9dSX0ppT+0WfRbGY8/zUXnX3o988MVYB58hB7hh7vpgQ95S/BreM19Xlora2un1o5cqx7e1H6ep2Ba+8bjZ9yA/sbmHhHy2ESEIkLiaaBTgsdvYOcv3076n375gnFLepvIvc+wllsP6I0ZehHIgpgHuyLFfqsW57GwvC7ac0HzH37vWn/4RWpXb9rfMP50f8uF+qgDsTerqtJhwu++bLjjMPDmZtSr1wuXw4ve3C664QP+5u7ARfG9XrNe3XAJfOsLY9b8I/NgYt1YzAelvGfMOPrA5dstB4p7aD1vfIE8M0+tbOlSAxv35dUlHzObZu95ffH4VuxrvoNvPYHnh+uVRaV0KmUAiDdwUidsgBT2tbk20EXMie88fq4dOn6BeBUtFf9XOZkCn1HnktZK+qvVQKaIQEaqY7/aDB269nx4DXxIboAtH1noQFvj2diFooSWGiLsdGBfZSoTu9QxMExl1pIq3COvQxGpCPpA7zAr5LtMPpSTeZfyh5/3+e2mk6Hvi5J2+2FeqibGbGSNMLbPXTcjZALsr/a3iJj/NmpG6AQ4RgO/ZAmJx/5lEVGhPPCh2TE2paQCOQldAVznti179243cIHRa0CnDn3c5r4ZAbsVhq7Tbhg0dJ3+1qP/XN++/Oty+trH/11t7l7Iui3oXzFkYUG03iBFhHr8afmmH7FvpsF0kDJExKrfdhYQxZZVfD3rljXZly1H/GFb3W9pMkwDt1Djn9hpP/Z9si6nbJ99ciQ2veZ67Z08L06+QpycIkL2h8RYEmgLes3wn1iHjJfWZ262rfrWlnfbDM3EoXEEjoB5dujRlTzpILiuwGRsebUULsLHvFzBuASQGANVk4MeFT0WZMzoPDH2hhl9qtvsOAS6h2UOXdFuMwC9dn2nLTAAfV+UmcI0HQneI74fzRPebWqEFIE+gPdPz/k9F5Q3XDZd82PS9d1R11wc77n4mplvIlmHI349QjdRN/EhM1s/zhdHYAQ8Dxb0m6AzvzvWDY/hZP2pt04lC7lAr6n9Teb7+0kH9gvPLUxsAxwK2S0hqaBjV4p61om+6xoeXMb2Hly6ooiQf1ibYDBia5MJXuaAT9Ke8CnNJ1LIblzwhfUfsWckzqzzhM8XnGb/L+RRVCm1uOqRtel7fNxr05U2r3vmV1+CcQ/1xGB/qu+oT6DQFgBLgiJCWVIdNAGWQqiAiKoZhSYKlm8Y8esBnfY45che19pgcmTdYTg504ecOnj3yLEOfVHT1XFkH8Ci2Wm6lsGuQFpBj74Ubehwsen0iHXg8dVGzx5f6sWTKz25YC3Ezq4Evk5sKw3oytrH8PClFhEqpVPAJyOl02BZ9nK2Bb0PKOsL4z1xNVKGUKXr6dfRJRX0Dfpm5lo2FvUK/dzHf0TPbr4lp1/92v9NP3jvr3Hhmxr6Dl/36rtOBR1EnwX6Ef8Q4pCHIqRSkrEqrLUnGFJDJ3Vc4iW7aV1mjcTxER1Hxrr5eJFGmNh/I3N7Jm+bBG9F4SkqyO3QYRh6ePe62PRt/vXIkwIfVc6Vp9hm/ngsqyp9pc46cMm4Ay6AS18auz9r9WZTNLidOBoYm6HhVISIj1kz+i7Et3lVxtJ+XoiZNrbwNx6JmTsuAW64oN87rgmC2XDuS3/RN6DH7diS6pHVI38wZn9BnEwmxtF0DDFxENAl+hVwIYa7Bn3XUwbwxWYzsJcM6vFPsa8UigjxUjBGPfy3mw5fFW2avNQWey/4lry8CD26SqDoyaNOj6+Krihf8D1cOAPOnI19YTwyH9o8JZbsV9tW8UFqUQECaBfGiO0YjwE5Tab9zI+0zg+c5VFRXZE6ztTmX0oljKpEXCysayNnIcORfWgiRmjQsOnVA5FIwjfKoK7o4tGgDWOZneS+htk/SHBx7G/tgk87xrIwTzug0A93mCUyhb+k7Saxu9e7XBb7bxlfcjEsxihSzNPg0q7njNIRawVaZGKPaXb0w0QFtMW0FC65XN7gZ8uYiF/H9z1nZp+9J+IcUlQPRUTDedIHJFi0eoWlV0Jg0UIwLMSMYQZXbKfFbEykc2r1tL1dCRua/Q5YxilvipVD69M42fdngOz0uIf1KyhXmr6Cz9p/Ri/DRHw7Fmyb9VvQwdB4ExvmKvqGnSlztLfMYwWdE02BnB+CEmrlCK3OoQ8McQN+qcz1hXPbDEzyWjKji3Wy7GaWebuv5UbyDkUA1IPIC7ah9Y/AAGuNy3luoSyS61Y467A0HSrK2N4zeD7gAnoIfgGxWlrrZ1VioOK7hTXBfSv5FVfG28aJeVG0Gzb8iHOpy92O/ECc9q0+8BFUEtwbNBGVmbeKqhjeYCXSOa064ftTfaWiMj7eZ2dwK5/7gs3NpI3XmYllIk/GIpHnkZoz9SPJvX+k6lxEtrOrTEtCLzOCT0TALmgGyCtOIxHnsjHNAhs1Mc6HIlOFBbNncSlZyHdq2Hmgy8SHwXqaKgE9di6ncbAWjaXrkSkKVnPBNwtjvPphUeVb0Gf8B0gJUjmZ3tjrDsOkfui1vbjQ5dUT7S4eyRfGhXFdVHRgf/PfMH7JN+LHvjC+3st7x0w8TACPqpkBqMRbLT4WGipgbL1Gzn0j9whHLowP3KeMx2O7/5rgj+qNR0XBABKl2nroNdFrIThLKskbR0STA3tkOUsbvrBfG9Du6YAXJHj1/YB93G1sdyrFt1CVOTkxH0fOl0fdcmH86tWnevnpR/qMi+GPP/oul8ZcFH90uij++EN98oPv69OPP+K+8RNdcwfie78D9kzcyzg2HSM2Ysa5EwYdvfcsavEubLJtgsB0VSR01BkUrmh7t/26wKPRUF8NlZ4PUOECOfU5M0kN0CsSJ5TSGicOtUc2pJmg+e0s/v/mrug/5tfAP+NLFyj8y+Vjfnl8/Hijp1w0P7octOm6Fis0y0HXE5yJnIUBmg+VRURKgrNQHyHKC873Z0EV1XIdOmo2PRvKxOjMXJYdgQO6HCYGvI7y32hTzvJmOrCxl7QUJtYiBmPW/d2kG/8bTsD19VF3PhRiTzCQGbYx6BtKC0QP62u59oFIAT9v6llWWooSdGtAzAT0Qbf3t7rjItUDOOMj9w+MKH2vBC908ED0/JrwB37tr+gHu+f6xQ9+XscLT5BL7S6Bi0sNTJLIkD+MJuwdOXh4gY8Idf2gfhgU2TGwFTUDvYsGZHR9p67rlE05nRbbqohoNFncZijCdO2ZLLe3d2pBx+SZCDqRzKc3v8H8+tZ/oW1C7+PdnY6vbzS9vFZwkbMZqzY4oVciN4Bs9BH4Hu0cM9Z/xh8L5Spp8YLCZrUA9QzYSbNwKRSnBx72d9eXZlcpyAAC+yJMGY0+IDeA2mMZhlYwBR/47+hOv3v5df1yeU9/Pz7QUWVtRmjr214iVunpQQcqE66iV5tclAlMnrrqTxlKOiRAZx69nSi73WC7z2M5a9b6bxRPim5SGWb1XDZmT3RwIKzos8DbcWJczRNbV5tTKw5FSDxKXkwd9ZgzUIiU/sKbo/6Fp8xZFseK32GpCAi1piqPjfNrXXXWRIBtbXLRwfnqsQJ8QU1AyRdBpQRyo+VFG+5VSCqZuuDHpif8sPTu8yf6iQ9e6Btf+UBf+Yn39MX3n+ud54/19LE39Y12m4FD5VaPHl3o0eMrNokLXVxu1WOIdd6fFvQjMepF/bDft7nlRfWWH2Zubm90e3Oru9OloH8pdKyhtiov1FJl/BbWMkNlHAs6Dlnah9wWp22ZK30p6I4/cAJXCuRkAAAQAElEQVTd9ACuDTU7C77ribuS2coUGx4o//5u1B/ejPovbqr+7OtJ3+Xi1ZdHIxNsYb1qusD0jNVS8F5hfVNEnt8ruJYcOvH+sce8Pq80bZx6x+fVp5ztXrD93CeUigj5j3iLhHr6c58c9biEfjs/ADoGXdecQTthoQbOh19qPVsWHQM/MynkXcly3u77CR+C/94/eKn/wQdX2sDfvGfmAEuGxFhkGRSF1YO1SdHJ4TryUTyxp8xjsO5TtxSpdZAWZPmga/9aTsKj65O4CdZAMJs6w8p6EWJ45HgVwbDwYbXgh9nxAF7MB2ETl0Xj6UOr2oCQGj3rkn+4qmD7UG6TjQ1FApFvYfIRQphaIk9JFfyPn7zQV15/ytRh3jfZSEG251ij9cvEDaoqRjV50Dgvi4QmkZcY9IBLUWnQuVV8e/Phv+jgAwKxN2LjhLwRsM2w1UlEM6XCv/GmMrHHedeZ1pclB/acPX458Av8gYu0ET8hCJkJnGWDM7XqFYpT3jiCcohxSG3YRzZ8HFKlkT17D88j/Ed4to8n6iZgxtcNU289fOhp48Q8ctn5hEnHga3vigwduCQ6UO+2kkl9p454ikj92cd/XHfb78rpax//88ooKiWAVNvn6O/4cV2GSDj89LbPXDIs6OD15Yhu/lt5R+Laea/Twpetq4I/CYBDQiXkCQgVmDegsgCBno1AwvWncUegx7wGlQ1C6X4l1fedBuzussAr1VE/UN8BBVuNMxOWqQJNRpqxVROVcvuArUG/Smx47528pwML84DAU6KXSKihik1SyDxLJm0i2ROVWimCOtdnKA30LWCDyyUTmUV91zH+vTpkJ3XmrfUlnecU5drmKDsleRpU4Nf1BR7IIS/Ac8b+nonvGf1cpkfz3+JOhpKKEjJ9hRdktFPUmlodYzkDd/ujfA7cc0HheJw5YzrGxACEUmuKds46InN/GvOp0UnBnw77bJtLC34cHR+OY+ZdBYRdKfusSmADu03jjrsUvDLMSYzVoom+ECq7bL7rsKdkQG8awLSAIpEecqrwXWHBo5Yj0UWlJP4r4E4lje3LQhvYvUMthfMt9/nL/Kz+xMs+ab7GyYTOKq35tuKbRfYp6jRZE369YQ/89PVBn/FD7aefHfQSfM2Pt4fjIp/7YYA+qQ4lC9Al+hQpybucjF9SjpTa+u0Ocgr5T2V8rI/XByrUQd+X0s5uM+vIBKAUMqCGZ0Zgs1pq8cDLNllvsy7I6XltuqLt0Gm76dWDqZIgcP9CW+mLMpM6HlDJ0MX0Qj/37X9dw/0XNW8+1l//5v9ZHz/9VQV01vHIwnwgbryejuRn1ueZWHpYT6jzWjITN6a3vAgpIpTYVUqq71KwQxM1fy8MAmGlBTsqsBAzCxULe9zs8SJfKyNIKBjbF2cIIiRol4F4rfSt6GNo6xr67Nl/D4zVoc2L2nSxX4ahyHFZIxVCJ3xuvwR+0CkV9t8BP/kcl0klcqyn4TxnqRXmAQFgcZWO+MWXhHsurY/In9BrQq8Zv0yA+zcHKOgAB2IAE8ljJ3Ys+GTG9ol9xd8aFblBh0RQwY+BMlDKNDMxuuA3wYuQ1gztBI+Jb8ppHrlAGDUyZnv0OO+n7jPBn0cLP+wgTk6Ozx6bfZk8DMFYhRIVo0hRirKQocLiJl6f86maKWMiIwItNB3jbCjoa0hwB+8eTBgozNcgrXn6JJWmC+yLdKPBbsGpkjridrPtNPSdSqILBi/YPzLO9rN1SHh0fapAW7pOWUrjj3rEmLAXwN/LCaYldEdsvOHH/Wvm+gi/Hj3No6LrzMCMSxXuY7+vfGviefpKHhF4MS72/wIdWSFeQb8OHpnoT2WljWERSMZyhvoVS4LMFq505q+WmhhybgO5h9EKQac1J7X8W2U5H7wNEpkHsOgmB25Iam+dktuaTmQiQgX9u5KyHQ1CSpglbRGhCEA6YedDa1p9A3N5Ts8E2ILhM2DZKw1vyGEhEIVVG9Mt0M/MGcOCLuYjnGG5mWjgTvTw4+aF8TF2OSIUEco46U0+5LS+ZWSg6uxXURmAnKg86xiUg/omF34lizriqes6FbCoQ7Qsm26q0Fb6uL+BbHsiYtWnNJ0UEXIyioi1HNQA9tWRebv33xjlx5OZSUp1o4kIZYYiJRlCyDTgO5SwTAOtv+kTQYcHgORUJPdDD6xaOcSfEG99nii70FB7NYup+idhN9FmpgaK1viBqetobtVUOos1+HQBnKPFlSCLC2iCvGyHsdsaQAsvnrUfMbS8DTTwsAZUOaacP/M4dV/7tRhlYcGzlhMKS2kQxGDL8DrXGluVZDwKY9PirjDOxTEyqPSDIslnOXGihwXCw4+zI2N8x4+Nb67vdb8/sM5MrO3oSXBZ10bXFMZz6LcY6DNxJ3LkHutwuNdMrFCNDBSBqePAXZCmiAASKFJ0gMsGsjIOJQYEkCVUMmXsMl11Ts5HhBotGG3w2cKayldw26vI23USXIEwhCKi9eFQg+9nWW/DQpzPnNlH+h44v97fH3Tke2pk//Q8WLDfNhgWXl4/5mXGNwvr8KyF8aVaCh4gkcMjp9X+in4AdGT8AM05jO4Zm/oMlWtXHLsAUCgDRySXT0iZUHTLBe2/0s36OTaY/+Pro77HBr9ncxWXXd6YHnFZ/OQEj3xhPHTYHIpFKmjWlRDDgMPEpkwlm09aRknZiIVDj0FRlSVEF7UFlE3JDjH48m1Elz26HHDgWI+oepRyUnZVHb/Kem1CJfHDqSYupu/vZt2xwfnS+JpL4/v9pAkbI0KB6MKrBHnAiuAaYTJ8GWLq0gDTgp6Z0AEKyXrObPlHLrbu7u/apfGB/DwtrX9A1zERiChctOhnrr+jX/jwb+gX3/mW/uGjn1ChbbvdascvKzsui3eXV+o3GwWyZgZ/4vB7BCY2A0W0tn6gPUs7cFjHkql+6Lk07JSlqGTKyQGzMCOsZpYiL9yFhTtLT1/Jet7c3TPh9uQPTLpRtqfriwbz63p19AtJHpMjE23kgnl8da2FX3nSF8bYuWUMmeIqkbLoDONs9ltvL+YTAVhRlkcLds0tiB3IM7Ewq9IuNyLL8kDtCfxduqLCYao4jw8SiAj5j3iLFMCPP6FNzPrp5UN9ff5Iv1S+rs902XrQXS2jNb3dn9DDYMYPnSq6GkQkrPp7Mq0gMzAj7HW+kq9mBLT4kbQAWCdP3CM2T1yWLTGpllnJPOqGWd1mVukWBQFbo8pjxhkZXJEqRYQiQ2mIkHh0wrhEPfUdh60GVLwkXl5zWvujz1JiPvkoElr/tM5V0qm/Qi25ytIWxuDBTlrW/MzQTA+8Vj1E10q4VNEAqMXdbjPoydWF3uVy+Ce+8ELf+Or7+upPvKsvvP9C77x4oqePL7go3qx/Y5IL4kePLmW4vLzQxcVOfd8ha9H5PxkZfVkF+ML4nh9j7rgovuOXuFsujW9vb3VHPN7d7qEfNROLdhghL8fYwvgtjN/ienCicY9/Nl3R1oCsPqnFFzRrhdVbIgWQtHXQmK5kwCE0UP9zjN0f6o/as5r9sevU9+4n3bGm3LEW7vH9yIF8Qv7n3jl7ic6nJ8DhgDERecFdTi67nvLqf4/MD/d3vUkNqCj51Rjyav2h91jikIoeIEmhaDakIsjLKfyCWPp/fXTQH3xn0C4ptr40mRdIOtFJLedSA+gYMDXntbxa8aGbpBvW2b/w6Z3+tS9eKKIyJ2ZVy2cdyn6jLIOCPBnNfIyNXBYb2NtVlw7WRRU/E2zkl7Zuz/MCH9EvlF3H/CnquiR+Qr3nQpESOzyaMOFZ4A0wB723zfjEMCHkOB41M2cW6kSqBMIC3TzPMq7Moeqgoi1C2BAKmEcW8vk5KN2ot9OxpL5z+Vi/53u/rsImPzfeVXaV6eCkM7jshorsJq/JtCcDW/IBSqQKskvpsLkTyuAT6Z648wfuEd9MwAgYTyeZEKolhFf2U5yKxqGEn0iVevtmYvE5mhexfOAw4gveyXMImlKKCjZ1xpnKBgE2pCJch0UJhNg/kgvDAnSKUNtjDuyPR3wx4l/LmsEz/l9hxpZZM2OxWG/rBJ7Pl3Qw6ZHdd0W9MeD5iTilQiWp977VFUWmvO7++cf/dy3loN34TF/7yJfGid+Akur7IvMqmaK71mSfAzz20ULlhB4TOo32DbqO6D+Rt78q+hHWShiE7QcipBVCCe+SqRJAUqaBoshK0MnjbCCiiQwxg4D1SYg64nroE50LAHad7cbG3jGQSAZKwr+kEiwY10r0M8600q+sdgbckTUTYzP6z4yrbbAOqOUppqWihW2Smj+zwMGNJ39EBDKAQFYUlQQbXAaXKEpwh35D37Wxt48jkY1DzcY5Q7XN6GMfVrBlh9TipqdvKUVZUkImXTkrLBx8axtXVBSqwsGcAGgcy4lssrRVbFnAIsEVwZUOS5OzcFY7smazhvPDyJELsglf0LzSCnqALpoRNNLmv/l2AI+UF9oCOQUbu1IkBE74esanEzQL6//q1ypGoQEaNnzmjFXEhLAv5GTd3Nf5riSXPAU/FDWbqExkBBwi/JYC+SJVHOM4X8hbhiEiVDLhD8CrQ8cSRZ3rspgLICDkBLko+Gm4SviuynPQ9hP6SKnNl/YROS1k3GbahI15z/jghr2wXRZzUfwp8BnfCbdcLB1ZU2bWpJDQI7A7VUoAUoFBko+UUHEFJhXVEpKD9/qsOcudGAeheNd1xHausWu/MwYoB49ofAs0EfSzokSL+1p3dxcpla3/wFj6YnS77TWwh1gPQW+97D9DolBjo9DTN9/QV/7xH1GMFzq++Dv6q9/4j3S8eiXHhO0x/8NY2w95ji+vHeuat8h+cPnIR+uBdXZiDazEJVrCWYoIZaQ6dOr7IvsJN7R+Mz5u44H/KxnbMtN/xrcTZdtXaRPJ2CB4GxyLMiOCpUJfWVcbD/fHb9bzwMfngfmwB0/QBHoMm3UeF9YiCS3xg31RSlFkUrVyLiU0DKmey1P7wLIrshf0sj+aWnSPCEWEBO/KOmU593xLGo6M4WzZzKMR/02UravVjqCPkMUgwFaNL2fqme/B0euyYww7VKtMatVKyZP/KmvH6vtKu2BlvMBotv0G84CX/zLSEX0csyP8JtbLBQNmgKe50C/z74iVzTa12aSczyKl/YPcYH2uUbRgo9eNEVltL8GvE+M4o8dsRaAv0Cf+K/AzNq+u1Qf84Ml8CJFOr8TAyNCZPunrsqhfcJbJOnhuBsauTxXahR4zY37Etwf2MMt3P8dYD8265qbMA1XtRtUFfxMvtmGmP0OjO+LjNd/R/q87JmwpjHnhu1t05StSI3aNjPmRNh5VrYlq+FUZu9L1qMs6FWp20N96e1waLNCaUD+cQtEqGs2JmXmJeuMz6K201rnfCSwYepO4xrgBhYhQRLSix3nVwhyoAr0tt6lHnamTPp0ho9nk8SCrpC4h4FG0P2rviLVEdznZlIVXA2x3zBmoTHwVBAAAEABJREFUUsRKq5AftURH67Lg69nxC17oVxkvyBSRykxFRAPral6QEJPurFafKNfAdOSppEFS8JzAeZEotiykDVMFW3jxdt71SMT+VIFXKcm8KOgR0BNLkFZyJ3Lci3crCKWsm+sbj0hlpiIM7isSOCS3GwhH7Fj4kWfS3heHrKcL53WZhldEKNEhIhQREg+iiL+KGM+SViLvsuR2nZObyNNFrSuZM6Z6faCxr2GAAWsVZC1j/ADOtFo6NHx62WCDi25qsOriagPKurVBa2659WV9VtlVbdzpYJq1lfdJbkTIfwSmlqfCFqCzY825c3+XG7RYWuC7PNDSkR7nMcRk5Lmf6cnqc/5I8+BoTbEi0bPlGBLmhNrYJOtSlFQpRe1brgzkO9ooR0oPOlueocrn7zvG+/pmzxlu5AfHiXPagq5Y0uLIXlihWjEGaWENn8ejRn5YGH1hzDrvJgRIQrO1IKeIUCDbIKFDg1D7E1JEKDEiE72zoK9xtjqaZUBTQdbqElrnXV/Rb/GPk+w1C3PW+lXRAkEEfIFo9NQJLtZ7PrL3T+xfs2ZsGYnz/eFAzO914BtthNc0V9qwv9IHWzwu1WPIAjwhx2dL71+WB1skhiJWcJkujDM5MqaBE2XeLjPqax3t5P0+QwqDoFQFW+iEwCOb5rtczv5PctR3qP9jbBYfgRcOVCPKODZ8uNnya+Z202vDhePQ9eIzUeznDZJFrOD4qKl2kcthQBhXSqrvC04PiQcVQVX4TEkuInhL68utC46ZNcFkqiMsuMziYlCxyBcSjRq++FneHA/7mYulUb4s9sH19n7UnsOAHQgZfOkRUpOXrQifaEBpxUkwENgZuZZDEht4tXQEHbi8bhfGXGrd+29HHg/t49gfDZbRQ/Pf+8Hf0LPpVn/q3Z/XtzfPsYHe2JZ9p67v8YFhUKYPGNJEEIwEtbGhKlRoy2KvhhhHOUXmqT6FdlTBl7GZGZcmv4qeqUK/0vVaL5wT/osOfLwf/MFE0M3Ic1DYxkQvTJMY+4X26X6viQu6mQu65fZefG2pw4ebRdoi1Ztk2idyqoRQpath0UwgO44gpbHCdmntC4FfgYWgdqwR5ugJCbIjQhEh8yzFuhf8kgpsjaBNIRmDTENWZPV22nEx+3vnX9YhBv2N/ut6EztFQGV4mxCNXKQFFXAWjq0GfNh0c55q0zTSc94VJ171hF3lZtu6QDyfgdhc+EFjcZxyWRxlUvSTshuVhSNWzsykGZ8tmpA74xdc38a4RgrFV8ggGy2fyEyakmLPa8Mcutx12oJ/8faon3vU6VtXxBZtJVMJlhP0Rj8GVhx9m+3gJhxc0aUSvwE2i5KpvkttiNsdc/1qt9Hjq52ePr7U86dXeufZI73/4rE+ePep/DeLP3j3md598VQvnj3V48ePdHm503a7AQZt+DjbwGPDB0kPP0xi8z9qf3cnXxDfE3P3viT2BfH1tW4a3DCXb5jTd9oTl0d+aZs4/C7EkRRqiTEjyJiizShqQx3K98TSwMY0dEWbLtVRTgs1GeBuhoho/soMlQapQt17perf2k56hF/+ytTp7x7Xi7r1snjWng+WIx84vqxbGMcK3RkILq3JOho+L0HWCpbdMu2FQg3zOmVPiIq3n895vV1rnp5XbZ650BrfosUeHNNq/foU3f8BP6r9L79+SRFJTRljir/ZQ1OrNjat7QUI5NVU1zUC6c98ttcWv//Cu1ua8YjVaPJTOFoK9gSUmQn6kQ/o42HW6H8rFP8uXCKLFCUkyCGjhNAIBWPTIMgDCXSZ6vsUw6toazRzi9hYFubXPDO/lnbxZFneQNs4EdvGjvmKryp2NKBeBrSW4S2bpOABVMAohmwyOie3wEqfbHb6aLPVb3nziUR/ND+TrNiEBkrV7Q0WWb7IuykiVDIbpHFJ9cSwf9grrOvCMTN+wn2sISzbCOGxeNFVJaF3H8agN+Acz4Ez9LQVEypkP0wwmvioNF5Yv896eC3u6N91RZ6vxiVXvUqC4ZOR8jgYSoY6ZHUlqbP5VS0esYsHtlWVsanIWwyM0QJ4bCbqR3TwfPKlypG4sE7Wz31FssoN0DsoJ4WIUDQdkIlOn20+0l9/8SdplZ7cfEPvffbzyowVCrTkWSjUfI/HjEGUpSYL+xfAvrB8z+0j5yHnK3GiluCD3KKAryTyihMyfwNlOZ2x8w/g0ZLcjbc+T1VElpKGkqESqSxABnUJfTQotEdEay+l0FYUWlNmyv7vuhAkWnDegm8N88zcaGXJYe4222SzIkKlBH1DsJBCMgSvBrSn9cikPRXOxwm7LqL1L8RK0iaS+S8ImhpUYnVhLqIDY74gtMm286FNAFFryTq6zyL6VGxAX1xWaV1om42hr0E9cmmChlbaYCsQFKIOoMLj6bXacOQGZCL22lrAOMNGsACFSib5lMxXTqGIwL+rzV0psn9Fcsw6Nh54IacJRJlmF/qbZgG7LOOmVWVlqXK/CT/MjE2LQXgq5EeIbBljqlb5zkgy7YKBC/1msMuiLfF5llxjIotKAfJUjgKPkPlRhQ1q5VYBT5jy1OZr88ME11KHPMYA1YU41lJ0dxnHB/ImbD4cqm7uZt1wSey/Wewzt/+ph4n1nHATJI1XRCgVAinpm2QiJYVk8A/oykq2SvYQQu2b6TT3RnBEyGvYtu/Us84kfRPqQqYHOiCJ4UJlei9ousKPBzJ4h9zWZcp7Rt8XzgUdMV9UaMjWN1R6/AZkKYoIffD93653fv33yOnVV35Rf+cbf1a5TfX9oK7r6FskrLOtZ2Bo5OGmOzykEEX0mCGwj5tzqRNOiCxKy0f/AGRqOkDeOi34YiFmF5guxExlMCp1bq8IWesp8Yg20RbUw0IJTkkFnmYd5HEzJJUYrHwTLCeofIhLi8c2UlHoAdYJAp8lDAIQvCJCzhf0LpniodYKVEVIOsHbeVdigiZfYnJuOnIROTIfR+bhxPfhxPo/0jYBdcGyBkJXqZlFZx6+MRZ4zPIe4TlWqbRa1gF10MXCRb8F64EqCjzQtXmDL2eCcwJm4mqyLieY3IZcVEJmaPH368mYiGCsg3FP+aK866UkZhogvPkMRSp0FZnWGXbMG8FnBZESmtIlvNzfUGW9O9bsHjAujS9t0AdWgJRJGd5uW/unImhFFo+ySEPfqbAGh6ifha8qZ+xFI/5dsMt83BbBG0iYRqRE3jzOehNmsg8mXnt+1Pccv+ecZprdpshn+I75E+jZ+oZWLcFJXcG+xE636ZzojBgVbOzdDp3LlnkGO+ph7F1J3wpPusrFipQVI+9cbxpAlI1+UzCDtxoaaXu5kkbWizWHBAQ4phq48gyQIRU9ahNVsK8BRjRM2TYXyglFgiOCXIgXD5i3C+bQ+FsW4+KxWQgY1+mt5B6tWJtk2TemWxiXeoaFNgDXNFKdZOhHUmQoM08QKmEtA+qQeDdAX72VEEspaI2Ghb5nORGhBCKMpYBf4w8Wcir17n/u8oBhgJdRWp8naDPQJ0MRIV5+FKc/VMjJa92Re5IDdxlHLtIm1gz7pPELKAB39xmPklaMFk04VMbI1ylBvkqgU0QoTvIjpLdBbyfY0SyDX6Z7u3nNQ9QyxidwB4OLre1HXOA6txu/BWfyWtfGSkWLkzXzQOliK9BuylNIN2vd5j6GhXgznom3hQVqBtZyVWv7oVhadXT7GVoMNEGSbW+yFO1PUrHmaJOIjxNkyL7NkipAlqLS9SuUTun2gIY+qI8IdCGDqhpZp/3v3l/fHXR3d2yXxnvuqY7cYVn3BTtaDIAXfkCYqB99WWzwX3wE5ol7F/iFEj3V3ohT8ooIRYQkIFIybkCOeh5FhKxjKcapSABykSoernYw+aSdRnJqvlx1I8+eDFnjE1HgVVSygFMRZhRuluN7YfFdYZH7L9g/AyPjNNM2e97jGIuscl+Lq7xqo5/Z02Z84H4VuRXOBpzaaET5DOZfYQQZVVA5DzzQOg+9pQT5TC/efc+gLHp9c69Xr271M1yC/nPzQX/iGPqlJXT5aOCSaNBuW9gsKyrWthEd7qvubhbdvl5083rW/qZq4QBZD8imr44cV8DYKM6AiihstJ22mwHca3DAECyhwoeEFBHqOKhtLwobUiIr1TEAXR8qvWgDitRn+GwpVNT+duGyCbhf4e5+4vA6cogd5SAbOQiMLCpTc/aiGUefP2BsSSF4u67I0BtTzlRLFUctKL7gzdlAQM7wORCIt/xy8YYL49fXb/Ty9Wu9Al6/eaOnn3xbf+DDv6bv7J7rLz3/SY3YV92PATzSb7/f8yvBocFIIB/hc7i/x4Z7HQ9HDkITOiIVp1lmRa7QI7AZB2lh0CbaRi7NRibBkUXzYGABPfCRPWKvdYxIxmvHpd0TXfjfiBl2yhzglBxgZg4QIweJCTzpcLfX/cvXuvn+J7r//sc6fvix5u9/pvLmVjsOdJfYcNF1XE726ruiZJxQo8XAEX/cWxcC2rrpIVVkuRCCHAgKBpCMARqSfAF3gPPuVGFuWBgr0Z4MiP/mdslOJVMuZ5g6iJzQV/WZfsf8a/pH+a5+JV6I+YTLkA8fnRN586yUG/hFvj3kW5s7QueFNpDbAL0iopHB9AHTRTOlUVWjFh2Bg/AnF8UaRnUXR/UXB5XdUWU7SnnUxMQ4TnsdGPc947U/LXpH4tO/0E/wm5E7K+GdcEwJO22rgQLjL+ZE6snloA9eXOqL717qvXcu9Fdm6Y9+4UJPr3r5P5nrOZB1JeSxCpGsMBDwT8A42ICMWxk5zntRaJORuIuQMkNXF1u9/+yxvv7Fd/RT3/iSfse3vq7f9TPf0Ld+y5f0ja+8oy+891hPH220YZ5ut4Ourq706OkzPXryVJePnmh7camIkH/p29/d6MD6MjEXjH1BfP3qpV5/8ole/uBDffrhb+izjz7Sy08+06vPXuvNqze6eXPT5sdIfOPuZpP1IixVUg1s69CntpsOKOrJu840XRdqUCTc0gCzlDAz7ngNhT4wK+RfpPTfGRb9XuA/Hzv91X3o07tJL2/H9j9mu2OOHRizifjkaWOywGuND5zc8jqlU5m4crtLDbfyieSH6E91K+FDC9FMnjf9agO4GLvW2EC+Pc4zfl536MHaDzPqzDkixGCIoddfeTUSZ1X/3ItBTlCB6GFaF07QinQ7FRHM40NFA2qNQWYaeHWG+f/+V1/r6xeDvk48VjbxhcV6Hu+1EP8Lv6Au/Og2jwc++lj3iIe91yB+QR75McvsylDUbTttLlboOstcNDFnDvx4dcclxZFLiWCstuxLHSaEf4hB1sz66DVy8hi1dXcSS7AKY+z/wiPZTOzDI7wWGrIk8VFUMnFNCEn4bJb5zPw6bP1lf9ICgRQEkgU3m3nhIPMLVZpDHxLzl/R7j3leMpXQRsDXgG8gs4gGdEW3BUAeB+HKrA9iMEtRQS/D0BVd7AY9vtwAW10yH3fbLXvoAE2nyI5476lYLZEAABAASURBVLWD5vJioyvoHkHz9NFO7zy91PvPr/Tu0wu9eLzTs6uNnrT2QRfbXkPfK9OyOm0G123AvbqS6F3Vd6ntptMO2t2mp62jT2n1HTp20JUwbTZ75rmyLyyt/wX7/KMd+rImXNLX/5Ztz4Rc6QP+kn22MF4jc/ueH4Nu+IHyFfvOy9e3+oyzyCev7vTqzb2ubw+63486MvcWnFYlHTkY3RML3vMKelye7P/ovf9aH77/V6CQ3v3B79Tlmy/LfbzOHtir9sDBcUH/CX1hx1gv8F5Ym2ewbagilICqxTSe6HAsESoZ6oBSQgGOkDBE3C2oxsIILqz1sw7siSMwIavt5aoybTgmSqpdNnXZ6hyHExclR2LgiH4zPhF8O/iLNJsPsKBHpUwvmU+JhI+htDFJ6xQMBUSOyYrMCqOALkuhFJz1avsb6vbHDD+RMrGJvh00hTyPImDEU2mXQgmPktnsTzBFmcT+s38n5pvnVAPOJCN2+5LWY3THOBnvGb8j9UfwiP89dnvsvWPeH4AjcdDa8Ll181oghQJ5FYFMV85IiyZ8cXR/8MgZZEaJFdxmqMQhAANYYTc+kWSaCZsNNFEjlZLsXR0xXvToomeO7fT08YWe8MPoFfPogrjaDF2jE8ljMFkmfBArRQGScU/NS+jA5cwd59Hb+1n3XLIcZ2ILxa2v487gvH1zx5nvhh9C3/i//iJ/ZN2wjiIFdqf8Rw/fvYjErkUzvp6xfcY4x+cC/8oaRRdFhEqmPJZDl+qxb8hOA2M7ZNEmCvmkPeCOlBCJUaa/f3TrUvQJFeptH+rj76oR4QfkGaw/xSarh2+Bb2a2ckSA1ZL1817pcZ5g5LBewBV9cRiDUpmbE+DRWAQr2Rb/lw5vrve65pvEcM/+IJTxWDx7cimvbU+utrpij7ncJGfT0LaTNkDPD73+N2CDuXj2SaJTyZR1zIKe5KWQU8lU3+Mf1r++L/gl1WFPR/7rv/b7dfXRt+T02c/+OX349b/N+jewJg7gXgW/JtAP1G032u02ujCw5l0RN48MxNQlcEF+R33f06/rFayFCZSuk5A3ETtHYqeiV8H5jrlI4Y9ZE3PGYN9Ylyyl6Zz0q1RMxILbKpEelBvwKiXZJ/CPZRtYxzdAQe7MgnWcU/dT6I7vNJZYXe+r3hC7d/uFdSIkFKjAzL7Fp0DjHuhmWOUumpENpTrL6gt+KYxDqieQEt8q3AowfjwSvAzLWT7fidbhfgzWJYmlgrV9webPwWtBRWCaDUF04Px8y7zxXKoKNT/iE8tDPcqhAjHkhE3VRMzNxNwyV3mtmgleg+tH6g2ed7OkJRL1DIxL9FIYFwW2RBoXJXiVmSqWi9ACZIYKYBwRyAbQT+RdVziLlkKfhkMh4p6NJnNR31cNG2nLjxG7XdGGuM6CPrS3OJaUkSqlQNupJ9gLvKjGJjVZzjONOSdV7Vl/Rr7HZ/y6MMYz+ZFxPe4nzcdZdZoliGGnjnEzr0B3+3myj1m79t5zGZBxnNsatEOnp08GPX+20dOnA9+XG877HTGf2u5SO77dd5cduNeGCdn3qQ5bM9Vstbqu22xKi5NsMSJSRZXK+lm1MDYMCVin8iKPWY0K3VsPdK46Q2sJ3gaZtqraGAPVflqTMwaTgE3j9WjBFwv96MUbf9Lmt8ste3qZB25qJYZVWaLZOGBLj4GFxpKpEiukiZBl/m/zosqj32xz24KeBuvTmKNFxcZWps12YpDcaSGeF/a/ucEkrw2j91zOtPNpPhYGtmuQ6ruiroCB7qRbRIgHKYIt2iDDvFWDCkBrss5NLzm31oX4Q+fExogQxdY6M3AjsWP9Vt0FLwM0oPODNEQtJ9vriuHQ2uEX6GhQhuIMEY1iQcbB5yTWxGODUQ/rHzYsUNUTWK8GxF/D0STwQgPyQX0pwZxirJCZBuQEDREQ6K1E0VU0SfRT0PYA5gcg9/OqypwxSBGhhz/kdQaJLC3YSMAokB8IiKBOp1RxYQOsAjNYCjf5ZSBfid1qvy+TloZnyLy2uEMjoL6yVi9yzEwtbubmN/vOZ7GZmMJ9EPsxY/xN90plhX+rpToixKNUAKmkkBkqJ+jAhkJ9SSkzVYqhqGSnPEOkgraAnowEP0Q1PSd0mbFjIpZ9HvT/9+N6f5D/XWN/E3z88lavru+5PD7I582Ru7AZ2ol94eB/Lvb6FevfDW3cylC/MI/MP7Oo6zr17Pc9OBN9oiAZW2U/YzBjSI53xYcui3YpI1TSOofIyi+3TsSj9VxEffayDKq4WztqJk6pVtdt1A8bbbZbzghb8EbD0FPfKSI0499VR9iiYwCJLEPpe2g32m62rJkD87hTlqKMBEKm6Ys400lZJ/m7+nB/xx5w0Mz8qNhvPHLnMnPW9liWDGzBZuS6bFjeymO4GmBIsGcW2nrBv6BYh7QRpsmh7F/Pg95ZRv1fPpv0X7Hh9F3q0eOtHj/qMTQxUKSqiYMNd53twviay+LbV4sOXN5OHDjqEVkHyDiEiI1KsxWTSkkM77RjI9kOg/p+UJe9QkmQSGTkzWTLpjOwofRsNKWESid1wwoDdT3Gsr9q4sLgnouDe/9Pr8DeIG+52Lm5O3JpfNQ9G+NxWpgUtR12fSiY2HwnonImHEQqkerRqy8Fhxf0SSUDaF38PytZTIuzvBDOBJ0D48CifHe451L6Vq+vb/TqzSsutV7pd7/8Zf38Z7+sX9x+QX/t8suqWcxGi2XOo0YHs/9qOY47cJlwPB50IL/nEnnPpfGRDwbzr8hcGCgPdAWLlOgZ4IoOM2M1EYhj2yCOTAqATf3Ix9ZIQPgXc0G/2ezY0Lm0u7zSQD6yw+rgAxifQOf+E/jIwev+1bWuf/CJ7rg0PgLz9z9VvrnTBv9dll670mmDj7qSyoQHOtqf7QMcfxzRyb5SBFqqxVrL8IoIqgGdgUryAiKCdRIgn0B4BgKwZ0MhE1Iis/RFpStKQ6467Lic/afrrxKvN/qv9BV9WJ+KoZL9h6FqqdamjOsMNFJuLe1FayN1W4PF1ZWFXooIBbIigoLoV/0CyFK1ADMKj8AhZh0RPsWk2o/qLlbouSzuNlwYFxaP5cBYMeaM+56xNth/I4v3xKSc4Dwhi6MZOkUDxWpr4nMJgejnOfn4atAXnl+0C+MvvnOpHRdCMfT6o+/vtB1SnifuE9F6yYksHEJrLKVECSG8Q8k7IbZUYYe0UFNVMnXFB9B7zx/ra194Rz/19S+2C+Pf+TNfbxfGX/+Jd/TBu490vjDebXpdXl7q8ZNnunpM7D1+ou3FpTJDR8f6PYs4F4QjPvA/Rn93Q9y9fqU3n36slx99qM++/xtcHHNh/Olnes2PGG9eXzO3fGG8l2O16YshpYRWkPw/3WOZwuZc1xbWl2EoxEuog64rOuFQhx5UEXNq9qVEXaqHqO86/Z6h6heGUZ8wuH/x2OkjPqj2fCm9Zk15eXPUGw7Q/k/0DsyLkTFjOlolOVVyLUJ4OZZ0ir2GITjXrdUQQa8GNP5mz4nE9I2McmVc1j6t0LKNr/u7CmKXK2PY4LR+uDl4BVYzzIoI1iXpj39vr9/H4X8o0Xitchqjz8v0o+ZUrphDCcMr9jdw3odMwQMIommk/Mc/utO/8YUrEY6sOaPmeQ8+qC5HLcA0HVgT7+UfDva+MOEX5JE1DAkqQ5H3gIEL42FXGEtpYTN0+8H/FQnr/TihB+O59YVxLwWbgmkWDk0+EE2sSZ5bIx87CzqW0mm73ahjrF32+mf3ZCR1nZJ1JlJYgAYcVmb2wQVeM0SL/SlShMJEirdcBT1+p1VJe2bq249e6Hd++ht6RP/MtQ9vk3zej1Kln3WZoZtZ00XZ9KVLlbLC0He64CP/CRckjy63bT5eYMfA/lmwKbOo73tif9DlxYZLlA2XXls95cLrxZMLvf/sSu+Cn7OPP73ayBfGntMXm0HmnVFU4LOB3+Vuy/rRqyuJhVKPHlvWlQsuOrabThuPS1+oB6ApmSqZ8p/KmM/ExGxfo5P7XO02uqLvJbK26DiUwtxLIJT4Klg7Fw6H7VDI3Lq+3et1uzC+0aev7/Tpq3u95OLohti4Z830eDIcuCk0MQf3XDKO4JKpS2QZdtuNfvnrv6i7578ipw+++8+qHC40cng6EF8HPpb3wMi6O3tca9WE3iPzfH9YWGdmPqYr8brCQhtkZqUs0SCwPfFNZCioU0rrplGZoYsm4mfkEHtkTL1PLk3pRaYzD4+v+xvb0Qs6zO6DDkf2ZPsx4JnIERHjthleC4pAqohQAiVTnQG6risCKaEXWjA78JNzQm4o0BMNmq22/8j8mRmrlZ/U0bnjfFXACa2CfoDbFSHrExlKoADG1CLNflpO/h25MB3Jz8CkPWeUe3zuC+M9+OCzAvaNjMVke8EHzkUex9bOXD0yLh7b2bpZYYUQipxgDahN/xHdJ8CY8KEeOzF4RllY4H/oKC/EpMH1DeAy40OD557gnZIGxnLnON8NesQ8e/roArzTo8sNc28g7nvZZsiRBW+ETsSFedsxVQVfJ3KDyy5x9lx0y/nTsXb0mBKjR+w6YPsRBffG2O4L42vO3dde/9gTR4+xxw47AmEh8RZjGhjIg9wZmIinGfudd2xVypimgCyLcFegb3K2Lc22gTWvLx350uZui5lIJSCFUF51qUqJfiG3uwkXaob3TBsmaMTmEfmHJltKhHXwLaWQDxEWSvhZD5gyhxbZ/nHEZ/SprMkch5ssXqoUFmytjElgAMOgirwD8/r65iBfGt/yYbgnH+jg9eQJP4Q9ebTVY8bp8cWgi033cFm86aoMmda8wrGijfUMlZLKUpQJRsEQGiI7SzafbODTD508JzfLTl/5W7+g8uqLiuFe3/9n/pQ+++Db6jp8uOm12QzqWC+Ts3Fmj18Hbfmgu9htiZfNaS0adLXr9Jg97Iq48mXydrtVv9ko4ZP4zbiAI4tmYvWIk+cqFcZr2BSVInw4aWQtmR0bzBmvMyVTXderZAoTmBOLFred/Oh1FROxNTQMnXa7XjvW4d12g56DLHdRaj9FA1/W3vK9ds332zUXxrdcLh5pUxYJunlJzZyJKt4M6rKUJneekIvCgad71o4BXw4M4tAX9Eu6hyJh4afyWoD2pBbsHfk2vJ+Si2KAi809cOC7zvEywtuxZpiJCY9mhDw7NDJ/7vhuGseZcihLr0SvUpBJEBYDxJBrWSo+XLTMCzZUyqc8/D1/GkDjOWX1Kv1qFOktiMSICBkn+cD+LEX+L0aDsSrYXCzzLYhISSFxMa4IRWtLFfzU0Scpe5zYbFTKIoaTuEptOM9siZkNl7OIULXtjCsuhl1Am+oH6IaiLNmqK/qLFGIklmAPk45cDo+MJ7/PIyJb3YG6I+en8YgPWH9Ev4xQMS90UgZVVRO+OR4ntR+82CtnICTOTx0XxRs9e7rRE84Tjx8NurzquSDutN2Fdpepi3ZhXJodA7HX2Te7AhTbAAAQAElEQVQhwnYR6qrFB2f0rg91JRTIFMnrQBsrBsH4DDMBXpuVUo0VRJ0qnYAgT7UtVzjTGqA7Yah4qloTOWPza0DfBd/OXoeIpFYHwSqHEnm6wKyCDKEIQJ9DQX/b2HlcsadkqgRgDGSjhwX6wBE+62Nui+VTZBia322XaQLalqe9nsBlV4v55vF23C7sKTNzYGKsjt5bAbcJmaUUdV3R0HfqmY89uHgsSirRMzPkPyKtMtDRSp2BVppWsU0HlwCc435wUQS5oK49aI4h1msGe/yavq3NrwdCCtDCcyG2F/xfDRBXQQNPx6EyFYCs5wkqPSd4e94fsfvIOnAET+wrTSY86wkIOKirApYSr6ggg9SKkpBATCZxiDX2i+WcMR15TPo5hNTqjNN57IDv+mNGXdv04wlyuTEiQIBCThFgIDweJ7nNZBppYUDI+DnbBHbxDI3G8qlfWP8X/FDBwq9t4PBpowFX/NbWQNZB+2skdkbWgBEfTuQX+mBN61YZYxlU0YEJWcHkUVWGVChihQx8Z0Dxktl8WR5sCZViSJUsKsXQK0unyAKPXEEhAZayIGshHmb0WbDliI733G/d7ke9ur3XJ6/u9PHLO73mu+Du/ijH/UQMWP+JS9EDF8b3N691uLvTyD2bbXNMRIQSmQXZXdejZ6+CPhEpCfkIr8hdkF8BDMdiPNLyUrb+qZKhCEAh09rnM3pWypGdInvN+HpkLnodlVIdZ4Vhs2F932jHGWHL+WEYBuo7RUTbn2Zkm0eWVCIjqQ/69szhDfRb9u5+GNRRzizKKIpMlZC6DLGEi1WeC+N71v571vuD7L8FXWZ8OPkMARblhL4AblthUcXfze4qEi/KYWBtLPigozZ7FpIBBb6Ia/7Hl9LfvJ30f/pwr48YnJEgEspsuuTQUTiIgVnkkSMLGTkIN2CDtx7iUNGpcMsd8iWxf9FcaFs4KCIXhSTkrqA1bz527swG5TzDI6zGYSA8YcMioEU/t3mAbJTlHdnE7u8mfkmYtWcTvAd8mXDkl9Ejuo/wnFlcZ4TOKOC+huqBoc68+z61GToOUUWbTcHOZEBS58Wm4bB8Q5X7T0zKI5PswIfOHTf5m7tr/cvTR3oy3+o/2X5F340LbFwUEQCs0J0KnoVAAujfBpDgdlAdfInM4cf8RnhOfGQ5CBd0ruhZ6V9POlv+woDDTNbIuBKs8+nCwXRSKCOVBFUpRcUTpKwTBFYcPic+6jzRgMNRIxfG482dZi7n5jc3qte3Eh8whYAf6LDJVA90JVUi5bTwWtDPfm2/KFo/6gI4P5W+LY8fUEmG4BUR6CfAOKiRqFKzx32wec37HXJjRBi1fIb0WHf6+fk7usbXfzO/Sqk3sVoi1l2ATIZWd3q5yXqtcKpEZkWmwf3kXsgTEAEHgwIqqdkt46qZGv+oMHNZXLmsmsuoBaiAkl9NjIEokwTNQo+FSy8fTibGzAfhIzFqGB2nsxhOy1lBCll04HuDWMA9/tRq0xcuh3ouh3o+SHo+bHv9Q8bnDz8p+hY/7ri971IFZ5lHWwzOcYMTIkLFcdEN6oetNtsL4v9CfT+oKymvCbtNrws+dJ482qn9TUX/0xPvPNYH7z4Bnur9d57o3RdP9PTxJYug+0lZQoX1pONyqDMvoHQdC+Ksw/5O97fXur/zBfCN7to/QXGr+5sb+W8atzba98ypA/PhyLw4Oj6Jw4n55s1OpFAIs1R4NcAWskpeDVxOUZYCHNSHcVAGKMKBvNQwKutrpep/tBv1OKv+3Fj0XT6WWE6YJ0s7NN9SuGXT2nvN84aLL3mEKxswcmqJOGqYl9tA7aknqlY4598ieKsbJG81UDo/P8TjRHJCxM1brTDjaXW8eNY20645OLoAuiHu/vb1qP/FN67kDae10+b+q5oUoPPzkHs7Y8I2KajkMV1ESMA/Zi/58y8P+nd+grgi9itfLgs/nFUuYivrlfNtHWQjmwz498iaPrbLBXH5IuKmrmsma03F7wt4ZAzOdCIlB/VkfL1WL2xui9ci9JqhbUB5wZiAqPSdCnHvPF2tpnQODpFMS7/GwzoyT6t5MtgVnjaxCvuAaCCLbcMfEjVSRujAnvIPnn+gn/70+yrwE6kC7TllzvzcuZo/dPZ/QGQeaX0z5Pm4Qe82Hze9dv7wB7uuw5aSpdH0fWEf61gTNnrChcpTwJfMj68+L7tuLW90dTlA36tjfnbsE31XmPedevIFuZjRbOlKwr/o3O614QymTfuvWY4lJ9vUUrT+BV4d0JfVlq4kvFIDe6/5JG32xcSefeCi6Ob+oFsOgnvOIAcOghNr5EycMjTEQiUmFo3soUfoj3wozcRFgcd20zd7hqFT1xf9vd/yZzVvX6lMW33pe3+gfQRP0BrGhs2rtj19wf9UQUPZ8Yw9JbPpH+RDTp+/E+ckdmeGIgy0h6ESafAlVibGc0bPBdzy1JGlHT+Z1PSUqEaHRaYzTO6DsfYJZKagTSfAwTxSNN0yJQMqyMm82nmHzAwPXKeF/IR9lm3AlawJpjaEAhtKhLKE7McHHGrJFgktIqLJjAjxiLd4uQkZUtMdAW3OYcPkPE4dETiiiDFondfo1OhbW5XbbfcKVRP1M31n9J6htclkkVGJgQUeJ4CmyYHG7TP9FuymGlp0QsEFcP8G0K1zrWIR6mNIKanSZYvJLbFzwY8zVxeDtuQ76u1ftRRypwUei4VRFxFtbkREk0dIauK82/RGF8JX/sFgQqGJMkjuj0qS+0irPTRM5kvZerotac9IxqQ0yES+2yHAxMbHtiwUZqA2ONkFnekLfUrSv4Q65+FZgE7JHyn4UwC3MWXktqQ9wi1q9jabydrkBR1t24S+mNPiKMK0AcX6UFTjQbFCzxLabJwdDzAxbnUEw4yvzMt8IUeTlc9E25693/N7wokz8WRbNkNpl7G+gL1knHbbTpsh1ZVQ14kxjAaFfdxnLrF2W5+SqShAwJ9HSMKNNk1rcqVBunr5rt77pX9Run8ivfNtffv3/UndP/tMwVik+AOvrq2RUrMTnglvr79DX4ibM6S2fFNsWOc21G/AA/r3GfRLSaGIAAV6gBWMaSiQUzLVAVLg46oFh1V8ByE1JxpkBjQRoTWtuELUbPNrbVBECFIFYgu+EskxPOFX76cHLhD3wD377+1+4swz6UAwjx7nRZx7qzxGVqFhZxhbIctSE5s8BoW9uJDnUUYoBYBNgyGQoxTn2KBetM5cbhrY0sUwC5HMbbHGQ4pc21wbbUhgvx1Tq94TtBVCapGRjnNDV2R9IBeNaLhowX+2lwqqU4I+gn5aAS7YGNCJWFXDQr9QgSIk3g8QqQCyFJUGqQKvAllJkQckhYTJ0UCUIkIRJ0hj11bqqpJ4hZUKMYz6MhQYJvwiAkYCqlBSlJpmaxv1rQZMc8Va+8e2TkxQqqC1fik+PTTyg6i/kRfaMqjvDAV5AEK93hkS/eDIsyjRoUA39MQz8XvBnDPstpSJ7y3zb+Byu6fd0IE76oxtg9VfmPttHjPAzgs9A+6B7m4HUYP2lcoTOLxsS6Vvw43C7Sc6yuZzRsbuCoWzRg9gOS4Er89pKu4kNk7vSq8VIPqR59zH/Q2QIhrqpqSsvhJDIkIlP4fEeRGtB3FQG51LEbx5RGq2wYdHnlbmXalvjzNuaJgaMFJVTeg80Oihcd1CvfmZtUUkr4hAt2QcwSUUQNMrQ00hNVMEC3Jrfs3wfuBPvj2hiDMIvlJoTe7vtcF6NLBiaxNMyTReZ+pzVW02t6YTCUhChiDlUUR7n+pMX5mjywozuEHVco4TFKmnvbAdzlt3S1BL9aRXq6Etor2QIyAAqb1CpPYCv/X8SNVahNuaaYRvZRsrUWExckYkynorH+TXdpHiBNJah8awb2obS61+pVrf9iZUDyQmc1ktnXPU2jdQnf2zEC/L2W+Ndn1FhILYlbx+VbVxPfWVU/j1wxDQpiFCaUgwPBxrGalSaGWBCyCzyBAREn1kTLai24JOc4OF9X1p4zyxfh9ZO/bsT3dvfSP4O+Fuf9SBO4KRDWTk7mzkh/fj4V7jeODSdNZCfFh/kSICudF0KSXJrxCBcGGrfiThsrWGDCQ8UJ1rKnOm4psFqIooKt2gruvhW2iDjg5ZqO87lb7nrqVbgfywoQwu+EMn+YI+7DPrBpQG9OVwY74da3SWIvsz8a/oVzLVl+B7SmKZFpIJ+0kVny3+kZlv7tnf19wtGi/UV4/lGdr4L3Kd48hwzltEiVSHnAGcu77od+xv9Idj1J+8l/4sH/nIV2XAFg5tdnZlc+FHDJUMbVDYGAJNDKAZJ/VdSW36wsdsD+5RWPLfBvMgzh4w+I3Q3/MR6EG+56Pw4AshjDgSAEcuCw58/B0Y9CPgg0ob5BABIwa+6sCv3ntOFvcGaP2rgy+J788HHOr8IYn92ExHHhl0ShX8FhScvBk6XWz7pvcFG+GGDbHrQhG/CYi6BuItLQj6+c2s//mjW/1jdPuPj891ZLhE0IvBEIuWSBGB71Ie/L75LxuJ/eK/OXAkwJsvCPIjPhm5SJ59I47PBFT8N3OwWwD721pkJkFS1PedCvwDWcHGl4xFz2adDK777PcHmVdC0zM+FjxNRy7Y73XYA/dMLC7nhFxfEHfILcjEBY1vgU9kKCLktPCyCz02xpz9Tm1ru04Ish96goYI3idIcAHwBC2QNn/BEVztP9qUtPLY5oUgX2wj8JX5Y/3s8h39cr6rfxDvqVJnu1rQuS8QsGxgPuThDB2cySCCvHtQhra6AhrXyPRvQRVepVxpt+0zeKLPBK6xaAlquCwWF8PZT4ruqEUjh9+R+TERu9DA35Lootp4BbhJ08zcOnJQP3JJxvA2vZreEEOqiJTHOhTU0Me8AIZI1imoTwhLkiuh/8dd1b/87qAn26INq0fneigrsep4PUNkUdcPGnYX2l4+1sWT57p88kwXl4+022x1ud3osf+G4tNLPX96oadPdnryeMMHUEdcqKW+67S72Gm728GrU2WRWBinecZ25rX/0fmFBWsGHOP3/PJ3y4Xw9ZvXev3qpW6uX7fLY7dNLGiVcYwI7A3mCsD4l5KtnNSHpMDwVFXBbttWqM8MReDTRZpZs+xT1MCXgcMCLPDngPtagVb53yn+V7ezvlkW/dX71C9xWbwkF9zw2rOeeK1qfzvOaxIftwvyq9zTAJuWNwYq8Js+pwZ3aRCKCIkHU1bd9KPJfVaoKOz4CToYBNa5v0gtH2RgRX6NMfLUNA7u/6PQBEPA8zeuiVPwv/TuVsEf96H41nOuWTEiBJmcXGPdYC+vVWbb8m6A6E9/vNd37if93ucbxoFKxrjyEa8GlM0EcJ9K28zafrhbRJjI/8zRm9dHXb85sl7NYvtoIhboJiaLY42wlmpSH3Le0LhCQwOc/XZNCHUUEcpS1LNR98PQ8iimxfyAGXC+gqvHGj4VppVZXVGytjrzk8Jxl9l4AA/9NQAAEABJREFUhtYUZCKqePSKeXTNHPvy9SvRzWLsngdwj8oLtrzpqOAPWSgaj5ASGVlCBeiYCz37h/dZX2YZ99S1eWA6iT0hdbnr9azN160uL9mP+ajz3zC78sXxY+ax24DHj7e6uOjXH0nhU8wjpGaDpEAPK22bjQsNTf7QcUmzQteVpqNtiEhlSUWmfIl3z4WPD3NHfuzxhZbgXZAx8EG5gcduM7DvDsjvsC8tkH6VrWjSSBxEhDY9cvoeeT0Hoh4WIZ8jDpwXRg6PE3ujxyXha926LuEVipQOw43+62/+f+V0dfeBvvbp72vrsfvM9JtYe9u4QGC82AjytsFr29B36rtePdh1QVulT8UvEYEcyfYYEnkhkgfUzMwLcNay2rrE2rQQSwuyF/LtbwYZs1i5fobvAqwskGJaoPkf1uvTpAjxD0Uoia8F302aWWsnA5NlYr2akTUZKB89DigU+KrDpo6xs8/65rMU1bIdBRFBhkcPMYAtFd0slGbqA6BkZV3f2inzuMpAtj11pWx5llVTt7yoP9thGzFVC/otZGZ8MjMHjRfXYUNlLtLEXMVL+K2ewWMCDSo4TPEBmlKw3Aj0bKA1VTGTAXBEMn6pxNDi8QtRDtkfm76T/eFx23NmHZvvFiFGCh4aHRO9fTh0CsozMk23YGFygOqIc9OuY1CbXNMV94H/hnPnZujVbQB4mJ/bxQBEhFwuKNad6EspKpTDTEOK4CVhc1XFMTP+MbT4QgdaJEgwDxQq6Jj0oUpOxoaSqQEZW/To+6IIRh1euEgKSZTdzxBBmxpnVez1+LRxYj13mSaJPrBs/kvyXgzNy+0MI+v40ubwSHxOVCxghrtpHOEOagI87uQk6mx3B7MO3/S91OPbDWf1TZfqSiqoL27H727vSkUsI4EdXktbf2hNVyXGYgEq41k1I39ifkx8dD759jf05O/+sxJ7yvFrf1O/9rv/M03DvtmKuehY17wVdjCYP7YnP4gWzoIdZ8GhW7QdFnxa1XERiFpgqUdH1JZ9E0j3HrgQ4wtjZ98I07vS0e4xKFKkRGWTa6UjFHSOLIogH0VJvgBd534pKdBPgqVmOk7oeOTscvQ3lmPYYJmsETNnrplzmr83DEfyR3xwhOYA+Pzjj/O96egjrHcsH82PdutcbFMf6vG7xyZRAQ3QgZmOfNte0CnkZCMqJSmb/qGIcANAr2oJnwOVChgmdhpHQONKA3k6o1EIE5EHH2iDwS+lpympq7QtqoyVAUqmVqgrRV12Kvi62G+U7UcpWVukkfP4fFpTLMpgW6sFuWBAvm0o9C0ZjEMgU3AAopKvsiXu526Vi/GFmKo1VFsTL+iSviVTeeIX9DJBZQArHTNSlpHQuN/MOBgW2g3mDyf80KSBK4DvecOSviFf5g5DgXOVv7P37J0LehTmu//WW9936rrCGKaGvhC7hf3WkNoSsDu+Ja4uunau2AwpSIU6zZclpSyhpCILBYRauvdS6xVpe5HLd+UdPwLfAwfW0yNnwpl5tyyNSuE/9I0gF1JEKESi2TT2haH5xo7APlrXB0JbDambW4tJDCYIOJ2hCh2pXAwQND3Bqx8rlHoAOVVePwLmZXrrtRAnM2vYzF40kxe9E1+UkkpwNjvc43PIyOY711hZxBuhuwUxjiDX2TUME2324ef1OqWIkGWUUhjnjjE0lFYHNQ9eMSM4UNAKoCBnSF7wQGUq16eRO4sORitQODWYHLNaF+fXdvg5c6JxtgHdGv6RV6V3g0o/wM0nRBadeeMMGp0R1PrxhOqudD+L9XjYTOMGFBonE5A37cqoVcAeTEeeh7zJWl+Cw1g4v7W7I+TmERGKMEghp/M7TmXUpr0CrSKgMYBo4Y1WMG38BVPozs1U087TMrSRPT+N5lTvvCHdlwxIhpXW/Qxr6SyTCKKCeujJ8DxkyK+Pa0L8ySCeiNGSMl96afF6g3zH5HnOhE6JetuzAnV0CIWSzg/goAESKOnzUlFESALAESsWCQ+1MVkQ5jmFaGpDEdkw7DVT6f3p5u6o69ujbrkDdPnId8PIXt72Vc9LePCotjGl+/kJMkBkaIVccVA+gRRywjyPlLMNLL9SYz/IjdBFJD7rNHSD+n6jjn2o6z0fexX2mK4f1LFwZhZFhFzXU7cZqB869dAkvsmSksXCL7Io3acUlUzxKCIUJ50VJg0l5Y5+GwPr9YY1egAn+4v94D199EX6CSbWYoP91MZMJBuFTeQIGazDrkBAQfam77RBP/PPf+VwoycsdH+s7PSdGioIjYgWIBMb7exFncss7sbUR2rD4aAEPBmFic0L1soi+QA3DL12mwGndRzWQhMb78QAzvD34PsDz4fvu/uRC4CRD0OAA8qBi5k9H38H4GjgQNL6iBRCF+mIHgd47eHpX8Eb3M+6h5cvjPcciPbw8UcSR4Sz6TA4PTikOQdH8LRKO9kf3he7QRdcFu92nbYbBg8DcYGcAqclhaQQDxC6yNQffbHVv/2i6H/z7YP+zEt0wR+QyMLPsoJC6w99wfmGTHMSQT9r4uA1clA7HPds5gcduTyeKPtQ0IIRZSuTY2aQXWe+7p1RCMBOQ+nUwS98AAUK+Z7BzRIchGf8vNfEBKLYaIU+R2TuD3sd7gEujScujCvlwlh0TLICTcHuYrszlYDIVwUtEkN/NrNhv2hWAwrxAEEdoFB7IAj0S3AGfMG0SI1rbdjxZFrh8Ci0QuM6+6Aso35u/nU91a3+UvkpfVIv0GXtB1nrprdSk0MZLoiAi315BstsXf2CiHre69OYoQAcmRKtjvMenwQCqgjnJndmUix8INQySf2s7I9SNzIKR41MzomLU4+ZFxbWK8l8hTY8lmo/TsT1kXhv84S8LKgJDSgB+vBWRMip8aKj46A2OtEmDiBi3qX2XdGIb//pp70GFo0OH4YwnxhaTuC+HtOOhW2zvdTu6okuHz9vcHF5pe1mo4vdRk+udlwWX+r5k4v1AurRlgueTplS4L+u77Tb7bgw3qqQbxfGfDzNxOpEHLcPEn+YACPl+/s7tQtjLorf+MKYi+P72zuN/FgxQ8MIKeCd6FxKqkGGksqMQKYwpLK2iDphczxA0lqrNONDw4KPULFNIZFochGorf8W4t/FR90f3c36L/fSX7xd9DEDW5WyPFyl/WHWDQdb/zB1YF3yj1icCx94Cpk6p0oGnrx/5HHDD1cFRYPe7i9MOwHo4Xlg+aNsGgNePA/E+Oghf8q4m8HueBvM1yB0mImj/+uHB/2OJ73e4XLR9CL5Q5tmcui2EquV35apU6LdcYWDTxX0Ied4/X9+/07/1LONPtgkvoM7ilSA5sbOmIY2p3yJsL+vun2z6IaL7OvX43phzDh4T/DGP7NGzay1E4PEQ7/QwrxZFmSih8e+6SIqzgqhc0R7KYktx+4wbFSyNPELnVe+zG/ylb1PxHJFYAPXnfMnnoH2LS7Nt3Hxq1K7Yr9/4+KJvnz9mZ7f3como56rG1S/2yuce4C1VIlDIAMdgzU+5f1q6JI9uMj71KYvctlzvKBDStCwN+16PX2y1VN+4LnkQniD3y/Y264uN3rsC2MD7Y8fbdQujOHTddHkIE4prTY03ZiV2O3xSRp75A/M9Q2HHIPLGR5XSdYB3wYw4y/vyffM7SP7zUKZZpWidlbwvrvlwuxiO2BPpwJfkSbG9tD28YVSaOh7Pl4B465j7gZ75tzODiN8PWYVpybM+2ZHIiNRJST0/sHlL+sffun/Ay/pg+ufA35GCwMxz9gFdt4geDhWbXLJVNcVZHfqwR1KlyxyMo2HH3Gy3ZmhMERQltaQgzf8eFZZyJmQZ5kL9hlm4rcBe/NMO+5ptBWd6d3yE/UzDdavwsy6IcHiQZQ4EGaKctVCvwneXqNGFinDbBn0m1gTj9QdWMMmaCICu2xb1+ws2Jf4v2BH0pYZKvBN8oqVv98inapEMyUxHhXXAU0LqFCrsp7U1jGo1Zrq2uaKSl60R8Bca2ocsNfTzn4yTPhsQt+ZyoVOXjNWbF6VfbhiN3n6Yb7sJ9x1wtWiYB6KCLDA0FILOW+1FJEqGBsRSshse48vhr608sReduRcdGScJvRZ+0JbQoU50w2FOCkqdF4QfoQeh6jQ3rH/KqWRfpM7KpRNXlFPv82m4zLH0KvrPQc6KVMR0JUVd+hiGLp1rNw/ErJQS7bSsbHggMV+QoeZfDWYAl4wVKLfKSu601IV7Y9aW0+c77ZFPXIhbb5tTgop6BDGvII+1GBibX6esWtijBZsZIhaF5OYR7qf5KLseUgbX/tipM+Rc8/ItwVbP7wgYQ1Xo17jBlPcTQmzDr3sB+s5kN/0RdvTh5F9XUJKjwcu7PlG8ceSmIwVnwR6JH4sWYQJ6IjuVWDJOk2s8zPj9t4//l26+vbPyukHP/kX9evf/OuqJsAwHlVeDVBsob7i4zB/cCIrOQ+WXPDhwppWiYvKeiyhrhIdUEEdthTmbSCz0tcwM08rvBPlrGdCHBmoQSfeNKGryxQiFa09leRNW0qBb2llG+iVE/XElNfIayR2j6ypI3E8Yue8TJpx+kLeMHNWHccj3x6jjuT3Z+A7xD/6Hb3OYrNHZUbXkfYRfpW6LsVaInX4vZQQj4S2C22mT0o2pZ0lTj6nCjVDQSaCt4E8zbKtOq8fSgU2lrLaGgFtozMORQQlybYalEWlH5R9T1vCq8o6GhZ8beJMqYNf1xV0BkphfDroiwJ58xwaj6wtxCUmUBfSWTGwx6miX7glUgnDkqnASB6xIMq2BrHgjuZh3dxH9KsKqtGLmCGniJD7Ngi6i0TbwvyQOytU0DHC9qh9y/kSwONQ3V6r1hRyrhKHlRyiFPArJeV90WcABOvAuO25XFkg6PuNer7Xu2FoMrq+MKc6vuF7cGpgfm0A/y3+q8tBl1wab1i3CoZiskpKiZDMkOWkKyjbRwvKWA+FtKDj0d/t/lbnHOfv9ZFL65H9yG2QSBAGkPSPIAeItPKqjQduYTxhTL2w8Qy15U8lmhH3QCF4hlD0AfATtr/N1/OFbjqnOGfO2I0NAm5qYJELa573qRVLC0abIjOVWVQyG9gmA9MeLaBIeGSIR1q5yfxEsl5NFC8eagJYm90mjONpvSICOcgoReUt0Cmt9FjnDgbXm53BwunfGPnlPO2WeSaleBIMciWQ0DVIuZceEm1tHMBmf4aH9lOm8Sf/OWY8KP/QAw/7I8Dm47YVu5dLK25vXjyuxDVoQB/bbaACNmsdFkADZWMEbi2uXdtNb2D6uLKBqej0kHdXzFdENFDIDxCASCHRtoK0YuqklhUJaSfJFB6ez32A+rQjEuEPrBoLKlqL4FVb7Lg6IsiHQk6f05wqXHmC2qosaaWlmr461a6YN42ZoQJ0mYqgRxVuqVqYgAaKaglaoVM1nNYit1WF6Nb0SvhkpFyRUajrlAXIQl3KybQK506AEzyXVhByKw2hSOgDfShZ3J596b9E9mUAABAASURBVPruoDdcGN/5hyjWk5G6mT2vst4vrKGVOUrWoUAvnpAiYgV0iyAvwPgMLgMJQI11av0dH9bEeEEBr78Lra5TpBKbOvafAej7XqUbAM5tlDs2yGZ3mC7Ye5L1tVfP989Ae6G9sCfZxohQoluWVMlCPgHXpYL6QK8IKcKvFXusBtbvDRvyBj4DACn7/MieceSb6aiZPX7mx1/7aOJMMM3z2bCzFaLilMcq2JdS1KPbpu+08bj9ysWFfunZY3XeGDYdm0XHZVGnR2wQ7X+yc7Ulv9XldtM+3PrCYAebF2wXwsgBZDxzAJo4iBwYtCPK+EDI+gmVrAP7KANNBWQovugInf/TmP3p0veOzeT2dtTNzajr66Pe3Bx1Dby5Hlu+1bsNeAPdnf8pCg6cMwFRzZdNIBQqOHnT9doNA4e2XkPXAUV24ob8xWbQo4utnj260LPHWz1/POj5k07vPN/o/Xd2eucZtu4GeQAKA2JI+IZSAtug9/HTv/f1x/ryJvS//uU3+vXbPRdLd3r15o0++ewz+X+E5wvZiUOZD2g+hPlvEvufmvDBdB2sCT/MBGJVZKpjYIqBfEYo8XFEKGKFpD5aXSrAIi3YvTC5RJv7G/AyQTLJgbH4v0GCpjLRZybPTJBLoZIF6DCFwxFjNQOQqEi0Sik1jHJa6DMz43xAMV3D8DQvy24Ap2o9JKHuCUL+Y1tKJvISNVOR1BbyBRzQuxzURzT6kIgVoUOsYL7AO8tr/a7p1/SpLvS34svoRbDTR2fQmqIhv+0JF5w/43Oecm1hSeZU9xYfxBHZFZAwtWE7JxnvDugvpA4oWxbuYVT0QAJlUfDBED4Z4JOZzob1MnjRTKwuSFyI1arP5Ybtz1DECewvfOQFJMnX1mfVpdJXgs4QUtKvlFTXJxM7WYRSfw85f4iY/qb/LXA+ojZDp+12q4uLK109fqarp+/o6bN39eLFu3rvnXf03vOneu/ZI33hxSN99Ysv9Fu//gX9tm98Ub8F/M2vfqAvfPBCT59eabtjXsBPTOKFy3B7ODPVMa+GoZdlYAKXOfe6fvNS169fAa91w7y4vbnWffsnKO60v1vhyGXSDB/H2QNIMo/OfImRpBCSDCUDWSnbm+d6cGuFgEdOjkXCVhN+sM8nLkxGwGWvFd8qs/7FzawNY/QnblIf8kOUx+nARnPHhnPDgfqGH6BuuTC+54DtNW00r4UxWGpT1XJWOEtdSz/69tgZfrT+odz0fyi1zD+Z/odb1tIq33nb/QDYhqbwcwvoN3toOtMv2PWLL4/6d7+y44MXnjy1eX3tSHHNVJ3sJ7PWUEHGxQa8eKh5eN7g13//19/o32XNfHez7h2NSYWQx3nrYTxDO+L3Pb8cH+4XfkQL1slCUyHWU11fiPGi7aa0OBhZuG49Rl7fJNVE05TsVnJkeMi4bH9Y3NpIJbRWYWLjHNlLJvMgPwOj9eDDeCYelrY+zqoOKuSREb0VxGhEWTGxGuFadIBpk8MYzOjyt59/oN/6+ge6nI6sJ3UF/E2zfiy5r2VYFgSeYxGhiFACHQcBz2dftF5ebPTocgvsdLnb4JOBva5Tl6Fg1fI61CG/54VUHZB/ww+EN4d73fAj4S0/Et4zBw/YORq4QJjYs0xbsMdyPNciQk6JvT3+N3Ql5bauFHXkB2SsUNAhW12BR9I3MgRqUMi7X2Ed6Wjv6Oey53vCv0CYBvR2+1BiXdf6lOUmZcfKgn8gU8l4SxZex3czh6Ijlx0j4waZfvmdv6oPn/11Of3km1/Q0+mL9CvokwpX4nNGreXtM/P3WFuGmyNCJRI5+Nb6oudDP0QWSR00ESGa1BhJjIDUeMGfpUORUilFXi+70rV8wZ4MiGlzP9O1PZU+lRjBHBp5IsTzwG8iVifi9Eh8ToxbxdA4xcvKqkIrzcRxswNeARvLMhSI7F/HxoBvB/ToukA3KSFwu+VhAb0wkrcf6zajm2Fpa2LVAm/Lr8aQVvRw3YJO7hO8AoYBX/MENVucj2itCv7IEJJRA6mhhypoE1j5hJLWtY089QVISRkCQq1MRVKPys0fYv8MSUnfZic2u50qxmthz5i099rPj+nrZdlI3YyNM12rsqjF4Yb1Z+gKXOzjmfZFLhTHBxeWPdAZElmA8I3jcc+5t/2lif24/rMrHj/G0v6c8FcbU+LW/6XcxD7rf87CPvc/fSWSdS2ZMg7K7bHPEW8DPQai7HrMbnQlg9hN9V3XwPE39J069O8bJPlUyU5ZUgG9IhQp+qntB10JMHn81dPuOZ9gkSzuJB4fSo6LkbgbsYttF9OrVYNSgquyvcml0Cc09KVBX4oS+dbLdRf8oLTddtrQ3lFvu3yW3rPeT/jIcrMUzh2drq4GPb7s9fDP7VC+3BVtNqmMqoU5MrG22ZeK4EmgKOivpeib/+gXtPvsaxJCvvMzf0Lff+fvaKRPGwfm2eQzMJNxBhZoathiAN5eM+yKM8AYPpL9U7rKfgV0wlapA3f40DAQH0Of2lDe4N+B2PE8HCgbNr00dEV9XxiHVGHN6NC3KPiDCHRK9OnQoS8VGiCrfCGdZ/3QldDTzIvhAEt0wyepTV+0w7/boVvloINtCCZLJRZnYIJ4xv4VFkVgA2MxDAW7APw7YANVtHlEKmNd25jP8LG/QU1eQtSVogK2b8xLTiZAT1i7pEpDDc4JUSgXZSa2FXzXM54bDX0v+6Xgm4LCkVL7aMAPQQQGtgd+oAm5NFGPaae8y6Gk0Xq0WIPPpu+I7w7fpULChliB0lLRhRiZl9CyJKDVj5jr9R1ypar8Y0HzO99dFb8tPtsC1VBHVb6PDfO8aCF+F+bIQr56bMATZQPuhlarHOr8rTz6jMp6u6DDgQvte76Xb7gouQXugT3lIz8IzPA1f88Pn2cP9DuaBxNxpL/blmVBf9Ys1peZOXFkvfP3957L3D1nryM8RuhNO/2QblXm64veiXXMZ6aF/iN97ul7ezvpDd/ur14f9Ro4UG/f2M+DY507hu2m6IJ5ecnl89Vlp0fgC2Jw0xeZLsLeD7ypBzAPQz3XVDveNSu4h+gXCuUJi+QyqPVasTkAxAMcqF/fTVLIJA8Q5B4AniVX/YrjN4siUxHoCQtcpKbSQ/5cXxnDhTYazC/hSB+yyPZbchWcwNEgIhQinRh6rBYELIyZ42QhX8l7XkFFn8RvpUGedEqY8tCMfPg4xmaCyrgSAxUeMlgtA5RWKCLgt0KgBW7SOUVEawuJFjrxiOT4X6wP0Pgi74xphlZvQZBfwbXOWa5qSLSccSgll4EKqHqEeAkMf9DD07qeSgHtCmo5keIEoNMTp7Y4lVeedsfCi4fxch3NTeRK9/C2QOqbGmCo1uetPK46yVib/D7TP/BxJYRrWdDr83Ti5T5neGhsHXjR13UV5yz18xgTnCJCEYDdqLfTiTF9XOu+kEGrB9ApeVwbnGjX6mjIXBo05ahyQWub34Zzk+wvhGSytnY9P1BttNleqON+LktRhKnhcXpcCoK3xXDDkssWscC0YutCrHlf8np3tz/q+vZOn756o48+/oT7t1fcv91wtjpoz3o4sofP0C8MLE8b2Kr1TxtoSZbZ8vBvWG8nJFNfG9C99V3bzaWUjn1wy76ETR13ataPdVURKuwrhbo2L5PBoM71kneLWKdgU4qaZmsooYkIyMgLSCAksrJ0Xu1BHXmeVWyDXB3r53a70eXVhZ48faTnzx/p8nKnoR+kk+wKE/twQceJ9WDGN6tdPp8UXXDeuuKb0njHmWCL/gN9uyjqlBron99+vFPZJBesRTsW80s6PeWw9eLpVu8+u9CLpxd6xmXR1aNd+yDNLMgPeYO24JkN2pfF/nds79l4rjlo3zKI3pwUiYiAFMxGJ4C9VMsoTWx6h/2iey4Fbu8WBn3iYnji0nXUy9cAlxeffnaQ4eWrI3VHvX5zgtcH+a+ie8PyoClCiawO3TbdgOEbXe22utxsms47gnO7GbQbejaorV48udT7XI69//xC7zwfGnzh3Z2+9P6VPnhxqSfYvymholz/cGAIB75CP3e11b//M8/1l1/u9X/41Tf69t2oA4f+Gy7BPnn1Ur/x/Q/18cvPdMPl2MSN/vF44ALtoD1+ORyO0I4aoR859I5szFVS13XoudEGPYe+V+kABioAAVGKksAsxpESdYvUPga9gQu9Ovp29HUAWOaI7MohJCB33cwBZiJA6MwBdNOCPFQ0s4F4rKyH5RGfcrJfWYa0EJAzfHxwPnI4OKLzDPYknAk8w0L0Wh/3C14RgUahhFmWVGlQVpzZ6iOgob61E5iJfWl6eqYkznviDEwp9JPz9/XT03f1t+NL+tXlmY6nSRYRyshGI95nCJ0SRvFQONesGHWZ9lSvjWSC3itUcvbXgozZUOWwVfRStwUupeFK2j4GX8wqm1HRHZTdpGiXxWYXUgBLcMCqOnJoGzmAjfiaeYpPpVWBUOKDDvu7UoiDVGSsfuo6yh1sQqjBAa82LMdhhExn20umOnj0fWFcS8sfqfvTHN7+zXd7PepznQ9XV3r85JmePn9fz9/7st794Ce4CP4iMf+BvvjOM32Bef7ldy712776nn7+p7+qn/+Zr+tnf+qr+qnf+mV9+Uvv6unTxyz2gxJZCwffmUOwMdohM1rsXlxcqKC//w+dLz/7RIZX4Nf8iHLz+k27MD7c3+to4KJq5pJKxFdHHx61ccHfqWh8OuzICHxVqRF1qd5+KanMkNwmidzn4AIlj9+Ez49vwSUC/u3tqK9xYfwX7lN/81664TA94WDIuFBb5Mviz24Pes2PUjd81N9zMD563KAxT1igZwW0pjAKhmUFIVvoFUEDTysLEwz1hJ13O7g95zztjTFCHIOGz3tAeWpHeiOjRq1KTVCrcx+3nxpanelWCudOQEeext59Fsbhb7+Z2tz6176wk6xT69Rejc7MTOsCKsppbYWTKwyuNKZq1cEUoX90O+s/+PaN/sgXLs3mczBRo0Vr1hN/SI1c9h24MB731E2JOOIu1vkwbIp2216XF4P6PjWh92vW1nvWttG8CvJOuhtlVNYIYY6FSAwjAF9BJ8nr10gMjPSfvLZB4IP1RGwe2c9GDh1e7xbWzwoIHRM55h0Bj0xFFmUUMOUINfN5rb6S7onZb1891Tdff0Jb1YzOC3ysxUkNNFmf1od20d7AsoBGF6nCWrHZ9Ni/kS+Ln/DD59PHl+R3uthtOSB0EvQj+k9cnEqLuhIaWbOv7+/0MT/ifPzqtX4AfPzqWq9u7jhc3euO+bhnr9qzbyz0sW/t54F1JdtckxI+ba3qikop2JzqMpFZmP+dNtBuDbQ3zKXCBujoFxGKAKAvlBOexRBSw+TNqyupvisA2HloBy5Q+i6Rg/3QKURiXMlbv4E2SNEHzbHzSPx4v/Uey9aliE6/9MX/VPcX36Wf9NOv/6B23aCeTtZjjQxBt8KC/x0LI/FQzUCv7BdGAAAQAElEQVSS6azb0PXqsnCmUds7xTjTTN9QCSkSAIvkpgbkxZgk/Ya+Y6/vtSGO7a++L/KYZkqin2NiYuwXOvLAPugZbpJTa7d+2HngDLF3jFpP+hR4FHzSIAKRVY7lhfVLcChZVEo2PT0vShF+jubXvs/mjy5THfURoWaLnOyhii4LULUwR+ybkc1sYk54DlnEAqkpUY8Yr5qotA32C0Ok7qRbgg0BjpAitSaw825bQYxpAKm1nOgf6lCwoDzdRRdlBDYFGPqMUx5MfpWJK1AOF0n4IYHIVKHdEFaQdWLGrj1nM59hX7650w3ryoF5NPMBUGmPlEqfjF0y14YW74LpgXibMRqWnKuK+j7UdxKhL1QV4dsUGPlR6paLndd3B865e860e93ccDZkDCf7kjXowFnhAJ3//dg943pkrz3i4wmoRAKqK3nFCeRkpwP2dSueMqYp+KZD8R5/DV1hrB17A3oO6N9RLox7UaFd0DbAkKRPgu2/Hj95Dm760AZjBnBfUoX6ABAtJ9xnd2hE/pE19cim6hggy4oiJfxLgotUSuCjog2Outz0uhzQq0/BWkOXuqDu0dVGl9uB+dJBm8TUoj3fFrfsDXt8hKuUMLxgP3gG7bMnOz1/uuN7Zdf++axH7b+gKNAsnMGO7Ry+MJ8jikpnSD06vtC3/v5/X3n7rsaLD/XXfvo/0Pc2v9Loj8TCyJiMzLWZ8ZnpuzDO1dYQD44JOWGXQopoL0Yp2JdSTkxvbYeqAeg6Ibdii7Tx5RkBsgPvtkVbvsHs4z6jxc22l7YDQP0WH22GQQO4Y0wigvVnUUWvJDY79Bk4MPecPw1dzvh6aSDavKd4bJiOYmjwo9CjaLfb6AnfdY8uB/zc8X2U2jAuDLFCJGK7wt97n8H2F/TbbjpdXfTacdE3DJ06+5J6M68IWgC6NjkT+RlWEam+71YboHc5IsQj4TEMavnADmeqimbGSSd7O/psNr227HHb7UbDZtCGuo5YsU5ez4gQhSZgbraXIpWUOnQzBlEv2qvZtvqeBvt1Q/ydbclIRYQkOPLtt1R0AZYFT3NhTBiwBgr7alvjFmLCl9S+MI6YcMPE3nDUwv67LOD5wFiNEh+/lXOzof2XpY4tx5hjmXPmeFxkYFhV+XZY5iAOq+73kw5ug8XCxfXhUFk3Ji5lD3rzZq+b13vds46M0M2sGTP8PD/uuLC9B+72s+4PC7xmdF60tDEdNU5H5sRRt6xH1/B4c31Qu4SGz/1h0j0y9+h1gMfeZeaedTF43zlyNjLs74+6uTnqFd/pn/HN/vHH9/rss73u7xh5vleGrqjFDBfEjx93evpk0LNnAPjpo0FPr3pdMAc8ThEhp1pxF+C8FI4QOX1eTyOP64L2JJP0TefBrqOqPSZb4GBcG+bN/IVUqLeC3CpXNRBpJQniJNVn0ZCdOoKqw55COYgTIUsKfKoGFQUNS12IgUU+RyzMAcHf+kEqJ9MYB69MKTOAVDZ+MrnMsDJpFwKuEmMzeF5mxrDq3D9LtHnV9UWFWDaYV2TIrCp6TKxd07RoBhov1mXBN9Cr2bhIIQGhktmA7pTVwPnkFbmWWyX2WKcGyKjYvaCjoZ7KaunMOdRk0TlwehqfoJFRp1Z2SyqZ/+KNGD9qL2SI5JEykOWJBhGhBApgHI1XSGBRF1r/tOWFvKW4xnwxv/nTPC2itldQF00ub4k+IrUmCBs+l2FQrT8Q0BlAQqwCmvZUOlkYNRGhiFBKDZMFk1eoJVCj5mVdVmiqtOYzWYVf8z9+d16tIRQBZIKTqtAPJ1OugIE0IcQkBkqWUomLGZ6OG6sNu8YrwkQAXVzP1mJyBX+az2l3vrHhtcAH10hReJg7Pev29kLbyyttNjvmUqc1RePjfETIvLoS6roktotK0o6tCzqt8c8cYJE8cDbzX3h5fXOjjz/9TN/93vf14Uc/0KcvX+vN7Z417/jWmofNp7hc/UkZnvaBc6sCGCanikXGBrcukIHf6u+WCHTsB/akS11cXqJvxxybWMNZqHFQ4U7LgEGtv/uISWTumMLasACVaU5NhJIxS2xN8oEGEX5LZP3ICbbWWqiiGf/OrAmu77sePXZ6/OiRXjx/qnffea7Hjx9pw37Z0RY+fGTSl7im39LWkVn2qWDad0WPLrZ6xnng6eVWV7tBl5uO80C2mdhXaYAuB04H2yFk2G2KLnednlxt9M6zrd59sdNzLo2fAY+vLrTdDgxyShhCf+Jl0cLm4wP1yEZ4z8fm9d1ePhQfWZwqdFIqgGTjDTZAsYdwBtbIpnfgQsCbin+ZvOaCxn+r+PXpF8rPXh3ky+JP2Xg+YxN6zWb0movkV740hsZ9jmxoIoUlRCoDA/uezWeLwduGdxwsthwGdid4fLHT8yeX+uDFY73LhfG7XBi/97zTB+9s9SUuM95/50KPLwcOrkWdAmeFbMFFSf07X7zUv8Flyv/qH7zSn/7oTj5ETgTukYPBNR/jn3BR/N2Pvi/jm7tbNuRJRz4mDoc9GzPAB/mRS+MjgX70YQFgDNSxCfkgtNlsmCC9PHiFusiiYJAT2wr5LJ2yUBdFDpiJqJs4IEQkB7EB6AkIEbBHjcioBEWJYC4smqE7cpAIhYbOtFspO01sHDPg8bSsgJdEUFHhgJzg4QPzhK7WewSPbED+SFwceCe6JlhSRKj9AWeGSqZ8yO3Id9QVsCEKVCUV2JMPdlGWlAb4Pq4H/fb52+r4heEvxzf1pvaqOKyehAW8A36KwEY60UcifwIXz6BTqtXtp8KJLozNA6h0wKx1MlKYKPhv90Qv5U7yZfHmKtqFcX8xyxfGORwV3aTkwO6DK2wQkOga+L1q5NA18XUzMyfs6+Y3DoSCMLGh6zt1fVGWopK5QgfuExLzqZpZGDzmVQHv4A1k0GelK9B3wACfHvyGlfq7zI/f82zDwX6jq8srPX76XE/feV8v3v+y3nv/S/rCB1/Ulz74QF9655m+yBz/yrtX+m1ffVc//zNf1e/4WS6Mv/VVfeu3fkVf/tJ7HPAerRfGyKwcfGcOm5XYEGNRSmozbHR5camM1GF/q5effqxXXBa/+vRTMD+gvH7NofZW+7t72vca93vNzJvAqALPwCJYqeLvkNSVbECTRUhS84vts7yIoObHnzjxYWq02B45HF0Sr7+vTPr9wF+8L/r/cVl8j5wRcPwzNQQZF8aVS4JJLzk4v+Gj9JaD8x2H5QNjZzrCgfWuoo8B1MQHbwPID1kecn6HTQLAaxfyNFnHhqCxHYZzHXRu+nFwwwlAPI2XdXrIU9PKVLw9T6j+MXZtDkFsugU/GJz/Tz7c65uXBegk64WKaslMW0Z0WzOnd9DUKt3QgAbXgdoDj4jQ3+VHjJfMgX/h/QvI0eBt2pZ3nM8auUA58BEyEb/LhB5LjyqDSl/U+yN71+vqYtDA/BgZ6Df3B90RSxOG1hKKIujBkkJSNAXX8bKNOqeINs8n4uPIh5vxDD9jr3Neq31xPE1wZv6JWDUEO5/5wljBfBUQzF0KaKAWIw/mN9lVrwbWW/r9ljefwGLR2d+Nz0kfu0C8Kntq9dwiH4CbI6AEOuRsh4G5ttGjqx0XIxdqF8bsz74w7vse8qqRvXhGb6GR14OR/fkNe9LHzMMfcFn8g5dv9IkvjK9vifl7Dld7PhAPOtCvYqfXkh23Fn1fMC8knpKpjoNFDxTmZzI5jXvWmy3jsu279hG/oc9mIA8M5DvT0h/1lYxPUi70zZQMBVwyVciY1vxWCMESiDbW1qXQ/zyeBR4DsnviAJUUYb9OGtlz77nsOzKmdqOiqJSi/+IL/6lq2Ws7PtVPvvyD2JKCBS7yaNWWj6iqjgH2yokLWe9zISmR2yNki387eIUCOvotUtJOsyJCCUSEnHCjPHwGhKBDYEen3abXdui14bxlnl0XipISDxzFdBRbMtGCDO9XBoWcKswWjDqyaHk/3nPR71hdqPdli9kYMqGnzh+IC8xg3eztIpQUbKfpBny3BR78yHTr6MuDRLTBHyLhFWxpb7U5gvzJAG/zt14P9uIT181uM4tIlSxK8I9CIAiVJF48K00mOBqs7eShKyVUSmFfMIQSOvcpbkupo7zal4J0BYVc5+lrECkioQ0l9IZIj444mi7E/6gbzrAvmRfX4D2xNOFvXw5mqeq40XRsX247DVz24RQdWK9maBKhA/OgQZ/ErUTIACFLcDzesFZds7+8ut7r5as7XbPP7ImzkXXxyD5jmgOxtyd2D/j3SP163pqJh6X5pOkseNbGlheP8/jd+jDlqZCSd+Kggl49ivRMpsFz0rHHGjI0XNSjq+kiQoFPFMahkonuQJdyfGzAhqGkevJdF8rAMoPAgH3sZefAhnrAnvYjuXVzDEPXoUvX+DIu5Ie+cE7v2gXxputU4G1ZXnv8g9jlxcB86dRTvzAv7/kR9xYf7rnAmpkopr9gnXr6eKtnhidbPefS2OXHXEb5e4ZrPk3jQUfmyoyCEaHMoheffU1f/nv/vDRtdfvu39Cf/4n/UK/qD3RgzI9cho2coT0ebQwYh4l9YmZOVQK9stasNyA2Too8QQTzN5gjQQU2Mp92m6oNX1xdR/wUtRga+tSG+NluCvYBLhNbhI8YFuiDNQKgfrvpqLMPCv4BcHrbF/j2CD6mSkzacPYcgJ7L4h5c0C8AETWetefQmDl3Gjp8vdtt+MC80NXlRlf4cIfwoWSbN+Egwk773LE9Yf88LyrI3hL7Fxcb7XY9OpYWC4ndjj37ZqEvpKqMD0OGL0RIJbFk2k6lpDKDupCgPUOw1lCtCq8lUoYKzkz6FObbgMytdtsNvuvV9x08UzTDS7LO0S6MJ+Ky0idoB1LqYFzSNABiCzI6KrquwKc0fpsenqXAL+GVqkot7YI4saForsCc1IUcezPrm+1say++LmWm34zdE2fbCXzQMh1U52OD4PK4Ml4LE2Q2MMdn5rjB3wdHzppHLnbZqqFHzhTsZYvuuag9cBaFHNmFb8qqG76XX78+6NoXxqwldzd7HaFb4Of14sg3xx19brksvjvBcaryt3rlfOExHTnD7/kevfVfkICP1yWvR7f8qHXH/Nqjz4Ez2B5e1sEXxf6bzcZ7eB9Z9/zPJ7quXRi/PrZv9h/4wvjTve7uJmmRui4Zs06P/F8AMCfXC+ONnj0d9OxJz/d2xxzo1DMWDIvEqzLPRKqAwi8xHrWBc2uNaIoHSHJJX9ekREktVeKqhlClPkA1J+pXoial0foVVIYzgPmUSHXEhe3owdbzHMOC1r0JdcYGGRQWdF+omAmOhQlQK06QFAlXHppkgFRBOXk1IJAjQiEnNISP+y70N6/J68+Jp/maKulTukKsM6/ArUxdwsTzqcJjRgfTe09mmyK2kIxKhKxwQwO7IpFd6Ed3RZChL++WzwxmQ5CvCtGFtgVvWrcFYxb08nz3BbdBtJu3aVcI+gFVKx8PCPlG85APOKciym80rgAAEABJREFUTqBw85lVw+sL+VC6OyQyRIQiQgmQ0+cg8ivAlbxbKDc6tWQfLeiLm9VswDcUf0hI64Welnlua/StAjb0sbJBFtYySJR4dE4n2qC+AURB2wOQieBFXXsQ1PQxNvNWycsk0BEh1DIKKHJiLaol/Oc4MIRp9ePJfR9qzzQn3PxBzMynMTVTj39EaP1DT+yFRKiGn4KKWNtCgqzVm09rR59I4vPhwviR+s1WpeugpYNgcTaAvGVlpkoWed5lhkT94hOabfX6hW5H9ud77tbe+ML4k8/0ne99Tx9+/2Pu317p+uZed3xDHvkuXFDUUN0Xj9WmlGVW9MQQlxsgxBi0PlaKHKi6L20VoObh6bpe292lLi4eoW/Pej9z1jgKcqXvtZiTEXmiD7AhhfqaWI+9VjN9FPxJHBdKcrydDwkkkNaEIif9F/CCkJk1QVB0fafdbqdHXBK/ePFM7737Qk+fPtJ2u5V1zMTX6OP9dMGGmX3CYHvwAntrYX3e6Nlj339u9Xg7aDf02rDe0VMcXTRISh9U/WviEafOKKGktgAh+XB0z6bw+s29XnsAOKxxjlKBiT/YfUB7xK+DWy6Zew4/6b509WY0sSEeOQgfUWzCqAkPeeEaOXhMHIgn8OgDpTFtC84zEAssaAwmXrQxNs4G2UHGwlgeRYRKhgac0GdRYVBc7gnCzabXBoMH8IAjN5uhfWA/frzVJb9y7jahrp85JCSwwVlbUaP5EAy44FW0dd+hUympd4ei/+1ve6Qv8ivo/+5XrvU3b0YFxmYWRYQCvxnQmlzVyM5+t78naG91IC8oEj2NZ+yabS/Ydsj9zQv9O3Tvh0H9MEAa8DnqyCH3yMQwTPhyoZ+C5gyl+zEWrGOaPX6ASNbNNBN+P3L49WKOGDbkVNDPYdf4mNcJjOYIcUZhWlZxFmJTqzJLL1put74ekxUj6PSgjiwv6d8gQwmIcii0JjB1AYh615lvRcCCnhWfeGyTBij1bn2t3zX+I32qC/39/JIO6uX6iAADAaENATkbwZvHPJqOjARN7W0y69wKfrlAZSV/yrpbA5hrQcelpGZ20UWzlphVOYgHMbNo1HHea3+410Kwli45zDNmjG9Gqi6heawc6hYdOGwdiXGD/R20JzFTa7BYwIn2kcPYyDyZmBMep2q9AOseEYowpDKzxWLXlXURZdwTPWlWtD9JHHe6vNjo2eNLvfP8iX6DC9z/4fuX+skPnukL7z3RO08v9HjXaVsWPd6GXjzq9MGzXu893+id5zs9fbzRBTFe8Aus1fe9tixCfT8oIrGNuGC8RubqkVg8shgcWLD39/e65zLqloX75vpab15f6/WrNw3fXN/Qdoc/Ri0EVdg2g2VIOttVSpIPBYKTfGfAt10p6oyxu5RY2xNa2hNsegX1Atw3pQDUUuhn+0X/6kXVh5xd/7N76Tvo7lhe1xUp6WP+G/h38He3GQKvfWcaq7sCbx7TCP39rHm/g9cKJqk0GqjkcQ3ov+3zm3Rf1xthtdYEjaW70HzsDHVGPwb/pHoIZ8boz3960L/1xS0lrGy0oQh8nsAJR0RrlwO25VwGTA+0avzIJJHB89zr1x/79Wv9S+9d6KefbFqv9qJbw/hMdVEFFk62U9tDRo18uIi4K8j0B+2mhLZcVmz8MQ0MfWmXQnI/1pFquSEFYxta/+iUrJehFdHTMdR53SXWna80tv60RUg+dMt1Qi90qJbhMrip65fOiQ5k6aq1D4iyH5YF/aNHz/UeP6a8x9oRcaY19duRQpnHbOtJnnmZOunjtd12OV8y2kXKwPzoS7Z8xxhV1peROB+9tzJPR/agPXv3ze1Rb7isuuFj856PuSNrT621za8eHw6bIkPpQ8EcqthYaV9B8nywa41dZ70WdJzx+RE53uPXNtGEETxwUoFZV0pbt0qE/CfR81znvEjmZR4H9DUcG55Za0fd8TF8x0XRxAEQ7vCSSlYlwR6Mjftaj9n6AAu6u878JvYX48/67+u/fP9PIUl6evN1fenVP6VAt4JuAqMuNrZmZQkVICPEI6cFX/hss8IiY9ctOAWR2AyVmRgWtEQHx08Hn6Er8thEUv9AVj3MrZ/9CXmTj5hGUamo2GZ2VLSn0mh5FZnOv90m4QnabeuMzRRViA3Pj37otLEOlP8b2v7s2ZZtz++Dvr/fGJlzrmbvfZp7qu4t3eqrZJdRuQHLVjhky8ION9gEQYQDg4M2eIYX+DN4IgKC4MUOmxdjAQYTDsBRloUJGSO5kxVWg1R91W3OPc1u1lqzyRyDz3fknGvvc3WFn5wrfzm63/j1o8mR8+wTkhoCr9DwPuxEnBxZf56IEe8FD+RXfArKkA00dG1aGJNn/Gy9heRX3oQbJYia8DNsmbAQgNOSKfu8ZCoioN0BbVdo1EXGSMVFq/pFiI4QVxA6mmFCIzO0QRIL0E2Aeqhc0Lrso1oS3obCulZUGfOgYt2mE/o+sZa94/D2gZeMA+vxGZus8GxCTqUsxsrcuGIX+aJzREohjYNDZApA9On09QHQmfXd9l1sM4yVWbSbquyLEQv0Lcg/QWuuqQn/TLXKbUKHM7xO9LVvHtmHn6ELeZXcdE1wQv4TT43LMWHfdmR1fhiBlm6DkV5vx6Xj+2oX54c6IUF2A9RzxnwsZyWOK/NutazkXed+ZI02QNf+kiICcCphQvIxoGSqlFQthepgXyAAA0nMFcCl3ThjXpqr9nvid0r6BDhd29gX9KxZ11ivBZ22QYH2PE3s43fP9s7R3nihW/XTv/1r+vQ3/z5qpO//3J/XX/yZPytlQE+A09B2QZBxqAu4Nkthrp2IoUmlGgp9UsP9OKgTLB385jyDY21Fa0vhSp2Zlx0jAXFDB2elYXEfj1n2lP5nJgrzGmbWsDkGnoFaNHRPfImowkzw3PR5Yn48coh35HDwAPhQ7/HxrKenBX0beDEANrJcy9KQp/GOsXK4SR453BYRqhCe4FcybRKF/wKB4XtiTX5innjwL7g8VuB5Yh1Z6dyNR5+KfWbeB/e7yov0xIfNibRsPtwlPqna0TbNBT+iDYYbdiDez8hl+UxLkdwpZdnSkIRdeSjIJ0aowEwszcTlVAS9AFLpbthQvrrkOcDZBL+AnyYQeqZTMvFnjlix3NNcsTVEJCGeUG8Dyg2fSvBAzwmo0FOI9iaTTWhNU6rwTlCmgiyphgy205l55sS65nn06oMFvVfG6yZjx8oGaUXXBXt7/T7S58Q8dSJWTtjoDP5CvKykpg1nndlknHiBA1WjHaGN7/n8cFrkfg25mwr54ANxB0/KWnTLR4MdHw08thsSWJYVxReIn5DPfZ2uCkVW3oqKCDm9fVih03Qmrhu26QAspAxlIeEj24Rv9vj97m4aMVBrmoos+4k58gCc0c12QGTsbf1NyaDL9WHeVeGHEHXgf5huLTF4bEigocvQC8QrpaDRkJGIa4jnPnFpIxm3JXImIhQRzgr3yLFqmQdAGDYyDIQNbcPHHrAhr2cQVwfZsd8g0PB1J0VExTf+QPzgNvsIMIJK+vu9SggT9MlMkYjqIRsiUUwFzBMZSqZqrUBRnYjxEb+hkglIESH/gYpNyF3Koeu15agG71rn1PXAaCB1qxM3Oe+UtojnSkXEM5Cx2gCWRnjbxf4iO3TpxOGoQyGnA8AejaT0Ume80yzTioC2QjJ4vA4Q11ZnuhSu3QkQlwy009e5ZxhEtxKtpjgKI39to8A96v0IsK4g8leIoDYoXWCzs7ioMC0E4x7yuCjwJdoGaLvcMJC2olGMUcBxLLu8tUgRtHDLoO1yVcI4S8pQMvF9PPtbvp55YNmRd6WeyVCrRsw15DDYkMMnlLk1LhgFtLNUTZwhlDopmRQiNmE2Gjzd4QqC2Qf5QdO+906NtAGeN1Y+lvrHPKfDQSfO2k6noxbm1gPnXU988Hp72ct5P3tk7lvYu1qmiECGBKQkHxHyFRGKMNAWQIbSslNHduCCIF+WYWHuPTNe1wFneZ5e4WF5jYNWmKRjI/RxxQVcusKl6ptJbEXjfGiK9yaBJjZozBON1PwMZAe/rbeGP2f2P/e3u/FB+Jbz0Mnj3srYltivjS+TXR1aZ/aXjw9Pevf2UYfH49gXjD0k/hLnkQ3/LRX/HVmAvAHwYuQFohdiNWEL2ABPrApfvnnU67dP24k9i0cpycHUrE9e3ejl/U43HDJVNgg5hOmyIifoHs4nne0sFriGUAuLykLebSfSM0Z3uZFfacPeCI+phnWQg9TGMCAR9uuAcxoOrKVoGIEFryJTTcpMgrt50g4D7VB0cn5XdXs769WLPcab2LCIDV/joC/Jz2zi9wpVZO3ig7BKuH7S3Vz1xz/a63/2C/f6jS/O+l/85oMeWJQzihJekakkoLjpj9whLmjgiMenA4vpg04EsEDIUuTUzlmxhQfZcLK4IpWlyANqtsw4mlqdz2cd+QI8gMFwJjjdLwL8BJ8+WQqooRViK3QpKMu1rnFoeWJhXoSoqizUqRBmxUdNlkVsOGxfL/b+r79Rj3CSzKdB023G31LbHxgVkhM7JCLErYB5RMArFEkaqVGpyxUhWRCnmAsm6sRTJ1YMAb8dW5FfjC/0s/pSfzF/SX/QPzLaIBAQC3LuLvLy1f0AaOAm45tKhOPpArDlrIOFRoNN+K3aVRugTIP4e5DWWNVjUfevB2rTyoHx+XxkI/447FqzynFWmBQj2Bi2YPLoOh0bvgebzZBfHlFToZTjRvBdsfuZTdIANtwDh3Fgu+vDC6Uytn7l4vOCH0txXSoywQ5oS3Oturvb6+NXd/rs05d6+dkn+usvXum/91nqF7/9Up99dKNXN0U3uejlvutbL1I/zYHxZx9zYPwxbS/32rOJR+tBr6LTbs8XKuIx0rp1Lci9oIzldmx7wn5/YPxWbzkwfv36zTgwfvvmrR7ePTABPelM/Nr+AeWQxju204xQIV4zQwNcJl/Qb4xpdK2X8Z3UJe0DL3PgR4S4peAG3F6o+Pna9c/sz/pF/PZvPHT9Hn44El8rsACEh8YVIfOZpzpSSODXRsx1eUzIzjLQgXt0+fDxYR2knptw8ch3+m55PwHuQXOkA+XHHpYgUCe2evC4R5et4n19DOYd3L418by0bviuBoZc1wbK3GByX+vIjvvS8JsPiz7HXv+dn7lhLpTcPzOGvTNTJYsycvjQIhiMY3LOGzCghgGxtecYlzv5x3PT//w//lx/6rO9XkypD68wfzobr/PivDIvLMdlbAQ6a0UJMW8HcR7ac6hp2I3/OqaIMIFf52NNk/ubbioUAbgAQBpvSCOFF7esz4Tvp7mO/JAThAAzn/uC6bmVetPu5Idf2TCBBmVucHlSDBiMmyL9rk+yXaG/+upb+sXH15qgQdMmC71GxqkrAdN3nXnJfKjLDOweigj5crlilMmAAeZS8E3CPMRSoRO2PnuO4ZD1wIbg3TgwPjEmz8xfCwfxRDaq9Q8AABAASURBVDg+MY15TvmweOZgptgvkGnW1zDk6iKLefoA5ztCGOfMfOA13ev5il6uG+3MhWKjnpH4pwCJ/Dnkt91Lob4WWQ8Hk/uZxhHhD+wbDrz5HpHfee9DvKaeqXPcoy66ir5NQaB1bOR5aUWWIQNyjDxxszCvLsSS5fybt/+pfvtb/658fZcD408Ov6gsoYiQ9bHcEaHMVMGegc0pSrTaFyv0Bl3i0/IOXnTEjKBAA337AFdaNkEnNU9FnrdNq5vWAMg67dQAjSI57NyEOhc7Q4c2msCEhYsgjiryo9KNA0JesxdsYF2l0FyrZmJ7h093c1HF3pZhReB12KSPODkwzh7Y6z1yGHTCxvaD58nFdkSYBfzFcz+bNPdFBJMHLIQ+uOJ9fmRDESGF7fkeqJF91lFkUEijJPERF/yLrjQ2+HNrAPguy1eE7KckLZGKix9TvsIPtYEv1ZIDJvQfc/1UJXzsPe8Jn/pA9t3jgQ8TZx2wy8m6wrsrBSJ0xIF5e14bIlIxQAoJ6IQwgJ28p1mIuROxe2IePbG3teyZoZm96IwMliczVaFRibO5Vk2AZSu0C4q2s8eVx4FffM74VVwlUyUTyYAIMAFSmjYbWQb8NmyL/jKMQOmbUckbPZGnEhcFu2WREEW+IqSgLZwCmYKf5DE3ANzCIVApqQQp6D/wM0SRztzPedeFUgCNGfRJQStVMqkNOWatq+f/klt9yVSWoloq+6uJd4yZFBshr80Da/qjD52sp/284jNu6EkRRfNEv93E/r6qIi/Ky+vIr/7WP6QXP/xV+freH/u39bt/5D9RUDBYPsE7qEFcajt+XTGhoQm1VDJVoF3qpFIr6BW8BAcOtruBmGoIszIHNg6MCYcxJzO1aW2C+gatNy1UrDQ00s74CvzjD2G1hKYiIOQ8bOHfL0B/BGz42jHiA2L/uMfj+MhYfuIw94H5/pED4zPrACQluDZiYdgJgc6OT/ieaHcdpMAwr2TdT/gMKwg27iofyJzp88gL5dt3Bz3wUn5kXVmYLxgy6pICIQtB4rnm5qaO9y3/F5t3N5NudgUfbrDfVc3gJTqKy3qs6G9o2M2ySMFdFMSB6YrLvh6GJh+0J/wqvjWtCXq1JP4JlQilBEYfcmFm+cpwe1GUkH0ZIVLy9Kvw2TEv3O5m7WqRZetjLrdfJVxDbOEd/9eySpUsqpPxEj6092EBFdOqxNxcVEiDsvU7YadxaIwNF+y/ECNOPa5XBLSkprBBl311BufIe+DJfiJ/wkZnjL0CI25AbnBvyLTyUeK0BofBGge4C3Y80+fI3vuJ98iNT/IOU2Q8XlFHWqZJ9/fs/W8nFcaXsFiT4A/giAWeJ8Bpi1Rgm4b+LBV6+9j0xLsOKtErJAwaGcoiZxUcGDNMtOO94+5uZhxPmuhPK3Np5/10HR+Ej9YHXtbZ0KFmEGkA+sYFH5fjkjr/Y+Amg0DpXd4hQKWjE0DO6BGhfIYENRQB6IMryJuAgazvUEpCKursV4PjkmFPaMLsSl8CCwKmSZKRiowNxAXq6IfvG51XoGEDiNAYFyC53LDbmqCaCa3YZOgEpulQVEJftHdkMCnnIyXXF+K7YnuD49KpfZElidlQRMoyJoQoKXI8FSGukP94kPft0ga6VPaRhkTat05Ioe2i7JatsD0DvARGKXgyl/PEVxd/dQ19HQ/WxWA9+5YZjdbTfa7QB51LyTyhcRWiX3n1rd323HLvn3S5Yr2vJGe+JKPtQxauM7hO7qwYf891oxQUAbeTUFBEYGsgbYFQiAuBuDe9RoY63268gsvAB3qPvgm94S+ntA/DmQb9MmPguNoQEfg7vwGOgUhkoU0GDTEGGduvK6gBRlsMHzG9jPFkWTqtttEVKErgOp4Ka3ipO1UmgsgiKSAJjE7MNMR/h+IAZB40wOjUW4BOvuHzNsbHKqcr89rCIfH5+MRZyxPviActy0ln5kr/svgta98DB8d+bzjyLrEwf6GREltkijQHRIT88VxcETHq0jhBu8sDEhzw5CvUkGs1f+Zk8zP48Lp7HCJrl3GkhswCOjoJOu7tbHfmGYIcNZfYp6AOLjUawMN9toIEax5YhEwHGo39ArCS86ZhfjvWprubWS9v98y7s1zORBfwGwfG1gFio8+J9eHduye9efPAu+FRZ9aMFYINO4j1obOPWknzvDDhM9uPRcgCIFkDVoieMMrT4cjBJyfPbBL873kuREmi0G6qsjBj4WdhnFi0SxmiygN6xUFnNiJnaCzkzXyBl/n4cMz5AdBjrWAT1WUDD4U/NBKyWClDQD4isEUoM1QJvrlWTUAdQVlG3oeuOy/6KLkHbjGa/z20VxyIvfQvjPfJxqVrmlK1TNCa2EimOAfUcu7KKLqn/7/w7Rv9Cz+90//2Dw/6v311Bi9pSxV4Z+bIR4RC2xWWlcKJjcHj05Pevnsn2+9EYFm3Z8C23MbW6GwagSNJsxRlKWr4woF44tD9xKHziYFgm9o+EaFAhgBPyCGuxmByeyMfETwl15nG6kCGYZqjX3SRZ2UQ9dMq4fuOA1b8MP7tOfDO9Lb/TYuYkYFqarntG5JRR2pWiIIaoSBjUDifcj5iWEUKSeTjIq/pWZeO3Jazo++tTvr19rsqfdFfbj+jt2tFCRgid4g/9x8AbZf1/opLtoO7ARUbE10SKkQrCSS5yWxl5w1DX2r90USwRhApqWXTIw4exUFrQ7YTXxWOxyMbHuyHPoX4K1mRKMW8Rz1mJdYXx79T4h81oRyKSOQJNp9dK20rtl+A1ThDUL2X0eWQIoKYI968IR5QVApleCf0IkBSaJ4n3d/s9erlnT79+F6fffpK508/1fn+Xn//nfTpq51e3YRu68KBsfTJi6rPPtrpUz6KfMJhssfIPAVjgUl5XWRJMosCHhbKfmrIuSD3ibg5Mskc+MLnXxc/Pjzo4eGdHoj5Bw6J3wEPD496BA7sTD0Bua9VwgCQ7hpSI3uih+MighrfxFH+GATlCDduEBGKSEWEeEiK8feihP7ZadGv16a/fAr9O4+hR2K7EbAd5g3gtjqKCBXo1kxN2HViPCX5iJBkcCQNUQe+xtXH88cfMfBjVD9jmNHo+Vwz2p8ff5vqjYqxLrkL3iDn6p8AF8z3Le5jcM01Jf9BlhL3j3eECUNR/8b3HvULN6m/876CxI1NAnsnKVbX1o0n+DxB8B3UA30Dj4UB4IxJBB/YHF8y7/w7nx/0P/qFl+C733sw6vATuI1x4fnrxFy1Em8i9hLUggy1hKaSmoGd154MBX06sen+AV5EXOiTIhNVhB7xTcZ8SJT0r7Xi/4l8kegjroigrFF0j45ROsp0Og7wgCYPQQJEXHGBrWg7D7jioLgxnpgnvphu9Se++H2lEaj3Teftpo57ENlSntCwDCH+QkI0IFTIlExV63CBkkmb55hU47BijFXsfeQQ4XBcdTisOlFeOMjqjIuExjyl/M8j+FdfOw6Mp6nI9UNPhIO9MC3QcIGha8UeHktjXccvZ+y+tK3N9cZ3P2H3UAx6Tl3X4OtU1EdYM8njc2GvcGJtOrBZOeDzo4G11GVv/AwL7e5RSqB/V8r2afQ371UrMpg/tWrI6PIK3QUZV/ga/vzL39CP7v+afP3qF39at+0jRQZFAwk2LJlKoAR1BviYXhv0PT/2wWvYCGaBLgLoxTPki2ry2uaYWlSKa0XIuKWTOg9QPezhh4Gyay9YcHaJyq1iy1zxLnWXRKg4DjYtZ0SM2Jjx5zwR4zMyDD0l22UBeWGMLex5jsTE0fGBzT23u23FbqbT4NWw5cI+YnEdEkFaJaUkE6SRoaGsH64zSIqgXqGIDSpGKBdcyELpoptoFxd4W3NQuLY5xV7GdqfRIngDICd+ipIqkdSlIgppgBXDxn6UTFWg4IcKFPCl0IINTuh84ODrgUO2J9Ij5dV+boIjNCRiSVodQ65HBtub7rQL8pSMS9B7P7NwQLyw9o8U+itlmpQZzDNFlTW2wp+iktT5koX5rKhGqmTCUYPnkA8fHRgHZ8YY7GkLRcSWKhX8ifJIqXVMWrBuppZ1gOlhw5FHXhDMZipFlbWvpOlIpYQSwdL0gjrAtF13bSsZ2BrclBL8Aq7rkjQyjC6FJMrichIRFA1SyVQC9gfN8nzQsC2iDZyEhttLFGQrmojbeSZ+p9QMz1IkQ4bEPexEWOIf6Wpzt9iu05jb6YuOL/or/QN/8M9p9+6PqM1f6z/7u/81ff+T31TfjIpM9IKo+UfCCOLBnI/lNIC9s3pXRCqzKAy8d4SFETNRB4s4aNh9A2nxAd6Yh0O4kHITQ0mK8C3coAZ/z8VDjt4UVCKGCg9DLUFsiNgQfDuwpSXF1bUSF0eIe9wajqyVJw7xjsCZOGzIExGKABT0kRp62OaNviNPGbaDp+3mdbXCP+lj2HppyH84LHr0yzjjxf/lypG5YzGdJkUgay2sJ5WX1Ko7DiFvb8lzYHiD8/b48AZ/Xg+PJ5TIjNFPCl3E0HYFuhpSAQ7NtBPDCBohRUoV28yGKmwUsswFXG5FhELb5TERESo1VacCbqrQr6Rk/oZSCnvoqt1+0jRV6mlEIG7hImFGwDKGhL8zUpU+JcGDNu5XwLjAw/3dZl7FTCSN+WPYCR0gyj304aEr0IJ2prTlPA/5nfmEf8+GZR3zu+ut06CBliuA28XSKaYvMeUgax/+OtFnxAS8F2JxbSmmOT36n4U8I1ikZnSeGWOJ/AhDpflLTF/yP/vl/sel6UzF+dr/0PT67Rk61ON70TfQ3foX/FymkFVnCMofEPxfIlfaMRK26MjadSB2xoEzcbpiYIP1utpDlysu6fvkg5rNXAr2GhgPFNriAtilU2lopEM3jOYyTYoI+S+dGkbJNVeAHLdZkCgixMO3xkWD5e3IPlLTNgxeYIAuIDIVGcoIRWxgWdynEVz9CkwOkNRPuuhGX2nQSWgICvAa/Uk3lkGt67c0IpRZlOUCyJFAKY5/16VqLXK5UpfQzUz4hMZfaKTUOPMsv6Ab4i+oBkRZvpwanFd88EdFGMbDmW+0udZ62y8j5TFU2h7gU7EpuOWf69GV+ud+tI7bBMl0uHRSkYIGshuArVLjct4wCtsDjC3zwdN1AZ0NRE7bFSQXnSNGgbZrStsH96gFJ4GIfLan6wea5RgwHtJzg54v6+pCoJCbI0IRoUyAlJJCEtn39GmTK6WBVzKZu1IlgUjwDKEgH9ou87GZYYPdqEOkUDznR+yC4NQAxjZsnYF5RlGyPpY6qU4TeSCLRJu4IAfpzgrbR/qN5wd0PTbGWsUivw5YtPIecObA7uhfFwNnDo/X5TwOOg9Mbg+sTw+sT4+sVX5/WJgDV2huwkuhBALQuCLIA1vs04a9nN8glLQJMIlnkJhjG/uXTR7PXVKM27rRQrvGNezjSkrOj6xRAbmPvnkZpzEXrOy5nTaYMsVAD6qu837pMmd4/I+1hboGUgdxUuFgAAAQAElEQVQCBnOtnNHudH8HcAZ6w5nmbioqJeDYmC8BcgHrFfscOad54tD4zFlv430RZooI5VSFA9XswyaxKDSdEO6IMzyBPxxOessJ/bvHs44IpZSSl/JksjecWDTevlvkf1v44d0qv3yKjVFnMeoKKYPgSBXwS0lFhHxZ6QWlzGc1XaovTTRT4CmRUpmmkdCIomIQeRXVSE2Ua6mqGKQSjDOK7DDGfreTF3u/+O53dfynUB9zSPbJJ3t98tE84KNXe3308gYj3kKnDtkf35319LjwMr3g/K7vsNj9Tz8r+nRX9L/8OvQI7XsMbmNnCEkCOSTsbml1vfCpiHwtBO7j04O+fvNan3/5I33/Bz/QDz7/oR44VHOHCblLKcosA9+D4cyBsA/f3nHg9vbtGx05kGzYqAOtNwbIWSuHeKOOsusNIt/wm3kOgM4JWMDttCUC90swPPL14PjVGy0/+lINWL/8Wu31G53fvEP/B717POiBTckTPA+ZOuGH1coNxWTVBvjR/aANFGWkSqaCVK64pJ18B2fA5dEJZg16VIxUqsj5md7o79Zv6/fzU/3N/tM6qSr4Mxv3sQ06+AHtNC/00rigQ+qngexFUEtoGDVSSAZEIqVApkGjZdFKeqZq8SibVpV50Xxz1s19092r0P5eKrVraYs8gLuaejBusJN9srDpOTOBLcR2lxTQs48rA21iMa6lmPWIrZWNkUDKkjKOYR44STylIsLjVAtj7HzqHN6KOilLDBsX4r5kVYahKOICWQa9GzZ+d8CezTnhq5nD7u/f7PRHl7f6rJ70an/Wp3dnfXQXjI+dbu/vtd/fqDKGIkILevgXw+/evNXrL7/SFz/8od6+/lonDoaHH9DR8boQJwc+Jr17+06GRw6IDw8HxtPCRCQ25FWpkPsY13BiJ+uN78Ju1mFgWKF3Jj6drlRwy7qf2P0eAc9HBue98V2I9ZU+DUTHgy7XHt/9HbHqn4yj/mZP/blT6ktPbikF/ihARmBjgLqZuWmP3WeglkRWaaqh+33Rx/c73ZFO1NtXer5w3HPeGZc/BNcJrTfQ9TLKNQ9BwliGrSrAB5AtYktFjT68QvTaKr5BaqsajUTKSK9V19T4NsPg58KlocOjkzeQXO5LicRh+n/93pP+mZ/eazZ/7N0c7wNW2a94V5lxgVTBXoX4rGWiriqiqOOL7sEirg5hNIGc/p8/fNSPTk3/1HduFB5P0DV9+/QKjRf0bn/zwcz/J/DXX5z0Bnh6WLSeUXcF6NcBEROdhXQMGPKN8eMNgjliVhkSERJecZEDUWRZRGOWookx4F/UG6Z5VkGXzEJz0JPb/ZireuvoZcCylAVNKiDnOsA5cLvhAqLOACt9//ZeT3XSzz98JUgB/Rksb8deXRvPbraG7hwKw8s0kvkgEo1cADJSSXmqVbf7vV69uOeF/UZinvCLYY9CeeJjEm3E98u7SS94mX/p//LmZmZemPVyNwEzH5RYW6FFZ9QKAPmw8eIXRsb9CVgYswt1trF1sHgUeaFsuo5nz9mNhgV/nAiop8OZNeaor98+8aL5pDfvDnrD5uTd40kPtPlXco9s8Aw+uDswXxw9tzIPrMTB8C929C8CMiwdFoX+8AfMO4CwStsD+SNAcrt9ROq2jrCeP37j1f9Jp/kLlTbrVz7/06NPcQxgv0qaJYc9AzoJGUGrK4THkUDjCso1i3b02Q8o2k8uF+a/ZK7RdsHb8jsmu1b6N0QByBkB0vCSCowq/AxJvkA/GD8B0gAQw/WA2w0uCzzMo8XzqgUMehK7pRTmdaAWZaYEHup7qGgF1/PtwjhZkE/QzlKUxAtVHDqsOuM3XL7FJh0bYNSpBLFUOQyaibWKzpV1JlWRC4+MGwXlKyKgmSq0kZNtaJBCNMlXjEenbQPHjNtKSVUgIyXF9oceLhdkreg4AxXb22aVuqkWzRPxW6sSXNGrS4oIP4Yui/VinTuP+Fo2XVH0GsuhGDKHNPBRW53Ysu6dguPHMT7GAXPYmXXa8X3i4P0M2BdjKmqhzlgO6EFq6Nc8pw2BOvIF1egMzYZMq2UwH8pJnzqlak3wKIG64pgjY+8JuU/gq0hRaLCexImoqFmJvYk+NELDfVZwTbuZPnnvF3vvKhEq0B/2w16eO6apaK74c4IObQW/pekHMpB2+jhuTsjiNOBRSw4/VfArPghwYaNl4Ih9k2Tbiovuwijcnf1Qw74Ao6oxRheMtjCvOM78TzIwHWniq1rS1tnPBqnHfoVOYs0AIAQ97iYtzBMHvyi+PeqJueXIvLLw8sgqpO+efln/lR/895XnV3r38q/o3/n5f0nf67/D3uWBvfYJMm3oUNgDFHT2fi/ZO6Gy/GUPadFhJVbOeuJD+cPTUUdO584427otyLT0og3qSHGTHvlA9453pUfmtTPytRXnc8Ni8JtKYu+CH4qiVPWctcYEr1lLm7BPQTmIc09kb7DxHgPs6FdLyDaf5qL9PGnCbwUahfW3sn7tdrP2wG6ujNEEgvEa7HFSd/vUzS5pj1G/n0hZ6PfofwOPHcxm0hkDlAjGg8a+LsQfdVKKITT0e3ha5LnbczVhpXlOvbyf4VUFGUGSd61E1qIZp+73s25ud7q9vdHtHXB7q7s74P6W8h0y7dAliM8OSP7nR0oIzsIeXRExbDej11SlzKZk75e5jnxxzCT44AWG5lZQrgiyR7Zb/2jitujWh9js8yo0RGxBHTpSgZlV9BhZGTOOxy5foRFyjM8OvkGM56CywKBEpW9Fz0nTNKkCJbc6++Hudo+ee92i+83NzL4bIN1hjwKuBlOhH5DAYNeHzs/jwxufaNBP+T23MEcIXLefmBseif8TcRaS7PeZ2Kj4MTPGnP+Ir97yvvsOeBhw0lvGy1vW5CdieiWeLUBGogtQC7GYOpy7XrPv+tFXR/3hD9/pez980Pd/9KTPKT9ycKxMfDqj26x7fH93N2u/nzThoyimIQ6I24iXN29P+uo1fM3/adWBOfTIuFiYNKxHJ4iahFV5XO7N/pfCJQlXGkYZjZEhS1GQSpSB52Z9cLmJ4uBjXviyNTiSp5p7Q/AzoBERsj0iKAE5IJWlbDaCXwJUyyRWaHnObRQM4gpgo5GKiAEbnVBJaAElC3wCGl0rfjAsI0U2SaWEKgOq4pNSiiJz0IGNGjE5cJk/XbY8tWD/adI8zZrqJNfZHpap2dbImZG0Ve12s0bMDtop86jETaVczROYpnqpLyqZG3+RQiMM1EnIL/EMILXpSDm2cuj9Zftbng3ccgXXGO+aOn+FH6+jTLdOtLTLOtKGP6mxIUYzCKP7NZUQR4i8pVTHFZI2w7VMQ0SgR4L7HuTOSlFJoKIzfLiRQnJdFwREUwdIr3dEKDMUwJZiI/KKkK/tSScXnFgH569A0BvnGci46wCFkkzJGP4padqpUlJ5ySdt13xEKvgTV9LP9cYtxJbzjg3X04wSCMNNcI4i6Bq0nAHcJGhFBDIkPLd5rxB3hfgrdVZhojVdUARB7qZODA7AZ1s84LetVS7blyux6sPgxest5xDHp0cdH9/pyBnb6fCo0/FJ5/NJXv8X40KzAT4veOQs0+8X73x4zNz4xEHoiXeRhXHVsO1VbqeDH/2cjjJyCJ2kxK9AD/kNzPrseYd78eoT7W/uFFnUkH/gJjbNKtGvMSaf54IhVwcPyhGKAIwb4ANS0iUG0ARe08nvvRzinthvLCy2q/dHyO2955nyCTgz3k+c9/m88Ancg+0D/smbD2SaWfPuWF9e3d/o04/uBnz84pZ3vz1noDu9vANu93oxV90jxwvm4TtkvYfuHXRvsccNdHyWVFlrWGK7/MJgQ59AOoDkF7u3bLYeMbLr2Acp2FAUmJeSOEYcKC/68quTvPCc2TCzbuJgFBYXGifGKEw4TjOp515hfGIBPsPHeeEGUc9NJ5ecA+gfNBTSQl9DoozTkqlKQE+lypPgNE2a5lnzvNMOw+zI75jYbnbTWLg++minjz827PUxh8YfvdzJxnvJJqVm1Zmv8E/+Ssrh+OGp6Vc5FPyv50l/te717063+ujVjb7lX1/e7Zh4qyJCabB8QAKMYQs/gBjE0Wc9Pj7qNQfGP+LA+Hs/+L5+6APjxwewNeQvJVUy5asRCGfsfuBLyTsfGAN2fGOTLGzWCRJDY7PQwR0B7XoD5RWZPQAcVA4eB5rznXbYsDFfdCKYHt++1fGr1zr/6Cutn3+phQPB9fVbnXzY9+5R756e9ECQPhIkT4jmQ1S+A9hLAyyrgZBXt6IUbIsKk0SXAISflCHFBp10gDAPHd1vdB0PKZnk/2h8T5/prf7T9l19b71Tgz8MFPShlzoDrxPEzgvaMfjQyg3JIVvnaTDOsz9YZ92XpkFJyCLRibRDpyHrWohn6C1UL6J3bar7s+abhYPipvuXwUYolFPDjqtW7I04g6TTM5u0Ex8Ihv2Ru9GS0KwMron4r2PMBFxj6LUS++qhGkWVxXi6gG3omBAy4TY2451JsInxK0WoZFEpRZlF1v8KHhcjH6lpqmy2J92xCb2ZCwcZ0o7NdFTph/ud/vHHz/XpjgPjWx8Yp17cs3nlwHh3s6fvDBtsgXxPj0+8SL3R1199qS+J23evX+vIRNStH0qv+MKT85GYeiBWHzg09i+Jj/RbmdSFU2qtg577OBaHnZjEzhwAub/dv0JrQcEzc8LCAQbksVHIdUfkOIB7ZPN7AI5sKs9M9MZ1v0Zf0zCvX2Ia/9N8Yrgnlv7sWvXbzOr+zycVUkQogZKhDaRKfirJeC7aTWWUU9KUqTs2uZ+82OluN1EOalHGTAZQHDd1Zn6FUScZ+wq6XqA+Z8k/dxkZjZcwcQW9I0IkFyAvrmsdWbrL40dDllEi2ymR5waFMk/yhJgMcv4KNP3n3uCGO4H4Q+bGP3hc9T/+uTtKHd80xkAbm9lOkFpCx98AbJfEZsmKnQ2TIgr9EpkSucle6Dpn+F//f7/Sp8TpL3Jw2bGHfdoIgnbxbRv5hfXmLM/Rb7886s2XJw4DGIccGDfwGvHjuaEzLhFQCEiykjQAZbhD/IW0mbJr6Nd1kebSgPx1mrTf3zCG9qwns6o3O6UoiBdjW8YtHROLRLx1A7J37GEl+6AKcdI+6re8KMOYPpIPPf76i0/1KRudO76Mo4Y+BPcAix5IGqHRd/BZRY1clchkuSJoj1RQzkzG8aTbm72uB8Zdk3gPhFai26yPXu71kvh+yQvdS+z+8mbSS+aLl/tZA4j7G+aRCV+GAwhhcIMaAi6sQyfPd4DH4cI8sNJIE6oHcdEZu01uc731b9jFeGfGsDdr7/gQ/bX/nwhvD3rzcGQfcZQ3dI9s5nyo8sjBseGJA5YDm7vj4LVCG59CSwCqMqa1XTDvF7CMmBz7hAryZ4SE3QgEuZ9oNK4Pzh7aG/27r/512qUXx2/rV77+U6olsV8ZaclUApGhIJVi3JAwGYlyRKiUBSILEQAAEABJREFUZB6p2s1VPrTZO/XcTx+PiwDPdhh8kd15kcoXtg3ShE6NZE0I1QxNJcinkjrRfwONK8HNrPCtCtoTPl0hyzXmUPuMcpaiWlOVfVItqQD3imc7eR1bGDu4UIYu+CU0TQ8aJyoNy8W/mFgbdNVaODCedE/c3DJf3qDzDC/LG/LV/QBCwTNLKKIokIEivpAiwg+NKrLi6viqeyNJtIKggtwJRIaLAzJCFRlrKUOOyjozgTP0rEVzrZoAtyd4lqSjz+hMX/thJY4X1hevMSfWpBPrzHJZg7o7SDKfEHZF6RVbkAwbYw4Z1+vYiZg2nFmXThyonC7pmTxdZFyrAjko8YS2/d9dGVJmjHr7o9HBcq3IseIXt+3QZwJqsf9CK8L5V34+MD4TQ5xHK7B7ZEjomEqVLMMGtlHAb2VeNL3V9Mk3hDIIhSJCpm0ehlptu0nzVDVXYswA7wQv8KFIpeB9QexNGJODhgaNipzTBSICWaWVdsvsFNGFOPQWFznLT2UzGM+AjJ47OnImh37zZNqOzCYhd9CnQKWgWJIG8UJWZN3MOtF5iVz0+O6oA/OMD4xXDox/5gd/j/7IH/7T8JU+/+zP6Tc+/t/pzenL8QOON977+scZpo0tK3rWKmFGobqCQ+NAls4eo/dFZ/bkB++RmVQPxI5/fcnWRQu2X3pim6KVFybDiU2lfz35Flk8nznO7GcLUgLbZw7bzTCaGKdROCDOWS1muFWtrahBq2O1DI15YTcnc02KpYq+1CHzBMy7ojpVlVrlsTDXSfvdjjnfaWGfE7rZhW53qbsbgNT5/ZS6mSSGsfZV2lPeT0V7ZNpZvkhZ1kAGcSG20g/Kp6WPA8AHDv0ej6ueGEetd8309/pyu6vaIVsJIVNqqpQRfL+bdHe7090dwMvqze0Ne+xb3d7e8RJ7i9wzuppvh7dB8poJGcZgl68sBT4TdEMV/xQOjLGWKoephT0votMngJRCyNzhL94Rk/WxDLi7rfAq8ApJTSIGkuyEzImOHqsLcUdo0k4DtnCsgaa+Igdto49baUv8VyuyT8A8yX4omdAv2qHzLbre3u3Rc6+bm92APel+v9OEzSLC5OULchqbQ9g2aj2G1rawDrLxIegLfprnis9DUUSsND5m4APWzxO+oLN2tM+1IEdB/9CCzE/46h0fMB4u8I5333ccGL95c9Aja7DHX0Qo8H+pVQE05pYD7/hvHxf96Ouj/vAHjxwaP+qHP3rUj746jBgQeu5vZ93eTbodB8YTtq6akCFpW6HhueuRNf0tB89fc2DsA+gHDpufmC9PSxs6OH48Z9j2eATNBYQ+vFwyyI69QJBmhErm0DUidL06FAyjfKnGezKP94CViV1Q5a6h939SatRFKpxXKCIHr4p9S0nBVhHBeG34aB3QiI9ugmYm+lwAaooI8ZBldjkjZTqhVGtdC+vTwjq1Mic26DgW3F6JTaeGhK/oZ7GNY9wz/VzOKCqlqNaJveykaaoyL5SW10BYsC1qygzaK/PEDE6hnAMKtMvoXzQRA+5fh65FJYsq7UnfSPAjUSUGKMTFI0I0q9CWz0C9ETo+fQZnRIUUQTvFYTIrIV+ukGiRm3W5ttpLgQ4u25eNwdno25yi5LC/6E38GZsmJzKtEH9B8UNwHSAQIoLkbwNKCb14yNfGh1yEH6IjUsUAcVk+uSlDASQQmeST1lREkF5uIw9ByTg1mBIo3OAKoI2Cu20Q1FEP3YTuBgVf5YCtHBpppDafaPTR5UoIlUyVkkrSSGjSZi1IuOGJLEEuFINGROr5Ciki5L4liwqxV+s8YrAy75dSFZnaLiwGLftsAIN9pNSNdlKX29q1EtOGM4fCZ9bqEwfGB87SfGB8PD68PzAGb2EeWRgzni+93vqdwmeZD49nPTC/+R3kxDvFCl3HyOAlBB+qdcZeUxu8aQnqA3kv0MBbiaMsM+vVC73iwPjm5lYFvTymIKHIKkWRL9NZGbtXaMRkx4+CTkDTtshSFNhZAS8Ff7SSb+hwOi164ozlyAHw2TIP/Vb2Xmf2OoaFeeKM/mcZ54nzu4P3JRySnzlPFHpM0Pce/dX9Xp99dK9PX93ro5c3nI3uODQG7vZ6wTp8j39eROoFY8aHxffwu4PfHfudcWCcUp2KUlwNJbCDXAqE74hNP61dGE8jXam4gheVIxP9ga/nCwsJ+ygJAkE/ERBRgiS2yQJ6rkZ2QQ7oF5Bcbxj1fogr5CqVTBUc4QmvoHQplKmzASZPYIAnsErq8jyXsYGYUWqeKotl6oav6HdsCu78NXlftJ8rMNEG1Ak+qeXUxi+LRfon+5P+RD/qz013+v3dXl7MX2HMj1/sdc9uauLwL5FvgxB+FU9F+Cn5yVquxob3hMPswAc2pD44fs1h7eF4GG0hiS6Ac5gO27qPJ/szm1Efzp04SLDT/W+jLAwUQ2MB6QSgnq/Nll4sGoeWZ/oYz7DCf+ULRANWaC4E0/LwqDPyLBzw+VfFK+XFh3yHIwfnp/GLiSOBciBQDsh0wmkNuLrmme0lc9UhyRgi0OcCnfTDfs57AhjyQ5Mg0F0c9cf7b2mJor+mb+tt34kxBaBX38B4UMVWUvB35RMRul5gGg1DXmsu6WD6zepON1c3UPzCtVJmeWeDvmoRm7Fc5MPhed807Tsg5eweq862Jb5d8UGHo9OFCerMi6NhxW62F6Q14rUWUkMqAzmwafOgglwMXVwftLkUIHDTZpwVugtge0TkoJNlo1VGWpRZFM6T1lLZmFbNlXROVTYWsFdl82z4cld1nKRfbQ8chq6MA/Qjnov707fQL9KblaYzh74+NH4gZt9+/ZUe3rzRkQ8gZw6NF2Jsi60TE9VRB+LK8eqJfCHmGhNdKlSzqESQE0pxY/Bm/dGPGkWEEzkmVvrYlqvbgVHGTssVeDFZsflKWzcQG+59hw/+dD/oj/Wz/kKf9Fd4uXrEwRcW0I/BJ+GV6DbSkUe+AmCjQpqBfNAstO0w2i222k2pWlI/8XrPgGYXDGQ/uCGpuPx9UP2cdQ/Dc8UlE+FeW4HslvEz/NgAUbfM9fmTCF3ark3uc81fmv7WZCCMBwaRMLX+rc8P+u5N0X/51USZqCcgO76w3y6YQk1FxDMkvs9IhYqkBOICJAjiEjmm3K4/83tv9c//3L1uS+DNjaLb3wN1CHLmZfTx7SLD8akTo2IjIV7coGSaBihQorIPWUe8XevcAA4Bx903gK6rhKQRoSxFdaoqhiwKB0ZIEXEBcXUFNPvIXegMIuRdTwNkoT/E4DEQt5T2oGho0P7d25f6h774A03YlOoPbnMwbFWQhB70OUzr4AYvt6Zh0LNsqSTGKzrs5om1b6fdblZlXCuKCmN8nqv2rGM3xPdIyd/uJ91xWOzDv/v9ToYdfVLS4nEJNHgOW6LYypg0LMSA268wfo0Krucs163kV3Aa4LzbPUd6fTmyEXoPK/Nqg1cHmlbom4b7QgK9EYQ7QiJEVEqOcVlJCzYMQFwdH3jucUoRswRJp3+XZWi0c1MnOY9Y+p36W/oLH2//E7xvv/01ffvd34WHRB90x+iL9R3QRp/RqFCGbR2q2HuulYOYqltsOOyKjXdT1VW+giEt+4BBoPPcQB9cbs8MdEyVLINHRMAtJJ6GIN2AUhjGgwwyy1coLBsxUDIVURQRbkCnrrGmYF+/kKMWcvxYP/eBN6rLNltBamC5fAUpkC1UMomtHGlB7oRPDlZgcmtczozK5xLkfI8yXaBG9oJibPuvEW9DMhACPhGhiA0S+bKUC1/4k3ddgXkaB/zqupKyn6TgBrRdG/2u1QHQGrLAlcBwPTnsBGcyLlsO47XRLlOSL4rE6ir/sxMjrlmnPT8d2UMaFq9X60ZH9ArleCIeqZQh5A9ixC0SxsY3q0bsfxD0SYeSAUIgpwFUSuvwC5kEaA5wCutWLakC1CxK7ECrOrgdXRs2beQ9RpxaP7cbz1CK+5atP3NFnVITddW2rAWZU4pEDsn6s5zLFyiq8B9QQoNtIJQk2A1czCkr7mq3B/gJuO+GyXgAeeiPLTt5SHHYKCEGvE1hVXAYiCiq3rekxC1bxfhsy/CH14XGy9Mqv2ydmWd+6rf+Ud1+/++Xrz/4xf+L/tNP/i0t7If9i5wj+17/SGNdz0IcTVOBtu0QsmxoQJysWrzv48VpYf/tvPeBJ/Z6y7ArWCjW2XesHBivSvaSliq1sME8cRj2xIfXI+A+jpfWuyLhA1QY1ZpKUkNkkZTYLuGdw35+kBsygaoJ4xgqQlf67Zhz5qlqB/j9pzqdJ9aAWXvWgAmjwWr0n7GdD4R3GNb5aQrt/Mti9ow+jAZVlsDvMeZrSCSqEfg5BxT4BoAaWphPzkvb5nB0dWwFXimZ8Asl/dJlUstaa3CIWDTPBb7IvJuYPwHPn3yA2pFOyF/AtxUNKUFBXB2QzNsylBIaMA6Mm3xQbEiXk7aauvI0fgW/FmlCBvcDRcZNlA2UMS8zCjdI6ui28j60MibtM6psDnX8bhBpMK6ChrS+8CslNcBl5y9pnQo61wET+VqKXDfNVdOuaNRNRQl+pLi6PEZtT8NKgJ+R5cDefCUO3SbwEJs4acMPK/J67un0TojMKDsBtYQiBI4YG42D4VVPfn93TA5Y2U+dxwFiRKjWMiAKDCijvs6MyQN7sHccvLx+d9Ib4N3ToicOp09GAK+gv3XZ8649o1PBzrab4+NI30cOqx84dH7g4MapZTgSM+eF+RjZx7rEDNMHoAS3dSHhjgGhGKkYb7o2XtLRgt4RzuG/gQv6T7wvnSAy+NmQF7yg3wDoOKVIS5gg6bUf2b/NPehd6f4YDlRGjVPIkydHhlsbH9ggSyO23kNXRCjxR8XGhixFGSl6sxvshKKhkW7QJUWExp/xyIsL0n6aCSBFhDILMXuFvNTlN+qqY6JQR3zmh0B/bpmPxhVo7oxrABp5XtrDDRsgoGVBTeJ8q3p+0jaIkLrHRpGCOzwj/Xim0+UCjEmPD5c2rI0KCFvx+QlN5y/NI8tcgLC+P4Agv4HIXQHVJMqmYtF+PNXzFZdcgC0geBi0XWSHMyi9l5nC9R7tFMyE5Ipr/obk8SFEhEoGfg1FhHiMfFIXwEglhfA1TzB4iosc+EGJhCdV1xvl4ponDVojgtx2b3KHglhKQ52Y03j/mHeq06xCOWqV5xSw6BSoQS/mlauvRgofz62N+g2aOnPfyhrcOF84c/5wOjzpdOAs6/jEWn5gXmPuot39rjQ87ywEl9fqAx+N/SOUxwPzFXOP57GTabFuNXAiQtwaDzIRLockR96WKrBVpqxbmSbNux1r641q3VFnPEkBbhRRoe78sy5tG5f4j1tUgyvwgi4hHhuIy/1IrIfn+YU53zos7D/O7DnO6Gk4XdIzZ08L64H3JQvtVziTN42SYl9Q+FA88TF2p1cvbvTy7ob0Vq9e3so/9hjAvHIjaY/db4A9NPfYxj2uePQAABAASURBVHCL/feMKb43C3ISIqN4GRuM+/udXtzfDIJ3NzcqGODMRvjAZP/4uOoJOHNIHPSamESyFEUaQgnTwiKRhVYkjfQ2JwR/FjXMFCKIivziWsCFBEGjcVk5Z0DB3qEC7d00sakA6qyp1gG1OC2qLsO7ZKpkKiORFYAvsakBVUoOzAIvrQTHgtyGlbSxUPmXRiuG/bSd9U/pSRGh/2N9odfwyAhN0LqZi+78FXieKJeBExEio+DPeGH+AwJ+Sa1bDKiH2g5KO/V8dTLO98a944Qtevrok7n1T+g7WPxTe29oPUgWDoQ7ThS6lNDQuWQqAxvj2IUBsHCwvBrA9cHe2Yd5PiDmYFh8qUi+PHR/rWAjfYbWwiLdcE6jv6Gz8C/I6MHkw+0zweqBJ+TRB5eLETGqI0gzhCAAujsPrm1uWTvyXsG0DELvPxJf6Jf1ff1WfKa/0b+tlc023bbbfS5yuaLghxlf2x+FiqR90Cd/vTv4TD8Y/FpDGhfopPSxHOa/qsPPsKrh+7Wf2OQ/AY9SnkfsFDbUmJfFuLGRWrUsnU3xqvOZsnlBb7UNiZ8z9lwYuGfyC9Boh+OwT2IPyx+koaC6q9N3E6nDX+NF0S+BC/ZfobNCY4V2Y6AaL9E/GS+lFBXivpCm6wAv5NM8a+awp0xVEY4H2KCjv0ob4ALPVX+DDfl3Tk+a0XQlBo98wPBHjQWfCz9mKSRBz45Mq868WDn+nvia9/D2DQfHr3V8eKf1+Kh+PqoTZx1ZO/HjdTahUTKUqQGlpMY4Ra4KbGO4jLpai8qFHwyxg3m2wRfzKPhL6EWQC1GKEWIlQ3cp/XEd9SeA34+if7vP4gxRvWv4Pwc2nShGhEqmKrxqSeQCqIsIsDSuERPosALOb7pIoKjCL53RB5fLBgWV2KsD5P6We2um2hlpdBGXFbRjSUcsOLURaMJRfurS45LfSqNwedAFVNeHIuJSS+Ksgey4L/krymBLg6sNZLfbBMk5GTIhTwdsj3/xd97pH/sWH9ASBO6IrefAYywbp13Sjb57GtEA7gUfcq4A3t+//bDof/+77/Q//MVXumXMRcTwUclQxWdzmTRPVamitaXO5xBTHNC1eA5fJVgPG+Twc8h/HoPrmN9op8Z6ubwwrlagMbaa/c1Y7YDwoRB+06nL+qyMR/cTl2lHpGKAOXRdcZ2aRAOZW43CNe+yARIWZCR+mMK7ea/ffPmJfv3Nj8R7uxLdI8LNAMJcns7BTZucjRTg8NgEI4J+KctXShLrLhukifLNbmY9x3e7ibaUZbWqcj/sO81V+/2s/c2er+a7AbUWxmHjY9ARO5+Z/+Bn40gKbOy+1m/BPifmqyMvsQfWlSPrhQ9EPI4WbPuc4qAGmG/S3/OAeZQsQ6Zacsg64/+pkof/BNjvu3liD1AB0t3EJo38boOJtbmAH8Xjrw+ZGzLZTtaTrBZiYLE/DMJiERJ8o1a1SP0nN/9v/e79X6RF+uUv/6T2D5/p0fqMw6Sj/J+fG07M8fZrySAuk5gsyDLpljn17nbPF/sb+Vdzew7g56nQnkpwS0lNyLhDVuscEfLlmMAkwx/DtDg5xB/t7hcpSkAAen+NfhQx7xZn6EVRSYeCzSq8ZqDgW7TVQpwfeVk/jE3zScfzedgpIlQy0aVoQt6KnBEhbkkhARGhJAVNA6iOCMZh18K8fzwuOuP/89Kg2Yc8lk8fXB3lGj7oKGtoAwFlwQlox0h5cLvJB5GdTEPBhgMNFAdmIETBpjULsm8QAQWgg2E82GkA9HzbLhGJHdqAlUbTF33qlLrZVe19wDEVVWjjEPRoY60/sdYvyLAwX5i2aZVM+WrY3bZd0X0BTsCBw5Mn7HzCNivtBBioKcud9HN/85hKaq5F88S8Rr1RF/YXKzpjJvh3icoRx6SWyfmIUK30JcZKpquBrgK93a5q5gPQBF3UldCTx7ihRrEPXJ4yreEHlBq2GFihhL5lzAKfLKq2CfPDRjMRqQPCdKGEZwVKpmCpwiEd3eXLaZDJDBlqYIPnylApZbwD7HekNQQZaHYkbvKfc0YfdIuUqcFjQnfrf00LfQMeNpHHOCakf0hZ0HGnX/gb/03tX/+KVI76nb/zX9YfvPqLI2674xG/Nvy6AiGpQHtG15mYmMn7EHFhj3R4POnp6aSDY51xZB8F+BUbFSARNCIl0m4QraSRpOSbRNyJAzfHlGEd40e0BYoZkjShVehX6BfegKBJ9y9xCIjAMq7bgJ7gmX6CO5Vk7iy8FFbmSFLmmf1MXBPTN8AefQp49jmkJKVKLUqgYL9aYoz//Y7++AMEHZjrHMfW+cRc2LFVhcYNtHc18QWQwm+hpH/QRk6oJEzGYf3KoeRZJ8ZDx9ZpeUPKkBKkkLwtFdXQEPKnEFOIoyrJtncbWTk+m8cFsRoK8JN2cqFxDZoplSKlgbzpTDx22GFGp7kWxlqCE6IZmo04OKPniQPUs/wuxACBupzQLnwEDsqcWdNWAzYYcxHxoraA45nE3mV0hZQIUjNFshHBf/bXkKnQPnzozQr9mJMdRx2cZNxUbDjZtruqPWM4S8KfmIHnYiCwT34HJ/4efUh7OA+5Pf8e8dWBQ98z84/QYDaduW764qtEIEMI1bCh6Rl3xS+NDxqKxC5JDNCHfvvdpJubSbUWqNGHwdXoh8ISNXGhV6Ht+WGeihCX5lWNDy9iX5IpGRbmwUcOmN9xuPzmzVFfAw8PZ40fmkHXvh1xqf+8CxuDEgP8RC7yrh0wqgILu74jC42+aeQmNxBIv3m7zSDrFeHn8B9Z0lC6JjQuy9oYQI7FFf81YCUWFmDFR9zMjRu1RHlDxKDwvn9ryAbOxZ5jmG+t1Av7dWhccCyEzDwUESrQGjYvFXunMkPihhp9+wfQNGQkdi3XwrvdiQ3zmXW/wZcudOPJTUa+6E3/LeenaZdMYmCDUjZ+ESFubVcow/UpV4Yu1xCIPCnsoGu/AJeynbTVw5VMIw4wizCtgniMHtr+oPH/547RBlETHHkeVA75SCn95Ht0gTetI0v6IfpW5/YrgHDh4Ri4At6S8wp6mADgckeRhkId3Whx5w0sGDgopwFuBxr4HRh9sEWnjlvbRQf8zJMi8tDAkzz3oBeQCol8gOd5I8I+2epEMuBZkGsFqfsAmw+Lgn5CT/O3LO0ii+vEBSrPD28kuchDjpmMNpCCuMk6M5/sNO1vNO/2KtNOWSdlMZ8iJTEjYoIu5ochYQMV6HmOddx6bDnfsOWWLowPYDmpcfawAo0Y77SP/iFFAqT64ILkaF4YoAfWsgfmzsenox44CzuyVzsztxohIse4qshYnuN9I9Swi6Bb0Wu3QycfElPRxjrgNSBkvQMaEeQVdEQ/MyeHZrDACaO8pdcsioPBTTXPradpAAlEbnQW1iCP4TM6GBbm/W1d8prSldh0nqqy2LZiDuisIU0NRtwStNw2M8ff39/ok49eDIC6LG2RVA0UWDqZb0ITHXfY7Qbed/Dzr44TnNFhmlJ7For7+71evNjr5cvtBSgR5MxCdfBCBTzwgn9mIx30mrLKBs4oygRKKOFWWEySfKAsaEPolUHhcplCXtRqpoQStpMNikUVkiJCSVtlYpx4WdzzhWJCSfMpWVgIDZNmFrQCToFHyUTBpF+owh+7EbBSgUVmk+DNOsbLTd8OGQiSBqzo8V0m03+uPeqvxaQ/X251rpV+Kf9NENgjwz122c9FLkeEpAuQT6BEbvxJI0IJbBi4A6OvDD4vMiuLy5lDts3RTWOwOBjFRQfElZ2aST8Gw/F41PhHvfmq4l9FeIAEQ7NEyjiR9IBXZ9D4oNg4K4d8DZ0WDgNPj496evug5eFJ4sC48BIsHD8WERbzBXlW+jbkMw3DSv0JGgcGlDdSK/Izh8uAlENzp5mhiB8Ht4QfPxHsa28ofk2/r++0r/VX+s/pc73UqHcPMtfeDvSGbC5X+Ew4tSR6gxfI5PoIngb64eTrbQzRQvr+NsqgSWakavytWvsZOGltB8rYKReVohFHJm1c2+mMXc5s2lY2Zp7AbCunq1+YL7CMdqL5InciRUaqZCpNzEIhOxjD9w27rwDobLS7FganeRkGH3jZOEncF8clgo1xQFpyo+nyNE3aMU4K4wGWgzZsUB5lWdA6mjVePk4p/RA7/gNvOPTloNzx9cSXuoVYiwgV6Ap53XclNs7E0ZGPDk8PD3p8+1aPb16PA+OFL3vNE7Ynb/A6clu1kqE0BClQMrFj0YTsUy0jX0mdN5RMRcQmr+0AnRXo5EMxbJaScuQl0//5aPrn1kcdsug/YOL+nopNxBwDIury3NZw8jH6hUpJeOdIS6bsk4gQzZe+WAgndBQ3iCtoLOhSSoAvSiK+IEqiUYqRXGvE5bxB1/ZLalZbnZ4v84Ed/PvQn8cH9J/RBgWX4jnnkiH8eIaIb5avDaPWD4MrLaABzq4iPKgdFYhwSS81SDZyXzFP/g02+v+TX3lJ2b0Qlf5u9/hovWH/7igDOi1uBxWZI+y9S5+NvBuArQ6m+n99/qj/5PVR/9C3bhXYHBcNX82laJ6AMikitSwh1kud+OBnWEhXXnxsy4iQ/VXpExHaxhZyEUvcMqzI6bheiFnPc8634fervNou5Bw6gecUcgqESssWIe6BZ74dmta440xu+PQNmkhl9Z5xR8YPEwhBJ/SDmxdSpr7NmIoIhXx1bIgQzl5qTGjj0chuQGa0huWCRl4BOknfiXX4hsOlF3f7cbhZiGXToEmjD+2T547dTjd8cLq92en2lg0e9bbRExurE5uFlTHpPoqQ+zm1PRfqPS8eWVN8wGDcBZt5TjO4fQXHeYNpFGT1HGA/lVLwWVEtOcan5X0PZfh+N3luA3aVOW6DPfkZmFiTK7ImNMXVEMp8cKlNo63cNOTAnNzqERq+ZK7skRwWdP2fd39Gb3a/AwXp177601oPIf8i4YHN5RPr4BOpDw4am4gIDXl3U9EeuMW+99jMYPvd7CzrBE5RMW5KM3PePCV1oRAXgoxYUR9ykmwpTYikhIl1igTbN2USo4HR0Qv/o2SHSCf+qFQpyTxbsOMFzFzSwrp1xIcHBo51OuGrlTETSpnHhGyGkqmIUEgDRF4UAhkiaBtpyNW265G17si+8MjaZx4LL9AeKxchrwl6IS9yrsSBZd1AXBghSDQezgwAVYinRsZ7pnbRUzBOoGQZumamwmDZYqMBRZlx9wNqo5Y2bg7t2oBGjBjPdY4dHxY7nir70kz36LyYdC3otywLe8Y21mbEkdtLJpSlFblWBHVsLfjgdLHz+MUd86XbmkwvlDCzvLUkMZDDTzvs7rjIDHSVFmh5TzrkQ0anbrAdRh6dEjpTrZqnqoSWZerUF8bAnoOm3VyxTQg0hbh4WFecMOzitNOpI28nNW2nZDdkelk7y5TQrKUMXhOylgzEMTdJMCiF+AEm4qwCScdAFjPyQVlQTvAMJGMsZAaJ1DWvAAAQAElEQVRdQ7UGYzm129VhC8jo2rdh1wadHAdpAhcoUqbQTaoeRwZolEz6wREFFuJrxW6dmt3Dd/QL/9k/z573Mx1f/Lb+0q/9r/TDm78hx6vn/Uas4mR18xp7nw7dgjyTxpwywSsk7+08BxqOzAEeOw0/wUJpnRE8kCEjJSVSIwu5iFC4jhSRiJWuM+8bR/ZzJ8ZLcyVtSf+kfwBO0/aBVJgSOJave85hVbVNFZJT0JQKuU/BT55bdsyFO+yym4qc3+8Kc/ok29h0V+zznm/BliHrUHlLnMHd31Tey6o568h84fn8yJxxIt+wU4XpDXE316KJvGmWEqqRKpkikZBpxT628+PjwjrdMHNHVikjBpBou7b6kkEMANCaUqr4nSyUpLA0xKr5O07d1zyTPmEM/O7EdZV4qClkASAwQczvbDtS22OisbofG56O/xf8cOTA4MCHTucFrdgEEyxlPVx/5qDN80BjfDf6NfbRDYSOTUQfd7HuWaREhkQG+8iR4NRl2Cp4Dx1+xZ/9ub8svgr97MM9a8kOSDo4lhfiZYvrxmvbqiMH8F6LDodFB/JH5nLPN4fDqhMfz722TdOkCT9V/FRKyrQiJG+KLfOKHgt0rV/vbkgVcGfHz67KMtzsZ2ik3K+hZ+/9qip1oTTdmrJNJ885yIujtTJfGpFm8LoWePlw5s3DUW/eHfX6zUHv2Ed67bB+BsLcXexpfXiF4rkI+5GPCEWEeOib17DsoGHcTqNTkg9u+n1Qep8NxShcnlf6LlqvS6tt0BB2xR7eRy7Egn1jHVfqGjAUoX9kbjaiP0Wod5raBlc8arcYIYPAnZhoxMaIraEJ9dzuPwCatdThq8iCVAGAAG5HWYNlMAw/sw9b8McAxvCCL1xvWu7o3hFhAohh+RBiKykihvylVg2epSgjR70+uAL90gC+qxlaJNDhRizy0L/kncAIG/Ac8kqbKcwbVCMYyPoO+c+590C3S8GIhkvRzGAe16LTDwo0aWPsZONne7mbUQ1XdFP9EOjh5veAEB1fQeV9nQldCHS3o5hT84y4NFywO3o523lccTafCXtAlf4yPdqNGhHipnRpc0dK2x1yY0QM/9hHWUL2SwSpfIUfz/DNkugeo28o5KuNdeISq+hpHVx/hbjgWQwkQtKuhszduPDMLCrETeE8YuZwdTJM86hzmyEiJXDpDPkOoDEEISPH6Jhrid/GGOvYcuwDKa+s1Y2PUgvnEus4fzhDoone8vw2aIYkg6iFIGSHfGfmvCfmy0fm+4ensx54t/GeeIUuqNggVEqqMq+VTAUyGgStDp2IoG3iPepGE3NsRDDlrcgLB/IRoaCfIjRA14t2bqShAl2R2M9rmcrLDdKlb0QMEsHYioAP/BfkPHk9Bs6M5xNj+wxYfsuX8K7IlaUMeo4ppis1HvaPQrJ88zzpnvfBjz+6HwfGKal8AJPzIdb1kPM7fHDDGngHz3vsl++YzG3AJw6DvfAcDo0v6qseHgyLHh9XPXJI/PS0yu1HFtqVoLLSWaSSOSALKcFqg1cWwAIkYDwfPNpZTjGLEkMUFvKZzc3MV+AJJ1X6GyYvXlOV06kUlVFfVEc+0DuwNRu8WvTidqdvffICxW/18cu9XvnfTmLB3e8mTaWqRCoaG7kVo5+l9dh1ZqG1Hno86u89POjv6Sf9a/Vev1l2SnhZNkXgViynUGYO3pZnngsviRXZ0DVDERskaQZ12iBJDVLoetmxj4cnFs03+vodh29Pj2zMTmNRbXALcANeBTqJ7M5HxOjuQdMYOAtBsxAkZw7qzgTOiQPlMwNgwZmNAdG9KODczktufzqpMyj0eFBHVz6nq9Gn0b7gv4VAMqykDiiSYddOxpPGCi/7Cyo6IcWCLA3oQGRoQJACiA9GANyUA13IXZ6QpdCZUD5ub/X36rfHPz3x/4lf0vkZQ9sVTmLUJtkALr1luYRsH0LHJqO8CTCwnXXMOc6u0CBECKgTZ+Vm1u7FnW4+fqH7Tz/Sq29/Sx/91Kd69dmnevHJx5r2e14sO7F+4oz9SHrUiYFiezBu1Xms8F3YGK+2I9AsF9xLCeJVStsnNPQg0XZdcrbPFS54V8QgY6j4fzdP2t9w0MPmbUc8uzyTTmzQKuOj1CpDlKIsRY6XBbme8PEDHwcOHPqf8PWYWJhkT3wNOwO/NyX6rfrWjz7X27df6fXrH+ntm68Y7291eHrQ+XRQ4zC5g9v8cQNY+GBxJtaOfHA4Q3eBbiM+bH+PFNRARaxuO2CfZ5/hjEbdSh0JJbB7jBco2891EfmsB0oMnIiQbVgyVUtqxq4/W6Q/RST+Ihv236h7/V4UhaQENzJUgCSf1EbEqM8MRRikkBQRWz2pZFkkESSI5wTYCvZxpe9uKrrF3jfeSM9Fcy2Djy4X2JcciQsmNLLYAmpkn2/zd+GbKZ24XX9JnP0vDK68N6XHE17vOW/t1/KWjiePP//FSR/hh3/0WzssR7fLjTvlik3jrsamd8VHTSsWWCWxoLNjy0hlKcpMRRYgNeooF+r/7OdH/dGXO/29n9zqjq/SLxiH9zd7vbi5obzTvs6asqgzn7NX0MM71qXHJkJTbUmtDPDGQHd6Yi488DL4yBz4BDwyBz4BB+bFI3BmjIwXQeJ4HZsQZF1Xtdag3zXcaMUiJdJGoDYWzuZ266M+cLd5ssObvsxvHaAJc6QiQoH2dOcp8i45/SbQoN+/e6VffvOFPrFi9JMvbG45Og+Dq65NCMWNXc0MMOWk0bY1RFLDbftO2HY3TYwjDgN60bIWnbHVGdcYMJVQb4zJExU+KHDqNUEJG+g77zlvBbFdoJMi2mYrhAMVHql5qrphnjLcshY73TN2/NI+M55qTfBCiYzcugLVo34mY3z3G/1NYz9rP8/yHFhrUbgTcl1ukg7oG1cExQE8KGBOZB1PUZT5B70aPj2xbv4f6r+qtTzqrn2kv+/xn5S2bvJl+9sGbeh8oQFClnQztlvHnOp5rgd1gOWcdxWZq2brP1VVdCvFhCXLQE4GcblMgox+XsAGvmQFpnE7aSeoRqpEgwLk8GEj/j6UdUW3ZaxTyEfaKEeEJvywQ7YbA/uvPZCI3Ri7J/YXyyXWIewAkM2d8I1AAng37NCgtVzWvqF3xwddzxeYW951Qy6p0a+Tb8Z1vm0o5mP8D8F1gpfgm9gz4V1LwYZFO9a+iTgoGbLcSVsEeQB0maV8UXabwWO1IbPBcnvtXrHJyjhADSGWGmVEc08pSejPc9BznyMH5E/HRYYD+8gj4+VEZ7ehvYxeSpCGu8nxVas4hEz5AG/PWuK96X6q8tqyIx5moJYk9gF0moEd7Te7SbfE/R3g/K5O0CmaBn5c8HOUS4Z8OCXmWQ1pNwuEpODPz1Hjh0Fc19Q+uOSNG8yxJVOl5LB1RZ461ZH3nnqqlZgusg579hKFPb71vrCR06Riwg6g0g/9sUEFr2So0MY9xGwY3XZr+Lkhw4L9Txx82bbveKnzf/pueMs7ylvKD7yj+N8CPuCDA/Y/eB4nXlf8Snf5evnDX9Fnf/WfUF9nHb/zF/TXf/1fUb97K8uJWliH+XpZdaaf99IrAeD8yp56WY7sf86sKWc9sU48sn9+x975gTXkCM8z/cxLBAmqwIN533R4gV3YYzm2Om1tQJNTz5NOGwquAOfG8n+FsZgW0LCBWFMimgL/FfIlJP9iG1drs2OM1PmJyjqF5l1ovwdm8pOIA4BxvNsl9fiHDwj7mwJeGbECcXQP8UAuSZHwKPin0rfi04m5G0IRHE42nVkYGsiJoo5p+y5TGnlkmErSNzUhSy3U0+Z4F1cAUigilAbaSpIHL4mFzI4J8Ri6M3PxctpUOFAdYDtgg45PbS/L4XF2Hh9hGvJ3bXwuKXi25YmxaVzn3dc4iDnsZt61FCUKJPJEuNWkuuwXwc9jp5Gu7Hu9P2jQTRwxMw6nqagSvzUDesnYjWcb39zMjO2q/Zjji2Z8MDMuJvAL/emCDQQE/EmpSCAixC1hY2GHLe1CIPYTnXeOFWhaCJjegjrpxHzjueeBA+O3/uUuh/Jn7BIR2C8kxxfxvDIniWKtKZroCz3G1cL4AkWO0QWcE+81Z94dV+ql1ADGYgdkUFB3AZIAxTqZ7gTtAnAPemfk9Jg8IaNpr9hvgS4hjg7EE3IuFxnMj2YZOipLPLhh9rfcsH2W4rnxGXdrDWMEVKi33wzW0WPLaTd9AJRnEkGfoLRBjFLaWIDTD2MlwLOchsbD9BuGbL0N3a88nIIKLQkyigwNOqQlUxmhSCAAbZf7dOKuI5/zrk3aS6ZKSSWpgSo3AVvfCFIgM8B5n48IDebYwvSa5b3KOWQeDeY2ZG84wdAvOEl/04TKMKjr3b6yJ7BP7Tvn0Vwb7T5SqEJT20XnUb7wbtBuI9/BcYuGiAlemt9ItzqyMsBc4xro1BCPIQKQVBcMXS/jGK5lp5TptZEhf6lyssGlDoG28uUZyMk0PDiM/tRvqH6+l59q7q3OeIbRiVrfqKXIuID9GBp+FFdcAOam6H6m5DT8MAS5Aca95FGfKrdSqef0mzkookMbNkd9+9dlfN+dGsi3AQ3ftREH9AJZGzixQAA3UlLtDPW+g0fAPS9QEKoEpaTWKfWgjLsRNwvr4/nwKP8X72fOwPxjxsa7TmeuDeQM4j/gYrCMnXK33J7LWF9Xr83gL8cnPuQf2Kcd1X1GQd+OHnRFQNiFIYQ48iMi5Muir+AtrGlH5iGfkTwyhz7wEfgR8NnkiYnK8xXmGeTc7z1AB1r2XylFTiWkNeFRX1TqpIgURX3jMs6Qs6lZpwt0UoPrOrIZTYP5yCmyqNYqrz/zVFlnARZa77+qU+RweynwBDIdY+Qj3rO/0hsp1U5pNu5kGsD9He/XHCDf3Ow038wqu1ljv1dSFX/u0OmW9K4U3bMXzR999aCvXx/01dcHffnFQT/6/Ek/+OGj/vAHD/re54/64qsDXwfPemTDdrwsMAtB0HCqihSAN2MTDKaabDoC5UKVBbNWqbEBOOL0RzZgXvgXGyekyqK6v5l0cwuwudntivwS4w31jpdDGylthAglQhcELqQOqIUX/bmEPvn4Vr/w3W/pu9/5SN/+qXt96+M9h8Z7DnlmDplQnjPyWHlR9oHCIhauzgFg1/pw0j/y9kvhR/3Zm490vL3Vbq4qGXK02K5Nocbk1DSqkLeMF+E7ZN7PBdxUghPIVKLIkCNPPWkoaBfPkHiuBOTbd+/0wy9+pM+B12/fcDB/YHN2ZgAQJB/oOZWquU7INPOSMCmxQ0fYlcO7Ewd3Bw6bHznce3x8wC8+5DsiZBd7LgUbJ7HBDTa6+XhSdZ6DvpWDZW+Ezgyalc1CQ8kBKOy0kyLF9qQtWudFuOmJ9EHSATX8P4jrtUj4IiJlfWlSB5+Hs+y7OtpKOZ5DLHlQfLd/qV+JH+ivtO/od/q3QA940U6vDgj9pZCT5JEZKoAny4hylQAAEABJREFU78bGYyWGGoc7nUmkE38D0KMz8AYhhXyLy+IMncg4XWg6Q2udJ9WXt7r96Y/08Xd/Sj/1S9/Vz/zRX9R3fvWX9O1f/iV99rO/oN2LVxzkN8bEO715+6h37554eTiy6Wr4AUIwWZHnfGoiDLGRGUqlhGbiYiaOJsYB7AQqetqOXQ0hCSfqQhEBfqqWHGnSt4x8oa5qx8C8vb/Vq1f3esHh9h2D+uZmr5v9TrvdBJ+JMTYpiZHMKillPY/4+C3yfvX2QW/fPY6vaE/EiyfIQzvpaT3qcT3p37sp+uT1az2+/oG++OIP9MWX39NXX/5Ab15/qePTWzVenOQJmQm9Y/OGzVfid3mGNuwhBTZJJfqgqBp+MW4nZjD9wPFL1plNpNMFf/llaUzaTNhnNpk9iupupzJNiloVWQZkJrZIxnHqvzot+vvzrN9C1/84Zz0qNSIHJpmhmqlaCpAqlCMCuUIkAxyfBlxA2fVx7Y7/uqupl6gdeduyluSFverl7Y5Dy0l3+6ob/DtRH3L3zpOUgikMQB7z+RA2JJ7gRfghOZGzIyMuCjw/vLsRRkVsuT4KMCR13kD2+b6UEcGu+Cae2wwge9QF6bO85IfS22PwuuK4ybgmtvSm/81vvtU/8tlOL4hXWXbbGlCAGabYoLJo5SOcgREyysELYtKnlKoECr4q2DGBkkVTKTpF6l/5/Sf9d3/hpX6Jef3TF/f69P5OH98xDm5vxqHxzvHeU8dT19dvVmK8M59LK/P7cgot52A+7cyrix6Y/96+fWIcPwx4/eZR7xjPPjz2/xjgyJx4YiOzcOiwjhhvEEL+MZ90BfIksknQZbyfWPsWxkGj3fHh1GNiXRY14nplXsVEYIcK+iT9w6CQbCsgIraspJCvLjvLv5b/qx9/pl//6geakaXT2mnuONNjCSNSkiLoZRAXbe77DFQlbZmpZ97OZ2FcMK56Rc6JOavqdCp8PwygAw17LqwjJ71+d9AX7Ad8QLLCdGKuCeYyrKIFHa3/wli2vpYt4Fky8F9qnqpudjNjZc8afKOP7oEXAB9yX97vdH87a7+rmqFHFyX0AxBGcz4lVRp2U2GsTfJ/1XN3M+uOfjf7WXtgZl9QEmzml8VzEf6wXIhG71DQlgPIRyiht5UT2+lydfKdtkbamLOaTOsH/fv6N6c/M3C+s/yyfv38J8c8W5mTEhtKAW7nIGXVQjzQE+m7vLd5x8eINw+PeuAjxXHMaakyV+aPWbfosCe/m4vmkuiILNBCNKUkxFSQidDztaJfA/q1hratPeApIFhPsEMUiTmxMSZWZDqzJtk/1mfBKGdi0nmyg1JmaqoFP1XmtVl3N3XADYdPJRpxcdYRHc7nRabXiXWYKVm4GN5mDHSqOmN8Sz0WNK5QOB0PZ34cGvZr2I4Uv1k/A+6nXwxILOLYLRjEaYw0ZLkL80YtBfnr8MtE3vN+wTAGx47xIkPPF1kXE5wVI6zY42qTE/FzJJb944EDh4+eU874zipHhKr3r+YBBHLZtm/ZN37t/1nju5PecWDzyBrmA5IV21tWr/037A93UwpTy/Neramb26Lb8f/SmIjrnW73k3bExFSL5lrljyGOb8f5LWv8/a3H0K0+eXWnj17c6uX9nnFAv3lCrlRBtpmDqZtdGQe3BT0b+oy5CIM2oOMlcQWyhwK/cfctooJySDw1Lvs27OMIRYayFJULVOQzzNNM3My6Q/bb3U53Nzt0mAae6KNwTEqKTp3wU9Fuqtqh44QNKkIaCrid2PZ+4ITdT/gE82mBP2GnAy907zgY/uLNUd/74lHfB37w5UGff/mkH/GO8oXfVWh7/fbI3uzIvLVogQZk9dnv/nG9+N0/IV9f/8pv6Ht/12/oFXZ/gf3v9kW7KYQVGLNNR3x/YgNnOPPVcfuntxjDDw+87wCsFW/YS/mw+gFfj5dKBF2Jo+4gQYeVuf9wOLDe8DLMh3TvfRptxvH4W9gPreAZ3/NlR8fWQm47sJ74wHsZ832TrRdaR1rwnW1lu83E0p65Y4evd/h8nkN7xuvtTejuTsRW17zrmqameZZm8Gb2Kjv03ZPOu6pK/yAge6QQX+tCdDBnZFb6zbxjzJqnWbUWCT/6Ha0NGVJ79oqT++M/VJEUKvYndZbNMGHXkhJd5XTiceN24rRCkq70EXKEKn2N10eMbnonc09hRquklZeY4MOVY/g8fNR1ZF47knfZNu7YddgqVmy50r7ig5W9wMoctjJHL2KyUXEspphz4ZtFFf0LsqVT7JEIkiE5ZgXfpoX9w5HXpyf1vmieq17c3zJ2d7IdJ+y/d/zfzrq/3dG20z1j8wVwR90NtvLHnf1u0kzfafDSsEvAKOAZtShLwRYpihJ2Xhm74z8xZi9y9pjgEOPI+/aJGFmJOSmQRyLc0K/pgfHx5t2Z9fpMXWccFu12rAc46Il9z5E5vLUGj1ALjXh/NF0ObEExS/qt2OuoA7i2K2FIXIj9QYPHSnsfPBMhI0IRADrUKTTDy2lJKSw/QXU4Wi78cAAGr6YF2bu4ImXdFWAbqGoI0nun98AY6ZajcdxdQTqAPkEJd1Ijcnq+XJ+jnSroNfQ2LMTQCjTiTGpulBUyjSsglQyDBhiBnJmhASFFxABdriEtPIbcpKY36pAe4htW1xZOCuIv5TFca5XXrpKF8VGgn4rIrRd0mm1hIB+SMpNxUi6QKiWlECHd2cM1s6UY2uK4DNoeV0m/QmxFhCJCUshJRDgLP/pjnxXwnGTbNPIr67FBYEACus51ue5MbJ6ZmAcQgGcCxbCsixbG4Yp9r/YYqXx1ZGxD3pXY2GBl7mnU9yETZkYvqTBHlBLKIpm3RbUBmSq1XYEwgFIxwHldrk7bFagie/XtN7CwK6oNXGfB5N4wtidF7i3//umcgY50R6cLDlGMLDCjNkzQSIB1Sh6lJLoAsUFJ0gGhpD0ixK3xCEmAyxGhCOAZhzzlNGSoJDYgpVah99dmd+TDF81xBDht9q1h+Lfhz4ZPSPHbQt3wn9spOxZQR7CyuhvAwupBFr9RZZWpk0IJYskg9nKL06moWj4Zr6ubPmuiD4iPD285a/hKT2++1OHta53evdHKwXFf/JPBhrs7FA0iFQS4Yeq5fgVnPR109oHz4R3veE/QPiNPAzqIG77ck6J1cD4iSDZwNSaRYSEej+wXHpljH5hj33I+9o4502Xv5Qh3NSNacYhBAcoxwMzse6dUyDGaJZWlbpCFanDpGxcQenToNfgaOmm3zUnXAX3wA02gybLanyVT027W7Y3XnxvWoAvcben+ds+cP2tmTziZP/iC+xVCH1wQtX8bfBt+WYEFRQ0ff3Kvj4A79po73tnq7U4TNAvr1FwK+8vUzTSx39vr5YsXys+/ftRXvFh/+dWTvmRj9sWPDvohh8bf58D4+z980JccGL9lcXpkkTqwgJ2ZNFY061atdAwlFQa9J6yJzcDE4K+U4SEvKp0RfKLPAw7yy9WC0ErRhiAssLdssPeXjc2OTcYOYffAVKsKzogIJYFZspAyycLbipqfN9Q//0c+1Xe/zYHxt+70rY93+ugeI+92vJzNKhwYq02cfRWtHCZ0Dhp+lsPW/8bhK/2FU9W/FzeK3aw7jLSbqxJe1gtf28+bAzE2tyqyeDPgF9ndVFUyFIFskQo4RRT61wskaSpGG3iSLPM7NqM/5LD48y9/pK/fcGDMZvPMJmG1TQS+dSxVFd3rPGtCj6lOSuodRAuT9YnB84QO/ndlH6H3xIvqmYHpIAxso+cD45MKA6EyIALbr8CZzcGCL0bw4L9mQNlnnZFTlAcdZDqTPwAPwBF9F4JoOzBGv0Re9Ld2NG9jCEMlNMJwabvh8OiP6ff0sj/pP2rf1bu+k8W0Pu43gA50lUjppoBXRqhkUtXlIB8bKjaNDvoOgQGMMtMx8wg6D2xKl/oG8RUdV2F/mvtcNb28091PfaSPvvvT+uwXLgfGv8KB8S/9sj77uV/U7u4lG6xVr18/6C0vDW8fDvKmamGAIQ6UxMTbdeLFZmXAt8umqJTUDP3drqowDjI0pOnwtxyIQk7CzUpwB2DPQr5kDl1rKbQVzfj97v5WLzgwvie9vdnrhhc0v1Tud5N2jI86TcRkVWSRIoTKbJwXvSUeXr95Jx9gPHIo9kRsPC0nPTHxHtazDA8cBv8OB7A/94M/1JdfGr6vr774od58zYT++E7dB8bginjrXkyYYFb0tw0WJtvVgN7iKiiK+Da6OniNuGkIY70d154vTt5wYKuFPmfgRIwe2FQ6j8JyrBfHeanYpygguIfur7KB/6/1Jz2g479f9noXZdjQttwyoEdowm6GkqmknMgVEcoMm0YIR8y1kfKgLpywgZEQV4PeqBFkuxoVlTnsdp70kg9a98xRhhtewiZ8C2kjgnvpROI4/HEYhKFF8/MdipHfniN7ebyv6RecS8Nz8h7jUtUv6TVx+SfBtf3DdODxGPKRjrYtNR/DqLo+wPP/BPM//PKo/8HP3WvCtkNMpwkS87x44Wv4bB3/zMtZznfKrs+SqrWoAFkKvikqpMX1pHvi+UlV/+oPVv0TP3Wrb7241yccGH/Ex7xXtze6380sXlV4mEOtzsecBVjFvoNNRBKqyYtiMi7FB55V7zjcecO69oYx/DVj+c2bBz1wAPDE4d7h6QCNo87MvWfGRfOc2BY1Yr0Tn3ZsRCAf8YghGnF9Op+gvxAzDbc2NV5GFvAX2lbAOJ15iW7ohpTYJYLOQMSW6pLSJGoA7M1YEfBYJv0Bc88vvftaNKizG+lu5tEBV0akBgn56oh5jek+6pN2Q0RQDjlfsqgmemDbtlZsVbFRiu+3ejp25oxVR+bVRyreYK8vvn6nd8wbnjMrc1ngnwYn67ks61jHVtJN11DJlP26m4pumZte3O716u5WH73Yy//Vz0cvdnp5t+MFe+bAqWpm/JQQsklBhGzQKXfkDHxcdMtL+d3NzCZlg9v9rD3+97yX6NOw8yZL08K8slLuMs1UYtwAMimTFphl2eqFHhh28PJhgsuNCcC0zsxp/1H7j/Qf7v4tKEm/evgH9LPt70S3io4x6nATcda04vcGww69E3HxQBC+fXjCnmeW36aG/W2TG3TYo4thN1VoFQWCcaO7yEti3CCqYmNBXHXodyGWRdXzBUKEkUIO0Sb3Mr0ZKYj/VTp7nsU3Z9Ym62TbGFaIdQhFJC+wRd5f3SOb57S7m9QNh1Bi7HquPjImTsTDOmKaXsSeucJEiDpkokr2/4oROg0GfXiNDn4YtgbHcMOADdvZfisyNQhBQiLWE30igqdzALIm5YiixGClpCrrw4wdDRPzSKU+FbQbikrSj7IuF90VqQHmtzpWgAVfn7HRkXXIv9h74rDjyKEU54fD7orAVxV+Cc2iUNGBPm/4AP81B5VvmFv8C1j/2vUEnTN6ITjrciF2q6ZdoZ8EGc2TOHRL3d5V3d1N24mPUo0AABAASURBVDjYV+2m1Mwas5uL9rsqr+23+51uiPX7W8YQm/dP2Kt88vKG8bQf/Yw30w/V5dRl98c0yL2wTwKwr+0qrlAgVkik0sVLuNTloM7+NNCk0FZrmyd2LDAxeOxU23yuyDnrhnF4ZxkBx7RxOoqa7ICQ3GdmnFvGiQOmyTJTrozFUoQonXlo1XG8T3StazCOQ0cC+4id/evJL18f9f0fPQGP+sGXj/qc95MfcWD85ZuD3OYD4zcc3Hvecqx++6/+Y5p/+HdAXPrer/0Zvf75v6h71utX2P3eH0b2OWwmlD2xrzkyVk6MlWVdkeOkI2PYe+oH9tT+sPiGdeMtH9DePBw5oDsyXy7I2Bh7XZt9G+8UJ53od3h60sI+q7Nn6qwLDXC8eW55BiTrndkOOKPjkY/7Rw6qF9YfcTipcVi8Ksn7F7gVO9luBttxP6d2HNRNIw3d3Egsj7ol3XFgXKs0MY4ncHaOL+adHXrvsUFlbs5SBGs1/L5g505aGE9TnYnFmT3npGmaJHx/ZlAynajgtxtozMSo8DHdaJcKfpzw55ANeexr1wU60l1u28HT7ZUYT3QppBNQiAd/SOlIYlsxkRCjTYX5J3MlXRXYwuup57Ajc9GBsXlkjC74yvXCvsZJDoxX6o58uBnvp7zfnIiplTEp5pckuGGpGqkECoIkUEpRSVEXQi2JfM+GRAtr/In9/pPsw4lxfMdHz5vbHbE/aZ4rdi+6u504KJ51/2I//unGez6I3t7OrH8VvCKPyXk3qeLEzBg8IkhhmllUseuE/Qp8hZxj/8EeZGU+Wjz/os8BOLJHbhg9FEYb8XdEv8fHRa+Zg97wXr7gqxk++6liyqYn5ijHVseGFeXtc4+ph6dVJ+LOMSiuBX4H1nnDmffidQn5F8BnDpVPyLHCVxgmImQdEIFUKiWwQ2giVGAr/yreuAdkfXjqejw07LfKPwqxbE1c0ABRkemCLANqk0r98kcD91Yi83yHQgmExBPoXdsVlEMZIRkkNdpW5r+FMeTU0JibO/UBCF5mGqT0kuluIIX/oJORSuSMAdSGtsv9AdPymO4XupvEPN0GXd/C6KFUyVS1v4FSigymbR4REEYV07KMjf7iigiVTGXJkY4+5AP5Bi7rl+jnsukYjGOoOKSAm/SPCNGFOxSxAd2GjQYd7OSx1BhL1/KwTV5w0W+F1zLmyIVxATBnnokbr58Lbdsc17USg5bfKmCJwddpg0YDrxFL3QCecUISIgKJfQzBuE/lkFNSiMsUSEYheF4hR3740s1XsHIfgus/KJuv7eZqQ/AIKOkbQIk+IY3aIY+2a5Pmg0aqHUck4976xNBh+CTQp1whNPxCOQqYKZkBKCMdD6ojxkMRcYHRIuNlhgaIK4BxI881vSjYsfkA/LsyN24+bKyxTZufnV+ZSxYt9iU49lOnf8dAoe2PrCC1AWxovnJSBDiGTJUsqqVqqhN5FKO+M7hX0+bc4XQ86HA9MH79lY5vv9KZ8sK62WlPmCTMDLanwb7tjpV1YU9zZl46ajk+cmj8TuuJufmyzlq4IRfjDRJ0C/lPPBWbLCNP2bo5ThdkOzK/PRwXeQ/nD/9vmUsfOR/b5j3bCVImjN7yFYLCBmKVoCi5Bh6B/gXda52V5BVbqy6XydjuK/5ogP1hGHWMiRV5GkgNBUhkP7hrKcm6POmGBf6bwFnQ3Q31HBjv95rmHetJ3XjTMRQ8uZHdOQNE1bFnw9cra8AWFysffBZ9/PGLAfevbrW7v1W92avMszyXVMtQq26nonvqX764Y38C4TML7ImvzmPze02pW1DIvrDwdS4IVzSzgShTKPCHrGFIAWQRQZNjsdxNqfTAYMEWhtDlwjYEbSd4qYVvKJgoACa6HULNU2VTZ5igVVQROBNaMOCmXHXLZvrjV/d69eJWt2yMJg6tYUewhjJy0D+xyTh580C6ADYSDfqHz1/rV/tB//p6q7+8Tkx0jUHTxmR4ZCE+ug+BtDBJNgJZBEdDx4YOhQE7w2jvjdiusmgmMqYq8kUEmgAhkZH8cF7bdc06UM5Mul6k3z0+6DVfWx7YbJ4ZXAEd0Q+/IlfHtAbBuashy2pnAwsT8Ip8K3SWAWc1ZA8g0bXQXgmKAqEARqDQ3zQMDsgOVV0u3AAvF5xzuvHs9Fngd2QjfORN6givg8s4cYWuA37QptyxkYlYzyuYymfxRn+Xfl9f9Jf6y/07OvRpY/Dhkw7cwoSj1lKY3kipcbqJO3KQ7by4ArQlnQqQscUIVYjRtSLTGTgBC5X+avLiWx/p1bc/1f23Xun2o5faMzgmBmOZd5p2e0372wFl3tMjB51mPbHn6omLhXUd+SbIAlixg3oBm2Ad+FRwC5m6Yoh+xR/0xg5KyowtZjMVEapT1Z5D4Zcvb3XPy+It+f1u0sS4q4yPBEeCHgNyo5sUK/SD8dTZDJ7Re5U/0ISbgmZt14oAZ2LmRFwYzozx36T9JfHysxyIn/gIcWQiPh6fdOYlxrHlyaWhbzfQvwH2t9QlZIkMha5XiCrA8vUxpo7E44mJ+cw8Ylg9l2AkMKTgBjAydlzVkG2j34Tl9V02fP/46a3ue9N/MN3qt8tOYlHKUpTYq5RUlqICREARuh1ccSVyGSJC3ArqIkIRV6CCmy5mjzZdCm76wZyM5DTBryXGGN+xud9PRTsmzynD6BoXXSHgexTHw4RHDfExKngEMO4tE+8pjNoPHyb5vhzvsyP34+VR+f7hZoNrfhJciF+Sn4RB3Xu5t+n7m9j/4euz7pj//+lv32ioceVHakyDrtco+EGj67Bp0MmQmZrw6Z7F6W7PgQgL0gvG4+8zL7/mAOFP3q0j1MRlk5qK0+E06iLsd+nEy+SBl6GHx5VD4rPePpx5aTnxwnJiTBxJgRHfRx3OR5044Dsxn4051OOaudcv7Y75lfmtMc7bYISUkYorKIY8K+NhAVbHM+O9E3eO3Ubq/Og6HhIiKv0AMoMyIOSWSfWrKpS46fOD3a1eLAf9/OMb0eUboHAf411Ssg6zzrg0fyHL+xaQ6XC1WaOtZGo3Txz47LSbJlVsn+iGKthk1ZlMg6b9Mk8VvEn3tzvW2Il+VRPxP4CxUGuhvyFJEz8Coy5VUmJYagJvNxf6lstaGdSFCvWFF1lYy1dHb6cRIbpqXKNuSC+qUbMzt3V53jozh52ZL07MXUcDc4zzrl/RYcUvK+lCar1RHZJ90KnwnaccMt2wd9jP1itpCyX+Mfyb+X/X7+3/snz9sa//lO6W7d/YtxxZQhU71FpV0SNrUST9QbZXg/1CIG2QWq+VmGj2D/I4Dxr7HalkDn4lQu4d4uoAfRsCj3mXvGsQC/k0QCCarqF582ngwGklbseGFLutS5PLi1OgmT/QoTv6gePU+Av9bLsTa7vxXC/LBNMMJCMPutzW6N8odOQiy5McZTJCLATkRq9CP/dN8oaI0apxgW8eBsdq0DNosOpbXSgCoG9E0BKKyzMuOUjQ1T2kyJB9EuFW1xk0Luess225Yv+SqVLQiT4C30jWgyY1YsV0g8oI8MApQIRrYGclQcbc2ALK3BGhNE1iaiIOJuKhjHwS50nMV/ayRVGIhtG3Md6bIqUIjYsa4rppwQ8d4pDTnjFjoBtyLbwsrfizCUQFchTkqiVFAr2u4RPizAQ77bajU5eDHgnRBDmjiF7UoA/Kut+KXCux0ejvfqYfdLR8TgV2UsiR0jvJoQBVEKGVfAFqFm0QKuYCQmQoAcs6laA9RCKqRn2QMTRkcPwZHLP2hesMK224Bh1l9YEuQlVnKk/sYU7Edz691M//lf+W9OY70t3n+v6f+Jd0/JnfEiLoyCHWWw6VH3ghfMe6cGBv39C9MkF5/BqnEQALa8CRtsenE4fDZ73l0O2BD2gH+i/MMWdwzmPOWXT22sEasrKWrGPsnYefOnsWNqYKfGDjdNaRTt46FuIjzYxyx9bNNgfWQfM8PjQd4H2FE3uwBUU7MRGSSkklNJRJyRwSSsksk+qmCwRNSQyOOZoYyioFh7A+nJ04SL69rXyAm3R7M+kG2PsdxvimTV/L3KDYxV9Inq9O6O0PJU7XUU+bwCT+SYZPZ+TyPHqzm3S7r2Pd2LHOTFNFbu9Pi1b/M1JsxE/2mfeDS8OOTQvlho+58XHHjm3EOi5SZChLgUYOSIKHKtnGHTnbxY6ex87Y6cQY8n7zgB+991yQnQGCDSShj00XpNzarqA6lBD12N3vimyTPe+3e/SYKbu+MqbrlGMfPnE4XiwH75xp22KTAMynI0NDBqeuS+rDuNgna1WUIgkIt5INgDsiFJGMi1QBv4Bv3pZhhwyBfNYVtDGv3PCh5uZmxtazbngXrVmgwo0RE6QKjY4Bnzhw/oqPKw/EsvdINIuQAxr+6IgMuBuVZ+L/RFz73fRMvNsvhhU/rYw1yMl2Ko4VIDJUp6J5V3VzN488UaGVw+5GTDf6oL6mKXVzO+nmbtKe+Jux7eTYREYpLneQi5HfHuRlajxouYSaCyY5wAVjGQTOloqrExn04KYgmrgpcI+OTgVtp4D1osgNBWxHZrMLDV47BoDnerkdiAiyQZWBhNs5quUU6mr0b9h1AHn7w22ZGjgdYTrxK66IUEQqwukGFFSwMVVgcCNDh07DiabtPLXjNi2E5u4a7fDtBvBhA6lQwjgi5Mt9IecmFxGXfsiyMl5W+jmGG7G84sNRps103W/jLTk1mAUibXRMHxYh/sjz3Op5drgZSISgW0J9AKCL4NdIQ+8vhLwWI645NztvSApOryBPDYMMOX3jMoorBh0XDK5AHKSxbgayo3K89ziHDE4uI5asKwxkn5E1eJpiRJBPhX1niHjfaHwbzN2darvAoI+UA9+pFHmBkEajfvIVEYoIzEcHoQt0+/BXez/GqaNp3BEbPgn9RpU7qeH3Djht9O/XPiBGuI8GPjltIJHxLZo3kEmhXFuYwxfm9pPOHBYvnCksXs84HF4M5P2RdeG8oXkdZQ1tvId15k46Eh7sdcwfGLJQ3wzQbcSlZeuWEXs2oA+8Tr+NPxIgyfWOa2akbgN94DpuF3Q+ss4+cFj8wPpreHw66sg8thph9Ar082yeiOd160z7ifXrxN5sGXWmGQHe8GGIDgMigmzI469EETn5Mv4GlttSiTbjalzW6VrrCloUwTNj0MpIlTQEacj0I0K+3BeHqqGb7bYwh1vPdYzvTly0IXOj3AF3M1TOwOYXL7T7+JXmj1+qvHqh5IA4eC9nglfsZ5W7W2INPn7Z8gJrIy0YqgHeMOAChImxWHpx2LOQ7pn05zkVhVa07jjNA6pAp7JA7FhEZhYFL1xg0IoaEYowltDFQtOLuFAPBMjxwuk+u7myya6aWGBLKfA2JCmgoL7oBUJ/+slH+vjV3dicpBYmCoghCzbCkY2N4lmHpzNf/wEC4tV60D97/ALe0v8j7vQVwgezQkfPMwHrX5Ae+eL/xCaqHgb8AAAQAElEQVTRwbJ40YNYg2b3EkQaOGtmE3SDjHv025Of0begeKIb4kk80NSJRF7UR7gm5Asyw2FHBop/yfD111/rHQfHCwNCBEBT0N7lw077wvwRg7oVaDjaqaHJ/jrjcPuus8gnG6XKId3EhmxqUiXizLWLP/IOpAEuIwy15Mh84wZx1NKKsA25vEE+Ho8ctpz1hF0O8DxR3xm0zYCADejgm1Sgg//Tsp/tn+sX1h/ob+ZP6w/7S6wYblYE6TOMqp/4GJJAk1s4WPQi6QPElVSUSHmwJPQiqKC+If9CpwWZTgAfzjXd3ejlT3+iT3/mW3r12ce644PDTBzVeVZkUZRZOe1UOCzOUuU6SEGpM7msxE0ftm9MWCu6D32JHdggVwzo2LyxAV6BTlwrAhKhRr61LkNnEe7IBGFFSplxgdQ0Fd3e7vTy5f2I8Rvyu90kjwXjKeRugpRaC/IQiKoG/TMyedPnMZtUF14EKlCITdHRvAcOeAvyLchxbl3/3r7oV4n7HfF44lDtDCxsHBf8vDLReFIZAG439C5f5pHILmCr8TMUgVxkF/oficcj8XjiQMcxajoIrYAA3WTRwFa3TPDsjMN7FoU/3p70X1qe9Bene/3N6UaHnKSLTyJThiypSr6QKgIb4B/kE1dAPGmjmhJ3yCiKlHTJOxWXY9YqUa2IUNDXIFJDRqhkaq5Fe/yzZ96zXTOksDJAB3xrXDSQmiYJN8bgud0hyGk8wgkPbZflINC4qcOfrv2wpxQafSXSkGQwhkHb5SpyIxkPCj/h7qPvpaE79eMKW4whCJmtzqSYKp97rSj7L//ug/74Rzt9l5cABqQMxqaTNDCDp8GlLXWuU6vLlSg016rb3Y4X2T1fMG/0inG652Xzz71N/REmsZ+flm3cMbgcw1sMSgmdkjnYLcTpE3O9X4zecDjw5t1RD8zjBz50nfkSfWaTclqOOnIQe/JmhVhfeEFa2nnEXmOzslJeib+FuF2Jxw4/i2kZM1JhyDLMsjL/+aXKacPR3FiEKCCzlTtdDSQhRYYSiAhFEDWB2DSDTj9RcAUp9xqpv/byM/3i2y/0MTJHxOjDg9YA1zcppS5oQWTYBJl6a8jXRwsPbvCIJQ8LQ8mUbXvHvLLfzZqnKo8Tt52w4Zk5QZGapkluN96Lu51ub2bt95N2u6od697E+jcxFgaUoomxcYVaQrBR8DJdi+CR2hmXuajSVq5AObHJFjeWWQpJEX5iS3RpQLd+NHstXJDxxDp3NPCRwPOK55frAYF9suA74y2e4wD36/YlAZwpWYaZMbxHl7uLXtYjSyK3IUilf333Z3SYPlfps3799T8+7BoRKqXI9pnRqWK/53kWfSr6lOzMaytq2RerFmQ+4xuvRQv2pRb6CZ2U56+IuOhsv0oNZzT0Nn4nT7NyyGY8bZdtgp7dsUrcLsTtSup+nbaGvot5uh08buhutE2z0ea14Ej7sB+b4wPztOWUQgnTiFRisIhQg+aCLCspKrCOS7hEjTrz20rXfqT0c99M54GQIKPr5T6QGsWI942uozT4J/URgQy69A14AjA238WCSKMtoyj4o2n4ieihhFRUIKLOELb8JVMlN8hCD+hD9FmPkOSqJBORQ44QPEFq+MR20LhSQXuJolpTU/W4ICWuphpKYJpSO9bWeVdkmgsxe8Lejkckk6Fjyc6h4nX+Wdin+pelHmczH+SkVd6Tno5nXkzOzINt9EN0OY7TJeQavkdH1EXSAKBOgVuRIfuiZKpkjrwFsg+s0+r+xIPzjg13DkkGPzNCEakI0gwJGhRACzV4hoSdUlMpqllGvoBXwE/AqcsVO9WSyBAKaZCpJUbZvLcxvcjjtxG/aKBxhZ9+pBS8tDGfwVYMK3C7Pn74Zf3R3/0X1E/3Wr79l/T7/+C/In36he45oAq6+VdDX70+6qs3R/kXyY+sE42g2OGruRb4wwl+Z/bMnkceaDf4l0cPHLgd8MniPR8M7R/PMWfGy9lryPmghTWlscb0zlqCv4J5xge0wrebHlKip/V36nbBT9i9sddZGLdn/HvgJfXp8aBHUsOR9WuBx2ra0ApoZCmKwAYKOfxXbNE4iG3ddYIRN3iFmKvM06DjJ+aiWJmHg71l1f39NOCO9IZ3Occn4SvL1R2L6Np7ox/R2btOxMYj+zfPFQsyw4W2pnbBsU5jPoXWLe+Fd7fztl6wRti+GQXpU2f2q5hSpyM0Dytp0xmbrszRC/7g1spjWbs8DzUYlSyapqoJP1WUqcRPZiArrcjWwffcttKnQWdlfJ0YZ8fLvnOhLPACia1fEhDcCmiPegaIy5mpaSqseXXYyDrc3c0a9rEdQ8R3aGJcz+A5TbQKbCCgY6OGIA1+C/5sw4arBE7ir/TetVYJW0hpaeSr025hIkIlU8V6TlU74GY3I8uMTJNqCTlmLf88T+yTdnqBnV8i4/3thG+LxRj2ywzN2N50n4jlH331qDdvTzqxXsrxgj1s4wVfcgsTCDMSx8uYa47sw0/ocB66rNrSpk6/yFSWooRHBDLXot3NpLsXOzmOBLUF+9sPXmPENTHObu+rbl9U3TAm93dVE/FZmA8ggZihiBAPSU41LkSVqLd84nJqIHu5Q9e/S8VIOjJY1vGjmZAieMgwWiwiuug5Ra2tDE4I38CkUbnapxiG+9IumVTyCF3/trqQrxi14okI9OnM14Ym26MTJ2aaKa6mTow0O4BSRAybZm40/CSriFREyBciaYNOipAU+gWokGnZ5k47QlsHA9gSJCJCcaFHb12viKA7WMjSkGkljhd0XxhTK3WDB/RgBd7WC2wN2hAa9VR3hXwLetyiJKfiMr51t12cdtfRkXurMiIQEfIfzUYbiVwTGldEuAQICInnM0A0Rllcl5yDyEB9BzSAZ2hcnaf1sxBDFiqcukzTBzKMEr1BcNZIBvKXGnLcV/lwXmBrUdaFF62X2z0MFJ0YQIoIcStTCkOQXkES2SHPQJevPuqChoSfYdTiqzagqeE/w1XHoIch6RQwcWow4U582qcD3P+iH6iKoBdg3AjyZhQStyjq/YWnTYc4auuJj0esjxwYn4GFj6uNtWzlXcxr5+n8xDndEThpZc5pBt7DOmuQoLHJBD3r4HpodgNtlpUW2PJEzg60D8DlTuuP31sdfWjY8mLOlE4sTI+stw8cGL97PPKx+KgDa8jCOJDQEltFVom85wWvzSfOw07sA068Y7rOPCNCEYZUpNNwl5HPTOZ34FpPkLmPgay+cSFcxwcDLo1UCRVtlgEZwWyVGnSzKCMHb8HSNJvthr0896zM5ys6Om3YsjHG+2h3jHToQp0751k7Don3n36qifPVysFxvrgXC6FW1p0+75S3PjDOGIaDBmkn0DppGzCEpL0wwU9AZQGYWESTPDKjDos3Twua4NUSYwEzbqZoQRKUEMjhCgX0qacbvicT1IQqbXOto++OBW82sHBW+JRMZUlVYJ4mNjw3+vSTl3r54k575OGzNEqzQNvIJCsbkRMOP+DQBUP9+vmd/uHTG/2l2OvfLvfyC8TYQCBvZ9FeWBxPp4WvBmcWzbNO9Dtj5GZ6CNlJGylisGlIeNYLFBb3MuSKiKEHDw3wI3S5nAlqAntIDaOOIH161NdvX+vx8VEnBgzVtAm7g4N9VvgO59NgWVZkWJnI7fAVpw9A9sYiLcC/MPaBcaGu0j/pH5ifLFr2C29hKyqhaeFcS2m0uRx+AObrtoUAOyPb8XjSkfQA3yOwbTg68jb6Ou2k7ijd66Bf67+nvRb9pfIL+rrfCuXlK+LKwaX38Fx7yVxlsuzuGzwCdIMZBfI7n9ArmUoDOKAgU+eFgg0p9lqYgBYQJzZY95++0IvPPtLtxy80v7hVZVOmklqxKTdkCdisEgNQ0FVADT4NOs2DjwnEsdJAbuQbbTSBxM3CBAobrzboOa9BIGQcj60B7oNyEQHrJHYKkCrIMc8zm+29XhDXd3d7xulOHge1FkWEEBBafdBf8G1nE04i011gaP90PB2oUdjcJjYJCu7qviubasJaC/LjQuKs69ibfnOSfpUXlTOT+okD47NfVIinlXE09IRJp8/QF9mFKJGhBMhuclFvPq7rMFuxz4mxdz43naGzwttyGtl9EmTjOt9p6MTW381HnX+Qw+LXSv375VYPgSLk5TSqlNghU5nwDqCkCvmQsEFXQxfEoD2BEE2KiA0oRGx5jasjpTTiHJ+4KmEXAQ6pgDCEnFWl/66mDBNznPlCeLSFOxvM3OkFTHtkLwhbEooPK0d+e3zY/Zq/phvG1tN5xHTykwE0bl0Y6cPrm/TcQs12b/a4PN0ygLZRtT200Qx5TP3ZHz3pv/2dO2GaS71kNM85YjzIfbcONGy35YoIJZ085++miY9+O93v97q/uRmwp67T71/8YeiPzk270IjV1XH47KtQKamIYPrnJZMXogMvok/jl8aLjsznZ+auhY3LmU3KybFNXJ/IH4g1pyvz5Goc0oW6M/G6cvi2OF4dk+YF/Uj4IC9RJV+N+sZ4axecTqV9PQClu+PQldRHxJAxwil0SKlmlA5TXR6uIes+0F6CQ+NXn+lX3n6pAt8I+ioG0gWFuB3FkQ45rrLQnxspaKff/4+xP/25JcvS+7BnrR3DOe9wp8zKqmpWNSk22eLQpNicJYqU1ZRNSYRsQAIMW98Mf/EfJMAfDUgwQFswSZkCJYhyE5IgiLJaNNlNdbOLbHWxqoec8977DmeKiO3fs+Oc996sKhqON1bsac177SF2nLxZoXN5wXelFG3GHh+PzC2Dxr6X5xaBc2S82r+BvL7vOBju6ZdBV3xV3nJYvBk7Daz7vaFP9UBXUoWx0OEf5w0JvdfWQINMqXM7c1FHPehqUKSkPlJCRflyGuBEhIKKitIVnQ3N38w/Ezoe6asTc9OJ9MjccuQw4wKnVr/ONyf60DBBZ7vMz/oUZHfoM2LHZuyxs6jvigr6WKdEwUSPfT7qb1//dWuiF9O39Mfv/7JQDbxc8fFRQmf8kqkCDYlgo3DvOj7QYUbPiXRCd4ObzMc+y4COQoEidL6wm66UD0Css+thLdAkF/BrNVRpJs5mJvKJuF1IXV5os72W6YMXqmUfgirzMzgWJvSyvw74bH/ZK6GnuBKBJYVNFCzYsugLbrgjnXLjSTMlnlpV45ngR4bMIzNJU0E5IuTL+JiILi4FFCvAmDoYt+pQQmMQGL7li2bTt3iAgKIiQu63AJ8R1GqNY3C5+QS7vB65ry46ZZRGKy77xPZA3OrSPIVeYQ5wwnD7zPJAl2U51jviaCAG+i7Vsw/tS8i6lAx5fIwcjHjMRARr7qIJXy/EQaUzDDOOsF4TnTQx78zMRYkS7M0Zl+SQe+KF5MTeyxt+9zGLnGDX4kzgum6G50zQrH6RQwxYtY2wTlJmAqGS9Ad14qrIt90XWlMGPGlS8EggIlo+ghRIbPN8SBP95Wc0nl3pGOuptVWTxAAAEABJREFULksrGyfBj5Q6/DIAHf5q9CH0j4bnMmqwR5h1II4nbHH5rL2E9JVPyDwVgQtCuFB/8PFf1s989Vfl6/Nv/6K+9wf/ppb+iO9D222humq3P7WDYh+a3d1P2h1mVdamcegY+6m0ggizD/e0+UC5AYfF/oXm8azTzHj2eDrybnBsa8VBJz4+er2YeRGu7DOF73xYbKjk15ipsojoCmlI3BXljb+43+nzA2vVjhfWHbr64Hi/23OgetQJOcaptUIHIYwquq8/hhA+A+YQYcVRtehzCYNkn2bBRyzEC4fSQp59v+UDxtW2l3/wsyF1bLaYhayCM6PPCZjJW/+5VnhX7ZljD/RLixPbRf0CjvlmisPUog3+vBoH3VwNrBmdRubWjjmylJSUzFXJGBDvObUBblXbixLjZrXAcyY/E8czKUQKbOgYWx2+653Cy/IMzY9Nl0VLo1k0oeM6p034bpbHmsCJkEpZwbRh5rjUiSEz1BObHq+bsdOGw++t/UO+Q4fEBNN7TPd8yHEZElTg7QTlK/KbDvSl42EhrcQLPaCANrtOpesVjBG5QtYKwGayChSKCGUWZRSVrqjvC+tvaWtuQdiCjCAdaLvaDnxgN/S6xs89vsFM2W0RoUvZ8et/ZvLuwe9usywOF8n+XUC2z8Xleq8XB8c2sTjRMY73BsTDgi3GiQh0XYGMEkf09Pu4HdWhQ8BrYV1ZmG8r667LfZ/aXnXyYfFI2uPbbijQuhUwT4UiVqjCayEuUp6+qx9nsB6VMbAWjWhYS34at9oZLgCwlYEsDudZweB+QnFe5gFwg6Fq35zB+WoacCJC3O9BgG6Q/IwIccO60heLKrGx4IcZWOg/MUK9N5IxaLvwjgglf1BDH+LBHc1HEaEQF3pajRXgbx6tuiKnyvwX8wTBeSq5IQIn4BDBMyj8hBuSlR4dTTuTuu9bnoBZQKjAhdTZCs8VLrW2irxlNFnOUP7aXVedYMD9ruV91Pfy73ACaYZ3JHqqCQQDlC91THvSuSyuJz5Ge68eF9IKeTVcdGtV6OkUAtoueK4Bk+RdJRiUpYhQSCIBQsFYjSA9g9p1kQF9U4q01QsaQOCf6fKcRlAXenc1ukuxKiL0DhftaF+eYtcxaJl6uiICGqKNNAFu2oxTWwxU+n4B6pPRxg+tuOQl6EO+VlrnqgUD3NAurDkLc+DEu9bR5wnAzP5mYR5ZaJvmde08ef008G7W2pl3KvFW0b+JJ55Ripu5C1rHYGUMVRoNzL4IlBo6KrQ4RR2yT08yX7txD31raoM4S1lYjxb2BVP7kdG9D42BvedBdGkyIhVZxIO5c2FtmVZgvpw83zFHWjcQmm8igxSacHqGTOWZh7iMbxA21gYVGgGBdZL19KOSuYC4KiCFZGj8kdN4h8JyXQ8HW+d+XOBt+Np4bn20wB4snFcpW0aylnQ31+pfPFP3/LnK82eKZzfSdsO+alAdh5ZPL+7XLPSeyGsEm4RF3pQwz8m/0NzxQvH24aCv7vb68vVeX3y10915EeLMqqnnlG5t+Ac2UHs6/4jDzcc2lJLq+05D16k3lMKmsQg3Nuiy00j9ZhjRb6Prq62ur7e6xYDnz6716sWNPvzwWh99eKVX/neKn/fajOjK4vTVm738y7KH87+x7I2D3T4SXH9xfqOfmx/0n3fP9T31BMgkTFSHPn5p7FjosoRQQs3h1IsOqCGoCQ4ceiAoHEAzh17CWtTU1Vjkfyv5+c3QFnbMkdvoBbkDREeD2qpoeLphi92pYoH0vgfIbr/Xmzdv9cUXn+vh8YEBMCtLQc/UgnwHrTcdwzDiu6JuDnX0ychG7prd4i1+vqLTN/DrAE+YE0G8TvxL40F10yEJKhj/iGqVctWCzpZXkWl8QwpZYZCCgPD/OG+ib2dJix3R9arWNVOg6lo7/dH6fX2sl/on+hYHkh28xRWKCFJpfWq96pr46fqgNeBlSNKSqZKpli+kBsoRyDORdaV/FuvEpDSTP+GPE71XS1UMUvaTdsd7ff7lJ/r4k9/Wp599os+/+IL8x/r+P/u+fv0f/6p+43v/k77/G7+m3/5n39MXn32s3W7H5FAb4FrN2D5dDiiQ4TLuau0UGTOViWdum2uPlwN9c+QQ6wjNTIwuMAn0zUx5HFyxyXp2e6uXDM6XL18Q08/1nIPiLYOzw6+2X1yMd03Qn+Czp88fmczePux0//Co+8d79HxA5qNOvFhWkCtKhUKJr7lFljx+I+L66NQvqUL86FiVk/OdPs5BP7Wv+vBx0mlPzB9qk2m51v+ILRN+NrNA/zj7HlEtZhxnC+3cLewtu5TUwOZ2w+Zwy1jxy8rA5tH1CQ+Pv572nvH3e7Lq348HbejS/7Fs9DF6+kBywWcTC8zCYqE6qZIu9O3MOJwAHwidWoq+BKT7wToYIkJNDrIyUpQkZYtFj+1KacFfMzKWBpW+lOw/22XESp/PyJyexpKpQmPf6faq1zNeKrZjp6GkugwlIOQaIoIk5evCs6Uo1/i7QcHTQHK+K4INJOcadCJnya3+Ke96z3JOL2AsELjf5dY2qrDNTwOt3M4JPQ1f16K1fP0Bgv3WKsk7/dX7E2Oz6n/z0bWCxpD/sNm8baRTEF3bZWpknrjqez3bjHp1faUPiPeXzPEviPmboac94aOVC/h7Yvbv74r+recn6mx9VaTU8XLXdynH1jPWiQ9Y3L794Tf0bb6MfuvVC33EV9JnV1fE3yCwxfDRgbHocfnAQcA9cAe82R/0hhf1N/sdKWsaH/Duye8OO/APOjGfOEYsOdAnkJldp+TFL0uvwJ6IRIbvtS9av1V8jv3cqq2/4XBJqeQGwTRfB3OIgDikO9bBHXJ+7quP5bAy5ho/CzwBmCxnno0ZNE7NI+FRKBOW6siskMRtYa3qdXM16Pn1Ri+fXenFzRV1g7os9GUBp28vo4nQAwcWnmv2zC0zByLBOMUSZtYFnxomfASwOTwxRgxH1qM2T3H48bA7yf8p+IN/8c3+4QHY4+8TpwULNNazK4WX4k4DY6rB0GkkFjZjTz+XNr/4Y+WRvvBYXP2DjyRFhDJTpWTLT4zXPRu9x8NJ3vi9fTzKOuw5CDrQ/ytUPgovekS3e/Q5gLsw/jv6tu8TPRL5KfvsB/3/rF+8+U/k66cPP6ffu/sTbR3w3O5fbz1C32w6TPKctDCvHplX94dFlnlkQrJOJwLwyPx9wDfOz5QdF1mkvivq+4INhX5O7EhskpJ+s5UTutmnJ+i9/jR693tYq/ZoIYfpHJBIiGxAd2hhbnTMaEWT8wtx4/XR+vhA4ZFxcM+Hlns+tOyY54/o6LmV5VROF3S1pLSvDTBDS4damy/pRjUbmZftR+v8DldKiAN4upknnHedAXbcIdOUzJa3QahJ31tMFdN0i7lKZgEqPrEsH2jVRhGKhAf05gAKOi1yPC72FQzhIvM0QN7yOtMW4fNIRYQSmKE5EqP2zZ6+3RNTJxxSaNvyAeXZ9aib60EeR95DEn6a8NOED5yeoD3REe6rCV7WwTJdvicmv3y9k3/xend/1D3r7ZHYdLuVOvAS8tb/bu79To5jWLXDQKFfySDOFu0eT+wXD7q7O+iBNfsCd9Q/sgc+wA9V5JiYYew10xNrKameOB+IuaHryHdtjHWUSwnhAPwsqWXxif2J3CxFWYDslFlarJaO8ck47XvzOANzexu7w6AN9SMyDEPXqeHBoxTzLYpIIUbiGWQ6ZHXWg1RUGK9Dp5EDunEI+AHM+5s+tR2K/vTuf61v3v85+fq1j/7v+rUX/6XuORC+u5vkg+F7/MLQZp7qpBxUuo2GcaMNsB0H9u8rrP+O96Ae3SrBcXQ/0mfVjJMHuiiEX6omgv3APLTjw+MDMXFP5+wJtol+qegV6BqdaRbN7FtO04E94YG15EQ6EY/Uw7jC0+9LlbhckDnRR5brH7JUeCX25VhUxg7Vi0603xE3X7x50Kdf3rNvvdPvfvJGH39+p08+u9MXXz4QD3vs3+v160d99sVbffLpG9J7fUGs+d98fsO721vm4TcP4JC+Jsa+fAsu+J98dQ/fx/bvRH9O2f82rtfKI/PHCX/M+GMm7/ieCSzHk2EmwDDfBjNukrhIuQ979zdx5nRgPr/a9Hyk7HXtA+sx6L8z4DNuwn5u+9eZMeaxHfgFN4hpUT3+NHRFLb8Zk74rQGozpEYYDPhrpH6DzzbI2IydRvIDsjr6ZLORbq5Tz18UXV2HuoFOCDaMsaj1LGvbgo8tf2LcTp4HgYn+9TpV6cu6zGp5JtaAqmTK6386dQU6W/d6tkE4xnaUFHYkuhcN6Gp9AvzZsXQ4EBsHHVlfj6y1D48HvaZvPn991OdvDsBRb/3PqNAHgZzEKW39Y0aY0fOIjgfmp5n26iAFMENHykf/O8RtzaiamA9O4B2YW2yTaSf6cQaZW457cUWEuJWMzcwkH9SqtS/YM0NzYn1o//wXe7836Pjll3t99tmjHh9nFYj9y/XNttf6K2LWbxX0SQ5kxFw16+HNSQfmKMvNknqCZlsokMj2BaFkKsCNJgITCCUyEiRuGana74yhhRi1jq6LiMYHBBfRn5x5GcgGcLkrBVcv8PF6spx5Vfi5vuHBrzEEt5X9ODdGBDqhHf7KBkVBalTDhc76neizPfuiEzEyM3Ysy8rZ/5bfUsu1DoaWbybIfCLUUos2v5m4bH0IbuKUjAANIBXgOhLW0UUzcesxW7FzrT/jSaCST7wMrLyXht9o6CjTLU7RB3LwUyXLGTolk14oUTREmIjhxFipLS90M00DSaHzRf0CP+vveGxAfC34xTqIjgljuwAuzCGkBoMiSGlrz7rK1Tmt1Fd0qdCbR0uhrBUOC0AqoOlJpXVwP9j3FN3UADZQgc/TrEi4A/j6HRGy3+XLfAFnfzKEIkI8JDlNRYQcN2TUQCKJBplO1fiTJXXbBUKRKSmkM1QUtfigbJ6FSdNpyJdbnBrONVStdldipNJVtaVP/mieAKmlgusKrUh18905Li75SrmBg6BWaAziqjizNhmmr6yoM2vpfv+o3cOdDqSTD46ZB9c5lPmW+J5YQ0+HvU6suY4R2BObtcHCmmT9A3MCVyROSlKXEchdmzwkW2TL27YGxJ51Nj1hgTZifa/aM+c/8G7wwDi9Y2/8wF7+xGKd2bFujBo3W215t9xsrzRuvacY1bHeRaAEUgKLE2WSsuVMzJcn9gqe4/d8+N8x5/uD8I53z73zzMknZC6MT9yFzoKD2uVytZ6MC+uJAa0tWqsf7+WQ2ZWiYRw4Px3Rccv56ZWurtAXPTcsgh37s5LJuAUK9nS9uqGXoFUEY3bSicP943GnqZ443wtV1u7l9kr11a0m9ryPrJk5ssBesQke+iJirm1QJhT1BOqXC28evNl4/XavLzmc/ZwD47e8LB2ZAJeowp+NblaFdsbpJ+1ZEE8ssp4QzLOUUA//niAeOpRNQ1HyV0RykfgAABAASURBVKKopzx0gzbDyBfqUTdXG91eX+nZ9bWe397ogxdX+ujDG32DA+MPXm70/FmngY3kCR3a/4Tk7qh7OnpPB08smN/kK8a/M32uJUP/j82H2oW4FlUiDjcIFdqmomdjk+BEgJCpII9Kss62f6Ijj6eZgJ4JqFmhRT22XG8Leg16yYHxFf6jSutiXpEBtN5GpOBLxHJTCFiHOp5FXFQ6aPccGL99+6YdYj483GvBb10BI5AGToVHMkH3w8DhVN/+qYnkJW/E1qvTolvgmol2W6UBtoGNnuz9wjSRX0QD9YJfRJCES3IQPgE4aI11FWhjm0egaaiDphcXvpgZ0DMBzruxFoKt9p2Ern1X9QfyU/1M/US/rJ/Wx/VWhBAyoFNI8DBEnPOS32HULqtnoNDcD07JVFKI4j4hT5r4IJM89SQrPTN/tY3EgTd60zSxWaevsGfhwDj7quxnPR7x75cfs9nmwPjTTzic/0K/+/HH+sFv/s/63q//qv7p935N3/+nv6rf+v6v68svPtaewyMvXjN+NZyYnI74+cDhw4l0xjhuIZ64qFrbq/a8AO7plz2buSO4njBmBrz7GfNUMhkHnbYM4hfE9csXz/Xq5TO9evVczzjo2jIhldJjO3bjE9s2E89HYnDvCYxN5d39Tm/vH3T/8KDH3R2x+aiJr3kLY874ai6GHj9FShFBHyax0RM7nWLm4PQk5Yn6pSjnXr/E2PtTbOQGNn7eYE7Ya5tO2HoAJvxQFcqSighJIceO7Zrx/4wzXBZX0t6BN7BBHtnUbzdF3syPlLsMFcDt3+6k/4UO+hc167/JrX49BkWEcBGxV+nHRTP9OmPXwpgw2JcT/pzwycSmmHBcfW99CUqa1C74lExZTsfgTGRSJaF6FeyJj1nwpwMnwGOdRAaaiK2qBbs8v5yIqZP1wEbzsB3PmC+fXfXa+sWEl5K+C0WExK2Wtowk0iawyv55B+hAk5sFfoQLohJot4lapj1WOpqNBlxaq+gHFIY7T9rB9tRDst7ggoLstWgMt1/w5Ub5Cmx2+iMQlIFK0m7yTq2u6/7abz/qT9z2+oPXg4gMuAV8QsJXFsryICpVMjV2RVd9dz4w3upDPga+4sD4JXO9/4d2A+O7GSERA6lSin79mPonh9Cf207yAWMUqXSpAdjA65Zx9CEHxj/VDoxf6dscGH/zJWOJRX0cBgmCmbg4cpDn/7HVA/PmHevEWw4u37IpeMvc+8bAB6I3HBbfkz5eDoz58LnUGR7cxFBB/2zQqaWZNOhrl33SoDmZnG98USkbyNotzUyqZN8o4pzqfEFE7oe3z7UlwH/P41sJFBNWGDQ+pAvgvNpVFbEoiel0imoeZxfoiP+hL6ytvW6vRj2/2erV7bVe0AdXm1ElOxX8PQ4dOPQl+H7BfMvHqT0vtLP94ANjeC8Mkpnx6PXlxNg8Aqd51onBd2Cs7NkgtcNIDjl8KHvPx+V7DioeHvfa+b9kYJNUoQ9JXZca+o61fAXL935kw8ano23BSXvwT6w5CzQElgK6CyS+6+gHpzPj1bLbZs8f1pgrvSfw/uXIS/OBeflAumdefiQGHmjfc6q0YE9H//aM43FIdMk2bwSSfmX79/SbN/+9fP3hu7+k57tv6wC97XvAvjte8J1nemaTJV6Oq8zfcETexLxhOJ3XgxOInr8qEZD0lvtkwOfehxR0iAxlpILUfWvcIzyO0B09DzPPYabaFYKL6HGJ6bnJB1UThQmkCd8RIqCCyHMBPM9N7if4+YD40WuKfcHc33SGv/vR/ek5doGHhVinjEC3EAmhiAWeg+FlvAm6GWG4suEYN1LgVl0uKMmGzI8MdygFUBURighJBjF9QIds+wBJTd6CpdZnRshkWUYRF4LMx7EeGeAuOjVfQYEfQGsiHT6oS7v5i9Q9EErkFsBphOmrTtjml/sd8bEHTsR1ZnDo1esZ4+d2O+ga8LpmmTP4EzJP+NXp5DLCnM70B2roSPsDB0D+0cVr9tFvH46s35MO4C7NniqPuXsO8+6AHfOTDwtpkq/M1ISfHxlPb6C/e3vkg8yp8Xh4mHRH/SM05odouT8m+8pjFw+Ukoy3Tn1nKBq6Qr5Ql/ggxQMscYUiDNQjM4GShfmBcvE80UHTqR96FUNPHTyHrtc4DtoOAwe8g0Yf5NE2dB1yGN/I68wHP9pnEjIkmX9XUl3C3xCkQM+aumE8bvrUhvwIPOuv9Oe++vd1u/sZ1e5e/+NP/Z/1w+tfwm8LB+j4gIOse3zxCPB+RhwVRRlU+kEDh8XrgfHY5rirzdD68GY7ol8Bl/FL/83uLDwREULFBgt+PPECe+AFdsec/MCceMc8t6dz5kLMYJuKlOw5lYvmemIuOOgA7pFBafC4c9wuMF0k+b1pIcZdfyQG3FbxTekL+hZ1+C/JOwbumKu+5DD30y/u9TscBv/OJ3f6+NO3+pgD48+/etBXb3a6Yy768vWDPqfuEw6UPwfX72pfvt3ptQ+MmX/fEldvgK94l/uC+s84hP4M+k84dP74i4f2PxZ8zYeMR+Yrx5FlO35nAmomjmdsmawrcThTh1uEqxQRSnTvC3qjc9d1xEi2GNhuuvOBcact+6XtmKTJnjDV4Tvh7xNjbPIczzoSMPU/7dPhS5YAdVl555IG5mfHw/W2k3lu8M8Awob6kTgZ4bsxf+83gYG6vpfGTejmNvXiZeElOtT3eJ91rGpBdQB5C3IXxueM3Sf69cS8aH1m1jbRlwt7gUq+EgP0tiIL46FT8hchua4ywSy0V3gxubS6gk86dOyJYae2N7FnYT45EqAnAzFyAh5Ys14zpr94vW+HxZ+Tf8N8cWCfG/DJRA6yzHtChvU8WNfJXWANUhN9dMKOY7Nj0Yl9z5GYPhoPH5/w8Yk+nOm7hditxB9OkC+zTozJDGVYmJoNFYRKHy3QTPDyvHTPOHv75igfGH/66aMe+ViVBT+zD9zQ317Tsivs7FMH3jd2B+nxYdHd24P2fMyZ0bPJQVZAF6QIW/eOziBztQod0CkiFJGKcBpUql3WbaEfZ2CBxnM9KAJR7XLFGWwqKFTXtRk2zrQzDBpmEGbHAvnGi3IFu93grnxbCQyJKkWEMlOlpDqgYEtSFwpdLufs6xN9sufg3umML92P1r+B5SJvsZ8BijTTQl0T9j4z8tazrdHEAViKiAYKKRJwGqGIYHhVTcTbRPyaV4KQSZvCxYacWZSZ8uV+ntHvAtapOlasFw6JSGUh9rNXAJmdQtAyrOhwrbj0HjR0Cxk1aO8C0FtoM4v2mTjwfOJ0puz5cLUdGrj6aXyZgMKqtZ9qsRIc1LjkVOS1JKiBvLNtImuZ8KahFRzzhoU6w0VftxsVEm7T49k41wQ8ufWUqmXTfqQuZHytFyQuvwPRSgk85xqQp0atLyIVDYKmEE1AyLwNcZEREnd7RIQigjxysRuRMlCx3pnEZFGSGq01Nh8GdDpf2EeDfVHp2wXHO4+TaDc3t6+loMZAst6tmfazDxfTO28e5M1P5NFOhpVLI1Klngdz04GPR4/a3d+RPujIAerMPLu0OXRSJV5nDpFPHGA6nYn1hUXT5Ey1Wogdm2S9Eh9lCnulYH4lOBCxyrPsCqJBjXhRJbW9y6U+pGlZOLuc2of6e+Z//4jigfOcifdHdb2GYdCw2WjLueR2u2UN2mgcR5W+Q67jzvJEn4YiUAZ/eIz6Y+CB9829D4mBHeBD4wOpbT4x98+MN3EF4PuSVvRrOsKLrJsAtxrIihSxif09eoxDr3Ez6mq70ZX1vNrKurpuoD2z4J8ir889a7QhIiRgxt+H014H/H2qk+aC57aDlmdbLa+e6Xg96jEmZSnJYozRpSj4uyhpRT2ID14keEl64KXinoXhjsXCLxp76icM9eS1MDMsBJ+d7o1GmwQwEnbcIRtUMMqySqS6TDn1gOmiU8cENHS9RmBglR/Ggc4YMHbA+FG3N1s9vx314tmg2+uOuiJI6ORZD/51DPod/YLGYvnTp0f9lcNn+u/Gl/p/DzeaGPQBqF1ViMZhqZ6FPDLQWmzwKhZUMfYaNFsIqiP2ebO3Z8GdCFhxdSU09t26Cdr2bePT9ynbF7Tj5na3LA/6k+fakngjkZl0kGsQoRObhvv7e71+/ZUeOAQ88oK80OB+WGlFEJp/p6JUz6AZGSwj/t2ycduSH4COgGckqJL6RcH90njAhBvJcQZJyNf7FwiwkwEvtJbgmTxS0f4E38rCM+MH43kczSD0bOz+fH5fFay/r5/Wm2WUg7tCbyCRxYUzgFMD2eanS95pKJQgrz5K5aUcUiYQEs0iaaAFFti+0E+VWcR+WyxcUoZajGRZ+Mq+Y7PyJRucz/TVV5/r9esv9NUXn+qzT39HH//2D/Tp7/xAn3/yQ3312W/r8e1XOvFFyzaa19L4V83IOLXNMvyo89iYQJrJT/TDkbYLuOw2mmVFHRtdV5h0euJlIH5HYMOHka1uGNi3N1fE+kZd3ysiMcoTkNqkOE2zvOHbEyc7Jp5Hdl+7HQObL29HvghNfKmbGezua3GFQmln2VHkW1mpUpN3mVS449hkijQml4vuTqlfpf1nl1OTaRcarL/ttB/cl65rQMPyBKK/KyCuaJDILpltjA190dg276lSkrFe9Kd10l9YHvW9btQvl153KoJEkSI1D3gSb5Zhuy6wUDfRD4b1YGOhXxi/xAHqyFBl+lBEKNEhojFt8amQVqhaL1JupLW71bWyixWbqhaY1jMExJ43rtqLSaeroWiDfR1zScmA/D1wlhqzs/4oAFOXqGy3EQyt0B4VpIbbSjxw9vsU1DzdT/WetFz7VOHCe/BePewsATi3f138WnnGPycrLngW0+o8l1LGFfIvrP7WZzv9u9+8gjaoMkgNBeSQiLxUn/ip6+WD4WcsZs+vtnpxtdEti9uWmB8YGx3+C0kRIfdbFsYA+V98W0RWPzVKydw7cHCwGXtd88J/y4GzDz1fPX+mV7fP9JKPMC84LN4OozI6LSjtsXhkXTiwRuxZs3bk/UL8yDx7Dzwwru5ZvB8YT49sUPbAkQ8wExuXxfMwHgjxRyxlokspymSTTD4iJNou4JJ8YXvzdXus3d6yPGhCL/f0Wm/0d+BWg7TA+1dffqTv3r/RQMwbx1QtFs0HNBK0I8PT7XZ8kMdzTStcqoRPZqgrKft5M3S6wnc3V6OutyNr2YB/S4MO24a2liEf20+8YM6MuaBDMRe7kRKGVWbV0sZIRaZhQaF5qfL4PPoFiY3XnkMs50/4fsYOxzcq6QLWLdAvIuQ0M1W6bHrPyD6w9p6YA807wrINAf07QCwyqw70rfcrhj10Tg/HRUfqj8zPJ8/T5A/otuMF/QCOdbLcgg6F+OpK4gvzlnjqb1//J3qz+b58/dzbv8z5QS/T7Xn5a7Zhl2OMZZF1o9K2ALM8P3nuwOSmm3Em1grXGRKGJZOxYXnZ7E0MzIyL7celAAAQAElEQVSWbx5mXpvR2To2wB+2VeeL8MbzamD/zDQ2oA9mgCL9s7bTnbLcCYWO6HzE9gN+2LNv2uGjtm/DiIX2BT1Nb3zhhfwRsF+afjxQSTMPSGVJmID+WsG2AAF9u2mMcGkF18nlsP0AuDBpN6xbuj5qs8OPVo9hjqOqWJt5hvNVsh8m1sOJmJltS/NDFSa1NtvkM9Q2jhaooOFp6gaYoolY2eObE36aMGyGOFOsY0XbTa9x7ORxkuhundw+WxYwQ+v87H6DN+LlDqrwsN8fOaDfMRcd8PuJw6CJ+kufHYipBw727jkg3DM3HYlVxKM3BnJPFNxnjl1/qNjDowF9uTdP8N13apZovRi7EaHEgBbbJZkLigpp5tnyUNPRuuJpClJEAKRyCmRpPAp0pevUsQHvSoFPp6Su7zvmkl7jMOCbTgPtfaS6NATxYB4hwU/vXYkO5TzusskMcKUOnmMXYrpSR/pq+o5+7rf+D8rDh3p89uv6pd/7H+jt1T+T4Odx/bifeRdY9Mh7ygPvBAc+is/eV7C/KKw9HdAPA/036ob575aXoVvmv2vSEd0DPu4L9z/dZra6XI4px/gJ/5+miUOwhQPhmbTqSP95r+c+XJgPF68bLf4m4ujEnHBa5x9iw3ieFwyW5QPZiVg2LNiepagfO3Vjr0Sn7EqbRx6Zq95wwPsa8OHwlxwef/l6J/+C2Ie/9xws7mw3h72vOTz+ioNjp/6IcM872yNzcPv4QZwciKs9Njyyl7x7OOir8wHyl2/Ic0j5AP6e+cA6ztjm8dJ8wlzk1PE1Y8vsNgD1veyouK+Zt3v6rWQSF8n+rxAThT1vAgXf5wrePwEDh73B4JjQZ8a3Hku4ofV/SvJhMSzhVcmLWEgNfcI31BUJUS02BpA2Q2kyLuk4pMZRQGi7jXZY7MNjwkA+VIjAIMaG55Gl2TNrYr0znJg7TuRP+OqIz1xnHSfqbXdl4l0MUhubS3NM1cI7iJhoKyDsMmQIexxRyNPMftVxMct8j/A/nOGRPnpLP37F+/UbDv/f3B3kj9tew1BPtVZV5FQmrwU51uXEeLeeB+aqA+N/T9rmAdIjc8vsOQicGb0nmBgWdKvmgzp1sV4i8kMRK4grziBnLNcAzWwe8POPYXYc/N4Tb285BLYeSWdsOMwfOTDu+qIgBuYlWAul/W7hY/Gs/eOM3RUf1NYeEU1EhNNAKncVddFgzfF0OyBiTLG2VfxbGW+V1DYt1pG8fvSCn6vjXB+Kp5yzbsYVjZNT2MhwRpJx9KPXGSEiFBFKA/aWTPL62tX442f7fiLOnS7uA5RyG0nDb/1LzvY0QIbbDVQ/3a0Nfgtjz3EHWtMhIs6yrZNanbgqsib6331XQc50e0jc+trFSESY57EZ3sat0C7QLKSV1OihVERRwCfD+RWkld5oLa7gdbFN71+up7ziLbxvLsTDItMgxkOG1vN9wT0XA50DOQad02AcCgjeX10n8i2lvaXm8WNABbeaEmRIuZtsSqr8NXKtl+uEcG4puBu0hyJIJT0918ylQqIlIhTxHmjN66lOUmi9XIdv5RRo/dXKclWD9qBN5+uieytSHxFqf6QytIbLg34i6/40LBBzn21vltv6Bq3ynIPkvRs8nNJomRfMpwFxufYjjRemIXHLvIxzSRfPYbxr7Q87nfxPU/DONXOWsbB2VgKhcnjs8sQh5sS4MX6FP+KImcpcW1v3RYQSiEBKSmdh8mUVDEasZJZGDx1MKrAgh8gT1Zp5nNi77Znvd8yf3k88ku6ZQyfGwwLjLJ36YVA/Gkb1fa9SimhShT+cEVW1wHual7aeHFlHGrAhOfKh2fP9seVPOtF2wmbb5zl6hsa0M75ZDC4DsJb9JgvS5cLep2wqmX879gz90Gtg4RvPMIwDa2bPOmldE32BBFhAC/bozLPJpQ9OfBSfvMbgy5l91zz2mq8GnVh39+xtcvbCwiKApUKmepDgJfvfSlqt0PqXpO6cBSce2Nx6I3PAwXbOglXVjp0kZl91KDX2nfoSMu+ZDcFCMIhFM+gomtVnQZ6hJ+0xukAsAmKGZCFfCYZFXtyN751J63g6VsjyZGH2EaEr+P6l0xf6I9O9/vb2G/oC3gEHEfBOTV+6VIGggG87Kh1rO3Ys1kfsOFI+nQPHwXM6zSx4ABPuRD2KNB0bH/h3OHzoe76Y99oMHR1TQAmgCW4PSgpywTMiWk7OA9bBQXLg68oDh8UPD/e6v38L3BNMRzCkEikheybIAn0GxuINsq/gNWKUbbFPjgTWgQA82s/gc+NDtSsaJ2edC8FRCT33ey0wxle+xRWA2uTrjCHADQm0CT/ZV7+nfqk/VX+g38yP9L38pqoZGvUMLq4QigzlGSIoh54uiuTPFeeECkW8V0AuIdZsQrwMtrvKfyHLTqV6aLYKjTXUT6FyCgXxEviGT1maH+50fPMF6WuVw4O2HF6OmjTwVaUwUJLgLVHRVUJdwUo2usleJE8sE/wcGyd8bV/MNNrfxgNZqKACcd8XbXk5ubnmcOx2q2fPrhpsGMyZKWveDIK+wsCxMNHHk+ON+J6o82Sz44DYcGRinZhIF/S0rIhARwBe5mcomfJfYD8Cmp8W+DD/tDzmMYyCMSZibObL3okPL4s+rUUfhPTtEurQ27r3Q9EAmK/tts1H9PPYmJkDKv6ARDY4FLpcmCPb4zSoN/1Yiv5QmfWXtaNm0d/Na91DT9hq9V9Vm0OsNBARwoXAmoawGIYVgoXOd2oIcDt07kvi84S3MQWvgK9WsP3Qgkq7FJHqoOmg6QHPVQVhicxGDW5KjV8BLzIo1TNILjGVaBwKh2+dNhQ64yEgGggcYzk1rHldrh8pmrObolGFsxI6OBOXRhfIn6tdegfua5dod/IEl7KJDNaNujjnKylFRFVanHui/Frm/ZY176dB+m1eVN4Sr//7b1/JPjNhYkeh1EUyHlM+FPbL+Qs+jNxuN7oevYh1Svw9E0Sz+1NSZjSIIG2QrtR//dDpL95UfQt/b6G9vdroxbNrPWNcbVnQeuj6kupLoV874jvlpebEi++ROD0yXj2WHF80Nt9apsfbCd2PIB/YlEzosiS+4COY/8cpC2VKsnsjQpGJfgVIRYTWq5IXdUEaQpUGl2bTi+uS4uwmv6XUP6VBASInslxidlbon10/15/97IcamWvAEFVar7omroDuXJBrF/crPm3jxPmvgUyBjvkU3wXfYZpQjHEzY0vV2Keuth3zV9fifOgLdUVe5wwjL/wja57TgX4xuLxp9UUdY0LtCpn/OPTaMBduOHBz6jr3wYEX5j1r246De6/DXsMmxngD+q3NNcwTtXVCQfeQL/tzwUcND/yZPFMm9gf6J/sJ4gC/UM2hSxUoavFenV+omzXR96Z3HJiX20HCDbWFCRnkSX/79q9r7u61XZ7p5x/+DWJrYf5cGqrp5mWReUykE/00I8O8EN/o5auamwSKKi/SmKTWT9S7WWBG2LYg55LatTZTR1sCbozWImfPjxVLyMUBuoD5LxXdqLdv7AOn9olT62lw2fo2Or27nuQgNyKImTMkKQGTQEQoIiRu+bIq5JO6BhkqACPmjEIjbRFBOeCZrb0QLwleGEKKCAAq0gzjkKctxRVAuys+lJc0+rcCi2bG+4xBMwa29JyfWP8nr10Gxvu6ds/QVHjU1XRkIZQyPKFrpiCrlJB1W9uWFjeO2yN7Ru8FFjp1BhZoFji15Zm80EFcjW3BBmz0mmoYPE7GxH5ppmP26GfYwXNvYF49Ep+Gy7prvNZPMPRwsCzDqmfFj5LHlcdqA+QNXWFOjCbnHNTyRVgQw1WO/xPjzOnMHLigc8UWgbCQrjBLxFDJVGQR3aD2iLRLAOwoRaUf1A0DOnSt3Xot+ME8Z/gu2DkDlbx1iJBwrXBNg2SxC/zX2hQkhtR3739ev//jfxcdOr398L/VP/ruf6Rjf6dEkYhEtdDCmEJ99utV+0MVXQy91HAULV8y2/x1ez3q+fVG/rX4C/JXzEn2V8lUhHEDnrXBsiAW8xd05n1JDraC84tSC7G0fzzqgUPXHQf9Rw52J/rRfqxsuOxHj7/KnDC5T3nPeOSDgV9GH/wxjfcuwlWJA7q+k1/uRtbHwT6kXNGHrpE/DhgcBxXZC7buj5UD8lk7PhocYTIr2Mfpvf6szHFLC8GKn7Iv6jZF47bX9dWgbuxUsfWADnvs2PE+1w4bKS/L0mx3rIWkBC8ziKOiiKBNcj9O+MS/qJ9JQ5X2UKbAqZRa71NYqKvqe2lE5hZfb696ba/7Vg74zsRIlaAL4iAV8gWP6lqDhFgJrhZeiSH7Yo/OM/lSpGGIFRhTzm82qc025UPiRLZY1/3rXuuHu1d+8K+Wjb0zdk84e8aWeV505LBgR1/d++CWg3Ufvvsw/ZF+c1/s+UBx8BgF7wSt3xtn+mWWPWFQ89GJQ5HDfq/9bsehqeFAfB7Zdy+klQPUBZgpA8TOkfXwgF1eD/fEk9fEPXFzQN5EgC/oaPtRvfG/J/4+5wPBJ189yP9s5FsO/B+tF326OAbtPpyHm0WCD5sXSWkIEu5IqeAUt7vPZwK9xa3bqAyIG4QaDxIyerrclswzZehVHGecIQRjeWH+8vhYdV8YOuEehA4ONgDgVnUfNHWixVpo/Utki7zO11qMc6nKujaAK6VWDxtSnr6BRg5hRCjp/Mw1db1li8u0BnMGjTkpFLECrJvDUBF5ZCEyWwOkP+EOQax2geux1HxJnhseSILYeoMJamBzNt0iopVDlwvEc7bRnucimFiRtYUGbgmiaLaFIoJ2MSfWBuKyvIZH/t1dYUW/OP6JlYuewmhLRhztkm03mN71jd6ZVuGMsCFk30YQTJavkM4Q53Qt68ev+JEqszT8hOpL1TuSUES0aj8NLlxS5y9gtIhY8cO1flxA2Gp/UN9kh9qf8anyvZZTkUC45FopgjyA+0VOvoIHVVohSOljfENOQRvCLJDEMhGIL11voFKmW+M129h0vlUq+DMDoJGd6SmqtTDG4DXTp+5zYweKWWdxLbR5vF1SitTCg+f/fzdCG6JTA4WWtAeF8x1q2mCkGpybrVMrn2PM+YquC2vk3GDS4lgk4Cp7kIqClZQibkFPyssTLaztqAtYYkUwsip4EMC+FchW2eal8aqU4UK+4cEGLOqMXllHF/l8a8/cfs/H+9dvH/Tmfsd8fWo4Qp7xIWu3RS0oeGKNP+wPzPN77ZnzD7zTnJjPZ8/bthGc2tJFi1Pbyxx54iDZ+P7lseHAeeARWs/3dV6QaWiifvyBLtyt3nq0zI88IkJZUl3XsUYXBfGAC4W18MYX1quVXCMtbGAnzpkmDrNPnDkdDacTe4tJOXFgbGA2h1mo50UxYegJX3DF/TIwRJQRDRYEHFiUHlmcjjhpcgfj/IXFtrJ5CRbOLpPNWTae5mPjF5zELhV+i1hTaCu85Pcaug5jBpXsaAtQM0ZD4QAAEABJREFUZtmxPChXeaG3PoiHFc5DnttDoi31IQvcv/Pwse6z1y9uP9BXXU89XRog2IssXqijwu60ZJ5T5NgOFukdL6wHOm6icyZ0PGHHkU2AN2Ku34MzgStBm0UFPYt1ZlN32QRtBmygU0qGIgLBKzhroJo6Kfhbn6kIdCBoHCD3HBjf3d/r7d2dfHB8JIhobotXRR8fGCc6bjDrhsV5W4p8YNyBZBMPBOUeODUbKp0uuhRkXS4kg4tQbvJUr08yl7uhVwVlA4kIAeCpRJH+wP//6vJDfWd5o/8hv6Pvlw+0RKqav4mChwFOSdZQzqnzF19Qdb4DTAD6eKo5Z5xUVMDIaqAfnDo2qvxHG0QL8hPGA+kWPj4wHpZQx4Fx4eAoGbg67DU/vtXx7kvN96+Vp0dt6pHD5aP6egImdXx4wBLBSrARrK2BEL36dBYDp8qxMbF5m4iXGVhAWIwJQWJkQtwTHxsOSa6vN/Kv5NuB8e21RjbtSSyiPjfGQWeb2kaVPj7R31MDJi709iTif1f5wMBdeBOqjLWKvLB22BsIbOC8UhFuiaZzxV8elzP8KkBHsXcOzYzTI345MCkujpmQfq0M+oV5pxteNDsOgXo2fwNxHRla4OMx0TbHnjPgRRWah/zHg/x6Wzfjq4aELh8w/v5tPuR8lIt+bdjq18tGB4htow8sZuxBBVHVdBYXlEpok4yBhLYq+3oGuaXEYagyhwSQjEuwoKkKuS/Mj65pfEGFXrQIPCCSeSfV9wB90SGkQOu+N0FEqJRQx1hL2kxouwJ5Aro0feFArdeIj0ri99YnMqp8hR8GZy7gsuFcrs7/BHDzWg0GNyKb/k4brI3teW5u+db2foXzbkG31rY+bAL8GD/UG8VgtPfh/Tow5UNUHzqsqYSLGo//9NOd/vizTn/spnezgr+kseDjDtjwtni73ejF9bWcXo2DRubPiKA/qyY6yv0VGUr8mE5pSyAi9eVS9HceR/2Vm5Oe89LpA+NXz6717HqrrV9Skn4qqT47daWTavJ1t3J4sOjEi/WJWHesOSbdf7bFcTERRyfG8JGXqyPj6sRCOWfVnGrx4/42iCsyldYnQ4ks26jLRX0q1nbyAY7lSHgQ/7ZU713UNb6kl9ogAynPlaYyJgxf9qN+wKHxH/3qE7XYbBhYYNoLkQkBKOkPpNG2YKDHfiVd8G99D2Rd0dF2FGwxJGV33sJAyRQxnRws9MR3R75oPM8F40Ae8Ho3+tCLvOvWAzDa6B+3FcaOzldXikb6fGNgPvShcXZJ38/aszHa7Y965KW4rcOstac2B9J3zDGn1ne2KRSBYgCm2rNa8JHnAvejY4julGjMLOo9bsHFbM/Xsg+cX6D03HEC2WBaz4ULsqoR9O6Ks0Pfdl/oF6//Rmv41vT79UcO/wq6W6eqGTrzOOHnmbV8ojybj2kVQh0Q12hAdOPhJrqIet8uhRL/N5AUEsDTTcyh0Uo8YYYH3EiN2nXmTN7IJBchpM0/6LJg64J+C0IXym2+xXeTy+BVUgeOORBZZrIC8iIsVwoEG5K0AB39W9A5DE/a2B5wJWWE3F5IjZMZigC0Aol8UaVSEuiUmYDkuhWC+qDO9aRUpvko1C4Utr4Lts3Ere2c6YM1Xeibhb3kCifqHVcTvpjY203E2Ex+hnbBJ+YXZ752R6uDfwaySyjPbUY9MWccONQ5snaemDtm+tyxY5rmY/vUiIBjKNC5AF1X1NabPuUx4/HjNsfOHj47+Bn2pAfKK/9JlmF9F+Qs8D6r4twZqnANEOoYV13faTCwLg3ItH8zpZCAKl/W07Z7DzNjz4Q/PB5m/OQ2x0TFNzPz4oyfTBORKgkjICIUEVRnSxM5PfN8Pwwq5ENrZFY0tJwFHjNyWh4Huz6gNgvYwVdyukaQoDakfubLX9AHn/9F+frtn/pP9b1v/WdyY0Qow7KTuTo1MU5wm/bsTXbsa3CfBGJpOCE5j4DN0MsHxc9vNnp+Mza43g6yn4L2iLPeLEh0n7xnav06i3hCa/aUgawi5CJn/3DUw91eO14sj7wsng5HzQi3vSvMzBUT+8WpzXWP57nugfenHWsTXaosSVwUDewLN9ut+nHEh72EjNNUtfchJYeXR+LWOpnmQP7B9RyO2+4FXLpQxneftr4E2bi8RCiJuZ75enPV6/p6lOMDU9BrYZ2ctefgeY9OJ/cRfWWb6Sb5ighY0PfoGfiRZVKEBXYumtBvRkhUqQsgpQx6kfmFp9b3too9qXHsOMTttcXOq6tBw6Zge+AfiTABN5QQR4RCXE2BCr9Yy0aizmP9hI8P7I0rNpZO8E4NA4CdI+m4CWRR5uC4Q7GmR6rFWbEM8kiQY52Q12ybsaOlxP2RdeiRA9s7Pgbc3x/lg9l7/4obn/tAds/4997ZcKQv7PuFfcdCbOCKM9+Jw+Cj2mHAfqfHx0ftdnvKk+zvIx1n+gbNHvCd+n2U9XBPrOz9XxSSHrD1hBzHlG32+LSuD7R//vqx/ZvVX77Z6+3DJOt3go/bKz4LvJeZPMMmfx2oSvztdpEu9NuEQ5y6UyLD1Q2Sdu6WD7gYSBTw7phvOuabri8qJRQ0TDjlgM8O2OI4qc034aUG1miGoxxnBtRURCh1BvJB3jdoEmUecp3LDap5kCOFIXzJw8hFWpyTL5NGQAnYzog17zbjggi5aaVmY4Yiws0NjGNYeHCf5dDkAgnIaiBouCk0lsafHVfEk210n5nkkhovIhQRTW5e5AbqMKCaRs6LsgnhI/rH9NS0m6Z2h/gzH3iIvHEucQKJfvzCQ/C0jovXzgZL09tyL7BA2PLgOm1CnafQZJBGIDvpOUNAgHw/G9DeUteBJwN1sHiqXjM8Gy3p5QavKXQpt9SVLdMeZmcygytC/hPPd9B0li/aQrRFAzXioAKQAczFflG7Ita6VrDClB0/mUWBrTJNhCJCGSkyQLvlKyKoX9vJ0rzmdb7sv6X1KRU2yzIMFMFs+KWkElkJg2j1PHyDb1T3n/lQbPj214INbZ0lpVJZiiJX6guNcQyiwvROzfYCoXd/eAS2fuIfECBp6E7PNdT6thYG54GQAnCNqZscQWHCVsmDfCVAF87w6nJSJQ5n8guLzBM0HxGb4L6zF1ozt11x9r0Q1gAZ2F7B/zrMzMuzKrxr44lW7+M1K8VaUNs66n3YHR+Cv3rzwLncI3P2CXoMaDKQhXy0cAX1C2vhBM6Bj4MHjpoAzvCOrCPTeT5dLMvQ7F1Y92bNPrMD78AHxf0OGawTB9aIE3UTbTP+MB2qYVQT9d4jFBGUDSQNyWhnrS7V4JRMdX2v0nUK8hXcBf8YSCiZzlDRq2pC7ul0ZO95ZH9waOvYxBqUA5u7DZP8SNqVUEcHGAp90AFrGirUUxS7MxyzwGBm8ZuAk3YsCAcOjhfEdl1RD3QolUqF/5r+lRwQUoecoaS2fepq0+mal8hbNm3X5K3LQPvIIt8DXSfRwzh21okF9sSiyeG3ZhZ3AX9g90b/6u4T/cPNc/3K+Eynhr7QgSZb0Ki6RhGx2mA7AAXtktwZM53odGkdWWFbteDFBWrjJfgR4RIAoSsJ0q4U+fDjORuwy+bz2fWg7djhg4T7ekfDJw8PnooIqd084FjpHJ/mO2Du797q7Zs3OrG5KARbz4IzsPCObOQ6ICgLWLB9Ij0CfuGYsGFGZ6rdRXDVj1+0v2sIq6CIcwo2WSWPIH+57T2diVz/UTnoF8ZP9WZJ/RfHb+kLDmR3BLb/px3sqQWDM2k8pbCUXDTowo3MP+c+o/14K/qvEwBacTsuGoDpX6ckQgrCfEjVsXkr6Nix4hWDHcNXkpnBeOBg/vT4oOW4V+J73gq4Z14uZ1X82FjDE3FaXCbDTY11r7h/0cwkYH+73viIxvRQl8lmvNeWmL4ipq+2o66vNtqSbjcjG9tBXekl4mdmAzWza5+A01zbf+J4IL73xPme8WQ40Pfu38UTnARZIMoglEGy9TvDPC3yRtFf9I/wmHh5mgHC+kwTEAER4ia/3lmSeC3a951+bbPVH5oOKiWUaUiVzHOeMriFiaF0RcV5IGmPCH2NqUK3ROK/NO31Z6adfqXf6h93W+0jtaIaX0+RhSV658tQInvFU7vAhi6aj9MNktY6UjKZayquxgeftHFNYSHv8UyW1oAOe0qif6EviiJLq3dsgSqD81S2O0J6AkmWnxnq4bHpijx3bvrQ2Bd5Xutp6yAwTkTon3uh0LtWctxfw8Up3K3qkrbCT3r8BARXGb6OvgqpZ8+vPbBitaf1NcoZCNGV/Fy+OCIU1K9AyOr/+ls7/Vvf3Orl1Uavbq/06uZaL662ut1u2i+Kt/2Af7rV35FI93waIuwbMERXvzeuocxsMbkde/nfmXw7XOk3yo3+xLa28nboNbI4FHxtTok+JbPx3w4DhwJbveSA+tl2i/xRG+R3pSBXYAr+kmkhUQQcGkjMAMCiqU468VY8M+4WBlCLh4C2QUCfQGkQCv2kqyKtQXPsimHMQGiEcyLmaSQOuClwt2J7rAXIPhu3OhGjP/1wR+nd3XQ6F6GAFySW2Zid8+d2J8ZxatER0ey3T4a+qNg3IJyYLzxeEh0HYrsvSZwXda2cGsHdjL22m17XbU4beFHv1IHXwaPR9IW+o67vlKVI0HpMuY+rUoqiktn4Dswlneca9LYBVn3xQ5DhV8vtzLvhpfq+NHkjvPuuqGv1pMjpOmRyetC5nnKBrmQiPgSrFWS/8LA8Aza3PiJvsYZCTFmvoU/0hJbKf9z9I/39zX9uQv2h05/Td+eftbpQwY92QqTFb0PgAVue0CI4SGB5LicEZEGAjAyNDSf8VMQ5lVOJ4jvQ+TLtJUu+MWzpufIpiVU/OQ1qV6itTLGu4DhadREtapcxE+H2RVeSvjIU9fi24NuMVGQ0/2QJdeQjAlXwJnzdh44jp42/fNEAioW0hL6JcI62psBK66zByreU5pXGuEE2kCPN88JedG7pzERy2QM51pAkhq5AaeD9UgMqZzrLus0gGhbKDQ9hNFusEAIgp+kXzAdVRw5hvM81tIM16BMbhr5TP/Rt3R+6Dl/gG9NBDkv2FWqxktQ5Rgd82BlKqgDiMl5EtLL9avnWc0IxH3QfmWQn9GzKZbTEuq76S6iCjKrJfmBvMtFov3u4CWzjTSDBDlx7R64W5xItBcUiydfGpyKrmscFKEPBHe3wMNEhAgMhtC/NMRK7DcRHsR+AwngsyTxAvW0tkeqIlx67e8bXOBT20L22Y6ft0GlD2dB3qZ/79N/T7ds/Kiv5Gz/9H+m3Xvw95uSq5nsctqBxRKiDd98VOU6TvM6LVkiiuYG4rKNcySMixK0MqeMx9qXJH+DTo39XstUnukaApOYanoIuoEvZbvfNgQO+ow8Qvb9kzRD7nr4LxkzgKykoL+wzZ3x5ZD939D5tkib2fTO6LvikWm+lIpDFbV0NNCnhVbokPYN1Ql70zGYAABAASURBVL+gzgKWTNasQAqS8csMLEBL6eAKP+MJOxGpJRYd0cd7xMvBp/WaHBzQFfB6ZLS9DDIG5NsvA3KGrlPLd0Ud+ZIFtoneKSnU1CeLC0WTnBr6PuT+HujffkjyIc+v7v/tWDQgpyupgmyypGqQKfir8a3Er3Wc0dPxGegafODtrGufGuE7jqkB6MgXGJneh8UVXOc72zKKOEvWsNQGXPdVojgo8h76wN7ZvvGYc18deQ9z3YE+PjEHzHNtfT/RlxPvPhN1DYfUOP4Fsv9pFB8yrwfOez3wYeGRQ3+/K9vne3Af4Xf/eNLdw0l7ZMJ2NTQkGUR/2uZpYV8/ybz9C2frRBP+pd9pP7Z3hRMv9hMfAOZmw4VXRCgylBjfICiHFNSFUwsibye77KLjTj/pAj/BLfjbfuzOfcqEoSP673Yzh+KTHh4BbNqRHrDZY+PE/EW3Nb+tsSnm5drKbWqxUIMVAAJYVYiWuG+caShkqvijiSc5Ki73BQH6aKD2jKAUerrMzzFh3VdwE8TczslcjeQCdNy4KGS/2Y/kjAFpZX5fAPzOmHKMNlrTARHhJ0DtE+9WXB+uA7hb2Sld2vxiP3mOWXBQRZrbDBeOdIUi4j3IljejBd0NJLqkttdlt4OoZgf0ilYjp63oh9C3AZIRurQ8deQxumUaLx7mS4XJ5UcEDM/gRDwigiTUrpYnR8qz3SvbVVar8AN012M6JbcBzlWkuQHANahDhvoVz5n3ASaWQ3KpPWNfik/pxQ6n7seWnu1zHkG+EQ7J+0zMm84IA7K4sVVytR9ODfJlfihqframgY2gzs0rUAueBZ2Tc6u5vA9go4dxDO/6GUp3GM2+I0IRIXHLFzRmaJoGrqPRzdHSaDXrw8iX3KoXT4Ems3wvI8l0cX6KKxqseM6alwH9UGAxoMDEuJlYOw8HDlkPex05ND2Sum6hzfJWf8HDd2N45t2kUelFrgG8VxGufFdATus80sYLn1dAQouWqnEya1DaPsprov/Lm3s+HL59OPAxbq839498PNzLH/PcPrE2nDhIPZ3To1NsObEuzOR9IDyzTsxMfpV92cIeoCKgIrOSLqQT7SdojhwSm5fTI+VGD91iYFIwPiTyZT0Nzq9gf6w5NUu0XkYCPNZLen0FSlEAWZgv3sc1hX2HkIqebf9Aap0X+gFPKV9ej3rJl/brsdPACg8rlQj1MO9hOHQpL6hkvW9TRfGZr8onvkj7YMqLg/8x+wcWCOTIX46vtiObrU68c4vDfBEXSokNQKrx7Iu2Y6dbvjC/2Bbk9/rgOXrcDnp23XMg0Ouatqsx2EiEVxYdHmft7icddovoHxXk/4XXv6vvHB/0dzcf6J/215heZafO6DjRObODgc0RDcIk+dFSccE2UioY1mErY73pGFb2TEe1vMG53vb4oNASmli86T8YSF1X2oH3B882+ujFVh+9vNI3X93oxc2mvVgrQLNApxScXIqW1/LnSucdKG/e3unNV1/pePeg8njQli/a1yy2N+wARqAi/5FAfCCgHkgfAR8qTji/mknjh1zusMwgg+YC8A4FIoKbDHeAISV0gTOcpkIRFwCF2+g+kP35m73+yrO3+oePV/pv397wseDA5mDHhmen3eHIBhgJ0FoP0xgg5w6Lp2+EZ9XS1rZWnzVrNeD+c27sA3FtNOq5HKR5BvdQAcN2FKVKTQ6Eiwq75FJDZUY2wXPCr0cmgRMbrRYnHrBAmwDo3IX4WWOosqlZNNvvyMA0+brEGFUuKjOId6AEm9ai6+2g9mvimyvdXG+03Y7aDIOGvifeiiITUxJ/pU5zaj8BPng/Vj0eZz3yAvLAR5jH/VEn+lvmPxCDvXkMxGLf+mhG14mJyZPVEVs8id351xD39MvDRP9MjJVFi+2HRzKWPUlArETXns1z3yc6d9pwAORfgHyKnre89NwyfqSQANP0facRnO1m0BX2XZGO6NReGhhDAX9hlbhKhP4Yn27+lXmvPbb+Unelr7K0fjcOzSrgl0xMS0VEA0jbna0sZUYrm61zHeWeuaPrUqUk7dBSx60EKQxMwGLSqcuiSj9WUpHKnUXcVGKiqiCvV3aDIntkhJjSZFe735+Afl+gg0wQgBvIBCJkGwuCO2DEh9dDz3zW64Z5zXPbSJ1xQEUrrdAYqRUCvuTabdsMTwXwHGO1URmdipanBkRC2eo0dD+okuEdlmmAJsO1YFmRBuSf7nMbZdO72bwrmYpdNWko8AFwsII6AZE0BBQgBLGVSH+DA7/gJfj/9DMv9Hs/etXg26+e6xvPbnS73ahnrqxLZSwt7aXmyHjznLXAx/K8OE30lX1vrRI5m7HXc8bPB8+v9Y0Xt/rs5pv61qboX8ijugjWowXlKpv1he41VajPTi84sP7ON17p933rG/oOuvzUqxd6xVjcMP7sV6XQJ7XZ9BqQ0Q+dutIpIpifFk3Evz/gHecj4++oxYslujVaXAKasgQx2KkgLyK11EAHoQ/AbW2M77nEqbsvqBd2eTxlpgQjx5fBOK279KNX46Qf3DzTdx7f6lv7BwV/ulwQcSO7AogH3e2w1jtoledyayUfqJLN7rEf1GHH4rnoUHk5lZZlxUuFEtsKaY/OA+PP8e2PYM/w6TV9O/Y946HAI/EHaSkcoDFfjL06fMswYk6bgJmX2kUTX3Uzi662g54/2+rmatCV+wLeHf4RshLlB8quv2JMjUNpa2qTzXzqefX6aoRu0Ja5aLsZSUfmskFD16mUpI+LBuSPQEf8wVKwFmYAcQbhh+pqrVc0umv0MQxdSp5TiIy/O/wX+sH4Dxran9n/m3peP2j5in8E84Bxgp8lFRlQQKqQyAfxkpHgB+A0id9CvtCcKvy5vQE0YQA/wYigdIZKeTGQcdyQfbodQ60QPMEXkIYMFQD1ZCgKJX8RRhQlrRc8hS2uNX4HcldSPTD2Hb7tWMc6/As1inHLfh66Tl1XlPAz7UKHe5905FDkxKQ6s07Ny6LF/CXkhSJCJSRueYxMng/ANa3Li/EZd6at5NWIVwYJ0aLKXDJrYv07GpBxAoclHqYgyL5XI7OfaHrXH01qwEHyvOOPtSfkn5BvPSFVSWxER4Fr8UfW5YfHYzv42Z9/iWlnDn2vW+ao26uNbq5H1n72fmNP/BeaA/kVHRcxpUjw6omPBhhv3yYyElklA9/20I/yeDCOrZ1Q3HYdbB/GcUvwcczRhIGSw9M6HpiDd+wZ7h528t7hiF9s+4nGo/eJ7BFOrOt0D7aHArmOVevRI7+PUAIo3eZU+2JBSAXoCuQQebUqIhjr2BfIRvjkXwThv5kUJBXbiA8GxmU/jurHQSP5ceixsdMWn23GjrHbszYMusVvz2828o8uXtyM+qj7pv70x/9Hdbtva7r6Lf2jn/kP9PnNP9EJPfbshXfAkb6abAi6DMwNN1e9PF63yBj7QswKPaske4w0KmYt7IfYX7G3emD/55dB9yUmMbdYl5F3j4EPjJ22zBlD3zEXhLo+lPQXooSDVEs2WKiwCif3DbafmNjmOoMv5qJOmzGhF7FUTSYRgRXPV8ZYVaFUNNWio2GR/J/BHuizCV82n6K7ZV9dD7p+Nmhz3asbiwpr4HjVaXuDX7E70W8KielbS8YZJMRI1C9nONJXO94b7vYHPewOuieeHzmwPBAXMzJDVR12bvrUFfZv8euWdNN1GrvSwOXbq5H3NOJ9O8pz+DD02Fc0z3BAGO7RiE7jEMKF6sl3HXnKtofwkP/Zt5G6G97/XvHed4sdpvF7RilST9sAXY8+xlWt8K/030Iq4XpwpIYDww6d+yGZ7wt1RUlsQ0Icq4Fj2Lx7eF5tUjc3HWvPqJfPRl1bNn41T/flo38Vy3j33BD2p4RMy6WTiEHE0adS0D9L2yMcdOS94pF3tTv8+ebtUa9f7/XVlzt9+cWjvvpqp7u7ox55d90dl3WPj8/vkfP6/qQvwXe90LnfdBpG+nXo1Q8d/ZH4VswhFfpJb+4OHC4vqijb0T/dGadkKtA1QjJBks9SZD8YIlOlGAppUUSskCLVelGXkUpwnYZr7cTqjORygW/ffF00IH8kxmd8coden332IP9P8D75ZKcvvtjr7s1BPiM4MV5PjNfTXGWYSA0zKVOTu1Y6y9D5sthW1+otuYIHIMtzWqs2rpsMrngPwnnaA60jeAYFbq+RbU5jLMAQuUY8A0Iro7JaKQNl42By64euJGlpEK6UZF4T4//otc4xM8+QLEiVEj92jJvu3A8RoYgQD/myHQtGQiHMQjL8kDmj24T8CV4nJl7njWstTdfokZ+A+zRLkfs3IpC98jC++2WG3wJRAxi4Xgq1/s1OJQt56CNJgUyRBUNcELRnbXxhReq8Ac3Rs74PtsDmpeARgKQgDRLqUBcZLkgikS/ancBY1U7AHy5fmi94FeEN8It9jlvU0ksZWlBknMYC1R0DZh8RZzZnvUGg2WLeg3ONExhZl5l+vexHzNfyXO/UfgRNsIIH/C0DsI32X0tRgB6h3UxBxVcLPqqk7wMt6L3Aqmpxm23BLsufiQGDZVpebZas8lr2zL3SaJyFlJvaWAGdZFAoIvC/2lV5Gm+FkLiF4lkcA+EsdcZSu2rT7vyMVqUAP1ZDpQjuaCmZlkZQ1no565I5Nl2xcwFmYDodmdP22u8ftXu80+P9W9J7nThAXpg37HPTqcVmwn4FMvgNrtWAHCMBlGgiQ9V6O1/V6qlo797IFT6upJXUfZDYkqVIKDtT5zF9YO7ao8M9H76+ePOgjz99rc++eKu3HBx7r/XofQRr6X6/14E9ltdR0176YoGP+88Hy+7P6v7Hlzpf9v9C3UJAN7y2/k+a2UucyK+HxpQdi8QFBp8p1yQirO5aUJxTWwPgF/OPoL7ZlirMR4U+9pzUlQ6XZoMwbYUGDqYxiLqIaO2ZKVHOF9uNXrDZvR57jVnay2EHUh/JAXKqB7HvUh0CxdX+Ey2cOHG4ddgvbKBPbRHz5gN5bQPhTYQVWtjFsH9qWiQ8S4Y8gQ4o7c3ILRufZ9tOL64HfXC70Us2i89ZvG+ov2IB35JuhpBwlL9UPnIofdzP2tJ5f/H1J3obvf6z8QO9UZG/IqOqRGd4gj25owDrhGjBRUkmglwDtXLTqYiJM5QSeFAw0P0VPjtpM6SueHnsC600ecFjnUNKqFB3s0V3Nh0fvdzqWxwYf+uDa724HTWOHby0AvIiQtwKSS0lY30jQ07Fteeryt3bN3rtA2MOjrvHvTYcHl6zGN0y4w8I9r+b5v9hk+GBLxIPBNYRO2lGJ6yHrwVYhpyHr+9KBHiAVrAww1UNIkIRoTRYkbzkJYXEW62ucta//uxOPz0c9R9++kq/+Zjy16D9bq9HdHzLC8qODdPkwQePCi+dr4ssp4aFvlzOOrh8RnsvaULfK4PFDcla5/yaw1gK2OUD40JaqC/ILpFKlC8caHVLytB7I2v/sagf+VrgSN0DAAAQAElEQVR0RHf/xH5iQj6xWT7h4xNt3thM1hGHLvCkSaDIV8LbqX3pic6ptW2yaOuIh7EvutqOesFByDMfqDC2tpuReBjY4PaMo6KI9WVhRr8Du/wDB8Y7Doz3jKsdG0n/8uCBSeiByehoBWxP16nre/X9oNJ3CixsEwzK+QXD+u/YgD5g21s2oA8cHO/YvB7hSbcoS1HJFLeUUJdQ6XLd9A1FG2J8HHpFV/S7/ah/jYk7hIstCaKejalxttse+wagx6YOfTplKYoIoOoDBvwvnO71is30L/VbfVx68R5hRsx17i+BF9CcIU2XrU4KXa5EZponFXQDTzX9B3Tukde53QBO0hoESDDxyoDB1X14nmSdd18hHR0CbPTNooJuwaRZg/6gv2doWBvk9H0wLWKUGYpMIFq+o9wDmy55We30HN9cbzteNlMjdX0BV+fLwp1tKQ9upplmcbj+a+BRulZYNqhYJ9WG6JLbQhHhzI+BqU0HxdpmNOM+pc7Q1BxbdS5RwY09IjaU5AscnD5BKJr9CU1KSzRI4pgo0C+9rfrjt71+4VvP2oGxD2o/fHarZ6wxQ9fhe8lj60jMtgMQ/G3pC9zoqvYy4TFXER0R+LFvB8YfPrvWhxwYv/rguX7jg9+vn53e6nk9sVaB6bkPENmAT4ecFzfX8kHx7/vWB/ouB8fffvlCL6nbDoMcCwnvnnG6GYvGwTHcq+swNkP228TifZxPHGwfOKQ4yXOE6w3iikAS8ZPIKqUgtUCHK9CBGwxRphco8HSh1Qm6xH+NpmSrcztu8BLXwF1isD0QCo0a3okY/ZWX39TP3n2pm+nY6vxABGg8fZuQFCJFoKPBSEA0iPfqgxhO9dg9Mu47xsLCXMlZQjswrouU0Ltvk8ArSuaubC/jngd8WPvs9krX9O3Y94RMqmQBB8AnA3XDZpDnqlniJXmSf3l14IWZMwvwi66YF1/cbjhwG7UduzZmukwvOcrIJuuKeWm76ViHC3NVchDT84I/6unAmPX3inF3hawr+G3Yx9imkrna1nfQ9fQvfDPkKyJU8H8ppCmRxS86X9HoLPcavn0X1ONUfJtF+hvjX9O+/1ipTn9q92/KV5V7KRTIzFKUBUTy1Y1ARiijKAIcJfYlfVYkFQXlNER7kou1DtxM8pmKIAXItLBo8ULO/B2TqPZevMFaIRm/0QfZEFkVZBgiXCfx1NNlZvQ5bMGLBoSGOpzT90UD89mGsWL/dtRFQA2UTLm9A7lQL66F4JmYSL3h9to0o/CCko51A4IVEcpiHtLC+J04UXVq8BhdTEP9YoCf7VS7QhCbiHl6JlYnnSwLOLG+24zWHmlTZF6Qr3mppaLNOIiAR2V9XzQxAZmPdQVNiV0R6Sz6iQOhWX458D73wBp9mqqCv3HsWiw6Hm+uNsTmoOajnv7EPgs8nqrsj4DbUFKOT/uwZKiUVIesjnVo5TXo6mqQfSquCfuP6OYXF9u3IFOxxpsWoTvglLn4hA/84f7N/Y4D4z3zFy8aGO8+OLCPOPACYn6LDVcQE7HKbvKz5VNctPtF2Xv9iuwFHSpz4kIq+jGg7bpOqKEF/gt852WS2ysGF+zqmVMGxuPIuHQ6MPduqNv2HWO4Ww8kGavXV0Mb/8/Y+z+73uin5z+sn/3t/500Xenxg/+Pfvn3/1/0uPlMqEQ/V17KZl4uZx3Z17ivAllDX9rB89VlnqBsv1q/Fjdtoa3wMP2kBw6MH3cn5qMTvPh6hU3j0OkWXa7R96rp2mkDn579v4ezQSHhNCBVGQ8LsmdoHTsTa9rRPtBEnwY2FuKgaOCAsggSdxZQ8RdFvJSUCtjJQXHoQP+5n33o7LVngZ9920F/ddPrhnlyc9WpcEDXceA5Xvfa8p7Rs9/IPgX500HxklLF+BpOV3DdhBPbgfGOA8zHAwfGhxbTx8NEHBFE2AIrbYaiLXZvSa/wgdOxpIZS6Dd0oV9vtyNz/4idIzb2UhZ4hMODOArqQnR1Szvm0B47Cj6DhVFxYxUu54C+6CWH4TdXBX8HtBIiW9sAXccYIjxxWYX/wnhf5NhMQY/YnvYevg0QOBAD3dAxf4GBU+zuBbsNuER9L214r7zBly+e9RwaD7q+LnIMRYoYWxg7pxZnDvegjxGlmfE+MYZwEboL/oz/OmlZTnwABZ/3H3+kecCvb+85LObA+Msv9/qSQ+OvSN/eneA7a88H2R1r4I7DhTvi8A0HyV+xX3ddxdBh7DVgwzgO6NSpdEWBXp4/HsF//fZAzM6oFOrA7WnvgJKJXqF2kYTLBhwe9F0rkxbKpaXgY1uAqxbYzoQCYSVTEaF22WAyHkJJXcHfHUEyEB/DUDSORTOxeo8dn336oM8+fWyHxp9/vtfbtyft9xMHPzM+mnUCb2I+Mcyk7kfPzwsyqnxZpsF5w3t5EOhGrbgV+9e41nsopnCDdRXBH4DQmZumFbFalgFmlQ52uQUtGM63OuovcqhWsxuflKQ/sigNMK3wX8CdbRf9OfEu7nx10KmCF3LfZEnyiSro0G4/GCswn02PLpZH0tajiboJnuZl8FwwwxMXrDwy4AfAN6wXaZJGwFfwBRH3wmsBavOZeddaBRs0Ay+SeQqdoDPtCkVOzVONFz42jUgbQO8yTBov0sUg4tH15txYhyIFixDslUEaogy0elLqIoI6QPBH54qSsKHEHcD5pkmudzuuESIBdPF6bxoq3bbqBFEjID3fiJHgB4XqSiwkAue7MSd/pjPKggMX1tPZKXIQgR8XVTIGCqqmgwzWigjslAL7koowSCIBYGymgp60+Yy0vg+yRtZQxoI9uI4B5hzrUG0n8SYDzCMCvgEVN+wXdFnAMZCl0m0XkEAHooFC6C5kVGRJ1RVARKigfBrAoSiqaa+A8S5QqQ8FeMpURLQymXOapIBEVQBOdb7MC0DJBftnzgu83h04+9rvHvT4cK+HuzccGN/p2P4JTvyAXVYgItSYIdNyKahdqON2Md+3tFVKYPNYGxkVrdy0QrYd0PwPb6fGDfhmdo3FTP2Jvj/SB3vm63vm3i85MP7d84Hx67c79g/HMxy047zmyHncBL7tMs+FWFmwb2LvNLG/nUkXy9bXr0qdx/cF7zQddfKeivmk0RGHFb4Vf1VwTb26wlq3kh8NquOj5d5vC0WkgnkrSlEpHevgCkkfptvCRDzsLmdJKSloW9spceeWxXPDJmRk8h9amm3DsGHR8uHQzXXPl/9BN1d920R0JRQRLdhmBtKJhfSEQQaK4uzA04e8OOw47DwxkdrIiFAxlGQhLPIL4rpZHBrvKzY+Xnx6FiNsEjapx5gCfimhrhT1KP/HT4/6y3cf65fHZ/p73TPNdizOnNvAmokDJmpJmWp6isudNBMAxjmBd0SnIweErlNIWVJeeDdDj+2Dxr5Hx1499YnOYec5DRmdDcusAy8NR2AmqIxTMlXaxqWga6rLUEHvJI0IcUsKvX/B9v0io7E2v068UT/ydeX144PuHh/1eHAAzbKsuQXhildh0KCFuFmFIkIJRITWqzaf8ASLpwnIue2C4bwoBA8DSavy47vjpL/68k6fT53+9le3rW9h2HSt1qX5fuIgaGHzK82ZjNtQRT7qqQEP7pXMTC8F55+ASutmeKrT+6ogU1wrnmOqNu4Chz4Pp3q6gloXgkenoiEG+a8jH26r6GhW8LjEx0RfOu/2xI6MVFei9aO4FmJoIa2mxz6yUPspZUk5dgc2q95IdQRw14VKFmVmA3FVYGZiO/IxheGhI6epx0mMl4VNFX5kspiByuRiUJskFjV7L76BSbUuKMN8RDzWFhuO6T0fcdovZ3ihOjI2Zw/KkByb3rz0XSG2U04NHleloB/2JHp+MC/6LhPVPxyuRffKPhGX8UbGR98XfJKKjNYfM/gLcMOE+GeZ8P/gaa9/3I36B7nRFHGOxVS70H9pelvf2vi73qxAVZKJCHEr3PCTwLbDh2T1Cfw82TZAj4Xx3XTSQrsan0S8x6PHccWfngem85y14B/zQlFFFnTIlvKQGjXPCEWEEiBqsBsK7pBafcnUUIChaNt3uuIQwfNq35/9GsbT/+8LnAtCRY7ziHDyDlxhaFHnjOFds3M/XkPt+5X4DgOo5G5ymkUS8pvcloJxTl0v8CISHEA0KBWUS2az+4qYv90OvEAO+lv3nf7YeNIN/igZSiAU8lWRvQL8W560tYUiVui7Dj6j/Cvh57dXrD3XeuYPL9uNxmEQwatfff5d/Z7dFxBXWfuEOWKarMJ47Uoydxfw+zaX+wBn6HrGYhITKUJV/jh08C8FGSctJmV2CxvsmbE46cAa4Tl4z9x7ZDxOHAasC77jqoItoXJ7VPpjIa5WoIRtCjcFSTgDcwFrm32AIlR8/TZXkwoqnS/XnbOMp9RvXr/UH377BbPYpdYYK1/XuIQ6zq5cmvhQxAXU8u6XzGw+KaWo6xLonsD90KAv6vtOzhsv6HsplPBLfG0gK4NtWpg0DC73nmuIjY60lFQaP02rlT7U6KhCj1AxDoV8glzrIhXnP5EuBgxFFP1VmaMqfbbo5LHvSoR3tsd2wbMHhq7IMPadhgaF2Ojk2NheDqXHjphJ5rcQp7qiw5To3DOOO6DAc+qO+n9u/2+qsejF/E39/MP/Uu73Nucw/1TA9rcyurQ8c5RTErsIfFhjw/q0rJQyFQGQJva3vAIUAHtkEHlq2o39Alzjea3VPT1ocJ5gWgCio8ms5xit1JnWKNF48gzpIsLtCwioL68zDd0snzJS5oqfWRVarwXbV7stsUoXhuKiCEu7VI2NqxZpwSmtTLvzKyC96QofGmfmaB/WeC95ZG06sD860Ncn9nAnBvPkPQjr5YzCk9c80gV67otIpF3uUJCNCGw4xxdxkqUomt/dqnbZD4gmxhb2N/WsK4rSGhEthnm2NCmXTGJn5WNar52z7ZNWPbAXFzH/EK+sP0f0b3Y1nVf+oDf/nCmglGAt4e/iWOxSHbHcEdPWNzPkP3G5ryYUnuDt/fiEsAX/IVYgrSAueIUBxgV6Q1AR5CNC4l7l63xVdKrsMxZ8sJCHI26AtSxzwdELPp/Pe/HFDVBGwCiLsqwQ6F2AzGx1HWnJxGcrfPPjP6lXP/zX5evzb/9d/eq3/6amdigXWur7YO1SgrZEyv7wXNP272Ovrfcp+Elci3VDH9SV+2TGJ0f0fIobylazL9LG67eB9yCvaZuxUNfJB/kD9X4/KQW5oRYTy4JPAPN2P+OCpmeFYc0Q2zzwKvPTTLqoghBrJAiUlpvp+xNrkA9t97yUrr9a2uv+Yad7Dv4Pl8NcbJmx40SsT/Cp6JDsL4OYcN62WR/jWBfjnYgDv/D6n4tDTT5+Vh2JuUcO8Q7HmflyaXWmMX2i88AceHPd65bD6OfPRr18sdHNzcDBcNfW+hE/XG171uhBI3N7ycSWlGTLQkF/JDrRBer6UKIjW2G5xwggbvyAz3GUwh04cgAAEABJREFUQ5p1OrTB394vbTnEvQLs554OKfi6wMuQpIkY/zCoFKnvs8kfSAttiJXTcqZJ0oiQgIhQ+yPFRAVzd1eq+s58RPxJ5i1f+Nj95Llswtcn+mZiTC2tvmphnjmxN9j7gLj9QOOoBz4++JfqE/5ecbE2pEBYNCu97whogziQZvjN4M74wXzxCH6ZNTkumdtm5rbKxh5y1qjE1z2H2gP9MOr22Va3NxtdP9u09PnzrV692NJPo27ptw0x29t2E0vEGNHJ7ZywwWlQ77yLhsVjBLsWCoaGDk5EqmRRiVC+B6anKPusFJeE/gv62wZDJV+xtyLG3NbUMYYI6iREohvp2izX6+kyz2jtrYpGOICzUOdcqz0/QtZFcS62JNDNgP40rrpLEXEG8rpcVoA8MmCODHSi+KN3RFBl2VULyi8egwboVrtqozWa5UWG7B8SZEqm1o9cjY46KNUsM6+zEq3NRIYLE3B9u8pyIkIRAJVhcD5SgeACTZZUko9w62rXwkSwoLehxZ/LlosbLLMZAa+feIOzcrm0RpOPFEVKGdHKEaFM8tRFhMSty4WsNduYPYkzSkQ0VBIZjGd0g93icoNW0XLt8SPFr6FGw/AjFE7Oz5Y15o8Srw1Nr4s/nDZg2VvAb3nwIuAIRMQ72/X+5Z61nRdY26DS+2q4VVxxqaQCMcQE3ibT5DlF30v+fT0shSYjN7jgtPTc1wv9XMmvdQhDBs92R3t+/fGu+V3OGF5rjI/JWtV1O4B+TQedL1eRbfKcNzyVrTEATWtHr8XvV8y3C/NQZXwxyJotkCgivgZJ2RARNBtIrBiJzkW5jXxEkH0PwKGKOgGudwokUZxFpSvUe76uT3PaiT3mkXl5x/r8wMHw3cNeb+4e9fr1QzswZhpnDenaXOnxlpHKUtSzwHSl/1qbuDB7jS/nDfbNBSj7rvRXW4NYC3weePTawEHRjH8asZEAyHh+/b7wd61tdYpR3LFChsg0iAgF5YK+HbY/Qd+p67AJ6KgvgNP0ot+xuRpZeL0Z8ObIL1BeuH1I7C//z/m6fds2DRjPBiBS7fJGw4Frh3mT4nRC2xOZHadhdu6BDcrMAtkcSacUiDuU2469bq5HXd+MutoOGikPfVHCv6aaPVkCZ4cGlL0eOv3bca/fV/f66zc/pX8WHEg50OA9Ia8Bi3BFfslQn8kgVrtAk9u9STqyUTqik1PXga4sqaHvdbVhIQauhlHbboBHp0SZBRn+GTvqEBTBgr/w5fTEV4UjG7BJtrcNSDNj1ERIBeQC3yRN9IkIcdMqoAJypvV9I6PoOyLaRPFwOujLhwd9Brzl68sjAXtgQM1uDcErACkV7U9cAbhc4BFBiZu4Q1ZdgehacyCeb1AaffBsd9AAnpM/dbPTv/H8rf6ru2f6Bw9X2jMoaVI1b9DWmxoG+KKqhfoJWxcDeQG00gLmJfO+see8ZRnAarjuQ+cvdU5hRVXFXzBCHjnK3H5bbo1grTeVvo0nBX9dFI0xaJOjhhzUJf2aRREpKZpMx7FBNeT+6kqR43HoPXBSgU1rvLdugyqlWGmRpCzRJoh+KCr0ewHfskFRCBqQuOVYZL8pxr6Yf4ifSvxUTcTuNJ+0THvV5QjBSd7YVmxdIHofKvG40LHsKeX5YwV4UO8X6b3jGzhRnsGTQtan61LWzy8/tqswGRTGljJbHH13v9O/9PhWv3z9TD/oR03QenPsbirQ+mWiAz+wzXUzelWM+ZnDg37h4bV+mL1+udvoKxX5st0RIeNHrL6y3rbVY3BiMqwwSvhZP6cG1IXc3jKQ5XbO/WP6NV3w04I/Acb/bP8BR2DCblRrVIiVeRf6x/kZ3BNj6XQ6cmgIcABhfq3PsLGUosxLfAQ81NQpELcSiiwwN6C6fK38UwP0nkO3Y8ehca+RcldSEdGAhxQ6XzDSCmsskwfv3EjyhKgzGnXnG1T77SJfZKg6N5KcC1Q/kRrfeCszcLirlbFMoAIuVou9QAWJypBtKORSChZT5yLUl2g23oy9/F+pPOdQd4lOn0xFfyrvdflCPxNHlt/YicuZiyDn4RfwLVl4eRz07GarD17c6uWzGz27vdbN1Vbj0Ktkytebbqv7MuoP7D9Fs6okfhJdCpCRigi5Txk6LV+yqJSiIC7rkjrxkr7jw8r9w1EHXvy8IVgYTNbT8TERl3u+Fj/sj3ok3bNY+9djE4cX87LgxhWac3m4/yrCKg6voo06IS0iVrmk4gJF3gjUxoMK7sCCAFeApzI9XUHuAmR9w/+LcaNd1+tPvMZ2mrnd8jVoLoWfgADkKySrERFK/BWRypZPlQx1+Gfo7X/iduw19J16ygPpgO970syCZfatmpWLn7x8B4oHLdU+ZHM1s04hTj1zxTh0Mgyk5tUxJkoXMk3FIQvjsWIXqihTTZeCPkkhXdlAcA8txNHM2G7zB314YKwf+Pq/Z03fs9943B/o2wncqoI9paRKpjpgoLxBhwY9OrHet8NiH35cj+1XnVdXnbbbotJJC7rNbGIjtc6ZY1GH3rDUD7vv67+8+o/l67vHP6J/4fFPtD3BjC0N0GtuelZNLV1kndt4wNYFwtZHGfghxMO3opVTib4R1MsgLlLK3NSQX2t4crdxJOoB+kGXCzkY0eLNMTtTRhUt1bZVmtCAOhNGmCeQKzEtar62v4lVj4fpnF8oG8skqOks/l600OczC9FE/684QXylApt0vszXIt3fbQzAc4G6AkZx2nSFj3m4XOmHCd5H1pm9gX7esXB63B6pnzFqwu8TqWPJdDNlp9XxicAKyIY2kJwkenUlidGuxfpAfPRZWrxEhEyy8KjE2QzvpiL1pstMlZK62Ob2aoSwD1da6zNBu2AjtfLl/ERsnJhfvBdtH3bZCLh8wpYTeq/5Re6vVU8pz7qu+hbGU4/OyfybrS1TRhWuoh+k2XLhNSPbMsUV8LDOWULtkJ+D/qQuMxVAkncqpxFSA0lkDRXmMzrO8K34ZSEOSOTLaet/+n7i45rxEC2D2xUpQzgt5NMA4zDQJOnFr/4ldb/7x8hJv/Uv/A19/8P/mj2S90bYswQ9GXh4XXvMJ+GRWZQM1o60Y67p+8JhMbAp6ko2XhNKLADEanraDvw/ATP9ihmyGh7bQx/a9AmPM4zwYi33PDGSjvAt4AhmE36YWpxWmf/COKx+V1BqQjK7t3YYe6S/PT/N+M5+sxWWF5430cV+O7EGHVlrDoB/qfTIC+kdL6R3bx70+HDQkQ+bjhunRw6Qj8x3E7S1IAgzL3YtGGObTth1wr6D1y32gaZdGHwzOh85APWvPo+uB8+0NMEo8GVoxOZrDh6fP9twCLnVBy+v5H8mZLvBp9i+GVLbTaerbS/7OyJwB4DdVaTETxJj9lPXiTlToqvw/aLJMrFlQQehS0hyN3XMqxsOja+Yfy3b/Hv6s9DoflwBXvClmtgPeZ/lPun6osQPAS+rkk1+KlNAKKlMCg3E1Qxe0HRRiRn5s0BxA6CWd3nBYSf09bpiX7rvxHVyf9IHj4+T7h5Pev3W6SSP5RM2VXASPb1eep894ivrWcoau3QbY7S2mAFVWUSs4kLWzskfpzmQmI5HxvCE7gt2JgfDg15wcP/Bq2t94xvP9OqDG/qGD+kvrvTBqyt99A3ggyu5z5rv6KOSAVNu7FgQuhAbC7bbjvdhcTtxMBGfjtHFeNRJoVJSBf96bHXOw9O+kS8MbXnEvEtDAU4WQSvygNek0NNVGTtNPinaUQ8jnr7XnJED6eEq4qZqsf7WHRpK1INJc0SAR7E9nQ8KoYhQ0uclEx8aKLtO55Q8NyU1QIjWC75r5seebrHe9tHEOjS1vl7AA9DNtphn2n6gEAPOR0qu149cJjFPqLGvogKAfWQapmkisAVeGPE1HgFGuo0MNyVuyhK2llShA0op6rKQD0UCAQ78K76c0d0xfWJ+mOh3r5ttPUapBaiA7TGFwaShIHsGFA/KETwjlZmMpUIKRMrlQJeIEIlARTIc4QupM83MJsd1zJ0BUgIR5AISUvlq7WffUG7VtJMV6PIVsVbUS0Wr5LFWUxsAZT+D1FBJDSQo1J5+VHCqMw08W7dMQ0EVVcaGfdQMQm4asN9phBmbZtX3Yt+ZA5y1AnjGlC+YtrwfALcaEgJM38B5+bJm8IZm1UNa0KfhUGeMBivaqqvHM/0908+z84AaPyOpiUKdlrretpkfKDLLFcstalfTr+XcUqG76MNO7j0CahtRq6rOUkOBW08y4NO8RUzWBjM1VU2fDFKAlAw3eYWSxjWnp6uSuwBZgQaeiMMgDUUCQXSFpIhWl6QRQfEMGSrsJbLr5fi1/YvXd/Y0M2cEXqNPnBt43/bIHP3m7aO+eH0v70UjQsM4qOf9onSdOvj08BmGgfpefd+rA8wXafi1AvjkSWl7IYQykkjltUL4CZ96jBoOBx3ZJ3jfUlufQ2NnArWBzjzNVFyXVEI9mavIRDgXZFewTg08X6B736Nz03tN+75TUl+ADsixTw2swn1fWJw6rb8s7tqGYP3SzGL1fNQzHxhvi3oW98Jk6F/guOO9sZ0xwBszb2JcPuLoPZOqD4y94DqoM1IlgRLquuRgoJcPjP21dHs1yAtrhw6FjjNv0BVFsqzv1JP+6vErve56/eL2G2wecQ6B74luYWM0A578TnSuvYYYdcgpEfJlB19wjuh1ZJNumBlIdmtBmF9ot5uBr7mjrki3fc/hYkfXBQs80zp3Zshguj2bu0f/kwFsgFymaxFtblWgNTzrXjLPnaOvXfSxY7LVrVRkz/qa1yPB8TmHxZ8/3uv1fq9HbLRf7V8wZcsiAllB3qB2RZCPFFJbPaG5+gshzjckJAew5sEn46dBUD0vk/7yszs9y0V//cuX+vRU5AsWTlZAjjMtWOkL2zOHNFNvqKQX/IZD4Um+kU0MQMLzn3+3dh7cIJkJXEwPkKNOQtQKAotb713erzBctYlBY4zq/cdCmvSLIIQjA1NyjM5snFxO/FfoxK4UOS76rijBNQ6mynQR0TxI6MtXws8TxkDcdMbPgEZ6Xx1UlvE9Vtgbaj9J7D055JBOntCZmJbpoLqcJDaQPFRJ/VLh+F0Q/g7QFGaVOdbxXdH9dKo6epMLHIntiTpQmhJRso076zb2nfq+NCjoegurP7y75+OI9HdefsSBVKeI0ALxRNy5/wr049AxrrK1JRP8dw47/fn9nUZw/l/9rb6Mgk9gxo3iAlGBXxIQV7PfPNHtxDicsce83Rz4K0ImadBYyB7gQT2MhUg5/q2X6RYYmscEv4mNvDfszs+UG45JYZrw7ksoYLIwR0z4eWJ8HTl8mPCVeWUpKkz0CRTyGcQ8tHHm0VLy1qjxRraAgGuC1zGn2afjUJg/em3HTmMPzwxFGBrxjz1s59cqwX0q/2ijyxdoSBTQoWV5vJfFUip8f63yjO86ywE8ThUgArzvqjoFqGm3sxGhiFQAUh7o4XAAABAASURBVMhXptRh29ilfGD88nqjZ1ebtpb8xqHoFa/N/2J/kvtnoeMWyxQjFhVM3xI/EBjwTHiXkm1duL250qsXN3rx/EbP24HxFfWD3B4mhs9vDi8UxM9Hx7fyv3FYaEj0SXgIfhZHqCka304lC9UpKXlxrSz0k+4fTtoxf08ee+g4s245vk7E84E14oEDyB0vbwc2Cic+5kzIW8AhIQwqWlxgYawsqjTYTscTgpSZCnSKcOQ1kvaoVswKghQRigDIr3e0xK5pmfPDZYOL379+KUXqu3zcUbvcgi5rQs3Kg4xgzh0/Bole1u+SdiU19B1+7rUZ+jbvuTw4T33bOODDSn9ZfayVf2WLVIlJNoCK/bN9if9c7okNj4dh6Nreou+LXNfRWRG4AkYz41akLq+6hDITCAU6RqSkAFlGax+xJuY1v7gfOXjwB+kDk6j3GTsm1SPzinUqyC4lZVkdfIaucBjUNds21gebfBDkj9XX14Our3oOjXv2P0VMAciakTUrizSMRQPjumevlOie8Pvl8e/pn179N/L1c7u/pFfH7xDrVTNzzxNgl3WdqGuAfyq6y/0UUAYPeIWBuMxIRYQi15QCqAHi+Y5QkH0C+DhP1Xt3pTuqVAGoHYsVPSpxO7tvgAU9DPaT6RO+mQFvIITtWm0Bb0bfNoZNR36BF2wFiTIRC75lLG38LByMz42WFtpTIcDI4iJ2rJbxnZpv0w1VK5iIU+WxIAd2Ms7CY0b3I5vmA3P2vsFRB/r5xNztOX/Gvwtgfg3QdWrlalUbIL3dViUiFNibpajrOmKya2lHjBTqI7LR2NYJ2TP6LNREhCKLEsNLpDKCWmEvrVWiKKrRu2qCptE2DLVrIT+h1wG9Pb/s2AAc+OBxpHzikPfgeGY8eC2b7WfwEcXcFXIM94yfoe/WsTQwp3UhTEBuyJetrdBZX4agrP+MI3G7MkNZoukXIXSXShpCpdWH5Pvc6KQBOOJyny34wuD+MO+KLNhrTRfN9NEELPjf7ZCtN4wiYVSKtAqVgnKE+tOVXv79vyp99R3F5rV++Mf+Q3354n8SLMS0ix8djyHJfRKkK2QWWAH0WQIF3gP+GZmvtpuePk1wocXfjiHCSKsNiyacMznOqFzAQg36P5j/QuMYzBGFQ9FkDXfakS9tXmjvKJ3lm8eEjpW+r/hZqu1QW1pYRGcc6T3wkZg4IH/t3wWchZa6AvOl93j22cnzFx9B/E6xZ815eNjpjhfSN28f9PC41/E44YsFmHVgvfL6NKM/olTNRxVWVfb5TJ/MlgnsoTvSH22MVDGfVR04bF7jbl51p17nq2Rie9d+yfqcd76XL7b64OVWz56N+KDjA4XwT9HVttN228tzatKPFYtkIB9A6aS+lzoOmJ2HrVQr6+4M4Df875gJ6rqUBvA2m2QOTt3eds3XPX1ZMpV0TinR4p9ubjo4HZiLx7GDNomDEGgNN5I8IGhdF+TTUBKcEIpI+IiHgvebxH8Z9Atp4EevW6DL+p0Yi/b3ROrYoVkzuh/orwfe/e7YP7y5P+qew2P/wth+X5CQyOpYM/qxx18DBwk9OhaJgUi3yf1UmR9AVabUEVNVC/3MvMZhxIl9qf/pQUe818/rq0Ev/EviD671jQ9v2oHxcw6LW50PjD+80oftwHhofTPg1GIjVGW9bcuC4ApQgR5rvfO1LuizyLobjGcQV6Jcwdl5hij5zofwBkXBI/xwClhsoSLJZEoBsCCRqVDUJlvni+6nTKFlSLnB4MndeLpHjGLaBXVJwTVOINmglvqppysiWiy4H6KARTmC1DqR5hkad/jJ1yV1/p8Dnkfso4nJaTnPhbXRWSMJtkCoINPQ7Jeooz20XmTXzPpc6bERPs6vzetTpslQGFoBGjeFFBHyn85XkCZ4GamuFJWuA4oyAXDFZVK8yLif5Tg+sYZOzA8zc8XCmKiGix5Ghma9zX3NPT3hGZGKXMFySqacWoeMUARtpKYxuwZn/nQmRtPiShLfEaEMKSIaiAt08EDippoa0SYp1K6Ip0wrg9bSd49zOxVGjUYYlIilFpEXiktKU7uN0zLI50YR9w8ukv3klohQYHNEiEQkCnGZFfjkuFuh1bstwk+1st67IkIR8V7NKnNp4xNd4cct62D5C4WWbylkiAFrzWAX1Ctuo6fXSSvjv/UzNEYJnf8CMu5WzaPxpny5YX3JrqnxgVVdWqFBGCLJm/Elob7pSB1ZUKoabwquhwB+RmbWZDyJsw6PyUCvpMX83wG1FHjSKsA5/cQrgrYzJAFVgDCc61reZYBbEaEWsx432SnSM29t48T7ysVjhDMDj5cDa+rD41H+Z7+++OpOj6zXEHB+ObDmDepKqjBfduzT+mFodQOLYU+5wF+B1fRDsx/TufGOzlfQDESAxE2wzcw1MxuhI/ve0/HQxq19aIILrVOXL4B78TX07zVEBLwFkJLX+YpIRYRKFnTtztBrRPdh6NWhu23q0b1jTkn/SufIxNEmDSaOZoikbBDM9SFOARXUjF2vm+2mbSrMhBZqY8VBuYnFdM9L24KRIy9YL1nU/AX0Gyxm3/xwq299dK1vf3Sjjz681vXtoGTRnwiUx+OeDrjji+29HnY7Hdg87eiUx/uDfv9nn+rPf/Wx/rvc6n/QVjtkVGjEAuvOTiuKy+1Yd+iRjp3o4IVFPiT1IFnXNCKOQU15rZ7cGcSpnesOOLKReuQQ2C+dEzKM3hXoeYx9p4TPDKE3a7DBoZ22bEz9ImlHdqXjgKjHNz2H6xt98PxK3351o49ebfUNNl6vbjd6ft3rhi/O12On203fYDsWDSXxr9oVPK2jD9/32Hl/OurLw6M+fnijL/2PghM8bjc4Ktb+aqWVh7M2Cj6+I2Ktj1bCUzLZOnApVSYS21/JG+X3jif9b199pU+mXv/V22u9mRLCKtiokEsyEUHZkCoBZGrhIM7/pvH9PZtcBtE9/fDIwDjg5wl9mgzSCqABd4WbEyST5UaDVvX0MC7kWuAzA86b/AnXGWOTBun7QJEb3n7SLjb0Xe10lRs96271vLvRNTE1alRfexX+QqGKEG8Uj8TPZJkALFRKaBgLG7KiGw4YntOfN9ejrvi4MIy9PLj6UpQZNkqOx4l4MZ8DB7m7/UxsT/Im8+Fxpx2HPcfHN5p2wOGtluMj8+VRGAugd9O5auFFcrIuvFQeGReHx1MbHz7oRFV8VmWfCN03Q9Gz21GviL2b7chmuigixLBuLwoneEGALamOTWXXFX3IRvnPosv3t9f6tetroWrT3b73uBmxrRCfFT8cmSxPjI0A/sLbr/QdDrd/pR/1vex1wOyFWGq68LD61vsAzY4N8GQlJPRZISXmDmNd9KdMZaIvTVrgYZojdpt+x4RpWF+C2PDYeBAXUtyjEykkT/wXdJmYh2ZgoYEbbGREKoGIIHW5KnGKoR08ZmXSr/hIpKmSBZ4pMCXoSuk1jqP6flAw5heFDLZEEeAYpMxo/r/edLrl5eqGOLndDswPXeMrrkbTHkIDKs53OOUREe9YhsStdj1lKL2fp/iO08rYT/dlA9orXHhvkYGsmLzVXjyxu2q9Vl+lIooS4KkCAe/SusnUi77Tq81GH15f6cPbGz3bbrXBHx1toRBnIPo7Dxv9/HbSK14GBWPHzSNxcGCtORI/4trik1ccDH/zw+f6qY9e6bvf+lAfvXyOv/BvpgoxxxumltMBODIWjowRPqYsk1BH/2j7kZ7v32piXnxk3XjgRfvN3Z1+57PP9b0f/LZ+7Td/qH/yw9/V9z/5TJ/fPdJPHS+/L/XBBx/po2/8lL71ze/o2c1LlbKBd2pZUpq19t2QfDzstNmmho1Uhkr9JAUIOqnyJ1/0kX3U9Z2ihCpz9om5b5qOmkgXbF1sx+pUVRSv+KMBvjKLBsHTQEIzT3rSmffBMikvpL9x81y/7/6ttsy7AR8DIacIcgGteJBvjHhEhAKEZCwnacRaLqUQy8Rk1ymzGFOVuXKZQ7DmkKLqyKRwoFN3HHD5f5K0e5i0f5x12C06Un+ifWKu40YzCRPxZdXM2PO80eHWDXPT0CcyqK+TlrrQH7XhEmRKfFeAIA6DF/iJNdwfnP3vhn3++kGffXWvz76856v+g75486jX9zvm06P2xJMPxUzvX8et63EokZnwwlQV8qVU5jxhq+jP1OaqaNxgO/3sec7QI99QMqEvEmvCxJy555DmwGEeKqnaOPtWqb8x/E19Pv5T8KQ/s/tf6Yq/DmEFoUHtzJxnwNRGV+k7buxetDBftc0oTqvkjY/noPKzyngu0E1OqKQGBi6jpgoZy0FU06YRgBLWL1I6QzZbUpkFSJVS3kGkMkLcpOTBjVjLroSdUI31YwGE3uKiPUMlHS+AiqiRlMpIrfxTCY7gRQO2V8C5hdT5Cl8ApasBuxagMk5IXAMeuJQX/GNfVaR7DjPeui63mhUX1tU5iIN8RCDaQOF8u13guGjdIqxjtrnYY7cfOub1XuMwMG936hkPnX2VBbtCBZ4ud9gVkmZebk4sPCfWpxOxcWT/6LXuRKzM1GOgUFnGfR8ypYSHoXToUEJRqAyYkpjgqQsjFAEO9dkFLBcd2P/5Fy57Dq0mfIPJTb8OPiM4PTCQD9hN6LFn3+EfNtw9Hth7HDjcOrZ/w/eBudjr6RF+e+fZ+3r/e2Q8uR8Ksgt6lkQ+edhxV1UCojImFgZDbeO7KvijqzQR7xP0J2Bi3+qPsi4blmWGXkrzM5TU5uE7evkP/j0tu+davvU9/c6f/muann+svu+0GTtdbUmHot5+Qoe+hHr6pINeXAtC5+b/Wfb9Dp/ssGPHoZvtEjIzqnAJPMQBcDLfD/qQQ7YPX17JB6Ivn230nP2S93PPnm3Z222QO2izGcDvgU7bwWmvTUupZ291fTXq+e1Wr9jjv3x5I8fP8bDojneWew4R1//J2Ule92bmIc9RR/rjyH7oxMfHmTVs8VpCWxRJ2MaUKx8yz9gXxGNHLCbxV+lnYeu2K3p5s9GL6422+CgXaaYvDvjgwXyJ72Q+G646DZtO/VgIwZDnbP8PyT7//FFv3hz0cH/CNZU4L/J+8Tl72ZcvNtgzaIB+po/dlyToxbootb5tc6B1ob9LpgKdgxiJAIGb6NCEnvbDjvVht5u1Y43YHarYvolwQS7DAh4zvvB4hpUwUc57LXn04Ssxu2ccec2ZjDvDHCHDEHzUS11fd9pi43bbrXZia0e8JO2FzkY1eb7PTqRSS53vUx1+6+zbvqe+VxBPM0ocGcOWJfJ919GWqhF89pb84wv/v0Xu2X+/fjiy/uz1+u6gHeuhfSWuiFRmp6WG6Ao9YoP/veFPvnzQx5/fs3Y96MvXj7onPib2BInvEjqvDQt9mArmnqLttujmptfzF4Nu2Mv3xD8sRbNM048p0asnxtijx/Q9urzd6e3dHn1O+LiKLgAq+aX5tYoxGuIpLQj0uPG8ASPvwTaWAAAQAElEQVRlpgbi5Op60NV1j/wOSI1s9konMfR0xWH+i9ter54PesF7+/MbUj4ofMDHhG9wWO0Y8voekiJCgW1RsvEO+JNxQ5NfpadUQf4MztNEYgznAMYuGGTON7hhoOh4Mbjd9l2oWjs4oKw3Dba14ZJpKRoYJUE2WIwhkV4yVbKgsiFJQ8tS2QdNcr/BQhHUA8briJ+OcdkDBZst1Pgz8T07dpmDVpqqYr8kGlOx0EkLfOkgV8j6XEAuudPRna2QwnjoDCJPrKUecjn2ZgaV5+wTMeWYcDqRX6hfQKoG5EFocsm8AVicRVc5Jjw/zeAu6FwNjQBsfKTzddEvIuBAZQDtfspQgrPlkXNt86/xXWhpKOICRiJP4ttkNrXyWICzCu/0pM5txjO+gicQyWPN8lxv4zSAiVPXVvv0QpQpx2ajNX2sPM5O0ooWijBeKMFP8NyHWVwHiHatV21mr75c7MevQcUGoOkColOASj8btLyZuMQYdZwGrMMyggz3qiJ8wKvwr/RxS52HbkVbn6Cfb8qIhMQiqKPAMyIUYZB4SuenzpfxW3ZFb9mvPVzf4B017BQRErehNUta6DfH1kxquy71LW9BrV5Nv2YP9i/Ut/bWttoMq6/doKi63QBNNTQMSxAqnBUR45W+y1KUpShyhUJa/N46jNQxd+PHE/uhNn7giUvVrkjai7L06sBN1g55ro8ir21fMQd/7v+xKWeWR+byBaKE99B1Goee+XUARo2jYaORd+fNZtSGdLvZMt9udXV1tQJnMNfAzc21bm5u+IB6q6ubG11dXzV6vKTD4aDHh0ft+Ji83+114szV8wBiubGZG+MVLQ3SoP7rd0Q81UeEsvmnk/deHXpnsb2pbG0pkAWF0pPNkQnm5AkOJ7EPpkENMSLQzxOmKKeGvtP11aANTugzGp4nWnG5805smv2VfCKQRxahFywoH/g/o2kHxlf6Fl9Hv/WNW33El1L/G1mFSfbEhLrzgfHDnd4+POgRBxzYwHa8/P/JLz/TDel/nM/1A87STuw6zFvQECkKhNvQygI6ESxH3nDd2Z44Z3ACvTo6rmeizpIKdPacwb5W7LHahGu9QW0LwiNfja2/nd82mtD1HHgMbKIyBf4M3STzHdHdfhj6Xj35oS8aho5OHXTLZvJDDsv9P8D75otrffj8Si9vNxwYj7rBL9fADS+rPkjaQtexKkeo8dX5sj0HNpX3HMp9uXvQJw9v5fTRG3WMoKtkqER1xYh1iJjYuRVgqaQqwjlnAO5GQ+pBaXD5Cl/+yeudfv7qQX/rzQf6lYetYAsWvFqmyv7DhcoIJQ4pSeq8UjPx4+C9v2dTtN/rgb56pD8OOHdiIHpBWuijpemr9Wp8CbG6gisjQhHhbAOjLDw86ax2oq3xW+u7R8h/ak+Th3yBiDzfgc+KirZJP3S3epbXvN5vNdRBvTosKNCmULVtDI4EyMS4WFwRVaWkRjZv202vm6uhbbRveHHY8mKxGQYNxEAHJMItdSLIjtB7AjmwGX1kbNzvJr0lxh6J6T2HtD4wPnHgNR/uOBB7VOWAyROg3LGA85a/QH/iZeTAJnq3OzFhTOi4aDGOzWwQsm6Xzf/N9UA8FkUEm/jKC9VMjC+yL0qmNtT/LAdxv5cXu//+1Yf6ahxoCvp8aX1J5mxz31LL6piYfvb+Tv/y2y/0m92of9BfcXSWTYbx6SY1neHkPjsxD+yJgz3j2b6wXzIDX0sk8oVr0akqKKTBD1LzmfDfiXjf+0WQXfge2OHHIxsaxxNdKrKyrw0VuQm954VKrM3Id+xZd+smpCSCS6YK9pNtenisp2mBDoUYjm2jXBI8+j0imWFWDZM+HvBVN/aKUlr9IreFIpDAIxRKmA99stnudUvM3PJyc8uLzZYY6jKRpKdr1c3FygMwjwYU4RUkBrKimpJv15zhXOnSyhge623EVmXfUCX7rApM7KxJLdnqPKmcNgoK8Iwo+CeVCsaI+LSSusb+58x5r1jwPry50ocsZs+2G22o67KTwPXGwAf4v7bv9K/d4h0MPNGXPqA48KLjfJWI10GvmB+/9eEL/Z6PXnJg/IE+evVMt/Dr8V9CJ/q/Ho+MD15yWcwX5pT/L13/2WzbkqXnYe8YmXMus81x15brrmpX1b7BBkFQMCLVFCFIIkMhUp/1F/R/FPpASeQHMYSAKBIIkAQIgAghABCA0GqD6mp0daFM17XnnO2WmUbPm3Otfc6tJvPMMTNz5MiRw6WZuXbdEptUYHn79l/llX7h9Q813N/rDvBfZf3wo0/1B3/8A/2uL4y//yP90Y8+0ac3DxqjcmH8nI/89/Teex/qfS6Mry6fq8Za04DOfLHPXJYmGnd91fIBVdSvpFpHZRmlGDTzGTlrJLcWUJdQLVVpvyLzgLwjcg/AiLyz1xCoFWpppjC3Ei/jDK1IgYeiZvgseZseFOnBQ41n1jFSf3D1XP/WJz/UBTZNeDZo/XnxNHJ6+sGdsnyJXSOhJE+gEMNdrei3yB8iNumIiVkH5Pt6HbkQ3nEx3C6f+KBvH/VcBux3E4cVgHbcK5Y8vMLAyGL5J+bfDLIyzhp7ej4EMTayJ4wMMDWbhCKlgg1LkZKy4/CI3e44EPnC+FNfFje4kS+PP3t9zw/MO93yw6TjaYRP0nfFvtr3Ca9sPM2rEOMLCLzUdYE/U6tt1YqP8479t5TEfyHL2SFHpWMGdsAW1mvvNQcYWGxmfl0xCB0jQv+v7X+usbzWerrUv/Hw77cLrZIp0e51Z8KWng/z1NyGpDO+FWv3pAEfj4CcsIszN87uBCXshengBBPqgknDgSwMUUKtnSJdoeGhAH2oIH/JVMkFko4lY6GnnA2SekJbFBENRD+QUsgjyvIRxrJIhpmGjKKSxEx2kKakNFYN3+aB+RXqNPFYxRYPMGg5iBnuBu8TI3rNzBHXG0A3UW9AnMzU6UJsTcgD0OY+0wlvngaGak9EKCIoAzwyNFqkBx8gbItaUoWgq8Cqq+o51xo6YtVzwm2ZUKdkmg76mgnfmbkxsTSNDQ6cFQ7Ex4F96sBeN3AWQmwMSN8ZoEe8BQnPhFcBgjLiqIGcZjn+A4TbskhZQpVhJ/T2HnjLGcL5kblluyRtHQQV6E1L7ugdCd4dl1r3nBluuKh6BdzyUXNHf6/FbW9mT92zXu3Y2x84e/vsPDNOIFdEKhoUBf9wEyE4sVaO8kWt57YQICRN2Hf0OQVbDKxHA2v1wNlicM4ZYERWyJSOD+Ddj39Z73z7tyTsc/zGP9XHf+a/1rzeq9SiVZdaM5e37JvrvqjpVqSCTLWkSilIQ1fkHFgnDoy3Rw+f3R/Q45514Uh9wgne2+miHrt4772+WMkXXb4wfv5kw2XxWk+5NL6mfE1+Qftm2zN+z/7UabOq2iLLpu+4pAW36tjTe20vVnKf53zfPGUP67qqHeezO18WcyF70y4Ujzqgt/fXI8Y7IOueM96RfJjZz9hDVGZllQSwu4ilVBOIqL3qaqVIzhjYNlh7NozhC+Mn25U2lfV6Er6Ytcfm9+g7MEMK69+Kta3jrFGJY6KJffGgTz+50yfAq5c73SIfSzPxXvTEF4Bc/j0DrrgI7LD9hMwD4L7C5s5d9zgjcgjrB/jMFI+rwOxQQJ5JB/aKBy6Md/eTCCnOqzO4WSN77MT+6rFH+E8TCrDumceEjgf0eGB/eeCydY8tDy2e6MeYIbU4uGDN3vJj34bc63ePnk1XfFS6osTPWaRs6/5ErMwqKRVehXlR+oJdOxVsU7BnYMeJGDwwZ62jIlSIwSxFs4I1Wvhw1gM63XFh/Br/fv56p/OF8UT8C7pAiUj68KPzASfesz9+znz76LN7/cgXxp/f6/OXD+0HmyPtGamIEC7ThH7U1HHZ7UvwSy6Mr/HH5VWnfp1mL5EV2rs+qGNj5tUdP4zccK559erhdGE8aIDXjEy2ZwPKaol+aHTGzZQFZAl5vdtc9NpedGq2ZcwV+2SHDTvic7MufO/0cow8Qa4rYubp9Uovnq3lP/66Jm564ibgh1pK29l18kgER0/bcsbOLYfOY8/ibbEM4NwfFI+lOwFtLoEURTK/W0960DIbQFPzW1CZYoGFjlGITdO5rpYQSckrTvQQKCLApdKxgl0KOai2th1ZYxyztm0kvWgzXaJfyVzii5wWjfigAevvSJzPzP3ADFnEGJJjxn7wOivaFngj21mVmATxGRb5TeUu5mHeR8Y4MPcPrLEHZGxr7zggwwRbAOJ5etNXspUNZj0jC7ltyFycoPW+apiM05sULvIK+keEBPCWQW8nBORpmGw0iU1DEUDDkrt8AkxGW2tA7RmZdQLKZmSgGXFkm1kuUbEGcKIv7xMvBYR+3OcEkC58XXcbRBGhCCABHBMRAgHoCwks6GiQ0DZ/Q584MqhHxCN9G8d2th2/ANZjkuWeFyIURJjloQwL8EubaRdYGmhjiBD/gjIP3dDH/BaYGctgm9DcHotlaBU68DR2HoOhQIciQtYpgrKAkCLCRw+FTql1DOqGBddQYFptqVAMwM+SRyy5MR7TunPkbyK2LudmV4hxy2S62fajMp90OucYr8lvBqY783UdY5AtNpuI39lggpOMQW5IFZUA8N3iv6IsVaV26rq1jGOq6shcGphTHnthQ2/0iSwq7BUF+qgrzdmxe6fu2aO8F3zMj4Gv+TFxz9o+Kxu/2vfsscCq12rFWk7uS2LDau2L45VWfEdvNhttNlvW3hNcXOji4lIXfFtfXF9xcXyh7cUWHn2zw54zzgPfuruHB+24azuyF4zeVJETdZvYLXd9qbV3tLdocultkDJSJQHbpKArkNQNEaEIg5R7Drp7lD56wwRmFjtsrvA/iMxeLPSwUl8rh6VOPnh1bM61hIoBxgH9jLMHrO5uaw57T59s2VS2eodf9H1J/OLFRi+ebzikrbTmIKaUL2D1wI357cO97nYPHC4Oem+/0//6/hN9xm393xjX+oTLMi+MYwskjlWME5rlj0/0bAHjj9CBL5uByPTCMhN8ItUMWekkp4N7Ac3u9JNMO8F3QHePYXA9JBX61Ex1tSgoE5aamn6h2qV626CmEprMooqx+65io17+KwBfFD+/3uj51UpPgWs25attz4VyB/S63nYcRjv1JRWSwi+1Fx9GM4fHSQ8s/jfHnT7d3ekVF+s7DpwTGjwCtphFOuUunwGsBFNzJJOT2+iO7mhDnwlYx6z/1dOXuspBf+vltX58KCZtQBP5rMaDUkQoTxDhcrb6yCQ78LHkjw770xfbO3D+QWBkDI9jlzhGGLmNLxJNvP9HHhrOdO6z9Acz/yRtvCWbHstt5ZNQ9dSBg2qZi/pc6aJsgK02XBStuApjyeC8XlWiuAOHrgkYNRIXHjdS+Du0wt+bddEFfrvcrrTddEz4qg58rVXVcYBNHHvu67ngeeX55Y+Je3+83R/1wETfE++H3S0XLnca9ndcHpo6fQAAEABJREFUiO24BzsuYqO7bCyAbx42fyHPpIG56gXtyGHah4VJTVzeocxo8egfdK75mNlykLa8mUnMzjq0OTShk/hGCf0G4x9rp995/kz3q04BXQT8MJfj3yIkPDt0y5S+Tuz95ZvPtafhf1hd6iNiXSS3JXQRp870hwS7i7EmPhRG+eO2yesG+vgxOT1cbOC6+STriREji9CA/Q+elyyGPgz5g+XAR4XtShNks8/bjDM3cJzIEQBjl+2DGUL70LZyUzJQyZCBzKiTzU1hmIXFaJcS2oyEJiTecj2L7OuSVaI8KWjKBUSuJUWEupLyWnnBWneBjS9ZE12vrBk0y7BQ88ZuvN88sBVgGoPLbxr/p0pmYnjTPuOJBfAtaLeynMvQeCYYxrERKC3zkkKgS0QqoqjLZN6ktrXoijh/2hc9ZfN7ul7ryZbNrl+p2B4KwjY0OG6BPz6mrvng+M2LiRgmFrwe4MuROIgI9oBez64v9M6zK73LRfH7z5/o2dUFa2KvAq8kBsSaPrHmzYZpEMEsgffaP1H/AfP694eVvnb3kW5u7vTy9Y1+/NlLff+jz/Q9Lo5/+MkrffTyRrdc5hQOBs/5ceSdd97Xu+9+qPfe/UBPrp9r1V+oRI/GXYOanVbouVlXrVZFFJUFT/tPunxZzKSckWFWM5QC+5RqWwWyORZHDazbEzCi79To1RI9hPoNGuLxRV8es2zt4GcKpqd4oqcGznUjXtdO3756oW++/kxJ3wDctuSuGIwxhAKiRFbnEdSBUlIVv9ZS8CFWBxdK9AjWoxDTh7kl/CcN7MdHnxX4eD4CA3DkgDQwRwfa2BobvefbSGXA315LQlKPfWqhxDOwR48wHkxDbnoG1BKDEzxGHfH7A/vJ7d1Orw23D3p1s9MN5TsuvO45NB3gP+IH97MefVfUdSlUkfkFb9RRsomhZsMXPrprn+1D3LnrYToFdOItd9XEBEE85JjlM9IBvXEljaGIVACJLW/qS/2dJ38dvPTu4Wv65v2/rYigPsNj1jzhs1YLu1b2Ka/WNnHWsp0m09ivgKkXe0jmkvAyuExRmcE+Ey03DkkaXfBGTcm5IVwCyOlCfAf65QJJDkQ55RBEQOiHPCIlckwgp4mXRZRMkAraM4tKpiKKgn8JfVBPA+1UJfDOQ07WjHypLPrDdLTO5DN+pKiJeJgpNDiXWeXdG7Rszwl628g4OP7EwwAMGuH8TROeaH6VmbiJ9siQZS4lVWpR31Xip6grVZV6AZ/WB7qMUMlUZsjJMowExHCKfedHYsTzYgS3DBMOTZM3CN5xson5ZDG/lDwvyGhG00VMyJSMabpCe0niB72PXArsuLg6+MOGAAUlyFSh8RzriP+eckRgS+nAfrnjvPDA2eOBfvfMqR089vQ/ev6wRjk/GEfbSN1yeLzMhDeQIg852f4z89d/YTwxvu3ZWhBkAj9ik5G56/bhVG51aO1TQfz+d/+8Nv/6z5idXv/if6dPvvWPmBsMwnilFFXmsefy2vO0L+pLol/il1T1/EU/z+mZmLEMI7wP2N5gvfas9UfGnogfkTCFh1WBz3pV+MF/pUvOSJfbThebrp3jtuteG2DtNb/vWPcr+1PHXtQ1/AbcelXbD6M9Mq2QcbPpdXW14YNurVIrawXndS47H+4PuuecZ7sfkY3fITUgq2WyjEfsM2Dnkf1rtsdTEkLO6D8GlSzKrlPhgzNLUUjEwiyPebXtdcW4qwoNE9OxdsDHD8DgoMM2BdmS9daAW2Tf+7Ly1asde+RB9w8DsTET70UXXBJeG7j0uyTv6Oe5NbI2TXjFg5sH7PmYHjVYHxAeauZlcMS6j8sD/Q6cUx+4ML33Xxf70viBOPQf/Axqe4npYOHQUUshDSD2nFEtm3/k2MGj2Qp+5mm6iu9Xm8QvqX6VXHQuUJC5EPcF3Zv5WAid+3+tkin8Hg0S/yeIKKkoRcLOs7LJdGT/8jiIoWSuWW+RvD7Zhwfmim18y48vL7k0vrk7yPNookNE0Keow2cUsFFod5i5HB70OT8cfP6avet2x961xxdHxpsUjJERDENf3hbHc9fxt72ouuRSdmt/EK+BXglY/56LXF+GT8TTgYuCHXP2lv3wlpjbM6ftN1ykCd9MxJZtrZbmZm/XDfaZ0ZlC7tTKMc1YK+y6BjrGsUyRUo/dN3z3+DK75ZQ9bxw7V5crbTnXWnbUkHXKDMUJFKEGCkdTA5G8tyARJX0BvkjlJlZ5WNBdBrOTE/pZIeuyAEjoHtup0rOp2UhP9fOYAbOIQF659AYylY8QcjL/Af8PrCku041+0ehKSRmqY5Cy20Sa8I9jY2INWvrM0AXj0IgVjGvCuRqS+5FpgWDfAKgRypS1kJ4Uct+JuPMZasTZA3IN5CPgfGpjjphnAtAYA7SusJEHIncdNJKY9exIIWYmue9EAw9UyxNLppa3/kE5FuwpE5jHPo8FNTtFhES7nLuoU6IcCsl4IQdCWTd3x3yL7E3CUyM6g/QDgsddndGfh9JbT2Nihie+bzW5GBEMa6B2LiuoqL1bqeHV/JyOiUhFSSVzMSPEIynECA0se7Md9p+QdWr5hLzIgR7zGSwbZRp4u43u7XHZ0CrtFY1/K74pQTLD3zaaWg7nxnOh04lykU+LeGR+LKPzCHMGAp1OZYRxk8UiZxDeb56geAaKpzHOpaAOG8mv8JBvZrJFwwpqtnmbrct/CkC4A8o1HSkvMoPXn06tjSbnhkcKZDjLEhHKBFjQSqmUC5AK6km9dFWK5NNy1sDe7DMFFtVjoi2zyLTel4N+AsYorPOTXrHXv+Tb5Ja9wfsWS4XMr2aqq3UBxuhXvfoeWK20MvSnnPJ6vVGDzZt8s91qC6wbbkXfTkKvIz/wP/Cj+J570gO59wGvBV/QX0sK6N3HmTHnXEY2ECmUyFrQqQFni1JShXpit4hQRIjXcmHsA8UDh6wHDpY7Np2BTRofKDKhAZSNYVIvEepRfstBy5vFJQcYX1Jtya8u17rmAHV9vdWTp8CTrZ4+2+o5Zf/P5DerTgzbDh57fhHb7Q7aMe6RAzZzSyuC/5vjXn9puNXf7Z7o/1s2mkti8GyHpZ5NrbIw+yBwXkV9cSAifYbBRJBFSKapVpaKjTjDt80Cgq/Jj0HWXUUngpo2T7pSQptVxWmd7GjjYCmnjFRmqGRR0hdztAXWThqQfc/h5siJamDBdj+RIqLxqcjb0WeD7k8uVvJfNrz3/FLvPr+gfKEnbLjrvsI7lPTJUEsRIZ5WbptrzG3MAR0PCDagy9Rarf0JwNlvJzRWAQ/OdGd8nBvJC/Azm0H/8Tuv9Hu7tf7Oq0vdcbqd6NPs5hya82MeDQ9n58bPlJ1bVvPGopLjh8PMyEZmXhhP9uMM0aw49XCvBWYyAxkC8z6P25DtBfL0LIOcbBUtjzBSpwQ9/ZdBKJ+wDNtKltvNAaKLqjWXxutct788XseqXRy778wlj4VJHFIyicHCJC9a912L/65LOWZSTpNmfGLfj8STD5kDseAPgwOT+3DY8+G2I+4fdDw+cPlyYAh7hREQkd5qMoV5JjoVCZ3mOcglpoAqcqRBop2Xn3lWKlQh6LvS4r6YJkU5ZBm7stj7gE8OXO4858eZP3f7Wv+yrvXtzVpHxjGriFAwfgR5plHINKtyUfcr+3t9ZTzoH1490Y9Xa00llfB1bFdiu1I/yyfGhwX6wQLdmr0nofMkz5UBOUBLAQ/GKfRN5/QrpchlkUboRmxIEf0DSEUEMmEzbIzqYiooJPpEgwjaRbvtRktSF7npZvhZKIYSwzR6ly3fwDg75vAeOLZ5PGuA3m0imc3CS02PA2vXQGwLISrMSll0STMMNh76TLSRtSex1Yp42XIg3zDXN5R798uQeTciXu7SwII2I4FUSI1oyc/oRueKQafkcoP2AumczA/dlRScn4HLYv/1UwOP2QAaP3QNoEOfCza2pxcbGa6ImYtVz3pcZZ/bBrbFDpv4r9YOXDyM2LPNAfz+d297/ep21Hu9lOjheFl1RZtVp+2618V6pW3fcSlQVBQs63MD8/WcagC/kFQy5fU3S0rI5Q+5W/aQf3o76hMuQ7rXn+iHn30uf9itNhs9efKUD6/Ltuk+eXKt9957V1/52lf0pS99qHfffUfPnj1Tu0B+8R75B3py9Z62mxdar67V1Y0SiTARAcXDB+XMWj8TexMXI2I19t4TMSH1hLjIbfslvbIokc/VmeCb6TOfHebcDVLrQ0aBN/gz3Uy7YWpoSrQxiCJiAfAJSKHPu177Evo6l8YiNSlmCqdnhuZUXMZ5rIgW+Ektzwx1+GWNX/quqpaimqkV83sL7pJLisvtStcXK11uOq3Zizv6pGVFv4H5cMT39v+OM4Q/pp3vwdlPnk+QtHnFmawdtO64uPBfbN1x0PLl8I6P3wf8eX86BFngriust0Bf1QMbZLlgfMtzsel1sVlpQzz20BXkEcm2HvHRyBo+YX/Ew1vY0W0OateMJ66Oh4kfqUftuFC7R567+6H9Rd7d/Z58rwfian9aE2b6JzapJdXVBQq2/5er39U/u/5bcvr6/W/ow93Py3uB68K6Uioi5GTZ3Dbh0xkZZvLJsnr/ONVNmrwK41Tsb+icl6LiuIIRzXIxYBvIFAqJSoh/occEe+JM1pjcGixNkSHIpZAMEUFmaFUl9aJUyzOYe0FZSkkRAUh+FdrS44MTaZomxnHkiua59Tv70HpU7BUwsd4D9p+YU4s9kNGOQmB7KqAr2LjUoih00CkFORARSsaOSEXECSRFeyTikhcZOsOzlXm5OGPrkWCcyBEWLJ1ax5TMD74CMlNZElSRKMMJrkGXkFOItgBoU4DXMpwaPpRuU4DkoTPqamAdwd0gRDs0HkekMGqWP1Ysl+MDrJL2mqmuq8oSMv6I7AbPuZGYsa065mPP+bX3WsqaUGuVkGkSjIGIZLxUAedyyVRi38qlbO1SpUgCIkLJmBnoJSnQ2I9IAR4E+iMrvrIsS4VGHroyhtToUq3s9tm0KD9x/vip3/v3tPrk61LZ6we/9tf06Zf/f5AEnQr9zlAVQVmpkkUV3VY9a1JXqAcwy6I0SFls6sYHOX3wmZTYKjSwj++5TL7nIveeD7ub2yOXpnvd3u715n8pMejAPD+yBsysB0FccF+mNeNdbFe63PasM528DtpOA+uBL4X3rFdHyj7zNVtESDw+fjjOJvR224gMuEkt0T5iiwNnjYO/feAxsUYGHTr8sV6vtFr3XIb2Kl2nbtWpZ/yeta5bFXn8SKkNxQt22E+yjY/I7v8F2u3dXg9cIu7R58ha7PFgjz3E0XyWz0IRoYqdVsRVxf9Z4JkzfGczg9+0AIK3tZSg9Tq+4xvxjsvJG+znNdLr4w49DtjYtj7i491u1h2Xxbd3E5ekI/YesfXEGXiW458RlM15wXkqwKce9tId/W4fZt2T79HF34UDthm4XB+I+Qm/CPX/ks8AABAASURBVEW8dsyUZ3Azm8nMF7ptODnHtjRpgYK+oan9r0Ioj+L8PWnPZfaOPefAXmM4tjEmLvxHHbDXAz9G7vHLAfwIT0wgEU8RpU2FEX8aJvIZH2cJrTZVl9e91vipEq+BfgX7FnxaWcNKV1ocd9i6uC2kroY2vny9rNpuO/pWdX3IfQo8C7TrddX2stOG9hW0HbxXxvlSmQvlnnKUqgnZRn48H9r6MmMmQEtq9kLyM8b2by3Bm8qIjkfOb7YjYaAemS0jISLbfIdN7O/XXH7fMYceiKt74uvOF+f8CLGjPI2TMuHH/jprYnwA27R5MYn6zLlOwKyWyELRimp58A6Jt0gzRjfQs2EeW2Y6ut1AmcckC4CzzGRNWzH+DMG81IwGTpwgjAhFpBLBSymKCOSUrPOIPgN7k3PXzcONzmHZOJ55010Ff1X8aUj8m/DiYTwebBIRIoQUzUbGqfVxPNje7keYqGQ0aDwyVcoCQVkhRLD+AA9CgNAXk2nALDIuzQFuAQq0BUKEUhFF4X+un0DkAudHThESEG18yoInzJsdKDcZnFMA3Ww3nXzX7APSotILKkp+jDOc/eOc1vPz2A8a2C5dz40KIQ5A/ohbCsZjPinU0nwqRIQiQrx0Th4DYzbeuEe0yiTJKyIoRyOlSFlAPAK19ohExPBerNHeyNx4N8H12Md8DXCRwc0hUV7AbYntFwh5XJHMy3xN33Jwfs7tLs9+GRjbCgXliFD7R54ZxgDLA4o2yi6Q+THvmXnbYt18HpmaI/BW3bKYo+gfCneXszPJ0n1ezHtCBgQRvEMkXsYDpjU/0S7aW663EjRmZDsghURXQ4QLS1WkAJnggnLjd+r3pq/kdkPJoEz808fr98j6N7JhzMSt9W/xS0zqlGDrzqeaGVuSJR8ZzGvEgbXinjPEDXuvwWsm2wOtdINB2LeZKrWq7zqgquuqKvVSikoJlcwmV5IHIPrMCikMSWagLBLZTIaVUZE38lr2uelBy9mwFCFb5KDg6kTbxH4+sX/CVGeICIqApOUtCdzbkHsOAA8cph74WNqh8I66N+pZdEHgpENkEarIihh6NrILDjHXXHZeXPR8ZHdAz6/Vq/aL+5MnfKxfb/XU/+3eJ1sujC/0jHzD5ibSnk1+z6b8wOXVjo3qyKGrYzP/y3d3+tp41N/ZPtNH3Uq1JBBadUVrDkvObVhEEjsPEs5aXIfB2sfhDC7U0a+jT2bIxpkxEA9twimBk1IrDsols7UPGDnps151WvdVhTKo5gjNge6hEgmenD4RIUbUoFHHadCBgDsSMAObjJ0mEmQyz64UAqNoC1/b6x0u0N97dqF3gXeA66uVfCgoBExmKCLoLXItaakynjj8TBrQ84CzRwc3FDP01u+sJ0KDtVUMM0vATN+ZihkZWrPY2/TvPr3XL212+q8+u9Rv3/TYYqK7gT4YjF4Qv3mDghesQHlMAwQSbHmwkxrMGK9NQvzc5MqkAUBWtRTt/fYLlo033HmWmt+mMbW7fhFCAd8McsAymNZgudDAxS/AHEvVMgWHyBqVC2Psz0XxcnG8wi6F0JqxBaNDH4hdOED1xNO677i0KMRjypt8yWBY6Jph6ONJyyrhBcSH62OLiyOH0L0O/jWIy+IBGInxGf+JNNMXcwku8AolOsn6KBcc5WCcArgpyUHJia4K5Ku1IFcn56YjlFR5dTi5ACJNyPYb817vcPj+r+aVvjMXDRzypzY4esAoE90zGT4knmfI+RceXuuA4X5neyUGgG+2eZDQlVpUveB1FVxpcwTx6Bpysm6WcWbs8WSXkXLTNUJpyKCvTnzNu8hpRC73MaeSCU0qIppNGs/lpaU9WrvcjqwzIIUiQk7298i4Lie42nQV7SJNfLSM8seBwT4bWI9G5rLlJxgl2CCCMz62+LDgAD3wMSFSwQZZqgyB/QTVjILW2f0ZjpiSetbMLevfpq1jqY6YKpmyPB5jtmbuKJL7twx9GXuGyUwOigdcq0BEn8d+VHlobxhyPwsGkfRFAM8pqbGBr3ssoJZoYg6ogW21Ie6fX2z17GKj6+1KF6teK/QumWKi8KE1tUvaez6C99jN//PbEV34TtCeQf7RXdVffgI/9KglsUWVL/628LlYryj36uGXoSYmi5Bm/D/Dyx8iLrsh6VtKUaQhWXsn3XK5+OnrW/2tH+/083mv4McQ/2dLus1WV9dPdHl5xcfWUn7nvff0VS6MP/zyB3qXy+Nnz55zUfxCL168rxfP3tP19Tu62LzQqnuivm7wG+Mgf7A3zcTvRAxZltlzF/2C1TXOxqIsUkYQC50icvGO9YC22Rezy4m6DJRn8qVtxpTz0sc4aJc2gYOwPaGIBShIIYlxvnfxVC/4Ueerd6/lRNfG3nmrhwldAkBaZEpa+kvOS0aLyfWqY28srVzBrZjb9v/FutcVH8NX25W896/5cK2sMSnkQ0ev997H/cG95wJhzxzZM0f2bQ0c5fk3YMORD9oB2HPO8Men/1Lrjg/Oh3b2OHJxcNCDP+TpO6N5x7zpuyLDijHXq6rtuuPSum9wsemJn04dNCXTqmDHiTk9abJc2HKCD2rzVku2K42aODANzPXdjvjlDHTPGeiei4Q74JZLkXvL5YsD4trrgTuXzLbW1FqWMbGBzfsPtn9bP9z+c5PoN+5+S1fjC8Zj1JAiQoEtKTTcRKxYBq9LZxnN3zaaoQhJWZI1sairFXBeWj3hExHyv3SeIR4ZL9dDzvR2QoolHrAF7GkPffGfqJ8gnIdsyYSf+dZE50id66ChD0UsUJK2DAIB6bG5dfOAKWGrUNcF+1MhT1mvpB8m0Fnnqc0rd59F0SI23omNS6VPhsSjU4qIJksEOW3B+BGp8L8QqWlshogxN4iggWdm4MHrCnJOBkY7UUumEUSAi4FvE96lFEW02b7Id+4ALiJkmgjP9+REeOov5KGvjGcN4cjGZZnksQk7ZJMiTrRkPEg2caacoZmbzCIlfEqp6rFFQo/IrLcjNKN8aTx6LVKodsRJ36vvOvmSsRI3maWNI9ozQ5mWqajA0+Vakn5FBf8E5wTYK6ArmUpyHrVkfREw4KMIZJNGx5KFoc3rSUKYCjiHMJsSOp0TTl3dP9fP/O5/pLh7V8cn39Xv/9p/os+u/lAjPLxPCPrIoshKMUVBUqhkqq8daxK6YQMe+a+LC5ebhgwpIpq8AW0pSblIgS+wO1NXey4f77nkumV+390duSw+tP+O7wOXX/6hyBeIBy4Rj8DIehDEh3VYdaWtdZfbnn2hZ90pyBPyxeQD68Menj4vWAfMwJAIkyJFiyrPgwndR9a9qWEWd5j+yHfPgbVlZJ2bOCe7RyXOvC/27Iu171TJO9a6ftO3C8nKN0vaT4yBehLDtReDz4xxRNkH/+CFjs4P6HtEd6+3dlcDjN18J6kyt3rW1I68xQA2tYQzMWWY7BtgxB4GfyftkPuWH9Ne+3/pcXdYLqZZ7/2/NvHafvCF8X7W3f2s23sujG8nvb4bdc8F8oE1f0ROy1EwcKDEMKX2x9BuH+2i+Ba6h/2kA7ocsY3te8QnA5PGdnPf2S/kEjCBn7Hf5LOseWNv0DSlJvw/cc6dlFg/ZfzxMHMWP+rAHrM/gX0xtH1qkvetB/aivXVi/Am8x4sIRQSxH/CZNY7TErvzrEQXX+JeXq+03lbVrijABbFYDN2C67qkLVWq5Njtqa83hcviXhv6rdbJOglNHwrTMC97zovbi3N7aWuovxe3XCBvL3t1q15ZK/oVWV9/dwzYYZpmOfk902odFjBWCgngjfwT9hv5HrcdE9qOGCtFggAdZ3wzcPF/kC+N7/B9+2GX2LrF/69f7+Q5NDKe+/g8NBM/E8Y2zOANLG6EFtLwMIR+MiGJPJ5ITd5GBDFPPJap0I4T4EXB1QbtdereOC0k6LbwMq1L5I3KNKGIUGY+QkTAd9aEzD53jsSWYUIXWDUpICCf4D83oKJIybrjBiV+L0BmwF+QWzbyEPX2osBD0XQVW7e4oE+hjyHhlxFKCplFGQY6CHYn8LgNqIf4B70MwlrEvUe1zDTLaEMrKyQqEakwMEYAmaFwvbVR1hlMThm8SOb5Nm+XQWMLy4ZNEGqy/52fwFjTGFyeYXKGxbZgjYOe0vKmvjBlhFYOuhuckVseMsSEDBrQCS4ijKIWAA8ZD4XTQ3sr0cVsGcyCt2+doGeGZJK3IalEhCKBeNO+dFoYWR8EgddSb3wlQa7gZfsmBR5o9Jhooj0AKVPk8QgKLckszZDce615uMl5Y2ZFAJoXet5B54hUBKUGoqw36YwDY5tbduvQyh7LEJJod9vb4xglRfsn+DTQkiyDwd2dGxTSIxmFCBA6JeR2KYjZ0PLPdVH2uJZJp7TIJrXu6Tx4tafhQud/Ipl6AcvuFtHRsR7YJQHjzN9rufeRiUPaTOzOzHfHsMswUgSUgMI1c3uTT8g/sF4c2KPu2TO8L96wLu7Yv7zPzq1TKCJUGLMryRpe5fNZrYUcKEXpOU4AZIMCfYqXzSgpFBESbRHRyiESY88Gxvc8Gk9yyzrQfH4aLZXZwGuGfmb/cp+IgB8NoZZTJY8FRA6opeAdyhs+il5zK/6AslbagxoGBnfO3sMCOrHeY3wLJylLqkPZ9arTlsPMBZvXJZua4YrD1eVmxQGLNg4761VV39lABaMEfCYOu4P8IemN57g/6hmb1X/w8lP9uHb6u1wW39eqkgGkKkbKEoowiDQjz4xNZo0YxkpPzpFtAt64U3LdwTDaQLQlPBJ+FX7mWzKaTCly8KVkGzMi1DzlIKYYQXukMsupXfAG4Gveiwx4QlJENJ6FnHMYdsr2lwq2w5aP7kvbC9hilzWHtS029Ie4L2Ka7bCfbdpz6CjpMUOBnIYRoXZc+N0d97o/HrQbDjqwqR3x1YQsPFCogUgniSiFtDwShXe6Sf/xOzcKcH/z5aU+PhahKjrNDVoQyr0NWpKL2JBHb9qXpvM76BMmQJ4ZuSZgQCjLxx2BRgac0GkmF7kFCOuGHDyNzZm32TAQjwemiT4RQZcziLLUXqG30on+LYzcDvA8YiOCCVxUo2oVvVbZtcvjVXIII/76murwQSV27Ytai2qXqsU+SUWEQoutlxgb2yFyQHcfPn3QGPDVcThq8IGMy9cJf03UZxYmFGu9zcNApaHcNPHjw5E+no++0BgxnuOMIZUlVJChATZsObI6TxOgvm1oyVJCx9DTIv2V1aB9pP7OvNarOTWwYJj/noXtwHgjEx1X0SMEub6EvH/2cKff7jf6ft/hOz3qa/5n0BdStBoiyO2uJCiGVRONhgUfzJFUIH9EyP9oInqkCSEwoSbkaTJNekxBKaAmk4mZ9q3oF2zIAqDJzFppeS1YygTVCAx0tD1HbDB6HAYcW3lqPhypW04DvdqICw/WHBx04ENiILZn6Bzz/oBt47eXx0cAxgl64i4V/NMTP31HrAFrYMOdNN1XAAAQAElEQVTH34b57zVg1ZX2I1frTj+PiQHNqBWXVyzZ22+GebtKh7eq58ZZja+7N5glct6QzwxDiUdz4PdQn0UrZN0A267T5Qroe21XK23IN33Hx3vHPCiwCXmNnZvPsM3Zhvis4SVFhD6ae12g72+9v9KLqws9u9rqycVa/k90rLBNR5DYTqFZ/mBBPBmW1yKj7e0LyPvdXq/vH/TZzb0+56P1NR99d2zWH42p//snqb/6/lrvv/NcH3z4ZX35qz+lD7/8Fb3/4Zf09NkzrdBhZE7af4fDQUdgxP/BqMm819xpnqrmsYjfAeUY9Fz0x+jIB+nIx+PIvJzGiTgZoB0fYSKmLG8S0wXbZSlyOcJa2dSzlniaFRGAFDql+ZSTvXE/9K2+5JiG2pvnTd9ZBzj9i6cf6IOHG12wvoi6nODLw+DtaeNbBkPj50YDlYhQwQ8VR9Ra1NeqHv+v8Pdm3bOfr7g8WekSv11tyQFf1m43nTbrTutV1aov6vBnhUdIxIaw08xaM8s/qB7w0wOXBvdczPgC54EzxwMXy26bkEFhXWf6TfKHZ98lYzL2tmP8jrNGx/i9/MOr/1vtV5fE0IXl6rVZOS6LOuZSLYntpUCfiBChzVkBGfDbnvXOH7j3XArf89H7wKXPHhkO4A/4+MiFx0BMOKaFbWCh5GUIOc2iiq3EHIiWZwoa6a9f/D+0X/1QodS/uf8ryrAcqYI8tVTqxBXCjMhhaHsFa0grg5sozwbGlQcPCfG/CJJAyyki4BmKWCDJM0NOy9ulBR7rFCCT6UzqMiiJV0QIVdTwIJJ6zYL8RVloi5QTaFol11o5jJ1bfFmHBswHr7VgwTdtTATgD95WcWbdcGNECBMpMhQhhf9RsIzGpcuPkHI9AqpAAueSyE4vnVIb4VQ+Z0jTJtgky+ii58KMrBOVkfk92e6QJ7wjGAPBIkNtAOpnri2f9JjoLtjAF13d2FroRznkf8kbJHuvh5iJA9ODAe/2BdzWQCm18bAXPAgLSSHbpCBTycUOFq14ztXCHlJUu6quVhWvP5EKCAqQZ4BHSLyBCC3t2fquukJM0ydEmmWbNDtNI7rNiAXMwFKSmQS0mVLCv1DxWBGhiBAocumdVz+jr/7h/0YaOXu8/z/oX3zzP9PD+lOJrwHHyIDdj4DPsgfGGtoY0gyPCPTMVEHHUgK9ABjTJAPFhutqqFIpmQpykWyzgRg7Ujgyvw6sPwfOOs6PjDdQHoHBeM9/1oERvOMSdm09u2R9u9ysdLGu2qyqemSY4XeA9sA54OB+7AnuZ1vJvkJ+225kbM9tw8SaQrdmU/t9chuI6QQYWIiu0qUqg/svSSv+6Nq6hk/7TomP51Dj4TXK6+aAXhO8PK7H2XlNZV3zGrdnrT2ypllH00SkvD6uT+t13xd1jBfY6yzvgHADsvrHiAP6PfBD2o58h40MXrPv+Gb0+rm33ugakiKigZSapmDdBwZp8Hpq8BmWH14RV5i8AWx1AL/jEncPDXfRYpjWhgjwoT+6jVRG6JwfT7n18bydaZ8nZi2MJwN1232iD+Kp9aPPkUGP2GLAv0cG8QX3Ad38n3njKKcZ+XFd2ydMM4AczRd7SLQEOmKnyFSS85KUtGTLIwL9pQAzYxMDKGKz4M9ULQXfFmVNcEH3ABfssanVKlve9cxbILNIcDIE9BUfla4ojA+PySiIxDCMFsyiBALZJfvR4FkacqIEoeVxTfRYcikgaCCnR4YLCdWGpe+A7fbEu2Pr4B8g8JXPYnvvof7hBEc2W8HM3TDbcnbCFzM+X0w4e3tX/MS/VDaMeFs0pJXTT8rL0cAUDdwefgFv8lBEKIEIl9+oYV6zlnTOXZsVHlIRpg+jsOOsCQVGhHZ+7utWyBqNe/l88ghwKSkZMoQMgueSJ3jj3Ncg6hGhBFky1eFfr13OK/OeMFGhPWjnkSHcR6EIQKEvpnPd+QIR5HSKCAUMgnEyQhmpOJVb3spFEUUCGs40J1AE+ASci0SOrotNZhEa4LAzBeOMcE6VIu2mNYBYaiaf/XIngKKrtFP64uOhPP4XsdTcIL39FulMGrREhMj8NFhe+lPJMeW2Ru4uDUIRXwSFZF83gVsntEHmRddJE7EyG6yrSPRX6+MXdR56LK3o6zKo9kDRctO7cOpKNQBj6PCTGagwDjjnFJt4ywuCEyIaF95mTLllzlt7tHd7vVVc6kZEo4xTPESEHEfGqqVob4/WgNeMXaYGSELeCPxaSF2iwdkZ4RxYHjcAVNo75H8UTw+1cDEaPoL8BI7tJJ7lusJEp3crtpexNMt0WYj59EyWRtZ6z3WvYZPXLDy1dKAHNMG6G87haJWs4xlM734+Y3hN9HeN98c71sU7r4/sx3v2myP7EawVkSoJMH4xULY8pYScLxCKYN4p1BIZpqUYCvBZUnmiLwldqMWg9yzvXZZHrGGWkU7LA40LS+zNso9mBDKNdZIgwDgBvwatDM56RyoiGuSnr+75+H7QHR/e7AsKCEYYHVByxw6+56N6z+XRgQ9tCzSeFFdIFnrFL6AXVytdX/W62vRcDFRtWQTX8OlC9ga/Fh91336ZHPh4HMW+riMHQx9KfvnuVr8B/P3Vpf5FWbHRTG2xCfomLwtvxca20dMfuVy2YY4cAAwDDBGLwaSBJf/ILuWLugMnhr1prBitBbkKhoYtITErM9R1HMaAQKGRg8UArQ1YMmm3oVKiQ0BbMpuzXcdETQ8alcaXVMeC3zFGJfc4oNRT3mCjrQ+btMFKM848os8B+3bwfY79vvr+tb783rW+9M6l3n92oauLFb82F2WkMotKKfImdstl8cf3r/Xpw51e7u71+vDQLo4H7ClrhfAOApGskyHld8Ar9Gcu9/p3ntzrn92t9d+8vNLgD5igJxHpfg4kPLAE1IkXTeYsqHiogRdgeudBGRbQ0Gwq6jMGmvDLgcPEHTH0gC8OtI3oMQOBzSpQMEiJXDZJ2me4TM7hYVmE7IImoYkz0E/gWptOyQK0YtAEKKiFIgBFK/OSi6BkSKmNW6isomuXxtvac0m20cUGWK+4DOnVrzp1HK7zNK71Nozo54+NkZj0IfSIjsfjckF8RO8RH8/QzMTjzIaCUdUA3c42ywxVALXl/g/Mw/uHve75Eef+bse8OeieA/qeA9uITR3DlqVHnn5dVDlIFvcXrGlfZJrkA/E0zvr6fNSfy0F/sNrqtzeX6NXz4dNBHXrgg+LVzUF3/ksbFrYj8iax+RtcFPsv/f/Z+lIPtWKr0AT+QLv1XWDgwm1s0A7dzJsJHR2GI7QuZ0qV+F91SZ7KIiWyNijRynOIuJ410P+AjgfLgT09pzGTJl4jevEIQRTuH3RSMNPl8OPFQ1i6ArmcWg4uoLN9CuOZz44x7nZH3fND1Y5xvAaZt2kSvu43YLcJXeAqnQ8IOGim0XYY2WBGfD2xJs5c0M3OWSPFLWPQL6ALSSVTpVTWhU6lVmxQ1HeVy7WiC2LqCRdhzy57GbasDxUZ25jwsC5fAMYXurQnXAohbhOP4eiGsjwiBSCd3s7QwQee8H8+gbJsOcaYiU2ML9Dyf563j6Jt6fSkX+vFdqP3udx9Z7vV1XqlVRZVoERVyQr7bOJNGC9CsuxdLeBDI/7HhBIylFJ0Ca/vrN7RX3hR9ZsfXOmr7z7V+08vmGdVxXMDGwobBuVAT5uhlmQcgNz/yQzPi89e3uiHH3+u7/7oY337X/9I3/v4pT73R1+30eU776n/6s/qe+/8jP6333hXv/irv6Ff/rVf17d+5df0zV/6Fb149z3i/EG/+7u/p9//vd/Td779B/pXf/RH+sH3f6gff/SpPvvslV6+fK1Xr27l/xay596eeXcgVg6sX0d+oDsytw/4fU/9gMx714GB2LUdhL6Jzzt0rrWo1qo02EC2N/oJ/TIl00UEPYJugEQZWIqnwgw14L6U3FeLs3Uqt/kxgTN8d/tEv/rZn2hFfEKwPMQEzWrrMb6a8M30mE9whaBRMo5rjFUy1PWd1pu1Nob1msvaNWsHdt6udXW11dMnl3rx/FrvPL/Sey8u9f6LC737bKMXT9Z6ermCtteq6Z5iSO25WPEB6vXtQZ+93unGaw57M6IoWCN6LmTWzIe183Whf9fOFM+frvUMeHK9ki+Kn16v9fzZtsGzJxtw67ZXer+83K7o12u77toa13cFH6QigrV1Yh0d5PXus5d7ffzpTs5vOdjtWat94PP8jgyt6HfBRdHVRU/sGjqtWW/tt5E4nbzIMYcSe3nt7gjYHh2iH/T/vvrPNcegJ+N7+vPHv9rm+6rv1fcrZSmaFToyOQ6spb7QsV1cHpiLBvvGcswYbWaciTVlck6789Zmh2pJEaGIEGIreYVEOU64aOV0e6Y8F7MkOMmyB2uB55tIkLQ+EangX4aUpz5dV1QyFQG1HTaLsl8A8TIh6wTeMYhqansQMThYR/zuNXfPun5gvXXbBFFTIeDDQCyRxFthnQz8VVWKxwIUCs4nGUUlAQjbGkQ50UAevjGCTxh4qc0MGf0IHCgWu73VZjpkF36cLKtjgLk8kluPiFQwhjlGhCIMKYFHVTHll3WOisfBBNRndJ81oB8sJS5LAvlLFNVS0K+q2RL9ZjY+rxttSVAoIhitKOFvCPLIqgm6Aza8Yy0aOZ96Tj0hzi+Jz4tVR1x26mtV5zGwS81UKSHHZS2prhQ5L5QLeJrlmT4h8OSYQtZk7FVXifW1+q7I6+2ROB9QYsCHR5S1rIZpcu+QmnxFWYpKLapAcTmLkkFSoYjQV370Z/X0B39RTp9+/e/ouz/3X2u1igZdH/hp0P6w193DA98gwP5BD8eDDow9KfAOHppneVzzyEj0S3mMiCAPbJpaMT/7PhVFJOjx7cC8scz2fWao1FQpJ0hoQwpghnZkvIG1fcTGHisU6tFpu+pZU6ouWJf8oydDcGaURJ/JttkjK745cK7wueiITUfs9ZMwnPjO6IJLFciRAA5HR+RtbwfMoCyzcClrRqhDhlKrMvGLkrgL7eHlv2a6ZQ194AevAR8ikSbykcu8436SYcf6uueC7wj9iN+6krrmu+L9F5d6ytp5sekZp2hG1z397v2/tNjP2sHnHh6vuXh+yRn09e1Rt/74ZSyfnQwP7IF005o49P9h2npTtV51yFwXII66LikDXTBOKLC5fcpnD/6e4Dmqjcm41sHtPX7s6FuY61GKpKIRg7F0aL+Xdg8z8TILV2kGP8/NFcIdwoTyfJrQ98ic2SPvDrkNe9b5I2vQgE1M6/5Mdx2HEIKpdlV1VZTYaCZWBES2JrV1MmfI8AsB0GG3fr2S/xvTik6j/0qac8jd7a79xfUBQQfiYWaOZYQqviulKLOqZGlQM+U2RmeNm2lLNRmQQ5E68gP4AdmOXLofxlkH8gVX2cek1zejPn95kM/uR3zMUMLF+FLy/I0I5Aa0pGYnXrNmEAYyHstQmRd93ykqBMMJywAAEABJREFUtp6EnSfGn+V5AMnSgy48rQxrOY79De9z0HGYsMEMfbD+Achq+zKl8MesuQlmWRZAc5XADujp+WwIBoIS/ssoHgNUexC75VK0f0ljSEqA4iOuwK80OxdFhMLtQCuQm4/B4niNt36GEeM18NxFaJetn8wDP5UMlZIq5Dw6Q2H/NLQ/GHHwGQiu2UFIOYmZznO5qPUJBXnAJ2V+id1roey8huyHQjlKQCcxPK/2UA6lijIMKfHIgoRI7QWNGqTtkFVZOpU0UKYeWWhPtRy9AlDDGd+B76j2KvTLACdoFY//5BR+ARhyRtcJ2zl/23fCi+0xDYXW1vrZt/T1EyB4YC65rFMCF+hlaHi3NaCdNt7teeTEGhCKNmQ4pzUilG/xmJHDBM4NIoWBF2TQSpES6mo+5a5jGkVIgQ7uL3w6o++Efyf2lomz2Ui8TJSdz7Qta0Uo6chDX2lmfNtpJL4myrbHBE/nBiig4Y1SNGtJVFoBAVruduPOPRZkRKjpSs4jpzYevjlTRphHKGKBRtNe8AuBFynIg5zHdApFAJnKUlQwhsFxYd0krIKwnktkTX6XJ14NQFJU05dhqDYa1CYHIVLjzxjO4acThEQpFAEk4NygwAgG+vPIuLR8qTAdkBGgAYX0Fph8JlaMC+ZCqcQ5c8N1+8X+8/5p2xkX6Gwongvef6OCRuemFN5jTba/J3xuHSfwA/71d8Q9i/VL7m8++uxOn7y816vbvR7Yi9o6Oc+KCIW0AOVFZnSgbD0UlJP2ExFdsKOAWQSWCvL0Xa+uB1bsQyU1e3z25JEzSQNkMY4eNrmcIqQIXnIip2zdJ2jFIBGhtD0N6J9ZGA77xlvw6asHfcalsQ8BvpCEo5wf2Kl27Ox7dtUDB7gjH8gHJocNYgOJVEpoxceZ/7L4+mqtaz74rvrKpUNywRDqoJkx7IHLmXs27D38mtGYeJUd5a++fqX3h4P+Rt3qu1MRusqGR3Z6SpmhghJ2ovsdODUc2ByP5Ec2/oGNyjLZUdgLrtLERBmQcw8cD6MO6DHaIJLagpxSyGlWgX/HJrmqtRnGfAbk9fiZqWgQ5IZEFqCAV4o4kcdUBHKC94JfirouVUsI1g166DfYZOODkPFCRjqPKLvHLh24Z9jua1wYf+Wda334zrX8n6x4csHhHbkK/Q2JLP6fet/4wvjhVp/ubvX5/l43+50e8M15k7OtzsBQiBfyP8TTbz25029c7PVfvrzWt3dr0aAIt4acrE8LMAxgHq0OwoHngDJOhN9sgMY41933C0Db3HScOOgM8gS6t74QjbVoRi+MpIK9DBXdSqYsxQTNRH+mJKwZnLrccjaoc2SWQW+SKU/rgWRGgEnI5BRnpHMaIgL/LNBFUR9V6+i17Va6WnEJsdlou1lxIO7VcxCuyJ0FGeknkmPKNh+J46M/rpwzVwbn9oeBS8RpHjDTKGEPzMbhkM4WlkpSNBR0YinSSFz7cPvAXLlnwfEB9M45HwY7Lnc9NwoHim5VkKlotarEW2nxZ7Vm7DYyJzw/Jj4Afo6D64eM+/cvnujm+lJPibPLbS9fyogODxxy/THgQ+eew/SaBeevvPpEt6Xq97dXOnKIrF1RRCD+rAH5jsynI/mB+Xds+SBfNA/MMcs3Md4CKEm/irw9PGoNWU/c3PJC3NMsJ/t7oJ/5HFhsnTN925gj83EkECfAtOYR2EshLHgChpppR/2GOOemjwglg1b6eJwd8t9yCXjPAm6bel1x30J7ArDSiCzGBSMk4FysK4YRwQbAuX0/43sDX2sKDg6ckBFtIrbU9OxqVS1FlbwAtsUGu17yAer18tlFr2d8xG35EKnIGpJiFnrwsiJk1ODJm8aIEE8DMKfHRIZT9ZRFhOSnAe1mbEAn6+e1WdjX/8mFHIM1u+iy6/SUTejFZqv3L7d6F7jyxpRFNQq2BKLCNoXJ6Q5far3bMxURfNTO4KU5UlmSi4iNnj59ro/f+4b+/OWo84XxFTbwhbHYA8ThKziIwVWwUSE+DEnuEe6J5c9e3XBh/Jm++8OP9S+/9yMujD/X5/hx6Na6fPG+vvKNn5N+9S/qp955rv/Z+5f6ZS6Nf+lXfl3f+sVf5cL4fd3e3+v3uDD2pfG3v/1t/dEf/St9/wc/0MdcGH/++et2Yfz61Wvdvr7TPR9/e+LkwLw4OiYbHPmB5EC8H9lXDnxY7XUkngb8fo7PRPjS4fPa4XOgdApwM/EzoR9WoR6Amq14KyQgAOdALGWRZmKgQSu7twsAz4Kf8cMs2+gldvjh5kq//vmPlPSDpD0uNsBhE7G9wLz0c0PrDQfK5mkdur7TerMB1qyDwHqtiy12vthwSbuVL4yf+8L4xbXe5QLi/Xe2evf5Vi+ebuR1xpcRPbGUUfiInLHXyOXAUa/vDpw3drq5O2rP+uH1PmuqXxett5XxalvXtpSf8CN0uzB+sla7MKb+lPJz/38i8KPq0+uNlr80XumSS+pL5tEF69uGD/o155JVX/FBUTCvj1wi3HF58IofyD7zhfEnO332EjlYa/det5nTTRZoe/xn+X25cgW/S84161XK/zPiqfma9Rxb+UOxpNSX4HIpG3yy/r7++6d/TU5fPXxLv3D8TXV9z3q9VimdZr5IUJt9cW7674mfA4iB9XM8+wbeLg+sLYbRsjHuTPtMHJ2igCGiQUTIMVYilJGKoN5yl1OZBUiVBGhLoH3YSAoJmJUSNNEgIsAt5YpvutqplCKQLVI8vtdEw4ysEzK1mCKn2ub+wLpyYM/3eu6/djQcOI8N7E+owVmNeGOczGg+8p7WdZVxUtbBIGxlSVwuxW0F+YpKpiLCYghGaok6j8BSnbGzTkAZIr8NVoCRaeRB2EX+kRg96sD+573cdm68eAUcA46WIZBVysZ3xF/DBMfpxIfyhM4j4JzlTLiMxlBEUQIlHY9Vify2AUcFjfQTBxcoBKXQXqYN1ljRZ5xCvvS7vR80QbviHHJFnF9yYbVZde1/vbYqqQoU5CtJOYsqfqslVME57yp46gyiCb097khuWVOpVVd1uVmp64u8AR1RYHiMvwH7MP440ReVJEQLZQ0V862FcYpKSaUhyCP01e/8lvqPf0lOP/ql/0Kf/vQ/0Yp9bsUYa3KWGM0atDvs1C6MT5fGvjA+YrwJHphXmJRx8Rr1zFzGSaFKKNHJuplnRZaCviI1Hek4MHdQUwF9Ke4brX/QL6CNUOM9oNvR8xDHOCYigvlcuCjudLnutUXmbZda0c+XRI6Rkbl75Ay/50f+FjvE+wCM8GpArI+cwwyTy4B9iOBKZDVgevmCb24xyrpC7nWmq9Jio1BXikqpEsTjRDzA84EL3XZhzLnwCF/BdMRYA+vckW8kx8yetj3nNOMsj+3k2HnvxYWesXZuWdvs74m++8MsXxI/kO/gf08/XxJ/znr5kjXbP/DdcYHsNfQOfXfsh4StvG4vF8Y95YrMRT3Cd7Wqr5SJkb4LddYX2810oqtuuSS+fRh1dz/qgT12wFeJP9y30K9AH5nYJvB/sOeKeTBzYTzpsCNqoGc6CHdpgudMeNi2jucRexxZaw7NN0f5h1/DgYEn4oHQat+ax2No4FLWdq34tyJ3doVqSCmJGAjnOVPESlz+FX7k6NgPuk2v0veaSy/CRjt0uLvZ64Hz+oEfEUbO/wjevhlrKSoJRFEaMlUci+ibkqebElytVaWDZ1TOUCHCS+btdWbgfHYYkn2j6O5B/LA9LBfGd6Psf8f7LP6FpBPAXqgg0KxZMzkgp3MuBQIU7N2tGBsZMCt2njTgf9tT5iW6wsTzwqUGGHwcRmgHZBqRV80PLQYniSaxhKjxoE539AwlDJNBE+Gsc8tjGcT8F9AXUxM36ClFnPNzOZTgFl5Fi60DOkYCr1OaEaABcnuMCZ62WQMqlnMgmAYUGBwjtEvxyLtkUk6VBAeUEOVZvhTOmBQG9j+sgK2pU86YhevpJyDklMiUGSqZyBr4O1SZH4W1pfbZcAlzyCS68MjliFDQ7xHirF9IOgOlCAW8E5/W2qkQU1mqDCWLMlMZAaQiKFMP8IbMqgJtKZ1cjiiCEoDn6a2WsCT6eQ2cmUy2oW0KFitDYBtTsglbGyi5jj2YqoKV3qR4U6QUEYoAEiCnYuxbQNFMzBwIqmdgCIX/0c96Bjxobg8itdw0rRBSRCwAnWmpglyYRkoJIiIabmZdnq0zZ3jrbJiIlYmYcd5scRqk9Wv9JdF9Bj+eaU1P3bgZYZa1nzFPOILHWJtLTm14eCwIekDXaJxDKQgiw5kUagkqneWBsyA5QZAnECe6lrXXQhOy3ZJKRDQ61wtB/BhHjpdISaFFBI8mrAOA8JnCYL8bQInp1WhbmcoMWHS1MeBF7rJI0SAUznlZFkMsGLBvnqBYMpTI1CBSQT3CLWopWj8XQx5zph7EeWWd9ZwQ9ZH53vyDgDya6R+RSs8D5k9xzrww7Wz/nXw5owchIecThYH6gb3ngX3m5c1OP/aF8ecP/Li31z3fqd6Lfe4S/B9BJOoRoUCPCMYNyg0kMs1CdPhPCBe0e43zXtX3nQz2z0z70ferxyNntUktLqFfvCOFSGZGJudGANZ7QB9IQYeStp8EhlQD6NOb9YHN4cgKP9gY9BxQes+Gu0eA/XHQEYO6zUIFnUqGKotaB/TAqi8cOEMlxaATCr6Bkb5Hdr2d+XHI2XOI+fD1g/7yyxt9Fyf8P/sL3U3iw3sCRjYawLIAVmZEppFdbMIgEw6ZCU1QGGReDIOsoeBQlRxGi2w8JQZmcZqA2dKgk/tahwEe4wmgEqoo0cGyFypnSMrWla5tHAeFXMF7IanSnow7Y+yDnYSOQrbKAakrqa6mKjkPVCiI/O7fbIhM5u32jo1ijf02fdVmVdqBa9UVDlvZeJQmWyAno/KMjHFgJ95zGXnPRf4dF8gHDvYj/BENzvpT6Suro/73L15j59R/8vFTPXDoNK0JnRtcbnCqnDIhvCyrHtNjyyPGhbexS3lW8xn2mSwfcTAAR5zn/9nb24I2el48ZmUzLTn66gynQkQoIlr78prfZgXKbaE3/0RZpEfurTzbl5SiQUATKpGq/Ouja5fHffbqvbikPe0FctaE/G+AOqOb1cTLPN3mWBm9kZ5oZ/uG9kfFiL+JmPbcmJp9JvmQ67icsJHtNBL/wzBohMfsvpISOUrJJmcg8QSfkfgfoPUcG4jBgfo1c/Y3hwdxrtTfrVv6hfoumaNnKLIJTev5v+di7Ct3t/ql16/1D+uFvpc9es4NPLTHn5B3arIIjREGc06M74Plsa0fE/N3Yv5OyMzcpM2UEaEkhiOwHz1tpwZMCZPAspllgP8BPnt0sVxtTMbw+KYRKeFR4eWcqtkDs8zPdA0YA+Tybv1n+AN0sC1H7D3A0H0QgTYxowA6Wx+PS7HxbPSmPQN+RARlhlJS08jE4LWMKLeH3kqtnTq548LtFR/2XVFfK9TyRa8AABAASURBVD6pWlNe87GyZg1Y1WTdiMZfLaEE+dtvqu15HMe8G2ahasVTo8fjpK4GcjLNLDcbCiNVoMuiNRvjRd/zgbzSxbrnI7nXChlrZqNnmGYvXIV99Ai22YgzbeXEP31ftV717YLx6uJCV1wyXm3XqhdXmruVvjl8rnXfqSLcTLyPrA8za9rMYQyuUrOlml/M9wDN7cNO/m8Vf8y+4f8cxcv7nQ5cKPUX13r+/pf0zgcLvCD/4Z/9D/TuzY/1YrjT5dUTXT15ovV6qxHBX9/c6ha4ubvXLV9ehIPqaq3N9rLBarNVR72UTvOUmggS+02n+TzSYWBeDo5T5DpSNm5C5hnJA0sRHoqghN2SSoBvtrONiBXby3XQC51pIYrgJQMtZDwyKsIlcH4YhEeNh+vA0jo3F/94fanb0utrd68WGgZqtORCRj904ZmB82MOBsnviCDGi0oFSmnlzCQHaIsIRYTEk/i77WF8cK7w+4q9rO9StaQiotl8xwHq5m6nO1/OUsaEtJmmqicOVkDfdeo76kDXFS2QtAdAzoXtikvlnj2y47KpYwxDJU9kw6w6HGfWHmTMnj74sd+o61eqtVeWojCdpGkO6IR9QiXh7fFqquKrAnSVMcH1b0FXaS8pyBsEZwuRMJF6ZNigt/fvzarqD578U/3R9X9Pq/QLN/+W3tl9iTKBhPFtdbtimiyrQcgjZHELZCEhAgXXZ00E4OTYQ0H7kYZmuwzLEkqIG0Q2/YJ6REDzFqTgGYp0n2w6V+xR0uWgHkr68SgjVKynIRI+2XDGR8AjFllH5BpwZJMPhSbA8jlvQPuEzCN4w4A6qCwDRTmF+BcSbNUS5TZOxltjWgbqJxwiSQpFnKHVFCK1F/lSc0ERAWQrS6GWEADLIsukNo+Zy8e2dw6aKI/IjdhQh0omcVGV5CWSuuRyUE94izQTT7DEu9iGXlDIWfAKQCTnJncf918g5HpEa1XEkiskigr/c0EkBogMYjnV18r8qOq7Jc8splzGJ8xsd1RYOp3eE76yv0bWLJ8xZhxR4N2ZB7FbCORC3EOuAdoD5/UDa5vtcuRMYX/PZgrMjDTPs3AxQM66erYZzVrtt/ra7/zvlDdfli4+0vd/8/+q3QffVscYXvf7rqiWxJbBWUbIDnDh4gXM86oBY3h/RUQtEORBH/pFqiN+O+Tt4FPJK/MzS0g8s/vSqdDW1SrnJQtNoQm5/T1jfewtERqYQkf8vufcdGB92hMLOy5dfTbypew9PzTtqR8J4glihhCsZTnlXQqeqVDaP02ujv1tDayajypylczWDgl9U12H71gvS1eUFYAhXWmbFP4Fl4v0qe2JaIPvR8b1+DvLBhzwyRGc7e4255bNfkEc9ESySZqhwRwK/qmlEz/7GH0f/CHLZeeBs9fjOQ7eB/z/sBu16M68QIbExgWo6ON1t2D3gtzWaSQYjtjugB0Hxxh1yyILY2hjB++wOIBz12FMDTbquDhbeZ1nfa+Mk4wTZo7sM3MMtlxOzjoQbwzD3oJ+dG/jwBk2vNGPgnETdA0sC36aCU6bA7PItvI58AjNkXbHvGHELiNEM3xhpogkQ1YjwBNWxG6oMmcS35WuKkonXpqQMSKUKFMsO+pN8B6xp8+09pnHnAQ/aKKW5vtiPpTDutJ/jsRsReNcmItJbKb27G3+dn7AXzu+off46wDu6Ljku/qILy37NKH/o+yhCINanvCvJ2B4cGrJqo3YYbEpexJl2LS24E0XJXzO/ZtuqVN/D7aMiapqwO8ePsphbgmbiGQ+ZAr/C/mtc6L3uQi9i/DkcUmmZGydk4U17gyNl6jplB47nupkoHiwqdl7NAA+1tHrwRmgbHwiYtGXPPBFZso6GzJpk2iXIuKU65RmhYCQ6NYAcjnNHo8BW2xNyDGfwGXANIZwXwBGrsLtRNdKRjFC62sdXF/AXZJBEwaRKZcjQxGnMngZIKc7tnB/AJnMGko1gF6URB5KhfMTKEJLoh/6zDjYIHKkbE2miIg3pA0L/TKIdDo3qaVo7/OLbmoYXjxq9eUlNYT0mOuUwJtENLRRmlxvS0PZCuuUTE8x6ZQZsm9tK0OEG0PORIpw+dzZuYEGHpcaMB7V5QktfcmtbosrJoTn5ETefO8Gtz+CC8hoPLwWHaibud6kiFBQNdBK6fRgz9bH1bf6NBz8zrQRS0+TvQGooJnP8NgALfQRp5yRW5H2iAVHsT0eku6W/g2A5Hmsm/Bc/8kyrI0CTEF2eiJCEQYQ5FQo+AleBun8jghFnEChcwqXQ4qIBsLfEUURKcmwzKWJOWAdxMtShPjnPpmUgEZPF2oC75LBdrN96eYMWOzpNd77oNfq24eDbvjuueGHxAd+wBxYW2cF3ReIVqbKE4b2ckHyUK3KKxRKEI7X0nXqul5d77yqsgeVgl6WFxqRLJPlm4k7x6HrCEgLT0gRAYg7m5H9ZWSfmaw+OON/AkTdQJ88M3O+bBoLgwOXoAcODUcOjQM7ycxHC32EXGyYkjeeDkP2JbhUE/VZYlM+zoOOHHQWgBf9DmyYRza2A5vdL7260V+4udHfX231j+uaHsHGP8kXRXsOQkePyeZ3ZFz/VbPzEaWtsEdY8kkTi9QEfoS/DenD83a14pDWqXjzLakEIlIK8QvopEPjjUzo4w18IlBEWPuXQLrwkZkNak25m9s8zsghwofs6bQLorK6UlQyNKLbw8Neu8NBE/KUCNUS6uDR1eKh+QiZcMwA7aCZU0+gte3mi+IVNCWz0QlZmtdQ0jKVlCpj8Ai2Jwgl9CO0++mo++HAAWqEo62jNwkePPrW5qDfur7V33p5qf/PzUYDyJm+8yl/00FKKgH4cd7GVCjiDUghJ4/WgBePUQ1cXvhTZQyMosAuQu8Jnw7kowEc5wpN0FiWliOXn9MQZMtYcOKZqZP9xDOf6xxMwhQBAnlloCiBMBEwEzMMKE+i+TQu6DaknKgkh7QyMhGnTnWqKvxLW4ZN3THgvhNxY5jNz/0AD8dIlMQQMyCNJ7qF1k0LheujY5A5cSTmD4DjyPx1lsa8kdG+L5nEdCoL0lCOCMw5E89Dgz0L0W5HHMDnBfHwa8ed/nFZ6XeBiSHNI+FLWKry6iq8wNvmiRz/i/FW79LnH4xVPxpmYnWU5fNfxUzUJy9y6DIjj7UojI8YTccjc+MIj6aHc2AAZx3pIkHLi/hUo7dNBvgdmTfOTWe2Y8ON2nuOUrZsMzLjErld+Lfpwctjk8lthJHMw3xbH5A8Eq3OzWOCaASa/AsSsULmERHwn9uCaRrzEGlC+AE9rNtAvE7zJFgq6WT7eY3wPIQUNMZ04ZTJOeDxJtYnQ7MnZcE3lPiB2MoCP3yRqVVXtV1VbdYda4fxEqLJyXwQ0iqRWYGG9Qs41ynyWF9MRYknFmh8XEZSP4IgFS2yS6QqcvTEln+0ulyvdLVZcYnNRoRcra9mxJ6I56nZacCWA3pMdgzDu3zAViO4Aq/tZq3ry62eXl/q+dNrXV1u1KNbROij6/f1/u1nenq4RxdptG2JmYn+DKIZHtbXvAfGOdD+wA+Xr7kg9oXxZ7d3ut0T65NUN1s9e+c9feWnvqH3Pvyynr54TxdXT5SXT/WjX/sruvrOPxamVtYqoV8gm5RoA3DZLFWtN5d69uJdvfvhl/Tivff1/J13dX39RKvNhTJ7RVQF/xbjT5qZlxNyDaxl3p8GfDoCM7bAFMK0iqBHiORXaD7/c19gRifBwzwhXegzljwkngVozEhFhPyv8Re9GAszwZUKT4RbgxIPbX/MJfrX7l/qxc42ZnRwtLQnIsQDvMmpyBBtLI8HnOShgXFm2R8jMg/AkQv+PeeDB/uB3G1h+oT6lIvkYQf8es+h6SU/EvvwNCJ4V4tWq45Y73VBrKz7Xt6/a6mqtBlKSaV5cSCOnFVqqHChEEUSOCTSfLpk8mXJAx/RN7dH7fbBWrNWt7pW118CW/X8ANCvesr1BEVdV7XqO36k7XVJvG8pr1gXO8asJdTAY1Iu4EpJZEv1tbS2iJDlKLSv+tRmU7RdV/SpLf/77/5NfbL5jpx+8bO/qHKozJ0RO05G6exLvNnqEaH2L1LZytKErWbHC4bkgS5oS5VSkKGopCEbLkMtRYQiDCJfICUFBDxKXhW9Kvp06FuBAr+ShTZ4pSEoLxBSk9XMgj4JWJaB9fvIOc3xgIhQQWelXILAMWFfT26kTit8zgQmgnME84kW9Jzg1+Y+VBHBcACyJhAGhWS8QmQKSc6TF49aauzdItpC7nuGkP8xFvxn5LFtrcPA2nNkLg/E9MC8NEzE7ESc00WlFNUOIC8MlJmqQF+ytQVlDztDHJGKCGUBssr2AuFBPWrL5QVC9KVfhWeSp0jENNZQEL2OK19GBg2GxF9dl23ciKIAWTLbGbQrVSUhnGHPgWpkLTpyDhjIJ9sVXUfrhX394651HtlfRaq1sv71bU4kcWD0iO62yQHftvMytnH/iUZERDQPBJh34zvItOY70Hfz6sv64Pf+I82HKz28+zv6V7/yn2q3+YFCs1Ydc4R5uGLcDh0SW5QI5mKop23F3OqxSY8+xodEP4kqOkrGlQzK0WzR16oOKFkU4A1zBBaEpiTzvtNm3cO7U8B3htsRGXfodEB2ZiP4kHPX/ZdBD+htuONM9fJmr48/f9Ann+/0ivL9w6CDz0OSCvYqJZSMWw2M15XKvtnrYr3mR9Jt+1/WbNlPfUlu3WumSiTyVPU9tOz1q1VHuQCJLoFeSMl3xuS4ZG09Io99advuDlzgcom744L36Pgsks93Xv8O+Nf+prciQxGAlkRRCY5QwFfwYD32B+yr13u9fLXjh7yj7OsBHw/Yx748MP6OC+D73ZE9epJ13fCD3WZTtd122LVoVRN9kAFbHnZ73d4+6I4fBvecRY/Y2HFkfo4dg+edQk2WWvE5/XvnRcIMfLsl63FSTmwUxHdgj2CMkOiIeNhffOAuwLAiDJc1hPgiOOW0ULsknXW3/oENROME7WhgbRr8vcp82aOr4Yje1t/yag7IEwWJqUHYYZZ4/BfgpUiVV62dDKXrZKh9pzXKrPFtEh+eT7bjjnjaYcsDl7u4SmOaQVVxfBIjiS0YTvbhRGGO1MS3yDimhkNqv5/14L/I5uLhgKxMb2RJzmSzPP+OxIbn9yI3QkoK9I0IOc9U86Ht3jFWIV4L7TOkRy6fd8S2L6QbD3DNqBL6z1r6Cn3hUaW+SF1SRr+ER6Oiz2SYEOsMOqegEIoI8eKJBjolumHWmSEBl0C4RFEBTfAO8refMA5+zkXe2lDGMWZAClAwam/y9jSujEPrIy0Ep8dsMhM9i0omeqcKOlYDNqvEakHfiJDHjAglEAoYqqXIaH0KtC5DYDWInYnvqkkTth6ZuxMwspaMXPqz9cj+JBybbI2ZF1v3PMnpos7JuhhvgxvH8IqUIUpRIoNFAqEIGoGIlJMtMNFvZnyvMTN8N/BxAAAQAElEQVTl06BuPhXpQy2CHHDfBaiDX+w7IZLBHBegSYIk2vghurY64bzk9JBT+PU2BLQLUFC81eSy+US0kiKcQ0DmIplAygmTMGeQxQVs1OzohhOYtgHyRSbdUhnkWRSuG3+mhdB78FKFGc9ZfONodgYPShEK+ioaitesyf+wsee/9+SBcsPRqgg1evcBbB/bdELuR2Awqgroz0CRx4KgGfExGyBy3wXAu9kA5flZ2mZFwInH+PnE/9wGm9a55RCcyCjNCzijBFF7P74Q3rQh/3vEfqHgrub7COdWGniWmgtAUIuIxi1cPuNcBkHT0uYCuDfyo5EHABemoD2CkuHk28TPGfgaGtRvse74b9148dDCgLzlfs6BBS8Z1wB+oBdTtEb3MTRse3la+a7Nd5q37Icvb3e644fnI4u/uxikkB5Bj+mMFW1hCErESTJurUV9req7ynmhU8e+4zNQPee0RyGm6TOzoEzs5zMb5dQUllBLNKnlvPZ8W3vfG6CZESoiaPvToFPKEc14mGjSRFCPDDBwSDmwKZlR24hY0UbagkFZj1QQvjeUaBtH2zzCHCc2sFHH+QiMXE5SNj+MdMFm+ZduXumKi9X/c1zox/6fAhFsMzAgwMFjAnvAh6Qjm7hhGEZ4TvJE8ggzMjTAGDMyjZwiEiXXGPDCmy+7WUEgYkNCvgTsyhH6dikNP/P05Zz1FRO7pNj0AyekOvp6sW/9glZkO2LMkRV9QhcxZmE8H2prJB+BA7/C79nQDzSNbDZSx+bS47gOgBT5R9mmE4eoGR6wZbzk0NVxUCwqxRiRZjmKbecEhSiqFIgTnDgDAkJe3Ebs4P8DPP/nKA4cehATjFqaeV+VWf/+0zt9o9/pr312rc+P2drd5jGaDaFrdfL4CaCqhvOrlYz50+D+b8OZovGfacFegc4zNpzIDxyCfYgc8Id9egbTuy89GM2DAjxUjD6BW/UWaqk3xeS0dIgIaEIi5yUnT4amt8dFJscO55rHrhZVxGJOqY6L4m7o1c0dV0pF6cslCOy7yXoQCzN8ZnA4TGKoJbc8aAJ+wiGPulFuYwsqSIy3DY7Ew2Ag1ofGF4ngKwAujThgXomPdjglFmoWMMEBY2r/nbo9Hw++MJ6Z+D+/v9dX9gf97bLWjVIQii4NbArHkXn1NQVLvc88/a2y0/cO0n9zV/SKBc38Bs8R5Bnxl2Fijk3NZo0l/LKB9T9Cu2fOGrxmeEEcoOcRZlBL0VTRCGIAvJaYbwNsA2u5fOAwZXB5Au++kOtUVES0+VDIYenmNsYIgeltV9ttAcbUTN9ZbjdP55DSLxS80waBl8dwm4EOtNAXwhElBg51w8kOM/wSetvPczszwDTy5UVbK5zyGT9O9J2wUYsb8pnBEtfYn6UU7FhUMll7ChfGvTZ9beWAdzRmyELM0I2xKIAzDyqU/qeehe6xFUY8rWodOGfwbRUqStUorOHJR0DVpuv52F3pcr2m3KkgQ2pJtu2IowZi/4Aeo/ViGMykgZdxuE+lVta1FZfEWz27vtCLp1ft43nVdUr48dJ33vkZfXj3iRJeo3kxB2bizXPSunksZgJ8J50/5F8/7PTJza3818W3fHwdmKsdl7pPuTD+6k9/Q+9/+JV28bvlwrj2a+2vnuv1Bz+rD/7531LBD1mqIlgDo2C6xM1JXrTeXtHvvXbh/M57H+j5i3d09eSp/BfJkZ2CPhGhxdMT/UaN8BuR3fPkiOwuW2bLrpaCt4Hs9LjN4Dhd6K3hLNg3UECPfSKiFYN+DVq9lRrGvQyjA6JhhBelkB5hpPTbV+/qF28+Zr/dMUfmJYgkwU7hf+EyL8qUJPKIUMQCecrl5O74eML/I3464rM9682OSwLv28ZHhuxfujUeIjnWTNsujG/udXe/Z7+c1LFXr/qOi9WVLris3XCJ1NdOXa3yvOhqUSkBP5EmZZmVVSpdUJYUE74DlkDWiGw7Pphfc2FMmNC2Uu2v1a0uga064qHre/IKFHn8jnnmyxr/QHO56eW/DF51tDFud4JKXvnwsywud6ybXZfIlspUS25bcebYrIu2XKZcbDptuTher4r+3nt/TWP3Sv201S9++hdYswcRQGpplmbkPrmxoSJCmFHBKxRywuQyjWNnNo62kqmCLGdIcO6TEeJpPDL0mEeEUqGIQHYgi7pSsTVA2bpZD/NZAP7gE3o6tfGdl0glYHk8L4/sWyNnuybbLJI9DkCw4Cij49tzAwz+mRVQG6jIOo6stbYHaJ2G1SJLMGaj1PJWS5GhYiiWKb7YRi0i6Eeb9QB0SoiGPhNjTuw5I5ctCwzE9EBsjwhzBliowL+vnUotrVzgXTKxXVElTxPNEugGmSEplfgnMxUROHpmTIAW6xuKxmuJd2haH0mOZ51SSP6hBBaq8DKUUlSgTfenodba/GifmO+ErUfWZevS1lXKDM6cm+X1+cAcGfCXAe7wLVoT+ysut0rxCjcvay5+3fMDjP17YFE/0sf+RAnYoSzr38ylpsc60n7Adkf6fPDRL+uD7/2WnD7/0j/QH/3MX9ch75mfExILWZM9rtMKuUtgI9bwkqkO23Z9qu8MBbpAT2HFWRlqEBRKUgYqhR6brOjnvFIOcAp0CHGil4I2rzFrvgk69p4SXvfV9NtzBj0MRxFyypPeXqd2fPM8YCPDHd8r7cL4swcujB+4MD7ojku1g20hyfYqjFkzVDJVS1Ffq1Zdr4v1RtfbSy6Mt5RXWveVtoJeKdNXZLNctnvPWtGtqmpXBAtVYiDRYBqPfDMciVHDhNyzfMa654z2cKBu3zI2JpTPVEfk4qgi122H0JJCgf0C3on7iAN0vH/Yc7m71+ubnXxpfHd/1B69HReGEV5HLrKMe9gNGoirZCxfgm68vrHObYAen2GCNpd8Br3lo/ieC+MdH8hHzoRHYmKAz4hgjk3UQhp8Cq+KspgLvQPbzOq7wE7AKrQCOtbdChRoM1Oi5ziFjjjNME74mVBc8ln+JxIhAGVIrUBOVxcZrqEEiq6IMrUfCnzxvuf7dseZYo9tPEdG4hmVJYhTRSJnWWD9ZkAWEIvT/NgVlZ61wVDJgZ5yv+q1wq9REttN2Hbg+xAgpvbYBJMsF8bERYW+w6YJLyHoBP9ZgT6lwTgWLhqz/Wc47PtbLoz3nPmX/T+Ij5n2UUdkH+A9YRBYyCkiFNgvIk4xEKrEe7NrlZKySMMwaoefD/AdsK91Nw9CkX4S3Ymfpe/iF8k8asLD/BVCWOJAJ5hlPdRSKOIEct6QigiJZ3ZHBpsll4hR52BB8IANRUTLedEOlgckTyzghgbu50YAng3VuC48XaelYZzDjAb60OB6RKBnqmQqgYJuhmazIvABPhhT2IUy9BGp4N+ZKSgF/Qy2bzQbz81P9s+Af0bm12g7n3PKfMKLZVVNbAsjJ2QDYVuSISs4Cq7bRxODUgUZQiAlMhsiAokMNLkUSSGgFn4RY0zIMwKDZgLba3s0Cl6Pz4IJpYL+kUURxok0wwtgcPeFI7jlCfEPuliqX3wbaTD2nDd6KSIW0JsESiB5Qk6tTuGc0yBDxKKbZfkiaBENey4cZHIglPRptiqpkqk0hHUV7ZLOHawp/VFVP5kaCS+6KTIUEeIlr8Gm9zliYJ8csLHLI06DlVQEhIIxRb9GD2oiALxOTnSGFIwf6CJc0PKmeCqYF15gLfMboF/TH5LzA+pcbHmcubiz/KJfayF3tZV5heRhydR4NkZvE2Dat6qmo4ekpXRucu6u5uHhXH7MdUpviEAEHAwUKfltCF5NHgotp35+Gu9z5ZRHhM4+yXC5KInhtM2pu4/t7BwFedDfgrk/7fRQRHuDsYBkIUVGw1OSU2tBqcbH/QO70DCCG3DinrXVF8Uv2Wvv2RcPnJdmO1wQPgIdeCwBmYwOXiEpIpQCqCRrSak+K3SqnDO6jvxU78g79pIsRYgoujSdRp9pWXM8z0WCjQTPiCAL7Vjz9+x9A2sR4ac3KSgayHgilnKuGeSCQ+Om79mw2egQZL1a8dGz5iNqpVLZuLCKGR7YlHZsehMToHK423Jo2LLZXbA5blaVTb+olIR9tkPqjkPIEXjBL9r/y/tX+k5Z6W9zWTwoxTefmEti12b+JIepooozswkWKCMpQ9GMlKpsqBVZEhqwcl7YsVbgDT1ttaRmO4nDrp1kB91zQX3gQABabm9jwEORUizObQuvnQ2AMtpDqzJ+Yfyu8S4cbLNBecQnB+CqJxcrDoZda/OKPOCkAxcJex9M2cSPwIDT8AmH1JlDxLLJ+5DitsnChRCGkLHX5lmrmhw4V3p2tdLzy7VeXG04hK7kD9Fk/IhQZIr7Tfni+PVxp9eHnfyfqfiwO+g/fPFK398X/Y3PLvXZMcwc/pIPASIFWgZ5QzoPaieICAX2aaBQvl1veNrBq+FD5xQRjbZC05eCDkW2eUQwzKQJm4xcNBw5rB/QeY+9j5IG8pHcBzkyHgKO908+bZ6BbK2wPI8fGRRD4lFLJzsSp7MBe7rPI7gAnckjQhGB3FIkIBIH05kfNCb/tdpdaryXRi5VcSH+k10MEUyCrMHccEcIjjjZvh45BIwclAcWiAP+f8Qjy9DaJubIpAU/snljH/p7EXsE2E/YBlO1dtM6ZnywdZjUFpup5+T/7rTXDXP4n1w/0Xy51fZirS35arNGr6Ijp9QDc3GBQT9PvPzFMujb0eu72anncI767cPyhg+IM9y2D5Shyek4tez+AcW6DtjWskqhJBa7rqgStwV/8AhVm44HbDCwcHoNGU/2cd/R/YFmK5Q0fwOWRWYtPiFgExuESLyCsSKkiDi1q6UZmvnEw3lDKppfvHgf8YX5JoLZbiVTEYHchlSWBeKED+gMSZ5JWxhChXpJyuQRCKIlWVedA5iBlg3k1IZs1qvpj+9dtrxIp8f/JQGsMJ/WvK5YTz3n/d9Q3fTdYtPCmIwHmQzmzDDOJOONbHlQBRK0IUTASkFMF374qKy269rrerPRi+srvXN9ydpyqecXF9oSPwU9R+xom9m3iNtsKJLHw11y+8xYpVatNr2eEGfvPX+iD1480XtPL/WC+hPwmy7VxaT0Qs8F68Q6PLM27rHffV3ry3cfEyOzPNaRteFw2Ovz1zf6/kef6Pf/+Aftv1P8+9/7E333o8/0MBc9efcDfeUbP6uf/vlv6ue/9Uv6yk99XdfPniuywEPa85Hq/3O8HWvMgTj76Kf+jHYXz3X9r39Hq/VG733pS/qFb35TP/cL39TP/NzP66e+8Q0uij+ExzNtLi7ly+bLJ891+ew9Xb34MuP9lFaXH+gYV7rZ9brbVe0OhXHEPJl0RJ8RuceWHzVNA/MUwEgzPo+QMKcyQpmuxKKv5zn2eDtGIJFTBHQCzjmBZTrzM5jGEAGNC6YlbzXmiqsRoV3t9AeXL/TNu88UjD1D0/yJb527Dqo97hvBu0HKPNqY6CEvNAbrQ0NGos8CkknKIgAAEABJREFUEUWZVVk6ldIriStDMHaUoshUJQa2215Prje6vlrrYsNa0wX7vVRzVoGv0HFkrAG7ON7Oe8HAuP6gH2ifoCOEsf2g2/uDXnEAu7k9UD7ik1HTDD/mTreq8sGpZ960D/dVj+97dV1VwQ48Wv5yZJLnXleSta9qDf1m3cnQmxZ8RihlkDJDlTWy7xNe2cqudx6zr/J4HbnrlTUwInRTXum/e/bX5fRi/xX90v2/rWb7yRh4hlRC2CHUM14H/wKCR0n/hcrvoF4UQfzgv4HYPrY1dZLLImWkulrgVVQyGyR5ZtAXSCmB0PnfLNiBC2gNwicBj8AeC9SSTT5GlfDPyNwd7CNkkILHLaGmkyCZeQGz24AAkkEL87OmeQXyZYMSWniHSLMcAxQUEciTKgVofYT8hpnLNGnVpbb4eNUV5E3klxJmBfoKOE90LknbqW4cjGVI+GcWGSJSj8l46m4v5DVDXs9H9q0D55UZvUOJ36v6Dug7dV1HvSBrKOkfQR+DpBkb8RC1lOEng1KKkGmTeqHclYpOtcVf3/hVVXCFdjRQQdaSVV3tVUqRIhErhDisNTNr0KyBSTMw2NxGC2UihxaY5lDJbGNsmXuX25WuL9fy5Z/9ds8F1KvXO33+aqdPX97rnr2fpUnnsZh68n414SIEV5ZUJc76vqrii1KijfT1H/3Pdfnxb8rpT77+X+qHX/l7isjGp8dWST/P8Z3P414zmQOz3DeU5NW0WdC90AfetSqBoF9YnxCqF2WAL0UBZKGeCS7YY6QUYH0V6uBle/b9SvZTB68KfcG2AYj2Efo95wLuXzmDqsEBw/rC+IFviB3npYH6gH335Dvm3Z6z3IEOzn0OezgMbU2asX1l/rKFwtrKDUgxymtNxUarruiCfd3rH1Xt+bHt3per/Ii294ckH22e0wfG8oWwL2rvaPP/Yc7nr+7l/5+Zm7uD7pHrCA0GWPTqqppuNRlLsr9GZG28kH+Ctu9L8/nl5Yq1sFNgM4UWvzKnSwTxV5Gv1wX79gUxckms+IevDX17eFf8kNAlNpN4Y2e6asAmE+OZZdeHSheKDIl2x80A0QF/H4HB+yT2G7HZEZ0H5PN5cIZWsyQHGeDuqKUV9ixFiDqr8UeOFTYsEBzZ629v99px0Tngw3EM9mSxF0wN/J9sOILf76X7h4n94sgF+YE43+sl8X57N8g+tp0GdBixE1Kregxs0K86eS9JYlwkx+6RtcC6Nmjr4ZE5uNeRmH7AnzfI48t3//+Q7HeTRtZob8mWNyNlmNHzsJ/0cHfU3c2gG+D1q6NefX7QZ58yBz+512ef3enl53d6jd/v7nfyB/2e7+49F/2723sdyEfG5IMKm40S+2Tbr2E+I9cEzNhxbviJ9llza5sx8UxZqthwzV62Qj+XEx2t/xksc61Shz9rUfOB1wvbdMe3xAPAUiE+7ZvdMY28bsibNBD0MCTjZLgUMAHkZBkWuZowzfkYxvmZBDL3y0wVgsCQWShXZSmPUCgbEjpzGNF7AqyveRsHK54w92YLXkgnRYQyFyiZcozXEuic6tAd1rRDje3Mc7Jdsalw6kQ+UD8Q+wbPScJITqXFbbS+j+rQR+cK44rKDMBCBp+BJ+R22aA2J84dkEG22awJWWZRd05hBk8VhB9qxrW2CfWxcWsHT95sAvPZgPwCpnnAb0P7cWrgvmI0MFdnnDnTPmvhs/SBOYNZqrcBFJrMxLdk1TAp5WhQQKSCf34nQoZaWli1omgVCVKdinJCDWeWvOXnV8O7P4Ula+/WDEozr2YncvMLhjXvxxwRItqr9Xn7FRGKABSgF4gI8VDnOQ1l1h5jOvnMYxombDbR2MjcCQgMEsRXOo83PESZZjIKoEVJJPPBUHK19YXI/SOLHOcRIR6FSBSct/GwVHs8vhGuQHJ+zLfBW/hGdiYwryajOYKED2+BBhZKv+e3+rtdOtFLreSaQV9IC6bxgiqCOhARCo+ZqXQeUgACnP8pkHTGtYJOaRGsma29kP0csxM+WfQW80es2bOWtXyU/Wc+EeFsYWZ6zxH7lgvKMx8CS011j2XKkIJ/oq8iJYXeTiabkMNze2CduGOv+vz1gz76/Fafkb/2D6z7g47siZDR+4v9H3lFtDa/MZGCV7MVBBGhjFSphTWrtrNp13WtXFnACiDSyAK9ZzM8sG/MI3sG/QSsVlWrvqMYsowHZHFuewX9IqK1RYQce7lZdfJf2Fz4Y4mO/nDarldcVm64NF6pY0Ds15jt2ejv2SFGlO9YFC+4ML4EfMjYwmfVdarJSqtgESKs2OS+9fJGf/71a/23Zas/nDvMn/K/YFOZ2XRikAr0feHgw1glMXxIslFKqNRU7crJEEWVetJWgK6CR+GO9g58VzhMs/HvGPf2/qB78jtk9kEPaZoulTESugA8RvuzfhZzO1ctLQsf7FV4Nb5sql2fquQVvTugIOaK/GLd6ymXuVccsnqQE4E24JAD49pezg/sJN5oBwIQ8dqF8R4HPnBI3OMg94kIORgnbDtj8L4renLR6fn1Wu882ehd/58JceDzBVJCaxtkpjCd9izurw8Puj8+6M9c7vXvPHnQ33650T+/7XRwJDYwqbWc6RKCRRsP1RU6JZARoYjENOQCKEfEUiePOOEYOyIESYOlGI2ulqK+1gYVuoTMuo0cGAcC9oDuB+zEWU57GribZVtq4qilWQr6RERjv7xAtkZeARjp/AyYwihzmdHXYLuO2MaT1v43B5ogoUYl6JAAwygQMkI+C8jCsI9q2oXGW+Ae4NJ9sP+Ql968JRO7Dyy0LAqzjvhv4KA64ujBfufj4uhDPofHwThghMYXIcdTeSReGiAcTSxiEkO1MZxPvBwXh/2gB/+VCwdt6+cY+Skc+CvTQf/k6lp/cnWl1cVKFxdczHBpdwGsN2tFFh2RZU+/5KD+i69e6f3hoH/cbXRcd1ySFBYNfI4NTPeak+DL26NeM4c8jx4Y94DPRnxmOY+UvchZD0ST9S8lWaSKagUoZzAXaTyit8f1R9bIfB/PtkHRAf0N5tty1rGRPl6YM6LNvxISRWAWRS3lUFJZymoJ09FtVrMVPGyfmRbjGarNOZeTeHR8JowTJomcpeRpbcAGJQRKmcn4b8D1iJTzAk3SNyQZmqMkxgcmAyP7AUALcTTZdsBEPM6+QDXQ0ZdWsFMpUklpzTp2ten14nqjp/hyyweS5S2Zigiz+yKACwU42pGpGcZ5Y2p8yGutWG8LF8a9qra119PNVu9dXwNP9C75i6tLbVcrwYW1ftQRozWfIPxiy2j64TIdwWEIFXy9Xq/19Mml3n/3qb787jO9/+xa77AePnFcIYMvi5OLVDGhJub/RKzP8P5oda13d6/0fLhrtjlySN2xoX326rW++6OP9Tt/9P0FvvsD/eGffKqHYC388Cv6Ope9P/eLv6xv/cqv62tf/1k94cJ4Qn/Hpy+L7x4e9MDH254Pyj1y/vHP/QX1rz7S0xz0wZe/ol/8lV/RN3/5l/Vz3/qWvs6l8Qdf/rKunzzVenuhzeWVNtfPdPXsfV2/+LKevv919ZcfaoinenXf6XZfde//eegx2eSlgXkw+C/BuFAayUfn6Lr4eJKYm4kvIkIRISk0I9OEDUZiwXY12qC3UkRAGQ0zEyN6hIbi5bafAFdpoaMMsNDrrtd99vr1lx8hyqSJCeA49LgUJQjP3UQK15FX5DKBY/Qkp0gRgduLSlRllAWyqpSOWCB2Sq8ktoJ6sJ9nCXlvvrjo9eLZhZ4R0xfbTqsu1VXJ/9Pe4EQwM47XkiXekBN9B+CIDN4njsgwUneL/br8z6l3fGzvdcsliv/iylOtWxX1q6q+r6xnhk5rYnoFVPajRDdf4ITwDUAVGUI9cbzqK+tgr+2212pVVZHd7YbAHiWi4bo+1fER3TFPKxPW+vX07ftOPUp1XVEpRRGMglDf6f+l/tH135TTz+x+XT99+KbE/h7oZt6WqSuhCr8ui2omNk7BQME/1FZEgAPICR95rhyI7xZ/rOuYp7V77LNcCfMCZJofnCgXICLkhGhyCZSMtwxdkTpk6YFVTTkvaepJjhuPd2TcEfmNFbxmA5UJfSyrM6o0BZDESDb+BZt0tcK/NKi1qDBOQYCgw4w/YAV9qCR9aKu0lUIZggJzuhA7oQ1+XnepjvNXgaaWVAMIKv1KFuxRVIyvtAEpqUEmbSeIVJz+gVHCKyPpF6pZmp8G1qUDP0CNVoz2Uotq12nV983ftRS5jyEi4MZAPLaHu8zGwFMBvwgJ4FGmVErAI9vl7YZz5Krr0KmqRlEpBZpUyYK9KvhOhTkVSltKbKM6shgfWEsG1tORwDAo1PpFJhYjBgl1y7juO870K11v1+3HmwvG81p0w0eLLyQ/5bL448/udcv5YpgS/TtYJecaeYaqpZASmWuX6lfI1BX10ekX/vg/1Or1N6TuRn/0C/+ZPn33t3XWsXYV2p5+RZbTa7PPxD4bzXNg41TwL5WsKwWoKuiZQMHWmUURqaA9yBs+sUWarqi4XXBAf8+pIqkweAe+h8e6duprVa3QkpeOMiDsOzD+jvlzwI7DrGbXAwX/1Y3PPEfKo9vgPVD2JeSO89yOM/ue/IFz3T0fgQ+c9SfmRNeHup7xk/mig+b5iNQT/hRxm9puqvzNlDFpzx51d/uge18ac2m/54f5PReJfBJod+Lrte0VH5afvrrTJ/jnFWudL4zZdhTWr+vg26tDnw7dEvtMyHocJy7xBtnOE/L3fdVTviGur9ascbZbKELIN8sxUEto05f2HejvmOuLVYuVC84h2xVj0L+WVOukkICJ88TIOEfsN06TAh4r5mXfFSW0mFPGH9nz95w1j8yjEWjziY/kPefQA/nE+dBxAAtN8yJPIXJX8Os7iVBTYK9IYdvUlnNFoW3AB7fYb8c3HndcjJVimurB/+kG7Lc7zNhA2nPmveU8++rmwGXxQZ+93DV4zeXubjdCM2nAt7aT9arYco3eq00n262y3gfzfkJA//HHYH3bOXXkG3fQNOx18LcXF7uvbx50A987LoP3zKMJvrZWiZBlTtuFmDsi0/3toJtXBy6F93r18qDPP9vp048f9MnH9+R3+vSTW/C38v/x9Z6g2GGr3f1eu7sHHXc7jVYW2wq5MJecvK9P+H/CLxPxaDBuATVSlgtBooosa/y6WRX1GLkgKGqKg4KcCC+tajaobgjWAfxzIJ7use0ddnaOaYULsCP8sQvD0j2UWiAiZPsZMqUItbTINMs5L3COGClQxiSmiwiVzDZ3ay0tL867IueFPE8AoQT9jD1sA/M1xzPoJ1JQt1oZqeoxsEcFui7VVYnppFIES2REpgHDOZ5nFLSMM7ZwLByIwwN+tl0IZc3IUErQPwRbNXt6MEnuJ9pdct5kg4/lnbBrc+fZhjTSJLJmHo83gpgaTOBai94k5ATVeJGbfkLW2WAu9LNtZv+kaMYAABAASURBVPSY+QbRCd/Oou3sumceHHQknsfxwHwa5L6CznwmzmizAwfekhUyqKXkvdhyVnLmtZ6uF3TNSNbjBB9K+gVgcXROQQGAtBXC7YY5Wh2tZHoPiwqt/MW6WyB96zGdZZ1dgDgRJk6AEIqA9/KIDJ7w4HE5aXuUs/EEC06RrWaW5mubzOwYBpcdGxONzUS8YCdF8GSDJoPrCsajSTqFhtsDbMip9fMLiAglMZnEfHEORIYiQhLAo5aWAl3QdgbEHJ8BN85CrC9AI3DTGdwRfhGhiJTIRWpoiO3PJixl0O1xW+NLrZUVlAzOyBekWhfKYGjwQwn+AX0Eb8C2yRKyroF+IoGGwgWd8rnlDR+SK+dyUJl1Hgp9XUY4+2lu68FEI3PGeAQaif+BTWPgLDsT3+aj9oKA9rn1nTS1uTJhOwA+C97850bucRX0OfVtIdsQDAfaD6zkeTtQuWPP+5T9/E8+vWE/v9Mr9v47Fs8DG7p5m43ZIQLUbx7jIkIJRLzJI4LRlnrNoo7zQK2dfBaoLGAFSPCCyuvXnj1kz74xoldIjd9q1Wm1qrIPTHPwWYa1yHLrLf4eu8GaDttVrzUH4FXXqa9Vq67jYAGOtloKrLXcyrMi+jCDBREqOfx0bQPfMuCm79R1hYETa4XWbNp/6aMb9fT5L1aX+sEIH/yWChWAM4A4iYo5p6rkYJCqmbJQsqApJUFUEnxJlTZpikpGo0nja7Yxe8bt3R6wY7L6kPCAIx680WKgIwaaJfomPFNBX8HH4yiEf9wKQbOSjKI5lNCUTNWyQOfxgFpDBdkq5S0XOj5g+XDl+kQADt5ECMYd4+8JhiMXZQNOGAHE08CGfoBmh2wH6AbwDpiJxonAtH1X8Pbh7enlWs846PkvjJ9s+3awszwFmRIZZmQ8MAEuy1H/xy9Nel4H/d/+pNMf3CULBoGOajwoyZsHdRW8eGTQKUVQa5DgKYucep4gIhRhnMFlgzuHXwr/gyahsXx9KeqQsZaQebSJ68MWAXnk4LhD5h22OmJ9/5XxGIgo4OQD0HAE8ZMPdEYxlOQXEBEUAZ0SfGfAtrQ/pjNP6Ewxy7RBEQAXEeJBTlAKicPwjEDzLjQ+pAZgPAT2pM3tJj4VvUh4CfFYR/saHQd8aF+PHCQGYu/IHBho8wHDvh7wM1WNzpHNuRcV5xO4GRxTxSYgFGYZNxIjR8cMMXXkwNkxxq/u7nTFBv3Pnz7TPRfDKw7T63WvzWal9dawVsfcVhYOApOuWDD+jYcbvZqlf9FtlF3qko+YDR8LjjdcpiPjeBG7eTjoho+YOw6+Oy6MLf/EmAPg+TTgv9GyYrKMZD4kcxHA55nUsREuINZnLtemllt39zHYJyO8FpgXHanP8BQpse8jUKdqywMBSLBvoMeEUpRtO7L2mMbYEZ4ee1bIsnmelpL42/VQyWSOF/LS2iMYAygIUNJ0qYhY6MlLpgo5j05OknCYZcd1WnBqaT69m77M+7Hp6HlJBzr5gAU7xpYq4/X45II15Rk/Dvl/ubBd921N9pwqmYrGj9djYSk3WXhFhAI+EeQG9yBI05cAKuqicGHc6cl6q3f4geEFF8XPLy/09GLL2tIrItR8fZLVcmM+SYG0oRHlRiMiVVnzHWtP4PH+6S+M33lyqWcXa12tqlYlVLgoFpeo4jQ8EzPTCczj9y4+0Jd3L1W4aD2wgfsy4dNXN+0vjL/9r3+kP/jBj/WHXB7/4PMbDaXX8w8+1Nd+5mf1jZ/7Bf3sN39RX/7qT+ny+mmTy3Nvx49Rdw877VhX96wxR+biQanvfePP6Vu/99/qS0+v6PdN/czP/4J++md/Vl/96a/r3fc+gMcTrdZb5gwXxpdPtL1+rqvnH+rJi69qdfW+xvJEd8eV7g+9dsei/VE6ME9G2wi9RsbyZfFA2YcM6yiCP7AV5lQ2f6QiwBAgY7PBpDexGnqTotFB+oiiS6N9Qy9B1UBvpxC4JeIEg4jQ99AnkeWn71/BQ22e2X06p9ZHJl9ekVrSrNmxSl8K8mUMpEraM5O8KIinjKLMTol/shI/5FFcpx06nwkuWIuePtnq+nrdzgwrYrwv9M5ZwfrlccZmy0leB5eZoeVSDGEX3CzCWAcWzgfWpVv/dfHdQf6LLu/3s0Q8FnV90Xl/LjVVquuGUEnJ8w2ztBzx5HlVoek74pWYXbOGdtSz+UwKSYUOlXpXU32/gMuVeoOuqBroV4FSgl6LrUfi5B+u/56+v/2nDfdvHv49PRvfpTwvvCkV+HcIV0sgY+o8thpFKAIcEBFyDAzYavC+gi1cFqlkoksFisojr0BPKZG9ACHqEu83kPBskEHfVFcDKPI6VCmDhn7WNI+aiFvH7kxAziLR1zkuQi7JZbA8HikYe4GSRTVTxXmhbIBxiYRGCscAnWGnzFDBDjWSPtCSlxQ+EHVxiZ1ad6ke2Sxfoy202Rf0K4xhXINM+APgGESGUCiNB8SAESHnDEsWjJEqaQAvacTOA2e0mbngfqV02KeqX3Xq+061FPhF68sbGwS9UMZPsxP1KFIkT5JTh39SL5mckYpWtdN61avveuqdSqnIXRqUKCqM0VVwaT5FExMBcdirpYEzxpGK42FirjIs44QQCDo1CMZaI6v3kottL58r133VNM265Ufh5S+MH/Tpq538v8ybOP8UZIg2XkqCHxniqtju2L9jnl3u3tPXfvf/oHh4oeOz7+g7v/Sf6uHp9xhfUoRsr1oqenUqGRqnST4TH71eMi8QV0KX1PKvRKqga8miLGdIKQxBlspTW4FvgaYkOAUc1P7KuFCuEdgx8VOnrgOwXQd9B73zCi6ysJeF9tiA43krT/Tz/5phD2LP5e3A/kEzsT1j65m1Z5LX/QPnuQMXxnu+cXacjfaAbc8Q6qoQZMS2bBLsfcGHTkH8FevGhn19w/qSmnVkj3rgktF/NerLU/PwOnbAn3v4+/vFvnjNZfLnXES+BG4f9uw9gxBLEam+9rJ+PfHT1aLEFoQcMTvJZ84958URI3dd0eXFSvZ9j9+zhCJCKSlD7NOFH4s7XfJj3tW215l2i6yrVWGcolKy9Ymgg1JOto3PCiPrUaBTIS4K8zChYdjmb7cbjvjc9hyRafA3AGfRAfs5JmZiYCZwWV6w2yzzgg1zPcSwre51u0Nuy4OaOjAn79gD/JfY/ivxI+d12BJfE5fGE3aadcCWO/x09zDq1c0AHBq85vL41udaztEDNJZ/JB6tWcWOK+biqu9U+6KKTlZ3RMCB+HVuvQkKTfh3mg46csn2wCXuDRcA9/hrB++D/8IY3on0FSUMtiFm0pEL1wcujO+A29cDF8dHvfSl8ef7dnH86vN7veJHght8fs8l8Z5v2QOHjgMXDkd+aBgoz8eDZmw622hmakBGr1MzAjagbjmZZEjhNzCrJcuyWqVW6NhjV0QkfiT7DvepZqjWUN+FskjGYSI5/nfo9fgXxoS57c4yiT3gr+CsACgVkfgvlXS2z8gUckIIB4iB05t7GYJ9wK0nIkWEMgMepUEtVZU5XBCokGfC2zkQ0InU/IMt5hOAevN4WIAmWY40fwpLnirYAfc3veupzBCINrU5NeH/2Z0Bz/cROw/Evr+Zjlz02j5mb36wRm+1cWAg18VYcqIytwqRPtMKH1hrOuUz80GGE427zI1ugmZS860WSdzWgHY1IvDYdaLMc6ICR8ntM20L0AGCmYFHzq0DZ/AFBvaUgXFGegCP9OdTmZAqTuDyCYL8CxCyT5qPIuV/YFo/fSHFUotQRFA2kPlBPoTwg5GMeMweC42EF4/Va0RoRhmdXQATEYoEQqcxyEWiznvh395GAHEC/encLBfbztgIsH2IYeMcD82HELlu3m1cxm52cDDBEuGa/C5GhEeBNBagL88ijdtOfYO+5uHcHWgiCzlX0LU9c+s3Ywye8zCtZXmdOS+189vYVoaZ+UecGJqJOTIvG4bXMgLU507nHJSfQJigYHBXQys3XLRWv8UYEZQaEB3oZ1tlq0Psx+OGIJ2BN7kajrqcqDgzzLwatBdDW1oAPRy9lGS/jCxWR743B3LXIxYeEUt+tt9k3zInZ/w7U14MCm/4MZIsh059lpz5DAsodE4uw4K9cOb7cZT38Y8+v2t/Ybz8d40P7FXMaROeO/2P5BHBEKGMbHnEUhcpM1i7iroKdEBlnQRKYtey0E+sUwfrDIyUI0L+t1517Rwb0BrvffXIAWP6SR2hF+Ok84FN58ivTAc2IYPLRxaQiQ2xlIkDeuhiFRw0U08uCweKyodf1ZoDUIeQmRiKAQY25wd+tX3Br7h/5U9e6o8R9u+v17qLaIswVRkgFyggJJ5mK16waA4dUMj+CRoj4I23R5w7NJhYvGd8RwdJmbwIrNlOJUQgVwXZVwzRdVr3HYfH2jaxIwexARhtkLa6z9gA2aAvIQWClQhkjIZnEE22DYcTG1ykgDYi2gdMkUSRlzQh8IjcB3aOAx9yzo+MMzDOJGmGkKJcH4kgSx8RTZcHDpw3fPw++ABjokhFKdisqOuqKkYryNZh63VftDkd4qxnjdBPX6T+T1/f6B99ftT/5QdH/QkHDP93uUY2A4ZW8IqIlstvD663Em2uMapbKYZaAbxJz6CWXKNgZ1HEO400oW2HjJKyDeEg0d7InDcq+tFgOx2x6Y5D4x4b+S/JjrSz50JAN3ei89xy0SIJ/jz6/9P1Z023beldJ/Z/njHmXGu977u70+Q5mSklIkUjIQmpkMAWxhA2ZUAX5UvCEXXpG9/5C/jen6BufOGoCDvCrjCNKVx2BQUUjoKCAoQKJBoJJVKmsj3d7t5mNXPOUb//mGvtvTMFY89nju7pxzOaOdY++7ybYCUDqBDx4NcF30/wnshtvxdwj6Mgzu7XqqzEgwEfJ/oG7RKc0FNOFAU+gSCV0vEr4zAQTxW6fliBzugz49VlMfYN+QSCnFuu9Q/4Za66TRzwToDbS4k+rh7bhFfJVEmA9iSHBMr1MQ9DZmioqRvi/ef39/rdGPTP6la3BFhr0WPpSHzvOVD6oHnLgfOOQ+zEvP7J+aD/9XSn3+Ki+HvDVi1XCdZlNTXO+oRKSVnegm0H/HjEtgnbEIOrGyAZYSAed5uBBadCQyTgkKXxAnoOE/NO9E4KEQGZQUqtCWxcZp4G2sDJzK7LMDgvzINUZkArNeaZfbvOI/VkHw6lrDR1zUum6hsIFeh5ZEAE+du2kPkiH70bQBUbG3oJIGceLcAaT4sW+wI8njNeY0NYaF/ksTd9RMg2rvJCEWeQoAFMfC6T9QcPdhqGGN2lsYaumO83u0G7sVKvjL99bc6d5Pe/Ym1yZiiZfHgVbYjfq3HUzXajq80GXkXWTSSP1XS2zzbOaOiDN12UsJ9BmrB5bQsFhOZnXk+utvxoiF4lmfeNj/ZFYs1sgHOcIvt06eOGf8gbsCDvnpj9NEd99PA5H3J3+oSL4ee397qN+KGAAAAQAElEQVQjfvkm0bjb6tl7z/Sljz7Ue+891aPHN7qibRwH9RhFD+uiEHpKCz4135l94gKu3z3+SL/zs/8bffkb/wgkW6c1QRcGaj1/U05lKarjVpvdja65dL15/L7q9kYncWk8JeMdigjhXmQvrOsnLYthwl5koItIAbz7BDonRBH5TjMOds3IBpcVigAEOAc/yXsXL1M0JOsCbqBd4MsJ+TxiCuu3bp7pY9aLm5nfueER7gdWeokmuc25+TkPy8vSO423MGYYpp6QZb92H7N+ew30WmEUKRTQRVYFl2sip4CWoczUMBTtfG7gAqWw1olEaPW1i2WGWipLYXwB8E1jKJnMiexxvOVHlC2XGZW5bpkThBO2zcD+8KDX96/0xcvP9fzF5/rixWd68fK5DrT730LesHfu/D+o43JkS7kUrm+IQ/sJNoxj04nCuncvSuSOQ5UPVlvmz24YtamjfIFXsvRzxYIPJvb9ibVycpngnWHoudT9hIH/xfjX9DB8R8I/f3r+lU7X5wGDZN+2ZdFC2b4WKUJaIZSUk1ehIYGIoA9QMlysGo0MGzgC4Wf1FLwv4HFr6GB5bqslZZsGFppSAl8DmSqZ3ce9H986L0UKifbA5tRIOyS0WGYX7AJ1yrz9oJGzDpGhgrwKI8u7yK1ZlPSFSCa9ABa4LVICRUkORvfN1Mdl1oFz0kzZ7bAFJwQrRYQC/AiJRyiG6Ysaa1HSaHDbAu3MGuGy3C6wySGQi8kr0fldKChTSlXF/lrJqWdCZ5C0MH4TPB0DDL0EvyxFJVNpXuQiNcaYzN0K2uX2sMfgde6ICF3+uElKshWH1RUPIQ9/zQT/ZLnEnGP2QAzuub3xZaPPACfqjkvbu+AD5xNz5MBl5ZEz0kJMRGd95k3dzINAKqVpMyTn/sqeMeiK+WbYDKVrs/u9r+nJv/jz0lz16uN/qn/7U39Vx91LBcFR8M1gHw2DCjZGpoQgPKEk5/Ah+2HGF2u8h8LtCok49jzoujKf5tWZ0BcAPnIK2KWyFAWQyFCEMosK+tWxqjBOFuuLxsIYFfbSij0D645jsAPxP9I3ANX0ShWgllCtocH9VapFogndmihqoLIZUuYrkvWd0NP+PnL+su409yfUZGiMVQd8m9APY9GIT8tQlQiITGGAhB4ehpnX5cdH82fB0DomYlykAno00BXKKIpSFfCICFokTOp5w8cTY+2/XeRLx/6hTFxUEG6uBr33dKsnTzZ81234vtvI57ktOg3wQnXNxNZCjAX4A5eHA77dbItGzn0VJRJ57j+wZ9/dHnTPBefxcIBuwl+LzMb2hqh2H0gRqYK+ZSgqWRTwaQouwhcugue+BuNOixdu6HuY42Bi3p6Y+ycumk98a9rXRy5fTwdxCbvCNMEHONHudWIPruHAd6l5Ffv9mvmLDcIe7pmRK8345ATPGfB/+dpQoEFgECkwIDM1DoP8I/nuaqPNbqPKXpY1tSRy+YDxjw7JeF5iMKCJCHPAwmAYQ4QAAmm6yMAvibW4QyNxN6LjFqjwbPj/wEVxmybOcdLN1aiR2PO4nvr8YH1jjCGXwUU4C1IVRA3w246pq+0Ku12yl6USBMwzibLQNlbiqmigXCGMCDEV+SEFtpQXtBfQAJedW9aFh/uCvpAU4fc5p+gqmXpyocGTChnv9XFzRHS9s+ehkBTht3ryWtFlqhETC3DJl76e9HkCpilCqRVcQx7C7DMQe8XlRly/zeFHfHneOc46LyZYplTw4chZYcCPad8U2sh9vCk1VYmjypgUfNfQl2EVrNa4WvBjMyBWTl0RKg1VALRUpBJBpi/wzQwJiAh6gUAJyqKmS4KNqDdA7k/jGEKizX56C24TKRQRsDao5xEh/xG5IUSi7DwUrvBec7lEn4BAZkZVZlEEcnXBSYXr4Ai71TBVJHLJOLx7f1JIGc0gklHskU6D8r3eX3SeH2duMldQ8CGltcFdHTq/7r9ehR1cQeY54zfGZ+HzZAbIiYOFQHYsmCIU+CZZm5I8RLULWcwJJnCjJPV2XjQJBNoa69WimcFfOs+l82+dNxgXPVHQxQ4Q83Ta5jcx55yFglpnu+YUL0/YtgsgPyIUsYJixeq8KZo3kl3qfNx+qdPY0SGluBLaBwYa3jzmcWlLIwNdh3dzl4E3RJR5ZLi02a4V1pbm+FAoYoUMx0N0n9PU2+XkivMzRM/Xt42yTY3XGzj3h/gDT8eom5rHhDOac9BN2l3RbQtjhAL8UojrUlSZ4FkK+hQFca4IGSLI9e9JVoCxPgcZmaW8xXN3Uwg1dGBP9l/Mu304Uj6x5y3gGzcUAQhwHhKZ3qReD9regvS2TMlVmSai15QZqrWwb4yqfL+47B665fJAnx3hb5ej90Hufk89n9C1ySmiUyjJUXbWkQ3pAOKBy6XjdKTtoKWdVNMXxuLgmLrZVT2+GThYVH6tHjhcVI0smGbS7Cg255//9LX+2MsH/dfbnf5JDlr4tT6RWEvAK7pAy4wIqT+8ZHXFPtqQuwJ7KK2hCBzM0HoR7xukzyF4noc+qcDcv0w2cBpEGVJlkO2EzVD5BXXQgI5SrB+CTGbz8qSGREl7QYadugItmWy2QY/kA9OJA7bxGwHuVjCgkyzLG33AqDXrveDHuR96DmzmBw6PE7vHIoER+FPdvgVfga6I0IzO/pvQr/zLNBfHoIsO7CrYUVUI3lqdJ4PLxo5NV2xePrDesEn9p1/e6X//1Z3+s2/e6b/6wb32jOE9sOcHgImPhJBkkBPy1jJvbBH1DvSF/EeKCF6SyHqo9JwXDQ0r5ITyvcU5SKxx+Esqmao4JeEREVCoJ8xdJ0NIjfYFm4/Hox76hfHEJYzkgxvnLWKgk3R8+7TXoIvgBcf13VthRo583vRQRdCMzQ72iXieWRwWZqdRAoxg0icB0y+MS1G6HKmLvgLnDVge9kQxnv0/EkcAi4jjq0Ar0gz/E2Pt3P6xzqihhRfuAUPwlxYqM4e/iQOv+xLedSgqtSiLIVUKkEWRoYjotOtbnUeF5o9o1h9jXv5qGfVvOBjv+UCcCBrEEVuLbPueOPLB/ZbLt3b/oF+8e6X3l0n/7fax7hxLlgkvC0AtZyrI9DzgbKSKbB7NMD2wcHghwUzGBAvtTINCtRKPxOIWqCU7H9sPVscFRQlfg/l1BF69zIuHWuu+6SypXWgqOjruKzIqPKxb0O91pvuSSbVgN01d9xH8AbAeA/4c0Mf+Kqa9AAJ5ZE070B4Gta6vdadIGa4o5Poqa+m+9RrgusfP0DqywG9y3f2msZ7mHxHieQtrI1TgdxGNMvSUL3gJTgEqsOG1Gyvr7qAdl2TjUFSwrWTCM6A6P+jaS26CUUQvKPjjsRyg2dXKRfGgm+2WfJR5wQXh6MA4W/fJayNzs9vITKSn6zcTJBOAy3s94T+i1/Vuo0fXu85vU0JFQuKiRrAs8GrwtT8a9UZ5ITe0LmPRzPz87jLq0fFe7z280qcvXun56/XC2D8ijdudnl4ujN9/qsePbnR1tdU4jt0PcfZDRAjBWuA7I6MDvM1/YT1o6P7Fh1/Xw/X7eva9f4sN4EMQgEgRlEJrzXkGsT1oGDbabK919eipbp5wYbx5pEkb7Zl3U0sIQqgAv5m5ciJGJnLsR57wn+hZmUo9h7cieYpMFxEyqsH97tY7iW5FhPwnnZ9BtJh3k98rUOwFt1msbe5Axxypb1w91S9//h094sLI5Bc8utcnnDW6AMvJkP2ruOjYuq7m7cLCeDpmLrDM9PNxJIUSeZFFyqrIgTylCCU8B2J4y0d2j7/iduhgSrhohocUKtAWYrZDJnUgknUpidvKXBiAUQV6+26G2GM9Ydvh+KBb1rvnLz/rl8VfPP98vTCmPX2W2SS0tf/gvdlUZS2MVBI7wdiJMWzyetfXdPhGBPFWOUeM2o2DdsOo7TDwYT2w1xWpBR8F0Hid9H7vNR66CZixZ8ZPi2OSH9//n/WvaImTnrT39cvTX4IW2/vf3IUenEasijzEGOCHRHZmavVnKDLkesE3GUWK0CXZD80VXqGgZCDzQ1uPBXQxSSnR/Thge18jI7tvC53mP7LuuM+51w+fr0qC43bGr5REQkPVJvPVJSEHo6g1vncA7DDPgt4VupVn4eKjKEsoJfic9WyCtFEnp4luQdaBqlC9x4f3twPnsQk/QcAYpGxPFgn13+C7r0G0nAH1ex8aa4F2YXzcbx3SgkRqAE9QL5lKoESqZKjYV7VqqIz7uVxLkXXDTF3WnhPrjsfCwkqmspROnygXYFumSEFfiZRz0a6egvcKEdFbQ+D0UkrkVnFB4AzY97ZlQuaRM8iBjxD75oEzgc8AB3L7y/3Gs46Oa+MYdybeAh2UISfrZp59vGkauQi5Yq5es/dcc7m5Ix+Gove/8Qva/Nv13yt+/pN/V9/++t9RRMDGkKr2z1BVsT1L6X2BHEOySwRzhqWaebMQP5KgfQNi5NhoFsZtxi7r0xQK6GU8BRihoJ6l4luvMUWBDVmyyx6YoyUTfSTPJYrokr1vrLXH/mZIjY5n6GoYN1UiVEEeSukxOpQAJzSk6LMWrfOs0LjPeUginDQx9/tFJvN/Zt47zsQYGaxDw+AFRI9Bmu+msrdUDZuiREDUVMBX1pgA8ljMjKlpGmc+xYL+0jgANdBTZg02dJH4YVBmQb+g7QwBCn6c4HPwWRs4ERMzZ+OKDtdXg/zPBD19tNXjm1GPqF9br6GollSgx2UMMqU+h9F3NA7geoT6ODreXt/u139ig8vjeTmpYa/7C7KcL/Bb0CciVGoBqpI8kdVoW/CbdZ2Ymx23hUAXbNa1mR/iTvj5yDfliYvdI5fChgN1A+HP2q0Oru8Pi/bg+bLYYNllKBqvR1XsYFC1MEYer5PHDVx/rzZk+KLWl8ayAugdESpFfS9YL4y32jAnBi6eA56o2v+pLkdJlqJK/BfyjFRE6PJHRlyEbwA+eBq2NmR46At4I77YEgvbsWgkx7k6calgvHEI3dxUdAg52VcLzjG96z3mmpC1QsJvyNCWi85r9LwCdsxnX36WKkyDAtsqcvxD6gaZA+VSQplC1ZC39AWODbjkLjcJeoN5UOEJcAxkCuT2PEI6QwRlrakhdy3xpplHHcDpuZsvZXKq/UEacpt8Jl0ucwr/dT+YpwHMiFDYCHNF2S6PXIDLhgXchv+WzmeWedins9sAgewfmSt+H/Ch470MqcA/wRy0nwb67L+C3zyHFSmmW4eZj1qzWdAHsbzN0eCagSbHAzom/nK8GDKREfTRFgCPImjgQWW0Mg/6/URKbwCEAGQABxEXfJDkroggvwCt1GmQFOqJei+dXxEUgIg1N05EKJCZpSizKiJpDgQCMpzrlC2/K7xiKCLeARr7E/3tMXHBY4zq6rRu+H0ABggrvssGwfcMUi9rZQuftd/8DAsvj7XHeeb85RgQMYAB/REpIpSlKCIV/IFEhgVjCDfejDCA3AAAEABJREFU8NQbdPqoM9gL83mZiSXWE5cbyNazwxkf1aGHloLbHR8Gqr0dcWtOAw+IEPIgQajVgRDpeYS1A0LUQ/5DCRooUdg0F6CRxzWdEzidIkQmJ0icgXfOjPKmUaCF0jJ/BOjQCkF2hjMODas9WlPXwHxdPcd/pwjBW8Lligj1dMnXSn+/fZ1x4OXhs69xN2MRyKMPRpmMoZ0Fzsy4GDz2XQewaAZ/5RgRSnAL417KoFIr9arIlUcEsRDw1TvJDFx1Dng8tSrh1jd+DEWve5y9du3ZY+5Y1/1fePkOx22Qd5wA12IiKAGivjJqveSmiKA5FPEWqPQ2XnKii6ZQllTFlnEcNA7YxOJ/6Rtsb8JD4nw968DZ+sAd1ZE7xIlY9hyhSwrJkJWFL7LBUGxE0mYjmDaVYdEwNO02wa+alQPFoKePDaMecbjwxjOwUQrJMxv5tF/0Z773hR5xWfVXNjt9iw9q5uJqpy6pUWCoCMAFpxpm8tkTjRGfUdCT2QMPykoLycxBwht6Bw65/tsUppk7bWNPXTSxSrvfdBnJga9qrADOqUDQph6cqNAfGJNHhN79QxN1iWaF1A9NMuoFaO3tIPCsXQi96HjAfutBbPZApKvHj3WdsNO6n7Cn2ylpouxD0J7DitstJhlED7KhllAyoKWkhlK0YeO64qDy3vWg//NPXukpH8D/p2+81r+6PekUTf6bxfdc+O8Z8BM+XdDQPEWy3mS/74mzTbJBP9J7ofVgxLnPeVJO8A2FPCKUdBhE8sRZem7Klcv6lvq4M9bTCZ05vB4YuwO+IYxkmq4HvC55RKzFgOF/6OnMea0PWEYO6AABkQqUyzqojBtVoFDOUqQIvGSQCFu1ElJVh0beBiloy6AdiAiFSJaF3j1eicV1wOFBeaZ9tv8JANBknN7WA0OKCEVmh3QelCPk5HdEKKis0Hy21Z/WQY9T+gfjlT5VIXYWJnnTJZYQ2dv6XOAC45pL+V+5/UKfKPXrZaND1wWO8DbzrhdtiJFoywzWgWQdKMydonq22XiO0yOL3JGN0HHqMWwKZUmZTqQZu62L+xx3NAm2CnR2IULORIZGlCVZvGOFotyPCj2PCPU/5DIYAUCEzN+ELgdtAVEWKZFjiJ6nCvoX90HP09mE8cV7fVyixU/ryliXbgOKOXf9DRAllm2ge8WnzdQr/9Db/FwWOQhuJxNVRaxteifRpOy6urFhHvrAu2CLPyIG+gpgHAn60NvkMkB351EyWf+KNmXggmuj661hp6vttpe3bBw1UhjQ5ThOZwyakUcm223fus1aZEkNrKWbYeSybdT1buVzzQXC1WZATq7j2cAmCBtg3obQmmbaJmL/yFx/YFO6Oxz0ih8zPuNHjb97O+in2q3mh70eFqlur/Tkvff1/ocf6ksff6SPgGfPnuqay2lvekMtSozlEa7ocBmjBTkzck58PZ5YAyfWF9ct//e+/qf00e/8qq5ef9rXGbSVOgO/0dSDQD0iJeaX83Hcanf1WI+ffqDrx+9pd/1Uw/YJ68eVso4SuOYzM9dn9qaZH2Z8CLUejTYcrEuKCFnn9EtJV5N91XB6B71N0Yt+hyKi196+oOsV8je0aEFZQOflasdZX68Zu3/x9Ev62ZesHF0vj47WBHuetczb4iJCkdllRwStoryCqLqpg+SqLil6LakCUSQmZubAujKwrozaOmZ2Ix/bI/WqUqvCeAri7gx8pS4sxI39ujmn3oAFEPXMAtuiCHyIpGVpmoEF/x/5wfthf8+l8WvgVnd3t7p/uONH3AOuWZSsCf7I22wK8lOVeqSkWP0BG2bBWnZjMla1pMZagKoN+g6l9r24FHSQNHtN5JB1IrZPbGKGyfs6Zecz5XlZ9L38tv6b8a9AIX1t/in99PynelmNoG+MZa+1/rZvk1eHDKsnqgDlkGjqEBHgA5B53lLpT0QoQCoGbHSeEXJeM9ShZK8n9hdwhqFoAwylaKjuS5mHHRIpec2o0CYEJaLzoNr1SEXPSyY8gQLQWZwbaK/Oa6oCQxby0uV0eSVUkFvgWyS4hVxO6hGhiLAawo2yP53TqshAbnRcyJWFMpBuT9HXOoQED4mmnkdIBZwCbimprht50GYEhsOZzKdk6XlEKOjPTGVJ+gGF7HfrM3Om8Ufi7CAKcAM8oGSqIEe0MUwy7ybogF5uxNuicwoJPPXYpx0Es+syKPNA71hZYVGT156JNW9Cvvdm51B2NgV9DRHwBdd4e85d/jA4gW++oVDSX0oyJtF9UfkucMxvxqrtphAXyZ4iPfu1P6v43h+RYtb3f+6v69Ov/lPKPAGklNiZNVcepSgzFAFI8jsiJWE7hjQbhu3qKXgDzG/R7zXMPnXeUegK2sP80bPAu2RVltJ1N01k9rrjeBiy61CQbyCTc8dej/FaVMGvdBiGkhqoj2PRFpt3XKxtt0l5hc0Y+KBoc/bLiNySyEMnPp94h8TbG4t1ZpDkMfDfcM4i9LpAyDqMtfT1pNJZIkGNHte+eDYcudg9ek3hzDUzTmKNCMbP/+57iabEfwSeOhArQnYIPkDALwHzLRkynS9/vVqWkBzrmyHZywe+7Ubd7Mh3G/b1UTvK26EyL4tKSUXEqq/9Qp/XTfs28QMfR3Ks+/vlxH57tM6shYsHTiRk9f9HDAPoNtvlmGM5VEO/AAR/85FAugDFhk0OjwvMEE3wPuIT8+kuAYffCHXk28kXwofDvJYPjQ/fWXvq/neK3X4CxzQYpYp9yoLrouvf1YVXKOw9FfqCekOm9V2sBLplpkrJ7pvq8WcMC3kEngXfOlrG1JpmgCYF/k/oIhiFblcT25QW9oY1TqSQOnhsCq8KDCVVTSsSczsJrLFmHx/7PwI+KG4esJYheUXqXCanfOFXGK8NY3jFpfHVrmgciipyEigZlFPOUVVOiwL/SPNiH0mIkt0wL+fyLGGiCEs5xz0mE2RSf4VQRz+ajNveIOOQCwLIQfktuIQM2haEm8brxQVE24JCtn8FEHkiQv7Di9r6WGYX6UIH2s+iO1/azMNroePZ47hgmMEa2Kf2XxbJZfOOcDlkfwU+7EAjrKwa44vviB+GrtcbRBmpxNf2c4QZALIEwMECjgz0RaTCkCmVooigK3seWv/IqUFLbv3/PQNBT/Rm0CR4hHm+AwpJtBsiguwMIpdTo3QB11cAVfLLoOhK2PbuZ5GwpzkD5P4zBHkE76C15xQEOcimtx3OaTo/5463jEF2F+20GdfgRre4BxGCdQfBvvf3V+81Kj5h5Bljy1vgs7jfAAokJgPM0XhrTtf6dITQuzIi1roRzMYA27McRHYWfhljBdcsHwm9AZdJoTfJ7e63bgaXTWOEABGRMijWFlGJoMLjcge6TNOBFw8tl8eIl/KP5O4y0Gwa2+NqRMAWEEBZ5IYI6pRD6u+3eax1M9GPpEvbj+Zv0ILSu0C1PwHPXsDFju9YK5c31YhQMHcMSe4urxez1w0bcwE4uM8QEUomeUQqC0A5gQh4KeRHTtR1qdCsdxLL8lo78/cYEgQ8RBltrrNsyXvZgb3sgR9X7/eTOnB3uKftxD43geTxNjOLiwhFhNSf0Lkop4hwBpC7fIaIULLeJHmpRXUYOpQ8ryO0V7eXwvk51X0VISfLntHB+9iMz/q6yzjlbpe6ui5679lGX/7oSj/2lWt99OFW7z8Z9d6jQc/I339vo/ff3+mD96/04Qc3uuEX6TqO/O6dOvAr7pNPbvXnfvcH+q1h1H91fS0rOETRKA50HAC9QfpQceTwY/AmfORD/uCDa4eJX4Jn9YMuk5h9UcFANghnwB9iew4kD8CeizCDnb23gzkU+J/BeMDpB+ozG3FI3VEBF9xgLTTWqu2masNh0JvlwIZZSsjJk3HBORML/MSO6DI+UkRqGKp246ChFGZ9aAGHR6B3AB29m6zjgQPTHn284ZSSfJBWRQabbpMvRR0MD/Q/4LM9B5g9/uAbU4pgwzakTFfQCzIFPhAp6U8Gudbo+vwy4/J//Girf3Co+hsP0s3NRj7IZUgTB4uH+cTFy0lHLi8mbu0n+BCuvGF2fkCFv4AAdE5ExLm0Iq/1tlY6XuFd0cV61pLonV3nREfmgyYc4wCbcKDB/jmTcy60LIMoNwW4vjQ+7vfac1l0ZHedM7TAX0AY4CtSnAHxlH7/48U2sqjUAb+PK2xG/DXQVhURyigaxlHbmyuN1zsVYoFGNfpaiHgWskPLSL41TFo2By3lgF8PHOhPWjihzh04OWFwgW5IyTHrMlTgzToSpyfAC8NEwDjGpCaB78m44Jg+CWETbpS04LMT8b7iSoF/I6SPctafyknfzqpfHbfYE9hVNBKbQy0qmUqpcwFd/M6jn10O+sVlr3+ye6TvQjd7EWJuOE67btQRx0IWYsphF7pJ8Czy3zR5fD3qyY1h02P/CP7Lu5Ne38+63c+6J44PxPvRCxyw8pxlOTPjap62ExfBVbIdDK0MIQmpkjsB47nNfYUXTcyn5Q1M8LuAfbNqKkIkYATQYFs6cJBdwDfvQAoILiJL5xRr3mmaPAbudKvlWnfbsDBm7jMroXyWRF5StObQgew+2NAejEdqy4F8HY8AT8CaKyzB0Cg28KVKsCR86RIZfklVgihptw571roH1rM9Pj5wwXpknZw8P4i9xpy2z+TUGUimK6VorFU7fvW7ubrWs0eP9N7jx/rwyVO9//SxnrA2u6+WKgs9sficiENMdWTKaeG1MBmWpv43Zox3td3ovSc3+tL7T/TlD97TVz56X88e32g7DPIG2f1kPvBbyPEOXARpoFfKacFfJ3S/e3jQ89e3+sEXL/WtT7/QN77/qX770+f6b18s+hM30ubJM/3Y139Sv/BLv6if+pk/pj/4k39QX/7yx3ry5Ak+Rp6ZscYFPtAaZLIvLtDlcFF8OB6097rCxfQeOOLDQyv6F3/yL+vj3/lnqvevZRsNDXubCpyLIiu+SNbshTk8SVH4SLvWs2cf6KOPvqof+9pP6sd/4g/r2Xsfo8+NWhvhUwABCzBpQv7UJi3M5RkdGxxD/ElDKpivIrnvaFxgwXcQSOCrmQIEchqoUqd8sdFtK4DTn6YFuokJMCETLWhtSCR757ktg15zyf2HXj/XOnANzdRT6+/LCz0jlehZiJVCTNU6qBBfBRu87g+1aDNW1llgKBqIXfeZYUMPz8FGYMEFvJHL/mt+aL7pcHNz0+u73RUXyFuNm40KekVUnU6h+/tF93cL4yfGIPj4Dz08tN5+xy8Kt/w4fc/+yaMWIRSVjbUNFx85t49a8KZjRpcjc+nInHKMehaXlDAD3ZtqFToEkKrYtWHvMFQQLML4ISmplAzoUgP+QQHWqaYDe/nh2NB/ARp6v4XT1IiJZhX1z8df029e/f/l9HOnP6Mfaz+pLKneKXQ1MJZBngU5NRVJhafb1PvgxcRDDcZE6ORxXIgTALyIoC3Rr3DBVbUZAI/cZxEAABAASURBVAx0PiALlohrSuYRIsALcIquOB9t+TF6GIvSthmroRMyGxNl5S4NEHnst+BthqIBXPNd26p246CdeZGPpaigj/0nUgDmPW6QhyyvLTdcVj0CrqHZwK+WRL4pEA5+gYd5j8Oggh2RRRHmBDDAEYEfigbwBmiHoWBPdtiOybqcNoKQZ5zRdUv/1WZg/cIv9g2wpe4fwDaURTqcJs2sZQhSQEOTFuJ6og1XiEaJAVgkzczNGR8RYr3s0bC/ENrRAryIVESAnYKFTiAfAeeGGaY89PNg9mKePW4WYmeW1+q+L7Hurbxl8YKrQJdpmwI/JHZX2Z5HV6Oecja8xs9b7PKFP+Ty5dqePfzAHn5k70aUPOaPrjfa8YNO/5uTjEXFd7VI/lt2w/1O13//V7S8/JL05Lv65p/4z/XiyW9qYk8StjdiSbHIF1k2M2xz2gP0eE0yDoIcw2SSAr0NOusu6qkWCASCMS4lFPDo/FHc9RE7bJv1rZyH03JCENt6qaaIg+z74IZ5vLUd5tNWHMJDwxDM9xBikCeVIvALtg9cno56/GijJ5x9Hu9G6oXzUJX/nwIfPNnoMT5y/KRSQ6ZG9NyUSixBPww9HyLkQQ41ZZXKKI27os31oN31yNhUbXDsgA8q8ZszmKwfx4dJt68PwFF3tyfWwJOOfNfM9C2cv2bG6sSiN7GOzZwtG/tG6/ms+dSEi+BYVBBa0KnWKvvrynYgt9vFt9sz4Jq2ijMaFFmKKnN5HCtr9aANc2FnIBaudhvdXG/0+PFGT4HttihSmvh+O/Kx+7A/svadGMOmktnjqO4GDVeDNITdoANx9sA3zx35PbCukyKmFy3wEXZUTtgjJDv4jxyoC+OK+yTmXGPCzMSZbT9wGTwtqSxVG3RTFJ3M2/4C7u4m/HbUA7lhj/9O53XZosT+0qbQfJCO7CUn+CU+2A6D7BPPAY/xOBR0n3X/cEDPqasSKS3E8eWHaI9Jm90oOgKQjozR7d1eL/0/5GOcGF5lKUKELuvHjE2neZHnrPBZ0J/EkYgp2MMnxPIuqLSB/Zax2eKTkfk44NMKFGIfMl0g8VfSVsErQNRURIglRn2dIT6M4wvjx8Th46vSY3sLT/PwJTco/cw3QWT9Dqw/+xM2cQzCLPY1MVRNE/6e6GsAvxvJhnhON0nOyfBXc7O8VnnOL3QYmnso9xxE05C9JewVv5rsr5m4nzg3zpyP7De3mee63DTlEvgJwNaCDyLwHSASYmTZBtnZFnYB44DfyJuidxtlaYHPQidyptbqO+tg+YyZ9Vnwz7I0WQ+ynluG7XP7MkuQEDeNubGwjwgJyVhVDQXo87IoI7vcCT+eILh8LxIeeMl2gFMG6Eal86BOnGSmAjDXhiNm+wfofiJvDqKQEvsQLK2OAD2gK0AFyAM+HaL30cgTHTodvKNrYg8ZFsEMdksH2VDA8hZkdkD5BT+5DVLYhBTBA8jy4m19LWpNDZ6GS23N37ybS7x4XJIgNpDBXmuC3kLXypt37wfPDedMESH/cdsPARPPXBYW0xnbnAvbbDckKiVVgYJvPX4dErsAl0um3FdKKCkbQqZufaw9FAhWB9He7QHDDwLCHeQix8tyzHc9rIt9Czjumhl1WuFVsAOQZNK0bh0kMoW0AgX3k0lri/QjufvFKyLIsIu847zJXXMfOW2U1BOh4XIIGrmUlC5l0XIB94V6woZuyxub1H1EVXR1lDMmZZfeQoNjo9UPasggum1vUokIZSCfXOSNTg9jg7l9Z/4rNGQ1OWwC+oj+UsSay6l383L5AnSDpDULRZ6hrLki4AmN5bF3Nc9LygjrHOixSJ1YS17fH/WDz287fHb+943vaPOaEGEbDKEIQNHpg/wCa0OIJj8CDYgOScUxWDKJ2wKkHMNuiwiBpCwpn/keXW/Z53e62o2cGwaVYH1CvwP7mGFB/9xyYXxzXbkwHvXlj3f68a9e6+MvbfX+00FPH1e993TU+1wmf/Aebf3C+FqPOHAMHC6mlvrpT1/pjzx/pf9i+0j/LKrgqaLkrJBsdoVysK40+cB7wnEnHHfkMH48nbQnX2HWnt18ot8O9S/oUKmxGs8s1EdoOh7lPXBgQXog37OL7Tlk+bLYuQ8HEwuvWOxtbEGPBCrOGthAt5tBW/TeDEUjm2vJkHgQ0xf4Gb7z3Fjgm4h/KMUCn3z8DKolCQAJVfrBzANuupmo8yXfkd3Fh4U9hyjzKJnajIM8GDOR6v49B78H6ww8UGYcWBBECpVMeSArehqoSmgRgMuFQNzR95evZv2ZXehvzkX/ksPw46dbDrFDtyvBmcG/n4+6R9E9F8YnFj4v5JilPlHgGoCfwPhwgdxPL8qWAdjlomlEwXgBkl1WMjUY8Mlwhghr2vBj0wnHYF4vL/BZeagn82BN7gciFNJCDBz2B+251HFszAhYapHgC0tFxBuQQjLQJhJaohkFP3QFNGWoGjbjD0GBX0T0sRi2W225ONtc7VTGUUJeo2+B7wwsFWs3IW2Jgc2seTxoqYAOHJJPHJgmDueLfFgM7ERTYj1UJREhvBtjuuhIPB+I0SPx6JicwbW+iMJscPDL0gcFujBlQEc7c8Dxgiq4IPSztemXyqJ/Au5v43N/vHF+1Dgk8VU1YFvJVEQokB4R+lMPr/SIOPjNm8e6x8akbSa2T9aHgXEsTvDzXLUDnVs/yOFb+EAa+gfTEz4UnvLhNCDLc+7l/UmvH0664xD+wKFxTwAfmce21bwneJ/gOwMNxpgIy4ZeDd+Qo0dQI6Odp70Fx0TJ6DaLNKGv9TyRT+g9ky/40ABrRYQId4XWZFnumzDGtph1RJz7iU0aWosVmTfVPg6OzeYKbYJxg35C/+lHZeHjBIwGita4NoWU6D0yDpuNxyN7PS07wCZvaNEoWhZFfBHdzkJfRNAUncZrjGVY9gMfVg/4d3846nA8clg/sfactDCnF9YT69zNCQmGikyVUlRrZb1iTbi61rNHj/UeF60fPH2iD8gfX19rt90QMxVLORRjyMRBZIbZEtHb+kihLO7u8ahIaEa9//SRfGH88Yfv6asffcC+cIOcQZ4D/YOO9W8i5md42s6QlBldJwyUdT4RK3dcGH/x6lbff/5S3/7sC33je5/qW+T/w+cPugH/l97b9Qvjn//FX+oXxl//+tf15a98eb0wrmN3eKBvsK4ZLAuR8BfQgEUn9PB68uAL47622IcnfDjrdvtUv/djP6+vfOvX1DzGKLcADbCtEYkfUo63E5fModR2d6OnXBh/+PFX9WN/4Ov62h/4Q3r6/pc1jJ5lI/hFqKQFRSbm72k6Qn9i/ZvV8G8DI7AtI5VROigCnEUTMk6Ob/CWDotsEy+omjNpLa1vBF36eycTp4GxIHtGtmHBLreZzuCRdW745vUjfXR40NduX0LFA2JTUADQKSIUcQH0zaLCR06pVaW4HuShYSisPwNQWTOqBuK/YKNlNcvvIHgl/aNuiEdfFF/g+vpKV1dX2u12GscNcTtKrKInPuj7hTE/TDF0jFly4SDxe6LuuES+4yPfcM/FCcuNGj6NTCGouwP3kNtvK+icZtbhI3PqxN67ENxBe4Gssr4OQ1MdpKwAH+PDiE2bURugMqdAA7sJ84BQoVAz5T4pNLFeHNDniELHU9PROZcUB8onA7InZIo01NTfvvqv9en2N6lJf+LwF8SJShHR62pkgKvJq2Z0meEOjMMqyWWALrl/pWzE33zukxL9Sk18X7nEWmE7FA0lWTdDwf7gy73MplqCMUjtuFjcbQaNtXR6gYUY+Apo3a8iFQRvh+xnjg24tWTn6/KO/Xe3qfQNfX0Y6E90CUmYIyfXx1qRN+r6aqNrLn5urtiX8feGM1PtNKaQgj+Ou2EY0LHKfZFFAU9ekvujqEZqoH2oif5A16+gR+2QzI8ABnTfDAO6jcDwxjc7ZO92Ww0DQSCxhpzkOKGoUhLbxXxeWBNnu0QRIV69vMCXcAenvQPqZYGW6Br4WMheJBEumnxJQJycyGcaWALwMZ0mIFto897Xgc7Jc9vrA3GEFHkNFDokPEHXbAUoZEkN+P+Ky75HN1s9fbzVzZVjuch95tsv8NjHD/x4cmQ+EAr4rOqGS8Xrqw1xP6jiozoUlSF09fyruv7V/0TL8UrHr/y6/t3P/T/0eviuTjM+sk6yTxYF3ojLpXFKNAgvYNdM5nWtV8GiStEPoe5MS49tcyhSFAWQeWGyQDCjvzRw+Bm3lXEqSsdJEQk66ANfl0g5BjyOm3HQZhhVMwUDfLZ4COgPVc7/mdChTWQSW0k8VN1cDXqCH55wafyY76KbbdFjLnufPhrkC+Mn+HJbBxX+VKWGAi0xt6PtCnnbUlWsCDEhHNv/603OkwM8ttdV25tBG/TfZNEG+so3VOUCs3Fxebyf+mXx7euj7m4BLj2PXOwvnLXEOjITLxPjNbHWzJybfVm8EBszfY04alw8h4oy0KEUdCvajFVXzOvH2PT4eqOn2OWYcFtFV3GIyFI0DoNG8DbY4HPMlvJ2O+qKuXkN3aNHOz4mN1132+Sz+h4dHlik14/JpoIf6lg0YF/Fj1ELc0acXxb5PHOPLQZ/+/S4Z12c+U5ppyNazxpZi3ebZHxSwR/cJ+8lTEQ1cL2u7vEFRUUZ0GUjMXYHfHJ/Z3+d+mXxPbF9f3fSA+fVw8PM/jH3+bacGBF81E7Jvisd+BHytIcFY7Bl3vv/yeC58ogfWUbsWJhT9w9H1nPiuwnEIE7Na6Jt4jugoVdIcwL0L/BkP7+9O7y9MCbGkliLCC3ExMw87nOa+e05GxEqxFAEPBgLj4eQxTTCJ2IMU7sxWcNKj9E6pKr9XCUPXylSIqOWkKHQl/DLTEWkFnh6rTmybtDEeFY9IQ4fXQ+6cUzi70C/SWKsGnO6ybhH4onjJ2XJOUcqfAgOsXZib1uABg4CZH0hJ8MfFHCDmI7imNq7MbuXPZY+u2Ceeg7Smxw64Qsp5OR2waD7y2dL9J+BBWLzYcFT9IqUECS0gb2RITeA1vXp6wp4nR85jWCHxCPjQtdxebl7wV8LZUSJaYbtDZ8snNVmLYxdo6MRgF5HjXcB62RYaPC42ucGx/lCzEVkj+uBNXVkTjoP5IPe/T4RDyf4TvDv/hJWZVEAyUBfoGRVhiEV2GD7ZubQzHfBCrNsa0QoGPAQw9P9LPBDUaCjnQL1QmNKCgmICAXyIlKUABzBGAQTMew4+Ii6+TeUXCgvbWaMZ5pbhwWc2X02DPK48HIegZiQs/6iELHWIVPjxWNJ+qEU55o73+2lPRQSPESGOL2baHKzksZLmaJW9CAHFG5a4VzEEmxaGPNJtrPrBYbdhntUmC8FPyZzLgDneZ53hTGtQMlUyVRitxBo1Vc+aPlGDkx5XI0I9T/nnGZ0aPIPORP+nPDnDOByrbzA6KxCOtNEhC5/UEF5qQUoejeFIlaQQpfkUlCnSxGUAAqj1R8iAAAQAElEQVQ8saJQD4XWJ8gMVNFDzBuRuyWCNyCAklYAr5fU9TKu7cBI7GlasLFDj/9FjiPYQRQAlsBLHVLNuWjvIFKjBPAt5K6gFvg9uhOKIhIcEcVNrfuQvAtvEo8oR8cIRaxAgZYAVpQVj6qbDBT7A37Hdc54K4vk3HUTYZeA5rVjYZ4gSwoJaMDEvH99f9AnXBT/4LNbffriXs9fPvT/+fCJ9TWwISIUkYog1wpmTRE21N0eLvaXREcYTIMuJVO1FNVaVMhLSSV8V3A5OScMuuG8+Phm18/j4zB0HK+5e+40T6zBLufozYhD0fVV1Q2byGMuiB5xuPDGabimfM2B4YqD0m43aLMpCA1dc5HxP/v2JyocWP7fuxu94PCAT5QtVKSeB+VoQnW9SVS7rWtDow8IqWR2SAwpgAPGl1H3/IJ9xwHgjo3bjr3lF1//Q9EP/PTZL4r5CPSB4eTFFgd7ABYGxsHnoS4ISkN3aigiuiMsg5o8AYmh3l6yoEPp5YuSnvBJ+5pDESLwJMwGGotKczzI+jap0zomJgL/hE9OHPJOOHsiaAStB60OhQFMmWdEqCeIG0K9qMgMKOMGubuh5Icczv9C2+uBX9f/r4ei53R47HZs+leMy/XVoH4IZDyV6MdC7n+e4o5f7x+AyT6BbzuD3qS38t80octaflOQsVZ9Qs4Lr0SHiFBEyAnWqI4VFFY5EjV3/X4AR/jE4zRzGplx6In6iXbOz5rh2TLVyAX7VRO/4QjOuwzPrTKe0e3XhLbnkQoDdecirbo1eczWyzLKyFiKtHA5u+RJEzDHUQsw68j5ZGKsJzm2GuMhhFpWySBmQi4HjQ3dbNPC+NumCbsO2HdicnjCWSakwlE8lMBv8GvkNPa2kPQopT9VxWW09NenotfYUEqoQ03HD1CoF8YjhKf0JS6q/uyrL/S8VP32Ztd9KCcYJrTW0XKsx0zQ427sQWpXoyFbArW/MKuXe10k45A5ro/E84HYPp7n3MKiZ1h5rnwW+FuWZWAenlHnZ74p9fIb3j5hSrJ+BtOZ1wTfGYBVpxcpxB+QGE5lz9d60IeK2IB8CMxjBeyDmlYwZGpeQX5ux+8rHhgwaC16v0hU+zsiVlnkEfSbX+9snY94u9VdScE5TYoIQNAaQ1JoTT13tKBDs1yDyyLOmnAtP6bNeuCk/sDHkP8JhyONJ2Kp+wN/QdF5WV0hp1GzHd3v2I8jZD9XFBrrwMdG5cBaVbIoaFtpAkuszAWS5lCCU0vp+Bs+IK+2W91cAdcA+TWwGQbVBB/9HUSNgbZ8kSJCMAJSMBNhwg9CR93e7/Xi7kGfvbzVp8BL1nTu/zSXUbG71t9bnujP7k76g4+v9P6HX+KS9n3dPH7CxeK1xnEDq1RIQOsgki2gog4S9jTUWfpcnVj3TobTSRNzcGYO2j+fv/8TOuaoj7/1z9X1hnjlCHfrbj5NIvRElwrzaUD+dnut6+snHTabG2XZKmKQVJEL8OHZGJCmBR3QpcGEXriqA7x5pPUlp44BXmOStJ43/VBuXu+0w5V+3m47MzCPhVcHxwZ9YLhXlttfvSC4hX7tyQf6yv1rPTns0fssD2yTGSi+eSJCyTgbgpxqZ+cQSl4daEwgIhQRuiSvdfY3KnW5ilQ6tmpVySqXFUXzEnyAL8QIMc+lwh0/At9xYXzrCxTgteH2pNcGLgJu+fXdOHsuvPzx7b11mhfibIGXocmyrUegjqFhqdsW4tR+ct+Cz2f2xROxcSBG9nzsP8DTvGxX36tLqpRQgQmsJPikosd+pS8iBBvirRFjjbm7AJQJHkShByTgZyR8UqYZOLj9N4//uub6XOOy0390/xfBEMlaGtTrJUPWw3Kts2MV8b0vkZspXXK0sGpqVoZYoKAgD60J9I5baAg6EkaFrkqH2wxnBloQZoAcDHUdLCd6TSqZrA2Fy9Y1Hyp5WWH1Wen9A/PG9hZkRITUNSenHJGdT8kEt2pkPRmHura5XyQrALrpB3w21Apu4RIwVSmXUvDnCkPvhyd8ux0ihQSrDmt/6fTjUOBhXhcoyC3yepaCmoHz3u34oNqfhYnhNeTkNbh/nK9jfGRx27NOT+Rd3SzghxbGYcbHVJAfZAZ4UzLeQt8MzmJZ+LvBfyEXM6WXQZqJaQNdYEN4fszJ42G/wFzpPxkUQ4k/DYUxKSWwK3s7orRwPvZ8OXImNZy4/HGbYwXyjpsU7DNZIoKf/e7P6Ppf/zk5vfr6f6dv/eG/of1yT4wvPeYbeEGnaQzJKyK6TCnMGl802bYGruiTE/bxuNQh+psXsSkqRou07rTx2Ccdzv5xWZQvLC23ZMh211I0YHsFaDI7ee40OwEC8054F/oLMToM4NdCDBZtRmBTtQX8veNz9bW/gXzG3o3ETSFOgrnVhHYa4DOatqY21XEMkNdSZBjg14H+OqRKSQ0d6E8AZczHppzY6/esbQe+bQ5cjPqbZmYdQeVuQ0rIFWbjSWJjIQ4XxyMwMaY2L+FXsalD16OqIqdE9tjfbEb5EtjzpzG+J85yk4E49BluYj2cqc/Es4jHkFbZDJbLDX0m5FnXk88k6OH1km4l/hTyHdc+7x7hc2RuHACXT9Qn6B0LIjX4e94c4XPEdpcNM7IX+Np21GHsmhbrB77b+LQRqncw3R0Xwy9fHfSaS+N79o4H4B4fOj/Ad4ZOwYqHkjO3gBN7zLSfNPHt6HooOF8MGjdFw1A11KIMYnfB1ehi/2eGSq48Tth/xKYD+8UeOZYxoa91EnRsFgp80YjlBXttz8TZo2GDlU541RpK4kBhniHTuT0jTI58qcJjHFI79NrwXVc6vowqFwkpYik0VqkOADwLNAbzCiPBGhU08UJtrf5tmtDXfvF4WscF5RcCqNlYaBp6dBB+AOYWshttggvNFfyJiWtMmk5a3/Ciq9co2mQAzjQ65jrQe3lo7sW1HbxeW3n1mvXqACY5zOh0Wche87NgGlBeJDd34ZR5eis2OSfrLaB0sjVHEgXeNo9zhNYczAX72wVM3JnQweN2snf4hFrHIW8GqXWEgANAX4YUwUtrn9VceNm3ZCu+kl4/xgv5jzpNSDx+GfetL9CcBvvQXI0a0RF1SV0PE5+b17p7zw3ucxXoLbzeZYE19JhqQccFMWegVZ0WAq0pev1cjjX3ey2++3brGczaxUvu4HLd8G651/1ChXP7hcSt75Z/uP5Oj1W4gJF+CMA7+9L+xLNrnIGTOCSZszbvQh5UMqQ+5+iPCFpCvPQmwRJt+4PzeGjoMmiiSMOKaloDDCPMg86zjR2BqnGjiSr9l7dxLZCcRxH08cgAjh8Xww29L2gykP2HHrqN6u4IKr0gc+gvN0WEIqLXKZC7HBQBRa9HhCLegs4peo5Bb/yAp9cqTukP4Q3WuQ006msFTKhdJjs/YHY5maksRYp1DnU6hyoFj6dIoVjfEQrjAwUaQya07o9VB/sb5PND47nP2bmRDF14qzcaR2+SdTX8MJ+Vt9fgI3u396vXfA/72+b13V733Hse+S754TXBfA1n1qwvvWbRF7h0vSsswAJsp0GU3wIEdGdJ1Vo0spkMQ2EPTAUxaH9NbBzW5cT+nQMb0oYNaTBSVlWcNdRBm+1Gm91Wmw35OKrATAoW0qYvf3GnX/y9L/QNLg7+HjfSr1HOm2NKKiEV8BhZeZN3jlw2uFBSKJnwSlnBASUHdr0tsq82FVm1K6oIDqRz/5uML28Pevn6QS9e7fUKeAm8uqXM4eCOzdoXKicOwuf9SwsboQ2bOIQ0vI1Is5PL3uhn2uwEieUPJ1OVDyAlijZcjvjX9YJOIjVwFoMHJlIVfSubskgnDhIH4DQ37JQ8EAN0m7FI+MO38i/R854L7gOOtkzb+ZjD51Nu8h9dbXTFr/jDkOBL/lvKHhgf1nzYEsEdGUhv+pn5oL8w3+vXuEn9L/lV/DUHlalNXAjOitq03eX6N0IfbXTdeRZ5PPZcMr/aP+ieX/B9eTzD0xtTF+hXu7x6wSKtuhvfQFBKtIgIvxVBDkghAaY0z4v/27mtaf1jHHV89WQ/vAXEoRMPsluPrSOMjowhQ6oGXYcGKUg8avRf6KF2h7okOt2+XFp6fcWwHx1vSmnmAun48KADcDwedeIgN8FhYdjaEJpz1qkddJruNU174AicNIPneLZ8tcCkUEG/kqlSXJe6H9DdONbFsXZk7A8cLntMXnigG6TwEAm7O401lzJDXy7Sn2Vcf0dF/1gDl9hFWQzJ3CnIyzd140emvv6w10/u7/Svt9f69rDRBM8TcTLz63OB55Y57tiEjaxbI/Btj2OiCQcHqpBP0B05ZO+5OFn/fZ2TfMg0jw2LScHWbheLyOzYxxaoTazOgpL9MDNOC2BZiBKs6QHTmx+I3X5a3G6cFYEO2lyf0WOC0LxoUkQogchQSalQLi6TJ+D2VMgJKbJsw8wB0zwM7PrCVdBHxwyQLavjnW2JDPrxLzwTEMl4EYF8rXQ0+NKFJhmse7cXnZ3jko7ovsxQplagIQQ2CMabyXGRnLt+gv7E5nHEtwdyw57Yufc6R5v7Z+yxzrCRzEzwI19oPzHWR8/1w0EPxMP9PXHOD3snNp4+3pYHUQsrVKQsCkBdwaAcyigqpWizGfol8SPW+KsdewAfmkOt9KXeJnv6Ao7fBnd1PlHAw3aRjsi/ZR384vX9+bL4tZ5zcTyBvbt+pGcffKAvffxlPf3q1/RvPvwp/czDD4hR1jAB7QKBoa0DJSgDXaWg8mYskBcKgcTTiIGF/WDWjPzZcw8f0aElUv/uj/wvtb1/rqcvv7fim8ylVQSltaHBz/52jBhmFibnaoH8QakNGBv0HdWYq+LSWPSFpFyVEwjqCf87D17uS/yeWRThloBH67CoyeCx9jzw2FoHyPrjsnXo0LAIWONIck6142llq4h4B6QJ+3+Hi++fe/mJEgKrZZ4XWGho+KoDunR+8FiZugaAI+Zn6/St6+1+JHVZLhvFc9jr3/2emCQWj6yHM3PNMJEfifMHPt5v2c9fsdc7v+eD/5YfiV33vv/i5V4951Lg1euDXoN3x6/yD8yLo3/9Zo6Yr+EETx70CTV05hEuVmYwHjrr1uhvmphvXufuHg7w3OvFS84ZL++ZO0fiZhERrAKd933n5iXsDUlJpWaqkEcELaE+h7Fn4lyAa3pbguN50w9iff4UZUkdNvf67z74m+BI752+qj92/+fUek1dNxcjostxR4PhhGx6JYUygUitOWWJVjjg9IUDzQK+z0IT64Zz0zfG1PRdW3hHBPSS/TODf+LMdGDPODFGJ+K8wSsiOJMVlQJuJDKkguwCUeViauDMM9YiHzaTtgAjYsXNksqEhvql3bntsX72k8sR4MPDuAlvUY8ISQAmBW1J3f4eh6It57TtULWhXIGhQ+V8VuRkvifsdo5ZMmw3VdvNwLoG3Vi6vhWZpaBfpiyqzzd8bF9MBNGM/TxyRVzcgwAAEABJREFUms0P/xyPB/mybGY9OXGWOHCGeNjvdWTtFTqWoZKFGnzse8c5JsCCNgo8sl/pJmc0ENCY7fZHwxnGN3jMrHdTSJG8gSzqPo1QxAqFPDmTFtsCuD8iZP4TNhyIxYP3c8Z03/Vfetw7lqyHempyaBgW8OcOs97/jV9W+b0/3jE++aP/pb798d/lQ2aS+VlHVKcPPfBfyVQCvLpuisSaVQ+mmeYWvU4nNNjNe6VXb8qETyxs0d4VZhqxnDZ3Nulsz6wTNpxOJ01e0xmTZieFlMRhLUW1VlXGoOsCnW2cUaCPn+1yeVHXJbNqGAfim3woGjj/1RLMaaniU38XXV1ttOOieNxWlSGV9Jta8EkJ3FDNVEV2QYehFo1DIc7GHm8j/MdhUCnZydSNDvgkbfDMopIpNWlh7Tj5EpO82yUpI8ANVXgbBvggSiHw0WEm7mZ8Yb8Iq0qmBnDHWsiRC/+G708ExIwjI+A1VonccfzAOmu4J7/nI/X+7qDbW74Z+HY5sC6evMayHu/5mL3nYta5/9auaSf8affDtvOLDNbNxtl60i1r9j3r9AM8D6zR/h5b+u3vjE2L/F/KMdiaUOp+v+juYdarW+D1JF8Ae12eGF/PxT4PRWpNgY2eKxM271mrbtHrxeu9vuC70P9p7z17yZ549w9/d5ZN3C/YWjn/inyifsCOI3gT+9GC/3x+qEPKc7fj4NcFfwUiM1IVn1acPmSxi9F5YQ5Mukf2a84x957/8J3RrQ6FH5Q38t/IdvnIGvGAHif2qBmeGC+PjWNqGKrFabEToUUEfWKsQ7DRWEIbLoq36D4wnrgX/6rrEGSFBpo1ELceUpfNA3UVRUr6JTzWJJYr7bkof82Pri9eH/H1Sa/v8DVtXiNmEBo6mKbU1AWypAREMp8NEWAFXEPymzpZD2vEyMr1nLHioe6nt4CDhLUIiendJ8r6/cl8ae1Y5zJVePhtoAdent8LfjW4bATn/QyDptYnoY8IOc8MRYScvN41aN8ACvPI7SZtzBsJ+wMoRYFfgjExmI8y5K4W+OQMbkvKkaEENyO7PCxnyVj6WC8IMKhhgEihjmNagb8CPGXtm4xrMH5DMdvnnO7+RIT6H+fRmyCE94X/uanTI9v0Iu8AP5DPGHDFH2u9CXbqLwoRMDaI3uYXeaeV6FGmVLC5RLImpiKig5yM33F7AcKmcPs7ALrUX1qTdW8UjWigKOdvgAKPm9Ha2QrnNovrLODRc3op0uw3lQsexcuz9qzv3nbW54LqPFAi6Ayj2VcGlw1up18dhJ39efs648gKeQ+ifom9hbY+LpBlBqEAkNuna129zSqtEFpzkSjzVvB6F6iuD41G7ghry+97o4vbui8pr3kvSGfaCPiIRB4RNBt+fz0i3CgQFPyhoMCWCK2J3OULrI1nWWuFcaLQmxqnozPgI/vJ0P1G3c613xoUoEswzUIMFq+tKYhZ+2Z5fQBFEsKBiFBkyvOzZFGpgwo0pVaZPoL1rjOUFCLxilDEDwMdkueS13DrY1BIZzyli6EQqb/IUcT6ClyLWPVX/wsve843t+y59+xPPmdN5z3wXXvVuZkZXC48hBouv4G1TvM7T5dGB03gdfnkXT557wAlIpSMF6qD0vp+d+x76lFZWQS3m6oBRxUcnVE0DoM2XBRvt5ueD9Qrzhxg+oe+91pf58L4v//gRr/JoerARjP7IMDIIIPFIvBR+Cyg1p0oub2WUDV/oGShDESyMRZt2e2uNnX9AKhFJjixad+x0b7kAOOPxJccCnww8CWsy6/v9/3wumejPnLo6JuxRGAsXPbNHSzfsg12Snc+fDEDzJBzq+7xLpnIx25sHdAPnzGsAie0cAkQ9Bd0tw34VNbvwGBOlk1DRMj92xH9oTww6K85MN1xqDhysLH8cSh6fLPpcL0btfNBoIAf6oMyoZv5zhzEjP+IVemXuSz+g8tJ/5fDoF/nUHXHQekA9H9qggN2crG43ZrvyKXxpl8Yj/Bs1oHD0Mvjg+5OB52WSf3gha4NoFs9uUzhnFHy41p7E5ZBUwde9mVE0Be91bxwAaNPldZG1sEdLlAX+M5ctV0Gr7N94q+N+BkfEC+OpxP5hII+6J271SAwnYEBYWD6A5bzhnzAA4lc4zR6DGSIDyVjJ1Se8V2/MOaQd+Jy7UQAzCDNDEMjnueYmbh7xvcBOGiajhzSJi34r6GXpYkUMEvHBA4pQNDW0NEolg9LaLCJ+eED8wm5E45aAPfbJZCpofOCDgu559cfgdFPMa5/h8un72XRJe5KKcTXClnIu+zUNfb+wuuX+mA66F/tHuuB+dPwxozcI4vPRA6qtpuBX49StQvFYuRZpqHBw3Y1lJ4x4Mic8oHd4EPxTFyWTPkHj4Tei+9EjBr3TGpyAA4MmPkZZ7Y/zvZ2PAmvnQE7e0WdDD9QOD8LyBN6LOhuXm6OCAWyS6qvMYWydTH0coR4FEaG3nQzPJybn8FdESHjm5dIoMp9ludyRKiU7EBRTohSB15uM1Dssiyvy0DWhJ/MCy+YrEPHBRO1ZXAjZ4U+F3FPl20a057w6QEeBz4YfYjfMw4PfGjcc3l/ID/hjxki4+NmmbdQwGW3TfQf+AjaH/Z64Ieih/OPIjM/HJkO1t3PC0Q+5EYWyRCpMGQqgUp8bcdRN7utbq63umKtcvwMrNNhw/VusvQL0E5/FPjBJyKIqNCROLzlgu+LV3f6/NWtPn3xWs/5KJ2Uunr0SM/e58L4o4/1lR/7ccXHf0Ab9pqPPvl3aos37YKPnAeBAv/zk/AO8cd5SGQd+ot6Yw40Ynxmbs2sgzPzry2LmgcZOGXVN37yf6EPv/+vVVkfIZFTQ2PnK6z6L1TsP8/dBSeyFKBLUcagzFHBpbHalrYRKOx9oYAm6Inob2r2ERkPTYoIJT4qJeEDDt2NsbV+Bo+n59AF6O40qN5tMK5xXF8aeoLg+uL8HRsi4B0SjygCLkkvh1Hf3V7rF59/X8U2YeTKCw9QsA4GDFqJtSbYr/LPOFR4TLP2R0S3RwrGrWli/h8Yf19G7Lk4OBHTC20zMHEpeSLWHzgcea98xR5/e3/UHZcXd3zUv749rhfFXBK/7LDXK3L/TbI7Lpj75QVzw4cZ8z32/XhR9xnyRYoMZQcpyGM1Hw81dFv48D8h78AH9B5ZDx0e2LMXfMKRhfVSqhQKkMIbxFRge4FXLYxdpiICH4h9onGhBWCX4wV0JTi1Fo1DVSX3eBsGzls/ePRN/foHf0tOP3H4ef348WfQSx2sZsh/ku4m81t6/EoRtANpoJuMxv5IDgB8u7AWXGJ/otxpzRndjZ8hdAvlRX94H48n+dxysB9Zi3AB/YH9qZKpkIBQRGi9REkNzFXbdfEFnTwJXaqCFwgKaBWmD0kAQbSg54wAxEq0lSwK40Qo5LS+XUraSgZn1NBmKNpyeefLvJH1yH4chsreVlTpCwhm609c+Rxlvxk248BZFjxwL/jDkKqMQykpp4bfJhTqenHp7jruwqX2/8I6dtIJHx1ZSyZ82i+ffGHMxdpEjAvNh2GQiJWZOJnBaeTmgck9RhoVz9NLjhuESPqaGoW1b5Hp7SPQJfhGKQr8k1GUmSr4JA0uG2qoAG4T7eY7Yc8JXxyYcwfmifdzj+3pHJ/WoQNz37JmxmMC8lD08T/9i4ovvibtnutbP/9/0/ef/pru7id+TJnwA/ohANMU0ltdIuU/Ihc9DYAd5ynJ+cUWRWgtGyNknTMkVnlJcwdf4onGBq4UHd/6nbgsPrDHOZ/xuX0WkkpBMvOrdqgK6kF7Q0nPZdP2eMAnDAv8QlkcDyOxQ16TWA7iWsKd5EG8DP3fHN5djb1cwUl04lgOvXUXMW66oiHPQDwNl1jbEHND5VK6oF9RYofwW1Iq4Fd0zVIUmfLUtI5HvhtOfJx5PIwedCXjWrCnAkPNrluwvy0YMgMTY2xoODUjmCdVjuuKfQX+Tampj3kosmhwjMJ8Yo4/sN56bfalps9699Tv/Dec+L46sA6eWLOPfIftWY8fvOYSA0fWa6+5MzytZ/dESIGyCzF8AP+WtfyObzev0UefXZgzM3ux0Fucb/3PDop0sg6HRbd829zeTnr16qT7+7lfbp78t4HphyX+BpkncFRjbk7wO3C5bn29Nzz3hTH6PdC2x38PxPs9evoc5RiqjIki8MPMhfZRJ3Sc0WvBd6iusikqQ5Ey+jrucQrkeZ4V2oakv7jFPBbtO/8jl65crjP/D+gzo5t57DgzPXq8U6mpEzFq3x6ZgzOxFxGqY+FHiIE9oUiwxEQJ2qRaGWurUZFVod9Q2fJ957UqQF7gYRcm5YpeI/hjlQYujSv0njcOp6Qv4RERcA4txJ398opL4uevT+x3J3Sf+jf00X7wBDUmPEpJWfcVijJTgpeQKfjpnELrH5GL5Phr5LalZ+eX2xZic4G/y+dmMuijZ7xM1RjntxhhvsgLbIkIyRMPHsbUJYHuNaAxzxs2NuR0AM85VDJpwsMQmb3eycEHDXZmsoJ50IAefhsr1GlKSkAAaV8A1qszi4DNCq4HfYm8FTfdBL/Wx8DjsBDQloNEC1DwR/AI15wDrrva/dZtQh8IbBNZ5+eyXbLSST3XmowDBZUms3O5UTO/Lts8CSTzaGhP15kno4QvXY8IZQp6OFPWJdHfAAyC7SJ6lfyJSAUEttu5wj0XoktuLSgjn3dHWdFiLbvRcEZzUcEbcJPhUu85XSjR3xc+rhjvh8AVdxjg1Wl67oYLvIt0bnuDs/atVd5U7UcRQ+sYrG3WKYIy5N1E+psL4NO0Pi7TZnr3NXx5KRshIpTnOEviqLhOTqYVQpc/cin070+9vb/W/pUYCnXQj6SGTg6Fd3Orag4mNbrzN2CdOkjhHMSIUETQ8CMg6gb6ePQuyF0IusQhxBKNXR23G/DjAnQ/vZsbSWuy3malTJVaFZEMT+PCeHGkE9/gITgCLIBoVZaicoE6qACZRRHggO6nibIft/0ogGAVGEIhTPZfB9OghyKlCJ4gV0+tv8+oEC/UMQk9G98jk24539z3c+bMuWnpYNtA+/c/8OjG/Whu7Euby28ADXisp/l2oK+jkqOuEt2TMTXOwnp1Yn/bs5/myKE5S4AQCq2pDwoHEX8Y1ZIauTx+j8PBn/zdF6pY9ve+/ESf0j75P2kDmjexkzSxwR/3DaMXHcE/0n4Cv/87LGgz4dUZ4RMbfmMIhS+tU6BVAxZwT2zg3tge2Pgf2JQfOEB5c/amdmLT7RsmapYsGtl4r7YjFxoDG/CGD4lR44aNuKYqjBOwX2Ar8zZ02yRsjW5zxXbbiHhN2DxZBjqGBA5aofOyTFroaxx4GnWhu3X2IFlf6+kDwdKC4KuqtagOhU08tWE334yDRtqK9cEPDYgwbtHIL8i7TeVypnLZW3XF4cC/KH85m/7j471eKfU3l1H3S4N3age/x9cbPd5t9Wi71Q1jc8yGCx4AABAASURBVIPNN9uBtkHvPRr10Xs7PXu80bhJjt+zHpajXh4e9MXhTrenvY62A4MXbLEuBlFvZ3DZgIqyziWz+yrdIHrQfwZ3hn6hzEMjjwtnsN/NbwGn4c+F9sXlDmsvrNYHvtZhZuxPTJQHTxjgFXDvNtMap2OHRFk/lGgTcGmn6O4u33oif+JA5PE9cnm0wlH+M+Vep/KgKYG419T2Os5HnaYTExgrFzFhm5gvfCg17flF3ofUWx+qudjwx9iJWEcEkqRIKTNUiCv7LoIGoDGOi4LIsZ/OYIoQNKFtpn6Jy+ok/++HnY6bkXgetGFs61CVJcEOTcypGWj45EtcEv+J18/1shT9j+OVjsyrBUXcJ/wscFx2m8FlVFDlkJno6FEgrOArZUQHkQLwExG9rWQQv6ENa8WOuL7icL3hgGp+ew7nd8zTPfPmCDPP75lcpIS+4IcK5Jkpw6AT+h/5oJ+omId1iTgjoGBSLpn4cIVaEj2EOa2PxYxdC2D9TW/bFux1mWYk+wlFAAqVNBRKKSfjGERLf8BL5CV4Hawv5VJSli36Fwhm9HXesI9HTuEXHnT7fPZ9RMh8bPdYUxW/mZfbIkKhNZlmgtGR+HnAH7fE1h2L8j0H+AP1E/Im5DZoLtAdgW5y28qGtz2Bf3qp6YQeB+L3nsuM+8NB93z0PTCXDvxAsucD5sRYeR1t4AW6o6JGbL5mLX32+EofPnus9x7f6Onja91stxpKUUOXGb0m4AS/mQnh+eXDIcZKkfK47Jm/L7kM/uzFa333sxf61vc/07c/e67vUf+E9pfeI8ooXV1rePRMV88+0KP33tfNs/d08/ipNleP9O0f+zn9xO/9hp7cP1fLqhaGoiZrK+LAsEjMpgAy1h771R9MPafXiI4Jx8fM+n06Xzb4Yszr/N34SN/96Kf0U7/5dxT4y+OBu00JhAKbHDGeeYWVdDnd63j3QvcvP9Xtyy/04uVLPX/5GrjrF42+yDywHy6taOFHxqUFKrQfAhjzmLeUCtzGO4nNdA5E0O/HNpG/qTbZjkacC09A6kd+9XBg/ByrDJUSHk3Gggb81tqP6OBe6bvbG92WQT9xf/73jKGRGWpNgV/NBWIamiJDBQFZ0DesWJNTQNP7sqjWwr439B+orncb3fBjwxVxtRsH1pCqCm2CFx2wl1zQN8D+mpfW48ix5PGgyjq88OG9sP4umtgPFmLROhVs9sXhZpMaaqrAQxDMjMGJ8wPLoQp6Dui0GQb2zlE7r6vjyFo2EvNnfSLRrdA36Ir+DXtsLaFkD5YT/pv5qj8Q+w8Pk/w32fzj9RevHvSiX2Cf1C8nmLOraqGIM0C/MAYzc+2E7uaxZ730D0E+N/zT3d/X929+FSzpj9/9x3o2f9zLhA6j3Cg3JbzGWtC5ahwqeZHr1es4fYTOWZ7QOVRor/ij0mF/e26XknK9ZHZcc0aA1hTyn5Kpit1FUnCpk8ytwHaHQUjosYLXDV+QHFhLZvZT+xwCYiP6+Ft2yaIoRTUrY1NlvStjMAxVdSi9rZaqRK/MgHvAP+BRgAQoZ6q6PwL2DTEL4z/1S22vP2qTivdMTWrMb/FLTi2N2CuMZeIn6KGtwG5XteOi+aqfrxJ9ostIjAtJBR0KPrNfN+i4GQcZxrEQJ4U1MFXBSXg59jyeEzIXBnzBRy77zHBinXWsiBQRa+yytszAwrmLFUHpPpzvsvCx+Xk8ZscuMTIRazN7ZANnoa3LQFYjjlZwD0zOT0QqVMBmxBbhI+nEnnJkHhyOTQfKe8pH8gm+PBYp7z0G7xcTuk3Ysrv9SF/7jb+stn+qw/u/pd/84/93Pb/6pryuHSBENeRImSEnwhobGzIB6K1vQ2f3GSLQ7QwiV4QiGd8KlEI5xAueiSeCPBjn0AyPGV9431lsNz0NP9NMf6N/0QmfHIm/E3F4Yk87kR+AI3vQTH0BP6AbxtTO6xCwYW4zvIynGE/Jc7xh+4n97MB+eYR+xo4j9Ldckj5/edQXLw6s8Qe9fH3UkXWlZOp6N+gK2AFXm9pjzudtr0VbxxqXzFv6RmJuKCnrMcHzyNw/YdeETQu6JfPNMbYlLm+ge3o16OlNBQY9ux50Df3G9CmSx33B/kWX9dF+mvDDhP5iMEBlbiX6DFp1HLF9IJZHFTpncB64LF2QPwwpX4YXdDCPI/ujUhpZr8ftoDoUFcY5z1DJh5rwqtrixFpSGaGUOp75DKVoU6t2Q2EtrbrejLraDuhTaU9VZGWI+GsdxEKXkfBIBbmAPevoK3z/+e1ez/H5C/9waOBC+AXtL7j0fHG36CUXy6980YxP/aP6PWPT11XOpHvOGQf8vafPP0C+htYXzDNzwDINDdkzMX3Pmv78xQPjfKcXL+714vZBXptxkcZa0LkogxH03EI3fwPs+S49wPtIfXZQ0u+1DaP6+nR7e9ARPSARxBa3QmugzB1ExHv9qewzO/awx4z30yejbh4Nuroq+DmURbIefU5BixZq0M2Mo+er+QfjUNFzILbXH9NSIzE/1IBHarc1FMagaOTsPjI2I7jjpqqSF2gZQCkS3pYgLfjFIXViwluW/bYgHwRJoQA3gjwT88gvdVEGjCOS17ULmcs0rU9IkEui8E5HBHXJrepprcoNPU6QF7E2NpR5Awjx+mA/ORd1Q2SoXPxDvDvmbf9AHBcg6TeOIiULkUzGVGpaiJUZ+6dp0dTLYq0T62ZoIXYEfgS6oH+Xi88a4JjqvmJwAhw5oc/CmK0Ab+pdUNAJjwAvorjSmwXuW54wMr570TPBKzmopPfPosCGDDiEFPwxA9NalskavNxmnobGetc4HHU/SYpIZb4DURTURa6oiiwgAeShfIMb4JjWbYpQB5HbN/iky0SB1sdJPbkZD/eyc7o72psyuGuDMYG3CCvNhT25LNPDlqEoK6RztwUcfwQW6h1WTiCsBZrXAuK6bMt0i3O3gRDBq7fxWrDI7RSdLdQ9Xy7zdIEODCxZ36BR9vtHYe03D5c6nWnP0HW5kKxIvalZHtDHz7gd5x2EXj+/UDsicJVBa25/hRhHQ9D2dkwvcRDhdoN+KCFu1QFxlm/oxlE34trvCkCFtxCwwlnupe4+UN6MA0jrg2xCC/1CSTkEipFtM7Hc2J/tA9N2+fSbZ3odCwYf3Jk9dmFfXMCFrOsswQl+MFXJVKmsf0CpA+VBWaoiC2heB1eZlkHpTK81udGALr0DedbDY2hcORA8x5Dfy6ZCXiDe/ca7gLs6Lfw8/jPKev3wN/tzvi9+8MWd/D/C+/wl+xI/wt6z70zwbcho0LwB6HrZ+TvQx2YVguiuKHl/elengc+6Liyo22Q9GvxNVlgjx8F+KsoM5UAlIyWsgZ0axN3JOLyhWKHvQza+n/3GZ/rdj57oNz5+oj1tEwvjxGK6cBDl5k2Ng+mJX4r9QeUN9cCGfQLnxIB1wLnOjzjSB725K4REDuwXmT5I7dn0/fHlDfuB8gOy9+jSN2Z4oaiyFHnDu+YA+Phmq8dX2/434a6vt2yOIxtj1cjmkOkRaqtNOHFBJln3ViiUUTQQZBV+nvTrAWBiU2j0qv+g2dB74VA68zEyofsMCD6Z9ONyHwL9y/wDlz3mkcU8KzoM5wPbcD4wDfAMGX/CHttcSqJnBa/2vx385GbUMw6af3Jc9CvLg/6BRv3jKfWa/YLh0YaxenS10YePrvXezZWeXe/0ZLeV/2cN12PRo13RB092+uqH1/rSsy18+YjgMLKfT3rO5fOn96/06rjXkfrCOFuHxuGj59SFPe+C3VcQXCk4J8MG9YCaGIsZZ/J0KvHufM654Oe6fTLjQ8NCvuA7whIsSfDmJSfQNeOXk//TZX6xfw28fNjrjg+wI3FonI7faaiRh0I656FU8EfURWrA+mAhMifG8MQJ6Ei+ZwyPfGQe86BjfdAp73WKO+BWR/x+nPgw4LA5Ed+2AXLZ3hNt9xy2X9096Asm8CsOtPdM4CN4kw1AduKkyrgOxIFzj3HpC1GiTnDQTzwufEgVJe3Xj5gDf2E56Hc3W/3WbieCRztie8dYbzaDBsY9M3FpaOLgsuCnH9/f64/dvdZvbHf6NnJPHPan/rEzg9cA+NvL6LUwSCdonMNGQ02V0r2lMyJuS2WkCrwwQYWXodaiEfyxhLYcQK83VY/4ALjeDAqJi5Kj/G/vXC45j8x5y6FLljEyD314dRlV5Djwx9gDh20f6I1rnRBrkg5Jg3UchqJa0AnZgT7WdeKAPiGD8BPhBL9G3rgwaOREFkJwq8wveZVMZZpPUWTYI+A1s+oQCiU4XQ52Ws+SQm50P1mPCGmG74RA6+9yjwtzo89ZI0gW+uEMR6kgq8LP9IaK75I28wowKCK/ae5js/CBMus1l8Wv+Hi5Y817INaOHmtwVYqipAJ+whcMlJSSu0QKgIFc3xHwXPjAn3V/POie+XPHnDLcc9G759LrSCx4PnhtC+xCtX4p8ph19MNnj/TxB0/0pfce69mjG9aQrWom69bEx/KRj6EDP5ocdIIHqivoC3QTwLDolvnx+ctbfY9L4m9+/1P929/7nn6HS+Pf+/yFvv/6gbUsNG2vNTx+X9tn7+n6vQ90/exD7R4/0+76kUbiv+0e6bd++s/pa9/9V0oOn28ujIM5gNENnbuv8blwvl2RIfcAookI4KHUy9ZzImAOXCQ8sKYc8EmfK6yr33v/D+vTZ1/TR9/7l308PH6dNEKBvCQvzNjKhXE73Op4+6nunn9XL774gT7//DN9+vlzffrFK332xS0XCvb3ookL43mBCkZWcUGBBZ0buqKQYAmc+SuV9iEx2vPItU/ulzJECSroF2xo8OpsJJmP+yHvY+R4q8zXdAdI9pNhcVxaEXjASW8SeN/aPdbHD6/13vGhN9MkRKrnFAI+gf1Bbr6Ftaw4HtMtGAgVKsu6F2TXWtmbB13tNvLe/OTRVk/Ylx9Rv96O7GGDSpYONSt6V2UpCtoET8PKVaSgihLEgP03n+13zHoabMaiq+uqq6sBvkVDhLg/1Oy5w1yyvzJS41BZUgdZ/vV2wyXGRrtxo+0waqwD87xqtxn1GD2fPdqBN9CeyEYT/Ga5Xvv3rFm+RHrBJfFnXCz0w9zLBy41Dv1va/mSAhUlhZwy8TY+N/2Rtdk/pjwwBz1Hbu9ZN7n8uIfnX7v6q3rYfNsk+vn7v6DEF0jWgmxDwmgcCjoO2o1V2xH9qFf8VrA5kWfXUcSvIbePjIX9Mw6pYSjasHYMQAECfOFTkSyHTAVeAzTGrSwINRYl444FzAsmCnaYv0n7XMKOB+aR1/Cpx2RThGVXeBmSPFWRPeD/EZ2tt/ezzTj2GBlpr1mgKxZDHsgMDegxlmQMAltoC4lH9qPn8P3+gcuYg9pyUs1JIl/48bSxtw9cGPscdLOt2m4KvFYeN7uUYefLkzEY+xCqwbdJaio4sFruMEA3Er9bbc/xOo5VtmGoVRU/pSlpDq/oAAAQAElEQVQYaM8t3AK1um5H+4T1ZeKcAYqCcVvw4Yl1xwCSCthpgNBxbDzL9xy1fdO0aOK80xh7UOha6yfiZ2bNnS13oRm13d88jkAIrnPIok+cw4+cvw+czfcGzuYH9hJCTRNfzJBz+gnN8DiyNhyRd4LvT9z/nP7od/8TiR+7Pv/KP9av/+H/l17rJXvJwrkIPRhn0ypEjIaczzA5ek+G/zSBAyzgNXhHhCJCGanAFx1cBgp+LPg7Eo9QX5TEe6qxdi7oOC9NE3pNXGwsMOPBa6jWBJ7oW/oedGQ/O+CXPf7x/Nzvj3rwmYz6DH0wro67R/5OYC265hJ3MxTGPuSLukKcL+AdoPFfBDCPI+vHnj341cuDPvnkXt8HPvv0QZ9/8QBvfqQoxNL1To+utrq52hArg7acvTdc+m0cX5Svrt1WifOiMtgu9R+99uzvR3h7D56JjSyhEbqrq8o3wKD3ng764MlGHwIfPB3hbx4pzMD+pnnBx8CMQyZFr8+cZxdi3zFjvIE5viP2H11v+5p2s9t0HSuy7NP7+z0+XLThHPf48UbDmPCZ+KF5VjL3r/DT1c2O/lGFcRpq0TgEULTbVF3jw+s+N6oKAjNCBV3GktqwJl9vBnyz0RP88/iG/HrD3Bu1Y04O4ISEvEULdph2YE+plbkFJOU9sfTy7qRPX+z1KR/Nn3U46DMujz97fdLnryd9cTvp+e3M2XPhG2HWA3F3z5jfEw8PwIExPBD7D3xD3nJZ/BIeHt8Z3iVTASiCOJJe3x/06We3+v6nr9nLb/XFi1vd8/3huNuMA3FS0DjQV3JsPDwc9XA/cQ6aORctxKxUsGvA9on5cMt3wYvndzKe50syHoHvmaaM4aKFeJv58d7rFp7XWBbGJ/WUsX/vvY2ePh51czNoy48IVnMG3zRdAWKmMd4eR8MC02CMylA1gr8l9ky3HYOxCG1Z965pe3RTdXNdgKpr75mA8x1xN6B3FmyMRD/shCdTqser15ET68eMXQvAsiQpeEL2oe1OlPQ40kIPb/hEhJqB+cqjFRo5QDtYepuiFwNqF9Y8pI4nQUQxlLlChPtEghed/c18WFBuIaYMngsmhEQlU7UWDcx7x+eIvSNzcmRcKmD9ZUT4NqF3E65umnHCRBxNrG8n4Eg8HYkfpi/xCx64AaCC1H2zMLYLdOTgoY56gp+MRIP1Whi/ZnAbCBFwiVRkUZAb1zge84V7h8W42AWqkv4sRYV9qkNW2kwHDwUoCONxUC5LU4Ou2TfkC3w6z76moiNtEECfKgHPDvDLoojaQeSGoK3nxe1FCW7SFoDwL8rDyvKtvQHZtCzYaHUoSms3Le4Hegcv9OOhgdmyFuRkvd+FTm8eF0iwMhQFoJzokSUVtCndB0vyJZsW8hbUO7SuA8XOEkzy1sFlQ5fbsc7tRqajt3cdqfA0wHE3sX96bfa6bO6r3ZQCMB/oLR90KUJvykIngdN5Ol9kfgtjs/Txc9vvhwX83g+9KJvLD+W0IVLdFdieFFYQbfEWaC/4L/FbKUVJbohMGayrhL429AwXH1g+KnaxaEgOAnIp8NByLosUAT9AEdS6tuAIW1eAsrdHhBCtjFTJFVBRwkeLfYKfe065WTg95pmlKMsgXlpon9gLJubvTLmBC7kxQQ14G7eqeL+pg+owKl2GR0RKsr1Ni+crhDbD8rvC1HsZvup80XxF6N3NNAb6Gut2x4EmbAS2dVT3UWgG+toZFuoG6+x7pc/Zs77zyUu+pV/rB3xffv7iTrfs3SfsMl6nNy90cd12v4UFfeAMz44ntD6rSuubSoPW8EN08HQdEnl93G4G9pLK+pnKYfQCEMIW1A5B3xe9xslzYBP+6e+/1Nd+77l++2d/XJ+990j4Qt0PLJATi6I3EtYftZM0HRoXCnPfSI+sqidwTjA8ovQJJU4sWBPEM4NuI/qNLFIbTBf344g9C/T9fuGiY1bf+Nn8T53X0nVTSIWg3gxVV9uRA9GGTXCj66uNdrutdrRtsMmbQWLUgtWexIvloAtZFxswKpGqLIDmZyeeCLID8hb0CznhYXReOIx1wCcLdbytwkIQwAl77v03TaGDTJkFx1Zt0eGKA5nhmnw7FgI1ZJ9N+FWkzOwDccUBzL8uf8TG/ufbXl8J6f873uibrHJHcHEN2NEPbP7wfv/xlZ5xYH16tePybqcbBvQaeY/g88Hjjb76/rU+fLrjQ7pKfEDt+aB6yYXxZw+3en3+G8bdJ4yLA83+b5Q72EFAABlS4VWBgi8TQJE+Dh6vGcVMozOtoHHZOG4374WxnYGFIHHZ0MA3TofwG2m0zYy/P7r2XHDd8uH1cr/XLRehBxy7ILsxZn2hpawzhEKiHFr/yCn8WmExX/Q8MW5HxuoErxPjeSBgT3GQ/3ZxvzDOW50EcGF84sJ4Yqxtn0MGcmK+cVhc+gfD67sDl0MPTN7DGuscJmCN9cH4J7GRGjI0sABVIEtRRKE/Oe5FB/spaflpDgRfwT9/d3ejH4wbDRxQR8ZzSxzvdqNcrhV6YsW6bJgf/9HtnW74CP21qys9wKP7DT950/K4XPwb9AneDQPWPjyIb4Yh0JMCj3mGqOPDROckjwh53A21JHZEv3DYDKkrPi78MX61Ibbg/8BXqBc3X3zscYLl4HI4Cj+Ehpoa0b9kyPHh/hN4ntsnYtu69tiCwhggCfHIT+Qa4FFCKWlB2YlxnKGbKRs8vsvS6FtkXg2dQFXwJyOVmcxxAD1cFwGEO7QmsBCW6FZKqjqnXkLIDyCBAqfo439iPZuAVa6kBvBYpnVzu3WABXTZYeADzJCZShgnMnjgCTmL0wy/I/DAuN7yo9NrPigf+MjZsxZ5zZzhHybIVERoLbsR8BN+ncFlwPPtQIw/ECP3XOrcM5/uzx/S+/63qE6sQzP+WrpfC/w9Ro9YQz948kgfv/9U7z99pCePr3W93ahG8G0DDbxOhwNr/F4z86NZLLRCN4N/NLlDli+Mv8sF8be4KP7Gd76vb37yub7z/LU+vdvrdgnNm2vVx081Pn1fu2cfaPfkPe0ePdHm+hHxvlNhEz+x/u03j/XVH/xbtRzUYp0/ltn9zXrSiG00k/+WTqgp0OcCFEUTNpIRkDMxd8QfXlsOtgN/z6wFHrPf/uovarN/rZvXn5zxTRPww+cw8jwtrKHL4bWOrz/V/fPv6eUXn3CB8AUXxS/0+fNX+uz5rV7dHvSwb1zKFL4fgpgU0NRjFB2cN/j5iYA/vgt8Z0jnXifcBgIZ8sHpbxogbMQ8bGyWIH8DSXeBYIC+wifpbCAaFnzUASo0UTcQfCnktID7rx9/oJ9/+Yme+iPW7bTxyAABaAiHPjIYm6LCnpmR6ikaeKFEbimpWqvGcej78CMuCnwJ67jyvnU1jqwFFdyikkVZzkDZPlCkWoTEY3Ax/RJaYLvHy/MMhyrBGYbUblc7bFiXhkx+YBCx2nRiLhEirEHZZe7Q6YpYdjxfbTasYxv26FGbYaC/aLcZueTY6smjna53o0avkSESXmN++oPR8/KWy4KXjLMPc59wKfA5F8YvqHve7rmkW9eWUMQKUpMvdE7MlwNz+oFLxXsup+6Yj+Z1z8X2kfXsb9z8VbU86Hp6pl+4/UvsEbKZQFNi7Aa/bscBnStQtKlFtYSCPh7kCZ8Efk3GwFA01GQsAPxUh0K99P4I/CwRCsHLhei0tdaOM8DX55s+r4ifBgR2BOgGj8OB/WaPHSfsaswjkQp8h1o6j0JeMtERnkPFnwO6kI+VPQ6grQ6DCrEUAfcmRYSKY8h0CR/io1Iv6ANr9J11nE6642xwPB2on9B7EgPOenbUPB818HF4vU0uqAqXwqkB2qGGdtuyApdzW85ijh1YC2IF70TmUAp6Vm3Yf3fEynYctRkHjbUCBbsS/UKoqYWBth+a55kC2YsOrC8H1scJn4hkPOPYVyf0XghInxntWywWBqhfGmM7bKgumlinJuJhJuZA0EJHsyzORhNguY2xoBl8hEBL4IDK+shFL+TyvnrkkucAMEQ6+KID6PvXImKrS5fXa5+LJsb3T97/ef3Ey/V/bveNr/x/9K8++v/pgb19zzp5YHw5gnOhKHW1MKxkIjywu+lyoTIhYwYXdvRZMSkCf4GbDGAAAgp+rsBQi7IUSYmdiVXZc1TEDw075s5/Ye6bW7cZbPOfUMSxd8TXB87eBxTc4/898+mBPch99luEetzdsBbdcGm823o8k7gUa0MDFmRMOrIv3jO398zPE34+sAe/fH3UJ5896JNP7/XZ5/d6/vyhn/eyEF/wu7oaWSsG4mrQlsvQDbE1bkJbr0m+MLYsYq2C78Ga7Et8ekDnCT/NtrhKA/F6Bc1jLgnffzTogyeGUe8/2ugR7QPz2HY0Rs5ryex4wBlEfh9D+3xmv284BlcTp6EdcXuNfjfXW3TcaLcbid3UjG2+MG6cozbMiUePtxpZH0w/EaNJeQvNjove9expXyXzqGhEj+1m4LvLMDK/Cv4LQPgzgWBdyt7v9d7r/mP8ZLjBF1t0qvBPSQuB2hjXDHXeA7FQgQSOfFf6bxJ/9uqgz17t9Tn556+dHymf9DmXxV9wWfz8dtGrh5nvxNb/J8GO1Xvi4AHYsxabz55xvOOHOf87+F5rZ8vEST0WibuJOLrjQvmzL+76pfHn7OMvXt7rgYlj/cZalcZHZ1TWCX6+9Hf/ETmmX1rIMTFuqmbG5h5+L/hBcU8sOW6TvSRKCnEOg277TAyIs3/hh+ihNl1xsfvk8aBnzzZ6/GTUNfEzbooQzVxYOt/G+pHEgPXymJ/w06KQoqrUQXWoMo3HdQPtBrk74vH6KnVzVXTFJbHj7IofWDsgY8u4DKzJaUEZ6BfCBHVbWT+O+HFiPTIsSxOP1GUGuiUxZR1TAW1EKOItiNSI8bdAw+UJF/rLBWAt9zeviFDQqjfvUEQoz3LU+fJmHrQLoNyC8vaP20SKCHyTGvBFJX5H4m9kP3A+UC/FNqB/pKSQANipERcLds98203ACbAPmD6almA8ovsq+qCKcmM4F7aihbsQgLFZnWWeAoEHxg39xDxdoSEtVsiiABTm2+hmdWCOLgyE4WKP+0upqmVUraOimC4VSok3buEx/SLLb/ikAzKXDpPso4X2BX1EsgaJ7CxFWcxvBSpCgHqeVQHOCpTRIcuK3/sjwU1kW3/JrM3feqONnJpfBgpu70WXKfS6iQDjG+ACH3xJGyhvHqbbuuUFTWfIEkrG03kU60IHj3EZLi3RAHVApN5NoL1Tde8ZfkSukRoWXnRt+Nso9qXno+e+y+/a3fGRbdoOFnYG69b74SnAfA1v6GHuOpnWMQSbyszYzcRRg6H7yUQzLGjpBbesEBHKDlJEnIFyhrJDkqdKJrnbCjjZaSLAV+iSLMvsDdbRsLZZLlg9W3XsChkRu+gRDCX4XaCJONFZZeeAn4hAj1Sgm6GPJ7hm07DZMpceuVDY/gAAEABJREFUx44LYrxJCimiqLB3mGbGPycm6sQe67u8Rr2rEgEitmFrceymaQbVYVApg4K6gBYX3c62WLjWBIfzmQ3Z6MNkosNKkPG4ZJ8sfe56rvkLXgpkhqIb3KAz2EfGfRewSgafvfyXEr/Lj5jf57L4U+CLl3e65YxyYu9o9gF8FgxbKDfbeIbF7ZQXAwqBgihswY7+dptQxUBnO8PS6RbW/gWzsI/+it6bsfLNUVXxbw5MtIEFdGCSjUPpB2Qfrj68udZf+sGtxMD92k99WZ/i4BMHnoXZ1wxzCMuUOKFkqkDPo/6RgWI0Cy152rr4MngNHdBNbxIsAv4dgkGi04vygY8RD7adEBHwDnlx36DfdlN1tR213Qy0FVmmcMzEx9iRw/rMobEtFiRUwDMSOokFNjUOGF1Qi7YZHDR70zfUoqH3F2uvIxvECThi89HBxwaAGDVsn9lMTtjDGQ35qd1mkA9D5pHWN4N2A3JTKvi3spiNfNRuNwU9igbqPCizyB8Cj/jl4Fe++EJfRNE/2Oz0MA56fDXqGb/2P74e+QCqGiEIfHTg0Gl7Jw4slwkhUiI7M5AnWdY1hwH/7a4b+Ow2tcsERYQxm94sfygs8MNb2Lz6KuQUikgKHhPh3rYCDsBt6gFGrx+Xe84LVvDRm373mWujdc3pA+/dJ6hYpwskhaSRR8LPDZmecvweIYdcEz3gQCYXDRGhgKgDARHEavQ8lOQClkz53ymectEJmPDCiQPbkcl3YlOePZ7IEgwzijKLnNxuHxX4b/DhjrG+Jv5uuJzfMZFKSXDVgSLUVnvREX6naWHyNfyh7j/HnMfLMGDb/2o66B7n//026gtO/zPyu89w5EJ5BsexcSK2T8T1QP5nudj6Zhb9Jh+zB3SCvPNvKGs9Wae6TJfdpq4RbypBOYM39pUM4qF0qMyrQmyVEiol+5ygu+egy2lm4H1wWcjFeEZEp90RY5uhiqpOxOOJueILS9MgEt2wH1su+mBa9wUseJq6/iC3XqPA03Ggsf0wUNCGavg4VCJlWT0uui5C51Bl/lZ09wJXQLDsGR4LYFzzWfWWYCGnCMErtP4RySVRF6hNpp2RYXDZ4PEJupNX8rKshGFmnnWjg37j2WZCSwvj2LDPz9rbEbS0RRP87TOvd4sNdxcQASYPRchsTSN37QwdlzZy9/ZW8AOdPHAmd7vn+BEljnwMzgQH6CqZfOxV3RDHvtB7en2lZzdXuuaSxOsSbLr9QrfGR4pBbWKjnFUYsfVvHzZZhhS0hKYWXEz4A+7AR95rffH6Trd8hJ8Q2OqggoztkycaHj3ScL0Ti5kO6PPi4U5f3N3qBT+CvLq91z0/Etkfgvl3v/xT+olv/VM9vf1MkuUkKpE3iWHFH7ZfPXWzUyohzA+wezM5ZXjxFgTyGM59bs46cNHg+TVF6rf+wC/rF3/9r6ke7hmvCdhrPt3p/tXn+vQH39G3vvkNfe+739ann3wq/1MUe/Re+GHJfln8X2ywljxwEf367r7/DaV+ecw6fWTsEYcyaND16EVePCEFike4oB9KuA11bV+TbV1g0uOQ3PHc+/2is4HZ45s6nM58wq2X5jXHG+rgd1tLEOzLoN948pH+6Ev8TJ1H6r2hiNAPpXauRSqzUPGYNNacSY14sZMvJPY1Ie4m8OBz6aAmqs4MjQqqu8jYJXt16TEqksfKDJKY9RwP/LWA7Bh54NL19e1evuixf4Yh5TX6isuba9bnK9am3aZqC2zGgT2xyrk/kq+4QLnebfiQHoENZ4qBOZGCBXG+aGYd6+suZ4ATPj8aKO+5FDuwrp/eGdeMROcVSkl1QN/E3ojAupDTildYNys4RQlOo+ME7+/M39bf3v0VatKXD39IP3n/S5oZWx7ZB0dk+ixysl5nmDibuD6BZNebV0T0H3hqSWQk9pR1bfT6OFRlsVxig/nq8Zmxw74LtBygGWpBP+iGopLRga43sSR8L1IY6LdNUbKPW4T5ogU4vZ96glMzu39KkgOFTrC6fdbddjp3WzE+susALjCwL3WAqFIeS7J0lJVfpNZkSsOi4MIYE4SZQFOy12cs/fLRvjIc2fMn9lLLbfjBlObjNdt5YDBqUHRcz5zPJnSdteBk+2piPZ05/DVy0xi3ZHa/1VrJC/oV5Kd6Am+G1uWMVACOkSyB3wLcFUISHuyQME3wMgs2pTJTosds+ppFPEwGYqfr4w7iQD2tnDxv3oyXm9zn/GxwRKjC/1ce/lO9f/9zWvJB//Dj/1y//eQfdXtNX0oItF7fs54/cAnmS9kD55GZOLT9CmGHVM46ux68DAlxARL9I0IyyHkSUwC62K9ioaBVWQJeKcstmYpwa8imNXBBk2X21iz0wwNO9sFELPezB3hBWylN49A0AJVLOceBZZ18TuEibOlMhbxQIbYK5/NEfoPWEJQdh6Wkkv4IZMH7xLzbs9Yf+U454oPZiik6TiH4rPLCuDTGfek5RMgiFFUkcXelyjfBSGFwDv8N+Ya433C+HEpVZIqXnGyzdV2wz/PEa9Fpapy3FmKzyW1eE1m4lMR/QUiBt78BhjGUlMONSUckvjTgoa5Ww1opIuRkOSf0PhFbniuGBQU8jgM+SGNjk/e9in+uOENc7basn6N2nB92m42GcVDFlmFTtdmM2oBTaSu1KDM5L4j5uHTdG99TkdHl81agxAjtDj9cs4Y7H9AfMi3E+J55633bY+B5MOMTXAtVyuPvdsNCY0QoAjvp9RBN2HRkT37gRwWvpQuNEaGSydpftBtL3yssc0TXkkmsMQuQ233ifR77s2SnEWnGF+9CRKii74Y9aNgUDVzYDsTV4B8T4F8pJ2MNqRQ82J5AKRIigfOaxTj2sUypUvaPTIm/C/xHeFzhmxsufD0mtuPI3nQgrvf8UHo8LJxf4B1FeYFMCYGoqxM+674ihiYaZuqOYY5jaovtFfRN5tvosy+FrwyrN9WT5+GCbxo+cUOi22UsRTltHzmZ3gD1BCJCEYAA5yGXeEXPI8jROTOUmaIqIccyDRSp89AR4f6Q8QqOdA610d+A1RfJuhL2lKSIwD/ZoRRyyxEkZ4SmoOY6VPbDO2AdLjyNZejIvMBGvdb9Z/8sxGL3Ja2RUpRQEAORIbh3aDjeYB/ToAj6+hMKN7wDC7gL5/KFeeoz18LAua3RjoiOGaaCh2V0iKQlet/6amvGO4L2M4CmRK8I2uiDiPdadpMhebmlsXcy/JgALz+NF9h+1lJDHUr94UWH3waK3VSXOxkFHvDpcYFMCI8MRUp6A6EI6pfHZaCdG5scoavcdsahm1ZXLi1axwbBywXopsjb2FJEKDMVyKfiR70HFjxaFdWPpOj4EeTAm853CCyj9ZdklORl6DFRVnk00amegncHXm6PCGUawNWaLvzWGu8uj/yd5/c3XVrW/OKxhQE1v7X1HQbnYm/nFRFdjwgrtrqD5rcFKjx9jO2rzhO7eaj2Hr1JVHs7r4W5MrMmLYDzmRhnNeu+8hwttj2wHblB2XEREcr0/C3gpaTo4ws7rSmQiWpuYI5YxtLtXHtlJtAIQBWJ3BARighJBvVkO3ohkPNDEDJq9E7LWji3T6yjF8AKzp3+L0um44Fvy5MW6ovPkV2XBV+1t4DG1Lod3oP3fKs+sL4fyL03T16LwFnFXaSutf/g28YZ/gMIESuf9W0ka/CWwO3pA0th8apDamSj3m4G/WF+Rf3Tn97qOz/2nr7x1ff6r60PDyed2JQWNngB+F3OQ6GSqcJhIhhAHvlvUQhj7NxGAHhwFhtImWZJUKFcRLjomkxr1aZl0YFDgQ8DnsxBbykpb+CbobKpD/JmudtUebMsEYha5A+AI4e4Ux8Edj0LgqFDJVFqKKEtG22FF6PC4WIma0rGvVapov84FBVyx5UH5cBh8GjA7hN6zdi9tCAQGr5oPS+Zsi5bDgidHlk04RN1SOoFqCXRt2gzVvSosrxMaYDvTz886Be4gPhbmyv9s6iyrwb06Jc5N1utF8ajNj5RoNwJ//jQO3FwnQH7WPgpkFOws5LbV9e7UU+hvyHfbQaNjHGkNDN4RzYZXybN8OvjhK9wiJwCXmm/ki+0z4uEmpqpeEwueMY1mP7SBrte7DmdjXF4Wxa1AOgI6Syi5y5bpn2Cipx9EYxQy5slTeA7x/3UeKiH/CcVEUr8G0DCoOf4KktR1JSI7/4/tCvwKYvmnHQSwGQ9ceifiBkvTrhFUnReGT4sBmO8yP41X/vUF6S+iLBvNz0GJUSuYx0ite6nI+Ny4oDa/UvrYt8xBxrO/AMx6xfzpH+4VP2TqfS/HdFx6QdV9pfxZ+oT8dcY7z962ut/frzT/9CKPoVXo8++se8bHu00uIxmGXCdaDY7cisG+MFXgcIF3xR848OnY7EDbVECe0BMkQOCHL7WZ+KAifpdvwzJ/rjaEJdjxWuhI/ZOgPWiATw0Q7EFx3Y9e/nS1rRQ7+0oiggk8VCwvxc2ioYRoAhVui4FoRX9MAHapY8NpHL7SLttKCWVRoCVdX4jA0YBsrsS3SNCEQGWQb3sdp0T6Oi/yvA4LBje8DssOoapIkIlEiDHp2kQ2hKkxjXM2DCbDrB8vKkVeNM24y/DwqAt4LY3AroEcHnsEzIoeFMBp7/9ogVFhUgJksgQavWy8c3zyGVxX1O51LS/CzhbxuzRbqPHV9v+tyqfPr7SFR98AzHA5JNpm8eNdYIFSUGeHFJTi6eTYKEwFsJQXYSG9vjo5cOBC+NbfcEF8J3XYzuSj8Xh+lqbp0+0eXSjeu0L40EH+L1k3fvi9pVe3HJpzGXrHZeAJ+Zlg65l0b/8mb+on/jO/6jK5eyCkfMZWJK0XOxXE2qcxyHOulm7FUIhp8bL8TCh55E5ZZiYXwuM7jeP9Y/++P9OP/F7v6rgh5zldNRyuNPdqy/02fe/o2/+DhfG3/m2PvvsE718+UIP6D3PB9w04f6JWDzpcNjr9e0DF8Z3euWLTD5MESPEgaNVCysqEipFhHjOQJlmP9azYRMu6HQ2dGEsFsZgzenFATTRfy6Ab9q3EOi2RtxiRpcOmi9F573K64Fxf7XZ6Be++IFK76BRF5Csp0jWTQpFpCKZ94EM+M/n+Uqt+x/F/KB6E90CTZeE9mdtQ70DpgwBbaFkDtVaVEqKXnyHfZKS+T0MRebjNfXI+uozye3tQQ/3x443sL9t+UjfsRf7ssHrtPe9HfHnfdfrlfMda9YVe+LN1dgvix9db/ixpPZLg4HADhSeiQvLOJFPBPcJ8EXxnvl6pOyPbushUoGmltQFCvU0oCyPesJGtxVsq7WCW5SZvcsx6EuMfzj9E/3zzd/ubT/98Kf10eHrcmxOOOfEHnVClxN295zyEV1MOxNgDRwTRoQC2V0X+BfGdUDmWKuGoXa5IBhVJpnmhu9Qjpbi/WAoGshrSflcuA5m0MuDXzwvKSn4UyKUyMpzrp7gxRO9HJCHSu7L4AgAABAASURBVOZbnvCNONuNAtbdsLD2SaGkf+j6Fo3kHtOB/dv5iF49H1KVviihiJBTY10SgCj0FnZKsJLrvkS2r1aYObsB+M5yURVyopYC5hGzFEJnvk3Wq/sYfJcX5mADets6AVXQoZRQzYKdK1R0LbSHhH+JYY8R5USppC8i3tCVNC0Acr8YIk/6jVtKUQWco1TndUKXLh+eC34zNNoW/GkbIkI9YcplvFx3czDLepnX+/GB/re3/wdtDl/Wq9039Lc++s/0ydW/6TbPxIXAzQxlCda3RXs+VvqFMZfFB74RrEdDvnlGSoaOH2f5ZDyoHQD9tFNyQRIEgtIKA82+jKawPKBEKItEhhZiXIRerQPotIcy4RHsSE397DF3f4AjuNNFiGgYpIHL4srlccDf54oD5/kJ8N8gFD5L5GXJNzHFaBFJDRnwqbQPqSzRwWvpiblnPxz4gPN8tFwj1+L5ta6Jwp4F3zT8uLBeiMNrSKpAwaixhAZgJLZHLhiHsWhEzjgUVfKCPiKhBfY32DX1dQB+Xo+O6H+CrwET0BfkkBzrvigfEOS5MnR+RVGKlAmvBDdWaPiUFjnF+lpgZt+cWGe8/hkWZOIiVXSCiwiGDgP8vJZeX210vfOl8UabzcAPc4OG0VA1bi4w9LZMvm/Ywyd+eJs8XugQkQoB6GA5Q03OIlVeo7f4ZWAgM0IzPj2yoRp8njkyDjO6OR4aPJmW8ti43eMUcDXYRNcn5sieMfN/GeH5Y1thS3wkZ9mi3Vi1Q3/vHyPfiiVDaq3LnaaTJmQ36hGhxHbB374xn55jD12qQznbnarsR4aBfMAXHmePLZxl3ESGeZUU/m2q/KrgssfRcLk0Thzvdg/jiE+ur6pufGGMLFTSEbsOXBbvH2bKi1BFAZEho/SyGmPP+M502vcT8bnmzUc8URXdmEwdpgt4hrY2yjqL1HPGDeeAy2wBN2hcIRTYFBESwNsZEO+ASCEaVpCT685Fc3RI6Duk67I4EQJCnIe051JIQEQqgQJkpiLcrp6M3wl49XJvDXAkUJUlVAr0GeoJ25rWsnPL7GOMHxpzziDijknUdYItZHGmWJscb28AhAVoYAm9kjlfiPFIN4BvpeB9dr7CzeCFS+HKD4PHY2GwFgLeeaO8wpkXsmR6oOcYmZRXVrxRJDrwurCmOSIU4AaKRVKOuPTC0eVQRCjpk2L1P/OOTh548VDQmtpaxDaXeld/nXsp86Bwf2ik1nHXOjUhQrKsNyDqADoE2eU5q6Ce09Fp6fRc7Uq6wUCbuSOmN1/GZ6bBuG9Q4C8gkBsRFAFFp+4vEHk6D1HgkbtBJQtlZs8jTGPQmpDzRv7aokgBoURWEodBHhHQS2RaU6NMW+/TWg5JBpEa8KPPu22dkZHdaACZzDZT4qGCIT3Oebndqhro5DHtGd42KiIAuhWYtfJwzeAajRTX0e88kdHb3Nn59ELHsTM9Bd6sTaw9fW0id7tFRElFrvM0IxQRkh/ySIpZlACl/4mvP3u2ZdnO+7BvjMyqudba7eluC+ACIAECItgIoNiECJEUG4X5YMuyww9+UIRf/Oo/xW+O8JMiFLYVlGmJlCIUpEmHJZugDDYgQEIkAQjNbU6/u9XOrqrSvy9rrrX3uQCVu0Zl5siRo8uRTeXcZx+zeyuK9gfRfblqWjrTBp0ZJF0AMyOIgjwiFQANcnfdJ1RuMoUUbk/K4TIvASbGNs/HmTP7zB61ME8bMPNdO3HfdOwXxnu20aMae1Lj22nxHO6+Z6Vw/w7qS8zEmuN962531J51/sDePLP+0EVOFmnRHYz4NwL6/RCR+xruu0RAw4Nj9OCzU8FNObJweQMa2ZQ3DMa//d1X+vbrW/3uT39dX3zjmfxh5I8y/ztP2+3EYbvpiAHYqIbTsUsOBguku5KgLwB+lAUY78Wp54r1T7iGPu0EvQqS+oLT7DyjIqIv5EMpfUP3x+DZpnLhyqGkln7gYtli8Jd+Y3/k1+OZAUIh5Eh0B0JJoWaokpPJaUF306EBNBIqK2lMaKSQm03DeHK53IRaEviIJEvZbkFb6WidxlpUUrBrCrLklbQblzggaRtqcDgpGjgQDvQ755fjv3R3qQ+5yPlvyoW+tyRB1JDdsC11wSHjMb8kPzobKdd+oDRPB8vMRJoInImDo/WMCAVCMkMZobGmLs4GLoPO9PTxyMXQwKFu4NCG7rHoyAn2yIXN1GHpMkVCVfSPDj1OeC0Ya/A4P4w5tO0EZFCp8+g0IBqY3u4XZXWg4YeeONWdo7YiApACmXZyY1YcmWw7BmQPHKhPtPHICXLoQ+LBcHEmkvBrhyJ5YBfyhYviKWf1y+I4ampHHZjAB+LlyCAbJk9C9I0IZaacLAeUQKmU1IBfNxyGzzlYjn3MQ/fJNC7bB74kXLDZfT0exqO+/vRG+has//6+yv/kyARyYj512ZTdd8HGGV1mdCvAX562OicAf4n4eMmCN7vdAA1ZP7t0Penvvgv41st4HXrzpNQfsSAaIkIls0NNl6PbaJ+bh/u7H2QK2QqxeK2j2msh+gaXLEmslV5uKLOgyGLZELl8xLYj/u32gdMprXyphE7cKfNYZu+PDQsx7jpodBDDGwrmjSvGL8izRgFBYIPzdNkFZLnNdBZgVPBaIeQc0p4nlQx1/kk55D/oZR7YYx5kINxD0EkRIf8RyX2SmvOgbkLb7o/FFYgEfGI+1qWT+HXiPzO2NBuzwspEsITcVogEMTXzXjHv1mm+f9w3efG4/8T8PvChs+fC9UAsLW3q+m+GqicX56wN53ry6IKPjwt5HSvui1/9BdGYd82Gw0OMvsGxkKwfC2uWP9r84exLXu8Pl3c7Xd5u9frmTtfbnbbIPaJXK1Xl/FzD46eqyCpnTAI+evbwvGHzvN7e6fLulkvja13f3bEpHrWgg2VvN0909ehDfeuz39RC7C5M8DVHE1xgGoPj1hcCVj8C49fHLgCo8Dbd3Brr+cIeNvNhdWS9nSX8z6qoL59ycXL2XN/47F9qd3etm+tXevPqy/43jP23iz//4nO9fPVKl1fX2mHfgn8yWvdnTbNp2u33tN9xYbzFlr1udmzyrNGIRQOI8AeUsi7Oe5UXpvTRddwYPP+Xpcng+W6cywu6Nijd3zxXALMWTnxhyNN54jPIwYNAAwERIZ4OCjCAjfj+xTNV9oWfuH6NakauPhbJvDoTy6EuGETYHtMgv4/XQj8oTQOsOtJ2QrmbYEtXGZLBSgrOvbbWzL7veV0dalHFqTWDNTe0IV4cn86HmoIUdZq8/82sE6Ho9D7LmO6cvW8zFPqmHNOGhFcmddaQWhJ6twOcLywblBwHC7Yc2Fv3nCd8UOvAGO4AXzYdkNfXM5srKSK6DPPofGFUkVWQk7QZyOS8ZJFpMrP3wzVimIlJn6sW/efHv61P6q/L6Rd2f00X7ZkWCGZgslx0mwHj7N+lmQPUGfBP/BLoQh7qeUkp+KNIRYSkBCTYCTZybEihpK1kdN1qKQ+5cUlb6JQexAV9UokdpWSXZTpzzxNx9rbovEomNOHtmD4nAngtKIAbWQmoSJ1nyVSWIvPtfoQhD22S60MW4jRU0FtA72k/MDcEJ1CKlHzZklwUwgpblw4z+4r9OONLy1UED8ShniKC+grm23CU/T0z170f2e8z+9nCAbjhQOtVGOc+9sTsAJRS0DORH4rO1ZykiADAB0DHiMAmcIjHZAU4hcDJmSJSEUElFG6TiHlptk7Y67FfsMcwo8sCNNp4OiEzD3pkd784NwYm+PwPt5/RX7z6j5Xzhb7/6B/r733wn2i7eYW8NIEW+nRq1jeYgaNmxrBBGwU2FtuNvd5LhqEwd0ufUyVtH6CQY8AQQR0bgjaXRVngpDjpCGOpoyGhKVRo62ShVQUyiCmvtEZT6f5YGM8J+z22E2Mzo2tzLAANW+ybhTHs7czjyX5zALA+BnoU7KhDRa5XAMn7hJsXfMUOARfjJMvYc3G+2x914OL8yEehZVu1LEl/a4VkZDX0aegBCyUENUIVnw0ApL3c7aPN512GFPOCtQA5/dzEmoBdM7pO8LHOR/AH6j0/LNA2YGG8GrDQf83X8aOO5kf6HohZtmPOvPDGIJa3Xj6CN+8Fngt0M/wnywTfdbdu6B1YkPjJ1gm7BG1B+c1Q+Dar8vjXLMxZQ8q+qLVqxKcbzsoDeSkFfFFEopWAwDUGkVvvhv78IF1SZ2PVI9Zwf8Ocbwb40Ffq+/XEOcZn4wkd+zgzhjTJ5aPHFrDPpODJB0Blvl8XzhdTz12PCNWaWr8tC+fZorFW2ZbEPpEa9to39imKqtDnoQ3EfdsCHU0q8Bs2qcqeNQzkwGg/beBL7r4L/RzFHVDTuszE6UwQzOQLuaGRN+rWweNyZJzcp+Cjgj8tb2a87IsDdh/8Qw6X8Xza4FQY44MGCB8tCJnpb1r7qpm3IAOP6mrkHlfE9XKD1n2Mg6w/fTlQo+yxag9NXRLK8NAm+SwGZwqmJYPAbQZqtIdCJCM6rOWIUMQ93OPIeczpwSfUIRSUSuiTmIpMZSlyeYUwlWxnN40J7f6Ghg3mBwMZElIeRQTQUeQuh3qCQfcHPrNP7CvzpQonKMwMH/dKL4PjMc0DjrpgFxGKABAa4Az2VeuOd2cp+KN/Y0J7BmzVgUhCiQaYR+/SWfQXXOCELAHhRuh6ThmUXO45hUAf+815hBFBe5iy5xFxyo0KvzAtOogWP3o3IQtNaUcXytaPkrMTlVtPRbLeBjXFlaaLCFkfJdgAfuhZ+5i8sZ6QI4fnnkunDvoZeqW/Wm9nSNc+4AiNjqPYH9O/C902+PQcil7sL4EKQBIdeJwBKy4kGXRKXTcrbaAlDPjdNiadnUe3NU49ThlVmhUZgBRBHuR6N4GQ4V3cqXxCd7En1FcyGuyVe/3WeMKfJ37u/tB239HIXqazc2cQOXNPox4AWp5TFYq3lRUHionKgxYMjOfYQozfr1NCj8R2gzIVHYJinMrgIiXo/MgpHl4uML7wvn9bT8vsLSa8j+OT5itK4RyaU0ZpfZrA8KjnyDWh6/BFRLeDl2xDn6ecBxbOJQsLcwMW1mxD49u6YSeEct6wvbEOGJaet37mONB3zwa+5exxx3fJ3e7At+Ykr/lH87JckdAhIsTzAGB5Arh/3i2vONOvJb/v25sraifexqY35mePzvR1DhE///EbHdjsfvk7H+kzThQv39zpi5e3+uzLG33x5S0fy1u9ebPT7c1B3phmb1AY4EsDH6DMeGRz9CGib5Q1NMBvGKpGoNaiLECkmv+2LjJnDig2+MghoPen/REbqy/kDNbvnHo/PIyDNhVeDhxMWTgw+NA24cjJm9vJMJoU0FTkb8bkIEsQ0HbEJvdJSWMJOURmePifdjjCw7AwMP7Q2IxFA5t7Rf8KrfMR287gd74Z9Oh8A4wcNAYNtQhxmrFh579VBy/EgUMCAWAZs3EMLBgNEfrQtJwqAAAQAElEQVTR+aC/8ualPj2/0C89eoZC8BmqshRFpOhGoMzks5gb2tC2wf6Rg5RBkf3At9svmuegWlSyaMGvew4MjRXwDBuePx7kf8/4mx8+1re/9ljPnw6q501TOerAtfF2PmoHzA5cybHOItr64WvGCE/YhXyBocenQdFzcPf5QnlB4QWahfYV4AUelv+TzxqS0ELl8sqTCk8q5NjwhdQrLqFe3W31arfXm8NBd/PM1UZDWlOXi29nLrHmdsCqnabYa8bGpR405U7HvCO/1bHd4dctvtsB+3543DEBdxy0DP0A7Viy/Aj58BcMrv2w4yPB7Q2pCc658ZNjiD4zOjRsTvoNxM0InBEzG2LmGxwg/2dPQrcY+Xd2RdtMtUgleRYspY/7OlaOxOkRWe9vt/rzxzt9L4t+AzBdycBZjfFZ5L9lfiDmZmDCHxPyZ2Ci7vnkNufLQjAwNkw6YmXmx5VJCzSNRcw45+ZhudvtQVe3e93eHXTALqQpkVmYA0NB364nKsBS2EqJw7W0wdZHZ1Uj9jJsOqCPF7br7VFXd0f50sX6mV/N7HTmV+AdWpPtX+B5n7s8o/uRNQJ1e1wK5hHRdUr6mvaA73deiwzoPFEXqWSqFkP0PKlHIM1PSgEkPGxbyWT+ZKcbSlEBqgG7KuA4yAINkFkUEcSd5I+xCZ0XORpWsN4NvZcTzMyNiXE5WjfKhICE8EB254nsWqSSYs2gybwYrwbIaT2lS6FTModV1kMJHfp43OfwEjDBY89ac8fF7Paw1d1+pyOXxsNm0NNnT/T48WOdn59pGAZlpERMtOmoBXDe2NwCuVmqAiV9Jp6xy//0wucvXun3Pv5Ev/39j/Wb3/2Bfu+Tz/TyzZUOfER3vXh1dbBPdVCcDWq1qmXYQglxwrcH1p7L3a0+Zz18eX3JRest8/KoI3wm4ujz976jj179nt6//JQYQEU6LiqaUWbGnzM6LtYbvZoFwj3sKRR3mHYa0wELYJ4H1uMDv/aKPgPEm1yU/DDzPz77jh5//jsqv/vP9du/+Zv67nd/V59/8aWurq90fXMD3DE39tgIZ/w1jmO/dP/wvSfkG1UG8Qjfa9arz19c6tPPX+ny+k7HuUn4gXf/wJ/R13o4n7HRMPUYmdlbj93+PXzsywkd3c+xkvAIbOt2YivmyOC6485ge22ny7iCsLC/3YuOPLhFEQFoBUkhErh/9exrer7fAncyD0So8+fVIJEZMgrm6DJdFBEdrMPMWPhXdI9HEnt5ol95NUGpEqmBOTSU1Gao8qXAk4tRTx9t9Ph87D+OPmYteUb9g2dn+uDZuT58fqYP39voo/fO9bX3L/T19x/pa+891ofPH+v54wt42PcV/xfVWjTUkPU7Ms471jSva3dbr2s73dzuGMcdY7rV1dVW19db3bLm3bFW7TjP3O0m3fDj+NXdpMubSW9ujqyJR936b3DxC/+R9cg+tr3dPF72B+ZoKKENsseaPd9QRh0VfJTA+iGNav1pMq4yJ87ORhl8ufKf5d/QVF9qaBv9wu1/wLoQHWqSw8O8aglthtSjzdD/Vtyjcc1HlEi87HGbiaeJNefA4rlnz9z2Hy8OPXZn4jE8DszLcRhUSrG7tBBrwbxK4qzQXkviy1SSo6wa8hMo1O3jDXqM2Dj03LSMAfYMHVIVPu5Lhg+kzIBNqGTKNtTq3FBpc7SECLUOrSVzPHXkPOPz5pF9cVmIIeRLIcJLLGViKqlxBloAli35b9odsVukEf6bIbFBxEUgc9Uh0LeiQ2Fdsy01iwo2Zefd4L2oSbK9KKaGPM8nj/upBXRoGIrOWAM8bhvKtZZuX0NP62fbh2FUHQfsL3CRogFCjy4LGUsIt6u1kKIA9oM0g5yXue/ZE2OIEjK/OlSVghz0N0PH4QStaSavmThh6v3QFCXss4k1xntBIyb+zPLn9Sfv/rqcfv3p39Uvf/hfajgL5tAg/9hSOTcmflsgODAfZnw51qr3npwz/x7rGx8914984z1982vv6esfPdOH7z/We08v2EvOdH4GD2CDjgNwr2fJ7DqP+KcC9/gEH4YIm4IzcI4NBUApQ/hNfdxKSpDKc6h1+46asXXBtgU7J9aeA/UtZ/Bbzok3dwfm9kGXV3u9udz18oFLVingk0BRZO161TKo1qHXm1IcJXTNfHnV/+3cHT+C7nXNOnLNh9odPtlxWbzD1wfWlyNyFyAYA695QpdoDSlSwYCBsRo3g/xvy56dI2fI3jYjxLF6y/fU1eVBr/w/2Xu91Zevd/r81VZfvNrpzfVRNz6bQrtjHuzJ99iwZx06EBNHYGZMZ+Jtz/y4ZY3zf91yyf7z6upGL97c6suXN/r0ixvyra7ghxnabhfdsbbdXLPWAXe3i3Z3i47wbsgpkcTCqCeM+TiOUis6+N/nPwYjUxVRJVHGZtt+4Ly6xTc74IhvJvwS+KGU7HNkIJ4KUFkrRnxxdnGmcRwECz56534+3Pscztq7YFMJ6Yxz89NHo7zmf/D0XE8uNqx5VeYZEVrwcUMblOPdqC/srZMOxIPXvSN+8SiUOuqMH6ydN+yCvVBbdFfJ4Cw68C13Bs1GWSrzTmJ5NFtFhDILkCqRStcV/JFS6rkJPQe7PkH0+Ecq7CwZStO7H4Fby9qfz14dUGDHvNqhzJZxu2a/eXV55Px0YK+ZdIsv7hjja/acK8bq9e2kl8TIZy93evF6r1dvoGNfuqPfui4uEjEgkteemfmx5/yw77E6yRcNjo8DsiboUEWbsQDohLOtu2PoHlBPOPW0VoWKoDtZa1rb+wA6paALY760WQsMGg7utDBy2VSgnEG4ZnRRRCjtIwN+ighwK4n7W98OjKf5ipQZjF2qYEhJ5yH7txTwxpWikhU+rKVNxEXTEX8fmD8H8iN7+MQgG2bn1hc9EU2/lNeoYag9T/jDSNbIdjRoca/uoS2hDgpoAlsA6xepmtYjO8+kLtb4tR9KMWQFugQsVyTzXxifBRkuG0DzhML9g6Kf7sim4E9myhCdD7qoaUbIwnd9WybUJuIawsCH+zqnEBFd1wj6n2AtF0UUJaPec8pBuzpEP/0pzCAVlon86FCoGwdEyH9EYkrwvn+aaFhBTtSdhdR59UbjGlpKrrYIMqDnWpPN6SXo8IX9ZJu9xy3YutDbXESfBCJCaKUQqb9wyykHs+JdOEGAeQD68sh8PIb3vl7rIUxXBDkyRUId3lLvDz6CEmCMSNbVNI1xdo5D1QGF00BP86aXOssWPe+09I8IZALkkeQpxVcglMZHwEmkRt7IRS71l9sMksh4qcsQQnioBMVYcdTW3q62PrcXdJ+ZQ14vbA/EPLShcMP/9/QRoSzBPEoV1sQsWuVBJ4xeezCYDhLEWe9SUoakLyh1Uhje62V8wrMUz8+NCrmUq16dKBSJQ9I5EJIMejdhH1XYClPQHTFUenfye5mQPDxGP1Tg18w0KIDs3OjcPG+xKyJUOE+UyhokeCMkIvBFVbIfZS3KTDnZXzN7lvfRRi7zAIQf76HB2+uUzzTe0z9lT//85bU+A17zDbNjv4gIRdxDvlMGh6B4B6R3a2s5Ys17m8sGvU2u5gWL4s/cHvXvfP+1vs8H2K9yGLxC+OXNdj1svLrR5+9eGLNZ3bJR7dmoJhbwPZvaloOVD1ANR41D0WZT2IRTlQEbasqHxBHnDaWqspBHpBqTwMF29GLNIn5kIwPJB1fq0dnAR2PhwFB1thkoj3wYjbrggHE2lE5TJBbsWRMb4sSmu+BgO7U1qRv2IDuQKXkgD9DO6OzBrQxWSH1hPfSD31HH40GzD34pDiahEVljSRWCc7AdQ3bbzs+qLs7HDmebCl3Kf9PMeuw4rB67Pg2c7cQrHJ58YbwQDKiln7+90k9tb/WrX/u6vvvsqUZ4nGHbUKtKpmyAbbGujUBDBa2bO7JMBwgfHpmwOw54mKTMooJ/FzavIwc++8G+ev5k1Nf42P7mh4/07Y8e69mzUcMZOpWjDtrrru21Y1M5ssG4D+7DWWIkoVkWzQRtX4BpXJhFDeg5detoMHQat53oRbtI5meg+G983N6BPuZlGRGBG4KNftYNh3//m6ivtzsujA96gz+3jNl8T08+GRi7I/Ycte0XxlPZayqMadlpSi5t4laT7nTk0vi47DioHrWD144YNuzJD4DjssEvGKxaCuNInODkLYfiA/RrW2IteMbHh9OJdoa9m530G3q8FDmGfvpM+jP4/Jc5bP+DXWjutqUiV0jnIeE6mdeMDj/HBdpPHXb6F6r6hLEdWGAKcQipICVOG/FK/DNvjhyAJjr3DRM9ZsZtItYch85ncELPBt4xONl3tIu6hTbaPH+O2HbHXL7iI+mGr4ojvEVK7KklVdDBPsE1WvxyGwC6x+c583ak0tDwwJz2P9x+zSXMNRfGPrAu6GHdC/w20I3MJ5eNa3jTehjM23WP78z6cKTfhK4U1QJq+q++C9HEQXDmgm2SD98H7LIvGnqZd8Vn9lulT6bk7oKFc9ezSM4LeaG9QG9bByq1JmtHUUlyl9nwCvikLpjgNn58aOjQ8Id6cmw0dLU/F48JSs8oaf0ndDOutVDXvyS8AxmpUtTBP1ZJrf9Z4NhLbKYNoMpjy6CIEzQo3gUrRe+gXSktzOvDdNCWi+It8XQHWJdhM+rp06d8ED7W+fk5H3WDShDT6D6zDi4nEHMqkLqOPQyp2L9X/JjxWb8w/ky/8/1P9Fvf+4F+5+NP9eLqqn+wPehufeyvsSrORmkoWjLEMqWGkkHbET9dsx5+fvlSr67e6PruTjsuuPbEo+fDAb3+1Y/9af3ED35NI5eZSwvNfMAuvlCyvuhoOxt8pFUyw4PWkr218Jp53YPn6oE5sOeDquGfkVPaJhbFtMNPW/2di5/Q11/+jl7+7r/Wd3/v9/Tll5/r6upaV9e3umJfvOGj/MCcUxTW7o2ePD7XB+894sL4DPNSe9aJKy6Jv3zxRp989kqXXEj2qZTYLqH7QtzMmpE9ExOTbegwa4Jwzwf3nnl4YB8+4gPT0E0lUxnhItDUmgEbsQ/ztGD/Au4e7Aqq0NEHGuGUCMqnPCLEY7R6iv7W7z16rj/55Sc6J27MC7bwthwzWSBy3hTdu9F1SsYIQbKuM5c2DbsCBcI0KNGwz+0pYUf0mPeaNhIXF8SFLwN8OfD4fNDFpnJxPOj541EPl8XPN/oQ+Oj9M339/XPgkT7C5x9yYfzsySNdnG3gWeFdyJN4Tissnw/6hfHdXlvgFvCFscfxinHpwIHrhgvjfo7hcuaWj/Tru1lXfKRfcjZ64wsd8jsuM/bst0fG3rGEWUJI/6hGGvNHGktoZK3Y8CvEGTDWICYCvYSfpO5vOTW/qNNei86Yj4bNOGo37vS3z/6L3v7+/E398e1fUg31/hnqfSoLhi/lzjeDHgHnZ1Xnw4DsCh1eh711PLL2HBxTxNGes4kvZY7UZ9alZMxqrZx1vqjqKAAAEABJREFURhX49aHy8ErwSJU0FBWvU0BALyDBV2AoqYpiq81BOTXUSl5WgGcBcIcKimcJJTkZdUET+Cb7eFWQbpOCWAtCJXo+z6EjulpvrwUz376pNfW4pI37CS0sKEwnHRkf7+MTualG6zckeiGrSgU5BQYZoSwFPDBU8KnMFGjdJ1woHKEWrIsgJzXm7IIsWhj8AnEtqTP87/PbONZuT4aI/CbPnULfcRg1AAV5wdpFs+4BltAJvkExkQLQR1A0JvXC+C0Y5nnVTEFbrQWfFWXXN1dZrIET4MvLiYPIhKMWHOQ1YsZBjoWZuP2rx/+FfnT7p+X0D579X/Uv3/tv+959tqnsAyO2VI34q5TQsiyyL4/s5SOD+N6jc32db4RvfPRU3/aF8def62sfPtUH7z/R86cXevJowzwc4DFoGAfGt+LXip6FvKBzVR3WcmZRoH9m0B6UgRAWEoD4lqJcS96IlqFQMaAZ8TFpYf32WrNgd8PWGbv3rJ3b/V63nF9uOHdcMXcvr/d6fbVj/d53exTBk7J8Q5ZBpVrfEVyVx5sjGOfOmf1oJ/8P197cHnQJvxvOM1vmkc+NB2QdkTkBDX8H42TdAv2FPonuJVKVc/k4VC4kB51dFA0Y47Z5alzCTrpFxzfo+OrNjsvAnb7g0tiXxc5fXx/48WrmbNO0PwL+H5ExHgfG8sCcPiK77x/IPPB9c4t+V/wg9pr95zX71Ys3N/r8xQ0/XN70C+NLLoc5RuuO9e2GC+NrLilvwbnuf85g2i9q8GZ0+jg+enRBfIxqxO1x2zRPoSZaEz+Bs98n76Xs11sY77kwPrD/zeDohO0ingr+BRi8JHaHTdX5xahKzkDogA325RZ/7oAZP0Kq87HomS+Mn5/rA75hnlwMrFUFnimFiHtZBPowH3l7nnR/INvfM7PXBqXqMOjs7FyFObhQP4BnWtFZKpk6Y95eXGx0vhlVGBu3MfXgGIgJJWNYskBrSOrg3BJSAN4AGtrMjLnLkKpWyXMocqWvGDRgeykFSumAEP/PJHf4ul8Y8+Pk66ujXr456g3j4j3ojrG44Qxwzbf2Ky76v3x90GcvdvqSHxJe8gPI5c1ed4z3ROx5rrbW5LSg/OTYwq8+Q+2Iky372p6gPrAu+i9NRYTGERiKMkPuM9O/rxP4p8GDqgKGyTsMjDdV/IK12LpAYJnNmLhvwa3gl96+YKuhUzBW1g+gnYo7AGHOioiuRwT1VK+LhBpdN+u3sB5Zx+5j6GoJYsGQ+LoAqSzk1ZAqjKUiuyj3nfC548P7n/MJ38/gHG8zvK0lrlDN1GCA1wiUTCm0JhSybxZywlS4nnsI2wxB909AmkrkJswq416AzFSAw1VaGJsZaNBHhNa2MBOarcWCzgbKdpekiFDALyLVU3NDQ06oZJF5WKbCbBo+m9lTJjUriW2MsGjpENDAij6hoJAdTjpHKgDzigTXIWT+vOW1Eak9d7uyaIWU4GOICEkG3qgpUtznRhvA+bEZXS9wEX6BNa3BRfPseLcB5kunHnc9pze546IDtjoHRW+Zur/esghwAc4CDBIIqb/AMyYYJ1EPAx2dd38E/qCe6BSZCvI0RIgMapHg2YU3gRZU5HCgwoOykCxkxI/JHEsGLdAgm7cMCbFzuKjRpQPtFBURstxI59KahzxGK7hM7xC0Qhi9eeJUD61/9BYBkZ8m62SBzg3G3gMsTu1NC/NmIfgbufVvdOpApwUwYdAx0LGW0FCyz6tCPVISjZ1eOOPU1zjbVaGv0LgMme6T2bocET3mS6kqrO1ZB4nOM/N5YfxFe5aizDSaagAUQ29TL4fV7NKts/kbQOCzEylGd9K31VMJLHJ6haLz7gfWvYYOEalSqwp6uCzGOxTUU5WzgPEJTQQ64INlObKWTH3OLvYrPMynmd9JoYm5fM255kt+BP7sxbXuL43f8B2zY++HvSJCuBhwjkTqEW9zKSQgiKUOpzbjDBGhiBUodMn91f0Qyp/6/Fpf57b6H/6Rb+p74yhvTnd8HN2ygd36gET5hgONy96crJgPKn2x5eDiwJkwcMYwkbKE0hqHkIMUkVDAuAI+FYpIuR4iF3VApKB94IC/YQPfDJWNvHDYyH5I2AyFg0vlg6xoKHAJkRoOXhiLEyDRrMzH/CGg2mTVup5soIsHjr4VPa2h8Uc2Un+oG2ZsaZ4E7gzYAgdRwAn1VHiZt/vXkl2XkegulDETWchzB5GMoB8iO/45QfCXLl+pIuOfvveBrgh0kyZ0SX/zqARZLUWZKbp2yFCXW9C5llStpbcnNBHeEINgk45MmCNjcgA8AWDFx2ThID/qvScbDl3nes6F8ZPHg84fheompMR3Mcv/F1GRrI/72pV9KoNwHatAnd7gePB7ewD7SSAbAKGfDrA8PXHK16yT9U5r3W9XDS6L3rhFHi/H15FLiB2HyS2Hnztgx6AeoWGd5RJYmmA4aaE8A0cuiI9aErsK9tVZc1KPI5e1By3tQM9Z6yVcUJcmDkn220w+M2Cwk1Ag8Xng56amhfFz2+oPPaRuGYrb9g7QOd+gz59E9k/HrL83VX3OJPUYpgcU3uZPNzhLiASazomNPzNvVbHvl5aqa4VKyT7mzt2t0cNxOxHPc4/VpoQugM5aJAgjQjLICUkIaYD7OreO65jhI3ReWJDcNlNGvII/llkyJRiHAVZw6m/rIXQJahU/bYbsH0MVukQuovrB2IfiricdQXd7hpo9T3cWiTbrs/qWCijTumSceSEK7NtnbW+sASssEKF6JwirXKREr5KpkqmI6CwgExUFwjOCIngLEqnn/aWgSrNWOuGCeIAI81NPprYvFrhb14bzGkKszz1+rUvWr9P7pVBEdN2KxxgdPb9BaU0QBSUjnFNcH7gSoM2ATBkoO/N49tyE9FmIwQmhEz8K7fmQ2nMRfJwnZYY2ZwMfDSOxNShLVYDDE/Ji0tdA+jXArFBUmMR4ztozD2+5ML68vdGrN1d85Fzy4+Ibvb6+4cL10OncB+1RhTd6ZKYqMkopCsYER8o8GzK9d2znAx/od7rcAne3ury95aN/33/U8dy8Lef69L3v6Ee++C1ZpcZcsj4G6/gA+B5xsA8lvCNcs4ca/RqmLf2wQ0UGX44fdnfa3l7r5vK1Ll99qY9fvtLfezXr38kr3V1d6hZd7Lc9FxR75pzX2ZmFJ1SRYb85L5iTuB856LDnA/r2bqcrLphvuWDecUnHoxm9pVUnx8rMZc7C2MzMe89nj4331v7Bi6E8WlMoMhVhiI7Cs8LBsg8ca4ZGxXFhfG+HMgJ6A2U/D0XQrq8AdQOo3A6jfuPZh/q5V1+wVy2df2/itVL4bZDMKyLIU1KoofACiLijJv+Q6lykMPByLBgcC0NJ9viis03VOfHYYTPovAO4TeECGTgr/JBc5L957Evlx/7BFhp/7G+GwrrzDrAOVdYX3IU+TTNjZrB/J/aOPRcaO8ZkC9zdAxcdOy7pd7Tt+UjfcSbYsY/ugQMXNQc+8I7AhH9nQIxjYG8yHrUE8gFyxArxnFNCIxXDYDxgfUKk/pLswYhg/hXONkOHoRYV4vZ3y2/rlx//13L6sf0f00/Of4K9vGrjdvrTTaUk9UR2Iqv0vCDHbR40j8XUzwQzc3biR5hJB/tiXpAdEoSJ/ok8EGpz6xAoVhQy3hCUBS1oszWpvprcIoXWBGkvu55UOmQqwhAiU2YI9YkPkQf1lBTwb30vRk1yyf6eGIMjk8fQrDvi1o/uhR8EAI8Ldk7kR/IDlyIH8gV7zNP2BLzTEKnMolIK6xFQa/d/tV9LohsAneemSBGhLKHIlMBHhErC40Rf4ZPUg2ao5IR6Pe5ajxPJfdN9AfXUeikoM6Xk6YJZMrmUYA1BLuiiA+5SRChLqrCOBgi3KESKNaPU+bH+WLbnYYcmPWrn+p/v/nd6vP9JXdWP9V9c/B/1u+e/qgHbKmdux+lYirKkIqKP8QwzzxnzGLH3ycWop0/O9fzJhZ4/faSnjy/6j2X9su18ow0XbuMwqGTBikAbyX3NY93/UcTYtanLCezIyF5Wl9rUrD/roft2wDkNJzXOJw8AbmYfm8GLtUb0XQDXj7Qd2Ot2/MCz5cefOy7ctlys7fazjsSSuyzM35k13OCyGjoolFEUgE9UR+LnlnXgljXhjg+yHWvHYV56TIqEm5SpDr7E0knvZt3p2/AfZLQHAF0hBxxb1sPrzB4d9+h1QI7j+4B+hr7+gO+XfOD2gGPaMMF7wZWB7yLWsTLPCcOOTJw9em7R2fvODXvQDReL18Ad33MH1rJm2/1DDOUjcwVXsUbCZ2H/WoQrWzcnGjrDX9D3Pgo8jcEqNKTCxkcIMvbUpiNzbsJ2OKigW94DNJFggTCupArxVFgfBQ6B8Giyv5oNgzQA9x+gORurzsZBdSgyzm0iWa4Vhb0MoOAhYs7QGKcFfeGrUIT7FuQSn7Uq0EGx6m4+ts+irf4RP/JIkcpSIEsl/SOdA+TVgA0DOrkcERJWOMsSKkN2qJQrtOkGBM2OH/zk8dyyz/gvUviHyBti1N/e13x33wC325nzz6S73aJb4uCOuv/ixdXNUaYxfsuF8gFe5mnfiWQtLMp+sT62HjSaNSEanzR5nVwwtqHPPSxQgDr5jh6MuXmlov/peWdsrvdg7vdM6OMHhtbF8WieK4XfbgQg562IkH1SMlTwUZJnppJc8risfR54Mbfu+YkU0Jk2zSfXfhnk1CPQGRB8RDIn22uYMbLr9qDnosW8AcsK6N0VVoKtzMI43IPRcHI/eJjWsUo3mkxxAnfWmiJCPIDzEAV4YBtzrDGH6SgJvEj4Be7EL2/4W1dDQ8AKJmiduvfgFdFfEnmEyy6SCzH0WwhirIPnAqx9M0MFcJ4pbMRnrtM/ImD1+0GRHc8LPvCWU8j1OLXd54p7PLneJqyiI+8GDh/yXs0/vV3XfZc/KL/HQdiLnY9ZrjwbPBf7jXxtAm/CHwbk0cIbRn/A4776iiJmoHdS0BpK+6y89V1K6qaLxMIZZH7ucWudtwUw/ixMKN8fRf+j/l7LfksgFBGSiBlApHbKI0IRAUbkhnjIUe2hLJLJOvTyWzpKnQ7026etOt07CHfeF8lphNLvDjTa7x06Hs8aByXV/gTvRHjiIM9zr4W1FM5e+A7/RYYeICjfgyjTtz8Is4x32HZ0BDQBY7FvQbM43okBuS8ygraI0LvJ1YhQ0CZylrnOlu4PZGuZN7Y8IF041ZvCNeCUN4rmwpxr6GBdI0KZpUPEShdxj2P/iZTZmNZ9Fhbnhc2ncaZZ+jmHIDHfd8CmHdisbznLXN/tdcUPw/7R8Obu0M/2k3lYviREnV7SWtH/ZOr09xRWF0TIf4wMUQRCeaT8az/xod6weV3xK/xrfuW+vZ103EvLxEBwiBBepb/Cg8vhkiqbT+OQ0VhAmrKESrEDQujbN6Ujyu+pOG+21M7G+Aho4WP6YVR2a+8AABAASURBVCxcWKywcXkoPZA4I6ggp8JzpFKBMritdHz2/oHcVCCbs546hETsKJNgxELL7R8PHKCshzcLNFaEFPDwYB3ZcA8MwoGDlg+2Ex8mB+gPbNIdOFDx7d8PmhOL/MygLtAcoZnpI1JBv2HIbovzWtDL/BW0hrIU/VEuDf/c4Va/d36uf/L8Pd3iH3+07vH7ER0avooI+VA0cDgahqKhFhVwAR+7LyRRVcJ7wyHqYjP2j2wj/ev8LQdCH0J2HG4nPp5Esu/s2zM+rh/xkf3ekzN99P4F8EjPn210dp4axlCWEMPTx7PncsJbp4rlPwBNtJzo9dBHCkWEMyP1kIy7r9C8FuEAQ4/BCmsXUPC7LxNbEA/0H7CZaFRjMs3ABOGRtgP8HMOcfzUnMWlAs0bu0FWBKCXHScDDIPpkRPev/TLi6wy4Y6tD1XGymIekyJD9nZnKCHdFBxHnEFOrGbKPa4GOdtaMfiB7RGz8uZj1Ypb+63nQVuofZ+OQxDh8TAuLBYETseBD37f5lekXl51eKPXrbUCulNBlFsqpiJAEuB/2u5/Qs5bUuKkreB4RGz5gnxEfG2KpEH8Lk5bw1ULfRplMMi/A5eYXZdtyDi/DBj7DUJXwt2jHKKMmy+RFttZ6GT0y1G3bYOP5pmgkr3TkkXjxKCDKCGX3Z0oKefx58cAPRWDz0O4yqIc2CrIRDUfbd4gV7ICgzwoRqQr/eyiZikSOQkwz1i51NhmhiKDctOAczxmD56PXC/vXsdBwWrMSIeilkow54935l+xjZD3Mw7SW0UCsoK8kszHPCZ4rXQgGKlGIIwB+JdGXXqFY3+gYLgfVh8cD1vguOAHyAubRZEoMFMmVUKCrZfhgfGD9mtiUJuZQ6wpAA2UCYYiQfbUyWdnYzzO0R9bJ3f6gGz5C7/ilc886c4DPhOyFvr1PhlAfgE8IBk2FbCDmNhAMkYwNMZVVMqEgof/9e8+F9iUXtF+8fqPLmxvdIW9C55k58sWTb+jp3Ut9/fL7WrCVx93ofRpDYqLbBCaxuXRfRhcTgpQOM/NS0CFdLHvsc3e6fP1Kn3/+qT799BP94OOP9cUXX+qfvTnoB3ys/Ydf3+C6UMRbUBTqcIhKLBX54+3NFX65PWjPWg4l7bwjkCodia071nmvzZihLEWZRaLZdvV4Q68jsEBg2zCB5oBOCvyUEb0eQf4ONBMyhJiGT1Yb5Qr4kN72oeSaM8jVkwsd/OoYGPhperk51+txo5+8fg0n41ZYecpsgAZIOulzn1N18QShkiGvk84TWyKCtlA6p14yaU/Wx6IN68251y1y92FiInhWEGfBuAXahJwaTbOOxKDH1LihpoYBcA7UXOVW5BAOPQ4D3zR87D4Te/iRvXxvgM+OH0J2XLQcqHtcIEXHVKlVtY9ZSgpFrFAyNdbkMqN26OsdJAXwfjDWooF2451XlEh00n1q6rwqHTbDStubERzY+o/rP9Cnj/6xnH7q6i/o2+VH5b9150t40R7+6mDCo46i/xFvgP6ibSbujti6xtfSY9PrTqNDIFOkGT5e5xbidoZWzHPh4zQN7Y11yjQz7V4Het18wR85Y0zgj8BE7Bpm1oiFcgfGzOtmRBDH2SECTTMVAQgc9ZRUkCn0nuFtPp4LR3hNjFGvo5v1nNBvhu+RNeFwGrMDP+R0GnQ6oNOxw8LluHTofyOzcVZNzXPpkjIHxnRUHUbOPoOGYaBcVavXJbQJPAAvMiV6VvQt+KsCA3EwEJubkb7QC/0nr6fEzAF9j9OsGX+svlq04N8FvHVe/OMQ47KgBUNvi20ya0iT6RHZcTQLwSrETqlFFXnDOGocrWPp8ykioG30byZVKbShW0HHQGfzML8Zn35r+lH9lav/ver0XJ9ufk1/c/w/6cXwfZUMZQkVeIWkgFZ0si729cJYLEgRjQVdNptB58CIPmVAD3CBbwQ4T3QNdEArHfkR7MDBeb/faz3nHhmLoyb85FhryOJRTyGhwgqy7xfWzFl71v4Ohz0/eOzlcT5OR02M/QwsMLAs+9KdI+4ZyWagQ4PPgn8XLcSNYcK+I/FxuAdfmgIz8UVYCQ4q2FBLKgIfI8NyDPZlpFgLUuNQdLYZ+t+o9j+pM+ALWMt8On/0OxIH3jcXYsB9Z/IDcrZcDl/z0eeLwR2yLTeRNcLz4rziY3iPqQrPiED/pglenR85KvU2y/ff1i3oqpAieCW5QtblyCXzke8X6+R5S6tqhsY6qJaqZNykVGHcHFubTaVcJfrbv77M3nLRfGSeLcRBolMOIdVQwCdKKssAVAleHoeC73wWvfA/OQG/AL+gMO7XTD7jA8NE7higWQN223bnlXJEMkuEL8X4Adhs2x2PM4ZZF6FPdAgluhQggEwpQj0tvGdi+DjNxM8kr3vDOOji0YWGcZQgPtK+5UcFf4Bfs3/7ov3I+FiOAvtqVWBTg7cUSvoM+GsYat+rNszJPgY1FdBkgYb2gn8r+UB7waampj3r1P60x2z5ocBwy+XwjeVSPzBWttM/bNyBv+WS2DR78L5gPhKzE/HTfYlxreEBQKQIaYVQQYeBcRofQIy55H3Dc+AID/Pb7hoXDYsmfCCFBDRAnWdQwqZI+lGGecSa02BSiQIYOTU1Yq5RBBpAaX2CzOAROxU7H8m+rKUQiwM6ly5H8DQlw/zAz3GiUwrnp/4uUzTm1IueiDb9AoMFRzUD+qCdgm/C4jGKUNKDjLfoZOgOxYrOoK+rCzyagVgFIQcl2y3rpOmBroDU+VAOeIvUzAWZjnsyuoJZC24xmxU6b9p6vkBnoA5ts97AcoLG3mGc0MXyEllZsIJcyEZsf+hNjg28iQ4JXgt9KMj62d+llNXfWZSZigBWj9Dr7bOyDd3zMS+3whJ2b2VESAbe+koC2QzdajSjY0MXMsjcH6AvzKjz7g3gXOv4UP9jFNB977ZmLAXTg2/df9R5aEIavAKghEd7HC3Q3gOa0MLbNAAVHhjRvz/GIbmXjQYsw/bTC1opIlTwX8GXwRhEuBPgx+UOekiwoLy+KfTHJPY8zKRIgM4KRYSkUISB0tsm3adVD7+xE9taB1rJpZAAuisiTgCmlyUQgNRz0d5BPQVvnwOsaWdF3QY/lF0HYKUIqDucdADvfmQPT28+kSV+WveaQV4/h1rlNTJLKhKIgCddYcJjd2vpY0uNBykdZ1v7WHrK0i7AdAtz5V7PiIARz6kfpfUBH/g6u7xV5tpg7velNYeUAj7uPCj66eX+oub8BGRQop8LAK2SdUiylO0TMikownhmFco25vXCetw4LzQOAs02kIt5IlIEtCegZAygvn74LHOg354zsu8R/X15YK/03nWvgQQ5cnjLftNpMLuulI0zUEQvrSCpy+ov9RRgIkL5Gx8+0jXcb7mlvrzc683rrW5vJh13sPYtHL/C3xMHG5HBk3LBsBllLaw4EGiDJ2PX2Oh9UGsc2GcObYu6AcgQKYBEcC3Jhpsax0LwAN5cwQ1DEkTJx6Mh2EwSKB0Km7InqHMHWSLT+ihD/huyBuuQ8GeI+KBEBw47/ij0gavrIRLtkdKClyYG68ABwQfZiYPF0cAGvaPf3sCh63DaqGfsnaGfyCf3gRZuqlkebNhwqKromRlwF22hP8sl4J9YDvqlx8/0vfOL7g/rtOXS5cCheGbAG0HvPgN+8IHLk6mUosQnEYGY1YGwFWZzAEguiysH1hGTQz5k3PhvS+2O2ls39BQtJRPdEtqiR+eDnj8909f87z9+cKGnT0adXRRVDhZZ1PW1FMeXx7UjBN4I5++AfWeaBhHzlpb7J+4L5HCjGuihDvdv8zTQGxIeuJzKVLo4cpCy6ZXXJlJF9CHu7P+jcwh8WczvGjpyGJgM7CoTMAOtwKTSyR2BAKhJIRWcONTUGQe6WqsCx1ruzMtjAXs5RaQSH2YEeSgiHmIc8SoZGuDjnCKHiaZvxaJfHJr+zu2sX+XSybqmpIrMsYYsGzYrH8adE5t+mvj44+2g/76N+tiWpgjrQGZ2iChSgBQ+wCzPv4U4pCjzOxuqzoaiEdgMKR9k/bf1RvBZCrKs9wkUEtAAP03wxJgAPdTCB8vQwTw28Cu5yl1YxHAP1O881h9kgAp4VJywqanzsWpDXrDZfA3ilQb4pYFyhHut8hf4GGDVbS8ZdAlXWezIrCjyetyR2wfuCQvliTYi5H6O51qScirRwe0ieVosHJARpXAfTHPZa8NE45HF2uvAjG9ngsAyWl8pJGuaEfAM1QTgO2SiK1rAxPQG24B6eEO9Z6OnTgBZn/8TslaaVAQ8SiGOiip5gXdoTYiTXHlbUGfcRN5fPea8yXeyFUUXCjzuFvCzkjMd/cF98AUGlxz2o9DQdvW+EPMoIjoggR5Yj9L2mf9t2t3uoNu7rbZcBOz5eD/ip8l+MmWIflIWbLLMkLFiWmqQtFHI/ip8TEX1nEuwfhpaqMOOj6o3N7fqF8ZcHG+5LLCvZmJvUupff/NP6I9+75/ofHdDTDT4u7967nlrQKwK8mtJFcbIgElq6DmjL5PB37waQB53W/a8l1wYf6JPPj1dGH/5ha64rP6bn+011tQffYKu0EakIorUoZIPTF0ujLeL/J8UX/Hhd2TtDWRHhCLsWenIJr7lB8gt+wlFZSkdrLX1mRiLCV9OjMvU44KB09o/e3ylIhJ5koIHvsbrlDyOBjFOPPdYcvic6Oki921+AaYzqKeGKgBetEeNd/79iyf6CD9/6/bKrDtlf8GTDhTdR3ALBXpGkL8D6mUpyQvjYJ1djghFrpARygwVYCgpr1e+CNmwbhVw4kDFRo64hTg3NHWvNnHOWHRk75zZhwPdB8bK4+V8YJ0dkFnhQSYDxd63xwG+PtLvQL7nEmsPnx2XxYYj9flhjUjVWlWAzBTqKviTFDKjz1nvIeebqrEmdmiNrZK0JbhCDrAm2wd007vJ9Zopr9sjfaynxzKI92At+rtnf1P7i+/3Lj/65V/Uk3Km7DUc4Dwk8xApggp5fxjEBR4zAXc4wR67MBlPBXpmzxt22n8T82Ih9uyboG8gxNysywLNwmJ1DzPliTPREfzB+Yn/EeYT/pwNxPRCXegQMCtZFOQCQoENQACScCMYIg65C/0m+k3wML9j5z3L9Rn8jJ4TdG7bMdd2zCmf3w60Gee1aN/1ErHRuGRUh4XLYoNaVeagoRoqfq8ahqpaqkqHRBeiCRmoBq1USpHHqJIXxtjns81mVB0GYUKPQ/tvOumwoPvSfdkI3YX1ntMSa8+CXvZnBzMP9TWPVtmmGdwCNJhmJnJTFXnWz3uxc+uQserYaQmDgNZ0pRbiPLtOgrew4Wf3/7b+1M3/Uk6/tvl/62+N/6l2eafE6StA7zL0HJno0rCnaWFcZ2zwWLuv5Z5taj9X+IJs8HxAXhT3T2UpKlnI8R0d7IsDc8r/RMF+t5fhwFjdj5FjU0QgpBL2RqCASOjstgkf7rko5dMjAAAQAElEQVRc2/MD4p494QAcKU/gJq+VxMEC7coiYBHipcAWUSRENeHvA/HjvMcu9HPHERMTwGXtHjiahnP+jL3Rgj2qdAhJlrF47ACPW8C8YrfHw/64OB84Wzt+ElUWZBpmYo+YpY/9tzAH+v5FfUKGY9Z/S/SWS+MdMYyrlYHcsXBGr+o/tlMeWMNAy/IP1s96YhhDrj4eZ0P/fiqMgZxC6van1KA7IutITM74CibIUB+jcagqxHpEcQd53MZxYB6MlOms0IysA+vh9mbH98SROG2KMRXEY6AXhArGPIiDyKoIeCmUJTVuBp0/2qj2+RFa8LthJp/tJfxgnRrlUkIjPAfbOxRVfJuJLxmHibGaAZYt/NqARQt22Ta6Iq11mzKk4FUiVSLE42Z5vCb7AN/tiEVYanO20aPH5+g4KpDj9h1x6UtbfwNvt1Pfr+mmBr8spdMhgSeUJeW1YETPcazasA4MQ0Xv7HKD9oRvsS20m6ZiX8ODx1NM77ig3vkHZGRZ5u3tkfPUxDq1ILvxLbdwxpp1578AZFpi5IgTjtgxs0gwpKwpjFGTeLSmtsrPUGF8KrDZhEbGbBySC/IQasnjcGBs+3mEM8mOb90JH0uhnho8AVGPCJVM+oVg20HgeJx1EIlhXTtR4Fl16jxoNFvAVYNEBQYRoVIKYN+RZ1FECnTvbz09fgaYy4metIeCSge/qLkPqIfHfRwjC3G2aMbzizg8QClhjrKEeg4mJN5oZsW75MZ76bHT3B8wPxy3qgEpjVorZDCICAUMIwKEW8wDQnjaDoN5GAjf3n0hGNGKcWywXgFydZ2R6T5Lm9U4AyzM34W8uQ6RpZSS2BCKiC7zh1+BFcY16BfAeTKIlbg1FHLzKOASHpHReUWQK+gKUKbwlQdWGNhO3N82RYR4OkBAO/afmt3HYD0YDJppM8LtwQswR+tICwgecDwU1idouIcVwxtcW+gJCH7uD1Y6daQZcU2Wu7AGG9pJM7ehiAxr2SXDqTMtskHkvc+J/yqjKWkr4TFwzNLHT4f+kshEYpi1lu+liNQ6yiQRQRkIKcIvfSVFxIq/x8Z9gbyhb9fL+Vrn3R+6PeQR0XlE/HDeSd55xdsyvHGV3ersLZ5SRKz80jmywZ3IKf3BT4Aumaq1amRfGADHYS2VNaAoOy9TGdQTpiEf78Oc96nctDDeHTymLkPoODDOuTtHwAegK/2MAahHhCJTXqcjC3akG4D1Mf1aevfd3vIw+l0il0/yTeT4MEp94M07VxmWqVM5wlwgb1rYaBrzvXl+c/b1XG/GYZvMKOijlV4POT5H5gzdgX1hD/jb0t8urvsM7K7WRafk8gOccH9QFvcy4tRqXV0mjwilN8itNyU2j703Jm8gbCje3BkLCQbJYCbEWKjZhkhyvbLgjwz4ZqgylEws4UHbgKZgbNKPhxoPyDxBX6igTyBANhORu5xsdnUINruis02RL2FH6gOASGWyoAMTm8GhTZrIFy7pBM4bQ0PHCWfuOQj4UObN0bYM6JmRPeD8Yb/4pAatSAsEMxvnAjQGo6uDPiWlWiBg9HyI8sZt3o26/TGxe+84xO45APiAhusEK1pDz1ng//39jYYS+q8unus2uLhjw7csy7CuYRnYOwypStlycZHWxLLfovMz364fzBs6N3Q0TdJhQMENfhrHgYMBE5B64NfG2JmswUPQZYaGoej8vOrxxUb+G8Yfvn+u955v+NW9qIz0KHDlonVhdfY/2dDtBNUar3/DE8Z/haBjjNXbkquBX3SClbPftmXt3jr9fZ/mLv3lghQRsg0FO8I61lnLOKuNk2Iza6E+x6RjO+qA7ydiYwbs55qpdbEq2uCfYUjqqVKS8UmNzmsqkYGLdSQOCB8OcjMH5kWEU5cvklUyjRQ89MnofJ4QX3/uLPXNTdH/gx9cLmNts8GQqJbQgAzHzZG4cXyOxM6/q72ecij4f+2LrjkU7pmDh0PTno8ZLwY7FNlz4HWs2U+oqIo9A2M5oncFEKVAiO0plbEEl2G91vIwVjn+a6FO3wAyV/0b8eHYmluTUQM0AzFZXJGIv6YZBxzQ50ju8ox/Gk6wL+Cigi/cr5ZUoR+PKvZuhsTfK870BwLZ9vhvXO5Y6GYWS0R85UnrnaHM7BARijBIAT7C5RWSekFORd8B31byAi7CsdZw9QoLtoUkSGR60yR14xJanm67ceovGjHuPjbNzbRiMFccfG3/w1yEmC4RIesUET1mjqwxB48p+RGfuT6RT72+8BE064hPJvxq8Bh0TgiDhXoyAv0xhscViea3QCUiel2ke12jl3n5ccW6U97x8f3y6lrf//wLffbylS5vrrXnYtaXyTM2oZ78Ty9c8wOU/y3EL99c6eNXr4FLffr6Up9fXuvV7VY3XB7v0N06R4RKpnr8lcQHqQiE8sx86B+3N9pfvtHx+koL8sSls5ApNkqMkqGh32GZdHfc65KL3Fe313pxeakXb97o+u6OHyAn7bPqX3/j5/QTX/wr4lInYE13DHe4xzlvsMVfxJj/Z0SVPcL/c7t23Oru+o1ev/xMX37xqT777GN9+tknevniC11dvtbd3S1jwppCVP/nXzT9ux881o+894Gev/9NffTNH9O3fvQn9e0f+wngx/WNb/2I3v/w63r05D2NZ48VZWTcG+N6Avxze7fXq1fX+uLFlb58cakvXt7o5ZtbXV7tdMuPhtvd1D8SD8x7wgC/5erHWsgrvixyItTUAZMcgx3Xy5LDg6FbCzQ4pkuGVpAoyslzcMEfng+Gez5u+yoQRZH65+99Xd+5vdT7+AxR+Lt1WS5bJgIZNd4gIkJBDBjc1uVgkPOGTHXll04cCMuIk36pvm4UcvrXUlSxfRwGbTZnlEcFYzEvwUXMIn9w3+E3+86+dfnAOuqLOsdTItweyxD9UIz6zDgc2KP3/kEV8Af7weuPg11dJdkXBmpCDVUYDKwtA2uK4X5tqdbT+J6neh3aAiQ2ZYaGmvKl0jiUXh6gT9rsLPui+15NqEa8LJrQ7ziTAzOQof4D4KNN1a9/879RlJ3q4Ym+/eIvaGGgOz17gm3Ysz8cuYxw2T98z+wlE3YZjs6h73kvL7LsFd6WA3m4fbWFNXvEZkMlLylhjigyXlKB2PqJhHfloaWoAuHAuNWh8FFQNZBXmGaKcQBCa3J/cKY3ZAllEQl9YDajf3Os2Fl88lnX+3XJ/oIQ+iAuJOs4ciniM41h3CRnIKnUpjQU8mydU6Ozfbfg35n1d0GWcQy8POZClsemIbu3QbegS48rcP4begVdA+r7PhGJP1JBbrSQtFDoPOjjsZzY62egwb/3Qw/njXExnct0UfIqmQr8GNGlgIEjelof87BvOrBuNvNBnolM7TGxGoVCwucXD39Vf3j7i27WP3n8t/QrT/6Ozokn/8WBC/KhFJgzgp1PKN1P4eOSrGqJ1JBALfg6tY5l0Nb6+ng8zDoAfT4yp+7n4w1z8469YQt4r9+z3+y5fNztD+o48H0e9rhdiJ8mXLECBcyVfUNRVm2FlYbj80qHf1qHxAPohK4N3d3H/RcKDwADqpqI/x363t7tdH2z5Ue+nV6f/v3yHbp4rI6M0x6aiflYsf1iM+hiM2ocqrIU2a8Ky0zmrfrf0Lzl++mGyz3/YHh5c9Dl9QmuDsg5yBeC/je1kxEea9VYK3M7dTaWfkH85KLqAjgndjd844xD0Thknz+BDq0FPhfWSYSfSqon+6g7g1qGenuYtkGOwf6+cazbiY5dEY+Nj9Ija2WjXLFntG2bQUM1YGMUdXnwsb6mqehQIpTgXN9Aez6O8mXphnzlsdaT78Gppbacee7w4y1r7p2/LZG7OKgYLeeNQWqtKVG84oeBGBuGqjpWLcg6MD+39HffO/ZHlw+Micdwxj4e7GWPErZSwRxKUuCcCpivSAsN03LU4RSDd/x4cUv8+W8S+/y5R84OXc3f+YE5bzl79oYtP4rfQr89HOg/ATMw9bPRnjg5QHNk3fX8drxM9J3gNaPgxFl5Bo7wn4BjLy+ii3xeQi3O1K3vZ5a13y/yd+rNduZMMAFHbYkr98c8KUJZQgXIIlfFkCvBl0zmZtIGpLH4hIlimTOyrQ/HKs1LaAGco7Ysz3IxRVq5ST1XTxEhHsqhRqGFqIcSeRmJ7Oz1CBoEjaSuK2WdIMg7QBMRK1pr8vgvxMCySM4bvakSf7TfF8j7D5jOQbux9yO+bdfM+jxhzIQRk3PibCJOlnkxNxVkDjW1cYyxT9Qh8VUoTn6ihB2hkrZFpK4F+iwdmgcKozKgzFAaim2nLlkd6OiDfg0AowXJtmem74JxDV0XA+1Q0rp2NP0KOIA2QW8vvgXooHZdtN/TUpR50mQCRaB7AuiYhgxlKSuAz0hF1g5y8BiiKIAWXssCG6w5gK0Pcqw7Oi3kHfimRrCg4umEa5m3rFTP/Vph5YPFtDV49DpNjqMWIfHIyWUqESAMhRy9RTkQc2/nO0UJks7DBUMDIRKyHnSh6nKXS2eezgqN3NLLvUDXd9vMguHSTMFjKfhHQKSvpohwixJdDUEeYZzpwq/uJ9is5f62JAq9mRdV3iB4TEid0sNjXa3/O4iu9z2pc+tqmhWg7DzM1WAV4AKOt90BwdsnIhSRErlOCVJKUMPcPD32s+fT/Rie8J0Z5Z6jVdDLbNKvXlllL8RQP79xZlmAGT7mad50o5fUyftLPSGdfNUELpSliFBkKEsqHcMibjHevETZOI+Be/nc1pDz0Lf3KyrsXaVW+g8yH9OHRO8AnEu9oN+fbOo9v1V3tARpOc1zgy4R6AaIWFAYYUheRQoj1FPvfzI+ItT1iFS4FX/Zp418BeRg50OZfgtyDTM0O/bz69sd38l3wK1evr7TK74v/V/N7PlGeNffC3wW/HIPjbrBvGDFOtAQ3bR0/NLLiMNse7Up7/iVc8th5+CPVTYXNzZeE8ue/4Kx7Oi0sSl4sMktdJYGJvU5m7z/E8nzzaAzyoOdhCFB/wHjN6VqpG+BR4SUOMNtSTsoFRDOrQp7rJaAAFzUkBf2zVlywE0OVilfPA1FKhX5uWjhmnjiMnDPYWCi3LgMEB8HjcvjmaD0Ru5Dwc3dgY1xQmLoDD1Lpmbs3HLAPbLJILHr4XxC9xnwqFXsG9BjM4bOgWDlmtiM9gzOgsNtjx1x4ATgX6dv8KF57tms/HG2QcO/fPNKP+CD91fOn0rDoIjgwNA02ZEhOWCHmthWgaKCTPtnQX8PIGK6z2HZD7sTTjLMTN4ZHpNzRrmyCT5+tNGzJ2dcBo98MA34qXSbUU8z/RYDjo5IlSzyf0b33tNzfeOjx/roo3M9flZVzhb54rX7MWyd/uAEH5i/bbPP3tZ6CVMFi17+yut+YXcrBO66gplCCc5NKzTEtO4DzAUVqpmq+KwMizROwAGdjyrnR2k4EglH7Rmn43zQwbEB+AuoEmybWnQ2VG2Ig7FWjeaTBy0VigAAEABJREFUEmiNQ8r1iuLWZyJGdhx07zjA+WB1xNddw1j94vHppkCvKDqD318cmn5A/o9jUDsb5b/hOyCXLkoC3TrUEtjTuKCb9JyLtP/teNBvbhf90u2i1xyMb/mwuvUhmw+YO+fg7rZHbTnkOl4bypnXwOHn/HzQODJuyBApI5CTHSIsNRQRGtBpM660FZsTHUpCS1sCOFmOJ8eISNbRMoKGBcfPHMq8PnjxOXCIPxCQE/5wH1aULqOUVK1FNaPX5bikfFZT50PpB7eJgN51u466Yl7eYat5RYQeEk6OiG5DoX8AmSlD9NxtgQyJJvAhy/bcKTWwNZXY51Fy3FvmjK4LslNSpc06oZaCOtNaiAOf6A8UwHKMxH7727xMK5Lr5jXhk5l5amjYyrDQKgVKJf0DQKz2fChsH0DaMQ8PwIRfj/jRH6d7f8x0mJnns2b4RcILof2wDC1Bgxo4x4IMksJ/IiRkUjSCrAG9+C5aPZm2iI+5vT5//Vq/8f3v63c//UxfvHqlGy5J93wY+W9YH5Hnj6o3t3f64vJK33vxWr/96Zf67c9f6Lsv3ugHr6/04uZOV1wo7zikOw5s81ALY1EUaUhFhPxn4sNr60vfLz/X9uULHZHXri5xxlbBXBX2ONas44LtO75urqe9Xt3e6NNXL/XJyy/15voaXx60oNuXFx/pYn+tD68+0cymMfGBOgMLE9IwN7HmLR18cDAkG/rIHnHO/rEcbnT5+nN9/IPf0ycff08ff/x9Lo0/1evXL7ksvuEjbpUTWXWVj/TfHZ7q//Bjo7797e/oR3/yZ/WTP/sn9Id/9uf0Uz/7R/WHfuqP6Ee+8+P62je+pafP3lMdzviobPLYTozvgXi/vr7Tly/f6OPPXuj7n77S9z7Gpk/f6MWrW93c7JF51B0fjGxJ7Br4rRT4sIYPAD5NYqlhm2NmJo7tg4aNHU4x2qi0pdmV+FxKYqIQ647zSs5QED+L7F9D54Ov6QKHkEwAzx5vksDI6cBY/tazD/RvvXpBfx5ounx3pCdiVyRl0SsC/aNQi+7/iT12Zq4szJUF3a2nkBtQpAFBBdklkzUile6vUMnK2rbRxbn/8+EzRY6ap6LdvhGrR11d71e42emGw5L/s/cj8evLvUCWNfDFse1pyD0yDlsusm7Zp29ZT+9w9oG1rGFHsa8ilMhNCdkSSxZricSyyd685gPrSzWUoD2BUKUvjyLiAZL2WlNnMNmwTo/08ViYrjHC9r39YN/ZJ0d85LPKrq+HM2vAgg6p882gJxcbHR+91md/6O/L6dndT+g7d39GPbbY3HfYYbA9Wy43dti5J+4mJsER8Jlmmhl37MQN6gC+9cLCCDR5fywFm2vh7JDYGzrjzGPdz9B9gz0j9gzAWBLdQkmetlkhp4hQLUWbs0FnZ6POzgHyYSjKDAlJ9wCpkv72kcH+ihScrA9wio/K4pwd35jn6ro3qBLigf7W7/w89fjxIP/XUk+fjrp4VHR+HughMX1Ua1OpQnrrMBMbE4foib13Zs2dpyO/MUwdGuvOgl8M9s88TTpy3jtCu7BOBWOXrCFiLWnUrVBKqggqCCmZigjkSDODO8FrsjwDc8A8Bd7g8gKfTgyPiFDSv5RUJacq3IBeCzDLuk7o2vVBp9n8GFf3D/Syh4OK+1UV/eXL/5We3f2MjvVK/5+P/lP99tN/qotx0BPG5dnFGReVI/GbEnHRAPfLmrJvea+Xg5Eaa9UGGGtRKZ5VYm2bmYcH7TiT+Gxydzfp+nqnN1e3enV5K/+77f3SmAviHb7b4e8t+R3xeXu30x37xhbYsS8caJuxY0GHRlw6x22S0CIK/gTsD0Do0yK09DzVogJFcr2F7Fr3hZ2cNyOaOt7FiYYta8Al68UrLopf8VH15ZsbfjDdyfPv4HnI/LnDrj1zy+PwjPnX/bUZtcH+RKeGbkwx3R0W9sCjXrMWveJy+OWbg1693vPBttPLV3u9eoNP3ux1eXnQgfW9tKJHw0ZPzwY9fzTovacneL7RsyejLs6qBuabYWTe2OdUPT0xAo8wjzyfKjFiAyd0XawIviuKPma6txecx9V1PCN3EQF15MfYLT++LsRvYbzPz8+0Gc80DqMyq7lIcyAz0aXq/GzUWAd+LEole62/5y42Gz0+P9ejs3OdUV7n+5nOL86V8GEZ05ubo/w/DL1kvb3C53vm0mJlElPQ0eMsBiUzVUtVJTYHwzBoQYst/r/h2/SGtfqW/I7L0z3+PtIH0+AUUgS04ntK8pmlKVSzqDBOEW5v8l43YeuR+Lv1/3fh5oZxudLl3Va3nK+3XPBu8aHPZV43D5SPxMmOveSaWH1zfatrfhzvMcG8c5zcOo6J31vi5A79dgZ4eYyP6Nhzxntvnfl+2O0WzgToySUurNHJumW3gSHRMjXZtlto+988Zz7d0nfH/jQzJyJChbEahtTIfuLxLykRDtgq1YLdIAp5Ao25MMFz539yAtiyZ+4OTYQ3spMBSOawmL8LP3jM7KvNQ6E1hSLeggL6CHQVYLyUjJkhUCAiRAdJ5D8EcapHuPQWRFqAmYGcmagT47OwRi6Umx3SaPw3PGG8++HIIwYdiZMVJnldPzInZvjNrK2tNdkfZ5tCHFdtNlUjPrS/UN2cuoYZqZoFf6aNxEf4A11WfdpKg82lJP4uqqUoqcsJvduJdkGvBZkN/IK3ZmDCngldZiK1t7kRPBMMWQtAUNAuzQr2lvSe10HUDcFLPdmeZhldXut6ys0YE5Fdf9uSgX5RVXJQllGljuSDFAXJhpRE/AWgQDMAvWDdea56wh/blr4nTlrmI9veTJxYZ4jp1bCtYa+cw1ku9xz2kDTKi9vAm3fjZRwiLV49j+h5YIOAKKEoCYSUWlPnhauoEdrqAO19/4ig5fRA65IxBle7TCPvwcj7MnnnB7HRWMfeLaBpHU8IeAJhEX5TOT3ddsoRoSQeMlMRKE09RIIhpq8F3n6Mp1nOXTd0PvYN9LqH3sDLdbK3Dwge05m34feVO/Eqwe3dDvM3GOH+DzSmC0WEeJnVCtA1Sgux1phrhoXcdUMfS9MAHhnbAAclfFYQqREli2b6zZxX+jxlfh5YW2fm7cLa5nnSWUC9Pg2pJwWZB7BDrejAS1mKSiGua5XrPb6wKyJUwZVM1GnInBm/RV1PCdKiyt40AJ4PxbSlom8qMgDTSAqdUqgRGA2E4YQER6k1v9ATUfhn6fNkpiL1OIBvREoRJ3C2lntPv+htn8lodC70SSAoi9TbkNOYP+bfuhzbY8BHtC0n2LNPvOEH8M9fXuvTL6/08Rdv9MkXV5zH7rRnM7bvvc4aFvN7F/Ddcg/GI8fjtXjMTviGHB7sa0pvUrd3MweaWQ0C7JAzagw2lmF3llREgG9sNHZMUwV3NlSdj4Mu2OTPyOvJWMZZJZODZul06QEJwaOJ9eAdCHBhkZ33InSCIPiVfdikNmPpC71/eT8DNxIjNZsiZy0x68ifPReDRy6OW9IbaFq0MIAOzi0fU9ds5luClF7wG1TQe8IZO9pmNhxEqqCf84UAnjE+QiroMSBzYxipp9hwFzb+ueeiTjxRn3TD5dctsOWC8cDl0I9w2fEfXL/Wrz56pu+eXbBJFY0lFfyZLYPNXCRvXPeHgA3GDcgMvNEnJwOHKixcIvibOG9pcl90XzjUWHfzWhjJcSj9w/IJF8YXHHDtt0xvBin2TjFXRTd54BPjBg4fZ2eD3nt2pm997ZG+9uGFHj+tKuezwhexZbEWHURqwPoEmYHs9ATyjTGcUL8ve7fNvH4fwKN3ghD1ZPCG2tDAeOttX0SwKJQij4v/9pAviMWFa2wOyrOjNEyactJ+OujABudL46MvjImJSr9NHbQZBj7kK7FQemyWFLkYn9AZ8ZYgmkIHxsgHNh9a7zgMHvG5kG9oVqpD8A794SL92TLrnw6jvuQAfX4+6hHjcL4ZVGuBRspADq/KGFeM+fk86hfKpP/L60n/4+2kLRfDW+TcklveLbG0ZSG4JU5v7/Z8ZB34eJ3FnFbCZ6yVuTFo3BQlPEWKCOSkSiZqIlBS8Mc6nKHLyBwdhirP05KpzEJraiGQe5xgs+kL/AwiLcThhO0HwAuTc9cdi8vS5LHpfeA3suCVUpT0owU98OlQdM5BLdHN8brngG4bL7HpFnt9oUQTegS9ouemLSBLJmsFOBgGUELwlNyeGYoIOS80DDU0OAcqtCL5sDaj/4zTnAe4MZMPv9QQqSLJpHRRoVIoFDoPAGS0Sg0be4yHFI5HYtW8HoDJtSADSqGOklfQOSL6nNuzHmz5eNjxIbGjzDcHa2jrc/mALw5M7D1+2PPh7I+qA2sSoyyhGCy0ymRtwwYhewV0IQh7e0hdZuj3JaMMYnw7UIkM7fh4+uzVa/3G976v7372qb7g8vhme6u3//xD0x1r5ms+lD57fa3v9wvjL/Q7n3Jh/PK1fvDmWl9wCXrJh9OOjX9Gr8Bmj32HSAWgrqA0HXbackF88+UX2r14ofn1Ky3UGx9wgf3B/BT22IAJf++YuzfHnV7eXOtTaD958aX6hTHOs98X1ver4bH+yKf/Q3fHzIf4CqkZW73Wmc9MYWF8GvTBoXzMWRd1UfOF8avPuSz+PS6Lvwv4wviTfmG8vbvRhH8W9IiozK9H+v74df1y/VH91Q9H/ZgvjH/mj+sP/8zP6ad/hgvjn/4j+tHvcGH89W/pybP3Vfn4PjJXjlNjDVnYH2Zdcbn+5Ys3+uTTl/rBJy/13R+80Mefv+4XxtdcGN/ygbjlA5Ew0MRHeSZzdABKUWXNSnxr99ieGb0WYsHzbgV117l9YRx4utsL41zwf5bosU1VplyI1c6DfIGXedDw+x66wic63KLDZxeP9KdefKJCfFoOXWVZ7t/QwLmZZBal9UUh6zvh/xno40DekOuOnlPWqfCqHVJelxLBSFWBzzhuuIR4pHE8R4+BOZPa8eF7g78u8dsVl8W+OL653bN+sj5yQTUzj/i6UUWnRMHAVwsyD8TpHWeBG/Zp51suIYxbMKRkonMoQ8gRsoUuoaGuMI7SyDnA9Yo/na+Qct023PcNCiWTvqXvMZuhUE7ZxvDBCJ0W9LEP7TfPHeux42C3IwBcnojbhM/5WNnXR2SnXr//G3r9zX8opz+0+7P6aP+T2rM/eM/wJcaWy4st9u+5BJ1YV8zD47yu1cJ3EmxxTZPlz3wINnxDzSxleeOQfQ/ccCnhi4kRm0d8sAFG7B7RaSjZ19nicaIeIqoY64yiAVs3m1E+W5z1fAOudt5QmbJD8La8WotKTcFSkSDdYN8QJ2JNML7YZzTZXwwVpWCcUpV+m7Ho4rzo8aMqXxY/fTJQLsgPEToaxgZ/QYuV8FmAGd5HfHTAVzNrz8LG1/DFwhqx0IaDEL3IMep6v6jlA6fR5o/5QlzhQM5UMxl0KF5rRUYqmK8RYQpZ3xmHGybkzKw/lhHYJYh6ogIAABAASURBVPzu9ka7x0CkNGSqwKNkYiMI6Jr1Ys75MsRwQPc95xvbsfZtPiqZuMfu+8cP9Re+/I9VDx/p+tFv6x/+yP9NV0+/J8fSxVi56Bv09NFIPmrEh9bBCodCJVMFe5I1NKkP1DeM0WbEvlKVHhBJE/rsiTdflG2Zi55PV8zHN5d3es2F8SUfLzdctt1xdnF8HrB/z9q9Zb+4BX+73emO8pb2I/vM7DFncD0XZvIFwCpFoBU6ZKANuZ2yUDYoGIks6jk40zO18LvWOG/q5QaSB68Ha2uT9bnicvs1ur5E1xevbvSGdcT447T0OXWHXgfmYs2iZ1yMPnt0pkfE84AvEj2aggvKhFfTFWe3V9cHvbrc6xWXwy99YcxF8YvXOy6Pd3oD7ho4bhfWpKJH46gnZxv1C+PHo957Our9Z6OePq664CxXSzBnAObcQHyXgu3IE+CxGWr2tURYNLPWzaxrNjh1SoQkoeYQA6jg2x63aa0nHdnbtuy7jp9ai87PN8yVUZVzcc2q5E/zhTH5MFTaR9aE2nVn+9QY6DlsuCw+0wV2nJ2NzLeNzs7PoD1XlkF7+r++mfqF8RUXxjf4c8ea5Jh3sDbrTlw3Bx7+LENRrVWWV5FpTU1/y1n4ln3RZ3CPz449tcdHk1qEgr6ECuY3xhZbQ7K/KnYlfuyy2ky8TozrgTP0TpdcAL+6vNEVMXrLmtsvi9FtD+898/GAv47otiUur4lTXxg7lrf8uLFjHbhj3bgl9m+I31suje+4DHcc7/ezjpzxDsCR897+HrgsdtuBfYvhQldhfXT9WwvN2DLx2tHvhgtj72037E137FV71vcZfSJDxePO+uyYqDWE6YqQkpft9dpbMqlLgifLhPbI3lkPLo1RHz/QhEzLZUpqx0XyHnAINaU6w9CanMM7ImGHvsaCC2SULCppWYZQnNrUS64FpaAaighJoYiQdaUgJ1Rkfi7oNHMeZozw/YKtPPKcRSjKiiFssvQV1JPjyGvpzJo8YciEsUfWl8MJJgzyuttgYl+dMa/OzytxnBr5IbR0/wX8zTvQK7GnKJEkkuWvMhY1FEJ1ZYYqdhtKYZ5E9v7W2TQdWK/pwfhKHONW+4glj+FMoJqneSPi9CwS8ek9J+ibWtBgEaK+AhHoSo8GTYPGsrrcBpIeiV7WLzPpF0rX0TEA67pCUaRPRQWvAFEkkbekLnNF39bLrTXK8wrsj8sJGrYIf4j2TsirdZ2syAlOmWkadDwUQfZ+CzKbEAmEFAbpPg8MD2wQuSGC9pWBEOVnBaOB3s+0wVgIBGIQpj8oIfX3o6Hn6Xjn1o5hksfJe9FE5V58RCAhJHJeWlNT8CeRX0pRorshInvz2hfJDfUBI939AYw4AVSoTvTQiYcOa8PqQzq/g1xxkFjhPp+hhQQGPC5IIafQgg2GtQ9SaOZxo3SvCHpLJ50FX2SZpvdh3OYOs9Z8kf3TiBiEmZoMavoEtYRnFniRywjw7ndknhoO9z96E1MTfO9188CGX/CAGyW/qQR5ZxeKCCVxm7WqAIGf28k+GsAVWTYimVLEr/lTgYOiFNU6qHIwrOx1hXIm9NieIcUPgfsYUEROvdwrrb/7q/NuWpgXjfULz6HGyjMCa06gSAk5Uqin3q+X+itQINmzSkn6Q0O7+cNZwj4crIYthuWUN/D3sGPde8OZ5lNfGL+40iefX3Jh/Eav39yxxh/7uC3Q/4GArD6ezOOHdnDzid7yLUfgHA85s5H5AtLjj6pKlMdUNQ5PCwfDxmYWEINW5TVgVCmhCKg8mLQJYSKnWYWXDa/Q1JJyThFH2OW4ANrFRkPvPvewGP8ApmtiLmjtJSGQx3JTJYpqJpd8hQ2g9gtA/w3Pc4KglirR3iLJqsahquMkTWwwRzYTwwG7ZsACSgZ0qbNN5SOvdjkT9pvOh8gjh4mJgLDjUB2V0Y3JahMUEqooIsBLPzPv9QvHrf7+4+f6mEOU2xDdn4hQICtwSARlsOa5yprQb/H4CGaoFfKgTcg+oMueoJgZDwupbHgDMFbhA5M3LaeghXW3YaQxEc4VsGzmRAB06D5Y1G3rvlgQ1zjsVT1/70xPObw+ely0OQ9VNtdIKbQmB4xhra1vj8+Cts6NMS2mSX4ZpFPrPQUIP44dcpNYhtyRes8pB8hSiqKkshYVYNikrJdhOJPK0JSlKfihQPyAIAdxHxTxQYeNHOIOHPxXOOrAIdAf1Afsnjgk2pZkPEqmCo4rlGtN4iU1OgdKEbErbJAmxsFxsODQBX8O0P8FxuAxY/FLw7lej6NyKOgUilCHpBARHrbev3Iw/I/qrE2T/v71olfMvyNjMhP7ItWS9FvpCTkER69HemMPTdCghibsnIgNx3BDFys4E5wznY4QTMTKscPEWE/YPqsfpGiboTcspkeu8wV+oOUc1bq+DaauizwYrwypA68EIkIoR2uTefigbfnmDTt4NNogkYjT0NlYgMS3hUsH7AS/AEd0nt2B8j3fiJB5651kvaxj1wc8KghPyfaveClSSqAwngO+LBAFVCH3alqwdwZaB5A85mvxC69mn8DM9O47EAO1FFWYGjJCCT/nbi8lkQcGPGjmWpNjZIef98TJ3mPA+HqMJ+aoc8ffrsfixIfMrAPtS5fZlOhd4ek4HIbUgM82wBnz+R5sV2ZYnNZkC9bSu2/MoRoyIW8cgLcgtSzrYt2udzu9vL7Rp1wgv7i80uXNLT+Abfs/AXHNhbE/lu74QNqj79G+8Vihq0iZKfun4B/Pz8yCKGSswkRFb1NT97kPDHy0znx8CV4Fb1b5rf5xABF6CoA+Fs3AROxNmiGf1fDhz3z2L1S45PkHP/6LfLgH/m58dAD4+whM+H5hjgt9N7XoCesww6ib6yv94Ac/0Oeff86H/Gtt7251wP6JC5iFAwzMLVi1Vl1cPNaz9z7UB1/7hr72jW/qe9/4Y/qAy6kf3xz15NG5zs/OtdmMOj8/1/Pnz6H5ut774H1dPHqsyEGJLxL/BABC9sWC3zwnvQ4x5PK6tjm/0ObsTIMPMVF6P9M3Onj8ZvrwyCkiwFIKgKcB69OYZwAdFpdoaFAaqKrHNW0r7fp2W6NoIJPpes6LEeStzkGkoPTpxRNdlaqf4IdQ29HgZ73u+4fp0I+MJxRhSPHurLsOLjGWhK4M0SmlpOKYH4aiEdgAQy0qmVLnEIpIZSkaapXnwQU/eHY4H+R9u8JD6CTmtc8rtsFrVkgyl4I+tWSfx0lZTtB3O4gTUQ4Iawl1GKRhiBVY3wegFqnQt2RAk30No4jv2snHFLXCAs+Zud+I8QBXSyjp23Da7DYCwOuE1+kDH7w7LiL27PHel72G3rFvveZHtS+utvr8cqvPuOD6J4//n7p69D/I6eenv66L9p7VZl6IObDogDyvLQcO5xP8bVvBZ+NQ8athVKlF6nqIfo19ssGjqaDf5iyJxew2Zzb0bQrGDNdgVBMvYAEEXrSHSqZqTfJQBAC9n07LWDQ+iBtzdma+LuQuL8YBvQ6NOsCfvLGHG4xDO9g02FkmOe0TvrN9M36lR5fp8t6XUsDEnkiHrltFt8HjBhy4rTHY5ws8GkbN1ocfpxZ0a85ZAxZwlo0p8BaATVQsiy5oJ1JIPAn/it9qKRpr4cfoKsfmUBL5qI4ijfFurEkza9KMzpbv8W/oQJMiAtpUgUdmKHSfgnJItAcyshTKKQmcnEKRqQiPkHr8ffvmD+uPff4fKpZRnzz/Ff1/v/E3dDu8kikglccU8jWGQ3J5fVFWKCLUE8YyPJrxpf8phYlzlM883f4lhOqyn4/YMxNnC9Dw20LDYqMA0xpC659EgZKlz5uKnMTWAgSQkcoEAnuohwFFIOPNuOPHBWathTrAE5f2+J2QhRpyO0Wt8hc1Kh7jB0A32CjhPZzWEI+V15BxQG5IPhcsjLAlCrosoVJDQy09xkdy92+WD/+jAUUmxrbrQdl6BO0lxfpQNAxF42bQAFTKCY/KOdb7+kh+dla5bB1Ux6oFmXuM2XImvOOi744L0wO8zVNO4dc61h6PI22OqXsbbV8gO3Gcc/lmRqmMVMmiIJcCH2Flw8oOUqVtHEf2sw16AuOgMgBZlUCtA22DLs7HnldsKMRjZiqjwDElxsa+PzLP7riQvuIccX17p9u7LRe1e2CnO9azB+Cy1RetB84VE3G241x8zeXy5fWe88dxPRexhx8M2HmEZsa/uEdCp1I36HquYTxTKbXrQYMYElkPj79sn5ruk/1oHhP8Jnj1HH2PrJd7ziNehyfWUMvAO0osqyVVgIq9ttu+NT9YY/PK2/6f4Xnkm2LikveAzj5rHx/Ki/qcp+O9ftZjhglLmtWEF439CaT2wjuvBk3DLnERArAc9nB2Do8ZpubX7XavVS1K0aExNkZBBh/6g+1l+nf5s9TMEJ90dxE/kKjbBX6BaGnIB3hoWvnSq9OA6I+7fQW6Jabtzf1lnubRUMD6LvBugOVGBPEmRcQDKDwKhpBT78ur94UHRXSgJaL3ySRPUVZPpjsyNh6Pdbyx495OaE0YQZ+Qgnom4w1khBKcSA0hzX5gjZuBBTCu0xMXAX3nA63tuPcL3VwEFQraor8p8ESHUMQKVLHDo9S7UI0VTu1dVhZlpAJ5EUFfASEpFCd8mgYIlH+g7fQpKaQTWJJBpPvckm1XQ2PQX32Qp95Xb9OpY/M4dP/Q82R05+Oywe3kPCfOsXKKt6xk/tQJ1RXpskuWcQ+unwBJanFqgPbUXRQB41fCtR7gVkhKCTGPIsABK6Xf5movACjbbei6a517sO2hSo65WqBZQHQ6yvZDjw/2Q8cdZDANWV7JU1yRZ4IzIDuBkBT80X0yL3cmD3AGN0NKTYoA00FfSWsXbKCA2sSTm0+0Ipetd248AB1viZynF+9ftskMjHfZ4Po9uI6kXnV/9+t1Kg2fmKnrxq+wysWk1W8ouLDQ9nWL+djXMOMA9+196BKBzoZMJet+OLYjafZ9yEppOQ3G9rmhIb9RN5gCNgr/sc/o6TIZTZRsoCvv5vdl8L3oFwBLrDMSiVQ6f3K4SOZtvUKk/iKn09qDMs89WsGfVHSbiiKomxQS2PFGNQKs3UOPp4m1f1LrZfZv1iCfuxZ8uMLc2yb2snU/m7Tje8Lf7n2fZZ9bfdPWMetSkENu0ZZLC9ryBtHwoQmprTi/wefCYmpgFLviJVHeGwmbH7dSYqeT/6ZOgXHFsFqSA6egvRe2yIYFAjyEhf61hExXXQbwC/RN0YUuiFro004MUIm+CydUTz5voh0kEUdcEwRHuKAnCDik+BNFQ1b5IHfmy5Sh6JxDzhmHnCEHRVSJwKq1agTnjd4MjmzgRw4EB2z25uEgNdcSqZGF/3ysHPoL/cUFxMJF2wrebGb6MDayY3EPNlhv9w5lCZ3zgfXn21Y/tRz194bH2pYEr87LhkLdywXakrRhB63yIJr/noPTzKHIeioSOSGLqbv7AAAQAElEQVTr583Oerv9iO5ikRzgMdTQcPqgtXdm2hxANHUbhlqUyPH8M1vzmjDAh/wjH0b9V1mC6MjHqhB6zsfi+++fcUmy0aMng84uksNYyvqqJ8YLul7sL0t1T8BN920RtIbu/1Dpj0nsA+vfEbweONCHR3SCC5RUIkPWv9iOih5DatiEfFl8dk4+SrU0ZVkU+N6bR4tFaMMT8kJ0wD5/SO598GbsD/j4wMfPno9x+7IxmJbh8bOdhorc0bKAEWcONZXgTOsPhImg9GXtByH9WS6pv49+/3xzIZyuOlRV6ua52iYFdO5PEOubxPi/l0f9E3T4R9tFewZnZkw8djN8IcXfRRkpJ8cG3lBkyrimEGEohpr4bPJYziAW+prWuevmN5kvMNHe/cDi4fzIgmNZM20rNC34ofdvIu5OgAIdz9wErUC5xA8G+8mQVhM8sxm9mmYUs1z3s72w7czsi4ofPb8uxkGbMXXvV9Me0BF1ZCGJjAAEX72bUIJn1e+Ej1iJPDYNXxptlMezlkBGMB6pYn4wbESX7ZztL5hZP4OZ9v7w6O0s1OYzlGRYi0Z0d7lQL/CyfglBiVTNlT9FCRmeawf426YDHw5HfHIAPFZHfH9gQd8Rl7s9H0XkvrQ92n4UgWXXtWZoKAX9S5e/YV3ypZjXus0IfiidLiQkdhffv+QDF6ZRF8meFzT3lKCZIpgpx/CEnTe7vV5dX3Nh/EbvXhjfcFl8xQffzXbXN54DNtlvXkfsr0TZWlJlqKroWjKV+DxSX0mQIX9FWYuZjc7/46IjH2iNQS90qEBC5Xbz9l5izRtrnYo0G9T0ZH+pP/nJr+hqfKJf/dbPaxejrNMRpx/Rr+eUJ/w94/vA0E2tenqx0QCv66tLfe/7/tvEn+nyzRvtdnc6HvZaGBPhC8u2prUOunj8RM8/+EgffPQNffTNb+nDb/+ofvcP/aL+1Of/VB+2G224sKwD+8XZRs+eP9PXvv41ffDBB7rgojn9AZtV2SGVOCEiJQVi2FOIA1RTraPOLy7gdaZhGFVqgbZAFqiSMs2CXg0QCTaKsJdoxx+MJtg+2tA3MIaF/G0LYSWm8AMOBlo50LWXoIUFjxEPYAmuODe9+fzg/ImeHrZ6f3unBeU87x4YQ8QDx1CEIcltSyIgHugDpoQKbRRcIcsMYig1YP84FI34daiJL9a+Js5MYj5pKzrnkuURF8WPzsf+NyXPN5W+psUKK4pS0UE9RQR9o9OYb0FeCLUgtx0z/rXnQItQVvXeahjoA4xDdpz7dRr4VQpDSXS0JJ3sE4m6+RLbE3G1EO+JLhX9LdPr3ew2YCYOvD7s2Zf63w5mjT7SZyaW71gfXt3s9dmbO/my+BPyL693+q/q39A8vFBto/7U4a93eQsDPMHrwHpyoL/hSF3IHTI11sI6MmgcB3xQFPyxzbPH0LaTV+au15bzs6IRm2uRfOFuvzRoFsD8unvh6zZcoKRfrVWlJvTYTpsgaujUnGO/7VzIzcM4Ia8Bri/4YYFO7I2t93H8Ar1s6Yss12A6rx8H1ssJfXCzEKojZ9Vt/1t5k3xhYxXQhrEMDeg3MpZHzjkGj8lqN7ytE3IXzkMLZevZ4Gv9QyTGmcciqKABAhcWWDIpkBCBjNJlDPjAF5Cb0T7OHhfdTuyYAds5w3vCXufGoYHMvBBHHXBoSOrAC/bwgVcWZQEYS+OEDgFVuE5fivrZN/+OfuzFvyen3/rov9Wvfe3vSmmdV//18aKOCPlvnJqPwX0NLhvcv+/dxOCEX4+cVXz+nPA5Ztgkzh9NhFpfe2fibDEsTQtg33k4zUMwDiAjVaKoZPZ5Xgiugk3F+EwlECcwbaKI9UV7ngZLg1aW8GvYb1Fza5pRyuDYWPAvShBK0OPnXobm7Zi2Lr/H+WbQxdkoryMj+vgMaT70lFKKQpahQlzXkr2f80LZ49/3T3hPKGKYyRe5Ze030G9kr95sKuu7515VHZknnH3qUFQ3RSNtI2vZ5tz4oiVCu2PTlrPqHX6/2846ULdtqz8ki2jImj0+gPOFHDf0toAkMOAehL8CYxL/GoQMR8QCD4P7ZQnOZIM25xuN46hhGLB3UKmVsamqrMdn+Oqc9dZrSEX/gs8yC+04SoUxUo+HA4Fxx5nhmh+hb+7uuDDeacuPstvtgTJwC3Bx/PaH6Fneu7ecya9pe32158L4oB3r35F93OvYkdg7MJ5kDCkW2p660Xh2oTpsgAE9Uk721UwcOF9Hw26hxP7fGC/jZ2yfzA+GnTc671l79+SWudBmP6fHn3k31opfCutiVSmJC9FBTmsOO84Qiyb359zhH1k8Z46Uj8Zhx4xOaGG2ss/vx62PgVkB5nYPiEYOSHpYb/fxuJseVrJMhl0um7ehQevHFjPMp/7mAeYkvI89ZVyhDiA67wkayl0+L7fZVwsCFoQZjKPryveBhn6rCAmc5d7r7rJxOqVuB0wWBM73PMlBdYqIUETKfo9wGYBZAKJuItvY+SxN9kcvK9wk02XSP0IRAa5pRv8Z/x+YU0fGY2LM7Xv3S2gyA1pIFcpep3+uEEGbsA8dF/MhLhwbM+ud9YjIHg/3MgU95N2vfRzsrI7wK/xS9D/qb5NHgAFAyOmhS1Az3g3kESHLiSw9z6QOLmgnU4TrqShAb1vziE4hac0jQqIsEsuoDF3h+0HQvQbqVBHQG0SiqBWrh2RygCHFUXgFPvYtJdjyxneu00gXCHl3NuT9ceUE7StyaIXcfTugl8nAUqKBd+dpJHPb9wq9CMFXc2o8Ce/us8QvlMN2BMS/70HnzrtzF+rLcbZgFyGg1kK2teNoXDos4JoWCBqTcnactCbrbfYRxAlyC2NTMpUZSnToearXQ1Lwx1LpSV8mowQGLLQRIbnm3EDZdZ1S94hlUl/QybINVKEMRbwFCRvosMpBYu9HDZzbuvmUe3/aUMZEZB3Zy6ZxewedUNDaT3CiGVrwiNI9GAMJfISv2gr21QM02a+mue8UESdfFWUpigzxkk5MO0+p97PsxWMAg/ucpv4E3USfiF6gpLeJMe0VM3PBeQde8Oo2Oj+1gZVxciCAiwhFrCCFHlIndO2hIDdDqshURlF0SPXUyfCBZQE4CBGzFs6n83Ts/yyZy431h4Xt1Ob2eS37DMta5z3swHfAlu8K/5cqW+6/vPbZJwwMot6R0WXiP2MpW2yzXRSct56v9KKcjQBfgF6hE3bw5iFeG4trEHyJlAKqMFhjCZVMRffLPSMTLx1nmg4QOKcLjlEHq3WvwIJSCwoYGoO89DoTDxyP1ZHH8R6WoDc8LSQjlehQCaDhHqiPUTs+wvoVFbdxSKsc3iz3iBPtOE9oH/Lwj2CLbqFaSz8UDNAa543liP0TwTzjA1REJ9uLHosYy6YFRa3SWEN/bbmT4PZ34kw36BIYngCotZ+aiyp0yIQSITxa4D0RANZrQghVOcFauIS4aP2Abn26PBpLsb7Bh4qEuvBt/ZDscUz4D0PRgD2mwzh6iIt3AObmM52CyrnrdJH/psPzZ2fyf9p5/rhqw4VxHUNZ9EMJWdjSkc3vtd6LrgJhgKlzirLepnJ5BahtoCv3ROSmsT8WG05bRDCGoWFIjVxoj+dFm/MEQnWUSm1aD9IzMmZ1h0kKUSSm/cHjy+E9h8EDB9ADh9IDk8iHWo8r7sA90SEYlMSv9lnJ0MCYVpw7gKMqqzsTD9bv59igfjZm/SNV/VbhsApdKamCz9N80JtHBqFMofCny6Sfpd//byv93gFLYeiYXBjzGV2bbTYtwiIo0BESRYS6bpF4PbFT4jvuFBOzJoyYIVzIDRP8bJvH9ejDqoHDku32IXbiA8TyCLl+wF9O8Y1Gcmq8OsCTB7up8aCWCi/7J8kNQR5BB54FYh/8PVcoglkb6IoN6n1HxnEzFm3w0wiYH2r3D4YZPay/6d3fOaOo+2T9Gg0GHKGgweCycZbvHLRQS9YtSyhTlLUmmK50i7qsEz/r4L5u62AEPRJGQ2FcgQQiAn4AgpNyBOWkctKGZUELY3nElgMXl84NE7gJXB8TYujI/OsXxRxgXT4yGMtp/M0ueFl2dQwOZV2X8Ns41v7RMhgPTQF4unT9UGpgMQ8XWr9TYyMHGvYtxMkRmXfMjVc3t/qMC9Qvr670+upGlzd3uuRj79r/+TAXyv6QWtyHvoKvwfrZJxUFSk25nGlnr/I6qU4JVPR+qAOfmQ1wYS0WeeAbfu/hR0kBTcmAhrtZeQoLLBsEP3X4Un/s1W/pV579pP7Zez+tPf0mfOo12mDf4lrNxuPXw/4g/9vJfMWx5i5ke11evtYnn3yiL198qevrSx32O03TgViYLVHWv9aqDR+iT56+p/e5LP7w6/4bxsA3v6HNt76j3/gz/xv9+Ce/rosi1ojUsBn1+Mljvf/B+3rv/ff05OkTnV880rjx334aVUqFb8F6jJGQ1dCF9Qo/ZBbGc6NaB5VSJOJJpMamZ/9B0umX5ppoTiAU+mpaW1ufqyZ9F9zXY+f4dq8f7mvcPax87mtCTgNEaoA0Req3Hj3TL7z+TM+4aO9yGC83PvDthaAfQDwEfYRd5mAQ9AE4dz9D0l5K4s8irwteI4ZalLlSSiuvCm4YKpcbVWebqnMu7c+ADbgCLQ6ALVKs2IMM6lLnVUvKYL4Roftk31hSpmgP9AC42BmBDTCybg3EeGU9Kcgx1FOenQ8yeFZ+cKI8M78m5vlCjFqS6dMFdPN4GGbaZua+6fr6zFptnPXZE8NXXLK84NLYF8VfXm/16navl9O1/nb5z7qo95Zv6k8e/wqWRo8TX2K5/8zBcUF+hIgrbKlFdSgagEKcBb1RA3e13o+CrFv1ulKlKLhRC+iFQiNXT9YLBGUM5M2wKOiYEfQPV2mGHtmdtk2cXxZkTFrwRWO+N+xdFuo9n7X4wpZ1qLUmWSbWOBd5M57cZRrRY9Hs+Q0v73nGGRC3/o3E3czcamocFlP+E/KYRgT95g5LW2S+Cw5Y84n6JOvU0EW025A+xvRLGGSkgrxbzYtHTpnB2hKcw1JjuYcCLpUidRlQO8eOhQndYUVBsD5J3wJElxMr8vTutQhFpiJWZIOfKEcEWepPf/nX9N7lH1OLSf/sm/+lfueDX1ZEyHQLzsEjdGzgJLCSGk+jLHQNJbSRoQhAQBPtPOxhCzCfAFaMpzhzAIyD1925xzD+Yzwt7y2sPHibo2CtREZmQR7+ARE0RqSi40OZLtNGXW7s8eDxaowPSmE3b7ASrtTCy8OlntPCY9PCL6B1/Kl/J5QKvMdaNbJmbNhTfclfa8ryGjSNfnIVuiwBPfqQV+bQAGTXMboOqIPoBghfixSKiO7TCl3t/VZZiYxGGzNKLSTB3xDMuRgQSP2Avjs2sS3ntS2xvOXSeMLPSdsATYW2wDOow0GrfU3WQ9ie8K+l9HisGegORKITNvQ8RIWHXCHMBRol2nu/olqrEijUI1kMjwnEAAAAEABJREFURBu58ZvNqGF0e4FPSrQJYyzfY+F1x2frPXvvHZfE+92BH3OO8hnngC0HzuB74IB9Pov6fHpgndtzoL3jbH6zPXLuOOh2d5TXP5+dDpxX98x3+2G2LBVlDqrjRnVzgT4blVJluxOb7/VBOcaoqbnwLqDsvd8WAnombo+su4cDevJtMFGfGQf3iwj4pkoBMpEbHURyO46j5LFvzIvGWWJ+BxbWIurwnjjrLMyTBdmw7rTL3LRQ4VHDLiErI1WwIQt5rwt0yKm1Bp3oo55T7TkmsK4Jnjq1QecOBnhI0X1gesee6e/BuN5oJQzdKHq4H2Ldvurc5Nx1kzTzbOpduxKUQSmCTl8BeEkrXmvqPHgtBN8KDRZAb44TbUg8glcoJCXw1g660wf5FCyaRsm0BvwXEa4qBA12Of4ME2MwA/Y7TYoIQB184ahYyxFxkghCTuiH8xw3C85b4GEFIkJrbIQiAAHkeieh4lpDUVqhcDX8okxuejIjIHEGGHEC2iMCWnxAfITtA5J4DANtolXkrmcWGSJSYdApp10GrcmyOnQFe4nxXHO8thKd3uG8vyjc5yal2mnh0U7j2XoZf5HDkGYTUofWJbKvPPfsHpDvINzLfcxq5WWqjqHq1vu6c2Fe0zvd1ROIiP6iLbQWQ+LRD6Xmul+AZXZAEiEkhl33ufGuOx4eAKRtd3zM+MJls4sIRYSyj9l9nr0eKXmu09xpdEqIX0sPhbWqOOUu9E739dXNXT/6WPZCBZUgoFOnJXc/AzQ00MnPyY/v4Hrb6bW2ro2dg1+9jZYV3WsWYdb3HN9p6u3qjZ7D7tdk/Tqg5AwsDyDWbeF1kSwsFJGKtM+KIooU5iNSnEDq/RmU5eR7+4DG/kSsdBFB1xV6w7svr8GuPyj+UDB2BVA8TP3+fsgleKKfc5Fa136lUS+DPD1QCnKhCoBdFEJrwgWd2rob7J/W9w7OyeyBM+WZM/TC+Xk2UHbdsLBvNc79MzBR9r7qH11vt3t+qN3zo6331KnvxX39WkUiz9oCFk5N+E+ULf/3AX2yOxhHW+nKWAwlOPyGOJ9oqKmRQ9WwGTTygeZD8aBUlfi454UA+3lhMsyJa2LFUcIZi6IP/QLypBA+DLACEMmv5zOwaGLz9Fk9YTYQHGelaGNg8bNMj8WCrCP85mxaLAteMweNabfocDfr7nbW7e1R/nWXe7muf0EvzOm62viJhb7Bp4D0YdH2lZKKQFMmWD/EcJixQ1Pq9m+w+8K/vJMniiw403yODJ4H5j0U/1/vLnU5jPoXjx9ruNjoHH8N0Apf2c4J3u4zMxjWAzMYk0aQI8QP8iMDzRob/8IBYEGnplpDZ2PR2XnVxcWgM3QYalWkf9EPaNV9B3vRoYP1mwkYwW1gQB+fD9oM1ccsNT6kGj5eACk5DBVtOACeoW//8CbfnFUuPEKbR9JwhpNL04JDG/z0bmq0dVzIf9YmcOBNazupdbRz0FC7hGZkbl9wTlt6Rfb5gcOV/2bVHQdG/42r3fEoIf/iaeHyZqOnz6suHgex2PDBgu2zfNA7cNA7cOCciSO4q5SU0wLvIzFyOCza0r71YZUDqg+EiMbPTUf6EBaMRaBfAgGLBkhBMRmXkimPzzn5L/iSmub/+630g9N/Nni3neA/a8+h+OiPK+TSu59BnlD+9+OoQaH/nklyB49EPx7532fMIoGSk3U68sHQmsdf2BG0JVCQb92EnwzWe+EwvsJEH8fYjJMb4BiYWGCO+HOPb/bv5AfKB2J3D+yg2dt4IYtYqUz6wF77x760/2CHbNpR1PFUIiSQDWUDmxJ8YkAE/gNvXMnUUIsqbRHWO/GvGK9G16aCjHNfxNRU0s/y/D85ueWC5IpLkVs+NKzzEbu6TXqbcH3nhXh1MMLxTI7bun8mxnSh0Xw7YKN9gnoro3CGLozN0mGBF3V4RAT6paRgfjUd0MF6GLpPoBE0iODSctEtY94/8Fg39sTZngbLn5EvUkQoyBty5g4LfJfuB/8NWtyjzOj1iXl7AI6MjcfOY9jYAGiFB336zz6LSgltNqkz5uowFNWCHzMVEUi6f9pasNHIRYA6gHWL0QJ/JAa2xMQNF8MvuCz+wes3+t7LV3rBpfEtbUeFohQ+zAZkjtqMI+vQyNpU0TsVYe1kVkBDhAEhfixIIXl8nANhMB4757utjlzizlxU18NB58SL1/4BfwQAqTZq+vPzK31r+1L/5/Jj+kfXk37w8qW+eHPZL7f9N5X2rBf274gPzojj4/ZWr198pu9/97f1m7/xL/XPf+2f9fyLzz/hkvhWy7RHp0lEpRL9S1aN4zkXv+/rw4++rW98+zv69o/9uL7zEz+ub/3IN/XBB+/p6eMz+W+0zu99XTcf/Zg+/N6vwgNDeHAjYyrWzcf65re+rZ/92X9L3/nxH+cS+SNwT/DdRhFes+2bFbrf8fk1l/Ur3OnmZqu77U57fHHkA7YfAvpASQqhKxn6RiSFIjB4x2qYJ1Ueky8oNM2sDcBEHE7E0AzObZCcHhRnwiy9fWEtXLRA0+fJiULhAnRI8Sgn9X0Z9Svvf1N/5PqVBui1EkGBHn53IU0Rgb4AsROMa+JjKTQxP7wmTcT4DDR0E/0iQoU49t9mG8dBA3tWYueCjCD3vjcSe4XLgUUJnxBhC7R1jrLOe45OzNcZuxfsmgGWY/WLVCEFGYERiZxkb63AAGxYh8YhNZAbPK8ePxr15PFGjy42Oj8fiflB41BVia+Eh+DltZZMJYsK+MjEEgkThQo6UkB9SEMVOYV+PMKNSol+4EF4/o5D6fzPhqGfHzZD1QDUUhRhvitkKfp4/L5+5cnfktOPT3+cHyJ/XptNZZ/PviY4Ti/Oqwbsgb1kH3O41MRs5qBZQkIdzkihgUoBJub63d1BV9fA1VFXN5PuOFuBVhYpYRQRCoTabseVY/jQ95ejvF5P8F6QNfuiGFkTA7SQr3E8q9HWoDGY9sj4H+cjY3nEV5Nm4jHZ7yvKBTIjhbzG6wTUZR0M9iAEkYMybeuomqOkqnkqOhyD/Vji3kr7XdPI+G6Ggr2pgi2ZkMIWkfIYJUbWWjVuhj7W/jHi4mKU4+Dxow2+9XpXJAV//BZpobyIX+tlH9vOBdubFuIA5uiZCCqlqA4DvEd4w4s4HodRtQ4aiJvS9QlVxqGUBB/whQv+mqaJH76OOrAn2tdHn18IrpnYujhe6M99/B9puPsRXZ/9QP/dN/8TfW/z69pxYbcHjvh/hnaaFk1MhIMv39ijtuxZniup1Pk46Ayo6MkxD0yooO9YCz6r6ILdkRJr+BEeR/a5e5jQxevU0XLQtXnuh/Bn0+y5Z9nAEfC8n8hnAupwOGqHPT6PTdTdLZFfiNdKzGcWCQ/4TLhgp6Gd8sWDZVDr5yvEKdy3ZPflZhx0ttloMB/sgApKyTKa1hT4u4Gd4bO3DfiH7Qi9o/OqyB/QhUz+CwmB+YU+w5DajEVnwPmmMteKNptBG360OiM/AzeOVQXfBfRERo/r2+OBH2H3+vL1Vp++uNOnL7f6/NVOn73e65OXO338Ykt5q9c3B11vZ86Siw62V2LtSb33fNTXvnaur324wgfPN3ryCLnoaD0NlfKTi0EfPj/TNz447/l7Fxs9Qqeq0BEblzlUc9D52QXxPKpk4phFe8bj9nbHnN/KH5g+x+4Y6x1xcke87IibA2fX41K0Pyb6RV8bPH5bfjjc8cPr9gTijHJ+VvXBs0d6//ljvf/sid7ju+jpo3N0Oddjfkh9+vhcH9D2+OJcUva/UeyYPCCzoesSlW+8CqeCH6TtAR1nKOtGF0+e6ezxUw3nj1XHC5Vh1NDntYjX1Nkm5THKCMGAabmoEYsGOQjgHyUVEYAA5ytQISrcrRG/Kzh2D8ToHnDu+gJV6yAxLWBCnkCImQ8gp6+PxLv7HI5z9//EGDRwfZ5Ab3lBbvB3dl9vHp+x54w647ttJKYK42o6Q0QoE2CdqGNqAJK1UiRMlGFmjBd/5wlloKep60Q4CROECtim1RUnmoggFu4hkQGA49FKEspIF2UhM3vJvMxqzJ97X6hJ3a7/P1//2nNblt33Yf8x5lprP5dzqk5VV1Wzu0m2JJKSTOgKXSxZoiXB0CVKnMAS5JdJ/AEC5BvkVYAAeRMggF8ZzosIiIHEsSMBkQzZkiVaihy6DSohKd5EUiS7u6q7qs7lOc9l773Wmv79x9r7OaeKTa+zxppzjjnuc8y55pr71Cl8726wmGABfJLlbBBVr24/5KsYEbtqWRZsBFbqll3lSt+CzeCI3QLOexRcVEdoD8n1VV1+f2z9a9liewyIoq3S3VrIAKu8gHReAMWDbv+ouRCkssP48kVyzAfm/kCsE/5IcCGRRqK5lY02jcb4DBAkEAUhKbBO2NABSgxC/KmuugKaNzypSARGVB9mwL/FyXXhdFeqw9OhMK7A9cKFwrqhkdANUfWjdGXcVs4sOnHs+OxydR18B1bTAN0gbD0BxXZbkFY6gOLrtDq2bEDk37QDloKQXQliowB3vk92IeyRvyP/DMaXC4SiSngDASUrJK/NovQ4iqvTIDTUtrtTIE64AmAfle7YF5JObtNQPN5uFyDXsvCSZaTLcen2197B399YTF/X6j6IzRvYERHkRgIhuy14hG665DhEo681NSBbUzTTGRL6VMQ2vohlDUM+E3gFtthY0bq5HRK3gkdEKLRdtuMMG4Ye+gWF8TZlxaZOxbavlDTlmJoM9XLet0zZxsY6NPBeG4dBLhN84FgCDRjwYcgGbSoTQAh3DSFhf/SB1JN9sh0/CLqcr4ZiJcouUxEAcrvEOrEWdHrTeAC0OoI7foBWnP5IKWFImOYMCkhCvuyztsdWgLRcCm5rM1A9319qClmyfFkenDhrG0qktqvq8HnsHOcC5t6yHlVQ9VWreSGGVCtzcT7utd/f63h4YOt+0MJeeqZ+eLjT4f5OR965M+/fZaaPNbneLfCt1I27u7vT8xc3+t5nL/TdT1/Wv238/ec3vOMP6sRK6HJ0z2D7DBt+s33r257uywUmO+DsY8x5+YaGFrWxnhigkUSZdq1exhMEO4I+ECCGQSWGOPmfylrBeYKBrNDVkISTGvfRwTyDPOjbYCb5H9gIHNiA+m89Mis5G0QvA7yLpgt0X5CIO4Aq3esGvIh80LIw5AsbjMX/aT9wfztzYDwT3E1nw54hJAMFMei8LFe4pAZyx8vWG43WUoJ2IdHq5e4XBnXb7zhcjCMv8B3+D/Ikd7xmBtibgK8xoH9uf6ufv7zWLz691hUv+HeuJ0pPqgF/k4EXSSHN2OoJrwrEKmFJLxDqQ4GfRAr6BZgl6EZs241NlzvgcmIzNGoYs+gd0oUYOo6uEzYZMF3GCdkTY3fNxmPHJjazaWWAekEKhWptYHM1FlxMk7bNb9PuKnVxFWqTFByQinF0zG2vfNlQ5IfrQEQoKN3fsdu6TWJYe798vWsAABAASURBVK/Y84CC20h4jX+EtctxdUzv+dC52+/ZJPJRwQSx/usnTV/5cNK7z5qurkPjrivaopl+8xj8n6LO3g11qTX8Q5Xjc2Q8D3zUPnBYvHeuETPmpdh7iC4d2QzP3mQ5LgQQdji321JahhL4epP+/LjqN+bQP7hddccBxT2H0HcPM4c8Rz6AFj2AO3icPbySfkSL/iyHxb+G/H/hXzky1YZW82uTKzWUZJMiiBqxWsgtxyWIUUNvy1RG0t8kOZ8CuzuLR9cRX444ckSn54Lzi2gT6hX/Fj6aV9l3+73BzIZ/xudZBzaxB+J1RIbnbtmFbREhryWIFcOCLKE71FqwJjRhDrhVK0SQgk+1TClUI++ytWQdabLMpK+DdEgWeMw34NcFukb6UpLHyfbd+G+Y+MCYck9sZ4xYz0Ygo0NLiNCPLhqIk8eSKj0iYsiCnhBWjGYIDLgIXae/yzYbaOBDJ07rViKYW8Gfhn0diTOMe2JUcZoXZG605l8RYPzd6aPqnjzaMw5H6A32yQtsBBJjs23Gn4oBisyPKtFd4DGfsd0f4bPziPGZ0bnig1/iltBxthNlj8VuN7AeND78mobBYxAlR8jGtK2g3guIPnIs4wwdXSswE6x7PhhvOLz89OZO3/n8hX6LF8z3OTC+Yd7MCjGQmnZeH4CLHevEjvVwVGtNwgHHqqMUcTJsbXEFdkSVPBTMsccWcVru73V48ULLzSs15ucVsnbkhOMfEfp6zPpfx6f6fh/0f1o+1K88f67f+P739G0OjD95/lKf13/2igx4xVhN2fihMXXkZfr59z/Rb//mr+lXfvlfcmD8sxwY/6K+9/F3OXi51cKBcefgynFNxjpz0OgD43feZ53hwPjr39Q3fvSb+tHf+3v19W98XR988EzvPPWH3Fgxf/kTHNDd3+jZd35Rvhxaw+XVE/3Q176hn/zJn9SP/CgHxh98xDr6hLmwY94ksSBKBGgFZg5ZHvj198ZxBl4BN7d3rCUP2HjQzNq2MP6dMRdXKEpGZKoggogDxJQhRrYAt8UYdDZoqxbGdnacyUvr7BCGuGqAeNA23nRbXq6yOtAQ+S5qxm2jjZMND+Okl7sL/aFX3wPTsUOybJ4wreBW8VDZyZikgVzpSmxatSevjuS39XY2ODArIsq/kXVh4n3lMhgb22O9w8C7ihxM3lm9N97lwfonHfDteAbmzXyeYwzIsnboAMxfhXXoUEMakIDnzcj7dDKwJxiBaQwOVAYOCnd66jG/3uny9O6dxoE1MNUyFZaH5xGh1pI1HRz1Tg9qVbrJSeu1HwM0DX+4iUK3GRsga2T+jvi9Q/5uGnQxjTW/JnCWndB0jzOc2Rq5Oui/v/rv9PE7/1/5+sn7v6Sv5Y/KvD6sueCdfwnYr+TdfT7QJCkk4pKsIYP9T2nEZ27ybeXg5lgHxjevj7p5vej+YdWMD9lS9iEihHuI6Fo4yDwCB/J4Dxyoey1ZGc+VvFvJ35mN7MrmdaW9ACv1DiyG6j/KMo70Hc2HXZEingFIGUQzZJUFQr/7I4Jqk5i3EU1tmPDDMJKrHDTNqcM+yLPOe3kt2A1NE36MDECDFRES44daOccSwcPYNI6DLnaDHEcfuj+52unJ1aQduAaNHi9s6wDv+OSQWAbqK74QIDyBECWRqUT3OAzIHrWr9XNiPR0ZY9sOJDTQJvYNQGbAjHXOZeQ5RgfW6CNx9jthAf+1h2/oj3/7bymOT/Tp05/TT3/0n+j58G3GceYj44jvM7FddIT2yBgy3XScJf9tznveWUfmin2+ZE5d4POYjdgFORmV42MbNJbdSW43dfLP7yXz+S9lHBF4ZB7PLvlh3zb5HdYl3F+1YPdCTiysYQbTFy3tAzwPvN/vgSPrEyyyLYkNwzAoW1Pwp2N3J19XwPNpZWK5XWtNtyYpIsrmIVMeux3+XF6QC+OoALcqGIsNOnVFSNxd0kxsbItLzCofbcd48ruZlhzxe4JwaBhT05TkR9PFBbAbyJNW+/MLDkkvdqM8B8chlZHCXPmg8Y7300v2NZ8+v9PH37/VJxwYf/z8QZ+8uNd3OTj+Nu1PXux5nx312gfGjM0B21Z079DzjAPir3JYbPCh8fu0n16ha2yabCvxcvmEPH3/3Qt99f0rffDOhZ5xqHzN4TbmaGaNXBnDoU3YfEWsRjnejqlz6zU/3t7c3vP+IXcYnz175QfK+yq79uxhD+tAmexzOcTdr+zRZ+Ag79cf+LD1wXHnRMBz5/1n13rvXcMTPXvnqd65uuLAeKcr8v/Z9ZXef+8dvqu2A+PbO+Q8LEIVM4i4KSlHLTGIT0R0zMIU5Tjp8sm78oHxxDdXmy7xY9LYGJdB7IWy4j8NTY051NfOkreBc4lwKiKUQERUnWIrM0XFJIwbPNT8TeK8c344T7zOzSwYxveQDDqXcjvINWlhQTGP5+oRp+aaJ7MWnPA86SL7rBiV5hflyFhesWY/4X3jg+PLq50mjx2DZ1IDKhQRai3IxaaB/iy70b2i9wyI55blgip/ZubSQjyWU8mUgkkKiTwIZDYgqQPoiAhtV8jVDImbOYIecrPk4KfnogHR1Vd6tV3mMxQvFe6SYTkmDscBcDw6shaMWpC9eu0gzrPbQJXgF5Q4XyngghuBHYn+Nl3BrKwJK/QrBAZQViNEEwPbFAqMccgMSIAE7ehagPkM1o++FVkdtoC4NcfHYBlCjgQaiIIWoZbGJSUQqQQn7ENJxbrbPoBbrr+BgCwUCIxsksuIwpn3TGf/ile+6BcKke9+Y2yraG/gPoPp7CkmEIgVHx1fl504dfv4gwBFZ7nisjklejOIJ3E70XTLBVNjwAxYXLdayke+BFENhMFHlys2ilhQVAuZdFheASx2MeCNoMFdbeqgRCFeWifQ6TIR/pYOR+QkE7mO32pb6duwG8tGtdX9PLddbvNHzGnhGVzFu3lKC9t5glsdS0rzR4TS0CgBWwShMEG+3NcytzxhvBu5ldkULWVfM2PzDWKLRHTl70qDoUIUllG3wIDGt8uoh1v00N8LXI9S3UVpGkjoEqGQ5Rm6lRgJpd93mVJi+wapho2NNWowsCYltmKmkkejfYYB/JBZeKFPXJa9IN9Aoc7C2Tt20aeiCemtki5bUSA7VWCDEpxY09faX1hGlK6ELPCF0bJTCIgIcBs+dCrDZYoO+YLMBfZQnBulgTblI4q6vgDuB9BhWYFcAaavmDtTbBwk57uaEFQ/Nq7Mw4X90crGw2vPyiCsxhehykf/GL/nUPjAedjMj84G1/cP9+zx7nXk8HjmW3ZlL70uR3W+ab2/dntmT3bH+/z5i1f63qcv9Mn3n+s733+hT5/fcmD8AG0Zg3mU9s16T2CMznU3Huvdf/m207cBFRkCMakgBqFKAJKgAUMEDBuEZAr5ssxt4kqQKE8bfXKp2qa1TeIy7UrW2IbCkTwJU8vUQNBHyjHRCy6B4hUXMv03Xf0/QVqoO/CMi2KFgl+fVzZEC4c2xplvINltL70yWBdjIjfs0zS28i3RJ/SsGDSzefULq0MYMFiO/fbk2EoxcUItpZ+Mg/7K8bV+lk3Lb+924FLTGLpgQ9nQHRKD3oWrKn9po0apKBAXKtFCBVwEHCBWkmZBv8dB1D15B2ycxtRgGJpaa4rAQoK58mLrKIFVvjoSKzY0GnZ48zpkQC+ZZoF2Qf7MxgF28LHFAacaMAxZesZJaqMUA3yAMmigU6fLzIZTs4pT23rgAnVCfKG29YASpmCTLQZHA7PAbe0YsAt/p4vUxXXq+mnTxWVo3An/V9hXaFc2wkttxDx2FYtS3omC5Lgv+Dkj+EicZjYCs0vYH/vInRndoEWBPSreqoTISen3kW9/BPj786hf5GP0SM4uEM/I9gfPgQ3+ns3gns3hkVKM2x9j4/wnY9G3ONz4DnRdoWQcW0tVjM9jQ3s65aK4LNfjFxHQh+KtuNtG27rp7TqidybvZzoe4ZTDM31HvhAP2HOkPmPDskiWv8Gq+cQnroxQYp+wE7QImSqU4COCPoMk6qHTRd18kSdMMcgk2mRJhGkDx/zUbzVDy9rot5KhirntOqL4yDgdAJfefMvigaACubZry0WLrPzHv9WAwm1shX+dFwuyIerW4NJwsmV1vavs68iuO+SifF/oNzzSIQPxxHDjWdDHkOvIGByOXXtifwRnPzyGsMtX5+G2hW64woCV7E+kREphx6qF3FmIwcog2A/zGDr4bmbA8fPcHlgLkvnqeoKMOBmvty90cVuGKKFAGf3UEUV8Vuxf9MCBhD/8Xtw/6CVwS+4cIViRGcjexqvVmHlNqc0NfV2B6MB2AR3B5zuohCJiK+WSKndUvWvlQ3q+vZWh82JMcrXh94Deb7aj/v14rv8oPtLf6+/oBfY9v7vVpxwuf/b6Rp8DrzlwPmKn0y/7yrtgVufFen93o5cvOGj+3sf6+Lvf1m//9r/W9z75rl7fvNDCIVbnxSrmp9fWcRzlf0LiydNneu/9D/XBV7+uj36IQ+KPfojD4w/07Nm7evLkShe7kfV9qLkb007f/rf+hq4/+TVNd88VERKDOAxjyXr6zjNdXj/hg+9C2Qa6mqSoPy4NnscP+H/LS/327kF3HB7f82PZAX98QLQQh4VNxepcwLfO4G3RDQlJCJUv4whXjUG1QWw52gUr0LWAcO6YzjSBLEtxXdRhlnMcMr8+wSCEzjc0NLgDhHMhIvSd63e0Y8PzY8SUru1GQYfbDUgUEUoD+ZPZqg0J9qwFK/51fLMNkCkzWNtT4+A4A/BkJrhG3GkT34G+bE0Kw+bJyuRZMfnsb5W07bfXuANzcobAc8t+dmwMdFlEa4G+0EDJVBLqaGcdPFxMY5U7ymkcqu7ScyEibDZ2UFLvCmKomktHNoFeE2b02hZxpfVBStXhpjCHiI/U4LfMcWiaxnbS07CpqbVURErQGDKTWDRya9A//sp/oYfr35SvP3r3V/V0utLlbii44DBh5B1arOJynJ3zjLBFtRB6pdB2zaxd9/ezXvvwZr/wg+LKGNEHsW0YCM6AvAE/HDPQ+NGRtrLOrtCu7HcABtg5W7FmfGfW8fpAJSYuF3AuPfYL9rh/i9dC/LpsUGIcbioohevGdcZMXEEjcSoM1TnwbPhCmQMUjTnOgRM/7M6HwA9xSCre44wxtg+NEl4KZQT0b27LbJnEPcmBpmkYiDMlY2K/xbWSR9zle8fXzgB3YluAr9UmKgltZKg5Zi0pm5y7w9Cq3iIVEQr5wm/8cx2UIkIBOsAJ+Y6X47QQw8668Afu/7j+wOd/DQrpV9/7p/pnH/znOsQtpH0bC+gWbFmgPcPM+B6BmXfVTEm3IkIjtg34nEjr5RgVheiiQqnE1yCmq7y/eeCQ94EDsD3gtffIGrDYRuA8RsLuXrHpZZNjJmRbvsHvtiO2HbFzNt7uozAdE9sCRIQ2IyiZ34i0WGzpG6yqtvFQKHmyK63+AAAQAElEQVQ0HkNLjeOg1pqCPzpBRFQVbvh65euMzY7JYhsQFNAmdNlCLVOZIUUXqKoP4MchkZ+6GPOUG4MG9A1DUwMS/Zmp1rL4uiTvae6J183dQS9u9nrx2nDQ85sjh8QHff5qr+f8SPOa+ffACemRvcTC2qGQGvouODS+9uHvk5F30cRB68Qa0TRgX8Mm51jR7ZqeXg1698mkp5cjh7Mjh6gDsUmRopJSjffdbnehgR9ZEsdWOpwPBzYyHtt73kkbzNqzbzwAvJb54S21dGBNckz41HVg/A58mM7Lgb5Fnfns/7HiODZ0T6xDE3EatRtG5tJI3AbtxoF36VT94zg6LeQfDh783iMnZsbCrnt4FwLg+sI4uZ3YPF1easL+kQ+BhqwRXSNzzDANiZ7UAK5lU0YiIQA9XkEtIr6AcwOUDB4vw0r+GhbKGf0zE2bGvgX7OrmCGJ5bzfSPAL1pVngW0xffIh8eL9RX4m1aJRIyJCAiFC2U5M+ADwNlA5/NRF4FQlKo0R6gGygbZVKavzM/MEuofAMo6YDjhhngu8oukKar+Um/kBsR4gYoJYVOF0jurX2qmM++lR/IsogNiAUV91N7jM1J0ibj3KB3q/YTHg5kWe6CcQsxWmmDLUqqj+XGd3piE65vfaBMbz5D2QGj6yvBcQmJwyXYqHZW6ZWcBZBg+tV60b8CbneoTJs8BsalAY55q9iHkuGpIaB03TDS5zVioKPBFxEKbRfmoM/LT68Ss6q0HhVV8owCiTq8ipTAdEOXmR95zvLAFk4Eo0OnM4TqQpvOvnX7ZsWGswDKDmX57HoBiLrdUxUerlsapWlECRTG7TOccI9mBIYUIMI3dBhUNpcEHqWbvnNZncgBJdwS4VDJk2RRiq08171OGycuxOlclxsnsFrLJ4iFFpe7KOp23WBelwbTOkNWmM9QMmhbiH13WVBSZHZFBCBlRpVbf1eIy4+CeoALRWwAgwyRHndrfxviTaMEdoQBoKnoVLj6OwEySYV31eZvKYAHVOxTJ/87s8Kx9LeRIbHf+e61p2UqWwCU4CNCEbSpN+c7ZbodErfM37Gz9FkHixEFmM0NfeEqDjDbetf15ZIuEmGzG6lUOqgI+IBOW7bfSDQE/HHuF7EMQ2GMPQHF421GgxFvl+e68T8ILPMNHstUtmCD7w02GTbRnveyk6wC4bVm5b2wLDP750Ur36bGub1Q7/St3jPzbl0N1BcOiBe+c2eXBng7+KKjvsK3cIDsH3Bf397p5c2tXry60/OXt3p1c8+B8YF3+8z7e8Zw23YC7AGBiXhxrpcDha1HnkiFXTqwWTnwseANxMLImqdTyrAgxwNOvTNwyQA0Bor9lAKc6LewxkAZ34hjGngktIYVOsv2ZtGHyhccrl7xy3x95EyjdtMgvxDd58m5sLgdMMwfFtuY29oVc3A0Vl6gwQahaTcObE5GfjlnQ+IPpbHRlwp0h4RFXb5cbxFqmRqHQU5yOiskpijww4SAbZjZyBzY7PXeNTEpnuwG/fm26Mfh+rvX7+nTkV/C2dXMwALYx4UN+RGeA5tpxy8i8CuBpoGNZgMCh1bi2AuILXq5qTBRqByR4QOFPRu4o+X0rrScbBofbQ9iITYCa8FKvMhW6CRIqXatKwBvd5KyGMzsHvaMsTeHe2w8ekPIxs/jYjA95AggfrwgtUsVTKHeAARjss4gbEWRfEUEhYGCu2+d1FT26HSFglqoyIV8UcevgbG7uNixKb7goOZKH374RO+8syMv0NuPWs8TxnE+geNrewvwdcG/Iztcl2v5LK5QBnoASOQYHOGfYVoN1E1v/y1PXBGhHcR/GL074vb/7qMOtpEcGAzkUMtUILMrSqbjeUW+/LllL4ZY/zh3fMg1BTQRoZZBDgTj19g0D+TswMZ5LNiR+16YMUdScIcSenEt2HGcu474diAvDucxo22bV9tfNItsQ40tY2r6BYEeh46cEkuZ2LKBRFUevw7dSv6syDGtQZHK1oqIbuJvLHmYoQFICf4Np7rQBOFqOcxb23a0HYzHityIVGZxobIrcNOxvBibrnZN15ejri9GDej0uHictvEIDgTEGIqSOrrNGxFlk/Uc0DGjy/TWtWDDTFwsp0voMq30SFt9uK4om7Z1J2TM6rzBDxoSOiKCAlDK8XRcPR6rwOFPjw2/4KN1d/AwQivW1VXGGxfQJrYLeQrpDJ5LheIR9BtMFwFRlzy+pD4VFWAe8ROzq5eIhC4iFBEQhCyPypu7uxoKl0C4aaBuN40P8SdSrQ0ahm0MhlpnmkBDDTHzoKO8fISRWzTlUu5Ghk6ANEXwPIHxEbRlEMZ3dcZoJU9Wr3F399pzGJz8evqX+0v9mbzTfxg/pO/2oWjhUOTm24H18PbhQTMvxYkf6d673mnIVfuHW714+bluXr3Q69evdH9/x48q/ucnGCk7iZA4AYW8JlxeXev9r3ygr37t6/oIcPn+Bx+wBl1raKmAoVjtZAEIAZH6/A/9BX30yz+jiZffNDbGetbLVzf67e9+os8+w46bGx04CF/JS8tJ1o84AanCC3vR3cOew/oDvsyVJ8bLxIDVzcRngX9mrjvvFseMjoiALHCDmAgg/nTVfFjpp6lOCcEX7kKdeCNCEWfYyBgV+LaQFz8M3Funn8ED6Ar9wntf1bP9vd5/uIMHzk6fgeJ8I14bhBzvzKy4ppGKstd6qNHqMjoi1Fpq5L1+MY3ajc7HAVwjNwdN4LYD/FF+Fw6sF4ncAKSUFKRjMB6S10qviXsORPasEYdTLFcHqxzbdMIiwYUj3PjigeiWFhoY62lo2DGwTmHPNJQPAd5kiERP1/3DrFsOhe4AH6odWWNmCLiRHPgqWe0KYjkBhaSodW1oiT9N1jUOiY4AL9ktx4uwKCIKHEvT/3df+/vScK/d8lR/5PVf0wW27cZWcRqQ1zIVTYoMqayQglJcuAeqs76szJNFDxwGHnm/KIIYD7x3GyXAOExj08VuKNj5Pb0b6Rs1sl60TFm6fJXQN5WOgwuLxMKGdqZcCYDz00Cg5dL5fSCIC/FiiVFEKJE5AM4DEHIX7KKn+lokI90knlIDPwANfxKcPQxkR/FtvB11XRFBbALbG2VWjDNUffU3AZdFHhspKkplPz7MCJnZjPt95vfM0fORWM2UhoVytYFARMh2T+TMkE0tU2klSDTNCp/jsaDL69/imJzq1rfNBxVPZCrgjQi5/LMPf1nfvP0z8vVzH/1d/eL7/wjbV2xetWKn8RHCenGt1Vc6zvKxIZHXWhSN9a3YXj6xd7F/3u/6fWrwvHEu35Ebd/cHftg6sq4e9OD/Coh9CGGRSiF2apPpZwRPIM+QodaywD7RVAQ0cuwNXSvz0fZ0cNmaRuZ9I7+yNZk3IuQ/uAAD92roMo996MRRyAALXX8EXFVDYSLXsT0yjs45xwXuomvIbi2UlAZRKqRHgNnxD0rHL6FtNFrDpwzStrM/WzhYxSh4G2PfhkHZGrqbIkKdF4l99AFyrUusR16T9vuV+bcKszDfSlELPU/ZpQMHyPtD18yPIF2JHEChVRIF8oN5mMqUMMUoBZVmaOCBABqxHLFpmibZvh7IWIkWZWCn9zHO69d3e8bZ76VZHl9H0ooCBWEdyIVFhq6OUiEvNHGwPfJN1+jvRGSZZ/aj5ArvQMcc5xT8cZ4uzIGZ/iN5aZ0z7SPxWIAZ3EIwVgDrlOht2JfIDUmEXmMs2sWskff+WAfGTUNLNUOmBq+f+DqOA7imiJRssEK+sBpzegGPwrrHYJ1FQy515pRzpuiN/BIUnofHtTP3OzyW5xLpROf8FBER7U1ARCgixKNgIdAH5p8Pz/fMNefF7Pll/XxbRwQ+xbZujSFclCwRfZDoDIRRC40ZOCJzBhxvmirl2IpWeE/N4u9IArB/JeEW1mrbb6IIqIEoZjA0eaoK4wFtLSg6gFx0cDsMj1Dx0XaZJXnEiW/DwlcVc4oe94ZMNzD2DRiYU5lNYecjYIAW+0tpPcAZT0FPxcTjt9KHa9iCfXRw09d573W5X1wRoYzc9FKPcBtAV7Ykh7Lya6A+tFZ1qvIPJD6vgExuj4P4rgtd8r3cWsgzFaHYKiAAbgzweJxNd+m2Y7SaDIaI4JnIT+Q2RQQ9Krs7znicXHaYufHQ3SH/EU/5sh56ipZx7QZ4kUIvnfSZNAKukCj09nWieBtljg2gLwaXUBBJbbZQsw4zG4/QDg2FRCmuspdHx2nzqCSquoNnSIoI+c9JjL58RYT0NogMtcySZa43/RGun8mpQ6vHC3upm6NYqdsepEFVWDAuDe6B3lWAmz7k+UZHRDDeAZ9Bp5I6+MitFJf99vtqZZ4tHO6txGuLAzRwCfoCeCBX8AieBUnDEJTcZUM9aHCf0DaU8aBwH8D92CZMJ1fti4EZYhvA2o4VAq8hLt1GrGySS0gQKvwEQNrEcAc8pv0i0GHFFG8LONOsjL8BVsTaDhNucGY7t0y38F4wrYIAMOEiPErmO9lPZ8k2k40CQvyBjpuaO74I1oME9J/xxmx1OLdK9Rr/Nqjk2QK9dQX1qB7C9DY5toGh18iQMCgIXgQSmJczB79HDoGPh6OOh4OcG1CptbYB/rZMs+nxQlT567F7BJDEtbOnW4nXwjvUsgv4Xt6j4+5+r1ev7+vwGEUS9JUcj37qUY9tUF3Ipb/WM7cXFBw5SPTL6ugXFQ5yb3J46QjwoGGX4FPwJyNJnBBvGwVK68CYZhKEzJChuQ5OtK3SGwTrosmvz40PMMOgy924fSi1qA1BR9ERZ49sKhYCigL5/2TsTZc/QDpGNISM/kAC/KHkD5qJFXt0kBPbIpTaLoZFNMum84If8BvpRdpg+4Tc4sDmjt4jQd/vD3L9Etv+8vFWP4RtP/PeM82XO0VLLcRmJn4LMXCMFupHPoBmBt+DlhEMemoYk03woMZmxroRg1w0WjHQWVm7QqiVN08PHKTsgYVdQEd20tfQ5w/Clk2+eu/yxF5gWi0Q+xPbUYlgaT3j6evATDwfOCj23yLwx8CRtjdrM/Zui1gXIiQLwE6xAfSBcWeT4gPjCijy9XhB/1gXbAEgArtKjqSQ3oDlistlpORSgdhk/AddcGD45OmF3nvvSh98+FTvvrvTdBGSZvU+y/FcOT2zX45JQekiDvhqP2bGzD65r2xAR6R1pQijjsTTMDNubi/wz4yZYTEClz6A8a/HQb+0Nv3zpWmPjcPQNJJbI2NgaJlKB9vWIeuHiOVf173+lQb9q2GSoHN/RBRdQJvgprGR+0Pl/CX+Xu3G+jgfWkNrSNBHhDKTtrC514eIbT4wTs7Jo33wPLXdHCZ3yiMfFg/MYW86/dG3EI8V3wziQiSi4y2QAg0dmjcgkSYSPY5ZkGcRtmOLb0hiGqjxwDxaBAsZcFH3s8PfmRMrsOjIQY1zbCWuESEZBJ3blCM55nnrGFxfDnV4PvABgOk64pNtD+gIkWtUDgAAEABJREFUnRpD2OB3Pf2gw3I93kfiMsO0Mg4brnMgt2qm3ZlXgt6y/LFmuR7zVQiwPPoy34xlxaJ8kikUEap+SszWnjjzXcOyB09rEmI6YbBc9xvRlYybGDdisSGxP5CzQaATcTIv0agy8M+AKQr3i55V5Hz3X4jdgLZ12ZeTWESEioeaAmPERYFJ6vad5vkGrXKtIxM4440Lxto52IZBwzjK+d5aCFNkpooLPB3PRZKcbSg9UGx36Hf8waaIoPsEVaeJnNVz9bjX4e5OyQHrfzB8X99fU/+X/Kq+p1GB8GBcixMn7c6BF98tB5VHyolcefbkQiMfjvv71/U3i1+9es6B8Q0HG7c68oK0vf61ewP0IoxbEaGr6yd674MP9dWvf6Pgo69/Xe9/+KGun1xrbO2N7w42tlScFIoIPXz4Td19/cf0jV/4r7XDjoX31ctXr/Ttjz/R9z/7TDf4s6+D7RmlYoyQR4wjWuXGgSTyIcwDH4gH8rc7pqUgpUiiQ+4wBzzfZ9aWGZoFO2xGREg6AQhuXtFdzn2ZxghtV5FSNcpAVQIZEfgXVDcQ1+MYM842xYXHni7uAPRIvzIev/Hkmf7Y8+9qwLazbFOdQVwh/qArSKSWqZapiKAHyeSzc8kQ/AgMiZJHa6lpbBxQjnwkD+TiAF/TSG7uplG73QR+hGagr1VfREiRG/QUoWP8V+1ZE/e88/asRY75TMcC2NeAJc3iRMNh4/zesN+GRN6QTdMwyHsMr9e7ccCOVj50EnJmjdmzFnvd9WGxx3TPmHo9QI2HQ53gGDxnvPZ4HD1W1oUJ2J8a8Hs8+e1yaAHeINnGpD8x2NASPP13V8/1c9/4e/L13sM39c1X/ya2Nl7bqYEDoiGT9ToZZ2Gv5AmFCAW+En1Zv9fNA+8T+2Do9A5T07QbNU2DpjGJd8N/gEMhx8ExuBgaOpBN/BKhoZIo+0m17o6eBdkz89zlwlxeyfOKM4QrAXKcDoxNvbO7lOjPSDVi3tKtqLFciXVEEJOmCIAxDt7PQSmFJHBwi3aH1qmFeDE8sp9sG2Q7x5blk8uhBTjRv2gmhxfAtIJf2IK59HXW8UVH+gwH/Dnyzj0i+IiCmbbXMfsiGDKkIZsG4t9YQwb0NXFZHjwL/i+OhwGZC3N7WTusqxwb9V7eJIJgxb5kRzHoL774W3py9xO6H7+vf/Lhf6xfu/6WDYccPvPDJ1/EyAIqxtiz4vjCh+nCByrEslxDQNvhcR4u9gN7vO88YpPz4AwPh5UfQ478GHKUPzac3/fsiY8ccJlXSiT5Dh6hiBNgf2SqBeASqFhkKKHJEFfHpI7fhlWbPCmhbYz/MDQNxNDthAcGfO7wUHiA7Tc+dmJqEKVzO/DLpS1DlBoVlx38zLo746vHq8NrWtJAQwZ0sdmvkKzvXLhERpxoGiWmqcGYCEZs5ceMvE5fGwc123/KAfOJCw/Js7X2Jo7rnrXpgdw/EuOF3JB9IvdCUTEy7kDfvQ+V6VvVpGikZkDa5StLn1S2hBRA8oiWygRaQ1bDHgC7BuZ0tiZfVtmhVUtBzA9fi3xgfMuPAwePL451hRTJs1FQls/GMQa2hOowpLYD46akH+Pwc+HH0CM/RB3kmHdt14rMt/N/Ziyccwt5d+QduvDx7A/cTr4G8hu2NextmfgR8v/7o/GuGPkmGPnonNA3or9Bl9RbZr0TpqlpIP6RDbtDCoPqIoPkXDAUAj3WBYUMNOmXbCvmUrf1BlNDwV0tP05A6qmTjwbBZNkUyBDi0EiDIVSHVydbItBKeyFvDs4FvvceeFcdnBPEY2adsQ0RoYZ/u13Dt1SGEGqZKvkeR5YhLeifaZhvMS91wijbhHqZzQC3ZAS2207r2GDVigzjisbEZyjEm0ehsYv7DZIaViGaJ/Ity3JRIzDy+4fHox0lQ+erKOgLQEqemU3JRGs1/o0YNGU5f+bBDSQ/tsJtAIX2AVfwR0CX66Blctu1EHPjZD04ERGKAARQ5glahpJ6I7dGbDEY11LgO/ZsJV28V4L3ZGjHgfE4SLAptF2dGiEhNphAhRtTGP+usg1zqm+jDkUwzqz8GU2hlC/7VHw8HNcziKRCDCQBSK53nqZfScyVJHBd1DfYKExdNvqBlmL+AQ9Tn9FVh55bqgf6sMfyrRO13FXb+m06irhNWNAd+DMPpfsKeIRCKtDpsqzSqkLTHRGKeAMK1XWiqmbwDLAbbE/BA6rus1TbLWxwG+Oq780Die57hI0CbFVCITFOylAEVR4U+gKAywL6zQjY/8XvXOa4S8RL5oIuAm6AWwY/rCIyqCYQRcqQlw2b3fpdr5KNThO4MJjRpXkfgdyouktgJSHdNl9EKFyByWVEyPMwIk54OqwI6OaDf9NxliCZkG5CDY6K4/4GVBdocqeqErINxq3ki+O00gjikNmqH60lr3SVzlWu85BCEjIiqqI3l9vnFhKQufFQB/12r/TFFsrAbHR6vNw2gLCuRxb8LG/cdwIXRZakTJOC7zzs9j8hMfOteoaV+RoRrPUD77Cm1poyE92bcMetbEZeJzb9FPMO33qChXfpfDxqAY7sMb1f23Mm6W8U/03jlzcPiCgBogL8bjc0dDlMyftkW6xozTg3u8SAI+AF1S/+ATMHjG+UNtcAqWPH+h9qSg2RPAMQVChATkeGB5gCWgdPyhrsqLKFRHMDYTI83og/8LI8sKk78gZcMDDoGyM1GZA+0h6wxxvJaRg0jqkGDC0FGn96QZgOJQNKGsANRhxkdTZ3Kx+TncOftTZvxFvFnAygpBW9M/oPvLz3wBMG88/cvtJL9P2jd54RlhTa1JISnLCN+Y+8Xi9t627ofoQ0phOHVY5L0GwNXuNpOEZSKGIDEeCOUR4Df2CsEGzlim/bpNhYTS/ILbsrqCKi2gsGHfiQXfBFIG3LMDbtToDpcteRxxFa/6p9ZPO2oAv18q+nbegadl05rYpxVh8WicMZhbYLuaeK9Fb9sVvSud4lbO/EThZf4BiMu0GX14OevDvq2fuT3gPefZf209TuMohxZ8wWrUwE2+axcV5122kp5I0nEIVU2kKRb0EEVCGTm3+mYn8dG+fang353oeAxIp9qH4iFn2Tj6z/tO/022sUL9JKciI3W8p2RyZ9qV1If6rN+jdy0d95aPrkJMv5Q1hlu8o+9PZCSImckR3GZGBnMSBTXAv9zv0Dm/UH8m7PXDhi18wYWUZihQHSkrv5s5LDXfbJ/Au0qIIkAMm5c0TeNr7rI53xljnz0tqjywdXpjnQtqwj5Uw+bPXOR3MvnRgv+27hlmHYfBT9nZwCMABqBSYkDwp3mgUc8cNv+9wyWD+kIaWxpSYqxkdu5DPxeGCRs13H8stS6dN2IVq2JRMGxaYbHtsk24BhK6NEUQwBTaIzIuTyDUh0yZdj4vyy7oPXAAMyD8CRTTiFHHfMsQrqqtgs0B3pLGDuroBzPtHVgKFF6RSXvfA/sWOw3sD8pL+11JZfIdsWicXwut5aU8sm3OFjrPMRtmrFRyNCEqRAFIRksYAt0ONlfNJKZDZgyFRrXkNHfsCYdH11qafXl9RHjYxFy0CekCMuywIIJrfVguMGZZtUO5iQIhVvgxJcA21wHRoFuSJkdK3E7d/YzfqfP33Qf/Zy0D982GlC1kWELvD3Yhh1Pe30zu5S715e6dnVld7DxgtsO3BI/Nn3P9b3v/ddffLJd/S9Tz7Wq1cv6m/2dl7EEV2JnIHYTcPA2jfqnetrfeX99/VDX/2q3nvvPV1zaDwgP4jFyhoz88F6JPf9T4z4f7jz+n7Wy9ujbv3vLGLrEbi72+v5qzv98vs/oc+WQfuf/xl9/N2PseFjbPhEL1481/3dLePEC5s5VPHCDuG3KN2eyQ/n9Z65eQA83+8fDrpBtj/avSYpGiyN/JL8LjoyF/zx7fns94F8YbdlRhBXwMPh/DWYZkHPQrKu2L1gi9vOG/cbbEvn8QjqNTagLB1ALs+6Lbw6XJHuxkm/+s5X9Ceff6wJ2e6ybMtihGVOTJLB45AZSsbUpXwhhpta10ZPyZg16FpLNkxNg0u3AddHxnFizdxNo3a7Sbtp0ki9jaMafUk+59CoN3K4aaI+AkMLFT/lRG6PZxhb6clhULamiCQvQ2LtF3korgbOOi/5ge/yYtDFjlyamuyH/XW+eL2fmf+EW8LhzKRISUk8N+9AKMCIp6dul0rGODSN+DRhS9WxbZubsdlMe8TuYXA7lCEhVAv6Pn7vV/TxN/4pCOnDz/6o3r35fVXvKPA4POYAhnl8IkLZUhEIKZBocIcagkd0jGNqx4vtkgOKq8uBH/IGfsxtuubA+OmTUc/4IffZswu99+6Fnr1zoasrxz5rPXJ+Lc439Du/Nv1dK/NxAec+x8nxsn0iCLimFtiklABM1YH33oH1dkaWfTGdISKgMUBb43Oqy2UoAgDfDSLuyEeEFpg7dZi5wfPEHFnXZtcq65qJaa3hMM0FEMKX2NdaEKNUZlNrTRmDlE1q5M4wqHIwwUPHkKrGjDxoLdUy5Ms+2x/nzYpBrnfWnQVDFubQSn21rSaO1FeWj/TnPvlfKQ9f0YvrX9ZPf/R/1csnv6kRBUNLDch3faTe0GEgOUiPrpWYW5+47LHbC/7NgPWt6Hfp9pE9t+u4KtlU4tgNIFg62GOsemBv43XRwNaEdclSOcCMBk9TxKDIgbg0tUwN2DO0oC5wqivBt4H+ltDDjw0rvlNUf0SoEduB+WyYOOCcmGsDPAN9adBJHvWWecodyXJm1lKcR0bKeewYNWyArGwwv+UMQ/I+aBrGAdpGX8jXSlIsBsbepX0/41w+xhOBjv2AHMtnqCREVJnYwhgeGU//kPTwMGtPwPb+IYl3y5HcnonlAdhzUDiT5xHBOtY0Med2hrGRP02J0GQMklpD+JDgiUfRMB93gNekgfh4vFBZexKGHgtCAU+mS0kgnV9HPiD3fEg+7Pc6HA46sv87ErcZ/IJ9K/kBsxKbGCF187EnNt79M0pWxoylWonYIYMfqQbGe1DGIOUIUGpATBPhZK3q5MvKvmXWA/oe8PsBnXvyznE6Is/xXk2Mv4hVZmoYkItv/pucbBbqn53q/Mi8Hh608F12xF6/k4/E9Hjop/1tx2bVFQrKDZxjZ/muGwhKUWwPSH1DjuvoDwW+RVAWSBSipeTpGxMZp9BuSE0tq175BWEDBvhdtiqlBMetiJC4RTmTa/fEwv+VimNzcEzICePpYjwdu823o/08wcw4EbaKr+fyBpJxDFHxGXcKJ6oC/QIoM6RU4SJCISkiHsHdtJSFyw2v33mdZRNxxvrcUtULV0E+4+NLAra2e9+QdRnruBpaE/Mz1IbQ0ACQw5DgNkjaURCKOIO4AsCODlBzTApQxC33Qk4PBDztZ0PZYMiG/KaMVIQpIRAlt/VlelZIlao8LNfxdm453i47SrgrD10SEL0NxhUgt0rMQNQjfTMyWJsAABAASURBVOFQ2+mnAL/CDvB+6IAKVmQSZeZnh7m7hMr0Z8Bkqn6arlM/A9UzrZVR37x6C49uUxeGCrer2IIsan6ecTRP9wljlQaaFk8hxKkblxLBLQhiSavu4OlwG6iq6MVVApBA2X8XgOpLd5flvA0mKB1UQsFzu7uLt+S6eYaIKFMpHjkgJe7cVDZ7tOVCCZJESZcYjqqDUcdx0JQbym2B06NUfeEK8EGcrPfcUboY5xXYxtsjcJJ3JjqXKDM9GYNtfQP4Kj/71na/DXJZeBJ5eQtW6itOuOyUHT6DNQZ6PHQuI3iib6XfYJq1dJmyo2IDWB7vsH+0zBpBq0CFDRxP8ScHBXMxIiSFwnhw2QaaZCs6OjZaH+rRY3166yosbZcUdb9dN4I2dhezm48AXoYzgnq8qeMRveDOqC+V7rc1Lg2W77JXHBmVU+k4debyygKyugSPYEWEEt+zNdYivwNHTXzr7KYLvj8udVHlhXbTjm8c+ojLSFxG3pdVUp+GUdXO1BApkkB73vu393vd3j7o8xe3+tz/VAXfsv7nEe8f9tV/4J3qd7xzoRObAozKhYDzXtJCIJaGPOCoVUd2SUc6QPMCTI1WSHY0nDDOSbHCGwp5AzNgrPuQqfKXt1xtLnihLQTBHw22dxwH7XaDWiZ0XSs6VnSZ5siG6u7hqFevD/KL8wgeWzUyqS5gvoLnIpp2Gjg8HrCpqQ2pbEBK/hvI1uONj2WJaxwb+pomyrE12T5vMO7YwN3ya+4t+ryhO9qXbMho6ug70Pam2JuZ9wjwv/Nwo1+PUd8aLlTyCejSuzJSu2nQgGxcLbsXfB+w6xI/L0Z0txDvOonEPrBRmuEV1whywKcIEh+dIpbCvyw70lVQHXv6ttkiHkc2dHs2FguygvEYhlY2REg65a6rdDOGM7/uH7XAJwhGNuBXfPA+fbrT0yck2W6S0OfuAxuQ2qhweOpNiH3xYcs0rpp2i4bdLO2Okg+N26pHZdQsW+HKWxBRKD+plmmEVAskVXaRZVJj43vpw+JnO73/lZ2++kM7ffDhoCfvhnYXK3Fd4F3Z+ADEdcWxlbIDzsGOsEpmxkIoypbK1tROZVJK4dAjo/NBiF54j/i7Zyxu749yztl3//up/7b2OvSmfz5e6Dab4jQ+4tr0SBlROkS5y9BfHRftmUD/+F56Tg7736vzIdPdfmEMFvzs6O06sAk0eOykUESoZWrExkROZ+LMLBq25TV2vbzdk08H+GatDEhCP42DRqBhmwJfGIqZASy5lIsPOejITBkiQt6M+39sdrc/6J6cv8euQ9H2isueWDgOr+8OuqPf+eXY2I4HDrBc32O76WCTIq1BKzmLuVqIp8dCvjyujMWCLxGhiXmwYw60jMpjBlMDdf8ttWloyAnGxVnR1aAfsXsytEacxeK16IbDulfYdk9sj8hnyUA3FfS1ltoRD4P5bceCfpQh2zRdzpFlpY7eYcz6KBsphxZlC2qVklwqhImBTysfyIus8448ec06cUvc9ihfVjGmADJrroBYCIR1HB0nDvU8z1f6E4HW08aQ16qGTitb0LIixeD/agKXyYN4hIatpm0tNRQ0jQMwNom4vz3mvfyVYCGftjIkJfigPN/2z+2IgBZA6dAG7YaxXj5Pri717J1rPXv3WteXE2MHDV+EIS7GU8hD+bkAKSFK7g+eIdUzyA+9DdloNikHCJpCTSCAUIvQv/fVUX/8qus//vZeP/tq0UgMn5Bo10pdY9tTDoqfXTzRB9fv6GtP39OPvvcV/b4PP9Q7xOLm80/1L3/x5/Wrv/LL+o3f+DV9+zvf1suXL5lvsxpxa62pOW7I8f/Y8/riQh9wWPx7fuRH9Pt/7Mf10Qcfsb5ta/rt69d6/tmn+vyzz+V/9+mWd4QPij99ddDHnz/oOe8lz+k9eegX7be/+6n+1W98R//V/IHaL35L3/2VX9K3f+u39PzTj3XLofXD/l4L63VnzXLoCkLiV1Z1ibzvOtLnufvAQcIdc+3l63t9/uIGuK3cU5sI26SVeb0nDx/Ire0jn3WdvLOcZOAzU5lNEbxXFYzRinwAmpncPGLHoWDh/bUSn1WL5y1Q9kFXZRmJVJdlJYae7i3PVmTTb1z5In06Xevziyv9vtcvsLMXdHLf7LbG0GhgppJHa6kIQNiJnBJDHnDL75xgXgS/3PmAYEipmafKU72lhmHQNI26vJh0cbnTdLHTyAZqYEM1gG/joIvdqOurnZ5eT3pyOeqad9/1btAGTVfUL6CdpgleYBw1jJOSOSFyrzPPKu2Z7xGhkXy7Qs4Vc2MrR40NayGaibHXnoiAP5mzTRM2DOReRGrtKct0PTMVEbRVZWutaHcjJfQTTo8tkREa8H0cUjvWq93UtKM+sW9ITpBW9lV78gH1+vUf/RnNH/2yfH3tO39O7f7dOpzx2j+z35gZ35k55TFM7BmHUQN+RjaFmgbklvxdIxaJnmBfQ4wuUk+uGvELytTVZerZO6M++MqFvvrh1QYfPdGzd71xzToMmpm/1jWTAzP55bhYL83KHa+LM/Y47xfW00YsdsOAPclYJ0tMiDMs3fFDzevbWfv9Si6DJu0YCmKp0wXiVEOENgjVHxrB+Il5Y7AtXp9n7Kk6+md0z7xQXDJ8m230H8HvmeO278i70f1SEKOm3TgSl1EX0yTnSqPMcUd9R9wuNO4uqA/s90KYIPs2EtuB8UzG0hAR6gZJ9kfqpbsznvMy68h4rRjkmP3I7e/X7//uvwtJ08df+Za+9aP/T+U7B3L5QhfYMg2DdrtRl9ixm0aNQyOGIf8xv31GDTgBITEIB/aPButZiMOCzzO5cQToVmDnOLYaj9F2Az1SMzmMaTqy12EpYu0KHdkrsdKqxyi1HTApYlDCk8l4tlBrElXw4upqKezMyvkWxEJdK4q7AYqIVLamcRxknybm7W43Qd80DAD2EVKd14cBgQO+m2/GwD37nJVJYX6vD9PU1Foo4WvACPME/dVuR17vGMsRuSkIsIQQLZ21cak18rjoVK5yjJaVstPfJYWQm7K8sos5OjA3efFqZf068sPjrdf0Vw/sYQ58oB10f7/o8LAiq2sm9kf2287vGZ1Da8yviTVrYq4BrDWX2H6RqYk4TSicmK+7adAlfddPdip4OumKH3EGaNce2pO/pK8MDCm5JWIVOLZqYez3+wc93N/r7u4em+6Ae93f3WHXgxbilxKhCDUqDb1BVJyPR9aaPfDAHvHAu9HfbbEynpKa/3jcc1I2LG0XasOlxulSw3ihyKaSwdjc8667h7/2ohj5QJAP2OwYLKu1hSKkxO9hGJCxk2MTWrUe7zUf7nR8uNX+/g4/7nTHx6/Xijv2aHfE+4HyQII6FzxeK/aXQOz0sBlWxtDzQ+5TKGIDBUTcNEt/y1QjZ1qLKpOOlIosoQWtCZqLadC13wv+MZH6NDZ5Do3O19ZU+UHejc3yJOduBJYgT1wzebUnFnfE9oGceCAeB3LC/x8Jqoxl51tu1Wvy55Yfru+BvfPo0E9zB08Qx814g8O/zUfwyPdtVYbE8MCJTNuSchkRlE3tZGtr4I0LYWuoZRZEhLhlqZ3YOYZVug7W+C+CFNqucK0M3CjktnyFHyDpxO5TQ+7GDBE2DU3CNDXm18A8m4ZB0zhqpBzboCGxHRsT3wxBGSkJY7nliyWBOdcBWiAT4QkN1bI+ItSQMyBzeEummFNbLLFPkuW6RurLaydTCpns5RiovceOcdn7vcHnMsMq6yV1KYkUjOYrN5Fr2QIn6saZ1rpWKl8ABFWsKdf64Wau+dRpI1gd5pX3x7KsVSeYuB4bZGJzYLhB20XVNG6Y12UBtoTqUbwyHXmKeLDgeW589uUH6LKQCHG7Bik83Bgl4XhXSNhDoCUmTzBOMnFs5H5GBCiDFPKFLooVI1bi0pGzMjdW+3oCyxa2bfQQc7tuSOQllXQ/MuhCbpxAolvmtZbH9xA6AmwoKv+TvMggjhsxkiR/Zy7QGWZKbsxASkeaYZU8PGvZqgpBZ5yllNQUJa9RjwJYNiIE+b96AalEn6kZApXfCFwN+L1Chwp1GLnLpq44lYhCQDdAsAIL+bHC2wuw0yV4xMj9K7H1XxjFXHzTBtB43V7PvNCooMvrly0vG7ETVXIurQg8Q4e/00YNfUUBX2yAY5mx+RhS0lZIEQEu1TwHmYutNWVrCgiMc7slbTGi2LIiHBWbw9ouvCt9nf4NCkNn/wI89iGjelwCQRQxRT8IShI0HYCM2xjEnu5C83C/bXPZH+1gxFwnLivQvc9zeaI/67PiiJQcH3z1ejSNky53V+wNnvBN81RPrimvrtnDXOn64orvmYsN+A66Zh96fXEJHuD7+ZJD5YthVPJn5X3r/0rs9v6g3+Yb9tvf+UyffPpCz1/e6OaG9yn7ggcOjg+ce87sR1fsPUPORNqJP5ORa5OWoXOo13lBLVrYbYCuF+LUUiPGe/EOh8h8LJBiArSkjwFtEdugEQAHYyGpZwIy0zZEC17+TdM0qGUWbUfHCp03H3tW3js+El69PuqOF+LMy1CMYsPJS4J3FYMugR2TbYqGPU0Degdsa9jmD/GVxN4TkAMbH5vjF/duHDTxxjEd46IDi/ktGxbDHeUdL+qFWRLYlMCKT5hS/n9jnfVv93v9F+tOv7CmHuA9In9Gvn1s+LSbJjYEgxY2Oz5QmNeOXcHgNu12ie6QzevLyse6P/RnBY5NY6rxAoyghU4pldRtgyEyFCmtGD0TwyOxMnizb910l55GBUpkCuiAYFo1Y+sDcTxiTyBoGgZdXUx698muYMc4dPw9Yrc3J96o7O3bcS2dyaZ35MD4Ylo0TLPSB8YTb8G2YH0HJIWkqIekOP2RMFsRobcv3NCKLc43l0wdtYk4XY96971RX/lgp498YPzBqHfeCe0uFuW4SLFoIY88RivjVCVy3kxCbLFwSZFJTAe1ZqCeTVLIOhfy1fwMnRzHBzaut2wu92wuPyBv/lTO+ufzoP9fNB0jFMQ1gxLoUtlOoYhgvFM/zlz5G+NRP7+kfp6w3DE+B+Ceg8VbJuM98t3GZNX44cORQxvb7+BZdstQI4cSmR0f/LHtDbkPb19xQOUc9ea3M2lNMzEBR6C1FJaVX/7bUB63o/2zoUplJLnRNhry7p6N+h2+3pHv9/h78DhjmF92B/Lf9r7mkNo0D/Tv+djZs2C47jgdoD8WfUhKbi/WkvntD+bhUohhUY0t+YpLbOiS/G9iWOQ89iruebgbRw3jhu+mxW6mAnM6sDsoU/b3QC6+vNvr5u7IAdpc+jb5HX2d2Fk+MCGLmJz1b/HqLAkdvatmGxjSwDowoXccsvTYrgY+UrK9VOVrRtC+xnLWLTGrjTrjegBHRopQaMbumdi6XFySWAfggXjuWUCcc5ikhmMDMDJuMUidw56FHeSCByvKPPXLDohH7GuUCa3LAeOSzqE1YtnkEq99NbOyAAAQAElEQVRYR7qO2DNjD/tHBbICWQNONAN138a5fAQQabBMYETuxPp1Me305OpK777zRO+9+0TXVzuNLdVCSmzFakR0D99WpRVvQxc2hCLOQEDhlBq4VGRTAi5pKPjzwdj0N7+20+eM8f/x1+/1MT+QsDhrInbX+PVEqSe85J7ywnvv8lofXr2rrz19xoHx+/qxDz/Qu/DXgfG//Dn9Coe1v/Hrv67vfPu39fLFCy3kb2tJfjRiNmgcR134gIAD4484MP7mD/+I/sCPc2D84UeaeMEe0HlbB8af6fnnHBi/utUN4/7ibtanL/f6+PkDB8ZH3XF49cD8eP7ytb793c/0q7/2bX3rV7+tv/1x05/5/s/p5ju/WQfGN6+ea/9wp4V1ZSFPnPs11trC5/ZCjs3MWeeUZfpvF/vflvrs+Y0+41ffBz4+NEzKtmMEQgc+1n0Ysuejcs98nsk1wk44syDxNxhT4zxHrHuuNWdhvZvJGQAZM5uAI/gZWMhbg+lrcJknnXWok08UhRJjtQFYbGZCFT5iw7r7uxdP9O7hQT98d6OFydFNhwxI3K2Mrsol7MtsikhJ7hXXuaTKHdAmvA2SBhNTQa4PkLVMtdaYx4PqoOxyp0tgxwZp2O007AAOgwbebTsOmq6vJr1zvWNTNbF5Gnn/tYJrPuzrwHg3Mv6Gib3JpEaeZBsUto+J2Xk39lWKCE1DQ9dYf5v2mgObK+QPGNUhqLHA51CqZSv7JmQNJasRspAUSuRkhijwUFxBfiY2NO2weSKnrWfE6QGnDd577dgrXAC7MTSisxGjlfHbkwvOpWEY9a//2M8orj5TspH7kY9/SgtzaH6EhY/aFTu6kpiOY1PDn0SHYaDug7XdhB30jSddl7ump1eNtQHg8PjpderZO5M+eP9SX/3oGniir374RO89u9AEz+zc4h1nvUdye3Hur6o9pe0kNZgTK3sT7GHO2YdGMHbEaQRaDpIa+brqNXPvNftBf3wvxJabeUB3RY4s53bLwUTEqRo0QzzEU2xhgECnWK8lr8mkvAidbOOMjWUnhln+gr1HCPbMLb8XPTe9xoeSfXDTbhg5qJ0YrwEYNTDGzXOUNWRgDR2df9C0FvLfrSSsGonxmElehIKxV4R8WZ/wZXNjlefrQkwW4rcQx9//2Z/WV7/3b5lUv/XD/1j/+vf8N3p6fUk+X5LDO/KFvB0H7BnZa466mGgPbdMTm2TLdA1zhAmM/6oD7/I9e5MjueH9UOUJPhvvdSAhHJAzjMgCsjUJ/wkRB8QhlkCxrdSBuTGvydg2rTGq5yi1SdFGXIQ3Ui1CIz4PlImv/hBO6uMwaBwHtZaY19UR3mvBCSX6m/Xjz7gbNU2TPNenadA4hIYMNdhaiJI6tOM4KOBblpV19yivPwP4Hftd9yU8Cc8A49AauTpUzK6vdrrYMY7YE5HEhxzBliPvJMfH4Bxw6byY6TM4TqHQMKQm9IzYNVJPG4Uekq6+ofxh5v/08+Zmr1t++L53PrM/cMwX595pLDwODduuriZd++DxcuQdPOpqbNqBn9A14cBEfYeeS9ae6yeTnjwd9YTSfB6vBbqD5QIMLzlFeCVlBJVOzh91uH/Q/cO9bjkk9v8U547yno/Ew8ODVvZ8kG8xhgdVCsZl5T125J16YL3xmrPnPbJge7L2EXkNxG6IQUOOysYBcbtUDpcaxkvG71IRTbPHhnenee+Rc8/+5cGAnD32EnItXnMVikw5HsMwaBwnDcQ42Oj0+V7L44Hxa93bF/bat+xdb4mt4Z73tvdfM3N49UTHfvtE+sk55rFz6XlnCDqDRwF144QNjlkS75bYEqlqS/RIHmJDozUSpItp4B0zMC8H7Rgz58QOm11ukJpaK59ahkpXIAvA5YrNA3P/nnn5QIwO2H7Ot4WFwvV78ub2buGAfMFv8pyJeOAHr2Xp5C1W46f9Yrn9gp/ioldCF27IULFtqcE24V+CTJeJjTkwb5vSdkrKCNpJmaIqEgnw3QkpYL1bjeeGf5vGmOBxBqpvunXCYiBiym4ehU26MiVMUqMcQAwt5HhPY5NhHJqcG8PZDxgiUuHSECEBiBfpJ5bWWvvdbsgKZAqS1ZZTH4ZErnOuEZtUghMX6U+MqUCcNgaZq9e/hfXC40P+Hkjg/WHlO2UbmyPjwvRQAQo3/3DddYsyUBcJsPWFqkTeuq5aH8sVPACuG8jplffDytlE95xARje+YClai8ZURQSAH5GiojcXTDScL1gED20rFyX4MNSDCjej/Pg803ccM9Ch8B/rcrzCGIHR6YKbpCzx7jMNsSepFJThdrgDcpeuGmdwHXSHuYsYUK4FW73bBgann+yGdLuhsZ1mL5FUuLGpA1JEAJQKnS+zdB6duJe4LnpDCW3LEEWBuOjCGokhBroWYm8489NU2YksTJRluuQlKUUq1DYIlynRsk7UYzbSuSPA8oigQrsjwLAi3Loe5cPUAXFBxhN65LlumtrzwGse7we2ct3sg8ixKzrGaGGSnPurRK7L1TlHnFfkmB4j0SDZtIigBAQW+tWA37ZzfSxXnW2ErOgTvkfIEIGW51tEUE1la2ptUmM/ldkUmUqgsb9IICI2H4iHZeOKQ6g3lzG2CcdqtGy5cQaD8eCw1/wYaGLY6QNXbVpxAgpu+ni6r5/0vq3UbNXNwzI3sO9n8PzsWuF1TBfm70pcTQdL3RFR8YlIRTS1HDQQg5H34OXFpZ5wUPzOk6d65+qpnhoun+iag+TL8YL9woWu2YteAU/4bn5ycSUfHF9Nu9on+j09s1bd3R10yw+tPiz2d+z3vv9Cn/Pd+er1rW7ZCzz4vzxiLzCzYG72YTd28r7v6gyqHaUm1q7KaQW2A4UjRpUEEG0lcX3kgY5+0cdNwzeMFoDjAhyMTU4Rqnp50KVq8HDPqaGIIEihZDEZSKQm1aYlSFah12NfVYI+G0jymYRegJV+69KXLuM6TAu0R+DAy/fIRuXIrsq4kgPvDLjfsv5EHPRn86i/ux/0W7wcUIWblrQJj3jjhO237oUVxGXFgm7R0WkYiJqMSp4N31qmEv+Ms9RIld8DfYlsbrOfAEEhmWZo5ktFBGBcyHEyvrnvBJ5gLUPcCqnA9Sy+wBfxK2XnBbpymGBYeKHSRhW3zGh5w9Q0AbsLyl2TN6bRrF91nX2rRj2inucH7sux88Ll+DrHckjtpkG73aCLy8bhcNM4Bf53+W+K+9CgQMLu2CAoAdsvLudtyT3FHJQyU2NLJRCJj8JHA+PqcfHiZ3AdVMX2T++kH25df/8u9OtLaEaex7EAIusxYSDHN2L1U23Wj2XXP+SA+TdnYoGFSUdkQmK9QBd+d2BFJkCuHZmsCzKtf4ubhEuy7KRim6NaqvEJSZaZgU/hluoy71mGy5VAdIw0HrVFU2LMYj4D2NVzgM3oDP16smMxDp+Nm5kbR/pm2gv1lbplrgjrDJxlr8jpVLjRiJ20N5wxghJAX0QoImS/kri0TEXBhpeimDcuWjQz45TLpzIoAdDEo6vmJnZvPDCIi36eighABUm9IEMNGADLVqDSIErAd8niYZ88NguV1TpOOJomQ7+00nCfYTnFaHGcirYeVvEWvYoPNmJFPz0RocCeCOkMmSnPtQ1CeeovDphLL6XbHo8CcRlBIcbGBdoozkiqP+hG6aavoZOXUUsNQysYqfsDP4Uk8mLlJWFfSx/6yxn69GUVYaTBlTfgnLSTHvdsg1y6/YeeDvpffmPST39+1P/j4z0bLiiRv7ARng97He/vxamSRoUueVk+4YX3zqVfhpMSuiMft3to9pQHv9wOB9awo2Zye8XusiRSma183HHo8OTqWs/efVfPnj2T/ymKd/3PUTx9qomXcGCbc+sOmX5h7pE3M66GA+O8Z+76g+2OD7rXfJy+un3Qy5vXenVzw6+yN/r/38z6fz1P/dT1kfV01sq82WK0xcLhcgwrfm5gIG74VaaVykq+GWb0HHgv7fkgP/ABWe8oZNmOt+m2+oq4DiDMN6re5M2GR3T1uzSPbbAet22GwayEuQpRQYx8IcEF/KYyuOlyA8syxrBG6JeefkW/9/alPjzcKyIUdBT4Qd2Ic9XNM1jOGcg6yLpgP0EomAvcOkPAGBH0pzKBloxxqEGQBvdpa/ud6I/KDZJ3Q+OD00B9HHivjcBO4ziS/wB50MiZjKaIVCAvMpURigAEuDSuUc8QqEeIlBKcISgNMKvKCOhCESFpA8fY4+IDI68jHmfnsEvjKy4k0mO9ixDx8P0WgNU8HPVLf+CnqXZd7T/Qjz3/C5sWqwJrtR2Mx550I+9U0OlL8A1/Bg6+BsqqtyQmQJWt6q3qcapL2aRmCClTiggewmKkooibHLeXQleXc8/QMcA+FTE8iU7CVbm2ku9MPbl/hc5rcsnh4Xhs7xrklZaTHp0vt6lTIAZ5knXBSimVPOaYYw2VhLkNxdYfkQqgkOJCRumDeZMBwjq9vpxw53EznRQK+JNAJD61DBVQt/ykDYVCegS9fSEesex1pT/x8V/Tkxc/qXW41y/92N/Rx1/72ZJlGWl5maRVFLSWakPTADQGI7Mp6Q+0GERpuQUSHpwAfY5H4akLOvMl/GdZreSlIkOiv8h0uk6NcFehqPAe2uQF4y6ttFf4DJ2yF932gJox6ayXq2b27gsHLjNrnvN/Yc0tOfDICvDHpXlUHkhBWW0IuZG1yuOwMj4rg+8PspX314Lsaq+9+sVlPouNsBRhZ+cHhVWwCTLoVOC2ZQttkKounEBF9W99UhKfIRmHllWHnP7Oe22V1/SFhHaudMpeCkoSNJueBX9n+o4cFi6U7s2wLEPUONs3x6bk8Z5b8OtIeYDnwDvjSF5bh9k9ZyxnRZdxHUdWOlZ4Zt6xbosrsJswbmNgfuNwNPAl6TNE4h+4qgcE5X+3i0rjIdhspZOA2Eb/uHnkY/OIPsNs3fTZnplDzgPfXwfGG/MU0eQ8G4aJtXhUYy3ObIrMgmzU0WH/y34Ori37QLnYZuQKs+ru9VT4T/DM2BB+Uo0IJbiIgELbFRQGCiMjQpCo6vrSRV9EKAKQQfVsodq3JviWUfygtpJKFJVEd0FSiQidL5ttN6oE6fxiyDw0BY7T1t8rZxxHg2NiMNK8sJ7uL8o+IXXGuowI2oBLA0QB+K7yLBDF1mFw3w+EM211FnfVtsdmM2Js5oaqZyjiLQBHC5wKVBeCuatKJIKKwfHLSPLGEKoxzVBIG7giCfGK8x8aEVHIAKfzdZZPyX3GSqYV6wNIx7rGAycW5mrVsUdcdJdfjo/HqWhBQkrv73YHE/936zvjEVI6HD/Xz/hzecadyzM+ZNMLRB043YqIE9G5xAwMte0GWqf+U2HRJ4CM7rMtW1k8WwcM4Hi+uc1IqwoeVvkWuCo/DJCdbyip8rTcApoVB5cbRDFudX2hrt9xxZcwX2z34maUoeonoPiSPmPOoTuXxn0ZbO6GYpbTFQAAEABJREFUQxa3646Kq4+xolE4lzBwq1fiFEJuE+i6NzPAu0Kx9Vnql+GLXn25t9hhthrbgagTyZvao0LoTp2F+oJk9xkeCVyxDIPrPwiiYqy3niHRCkVsQIV7q3teh+dypKSQgKAemYpzSb/gFdcWyy/qjzAfnb7fqrq5UZrLrRN8iaawhTtTF2Z74P+Z2+VGUaGq/mpDUw0Cbxr3VklnZ/HYYJFLQWtVBfiYQMtBjf3c2PgmGajzXTLkIMcm8Y1IUI8vQANvcN+bUtrqUkrsLTGAJLDezjvZh71dIa9ZM3uJI9+dDw8HfpDc86Pynr3LgnlY3vEAyA6zgHMSreIKKTIK2O/VpscCDefDFFjM9kaYEPgWCCMKIuSr5BOYKglioXlYjyjPkNT9kdcyNTZeBpFKi4DXG55ewcYBnPXC7c3TEUftbG1K6BcXYnhut3WW7fTNGH5kc7VnM3NAxgzOm6uZl8DC5sObrgH8X2xHfTW6/vbDoE974qfwF70ETQpFbKC6jO/0r9C57FV2dK22Gx7bYNLEmQBaCw18nLUmZAHEBLTKd/vthrjgRZjoJg7BC7LxcTtQZvGRAYK8ksub/GHIk9zYykFbwoS4sIunb8xCZtd68nvG573jSDwwWxYemUqEW+a0a/Lfari4GNG/4U2jumykK5SlB9E07bPB8pw3NV7oEzTDmPIB9MXFsB0YI781+NgprWwyO2W3kSFFhMqWCGU2ICWFHF/L9NgaxJXQtKG9ocEkyylafFuAFV878t9N6X/xNHQL399/3fWZx58+x8KHRy4t37b3ky3PyIn/2XCAY9V/OzfdrEE9FBnEOQuSuLndI2R3Zx4zcq3bYP22F1NUciVFhBIZNf6UEciUwCMzN6CQhN/YYn9WfNhkreReL1l0iYrThVJcIcRpgDmRab6yBZvKBuJjO1gWtFJZGCz7PFOuCLN9kKgu86OfLqsoHe4rgNZrh+uCLmKzf+MTNgR5aj9C7jftioSi5wE56KgYOH4D82PE5pE5Mo6teMW1VBztKw1uWB9toSmEcMcmB1UtA98NqRQIERaYuOGzHMB2gHBs7PNCHHAHQulsl04XZNpoulYC4Vi6NLhPqHjD00tH9SHQsbQY92NW2RgpFeBvy8TPUIJIEyDLPLbHOlFXOhGlN1dYZYFxZQMPbjd/AJg+TjqaGpMucytbGC+x2uH7iq5F1r39Cuq2/aHrCwaEhPb4Euh8lSEh68hMXaDvz7036s88a/rf/9qD/sUNOs7yoPXcP3IAvL+7VecXTpYvDowHXe8mvXNxwS+ogzprt/+Hcre3tzpwsOsY6XRFxGYJZQKtpYZhYK250JMn1xwUP9O7HBg/5eD4+p13dXF9re3AeNTMnLjjV9f7+wfkzqyNK/6rgKVBPjS+3S+64cD4hgPjm9d3usWGh4d7HQ8P+m9fktXMyT/6zijrjkgFIF/4RppVPvBwEGl2qieAxn6s5N6Mf0cOTgwHypkDAee9w3QSI+dq0YPs6FRIEX6IKwT6EUCgy0/JOVQyeBSN0cVWD2SAoEq3zIR1IKgaYQb6/M4BU7c7jZJCh2z6hXc+0I/fvdSIHzrZ4/6IUOh3Xpbv3F4wbAW6dUgycUQQR50gRBOgVEhARCgi6E9lUhpC4ACMT/paZuV4cx6QewMwAsPQNJIXPiiedjv51/thGKEdlK0p4MsTtGQcAQsu8xwLcUWAOoMUeaq7fATwIUHIHYDeXMixPPt+5J3nfczjmJNwHnNCIsfF4PeQY2Uex+0syG2H23JePf1Y3/49/1V1fXT3B/XDD39UQSvDz6i6ZZjWMh1vy3K353/LVGYA+NwoBykNVW9qxMxxsaCQSAU7saiSAUREKCJog7FhBrdMBlhn6aauHvIf1CkjTUXOdq3ks+2SacC6cByMs59V0nkWDcnjbVynb6XissNQdaYmaJ31L+At174URJPLiFBK2CX5gZiyyXIsjwZiWAs7b0xg5UDS0C0PYvsTEWotkHcC18GlAeHcsmxmqXyFHyd4Oj/Vn/jX/77i7uu6vf5t/dxP/Kd69d6vKxKqunlAuz2liFBGqiVATg8t5dx22agHeHHZV8fNJSyyboeEJa8OdgUmoTW0AVmtyfyWbVzCxA1VAKqr2lFVPSLlcZc8Xit7o07HQlnt7k45hADRJF4em3VetHjN4yBzdt0HicuqBeNWjIQMpk2RRcC8Capn1wrRWuOwqlsRRJa7IM/zaWFuzcyn1fIQ5jggkHHsct08M/pm5HiOwU5fqEShnwZeSI4BKmHtWuk0nwEh1Zct5Lgn4yE4OmA7VuSu0K/OawvTdgWFAYFasetIDB5Y6w98n5iebkXECQTNqiPxOUCzBw68iw4Pi/aUD7yTjhzCzviIKJl/sc7SvdA2zFrgN5TNjHdjPqOA/q4ZescjIkQXgO6UWqYGcmJsST10vkL8iVQmpaEF3nUtxH2/f8CuPe/RA3DkHbqiQ8I8eW9t+2fGpbMGNHJtGCeNE+D/UoR1OFtTRCqSEqCCyZ139AKsAKXHlJjanghsCIlCFEoqQwb78RBVwayQFBEAcimpKPT2FbQDXkn0c7vQdvUqgmdEbPig4ZsSlBwHVBa/2wYp6g8GyBA8IwJabXT0OgaiBK3ztWmjRcVjQk2QSNuDOEsMF9BxDSJxVRFUTjfVQp2aVZwQEVGSKHSGqpioI7M00HAdWMmjTqypKkC/9XBrA8Zyq4juopLFmMclhup8xRsKyQaIy2VQPt4Yy23ejpBTVUUPbRDsjCQnU459RCj05trqoQhA25hHhBLQ+UIoosvOsx7PReszCd1l9kqwV9aIhQQ+z3n3K3gWEDOXNFVIna6gFdSB0ksJBsTvuEsnxljnZtAXSQpP/xexb1qb+FCVoqRrq1Oh7Vt+GGlhBTwsk7F9oxOcvnjhHQg/tz7b6pZ5XG4AiYMYLt1Dadm0rZICxFv3FxABp2HrtxaDW1/Eyh7IV1SNZ6hqpjeI61xS3e4TIooSlO0CF1RPlp57dK7QjU2q61zf6FUkrtsv+XKDcmubmkbdW/2kDnm0Tw3HbMu1Vc6p1XOMPLM9G4kpTG9BJwVvNBtZrar8jz5OcqB5U7OWE5Qy9ND/9m2Nmz9vYzceHKECD/dWP9G4TTWw7A2AqLa251lo0AZA+pbREczTBCjFtYkLRcQ2b+mjISn0eG1EmEHlLXREiBsIiRsCYXQBlJSnmzOdrQbWdFvj8QmWup+OHlXfND0HXLXMrQdkKXHpnnMJhavEuTPPCrxfoV5jDt7UgW9ez1w23n8+IB54PxvGHGRcw6Ey1zxvgefIBsLVXvvyanfa0MVbkNSTfY2hZHMYHUrZliN7kD0Hxnd3D3rgW/jA92eHXnV1U+GqkxQksoU2RYayhaKpLm88FpLZm6kVWkhFIZeGLUbIQcAKR0dID/gJAE25XsQyzQbGB3oEnUIlz2XC01rWYbEPuUbbQX9Hf8FpwV4pZxbwIxsgbzLPpe0UeizLpe2zwyuD48V+ZpNyAPZsro5szGY2HZYzI8/43TrrfzrudUf7P7+L+k/vUI19HZAWHGd6W0NttDfZnU3SSn+nf5XtrFih3PEymCEwKvG34VNmqEra/pu0QlpKSvoG/Hd/RAgWYCsjQhWToRUvTfnKFPEKTRyuub9lFp03TI+ydLqwidvmYK82W3GwYshGfa6/AQu+hwI52ZoGknaaBl1wuLvjYHeg3rDR/eJyDOCg9jtvwqV17QXekM7oUuDH2ErexWVyEN202wW+Sx6nAhhLbpei/qSSmHErImQHIDnRe2y6TB8RxGajjQjIOjRdHg+Dx8Jj+GOD9KcvQ/90H/on96GjJPc5D/yjwZFYHInFTI4ZL+LxB5lhf74d9YtL07eOAzJh4sYabEInMUkDRp5jsxJsy7BOUpWNrgDbBCO+0Y3d0iYjatwqttgeEfic5U8jL1RUMDHJVuK4wSaLpqzLMYBCqsfG0SLrPxlM+K1vsU8GGuYpIJi20X22d6VdMnUWVRbSiLLXRwSQVB0xpc66USHMBmIDUSIjU/gRBYLAOs1XMuQrFBnKCGJwAnyehqz/JNN5LS7nz4ph5qdZelee5W5ImVE6XBqa2wBirLbsNa+hmw8jOka4vXqNoD4DTH/5Cp3+YBfVjd/9EMzY4VgtlOU78gKmTa9MzqzuWqFf0WOQL4hME9gVEYqI8tvjni3L/gYu4hRr86PD/Ay9GATgB9wEwXZ07Dj3gjpXKQPgRm4EepjXrTX0NWVm2ZB0izh068PHhbXSa619KNn4YZIvwEmsXCK7yhNB2QIuIvUu68bf+mrjI076P//mQbdOohPdufDhwZED44f7Oy0cBjd832HbFbY+mSZyoWk5HvT65pVe377WYX/AXLx82y70SaGIUCb68HE37TgwfsKB8Xt6djowvnr6VBdX1xr4SE0+Umd0+Z+F8KHxHrleE2s+gOc1oT1rgv9Jl5u7g254od5wWOwD43tsPXBgfJgP+k++N+uvfzjpx68HSaGIoGAc5VGznVS4y9xTc6t3Ob6O98xm4ugXt3/txY49L+2FsdjokEXFuQAHueXsRza4iNj0neSDovbmdhuV6IEetOsU3CFx65HfDUuHglvny+jH3HIHYKHgYYU9dJ/8wDpd6U999l0N7pM75ad0eup0wb3ZAp3zayHOZ782eVJEFDBVKj9pVhvsVsYpbykbRJ43KSkkRQS5nRp4XxaQB1XSHsmncRzqoHgir3xgbNzQBrU0WC5A7qUhNqlls5CObH0JqokNLgXJD4RHpOrymK/MtZn1+MgL4sCe5MB4u+4xX4mJ42Jw3fQ1Mhji0kIIn9y/0Uu/+sEv6LMPvuUu/cTrn9JXlh9WYpfBSNNbVsXaDZCBe62FBhbKxj6i6uDMky3V6Cs4yaGAizw6rRWitMtnPD219mFmZYzVkNZ1KOXSeAsI4lEQcIBciMXCZNtsAweR/XR7tUT0eG3qLpHcEQwbVAjg6dv0xos+po0IodFuCvEAkk5rj+1N/Ev8s69BGSADu85MHQElE+YV4/2jFgFXr7Vx3fZ+jF/ZESJPDUEsQy1TibwzRIQiDNpKcQWg0NfvfkR/8Df/prRc6cVXfl7/8if+jg5PPlPZVjxFaGJ8QRu3GxGhhg8tk7IVJPUwmAUwqUG+aKOuZCz4xg02FAHAU7LaSU5DpvFn2CgVVeqx1OPVkcu4ocxyCYtW9k6GDnV/pHOlayWmCzAz5ovz3sDat8DY144sQzDSQDHXw8zCpE0R4+wxsSyPu8Htmfk0z0d5n295hhWZMCHPcl2TnFveGy4ki/tN4vcsYks/xOgL9EWVxmOyyj6I3XZPi1RmFEBcbO6zfLTJCNMV1EPbhUsVA94v+z32Yrdt6TKRFMgUl3HbYTE0HBj7gPhIaZ6H/bz5iWEdWsfAsNIWsJK3S8FMvs5yX5LrI+PsPMENk2EiOtEX6M4IGVoGOQWwNpQt4H1laf0AABAASURBVCEUJHI1wn6raC13Zvz2vLsNB97Vx+XInneV42A9XusOrHPeX3dyI5P1FjvGcWQ9HjWwNkc2BXIjU4l+6zH/Ql4syJ+J0bzgC77ZkKKDKA0Zss1DS8pUKgRaPJVUMqUIt/TWdWqDp9M3fQFw1xc6pZ2mPyLoB0ROGg3EW0CVHgmyDSQFf3S6MoRPqYgATsgq3A5qBgoPJMXbNyxbs5NRAAPpG6Bt++g9cVPjPjV+gCh004nAiKh6QP6F+8TkMe2st5VL1qngzxcoaQTAzXjyrPsxbG4hq1gp3dwAHnS7HkgMKhv4SQPa8gpGquWdS/eabYNgTBljghrIEFecgKIwbifEEaGIEyhqPlqe6VCxxRBEp0FR+rY+rAC3kLyG2euECdyJGBfnZtVpdMt3w3CicfVtdLXPiL61vvj8EpImd5FYpKGcAINbfsrigsfW1uMV1AK8qiNonW/7tuI7Kx4+2vetB0206UDFVq8+cC7hqvjQQ7k9IdxYwbypF2p7oPZ3qAdn7o0ALhrcJeGM+0FlKAodVQZ1wMIpzG90lfScSxmp33mFc9ZAv0WYopquAI/8byPBn+8zz9Z+pN6aPAkZYSRidL2p0yCf6NBKuXp+0enYGkck6j4HAmok/W43Tv9uXWcB9Ft2ATisMWYD9FLhkFFE4A2Iy5KjsDTO9xeM+UKjKIo+JMelQDQkuS4ut0L+Q8N38ADcHxGKNKQUoTdX0EzApSj1peuNHRGmMUASJx6FfG+x1elyFN7wVf+p5wv1E64oiZVjeEIxRpbx2CKyW/0NFi54IEQ1WMa6887qHm/eZa67LyJqHQt8b7z7srV6D46Nb5Tk/TjQNj7wB3lxAp0v1JyrQaWgcDyKVoxvr/8698zrcuC715DoxyQtvFePx6P2D3t5X7Hwrq38tN3IYaXt3obzYg3teMFe87K+GgddTU0XbBBaBv0qEEIzU9FSrSCU9EfKXQXUtqDZztWtUJOUmUoFgro6gVoJmuFI/Z7Ng/+d0Ad+KZ/BB2R4B9ebu8O9ATgMRwoVybSB7OYAAyHsReaMzJnSOhYiseLwKmlmY7pnk3UP3D4c9fr+oFd3e714fa+g/A+mB/2L+66/82LR9+5n3dD/EvyL24Oev97r85u9Pn15r+89v9P3PwdcPr/Vi5t73dzutf3PxWbdcqjwGvl77FjwyWtNMujjbtTExiizkUAYRLQIIfGRWkr+tx7dbt7MMRbTYPoGT9PAh5z9XfC//LFPgLjMExEKZAiZjl+E5KZLwgIVtxsGVwHfHXkzL8EDG9YHDtL972jdYfuRtvu98ZrIid00crA7adgNIlkUE9LJkbDyUhCl2jyijVjNjMGej4ADiehFUeje7VJPnzYOb0YOcVLTRVc2f8HNLJ4LPG9g4aNsYaPb62/zrFoRans3EPpiAwV90oK+I/oK0Dmb/wSdPBix9aeepv7IZdPfe0j91pJK8scgbJvht/+3jLv/nbW9xw/cn2wH/YFc9N8sg769hBz/bltW1GNGRJzkhKOPHZ1vyl50C2NECmizXZTCx1VHcnH2oTRxhoTxT+2Yd+PY+AHAdoV8oQZZArqKnrHiRk8AUHiunQFM6QEtxWZTSzUDvoNCP3IQekC/bVjwj6bqwo+AyG3bVLbTOMtciOFMx4wB7lvo6+h0LMzvElPAqPKb8FTdfYgGqfqbm0ePDWBem8UQaIBgaNYueDcpCW4asZ9UW9HpNcJz1/DAHLYc22b5GVLjMbTUBk0DggfjABvi9WZPjpff+GEfDsThgQ+uB/D7yp21YqSwHGQgz/HLIN6YZZ6FAZ2JW8VOUmL3yByZxqZpSA3wQK6FeB3J3QO+HhjnI6VzR76Q5ULEOyIUyGjwJtCGppYpZdTaWzHHzqPzEbvFlRGK3AARMkTQBnS6wiWPiFAgL5tfPhsMrZWOlqkkOAc+7m5ubuV/n/fu/oH8XBgHC8BQbte+AJEKA9w6Q4QimoRMr3nFRo788NT1v/36rP/6+ar/jEPV1+S9ZUGu4I/rhoUf7A6HvXwIe//6te5fvdD9i+e6e/lSt69fcVD8Ui9of/rZZ3oFzn+TyXwGy4kIJ4/8Il4Zo/U094dh0NN3numjr31DT599RTleiPThAMueY68aY56Ml7Sn49XrO3362Qu9eHmje16eHu8H8D4ofkGMbnxgffMCm57r4e6V9vevNR/3+px32P/uX93rr3ww6pJxjEjJNunNRThodNVcwcbO+ra+BQvjPJOHr7Hh889f6PmLl3p4eIAngHIPu1k/nE/Q+cU+k1eGldxwzLM1JTmYSQlEpFR2BCNtGSf94kKsuyJC6XyiDIXqoqCpCCrawPJPQmRURCgiJHgzU59cPdHNxU4/9uqz6heJ0BXarnOpRwwmy3Nptt81p3qtn46PxZqjSipJJTNk3yJAcIvSbY/xBqOGARgnNWAAJn4UuLi40OXlJT9UGi40TTvm6ahg7FsOam3UMEwa4R0pB3KmJbmB/K7t6idfuogn0OHu/RTPIsF2z3nGxXlzR+7c8QPI/d7z6chcXhVmxW7YyDno8dljZ/B6YljJC4NjYLEBU8TG1AmY+7wervDu+WHh9e2DXrIH8bqIBn3rGz+t/ZPfMKv+0O1f00VcKerP2dYV6yXHbRwb752BuIy64P0zEF/hg/2yyoyUx7U1ES9RB6JL9oZDmwP6D/hrWwRD0OPejgyvfzip1TYjcGUN55ZMAN0MjddE75seOCzb1uFZB+aa10znhXmlLW8XZByIzYwQx4HmJspKAf8PRC26g0WltgsMdgkIfItIRQv5j+oZygg1HPR4R9Jj/xDud8uCjQvCXDfY+I7vLv0/H2zQZ6ou+5zIGonjNAzEK+QVJqAPSahFT4Bv5FnjXWGaQd988cf09e/+O/L1m1/7Z/ql3/tfKi5WZWtlISZoZX44Lg8Ph9rMH4jX9l8fLAyXR11KDGmZ6GhqCYQhlXGGUMuQlMy5rofDynq36mj/wHW0rS6hSfhH3mnDbtQ4Aa7jU2ubLOFnR1LFhFjRVMDXWqAjqWd5zTLFeiWRqrRTdChbk+WjVgcI9oz3g9+/lDUPSl7KdnaFaEoR3E3ZmprBtgyNtvEhX86Vhfzwe/7A2m/ZM4oXBHQTWAY2ZuJDS+SkgnZxQ1D8rKULsXYdlGzjwmMm5zw3j5SzZSPXOXpkDli+EBIFoYhgrEOJnqGlJmJ3eTnp6nKnS+K5oz3iQ6BbvrDvrONIHB4eZt3x3bGnvljfKnlfenP7wLfFvmImeHNorFkem1GNOmoVRHkYQhfss3fs0VEj45kSxJHMRVdEsN9qGrHjYpqw6xK4wE7kBDGhP5HfMmXmdQ3yRRWLkkO/RJ8a/ZTRlECIi2TtxIQPPT5DFjkLtu+aUFomBo3DoAl7WwsRHj5kV8hndQ74O+9CcQW0EWH1qOxa+Hjds5Z6vej40DLhTSVlttSAvIl5dwFc7gbifIbGt2xjTx0K4QNjKSRuAILb8jzWBAibqXFH0UgRocCWRI9LHDKyeiHTQh7syWH/c1UunXPHdbUo4Z4aD1iVEcz7IOatbHMO2OaWWX3iwi0FZTNkyGvxiF/OoRZZfe4XsiTXAIww3wa99IrLJFE0UoRrISn4o7pMXxUeEaFzBxLkC7EufheA/rFnq29PkLwjKzhUjQvaVdK2jhB+4IvrevsqIj+MJPoYsLBP9HjPzMcFWIn14tganGePADFKA6FhdsBlRBQmqr09qUrGZ1CEzpf9XpFr+S69rq3kSpXoWd3H2jCzBz9iy0yfY2jN8Shrs3uTGZt8dFHZUDrhKAXevGcZJnAbN1wtQJo2oBkGPyjrPtUtwO3o0Dqr8cS2sWasLhFIwbOIeGx8UDGfO7ACC3nDNzh+dgMM53LF786crDZry/aO7chZkWkQ/J36W2AV2GODGH514lOlEfThOvxvbsusFn2W3PGJu1Ayj3zR6eLUji+V1fWlByHAL+xCKDc2qmAjMyYkjPHcTmyMJDddCrxM2/FNvLso4Sx54H2bYoNQloxQRErUNzB/aLsoUWe/nE+dmK58F67nuOJsN6CDwowADDUOEtwqGyOppyRDSOji1psLnIC3kB0Z5QRE9PD03a2J2KCGpnWijZopDFR9F7IetChNSK1udERAm6GIEzh+dEYET2y0vfRva2AoqadC7o4IuRLa/tBQRCpzEA9JgXHoFFfRpiubzSd0NfCEjjc3bBGhyKY2DMCEuEERJvHj7DtC7I/BMmgWhUlceYRTx6n95e5wN1BiiobGuQRZ2ihXjznvxYW9g6Ez9rZ/aAP77x377wtdXlxuMO14P7I3zFQjZk2hlHgiG1ndc5RSyBR1AqXton+rbM9qftFitx6BhLb90zjq6eWFnj251rtPDU90zTdcRGx7zdrj+10Opx2yUbvWdDUNwFbupqbkZed+5EowZ0scAFwacAaf6Irq5yEpHH51O4TBCZ9ffCltL2MSeKlNUGejutZGyIerDyzE3nht/4YttPZEvpBtmaw4JRKZpcBd4C2/ZSoB0Z4tm4V98cAQ0NX6AE9Uv8j39N3tD7pl4/0auGFj9hNx1N+8nPW3vz/rH3y612sOkF6zaXt1f9QLDn9fcBhcB8YcLH/28kHfe3GvTz6/pbzTpy9u9fzVvSznDp5bZN5y4Pr67siGfJY3mB272pB8pE4a2Hw7jhVTceFna1BkV4YKWqaGsbFRb/A0EqppaESQWDrP7JP9cYxDUsDYGCsKGtqu6qBapcekKlJQGsSF7k7CzbyID8TfH2z3HJTf3c0cqKyMYahh9zg27S4GTUAjLwLQmAr6IpAnw5a2XVtp+0ouGz1vqt1WStOu6Z2n45sD4wm/fWAcq1ZPKOiXE8yM1YzDi8eRwe8FK3Z1AD0o6+g2QEKsV+xeKGeZdyEHqqTzA3z9C5fS8zX1f7sfNGdTI6ZJrA0R20eUN36vGXeXz9D918ZZhEj/eB60VA525ulaYHuci/a+ZSoAKarPNm9g+i5MN6kch8p/Yu6Nx4HSuJapifk3EtOhIStC3DgpYb4IBX71AsuyHkPXdpHiQlTRdoUEc+BTAkNrygyFkAWz7ZqJTW3GVpVtql7pXEAmv2ysu+pY77xblo4tK7q6bLf1dvnannKMELICxqzuAjCH58brDyHPC8uLCDbWAPbhtvxxcY7rAG4aGuMU8trwwAflBovuOaRw/CyjC00pmb610ICgkY+mwUC9ZZpCCzm+B2Y2fAuGe9PnGJRMDvv2bPy94XccMUvmt7yGHW6jpT4QZmLn3PJ6Ylyic2Q+bID+QSp6AjcjzDl4IKetd3VA9ebymEREjU9iZ2tNbWyKlsgIORarbcVmy3FdXAGjQS5Tigilgj8q0OkyJoInshOZLQcNFVNepq0p8c3R8QHEze2dXnJIene/5yN/QbcKSpQddSV4WB5aAo2i3CApAPREUEoi/PpL7zX9m0+l/8Nvhn72hmxh4bPaAAAQAElEQVQgJnSdboRxu+ExXIjrgYPrh/t7PdxyWMuh8D0HxHccHN9xSHvz6qVe0v7ss0/18tUrDlL32LcZhkkqUcivmBH3hZj5by0PwyD/MxQffe3revreV9SmS+354WfmQ7jjQ49GfoSWNThAWeR/buLTz56jAxs49HOePPDSvCEuLznIfXVzo9evnuvu9Qvd393o8HCrIwfGK5vA2yX1z152/Y2PBiXxjsAqA9ZtlgqbDSvlyhwCOCi37/4g6svKgcCs14zFZ5+90Ivnr/DzINiBgL5XDjpvfYB09DxgXrg9w2sdwRhktk0/dbcjbAd6pZJBmPCZxiZYEQEkEEYWgKp2pKrkKTG/VZc1VUWiP8mjKEj9xpP3db0c9eH9rYqqHlHEfhqqwaPmIXYf51WeH/ZhZY7YPtPZBsi01UOZqZZZZYCNiGqPrZHXgxpj3YaROjBOvEN32u12uri81AUbMsNud6lx3EE7KqIpY1DLUWMDhknT6HIA1xT8EVen7JTbHfiVjB8lSNvawTg0XhMPzPV79gE+NDbccdBx4N3WIUzHCFkEEn6Rc6uO5P2RGGzrylrjuzLnDYjFvgBSvmpNZg12rizweN7esod5+epODxwiwqY2DvrW1/9LabzVbr3WH777K2pmtjBgJb42YcjUNAzaTQMb1ZFDpkEDa5n8woMuJSXtxOYGJEIaSK/RAc2C3Xv2Ukfmhv0OaGCBEx+sw3ZS2m+Ps20jBDKIcTP+wLjXvgMZnmOG/SmfLd80jqt5FmTNvAhnygVhK5ocx4KwZoMHxJhO7wbWFREUqcCBUIqG74LEsZaMdyQ9AZhfcpxWDi1c2g5xbSU62E9ArtxEScTDfUm8xqFpZI/UqIfpsCQKgpxKja1pYoxM94c++Sl98Okfla9f+71/X9/5xs+oDY1xwJ5s2IcCnJ891sTonjGuGDHvD8TCOUAozC4R/4bsDVKtJfa18lmuG04Gz/jluB945yFGPbDQIJepwIaGjZud5MUA8F5qJT/RBx1hWE/KA0zCn/jcrCdSaw9ZNkOshfqKbGXDlA066+0Rgj1+GQ6HQ80Fhlf2RcgTOjq8XSlFKpFd8cGWwTbiT4ZkuqWv6OvAwhq6sMYv9Y0x9y6OQyASIpFhnjOE5W6+OKccZ+fYsnTZjhX9hJ45KeRKC84cCxYdyP8DnasJMSAjlNiSlJGBn6HExolcuLwcdH016eJyZJ/XGN+sfnGZfdMt7dmf3PP9cMcedO95gHznu38ouLnZ6/aWGBEzHFESy4E4TNOo1lKRCMOOYQh0pHYcGrvu4HTwhAGfcEgBfdNumHQx7TgsvpR/TJtG5KTwIRQIS3ygJsdgrnhYiqQI9YKkTJoNnkYJnjHo61HinRZEPdnXp+cAslo2/AaIydCaRmwe3MdBlOBZ54M671BES5mKLFXgVmK/MKZHylmdPwlvAXQNwrE1ea94MQ66ZD27uhjlg2O3DQN5GVLJWu0QdYFwNBwXz116uTvo7l5RAQI7Qjj4BkJyn3mcJ86HB//zIBzwHxibhbnlPkzER6llIENV7oaGXaO85g4tle6LQK+AXt/ISZsuNR5jplqmIgOVAdEJKDotx8K6cEx+N1Sd+MSZOqQAZJAvjxGqoPGtU0dQWp64HA8K9Q5t4YPmDwAEG0sn95ua4DME5RtsIAnAj4olvDC9uWlz0w4A+zBmJecW1qeFObEw5wzGrZVjK/at5OYq+y3oN85AT4moMly14KpUQxE0IkWFm7rQh4DORFwNnaiSIytlAfUaZ+aix3f2GIPjhgtmi0CcXPLo9hsdESHuAin05nJctxZmb5XHfnT3t7BmM5yoqji1TQU1NrhGj/HwEhHi0jfAny0nQhEhcYvLuO44mh5H1qqzShY9EsCJuWiarQ9caVol5nSvup8nPHLcsiWPpXWd4RQfN3W+TIwcNwlZ1brlFN5YqLlVRrtioOUCiKhHIahJReexPAGyVsDiKJC/xd326XQlMgxBPmSGIkLith0wEEN5ddpKBHUM7SYAIJPdatQTiAhFRPGfHoigLVECHSCua8WauD2WWOS+AtcBwtxpmzEU6OF5kh0SmChwjYq0PaoIbZf5z2A5GyAbufbvEYocrpP8RzoqkFYvVYx3q6vI/Ei8pkzHLVNJXcQxxJ+QAsgMZbpvA+MiovooqlSIKxTQKRt1IBirTrVu+iIlcOKy3cKxoB6PNL26I8AC2dg/DYOGYVTwbgjzQw9b+dFdxymiUW0eQmNhXRpovLmLwQ+jugI1rpnvbeiF5Fm3H2hAaecsaWW/sByPvBoXuW4fBuyceAdf7C60HRhf6GKcNLVRXvv9P6prKMN7nX0lbWB1/pxkW36pon32iVLajPQzqBvEVXKgD/iScocNTy8v9ezJEz27Bjg4vuYAOYnZgT3ZA3v8mf1m8tOubEVD2MRgTRC4LEM90CHRVZC0W0u5NNp49MkL6exJALhdQLKvtG1zQNgAO+y2J0tt7AigF98ji/DRLwMWKgc+W6BDEkESl+WtTNIVx1w/h4SIIQ6kQoI2Aw3QOZne0CIREu6a8LbzgK79YdUDLyH/av9X32n6956l/sPfvNU//N69XrFRu2NT/trAxu01h8DGvfJH2evD9jeNXz3os5t7ffbyXp8Dz18/yP13BNaHjS85LH7Fxu4V5R1yfEjNu09J/Fom5pKOGMUtwqqGC6CVUvU16MbW2AANcjnSbhDhJn6YS1wBbQKhREi6M8Tl/i406Iwy2tDdSxC5qUnGnUG+IOAmrhvWMssWJt7EZnLaDZo4NB4uU+NFavD/qA7IQSpheutCebBxzTE07pourpqurwc9eUL5NPXkadPuMjQMqyIWhnPho2LVQh7MbDZnProXcsQvcdvrfFppL/RvdRGLN7BAtPAiP5LYMxu2GbqFRFgl/Z6h6y9epf7JPvWzy6DIVMYZAv0hHujuci768PwbHOD/Ty67/j8PoX9xCJEyso6OzJqwVa7q6BFXIMLxoipMebSt6iBdGmy77fIGfCb3bas3QbDLH/Ae64Hxdml5qJHpDTONFSEUjBFCYYoIm/6o0zaa1mDaIoRGCqohE9oGy/LcM32nR6croAvXSQRUUaNCv7lNt+L8SkfJxxDLKoAMNH67AtuXbsssfngWYrYCJmnYVpBiYxyKCKOBXu3pHAswK7oX+Gd4HbeZfLAPKzhMlJDhmMGirDEOBXz2GcO4u0zLqMksCw9/8Pnfp/Uc9dg/yoMvoriL3b55rJeTDeb1WkNAZbJooSwgryhty8pWY7GtwJGXxYy9K4KIkHyF+ANzZIiqwvZTTyAA02Ei47/WAa5tW4wQFyzVj+NGuW5QCQplpNrQ5L9FNPFBeQHspkk7z2Hm8m4aNNI/oDNCrOOz/O8W3XIo6o93x0l10WmZBhO+BRGhQI8o39ZttquW+t/8yEROS//Rd2b9Fh9Undh17HV/8NggFNR9W6fn/eGw18Pdne45mL198UKvOSR+9eLzOix+QfslB8m3t7ea+cAkTEp82CAUEYxXl2WtxHthTegiFhMv4ifvKjksPvZB90zoA4fGa094miJHZZv4xA3dc9j38tWNXnEo7b/Z/MCh8Oubl3r5/HM9//xTvXr5uW7rsPjV6bD4gQ3AUZ2BiAj9o+cLMlN/6T1ssWPAFh+dvO/q3bCqkxsdPgyu+krbH0j39w8cWL/Wq9e3Zc/Me8vjP/MimaGfnU/4duCw5UjpuBmHWHQTBwIS2ZRAREoGRRlg3ZWHEK/Icpuq6jobWo0vPWC3iC9gwUWEIgAG46zm15+8pz/+/d/WNQfpXVF6v8gH7oTHZfKvF9jPLccZNXY2aTiZj0tK60BXGjJpbxDUG762NmoYJrWCkRIYJw3jTiMbM4Prpgtx4LFiGvsG1yOaIlIRUdAlOU4FjhPADU46xwtSwQIlOJ4b7YovJyAHV8C9mZLf49kET8g46+gWehIYEQr30Pa4UOUOcFElD0HyCNbnzZznrOMWCB+GQbfXd/rvv/YPTK6vHL6pP3j88wr+2PDVAScTbU9mKFtqYCFolK01pWRKRSZ9bes79dvmhfeW37NHH2gZyE3LDLgiZBI5SB0dtPRY4CxunZta8XsuWauOHAwc2ZMVkNsL4H5Iip9hUvmK7YuBtdX9CwQL7aqzvszASp91+28umU82yiAbB1CPCHmNzCqpZygCfykV8i1f/SQLNdiNA0a6nyA16Af2OBEg3MvctLERoZaBfIkMk3EqObami24N/UJ/+Nf/XQ0vv6mHq0/183/w/65P3v9FBdS+Ow+D/TLMxKPmOfPd4z0z5x2jhdzq+GzaiFAyZhGBnA10roe4Qv7TyXdCJkSIkPNuwUtMs/msXFgasjyZF3mtpcZ6VxAf6gku8Y9uSUik0mh73zJkI18MqdYGBW0B4byizNbUwGdrsAbvNjFXVDbMBJm78JmpiKTuCIbcztaU8PojyzneWiI/pM1apza2C5kdmasWHFwQ2DdnJGQmEIDHPhRSADJQPdOd2nr7os9yLG92ziL7QPAKyP+ZgC6AWRKZjsU4DtpNjQ/BUdeXk66vRg4LT+/dFjKduDqCzbpQLgzCbHnINy6wVRnlk+e4wWO/uRyKSLoB6FArf9MRotJ7sWuaxsbYJd8RUeXEOBo3jSN9gy4udhwYXwA7XewmaEYNLUtmKGrOLfi7kH+LY7kplujrSglw2Wm7yx+hcMl7+uRgyRBQSX4mz1DYZnxqhpYaXKbU2HM3nEjaG0j+wUWM6kqez+dvAuKECJmmQWt7hzEffb7kG8UHxk84nH9yNRH7UTvGoqGj40NgKGqUPLhRwh2iLWyhzA3cl6HSY10JPiJkQhcGIWsmPn43G2bG7zFOscndfCBCtLPFNj8wxn4nQkCroEMvbXWezZAhWIBQBCAp5CseS7cIiQvFW08ThB+F4xG2doOV5ortzj3UUgNxujst46r5WKnWD3zESUe490v0xp3hRKbHUrblrG1jDMcYn03jnpVJYBs9uV2eoThZ94xHzHY7PgaYI8JPBYMWyIsIgSjo54pL8BEoVUlUR591rsi2rpXAkjI1/xaPLXPT4+tvNvfBpogALMOZhZy+AWi6A3j7/nL77T743IRf6HWVoaji/Dh3OTamto1nWtdtkw+jFubrypyxL/3kS8lCAHeJs4y1+taa5ys6i5YY9DMvZTceZtOL/Zj1PpbgxfzshhNdCfcDV3nVqOCttsC7KZ0t2VpuG3OGDRuKiK3q56l6KuTSoKpJ50JcJYeH/XK+Uy2N5xISFb3llxAermu7cIcKnsHwNj/IkqONWWaBU3W5URU/wHL3t3AVSwQTYoatA3hNe8NTh41myUctre0OcjTkP1ueibpOl7GiHRESpSgjguItUEiPcNaLvpOSUyEVjZ9v00On0/WG8IR401d+oleWYXsNSiVzMB/nYGgjeVNu9EEBQB+xlSfCDR/2G13WT87qfEFr6q0ZkD5e4AAAEABJREFU8p9NX+N9MigHIJPubW4igZgjxDIq0NQr2pCcbmO2qmvEqvpdB3sqqL25jQO2MYQe2Z4/nffCCnTmYmfA/we+/i1Wt2bN74P+z1M1xvu+c851+s770Lu9d/e23cRWFOyY2LHsxIZALMUIB0UigOAW7rjnIuIeAUIIKRJcAHYckG+CHNvIbasxih0bu4MNnXbbfdynb+/vuNaah/cwxih+/xrvO9f6dncy5nhGVT31nOupGjVqzm997vf0CTgTS0sWVfY04zjy7hr7QfGG75SxVt7X2df87LSCWlxdSbcfFbJMJq5dWvt4dlNdXgAWV8MPw1vtbgvtgvRCfMesGivAu7KyiUjw/M5IwnaxCGYpqVJT4OWOhYM2H5ocIDhAMBFQ3FdCUnhrVcD1BasmNjT3HJD6oPTV3UEPh0nrIrVogX/pgWKaIacbiyzB56BNBPDhOMu6LG+7CTZSyYYltOUAsmJXkgitRd/UHpF1ZLHGPJalBELeXFmH7Zj42PAmS8i3jSM+VZwudVBPmFIUiRVB0hAg81Zo/4cfbfRdDjL/F7910O8cli7Th0cP1PcG5Lq9p/QBwz0fR/f46fKOg+DX90d9wcHwFxwkv7w7cWg80T7pEw6RP/7yQR9//qAffHZPea+X0BzgnfBlwpcZaNji4EekEtu4lT3WqVqLCnFwX6czLZC4kaWwsfPA4h8DGzARKjySQwC0tc4zyYpk4xZEjYHRzLgZTAEbCVJ0tS16xmb2xdOt3nm207vPr/TkaqNxU5Wx2mFbNnwcXXPI++yp9AS4eRa6AsarUA6olawFCJWx6vk7O33zW8/1+779TD/77Sf69rdv9MGHG13fpMJ/VczxzELiTeTIYsBRwiPSg3FvmNsECi+QS+XEOBgmCBozpvOQazOxdEz9F59HXuiuI05XmfrjHGz/zFj0H96HvlTqcjXkmb+ZkLgGHSVTT4n7f/1Z1Z/ggPk/vgu9JOl8mHjPeB8Zf5oKBsFsq74Ze5duJyKkQBJyMhhTygBAdh+80ej+oQ8z8VFAkzeaR8bleJqQ0zSQv1dsegt6JhgOfJic6J+pW4ZfgOIKdHhcaq1K9CC2yzsgx/YaHrB5D5yIkX1OZIYCPY6pKNcYI050qbBpT8JUgASRvZTslnGlBLrgw6MT9hwZC9to23pJYBxXcSVMJRPeWMdyAQlfULiv0jcQ74K/iXDjYIECgn5H5x3ou+bj5zmb/xvismM8K7nI0OuAb/bzSIxICRuGLgrsmAjygZx5YK0RnT1/4R0Tuch3vCwDEuY+NiqkYH2hg3DrCP+eg8UHdOz5ULeviFVAVoiD16mIgJcxhMH5MKGHbMAHhEjQUjIHEUtDIu3knIsImd/jh7guYyKWMxu0BaMa4NLgMZ9Q7NJjuPY18m5+PGiZO28PMGNYNAwDH6g75vON3n/3qd578QS4oX2l50+2urnaaLetzP/s4277gvEwZCnKBHpJP/gsLosCfEQqIvARf7SCwpWFfeSsn99J/90Pi/7qZ4v+4g+P/S+9lnkSp6r0t04KNbeZXIQiQuIWl2M08ZvYBw6NX796qc8++0w/+vhj/fgnP+mHuAd+69mIUxLXkV9IbYbkg3CFSl6UTKQE8WmM4SQfgn/28l4/+PQVa/FdX5+9Zj+QF7NS/qcLtlfXunn2Qlc3T5Sl6MSh9d2rz/XlT76nn/z2rwL/OfAr+uR7/1SvPv2BDncvNXMY2v1qqMN4uyBKj9P/7ntHfa02fWuU+pgRLZMZFp1xjCmdNLjdYXAftAynTiw2/ivA1/yy8ovbB93yvtmT5+6zjvmcIydy74gvJ+a934cLcgM5iUFZipJ4RERXRRfzw7mzyLSdlzxf6wt5uLB+r4Y0iBd0uLQPwrcLtPMLp0HqPgpFhiISktCB99Ivv/d1/cEvP9HI2HvNMq36BZ2AWCF7SQysjzWlAWIe9f/kv4h5skLGSiMElUzGnPwdKpJSE+vbjE2RRdWHxTkoY0Bbhalq4RcD8wIdMPsvG2epv9uZ1wdyzWumyz255V8YGPzXs0f6T8z/CZoTBxY+rJspF3yyPeNQ2OxV5lxqwf5GILweX203HFRsdEN5s6O+HXS1q+xzCvRFA3laWUMG1r5VRtHVZtA1dJux4nNqveJchDyOpVYNQ+WgZ2B+j7ruB1GbdT5z4LMZB/oHYjDoJ89/W7/93i/J17cPf0Rfn/6AIsJNYtKYjovsyzwt5JqIoftCydhV9k6VNaSyXiY+Wm9i65H8e/3qwC9vDrq9m3Q4NBEOfBeX+c8F1SBAtrmW7PGJCMZEXOEh7GWIH/CibOdSl4tYrrnHjKGO0Z2/kRsTOX+YTtozB+89V4976kfG9CSv0+s6DEcA8DI05Da2UvH+r5E/gT9ZioI6C5MC2ohQkEMRoQSf1KWQ83fGDHV8US2MeaVkPAp+hqxnJp4zsZyxg7rnDmuUsHeG+UgeGW5ev6Nf+Gf/ttrhqV4+/TX9g2/+X/Vx/ob81+gd+KXd/f1e/i89DuTdkVxbWO9sIyYpnBpWiE6RcAt7qGYwDbPXuIZu748XxvZS2oYTdtj/QEjB9kBga6EDL8ET680J+iP1PevJw/4k/0XzxIIT6CvkK7cSf+1zxf8RGEpR7ZAah8oeftDVdtP3kM+eXOnpzU5Xu6024HwoudnUx7k7YEOBZxhG9psbDePYZYy1aABKSZUuu9I3aNgM8t4ywUcwLoynbbZPGKaExz7JV2tyqGom9hlKl5WRrLDq+dDgF1cia8COq+2IrZtuQ8lUyex2jJuKjJB/SAbGedGhx2jS7cNR/ha430+M/QJP8PFX9WQ36B3etc+uN7rxPPXcHooGbM+MVZYuV2N4W+cdh2SdGHTFnvzmZtTNzUZb+Ida4Ul0Swd0HdFvmJiTHuPAq1qE7akN+6Ur9D+5HvUCG955dqX3XtzIe4EXT6+wZ3Mep4H60Mfq+nqLrp02jFOW6L6cmGMn5tjx8MB6ccTGCRsXEUL50YjwTAyP5Ij3KDRVeScP5/UtgnkBzKy5/oY7nJr2h4U5ir9ZtBk38l8331xf6+mTJ6xpG+wqGqvkvz7OmFUMKRXHzYoRytASC8nNAu04CLtTW2J2TbyePNno6dOdXuD3u+/eyO1xLNBjMbGvyKoEq2SqnNsb+rebytglYx6Mk+iTIgBJkGGTxLKhWqLTVBqGbltJuQxiBzn5tfCLkBlYNDMfHZ9pXnRkvFw695yJBWJDUrL9JsZN52kslg7a0XUXDEjsTQyKCElx/kn6VwgCEgE+JAH+pVkjL96GBaG2Zz6Xzp0F+xpB5dYKjTRf3uJUv7AMXK/qUnHe2Q/UWSWdUCFkldeQB5jYuLNjjXIBGjY09wHBWol75I9EqqsQx+4vyCwJLlecFXV6yQpxF/8DyDMUyqJIyrKCkKGwpcIviXSVlIqsqnVQRkEieOxxXCbWUsNCbmM2tNysk1JILoEGuJ3iJ1KiNBjfCAEhxXfQP33HimgQ2fdHQLdgapQL5WVcXDeumR7AJMhaB56URBKHOj0v4/WdfmJ/etLC/F3ANfobMoVsIcOyhI0GmqBaB/s+8y4xLP4+Z0wa5wckoQK7E4gI9Z+wHxYi2mdw0yDCBLx9N5Q19DcUNo+928BKaaaGnDdAQ6haRbhifQ1q8wOYJqNWaNQNkknVkaFGo4Pg+z1gQc7SbRIWSa3/UMK/QG9olJD1frcNHQd+vSFGT6xKQa2zwTRqQRugn4oiqMuAJoS2rps60l33WNueXjLQ3HJvM60FmNe5hpx2BtEOcl0dyMNIBflckvdlHVUK+Z1V6X5hG3vh1oiNgAAou2hwAgIaBTIe8eKyzQbJNs08vIadyKsj+eX137iG09zQ+w5FAL0aku+UBM40i866SapAp3nV4yHJ+lnYw2C7A2ZJrfebWwrmdJbsZUCftKMUJTyuU1GE+azHvE0Ldvf4osxSGv1N53415AOUC7DqosZa4LnTOk/T2xeoledsl+eZ59t0OvZ/pnDi3XmiDhHvjKLtdqsrw27Hfn/DPmjUiN1DeA0JFQlrZGNhwRYULMxbQ8N2mo9427OAcN9CX6/T5oYGGfhweX7VamMBCC3zwNnWK/8B7Be3+vKLO7384l77270qMp9uBj3D3ifsi7KUwIlQ2sRFWniZT2waj9408mKzAe5KgloyeIGmKDCGlx5J8sAG+BUfsS85NPXGciF5GsF1aWg4CrHOdssVQiDL939SfmAj7JfEbgyCF32jsOWlPfASTnRir2Y8PWHTiQpmIYrBBdfonNFnmLD1RKdll5Ia2HBVbwaArFVRioJBsS8O8pMi/Xu/71qbCP2vfuteP2LzhThN6PDL3H4ZDsg8gHP5wObs/jDLh8UPfETeweO/PPaBsf+N45fE4RUbxy9uD/qUD6qPP9/rR58j+9M7/ZgBeAn+0D/oFxZxALmMl4RRQbJEhCJC9rtkaMDeit0JTi0cOvGUm7UkPlaNo192+Ad/0xqXBUe6XB6dXk0sEUoW/eYXAR9aM3Fj5oBDT01iP+gJm9pn3liyyeoHxjcbjXwwBrrCtgDecF1xYPz0Rnr6TLp+Frp6GhquQllD7AmB0Iziyjg+48D4G996qp/9znN9+9tP9e3v3KgfGF+nvBFsbAT9glrImZlc4RbzTguxmRlT0FrsuxKcGB/y7hzDGZoFhhm6mfpM6dw1zEvTjkD9mY30vVb0t49Vx6wqSaaDF7FxHizQuWyUhEnvEIt/97ntT/3Nh9RrHCIFdOADyoeSPji2bBHvRdhDpz9cZ+xYkAmKUQhFGKyrKEsRiO4HJrJ5hA99mExuN9oAjRPjcmROCUNG8veKjWsyPy37AP5kXfBZT5OppMjAp6LiPKduExyHnsP8cuLeH3zkre2fUO7+jJRCCGC2IK/7j05vCBAhQ6GfYUe2VCI6zoc3iSt2JyEyn2XarhOyDTPyHFPbKK5EVYGWqkMu96FYnvOWW4l3HRgXhBbsighIDZ2KuqAVa1T2HH1+PeoJH127oWgoicymgw90H+a+plh+jw0P10/E1bHYM18XEmuE52pMuUxJCwGBRCwvHRaFGja49Ob+SMwd+z0L6p54TrTNA5kyAxtCkMt+H5lTEzpmtZ7/C7uZRl0hBcrss+vGWUaAt4yKTcYv5NB8hgU5bhsQ2+UvxPhNf8P2ZZ0PzhuIPA4zzrQWykwNrHs3V1u9eP5E77/zVO+9c9N/EfSC+f2Muf1kN2jH+jEwb/svCTAo8cm8GcnYlw7JoEemgjIjyAfXQ7b5K4Cvzok/zbrwp56l/tLHJ/2nL2fJeCZyY+Pa8M9txLzFiqzeQm4v3ZZOHJTsH+77AbEPjD/++MccGH+il69e6ch4NmJUUrxwg3Uq+PBM1sNkTFKJveJayMcT8fEH/Wev7jkwfs2B8S3r84O8Zt+TOzPx8oHx5upmPTC+fiLPpxMv+n5g/OPv6dPf+VV98tscGAa7fjcAABAASURBVP/Wr+jT7/1aPzDe379kQ7DXskz2EG2+QxHhig6M11/58akfnJNynaZdno2aAfuagTpdna8/yF+P9ZF8e+Dj2v+W/pev9xxKnPjYnjW7n9DO8HoOTqwPR9bFE3N9Rq/FYQh3qjC3HI9QOPTq+uBzPjmfOx8fsD1/0LcgvNNgEFZqQdjCuFF00yKQY1kAZqjRwd37RF849pRGvKpbfb7Z6buvPul0PHxrlRBK/0T2nHJuoZIPuUUL+RJaVBIoTbigSp56DjXGvWF/yWS/UDXWKqEP9zWzXiuqSt0oywh6kDSgs2jhPTCzUZ6XZK6ncFlHHnty6WA4nWhPrCcnPfCL8IfDQXsOj4/koXPxhALHeSbWBu9vkjm+GUq3o5TUgl0inwY2rFfbja7ZaN3stnriA+PdyEZx0HZb5PW94k9l/Rso3d4OVbtN5fBmJKerSoZ8NT9EHR+zFOJQNI6DNhvkIfP6asMhy6hrdOzY1LlvGAZVoNSq/8/7/1Cvnv7/5OsXXv9ZXU/viIBoIY4z68bM2E6MOSFgPQkRbdUK/1hVscky6jio0M5SiJH0+vVJX3550N3tRLwaY9aEGGEiEPKPaCQ+1ExV+FwWcMb3fvmiFgmqAAEi0O+Sar8bbSKArR5390CO+U3+UDkwNg+M0f1+rzsOjF0/zIxjmzSRPwsyOrSm5QwzYzRRl0LJOBViFNip8xXkZAQ2YXNib2bXKkLUQfRlFhV4K7xDdb3AhY55IYYL76IJmMkza2/dh5l1yOvWh5/9nH7md/6bjEHod57/Pf3SO/+BPj/8pB8OP+yPzO+THnxg/LDXHjiQhz3vHGB8Qr0CkzwX/M5u+NLoa8wZESdDo1zwcwa/AF4TZhyYpkWnqfXxEoIq4+wYzOSs15oj+/8TMAEH3ncP7B/8TyHM+IVKORalEKEI1ZKstUXDSJ6QxxX8AG5TS58PV+TizfVWT2+u9ORqR45uyFmAXHKOGuolv7DDOVY5PHTuDuAdV+uopaggtwzWNaBvVEVHQWdkCveJOT451JGyPxGpfhEDD1+lPSCnJvOqDOp8ENgv54XwP5E1YseWeXsFbMZBiU+JgIKugf1sKcgPchRdpJ6OrLcPfAfcP0yszUd5vzURK1i0GRO/Rz3nsPyp37f8svtqO4AvxC6EaJlO5ysoWU5UQI61astacAWPD4t9ALrbVtaNAk9qwa8j764jY3Tim8Rj57EWV0XwgL3bbdEV7/gn16OeYcM7HBK/+/xGH7zzRM+fXJ/HY+j7qhvTXQ3Yu+kHxlv8jyyayJ0T33gnfiEzMb/adCTlZmFih6CyKKCTjuyRZwaD8GhEfympLAKIl9RpWEK1Jwf3xI3tANiiYRzXA+Obaz15cqOrq233neEmTosq3wjJt0umVBjDcAWdhEAUxLFp4JR1IN7jpmh3VXV1PSBrq2fPdnrx4pq9zxPycCv3277SY1S6nY5VwY/qdRi7t9vUBjmbIUQT+VKqyfMNE3p7QMiADPs5wOeYJzIsJ8G73mSfmW/kw+x1lm+vifKE/x6vCbyTF3LkW4dU4HEOMM3lPtlJCzJeIcsvGBHoStoR4ecKkcpcIeiXQW8ui1loWqRzfmGN8PhOLrFtplwYP9M1/G1v1WHjNpbC90rUTYTUGGGKotfc6YpL8xjWtmuWu3RdC+4BONs6QI+ALFKthqAMeawKA1EBl4lfkVIHCZ0NEO6GShQ5BhFJfyqLoVCvQEoR6Ixut+dQO8/7YYAGWgjob+TqOm6Oj+PSGsOhkIAGTzuXoh5KWkUZqQjLNkBPX2uiwk1JF/20LYZivekwEdCISetlU2OQVlj47l3etOlfgPZISx/thbbtnNmLTgbegdN8ZJ0/aWKizbQX8I1xXqBvwKr/zdMo912gywO5eGyclIDnQETgx1vQReCHGmtDU8JDBMC21XHweKQGf7Ms+hv2NpeCBnAfzOpAG0Z00BRXXGCtnDlA+m6dZe2RHsvHCpKwl6FQBzV+wGmFhdaMHR2ou73QdwHbxVD0nGjgDY80NLjhouNRMzmgBEEE6ER071/N4YktnRSK3sdjjQNSicni8WHNnYF1HJZVt2WdJbUuwCvSqkduO/eYOGFgDnSaTAUTqQyjSh1UsihVoIaXYJhmhZTAil6Bj173MyTqAbi8gHkck5mH17CT9zUs7F7bFtstx9hcK8iX/aZ0YXgUCQ6VEvYbmqQFuRQKcKWOylLpwu4gpu7oMWOEQorMNxAh/yS4Ugp8AHWBV4gLu868DTub69iqcz+9uuB66X7DhdZ1ACKZTepC5cYjr2nZh83MOR8UT35vev/Gu1P4NWTl3bZln7/T1RbwP0MxVI1ZVLADTyml1Hr9bjvQ5iDR/dhnndj12HYfBprMAAeY9bm2abrSgQd2HdjnvXz1oM85MP68HxjfaX93UM7S083Y4cb7IQ/WgvAOKIUXyUEoQhmpHvwMki1kJ6hqvZr9ZwPdNME3Y3SfdD3pMQKc6eyEE2BG8ASYxqXxDb2WV4v4QJIGXrxDCt0ryBeiXAhsw9hG2/yIkq+CgCTQrhuCRwdwESFuBTi54hIZX+dw+n/6jZ1++fak//33H3TLC9xyDZ6ktnXmZe5ymptcnmh3YHL4hd/r4I60D3x0dkDOkc24N0MP+1m3DII/9H2g/ooDdR9aPLC53PNlZr4JfsfGZiWJ3f3AWMfF+K4D2TNybY9xjlvYUAOMLkxPWGgJN0OJjO7u+pAEQlwQmf8CEaFK8MehauSFuWHDZRg3VQO4wgs6GA+zEzaWemSw6JdBbKiArUTOa7xKDZtQ3aQKciowjMjcVd30f6t4w6Zto2fPRzZwVVe7ooqMhsSLLfbNuUEaEe+lw9Rjv8h9pvPYLOAag48rsl3CB9d7P33mWYjrzyL7zw6zfumU+rVT8PEYklhwIHbMEIGOxgt1kXm8CPx+bPq3dov+waHo16YqeUwAcdmGE+NwBJx/zgnjul4EdtsQarz9AEV2h4R9l3mU1CNWG07YalkuzbPKkmBi/IL5lqqFeEIvLvfPzK03eaBHutLHsGBugVLdr24jm9OJWMwEFXWIDgX+VMa1IDupZwZ8oUppcLuc6yWlGokt0SEjlJnQgivICszFUdvmOBBarZdrTXQrgie342u6BStgkVGXLq0tepCnMzQqviE0XcnQUJN1ovRcdb1ii3PhyBzcM0/8wTLhKO6KgryRPC49FowN4UNTU0qY0zSDm5iv7qdKxqiDVfc+YndC9smyGXf/9bD9RK0cP4NjGQhc9Zw3mXgy4+RCiULZ/g6OGbSu0y13S8GPuNAK0vI7YJDjZZst236C6na7bdnut53OCdMFhtW6zt3NOGrHR98VcL0b+18fPuHj8ykfjzd8GO6YqyMpXvnQCgxpFmDvQ9gTigB0BtcN8hU8zrCaTJsKzxdD6N/+qGqX0v/yt/f6eG8r1f20/dZhALPelgkIiLBMo0P+cW1hIE98lR8Oew5Q7nV3d6uH+zsOko/IXGQWXFYlroZyLpOSdOn9rfvWONQ6ctD8mgPnT/Xp51/qy1d3/a+OvW47V5RF3lgNHG66bNZ9uO9/RXz/6lPdfv6xbr/4cYe7Lz/R/v6VJjYBC7/wbNDa3gu0yzgSz1+/n/U3Ppv03/9a7b+cdKQclXa2a6XFHXeAk0I6Q2PRbeBJPZGCOnCI43IWGz4VtUjye+W95IFjZpkkivqFOG6qoSBYCUQE7ZVvIakME3k+oehEzk+AcUK39Vtet5lG6/S0XDfQXukg7lJ5ID8CHR2kj7dPNLKB+s7tF3Sud6c+kyR0maGklC86nY7Wi5VEo2n9UJFMVzJUgYFxriVlKJHQBJDIKcoEotA2pERdSsISPWa4Ko/72fyO87yaGcu5r5sz7wXAcSHoEzHxPPO7ZYGmYaAhcD55J2agQuvlsXUNlEom61Zh3Ro01oKtAQ4oolzB9neo2WlrKb0cBkrAa0wpCf0ZqBs3Dsl7uGrLQdIVc/ya+b3zgdRQ0ZPKCIdPvn7x3b+uefMThVK//+WfkfvoxfqmhSBMBONEUI7k2JE18QTgOhksRYYiQokvwjb33T2c9Pr2qLv7kx44LDtweDXB4xha3oxM5woKHnkDOZaRyHK9ZFFJ7EzLDol6REAvYC0VUmq9XNJtFGKbFsZgYqxObNAn6jNjNPHBNWM1GaoZKv/SzpBnHQ1Ri/udu9QjQtwK6l+5QRrX+aj0EhkFiEwV4pCU2dsBvyVbQkMrcJZvTES4wN5Zf+CT/5re/+Rf6e1fee+v65ef/XWdCPSBD67jGQ4+oAM3AxO5NhHLCd8aMi3pUaflGnGGiFDYHuaFaahiF7gIJRCxlo6j+0tJVd4XpVSVLEpAcNgTj5/heM79BTucTCEpocmUgkeWhC/hT2UYQsYN5PpQq0ZyccNB68DHRq0DeU1uUlb6CjS1FL2pu29tG19KIDeQG4qgRF+cIbE1qdOhDpIiQ4U5VNFXSgEd4oGMooquAT8TGvu3ENOZnPe6N+ObYwsx5KEMQz7Wu9wM5ARyUgUdpSR0Eqzymuk47Tm4PRCvmXlEOqpE0VgrvwAatMP/ERtKmi/kCxNYj6hZH3j7bJrNULXFh+1mkGNXh6KKzoRGXLbVc6th/8Kcm9A3oXsmX+wX2WeqDrZ9wAbL2m238n7gardlzRhZkyr2FcYku/wB+wyVOFXqBYhISYGfTc5Tg3NxwXFSkjU0OkxLyMBbWQl/YYxLHwPWXGaEfV14nLCZV6Ym7KapgHYcN9psAOyzjeMwqGaI4Ze5xXwNZFzeARF6vFyvmFgh5vNRCV/QTjpcH0pqJH49jrUgd42/+xKeyBC3IFdI6iWVAWG7TeGQuWrH94pl1Fx5xeUxgGzlpe3beeVSCkVgcQirpYV5u1Czv1RF6PjuYJQWreMPI6SrLPgigjqg7HLcF/rpH52vWEt4uCUe3Dpj9eZCHzZcnqiW7bIfLmcMc3mBjofeBtJFYc430iJCEaEEIlyXQutFc63wxDWevt/U8BrEpf1VuXRwr32WZ/klUyVDaUDLV+XDv5IrwjQJnSEU0PMQHYD6tZKuPPbLyIwk1yo6KDOVQERI3PK1Mq1mu01H896MIC7kcyP3BS6U0AQ1AaF+XXh7g+5erkiscIQfoXfxcOx/GhgAergbvMDKy9NNEqvTk1hLW7TwPjTMlIbF+AvQ3wxnrbAj9GwrNbeRyoxrWroenISWbMYnKSI6JOUK2dsKfeVyk23RI9rtTtAVNNxZgQrSQaLrEh0zRawcLlyLCKO7CD/aYytoxu86NEaogp5+R3/2R+P5BrABQvu5PMYEAt/wRPA46zFPj4QrQOv2YrHr0PcmOaFOn1IvHTVxIceyKGh85TYfIgiDn0svm22ho3WwDtt5YTMd9bOs9qjnrKuZ/m1Yebss2OhedeA3lQvGrQ46y3u7bBe/YHYMSDctPFZYWMsW1v5Fs3HQtC4DG86l7Lv2AwwQAAAQAElEQVS4zjZTO98gIhVZlFkVpShcRtKf1N1OifloGQ2sbV6cy8TIuCxFyTvEczhNB0TAFykEAJIi5KvHAD6XosQJNQvlwW2SHgPXV2j0N8gYF3SufPZrBTN0diru6wDdwp7U889lYw6aOhXKDPndOmLvYMDXAfsL9vZ+CSqZnAc3RjQs6nKpE14tlMb9dGncCmZ37VxiIDfCzvdXGuBoW/6Jl/mRfecD+/qHhyN7+qOOnFUu7CkcvUoMh0hlJ8SpCUe96YZfJVObOmhnwLFNLfwGN1TEhWCiSEXQSZW39TAWDgyLsjhpgz5KFEQEC0/ohJNHdBzR4d8uu3RkNtBvh9SGg4axBodTsGLAzGbCm7nmCMGbyBnQY12N5D3xm+yFvpKp3VDhLxrdTzsQ7AAs6OoDhr0L0IAFnn9hbPqffDDob31x0l/++IArKNR69TDTjN5cnz3sDaRvSm6GECx2dLK3Hz9FY0LU6sRL5Tgt2h8m3XkwOEj2X2/4PyOznxZRSmK5dRIzTvX90XB3f9Dd/bHz2Wdv1Bp+2b+JgTxy8Hw4+DeIM6qaCJMIgRJZSSWC7ZZBlNi7CPkuG/aDM91A/Dx+hfhFohtjnAv+6x3rw3R5M2HcZQytzbTmT48bB/CWMWyKRj5et/yGf3dd+U3/oM22aKS/1iZ/WDfGwMnusbBs3NE6d4k+jZk4We8E3Ux7LRuL0tpvyyMl3JNjVsihiADdyLWmgQ/GP14mXcWi/9t96Hf4kLWcmYEwrHqRx0Batv0c4PxzV4u+U2f9zUPq4yVX2ZGqWVQy5dA5DjNGn/goOPJxZ7nicqwR1230RnjCh5P1gWzEO5CTlsM8qsSZ8OsEjT8uXFJl/FKmGao3LkUFnyICHEDJ3RcL2+v44HC3q5bUOBgGFeqma0jzHVp5M1KFsXX/WFJjZc5gywY+wxabRmCgrwP+lkxZtnlKmt9QWAfAI6uiqAAhKYGIQIdpQkl/0g4JC2RTsV3kkcSQqhGARo/LPh4g7dNEbA00YRIU4mod+scCNcu9yKfZZU3E+uj54NJAQGfyh5swhCJDPOS8O9F3YOwMexbII3yw9D7Tr9D6C9Cx9lg7T2wnQhATGkrpMFLWTFm80LRguGHihTGx3nme+jfUIkBJbJMYp4lDXIwSATD9jN+eA+oe987uF92U+O+K1Ht1vlCFzWilW+RYZmFcB/mD63q30831lZ7cXNEeNbK+DrmwTooPV2k7NPKLWey/OpiOWviCm6dJtsXz0yLFFcHjfNsEwyU+ne5MaPw3t6m/8OGgf/DlrL/4w1P/977NipcuOpjOlUsZEYpw/FLUFMETUEgRPCzfxFbqkiA5D0qK3IwOhXiGAfoEIgJe86/geGdm/0/zbl+91Kcf/1BffPaJ7l6/1H6/15ED6T7+DNICNEWPw0xcTvtbTYbDHYfD98CD+m+N6XPMmgehqV9opQzGy2OC191eUNy/+PlJv3m36I899ToMA30Nnyge6V1xG3JFhBRFgd3KSlkkDVJuqI8dsroEB11j/J0DQjSE/Y5wgR3Y6HF1KzNVeKdnqTSxhWeDx/m3YM/MXFjfSYtW++CHpt/QLcR/Jq9n8tvlgmznuCyEftc7H7LME5GyziVDv/r0fb04Pejd/T3kEJsA6DVsjQhFQA+EUhKxXKT5vBewSFtTkLUZkgOGwhwMlVAHr1VjraqlKJEh+IXMBIJ2RCh6id8oXTznKEtJ3k+DvC5nhvoFbaZEga3YgHLHyG6G/COuRg2LzjFZiIuop7+SIJyYT3vezV4/aKpkUaDf9YUHNzJCiU5DzaSOUkUfxoJdm3HggGeQD3uGAd9qwb9AVoilRLUEhz2hDfsvHxRfXW2grX2+F9uxTOTrSQu2LHHS/+vdvyrxXrw+vaef//JfV0QqgCbJc+BErPfsrfYPs27vJzaNk44+iDrHSg6IkrVROhyb7vml+B2bylsOje/ZaB54L86srxPxmhB4ot7DgoIQP/DjLvan7G/FR5cFG5K+ci7jHIu1DOWZLvE3Q0hSvxrv7YVogVKkVOiPThC6TImZX4gtQGENTEPBGDV+zAkwZh4LYxp2N7fp9S/lAy3BA3NUkDsQ9DoU1ZJKkBkohcZ8Hntmvjq9QhmFvASyKkqR6f/Q9/6cdi//oKbhlf7RN/6yvv/OP1Ig17Y6Jybmk+O2YIO4oiT9SU3y3sOWR6RKGqL3uZ29XZXM61oG7BtUqJdaVSkNwzCQF1VDLZQA+JGcMmzGSt6M2m3GPhdse1OoERiD5/mMbS4X4yRFoP8CCqmDuM51+gRAznraHBqFbHdRYK/rKX6yqHSolG4HpURYOsAELwtBW9T1dzs8WhKC8DkA+ErgW3bftvhThwK+KIIS+UMlJvguhRbWL8f5xLw4subN5GpDbmP8V/wi4xfapg94QuIpvlFSG2TvtiOxKiroTdnEJh/ezswLXin8UlNaGNi07gHdBaqIHtOJ+WT5J+bHTK7BjhzkjkU3Vxtd7wbGYuA9XVQiLYgD1oU94wwsWrC382R0mxo+nNjTTMzdCZknyiO44xF68J08qiKKBDQVBXID/gRCXAzRQgzUwb+SFOtrarvdqGK/+SYOxpji8jzfI5vlTac5WA8StiRHK4IGZQ4ahi1llWNAuGWfp6VpAXCfmUssiE2pVQN5V8dRlXdakpcJPpQS8fNUYEsvl4JXTig1BeuY11qmJHyhoYZC0jItmtnzT/h98v7OJQMyUzb7Bk1mKgNq30ADZ7Ez8r1vPxK/ksH+adD772z1ztNR11eF8U6ZbUKO6WZK85nf82Kh7VLYp/PlvmYmICLAAitSBKG7s6DXqFBgV6oUQ6EMlUhjgZDFNmit46JXvrpcV1Z47LPQFcUTfp5G/TRYsHksd8EH+7Wgp+vrbK3b6bZpI0LcygxszF5GMJ7iCuByg7s0I6glHRQyULUsF15rXarRsUiYoMt7w3jrSfjp1RteYZPtatA36nRB0GkzFcQwEgQ3vVpIoAUnvZ7JAZCvUEQQc0p4KrlXB/KRtWKkPmRRSfyDRm9dESEEyjGynZ6PHhfDG9kSVNL56fJRrYS9tLg7PXaB4AbhOvIjQhEhHivofP0eKPvX8K+RUA3+Dgim6ucbAOEYGJrpadMpRCoiHoEKyhpdK9BQ8IBEEbHGyyXxTZdBjJSKt370Vj20Xt6SIBTnaXfdyD+XYH4XRwSc3KLs2WUBvS258DOoRQRVwPmjty7C6ZbZXFr3ivJz1d3Qb3AfA4C0Bqh70z0KOA0U7ofcRfdhHe9GHVkI8NNkEdFl+NFrYewbgGNtgI/gAS9CuOlBQZdD2YnojuDRG5cHFIwfDCCo81Qfe94N4BeS0jCz8M684yavf5S9zZ5wgUaAOQ3q+rsQqetC36VUjzzS1cFmOV6GhcZ5mXiUgAcCTRsZ8kVpJHLE+Lhv5QHP3PI8LVmVvAfKMKqUQdGhSplSAOaVhWAti8PCC6EhJCQV5mllvroMaBOICMmg84XS9hYwcdWQ04hBr9MHQs3lWQ8N7ka3gbh2+tZ714foN4CDz7xdJt/S7WwfvUp88N5rs9lqxM5agtySsBDAJ3gtCCkuAGrgljN0uSgEK8trjMKC3a1De6vHvZYKGTeS6TPONJTIQ/ja405qncAsBnAXkoXKRHwP5M/DaWaff9KBd6nzJycC4ZffidKbUtbr7uSGgdixUdjUom1JDQyAh64hzIojArpQIQDjUGQo0DXCsJAYogyC5ao3RUd2CUd2Lv7PdF2KTfw4pLYcJm7IjREo4LS0/pG4QO8FWVwFXUMpqsijySZl0Ux/zWBjVbQZCxsGFq0SghTzmhqTpjFwiweQeuDfd8uif2PX9L/+yaS/+/Kk7oreutqbuuXEpQmh/b5AD7T7On0oXAfcfAPYQKPZH2z1Bm5P0O99YOyPK3ZbRyax+yNCGano/oUWeA5syHxYfHe/7/95rGln4jf3RFlkv45sgg4cGntREHjCoYzoY5IZvS4l5gaQZE1qYUAMDasLMR3HQQPjXGoKE6BpxHbRgQ3nCbutb8F/58eBWB6J5YK0QH4pocJGrQLDJjUykJvtoO1u1M7AJmvrA+ONxHtYmYhfmuyffVnwx3XLRwU+SbPlG2/otAv0hlkLPoZ1S8gKBfqTnItALrgXTKZ/jTH+9ZP0Sw/Saz6ArccwIW8iB2bLbEJPAxZd8zb5t64XfXxq+lu30u0sZaRKAsguQOKriBes8i9VTsg6MpEsN8AnBiBSEwTObfdP3rhCZ3yc5VVkVeJs3Il+yzgRY8zqXmVaZ0F3keuWHRHUhU2SY2W+EwyWUTKIawJVIxOolpAE0BldopSSArpEtudPrSvtZqj9g2Q7FOZuasSuwVBS9tmySqZcmq8k9aAvYsWhi6q1yWVBhyEoE0SGOl7YYejjS3wICZjVOq81Mx2OY88FOhfi4XkGkXwhhgKHeIoGol3I8g0L/Cf4jixujs2RuJ6Q0cfZPAaYbBfq+9rhDx7Pr6NzHHrnBmJMKeu2zIkYn+j3ePZ+mFGvkqnqOJHztVAvRWlDJNkX58eELbOBfAWtoD+Il+PqF2RYEC557jds7T4TDKMjAhsMEio7dNug77KYv46N7TT/WpcyU57Hu81GV1c7XXNgfHOz045f4IysrUNdtOWXNleb6GVhrrTlyJw7Md8B/O12WJlBlwtbqBq1wjp/rdtt3NK//Kz0v6D9v/zwqH/4ahbfzHDIpp1LjOc2wjwdqaBIRRaAMgBGNsDGuewSYGiOI2BL/JFonUNRz8NCI4mvIQLOkCJCiKOUjDdM00m3r77Upz/+ob787FPd3r7S4bDXiTV4JtCtsTYKCACd/WCYw+LTnsNiYD7c8yH6oOm01/x4YNwYKzsmdWWyxW/haCvAQfJXPzvpX3xa9XXiv8bOdPQtdEJHqz9lBmwIfFIUBfFRVsoqaZByVJQR1FYBXiqENeh7cwdrWoDiBtm0sKZSUWaq1EpZpEiUS851ryszeTiTAxM5vzCfqOKbtD5cSgvIntf0zwba5m/Eq9ORw710G5bAh4hQRGjOot+8eqHf//ozjdhjrxuWK6SIUGCb7XMZEZIYbYhm7FqIUQPE5fEeGfztkBqYg86HlFTRNZRCWZTUA/4OkUrkJWVEQBlamEPz0rUrS1FfO2tRJP2+O4QihDtNjzZc/JJElzvVHAPHgvnenKPEXswtx3HPO/7Ee8JsBT0Bl+sLPI2K5SePYijZ7RR1TFPS3jBxr3iPbjdDt3HAxgq+plQyVAtADLz/2fHeve60tcdl3UvNmk9HLeR4Eusvrn6sX/vwr8nXO7ff1Ue3f9jq1M7xOPIOPDB5731gfDetB8bgFgzy0HbiTM0cHPmv3f1fS91xWHzbYVoPl007LxwQAV5b8dX6FFLyiAgVoPtRi6qhJDgAnxL5SRnAWjdeKoUSPm4ZGv5cQCFlCYlYBHxu45KY0p3Kf2FcCVqFJlLgcCfXnAAAEABJREFUGyO00Ae0tpbY3Rg/erlJPPCW47mU8HifM2DDCNRaiH3KsgLuxj6zmZ56hJTYkIm9gMvr4wv93P/335HuP9Sr69/Uf/qN/7M+u/n1ThfRJZCTixZiNRMz51tDecnsNK437BNXQl+ND/qoW35mkaGUomLbhqpqqJT4PQypYSgaO1SN0I3G0T9AN46DNpuBd8WoAVyWIl92aUHvBbpdtN1nOyICK2lR8nxzB9Vwxq2hXBDErYhQnG0P+mno0e6Sb40xdBEWIj+RokZsGrpZOqjTxR0RsryS8Ha/i4buT9WA35FFArJWVXyslBY4I2tiTnjtP7GHnog5KHkM3df3ZayDM/pQowgp/NPUbfTeabcljsSzojuEhfQt7DcRq4kSsVo4TM1IbGFc8E8I8jyaUTah88Q8mdHhXC30b7DRc/h6O+pqU+U1rhakI3uGfkbu1O1CCrjMkA/bFtZI/4XxibXGcifaRw49DxwUHOFDBapTkVWK0iEoM1Me6gh1Bxzfhm0koowaiNdmM6rWQYqiCX+O2LBH9gOHskf0GDcv9Pmf+1EyA6oyN/BsFDkQ04Cv9TV07v4u8j6JbbaURYnsOo4ahlEFfYXDgsyC/hTCxERFhtRwwuNDTYa+7vNL8ALZQIyqY+EedEzE4WTg28iHxjP1iW+XhXkKiTIT2wIdbq3QUOY8d/wO+JfIfHI96IN3d3reD4wHbAz4hC+LTDdhEzfhah1mYudct0QoKeIMtth19EagF2ANFeAlx3NDJEFEYFuo4EspSVmUkYoI9Ysxt42PPCBB8eQ+k1BbbzqaBVO6y7B22JYzgKRbBveZ3PYv/V3WOt59ZJsWlC5yTdgjJTZmCSV2BmVESNw6X5dmRCgipFQvXaWmx8sKHhuBToA8m8kzVCr4sS4KqAJYb/u22iv1mLiB8LBdZ4i0Uvrps/3NAql3CZSWZshIJbwliwbybxwG8reoltLfS0F/5+mP6E/Yu96FfFuYB6sNvYs5Ka1U61M/dTUz46kjvIJo/RTRTzctCuCWhUeEuNU5kcetFSwRrBt9vBxgcBQLuNXOtU0T/vVGmhSSVqFaL5i4kabexTMiFBlKQ1CeISIVHeiXFFovl0EraF7A8qzbcWjMmdVwCC43MgVwK/hBlSh8y1f4QSsAmUiuGdRj34NpBeLq9r9Vugqu64amMYEbedGo2y66kaYO1rtKdQ8xEyW8q3w31jbsPRfcJTgjgiJco9Tj5f5HiDP6UiL00YZHWxoyoDPNGfofIPVx9Vxs6gSBbfAsxHJZfE5iWDRT97p3Oh00zacOxjXw1tXQiQfqMpGhfp0VrYLPQxNaWJ8W1DmHZiqGhdJtA+pFNxAduqguw7WLTGuj36bTF+RLRlH2dX9UMveyDmvJ3Avmo3oszQegpBHsht6GrxGhAk8FSqlK6CNSoCVZp3kAAfCuziwUZ0CGurwZm1frIYW43+4CFi3QWV+zjLcoLxzGdyCui4E1AcYuKjNV8G8cN7w/2IdkwbKQ35QGoiFr6/zIXrDH0Cgb47zWmxq6H8H20H7s6xJ4cK82XaSC4O58Ls9AYZW9ePMwp7RYLvGd8OE0Lf2guP+zZJxd+p2Xw1BwJJUFJSTNjJE+9DjhuMGJ0RCAxchu3dmg1oEZVeCrbNRLDTk4ppig36Pwlhf2HS/rBxQfcXLdJCSLcVUpRbWkCqObQBBCrTt8ETegiQfVBdULjjjLGjqkTU0N6MQ3PvgbL3ACik48kGWVdNKkFnDelBU2C38y9vqj9aT/0+vUJ2x25CuEPytYl84X5pxrWhcgvblWq1bqBnejqw/IWsFWbMGwFdfUB4C2g3/7MOmzl3v95MuHDp9QfvF6L39wHdlh+gPTg/PAh+Y0OVpN3Rb4F+K3ENMFnyzTmy6/2A2rroA2VfINRIBjPDNE3EKlRI/54PhRN74xzo3fOjXkN2RfAMOVRL9IfYyKgjP+UC9dR08AHsM6pLbb1NVN6snT1PUT6QrYcjgfZdLELvqAfweS7kA+eBM3sSGYyIvZcPZLXJloKOv4CT0BiMtlRipLwY8EKNGf+DiW0B8apP8KB2K/NKX+yYlMaDD5pl9AJhIoGz7N+Gr//qWN9Oefhv7xXvonB5lMjuuJmBxtJ3aZlrDIV3QZCd0qKyIk7osq18Xl8fCEm9hITMg4MZYLQgKCDNuefRwyHWHJOXqBGTrbAKsa8hOotZDvRSPjVsn7kiFfiOaQWrKOHkd4rcfukTJa7Yqew0ErLasEm6KyyhuqNkMBXFY+UIpGxnJAT8lUyRUyA8tD/UKoZZPoyAltod2NhV/8lPWXN8ir4IQux2HGkT7O2Oa2P3AsCZFyaVmrzcxjaJzbqFBEAFJovcw749gRp72+zNCat+CP9RsGYgMbQ7vIMd9f8o0csw7zHbHnMEmzN+tKCYZHHcifZ3jZMC/kgHV6pjveA3Hp8UcfXEYTgqXrEgISfEW//RKXfSglVceqASjEJKEpEJQC/lyPgFmS7TvxS6LjflIvqV/G1H46LqZZGEehMMmjOgzabsZ+OPzsyY3ee/FMH7z/jt598UTPn4y62qV2ozRyWFxzVuUDa4hFNZoGfjk3hFTQH8jDGfWr+Rk88BIdol9yO7pm22Jak12V0F94f9BT/P73/vlB3+//BIV79OaiGcQ5MpWlKqJIsjyeyDY+siiIyxndC1MEtQieBvlaJF6kYk2TraHeDD0XUAQuILOowqNiX0kpqcv/pulxr4e7V3r98lN9+cmP9NnH3+vlqy8+6bhXn/9YX376Q7387Ee6/fITPbz+QseHV/2QeGGNXPzBib6uGz2Yxx3UDGtxrmGJVxooMasRtFd8hP4fv7/X/+Bro94jXsJmhkERASQ2lg6BwZkpxySJS0Ywxhu9eOcdfeOb39DXgY++/k299+HX9Py9D/T0+fo/6dvsduTZoIxEqTSz5kysuYaZtayR27YDK5UlVIcKDKqMSa2l49y34N/MHJiYAxPzxjk4IWtmPjj/6FaXg18BgwFnqfnGZ/y66Op0RuMDt/bk6/dunumPfvGxtgiKCHz/vSDhCuaoWNuapv6uWEuUY7NYv6SSQKiXlYbXrpIh23lk7s/4YRsiQgE+iWuWAn+BH99rlXFS4AKATwyVIkKlJDRVw1C/cliLGCmEGdBTCWSutEUb5vnO83G30c31Rk+vt5QjB3EDMooG1oCSqYxUpRyAgi5Cpv6+Id4L44RYge6QVDIEzxlSwjTVEl3egD8lC7QhX/M0cXB70HG/x8a502w2hfdzJY+qfuPdX9En7/19+frap39M1/dfl98f3p9MjLnj5vf0fj/L+5VXrw/64ouDPv/soE8/3evTTx706tWBX2Kjp4+L4Pe4L1oI3iXeBbtrTdVaOgxDkcExcllxIqHhVvCT+JUZcoxGeDaGofBuKuBK99f9aQZxoQsHPRA9NgUZg+NqnSVUgERmFAm0Jn7mmP3knUkLX/2OsM8z+e2ctTzb38hNAyd+oBagCVEqmd2XSryT+mpLCHI17FkYSIO4ShQV6D748mf1wT/5N6V51Ofv/mP9w6/9Jd3VTxG9yPPKe7oGn7C/Q6YiooO4MiRc6nodmzqkiuMy1p5Xu03VSLukeizsy8H7R/LftkSE/ENvvxOBCbFLurAb/8g50xpMBIlKKUDVMFR0e54UyQwKeKyqUTbmqGFh7N9A4x07M/cQCx5aeHwbLMLjISqBogiso+SGsLFXaRKMjolj6pLJaXKFJMiBUGRRltJtTHKlUM9McKEM+mmXQps+hkY+QHRe2y7vr7BevjL8pMUgLuidyYuJOeTcMG1rgU32eQVaSvQMyN2ORVfbKh/y7hiPgYEaSmpTi3Yep5Qm5PmPRA7nv9SXQhGpQEbJVMEAQ0jEUz2eE/HrgD0TuXlgL+D5KYg2jLf/KGNkzGuBH50VGMfUdqjAqN24eYTNMKAjCWFDNnnPL06PR9aH45H3GocIvBusY+IbacFWx9yHsYiGT8IVxl9K20qjIm9E/kA5Q3//8KDbuzt+ubRnzTmtH5jk3z37mGP/ZVNB94BuscYtHRbyPSKRXXru7jYDZaiyJ1E7yb/gOtlO3l9eF49s2I7UF+Ii3v2WWFLYB08NcrRo02VUDdg40FkjhApiOuuIrIeHY8+B7l+RTOPxu2H83rkZ9NGLrT56Z6MPXox672nVzbYgX/A0+BfKRTP6SRNJyA6A0nVDRCjPEEFfql+4qoUcch4JepcMqxyDmcg00t1AFVt1BvjlKyRkpR1R4Lm0QL+I8gwUjzdd8DdgRQU8Ef2piLVce/yEmlso7vqNot4LHu5CErW375B8I8tlb0jMD0kSZYAO4pAdIkIC08ExwPA3uowN6ARFrAB94GtkKMk31wVOCqkDFiHAY7i2edIFqUxm/EJwZwbJZaO+sG9p5GljPTIsjOHiOoFcDLR7/jPPZvAG4xGhxjeCsFtcTSjqQMPK3KSKOQ7hOi7Ia8DlPWh7eid0LkONWlNEAFLoq9elfSm/2qtOD6t+GgjXOY7IRof1mGYllORc9NwKW7HGcIHuAmDkQ8NeqsGw3pCrg1FnsE/20WUnPeP7XpZ6wBEoJAPkvM0sishel9ZeP5O6IbQ+QyJ/AImeFSzfeqxvrYsLJTwfbzeBTgcR1bXLAtdaf0aX2qvqsVFIrqSLECbSpJR0iSdVBQ8DxeP9qOOMcdt5YBsWZulC3rl+ieebEgYLM1BVuBIUNqIoiBUPvQFGMkKXy3pc7ykJvrf9AGH9vY+269YvKu1iC3l5wZmuA7SEzEkB0LCqC1w63O7E66MJBLdb7fERighaocuPqKlfIVdN21zR6qsIeAQ+R1V0nPEA9YhQ9P6QtEJEKCLkfEomfJYi55dCMgSDdsGH5Z5j2YRrxIDifIciUtFp8oyjcKwM5zg1SrDc0CskeHgQUsZEyDStgTXD76t5OvJ+mOSxp1cF+zbDyHsNKIP6uxoZSIJ7IbpkhfkxkBo4uNx2D6XXEIPHbGmLFuPo65PEZluQAdwjP5MQcWAszp2hJULtDCy/cv9amqutci0bmInTgq4Z3yfaR9bN2/1RX9w+6PNX95xd3in9n1bttjjEhsPntSct2vNx/MBvJB540R7ZSPgvGmcEWJlNEQas5jQlA1VLqGaCBkufld2zyfny4aRbbx542R9YuG18HQpBrKoENKENJZFiC4Dy1uCX4aLJZdOMExPGL3ywD0W65mU+1sT5pns2E95QzSz8DfKIUMmigvyGvMZH2J/WQTfg/8PjRp+1JqoApUR5BknWbNBPXYwDNoJEnjqV3lyNKtCQa2AEZHDCNexuxmPpCfv8P8T7yat9/x/h/eCzO/3g07t+cPzq9sCG66R7/6XO3VH+q52JRKz4OOBwpEjUBbEAg7mc4Y0ObMCuIJYJlCgqSQvDg/FMXhZuD8jbsMndbqo2jHfStzDGEwf7/VCBWImkCex2n//rTU/nEeiZ5voAABAASURBVAMuUKlbFuJVCtoAy91eZT8sfvpO6MlzxujponE3SzFpzwb14WHPR+YROLGpnNk4TjoxppMBvX6Ji4GptbCZq0rkRgSoFYTCTPQBtVaVTCA0gP+jfAhuUvrFNuoTjxExV7/MmzJfKQX6ZCToIBf/zFXTd0fpr95KP5xNE0KZPFkOfGw9AEc20yfGwTj3lUiVkuRuyh8pkWd5Z30hfsJjJc3gzHtCxpG5MDH+DdsyigZsGRnXkfEIiY+Kpf9Ft/+yYc/B0onxhZzRkXyA5DmzGSuHDpUPggq/9YaO0J1Mbx2nEx8AixYYG/kodHWQLxAgQ00lAvuDOZiy/g12bIbaDxM248CGu9JfVsiiiND6Y78aedi6DkSpZvQPpis23debqisOJjZDqhKjiMD+piPje8S+hVLkVTgnQ9gh5KpfCzm3ILDPFexEkxANhBDjpjwG/mg6EEvLO9lPeIaarAdVT3dD/0ijqYaeAx99t/sT68NJR+oTOo7wsFyIbzdNCkWE8mwrTKR+YyzmNx8HyE9oxhrajrWD4wehGjk0I3OmbNCVEsSuqCBPIUWECsZsiIvB8zgTHHQ1U26733yR0sIc8GHxgV8qHVg314+kGXxDHcAQzoy3x1cK1azaDIOurq704ukTvf/OC334wbv65tfe14fvPVX/q5ittN00xrnJB8WFeZKaVbB3wBbnoONXsLUhU8BaJlU7URRRJJFvIbhWWMC8N4b+Z98a9J/dLfrLH590S2wbeN+NMTSI0hwRocDeLIMyi2hBFgLJTZt4KGjLoMfLqIhQAtyIQgNjK6DxLmguGYMF8Fqork/QSyVDtUQvC+ufoJ+ng06He929/Eyf//h7+vH3/pk+/dFv6fOffF9ffPoDffbj39anP/h1ffaj39Srz36gu1efau8D4+MDYzCv+iWsjBVsFLZHnNs6X3EuiVjDJm7Zvl+/nfR/+J0H/bfeqxJjaaqEP7G1l6WolCrHqRCrksnhfsr/xMiHH76v73z3O/r2z/+cfubb39bXv8VB1Ne+oRfvfcih8Tu64rd0/muwQs5Z34mcP/He9YHxxBo/M/8accIk4pMaatVmMwCjRvKoojcCwwnxzJo3OR/5iDoCrs+0GzZbtmWIK3oUJLOFpNXXdi6XtezErdP48dnmWj/e3ejnbr+gmdgSlL8b4JDNZenQiYPJE/on1jrbkKwhmM/4Nq3vNlEPjbUgT7Kt/uXrCdttb0SARxe5V4nxML7xO8EtCuHaI0Qk8qoG4rLdDKxxA/OINrFlSCQFXkWfSYK/YMwI3W476vpqq6c3O73z7Frv+X8u9exKN1cbbVg/hqGollTJpCwasLdkambuPLAwHTxeON3XSAktEorYIxINcj34ZQ8pDX/An4BlDEpkmG7C38P+oHsOcO7v79TYx23ZK11fj9rthg7jWPSffe2XdLr5Dfn61o//lHTcyrwn4uuyv4ew5e5u0hdfHvUTDol/9PGdvv+DW/3gh6/12Re8yx9moU5+zznGzcIMNAh3t23j9wow1srYVG02tcdxw3vCcQidLyqBt0NJjcBmKBx4Ve02RT7UGWtVYdxKpiKIvXWIC6We2mBVIlXpHzKIq+VQUu/xCunE2+jEiE2sAyfvadnfTgbmycTcWMA3aLxOLMR6YQ4s4BtONkoPRMW2ih0VoZV6ZhGixZAJ8l7yOoA0uz0f/egP6+Y3/rh8/fhbf0+/9q3/h1qhm3ezc/NwOMrxNn+AS3womd1X3GRImyICfxyHqpFYDsTC5ZY9+xPy6snV2GNUCnEhiU/s5e7v9zqw7/acB6tGvDxvrMe2JLRBbOzvgsET8ZiIxYmPngWipG+oBX1Dh2EYsKlKKshCYrMPcOP0YmCSzp6fF+gyF2KyrgEBJ27gixQJSGtJRxjwlKLneUN/Q6bLmXnf8ElcCaHt6oD9paQqNpa3IMFFYB/CTDcMVR6nBRkPxPoeOHg8xQWdaSwnsalhg8d9YqxP5MQJugVbQJsYh5G7IFihBAqObMZBjv+T6w1r9KAdc3w3pq6Zc0/YE1HVkXH48vWDHvjwmvErzYudHsOBuWj70gZIrAML4zbJ60AH9joP7GEe4D2yHy34fY2um+tRG+S77XHaWu92I//bxE+udqw3V3rKvuAJcL3ZqBKjRm6fGOPjcc+3xq0O+3vtDwcdODg+AifkT+SBoEv0wCK/N4vXnBQ5GEDVZhzRs9MGuY343N6+1utXL+X/v8CeX1I9PByoH/T69V4Ph0UzCR85aGKPfcCfPfk5MR4R0e3aYPs1vozssZL5ufCOnsjDE3QHYudx2zNuR9bHGfuCAbms+QN2jkNq3NQOXlcci81QNLA/GegX9Cd8u7s/6EjZaNeSGhmcq7Hq2fWgD9/d6Pd97UrfAX72w52++f6W+BWxDOjV3YnvsVk+AD/YH2xPbE/GLMiBplBQJlBKKkt0IEkk6BrzeiFvXJp2kYhJ02lZGO8mxJH3ocscbSB6vUHIHYH8DFnWgu0zsDTzNXjw7kLnEqALPBXJLAr/RCouoNDlMpUBKUhFHh1+YjJtYw0dI9kOWCNCgT0RlKYiSKZwNSTIQr2/01hvSAJQZN9MZ4gIY4FQUs8gdi4zVEoBUkF9pVK/Vt9sU28qgl4gS0jcC7ZMfe2Z+KXgIq9NXktm5t3MfHa50D879oDnt3En1q8DuWY4kqMnYJ6aFsYCMuKJcCtAlwyS4vJDG9fUoJ0NGDnDZPA4ql+dotdwCX8FhGBVgGX0e0n1TekOIxysDjSMAzpfNLns8nhwKyExGB9USFElHRHRaS+HwkSGWf7WE1kLOtpbEMiKCAWleDYRd3yzn4RZCFD3DxxsvS0SJ4CELzMZwwJQJlIiFREdEktpKcGlcQIPoIIndZSlG5Qipo14NkoUSsYBQf8bey/WgwywgJCkywX9pRodH3ossCGwNVxiSz52NXmf6bERONEnX667BHD1Yg4tac2Xhfm9yLm4EBvuTrNA0ag9mnKR49K6syiynqFI2ERD1tuiW/HoPki9udY+ifJRuL56nfHxFWwzR7fI49h6X1M4doa1hycdMGKC6ATEtSJ4dlQqdIGOk8CEIoIKoAvk2u6+VYn9hCLRAb7RbMEDCODMc6kl7QSfpajUQRWIJE6dz49QlqJEdvpbhhIWIZy4EflOEgrwAd9KUxSRInIrDTm2kGsGEPCaSfCsdIpQv0D3ceWx8E71vunEGdfMd9bCPjIhqtiyHbec12w11sr3d5Ht7/agp5kXujUvUEUHVqK2nXNnoQ4w0Vrvu9TVzcDsXnpOd+4+ZpJsIsBxqvxPATZsNljPQt2l5V2k2Q7DmquL7PvMBHd5YF28vT9yUPygn3x+px99+locGFc+JIoqL17e7X1jfWRR3bNp2p+OHK5MvNgQhIPESTYIvbpACalm9IUhgobEy7Dpng+Olxx8vGIhvrcsG5FSIXjj6AGvyGAgBBJoVm4vURLI8CD2QKDXxk8s+gsyYNcVG7ING4KFPn9oHXHM/UQYmdFtKVH0Lv3/ndjr8zn0105F5IoS4Qab2kESqBUuFf3uy10di32MH6adMbRRQ5t7YShoNOxsvby0xYZp6X+x88nLvX74+b1++Nm9vv/pnX7yxb0uB8Y+KL71gTFxm9l815IkW3abvWD6JeRY2O+l61pkvO0JPOiAcwVInPPYBAmXITlutaaGoWjLh9hI6cXB/77NicPGhWRvjLshsD8BtkwcWAQAPzKGgB+5PjROgllSyE0VcmezC908DT17IT151nT9ZNFmO2PaqW9M79n0PrD53bPxO5AbE2M2+wP1DDMfzYH8MlRVoGQqbHiEIlK0lKWosJPNQonyD5H+x5aTPmaB+Ed1ECzqLJJCUkR0SDoKPFlSXyuS/8d2/gv4X7yTjC/gSya8IW8wDti0x8Zu5zzL8RZXpytFiQ2VMqwMvMeaovNLAb2YM9LEpsMHHZbj8SQlOk3NwkJSNQzF5ByIzHIOHxlzg3lmiEktBYM4DMkGt8hjtuEjwzEQek7IP5iHWB45BZ2wtfPB2OhvIicBwiQhL6knNldsH4DtULQZKx86hcPH2uWPxH6oRZX+RHeJVIT6ZT8bedFYVAUM9O/IpZtd6R9JV2zcN2zEaw1FBiobMVjwbZJtE7xgiYGAAISBDVGGhUxtatgZoIOHgSo3ePL9hK8HNnOOkec7KA2Mnf9K5OnVoK11c4LQ0HNkDO9Zex5MT31m/Tg5XuTZgfVgViiyqEQqI7BD2LEwbq0fMHuuYYwQr8q8cZw2Q1HNMKG8GV2YLxPgOCexqPS7tDjEq9QiH5KMjJljkinkhVwfEFyBktn1W57HcO8D4/3Mh+as6bhowmfLX3D2AoHwhHczjHwc7vT82Q2HU8/00fvv6Bsfva/3332qZ082jEnjEL1pU2bsnlSJsOf1+hfGobEW2YbEBj1ejFC4kQpiI6AZBB40Q6s/8azoz75T9b/9/kn/yZcTWPUU85Ph6+3+aDwN8GepyjIgroqHhLwIdGShCVCX9QLcazWix8b2dRzCPbaNmC/kn+O/lgtDZWh8fDV4hF/RoRQRcyFvYcyOxPX+fGD8ff3kd/65Pv3hb+mLT74P/FCff/zb+uSHHBh//Ft6+dkP+4Hx4f4Vv0DYI38GFvULu9QhKUIB0qBe0+OFub3eqHTA5v/81Un+L1z+G+9vlEQtyKckBlmKimOUVcV1xqRkUWZyCLnTBx9+oJ/77rf1HQ6Mv9UPjH+fPvjo63rn/Q9Yb1/o6uaGNWKEF6lNOpHzJz6QJ38onWEhhzxGWYqGcej0A/PfUMmFjMTHxoa3rWsS/Cd4T6wrE7bPgP2wU9EffhrcOANzrxnQ1Ut8N0VEKMIgfbK90Q6ZP8thfOBfEAO6ej8PKVJSaF4CO2wLcGrrXEC2Dwwqv83EDfVDDcZ4IDFH1klEMYdn7XnX+IDZPkdYb8ixLDCNQ2Vejqy/g7LYZ+G3hMm9jEiVWjUOgzbEabcdtd1UDTVl+Yhj5BL6VERVRZ73NNvthrHa9APj58+umZM3evHsSj7k8WHGOBRV9FV8HoCR8S5RyMumy3vRMUa9SGShRCiRjfLsSxDd9xRyQrUir1Ylsggz8Zl14BDo/u5eD/f3sE2y3qurUYbtbmDMoS+hv//RX1cMrzUsV/r2J38KXq81c1+rj7xP9odZr/kF9hdfHvTjnzzIB8Y//OGtfvCD1/r884d+gDIRMG6sEjYC1BpFSWmsqQ3rnn22DSP17VC029T+7quMl+MYEjEE4CkZPcamM+yGioyqcUj8LUrsjjCH+uU9siFpVfCj+Utqg+6hhgivqHY48SvCI5v5A4foxzb1Nd5z48TedDbMC/FqHdTzfNICfV9jKENSIr8iv5aiksQRnRIjg9OO/8K7xXuFBPft3/hXdPXxL8A06Ye/8Lf0o2/8sqRC/jCK0M+s63v2QidiLfgCHssvyM9MRUSPKU/YKFJ1AAAQAElEQVTVktoMjkNl3lZVYrnbDKz9I7DRlnbFtsa6eGTOPvQD46MW/NL5WhioxtxRSJEG7Ga87N/MQdzEfucEmCYj0Ike8st57XmQWRQwNplPIkRqPGbm8QTMrBMLpWHCtwmfZgC18oVIeb8ZsSh4Rwd2gPBNTES6NyFQFrzKXeR42mRx2aYLlEziDxTbWFVqVRoKjqUFS5n0Y7/7PKcevBdgTfB4M8qrXmiz5xQKhD7GeSaGppmIHe6IEAEeM/xuQT2wN+R4bxmT692GQ8eNrr1GMA67oeia8imHoAN+nthbv3x9L+99Z/YfEdltrzXJ9SKXxcHA/YkcPLBu7zmY3JMXBu9f9v2vdScl9l5fjbq+2shzyrab33uM3XaQbbnebfnl+ZWe7HaU1/wSf4se7Me/aT5yQPzAL0Hv9HB4YK3YA6c+50/s/2fywLHJIhXPH6+xuWBvw87QwDzcbEa+F7facmC8EKu72zu97AfGd3o8MOZw9tXdAdmz5qUoYqAM7cnNPfuxmaSILMgsrAUFGwexLCiZl80Hxnx8n84HxofzuB2Jo8eGUVAJ9fgP2DgQ75F4j2NlbUMO+1HHZmTsKzFmwLp/99h0QL/9M76vL5vUs6sq/3Xxtz9kHfz6lX72g62++d5Gz64rrE2vbmfd+t9z3y/EDn/I6YhQKYlfKQmIVDA2xhkywdKm85LSauROh0XEAmCs1zlpKqCJ1G8dnPONNlgpJIQDEiLk/X0HIUONHypn2gZTY05C2e+AOYNnSJcywAUs6w3jeq/Nt59nIrrfwoLs8lIR1Omxzm6ECTEwFOjKDhFuRbcF04gBVdNpvSJCEWdISmKaQKFeSlXJIghW8fCRNvL6Kl8hd6EnOiCm901M2tmxdUl+zpQLa/5C3TATn8XAOC7MR+8RvO553TySmyfm3anvNSTY1NiDGCQUGlAUEYpYYcVLjkPDwC4b+c3QFmz3GDWFBDT1i0ZEKAKAwrjgYRAPblq+V3rLRgOItQ2bDIRJmcL/FQKKINCgwEWHiFAYEeIyPwmIztWqy9N2Gtb2qku6sAWcvhGtdvbRJUuKHgGZpjMkCkumSinM8aosBXsDyA4ZIdNErGUKvMQ74AzyFRIK7ftinee6ce59A7bbgO1sBuxh74Ndht74PR7oliFDUdBfQlQ7yoZESIlProvLcklvY6TANK2X8UZiXjfN+el1an5r7LsPEF0iv3LytBKERYSCeIXjZFuyKKJI4BQB56rPupoCRm7wot7ExYObyrmP2iOT65IuxYViLeG6GG4CIzs4ltZJfxe0drpL6FTXrfMVvclTX4GQIgJADqUlKSQFsY6qwL+gLkqpoIVoPxIldKHQekWEIkJJPAoxqrzrC+CYIR1eCQLuVGSVCiXrB43e5/xRv6LTJP1ZSpcXHnT39TiQR8xbAc3jZ1zAg95V12UsMNR90PSxPh00AwuHx411BhYN6N+OG95vI9/fgyoyigJNxBa+Zv5uHe2OtScGt88AjfNpMT20xvZ8xOZImMj3zvFW2XOUvoYRDXWNcrkALM5Bg2UZlrd0OGcv4D/6PbAHes0vgD9/ec855a0+9oExspRMlmFMXrgAL9HKYWxUgkLsg74gwILQTi4E0wvyROm/cGTN5SWGJdyBoWFnqJvWdFQ1ZNGuEjgGc6Q+ELyRAduOg+pgJSn2m/xWUF0WPphNwRNxPAkLSFRqYaGf/EJgEUlsGtgYlJoqGYowSCHpho3On88H/f221d9bRh1baJoWzQZk9AUPmZCqM5iJQemzXhKieEgy3qC3rzOCEHGb68LWiYwzwuJXAOO7N0RX04z9PsA6Yo83hf7HpU/4ZX3dF/wRjQU6x/HE4E1+mUFvvo5Hpmlsq8ld2jKjI4iJY7wh7mNVrYaihND9Hh/BUKAxZBZ5UmSmMlaICOoCgvgmsJadBvrMCq6oWgZ8kPdYOAnt34y/1vUoTyEBAW1h3Os4qJQ0SuZZGGCPi3k6TRYFtiBGM2PmsV8YR/d/kw3lz7LJ/bt1q1/HDkFXMru8gswsoQj1yzKdM38wZ/353ax/tG/6ZWDqE02CDb7QQB7VoWh0iYyI0LK0DuKKCA8eObho4uNqYbwcR9tjuhOLxdQ3KOuUhFj2y/a7XMGCJPs3oKNDLSoR5MTSN9UPbGz9i5A9OiYmGOsFvgR2hkqmUuo2HOk/AfZtJna2wQOAlQqIKn54Q22/BnQ5Ju43re088nFyPOt64EB/z+b8hDzHCxWynIzotpUMDSWUtMXV6A1D0KC0jw1DZ2Jy4LDBH2hHctW9xXYYhkKMS5eXIbhiBWQmfhXKWlIFsO0G18PE8tWI5wIPHzDguk9BLPoYLchNbYaKnQmNOGxadGQT6Fje8dF1wB7Mo685DMhqmrDZ8+7Ex5LjuBBHa7IE21L5KEnsEnSO28IYu2w4HBCWxN6MHhfbX5I29mcBB15czcCjdTupLEaor/0WbTkRPIGI6LbZzgV6qIWqjoNDgfyBeeMPw5vrXf9I3NEeh1CNiY+uB41l4SNs1JPrJ9ptdxp7TIr6SytCvpyLM3NqRge31PHoprvrFHFFsensK81+/4UPBj0dUv/+D0769Qc70tHnRyjOta8UyGnErQNxlL054xZesgvz2H3e7HZ+HhGhCIAYRoTE3QMGr0fPNv0uwJEVhwY7AVMY4OemhpiQXMFTJC06HR+0v3uph9ef9bL/m8X93ymeiDuasFNvXREB+woQdEVdlWkeK25IkMpX+NHlkG/Y+B98/05/4t1B/8Kzdf3ruQJxKDQMo7a7a10/fUcv3v1A73/0DQ6FP9KTJ08ZxzM9tBZZO+0Vh8VP4bni/b1VydrNmnmhOq9nEqmrDimJZSE3uXUWoTj/ZKSCfoNl47kW5sKCvT1vEdKgVYQMzaVw39AoAQJKi5s65PJQd15kvJ1HM3p+/dm7+gMvP9G7xP+RT1L4JygvQFtciGB9lFx6jEH1nkgpDSFFhOyf8327GThUqcSkEtPSD9rGgRLIUhTYEBHyj3gmQmoWXd6TlXaBhlvWZ+i6pbO5OMn7I6wb2oQXDO+phYOFSf5Lu9f3D3p5C7y+0xccGvkXWH4nZjFT8K1FlJFRWBs3m2EdX8tBkMejQDdgr8uIEHefw8aN4IdaVOFNG4kcIdH1tb8qYWh+H7F3mIGFNa4xDwMPbjcv9Q8++I/xRnp2+Ka+8cW/LPsSIXoxgOdC7pzYc/ig5cA66vfRuqYHtpb18HesrLmFdWbQNYdmT2+2urkGbja6udqAH6GtqvjS/RZXCNsS26vsw1CKLvGuGYJUQRkhpULnm8L1kH10Pp3I8T0HSXv2An4XHrD1dAYfBiTLk+XWLBLc4grKDsjvf53Bod5C3CZ+8XxE1ok4zcRIVq6QeplEg7iQ1NbrXCApWI6IEziTNObKDGg/6Pf/0z8nvfqmTk8+1ff+pb+mlx/8hpm1kEATMAPNorEhMiVKA6LI8eURrMvz99jf0Ufy6sR6dWIfO/P+B6wPJusvPEpmj13J7DFSqF90qZQAUh6HsRJ3ghyYP/FO7ECeTMhbmLQLMu2jwfon+pYLXrhiwRbaQXJ0UKlER1iu/VkjpkCJydxfeQx8SBUgS1FmUSnZbRqG7LlQa+n4UIgwAcQDG0/E4DK2J3LxxNgbHMtEwTBU8snrY0FmIAMAXzLAl7PsVMnU44WfrgePQB8FzhEU8AuxmPHbvp/IianD3Oe3dTo2iFfB51qTtYY5sBv7L2aur7Yc6m51xS+QtpuBNaioDlWF9TrLRiWxM4oSAQbbWFIqGR1G3uU+jPZ7fTMUJfiEtmSu9QyJtricRwop0g+DuJrTU5PnL3AkXt7bHYmhcUwLOZYPHKDf+b/82x/YJ5FX+DtzStY4OF98eEsMFuPw/cQvog77fT9svr97pYf71+yBD+q/wAr0Mt4ztI4bBoC33fhcCuM7aLtlTXhywy+yb3Rzc93js3Ns8K84R8ivxvrkffWMzROwOAFwrpTUWKt2m7GvKU+ebPT06VbPnu6QtdH2aqMBWYWDYxQzmyXZJmJiXyf88Np1wr6JvLHsA+WetcKlaQrfv5tN4SC8MG5FO9pbcpJzeG37eIS24K42qesdNJQj38mkK+O4qiME6lfooh5zoo9pYktiUwSdWtOMgpt84xmR0DlmqYiVBnQfR6hdZS4wriixvY0c7Ug/zuTW4ViVTGXGoxxqprqI6fXoT0Ej7A9KA22FLldQ/yoIzAXe7gEXZxBqcMn2raAzT3Q9eNfLiFAEkLY11S988tw6sS89MT6GifpsIBcW+rmJwFmHmUIKs1P26ECw6qXlOtQUxNFtwXgGCgkmcfVJRMlt2k7UKzgCf0DWAT2EVRHRgYcUnRr5Lk0vLpBnmoiAJMB99cYaECv9pTciFDjjNbSQWEneBwoTUEDebzixjRvL0ImIXvfD/Rc62lBCc3m6E6AfFhip9wpV9LYO4LgbyhrlQinAdZe6XCAcY4+HYdWAnHO/+1APgh5XoKex9tJ209AR2IOKXvUDDheQXyhWAj/VCeP8XFvrM6QLFj9k0Hq5B2E0Wkf3LiMbKO7+zYFNHcWjAaD7XJtZN+yL+Y1mmXp855vmAuaxuLdh7TOGmpkpLrexTXHOGUt3j4kAhDU3zxDQZaTiAorec7Hrwu3SsbvwRoRgUQRlB9goeX7lDlodiEE3iIwBpY6DPqLXQL1d0vTd+3pFEdGBB3eANLiIPt8z8cHvfc4BS+X957ohi5L8jkhFFOnMZjNWk/AKp7hBrTFbiUwIdL5UWg7yIpHzKORMCZneviwMaY5Z99ltlHkP14F6x3ealdEkjzX6m99X5MdKJ0UENqTq2beCPRe1eCBfb2S4BVwQyOtyKLmpNi3IPvE+PE5HGQ4cSBv2R97Bx3t+4Qu4BPbAw4nvWODEPnaxYt6rMQ6KcVRsNh1E2QG8sLPDqrDrbNQ9n1dgV3xu28yOIx7p3/ZXXoyVl+KwLbx4U2XAmSpFSlkM0QNigbNfusARh9jHceCCcyL0wQNIeLxJbCzwMy99T7Ihq7Z16CftAwIHEmNkcDc4NVQURIh3tyZ4uHW5ECVEIlwyHnHQLPJLfwFBnmlARi2pRDFiVGD+bjvoz023+ju50w/RHSbE6xMHZBMHcAu2EwvchxgFsWrRigB3voNyBZ7cNH/qPiORzd3Ze8mD+zwIiKXh2Jm5QeX6gv0TDh0J4p6X4wObOn9M2hRMVtoZGCDTjM0Tm70TdBPguF5i1aCLCJU0SOa3b6B6bDabqnEYgKpSU46F+zFJEaEEVxiDLEWZCW6FFD/0h9afpO7+LKlSyluA3BygKhI0lmubF2K8uCIputxCd0oKkXSqxXZVBfIck5kJOGOYeSgU8NiuCBaJRYz5wodU0xa5f2D/oB30v1S3uoXYMUjTl8SuM9C2zSFpSxL+yWHSt2PWX3kV+nQKRoEObueq6UomNiWHjUV1BIiL8bZnugJsNgAAEABJREFUQSdqFBEMphiPRUePA2PnsRSXJ9RsHHPDdVDQNnIAeuJg3wwXOaUEthZVYj9aV4Y8rnsObP2XR3vG2+XpLC8ilIaMbodfZkdoLjlhOzznusKQSmaX7fllHS5L+tMOe9iATeTUEfsPx0X+mHjwgTEfECc+DuxvEKFQkBOBrBAmAtltEHbIV/DodVO3Pj4ny8QHHxg7Vxs0hXGppWg8+0qBiAC0gqRUqDgmlfIMidLs/qZ8XXy0FxX8CL17FnJhJsaJLdYxlGJyeX4d8OeBON3h24Fyga53MhAeD7dNd8Rulwt4xzARXJBvWRkCtahxkLCga+GThJFV0FHxrWSqUE/AZUnaJem3JjOrr18Luj1G9oPwuhOvtQJkCZ+CWBI00zJMIvVkkwTOfVlSm2Hgw3SrGw6Mr7ajdnzocGvwgfHyoIGTkh346+sbPn522vCSrlm6jQX5oehyT6w/jpvnrMBZhUvDglKDbQ1JP7NJ/Y+/Nuqf3S/6iz866oAvgueroH6Z3tAbfhCzZiB+ohSyHb+F9sJh8cKL0f3S2RIz286vgAWpaxRXswzANtoUx+lSdjEWZYA24IrgGRKFwgTUbcfkF/Dtl3p49ZkOHBwf93cybuEgu2GrRTT0GHS+Isy8NujqZvdyRSFfZ4hedgLrhMi6mXL6n//qa/2JFxs9H6tKZM9/0kcDY7vb3fBB/IID4/f7XxG/+8GHuubAeBhGFca/q0dWhXZ7dU3fjba7Kw18UGdZD4xPXosMBIUbO0JOr1ooEeA5FJKsM3lEup4KV+hHvMy3ENiFCqGAWgoJWJ89NhKzAYChx8hJ1DsYYfguvOaHxFHo/BM6/uG739C3X37W/yd4vQO+Lpm+iFDECkJmQ5ZztctDp2Tipm57SIEPGSHPx3EoHFQO2hDbcSzEtMq4gXalb41haL2Cj4AgDklsi4ZakLFCSeIhLoxvBnQu8ggCAZ52RMhzMhgXPJbXvCMHmPccwtze3usVh8Vfclj8xas73bPGOl8DuYgh/fBB6uv0djNi44ANjAz+RgT1Ql9VZjE5YFxAVzTgRx1ShbWyi+MdJ0aiML7DUOk3X2hhjs2sgZ5jC/nQOAwCK//nlp88+ef6wQd/U74+fPmH9fzVd1ztdjnOE2viibXcf+VnOB4m3ntLp6k1td1UbYnvlsVnR/36etRTDoqf3Gz5ZdWW9WnTx2Go9gt7ItQvyiyJb4aKD7kCjhT3SdjHgzpOK3mcq8qQAjrbd8Sv/YG1iHX9QMwP/oUnNs78wtIHxsHOuUbhF2mp9QohijuQYRAjuGghJifidDixOWctWpyoSkUk9NBpvYxfWJStW8Ta2OARSGnwvHv3gf7Qb/07Wo43euCQ+Ed/5G/p8PxT2WZxmd/veL93+sjjRwAJRFiK+jt09jufeWeZE2V/h+2P/T19ZDwmNsvGL/SJvLQNiZJSQqUQy0wF7Qj3SC5Akdehkf7ROQ7CvdZlsCyD55j1GmbkO58NC/OPG0/hQmCL7IKpqlfR13VjA6Lp0+MVsCSPYr0D410AmDJDJRO7yltAXynYHOo2EG/rv+Si87Ef7LNfdhwa7zBZBnKr5wQ6MotKSdAhVCjJ1ToO65wAj2DuPgLM/bVUiJuHpIajlruQEydi7bX0Aj1W5IvneqSU+FuZh15rrnZDPwi9vtr08mq31ZZ5vcG2YRixaQP9qMhBmdgXgX0G5GBoPcOI/+uBcWW8igr4iFAEtOYDpCBvsVUA+MAOUDLYo55r+OEYHciZ/Xn/43c+aL63Zj2QU3d3ez1wGNzzivVhIfcafouxXzg8ng3+RYrnBvvu/f2t7m9f6Z535TxxYMy6U0pihGCZtJCPwp5kHDzepTCe+L/d7vTk5omePHvK2nDN/mXHvmUjr7c2HUbNXm+Y0xOwxtnuhEqmBtaZq+0g/xMgT292HBZv9fz5Ttc3W/nAuO5GJTobsVrQ3zCJ4JKvTSd8OeDbEZjIF89Bj+eeHNrzTeixHBhDr2Nb/38ftoFtwdgBgyF1RXl1PjC+cf9W2oDLKgW6IoQu9QdVhwAITAgVOg2YBk5cDXcXOb/NFBGyjISgZEIT9CGKNYUnJI02AKfHzrUO9LsE3XkSISWL0hAppCoi3G0xa9mfxoXWH8kkhUcCCtqSizMEJRDqV7hFgjHs1CSzmK/jFeqX7VoNRS/EIN3TLTIDdBGhwMbOS12yz00LYzWTBwfG5sjYnKj3MQO/WK6jQUlA9Hh1flSBMI3BsW2dFnynp/NSoks/Dbxz1S+4oOMJtxFN/RsxxViKeiipK9SvxhNyaOGgwS33RUBg0JvLdBDaoBXcBdlKT4N6ZqiUfAS3hT66Vh4L6UrctM6m7q+4IIrgQdUkDWU9Dm5QB81z7adiAYCxAHwNQ/x2bzQb9fZYMja9DjlIy+zDiy2mNwh6cdGNaDTT5zqNx6EyHyT/hTdc577OibK1GV32V5864x5L7JdB6xUUBgtx2eH8cGH8o2HQ2s5LwcwkpssZsApzOg9l51mdN/lbQGcnAkVJiwq3J0oXbgyy5FgaugVdXAMHZb+bnzwIH9hUJBCpBEIpgW2ARTatl6Veal0q+k2iCG4Dva4rJEqdL5tm6EYYZ4FW7Hon5aF4/NG55lLIMbnL3pavlbbX6JfObftQKjk98J6vqn4X1kEJLt0XRZGGgIX9bzg+gG15BHXXGjINoowInsQkUnGWscoLaFcqcdHi6bvxOMOloOx5yZi6bH5/WSeUlxuSc5Wab/pbh4XQgaA3ImR/Kj4N+BbMY/Vr7V+fHSFBKy7jEIMMzO1tj6RB7AMXTXyDHv3e7XDQ4bTX4fjA+/pB9wcOjA0+LAZ8aLyn79hOmhPJ7CEItPgIUmz8stoqtltp3EiDoUqVb0USqT3CaofXE4N9pAvL3uDTftWSqrwwhxp8jKx1/FYgU0m404MoJlDDiaUf2rKvoGzdWSn6j0swFx3gpBLJQUbRrgx9455emPEnCVrBqZIpQTkxYLzPCZT1SBchQdW3A7tAw/teM5tItyNC3mSVTFGVaf/odK+fm4/6G/Va38tBBd9Khsw7oWB9+SAeAdwWrc4ocOvskWXJwjrw4Kb7qzc+GGEZ56qbK/Ds+EvH2yV19834Ylu8kXng5XjHh84DGzvjnLP+qDCN7Z55WU74vPDyXChneBGDFvttEMPU5BdbgJVCQUwK8d0Mg4ah9DgkuCAWTfgKRKQy6aupwthnoQQSmg4RyjMgEVq3cy2TeroORCoAKeXL/jVFH0KX8pjT0fFNCmhLKSrYllkUESCxiT5cO+cUKOh4rmNHDJ7zUfiHX77U90n4fzBudYDe/RGhxJZSUtVgf0qAC31Upf/ebtItb7W/fS/dIUdvXbbJTUR0+oSvIqtiX+CjVTzSmJCGJ9PsseidRuIreI/LJTcvTlzmQyflYV4KBT+JfOsasNd1T9CTP1CYXEfKozdMAGnLvDCXFBHyZdoJX2zHTDkxMZwrlu9+k5VMpeMBlFJWXsSY1hsxb5ov4A3aifxryMEbCTXcLpQIK4ZUr4cYqzMICkTK4zbz8IfdjMG2a1ETbCqZKvaxhDIDHCAJcQrKiBA3QEl/0pHnMijXPtEPSEr6K7JGywxsQe8l7hmpNAF0jgcu6UAMDf5Ysu+Q97VrJm4n5lOPI/VL7BKdljEQs1qQZwPwZWFidkCAxxUVikz8C2WEQuplZvQSFuLSNMNHRc185Inx8tV40LasXnXzDJgDPQ2k2qeCLbZnHKp8GPzkasvH00Y3fKT2A+OhsdZOinnPOrv0D80tL4eh8qLO0u1JbLSsQCamsJZLDDemhVqkJK/z1Kl1e7BtAf7F65T/CYq/9JNFf/PL+a2jEgiRJeRGBA2gl1Tfuu2fcKj5Q5tY9DZy7eBCrjc+UBv9ZokIxP0U5KXNWAtueJ3/Sy+F6CbXF5x6uzTNKlPINFiOyxWErIWP3uPDrfZ3r3Tc33JY/KCF3+ou2KS3r0e7ElkhccOOiEbRoyUawNu38bQpTJ7IqLVoHAc95KC/e9v0P/rmVv7PfDcc8O92O93wUf30+XM9f+dd+aD4ff+zE+++r6vrG0Wm1BWrX5Wx3Wx22l090XZ3pc32WiObg1JY9NBJeDpdRCgylGEQErCZzuaxgI5eRfBEfgLU1C9oCKkcV6oySIG/IV9uPwIIRNFHxXdv8EBAg6iD8YaVXfus+nR7pT/y6Q84uHEHQB+moEWPgJSu23Y4TXpppNYrIvBNwnSVkhoc46FqACr1yjpRLiVEkHd5mEUZEppCnscF/oKcVAR4dNhurxMG51aT/fdIN61PYukazRlfvb4cOGDxYczr+71ecSCz/pXxno3eqa87kchG/voXrkJnYuugio2K7PFG1BrLUL96Gx0RoSwAMqh2moVxnMnXyXMJTNJXiAPOaWYtPmHPZOCXM27PpoPHlv/ys7+r18//sXx9/Uf/qjb7F7At2AAwXycWiIl33eyStXKhtPwNtm43VRtgOxYOVwZd7UYOyja6ptxxuOP/gmwcK36lCjZFpITRdikTHGtaAe81tlKWtZuRgEyS6TrwgE0R0QEybGysXU1H7PE77Hix0eWJQIEnFORVIA8O70EM4rIcin6z51sMPX7T2W/4FXS/AefKmncLuoHLgJypvvHFH9A3fvBv0JJ+/OH/W7/5C7+oadjbBC0wO48oaCOTOIT973uuUJ7H01obcp1HLk1vnRNjeORFdqI0TIzfjH8zk6HLRqp5LyYH7iY+Zoa8FAw12dcXeSz8/hiHooHY061mGcB80YtSbiTK6U1JloCw/UZYT7MilLhsJqOfQkJnBPPDIPGegHeVQCvoZsyz8J7KXg+tZWHgK+CyJDhJFulcm/HZvna/2RP5ALQDeOem7UaFEnsSXkPgWESIJrDq9NwqtSroU8j3CkGDWgDiCkN/2IZGjs2aibdtMTTmDT1QN5m1pGTbB+bAhlzfUPb4UtYhe9zrUFQcbwzK9Hyo4Edth1GbYaBeNNSiSj9DpYrQccg+Xq4nikhR9IVKptJgXEggffdSbjdpYTwdr+Nx0gE48W3hvZ3zyD4w1Pi0aOJg9ng8ao3nBM5gf12yVrFeTPD3j1bojseDDj405n152N9rpr9kKEtKDMLM3LNuYUgBl7YTKPg8cnB+dXWlJ9fXur6+0jX7l81m6L4GMV3O828izy82RoRKiR6bLbH1mnJ1NcBrGCnHvuZsWIMG4pUEr8FDCMg9WyR1X3mcmC+eK5imxGZxzSRZB+rNscONoC/Rab1MT/mfPBqKsCG0AbEZg7UugaKBeoU26ZcFW7F8hR8yCnHCJBnjUuerobsRs3OT/pB1R1CGse4FoLPdi2mRD6bPDarGmLBDRMjxLqVgcyoypeiCdLl6i4fRFL17rYfe/jF9+AG4NFBdaX5KcThwQEQoImSjum+drlsLaxM9Ev0RoQRCLtXrGRKo7tfCWE3k78R4GXougKmId+gAABAASURBVDO+x+GteHQ9XWFX2x8d13p1fVDvJC51vlw3CMUdzvivFCYAILFtKwQxliKig0KPF2at+oyhv/e5v9ddcYdJkMntVuehEiaGLoIa4KErmeiiTRkRMol8nXldNbi5+uyaMQDkXRMoj4DrYB0GF2+g96+9VDu+oaj1mvGs5b1ugRcw3tD63PKYmP4rQKOhrdtF2anBdVGXx0VcL9/qdFDcdIktOkOcS3HFW0CV2xh1ChGrtaW3LgSekXRL1Lllu3rSdV29JVJZUPf1w2uDfVhpBBs9Z1px0eL55u4+w93xKOjlm256vtpwv8HYVSxMaNFbEEpFpAREhPwjrgsfVYF28QhBzbjHkkYELYNCEYDCVIBv6gjk6UaH6P3iGRJPQ/x0eZYTQc/FPiZznHM2Ajz1jKIOrpeq7AAuiyJS4ZI+161HXI+xZC3wGDg+TUHPGcJlSpTZZYS8/kUYD8BgPo/dWrKCNsb4jG+8c9x3AevTGdfrulydyYwdzNe6jIX8XzpRRCrxsfKeG+qg4jUYHFbAAwkieP6et3Ut6PUex+vdzF7DMHFY3P+fA/4+nfY6cljc37/+A6fDg/ZvweF0YB981MmHxZrVc7gWxUCsh41ys1HpsO314PtTdVQHx+sMNnMRFnX/zqXbtpxOlmFlaUWVX8cOS1KGCh0DAjYM4AAI7Uc2AvupaT9JB2I0gwuJg+AAskMGHzozNMdF7OV4wQ56ym/YbzB0y+apwLDQcf9w0Kvbve7uj/JfIR7YBB450HHAZpKjvxjOOhp6mtZFy8a6LvRkKRQpXw2exmZjpPyTpzu9w0fO384rvVrgAxdMfdNY9hH9Ey+iBWHNzFqfvYp9EaHI6M03D9MA3Go8gDVhRMLQ7jIooylgfQNBOxATvYwI6m/dNCNCJ2J7+3DS56/2+uTlgz7+4l4ff3mvl68P8l8FeMNsfTYrS6rU1MAOZqxVGzZRg5Miko3tIscQkarQGJLxa0YosLJhvkHnKxT0ZynKXME85cxb0VFIuixFEakIZLTVZ+s5OZZnmEly29haILsyYQYNJGQpIzpDew569wcSmg3m4r/gYVyWhi0KaFMDCTwOnmiJnSJ/lv6fzB3gO5EfCxvbbxz2+gab1L9z81Q/iCJh04B99r9SFuwu2Dpg9wa4ov0LbOj+9c2iv32s+ucTthHEkqlCGRGMXxC3xmRb5Dzcs1n1xnJ2fmCfuBI6A9z4AoI7gUJCW04p9reoZFFiUwCECdkQwVtKavBmlrpjNJGrEznocZ+ZU+LKTA0ZGrB5HFKVOuToaywUHHYzZ17fHeRfKhwdD2xLCLb4nSXxQdi/dD8se2Y8PEYuF4+R9YE7Uj8YkDEzBohRZKiUonGsGjcDHy/AOGBDKnB6gncmHtzY45hJjXkuA/PUA2a/7MvpaM/xg/hfc2BwhZxNraol1BBwZJ4fAMvrqZLqOoK5s7Bo2jf/e30naCbkE6rO16Vi56YWDiOqtsgdiVNBrgUwhfC/6YGPm9fMJZcLCoahMkcKUDWyBpn2RBzuDifd70/yXx3v4VlQMCDb82k7Vl1tBu3wwbhKfA0lUwlI0cd2cfAuYAGzxFot27wwrv3fRjvMfGCddKScMLJhU2iVE8hCrZxvJ35hdKLfNI7N3MemqWTB9pEPoys9e3Ktd1880Qcvnuq9Z1u9c1P04kp6Sn7fjLM2eVK2gyYOO4981B34qNvfvdbD/YMeiMme364w9BL2KxJTi46qvGSGXm/UF63zrzXGmMdVSv/mO0V/+Cb173/c9KOjWE1BdhkhYV+UonSZdS0jSIkm54SoXQAMVQSDC0kRAaSi87pMSSEZIsGvoEzJOJ3ZF0ribfmEqa95jpfzfSJXL+D2DJ3HybSWTAoR0+jgugFp6oC/mEZdXVtGqBjQXzIxI2Vbs5ReBrhIpHLjLDceksPNQJQWjFuwZyHfxBWR2nCY+86LF/rm17+ur3/0kf5ZPtWny6D/9jef6lvf/Bl997vfBX5OP//z39F3fu5b+plvfk0fffiunjx9IhGn27uT7h8m1kaCoBCGgC6qw6jdzXM9fecDPXv3Az15/kLXN1e64qN8txu12dR1DuLjxFp64vDw4AMAyon1eMbWhrzEn1oHFda0jJTAwaKZOPbc9JykjrPk+fIIzUT6L7vaf2Hnj7c3usX+3//6MyX6vkIYIRn0prQtRw4E92xEDuw1jqwVxomrluh+lpT8F7TOxABv+zwe9uHI2ndgvh2Y965PTAr3LYzbgh+EQp6Le2juOWjxmnvPeuH2hP/2pJEoljlDfETO3d1RtxwM76GbGO+Jcd+D93v9jvF62M86YO8Re70uLKwPiFBhTIvziVg3EBOxtU3+Hwab9xVr/pev93p9f5Bteeg2zbI8r11+J7x8/aBX0Bhes6+6Z19l3QfeZXven95j+fD67uGIjUe9vj3oFfDyFTLvTzpg0y+++L9r3v2IKIe+9sN/FdysI+sR7qkQzIF382Yz8Iuqqh25tBkK76oVNqyx282oLf3VvmRhOrG+zGItalp9ddTU5fvdluIi3o3cW1gwG/Hqiyrxl5USC5eNWDZiEpAXctOQjhU5kSVVa+F9VbEFoJ2ZqkBJNLCnncmTk+PO+ssiJyFL7AstXlgj6CIrPq4wjIOyFAV4W+wxXpYmA+ZK5mENt5gJu2f2muL69vf+qJ5//EeoSf/0o7+uX//632HPM+n2Ya874v7Au8brfCB7u93oCtixFvgXeiPzrRKziFBK1tAhwWUp2FZUmY8D9YRG1k9sZ3LRYTuQ/wfywjoMR+oncrqW0M3VqHefX+nF851ePN3p+ZMdv5Da6mq3ZU0YVWtVoCciFRGPkPDWkvSnNsOgDXGpNQVKfV4xTo1xcp5b/z059EBOM110Ir6oZ81g/LHR/Q98OOxPiybaC/b7Q3xeGmv3rIUxnnFkopzOa9PxdNSe/eLd/qAD89W04vKqt45FYwlaYYb3yLy755cz+/1RJ+ZdQ7bHTwruEO4polexPwCJIVbpfkYv3a+QCn5uyfHdtuJ78ovX0IaDwu2Q7AsK+4KqbSnkXGFciAlBiQxhUPfnwJr6mnfu5y/vmLd82OGLtNBn2x7k/3rlejvqo/ff0898/Wv68N13eZc/1RPGxHoLumybuOzHTMy8ZhgQo4KRFYIxizbYMaI7wTm3F2LhGB6x4Z41w/91w+3tQ99DRoRKplJin7BoKNIVPj69HpnTqYpe2znxoeo43sF/y3ry+u6Bd85RR+LqccAcVIUakrIUlVJ7HMQ1M4aNedF70SeoZvJkNo52rUXeY3q92G237PsrsqQH1qk9cGDNOrDutEiN5JzfXbvtwLpD3DdFm21qs0Mn+/qG7CP54vxJ/K6MeaBfrCkzcELWnrw4kowLtFmFnKpn7J3ef3end17s9IL61W4Q7Pri9Uk/+fKoT16d9OntrM9uT/r8ftKXvHPvSGz/lfIc0kLcFwsDEt8LMUjiGhEeng7OvUaee82YsGsiaCeXi9CF5SaA3gVkncc29vcPTDPgumM3EbsTfk7E0ThMEEOuwpgX4lQylYWYAFmoRyrSVJJzsqGkA006VLKolKLMM62y/1KNEEEvpBrgxzC25R136Vvl2X4Afxb8WrCrXQBF9OinL0xQ/+Wo6EU0KtFPxXZSuF8RCtphuwyBXRGICqtd7SB+qBDhYd2Q+txg3TmRMzOlAxnYDafwrkPIP2C6LEq3qUeEqMqFqKpfTf4WMRAUdcBmcUUEfeGagh8q/e729Bomxrly5lHvtNGA+wzwNsjcRQETtxuA3zdEaGXrnaE4xySIyVoPKd5Al0UTt/UIQia41X7qQiryQZ/v0IV2RZjYtVC44Gm5NsTlBZyjvHp4lTbNyJvVCPlbAPNyAfpmBmomf12uspYzvShl1CNA3jX3x0UhjXAdewLwmLoE3e/eda51OhBBXnZZ1HvZ+6M/L4/e4hHIbB3EOtTOthAbcAIaMW/EGlflHPf8W/1r2N8Q33q5UHNcXK7AE9/7eDbRKy5ri7VhHNA7KE231nsD2svdul7r7gBRQ0QEeczaE2VQdhiVXo+iKCNhhkgAtsslEOA959e5XxT45rZL9ymgV5AyZ5Dckq+4PKCJCIVldV2WY0An8qKkurxSlOwb6rhRqRsltkmB74BL+UoJGXJfUgeP94Lo7DPZxXru9cXgGPVx4HGpQ6wIZBpEiQC6O7/fC411c+bMaeabeAJmDlZnvntm3o8zfQvvicY4WY7ZhZzwfKPsOD9WgcictXR7KP1f3VC3DFs+sofb4OvImNRIFQU/eAJvMzhL0LPWGdNz3fk0k69HbNsf7/VwuNX9/pZzCb7bKff+jueA+Mgvao/sI0798PioCZ86YP+EHYhQllHj5lp12CrIiYiigj0D71HbtmW/6XfudrtTpR7Yq5G8ubpW8otcgWu1quG/gQxmTizAau/i3MMXDoxTVclBMcBsqABitMuiMYrwVUc23gdgzwtiz1tzgiYYnCppiNDIgFeFeG+wUV7EO5oNSdHTKzaobI58sDWkwE99A/2Kjcgth2A+HDqywbXTM8wznk8dJGxDdWAmhxjMkob8hr5Al0pRRJLcYNi0X7Mo/Zn5TrdK/Y281h0yvEg1uIUUD5R1eNPu//TQA2Uc3J3CdBEM8hkUKDr3BIYYdG6bz8a57GC8g2EWABGKiN8TQEJtn+gXAN2RF50/Dj/jw++TLx/0Yw6Mf/L5AxsVNstsVKaJoeJ9k9AWJuRQi8ZaNTIhx2HspYjJzK7HE0tcFbpKjDJDgu/ip/3GAEmhiFRmqiQArelLFhXqBR1ZUlmKMikBIcd8jdgu6Jp7sk68tGfGdaEkQi0lpksp2DVu2VQP5ETwsTzzATCRRxO0kxbGrNtianRcfLFuwq2ZXJjQ4dwofDj8odtX8C36Tzb8IoAcdB+s8gZ0GEovS0nKlNvXY9GfHmZ9q8z6e0vRa2xPQ4YSusSfCMaBwDjfvOE48GGyJ94nyhkfbUcIeugSEFczkjIyVAylqHSoyiwrRMoXQybBl+gaGK+E3vwz43lighjsh3EFulKyb7wHypLEHJzVHfjQuuWj8xUb+Hs+iI4sEDMdJVMjfhbkYm7/wLcfq9y5L27Oidn0wEQ8nUsnFsojm2kfnFp3oqfrxsZxGDTy4b8hpgMfTuKaGIsZsA7CpXX8G/KXXhe2MMU0kcdHbHVzrJUPoFFXY9WGif/Gxhk7Z00W5jkDeHNmsI4TcdnzYeKxcJyczwu0ttMyRuy62o584FTyPpUVA0Pki3TEP3+43nE4+sABgeM/DtCNgzbYMVD3eBynhUWZdYiP2FsOc6yv09ZBW2h3m0FXwBaesZY+JrUkZVHJsAjcbeSw813rGoQA28h7QI04LMRh4SPa+ds/WsiribwV61hEwITtyHKs7OeRnDvBc8IHt5tp8dv6tth0wzr6/Mm13n32VB+8uNF7T7d697p2O1atAAAQAElEQVSKcwA93TZdDxMfjxMfgifNvHxOxwcdHu7kA+P9/b32HFgcODhh6CXWyBYF+wsf9z4wrppa1ULeLu5rocbPR4zbv/tB1W9x0Py/+VHTa+aRsqz8CkWkIg1FUaqyULo/AhpigwzLMVAF51qj5DaNAf6EJ7AnAlngIkIRBrffgBQWSrohBzE9D5cm58dMvJxTE3k6EcMLzNTdD7l8oU6FuPcScaixVOQ25DKIGApaEaEESib0qSzlEcL2GiI7XYQ5hAzmgxMAGT0XqC+8lxZsAqVE1oZfnr54fj4w/trX9OLFO/qPHm70Poe7/9VvvCsfGP/8d31g/G19+9vf0jc5MP7ww/f07Ok1ugoHEMf+/vQ8l0IRKTEJcthod/2UA+MPOTD+SE+fPedg6IpfroDfjNqSz7WkMFITa8GJRDjyge6Dlok557XYMbJvhZwv9jeLZPl04AZ8C3O+iZBr4dGABVkN/+wvAdTjFdGrDcdh7/XLwzlvepcdB8Fv3LyrKw4q3mPDJAU/ki4yXIa4/AihUkfm1sHgOcN6OjP+JqslmKdS4qrbXld0tsE0J3w9MdfWeTnr0PceC/4YGmWT11bH94F16J4Dh3vWiTtgD98JXxWWKDlmjsMBun64wuGu59kl9x6QfcuBbD8wfph12C/84miRD34W24ugwph4XCI95yTnrw9MHlgv+prPIbT/Ovk1h8C2wzIfWNvuAct9xUH1Sw6L+6ExB0Ovob9jX+VD4gNr/J4xfuD9ec974w4Zt7xDfAj9il9Gm89r5QG/DuTD//P5fyTFpN3xHX3rk3+tH5ozxHJObDZVG3LIa6MPcDa0ay0ayJPNOLAejxop61BVguDjG694fJ3JmybHSVwZoicUIQK4aGE8GnMUAhAkguPLeLntvFLvm2Vyx8nx6uLBJIM81MJ7oALJuBfVLMzXojTRErINJ8bhRLwaMedLVxYv+DtAF0DCV2tVB3xKFejCZgANMxZ5vC85a388hpb3c7/6p1U+/46m7Rf6lZ//K/r4/X8Mfetr7h0xv2c8nEde223XdrvRbrftMduyYR+JmfUnQeGWrwwp8a+yrg7AV/xymPBlYnBOvGtO1Pf4d88a7wPjA2PuOV1K6OZq0LsvrvQOh8bPn13p6dMd68KWX0ButOUgbjjrDhRGhCJCST0pC+9/949jJb6VsU5iS38PIEawvvmdfeS74J65uOeXxUwFHfg+OBF7hraP/ZH82tNx8Dhg68z7xcM685jnRqwW5jTAInNich/JxT0+PHBY7Nh1f6BtCsZE8iq9YIPXEFEu8B35mHrgwPhAns98TDXnEYPVIqUEIhUdJFwjP1a0faxDUWbQwU0x4PeG2OyAcSwaOEgdiOV2SF3R3o7Z9zRjyTUmZeW3PTMfkns+SF9jy+evbvWKw1bbJhJl8Xv5cK/5tNc1OfC199/Xz/AO+Ojdd/TO0xv2Sztth2GNcYqr9ZxzjGfG2WDnM1ID+dptsg04VBRWQb4vmgj8gfXjnl9WvHx1jw33OrIWFNMBFh3EZ1NCV5uim+uBXCiqtO3D5PEijnf4cMt68prvkgdy+Ehcuy3EdWYMm1JpO4aqQgzENTF+89zEpqjLs1kLYzezRour1tLXic1m0HY3qtYqr7c+MH4gR/anRUfzZ2o401ztKgfbRbttaguMPjBmTJwDJ3Jq4TskyYGKTwk06jM5ZJ8PyDxhUyNPCmO82w168XSj99+9Yl7s9JwD4x12nJbQ568nvr1O+snLSZ9Q/4xD4y9uj3rFGn5PfrN90kL8FKmWBaiKqErmZ9KmwSswOix8By3EaF6CNb3J74R5XnqeL0vr4yqFBBAtLdgHusfC8XDd643rE/E4nXk9PhEBVygjVagnZUV/MURR4KcpxNWQK2AttfZBl4ndLpVdVqfH3rhAdIz6ZQPP0IuGNAxceqybFuyjik9oog91VDrn+gia0UA3+b/kcG4gXt3OoNNULl2NVNp+2nEuMRBeZKzKZUWL9aN39rxg/ZlYexZKhh7yeAOBf4aOoU6pR6AWOl8Ix0bUau1u6vVV84pTKOIC6pfdXSv9+VOPBjcjyzrpWqM3Iniut9vmd2mM6ySPYHJzLaA3RyS2n0GOCyA6GC5dygatZfXSfbqIsva1vtaoX/rNQx1SkP35+OiyaK3lyrnQdl52wEK80wW+QofM+UzrHG49BlDipCU5DyzLNAyjhxRpcmr8//n6s+dLkiy/D/ue4x5x7/0tuVRWdVV3T3cPemaA2UiCpCAIII1GmIGCxAeKMj0QlJle+d/olc+QUXqRaCZBMFESjJSBEIcUQOyYDdtw9l6rKpffcpeIcH2+Hvf+MqtnwMg4cXw5ux/38PCblbXaYWHi6jhwMagYpAhj5lnnMMF7COQzjF+VIWhhMRVFrZ2iGIoIF57CDjtl6AWQN83gMrqacw6CBZYOtC34tULTxadGu/1doG2yz3iKctiQtD5bA3fQag79KOZ2QdCtYJ2tIYUJZmzoPczdALIURRmUrEFRXAaCXAEsaQX7gr4IBetDGswLWEZAS5fo7WD5Lgv7jA3iCgOEEaEgF9OATmPXI0KiTW7DnlIHVQ4lK3sc2yak48rqL2UFdkLvvqCsCPnqPhLXZp87zOpltyFg9alTSmaBLygYeoNp4GNh4p7kd8HEfqIDB8Unv4f9LjPwbligxVXJMizrDAKLy/aYZmFxWdhQLvDMvGMX+BfeM9Y7MAY7zrtG+4wveHbO5abWc6Cp2a5edk40cr71thm5J2TtOTB+2N/rgW+gh8d3etw/6MB+4XjY68iB8YnD7hP7HMORst/HBh8ck5rKOmrY3qgOOyX2KJOhqOxfRt65G96dW13tttqw9xgYlxhHhfHuSmGgrnEQTHI8sPJs4/KEG/bnwOJTo6gocTLE3kZBjgdcCRhbgo0itrz8GHNGLSP7QTFcNHDDI4WC9kLSbMbKxmjov8hvago1QnMfwCMD55e5N7h7v9Q9ABYuBCsQE7w8MYXVZGKzMaHcPYaFMu9PLdB7Un5CIv377VH+5yf+bm7FO0SyDABJsn3GHjC/eBf4zacProDW1YgwWmvn8lrpzermUWTseX5w27BL5wfNgtliIiz3AupXZ6Fpwf4Dm7R7PkrfPU56wwblDR92d3xs3PMRcGBTZH3JZquWVMkCxAollJlybC8qjCNtaiOGjfGa5U3TRNA+9L3T8QiYE5zIKiVlSGP0pWUDol+KnuCOo232BmhBpjeRC2NhGxv5IrGh6rShhTpdmpemBWiAseGpDdqIkO246Oj9xGR7OOgX7u70q8NWv8aEeIS/6wU73BGhjFRgYyTllF7Q8ZfmR72Jon+kQXulMkKZ6ABHrFgK/BG2Sc6vE7l2JNdOgP2yDfa1MVAXbAaq8hWxyokIJbIieFKWL/w2n8101c1Qu7gCHfbDYzKj1/JNU7FxHArztmgoqZLZ43ZifnieHE+LjsTF9qFOQy2qpSjgu+hb8H+hMhP4pUPDxxUm2u2rMV1QOk+kwIPMog5BDb0RQbsgYOxw2jI7D2VuOnqXPKb2wXJtH2uKKvwbPqyGIShbjmUscmxP5IxldeEhoUYg+fqKXFcA9yePkqlaDKFSQpEhX4Sy+zcx8S1/z/gdialtjQglYNqEv+HxRN+JRf9oYMG33TQrSyK/EHeAuLoOq3wFj7Uc2ApQCdp8Ww9hJRihsL2MfQCWucZm0YzPDb2mM5jP4Di4b8ZmY9O7zX0o6vZsNyMf+DvdXm/7vw/6/Gar51eDbnapm410NTZth6YhZsZi0oEP1qNfMLxoTsBE7iwf6Ha8bPOMjdOSmv1xo4q5QKQC+Pmror/8adF/9v2T/ubrBRp8SwC/ZbCB0IVzplQl2OWIdA+yCARPgkK9UfqwLkVYVnbMww366hXvq7B2CU+YGkHkxt/W58eCU47fPK95PlN3m2PpuWW4CMQNpfVngNXV205r/BASmiRnPoSg/gT0y5cNIekb63ij3MDquIFWMGkSm6FWbXlhX19f6/bmRre3t/1/WPerV9/Uv1Pe6Zsfv9AnX/tEH3/ySq9evdSLFxwC80PBdrdRISedq85xzzOvAwytpFBmVd3stL2+7fJ2yN+xOdhuR/mweBzoL6mEtjH4y7yQk/MKrhMvBkm+AirbGllkrMjehUtyPE264kadyLnBnfrqRXqtDcHArSWIPyhf2sAL8DvXL/WLr3+kazZ0VNc7AoulCPAZLIFhxnb0w4j58hURfV0oCU5he1PIKpu6zxCufi96nxsmAM53A9uVr8SZuXkiXl43ECH3Q9ZlGy80eo75oKXRifreZ11HeI+8v41PU0MvHAQG82Q7vZ4lOWW+viaxth843NnDs2df9MjBj2HvdX+WjlPokQ9j7xXu2Ce848D47d1B72Gvtxxcv/P+gUMe8/pQ5YTcY5d70p5D8Efggf2G+/foOtL/u8vv6e8++79ioPS1x5/T1+/+NWGqas1+WLzdVHAln8ADsBl4T1U2owB9zrGS9kyaHRPWV8dkBjtFLoFzfAoRMjZ5gSWpZKbSWL4aFGDGNA0uri1dzKIm0R4BTwlFpiLAQbNSxe1JBbI+HckTszBNFXzthQJCeIyhV+cNJTy2I4J+kTsGxpSbku+13T3bx1v99D/6D7Q8vNLDy9/Tb/6pv6Y3z34XUck4t/6e3vOh4thO5AEhoS9USlHN0vFgnNljXM7lYhsilUBcIFMBSCHH0h/hhJU4Swyd9jwe2Cs+ctB3OE7yeDvuDacj4AJglS9C0mUsNIR1VnTluoYX6zMRfAsfMvYz0WuwCBHMRrv7FgyY8ctzZSKmTBH2Ueo22ddVT/Q65nXseev2rsIPKs79BQav3RNCJuQajixuJ3LW88L5ZJ9NZ+h1aGdoJtN0OGnifT6jxDJxwRo6dNspGecFExhuRYRwEQhFAiUYGwHBOFGGgRCp0j7W0ABNiRBIqeh/xNM5MjM4EzZ53O/6/DvKNkY3Zlbjg7MtJ2Slrnc73unXurm61vV2py0fb8NQlMju8iTo/VghQBmpypgNJbWpRaMB4wv6fViyTEsf+wN598gPRY8cuh/Ii5n2kJQdGtRNJQOdhR8uPI+LCr7RJI/tie+zE2vEkVyyL3vie2QN8ljYz8yigTVg5ANzx/tst9log+3VtqSU+BDosgPOQY+H28yzHUf5fWa+YRxwUqxJkw4kiddZhk+CvzJP7F8disYhVS9gO1Nci+Yez4aMRcnkdpwNC3k6k0cH7D4h1zlhmZinUhLbV9jwA4D9nhk3r4f3rIn+rzv8t+Uf8Nc/zN3xTfZIHHo+YtwRmFjLSb8+qqFAfwgRshxSWahXY/F0m8tuW6F1utb0dF2KDWmO0wWWc737ArNlu8+Mgc6gEGDnRJAXESFxd1gf2IBpVgCsvEFPEKtQ4ekxSVpQBS0WQKcPL9cNlzbKtn3BMfvVwDCiZJEdc5/hA3KKMPkZQs2lNYJmnwAAEABJREFUTMX2uh39a6vkpogAr0CLmeTLNF22C6hzebVBIjyyKaYL/HoPyKEu4iPwV9oj9MdfDf3uaZJJDPqXX90OuqHmeb7NY3D1af/znuIrJSrcUPLsd+u+LAhuTxGjmzswyCDwBRp+tF6XWuiPXH9c24Wo9UJoxb3ylYfbvwJUuJlpOkPreG1rXU5/uoGay41BamdfLHztQieFhnGtY3rAsOgrQHO/z37h6lrt9f6g/iEjVe5Lj5BPldstBoqXuwtb20zW7XAf4p7KxJXqmuI09rLs1dlM2laWS5vxBwCDSUAmew+Xhgumpxf9MFC/3J5jl/g5J4TdkUVZRmCjUsFAqYMyeROwyAXQ1wWlTM9DUigCSCBS7k/TAUF9BfcBWsE88gUfTb4VQV/QCJ/Q9wSs15FVaaCcpcr1gCajwJfvQaEIw9pGBYHRg9r9ZY/R+PHVsPQyq6EDCVUfjPMYuBoKCVkCicuxMk1jUWjOPeMOcz9A9r6lIXNxHzIbGdzAXTn8EWdBlJ9u+k3TWGQu/M0yaccDVXwc8LcSkwJ/wvgkBRrb0+X3skuNpsY8N8zs4Y46+G8P82Py0X+j2Bg4zUdN/CA6zextOp54x8wdFvuAPX4vKFJZBg0cWie5IOJNlyb0nXhfmaaR5EF7lqLgOzTKABljtBkVo4E67eK9HgUaQCXVgrl6jtHSmnKsFRoI8JAYyC/DiV9UJ35SbfxyR482MG8ISo2U17+KkKGkai1yfq8v01lJ+81u4NfyykFx0VikWlCC7ARqCXSlBvCCsj0v4j0fRVPf0JguoA9oCsEUH0eL7uk/8Xa2sdjLRnySf/E278+w+frzcdTfjlG/KhxGR6Co2DZsLgZ2e0mbuKxzcSQxOiJ0+UOBO6CQIsAAz7UsSq6DdMYgPV3I6uUzto09udZC7zJfB2ofNlPlRjD3pd/2TQzyI2Pw5mHCfxKkBRsyEmKosi+tJ/usRtKoTR5XDfRVxjLwdcHHiQ3TkV8kvHE8gI9sAo9sqCd4FvidtiusJkihiBUSnEEL0PoI+2kwB/jiq7TyXIjhc5c3aXt/vLDpxBTypKpiX5aibr+kbmPf0E06scm2vTM2L+SFYPr2w4O+wab7b407fY9DrZlNms0O8Yd4LNA4b6Zzbgjd32Wj/Mv8UvP3lqJ/NofFYH1KkdxAhHw1BsEgete6WEwWzcjqH0DEfwacdys0Juki6zTArg4w299mOb2BGreou7rgy4zMI342jC/k/ThgB/Fyv/ts/4FN7YK+Qt5ux8pYF/kHl3EojGtRwX4pun0n5op5XB/q2r+pdaWD3+2ERoaGEuMLdNOIQZzlLfTP6LXPxjOE64cZHtEHKbkVCkm40mNgGYmeLMxR2nGNg4yFdWPp/ZZp+pI8IZ5htOyFOCzIX6g34kOvImKFTFV82YyDfEC6GSrrQCpLqtA+MIcLsRPXgr3OBcskXeRYzMidLfdss5BvPUfieiS3Tmz+nZMTvLYPs5AkBX90vgJsMK8Yq4a8BZtn+CcUTZQdT2FrfzmU2jncZnl2tyT2YueA/R1seylK2izXNi22FVkztsyUubEWUb4xIJFh+lqSPKjabQc+LEddbSmPobE2jUNoQ0x6XNBR0NHwZSI3Hh9nPsAWnTxfiEfBsM2myJDEe8KXdb4tmARIigig6qak/sOPiv7ENvW//92TfgdZ9g9CQSHxFDINEaHMqsJGJbLIl8e1O9PggM68rTvoBplbEUgyJFghKLnpPzOuPIua499hZm7Ovd5J4DA2nboOqY9pLzct8LjvSSIFmmQasW4IndaKCQps4FZGfABSZig6JNhQlPiYmYqgL9Sv5jwxoKDrBTf8XQChV4r1T6TMK64TE+bh8ZHxmTWOG718+VLH55/oNz75k/r5H/6GRl7OEeYTvA1Qt21gjL02BDYcycm3HBb6HTgxzqbsENgHXWVMLHsYB9aFUUP1OBUV8tB2pH1Dhwxar+b4Yf/C+8HliIC+KhnjJNcD/7GEkBPj5piLMoCjDVC/XAKQ1ZtC4tZ6wbQWOp+LbmnoMTwg/zdefKJffPNDbbDhwhgRFAFjwPaXktj2HuxPhyLlGexreLPC+Cz41Qy2C2kF/vE8R0t1XKrsX2RK9BtManA5IhUR8tVjQ6Fkso8B4B87JD/cFA5girZsfAbmZ+p84ajzL4n7SPtmrBrhqaXIUj0nfdjnd7XH9Njf041MIL7obVHUctCkysFK6O5x0Tv2Bj40vns86S0/Lr/hoPjLu72+ePeoz9886Mu3e/ZJJy2XXDQGGuA2r/Mn1oID+wIfCs2sSb+6/Qf6/Wf/TTf6u3d/Ti8P31LlfbVj7dlsqrrdxG2zGdSBw6JNz7GqUu1J4x01ywdXEznqd6fX0EbsUYszrY99EIeKnL7WI2trICaVmCT+RoQKY7RxHAfGJrK/W2zjgiyPQcckmcfIsln68FX9ykzVLBrg3SDXEC0koh0RKsirYLfYtobvXZ4FkS/Om6SzRBNkwnBAgo1H6LMvvqVv/Oa/J81Vn3/tH+vX/8R/rnf5I95FM/4RA+RMxHbGqIZe22NBzoHJY0vfAszkOWpUS7IWVNUKUC6AYtU6w495mhvqFsMq37LcPtHh/cMjh4MP7Lk8lsfp1P9LhNdvH/WjL+6Ae33+5YM+f/2oL14/6Avy44714wRv5QPDYzmOlXgV+Trx3jwg60huTHyoLNg5217bzvrlv61z5IdJx8xxGsnpQgGTMRojERIRCrcxFp5XhnQ5UsaVsa41ehnXZF8Y2o4xa819gkAoNdExkU8TldWOmT3HSZ4vB+yZiTOpoPUKkKHxrbJYAvWGXQAl3+FuGBpNCzIFVWBrBWiW19QTMv1+hoTuEMOgxh/PG9vh2E0YPQMLBns8LG/NzSb3WbbbEvl43fOuoGPBnwM/6h7YH5s/sihLQU9BA7r03tzE2Mq6PdI/ltRQC2tH7bAZCvUkf4Rskf8L30cn3v+nfnBs+xdx2Qjn9VNUpcxQZJJzgOWiIxmPCGEDnpqHsmkcA/tz5JtE+DKOg6448L653un5zZWe3+70jPLt1Ya1b+iyZ3x0LFrX27CxaDOO2rJm+LB4x4+gQ60S8o6MoeV3lehUv6wVoJEnNmGXy4xXAwu5fM7S3vCq+e85SfhkH7Km/LF84MewPXs/y/b4HPjevGeNfMM8uCf/j3xbeq1q5LeQ4Hk/wOv3bCEmqCKesw6HWY97APo9B/CPrLkH4ER9IS8X5siMHs8b583k3CEvbKbwLyL87JA8V+g9iggKZxA+nkEKmd+Ak+o9JGEAVNZqL/zEg2A1GAzuoUoNchcYExE3A9IdLgDdEDqmjT7HqaG087vrQ4DuIqxBa5pO73aDdVzwpew6cBFDkRvOroPi+Q789X2uYrCeqg1aAY2Wxf5fgLqpzBvhpyPrFp2vAAdUZzDNGeg437YFdZbf3BQ8AOgocFPmab/bAi0TymF03XDuRQB355cS+jDwiAhxU3M//GYyoK83+nHm673o8BozE1/nMEuLeoyh4YY6gPUO8YdY8KSBJ2W0UP7wjrVyRms/kjAqgkZuEzTKtLoIUOJezcQqyvadDgm6J5Av90NA0eNkty7YY0azhI7gEdGf8hU8ArYOlPtNveOueC19+LTstR6KCPGQ5EwWF3Weov4E5yYjk7cGLSAqEQE6g7gCQL9t7+qb/WKwjWkwGxRP4XM5wky9xLtGHSCFhvYui6K4XF5R76a43uY3UIND8gOwDWiHluc5QJc2RSrLqKw7lQEYr1SBLBsFh4BZ2IuVogLOUhTBKolMcWEGMim4HqEIQyqzAAEkbQa3AwJMI7nEIwBJAU0aiqwvc1AxoLPUqixFvryuLqyDLncd9EVJ2IsiUrqIk1zENixkLZ45IJ29plJe2Hc0fhhcc4l+cTEm58i60sE9fYyQSUOXlxHYlSrYk+iLCNoBymn7Q11MY0I35ltDrgFDaEciNxTSma9Bs2BTg85tXQZucL+nd59hFaL1YhyZ1242b+vlhXk9a7E86zfGz4YOhF3YRMYCVM1smcYd1NvtV2ZREvuso/ytcJI4gF50xx7u9f093wJ3fC88yn9B5MR7yu/mLte5lQQBCPPzXi98k+ZmqwqUYVSUQuixH7sakP3DicZE/YIjEx+g06nJh8YLZf8t421JDo1TNUKJsQVc4RkAqv2l6pdlLaEbH3DsRl2NyQeVxPtXsAubwEFbqtDQ0OWPoz2HfDMvXdsOu5KBLEmSI/jARuKBTdWBDeyi1jcGfiE/8tL+pfmgf1tH/X9ip98LHMMm2JAdK6C4GrAxrFzSwuqLWiRRwV/BExRDwVPn5xnT51JEKOICEhVAUuj9dUks4ydo6HHlTPYhPT3n1jNyp4cQG2nxZtS/ar97PK4HxigbNqOGYVAWMYBEoyfXRGWW/R6GpD8VEWy6vXGc5Q3SIxtTx3jPZv90noQN/atlfhoE3woOVfLwOERKwrSVHjrGhHvlpip0yZcxdK47vhOT3GNk/Q2GgUQcgVqLLBcBjMWiqW+sZvCkibGe4assMP/Gl19qz1r939aNvmDMVrom8lXmtapVz6IJ+gT+/MO9vsGH0t/VRt9jxkzkrmlkYvyJoGDAXkxSB8oWaBs9iWz3gqwJRR1cJm4z+TlhB3fns1y73ysWhBzL6ICBbnL/QmHCx4n8db5X7BjIx5LkNzz+8Dii42AahAbt3qz6A25DvIyH6pgV3AgWl6Yjm+DZhsDvOTjSPwyFsYfOEwhK1D6Z9tVywJWKCKwU8gwN3DRDOGMD65ZmL2B2AGqL9Ea6OSbY6ubAj6CjKTRBax89LyfzIwfxKn6gxX5PjOsE7wJtox+xcrdBKcqhWlPjWLXdDOCiQr2UkKGS20lZXNYx4T/DwqEbdqNz6rKb7HRC47XEPkyMmw9HT+g/QuM20gqK93dQ7HaAEcCzIaYRk4XcmtFBfpoXQJUyUrWuL8WgPNtHScGfgqBaCmsc4HEBCn4k8RJXw+4ZObZjJp4LArnRt2oW/AGt54jljKyhO+JxczXqele0pb4dJVJDA3ioga5Qye61juT8Zd55TAh379sMlcMs1g5kz+Sa12rnucdGvtA7lNT/7hPp1x4W/R++d9SP/XHoseoGdiI/OngMI0KZjoPlFgV/CIXv1Z91OCg32qjwFFcElJEKQIHf6OgUxgAtncdzZ2HcLtCIV6OfGynciHS5t2GjfVlweHGZDm6LQhboQgtbv7sNoYgVEpwh6oYAG2wjmNgmEImP2NzLIa5VaMOuBVhxI28aOg0rSUR0eeZrCj7kJz087ntujZuNXnz0UrfPbvXjj7+j1x/9lL72+e8pIlZmnp57iXGe47vNKMs58tJ/+3DS435CziWj4YlUYmepA/kxaoP8YayqtajSnqXQH4qELsAhca/2EjfHrucFY5X0F/gKPCXhi6II1o2m7uNCgA0gQS4/6AJfSk2W3Rv+mEf7oFWVmU4AABAASURBVM1lw+u6kf9N45+5+4LeEOoULvGICGxPlUx8AZhXJZO2UBaDlAlOqVAvRXLsGgY25pzzw4AYlcy+Xg6DY1OVpQAJfYpHd6ex+zTQoFB26B3EKSRkhAbiM5RkDqa8Dm+Hoh3x3oArNmCOrM++GZLKgN1bDkJNP8Drtol1yodfD4cj7+wT83hdc1AlRUpZtMSgOWr//0jc8XL0gfG7x0l3HBa/ezjIB8avOQz5kkPCz988skl81AP7pIU1J1p4UCQEOh4et5my12y/o70/mJk7AdnfvPl/aX/9T+Xru5//BV21Gw55qrabgXW5klcFPJBbozbs9cZxoF6JRwr2/u6YFuflrJlFekbuAgiwbnGF418rMgZkj+DaZQy14GoqIlSJzeA8pi0yYG/9XTO3FXcfCCpu9L5LXSEl9IU4j0OR1z6Dxy6gT2SXDOwN9bcwAmyfc6NhI5NBzhtSQpF6uoJS8PjGH/6Sbn73z1KT/uDbv6J//s2/rsfDI+/lE/7Oqy3k28zaZd9RqSgVmQXR2M5YOy4ec+sNZJaSqtg6kI/FtFmgT2HaCgriCiCM4aSMHKb9zLiynKN70iMfB4Y9+2XvEe7ZO37JwfCPPr/jsPheP/7yXv2wmMMyHxg7ZybeF9Y5DgO5PKjWQb4mDor3h4NOHLAt9oWYz2wM3O5//8/4BM2Cj4kDtVaVTKyEG1pcUkQo0pBK97lMxDOi0xZ8rKV0OtzCz6Y+thJYxCpokxaCMGHDCZjQtzBGM/jEfvHAfDn6+4E6bEIbQCkA7mDQw/YYKPtWf7T1SbvzBtK+X8mSvXu2LgJre4S9mC0h01ymn7FpJnYTeJlpBTcD8oxt46UdR2APfA5y2jjVsPeI7bbfsiIrMSqoSDGsWhjXRg1xcrxqSQ1D6TAyHwbAeCTHB/qq15rEDt5DJ/aHB3Lg5Dxb3GaXGg8Ar0OyZEUENiVQsOsC0fVB5lsQKTJ72fIO5ENTYMfQ/338Ww6Jn9+uB8bPb7bygbH3K6WIMVzkOAiPIqSCrV4rtmxgfGB8xcHxSL6L68T+eHIcGxX0md5xC/yhRYTDSKLf8RXtQSWCaAF4qSUgIQ6FOAUxQZz83XjkUNfr3EIsDpTf3R30mvXxgR/YjsRpZiwWcrsh0/+DuwrvBrtKJvZLh2PTnr3Qnrg+sp4+clBs8A8qngfN31TkykS8HaMZ3PMC05wrmEnE4gMQZQBf7GdIiuTJrfCjuymPfZO9pL5W1K/G0wCybCNB57uT0dcocL/vpk2+3Mj8cVwtmWEyG0AE6VvgoNSfndyPJ8A2bqxRpzM9sOpaudwH8xNHL1x0oyUCAdywQXbhkXvkKygZPwG83KtYCgzRU1zUac0BIDeUAmmNJW0KCfBzxdFrEWADNQuzLR0zXrpc9Mv9HXTWj722AYaLz70DT/pNn+VA3bks4gJuM635TGOMtLX5/ESsu1YgV52/ztmG0416g4C791tfeFKgM+C/AEWr6Wh9uIeSDcGqXoOHFmo8ewMs9J+babyUsNDFDi4D9PqOCPhDAut82T4bZ2zo5XNfKCRoI0L9D7bb/pCoCwPOALJvK6CY201/HERE5zVJh4AKoFm9Q+fLDbSfa2d0bjDq/S6sXbbd0O0n4Gt5NdFt0ZX5YXrzRVcXrnbwzFrpVyrHDbAsOwbuZF95wM29Nq1cJu112uHu1W5LkOc5qIxbFQ6Mq6FSriNreVXQF2VQVr9ToA0EIMhSL0BVEQG4P5W5QkQoATr0R0FSSKI/MkDwRFGYtxRZX2Hv0iGrpNDCe7Sx3ihCSV8W6MI8BmQo9JWL2Czku9fQ2XtHYGEv6bbu+xoFnkQEWp5fZafnw4aIQG+oWG8m2kIRK2RQp2yW5ncAE846LuCxXkGdR8GYWifnbsLGiFCWIsfOfWFBBmig5L5EGyufii4bFtmn9zBr4R20EKtVv/plmQbrQyA3ixS6ddEBVSiVYTsYb8a94SeucGA8rwfG7x70xd293j7s+/fAgW/HxQT4gwuSUgpk1KLCoUIZN6qbjQoHxskPvIE8LJZttW35BS/PH33xqC/fHXXPB8iel/cjL8eHDpP80vW/3becjSwky8ICdmTD9sALd+Jl6ThlhFJy7HDsHCF4ZozzhmDPZmNiYBrEnTZDFWMSPlNPBMuyFpJsISjWAfsaG3GZCLii+Bc3k34qF/1n81bvWHwWCE0/Y8sM/4zODsSXG47oEFgXlPqNLAs36vXL49JwwZd2sG01RIQiQjz0dP0EvYPbiJPtMrjc254YPiyYmciAcEXeRHoc7hiP12xsvmST86O3e70G33NIcMQ/j4s/DvyheWDT7BjP3fdFxgsJOAEuGy+OL8JnsMvud9kbpplNz8TkPDGm3vRMbHpmwGPRoLfda6waqGnBL1SxIFDuNodo6nq7PjpndPuDwmODWkadeDlDSE6JMjesWmUhBwEf7Q/67rs7/ebNrf7J1U6REHF3OoT4o6H7TS6dyFPSRB9j+5/Z3+uHkv5/LJZ76yY+E/IMM1iAc7NEWLMuPwU22hGrFTe53O0ladyG0dDDE5LgVb9CSTkjFeSv50Ohv6Q6CUVlkts01FJUwCXTojjcaRxALuBF9tt+WWfHWqeNy5YRPJJHAWoJlUzkR5djn2b7aF/xQVyeSwVa81iG/TgyHwzeMBtm6BfG0x9CE2W3OZ5u74KRs/JK5n+yjUZueoUNknWUTJWgnnH2N5jPQdvZRphRwUd+Q5bONKmhFg3wFGwNoYdYe1xn/LFt1nt2qZtEd5dx5Ecsr0n+EcVwx+b9ng+AAwsgqiSEIUKWdSR3DYczPoGdi37ZV/QOjMnI2Iy1qJaQrxljzTshhCI22+6GDWfPIYNVH4J7betMIk7E1TCDDc6f7g/C/MPbxFicWP9O5O2RtXX9kJk10277/fF0c7XVi5trvXx2rVcvrvXRs51e3A56dhW63Yaut9K2SsmWfcLvPWD/T9hsuxtfTaGgP4l39pwpxDoxmlu+rMvzudvGy7jxa+4vj0f95ed7/VXO6X7lrSNuygvgZXO+TmrMaSHAsiyjnfkXY16kDbtExDDBdwdBHBdRHTueZ0CuzGOMXHd3udQbcVw6zKhcAPOYQr3c6dBltq8CVtDg/jWX1vrCQLmtA3yWhGk2D0A2Rq71oB49flkKGIhUj6G4sE3YJXADjIPmiOg0K53pgSwqvMR3u2s9e/5SL15+pJtnL7S7fqbt1Y2ur691c33FYdmAU4t+5/k3tXv3I119/7d12D9yYHPQxJpsfXxva8MPBpuhaDTUdZ4dyKd7f8QyF5xXc0uVzZV2tx9pd/ORttfPtb261bC9Uq2DSrFNSbmQ+0XJPA7xJ8QTAGekgnb3VegHPqANpeRKYEreuw3chOkGCo24L8SkEd8V6IDGt9bHmVgdQy4D5Ord6P7xZqfKPPnZd1/QRIPvCEUYJIXUAf26XOh20QgyJTSFR1Kh2MW7X+c6CJqQaWrJHouShW6o6QzxJ6TIUGaqEAMqvJc5QPCc4xDhwCGC5x7TW74Ces9774sMJ+gmOu2f15jtWHV9Ner5zU7+G3nXu7EfZhZ0mGZijTJ4jTDfCd6+hjG+e953B97xft+7vKf8SFsvu99wnDjYmOT2R/Zl7rOcPptDzLLGOrrgw6IFhQ7fum7NtDPHWBwdiwE7/8ZHf1VteMM4bPW13/+3zjGIHievmVkQiMSF9WBi7p/YO9hW2z9RXpgfEaF00kqa8O2IvQfgSD6fDLTN+LjuMSBi8EgdzV7LpqbJmP7Z8xbghsh6QYyPLB8omdhX+nhGRM+nCWLb0HkhR7QOHi/geJhlOHS8cNh6AibmmoE+Yrnad5LtbjaKeIVm/dxv/Vu6+uHPaxke9dt/8q/rDz/5O7I//jdYD4yJY+BxW8i4iMAu2xYKqYPtoMs3DbRGdox47O69vR4RSvKi5Jn/XF/wy7Hec9j48HjQ3f2j3t09sG8/6MFjziHukR/Nj+yJTvhx5N1iP/f42v33GkHsJ/r8PhKWpGWfAYt4f6eGktowdgPjHOSFD5gaY9rQbyuT/mEYWLcq7/PUCF2Fnls1Q3TjbxPe9XqloWQKNT33ENP9tSwplGE/AQhSwoZQKUJ2UUFeius8DuZdXD0DSLAhQx03gtkutkLc6247g/oV6n8+1BtSuhVh4ZL7oqiUqmANj6wQDEAhakTOxnsSQSsVOAulBAedax6KtTijqsBfssh+0kuOTzoc9joeH7UsJ5XSFPhpvxgaHVk7PGb+ZxL8t4Jcdn6dvG+AYGZeCEF1QHZd5eIe+bqQ59OaC8y1A3PMOWk4kQsnzyliMmu9rDNKKgJh3JYx49O8pCZsnzBoZk8hVVUOJLbbLWO+0cCHZeVdMgAV/ZuhygfAz253urna6GozrH/BKMVWu/GdMGlifhzY3z+St/d8vN7zI5fXKaa6lFWYJf//ZY7QncjhpZ1om1mvJp3wo89FxtWRTgWxDBXsDhFuRmRmLepzkVzf8410IoaOEyRy/m3G2t+btSbxlirvzzoUcFGpFRjUosjrzuN+Rueihuw6BDSpSpxKKWhmbG0swJDRHhqQRRd96lejz3PVKduF9FbRHyvAmMjr8beBVgS8z1X7pH51jkj8LUCqJEA9gAQk7EEJoSFeDVgAhOn9xZCuFTczyNbDBPSNoga3u+mkz41nRJ/bL+D+D5qwOwLrsCewg5LkenSErcZrJRTyhQSL7/pmlDhGfhcZbJOhd3ZCc0gJbyA/0dMhioI/egKdL/yAzzIMC4IMqMFo+qj35wc0KyMNLgRkYNNfAJbeuNbhpsATqstNzW0MtHUaCD4+IpP2C3+npqljHqjq1lPsd6/ziODRWyAmhxAk51JjcLtsy6TfaI0Z5kHqOgh12OP+M4C4zzJBDfkGod304rpgiu9vBLrd0lZ86XKLy845YwCZQh7itV7mWEsY1AtPLb3QoG60X0DUVxDXk5wul4Z+m7YXcBiMfQK4qZxvSLi7SmMT9v710dvPlF9FEF+8umAT0wydrQFsywVo/cpN95MDlFe+9xSNzva+KqpPcBG54lDEBSSF1qszh4I5EFFZizYaNzfaXT3X1c0LXT/7SFcvXun6+Se6fvk13bz4RNfPPtHV7cfs/19q3F6zPm1U6qAsRRHMKEAdQgqPpSEpp8Jr02WunXGUlBJeIIFgVkrmwTjuy1g41M7Tp9yUR4FHpCwjmLsyf9AmHtwuyWX5OjeEZcOLwIXcX2FS47vAc8FzzDoN1neBXmfeNN4FM/tSr/+GBRlCZmGdH8ZRm92VdudvsGEcZZ+S/q4df5wHPynTst0f+J7EpQID8SQqcrv7DZgslgN1bFmA80lcjsvCd/KMfZP3aNOR98yBd9wJel62Z0LLSx4deKSBeonkHTZqt7s+2/9C4/UL5XilKaoe2Ns9sj/Yswc/APvjUY+ngx73e909PnBofKf7h3v2B3sdTkfgpMiNM5RYAAAQAElEQVRQREppwJvzfifJlzKQN5uN6nanutnKh8n5u3/wRr/9+1/qBz+605t3B4RNuuelfccG9J0xm9B7Nqg2wIGsJXipLhhwkg8yj7zMS0mSssjXEaOPbFZOHPAwvn3z443Pu/uTHg8LvI6gNAxFV7tB2+3QjT4gx3DE4Ql+B7xE9M1riWTjERph/V9tJtUs+n9PGz1SX0iQiYTwh5ZtOaL/gM1HsDfFtmFR9D8lU4nMwNCGAm5KvhEEutQ7dtMTtM4fEYqIVYax1OtN6/WEEcBNXi9asM2HVfNM2Y0GeUI0kuQCeipbkkm8abxnDBzjP/ziXr/9/Tf6g8/viflRBzaOj2z+/Z+jvns46vHxqP3+yIfQURN+LyRkIy5I1xLIRqiT1W00n21aNBPzicQ6AUfG+oC+I2N99N8uIdFmb9wIYMOHNV5NloN4zbQvM3V2n7bX/lnWxAHUgq/W2pgA5p3Q437zSsmdCo9pEgfiGMj5E6/f6RWbyV9/8UI/YmNaGONCXmWaNtArrYcjR71js3kkT35mOejPnh716xr0T6eiPZvEiV2u9Tru1nuCzmV/+Pg/MUWlLRABxzqxmV3UHBQGLxTqjThEVQlx8QazFpWUMLW3ZZJHJXtuDvSPbBgrtNz0i/xMjfUCpee6FKv9HHQesGm2oqAVppJJLz5ixxH7J+K3LFiAHYnSiqxhSDkeESHCJef6PbKOHm8aElkrhCJCE7IOyNrTfwBOHmPG4QR4LE7o2GOH55xpFVJGyhesoluIlTf0nj9uDxQkgOv4KNUSxACohcOs0v92nW0Vdp/QTYpoJgFbJLbTv6m6GmuPTcVGh2CG7sB833eY5fIEo3MFMZox4Mha8kD/G3L9i7ujvnw46c39UXfgA33dvkzZjwM+7Q0cDhycD4BlLDiD6RpqaDsWbTep3bZoZB0ShhxYwI/E5oQ9lgO5WkgERYGfPQ/AuKLGH9u3GAMzxOaz7V77LnDi42Virp6wwXDsNs3dR/t7om/C12Cod+NGL/mh5JOPnuvrH7/QN7/2Up++utHHt6Oeb1v/94r9bxazXKoxH/23Xe6IxQM/Kj3ygTQRJ8vZ1KrR48EgDeRNRMhzd/Gg4k4QBJpoIwPJib94fdRP10n/6fdm/cO3RzVPbuwJaEVS2Fe3zbzcFmLUeOH1Pl7Iy3TQ5I9e1oqFD1/3SR6NJutRBHcgBpCIFNJ4m5puhUXCl9bbFjUG3LBg64Idze30L0BzHzI+vGlaeVbJa5lG087wfAgL7Rc5kAtiRLUzgD64I0JJPpVSVTIVjhlMgW8sGGrYZrspyFdEKktR5golqEdRoT7UQbc3z/TJJ5/qs6//lD757Jv66JNv6MVHn+jm9lY73oHJwJ2OB71mXfs7H/+8fuq3/nstP/6e9o/3mjhYcNwD/QO5e7Upur0a9JxkqBna8x7we/uO9+u9P3TnVBlv2UR+qquXAJvHDQfHI5uMYdyq1MocWKFSLiWVKUWEgkKWQt1tQKQq9QG6cRhUwJlFEKoFFhG+pjMmvq2P20JoFjVx9UdQuABF6PSTAHUgJyK0IP+fP3+lj/gR8GuHe7eK5jOYiqFz2iBj6foa+gy009YEDQxJbAIQ5QtErH2BGR2oZ6bWOKx+h/gDX48FfQX/C3mgYH2ZQ4/M4Qfm9R2xvmPu7ZnDM3YY9qxR7/iB9y3wwNrstQir+ny8vRr14marj55f6+MXN3pG2etQsa6Aqom10n408MJGcpbl+SDwgffi/cODHoBHNn8H3tXH81p16mtP02k2z8L+aoG/qX+QiyulBfmu+4f/iTk1E+9Gzhnc7rmR2DEMRbtNVXt21D/61v8TZmn79lNt/9kvK5BRWP8KawsSdeKdcmCv8Mi+44G83XMYtMeuiTXFjJVc3SBL8Pmd8wjtHnhgr2LwfuWRHzr2xM/r9Il19/gBHGjfsx85kN8T8bWc8ENFyVgUQ6ZqFpUEFzBtJj0Smy7T6y4y/T49MF6G/eNMHE96ZL488D559BiyfvqQybqs88F24s+R/c9MXMvpSr/0L/43inff1MP1H+o3f/b/ph8/+yf9HbznXfNoWxn7A3BCN+FVwZ5xqODAXokNLBBqGVIWBXHMSqwje/7O3c7WpwaEigjVEuv7FVypN9a0I/G4Jx/e3t3ri9dv9cWbt3p3/0BeHnQi9if0T7xTZsbZsRDyWwt0MGrMG9sWtGWE+tWss9Hf1GCwzt1m4OBv1I73JL9RCQs76axQMBeG7VbX/LC52201jlVeh4YUeZ4dMBeetkJIg8cnKJDjfg9P+HFCl0HIzJKsSakKrpANGdqWIs+PkYZKPeWLTmxXFAW4GpBdMpXwCucW/HYsZ2KwoKddgHZpkfC3S4pQyURn6bwRoZBUwI7BwBj5YLQMXjM30GwUZVTEoMwCljKKSlZ4DJSVCtEHtpoAu3+sG+gGRRThtk7skQ/HB/YBj5hzkg+MMYW+phPryyO5ekdeviVH3/COf3O311uw970PHLYeybOmUKkjvFWKQI6Q2+R8fCBHHlijHvje8nrlObYnL47Mh4n1YmJBWBSdL4mtuAgT+ycBoeNSkAVMKVJbkUXb3U7PnvFeubrSwF4lc4Ar1XAoI7TdDHp+/tvGt7uNrpn7G8YuiLv/Ju7+8VFv3r3TF1++1edfvtGPPn8j/w89j+xb6jhKiS78enh41IH9xMR+YubQ+DQfe/1EzBqyCrqGSA3QVyBDjGrD5pnvyxNx2jMfjnwLTSIdVGtiW9X19dDhBnzLWnxt4N3r9+92u1HdbHj3VL5/m/zP+XhfJWK0Y8Pl79Tr3YhPgzZDUUVpAYaS8hq3YZ4Mbq9FEaGQ1IgzAyrnge1wG80KbK+laqgDcs70JlrgIZYeB8fUPGLehlIZRckYlKwqOSjhL0DiP+rQ0VA1a4F5BoybZaK0SQLpKxeNS9dlPiqmPRO4aNvN3/TBHzqghCoUkQrA+g1BLKKEMEdpfIZIKenDAQlDmwKJwk7koh+RvWxbGFrx0qKzyUQhKYJn4H8aikopqiUVlikuBEANOfJ4LsBM29JhQTaAYNftj/UsPT6t50yDHikizEZdL6xy/GFTL6PAvBeQ6zzM634zrX3owqcFxid+jyn0kK/LP1riCUJxLoMoxwoBhicQHsjTE6CJ9lVX00L7Yl+gayjo7QiyL5BR4g7gj7kv/bCuvZeGtYY0dPHsci84XFsJrGstWUEoApBBPAWzaVehXYeLl4LLyIQIQt+9wQVFhHisoMtF/5k3nviQj/99gIwdZ/pMRpHm9jS+7dxOozwIPgdw2T5cABKa0KP1cgxD/PnAHhfX3g+eQRkwfQeqsKmXYej43OZ2F0UhIpgSoYgVknyOWMsRIToVEfSrX5QoV2Vhzdhcacth5/WzV7p5/jXdssd//uobev7JTwHfAb6t5x9/U2675hB5d/1Sw+ZaddgyfwZFFiEIG1m7lcQJwNCmkCK4Pb8A5lqwP4lSIV/XnIA3Av5I+WrkuvO9rzm8X2b2HzN4Yc+0MC7NRNAG/unCFx7FcA/g8poJnVahgC7RY5Bp6Vj8Lgdm3gEL0Pr3FyNrHQw6JYQsfQzdN/Nt6nfOdDqqA3ZJwdoxarO9Yu/yXM9evtLt7Qvea9cq+Jlpn7DH8gyyVGQSocY3L8KV2FNL0UBMBuMsKpFI7urV5715fxK6rKaFeDlWM/JO80FHvp0Pxz1nHJMaPIEkVMiQISUPv2sMhcb+Lttd6+bZR3rmHwaA3YuvKXfPdWypd4973fF98OD9LPvzI9/rE74f+XZ/4MD4zds3+vLdG96P97r3HheICAV6pMRK/AcL34L3U46jKofrA9+vlbOJenWt/J3vvdVv/f5rfZ/DyNccwjywQ7gD3qHwjg+Aezbt95QPKG+IrCVlp71p9UZmz0vejo1DEjWx4ZkJxKzTtPDxIh1Pix68AeJwxx+3bndEhpocGFddbQoGQwf9AT1H4MQmvJF0DpIHxvjriP/fbo76naXqb0wDL/dATMgviBnaCf4Tdh8NbJZO2O5DZJoZKMlKSqYy4JP6APHkbpRpON+MG21USFTcPRdA3LCu/BS6HDDNf+TurAhyEjQv6iT7AjQnONTuB51v61/honiB9wi9Y/8lm8XvMTa/9f1364Exh/oHxxQf7/j48ibyHuwPtiMJMPGR40mzONFxwLoWY2Q2EnbBHo/fBJ6YeMYnYn4kXgcOio8Gfpnosmi33YKvdX4sxAfL8N9wdNyXXg8tbJAs7+QFA7mmFzwLemZ8WRgjSKXIPm4KisAOHd95+07vOJD4Bx9/rFOtSnLMUGuhXDqheY/khX1N/P0350d9gty/Ua71mr3hnngcgYkNqONn207Qn8jbBXuCGDD8TPDGGCJS9mXBbsDCHSiD26EFKbCvZqgASSUieluk21KeC/6gGWp2GrrpD9qDD6fC5rJqHIGhIjF04GPgng+BI+NHWIQ0Jc+MlGC23RM2TySt4+X4FboGHtZRCxw4YXMPp9bn1R56x7hISmRkhsQ9QXRAzx6de2g8t04sHhPjYziC3Xagb8aYiFDnhXnhBbJImg3EhFtyP3ItvvAw1Bqq+D4OoS3YH5hDps1m3jf5g3BW4HuyyBZticWO+b4ppceLDtaIBdpJe9aRvXOQfDgxhqSOu3Uir2zjPR9B74jdF3w4vb47yAfGb1lT3NfQEeiFVHti98gasEeO8+WEnxN50uyjpLGkdkPhY7hqt6mMURHsOhGHTg/djKClkR/iwuewv8S+wEsYsKt1WPzEUMfPeXYkvkf0noAj/hyx48RH24m8PCL/gC0H2uzrI/4coPM8EgbsNqNePrvRpy+fnw+MX+jrHBi/ejbo2a7pdivdjNKOmDfmo9fUt/cTvxhO8gem5QRyxlq0AQZgzEK+4wc2mkdcEcFTehGz/he3s15jz1/53kHv9o9a+trhkVe/zqRamD8LL+qFjzih2+2NttkHxvxgY7wwz8SLUOhy/wqhiOiy1FFzxAAiB23rgD5k9h54W4cFne+hMSZu74KQx9CghqdpaQRRp4Bk0y0M3gLP8oTPsiBcANNYXzfJbPARpV7qdqIjHbus5GlRUueGBC7kNnw3YKQCee43fRZo4XO5ZHbeoY665YX78cef6bPPODD+9Jt69bWv6/lHH68HxttRmcwVDozv797pcw6D/rtXf0qf/sFv6HB/ryPtIvYFGzc1teNHjhsOjF9wYFwy5IOu1+/2/Hp8ZD046cjHfm5udP3isw67Z59ow6Zx3N6qDhtV7Kq1sj4NQO024qAMibySiT1J3qxQ8WkYqwy1DIooikjBgEWe2z0sclwXxnF5ijmx0tovsO+OxQWdgD4OxI8WOb4GlyeF/unzj/Wtu9e6YvMXEeLu4H6ztK6nqeujoWNSyf2mdWwSfyJCZowI0AryBQ/dKiVViUfJJAQGgUNJZyZ1/C+lKlRYq6Q98/mB/cw9B48+1DmwsBjAcAAAEABJREFUvk62BX/2zPm3HEJeDow95wmSxqHohgMH/+3iVy+u9YoD49vrbV8Pa0lhmhbssQ9eS2beleb1WvHIwfMDh5c+ML5n07fnB4SDfxD3WsO6dmK9O0F/gYm1a6JuWQvKG8JbiLWcHMPGyXp6O7EDL+wTFnCkiEPKP+DfXm90/Ob39e5n/6Z8bX7/Z7X5/k+rEBOWFTXLIScP7BW873jEPuMjdp2wqyGvQDiOA76FJmz0evfI4fJX4aQD6+CRdfDEmn+E7gQcWCsdyz19B2I64acUCoxM/EljxqZkyuM3lFRlnJzbuKfjaeF9MuvIetvjgsxHxuuR98cDh9QPDxPr5kmP4D3x3bOfOLDPXXWetMfOB3yy7s8ev6l/9ff+strpWl8+/zX942//X/R6+EPZphPybXvno3zA9yO2O561Fg1Dwa4kn5qCmIirYT8NCuxNaESP97AnbPQ733mgCEhS9mfAxxUjgbifTicOvPd68/ZBn/vA+Mt3env/iL8ndf3E6gQ4Jx0LqUgNXuYGS1cv9xgq1C+IENvHdIGgEMvdrur2aiQ/ExukVJMv0lxRKodkG13fXmu322iLj9waeC8NQ6rCz93XRa+NNYJ3f8g6xTU7Nxlr45lctWTzGIYSqqlOPyJrNxb5fVYzlPKFH5QaPmUUVWwppaigMKFBVfdj4l3U5xGOLQbnuN814IYvgaiE2Hx1KMoEqPd24lKjqK8JdQBvO2TdKAzoDOgjAr5URlXJQcU4kKPA95A4lIVCtYzARqWvnY5k4wORser/jMkD8/5I/yK/AxYCfCQ2j+wX3pGbb9jrvOWbzPCOH6Hu+GHmgffDgfkCqcowKJEr9C6MsXN9z/v8gXnzeAHmT/9bR7QfyYsjMWcItNjOwMLEVvBCXHit9QPjEx+fpyV1xIfjSRL+7fhwfP7sVlc+MOY94pgJvkb+JHi3HfkR7Epe45w7N9uiMUNJ/Gc+3B85MH735k5fvH6tH3/xVj/8/K3evHtkji6qHEAr0Mf8uYfuwDtvZq+xaMKeE/P5yP5sUluaqkJD5hnWeDd0TPA+MJf94+k74rbH74ZtpaQ22HJFPt9cj7oFblzmHXq1G/gGHTVie91upRj0eGj64s2Rd+mkCNE/rLAFA87HkqEs2EHubDdV46bI+VrJWfcRym4rgythg+tifMSV8BbGqzL3axYVoaTRAZ39s83qdblHEamELqOqZJVzvoKL2zIlBSoWLczdhQFcGGPL6CAuxPN8ulED/WqWeRoxbSi0ryZyfYHI/J2QPpef2pBn2shQoD/xI4ttDCVtPwkK6ABx2S3LMfT5ic3Wt4J9wBLsQaXg6pDwZqZKKfgOnN/VNCMRPyC+2LeQB10u2L4tjgfl9gGs7Quuocu8YasQFRdZIpaiH1jew4JdzXGBB2o6zvxu62CZgOnO0EmRwWTrLJdHdM/E8wzdmZAytF7BGkIJ3kCWztD1Y66rjcdaxw7rRxldPOH78A4qBlBDj0FoNm0n7gW9vy71jpENkX9YbhcZ1FdiGpCncA7S4ipyKXHDzE2QKPumwu2gkq1uOFP2Rupg+Cn0OyIUERK3eVY50Eg0ge3vOXd6v2NBrOhZQyU4qHTrTdttpoH29aZMeyc2NqwdnbIXrV+p8JgEhlzAnVQxRLq0Ue/xuWCdL+oCGo/Wm0IRoQQiXBZlKSRwdAhqHULvr8COKMoyahivtLl6zvv3lW5efqxnH32qZ6/4nuDA+OXXvqUXX/u2nn3yLd2++qaun3+q3c0LjZtrDcNWmQNQpFhhATcl6elRscIUBIosoHW9Sdaa7HXaoI9IhbKHvecgL5PGmuN1p889yjPQmHOCUhkgeJjDYaCq87XG5FwxbYQC+YlOY8l6GEXGevY7nT3nwvdAY153+R63Mxh5PPsawF5sgnbie9bvBfOGQmUYeBdc88PhMz17/krXz16y373SwHs+siiCOGBUQ9gToLsBdjjp7+s2a9FQqgwFe72ENPxt8C3k4mL8ASBSBlYHTFw4F5l4n504D9rryIGxbSVj0S9laIUEFwk1SrChUNnurnT7/CUHxl/TDYfFO340iO0zHVX4BtxzYHzUA+d3e/aJJ/tP3CZ+gH14vNebt6/1ph8YP/B+O+iefW5GojclcOsQEsqCdb2cD4zHmxuN17carm6Ukwd8gT6Cl17VdjNoNHEJnJP2bE7esFnxh9A9G5kD9PZoy8vzOR8WL253Mtze7LQdK10hX6lQSZ6uEq1GQMVV0FOJinFS90CYhOYe1JmAn9jUuCuhG2rquzX0H4wn/dfTqL8/V+QWIPELjK2CeYLnAJi/y7NObD0RuIUEQpQ2Y9HIS76UhD/MJl+MLWaQmPB44Nz2FQhqgLsN1PodQWMvrVwNQYbuCF2hOPeeEfSZKUNEnhuNLNX6GzFv2LJoIUln/PHGf6I8MQkf+ajxx+iPXz/ya8KxH6YRcC2o8UfHDN0RX/dsDg98uHjzeSSe7EF1Qg1bIDHUq3lkOeaYvceiluSFbCjgFfJsa1NqJpb9AAz5LosLd7EVe7HNumf3kS99kvIBNGP/jH7HpAPl5QK4/NHdg3769Rv9Non4LwC6um2W60lnftO7HhES98fg//lm0Y9w+u+3gQPCmY+3hn3AorN/gRyIoQ0zAZbRUECIiC02o98CI6A4Q5IkFKEOXa5ORiUilEDE2uf2hjD7t4Btr3t6N48I1yQCpIZe12oJFqeUu8wzEVPzQaW4/HEnDZY7Ec/lzFtoX/V3kZrReWSTfDwufCjO8kfBBC1iGM8EAnsl2GS/Sib1kK8Px8Ix9nzzh+4JfUc+tk+M3YED6QOy9+TSiTbzRIQCAYbuf38QdAeXxsxAlxRB/Km7W+6TRBX9xsSe0Zmx1b6JKyJUM+V1Z2AxTurutx0nYnTEHtsJC/KRDY8PPiZisPbPOvZ8n1mIlx4bSDptZf3Y1KpxMBQ5z0sJGWpGp6EqVGIqOdT1zT1HIpKXAjzYlibQJfaNnFvO0DqtfV1JWpfjeHlsjWmhzcwAdwAJ2Ncthyo7Pliu+fi+ZT297R80Vde7ZD0NlYQbx50rntN7PoQm4nGJne2qKC4JLdhyrcz95nHcnH8XWwTNt2PRv7dr+pV3i/7aF7P2+LywPrcO6GN8Lk/LwmtueyguehjTxkxrYJmHcseuw2sdUvRb6Ougy4UcbnXaS5sEtf7Y60P+n+SjLxij4EUqcNMqxXZZvP3uQGVta2cVF3yuXlCEAjnBeCvc2DDTsDDGzgnDpDbPcnfJooLuCgzk2FAH1TOM40677Y1urp/pxYuX+viTVx0+4geBZxy23N5c6/aW/ttnGvlgbsTR/wzF/uFBv99Gfamq7/zBP9bkj2fmeePIzzYFD4OtG4Zkw1PRM8jj77w4ev3t6y5DFkUqG5XxWglW8sNVY/6c3Q9JpI1KJBCUQxErTuMMiVumByBTrQWoABi/kxhEhHwR5h4v595CZcGnZkz+Uux9PEz6VTA/IiJC1pEROiL7+1fP9D/9we+qskFUN0RcAXBjD6LlLue414sO+M6yIFQSAClTqgkOIQGm7gxdMPfcYPkyMVUauYmPKRUrkzksa4FgxVL3j4r1ev1Z5+XCGrSwJjRcDGUGa0eCJeH8zBhSoJ49dhEhy5wx1nYI+ZiIjXEeB3Ehq9uLFXRyX2r0hSKQX4oiwuxAoyzkJ7C2e18wYasBBH+Tghue/ACCRo+VIZBbkfv73/01Td/8dfna/ea/oXz3XJhrNxRuBBDhp7QWFJny5RjNrCv2b2J/sLDRN2Ohu+TKbe9Mh+vddoyTY9Iw1OC+uZeRuBIhAvv7mK1FQivbtPDweufxeALWyZPfaUDJVJKrGaXjQtm2RoQSiMAmbnVAB/ujn7n/0/qpH/wv5et3X/03+tWf+r9rGQ/wu8X6mZXYN6O7202zxcz4ffCmnQP1Iz/in5iTboMDXdgRZ1CqEGcfAI1D1QBU1pGa0c1oJPcMLOTOxMZ/wY+JWNrPGR3GE7pngoDFEsrNmcgvyChp+UkupEavFWPhnTLwQ+mgzaZqoN8xh1QVO4ZhAMMDf0SoZGqowFDgh37DOkOdLjX0Grrf6BfjE+DgXRDi8sOEFN/ftrIxXoum89issTNFYD7AvA/0RoTE7Zg15FqXOm6yzom4Hx0L3vuOxeI4EZPFQF/DHgsIJWJ4Is/iAofXPj1dbr9UIFMQkIiAD3udt8gODpyFfvNbYkJjXQdOVP0Dw5HvDNsBh6y6Y3TZT+/j3FayEPPSVU3Y7g+6E/a7fyGe7jCN9cOqBT9wRwtr0sIhbsMXhfmxwm2LOaTMVGFdNnaL+U4wnrqOpe+NbY9VzEvjkHbmY3XSIwesPoB+4MPx8fEk7y0OZ3s6L+Ujfh3I5f7jELlsX/fk9Z62I3uRGT2ItLnYEeRL0XYz6uZqp+urDe+mkffbIF+H6YjOAz/IAMg4EDu/r47sLz2mgR8DOTqQq6WGapWGkl3mSH1D7m3G1Eh5oFyBLFKEJAB2lRIdnN9X/Ei341B4wx5rJIdLKcooikiVLGe54EwOtht96m076K82g674xr3aVm2xaYNNtstgvda/Qqian3wIcSXA2sGzx8Rxd74ZmBpaGISZfJrJ/8mYOmnVc8Y8hpXHme+aIRQRFAwrcslgKst+grNWk0eEujkQUhRClGdbkwaXI0P+Q6fkEu0RbgGMI93aQa6Ly22UbefC4FOUZZWSHSc6wuCOgP5fcn+1KxTQBc/OxiOCGkDz+Y73GOXc5/pPoNaIJ3ButoiIUERg3xlCCvseQbveX2deBDi0IOTQ5rCuMYYUxdz09ycNFPvz/ECmFGvjexL5Cre737A28DQRYD3U3JU8uCUeEXnGoafrg+JTm418glX92mdiAzUQSweFD/t7tT+womNBp65bivMfEHfo6TLx2WaihGY/38ttUK+08HALea67+FUcChoiQhFB6YPbdcO5qYENIO5z6cxyrtHOfW5DYDeo9/Hgxk76KXBTfm/z2RU6f+K2rA/hqdsS1oq7peCPn0CIqz/ObR+WJbvUxzhDASjWtug4qAJU0qBUZFGUqqwjh8bAdqM6bKgPStoLkGVQGUYNHA6Pmyttr251dfsRB8qf6ObFx7p+/pF21y+02V3DO6rWqtJhUGaR0NpYzxtr0mJgYVo6NC0EpwPz3X2eC+pXY44QYvpdcEQMitXmTLDLgT+dPvpT6Dovk7pcvcd08GT3J2Us6mhgrz+roR+NVHmyfi4G9kcLh6Mze6SZd94C9ru524kfDLIqcdle3+jq5rm2t8DNrXa3L4jLK+LzNT178ZGu+FbbbHeqdcA6yfyWN1s+cm1fBjYZMDrss4UbAz0mH2BRNlzacYAfQCfexyfNbdJCbGVAhmXjui4gGtI6KMQZHMuCbWXYKhj7BTuOfU+ITPxc0NccH2MAsXA2fnwyzBJ7mAVfTv4Bd3/Q42Gv13f3ess5nN/ntg/711UAABAASURBVLMU/Es0XgzpGEtoE+OQlhsRGofKRrJyUDFq680kjOLac2D0ll+53zycdMeBpQ+mAsbr3ahXz3f66NlOL55d6bn/xgwvWLMl8rKEGHN0BEYLY6UEDfD2F2xQQbmNXB3rJARR/SC00b0p0p8eZ/3F8aj/xzTod/nVu2UoUVJKUQFXcENfPxRlgzMTMIumSQsv5ZM3NeBCw3as2vDyH9hwYIaSNvWrCVOABvQGHljgjIYmVg9o46aZ5x+57YdloN7u0B8SvCtIcjVDgeIIMCCgi4vVd7SreeA7UENgQ6BlW+gR/3xg/KPX97pjg3eiP4iB5Yhroj6RQN6I7b3Ro+wDY87+5PhM0HDOKv9iKHRijhIbHMehpjZD7Xkw1MKkKcS5SAFAzBzkMG7S6UCis6iEfGEjts4GCBb0rRNs4YNgZmLM8sS1/RdY8Cfx4xuvX+v24VF/79XH+rJWzbS7z1IpwidktN6OW6oR+lMcdP2l7ay/cwz93hTas9E8MbbetHZ+mM1rekEfYSsNdBBot896L5NWBeORGcpMWMAB/XpDqZ6P5hNXQAeRRL8n50zHRCwmDim6f7RH8BAXfW5bHBvArc7VcShKaMwzwWs5zZogiAjZDljxe9EJPvOLfroEo2+5PrPQHIm3/1aR/0btoz9KoTddLSmPaWYgTypgt2WkZIIei64V/4gH9vvDes+4HLrMhcOPWXvmjv+Wlz8eFgdW5yuM4ccG1mvZ3oiQ9XUDz/16ulBIGyS9xT7bd9h7vURqIP9G8m7DB0HBTOt7+ughTtyy7YX5HplEhPzApiML+Z5F0LYfyQfXnQuoUy2hAfqROb8dB1l+RU/J6DFJcGKUAVL1uBILy7GNbq/wm95ly7RdzjfbPzOpJuLlsYAZ86KD5eAxTcSoP3n0OyTf1pnYVitr7ciau+EDa6NnfNzcXhXd7ELXG2EvHzF8ZcyM64l12H+b1B95J09oFJRMcXc/u43ELSL6eHjeddsInPk9RoOkn11O+ulc9H+6L/rnh8b4r9Z6LAhnj2t/IL/j9SEhV08XnRZIn3O8K6S84jNRGPeHC+8B1ic6l3uP6QIV0Wvrw+WvQkPHexb6IhVZlEA4EFp9hwwVDd8aGP+wlXsV684PSwi89EWEgnGJiE5BF9QLcgDGYCHZF/LN2ASJzloqayXAZs3lwZhN3Xaz0xU/gt2yQXnBZuTjV6/0ycev9PLFrZ7xI6t/YL25vdXNs+caN1v0SAde4Ic9v/7e3+vvj59o9/hWLz//Pc18aDf0C/8MtsuOOTf9Hr7h3VtrYc1ocp4c+KHn6HWR96VyVBmuFGUjqcDmGBmQwh3ILPhc0rkEhJQRygyBFCJ+JIbHOSLwtWgYCriCqwrzA2Lst0xokdlzCXs9VzyPFhoMloE4CTkGOCj3m2p0SPoiQxihL4jh79+80M+++VwhZPNEvCLMCVCZsY0h0RMsIg6SdQdW+Z8hqtnkv8EHmwhAB9tyAURcmuGwpuw6pKQ9NJMgLAuUUUiZZy+b/0ScD56bwIn1YOEFGwqVTHmtr/jSyJsTm7QFbBuyFPnyOjJjuOW4HjwSgshQGhskRcQHdVMBbkNHLakES6EF2yKD9aAwPklTaMK5k9cA+tzfoFPnDSW0JbPLFlfvbxTcj41RUr/zr/+K8vn3aZR2v/ZniHPguxARKvSnaTOQZTmlYym0LAv7uFkn3ileh7wXC+nJtoykJmShENtcaUSfGk+x6rUOvd397nCPMfkEo4lkm50DEwM04efEeEyMwwl8pO554LLj1IF54nla8a9if/ehYgs+RIS4+17jf3b3l/T1N3/O6vV3n//n+vUXf1022Txp2t4jzGg9xjaRQEITmhhT/43rx4e99hyyHThcm3lH2fwCb8lUQZhjYHnjUDXWQQMwUi7YFhDP+DDzXp/YW03gE3In/Oz+otDYudlku0MJzgh1HcgvJYl3ILcgv2ozDPzANLDP32g7jvQVOCRYer6Mmwqu1EO+MoN6ynnsd+hmHJDlfsm5PJPP63q40DATCzCjJmxHiAy2ram39Ie31AvjNxEPw8wYLeRoa/a4KDOBIvMikHvpsPhjh5xakN/AM+/d03mdO1FeDMTH7z1Ds1KFAnkRYIma3l/02xbRGlov44hQpAQbH1r40w+MT1LHkxLb6ZbHznqO/KC33+914vBzwq6G4mb/EUm158KRtcE+puM5FDSK9kVudwyOzBHLygjiW3pumAhRSAogpUjuxLAKFKKQ8vjjhqIkfKlM+sP0TTN2Ou8n4ms5Ir54Q64ufV7u2dv5oPju4aj7x4MeyNNH8vTId8PkfGN8jnyEH6E7uI8PzIfHvS7wCI9p+x4VBdyMk01LbTejbm52HBhv2dts5b0XZslrwWU+mPdIzI7ktfUsCCjk/Ya8HMjTkTgNzFXjLXjLvNiMhVwMjewRhxrs7dRzvbvtNb5QLyn/jV9/w15dbbTjO9V5XYaqpK/HVVLC5Lk20F4wDnYRWW2H1NXVyH5sxPaq623RdlM0oruWVKV/QL9xB9pKCeRJYSEhdR1nLHmE/GxaGJOF+ev42uep52xT6/lvOpgYJ10uN1lYBxrp5vl0u5uwqeccBSShqLd2muQZEXCHkqfzK5NyphK70zgoAyuVoNITbUT0egTYIC5ok7Lc01WRVWC3ZRRZZkQKDkj6k7L6FdjoOXfBPTSh3g+SXEJ2RChiBYVbeaBDXIjobM0dT0AHN1QKFDiEjbppQaKRO2QbC3IzKRsoR8AVkmcNgfRNDLkvY9IFicsFI0eZMje1D27kuGZ5SHNxBRMagtaQ6L/od3mVtj5X5ZBI7ur2JvQRQT3WRsqiSIWbAvfFX31wWeJFXm+GztiW/HH4qQ06y+s6KKvro9BvHib8CbAuw8LIGJuny4Cu6cJjDHR5et/apF6hPSIU8SFICj1d/dziXOt6KJsdpAud9TYqF9AHV3PZD4Cb2gfPtcjAU+DGlS4FIvD7p0tfAZIsOgXP0FqyD9Ja1vuLbtElpgc4zliUV1CsODoOqgCVSOZoKcrwGgbUgXVoo8K6GAiDRBEhz73MKh8al3GrzdVtPyR+9tFnun35Nd2+eKWrZy+05cB4s9mo+luF75ehVmUp8uV3ytzfo7P8bm8flF03NL/Y8JubFAvYzgGj5DsiFJkdkjUhgrJCvtUvyh2LdywgrV00R4YiQplFBdv6uo0scTXvN9B9We+8ns68lyfAeOa9NfPOWrxXYK21nQv0sKqOo7bXz3T1/IV2HBY7NrvbZ7p5yTfZx47Px7qivtvtNAxDt6FZHzIXvpkXMM4qI1WwDyt1WTPc3tZgkDbEgrLrBvcZaGX9b+yfJ03YOBNXYSMJhxwJke+BGOSlQaIdbdQjwIxZDFsJzKtdR74rDBO2ek50QD+GWLRsI18xKrRV9AV0J97xj0fe5XxvfnF3py/v7+R3v+OZxDoixK0uwILglUKiD7uCxCm8iCsvxrH/qrrlYHXsySh503Hn/5SPX6Mf2dgcYA422Fe8iF9yWPz8dqvnN1td7TZdRmTIsq2wUE4K3EpJlUIpIdiVkMmyMIhm6gFbsBGSZtoc4H9nmPUdXgB/bd7o+/74hTANGUqgZCqRJzhnFnh/GDVwSLRIC8kyseFx0pcU/lXZr4FKARAhX5gBskZQv9ey5fTqU0HygLgNM4w6rPwUXTBQ9B0BI/elHFjVwe1uvEBXxwNeJ5lhwY8L2Ce3HYi//6b35/4bxmz0jnwYLchkD8LhYmOs5v63Tb0ZPOD3gaT0hm49NG7ygfKMjgW9Fz8oIkFKglFraB2fVMlkTJK+YJiCWCIf/RMfMYszFTl00L4Ac19cPAkW9xP3Bd0LhtnuTurIUdiySfzumy/1toz6xxyk7PFzRt4CzxOt24AJfpo1wvvn5r0+5sD4vzylXvNWIPeZfI3Jt3QMuQyoIIcCjpCIcwIUep9zxLHsdFC4PzJA+Ald9nKY3L3yw/KaCzTrAuKio8cSGyfbT53WfpusF2iznQsKMyXnnfMvUtiD7R/woV4dYIRNttWxnq2bNkwTbIxLQBedf0b3kU3nAdjz8XSiTqc8homwksHiliqZig7wSgybPQJQhGmy/ea1rCNjfOTg9WDgQ8c55zbrgrXfl3Hy2Cw8HFN3JPoi0BHUDCCBuY06uKn7hq3GEaHKHK6laGBhGMA0PfnvGHSwoTBn4gsEDWmOP2lG3i/9b834g3omprYHUzRAO9bUphZtx6JxKF1X0pnICIn4rJApJIq4LsylRQv6gpbS6UK+7LfbJ3y2Hsdtpux2U3SZFCICTnP8BNBeGPyaRUOpfJwMfd28vtpySDzwgVXBRbsxtBmkmutM9YfFkQ+r/WHhAGLp42X/M4ldlwemnMjnllNmxv5uJ2PcJN3S+GeXgybo/6u20SNziOZ+Q6KFh/3oAG17AnVfQuq495uWfhJJXZnrQC/Tst6hyJAyFRHioa9cNuorDR9WoHf1wmfsunku4DrtgY4gnoqkJbpJNsU5YFu7X4TR5d4JlUWAMNde9tL6iJBlBbLCLUzehfE1zLxoZ5LNeKHs/oLeyjgahlrJr402HP7utle6vr7hYPi5Xrx4qZcvX+rVq4/00asXev78Vrcc8N5c73R9c61rNikjPBEhb3ZOHEAc9o+658e0/++Ln9Or13+ocriXddqkDjjIzXwp2vEj7fVu0EieN+z1HJiw88SawFLMWliksgFGic2kRF2BGIMUEcoO0toi9YIrSTwlkUo9dBHBWlK0+gtGZynZ+XW+bJdjbqZGxbFrCFgA102GGCNZT+j9FUENiAhFRO/4HpveATnfeHjb69LabkyzcJl3T9PMejKdwWVCIPfjggos/nei7Q1F6Zy7tse2dSApmmV7XqA7nANmpmw5psWFLtMP190+sd54jdyzVp78PibXzDuy5uw2VeOQxAytNhS9EZS5Lcu8M/yODU09jonOmqkEX6DAU6gbAixF/5NuL0WmoyhfLlfGZUB/ZPR11GuBdVjnhcbjZqglGU/khewWw9ajoMxUBI3sv77/b/6KopxUHm918xv/Ey3MCc+coBsi7pQiwSH/8fhPjMWJd8nEQMz46LVaXKWEun8RKOw3UaHjX3JbT6PP8e6EjiOBt47u1yzNJPqJ99XR2DDPmrDx5DJwRH9mYRwKugFsKCWVZxC2cCvQM0TVv/3Ff6zt3Z/Uw/AD/ZfP/1P9Rv2VvuaaIIgpZJjStGDLQmmxPWC3K6WF9eHIpnzPIdv+cNCJPc9EHMQAFPjtf0FhL0eqlqJhKBqBgQ+BmsWq1OCZ+VCZmcsz5QU/GjpRhyjrb33MxBVwBLItMxm7gswKriXlXBjHqg3gg2KvGd7jD+QJZijNB/04DCo9b3ACeQlvpT4MFdsGjRwY937hI3Y1/GysMNTwvo8SPe1cFtjQsBXc7SZaGD/jx8yBpH/cmhifmVwhNPCGFAWIzrvAs9BWbVtZAAAQAElEQVQxM5bGrjfqLk/MtT7e5JjHf7EMYKbfgBoJHyJCEWfQ+aKzGVwFGyl4AoHrjgcsNDGZ2yTxQSp87YBl7kse3uOeDifeyRwY449t6+IIBdNGrnvcTue+zOxjrc67qPd1+2fZnszQMEBDzNOGCIMMlBuwqEgkWGspQgI0+EKmrfCUkoJMEcSvCflLB8eLRom1zXwT8T+yn3jA9n5Y/HjU4/6IHydN2Drj62JgjCfg5Fzm0PiBQ+JHDsdX2qMOyJgYP8ublqYF5zMLeTZw6Mo34Xaj7cZ5U6UQsh0r+JB1YE4ckXsEe52wjYV8HDejNl43a9UGnzoMRZvB9QSHRr5TBsD0meLCWTXhtgrtFfoRGdtt7TlbhyrbpUhTETNBmyqZGoAS6j8EGG+gvdmN7MsA3q3bTdGGA+KucwiNjI/HqOOuK9EpFZiT8YuQEO4brPPV0Nl6fGYGYCb+k+c0sVuoL1jVCZvU2XlSVL96YW3t9T/ygMA3sUfJU2/nwJhAFkjiERHkiiGVMqaXNgEhKfzH5ZDUMVTETECIP8YRynS7uPCJKUJBEaEsbg9R6UCpY3H1MviPvd0Jf4QLpgBzCwg/3ATuLrqMv0YfQvTKpeOrOCKUjM0FCvWg3gFGbr2/4LWi9w291Jvc5RrY6AkuApD7vm1tNKnh0h4RirjA2nrpv2C6lTxsb8Qa0wh4FBJ4BUlUdbkoM73JpNbh0tzt7oQQXBrP+KLvXO3ofVsoApBB56c+uN5TsrCQeu/1rj2BHSt5g1vI6kBTfAAUtdYDfAFRFleoF0Adq2tCbqP0P3J3eh7W+Z6xM5jTYElu6GUe3DTx5KZAVy+AzzfiuihkPhXpiojenJSTksctKAfl+ABTlKA1RIQYVorGZ4hLd9C+li0rIXQeZCI913WssDaW6joQ6leAI4N1KFmPquowatxda3f7nEPRT/rB8dUth6Ucmm74Pil1o4qcYdjwztlSHuGt6EaQ1rFrXptIIGNDX6u8D3E7673OFySM/xo1wSuMiQgFNguICPlany79BDyF2hSAefAlS1XJQfbdHI39QENZB7Jg4R01+30FTIC/nxbe1V5fu63Qmi8iun/223+7ethcqYwbjdtrXd280O3Lj3X7/CO+xV5oe3WjgcP2yIJP5DQ6F9brBrasYruQJ8yEAKdt/ApQ09Sfazv6ew1Mh7pN2DzxTm1gy7SYD0HIjlhbQu//JG22SVGk5EQsaj+nOJ4OnH2c2JrMNu8DaHBD2gBi5Tdf2g70TvOpHxDv+YH49d2DDA+8k/1uwnBkNMz1WwncazwiZIH58csrffrxjV48v5L/ttI4Vo3D0GG3GXR9NerZs1FXt6O211XDNrXZFm034LEo2TCeUHzktHph0NCkRkJNvBD3h6mXN7xYb3YVnqIxQwWoJTWUokLSVhKkUh56W+r5UPQf707a4eB/caj6oWMRQtfqzkyyepNyInlPHIw2MMPbZYckf5ws0NjHgYlVDejk1obyFX7d8pG9HatqCZkOtg/uS1usbe2CqJv4CWiniWc3zGQGYbfb1nBTMj2o0b6QeAvxWbDP4LYVEAEzd2d3m/sN9neGZ8LPAx+m9/j8+u6gH3z5qD/88b2+/+WDfvjmUZ+/O+g1B8n3jIf/1qXHwJva/rdU4DmyQdwfZj3sm+4epbf8EPD24SD/22j+t4EfHtnQ+R/MhvYA+D8/ezx/9MwkeSGASbxwpW9EZ08k/GiAw1DoGxhrx7znEfkxMJaVtpKpT/k15Je//Fz/jIXrf2Cheos9j/wQsQdbnzeOU99EEQXuktJHmvXvn+71RSn6J3WjYOy2bOSGIb86bhjgMIdtNPR6fzBdiC1PREo0GSKCPJQqtLWCsTGtkH7mlCZ8m/GLm3wS9aYn2yQF/vAk+yXTLBaqVAQCDJICmgH//YE2DlWl0m99tI+UN/SNtWigL2nzpvuRTfiRuXPR7fFfQcoI7M2ew2Mp8IUyQ43c8EeJ7TPMfDiFpFJSWQL7GoeqM/YD5NACfbPR5GMQFwFuM1//gYF5fAROjoFtYUws3/njcdqTGwfsdIwsxtB5oVvgcT0UKtg2nCFTikAbgwCJjnzw8SnmRlX8p4CNi/y3pfenpiM+nKAx3RF8wo4jH1eHs15xlZIqjNsAHs8wENcOrve+UCUGVNGvFcSF7wIa8zGxy/z+MNiSs1dAQGJdfX7wQXXP3HhgPbPvJ+bgjBMJ0cg4bIARBSO6N7Wq/22YoWqgnshOJWtd1Ybxvrna6dXLG33jay/12SfP9emrW33ycqfbXdEmJ7XpoCMfZnfvHvXu7UF3d0dg0vFI4LhLpiow4BNIvhhOxjikQBONid6CTbVUdA76hHXuz8asf7i50W9urjWVQQldSegj1G0ER0SPj7goUnY9RMG3LlcjX863U8fFc5dpU5FVWQcV5msddyrM9aQtgr6A5kxtOa2PQS+dW88Iskjsw4eCrMgi0dbp0eh1tDFRvb4tvAAbed0YSxvUpZ3l9jGGvmO3EawGzNB7DMWVpaiio4P1pfN0kf/tJ8PMS3lm7WqsgYI34LFI48RGx3lkg+aD4W9/59v65X/ll/QLv/gL+lM//3P67s/8tD797JWurjequFBKKEpRwBcRNldbfu1//uyZXn38sXzQXCCc2fi8ZT79s93H+rl/8bc1c4i8oN8+r34uWNFkEQV7t5uqZ9cb3uGDkkav83cPp/5vfX/Be2E/FcVwo+2zj7W9eqGBXMg6al6iHxR4HT7w3jj4I55fwCfi05jIzTHD2Qasfx1gQWcT5gNBGTPQhyVQhNwQsWJYu3/iIqKilZLvkEmk0HohHV3LvGjVCVsD6GQZ0G9dP9cvffFDvTg8yDINdHHDj6CGnBnCIz+aGQ4+POww68iaccIXkRv+511qbcxLdSDM+IAY7kSO41hLsm69B8+1yniVzB7XBi2myjYsFDqg27a70X56DfmI/dS3Pnupn/7mx/rutz7Rd7/zqV4+u5bz9h2btAcOXvbEesI2/62oAWM2jKEP/28Zx9vrrW6vNvyAtNHVdpD3KuNQNGJLJYdKhjAZlU21JDSjnsHjvc3A/Ke790dKHczDgceG/dsN+7iXz0cZXrwY9YLy9VXhcCWEeOi7lxJvN9t7d/tj/fCX/2vq0ubzb2nzuz+vA+9sv7dPxHdi3LzXOLI2P/I+f2St3BsOExtZ50qwnyzYk70+Ey/nVUSoALbVYLs3Y9VuO2rDwdEwDNgDn4K46bznaLK+E2uw9d+xVvrfYvOG95H30pH3hOUvXYeIjyHkHHCf4dTfJ0vPDcvwmr7Hj2f7j/Xnv/efSIdX+vz6N/Urn/4Vvbv9nR5bYcMDvvn/2/GazdPrd/fyYdvEHB3IDVvp3J2QI66eN0PBv0ItbASwKBnvwp5mLI33RJCHAN0FKsOQi4ZkTAlIrUl/YQ2v2hKPHXmw65j4DJVxRz5jXxjgkkk9VWgfAcdxSxx3u02P524zaAu/33EDdm3GgsyB9YJ+ZLpeqzRkEHMAeYVkKDRWoAwp2IQ6OV+dF4HesSJ3s1VlrCIL4xTynHA+TOT3iXXzCBw4ON+zhj0+3Ms/iB34QDmxrh5pd5/rx04/6UDeeO/5wF72kYNM7zmOjOvEmC6svw0gmAqvOCGRQkrsbpIWJmanIycbc74nAPO0GUxggGeB98Qe50jOzMiLCNVaOpTMJz8FXfM84F3TgMXgv8FEm0KKFLSxQgEDeQH6IiSvm90ufPCeSlzWNaBvHKoc45H4ee7eXm11c7XRFePm8Su8jxboj6xn98ypL94+8oF30J65Zle6ffjmfB/IF68BL293ur0aGd8qtw3oMWzGgfEe9fxmR/vAfGp8C5w4+J2ZU00NObbX47wdU1ccuN5eDdqO2OiBl69Q2mmc3zMHX9/t9SXw9n4vv28eGbsD82teUizH8rgdOBT22tCx3zGAc+HAN+OJ/c4ClBB5Xvp6d73bYv8WWzddd2U8xDVh35694eO09H9Ga88Y+/+v85a4+L+AfSS+Myf1eNLj439K8Y3/fX/gHTbe3x+ZsycOxyftmcsH4Mj4L+RJYsCIz7stNnSfixK9dOGp5HcHYWAuhW6vobmt8jp6xbp5zbdkB+bXFWv4dkjyKOGJHqsI4/cgS/TgBaWADkggLqBQAgHIF0Y4lxt52sjvdq6LctAP26oLe21zBK0G+tbbdWltYtag2/k/dzlUJPpS5jUEciLg0Xr1EnVjw5Ne2pJ5Z6oF22b2J4vnB2XHdMG+1kFmMVmH0Ps/oixOOm2FQVxNrc/jzks9AvqQQAr++BZXdGhyOxp0qafbyQObVnjUzDU+EEaEuJUCm85AQwIR4Rrwwd2bQoEMRfSObteHfrXe/BOPDxvh49YFLpQZioIlF2D+RqGNdtM2P6BtBvxZgP63bIMG0xjMi20RyOlQFGCJcQbkqwtQrxVJCRRqBZzgAL+HS4lG7ouUtbVB3Wg1gBgnx92liKAvXDzDT9AQr0sSNPgMJoTN6CsQgRyAe22/8BrTQi+6KPi2GoPLtIYBxghKAFV6QnJZ768me/a+/seVmhv9OAPhd4uSeA+8G7espzvW7y2wqUUD7SVSFSjoyzOAtJYFllAttykoPkEoAshQZlEWoFb53ZClKCQF33Dzaa/9u9d6x3744fWPKX+p0/07zbxLg/mMCSrIKCVWTENJaeF7wu/dh/s73q8H1v5ZCNeGA+Rnrz7Ty6/9lF5++m29/OzbuqV+dftSIweqZRgVWRixNV5MVcqtg+e3Qf0KngaC5RsQVB5z03jOsHy76tYOkukNpjSDYW31M+iPSGU6DoOyblZbIJvZR828vxf2FjPvj2U6aua7ZeEdsNDXWINqHbTZXvG9c9P1Ptzd6/WPP9ePv/99ff/3flefg++JB9sKlXGr7fULDtc/1fXzj7S7eabt7po98ValFGXYGqw6OxHI70LxZI0Gz56fvK07xshQvxp7hdnrIvuGBhZ1RzPpPZNQ0ioOY/wuN3gfa5BjUEYlwOtPd+yj3vr/Z8KYn5C3AI2xRwI3eq0fMxh0BTq7rdjbsN1d1hkRigg5jhPr9sPjnvPDO/3ozTt9/vZOX/CN8o69tfcdGQX/U8X44xfX+vTjW3mTcX21YWM/ajNWbTZFWzaZ19ejbm43urnZaHdVNeySREoGovKCTwxadDoedORgcWLDp3MATwzcno+KhqEjBze3u6odL2TmgJzAJVPFk4zBGDvO/jH02ZD6X28n/fac+quPRW/YdbAvkBSKDKSjAZl2dGbTNLEZaQS5hDQgGBItMEy0RYQqHSPtlQ6KnWbHZvl2N2oLLpnyBhhSMFqQs5ZdEMq4GQOJurjWTvUq5dYL0OgCrdvYa43GD+7GaNm2GfsWfHBs2nkQ6Vr54OGW655oHaBZgKM3Svjsg6sv3h05MH7QH/zoXt/74kE/4MD4xxwiv+Fw645NkDeUJyZUg2eBK4zTPAAAEABJREFU58TYHNnMPe5nNomNpGt69zjrLZuoy6GYP4ge2cjvgQOwZzP/SCLtSRwnfBLAQizt8mrXQk7iL7Y5OnQTb2kYQiM/KBhqTe2IwZ9kYl4zkf/uN7+h14y5N2r+IHjA3kfy5IDNJz62HBvHpDCpfpGF4Jfno/7euNMf1gG5Kefkjo1sJU8iiXIgHHBmgGyaaFZEAGsfzx7bHldXQjJvISdsXy2J3QB1KTThz4n8IXSi2MdiZkCm87hZWJo2AiuDz7+gyUINXbuEnJKpcSjyx9oArtRR1XUNxKXn/VCZR0WBvJlJv264Zz5wiS06rd/tzp2MkHkMG+RtamEuBTY2nZhv/ii2jbOZoC2Z9GfvPxJbg/sX5x6yxRWAZTvmbp9w2nSGCZmm77L5ODgxRkfm25488kedaS3GMBOvE7wT2PXA/xpivoXsq30P2hbeOIjVETrbGZH0F9HcPzAeme97Po6OrIymOfHxMRH3I20HGI/YYT6FZJkDPg4oGgHr8Vw3bGoSqxUKiVkyWPC05obIBGLdWGgJDjEStEXbWuUNwNVYRfhkP9/w0fqWg7d3/JByD/hQ4sB8mrEptfJ5PMZS+vrlcdluas/TysdeoDexsWLPZhh0wwfhqxfP9PVP1gPjzzgw/ho/2j1jXR1iUmNDcOQw6e7tXu+Yz++Y53f3Jx2Ji+M6oMd+F+SWSNlQx3TBpYhQliLPUetzzv1Czvo5djr//c1H+nJzTf+gzApAlyHLSXBEWJSk91hcNMvQH0EDd88XcA+jB+4CCkWkIouyjMphIx8YZx0V2EUvXCEFIJmd+dPAGE9dbga6OOoRqWRMsg6KTOjM0xiyhTkJJo8XXnYzG4XGhkiMKWwQNWgB+pvbgGZNBLABC+0ev5n1yJqzFFXGpqLLkNZFbngjMjMe/d8R5uW8+GCadiEj0CCFEhvNM44bvXzxUt/59nf0y//KL+sXf+nn+4Hxz/wsB8affsxB8EaFHM2CT1nwB1AiIXjXbvT8+XN9zIHxzc21ai1a8OfIe/W3Yqvf2X2kb/zer2phc7R0/d4NNPX3FnaUEuRb4UN27B/cGaEDc/WetfUtPzh8wQfznvdpjs+0vf1Y49VzDoyvlGWjhWB7Lu95f++9DgMn1oqJ2FjXQuxE7HjRS+jqmHyyblxRBs2GBlYowpBUAvJGqNzRRE10SRQiAgQEVcBirWZZmgwN7HEizO7SMYr+1sff0M+8/VIbxrupi+YpRViAOPhuOrJGeJ4YDi53mOV1rKHA/yzFUJoqMFSBQ4kDEdHlZKRKpjy/aokzTg04WjI7jQ2yXQuPBizOJcC4WYfU15BXz6/0rc9e6E9885W+++2v6We+/alePL+GfeGd+8DBxYExOmliHVGIMU/GsOpqN+qWvZYP/2+vN7q92uhqO2o3Dv09MbCODNiGScLsHt9K5YrDCh8W7TZDX08Tv7ihacItZZWcfxsfiNwM/bD4JYfFL58Pev5s0PsD4ybHSeE5Zmhq+PfDT39Dd9/+W/L18nt/WvXzr2tPjvndMOODY+yceyTnHjmIMexZL2fW+VIKNlVyJdigNmARoVP4D0aGIaRai/pHGP4ab2pVKVUR0fPC677jNaPPa/Ajh4nO8Q7WyZ7lyDvCdKSQOijQFeTGxDsSIK9PZziQ53sD77Nf2P+i/vSX/5HUUv/D7X+rv/PZ/1HL5k67zaaDkON38xvW5Df8mPf67YMeHvb4Msnxx0Q5TrbNvmUW8qYqS0rwisYgjv6oq8R2JAd3g7Qpkg+j+j+dEk0dZ4NXQDDmVZux9rhsx1FXm1E7cmHLejUQrxKp4nzoUOABhqqRPNhB23OHeO7Ij+3Gcugjh8YhtaPufLtiP7V1WwpZQKaCuHvdTfQYaikqNVSxjYgSp0WZoYH+zXarcRgZ30p+J3NR5PWJeB+J+0lHDggP7CX37CUf/aHD++3I2nZkL3Ggz/vMDpSPrOUH1rn9/tjnSN8bMj5Hxsk5tpBPjViKuRasS4nGiJBD7AepoZl9iHOgQeskMD3kZpFZTbeQHBO5cmC985hlpIZaVRmvip+4K4ttMC6MW2OXt7D2LnyALS6DG/pNkzzMNxDDwfwllCmFAdPEZRkTcmZ0YnLXMzBO3iNUiIdatNtu5Dl/c7XRFbAl92pdY3pkH/SOfcgX7Av8Pzl1LjYEtS6bEr5uMPrZ1aiPnm35AXrUdijsSRK/ouvbjIW1xDp2jFfRDM8D3wP7w8JYLUgTY9g08qMa6UKuFd1eDdhVZRsb7wop8SugDXn+vL0/yPZ4Xrxj7j8cZh2wdeLAeEJ+X5PZLx09N/kG8Xj7XfPIR++ePDiRBzMf+4U5sRkrh8Tb/g67xv/r3Yb8H8jplC+GVXtkd0C2D4z9rfOWA+O37NMeWe8XCGese2SfaNvecFD8lvefD47fMXcfiOEja8W+w8S366RGLjAEGojPzuvjVdWWiVkynD4C9XnBtGPOJN/ClR/nqq5ugKvU1a5id9UNQbuCaEPcB3KglOyxChIhIpBDHRxi+mBjKGiTAuWGNIY2zxAREDK25E0zNMpfAXsrJXTmfQL4Q1zQokKGCLcYEInuhs/LvODfWQa6s6QMpRQl9YiA1SClJKoKCWiAtOoNWeKMfV5Xe46f58yCDqaImu1AJwVofYciQjzM6h71iyanmOkX5BmbIIKOJ+iUX3nQ20V1WnoCiau9oZJACXKo9DJVdXpJLGVKakk5IkSxQ+tl189ggs5IXWjBH+7uTnMdcI+BIrdbQW5AFrdW2W5gDLFPvtxRUkG8mWAyBLaq64LA5AaKlrhyUnJbpwlFiLEKmS/cZohQ79B6wdELyZMeGRuK4lwORVtBxhI9hgvnB2WawqB2ptH7Ky7Fdi4YfwAfBg1+InmmOyP4bboFd0yzx3KlW72/BB1Sen1f2l0GYAwEXECUG23GBrfrfLUWq2gQ91csWq1enyaK1pCkDom8gfV6OwzajSPrbGXNBBjHgXnj/oggtrHS83SbgWb9EZBog5aOgL8DsrIUZa0qWZVJP5NpPjxqf/el7j7/gR58YMye+PjwTstxTz7PggxaAaEsKy6ZWtjz+MD4kXOYI+/iE++hiIFD0md6/vHX9dGn39JHnxm+o+ccGF8/+0gjB6Z12Eql9NiIq12AgucnYel9VB0merndSOvaTw/1S7m5HRIp+i189jDQ3Id2FQIP3QIiQmn/y6A6jErmC728u2aA/TP7BZ8BTrxbZoPPvHhPW1gthUPfK+CGdS7kA+MvfWD8ve/pB7/LgfEPvq/7d3diuVLi5/b2hW5ffk3Xz16xtr/Qdnujge+6Uoh/pFIC0I4/tnP1hSf17h/jY+w+SIXpdktuW9gvGBo0skKw+5NHQIwIGVj2GKsmr8+Nd9wCNBWVOirKoBNr9t3jo97yw/sj784J/y13Qab5EcVcFtCARQF9dKHIhIBbvpJHKDjrmpE5cx641xfv3umHr1/rx2/f6Yu393rH/nbNk1TJonQMXtxu9eLZjoOMTX85e2NQa2ooRQMHvJv+Eh204QU6bGDkMLCyoaoMXE2mc5MmPhy8EZgYLDzlXjSToN7kLbw0EIVs5ME3AKUEyqWIWAE5lvXtQfpPtkf906j6745VD2wA9t5ssFNoeMot45nCQhAm2g2NYBUJm5EHXtA5A2K4EtmZ6vpAncYbqR2bk7EWVWwJeAygr9y9rT++0twruN3xH9d96bN+E0WsVA27G7Y2bO/Q6637hKnglYNmyrTDbDcM5A0xbTrh855437PhefPuoM/ZQH7+xvjAL/1H9U2bN+JssB3/iQ9sD/qJTbc3xwc2Unvi6oO5BzaL98gx9E0Ucg/wGY7oOTn2lgVMLDCL7ca49gS2FztxOBRKAl1rElOAcsnUNRPjT//4x/pid6V//tFLnQZvgMVHReOjonWMWPy1LPWHX+R/hkXwllj9Qw6L3/RkDeQWjQOwqXKeimu1hQL6/TRgziqvF7pIN8skEYGdUpAXHSLIjTPQJq4F/xaCzs1CoxUW8BksVgiDrPcxJ/Hj3E8nt7vleJRSyDlDUqc5BI5ufy0pQ6I3ImSdE8K86XK560en9VgmJApoCzlrqI41dW75st3mNRA6KUIh9Vh4PhgusXaj+1YCybxenBYIZqDXUczorn20ea5NbNhncqHTYKDtutC4baZtAbp+hEcEi03XZJXEqbFIkcf4ye20l31yfh/Jyz35eQAfyD/XT3QYOy4z5QnBmKWIUBK/AjgXHMeBuFTqg+NCeaBcwAVabtkKg7pWLEdQsvtx/4XP+bUZSqc9soY9MD8emRd7wPNiwq4Fwy2nZGpkPRtK4KPII4kiEMIEIGlPeZxGDj03fMDf7DZ6fnOlj57f6KNb8LMtHx+DtmOoalbjUPLER+zTBw3zcUYfbiM/n3wumV1P2jFbG6xulCNCSd+YoX/39KhG+W/fvNT9+W+BlTqqYMtQKx+SqVqQA23CF8gByZdxRFAMRZxBId/ytYbPpQ/A/amIFTKL0i9bcCjVNwZaL+fMWnoajUsVjHCesrhIRfSCW8gh+nwzdo2gLGwOGmvcQn422iyty+7lzrI+zjymu4DfI1IoiVEpRYbMQkugZ5E/ZGe/kBmThh4a5ThlgdbxY8O4Ia7X1zccur2Q/4bwZ1//TN/61rf0Uz/1TX3jm5/p088+1jPGehwrvA1d6CupQGcaIjSyEbq6utazZ8+03W2hSc3knjcDezZ3//jqM038eDZ8/oc6cZjivobvArBUSXiGWrTbDNryni6FWOPviflyZK7uWftPS5GGnYbtM9XtrermWsmB/qLknTJxqAOw3p94hxusY8Ln2YCeBbDOhY1PI0/ZjcgQoTVePBVJWyoiJNkycTXpMhYUaXi6Vyqq9DeD1w1oehkswGUo9FgG/WB3o3/tyx8gzy2GUFdFkeEnZk0TPn8VGEfmz4L84F0U0dQP6HjJ+GDUsbOMiFBSMRQmccnS54bnh6Hk6ldT6HI1CkEdVmSGBuI+MvF9OPfsesscv9arlzd69eJGHwEje6kj79K3/Hp/z+HZgXh7PYuAd0h5r7Xd1D6O61gOjOcKG/JnM1RypfT1pKCrdHvV264Ye+u85sB5h4xxKBqQWe0La1QtCV90Hde7wqH0oGccHD+7HXV7O2jHocfA3i6LuJo8r5bzmNvPhQD/6rf+puaX/5R+6Zt/+O8q9jvWc9Ys6Bbie8IfH2Q53wwH8m6CLyKIbUrgRZJpG4NrcG54jA1BX60FfyqxL8oCwBNBD0aYZrEu8mRiTP2O2LM+7lmTvdc5+d3E+EOq9YJPgSbrXKHBu8oRti86IefPTX9B3777i53l71z/Nf3953+NcigiVIhbYUwRK/t2z4/n9/sDP7ofODCbWK8XFehSEqZpgRBOlVo7JHmDIBEeNWIBgQIbmKEqMBXyMeAFieFEloCgz5DgVCUO41D7HnoD3o4DMSq0uy86TY6CbAkAABAASURBVKKnZKpi60AMB3guZeeC1x/zDkPVOCb8lVwYeq5Z3oa2gTwZ4C8lib2hqFT7Aaat4mek7I7sT0SooGeoRYFud+CaFmI6s47MjM3M+ul17MSh4JG1y98JJw6G+wde75vkv5Xt/eXMWjUxlpPf/+TSkXfu0Zi18OkwivXIudgIdsOIDsSVqmYe1j1hxMw4mM7gD68OtPdkEGMFr/smZFtGRqjiY+JHZMi+0GREmUyFvrF+dHB5JRHk8IWyAFSMC/yFuvnF1fVgt+fHgZgs2JHQ1iwq0Ca0lbhvhtSVD+83gzwmA7gQWyn6unZgb3TH4agP0Wd8TvOeldiHkqlNrdqNA2BcGeuqARn2rZbCuJcuu2RhHoaOxBtREjoCQCT5J9UqbTfZ7fHaU4eCj6mEICTGn7UW3j02PbBfeWCsOqZs+wxeA/asdwfgSD54jCfwiffpCTyRE4thOSFx1oDsDWuXfd+No7bjBnsHbCldb4PqSOx8UOy/Zey/UbwnVx7JEa8BC+MSxFLImYi3dfu75hH9B+xzLnkMTvB0cL45V+FDtNm6nlLw8xxX1Lmrt1fkDqyRIzAQm6FKpYbqII3EeMsaPQ6pgThXZFRkJCDiuoLWy46sJYn+iOj4J8s0ql/Y18htw2KMUS4zCHQ3swEBUD3fccYrDZXGmJH8DVluW8AGEJ3qvBEBTsAYUMhXRIhbQcUY9FS2f4gmlxrv36XDQkKtshuq3AvHGVkGNW5K5zajFaDvNtJNQ7eVopVd9Lpq8HvcHrlsQJpMs0IwlqGSAU5w9vFb64LO1OJacUTQJvHUV64413o/Fe5zy3uEnYJT0IjrjyOhmZse7gudLmVs7BMOHEGjAeqLWOPLvrlHB5JL3aRhPgOVCI9dwg0Rz/X+sCy51xB0PgFKXKZJK16fl/qlZowammHg+T9+n2mMLvDE4IanylPBrYanBhc+bHDZQI64y+9M43O1F//ow1b/ROslgG5eHXIJ31farqK3nDPMDWcIeAPKksk8T9b+1OAyUDIZyiDGBoEli08Ff9ZyBOVQvyh2LBfc1jEFcEQos5C7VVmykzT23hPfAT4gfnz7hR7ffcnh8Wsd7t9q2t9rpq/xLSTmX/CuCk9ueBpr4ULf6bCXD41PHKzanRwGbTgUvnn2UtfPX+maQ+JrDku31881bHYqLGxZiiTbRCywSUAziLqFfIApckMrwH2Ac5ZFgJtStweSflPvmEenA38wkEiggSe6gvzOLMpkwUX2gn8Lfi5euzue2HMAy4SeeZUCX6kbjdsrbfhuEHx7H7S++VJvvvhcX/7oB3r9xY91z+HoIz9cIlJZR43+J/A2V6qUCy/Bgv8l0Y28FBc+OLYo6gHwGmVPDL0N7S77vwTALWqLFtbsuY/DAgk7YGTQgbAPbhOfu1je4REjqE5mv8uw7WOyKLVn/HxYfGQ/NTO23Ya2yvKYB1yGRG/YMaDTQHImoxREROqxpP/AXuyBve3bh0cOox85R9yzxz12Xd5rzxhl3txshp6UEdGZZ2+gEIBnQu+KUGynFzZhMzABJwQcjRm0Ext1b/IW2hr1hhMLMmZkzca0LwQpIpSRfVLZgRObJ8NC/79aZv35Oun/PA/6JxPbaWScSIZjf9Gf5Bf+xAve8gQ9JhkJddiJ85lKIAI/JPqaMA9Mmfrlpht/Q7UATkQaEuAmgA7JhXLFYdQfLgCQ2HYHpmP6IkOGDDBSMqDrENQoP92kEnFoGN86dl0OcweT0dwbUGMVgGneg+OI+3IcDFPftE266/+8xFH3HAJ7E2c4EF/HzeDN04HN3IFkO5EckzdtwJGNm8fgSCCnDsuTTo+LdcyMo3kf+BX/wAGa2x1rw8XDiJDrWapE2YH/Gh/G3+CXir//8Sf6/e1O63g0BeM0sNva8ov8brfR9dXm/DcqBn2difVnH97oy2HUr7FhDCKTgZYM5Adjl/IfpAiz+uEj80wt1CeY43HgQ9U+zfjjeKlJdCuRY/BmLpMWbo+DaTo4sLS5z76IC1biQcE3fQ1JyxKaoXUcVliwZdHJ+QlYptBlFjM3DOhtTa4CtDDQbjN/Q5bLIf5gF09o5BDCKcBRiF43vcGyCzqGWrQdBzb2Y/8wQJSObIiPBGcy0GDfxAW5LmD/7GeRtaHjbE9AVzKZH9nlDbX2ctoumDOlUkLeDBfKNMkXHsl2Lcsij8GJ2J8YcKrESpooH8lVg+2a6Z+AE3DA3hO5eiJ2RwNz3jl7gN45fELIjH1C2VAKi3n0l3TFpmpbMKRiWMnstiXtSZvBPI0I9vFChsu2NyKgTZnG9FRNqtCHl2vBWDR8W+eFaYehaOwQGkrpPB4/229799h/5ENKXGMdtNtsGJ+NrrfbjndDalsWjax5JSaVNnGIsPQcmonTYokYVPFhy0fIzdWIjMJ4pAq+BZD0Z6ayFJUKUBZ89vMT1s1/5bTXr3FA+KubG7zHB6WiDBo44Nxgx3Y7Ys+gLYdYQ6Ev4Ab0dIUiAORGFIWhl00bZ6qnhKbeZC1+YREw7kULdix+qRmznjfG0XEywEDSCZ5QBCCqHp/mgqHJ9JYxw+8yrYIY4IZHvjoPtH1NXbTKthA6Q2dyClrley4wJXpMpFCEwT6l1ussC1udy26LSJVSVGpV9SaLdenq6ka3z17oI9a2z77xU/rOd7+rz77+DQ7fnilDgkVJwSBsW1hnZ3JbrG8+JHLuFuJumYncJE+yDIrg3YdP1j1jg+HIAcuv3/yUPv2tf6D48fd05BDZ/fbl7KkuV2ZyEFR0vRs6bDeVelXF/hZFZJuUI/dOhfzI83ptWZY5Mx8d75PfE3xoT3yMT35fAEfGcuID/0TZNPZLvqLhbwBSRGgNgPrV+pMHPvFkELgpux2kDpcORsUNhAsiN0JleUEZ+PH2So/Y+wtvfqw0I83NC79CEaFyjneIC1ae3M5KxDHoq28Lebmo51NrMm1EKOGNWHFmUa2GNW41GX/6k/6IkAwKGQ01mZtD/8H99nrLIexON7t1LbY7jt+ejdgd78J37+71+gw+dDwSW+drZmhE3wDUktiCigSsAHDbhnVguxm0GSq0htLxplbtxkFX6PQ68exmq+e3V8Cu2+TD4+2QWqHAXzQOK2w2lR8oBg6LBw6WCjmSCqmvQ0fWMK/JhE0RocBGbv3t7/wX0vilyjLqOz/8C2s7MVDA18Q7cNGBtfyAb4aJ8sQ6PiOIG+mpFtnfBwfmg+Ho9d95x3gsUCBGpnU+Oi9pUrLOZ4TV0Oc56lYpIuSracWRQR6kCvnuuAbthnEgZsBAvDrQf0W8/8PlP9Kn+39dh/JG/9XNX9FvXnEojvIDNu+x3Wu5D4oPzIUTc3jCTo+ZczxSXCHMlvVbT0Qos6qgJ+ogZZF9QqT8Djsh13uto/Fx0dHrPZ2m6TIiFQnY7pCIFiBqTWnfyI+BeFcDPiT1YshUBddSVPErobWdF3szorebd8CugZwZOCQegYH8GODZABUZmejPQJ+6boqCvUNSiAxFSSnEWCyM5dznVP94Yc9hPOPf7PLZvz6n8XMNVpOIGA8FMqKEAp083ERPgIkrz8b8bpAbFmI/kzMT4Lm8IH8CTuSaf2A97qeef3Ona9jVen2i3nMJ/c6nBrYG3FDlYdUgicYAdL4iQklnAXNjsg1Rv0yWJVVLUR2KSqbZOyTCBvoSpgVdHvPDYdYj9j3ujzpiv31BoDr04DRFSohDJmMFf81UZigCMgNICjlWJas8jnWo8KQioo+B15Qjczepe+5f7wbme5XliOsSR4qdb6zMC/YAGw5ovcZYp2kYBGSm6jDw/hi026zgXAk6GzZHBv1FpRb5mhiLB35MefPuQT/+4o2+fHvHd8mej86pryn21XbAJsNFTmNeQSCPi6y8pUK1Qy0j9m9U66gWRSwVfX+7Z4//yOH5TJ7Z5h1jsMGPcUhVypVAFpRkRVJNZNAOLiVVMtEfivDsCuImfohdtD+P0cP9UT7wPiHbc3aRr0B/9O8Nr1k+HL/Hhju+ux7Z6x3JsSbGENJSgn1hKq2fceCmVatr5EPrNR4UGv4a3GlMEx2Xm9ql33yUF+Legb2BsWNmWFyHpmPoLAuNCEIGfe0Ma789arJdF2hQrvf7kuvuN5YcL/XLFAZXjFFn87s6l5duBz2+AcICKfzIWMuQQrh0cJlu09EfFH272gEa+2KAki63gv7IHXA7b1IlgCwdZ0oR9F2AhryUwXR2ky5SI6DVT1xnG963xlo0reVlKI1LKihHnPstFODWh1cE/QD3uXmlcP4Y1tER7w1qkCohM4ZhpaTO7TKmEXuXaOA2GejpXntC0Vt4uuEngT56zjQS27leDtbeS3vQ8gTYEVovLFwLP/nsOvz4yQ7XL9wu6xz/xrukaabW5xyOecyfJDwV4HkqnwuIW0tNPc8vvGAa8IfeXjaGHx1+4tIZxaX4/yfsz58tWbb7Puy7VlbVHs453X3Hd999ePMjIAEmRYm0TCFsWbIoBYNB+wdZjlCEw+GfHMG/x/7BP8jhkCLk8CCZ8iCJkqlwEBBpigRImiBIADYAYnzTnbr7nLPHqkp/vll7n+77HmVV16rMXLlyzZmVlbtv31YGZK2Dx7Ue1JebTnhZjvc0Lp3vTVfwMsD/DT2jaEQEvBeQa7RdLqA3l8cD3FKkohRFsPaA8DtjZv89tf33ke+AR+13r7V7+EK7+5fav36p48Prdnjs766Zb8DRfyN5/9gOik+no2bGwo53x8C6vlbPt0y5vENsw+g9Pnv/EbqJddnv2CVCqBOA8xwGETR06aEeEU1PnqKin77w2xXJGkakGMwTu3jS46dpDDR9Bw8AEtxKP9+Q9kG96DXTdh9Ub93J+l54hw4a/K27udF6u1XBjyO+O+OP02nPO+SgA3554AD55Sc/1v3Lz3WkbZrxfNSZbyzDxLs64J7EYrELPVCRmyjTYQWuQLPdDFj6TTuz75s02p98xzpXSPRmO0ZxQ8ltZq2AV2X9pIBVKLNTZzu2z7S+fa4yrCXWmOr1fCGSLzJEhqRRYOa/lpmUAY3jat4TMWJKs64EVMZQXG5jYNBaM+Mm+B/R+XF/0Bf3D+0A2WeIuRoGdbxIIxBn5gQBWgzyWDOtDPcSNsvGWtGJTeDkQ+JJvGgrG6BZZ3AjL9iZZDDdxAt0YgNhweY3w9tKlRI4YZF1JvAT8C/HSX+mm/TXxk7f9386C+HMoIkN+4nk9QbItIaWMPCyZuY52bmS7KjEkWp2SK0PImsOOTZISFXSXzLUZ8plRz3Bha4Xg1w1okEoIoxZoDHDJ8gl2nKPxyf8IkMGBaUCWRKFni7GtuC1cmY4sqhTaSSutsr1QbcVN74izzYtMMv+GfHRiI/9QfOwO+t+N3JgfJb/06wDfj2ykT4SkwPlgU3NgY3kqX34nNh4nUjiUfbpiUkxQnd2zODZFmx0aLKQ674jm6P97qgDG94JulLwHxAKP98rAAAQAElEQVSBV1EwIpSlKLJIUfTdL14rGfsPn73Q593ApFEDUAr81LO5W3NoteVDd3uz5sB4re8xob/LpP3tuxf6ARMjJAUP0yf+bVBSyXj7xbGfyTvzVKRcnrHjiJ1nbJouffY5bETqqTA2oXUprtn5iv6tNFNw7reMYJDH0g02FEoooskxb9wg62AYaZyJhX04WxEPlqCvhPctAOe7hZZHiytJihpGIyFaSZeMcyn0VSxyLcf8TZWZLPyp9apou+6wLeU++2DE/lYST9sgBkSEGivGRfNDiKoiZEVluoiAT7DgRuPd8zHQl4QuFSmZvjC2lKAd6CuuN/bZL/bBkbnrun1jO0Zi4Y32Cbz1co5N6OY4ncjPE/q6PNPvnD25JI4NT0xxb9Oz73KZu8jvDCjUAaWkSikqWdDRkBJ6epB9OBPEK7idEdCmukafkIUkwDsEg95c9ottcZkpDV2RP0x6Sn9AZRIbYj4y507YcmSOHamLa9V32rDGbjcrDvA2xKnn8Ca06ioHxrP6mFRYwoWTHDvnM6pK6OKPnvXQ6Y6PPn+wWV6id0YqcoGC3caXDGWEfm466jss9H+Xw8A/6AfNvCEMFSlZenXMq2G91sZzb40uzMOej6oMieGiULtcARERiiavKKJI1KXU9bJPXA8/GlQFWS9iW3lBTszpGX1m3iumrdhZMdDgMcGDu430MF363O8xEzxmA+NMtNAHMtRAXPab6d8ASGJoWmpyGVTIUtTi2WSAEFjsiYsvRds8ljyZn2gT52QW3pP4D58OvMC3N7d69uy53nvvA331axwYf/u7+ujjr+nu7k4RoTQkJYBEvodHNmujAr+UkDoepaSKc7Zj7pZO2fUS+ph+xt6Z9WQi8U/k0485XPo773xb3/rdX9HMJnGir85VbeLyhOUiF3krYnpDztywJmxWnda0syuq8J5ESR4k+ZGrjaIbVOWIVeyd0XPSxFx0Lp+J3YkN5JkD6zOlNz0n3scTPzROT7/mz4yWIqIBhrsBSCIG1q8iQVxvyjdY+9sxXwAi24Tttq3SjFj4RoQQoN999q5WyH7/sNObKxALJABdBLQMJszyVRXYVmVf2rYZnwo53kxBqYh4C4hJJvEp6olN12K04BJ84MNQSB6jUNcVbVY9h8Qr3fEee363aT+ADn1nI9kfTdrzznzkwPg1BykvOUQxeCN2Yo2YUTLRe4DPwNpWyAu3YS9fLjvw7XAXOSvWgx5aw0Dp9cUHyVvm8u3NwIH1Wi/QwYfGt9uBed7J+eAcWPdF6z61ojTOPDeMW28GDeSIZYtrYq6eWHu9NntuRaYiApDO/aN+/Rv/MVTS7f5jffyjX8RXoaSfJZ7D4hmYdCSHjl7DWbv9Xhzxt+MAIatdaMTu04XG5Qm6EQaWVyVoanu3Og+cR7hFuL7p0HIGGimkJ5BcTYg6/OJ5tcQLdIr1unsC9z/Ld/SX9n9Zw/Hr+qT7Xf3Vu/+t/nD9jyCOJtc6HYmPN8kH8v9I3p9Z20fWIssPRBssE9Mk1lmBaDJLUXqOdeRAMt/AY1rjO5J7I345c/J1xP4Ru/0uNA/bbR4RochQSm4qmUepqhIi3wJIlQRKqqO8QmFMV1ID+VKo42JNyLC+SbuDQdd36p1DfeH93jVefZ/kCP4hB7quqJRUphRSKxl6KasiRD0aKKSZ9WxiLRqBCdsmDJ1bnXWE0nONdBJTWtaDh4QtPLjNLxRZgFRE0GWgUEBlkOwbxMi8vbfw2jRi14ysCf+dvLc9nnUiZ+1b040MGEdyCJoZBp5nFVyl3vQwdwwrvPsKfrG9NNGJ246jiAh8EdiKbk0fPV0RAT7U4bv+4m9QUEkFRiUZE+iOvBPxPqLb7nDWjkPjE/paD7rRojbw35j0f/HQoYv1aTxKKmEajasUQS0ELtUhsx/6FsOSIf+Zsc//tecZWSG1demG97zneskEgz+xzb6h0fj05MEKPutVRw70SuRbN5TCjtJyZWj9A3uXjjUxkSVVZKEOehSVUsxOjo3XulescZ9+9lJtneOb4cjcGckNRCNTQDQe4VHwqbxPrLuY9Zar1luU6uEPDCuVvpewgXDqBC8f7vqfs5up95HyPyW2wpah7zQQkw6IkrI/HZ9+SPXgCjjYKHgEfrO8kW/ZE+/XI7HZcwjtf+LG/D0/JwiqJL87GSTSTQcePiTekXOP0O8ZN5LrjmSE1MG7ZFHJVBrBeMHEOThTMd2CogZeOIbbBQAOGiRebtp0eqx9fgW3F5iZH9CQZ/ahodE0Hkhp/Cnpb3gmo0szjwhx0+kbHshx7QnCtfa40LkOQ9Yjr8kmN5jK4lz33KpNFhIojW8AUSglLTlo3ZGIvTPQalqui4zGDB4gG0/aLi8YsNxNefjBU0BEKgz4PvF9Kfif0mTmGtQTiAxFhJbL5ZWH5Jbc5woyF3niwm63KRZ7ArIrWE6o8fZYXa8LcSt4cLceaCKpxQUomhz7lbq9sfiHRqNDv1bS5m5qmFcDP4yUzE7Xi/fRpeeCv/aCvTKgvGJ1odLlMn6BoAewzkutPcWz6azrBd/FMVfE0u0caAD6QrIU2PSEqsz8BRxjw5P90AhbZHmtXNiaxnxCcg/I+pRHlZeNAUTDLyV0HvCWzdexLuld+OjNteAFnoGMW/gscmZsmphL/oZtul77VaHX03XloYZdWhEuL+C6Qb7M2ypXGpURocyiABp79r0TMI5H+VDzxB54//hKjxwU7+59aPyF/LeNja8T5zs++ORw1Aehp8Ne4+mgkbU2IljXBw2rFWvioL7rlOBYSDSx55kN7HVm9jozNlZsFVdEoE8qmEMoh6VVaOsqpe2hoBWADK27PeQreGAh41y54l3CpRlISddP34ziPTEbmk6jrGNl7XdMzOEKkaEsnfy+6PlOW298YHyj4B018R16wmdnfDJymH7YcRD66nP5bxs/vMR3u51m3lVn//NJxwMH8kfNrOvWOyJskZYLaU1fygVhNZZauDAenbHUuTGhc4Pmy8t6x3juNq6VDGslQz2GQhEpYUs/bLS+udN6+4K4cWAM3vm9SPBAgHv5nmGfSL0dGMOwzTLKWaEZG9qhMf2ohrOrIqIBD+6QuKvpmUPevz/wA/AXD496/Xjgh99JGSXaRrZKigggAcHP6kgKKQmCK54cR16sPqC8Z/Pzan/UPS/NHRugAxvgyW9zGBXoV13Rms3KQJkJP/DOu4nHbECpDeV/t5y1Rbl/79DpC8afCNCeDdaZciRBTO+Pif1xaoehD8i951fdR17SB3BnXt4G/6dKpkWMAvkROAj+HnumdBBAqaBLob8H1ui2ZZN8u+7l/6RzPXRMnqKCT/QTV9A2UNglXwY6Ao+5z0BTJqgNh0bYWrGxUrYMMR6065dCbVLSb5oZWlRWdQlt1cwfKDGgZKJjx0aqU08ylSwSwnAZH2qVoEqERezTgFk7/HXgsPfIAnBkk33g8OGRD9j9/sTGZ+IXPbSFrwBuSbS9MCMO96MD0lHG+s1NP7GuLLgWR/pcjsRuYgJv9wf93Cef6Qf9oH84bLW/4Gf6DBNxrQtjJFVFhLa0f4Ffet7hF7Df4oD5CC4yiYNjUZQl5Tbi+QCfsXOWP7IiovUVYlmIWbY2uHwLxAUeSeht3WlXYRcld4g/9KflAcnYUiSXEQGhlnHYaZnNVvQdseeMP0+AywVmFmQA2gqYfmQz6o+Fs/OUMfaRedgW1GjRnYhzUwhxlpuRSmRzN7TzegHznrF9FmrjH7XNaZ9JLqS6EuCCsWpXRchVlhGWh1rYUxtMrV/IqE0Py0t0WMqAT6hkSkYIOpHl5EYFMEUTsT1h/4Hk25Nj3kDvyTPjmn8gGqEZXdYq6+IcaoAiZ/CmPTDmCI8zvjLOvjzRPsHbY+0exKNLYGOqlEQ3oY3kR6J0pnGhiJAv2Dd5EzJGfD/C2/IxVAuFKKmhl307QmO5R9Yx6zLCwKzs076khi6b7ARpv3qMeXvM6HwwwMs+jizM0Z7DmpXubjcc4mz42Fq1g7suhCNn8vjcfnx5ZKK+fjjo/vGkB9a1/amSQ9Bgj19y2eZ4ryAnQkGH2tM1VLE5si4rnPQLvAQnYvPXVjfaZacwjwxFhBCqio4zL6/KpiNjFksfB0ghr4F3m46ProJvA/pcADsCPjKfSAmgV1JIAOY2+fbHG5ibnMrL0bJmXtLVcx79KtRXOqpqV4QiQoL3AtR1uRDQdIZX9XjarectktY2Mzt+acBPQDwBFSMoCiKKsvQqXa+uG7C3A59qFzJmdCVxlJH09xo4YF+vt9rywvbfKH7n3ff1/gdf0Ydf+ap8UPxVDom/8pWPwL2v5y+eabNdqzSfY22dYDXieuarQr6d+xMxGNmUjeT3ibwbpyrSTYLAeq1WbBDY7BQ2chWb20aHDcwPxtT/d4us7/+WDu3fIttrggcC7AGZFilK4tVfPp79TvOB5tBhe2STM9WiUZ3mIK/KSh0bko6P8iydfI344Mh7Ys9m4eRNpzefwIkfI07TgfV3gQMb0JM3r+STNAv18VvI8g0RqYi4gBQSehIobGqKuAQD+ss3JKZsXa5fIKC3n37/5oW++/i57tjcucuMI0LZ/C435SsiFBFNp2h9lzo4cdlf8yXmzrMmEzyDZIhMZRYVXggd/hv6jkOYjrncc0A8cEC8Ym6v9eJuq+fPgLvLXN/i05LMS+Y58Tmhp9+7R8oTcT+Rz157maoK9Col1PWBnBArLK6ZgYr5M1Bbfcb2SgsCZRuT0BvQL10m+Gy4vsW+sAYVdejRG1i/nANdBz3tgId5nllnfVByZt2b7VxkRKAL9BGBDVXHyz5rssJKffriD/Tjr//n8vXuFz+vu0//hCb8WFlr7VNUdZes68ya4xz3O/DIOn/CH2d8MEI7TZUDmKoJmhHZM+Dx4koGF3RMfFOyNLtKKcoscjsyFfRD+qXb+UAmYoXwm5gTCwx9kf1i+/+Z+J7+tfv/uTRt9Hvrv6v/4sW/q8fhR7J/TGMwXUQ03c7MUfsKlZAdstyC7GJdul6roWedGChXGvoV/W9iPzrW2GX7TmPVoe2VJx3sd3x+wgdUhQsEGfsxeSY1/ZWYFrrYUOkHIGq+dhd91qMridzUiti6HqGmZ4/v+guuoK/1Tkru1o871dHokEPRcC6FBjMKVWLqcrYNxG0iZq4bj3hZsbnRTug7gZpxERBSZiojFRHgLzdt4bNwH4KyFLV2mC4bUcCpHZ6GlIwtGeoKwIuzkYfgKfqWMrRc17KSfBUfzReYmh3OCujg1+igse5eTzBCFZqRNe9Mfo4NZtZVLIMHo9ptDrgD7fQk/6pbKakG6Foy0Q2gLJkN39EfYcuqJnxocE6d8emMbOuwAE90S/gMvJw3q04rw9C13DVeXBM0Z/LmxMHwGX5VoUSGkGGVDRHRZBeC28bh3oIfE+j7oq4BNO4HZxpDSfrAlVIaz4iQr5kcOJOoR94LunBcgAAAEABJREFUh+NRBz6qrXtBbuPVoSOQ6G75J/w5UakMTqX6rmiNLdvV0NbQDd9cK3ToLRsRSR4FMvhC5yyyKviTWbBhYG6t1PGunufkI37WcT9RTjqzLvnVk5EaOuTz/uozVdChQaGOHaVPdYYu1ePXAX/CWrhQJ+ak9673j2e9ejjr9T1AuWMvNjLv6yxiJrl+ZL4e+f49HCbsBw6VtXFG5UXfAf4D/FfIWq/QqS/kLjqgD+bo7StoRIS4tTwkhVp+VS2l21Rb0ejcgKICIgdarkNc7edL212NjAfseL65IWEYo10BbZ4RX6Zyl/k2PvCGrN3Gt4of4N2maIq6fkG39puxoYgLKEzyFix68IS8cXqLAlrGvUVMFUqC4ZxbhIDiNlm0keGWZISWy1ytm6eYc/EKbhvc9yVQoMsytj0bL/NtrS893BURSkNKFFool2drkIvRABylMhRhMP2l1FsXCmMlOlRmQ22ln0yICxFjFNQNFNwMgY4K95fj5h41al0vjOV+Qw+bhcoEtdFiSiuDZxh9hXqtqPUsfUFdlysoDRS+r/QuAW5yb4lcq6PFUv4kzha7x3jqVLnbWLMVEsPQ/Bg0F4iglOjR08Xop/rC7U3T1O183sxBu02BqwMeoQTv/hBX2/cIvLgaBn2qZubdklOsASSU/f+2fyF+64ahWxc95fIKgqfrLk1jgNy8LGN+4m0kC5Kzo31bnFmXTnxL7nXYP2j38EqP98vB8eNrly+1u38lHyr7oHQcT0io6rte2+1WN4D3RcG8mtjHn447+RD1SDnSnlmPK7LtO3FZH9t4bYNqVeMagKiOK4QVnjNQXQcvJOsnLqy5YK61a3lBXwvQC19sR5+K3xvfxpvOt+iShb3rBq3WN+r4pinYmqWnvdX22TPdvnhXN89e6PbuObiVKjbuH++bn3b3L7XHX8f9vcbjXjP+aos/cojQIsXiDLRA6wotfOCut22f/J3Hd9PEIf00n8mXCfoZD+E2eGDGUr8OogTNUyro3GPDBj07SnUrTdg28a7DC84AeDVSPFtV4GTo8HlHbhQoEtwMicdUFPSBcWV8ZQTot+5KHcAY57wZ278TvjmxH9rzrt/x/fnI92COBODIBh5TVHjh9UOvKKk5MAqBySLX8TIOBI28YfccEL/enfT5/V6fvNrri8ejfHi8ZzNxtsAovLx7knGld59tWtlj/FyDX6B5wZ4BXsR306y/WI7ifa2/NqbO6OENyY6Dp3v473kxQyaJcRA9ckD8ejfqC/+7vcj+/OHIAQuHnmzA982oUXs2UBN8Sgl12GKjD+D8sWJ8BniA97l6aLarouc3g969W7Xy2abnY7CjrygCB2i5WpUmN3gB8QTiqgSpYrvwl185ldLtNzDR5dDRAx23FJJg7PrMw5tAg+sLzGxoZs0Ef278J8hD3TBoza8mGw4xNusNm7ANtq7oK5rZUB3PRbtjancQB+wzgF/wz5GN5Rl4xL/+n1S8xI9HNlxVRcmkKmzo+tKpZCr4g0rkTQVQU1IhJ4ae/uZXyRveEzE/ESTXz2x+P3j1Wu++fq2/R4L/Ru2QfdYJ2TObx5nkmzyByLXRAN6b82e7R/2pz36sL7LoN7BrB58JeuGbvuvl3CulKNHrhKzH3VkPHK6N5ESPLj4QWa0KOVe08mZt6PDJQJ04YlOBJjLwJTrP0jhXncgRl5WcTOSUkiyihY3pMiaRlRnyxTTSXGsbZ5kjuk3o6PJMeSL/DvjxiC/ObCjP6DXh55G5ckbfA/g9/Xv8foTWuCYb5uYNa3yMn8mZCOKbia9DSX4axDXC7wSfE/wcQ+sDWt2VFlWD8R1jhq5ge5HtVooL3gjCbE08UL9tkhsv83NcrASUiXxuZeMHAp6M5inhOmESfrAf8SGNHfY8YNdrNtev9mfWgpPuKQ+eu/Rb7xEfNZ2RLcEYsLiZ9oT8E7R7NuBNH+PQdWTsEUXP+JJQyVdBqZL2TTb9rFTFLy4jQkk/hQSi1lkL70lH+B+Ji+NjvnTLdNbEdCO0Xne8dnhueJ0xnNHNPh361Ia8an9bk7Ig4YxuR9YVr1WPthcf2MaqwO+9VuuVbm62evbsVu++80zvPL/R7bbng95S0YkPLv9nm5+/3OlH/h9WfrbTJy8P+vz1Cf/RzxljsGYqew4QCvmarI8hXIldVRU/2QZhjO18xkfcP88vyL8Tvf5u2bQxyqJskCopNJs1caB84OV45JfViR9nAso1B1XPt0Xv+98y5dDY+RORiuyU6JCUEUWSdRdXKCKQfIGqlhuo1PSqBGz2msWXXGW+zwbqdDL2zc0weNCmUhVSWCZy0DkyaZu/1MbBs5VtRDVSEQFQ5Y5Y6hQNF0EbHhEhIzxCtLPr1HEA3AMr1s4B6Fhjkr5KUs7ImVmbRL3D9g3r2M3NM93dvaMXL97TBx98VR9/7Zv6xre+q29/53v67ne/p29+85v68IP3dXe75QeCgTWkqMOnwYH8zCZhZONl3gXZpevbWnLkBbznh7UdPxb4B4PD4cx6OtEnxq/YzDzTs+cvtObQOKNqZsMxcth4Jma/1T1T8uPazR/8hvb88ns+nVAXC8nj2sD1qpDkd9yK/N2uO9bHVEkJE3VmfvF7oY5jJ3UbbW6RtX2mflgpIjWxJhzPJ9bvvfbkzHE66lRPjDuwnu91OO14vzyQqw/8OLlnw3pSZUzgt4LPewR1+LRzWQpyU/kT83NGV8NlCqMtGnNTWe5KAVR4GvRUSvvs9Du37+pPffEDbZALpcTYiFAC3DIkOMstJdTxHuj7QvzRh3qim7hm4m2/jvywMTdlmlCLI9tCkaksHXEZ5L+1/Yz9wjt3a73/fKMP3tkCt+3fKH7v+a3eeXYj/83eLfPf/Ecm7BkYWUv8TvAaKnQpXVFBhzcQKuCDrxT7ZESnyfMGH1XgTP1APA7EerS9IfSKBjYUjTUR06uciSB7nLAA9RvvDnt7ZHZNjpizVXv2VC9fHfQZa9B92w+MmvFz1xd++FipUHodvOcHrR2HNGfWpRpdy5Pf//Y/1O6jfyBfX/njX1R//64mdI1Uk3e1bUaHM7l78I/UwA44sHaOrMkVWQaWU/SfNbOIgDJLJXo6XkNXyONUV4qcUz2x6Luu1SMkvQUeO6OD/We/2w8TSEMbjw/+9OnP6ntf/AX5+o27/6f+qxf/kXKYNaw6rVY9c67XdjMQ65WGvpcQMsMjSaahLxoGAD+WTHntWK9WfHzdANsGm81GzpkjsdrtmCvsl8/klfe33qc+slY/ej/A+/zI+83+XfScNWH/CBBKOaYR4ooWq5GYms+RIBx57444bQZn/fo+m97D0OErySNwl9a0b7HFZcGfwVrivtq4z9BVeX0xRMPRA8+ZnJ2QM6LrGTvO2OD150Tb+Jl89gRx7AzWw6X5ZxF+KfgOXfpOJVMRAVDSmcQvS6/SDSoukwH0C/nWIVg3rY//nXFCr56DYq9h6yHlcqAcsLcDv/RLK3ArbO2JT8lUSjIvkQuEzg1FAW8f0BkSBwPY6n78eCYfD8yFHe/yPXDA3iO45mOCMROTCuAaqylSQaWoAeIEa2FWs7tDqZJFEakC0YBOG9ZfH5YOfacO4hlGR/YMB2AiN8zPYH0n5rdtt0232559w9DycbMaGn+FNBKf3f7IAeeedfgk53ciN0unLEWZiYGhZrsfjOFWwWfO8e120GpV4BfyychMXjDz+RGxQpP0ub9v+os98pF8e+Bd9fLVo169ftTLhx3fXgf2kSPqhAbiuGbNu9lumAMbef/TDyvmCnyGXuv10OaT/7mcZ3cbPb/d6MXNSnfosWHeDZ5P6JDsG8RHeuCDkJQl0bFrfAoypim05xvQB8Zn9oyQSuAKP4B20amvqYK+HVoVHNqRJ4XcKPBP6v2qw7Ye/XoFPhqJg+fja74nPmf/9Rnw+esj35gnPbKnZdnCPYX3W2WtnPnuGLVD/mE/c2hdOVQwSNbBcbUtW2K9ZR/l0jk7WG5JdejDrRR2AWHgEeixAA1wqO5ng2UNCHQFAoBBBGW0NGzx9bybVdufNog+biWMMlJ5oafpG7pGxSNovwGnyQLwolLbqlORAUDtGzTtN7LdsPwr0zfcqIWEaEUGZciX7TH9FS6c6Go9rTRl8OCWeHDLdG1Mm4PoY/KnzoVieTZSMa1FaHmniLkyy++CE2vWmTXXc8dx91pr8Nru+QNrzIA3LFgcJJSIgKtBXE0mJSgBESFC14CmVZR1dIWu5vdSQl1fGhRyoOCLBAIQV8CoxYnSdRTwcPhQ4GzrdgWaUAlolK7oellr01l+teEmRl+WUjOCjIad4mJpiWkiWVH5okMG1+FvvJtfAhrcpmgAA6YsroJeBvG8wIXO/bpcF5WQYm0NqEafSd9A0H/BXwa4T284U0MW+kUkPsZ7rf4G95O0Hm9WjTGPJtnIGUpK6/gG4CMx59XsymZjKMSFHAHcFOjJ2JmkmfC3ywYIAnWJn8cA3FDzZADym3ULE8FIEtzddglE0KYU18R62PKV3K2OHzjRH4ntBdvJI5rIm+S/Nbt7fKX715/q5Rc/0hef/rFeffZDvf7ix3q4/HMLdZpUStFms9bd3R3fGXfsF0LziT387l7Hx5favf5cR+rj+dj4Nn0tV9arMq9mvkdm+myPO2qrWz/nnmFG7xm/uF7xCRSSFb2C3r4WPuYuBX/05YtujzefluP0gsKTxtLwvSCaqiWL/F23vX3Ge2MtkSeooJu7Z/rw42/oa9/6E/raN7+jj77+bb37/ld4F6z5Lj5yUH6vx9ef6dXnP9KBQ+ORA2Ox78ZYBUH1t40oZ6DpcinFFcHDmrsCuH/im+3Et9MZP04cGs/wqrzXKnG0Pm+pjC0eD8CH4VQk/zMU22fv6O7dj9Rtnumkokf2JCdi6Jx7mwfD1IFYw3vQxHtwVIc8AqMJhlPyTQfUKKqREriq5i41u2h4DojSYH5XsL4TMr2ffdzvlRNCjhhk92cp6njBJ8znK0MWvZ5FL0jOkc3Nno/b15xGfv6w1yf3O33Bx8RrcHs2FeQ1o5JA9Wx01nrn+ZZyxYLZ4esQ+xw2GbN8WPyv50m/Gb1+Ze7EGbKcXCc2qTs2bj58OvBBQc6hf+rMpu2RzdUrv9jvT/qEj5zP7w96zUt9z0tg7w04zjxQd1J1JdUDE0E9GO+NLswwS4kdPQ4bsOuGDcQ7fAC+e7vSC+CWDcx21bdNaujL17XtsgE8uCG6eBlNRdBAcH8ZV8E/wVNvMMJQ8Y00o98VKjGpTDp6YDlrpj6DI974dmDCby+wYTO2Qd9eQUJNHBifxtTuVPRwCKDy0X/WnkOzE84/weORwwr/z/Je4b+DHc8EK97Idh1xKirkgDAMUqEg8hdbCv7yy8/9mKMT8T7h7zN88zzqe69faQXvX93c6cfE7nF/knPljP9nTxQS2JNm4mPYB8WVD+Cvc3j1869f6tdXW/0wUlPMcxYAABAASURBVCf4nOmfiTcqqOMjoLNeWZT0j3xgPbChvycPnIulL1oTwxXlio2hS7fXxHDApt6btS4xJ9j+6Omw0/k0IUNckamuFPXIGRjT5NFOFOC2C5oPZnLJMsdx1hk9WokPjth3YGd5si+YWKYxf29KTvjG/Y98gOyhOzb7Jk2OtbhC8K/Et1JKCaoroS4XIIWb7KnJnHTGr5ZLU8GfAkFCaz2DGU+zfVTZDx0N4x2961y2yWeCd8KWEzacYHSinMGZFherlYEib910o2MItZsPMVsHxu3Iq3s27vcc4r/iR54vHk6XH49G6Gad8Yd9MOIH+8+6WIBLt+2nI37bM7ePMB1RkFv+uLatHm86q5MoVjLU45+kjmPQx5yk4E8CRhtfUXS0bPx1gr9lHKmbv0eYVlwVr8+saSdybo8dXnt2rGUPgGUnNCs+sjZ8XN34Q2Aosr9HePoDc8/hxyOwJ7a2ZUaHJI/W67Vubm/04tmt3nvnTi+e37SPo1UHQ+aCDwxf+0evVzt9wmHxDz6l/OLQDoxf80FymkPKHujI2w5/JGtniCmkGQdVAhLo3lN+nYOu7/LC/8/rRr9Xe53JohqpyE5ZOpVMIMBOmnh5HdgMnPgFdeZl5g80zNJzPnA+eDbojh/Mhq6IwcosytIr4BGRSAuJDRSdkqiLJjADqNFiMbNozPi+YmPlkHg28OKsbpsIWt+Owdsg+DdAZyG31eMqgyjBtzZgFLd73B3osZTSUoIJ6hlKEIHtlw65nl2vwoesX8bDyh+2G3U9NkZiTMW3+Ah/VuZHj+0bfsC6uXmuO17cz1+8rw8+/Fhf48D4m9/kwPjbPjD+ExwYf0sffviBlgPjnvW5U+ngR+QmbD/jcziDK0pyY4b3kUOYPR/8Ow6NH/kQP7BunlgbZnzUo98tv4Q/e/6CtX2tlDSTnyNfxycOjO95af/S6iN95Ye/rfLZ9/m+Psn6mu/cfN8iItygwlwZyNntqtPAWpggKzSe8yyj2o/EuttofYOsmzt1yA6IJnQ8IOtxv+PdcdCJA+OxHnScgXGnw/lRu+OjHsilPTRndLNsqSoZX0oiO1nHikqkMlMRCJcvvEE+2FbLcYk4QSBpoanwIcyw48kt/FIBNUIjpNfdSn9IbL7LJi8YZ0hkcCuCVsCNMjOa/K6k+r406KhnphCgiUl15geciTW8ohdIiwOYYc73LHLchqHXloOP5zcrfghf6/0XG334zg0Hxjd6/51bvfvilv3OjZ7fbbXdrFQyWf9m1uyRcmrroe2Kgj/6omJgrnXkSmGNITUUCQV5fibeE7rMfu9rYvyoA3uYPTp6bawREnYZgnKWeKdUnVnPJ9azmbWvwkf4sZFC0yG3R16hxEHNlXvWuXZg/Nmj7tkPHHlPeVjXF3JiUDd0jedrDpP37LXO51CNnhxf8YPYRr/3p39ZuvsjpEvf+vG/qphSpJw6Hl1XZKiq/DAxacc6uTscKY/NlhN+d+wrMbWuM6XtcHQjQh06D/BY9V3jk1lUSpFtcBxLl5gfTfbysKRKPGe1dyQ+GPHFRN6Y95r8/5de/3l98OrPambv+Svv/BX94xe/hC1FK+y1nBVzZbPq5Tjf3gxyOyKabyNCvfcYq6IO+pIp67FerXSz3eqGHwi3wIZDs4zExhOHTnt+sDwS+0l+nxyY4w/sVb3x351mHXmPnFjPz4DnwsjcnICRINgPGKgaIlZVtuUEvcd4v+FYV2zDTepKomsHpIoRjMc9Wq063bCntR2lhEJwZZ8ARxkiZgVtTGul6K/k3eTY8M4eycPlnzg460xunNH/jA4TNEwQyGcJfWfWOjHW/HFL02cYevzVqxDDCGTjk8hOWcABnaGjzYCIQB/J4w3twBhUj84r5saqD/nwbbVKDRg2FEr6+qJFFjLano+yA28e1s/+qegl+Cf4wth03ThcUa07c+yMXQf2q4/sYXbk+YG9wIn4jOwZZvLSfChkEFeklMjOUoX6cr1Dpx7+pSsK6qEkFoX86ls+OQYDOVjoQ6yOzOcj+56JOZsKZeBB4jaRt+a5XhXdkYO3m0FbYL0a1MMb0pZLO89d9hA75hVD8EORZWfpFFnEQ75IEQqMTck5sF518FtpoCzkc2DDTB445yb8kui3Wff4u1dJ3vsMPeGfh8cj+5MHvbp/1Gu++x74BjyzZ4O5Buao9bsh97cb3ifMiX4YNAAr9F7T3m5Wekb/i5uNfGBsuNuutGGNGZDZk4e86MQmRSKfgmeWoq53Hq3RpdfM+rN/nPi4H3UiRtMJ5aZQ4U+f6EtZmDCGDt2L49GnCna63g+Fd2oHDAr6vJbuiIG/Kz97fdBnHBh/9nRgPIutAB/UiUpVB/Like+O3W6kPiF/Bmqj0RwakLddp27WRVvgBh/atr4UdA8V8i8jFGEQ5QLGZcbSoKjEQL6oqwGPTOlCEy7pwHKn+EJNY4mz6AGajGBIKuIKIXGLC3KeUgQIg3xRp3CuV/KwwrCBJTCA5pM81yFtbXe77nLhQOtSCWQnEOhsMQs/QWor34AxjPryzYBQPOE81nPR4Lo74tK/lLGwsa50et1vaymTdmR9HXkXnIET3y1eO91nXg085gIMXW7YmT1qSO2hp8vNJSSBj2PpZvziELXLNhfyuiPPXBqStvEBhXmEQkSHJ7U2HhNwru3zXJzxVHtHuk++oKOIBsuT6uXGn9jqsQuA9jggvODAF+7tpkdCAaYKpbgg4jZHQoVOauApaWh2zSaDiBu1FDQDBkEtqItyAZ7QBKDLda1aBVRkeJVtM36BALeo1to8mg2Mr/CtlL6DuoCIVC4BUFAaqMj9oSePql3oaOaW7XKByryWWPbU9KxqV/C8jmYrpmRet34406WIaMCjsWm5g0Ez/l2gggcu/NoYPxoYaXAjeBiQFmWpw9t8pVBEyFclXycWodnvY2QYFwol/bY/k1bgN97HRw44Hx++0OuXn7ZDz88//YG++OwHuv/iEw5CP9dp/6h5Pqtk0Xqz1t3zZ7q7u9VQCuvqQSfOYg4Pr7S///KBcSVSEQgRcnDijCzbWq0P5oAiPaCiPb/VV1lDTDfjH4YKtYGFj37iumKv5VM3/FudsiKogT1Mu+HffhgHTfL+G/i22948UzesoeAdhvDt3XMOjL+pr33ne/r4G99tB8bvcGDsb/WZ888j38QPHKzff/5jfPBSI9/UAi98H9gS8BaldbBNLg0I4EZz+8gFrYqOI+NO5z37/4P87Wbfz+w12nyGZkanRWUG0X5zhyJCPbpvnr3Qs/e+qm57JyLHgfFJR97FM7722DaGimdPh8yBWA3o2LEhKHx7C51neI2Z8t8yngNf0K6KNrQ9oFlsA1vFfKgApbjos6wJvY+c193zrZekgUpJwUdqfBiQAhcKElJcE4nrg4qZ4KOPvOA+smF5zSbink3WPR+9PtA9sflhkBIFk7EZQR0IkeQL/LNl1v+wnPX/4qD4/zMXWWbwMFDYRhJbTYb5ndi4Htmktjp6+G8eHsG1tks2dd50j7wUzsARHQ4c4Pgg+Wx9YRqJQZQVB9heqkI1lQzZ9qErWgEbNhQu+5L0h6TgT5XHOAlc0iA0F9yFn1tLn2uGhcpPQ/jxBEu/dWkAvpWgXZqPZZm120u9qiXahcb4icl5InlOfOye2HyegVaysT+xCTryYbLjVOD+cdTDw1kPj7P2/DJeOVReD51uWTRu2NRsVz22d+rwhROvEuAK74mkQ1yLX+mKgn5U1YxP/bId6fdm9z0OP36exej7q7X+/rPnmqErgDfQ9m0bB6NqT1ZbJ22ZTH+WA+YN+v/q+kaPlz7zz1i85Xw7sSE9E88JmRWHmFffdUymTh06FWgzQ1kukIITMkwLm8xUQhOBZcj2JgJWMlQoISPf6lvAeMaVDJVMINp4+YIYSmjhT7s+AVgaPFvftRcU7do+NifydiI3KWjrIn/pG0GeyeMR8BihK7dQQyRak4L2rTTCedBiQJxcVoyxb1x6TDK4ZBLPVM/LoJTEBkbC/DrW41rduOt47IOq6exqFfpRGedZYyur/PvCCXrPMf872Tvis/NGmnzbH2cOBmY+lMkz5t+O/Dvw0XUifidsPDGHj56rtB3TET623f2ez+ZpmjN01i8zsCFUiG2hXrDL9i0+0ZsLPrbFsbUPbENEqGSq8LHp8cn4IDfcZ1+Z1rJ9sHBqOkkn24meI+VEaVkeu+pK06NjPGx1vRArQsY6hROV6kqv9mG0XmnDgfGaeeXx1fzOZ3l+Gnw4uGPtfGRu7vDb4qPKi2DicO4C/Gh28DzGFxNCqoURg/qW8b2kPzUf1bOz+eXhRvu+UymJHtlyZ2IOn5DbgDl6BkYW/WUDMsOpKiIa/cBH1XooGuyvEC8M+tG7Mk8rfCq5Vt12iR4kiaRY/sAjgnomKANehqYCjc6lLhd0ciAiQCxZ7djN5g3MlkXpsT8NDGlaL164sg1rAb8Iai3OlAEtbZ6KoNFkpiKL0lCKoiT1NIkqcmfWM8E0IlhbOg2sZxte1Hd3L/TixXt6970PgQ+A9/Xuu+/qGRuum9stm6+VhqFnTDZZFR9N+M22LFA1Ez9YN1mJn7yGlZK0K/uRUWfWQX98e72DVCWL+mHQwIf2arOlvoI2oDvLcXwgJ/7mzTf0jc9/TxXdLZMKjofMN8KQqkrJQwrBM9STxAMfz/7ANxTaI7n+wOG1D6735OURXUZiEKjX9UWeQ1nMGo7gz8g+8q5xfu7JqQM5dSbPpovNFfvVwGPEFQ0ilpIQLh3WjZ6l0SqSaQwyrb581TdN95rsU35o9Ib+Z19/+qbTYyGI8AP007hQxAXIk1JCSRkG8OKq6DQTAL9vvAYY3AbdxhZiNuCT1dAx13vmec+cSXxbFWzWAuN8AGc+I/lkP9mfZ/sUv4XU6Der0sqC7ER2K5/0kWAmr1GLr0fWhgXctj6RkDBOQBUeRMFFZ7dC1rNj3cpMayQp5LpxqsFmeNaOH/l8IGb/ddBZD9hoIh/OrN8n1p+j84HSsd5RPrZDtaMO4L1WG37tW/+pohy1Pr/Qn3j552XbZ/LE65bfaTP+tN1ZpAyhSQWkQqOUlHUy9Pi1cxsol75CfpomS1FEACke8KGuy2WlAe4m2/2GoJshcrnOtf47P/g3Ndx/W7vVj/Q3P/zf6Q9u/wE6SB1ElttkUo82gkjOqYjCnHGMe5XEl/huBiJSpevUFQA/W39D39MGElrEN31cb3SlV5aiSsfM/BjJjwPz6Ox5Y+WRXS8gBfGXvH813fJ+nHTiAPdELp15L9i3nqcT8TK0NnuMGV4RAQdzsbQqq9ORX/Zx3xWthqK+T/THjpScswwRVkvWEB5eD+cLb/Nf8mte1rIZMm7INGPLTLzl/IdXIicMCM1I2X4DzFWhs55nbD9hd8tnM4GXaRzvgZh7fm28N930urkZ+LBd6dmzlW63PXOu04oDuQ0/cm7d3hSxjoegAAAQAElEQVR1HZrDh9ti3sqPKuejbJOW50ydMyP86z5wMyV9aiN5hpYLZpW+q+0zdVDY6zEADW64UfcIxoVtJnfTUEIZ2G88VM2/1MVlXmeUOBPLE+vCskZMMh4XqjC+M2CXY7VdDdqueq3IrS4LHCT70T+0e4//yKGx9xRH9mNjy4HQjHKET0vcKvN6oj5rJgY4hbtSr+DJEW5URG7K77LNZiXDaj2o64sypZk4e05PjK8Q+1C/K8E6VloeBVrN2AJjxnTarFfqeS9mpHwlDiiA7eop+wwVcTU9R3SbVMmJmfeZc2+inPBP8xHrESmjxPYNPNf9gNxOfQkNzKk1ftn0RRvy2vnTl1ShLwEhq8r+CAUyuy4Zm2DUfHiE94n5dGYfeGZvOhGXCR+imRLDu67g9571voM/cvseuUVdFvDdgkOnLCk2TnimyldlPlR8hoeb75Z6bXKDp8F0b6C2arSn6wY3KPGRazJ3mgxXmBDglvwwCAr6q+mvJWPA0iPI4kuwYJZej6no6/gZqnnocoUUEQ2oLRzhr3/aFQsy4lJx80JrzALRePFUgxClgYqkiFiAeEVc6q2kT2+uC9uGcP0KTFWbgN+1AIi5gcATGdavt0wF2Vj8/38gH6W4F31MbNTT4GgYXQo3pIVAb1+tvyFC0crl0dx9McDFUydE1WAyiLixAalUKpEwLdUFZxpwLuKnSmMB64RfG3/4LmXI6KD7n3pbiDtcNmE0qDd6Soty/Qr0/tRtsivSLFx/Gyd5tLjeLuOCDQkFGz1VXa7Q238uyC8V8dR6UzOKlpldwHsgYw326VLiY1cMkCPKNQk9dLlsxxPoShSs+yGThbSUruh6XRuL8OpEvHa5ZM0J1pbITkHdqKtOEYy9QEQqIhooRfmGX2XtbGspi+bEmmqYOfRznJLYZxR1be/SqWPt6llPO9ZP58zUDqjPmudRlTmz2Gfe+IOitWFEVW8ut4CLPpGJPkVZDAlZMJjbg2n5htoIVXDcRi3QOlrXm3YjcMcC1vOp0yg3sCuQF9gWggJ84sN+WMnfUMN6o55vuhXfDMPmRustQDmswENT8Hnl3XY+HXgnniR8aLYN4GUVFnADLAVuQH/qrrgAllhdO0Fc+oLqFaiioZ8LXKhbAxcqEp9ZH3WaVNgHirOVke+AM/WZNc0j1GS3Go9AuYIslyKnZmLHMqcaoTmylaIuWQs9XQyV4a3HU5/JGSqXlWEzRGgmXoCdEodbUMVRJii8WLMEJLUdiozsPipKmNvIi9UfEQ8cFr/msPg15QMfEyfwM4wtwUrMGCEAdTUwK3+Bw+I/m2f9H+eN/kidbJD5pUId8ktQs3CQE7JObEAOHDy5PMPbcmde5jN9k4OLTj5Atm4+zOJdj1Nn+W8IPvJRM0IbBZ5ZJPguyVmbTeKyqkmZVAZsXbM5WPepPhPyUOhy2RgAUzCH8a1OSTfV9mzllwY0NA9uZEc8dT7Jp+enbvNZwPwBhLY2j2Y3No8sAic+Ng6HAx9+Ow6C99ofDzodTzryEe+DoSMfeP41/P5+1OuHiQPjEdpZqaK7m7Xee7Hll/61bteD1iwWHfaLRaUSf2/YZkpSUonvChNReMP+m/F7iwOx+ZhfYb512OtXbp/rh8Ma2lRXko+RotWq09CXhqvhDAhFhO6I3Z+9f63f7db6zRi0nyRYyldAVxgvAjJi54GN8Ak7zmzoZsaVTK3WvbbbFTI6hXUOCbRaNeCFv7zZhFwRoSxFVDSBMA+6JTmvRSwlXfATSkzIBKOSqZ5xJbPxTegF2H5xwRYVQxEhHr4lua52VT8RZHrPAVhbDFDf6EHyE12NdJ7xpeVbP0w3J3JE6De3usVYh6a1+aIzoZJ9ZJ0nt8FbrGkLTPouNXRF3lAnbetyYara6OHfEJRNYalNSOr1suCY94hujvfIGKYgH63Sgcm25+PEB54PHHr64PhAjM5MwANEu8PEHDzJ/Qc24idwPhA+QmO6E3T+GD7jb8MRfte+I/Iqtlhn29AT2A7ABBRERfrc3xo87F/rueQsyoN74wNeiF0hliHcoYggBuKFwJrG2nBEtzO62b6Jtv1IOJpXLH8oiQ89NhTwFbJdxtLCXbXFT5m8jHr5b9dsNhs+lgbmVKeEfjwdddzvddgflnnKOtk+8vDb8cR4aJgCvAikEy/4Ax8we+bxI4d4B34MOjPX0VjtCp7Y8A4a/mv8evn9btBvrG4088JbDUUDa1fHR6YPACZ4HZk7R3gcWSdcnvkAmzHQ/muscGri245c7/FToR1Y5XVA/EI5I3vmkMJlJeEqeSHAXm7jeWSkwoAPgvESSHGZiCKCdoOUwhCKS4npmsmrmbXGUCkNc9NxxkpmCHxm6alOU5WB9ICjIwTb+DJEyCN4SK4DgUxDome6LdNAhayZnJux0wxLFvX4dbXess7c6e4ZB8bvvK/3+DX63Xff1zsv3uHw4jl9G/V9p4K/s4QiA1kVe2aNHKB63szY1nRF3wk5FCr4elgNfJh3rCGWP2pC9okxR2I/MidsYyEeAz88bG5utCKnIgt8R52hm4jtj8pan6+e6du///cU9puZY0C9wluyZ2QH6vVMAn9wb9YdOdproG1+/s+Mv3j1yDuCHCUvTV/Q02vtYmNRBJmBYp4vJ+bMkVw6QHtiTo/OE/KlWo9WogX6cDubJIX8DhA81C4YUaKSGvhB+3q7aVjaC60EzwUhswktPH/37l195fAAPJIXC4H7TONW0wFfzFQcC+OSzswgFqmSqSypiJCvmfyeiYHjN+LniXplvOUntB1x6fuioe8alKQHm6fxpKn5YaaciNOkZf6NOhHXM35CY63w+XbVaQWPDh24BVuVIqXzCEiYzuhrP/tQyHlhP9v3xqOswgPlq8r6zeg4tziHuq5TD2QWVXZ6hohUVwrKBvuESY/36Mv614Pb8E7tu6KQmu4n4rp7OGrP3u7AWnQi1nvexQ+PB72+37c82bGOOf5/rB/qb734K4yUPjh8T9/a/bfhUWX/nRln3TKiybZ8Q8nA3sK6DCB36DoNHdAXygXXgU8cY4imWegnL8ezEi88QFcFljsiFBFK4FvxM/ofPfxl1eMLfXLzW/obH/7v9enwewryKST0AlK850MJVviLNEZ/8yv098zVlSI7zXMAUuDLHv2e5kbJZk/Bl6Uwr4lhRDR+He1hGODRq+t6JbSEij312PZqZ9aeKmSlFBkNFOJDAR+Se97fnqA54ssjOXT0WkH7TG42H1Me6Nt7rWdP6HUGJjAj1F6zyc2Af4dOPf5dDaXpsup7cgS9kYub5QNAsUcnYeSYOZc8DxrMc4vpzDsSd6uibsVPtVZV+njIOptPyVTaDmxQBHxThba4ZnQ9s36dnVMG9qoTtlhsgbYvRf3Qac36tN0OurlZcVi81vPnG714tm7tLQfE63XRZtPR7ltp/jNr0qKLLLYB6qnpaH2FP/ADJrQ92EQQXJ+xQwplCRXkZ0kF+kbgNcZNEE3sV5qZMPT8AyXniHHzjA+gEzzEmIhUZsIrKdWuRQeIfAP+MWjCFyfm35G5tucH4jOxrfAqyOZWK6k4zzarTlv26auBXOw6BX+8H/MPDo+el/uj/Jd3duSA88L8rRvpoxFlR3xzxs8jMkbyZ24wabZdbD4qeR1KdVm0GgZ5H7PdruV1YUB26fAJQZoxGq+oFKnjvdf10eJVSjIvJh2I54jQDoLtetXmcuKTGWUqIOwzmEeIq86ayc+R/D2j0wiNc2RynTzxunPEpj0/rp/QvUPOzc1GN9ZthS+Qs1qRC8AWPf2j97pP5AY6piJDmEXU1WIurg7cgO4JdrRfLmuz40x4nSR4N5TE0PJWPfzJtVtk+p/UuGGtXPWdLGtDTG44XF8NnQp8W05h/4SfJuI7Yo9L2z/bdgswiCvCD7Sock5RoS1ka7nIE5KXm4rHNHAXbYqIQEd4IJeqGuhyQQJXGuycLuPCJZiIgNYghTAXWoRwz6roWIlJvdDSLRNFhAJ/BLIagjHcTeU2fQSfC1Aowk9DlXkZ3IoI+gxSgjA7Q4g/9IFSBHUBLiOVyDVEpIJ6eIAC2Whw0RMpDOUJCpcjE32oC+VM4iqmCYrWBzF1aFwxmMCErjeI1mmUu2gpImTZTxDo4M5Gf3kEpUF+LP3m0YTRtZRBr8GIL4PZGYxtFMhQA2PQHiMqBtqfzpk3QOwac2hM2uoSGshXXB/2XdIwAr4RVICIpWQAnb4vfEA3fSiNbWCEjboCspbu1gFJKCJaKVmDa/3ary9dFZo3CNO6xbjGY6nrSzTS0gwKw9IMLZc1r1SvYDYBpS7gOktZiy+q68uXR7nrTUkKLSQLo6XO0xSGhUeACUWEUoBLgFsGcYWBR2tTtnH2ITFtSWlBQb5HUZa+QVAXAyKCIuAg+RnRnjRSEaEMxmVRYT0sxfUEb7jQNWECJy5wvhkX7E36YZC/L/rVqo0XO/Z6WQNmSjHWPmUgty0GuBedWwU8DBUK69HkF5WuUxqyKJSwgdb2UuhyvakigT5upC2kjaQRtAc8GmZ5xFK8/bQPCvZkJuupNPEOyVI0bNZa8w3V8y1VaEeECnRdN6gbVs329eZGXd+LLvn9Y/tt31WMNfgyoC+a+om2atdTUoGxISDNLyIaXz8iQk+lLhcoWDFoaQe+yigSvuTVrBP54XOBIwf5J2DyNwb8udWuVrF2rYXaVbzydYapx89CQACUpnoDAQV4jzfQqi4N1K2QhxmyhBqwfrR9YtcVJQ2kccMSPo2gLM4fefmd2XDMjZk08VI8cmDkv3HiQ+N7Hxiz6fGh0CxEIaWV0FeSzv+50S/Wo76hUX913uqE8gKQJFEK+oL8ouCPuIKgV514oR/YTHizMCJ/RG57CePEETjTPoE/UbrtF/aBMQ/oYnB/pG0rMuO2kWo6oaMWCMpEfleyfcQNXapQTwaApte3NV2gtvGkCs2lvvAx1VKjw41L4Sqs1EALBQUhgYefb9O5AxxBoHbpd+1J5qyZF4b9f2JD5YOgvQ+jfCB0OPIheOBQ4QyM1EcOqUY9PozacWD82P6GcVWJTnfbtd59vtWLGzbhq0Fr4t9FoNysymZnRoYB0Up8UeiPIBfw+YR/18j+k4edgoz85e0zHemLDGWmOvw39IWPEkPXfIn6Ktj53ced/tmHB/2j9a0+ZYEc4TXDkxRBdjA+VJossdGddWAz7QO0kRhX6LpStF712myGxj+RqZCSR0mpmQCzkRlT8aP7S+uAvSTnr3WRQgIcP+Nm7LVPJ2wXBCVTHeO6IBdgulBLsPRNRYoAC0RQKhSxAD1aLjTA5icZ8J2xgRs9BFS5PbJpP/HhcMYXpo0Iidt6uO2yoYyTr6pqfQHbOcLQeU8hRLShqI/+oYHNc088Ej+hihZbGQ+heRvaIHeCW+rkAPUZ/tNl3nsenfEpU77NySP6Hmjs+DHnkbm2Aw7gTqah3LMJ9/zbP0NsWAAAEABJREFUUXo+el1oY9j0H4EzfEfPWdNjt+e5fWC6M+NtS8ciNTgGQEH/5gPMr3QuetPgdn0yP3LEOjtAiRcKdtt+g+v2gXnYB/bZeJF75LD6fNEFk3EBzsD+Am/r0HdFTT7tp5tYmBdk8pjIwtoxtEPE7Xolgz8iAmXO/GLpeXrkwPjIh92egxb7a8ehun2D2sIkWacTuhxY73b82PWwO+jAx+CZubbYPGNV1Xd5FXxrPumv80vp73crZSnMhU49Hy19izfKIXfkhXnkA+7Ih/mxrQ1H1oUzL8RZ7cKAzMS2Is9Zjy0pFV58cTloqJPpDaMqc6Myt6qNNsAkzcOQoYBXBAwCq5nbeBGKAKTgj8DL/dAt9ZCvCs8Z//tFPftlSCyr5SOjAjPArQbY1SptoB+CVcD2LYgAKYmiAY9ArvVLZBtcjzCBZN/OlgkYk6Xgy0Gb9VY3N8/07Nk7esGB8fvvf6h3331PL168q2d3d9pu1tAVQa4okvCB9XUuOmYuZ5LDes8EeCbX3V8YsFoN6tmgpMfMrNdsBM7MlRPr3UReSiHTDWzi1ttbDehivUdiOkI7jaNm4vFbz39GjuY7P/xtybK0XJZjv03g5gsgSj1zYrXq2t9W23IoM5AvZ3i+fP2gL4D7lnPog74JrdfangOmkinhQ1ixLlcOumZg4oDgzGHomcPRkby6AHpVg+OK8UseiCukAASAJM0kx7PhqF5Lqk83pE/1n6iY3N0Vfr/24mN9Y/dSa/LHZK3PDxqogGu85iGtGiG5K3FIg5LKTHDkraDBdvttJCdHYjFTzjacscnAwnrQd8y3vrC+FoedHBo1tQPjsyZsN5zw64EDvCNwYs0bgZS0wq83q66VHXIzo8kOOrMBbSqogV/xMQcmR+cG462T48oA7pC4m308rKN1FVdHjnV9p2h8bFcoEGC8XX46zuwJTppYb3pot85H9IqQJuw9IXP/eNQOOLAWHVmT9qxFXpNeP/jAmD72fK2PnP3N/u/pD+7+CyRL3979S3r/9G0ORCedGFfJg8Ja3velvZM67O1Kclic6rqioetYvygHyh6aLqFL8p8S/W1DRKD2AlKoXcTDZcV2ARUKtyNCiFAy9hfLP69/8fHfkq/fe/639bc//A+0z1cXSrHWSV1GAwo4IwO+0xQifFJN5szAIdoKfTgwZl3DPYoIFfQupTQ5bSzyshSVLsEVdAjKUAdu1fcaANdLSeRX+E/MoTP+npjDzGJ4BowiQlLIcT6Td6cJOvL6gC+PzP0zeXCmPvLiGFlTRhQ6gXOuncBNJE7ElcesmfUFQ5TwHvqiHlgBrjddi9AViVGRWiE1zKrwmQH7l5SGDx6mCxQ04grh9oafTYBVlpGNXygi4LtAweaQNJMLI7pb/6PfTWdyENvE2JIp50Pfd1qtenmPd3O75sB4xXq74tCY+i141q31KnjXpm5uOw6Xk9gEflx0tlKJ7JAvFIb39WndZ5Rmy8WXiIT70Ak66HGQEj0zQwajPM4+WGCG9uIDGOF2NTxENJEiYbTiMj4jWz3oqcRRlLpcFT94no3E9oQ/PL+PxHCGrqB4gS4ok3LFHNlySHmz6bUZOvW0E96mXfZgo5ZvsIP8o4FzoGKj8+D6vTPB1/nitX4iRyx3wgkjDnDoKgfGqVDJ1Gro5XfbhvfbGrmrVSEuoSA/ap1bWULq+pRzaaAsIGzjibXO79IOPtvtquV84A/3VTsJHzj7YcVvE4vjvGZd9ZpQZkbGou+oMzlyYP/itWdE7yxFt1u+WeC9Yc0ayJU1ubzGL2v0XPWpFe2uDxV0SmRLIYs2iMv4vgtqlf3QJPt9Ig7256KjFBHKlDp87fffhoPh2+1Kdzcr3fDtseaduELmZtXrBvyaQxfztd4zNtgOw+jD8Nae0QF7iYvaFe3ph1HVD3wTgHFLL/RuU7jf4Nw2yjQoKUNEUAC6XPBiSEu3pzGXQQGJIT1G0f6Agm1Vsx/fL2PANj7mFBL0bUykqws3+vUTVxt7wTGk1Z5wsIKTDAuvUASgEFx5Um9tWsjJBhec8Q2WPoh1vRb+FZ2qZnRynA1UwTU3NHyl1XDo4ZJm62z11oAjfTzf3O40zrIzlC4vcNXB3fIVPAx0RLQKCG4IuJusqxiwX76RY/0IxIL3cKCxoTQSErrnt4ARIOslZq1sApo0hixlG+4HwK0IngYo3twh/xHPRVFxwZ/nT91mewU6A3j7fmo/Vd7ufatuHpdmbXIvDeq8Zi+NUIRh0coaGdwZfgCh5Y8o9fYVbzeW+k+hqliH1C6vSXZfbT61vKsk6h7YgAf6tAF+ML42ZcEjPwwZSiCCEhCXiwj30uBusihJTFXWZjYAbjGa/M6OtWuBSLdz6fP4twBibnheaJKyZJHB9Qj6AIhsVuPhR0MFNtER6Fm6Xj5M7YdBURKSmc5rnlGtNvJNCcGX+L3diAhFFJXSKQsltiQg8ParzOvtAWZ9AfNFSrul0NPl/taoxKq2mh9vUUjwT2zvuk5BaRETL+jIbLatb275Vls3nRotunX9wL5zrdVqo/VmQz/2Byswa7bjop+8LPoCT2a4/Radm3gO8a5Vi7pAUIZ4+H4DenM1/7iJDlkKPIIzAclnIt4jnDgHOLNfGnlXVS9w0HpMpYSYZ23+sW682mWYhD1XgC9EP3VXMA38uNQdJ7SlJXyWSva0BchC/cym4cgHgv9P2QcOgQ7+OKE887F0ZhNz5INg5wMHNjaVyTH0vQqB6QoJAYOOl6eh8LIemQmPOPw1xhlewnfPzvsvHF9pz6z4q1OnlxwGyH9/goVuxPAJwCZlLvxKCerSYp8nLYAx3M0vi5OqPM4b6iMHTD6YekDWa36J9v+Ab/k34kY9YscDBzT36P+Kvi92Z336eNKP7o/64avDE/z41V6fvAQoX/pv1njjg75NVrX8twAtjJ/R3+UCwsemcSkeAHRLBc3h4SYUFDxpL+Ncn8HNSJsXoG825jqsldFYRRR5UgwcJPTEIEvBV6mejY0PIVYXfMdCcHez1cdf+VA/973v6Hvf/ba+9c1v62d+5ht6//2P2IS/q77f4MPCofJJez4KT2zIqkKEWO1Cj8piNhE/b/IrGx//Sn0bs/7F8ajfYpL91s1Wc0lhPAcGs5zMzpkJXmKs7COXfBT8mZefyf+2iv+HeF/wIWZZIsihkO8q/lQ1PohudnV9UYeNEWwz6RP0BXk9OPvBkFnIJjGxKh8NVQXb12wYV2wKuyLaUk9ODX2RN5beUK6GxI+hgNZ5NDEHZvJwphzJ+5PnAPl+xmb3y1cEvIoy02rI8QOlwqMrSV8oqYdsQ9WZvDSvNt4GgQ/GZppC+B4aZvXIwjYBpj0j+2kcOOMn/DeySIzWxf6EF57C11Uec2KO+mDdh4wejxlaJKiVhcYK/TYD9veFuBelkVp0OCHnCI+9D3+Z6w8c/j4wVx44IHik/gjukbn1SI7s2Lx7rh3wjeVOCHNYhKQwYL/rM3X784gPPPb1ftS9eQE75Bj8T8YcyBNMJvKMYqzztmMd6btUl0UFvUvat6m8+M22y1dIETykVkZEK/NShrTECAULuA5eFOCwG5tH/HrG/xM+NX4gZ9bkxZYPj9tNJ+sAi3bwccA/O/zgEnbq+16b9UrPb7d6751bvbjd8CHRi6EKPkXH84EfbPZ8kBxbPgcWWv9knH91dR4oUoLa/HCjDKSfcInsl0fkveJQ5nPWox+/2unV/UH/wuFBPbH4f5x6/f6+6h6/trgQqwN4x/GEz2cVZceB5upGWVZIZ47MQoY1CdGpbthqtX2uYXOnHG6lQnu11h0fQO/c9LpdpQZ+5SmsSh7lfG+g60UkKnXno0sMaP2uI5Gey1OX0h0G9wjLxbW04QQNT2LRqEEHvb6DygKhzHwDhTp5EpQN6IsIRaQkwGsMixnqYbdEuIG5wcTBy+iX7+mojvE32xu9eOc9ffiVj/Q11shvfvvb+g7r5s/93Hf17e98Q1/72od6/70XrJv2UZFi1sgB4WG/0+Pjo3YPj3oEjsdj4991nXoD8e77TsI6/03zEz/sjcieUaYyn2cO5Cf0EO/MhKfXK8yA3ncqEz790HhlYBPjZtbjE3pb9j2yf/Xdn9Xm+7+r46vPtOcHucNurz0Hv3vKE/PVH9pOesfG69tM7lfewUFcOTHUeNpr+Xetd6xZJ0irRvJ97zWAd6VL59WEbOHfgpI9a0lnwLZgnVXOmuqZdXiinJgBUytn22ggrtWBcFzhkaXIMbNNYVMN0CDcNVlOA3FBEA1CntuJg9q6UFLXcuyLfrh5rv/+J7+vAm1V4HFx0WjPIC7YxXz3/DgyRw7sDVyfPOmgYYjwsJI9TOKbQB9Gga7gpERulqKSnSILI5gZ5Bdpj60C4E/jzFp9YhKPxGmkrPDJkHp0dE6s+kFD1/NO6uCVQpTO6LJ7POuR/cmBNdLvn4q/CwNX+Hk1dDL0+N4+OrO/OnGYMvKeGpFzYr/iv/H7enfUy/u9Pnv1qM9e7nTvA19oztg7EnfbWiK0WXV6frfSM/9/G24GDoh69V0nYe3M4dHM3FEUbAp+FJjbgdQDvK/w+vHAenTUq4cTe4eJ9670V/v/TI83vy5ff2r3F3QXL7CxaCBHNuuB9XHQZrOS6+tVp465myUlbsRKRGye8SPxOPNSOOGTI/47A16ra62QVOI4a8LPM/QMUuKjktlk9fhnwM/D0Osv5L+hbzz+q/L1N4b/SL9y+59qj5+cyyN5AAtkF3k9LqVXBxTiGpGakeV9sSJUwK+GtbbrDWvjWrc+SBuGJk/EdiQOnmt75uJ+t5P/S5IZQ4au13q9xs5OvioCZ+hnyohQ13caOPTquk4lOyV2JPiMFLfcjvBIoc8s+2BGL7ygyGhgmsxsugzw6wt+LUUZgWpVE747Ef/T+agja4bXJ+eLeZjXxFp0OB7IvwPr2VnV6wLrUCb6lVRHmZKSR8lUwDsC3ujhfy7A/GdsnYnZRMwcN5dBUvfdrPVqJu4Vvwn/iRwTLq3yv9WdESqADyKxUKqjKofblR9Dp+mEPvzAyT5zz5p5/7DTF7wDH/jB9eA+5PufyZrIgRqp7BJf9rJPDaVPFXKh4JNi/5ZQZsqXdT2zvi16hq5xtz4BQUTgP6GnGAOwviUQDK/Y1ezF5snziXydiSfqoH+0cZkuAcqupHr0WK96rQdDx9wr5FCvF7eDXjD3nm0H3rWdOuQe2Bt9ynfIZ3yHfA68ftzryF6rZGq7GTg03+jD9+7kfzP9drvWgN0FOdxqV+WJMp4rQTXhmShesqgndqZ138h+fGZd9n8BVaDrM+BVtOoXus58SzQfOJYd9fXQEcteAzSZmMs653x64L13//CgHbnvHDPfwvgtub9edY2+pz30ST3VUZYuVOBZwK9oez26u1npnWc37KfudEd9DZ4VViSxZvZTM+/JID9tw9D3/GCwkf+nwpGdHmavGqMAABAASURBVHlXffbFXi9fH1mXTto9zjrzg3w9zTKM+PXIXmm3n/SaPdVLvgl35OuYUiCnw7b1usCz4wC41x2x2ax7MfVVeR/Mjjvg+PfofuP1jP6+E3Nz1NT+h7ATe8VR/iadmA8OxdB1HHCvdMdae7vttdngj1VR14cSJ0aEfFXyqRI31xuGR0TIf3gYrYhQlkI+deRsUckk30IhyWMvwxUZSiCyUHbK0kELuLxAtr4iiJWRCqCVmUpDAUcZYe7mP2siXwwzaxgYvQ1VWAtpIJcOt/DLQuG2wX0J33KBrhT0KsqLHItKHpkhCg/BLnjAGve0+oyRBgo6uKlYtnHLPKRlXAP3w4Z6U8hlq4DjhrI9RXwVVC9g2VcQFW4tXSji8fBZ/G0OtdnJEtD0g4sC/W1TllSER6IHHRPjGmDMUlZN8GMJIbMEBbfpPeSNqGUwXW9V4FuJW22lh7RuhVyPcGmw/KQrGBqYCSgYB1BCpjdXRf8rQF6BN53/jbWIgC+5E8ijLgpEiO2RXP40twAPLJ1yPyKFBvjCT2MAYjM37Fs4CHHlxXf1Qn9BUkDe+GHQpaTgtjT3xZPMBdl0pNqGBjKJn/U33mDyxKZCxWVCE8GDMdZtRgPHs+UginEjhn7T4I8IRgIyUwUCKqrNEnlQmUvVA2CaZWBdGJSltPHWJ7Oo0O76QaXrW3+hntkpIiVkhJICSOQAMl6BjKqmE3Jm5u7M2unyzF7g/vUX+uRHf6Qf/OE/0ff/CPiDf6JPP/kB3w0PioAjMktbK+DZ+NXGj6dQTlghtSc1+iNTXmeylDdlpIxXhFzGW7rJlw207fgA5sZcgI6GRxplNVh/1uvZ7y3euzM2QaXCAt0PG9bVW21un2l7967uXryn5+99oHc++FC3z15oxYFw0w0fN+WRN/PuGtlDn/2XuY47HXcPOh12mvgWmtkTzcipyLgohMnocn2ij/kY4/4ZfhO+nRgz8k3ovdaZd9XEt92MnKZrG2Nq4Y5QossTSOAkPyKKHN8enV1CSAzJMMZX5MyUV18l9Q6dVuRfx2wQPhrxzRnHjJE6kyNzkAfIEqXevuLtxqV+xVFGpoJxw2bQ7XvP9d43vqr3v/Gx3v/6R0r2lPJh8dGbaTaXRzbq3vj5I+PEh8aBgwh/jJzAo4s6Erfvi5KXvaHjhTvwEiyrQMmqRz5g7gnGKw48Nhxk/Ov7e/2jqdffOBVNOFAYHoAD4hcrNkooWUqowNObE9dBqV04xsGx7GvpBXqCx5nBPlzZsQH0IddrDrV80LJDb+Me0d3gQ+RXbCq+2I36jI+cT9hY/JAD4x+xKfvR671+9PoA7PUJ7S84oPHhWbWQpoCECgvQbnWCNCPfUEGYlgJCCHy70RTmcak3OgJcGfcluPCqlNX9LhnT6pfhoH0rI9R1g4ZhpTIMKqUoSqrr+7YhXfEBMrCLMf6Ww9yPP/pgOTD+znf07W9/Sz/z9W/q/Q++olsmVtdvNc8pHwjs2YiP+NAJpiDJxIUOTnZvrN2X+PpbHIj8LPCrd3c68PE3EHvEQ0xSM8FGksm0M7TNYeA+5IPkzz280vez12/mio+TqpEN1ayQkxKjRLWB/TIxxmNLhno2XJ1tjNDM6h0R2JzYm+qxs8fuLEybOXQ6VfKrwi7wRWpgY8ct0ko9ebVC19VQtCJXV31RnynYeappwtaWi+jtD9QDOXxkoz6ySLmPMEAbSph5jLgqY4Iy4VMykQPIGNJgrmweJ+ycZB/O0LkrixoP82vyzB+ZowG7J+bHGdn2ozdntc6Nxxm/GuwbxOKe2vgadyRuB+btjvnmunPRssIygWx+TG2xfc2B6IANXSY9gkdteh6w1QfBnjsPzJkH5lE7OKZuvjsOMa7lHjkH1oITuo/E0foIgRHBM8nTQD/xgSsO8Wc9sHG/Z+6Z5yN6GnaM3x9n+it0lTFwQM9CwIYu1RPzjrIrKUPJJK4pRKgRiysWiFgqEaGExxXkizh4QNJnPi4rCk/gz+jeNvfUI6UBWeu+4KeOD7ie/Elz0JnYLP45yyXk5F/hA26lu2dbvffimZ4/22jLB8TQi40ZcffH+WGv62GgdQj4l66odJ2URRWdZoOCGR/koBqc0OvAh84jPn/Fx83nrE0rPsb+zHTUrz5W/Yevpc84WHrNB9ADNI/Eas/BoNdpr9HndhiSym6ljgPjoKxRiHXIus81FNmpGzZab5+p3zxTGW6kbsPcWOvZdqV3rgfGWVU4QGAkMSVOTlz850LtAufSOAAiGa7V1uWHGMHtPkMESAMFA3jSyaDGjRIEd+AZPUEGdQZGwTYD+ZEuDZkKQ6R0GVEpq7L51jbP8J2ZTzMv1slz7HwkPkeVZG7c3MgHxh98+JE+/pmv6xvf4sD4u9/Rz/7c9/QdHxh//BW9//5zPvw2rL1FgU+8OfCh7Y6P5ccGj7xHj6rM464UdV2noe9Ye6BH7pnNyYmcGNlM1BlLoZvRY+JQhC9iFVai3gf0ISEAj6WyFHmN67peaQfAx7qfWVMt+/H+Xp+/eqVfu/u6vvuPf0l69Qnr+Z5Dq718aHwkL0zvnLdM2z8htwLJJkccVI/mxYbpuH/UxB6gIuPM3PbB5QMHjntyzHnV5npI2RdyB7tsG/XCeiL8McFr4tB4xo4Jr7dNFIdAE/72GmiZGIVtSaw6ZVBG2FQFHZX4yCCuhncf4KbBuEziFSqlXCDVlVDJ1MvNVr/He+2fwQekLWkVgMQw+cIsjdjlfc2R+XVg/fH+ZiIWplmArOEjxfoENnifEm7DKvF/yaIsHTwLGifzKZizwCzWMbW1wuvF2es4MLGJtF3J2N75QBwHYFUG9dlxSJRCDO/ESY8cGO84oD8wn8+OAzHCTHKoaIWfV0OnnpyvSD6zvzpB43Ji7T5S3/Gj+D0HuT4w/pTDYh8av348yodQba1mXZhYy6zLZt3pOYfFzzgYubsZ5MOoDhlYjz1CAnpFp3kODqwmPXDA4r/FuBwYH9p//v6SH91fs5facxiDqYQu9B8O/4HG/jOVOuif2/9FdR26D73WHLBs+IFty57B9dWA/R05IOFLSSEZnCdn3nUn5sWJ99qJ94Tb3k/Y7pn8mAnkNM/oVuUrlLJNljXgozvg35z+bb17+JPa5Rf6v/f/jv5+/rL2vLcMjvmILwi7IlKFeHZ9pw5nd1kU/IF9+y9pZvN2vNDd/y79zXbDodmKeEBPTDFajoF/qPGBmcv9fi9NVf0waM0PcF3p7VDN6F4RWtE/IvBNp9Wwkud3IjfRJYAC35IpigYe7LGj5xE8FFLQeYUsqYKfe/QcsKMEbSXDqkbifXSu8B4/sRa09YBgVZLOcObj6Mh+7ui1kINYr0NBXyKjmC8VClEoS6iQf0HDdkyMnYmTcwqz5NJ7P8s0j77M2gyV3JKe3YRu1sJvWniFZL6wFJpKrBmVtWIGqtcQdBnh33zLDxX3D3v5n8153B3Ix1Fn6EdhQcXMCJVLDHti7zwupajgkw59C5CFNnQhJKHsmTkzkwPihxHHvWQqL/2modraiYJdT18nRSILmZXkcD5OrCWzYZJA0QNNhCJCmaFC2WUyfzutVr184Oo5vFl1utv0enHj9+yg5xwk3jAfS0h75v6nfIN8xuH4F6938o/EngtZpC10L+42+uC9O/lH6jvGD9hYkJWA2lVFeqk6T2hHhAqMO6DHD6Z138gcmyH0+tZFVV+kgf4BP5quQ2Dx2JS4W7/3jtZhGFIF5Ew+nlhzHh4f9HD/wIHxvr3/PIc7CDabAZuHxren3fj3RcNQ5LhYZ5cDMdti/93tWu++uNF72Hdr2/pQ+j9h9A8I5OdMTgidMxMePf7YtAPjzE479kKffbHjR4Wj7u/PHBiPHBizKPNNUFnrx8OsI4fFj9438Q3o78BHYjfit8CeflWIUUeu9rrx3oc1cc3hrvWrRHYGJnLOh8d9n7rZ9Nqgc1ckka8j6/zIAYHX/pE5N5EQDkGPrTfwena7gu8gHxivkNUzMEuKZJHjMUPsUly4XUHZ7kvFfQG2w/aOGHWOD7o7RqZjOHxQBZqIVERRQmPfFPxTGFOQWcqCj0hFhBKQgvLaTi3jCmUqIiRuy7dNjnklBvYJ20hkUrNwaExnMF7tYnK2UoqIxq+UVEGHZgNlSfD0hcsGi8wIM1S7mK7MrwpgHywtjnC0PproIPrcD9B59WWFqNLmViNqxAwj39UA9FWMSyBSTdeI+IlSokshX3CGKbesGy1LaiAoIkJpWyhN38TysF4zAyZgyZEqt51bzWcmNmi5rDtMUZKb8Res2n6EhkvEyEOuoEsrKBP5TQ/qzVyEGB/BM0zJ4yLAsmzPUlbchUDu1i0u1ymW9qXfbQP8ZBkugUj4UoKSnQa1EN2a8tX6gpoB26iZfaPTm+eM0szgtzDXPsm+XHRlsIkAt1EcOXCjzWvMhDKuAaRBLwxbrVWDblqMaGjr+YRvekoRgRnR1vMlB0L+4zHWY8JxM3NidinzC0EgeVSkIspSp10RAKlm1ocFsIl8EHSl61T6NdUOXaKpHJkqXa+uH9QPK/YKKxXmcmQRhNyU0ATjI0IRC+hyVXhXZNk3PrycWKfOrKXtwPiHf6zv+8D4D36X8nf02Y9+yLr5IMErS1FBjiFi0WXhI654AsxREO9En8KYzE4lizI68EURqYhoAFINGI2BOArbccbCF29WwH0N3Eel6T7jr0kzus9+b1F6DL0q+Gxgj7Xe3Gpz+1zbZ+/o1v8F6Lvv6wUHxtvnz9WvN8pMoYTahRzz8no94ovzftf+h4AuR77bJw59q2WgW9NzebShS/WNnn4fVOhm3oUTP3aP7FlGvudOwHjZG1XHAJkVUEi44wlwHbqBE+4AAj0d64EDY5cRqRn+EzAz3jwMTo6gXcD3QAcY5/OMM/gT48YsmoBKPRTmfgEKbjyMObblCiAhi+CBYtalX6919+4Lvf8zH+kDDo3f+/pXlNiqkUCMHE2PHLQazmzWR7/4eKn6JdjaENr4hV+qlJRfqIWNRvYEBCEjiu/YjN3zAfM1fhX+N84P+qWx0395knaWQQLM/lD1yxfDmhMkRYQSfgEPw+I+DPENiMsGUjQjXZ8Yb91O6HlApuU+sjHeUz8g60SgjvTtCdyOgyr/DcdXHFy9ZMPwORuHz/nYcf0VG4nXh0n3wGs+jnd8WJjnRaxFNrDMRV9qyHaA7I+Gg9goRBLgq/bQNW3dvtRNhI8qq1kD1w2NrsKyMh5w2zyb5Gj+KVFUumXxGJgkA4tI19Nm0vR9p2E1sEHrtb58nD1/dqsPPnhPX//aV/W1j7+qj77yVdof6fnzd7XZ3qnrNkjp+OCpDSZalTggFql+VlX8N+HLHvgzu0ed6P+7t1vt2Ph1xL3LEDcGQosdE/TOmxlHBLb+AgckP3vc6R+j6x8lCex+csovTQNki73QzuTGBMzQ2KfiKuSEmETWy7Sg8IXa0yDNAAAQAElEQVSMUqSAkBRiiM58AMwQgdbAOOtWUI5brvddyjCUaGWhFGMty+B8mhhv/Z3vR+bAybrC3P3yFaGIcA1vibp4kajxTwSFQVriCC/rY0+CgjbkftO57dyZsHeC7gqWPYGbG1TN7uMAcQJGwO2Kr7hlnSb6R/Sznkd0dd049xusZAT6YeuKmPWlyD5NI8FPyPEi43z33+by3NlzAOA5sGceHAzMncNbsPhlkueexzc5NkihiGi1WgP91D66D3z0+yB6R7lj835gjTmg65GcWnhUq8lYyb4pmegYarGjbl0zo+VZyNfiUdcjePoGpFBEwCMBKbTEwcxBM96YBTfhtwm/NfnkLaTIEx9GoYEPlTW5gkjyqvKBOumErrbjjN5mPpDP2+1Kz283fOTc8kG81nZdGC8lH72zXxinEx/RZwkfm1fJhHevQgyycOAUiWr4SZBgEuFVi2mtOtGwnx74EPpZPrz/TF/1f/jxSb/0+UkvOVh6xfr1mrXsAfCB8eP+xMHQuelqHWf8X6NTZA/3At/AFl3A/g5lGdQNW5V+o+jWCtrDMOiGg29/0G6HojW+6LLKmlb8VNENVeWLKnlO7VppJW3fERJwpVW73LpCQ0iQ6emiDx7Wzih3BQRBA1aKCGUuEORzllQYwIUhoAQillJN60BHgyirZmIxsxmY+bibeLlPvBv6vucHtGd69/0P9P6HX9FXvvqxvvrxx/raz3xNP/P1r+mjjz7kI/YFPw7caMNHcCE3Zt5hZw5+D2w29qyLBw6J/O9Un3nveV6XUtQ16Cg7hcSGZ5JlzuTSzKGNdam8U+lwJ98wUwORFSJ+ilQm49uaT1k6FQBWmhh/4qDngPxHDqv/YCz61Xe+q6///j/Q+fGeD/eDrMvEYZFpK7Eb2dCcyckTB8RH1uUTY097Drk5LD4Y+IX9xIbJ7/+RuXpi7h95JzZgTTizP8B96BQq+KB0RV1flMSiqmoi7304fMamicPjET9bttfzCZxzmwhLeMNxtH0RQUs/dYGWO1wuAF00lCJTEfZNUboOFMef8vvbFxxWVn10uEcjXa5QUHNcZubVyHvizBp0As60rVdAQJYo+EhpJaOd80td4A0hyy7ENbIYIc+zWeJtLuyvHBpXnYnvmfiMgO2vOC1CypIqpbR86Ilj5zo6J+MndDrgY8OJtXaER2UuJAP9zurwtcsCj0C3if4z+5wz+Ws4UT8yzn+D9pEf6R/4AfiRNcG4iXXONs7oMc8VW4J1KLXl0GO96qiTW44nukhYTe5BJobpdNFrx0HWznurCzyy7jzwY5bLI7kyNj9Kj9rrr9/+n7FIejF+Vf+tw/9AHbyte9911IucMwVcYktSYqLCI8jRCRgRfCI2I2ut6xPljO5MYO4qV2crWD1IigjZTyVDH+h9/aXHv6z+9FX9qP8d/V/W/xv9dvwjmc8B3Q0nfDciZ8bOqlRkATrAJaDAw6G58U+VpvegFWvjdrVS+5uTQ6+upFCo/ciyPxz4keaoAwdoPpi1fl0p+LZXSdNBiuKNpaQE15WU155SOhXqgdzEhsykn1aEQKELY8kF50MbbzR0Ea6EMlI9slYcvA1dp6Hr1HjQD0Wzw36dWj6OLDeTquej5yhr4Il17MS6MHqtIJ9m+pBo0Q2sgPkk/DKLIgMUcYDfjB8tYMZZ7Z3qWBG/YEb0/Pi14r21WVV8JnHmjs+EvlUl1ABWejPnZgXfBaFRAqrXE9aQE3rt9gf50Hh/OhLLUbZnNhUOqYxSSXx5yS/qS34FuqYiQuKuEqpW1s5Zzi3rGxHo1CuxK1EmUwIlyOUyGy7oD0Xrq4vt2Ou1hJCK0EiiH1BQBi1KUWZJdV3RQGwcnxXv1FXf6WbVcWjc6dm2p95rQ9tDjszhl/xA/PL1Xq8A23zknSKuvi+62a704m7b9h03vIsaT/h3mbgg8W3IfAL6pJIZykyVkthJSVtcE4pXbGC5a3Eo4Ar0hghGG8C1uBKDwOqeuepD74EyCxgM9ztwv9tzYLvX0bEhnyrvRkQ2eV0X5GaIIfghVPpUoVEYHyn0CuZVp5vNSnc3K93e8IF6syFXehXrCi8SVkwyVd7Zcr5J6kphXK81H7SKoj1r5z0/jj2yJu34njvRnnlf5SQFMHs9AXdgrXrkvXbvtYA8HYN+eHWroi3r4S3xuN0O6DG0mFjfdiiAo1rkKUvmEs++KNkbzeTs5LnEvPG6P13WwlC0ueiYPbtdy3y3mw69O3XELOETEfJFKPCwa2/Bpe+KcdNjupLITRWljGscnNwQRoQCvmnALxmmMYC/1FvfpT/AZbgvZFrXr/0RC17Eua09+N75QFNvXxfRCyoogC/hjAIXETLvkujeoKhkggMvKSKeQJfLspynpGubu67bUeZvMNmim6zmAiZwBxAAPe35prw0G11FpkGUgLgYhCpUBI6Ggj+6XLWxWWS6XpvMC6tGEzwjQ4FtiqDlIQvdhEEzcB0Phza0EZnW5C6NaJ2Mcx24drk7UkJEYx/0Xe9W59FoQEIGTch/aFJqgbiUulwXWU2ZVr/g/ymFu9+gYUSjPREa0WpahGi5Lijj3O1muNFgIfHTlv6kXxoOpd6U4s1SAUoUsS8NHgeZ2chluIafXW/Q2n4IqQGIK3SpPJGIi22BDO5rJbir3gnS8ySCseCbMORYftNDlT/G0t9oGEGwApCi/UFtOY89Rh4rgWcesA/IrlOYFiK6FNRLdir0la5X6QHKyKKIlARPSrdFuUBI4Csgrgo0OW3+Trz/Ru35ke/VF5/o809+oM9+/MMGr199ruORH7sZHuTuE5gPTBZ9zQwIE4UCmQ0afVFaL9ZTKopICKWI8IMyFfyR27pcGHn12AVjVS/gHgC9F3/NvAomVRaDCk4KldJrxeHqanurFYfG65tbrbfPtL691Yb6inMy+03QypftYN8y8Z4asbV9B/E9dOKMauTweGIvVNkDWYasG9AC6rGtAgPqaMVzuSvZOPGe8v5q9DcW+5URmHhvVt4JtfFYxoWH8LAL3oamnvH4MYl1NwxK4iwm+ZfyqvGCCSU7dXXo1CPfdRZITbxIRphNMG8HxsSg0vbdgKG+qx8/AYGsLKksRQUdSt+p5728fX6nFx++p+cfvqvn77+jhEQDBB0D0Bk/VQBucEWuuhIaVlBR+oX42H7lP0MzM5gRvERngtgOnvhw8QbvX5iO+sV60r//KP0aB7QHNum8R3m1Vs0M4Yd9kVvq4Wn+iRZCGPbykTLryGGdP+a8wFZUaU6jwk1LgoV8ue0+w4QOsxMJPl1f1GFwlqJEUFU2Z57Z0BpaEKEr0Gw2a36t3mqz3bABWWHrSt7Id0zeQkIWfJOlKCItsvFhr0HJPgYFrHOzjTp7E81QTQRyBmqDGdxS81ICGRR+AmEMTdPR9FgKWuDoC4UKsnsS3xNgw8QY1lt1tIf1hgOMLZvIjdbDQJyK1qtBL54/08df/VDvE9yb7VbhuIZEAVQlvo5IZTeo8bh7ps3NjXp+wQKtCF2uRZMPSPxfYFL9erfSbw+DRlZRb4raptuGQ5YMCtk/Tt3UVtI/xwHECkv+3zd3OmQH31DCOy754kMJf8Ad2MAd2Ci79EbvyKbuyObuRHmmbyJ3ZjsZGS78ATly8Hii78iH7ImPnTP5MnkhgGC6gMc0YHIZNxqPviP6UiV/L77HnqpAUxEniRRpHxRngux8P13KM/xHdJnIsypp8VUoIiQFf5ZnYKR93BE351BP2XujTK5nozUdQN3tBkk8aEdE00OUEfDMgBC9sMG57fSeqTf59JeS5EcqoUstY0fbiJGo2Ww0Q9tr+533T5kIE1jJdJgohsl0syxvgQpPPYEkZOq/9rpyFiLrE1WTSdNyHA/njkuD7Wn9CDV+wvn284RC1g1GjY/rsJDsDnTgVrvc4UrDa/EDvogIYxmOTtDMCJ/hab4zQptMM6SvYrTxlnsmvl4fTtCe0OXovCS3jKsID8dy6Pm4WPGRswZWuuUjYMP6OKQ4LJ459Kt2ANS00SOJe98V5mbHuL59iHQdMaOPW76sD8r6bmNducOOv/her69A+7/845P+iMPjR+bFIz9qPQD+W9s+NH7tw2Pg0XOB9bdi38QL68z880HgibnrF9hI/p6wZw/dnkOlhm//Cc4JmSNzszYgpdQje9Wntquu6dtjg5Op+RFfWgaeFQOB6x2SDYqiyEIdhwQ4+bJPLmDj8Lt73gZTvQFzX2DBBawB9IqgBBb8ogHsrN4CrQMaaBO6NjcyGtYHtWd84zXFcc/ERjYX7/Nr9EccEr/3wQd69ux5W1dL12kmN+w3x99rzIk16cQH/JEPziOHRD50Hdl4+G/mdfjIgEiZN9ba0qZ36QrvlUH9qhcJopGNycy6miXBrxXoMRK7Ax/fZ2JUFeA6oADJ+2jQBj2fvfuubu7u4LMSJI2/PeANy/djq+/nVh/86Lc18yu5Y1bQKSXsmHXY7fTyi8/0yQ++rx/+0R/oD3/vd/VHf/j7+vyzT7Sn78Bh1w759w873r9nZaRWrPeh1In1ds/H+JE198zH94RfQCuxK7BhlnQmCG3O4N+9/UN5Qo8zm6jZOQPN9Yb0Ug0FcngqLphrsbT9NFywVMNAPMMQqQgjQgGJ9xV/ePOO/sTrz/QeuV3dZ3wDr4+mouEbJdxKaDJDFKrgZkAhZUrFeLxcrT/zStQjQhGGXEoFaHjjBK8xZ9aQEXB94SfZXxNrSvMDvBAkWKsrIa8FpSTyDLGU8FfjK2LHPEB2G0tpdOEgxvoZd7Is4pHwGjiQWvPD1dbAurTdFG22hTimSoEX42c2sSNr2xk48IPAA2vHAz9CnThgCZhGpI7k+av7vV4/7LXzWsEaOKF3xdQIHlKzaeEzsWeb2kH5DP/fLr+j33zn/wqF9PH+T+qD1z/PQepZjxxiH3yIzdrlHyVMcLW90hjhbx9dy9p8TQeOckjG5j9jpQh0ADwO0zVD8PP1Z/Wv7P5nGLnSb/R/R39l+Hf0yfx9u7q919v73DIAj4F9Gzfz4pvhzS2qqlFUSqfValChRBI8kOSK/WPAmVlK02NGD48j/G184y3o0UmtnBlPL+0O2qHr1DM2qQf9KSlDCh4ZIZdV0XQeYbbwDghCmaGSqS6SMtq4As5+XPUdOvdyuR46bdY9h1Srdrh4u11ry2HjGpwPuUbm5pEfnE6sQyc+nk58JO2OJz0Qn0d+DNjzjjjQPrAmtXzGOfZxoEYir5Qkb4sKesgXtlV0NY1zMrALE1t+m97jIuKib1K6HgJFfYbPqFImdK/abFIb8ncgl7uuQBOLG+0IEjCQWbI03ATOeSliqphFl4J5UJIxkpwzR3LX69aBtevIOjZhiwdnhEpms6PvO/UtLrQzFBFYIOI5sx/kIxv7FII2VUqic9KkZHySIyVZqyPNdgFJEdEgofGYgkM6yxg6FUpDgAv0hZQcUdPXsdjzDnAsv21/SAAAEABJREFUXj8e9LA76pF3zcH7XOI0M8e6LvDRoOd3G93drXVzM2hLbNerTle/FfYNpaRKGoo6ZGWWN7orlNgqhNuHR+K9txzeAwfm/I75+vBwkA+vrcORXJjJSkIgpRSA69anolOE8GEq+Mobz3sd9q909oc474DKgepMjCq+91zz+nhmP+Ix6/WgF89vtOHjNNDnRG4ajpTHi72BjxIQV4WPc9Lx3JGrZ95HFanZ4lCwM9Vltjk2ENchwdEO0wCSFH5UCbUbZt11HFgPurtd6RZf3rTD+KJiBR17ssFVcY2sn47FgX2A15T2jQqNeRkExwRKpjwPb9dr3W03ulmvtOEba92X5ifzTpgGdK2krreuiswnCHSlz+3Zsqw7bSEnIuW4Bna6TPiFgTHy5RLgduufAkuPxUeEIi6g+Cnan8aoURnPsC/VZYTUiohQQsRNmyftiGj10OWyTc02rKRubL22WVsE0NQTDhpuvGQOwIWf7X+CYt8QDboRJrkUF2VEiFt+hOSCh7iQz9P3VRaiEQ9+dhwslV4PBqIZBgfqYJfbE4OaKQ2S+4UPYgHik4xLxgR9BnFFLLWgjmEWBsDBhoO0LM+FkqmOPOqwr+EkuCx0YWWpiutSSPA1uL3YBFtxgQ+FfD9B0jZQ6HJV6NrYC46mnui18KrIbYCuLpv+9Plu9K60Qa5UatUVSi2wNFudIC+llqt1WXaDUKVsOLpdEha5pPl0R4S4pdByXculxZMR3G0gOlum6yYLBnnsE0AtcIaQqIXIKomaIIoICkChpG5YWqGny1X6liIUARDHBCISslgciRKVNc4ggXM/a3eYJookcIIUf1M83WF8o4EXZRgY2/i3ssh169ZKeKbXTNa+AgQ0Zjazvk2szRPfJzPlzKJmNwl9rxARCy/GZDFfAF6R1iIkbvlioPOt+dZ2XfHuMxF8wmVrN2IM8zybGTL7beNRrVemRV5EymNsQ79aabW90WqzZT4M0KZO7Gke7x/08rPP9HD/Wsf9Tj4gntknV+wZ+eHRB8W7h3v5+3jioNgCgkdaRuPulhSxlCgDby2AmuJyDopu21eJ18QP3DO+qxweV/uMnOL20AYeXEEYZpeMmdv7EHsvPGWGENa3xhtXwVddr0pLSprOhu5SCl0nfDMDtUHIOHFVoN2gpGh/BL0hJIrQQPw2a+8lttrebjh03+DXFX7txJGdKvuokX1h+sU19L1KFnkwUVo841kI09KnhnWn7Pgo5MX/yEbiyMt8xqhMcVVNOGr0y52g/Nv9rO+weftff3bWr706sNk56YCwCUqz9H9qwMmKooS6BqnMkCJZlENnNoGmP1GOTAruxeGyWjbdtADthrHzL2CdAl4dxndsFgoQTIYaIdjpyOZigiFxksD12L3erHVze8OH1UZrHDaQhAMfyh19XV9UmBDFxif6SWyH3gCsGt8Z+VfwBsL4a3t2AgDXUtRhs9xEomIKw7GdxKGvCsQV0LGUjg+BDfrdac2vKJ4c/UAw11twWz4Etlqx6erZIK7YjL7gF4GvfvShPnifwwU2KoJHRAi3CHfTDKAou07DivG3z7W+uVPXD42mZUdIpUo/zybyAz4sf5W+H5QkDuiIst50+6PPJU3GhWAqKfQRE/bPPb7Sy36l3+WAW7nEN9FBQAoPEIATHyoHEvDowwU+Iv2ReiBPTmzqzy7ZoB6BM5Pc/kQdzVRGxp7JtTM5eGLTZnDuTejZJiA0joHjbZ87Di3mJKBxDJcBMuxBF/TB7TyDdtBXdabzRC6fL3CyPsg8ocvERLcuEYE50cZFxFIPtbLg6I549MydKzjXIVO7oHMZEbhngcBPDFa73A9E8ABRcXJFedtvoCn7syMmJVMlU5HWX+g/68yBseeO9ZwVwhzwldytrW68eRpvMD+mc+tzu4HlNgjVsB4GEK1oDxqSefl5LV13h9tPgIAJpiM2WC/XHZcGs5CLbtD4AMIw28fQNz4wqRcpgS1WBY3oMpZOamHA/ohQpBRBGZKHzRhmfiOxcwlrzfBuo5E5G0gIyz1Tnskj6+mYH4j7kcMT0oDcEH4ufNT22vJxc7Nd63bb8zFAm9PinglTkJWA5RpSoUKMenJhPRQ+Gvr2EdGDEzpKiyW4wORNX9TRe3wQ/lsfDPr1x6p/74dHvWZOnNDLf0v7gQ/few6PDcth8Un3HObtmEPWuWLgxEfa6bDXcfegEweaPoycMOLEfDow3w58EJ44MBhPB9XxKLGuB2s2advWiI7Kqi/LgTF6uy3sqk+A362oYdHcpkjYEwQgsqhB2L4qk/Gk9DgtF8igFhHyH/GsFXqTNOAhLdyDylN8U2JMA5MAtcLdIOhpuy8iFJ4X1gcwo5kc8L85OjGXKzkQ4G9Y+/w3iz/6+GvtbxnfcWC83myIWyfnxkROjPjujO/svyMf816zTnxYezMy4l92JGKqq1jHpsOijxTcodJ1rLWDBt4rAWpk7ZvQJbJo4BfypDyj036/5zB5xE+hzA4oDTrGbfjF/Pk772nLD3z9apAab+yF30zMj/ww8PfzhW4ePtNXP/9DIRKdEqoqr4s+FH79xef69Eff1w//mAPj3/8n+r4PjD/9lAPjvQ681x/5Mfj1446cOSsitBp6BCTtSTt++D2Se2d8Yd9BoK6kAptndGCq6IhNB/xz4HDjwNrc1m/sGtGvEgCHZomVuBgUFxAlmHZfq5cy3u6Dh2kiwF5AClAhk/HUCcN//d2v6mfvP9MW2a3DnXrrsiI0yTbBRkm+u+J5aF8KOYldBshaHszOFxrJgCtEWCIAP9JPk9c35ukIeI0zzvZ67EQeuTTYF+bhd0TXFeSnIi8QIffBFS3QBN4eM9uHzL9gz+D3S6Tk95xzcgLPcOJV5EOjDfu1dlh8OTRerUJsI+A3aYKPdfH7+0A8/U9hPHBg7HUvzSRDzvHXHBjfc2C04x19wp4R+8WV9KOSZtojNp3JB+swEnvPF0j0N1d/Sz969ndc1Xde/vfU379H/hza4bPnzpmPESxr+WN+rje9mm7Lu8Ay0r7IQG/JvG1nY2rj6XPdvvxXyr+sXzj8JTf1t8p/rP9E/74eTzt5PXdMq9hXoqfnsXU2r4bn0eQSN0zRyPqjLCpdr77vmUOsY8ip+Nc8IpPuokQn+yoi2S4n+4VoY5d4q+nrR1wR7I9thccN8Pa8KeZBv+NJVYmcyFBEStRRSQbcLCmkRHYA5GoHJDQGCvWlaNX3QKcVh4Yr1uwNe8Kb7YpDsI3ubtZyfb3qlVk5mDzqzNp/Zg/lWByZs3ty4aG9R87as+8z7nSZw45tbboG74ds61zJoshQhDC4qhK7GXBpm3jlCRLopWh/pDT9BUDJdOn3jkb1OWk1VG3WqbUPjPuiDrs8phKXqVbkCH4FyFafcc6EkxzP5t+QCr4pCIdaE3nrH/mOvD8PvMdbnqKjuAI9sqRKV5CT6l32nYyzTViETZL5V+RERKMtjMlEfiT6F5Xs9ITT9Qr6osU0LSdTiU5d1yGnU2c5yFtkhXxZ3kyendD5wDv6kYPi+4cjB8YH5s1RB2LiWDkOlrfhgPjZ3br9O+R327U2m77N/dXQqedl1BVkxgKmL6Woi9L0CvGHPgERgY0zc/5M3JHD3uDI3mDP++D+ca9X9zs9UD/yzpqXpFbaJvxcaXv+WG/nVce+JYjndD7wTrnXkQNj70WqP6KZAzO+nyg9ZmI+Bnw2m0EvXtyh/0oRIcfrRD4eyc0T79yJGRbIsszK2uexJ142ztdHDoztr6qU7Sv4tEDb4evBUIo64zIV0ISkCJ6A/djiKmlgvtxuBz27WbGnG3SDL43r4GUbEatof8Tcqdg1Eo+zTtgwE7OWmiRc5UXYaOFvfVb9oNs1MdqsKVfsp3qtmac9eiU0maGIBahIIRlsp/WbJTx8hdrWQOOFwOoeZEaEklhbXmYqoyhhEhGKACQtT/30FaAMLkxrcB1gEE8EWA61t28PeRue+hivK4BcqqFo9aAM8VBELKCQGqhdts1gizHRhSpOMM65Z5sXaF1tjB8VHhGhsP34lELZymhlUA9x+WGgyhBFBKA3ICnk6y0pKNLkswbMrf5GdkRAD4Qo9aUL0jeE9AQUEaGMVEGfkkndbQk0AAUVbvlq7w4qLZ9cin6P83hy23OtlICHuOqXZIF4c4dknhTyZb0MrkdcsC6AiFhoo/VKlCy98lXpcymX4GVoCD/wF0wrwWpAzoChoyrChIBLCpAcMVSKKjcNNNptW11pOPi5/jZYh9o6F3NNYjnVlSvhRc5SxCIjtJToFYB8VR4NeHAbDRl0AegCroeuV0SAD7X5RS1pGyLAA2/Xwahd5t0qsTyhiwgFcWxAHkRE67MdXpO8Trou0JFFTxDWHoCn+w3WW40wFGFAuytv2lmK0jKAbLyStnEAfcXQ8Q6jX1z+VvB3kmFiT3d1bYR5vwXQZ4FHFoVLg+sBjawjkXE+MG9Qd1ET/u2GBhJFpCIWehPYngY0WolwbjnmjQqZkdQYk9R71tc1Z0zD5kaFepXfH2ftOAx++dmnenj9Ssf2TXXWxPtr4jt35JvgdNhpx2GyD4zPnFd5rgWKLRBwERD6r72skDvRw+vSzPtthvfEu82xm7F7RnGWLlGYcgE3DLwHZ/xiGu9r6tIrl+6u9FVXwFc0oVhuVOJuGDysBMsrV4keFfCBcYWgUpeB/gp86abf7dCbP0m96zv2Xd4nbrS52cp/gXbgR87SFSZbbd+QE/vBpKkO5xtKhqguC1pJ9SxMQ9dpWBV1DHRf5dhJvMQXg2ozUjxvme3/01upx3n/q0+O+uPdmZfqKG/UDhzU7v2SZ1d+bFA14jQ7q20A2CT5V/UdG4UDdEc2eGeS9epUO35GhrgqpYEqWmgBnGte+JlN9oyGwAW3yJmbvBHdRoJZ4YGP1GB5LE+cjAsUkfgg1TEJ+q5X317yTKrSteCElsvBsB+u+llH824AUTXIob3Q02a1pMFI/MWz1ZfSVQjcuAAtkIIDQCMilLSScsMHwYtnd3r/vXffAIfEPij+4IN32IQ9J+hrpeNGLAuZZchSJCDKoLLaqOcQelhv1WGjUJj9ntb4/uf2B73ED397GPSATCfxhIMn4mcYL+VMHO2DpPwmk/M7TMb/avNMP8yeDynig3MIhXy1iWn/Q+uFaUTOidw4s/E6kQPjWDXOC9DF5mzW1OSwbWTMdIWGq/RNquAsP/CnZVgWajKWjR28D3wo7MmnPeXjYWJTDDjPaB+ReULmscHMBnDmI7MCcxt/5mPEh8cNkHm2npQj40b3UT8bLu0JwbOB+HFL7WGt3soBK/iEXyoRIW7AZTBggaVXcrwzo5URSwmxAlxEUAUk4QqdseVkPYEj9h+ZT95gL7gZn+E3dEDNJ/UsxyCF3lzW+a32W9U3NEttGfum/tR2BUCcHCPrt0BtunrBXADd7U+UOuPLMzbYv4bFp2I8gDWndcoAABAASURBVIiIUMQCmE8dAeAbgS1yE4GWV2m7bDFBsHmNxMs5ZXxENJ+6PiJ/xGeOp/1FU4pUYf4Mq44PmoGD4l4bPi4G5pIPiA0lZwWrkPNw5oVhLa1X4ZElVSIU1FEF38/YjYLcYOULVZ9UTxB/+q7T/+LjQf+nT0b9ndeTDnyEWJczjyO+cR7vyd/Hw6gHA4fHbx8c3/Oh6b+Z9PphJ4N/4PPh3cm2MX7E/mYnH2TnEwcH/MI6cWg880KtrI8RYnlIDX3RZtUvHzlD19p9CRXbIl8YQeGnwfa5ZAmhGvTYE63gQc/V0GsJlW86hQN9N5AVMCTeoAzKjAQdcp0Kd+h6wbn578q26tIXoQgAfSMC8tpeeiN2j2waJhYYj/G6t9ludXt3x6HKjXxY3HV9U/7Eh/OJD/WRTcXEGG+iKnnUBKJ8RDQZqKhk/XEeiPXN+TVDN5EPs4WEVAq5ACRjZBwalUxZfimdMgu8sNPlBRRFFcjS86PtRtvbW93coaf/Bw+3d+pZs62P4zgSvwPz55ff/Tl95eFHutl9zhp20n7/qPvXL3Vi81T5Ia/sXykfXwNfqNBen/e649fxLTmc8DhzEH4mvyZypc5YNAu/ST7jO5+qjuTc4Thx4DRrRB5kyJGcn86xEx/5B+DMgPEK8G91b6rqrPkCnnd2RZWv8EPBn1YBGa3ix1IDpcof+3ZG9oSPFx4o6U5ITblnz/LHN8/1c/efqmAX6MvtXmC5pbhW1K7Gi1oVeMDdQl5F3wWQboWhoVsRQdxSpRSVLK1d3V/V8B16ZEnR0bSY6eOGZaiAH4ZOPuDr+0I72G8kh35Fa9abFbgBmuu+rIRUMjSwHq1Yg1arQvxTxWsRP1itOGTbACvqQ5/q2bu5bl6GHlyaSSBexBOXnYjnnng+8mOAS78rDTsOiR9YRw7kge3pGLvqO62sL9Chh/Eja4ljYBB8LWO76Zr+f/3d/5um7e/L18++/POaT6kzc+jEvJsYhyflMQkvQ8lUtLqYS2q2FvS1rCyQhsAHNGp9EcEhY+p/0v+P9TOnP6dz7PSf5L+r/1L/Gfk4q+kkKUuqAISESEoRAWTj5VhMrKvO44l8qixeValAl67rlZTyVT2acdkpCuAyoKOexMMfK2mc6SNED7EMIAGXRT10zYf4ceg6ddBCKiYDcwt9PVdYo0f8Y78aPJ9G5ziap33T/CElMe+6hGeSLy6DvAitwPfgHf9Vn1oPnRz7FYeLq6FX33udSQX8JtYmx+PIQfGOQ0KDD+D21A/gjqyTZ3SZkD/aRwbGTMwFXCWYKNGpKynLNHS0aapBCD9UlrpKPKYlHvjRsgWPCq8Zm9+sq6OCzWcpEq7S0EcD8+1tN0wtzz5z7k3oc2bxGcml2fywqf1FFK/DoXaZbkb/BapmFK/QzfTO6GLbzvgcNFghX/KYCYT5nug7MQcaDXIakcw82tOP0HJVxnhPO6NTRTdUauTOHFMkitu2gi1KvMDApgdUM8Rg8Fto7fnbJT4IBbagEXpPDayb9U94rIjt7XbF4eaafclAOWi1IsY4r2SBVwLRYlSQnYC4rNuZfeGEX2giI1zI3yUV3EhMzrzvTo4/89U/NuMU9FnyyTJWq04+UB3QtSfPuhLIkUT8punEHnuvB94xe74FzuwtnGsj8XY+nfHPiF8Nc/PT4qEJ/Jn3xp73z5EfHM/szz2m2ZvoCMzwOPGOMhzR70hsJuIYmer6Xj35PQw9edOp64p65sNA3qyAjXWl7PADv5moKNpfimE2q2e8/TkMhXGpsD0hKADzp54R2JjyBYp4UCOA80TkWDcEBCMCdFImFQPDFFS6LtEr1aPHAKz4Ea/vAr+G8iov1K5gfITEsAUSNAh7ihDJpRpNKCKVWYBUiYQeXALQcysiTCqJUmQTytunM2+k2XVyDzQhBus23Km9aYOjsYyGBbfJvwTGvQ3ubGJ5cP//GPuzX12aLL0Pe1ZEZOY77H32Gb6pqrq6qrq62ewmu5tNU6JN0SBIwzR5IVCGLmwYurEB6sb/ga98Z/jOV5JgwbIAG4ZAS7QlWbItEpxMkbYINsk2m9Vs9lRzfdOZ9vQOmRn6PZHvu885XxUp5c6VEbFixZpixZCR++wjg3FIbzciKC4tIoL6oHyqwjiLNIKsk4WcAveSb1jojVAoIsAEqQCnBuf15op3s24S+CkbclIhBjJpIk1UGiJoZNAiy3o1kZTb7WoyJMhVA56LjhByL3kt10IX0AX9pHdB5ysUzrYHGdKIkHWVaxL5EFcowpAUAsjrrcuyH4qB/gYQnkPeUQpcwEFuHxTkB8BdyVdQhDZPbnCgyJxu5qdWj2OWmAG/IBB4zpO+dfsMwPJpqnfyZxq3P+VNc8qSWLgW8UtWb+vlvMGCT9UL8UNB7Xpgb/wZXOO807cIziijzxAB1jdpoM0Z6BZFUApT8uBWAx7g3+TdV1lBnAVzVMrMQDR2v1TWmOrx2JqEIkxrCIlbwcOg83Uukwq6BgFZiAc3OORYRs5ZKWfmt06pFKVkWHCuC+oiQr7sArpUTo1K2XTQO01LPp90T+ifgQQ+IkluoC9cZtQYtgxd5PREY/pF7AlBJEFbAeGLCjRFFAr4W47lldKpX63lX3Zcc4aVSy83GVkX/Is3/u1iHxjfvHqhm1fPOTx+odvrV7oHbq9f6vbmhfwLVTNrnQUvaiDDhZ8EZn7CoyE5nuhm/Sa/17BXqvOEDiwKTeGzjaazyU4BJvDZewX4TaSVFGayXSkv/nPLGbrRwHrsPIxhIhEq8v87UGiULYf23Mzm0oQRPjSeSauC2oDqi3d9B5FSUs5Zl5u1PnjyWF/58H195f339OUP3tMz3jV7qO9vbnX78rVuX79GT03KLPTnL8SdN2p91mroNPS9vDkYCI7VkLReFW23nUwj2nhzUXHaN4es/+XjTt/ZS/+7j/e637EcTUhSFudVumfxv+Zg4wa4vp91y8HdHS+dPkS+YXP6kpeTT6/v9eJup2tvWNlQeGNxxGFe1AwV8+e3YDrlJ/SYmFn8m8sTbjvg4Dt43PFV/I7Nh/+u356NjzcrE7rO0FfvGBIvuWw+7ndsbnCI/znuYb/TCK7OR5Sf6ZyErQW7V/JvH6/sDzYkHQMu0yEhLj+QLwM6VfNvedchhA6xlxvQprozaVOpru5pMhTZ6wagBm7eJlMHFLr7twR3t7fa399o9G+0ccizpX/ef3alr331S/rmN35aP/8Hvqmf/eY39OUvfSj/WYoLAsA6913H5q4ATrtmTy6dUumVupVyv1GUtSIGAjLrQ/ro524P+u2U9a1UVK0DOk6kI515BCb6Z2aAzExwI/meQfqrN6/Vjwf9vTzolj6956XTcDA9bR30lQEFQ+TAUFz4wsMLVhxKVEEmFGng/FRDsJdlvP2bgQIfEcopNSg5qWNDlth40WmqNcmHa7fE2Kvbo17d7vXi5h7Y6fk1eeAlNr6+O6DrcQG/OEO/I1YPPrCkb0h40VED9rMcgNd2qLzDpjvo7tiwPoA3u+DvUdj1O+r2lPdszh3LfgExzHPFTttfdX62OJAUkiKIGQU2SIQ/5oQKtvVdVtclNp1ZGXsjBdGuxmM2PeA+OiD/Htl32HPT/onpQTf06R19sgOsk/txmmprGxGKMCQLPwF5gQMUiWdIfpJw025pa/3VrgCHLiBwW8M4pfgO3nYu8IbWdPaJdbdOI063//fYYVuOxNiEIzwHNMZNj6SEDwwRll3x1azJtLRzap4Wbv6Widtl/x+pN1/jCjzsS8FjgvCATxyvnpdqZK3Wg64uL/T08YU+eHah9x6vtVmFSj2ojvc6Mhb9BXPPPHPg65t5V4R2xOFAXy0xmdCtynPS81d3en2z057+wQPt1ulaZ+lf/6DX+8y//+vvjPrdA9XoVRWy7piG/lVHAtExtXP8tT4+6jUf555fH/TJy3v94PM7/fD5nT4m7//E8+XNnjn1yBw8twO+CPqTTpyZJw+HnfbMef4nOnu/3DGO7efIWR3zxoovjBv/dsxm0KNNr60PHrqsTOwlQIGO+K16XgWcVvqqpfhBXLXZYDrDTFzPmk2DUZW2JoMNlBKkLd7dJxkdMuuO05STUkrUB6B3r0rxxMe8nJWCOzWISIoIVzGOZ/w3amROPRrwwcTkY32EPhGhknPTwfPN/c2N9ne3GvGTpqMSayVDsY1BHyxvWFBX2wuVrrdxzGETMQh/+B6ZD8YGR83EnP0iroTfMnaVUpQyslJSN/Rab7e6eHSlgXm7dAWdkxyDU82M8w7aXl0/aHtxqSdP39MHH31ZG76uV2T5S3ng0zX91a03+icf/YK++oNvcUj8uZ5/+rE+/s63dXzxia7GW32tm/WNQfomAfdzm6Kf44DvD6w7fZW4eyyp4JeJ+NzdH3VDXB3HqkhFmU0honR3O+qGWLtl/ryl3geNe2LxiB8PzHV7bD4AR2yeiImJOd9+8CHAwQcBxNgIrcFtRgLbMVeRjdF+4sslkc796BSgPDFGW//By5vDo/lZFnIILppUpQi9XG3l/yn4F15+2pbmStsqWMMmIinwu0RcgDTPmf53WcLv4F1EtcayPQisGRkTus/42rEbscTL0PdarXriosjxmgmSvu+0ZtwM4EuXYR0NENfSjj7eMr8YVn1R4fBgoA+29Mfji14ebxeMt81QtIF2fYLNqpMPii62gy4ve4AU+ssL8MCKw4jEHkT4vmCjf6NtRXwN8BnYp3XoEimrEle278B84vWizSGvd3oBvGZd9Hoxo6zbPblc6/Gjlfyfbj26WGlgf2inum9N4zHegbu8GPTeexs9ejSoR9bfevZ/k/K91tMj/cHr/yFDrCK3kopxUoFZvgq2rbBrNXRawWdF2wE7+i6pJ+1KlqGQFo+ZHNqkrf6n9S/q4vizep6+q/9r/Dv6VvwaPReAlOlj0w9dpl8y/jUU0tJ4ZXiZcMSAcZoZY8QGiBqk9Gt13lApSwr4pZSVokip0xydUunU89F9u9nKe62OeSBDY7l91/HBrWe9GJg3e2DQZuhkG/tSVKBLCuakSQc+3Hn/ueMjvdeSPR+p9nys2u+Pba6qmomrUCZGDCUnrfCLY8FgX+VclfKsrlTsDRXTZsn7etzV2hfisuuyDDkleM+6c1+zR7rzWGa/sOwRjm2fMzLWZnSswJExtvOeDp08vkfGQUQgK2u77rVdFezLWqNXj8DEJrYyTkbWxR378QPtjt5bs3aOHCrusfneNpI6f4DuyDwysWeSqtw965W0XQfzXAaSemyqxPWxzS8jOh51ZFLyPOM9faXdDFhu4DPr0CWpKwBjq8P+CNdIB8byHX5+fXevW/x+YB6ZmPuO2OW8fb9v9o7yR7LDSbdKrAgd2mEuH1hn3hUmdPB7wxHd7acJX83QzfYfPvD+paIXbpQ3+C57f3OPzB1z7R57lMS47vTB063ef7rRe49Xeno18CLXaejtjCgaAAAQAElEQVRz6z+6bOnPFCr049D3Wq8GeY3erNfQ9Sopi2pFpDYGEvZKYZe28WZZ9/TzAbmV2E/QdTho1VtOkeNlZK2zXSlmec5w/z7artBno8cXK11t+qbXoy0psGEtKUXE8qgd8/LN7Z2ev7rVLb7dY+PEC/WBdIe/DXvsPeIbx5r/7MWLF9d69epGr93m9l47YsXxtbgs0ClkA470z53/bAZ7liPvGjMfIm1aRv9u6DWsVloTNKt1r65LsuktjphPrtDz0nMgTuyq1Cu0iqSVy0mUqibm+CP9tUPXg/uv9XMo8ZMjq0QhBjv1jPOudLTJGJ0Ih0A904UiQuKuKL8n3m/R9ZZ3zD0+dYyWXugZLZ5Xq4R/pZ4xaz3dVFyRQpkxXpjrMhVOE7iKfiNxaz2FkBRZKRIQDQIawxkXKSkiTqDThWb0u/ve69iEve6f0TFMP53TCTkz9uMqLME8Wgfw9g1reJ8xb2pbzg/ANCJFKnzghg22wyAqrWNKWYokKaBBFmRzo1O7ImAA8KTsp4Es9DoD9WrXSVJrDyPShjZn5w3kE/Q5JRUDfvYYKCdf298lJ2VDCkWEzleIH8phxImXs4aGc8ZiSUmQhD3k49wuRE5coYhQOgGJQsvV2lGwS1IKGSJAkK9QMXSI1QAkgQ/0hIgsPqTsNUyQV6nJn0/pUj752DgjTHiCSlqNP8HcePAAr8bXeXi2PGmjs79bhgc3DMIKkDbh9tE7IG8dxNSywEMdeNjDemEsCuIyn5avPOsJQRoL8Kovg4LyIvCBxpaaS+NJXaNA3kljWU25ErcJwlYvnr4b3aIKRWNP4JIUEbj8DUTAgFu+nDYIBbwj1OjpbMl9BaTcqZRB3bBSpKyZ+abNaYzNRDkxocapMaqoomxFdEgK8BFZQUpjI34MIkKRkjwXZOK7MPF03aBiIJ+Zv6xDpELbrIBXJNIvgGlMW5jzzKN0nVzO8CisP5lyykWWYx4wa35SBNmT8eLCLs85C8zYgzGgJWi09JTta33DvCOgMjcZnDdpRCgjq3Bu1bO/X60vtbl4JL+DdegXEmvcqCOHwDve2V5zWPzZpz/Qj77/+/rk+9/Wpz/4tj7/+Lt69fxj3b1+roPP06CFLRq4tRSxpNZjmYPIWTE5FtCZOAPDHnZWmyOZJ51OzJ2VPYfj0CzMhZVBTltLeMz4AJNoByX5aqBf3QcZ/VPuFdhX6YsJ+4/sjXb7OzmdmZ/NL+PdAV060kCeeY7wHpHk/+Ruou0c0WrRlhTp1Hu+XYDGVgo7rGtHnPVd0QdPn+jnvvpl/ZGf/bp+5Ztf0y9//Wv62rOn6tnTPP/+j/Tp936oFz/6VExBM49ZJVXlJHVsqoYus5B1Wg1FPXnDik3LepW12RqXZGFeXL4K/i9eFf1n99J/9urAYfGkI0KIf0mZDZ10x2brFZuU1z7gMOxnDulGDjFG3bE58IHxZxwYP+dw44ZN2o4NhTdUI0zcaTNmz3B7AxVXVV7fSTF8fgsObNbu4XnDJvCODan/owxvzA5sLiZazfCij9T0ZwNybzoOY+/v77Xj4OfIhsedI5xccqjvO/wwaD30DfwC1uWMz4Iugo24wlAlz4LIoIsEAZCAUNixeLrh1GrRYkkpKlAIqgd+dIWCYAp0sC4jdvhQ4Oi/x8LmgzcMbfuiD58+1td+6sv6ma9/VT/3cz+jn/nm1/XlL38oHxhvt5vlJQb9O4KxIygMhXwunVLulZiwUr8mXanw8zP0wVMOFf8O+O9NweDDW3Y6Sk6sUkdeLkf8O5LObKwNVwy4P3nzSr+PDd/iJfSGvvZG8I5+9IvoAVq3XQZHxa2TxGDAW/ggGHjRDrJgK8yVIhrMCk3w9IbmSD8d2cRN8JoneFCXoMv4NROvxakh4W/wE/WooVtizX/n9eXNQY6tF9jXDo6vd3rJIbL/DqxfjBc4tlhscceoxjyRoENdYBb+kOyDHfF9T4zd46t7XnQWGLVz3CJ4z2a8AeUjjEYOXUhoDy/61QPXcV3xgG12We1abBf6Nzy0trMrWUOXGZsAsWe7I0Iz/jGcfXmcKy9RVbvDMr5usN8fam55YbvjAMj67tHNNnhCQrwCPhGL3+RUSeGfCMmgc6o3V1POUmUWDVxZTQu42uUGrVBbtj3IGnWG5gcKE7rbTwd81cCHT/T3SCcsNJYVCnRM9HMmzQldrSPtZ+gm5gvPGU5n+NmvVOEn2pIx/kDfHeFNUV0KAB4oNp/a7pG/Q67gvVqt9OhqKx8Yv//0Qs84ML7gwDjx0luP95pYlPbMHwfG54E4OJz4Zvj29FfJSYU5xLrc0QcvODC+ud3pQFy85TQ9K9K/+aVe37qv+r98Nuk1saaUpUjy5I8pav4hc0TPPXJ2xNkdHzjcx6/vRj6G7Dkw3un7n9/qhy/uODC+02ev7/WCOL+h73fYjWkSdikCfpMOLEgH5pPdCfzSa58laDo2AgNz3mY98NI+8II48GLatTjM2AcLCSMqsPTPrEofVI/tBtTYyVD5ruQbYEOlfgagcBUQivaUEowT8nPJysR6YnynnBTgIkIRcaJ0StY3MdUSZKAON3Wmow0N5LYg1foY3x+BkTllZNKZGJgVn1baWrZl0loj89r9+cCYl77KC1/igAC11LPmrda8nHJ4u2oHxh2umDWzaRjhdzRvFnj7c+KlcQZXsdfzeYpETBQ92IeOXT9ozYHx9tEjrdZrFeZn61yVWeOKahSl3LEW93ywvdSTZ+/p/Y++os1mqxlZe9YvoduKwwPDq+2Vvv34q/qF3/v7ev3JD/XD7/6+jhycXh1v9dP9rK+vpJ9ZJ/3sZjkw/rlV4cA46bGqEnEyEcs7YuaGw6QjQZNSUck9B0zS3c0oHxjfcHB8z4eoHXPMnjnlQEwe8OceOKCT/eA+NhzwwZ5Y2+PTI36c8M0E3cQ4GwHcLwmvB+C+PAO4iOCZJJ7impn/R3Q8oOPxrX40Xugf0NBESqFvXz1Rz4buw92NWvMQFw8IAr+LlG5v8zJhubQOZLV5VWo4E1Dj/puJ74m+dGp0RKgQEEPfsUfo1XVFOSXlnNv+6XxgnEuR0Kcq4BQSaQdu47HF4ctqyOqy6N+k7Srr6qKXD2N8ULOF9xpYwXvdF+o7XWx7XW4HXXBAe9EOjTtd0uaSvdnQB6IqyntPl2Td1kOnAfAhbkFQSllSYt1VWy+8LlzzAcCHxc85MHb+jrVthmpA5hMOi9uh8eVKV9tBxgV1E/6YmyOE7Rl9ej17ttUVB8a26fPuU/2dJ38ZSun9wzf19bv/rrzujIyFBrRX82HSatUDBT8CXVLvg0egFPLo3DHmOvI5J31dP61/9e7flMYr/bP0D/Uf6N/WD5J/mzkkGXjCt3M/dEUr/FfINyi59ZnzgnYino6AY7BSNs5pxT9Vor94GA+/iKJInURqSKnHFyttt2utmA9KKSqR5L61j1Z94RC108V6kPtyPQxNl77L9HdSipDnBh+o3rGO3LP/3LGW7DlY27O/2JMeGSfWo3BYmnMoAaUI/xStOWQ3DPirJPd3ha8eICcJcuKRlEwxlKwOnyTi9MiYveOw+JZx7rSNZ8tlPB89hmdpVmIOCh1w0D367NgfezwfGVcBf9u52fTa0H9r4niFLh1yUogpaWrvAru7ow60nRj7Yh8++sD4uGe/vdMOe+9ZG/eM55HxPGFvEB8dB+CbVWjDPLXdMC7WWaWHJ9qMjEHrcEBPzzUTWvowrv2yBvE4096UiY10RseCPj1g/1lnvy8c4HGHLdccUN6hw8H7S2z0nLJHD8MO/rvdpD3r7JH19si8M0Fj3gFvWRZ+mJjfRur8/3KM7L1GaCYmj5m0AXHu+cOHzIaZudp677B1j5+dt14X+PGDJ1u9/2Sj956sOaBd6WLTETNJJUt0mdzeNvU5gy9aDb02q0GbNTHY9dAVeizR7wF9tDTEha4TNttnd7yLHdDTOiaYdoyroe/UD7SNqonDWPdVJj90WdtVkQ+Kn1xu9Jg5wHPPJXpdeB5i/lmTT0WM7ZF3ur2ueZd6eX3d0r3nfHxkG30QfM97wR7Zx5F9KrF2zQf0l8+v9fLlja6v73R7t9OeeBhZFzz4rHtOyQbIa8c9a/GOfdcBn0+st1QQ30VeQ3v8MDDWBmIx4zD7ilDXZpX0GB0vBnxGYHY0GhQaIqlnDGaAIvP9jIxR7nvHv+f5BK3rc8rNt13q1BOIhhw2OqQx8b6W8Hs0CFAVf1vfWz7E3+7vdZwPUmY0IbwnrtfEM13G/BHqwBXiCdXktpZXUpKhQ25HXycqYKnRMVXFFVIKhSGcJrkvcyxp0D4ZbxD1pDRyyJLUZutMPDieR9KRPnpIyXsMEcLQN2G0Od0hc2sgLorktcCZFCS3mkg/XEB5+7O6U6GjKF8Jfa1rkNa3110LN21rH/KP2jMkUi2nhJLzUnueatQuy2D+qqQerw1nfgtCEaGcgFLwf6FPuwalZGX8bbD/cw4laCPgzi2uUPDkhlezh6yr5QdVFvkA5wz4UEDpmxTaiFAClySe4EwrLmcBpVA0gCJCAkwy4ye6jD40jv7OWSknMdihkRSLxaZdYNFyyZ/qKKC+PdLoYa3zRRUzalAHUIE4mae4nG/Q8vANU7twAhNCEAAMBCO11GQnCFKD8T4ycR6VYXC+KUHjUsCv1VM+p8aD1o/DiQjGaK5FMAk3NWD1Rp0AictkwEY1EPEOUNWI3Yj8KXmDclsgImgWSvSRgaIU4qIFhYB3+JHIQBMRCsopFSXizoeEpRsUlD02JtadmU6J5D4t4BMybUnA8607QqbhATKkeBuQRTkiQIdSykqRlXNR6Xrmyb6lmUkn5ayErEA3RYI+kxRSwO0MvIs0PXlHKX2vloePeRXmwZw75VRolyV40VjtiiAbEjdG4Fdixesgc0v1+gzgpVZfG5HeuqB1Pb6obkPqygh0TJ0KunTDRsPmQmv/SVXSgp4B3cy7xZE1Z8eHxevrl/qc959PfGDMYfFnP/iOnn/8fb3mwPj29Qvt7q81sRexiqirCOcsiRioBvRAebI8F/zyBG+9AK9BM4Nxwi73nevN5gxw4YYe3bg1zVXu69kpiKpQwn859/i2a/mq1OiOrMM71o/juKfNJMd/oU1PpkejBA/LbTwROOL/GTBP/cSrgq20dEqWu3RFPf35/pOrdmD8Kz/7Df3KN76uX/7aT+sbT59qYB1+/v2P9dn3f4jvPlPyi/GBzdzIxmXpnBk2FTMM2EpxYkONP8AHBoVyTlqVpD/PxuYvPh30f3w96h+zKZyhm7ygkbY8DrVjJlL2phxkTRzKjfKh8B2bhh0bph30exy+Y8N1JB1xCCLl+QYldL4qGeO92TunpjG+0bmvTzCrMjG8gUoZtjyXwdfa07Di5IiklLI6BvBqKBqAjnxhEOF7edPhVolyzkld16kw0MLQ2of8I55qF4wDvzlPqhM+ohXUCqsElwAAEABJREFUrreyrdw0UwsIYoHG8BCJgezM4Jm9OaIT/OvoA7qs0XHDINkyiDertdqGka9VHjgpGFjIs84pkU9SRDTgIckWGZYJacsA++bLz3UYtvqHj9/TzERQoZlrtMAd3Z9zJWjPgAcp/0E2/T/Hpvvv5kEfV4TgZJ5iduCeGYwLjNC2fqW+Au4fEr253CqEGE0EqMFxAxM5nrwZP7B5PzKhjsTLDLh9RCgn9x9gm/ELVgp3akKm2x4IPL8cHJ2ySW1lZBwB8zJMCCYUlza04zYLYghWdQHjDIhudKPbgHBqnPU1TC3WvfEEYHogrneMrR26710GnB5pZBhJm3/gN2GUecxOLZc+qNgo0gUk00xug/4H82LMHMkfkTtZH8CpYeFNH5xw5g1r3NqY652ryVGTtDzEFcC7t/vPGPNpTnIBcNl1Boo/4Ubm2w2gWNqo+RkVW61x1hO3qdmFbbZjwj7j7RvLMLcf104PqpvGPGfajfh2T//b3xN5x99MZePVpErCfo+VUpKGvtNm1fGy1nNA0vPCX/hYlDksTeozUMSUTl/g/wNjZyQVl+cHzw19X9TmEGgTfGUZKFwtk3yTi6FBm3/pMunPPe30f/pk1F9/xbginkUsW5+qoK8k0xuYBpYyfHCLCAM5NdhfezL3vNj6AOiOl9xbDn3ehh11B2jsD9svdLGfKvPKzEJbERDIT7koM790Xa9h6LXlJewRh1OXm4F8hy8Kvsgq3lynUAJCvioPANusKDknDahot3Et84VHRCjiBPBLKcm6RDg1ngYBcAcpt3OAb5dCYVpDa5tlHq6txMAM2L6KbgaXJ2ze8XL7+vUrvX75kg3EvUzb/AK9fTLjG5ebTPTKKSkz92fbzlpw3ngFODSQaFfhWxmXMLN4WV6lzxAtwajZpYB0lg+VZ8sIKeWkiIB+pm6S6J/gqVjwEdFku19WvBz3HED1zP9tTUKXAli3Sj9+e/uevtNf6Zt3n/Al/VYjHxsxUJmX18Lhbcec1KPrBgGPOIy6ylmPiP2rHFohl4mXQ56jjp53Was9bkJJhbjIkcWZh/bE2AHwOJ0IxgmbnXo8HBkTO+JvR/sDea/tHn+j6fCF57GZtDaniCua7QoJMyWRER4gYKr1OeXbOMC+egLzgIra5XarBn6A+p3Lp/rpu1e6ZJxWeFZwDVxvoOwkIpROABl9AFd0M63FV+fx14yNM6nLOl+0kxIlr6dLGvRZTlkZv74DacF57HiOMOSclFKIRBn/d/RHD6w4MF0Phfmn4wB5kMff0BUkhdCO/UIV0UJeavsU0Jl2fZfZBGZ4QoWPZ8AGRZLsP/fNPf3mtXDyfFgX/ASd7Qp06eDREQ8dcV5yZj5LbcwPfeGQClgB6NahY0ZnlIH3TDyPGs8+Ymb//fWv6/uP/4p8/czdv6z37r/Jx5iJj1Ujh4VH9oRHHVgbHTNNNr7MyMwpK0XCLizE95PjhvSP7H9Jv/LqL5idfq38Nf3H8e/pLt1CG0roHUEa9qfbSilTBm87DAUnZ8oJunBdhpaUIi6aVfHBbFnstxAHX+pTVkpJIck6Vvp/BnCbIid1faeuFHzeKdM/OWdFCkW8gRxJBX/2+K8vRZl8StTDpBLLLa7wm/0wkSJINBHsoRUQcnvrn0AWfDQMRe4P8zz3V4ZnA2wqyDBkaN0u54w9ISnoKwkTljWWtdFyR+RO2F5tOBtRy7eOBvfvRAPTOX6Opz6b0T0YIAFby0gpsSZV7Vlr7jhsveWj0h1wz1ywB47vzI2VaaY2HXbMMXd8fLrl4+eOdLQe8IWdCjHdddhv27DLB8HWTRyyKWaoZs3WWVLKUrbdpgXcnkQRQe1yVzkfMio1fs4DVEdE81FESMIylmRUwSYJ1YUL3DXyZZKFSlAaXJJwCXSzJjL2p+NpdlwBVVw0jOS+SLK/DD6cch+uhryMr6HTiljpsCWZ3s2wFO5NVkqhQn+WnOARDQeZIGt5pwbLsw5HNghtHqavDxhkf0WEsu2PpIiQXWi/7zk8H1kfLMvyu66otBjK6kth/c9AB5BHR89RK2Jx1Wdl9BqZ7295H/QB8R655jnbcU1/4ZtJx3P8EHMzfgpJOSfGUV4Avayb7cv2QRatiRXG5YGOmPj4MJJW5hjUp20oYYMUEpBIUpIymT4n5q6kPmf0T2q+Ng6+HbicEi3CAlTdR+jqdCY/e35sQIyxd0IJ5KQFlCRaGoIUrAJlEvwy+jffY9vI+u5Y8Lsr1SrUOZ6HLjF+AdJiQNcMJCBDmBIcnT5AKCKU0hmoTycIUuoioJEUeusCJ2PeQnqMz3T4jH4zqe1aAK0pu94OqbSrS4XaVResny5TPNWaitKpLYnMo2EpWEYDfGrc0giFaBLIMK8GNRbW4Gmm1oYMRaqpOz1tUtCupX6A993oeDTZbod97kvDIpNKCJe2PGmb8F3gU5GnihsNFzLyb+6wbm+K5AKQ/AyeESG1VFwLg+W5FOFKBvMgc/4NgEPXVukHfCIgankeAZdTscK/gmrAg5uSKw3woWRWDZwHlnuhXPLvPhvtqdqJ4V2KU6mJaI8HRNgnZmDnuqHhXEve1EF6QqH9KQfOdafST06g+YkVJ7yTt+FM+zbunBeSnSeRVXaq8/WgSDygI8gDJgk/DGQiQtzvgKsMEa4LLZXicp6k3QGaMZq89helXBTMH5XnOVZnYpVBI0UCGxJP+ar06xnOOPDxFgnFhztONE4jeDJHxANktbyQgRwKtAsp3kAwFh4AfKJsiJTU5iTSiKW9cYKmgb54wVMAt5zKVys0M/1YbJ/JejScU9OptTB1BE/kCej6Xv1qo9X2oqWFw+MyDPL/7bUGN6zWyvgWj2nmo+KRd5397l5HPjQejzvWnb0m1reZ9aOy9lTmer114WYZ3qBCEQt4fSpdVmI/oiRWnrnNT5VcpZVtae3eYkDThor2XB5VLoUiAPiE/VuyUipSJGBZi2d0q6wdIhXzZjDOEhCUwzLJs5TzCd26SDCUFFIDfeGqb8rOnmCGx4zuE2v2kY/2B87zRq/9MLZ/Js6GD/c73iH3vA/ulfxbDXe8NN+/9ZV9QqFKg5mFcmKRPOxnHdjQTRy41SmwKekvPF7pz1wN+t98vtdvsTEcoasYhWzR+5rhMbGgTxh8Rh/hd7+f1DaRvEjew28H7ggB+7LW1LbaZ8JvDTLsyPs8Usw8HuzVaTO/KoIMj8DpkZKcJjrU4HykpZ4K+PNCB6MKk0mhlDKb/V7rzbr9lsjlxZZDIoJx1cubJFgifGKzeMCkWTknIKt9HSIoUyafEnxCESHpDFqu6oQHN8KpjQdwDcxJXOmcQ450KZqcOu4AuI3OKbVNz4aN2RBJBW4J/wW+n+nwiT5zPxwoj+DpAgkaQ4WB+8dwDpKZCerpi4/1h77zG/rOB1/TDz/6qtLmUqkbFClrxk/jXGWeEyks8IM0kP+zDMKCjF+rWS+Oi94Zh3VswnKS8DSSZy1xMMv6mAdNm20eXAaIlGgQgHU7sJH0xnYmbtqgwIgjdu14AdlT1zaaDPTZBkVgWlJEAElSaLmqMA3ZAipAivJuYphRwuC8aEOVhFYuN2glHr7hLWhcr1ZZVWnfdHe51bVagV6AYEZlHfGPD4d3xLrhfn+Uwfn9cdKBzfsRwvEE3si3MoxggUbwpQ+ch5U8TlzfeOKLPfx8kO7yEV7mY70qLQ06X7jFZkSQaTinJzDO2cUJrRapD6mrTwU1cylYhmmaDCPfBmRDoggzbTke0bAW4TYGt6diuV3RcrThdt/YliNGH5kjHM9HfDQRC7MBedYBNzWdWnPaWWQiBgOQkAkdwwI/T7K/HcetjaSZzJFxYnAsuW3HpL3hIO5yu5IPSB9fdLradFpzKOIPNYlJuuRQV4oycQ577T0v0kEpJTb/nVZDp74zZF4MkqxKRl52OxabHC6FJuT/uausrzCW/60fjPqnO4jgEdRHJBcAboTY1gZ4kSJPbNMCgjZoV0mrYwW+bcziryO+26HfLS/qt7yE3zL3ev61P1FZOWWlFAiBV7UXQxFJKWflZmO3zI/rQZcXi08uNkM7wPJL4oA9BT9keESSInS63MMAPB/0pq6KB3c9UbWERhEgfRsaH2ekhiZLjnzo7R+1SnGhezgJUEmRslKif7AhUsJX0sR8MTGfeNwGpE0ndJsIjtubW33+2Wf69JNPdHN9rdGLJXVqLQXPAPAJvBK8A0jknUYkhaGtBczG4N2uslFR9QqztBcX3aIJvtyKCOK2aoLu0DYyB+ROxOSsiTVzbpuZo+o8QSvhXgU8rLf501wRoY44W6032rSN0kruM8g0Y+/Ix7x/snqqp9O9vpIPmjkw3d/d6+76Vne3d7q/3xO7R2irMjasS9Zj4D0OAC7hnfHXyMbqSOwcdkcdiaOUsjbEwhpI2OrfqDsyj03H2vh4TM3EndehHXPeHe0Mzntumxi7E46wHzzmZvvYhqE0IptN5hvwdtm2VtpU2pj3m7ihEbHempOVQqaPCLIGcS3UB/rmd7dP9Sc+/jbr1gT+dLsjyLpJSsFYELCkxlWYm8Q+NyfnrcOEb2d8Q+egHlRUGr9A0IehetpjVIUC32ZisTCeHgCdCmB8TlnN5pC8v6G1xDxDE+aR0GaVdbnt9fjRus1JXZeIkUkH/GvfH1kXR/pgZC4b8b15DUPRelWEWTp4nWAjOKJ3natMs6NPb+4O9P/UYtJtDCUndcTAivb+YOY0J8YQ7ULR9HT9etXpYju03yheQ9ux36osuP5N2Vev73Tr3xIktmdw7qa/tv2rur74x/L1S3f/I3X7R/JvGt7e7XV7u1v+LMJuL9tTIUrIjAgJqDjeOh+w8b93/af04es/KdE3f7P/D/U3039MXtgZS9/lpAwk2qcU6Bs6XwW7bF8GH7HgS0rquqwOZ4Om32ZNHEhNzAFH/Fbph5STSp+VTUC5Uj8zRiePUcY43qEuq/EvWX0pysz1Ugi3AVWOd9uVU1ZHfUFmTuiKHtyKCIWwCltnxztpIK/phuzefFmDMn7O5HPOKl1qvPq+U98X1p6irkM287HbBvwT+QyuuA1y3U5IQgQxJBEucn5GnnUcUXjGt6gjmosmspwCn0jiwiP06Yj9B+aGA318xFcT86j7SW4I4ZH54JqD39e3R92Q3nBg7A+YbR4gXi3P/uywQwodx9D9ftbt/azXN0dd3018TJhElzf9QlJGfsH+BZIKPnZz64nnmH88tqtQtR0OZjIZfSJCQgYmYpkpo6Uph0pXtFr16kk7BBjXldz82JWiDC4iaBToEbwHxOIzBzU8xUU3KfEwmD4lFKWJ+7HNhTh4ZL6YcPbMfoaiFBnZnXpedLu+R54BHE1hpczDvPJZB8vCAG4RgvIVIQV0JPK4nmA8038V6wyeS9zMuCNj377fM4cfrMNJ/0T7hB8U2EeATswhR+aVPfN2i39wOSelhGIKuY+d7TLx1qVpY0MAABAASURBVHX4uciH2j4o3p7mBOdRQT7039OnB/r7yN7Uuhf6pCCvEkOOnyN6icu+Hmi/3QzMdSvmvIV3lxO+AWiXAFTA/zMw0RcTfT4ialLifTBLTT/PFSN2UKGCXQwTFewsyO2AloLsAPd/12X8nZRoDxulORSA/czwFsO9zUtH9tr2jfsQCuiTIhKtklw2UFBqspIKwek8lbCqwKKfuExbsK1A05Ukj9+uZNnXOaW2HkckBVKEDVKQA5+y7KtCXYLuDWTllBTg1ejVLrqvpX4s+aA6KBoWfao7BuDGZRUAD8WZniw3fc9zqSXD7foGPLhbO9BLCsJ8Pc7fwMwYmlsfuc60hqqF99JQ51IrWp5pHcPOiyugMMhptKdwuSIoaLkeZJ7HhMdFxS6MJFmIII+Ih3ZUyePIsmbGanVbkDRtuiyNlqd1ajm3V0ikBnJO5KvlaenUMq2/AQ+AJUewWU/Pu04XGrc8ATy5lwJ6LJmf8HRDc4SG+ycQ/GQUGrjVO/CgG9hzK+svLc93U3BNtpbLeSsAxBmogYqnGodTTy/5U4VtdLZB4yEJ3ywgd9oJ1FA6XSY9ZUkoIbMyrxlAqC6oU3qW7BpLcvoWQOtSq0EhpxGhJDUIaxzSEmdSRDTQ+QpRlkQq6gzOimth7VKAzsqM+VJ65dRRi17MgY61JaZCEKld5kOm2UF/uL9wBPfCUZBS/S+4ITAPIOJNXs6L8gPA8pynLiIUYUikhkDGAhGkkUSFgh8ybqwfu2LBnDRdCue253ZgbfNiuyNvoq9m+Blqo5LbnOa1IE05ywfEq82F1ttL9cNaKWdl/GncxdUTbS+vtBp4FzJ9JAU/iFJEKOWsDAQdGXrrqkv+lCwFnqahWWubmZ/besF+zHM17KFAV55vt1v6C+Rbt/m4uPBS49d0iKQERMqKVMCTUoaCvJQilCSF1ADnEAmWib+YmNrcIbG2EEeNwpQgnNCW3Ol+W8MF5XgyjMxzR/Zzr+5u9fHnL/T9H32qjz/9XJ89f6XXr2/Zlx3ol3P7UNrtdrrjBHnfNuxHTWwAZzaAM4u6J07/E6sjC/+RTeDEAcQjBuW/gdM+wPH/1vUo9NbMJmSkzpsiuDejHAgTC3ebgJFnMw9MxPe8rNzeH3XnwwvkGDfCxI42jXzhpWYvafOYUyYR3sPgXXFQbWnzEfSLf0IRoZQNamlkkQkpnRzK4WZF/4kNAX5SopM6vlCs+Spxsdno0Xary82agOvlzU1YLoQzG2Nxjp+IEgdNzkXOp5RJM3KTUiTSQKDQrSWkGM7tEuorpEazUIlrqbQ1FE43OO5TAR7nnJARHBgnbUrX/vZWD13G7+ygNOPrEX/65fHITnuibH9GxMIAWtxM9yCtVnUcKPz0x7+rze0r/Zd/8F/R/aMn6jeP1K22yvhE2FYVsK5s3OeW2oav1Fl/jJel30hF/xg/uv+OyK0wz8gqObFZCnQVV1XFf97EOTbeBDh4LPOEYe0SbQLfzuh1PI4aecGtTKRhGtpP8N9j09FAfLqMGlIk7gUSfRzoa6CZBC/zs4wlFbFa1eIRXY036HRBTpPamp5Qb5J4k3XO7Wrj4dIJqmgvgZZl2GYfch7YLO/ZNO9O4N8A9W+7HuifVs/YOdDoQDoaB0zkm85hDyw83c0j+CP1B/xgf5inebt8wEcTfNzupBG2oNS5gG+W7FvGvJVd6vx80wbxRrwDi5+ErdBxv6m074g4Ezwg3xXQ/Haqd1O3eCC1fo08hBntYOOIrfbREeNHA7FgHvav2Rjc3rychmPAsXRS3PX2mX29Y96xjycIjbevxmnWBLgcEeq6zEFLxzyw0tV2OEHWpg+VNMuHAyWH+r5TZnzY1/a9dco5txfPviutvuOFKqeEVVWwljf5Xmgy+n2Zl///yXtZPyI2/r0fHXSwAgpFQE8bkUohAeZdT3bTofIFR7L4yRqZNmXQAU6CFJvEmK3tnxE7Ru74oHfDgfEd4Pg74MuZeTChS7LPaF1ncw1EJ2Xmt5yxERv6vtfaL3IXa/kg/XLTa7sGN3Qa8FcHjwKPFAGX5a4kTW/sso9Imm6Ys6SuB3yfW0WEIt4FENwL7kwbzgBOQ0HONyl+CPyQzpCzUkquxB+T5tbP1qyhZHsn5pjb2xsOjD/Xp59+quuba41trl/o4KqIgA9gfg0S5Qw+KeAfJ3mBv4IyjFWZHxEoXxHul2j94r5ZOEuVCWxkLtv7wJivuhOL9gzBjE4TOszmwRurX4aTFcFz9cGRVcZ19M96s9H64kK9N0n0m6Cdecv1gfEe/n8jP9Efz3s9nvfa399xYHyt+7t74MBX90mVfveL9RrdH5Ws9+nTyyR1HHKM6HVgLt4TP0cOGzK2bjYrrTkwzinJa40PjUfG6eSYIp2xa6LtgXnch8W3xJznqhH/j62OMYfMGVvsi4pd1ln4KSIpIrAtWuoq62e7IZeh4dxQX7iCMkBzMu/e1/jpW08+0M+//qxVWKZZQI4cCVOAAJwPhZar6QhhZaxU0tY/7iOgYotQplIxYw/msUaCYU2s0EuJQihFUs5Z7qtSihrQT8WQCnUJmpD1NixvRbNyqho41FhzYHyx7fT40UqPLlfq6aMJYT68MLQ+YO4fAc9picBYDYWDsKIgfyQG9vSh662r+8pz4e09B8asI5iC7FDOqUFP/7v9dt1p1aMv+Fql4CdHUod8119wiH3JHLlCv1IwlVjd7Q96dX3PISGxRv9P7NRohh5J/8nFf6ip/0S5Fv3y7Z+Vae98YMyHC+8/79DniD6IUkpZkfFfMG5AJHz9p1/869re/oJu8mf6T1f/jv5R+v/IsSGuCCnlUAFyChnsh4hAPBDCbwndE3VJcBZVytk4bCy54SrO8PgbPX4Yf+5/69GVTuaHQO4JGDXh10qcL3xCPkTriLMCpJQlZM7EB0s2ceGIC3gkdfi0Q17JSW5rvknL5f5pEwUON74rRR3rSemzSmdISiU1vQt1fV/aQfEATd936uCbiTUzTvB3vmttibNSkJ8VWEpXMT3VptdkHWdpROaM/fSkROwl+xLogAJwy3UzNh+JtT39e+TQ+MhcNTJ3VfpINgj+B+aCWw6JX9+OHP6OumH+8Nrjtcjzwsx4ydCab2Ws0O26P1TiZtSrm1G3/u1U9kuIUeuDkM701qfrQpjT+jvhvEqczZaPLTmHemw2XSIWAq1911qpxQLiiVspEnSFcdKpH7Ky/ZpS8+3Z7zllTIqlHeN6BGbA7cUVEYKNMnJyTsoZPikpqKvYOM2zJsbqOJI6D1jNBE1HTA1dzxhHPv1XMCjnhF5VGX6lhAo6JWjNb1GiynZghQJkhk6kM7Z5fZthvtSjwOk27oh8+36Poz0PowbsQkH7HKlRTuhrOvfP3oejdj5UBZtSRKNBDPoldV2W54B112koWU63HPhebrCnL+goWZ5h73dH4qHSzznbJvxZK4ewoybLgHWhv9Yc3G/YV/jD9Jp0QEaP/R1QmAcLfvDcOKH85DWSmBvrEVkTLpjlattuf08edJIszz4tlosNLjd+OeHb3OwoJTebBJeoPAHCXzHjZfhM9N/EPu3oeOQwvVIObEmR1H7gG5JbSzyNzyk12Slhq5bLuuHiVgDNfjBkXXrs7LpEPqNTUkpJ0SAUASgkICKoC+UETc7kgSAP5EQKRASUkkh1ujDnlJNCby66AN/NJ8BW+vptWp150Mj4hZ74g+7MpdlE2VgS32Ykx/5MA241Ggyn2+RxP5Mx3jzMt6X4Uwp+tFwQuF3j09qiJ/3hygjoDBTIiSxALkBwt3ZubzkN0M7lBk09qELhJ41jybm06Er/TpYJ/dmGZthZWSiXe2kp2jtnUONnzALy5XbwsuRa0QVmWMOMpQWoR5wMZKWQZD4OElJB36Dx0Oky0ZJ1G1c5fZvUZbvM6Y8DeoA8+8p2GsDCgoqFtdWQEMWth6vpZExQBbjv3KQpUcE9ULZ8UDQ0G5yPhca4xgrc27fxb8r1IbvgXTYs3BaRaI2hzp+JKzpVyBqAJItdZCzQjJxS/En3Uh1KkhJ0EaFmiNSSlGLB680FhVwZQc43IOfFZeEk7WasplyUS69gDBvnucxjoinodiBDwfN0YwR3M9jp2+xOFP+CBD4BJKwBIsi/DcipwBsG1Ldy8PxxkLG0d43+eVd8scIIwDdtZRAFyCojoLIZMdgH1etXcwSVjU6KCAU+P0PX97yPbrXmwLhbrZRKp9J1Wm22unz8RBcXl1qtV+oSc2KEkqSQFK0M7pQGSG6dL/vW+crD8EaNUGubk7Ln6aEjzYrsud2UBhpxO9eABzeYN3ecsxGKWCBhV4pEOSmlrMhJZARC5ytFKCgsAFcUXebFuc0ZLFEtJeT1QNgy0pLQRsvlnIGJrsWTbTyylhqub+44MH5+OjB+rs9evGQvdqs9e/rZk9PCQsmL83pVtGLBH7rCxjoro6S1mNhgeBO/3828bE463k/6n2nUt9HyL91N2mNgz4K3QLCBS9gbSpHIB7xCJUXTm7lbxINEqQIjSnhDsUPGAX7swxTQpkwb+BYW8jO4o3JJyqdNlPErNibb1aAnF1tdkPa5NL0tLZTwBR1aJRs7w99OdkDOKOHU4M3RPQflN7xAv/J/isbLzoubnV7f7tvm9Q57bzlo8uH2nTe9HHTfAwc2DtZ/ppcqtkRkobx0kuvU5YikiBDKcNcF3OFQVuDNDY1i+aFNLoXAv9AH7z/TV778kX7qK1/WT3/1K/roo/f1+MmVVryoBX46sGG/47D/yAZvZqGLuQoXKqekcAZZ3vDYBxMdUA3Yv9nf6pd+7x/p1fapfuunflFTt5JyL5GWzaXWV8/06L2PtOJrTel69JI4L9Mf4SXqD8xH+bD4R5EUcbYAa+A7ATMyFpmznPrA70Af79m0HvnoQJZGSV3JWg9FKzaLHbZ06Fvo464rKl1WIgbMPiKQk5SwKefUbMvQUVSIC9Ezdo/08YgP9gjY8zKzZzPaNsDI5R1HkCkiKcKtTgByRt9Ke1wFs9MN/pRbEsohflpbUOeUbKVhhbuBIvcpd6KhKbVSo6MAuWYeEzJRFx9VWT+Xj9hwALlnEB+ww7An3RNvDZxn82qaEbts74j+M7xgjQzEn260VdheBZgkkV+Acpyg1el0NQ6nvGQSvX2dq50+4F0wzNg420hSysSB7ZXThqGONCLgGw+t3+QeUC0DGf0cDZwXhLgMX4mDUImuFW4QLiBflxdffGCfHKk4ULEn9bg94MsJH5kHbJwwRkKJmEs5axg6DmLW+ujppfz3A59dDrraFDElShwc7BlbBwMvDAcDfC1jQl5l/OeUFGHOwkJ0w9SRuiN9ufxGOHjTIcvx/ovbrD//pOj/8bLqr76eWTJDSVLjUCsum4EJGIFJ7Wr8o/GvC2V7Gh20gRAy2pLnKfuerBwXqNL8ZH3u0f2aeezl7UGfv97r4xf3+vTVTi9uDrohUVBJAAAQAElEQVTmBf/OdjJ2fGg6jgdNfFSa/PeTjgdVDgYSH82YdrUdEj7q9JRDrPefbPWe4Woj/53TLetISVnZ8zEbo9KvlElTyugY6B0tFTlF4g4FfRH2Y04S84CrxBURCmgSdZn22TyBArQ8ONeFaQEM567ygethv5f/KZLTI/PkxAvmTDxGhAJaEneMdhyivnzxmX70w+/p27/3O/qt3/wn+vbv/76ur29UOIS1/kqlxdhMLC0wNhmj+XJwZD+rcU2Kk74JAZaDQqrE30TbicCdiQv3TUL3ruu0Wq+ViQ3zta6mixRKOTdXiMmhGkT/p041eCFXVpXQ6ciL9x12vtLdLQfer7+v29c/1HH3ihfeQ1t/x/WF/urwof7Q2geQvTK29LnwEaQw93ZK5I/RaS4DY2GjRxePmJdPOuGvCftGYuDIxuGwO7IPmLE9+HDZ6epiow2HxymS2lzL/O69woFDgolDAnEFmtrvI/bvWEuvWa9eXN/qxesTXN/pNWvv7d1OO9big+MP2hmfVdriRrjYWsCOo2Rc4KMGLoBzlf3sdjNzqMFlmQf1nw4bnlV/4PaFIpIiQjy4YwFJIemExvehZBkNURs+56SOtalj/cmtTu2qjSZUSsaHnVZDr6HvGriPu9Kp0J+O25SyIiEfSIBxa/Yvl/hyvVpRV7Qfg0O2uY3Lz17d67OXwAv89eqOj/sHxmWV2DAlJZXI9HNpMjcee8iZqDtwALenH3b+MM+Yv2W/ds0B3h3j3Psuz5Gew5iuBBspJEzCZqmQsY2J1H3gueM4zcwjgFNimFBunu2x8/Ji3eLA9s+ecCKUu6QOfZSDuXrS7Xyrv7L+S/L1ZP6S/jvjn5P13QxFPbTFpzTE25Fx6v9z4m530C3QX1/qj337f6F8+EA/6n5L/+nwv9d30m+ia+DvpB6f9x08clZ3ytv3zmf0qPB0/AUB4lgMToKCl1ah/cy4GpnXRmJ8poy56uCz4qVku14xDujHLiMnlHNSKqmlxeN26NSTdqWoUIcoWM7MuZ6zqyKSUkpSGF0bfkKex7d1CoR12O1Yudiu9OiSsXe51qXhYuDjXM++tuhi0+nRZtAjfNw+2HGQb5+t+4S9Qh+AfTFqt3wTGdKEH3f47/r1PXPZnW55IWj/CRkfgUbqhA8K7VbYMazxHz7MXVal7Ujn7vnI4Pb3u532h33T3300oPNmVXSJXisWg4ThU4sJbHdqGxm7k/2doh2Qb7aDHCNX2PbkaqMr/7Y8qW0d4OVfBHF83bHPueYjwuvb42n/PerWe/D7WXf7KrpJOWXmHvQthqQenQd0Hzj0XfHxYjUUDcCK2FsDTvs+q6B3SUk5B2NGSqoSsTpja0Xvis7VOoOnm5XRHdPkiypif2KOG2kyiyrkJmJFKhT8Ua8SZyN+PcJvYny4jXBmor4gU5U+QZ7fp/xetcyrR2wy34m5nJGIwFKySknKuSjnrIgkATQX6j0ASEUI+UkdPui70tKOfAE6+HTw6cBn8kpYTANUk33tsc80qwkd55k6/zJNFAlIGbmmFzrjmwnCibXO6+iRPjoypxyAHTGyZ8+wY23YE2uGCfvtuzWxMVgPIKcsy5+Vmbaycum0XvVtziroJwV3QJIaiGuqs450+BF+I/te6yBclKnLpscZrc/w+cx7SZ0PyjFq8N++HoIx07E/GfT4stfW8d0H/RXQhDzVEP4eAlquqqVQ6SbDLFylgh/6Ulqac4ImNNGxB+aMA/5wOuIbWivRxz229Ph66DoNXa+Btiv6sU+ZmAVSavJRnXiq8lyJ5eiVNBCjF+uecdXLvjOfgsxsSKFE2xRJibx1Q1FiAcm+YVgBENx1AQiMM8zofAaXK74V9TYyIpwAS0pGhhAXD6pdlMirFdQuxGoptwq9c0EXxJVFWNSiGi3IzIB9eJ4L7b8JH7o8Mz6odrPGjhak5yd2UVMhmGHaSuQhePc2ucFYVEMV1AzGbLQ0IsyFfqzsnUYdWgwf5Dj22Gy8T+0jaJckhfQA4gLvssmsx4we88nHZCFY7gQR3dX6TG5D4eSWUx/RC/A2H5EurUIRgNx6SUVeCojVoOKn+QRt7mKMijJMWz1UzcZWJifaRgPn1GiCJCwYaHmXT9AI3M7GGMifachCJbhpuahI6HsGsmqw1C5PaEL8uIK0+SAepCw01gNwwXoZFllG2suGt9vAAH4R+Ckt4LYPQLXUHvriZWxQRyue0eaDhFKZUoan4Y09UIYEWpZe6efqQ85FOXBgUdFxaTCaIq63vl8A4taxPrLHnQDvPSbmOO9VZ+rcfmYsGO93C6ez5zbPcayrTTbyZ/qE26Ka/PYAURuPmVCYkX8C4qKeYGmHdo2W9F0OjY0fmOvkBJRsPBARCseifQ7oX3jBH31QBCryPN++7RnXVXRpaoRr26MV324RKVgLi7rSt9TlQJMQ14kwIiklaIa1tpeP9eT9j/Tsgy/pvY++oqcffFnrDft/9BkPO83M35ZNazUezgAPupB3RWLu7lYbrR9daeC9KJWVjlNl7pAiZRXm+cJ8n5nnC2tFRs8IyW1tBG6nL+Rlq4FVdVybJkdSTkW5dMrIicgKIKWsnJJSJPnyXOm9a4ZhARL+mmDs16tJoRH6OXlOs2C3OKfOG5ayZbvUwKgT2Gbzu76/1yfPX+nbH3+q3/vhJ/qd7/9Q3yX/gn2j6yuyDGnDxm+z6VnAOxZwHG4HWAEC05P5kUOSI5uDr6Lk/2qb9bduJv31azY6DLABRw1dbotdR7uODUpOCYOjLYI9G9KchCjJQSvaLKXQAYv92247NgMjvKukyKGAR4GnoWMRLX1RgXc2Ht4Fmg5Y9Z0u1ys9vtiwsV5p1XXNyUkItERkER+qdPCMLQtM6DGrUuHykcC5v9/LL6wveXH9/OWtPn95p1fXe13fHeT/FO12N7JZHdm4HnUD7S2wY9M0oT99J1le5JZW5BpEGkA6dXoVPxBXg/AF4LtaR8C0YUTwBLzJu3r0SB9++EE7LP7aV39KX//6V/UlDo+fPHus1cVKwh8HJpI7Drv3vARU/JjwY7Jc6iLBq1bNTDQzk5BBHPw8e/Ej+TeL//E3f1WfPPuyRMAGwS4OjGteqawfafP4fT16/8vacGDc972eEOV/Io2SQn9Xve4rOdjLF3UV+2aGhH06nXw9oQtidcRP+8OsA4dVB/oCNWmVGPxF66Gj3wobq8SGSi0dutLqsvWXhDtkW3LOSjmplKxCmqj3i599OsN3ZNE8wPzABtMxdWBC3lM+UrYuUvDDM5IiQr7cttJ2RteWpy8wxVVLJ2EnLlzK5+e5LWXbbULTQErTBaOFPRSnjAkonW8XPXlbL4N1P3LIebQN6Gtf7Sk3wIYdvtszDvfkDa4/QDva1zCzbPN2alBTIHgC2Os4JLeU33qqXdGe7z7e4FpuYcq4OWXgoQbYy1iy7zCem/qmj9O50VfqF//q4TJPwuahLHzKbVc2HF2rnGMBCqaHI7Es4QIOICTctKT0nfvfMkb68oDfdsTbjv73f0Z4oIHrQvyEPFplWZkYciyteHF5wgvsR+890odPL/Te1UqPN5lYRB3Gl1+CdrwUHRjz5tXmQ3h6/EuhnBxPCVvFQlJ5USfWHfPAAYCUkRHadKF/ZZv0L18k/Qevqj6e0AVFGKroFLyvYCG2VPq1MmYb4Ds8LCGnQltJIVG7QrSrZAHTGdwDLpI6vkzr+MItzW8+ML5hPnvJC/knHBT/4PM7ffJip+ee7/gQdkfdng30Ed8dmSu8uBomDgwnDpD9n74xJXNgnHW17fHVWvbZB082MvgAebvqGZ9ZKRWVrlfXr+X/KMHliEDfBSJCEYD71z6kv3XOG/8OJPycG9/C4loKvJm3UkZOpBNPEt/4YWJeP/igg0XwwMHxSHliMnIsmgTWCjIB7e7+Vi9fft4OjH//d39b3/qNf6zf+73fZQ24VlmtVYaVlDL9St96vBET5m/wb+COvDhO7jP8LrhGhML2BClBHvRFpd1EwI7oMJNniMg0Xd9rvUZGKZqp2+93LY3A3lwUIYKQeRc9pSRFp+XAOGmugU5HHQ63HHq/4EDoY71++R3dvP4+B8YvFXzY6wiuzQb9Hz3Vx/2VfrGf1MN36Dpthl5rIJE/pqJaenXrjS63l1rbbugqis7YOzomODTaEyO7u5EDS2noOj15tNWGNTih6J75acc+YUfqvONOqs0G8xmJ6T0fIG44GH7x+oaYu+GjBcCa+5ID5PafT3Fg7Pgb8edcaQ0IH6pdFNAHLKV4BxAPetZMo9lt8bFTyzVQKSvy7cun+urda31lf0sxHoDKh7z7y/akFEow5pavSEH8JQ6KHHtZKSXaqIG4IqgvWSsOqdaMgRW+HYC+K+oAx2ymPuWslAFiKgDj16uVri7sy7UiddrT5Tcc8r5gXH7y/F6fPL8FbvQ5h8a3fOyZWQ+C/s/KKqloKF3ry+1mkMcHrtaOA7YdB8b3fOy/48CtHRizd7vlAG7H/Oi1pv1WKX1UI5odJMJMZcZiYe+WKOBS5o5ZByaRA3Or2x09rwEzB9M9cXDJfuRiO6jDPvdB0C532M3hpuBznGdsGvU7+Xf1Dx/9R3hL+qn9H9bPzn9UWw4MV10iLiv4WSMvUPccQN0B73/+Vf3sd/41ui/rn63/v/p/bv9dvU6fUhb6Lv7ukTMg1z7u0WVgX7gaOvWlyPoTFGJiVngWZhwF9qao8t5hQq8D4/IIzOQDvQv8vCZcbNaMA/h0WQwjFR454/GuMKcVDfTxQP+aPkeGH2rBf2YcV2REhCIlhYyvjOsZNSbsO8pzM1Xq4L1ed7q4XOkxB6hXhkeb5XB4M2i76dnjDrJ/ry7XzLkrXYK7sM/6jI0hWAChkpMyYL6RhJxZ93ycec2+doFb5og74mLPYRUBhg8KNq2QvyJmew5cC34U1xEblsPiAzz22jEuZ+YB2LPXT9pyAPeIQ+0VeiRiZWJc2pduN0I34QePO9etOMS9hPaKdfXJ47WeslY8ebzV46u1Lh+t1SPbb+wH2rnfX3NgfH271/XdUXfMNXd3M3vvSXfE8ciHlIRxfZexvQCZ2AfwheX48HkYilYGdHM/rt1PPX2GbYSESooGIfoFOz0vT8T1TKC7X4IK+7DgQ0jpSdFfs0bi/2g6bE1UFOI6A6lIkSp0MzQjQB83XjCi9yMsD2YS8/WsY1tbR03sJwwj68cRmNFF0ObS0Y9AykphSJJZ1UCGGuh0RYQSndJh24Cf+w478U0pRY7Lwngo1OWclaGLCGwR/Y8e2EPYo1MQl4n9S5aYT1IuyrTPKcnCJuZTH24cx1Ej7xlH9gUH0gPjc8cHxHsOiu/vHSdH1qGj7E/7boM+K/rFOmV0gimfm1lnomP89MT20MZXh6wayEK3wK8RgdiKjhPzDsDafQQm5Ad+LdRDJlrIxthvdTqoTntljcRD5X0wMZ9mPb0atBwY9JeRMAAAEABJREFUZ94zkrocrV1Ip2WlCsPFYwHGhPigVD1XIKDDdz1rdG8/pqyEYMe516h7/GC9RvqtonGmrod+6DviskNex+F1D3TMbUVDKi0tkZEl4mRG/SrMUUGvFeNvu+7b+F4zJiw756QC30SanRoiKfhpOleexKPH2gNowTmWZ8bhzLz2AJQnFgeXTR/QRoS4Fc7zXNJWkPE6IR7yDUE9N+KxHHktDyExSrZRUGoVlT6bgZbSwKl1GNFjnIkpxv0EeL023Wx74GqfmpeZNdnGUYfX6LKqGbtsA+gTWZN4ypOci07NAIgIs2t6jQS/9/N7xqFhRzwfGJsj4wIxMBCxEtADtGsIP8hzO/cAFSUmGln3GR+7IoJ2ZOgykRXMFgAHqXAJrZoqsttwjRRqlxO3iYYIiAxUmciNDdbTACP71CDXQ0YDbgqmI6F1w7YHOJeD1PQtT8UiT2eJb7WHAbdpDWd6nS6X5VZm8GAsWG5xWQyJ5PoGsKbOPjNbvXOF2hCkIsAbFrrlKSOWh1VZKDweUjrlGwF53+S5nfsiGH0Gpm6Wn2DuEF1Eio4ZGZk0wbellENcGFM5LJ7p42pAC1RtT8KxxaU1BQExN5WVNlS0gttNxN2R+dPQDo6ZP2bGQoWBYSL1+8rI/OJ08thgnMyntCK/NtkzbC3tDC4D5uX6E8ykBrdpeqFPBeiFVgyetu0BsFsniIglK1IDvhZ9HBFSA0lk3wFshqXZa7mMUCMRl8mXSvRGD+tiijCFeTqFzrfxhkBuYV0qzMOZNAlq2p7lOAtKgq5nL+0/TfGsHRb/lN7/6Kt69sFXtN5e4q9Jx/aOdZQHYEitmU6Xk9qYkotQIMvvRJtHT7TaXilKL6YI1ibXZ1mfwvrQlaJsyEROBJVqXKy77ZtR8GG+otYUjq3kNkBCThBrkbJySiqkKUEFg5nx7bHKm58GSQnO5um9+4j2EzZPkTWTqgYUX7iNsk5OT1WwJefnYu1MzF3zXvbxi1f67ief6nd/+CP99vd+qO/4wPj6BnurZmRVIK1YnLxArfqirmSVnGCGwTCZ2SBNnHj8aif9a9usf/vjnf5fn+x04IUF17A4J3nzNnSZNNE2ZEMXEPxCOYQY86tariVEJzYiO14ud/TAAVmTKj9S4KhAh1SSUs7K5LuuyJvzwZu/1cCGsGez0etivdLVZqMtuB7dM5IiEEgqnFcNM7I5nKk43o5ucMp7gbjnQOHWG+ubnV7e3OvV7U6veTG+4YXNm9R7Xrp2h6odL1l78nvS0RO1ZUSSgBRIbkDZeLo1ADUI+ap6+8eYBZZa8uaTkjI29/2gy8ut3n/vmb700Yf68lc+1Fe+/GV98MF7unxyqX7TK3LowCZqx+QzHo7yhCImBzgpRSjCfq6ynycmJTHhfO17v6meLyzf+tov62bzCBopErQpS7mo5kF5daHV5RNdPH1fK76qfDWkP85G7Hs16Z/M2eMMS4K2BtqHYbHNskZiZnR/4qORPj42qAy0Bah2A5WSNTjmukTcSJiNCqHisvseX/ilLiKUU1ImDgpETpN1DtGxgGXVxc4mDwEHT8qkRwN978UcpSF2I6F7UvBjXGUoiPb6Cdc5YlsaEqqIROfLzVxXYeS4OuNlKhPrJ19uh9qaicPpLWi+s87ofyD14bDBcXowjrF4JLWd9vUEkzYZwdB6NGnEfEt5RIQiwjlSbA5DkA+p3Tx0vszBILUmkoIfnS9knLMPKeRG2/bq2KNQAfvTaQV3HndLZwmOoS9e72KqIkLuY7pZ5zrcpBnbpjk0Eouj89ROTpFpnxzx2ZG5yT464KuDy9NMuyolKWCYspRLEE+ZWMtaMadc8dHpgydbvc9L7ONtp8tVqGMnMXl88bJ84MB4vx91ZL5qfJExTvQ6bBUhKZAhTeCo0jnm6ap2qP0I2X9+mLUj5v/yodeedCDGe8d0SirWS1zYsfhsVmWTwAMk90lGRY6cRyT3KVvV6PC1U7QSbByRpHXRizkQV2h/rLrlUO8VL+M+JP7Ev7n4etd+k/H1/ag7bNxj44jdbcPCAd/ExmU28NIWbFYYnlr1ibm346Vs0FNe+s/wmIOjDevJso5kFRbY0jGnlE6Rsg1RU1rL5f4Q9gdzWbQ0QRcLBKkBfKLtGfJbeeMiaCNoYRlAxXj325GNgQ+Njxx0jryQT8yBroMl1JJTHKf9/l6vX7/QZ5/+SN/73rf1O7/9W/red7+rm9tb5X6lwlwcqSx+JJbMZ+arv2UsMKkyDhGr8A/6pIROCIjWNbNm6ttYpf08V1mPBF3BL8MKGaWAm9sL+QxtUJdyVoirbQCR4RJ61Mj0bcCzauQQ/3i81WH/Uvv7z7W7/Vj7u0/h81ox70WYa9V32nAY+fH6Pd2klT4oszLyejY6petU4bmH5yHoI/pq4NC4azYneW6x3hP2HnmhOjIOdveTKKqkThebdTuoTCmjy6wjAe8xcmQQTA64ag9XDiQm+TDpnpezG9baV3y1fsVa+5L05e0dh0P3fIy9170P+VnLRvjYD5W5GTfK6wBGy9x4SHYMY0ZUcsuXfeo2DZqfZzmPY6muJtWUk/4BH0J/+vaVtoyviFD7IYWIvBYIKYFLKUQiX04T7bsuq5DmHNBICnHxgOC8pvnAahg69fjXUPB3yVkJP0VKUiTFCbwRXg09vtxoxceJRH8cxyTvPV7dHPWc8fn81T0fsm/5iHHPAd5R04g9cyjx4wOILhcNHdAXJfiPU+jAnuXAeD9Ca/C+ZXfavxzomxEfTcQiU8PiWp72sw9TMRs+tkn0XWWfMf8YHOFBqOKLzEeDoe3HCvOax4EilLusfkCfkuT/c2JmfgoY/731f6XPHv9d+fra8z+pJ+NXOEiRcKeqJuJk1D3j9ec//WP68OM/bTL9+qP/XP/V5V8WYaoED4WUSfuc2ENkdZaFjzt8PJSsVVfUF2RD4/53bATcDbYvQjJUdJqZFxwnoBrvnvZr+m67wSbSngmvoFyGV4OSkde1Q6+uL+pyau1CRCcOqXUkQ/8gIKUElhuneI6YkDXi90pcJ+pLyfR51w7PLi/WutyugEE+YL3Y9G2OdXqJLpebFTEysNftgYKNCb8F/o/mi2IdgZSlACbmDf/W3M31vW6BG8bbzR3xwxg7MMZm5vJM36yGTsNQ1JHmnoYhWcc9a4EPUe45EGz06N7+TApt1kNG514D9qcUGomjCdtnZNqXs+2NqswE5BjYsKZebAddXq7abxdfPVq1w+LttkcuMpNlTtqNE3F/1C0HkXesR7fAks7gZ/GqILH2l5RVUsL3WX3J6JFkG1ZDaTFnvYa+08Ch8YCOPVC6pJwB9E0RCuJB6F3ZJyyHVTOhUuUrhWQIF6CrDWZ6bZaiKuHnHn4dUMgH+ldqR+w/ss/2PmBmXyIgISslc4KC/cHIeByxc2SNnYDjCSbiItAql7zo+Y6u1jawXahc0VMSfLmhlTra9F1RR/8V8oU+KqQdadeBJ59LoUmiHTzmKu+JSTQxj8wKtM+oC42ycirYnyTwFaIJuyac33QlPQA79gl71gQf8u+8LpxgZl4o2LulL9ZDpwGduiY7M7oXsC4D+66BvUIqyLEhyJLTZqb1m4mrSSP82sEKPhPjtcA7Q0c3UKS/0G3m4+jMoXGOUe03jPvQ5bro6rJnPHXaEAddJ5Uc2IWAWRIxqkrabjJmCHiuMrjPcptPigr6Ox9K+B+96OMjY+jImJiQX2Fk+r4vxCOAz/vStXwHjz4VYhWIgncTsqVxmhsvcdHV6J21pv1m6BnbGfpTrKZzGkrkE/ZjvnxVbDAstqDFqWzc2zDjtzYu2xg9y61nd+shE5K+AE3W2zi9dT3gnTHeqcF5zHxbH1BoiM08wTd97ANgQi+D9bTeM/X1RE/C7RIJfnb9Aif+4KIpreV5JhVXSIG/7DOD84rAXVWW7zF4HI+slQuMxNjEGG0soDNthJlIImE4t1QnnOkMTV90nhkrLls/cZks8eCW21Qyrkdz7tr0kC94y3DOUwhiTQ1CotzAjQFE6SzT49MAM99qFzSEcsu6dcu8/aAet3kqW4A60xnIohtPhDS+jBUfWJmfgZrTXZtWLmCWbKfBeYMeasUVMi4C34fZY/s5pbYCUWPRxWkr80AHUy+wPE1b4SOFBDgbEYoA9JOu+EnIRV+FUgMhO8gLIIVXCsZdS0MkCvlCb3SqxOu5jxsWpVym6qEPWp5KqnC1ny5UzcwX/mWTiXl/Zh5Z0knn/jRuZP8zEpeNjs32BF1rR1unlfFcLQDOTaDzQKW+UsdhEOi5AYx1hmoaVOF2Syt0SsmeLHTOsNh7yjUHgCEN/KIGpzqBfwDj1HhaBgpQaLmloj2XMqqcqilT4PlQ63xtXBpKEaFIoVyKUoR8VeysHm9AI6WRqzre2TYXV7p69oEev2f4UI+fcZa12jRdxsO9Kr4nEuW+N68HgEfjBSIiKeWsnnary8caOHBW6ds+eERmVVBflKEp6FVyoZwpJ1kPcVXseuhX8i6DbnIjJeViKLTJilSUwKWUleAlpaZKJdaiSoX2xRjyXrvHGmKbr5E2U5g2zFomWTJ+nnBkW84PA2XYLKTwtV53nHN8/vq1vv/ZC33vk8/07Y8/0Q8+f67X7Bkn7JXcMJSYD4inkA85/OV0xybgyIZgZqHOKPs/YPH9V7dF/377z+3YDNOuoGCHsUPXsdAVZYyMyJKCDcisyQspC8HRL47WTFJKSRFkuCuqTgaUtdwD8naHUXvgyEZkol3724iUZybw9Wqt954901c++khf/vBDfQl47+lTXXDQ07Npyzkpp1AYRHoCJOL2pBTGNcFCbANEL1SuS6GUoctZKRnIo2/GxoyNpe/lF+n15SP568XFo6faApsLAmm1VWFz4E1RR0d3tM/wtNkz/ptx9hI04kIP6oKc70ADBCrlDI+s1WrQ5cVWjy632vAy3iO38DJknXK2TrRqA2VSoHPpiwob4wjCH59NHHJXfDnjewcapHIobe9u9Iu//Wv6/NH7+u0v/Zx2BP6iF67AEagoVKXvKn1X2cyAx/ffePmpfmF/q3+Yen0WiU1lZZBXKwFBFWKVeHToVgngA311T//teVl1v9ru5m9aQAZ9OKdFXkXW/BZUzSOA7k3/Cn+FUgrZ9oKPnBeXdR2hPSDrgN2NHrwQQjN0bAWF2yIyFEY0CLILhCIlReRTSjkgMZD82F0XTEv8OMFZXivy4IZweZLBT+3Z3GBso19QDXfKLkkg/AwL5vSkf934VGpJI+WhUASgaOi3H54ILO8N7otMzjW0hYfe4QFOb65/Xss3FO/Sv8GfcmaAMhWrrVdzjHGnsnFLnYjDmbjgZYFYcByNdPgEmzll+TchaxlU+41qt9GcO43Eng8wTHdk0Zwc+DnkucFQ2hwR6hgvq9VKHlsbXsC3wIaXlqFP6rKwfib2Jz4OGUY2kgb0YC40S9RfYhe9PQ5vIhEAABAASURBVImO1o/48/zVgEV+hHZGnwpEJP1UqvpTedTfroN+Mw3qhtwOAi63vS43Xcuv/UJTkgJftOCtCJA9ZJ8CLUazWry2mA1FmIDZ27QncGIW1Cj804jCxcbWGaMMzpt+nGtbBO/5ELZHd5dBYWc0WDQJRQSsA5zomyr7e4/tnrPtC6p5cU289GRe1rI2Q1KfKxsxeu7sPAuFi6Jl2iMilPBTYFdqkJVTAbIS/d3qhC/gMbHQjxySjhxgjxwEz5SpUW5zg+kTbZIiEFBbI5FTRACUuavlN5h5VgW41Oqj+Wh2rNGvs51AnQKepah0Hdn8YL9omXJusgMalyGQF/vM/Or8BK/ROuLonNKJ1nKqZuqsu+XnnDjoGLRar9X1nRK0VqYKCj9Ic5JKDnkWnoizAwfd03EnTTuVGHVBDD3jY+KTqwsRzjrc3Wp/81r722vyN7ph4/nr+VL7XMxIL1PWS7i9kPSCw9PPxr1+tLvX9+7u9DkfFXeMowgqua2Cx+eIzkfW9gOHLAfiZcc8jyooaZYhQlgpoKavPDZM1w6eOADa3R8YT8c2tiNLCVsyDQpjs9IT5rvjJXzPB9A9G+YjjBcfhdpPoMjDbRkA7R5Qp4yxTaFT3VKOVuvniPAfbh/pV5//SD39IoxcaBpJe5gOtKtaubE6EdkPRi71gb3R6EKSQVwRoUQfZuIjpayIBIukmTkB9zF2GD+slbyf4g9a1QSfrIxu6QGSgnai2knKIadh/7ISBxwbhBiPM4ftR13fHEhHxvMkzoGIpcIeaaUrPoQ9ebrRs2cbXV4O6vssmz7PVTN6TMT71PLSOFb2YZN8WHfLh/M7+u6ew6B7Dg4Nd/TjjsPEg9deDDgQC3s+Qh2ZCyZ4iQuVxLSnhPLroUP+qsm+uhq05fDwr7/3n6te/D6U0ld++Kd03GcOiUft2bvgEP2xH/05Xbz8FR3Ljf7O0/+z/umjv6WB+PY8afCcvWYeHZjP+5KJu6QUWoBMzknFh5X4v6PeNE47JvmuFA6xila0Xa+GthZstxutNyuthwE5HetGYS7LC8CjwA+2WCOJMbDsrWZ8B1CeDXTsjB8NFV9G6x/oT3eLG/AVGteLekKk9anThMMM7l/E0Xe5HcKvhx59OtYndEKXoUMvDqQKdiUIg8ZOU+6UGNspZUVEk+o+ttwR3XzY5729++/6Zq/bu6Mm+i9hWJezBsbiui/wSC02vO7O1pe4b3y81BBU9QGwoNVZ1hkSspMK/Pouk4bEPTKX4CkpcVM3wfDAWHdcvZkfQx26uF1Kqfl2T9x5Tjg43ogx098Rk7d3xArzD+prYkxVGEeEfKGSZnzr1GWBd01o+UmUDTmFDCmjVEgTttpP9snIOjjRp1jI3BrqSyY2ii7WPYePPbGTia9M+9QgwSvBlyEqQwQa1Fkzh/ITfKepNp+KCzKe5kw9ms7ImQD/xlDFL6guQRSRlFJqeR4N7frZ/KCvQNtfS4Ic2iAN+Wq2k7VtOSd19Ot6KFqj/zB0xHivoSvKxIvrI5AjGpwBn+rk05QC7FKPSI3YMhHDEzE1oQtmyniKMgjqHn9tORDerjttkblh7HaMx5k4cH8f6bgRmGiIZxRtTiMHswqIK+PIgu5pES3UUYALcIFOVhHxciyNTSfawy/wfdiveIxuZG8oTQrNQUw5xccVuur0BIgTBFINZX5KwjcN3AdZKUIJRVIiDeNIc5J1NBTGTsHmnKEFHympIksPVyhJymc+5kFe0FiPEUP2+MP/Iu6e9+8D+RkdYSJfJjU4iGZoDbZhhqbirxlcxRbTnqEaZ6De7TCOpFKNn6A1/Ux7x5DzVFAPFSSgW964BuBo0nBkm1ot9aMR8AjgfBt/Bmx0VZAm7I6IRmWZJpnhduaNusQS+pGZAaoabcLvp2Yo2FACpYiQfx6QrgIHUhHUAFK024l8gYsA94AASdEoErDWCh2sFAqckma7H01vdDM+iNvWhkdrTwo3WqERBPbtAku5tYWg2dyowFN+uN3ejJpxYB00LhtP0feiHbkzzqmhoahFbpx4n9CLEKqsf6uCxukpWeppbxKSdrvtA1iHk06YDD2UvvFD4+kWJ+LAg77fAYQ1We1h4hOEUxg5gaYlD6lOLExk0JurNfHD/YQ66NF8u6AWunPeMhcMTyOliABIsYmQVDykaldEtPhKpCEumnk8IUZnOMtzCsVbd2vR+ItsRCiYS1Je1ueIONHClFwEZYCnyU+AXQzCyoQ68/4wsRc2zOzhZ+MBmuKphQceUAXnugbY/KDXiTFTG03g+1BHHoxvczGoSVe7Hspubww6qtWHWlb/4uscg2cq87PEZTwwApiXagPhU2rQ3zYYJ3TEuKUpeeNnfOFfXjoe9xr3C0zk7ZepzZfwQEg1vQF+E+8RB2j393caeWc03/MchBWNf4tn52jrRAqllOX+Kt2gzLtcAYK10r49Hvbynzrc73fawXsiIFzXDWv21YNK1zdIKel8WSfnI5BqSFmRgSiS6SJLEdxJCTmZ9TqzT40IWefAT6FZYaeAmqCfaTcH64xpwOnt68GWh8yb2p+AelP5Vg4fWty7EErYiyqSF/C9N3G8GBzZuOdJ+vMstY9R5n/LYfH32bCRFRaooOSAwasuq8PAggM8uCxjhuFEZx1Zrdumk82FdcQ+RYTEPUtNJq818j9XPNDhe28KOaQ8eiPIy8eRF5ED5Rk+GzrjAw6Iv+LftuXQ2L91++zpE12y0fdCXUooUrRBHkFeCTFLmlo5pIpza+D/BURepgpoDbYBm1Jb+EM5SZl8YaD3BI4PjDcXj7R59GSBS1JePIdhw4tFJ28yOtr3qSjDTxg94QtuZOrNFUKqgQy5hH45JXhkrbzJuljr8tG2vcj0fS/LzyUrQQMpLRgYbLxSlnKflYeiiNCMvyb6byKtBvzOrlsffvJdffD59/VPv/HL+uGzn7JabYB64DqQF/2q3G/zaePV39/qm7/3GxKVf//iveWQARmidQVng9w2FPgp0DHJl/vsnn7cI3+El3kudK5dwGxwjSb4jLycTqZD15mYmTwp0N/OWwbssXvhX0qSB3sFab86Xo/Ex4FYHWlvfEVEAz9CStDabymoaLcrJOsQICPg2fwaijBQJ644Acnbt+MbFzSU8+Zm+wzGu9xSZyCoLgBLPcgHnD3Z2Lz7QG5ELLqIFFADvXXBB56t9i1aNbqQOTd55JZ7oTd+KZ9zphWtllQPl8uGEwIZEMlge8ztrVqjF4ZUYJ58kdVSoeUCYZ0MrV9P5dawNQKBTWdix6bnjtHx0GBu88WciiqTt/iKqH6tyrwwp56XhpBjwIdObuP2if71AUFhjkqZSAC6rrSXpYfD4u1KG15oVn1SXyrxwoyEPM9Fe/95Bua8PQcjx3OczhJhqhZ/xO3Rv8FH/B2gOTgWSa2HaXr89sfzQT+dq/7flQ8u6N6ji1/cthxSP/Jh8abnJbTThjHcdyFvQCuLQ/OzXSIuYjTOwKCPhC3wVvNXo8SlpKYHmjtpJsGvAZTgG7l8hR+taD+N2LFnzPlDzwE7yYqheYKAN4C8QAcpwFf5Bcf9c2Cce6xP8BA0BR+vhoxNpf3Zii7TgpdmYRNa6HwFGchpEidI8thOkZWwMeWsnIuy8/Sjae2XmS/tE5uAscGBF1Q+YGJba9Noc+MT8BeOqICzhlCQQIzleKs9m06gg7qIoFiZMmd5/rFv3DxSUrYuXa9AxoxzRuYbmClbz1LQObmoiJBpUulEpvEZ2exV7E/YkXOCRuAr6qELAtznhfl9YK5frVfqug5+IQgaQCUplCKYZ4Mc+nFofmwHxvfS5N8kPvJiXvSeD4xZOwhnHTkw3t1cc2B80w6M79gwvYLHP+oe6/100Jw4KI6kF+jwgvXkM+p/xCboe/5PAHc77fB1RAiBgkSYzRir8hx/IM7bx4JdbbiAqMvRdIRt03tmHDk+vB7cc/Djw8YDY2XGFxG0gL50SYW4r4zuI37a+bAY8CbvyJ5gZiCFuEwPqAFlO8VKtZTy+W7EFEhdRe7hBrXkybxg3vhsuNAvvvxYGX3MioBo9VQvYshwN5wfpqk8ZmDhHXKfnlVyKi63iQjqUouPlDP8shRJmIO/tBwYE7oMH+YSuyvhuwwUJRmyQkCEIk6QQmd5wl+GIPUB/YSvd8xXN7cH+YD3gO+sY8/G8/JiJf+5A/8pgGfPthwYr9jYMo9isO3xXOZ13+D8yFje0b937bc7j7rnwHjHIcY9cMfe0LBjn7GnLw8Y4PnRcGDfNjtIJKFxAyxgbuuQv9ZTDqwfXa202RYVAvRvfvh/l8qduuOlvvqjP8Pm+6i0X+uPfuffULn9ab1efVd/48n/Qd9d/SP8mDQwR66YNzfros0qazV0GrqiruRWj3uQKWUyJSf1+L1jX9hTbyglNdq+y8z1WUPfwWfgAHsDrLVZrzlQGxreNB30bmPwuCVc4T9Ljhc6cmYOmPFVA8bPbJxTJtBKXsQJxPJV7WsyM/6ZqbPfg7L7MyUJlelbyXNBxKTEmjGg55r5YMWe0HYWCDts6boOuzsV8gEuIqDPypQzNkfKCjOMkC/L8vx8oL/2rFG3HPj7Tz7c3R2IxRl/SV2XiImM7VkFno7xEftG21exwqBQ9WGx87iB0GtleR8NTtRHhBLtS07wLModukQl7ifIaeR6HDmrtj9RsuPly+PcOgY6Z/TvSlGCbkL+znvJBkcdmEMc47fobRsco4Q5vMUVQJJoZ1V8iFiRIS5QPEVVNDDvnAK7kxK6ZEBc7hfrsuwhZtaWWaguzCFektZ9x7o2aEMMDoyrDtsKMRLwSpHQOSkjzPR4Co6TbNeMHR5XdDs4NR3kC0VbfUWW44Z4ITzQOqhN0CUlmEVQ5gapVs/Dus6kNEGGoFWTbVLY4mvjQravdIm+Le3dYo3u66HXMHTqsMc2WIYhIuhoaw7QpwGggVLK8AcnIb/KckdsMjhvuyi2eWwkXuAi9+GWuN0A23WnzTrLfl7WhKNGH4LQcAbsAzu6YvmMLwyWllOiTVLKcLRuQNjXjGmcLdTj7VTyQfuEXPvYvALrPY5mnMNQ1EjMTrz7zZGokar9NpNSb3r5stMA2xzQ5VSUU1LOWYnUEKSGlg/XBfWkxEBGL9M6HpLp0FVC7xMsuZDrckpK1AepqEcse47Kujq2OdDz7JGxOuEbtJRtCflHXPWk/0w/vIGK3+rJnoBK5A3zKa5cZ15vVcn+MbQ6lHBqMM5wYuEmC0Aj4Iwn2/BOHwDh5rHQGNtImvYRoYgQD7NBvdp0ONM2me4bEDZ9pk/Jmhy/tWaitXxFhCKSIpwaYzjJC/LgqeSOB5Dezeu/xWX59lttGtPAIkDaRgwAITVRepu3uCqxVlsrQo20NWypsW7f7IUXyMYq4g0PsooIiXsBMtzVoOUyx6VOcoxYzzcAThLkC+osxI3ekmldXCVfZ+amcRlwe6vKn3evAAAQAElEQVRBduFlhBuYB33lbAMIXBWmCgpOnZCe29vmBucGLUVYAC0vpoFKC6eAfJlZgAsKQCUxmP6UNp7o4/Rk7CkxgYEi9bRsfqYEP0oologhQ6SQQdREkJcUQWpQuIkltvaWs/SduBb+ZCRoF5CWNBRyjDLeU1ZmXcvMJxFJjaE5hhQRAKlOl1mib2VMe/xOnisN7Mdnpx7T5+gyrflAPzd65gT2gpWyqwyNKzKcutz6nDbOWw+nVeFqOQTU8i6HqkzhdAFRd2Kld6+F/owz9Tnv9EFm0wsdsaEyyCkig1oyM/FkwAz8vOCaHa2ONtjvd7+J95Tjccd8ueMQeK+Zd6HZB+nYPZsnfCpM4NDWmSPvNIf7e03MqQhT62+MeKMxORuKoqdEKWWVrrBP7YFBuR+kVDTD+4j8A/sWHxbv2A+PzFMpdayxfncbWFcHFfo65WRxzRZYLzdyFYk7wc+QFVHEgzuApPB6Unql7LqgA2bGxSz/7WJK8AxNKTSmpDlSa8sDvLjqG8BvFN69XX3ChJYfowwntBojIxrwMB+Sc32yE/C1RlZ9w5Gg7I+T/se7e3kx/o/89+9wVMYBHdAb2CwNOHTddWykirwJWfPC25eiQn2gjLjOC7llwEIzwhcgAOhUHzw0GKsOyDxyADOhh+krDSCHi1iYQ13p1A89G59OazYiq75Txrl4UwkHdg8bo8wGpWjNRsWHMz16diU3vVKEErpFhJ+0S8opyx1coMmlIKdX36+12my0WhvWGtZrXiou9OjRlZ4+fnyCK11dXenR5YW20G43W11sLnVx+Uir1Vo5dwQL/m/ODskyDQpFSkqRlPFVXwq6rrTl8Hv57eILXuouwK3Ro6Bbkn2aUki0tU/sn1nwDoYm+JGBsvdLHC8Dh3u+vhDIcXevn/29/7/W+zv95td+Wa9Wj5ZYsD4NGFJmBvaUoG/V49fP9au/8V/qR0++pB8+/kiB7cP2Qj02lY5Axk8VPRAp64Easm7m4fJM/1UXXIF+kWxnqJA2O8I9IDaYVT50MjjOvEE6x4bbO+/UbBCnBC+nxs0Id5y4rVNCpZGZxj4tDLacEv7NSjke2urhsi+lxjKFEuC8TpfVN5yKLantuTwe6shw4zf6gox1MyxUPN9u9ONFMO/eoZCaIqT6SRcMud+u+edSfoHu3OYnoRceIf80uhNRS/w42YaVVBM3xAyZdlPVSiYz4pw6D8MliZa0h/1jDi60fGNAq1Pqupm5YaJTPR+NTgHCSiTISlLKYmAoykqVvq4Immk/Q2Aw75xCpcvq+qLBMHQaAM8LfpHxHLIZqDMNMRLBiEKu5x3zaPzgCUoLTmp4yOYamqtE9ZJaIDroBD3pn847Pa9Zf+XY6RUvLO7WsE7ou0Ludj3wAtozZwDMVSt07JnPCroU6HJOSikpIsSjQUSQDfLcJOIKPEKy3K5vbTIxnxWpiIeCH9RFYYryFTyASJqpG2fpwBy8J2PYkbrs8TWyIDLcsJWegUmFXkpIjcaPjCKqUFmlhFZ8xLrgUKfBkDkwSlp3iUOORH1Wwf6zbYlGKSXaxwMkSSE1WATwxNEVJWZgApzOdMASP9TLl/Wrmukw440980GMrONSxgIyKUI5Ja1WKz7QPdLjx091dYLtxYW6rleTgRwpFMn+TEsaGRR5/BdB3QlEuQG0LaWd04hQTqEEiMv6zdgxsfCObGQ8h5k045uIsOonf1fSWeyKVKed6vGWr+vXOty/0u72pabDraIeOBybteLg1Ycaq5LZXEzQ3eu4h/7A13XgMI/aIf+TbtDfKE/1zdhpztKOeNuR3nNIdaNRr+eD7jnkP7pj0dV35TFTts4jOh9Zq+/5mHJ7P2m/n2UXWfeSU7PxbOdExcjAPXKys8dOpwwdJeKkoK8hO0QzJhKJIxvJIxvDPXDkANmyLNP+sn8S+uMdtPnCbQVN8AW0i6YP6uzWFEmJTKTQD1nLQesjPo6aTi6Iy/VOsJdsw0Yr8zjdDQ8yIhq/DL/cyqK/DJUUkPNq/sEN7LFY8/DFAf/tObwz7DicPfgDOeNvNDDe2IK1NkJ6SknWN078/VuoOUmECjEa6hlbIelIo3aQ5gM2+Hvszs2GgDYBWaUkJRS1Zu6Xif6xb122Cw3GHRn/O+tnPuTHptOMjAVGcBMGGZw/QjcRzxGBTlkdChb0LpEY95mPGR0f93ttN6XtzXoOjF8Nn+sffLD8PePH99/QN179Cf3q9/7nxPiFvrf9h/prT/9dfZq+jQVS6RLjtNNmVbQ2DKXNM0MXzf6eeOoaSJgoTFROob5k6Exrub026x5dBubcFXPvgD7kG66nrtNm1cl7xgH9uiwhFn6hgl05ib7WA+8CAhPl+Byx34dhwp86XUFqSPRhQBjoY0jwSlSAUiTJeaeen5Y+Teqxq2Me7VCgYEOhIqeELlkFudl4p+AiglgjxuijI/Hjvtg7BtgPug935O/YD96xN7xhb+jUsOMA1n0XSsrw7xiIfd+19dJ+K+AsO6esZIBOBg7gZoBpQAzXBeZQZWAbdLK3wK/QLiLJ1znOmM3aYaz1PBL7lfm60GGrPsvr4mboWswkHOP4qgRlRMjlSsE6j4yhGXt1umb8PqGQ65xOKGYcTaEIRSyQSBOyck6NH9gWX45/6wX71oWzM7S0zL4U9DnBkInFTNukoF48wxASLJVLlm0ulpGkFBLV9M9JE8rJeMB4+UKnSFmK1HRpejf5bhOKWEC+wM/zrNn2YqNtdR60FNwn2ghiQmp7bB+ek0W/AJIcUwM2dSUroUyykrRtPqAvzI/hzbtfaGbfIlmv3PIzfWyYnDaBWdn9XIpyTkpAzlnn2OnwQylBXcjzVsTcfDFjw8j8caAfD8xbe9I9873nxQP50XpUNGJfMeGGca6yHRWZgb6GerKRqlY3QjgS/x6L5rMjtvxnfe73VXvmV6Yz4k6aaDDDfzzpcKRu9HsngEtZZ4M1NSEpSTVU5QtcSJb7AIG9Kangx9LZ/oydBZpMm2A1Q39xwYMn/OIEUritljKqaEanEfCYODCXTOgWIcFeiQxupZHQh9t+OQGl5k+PCwMU7bbOZ4Cg4fywRqY7A4q2atOijhqIC/7nireyZ5SbWfRDeq5ofM/NSdv9wLyVlgc4zG3tWxvKZzmYDjs0BdHqlhbtCVlLm3Dn4iHnkqw/KEXECRKpfvwKnfBkFPxQ9jMk0VanCy3QEancD5Kct27UoKifUDck6XK75JzTBRZOjUdr69pWkppMyWkEBW75IvadGN8ASeblVubmunPZ+XdgqTihKHDTnKZkuFuex1nEifBNYppF6II767SU4HPKYAtsKLcGJ+RbyRfambzRN5J4kBCUw8o4Q/7tindQiAkYGGcQYyvMFFjKbvwWUP9WqbFtdA1JjvsLyFaDGHctYE+7BJqEW2+AOgrcDQfFKTVTl5IUiTsrMZBTJPKAqxsEY5s5JAMpKzWagAYIQLiVwTAzKc3shw0T+dryM+vuxLwxAk7nRVf80PTh0cYO5Rk4588p1LSbH+bCyiRUrT20iP3xO06oc3oqvkkQ2Nq/wbjoUqthsM+2hfeKiXV6Zu73HGfbKuVKXbVtZ0AfNaC1ZaLXDM2E7e2XhQ47HXZ32t/d6v72Ne9CwN1ryjfa3V03uL+51v3Na91dv2zpkTaWo0h0uZkarOEXALT/X5dutVG/3iiloqmtK6Ms3zCi/8g61ebqSZodZ5EkaKP1ZVHKnTL57PXRUArrYlEmDSCdaCFU5EKSlcArOJgOr7liHZqV8Fk0X7BDIa1oX6mfG5xHg37yVd9Cv5WPt9Dn7FL9ds2CafX4/9yfyQeNftmYZgig99+s/bMs3v+I4l+6mzSC7zBo3Rd5M71lU+2NtTd2azZ3jy5W8n8a9fRqq6vLdduIr4ZeHcZ7EMCGF6WJRfuoAx1+xAEThk8EgINgZqF3UMsX8pUDnyXlLqsfcCKb93sOrz99/ql+8PGP9Mnnn+jzV5/p5d1L3fJCvOPrgjIvzJvMS/+g956t9dFHG30JeEr+8lGvDQcyA/p3Xtx5oygpKaekDrv6vmND2AODhtJptV7r8uqxnr73oZ4+fV+PHj/R9uKRHl890gdPL/Wl966AR8ClPnrvUh8+u9IHz57If1/4wy99WR995et69PRDDpm3IhIk5BgikgJIEYtsdOm7oouLjZ49vdKXPvxAz55xaMGL7Ha9ZfPcN/06/MFtt8jXXEPHOckboAOBvONF/Ha31/XtvV7f3DBAbrX55Pv66rd/Q9/bvq9f+8of1n6umoG3+l1CjxSSQ9PpUEf93A//mb704vv69Z//47rZPFa3udAFPnjywZd0+ew9bTksHzYbBcG+Z2PTNnf03wiEpAKjnpedviTZ1z02Dl2WfT8MRc6vqM8RTR8POLdlztCEXY4VcVUUnYmRpW5utJXyzECtEFenEIf4aT5Vs6PkjN86Xk5XvFgOyM34MCmhV8D3zU1jCqghqsipjQfECjcxV9UFQNQTLASQLk3JLG2WJ/SNblZFzwUWwoqOOkGcUnFZNsk7NyxEc7UU2rfbmtD4mcfM2LGMhbBS9QacA3G6g/RtEFzfApTgBheAHq6KjDPMKDRTtp1nnPOW3XzlVgg1ieHsp5aHa+DgCPgDJl0Af0Hop3k5PYP5UmU0CXEC7xlBfnn0F9Z52qsyjwQCYM24CKWUlOn7kklB5hxyviMOHXubzaCL7Zq5qdOmT1oXyX/rrk9VxRsVeE28JSFGCR5dV7TqO6Aw52UV+DswWM+aelJSMAYS8d11nQbmu/VqYJ5Z6RfWSX9mOOrX66BfG1lsiNUjvI+MVY/XmbaJxWQYBq1XHFxsVi1eL9e9LladtoyT9dAhu1NfCrIDL1ZgbiD6Q+jrvgAh8YhISinLfHPpZUjdKUVWoL+5iIumPEMJXIZ/ylkRngWCOWXW7f1Rr28PuuGQ4Z7Dhh3jfBnrs12A3UkF/wzMp+shawMM+Lngd8Oqy/Ia8fiCufhqrS893ej9xxtdXay1XQ/YPDR/dX2HnqXxC9pGiIsoQMGZMT6xBs28TE7Ho2b62zFYIYpU1OzsejlPC03QHtuX352OfP2doDc+4OmNaLRIkvzbmMZlHgW7+75nzn1fX/vGz+rnf/GX9At/6Jf1i3/4l/V1yldXTzSzKTgy0R6ZYyfyiqzSDerot5SzZgLCurkvAhsUkmNoos8bbb/SwMajECPWQ6x9UMh0Izbe4+Pr6zvd3d6xyblnE7TTeDhgz6iZ+sohr4CJg+H9zae6ef7tBtcvvqvrl9/nUPiV/Ocohi7Ddtb+fqd7PhQej3teWA+qMUo6KuIopRGVJnmtvIP+N8qF/kB3VL/ptblcaXs5aLPttQZ6+jRle81efAMzsVeZe470y73/c6qbe93tRtZ3yX2RPR6I347Dn4yMnBN48wlozAfx8F1x6NczDktXlUtV6cEPSRlcLdIUE2sc/hNncgAAEABJREFUgA+O9OWMn6sYA/jYfjZgFEJDjokGkocFT99B9RkWHVLKSjkrOwUiQt+9fKav3bzQ+2w+acB9bhPEipRUhcgFEmXaRISkaD/iSgm9c1LBdlfNzT+TDsTNrv127lF7Du8OlPekPqjzbyfc7Xa6ubtj3b5jvN3p1Q3gNfx2r9cc7vnAY66hhK7JjKuagRk9hj60WSVtOYC9vOzUk/ff3dwTpzvGyw45/k211/Bqf//4xZ0+Bz57ca8Xry33oB36jPhVzIGZQ52gXyKFhCyLmmee3An7+lKwD8B/6aRPKNCHu41X+yk09Jm5bECvrs2bPWt9SVKCV8IvPfxXxJah65J+7/Jb+viD/0K+Pnz9LznRty7/qv7Gxb+v6+Nr9p6TLKaHycW6Y/7o4VuYGzMQMv++qOU3xI/no852EP0Zu1bosyW+L4D3nmz1HvPQM6eA06uLXttVaNNXEfZLfpBWxGTHnrKkuY2vTDzmJHU8OnyxGoo2mwF7izyuPfeMHvPYV7qsDB0VCn4S+a5kdSjaAy01DTZxE1sVqknBYdqqT7rYrHSxXvMRKMuTSWUMVPxHKMqX+yhsI33W+o31a6S/b5lDrl/f6MXLG33++Y0+e36CV7d6/voe2OnV6708vx+Z0yd4znMIyVIkpYyOpRBXgx6xJ336eEu61mY9YOeg0nXKqaAG894UQiQfEMS4llBxSRtPccEv2Q+FNhkbs8Tho7fqez4wHXxIh78gVwfdehi0Rc4jOuGR/+4s/bKhvwf8tdl0uno06AlryaNtR/8nDdg+FKnDDwlpR+L+zofh+x1xvWe8HeR5Y5rqaU5I+DeUclYGevojEdeWvz/MmmfhgqTSFRXqSk7wztjdafPWL6d4np9Zy0fWgj0fzHw4OWMHQ0ApZeKxMN93DVbo3xPrXUnwDuQGvBMQLY942iR1pUcOL6ekEQlfTg2W+X8SjlOAN38FJebgiXFrHQ6M9YcPaygREDT9scH96/X79u6ge9YZzwkTHRVVyEQXfIcr0A0EUTDROSPr6J6D1nts2x0q+4FgDGb25tkjCl9mKYoiOpVkvQetN2tttydYE7d9r4RxI8494Jsd84yhord9sWLuorrZaJ1umOtesAa+vNnp1d2OORFg3rwjwHbEif/lk2FPP3kPNRN7Yl4MJWV8LuJqJo5H9ld3xNYr3lmfvz4yDo76/OVOL4n569ujdrtJO+L+MM864Ks9B8R32Hnb/iXFpLv7GT9Rh90+QD4iz+8nR9pM0M+RFDlJyRDkQ6XL6rG3K526rkefTkKvmbhzbLT4AxORVBVq49ixBiTKqQaHAuR4nxN5gTMkZJSc1NGPHfGTyaeANqSKLlU/+TLe9a6FVBE8G9AOJE3px6r2AzG3dCZJoTAEqOAh2tDAtpx5yngagUYPEyzgsteLB0ACJiILHrShSaMnJNpYc+o2hAR4/GIC2lgvWrTcOTVPwra1W+glt58ozDBxGwOacEdTEZGkzkfDQYYcqJaMGhaihL0LJKUcAOkJJy5aNFlOKXJb0ROQcMN3bvo2XdAJIkXEW9AwPOBi+VGpUwOF5HV7ScknqeUFrY0kxTsK2sgX7amBsD4AKHQwFmgFEwKQ0Bw6EWNVjU9d8kYiWhGhEBd4mECnBaSGjwhFhHzBnWYmdOkMpzrQNt1xYhXOtS2lfURo+dGSEuvxNgR402B/ABCB0Oky87dB8rjJEGbaJNJEGifqZjP5gEkET+BcH7GUqeauzGsAOccqElpT9+MSc5M8x07MYbaLpnCE+HTbTvvEdWdoDFwBTaBXLkUFiGD+RMAylqiU9SDWmIAzc4dpMnQ5F2Ug5ayUs4RQ8150mjUzEDyHT+zvjw0OGlkDJvbIpouUTu3oKonYrcCsaZ5aWukkw8T6NfK+NPldiXl2Yt6f4D23ehqia7NFQeEE6EJhQTvTAELbewbjWt6ZE1Cekd9kIGtu+h41I3NmzZnb35+n7LztgLaiS6WdOUQk6SR7BjeOB+byne5vr/X65ad68fH39dkPvqPnP/quXnzyXT3/+Lv6nPJnP/g9Pf/Rd/Tq0x/o+sUn2nOQPMM/FJLgSVob6GRTUAolfNivNtpcPdXq8ikro3T9+jnvW8+155xNKStSkYAg73V2j1337D/2vC8fWVdmXmJyHrTi/GyzvdDmAiAd1luVYU3TlYJ+j1xgl1VYO7qG75kzU1unHHuinzp0TvhkJg5H1pUJH8xoWiMkg/4brkq9gYQWMpD9ybcrF5DOvN0WmZ4fxNqZjih1RBnPT9/g8RdYIP92Df1NFvIdDiCG1Jeidd+xeeq0XfXaDD0v/h3QtxeEp1cbPWUzfnXBi+eaOmi9cUkpCZbt5W/PS+aRQBgxfkLwCDitpCZqeoWkFFIOJTbPpfeAC90f7jgo/kw/PB0YP3/9GS9ZL3XDgfH9uFfNVQOnQP4nj8/e2+jDD7f6kAPjZ09XbHp7NvedBjZv1innpIReOSW5PNBZq2FQj85d32u1WuvR5ZWecWD8+Nn7HB4/ZUN0yYb1kd73we57j/Sl9y70EfClZ5ekV/rgvcf64P339cFHX9YHP/V1PeaQtSc4FBm/A8iyXYFtD7J5Yeq7ogtvzp881ocfvq/3nnFgzMH0ZrvFt4P6LuOKAKRMWIekib45sMFgX0dgzdqRuWVD+Novnze3+vDz7+vLn39P/2Dzdf1+eaoDwezgm+iIWeawwPKUvBj1816/8jt/T9Nqpd//qT+oQ7+WUla/2eoSW644ML5qvnisAZxypz0b5z2xciD1BCuuTL91ObHRSeoLaZdlGwf6cSA/sFlc8RIJmWb6/TBVNqUzm1JRBhwE2FmBGX1H4nKExpO2yzNtnJ9IHcMoz50U7UeybMfpdrvSZt012QXfJ/xuGp2u1pY2CrCRpFC7LLcS8LMBGTM6VBM3vRrJP+dhAoB2pl9AbYy1BsjRCcLyZIGhiGjV7zxgs5RdZ4CPEfR7U6XpBGIpkJkhcKM34BwV7Y4I5OgEoXcuihF+SMGPTtfiB57IsC0IkMep8xUbZ/BIVSWlq0hpSJ675Z06E6AjQpGSIoKS70W7hcacAQrmVc+8Wxk8QsiqySMWZg7PKgsObxtsbKoSPHNKymkB93VJoQ58KUmlS4z7Tuv1wDzFSw1z04Z5ZdXVdihAVjnQByFH4gzXKuDVt3jttBp6DX0nx3WFZnZMuB/ow5SySunUdR00PTJW+u9vk36+l/6LutFvz5mxOsuxOqK7x8lhrJponxg/Q+8YHdoBwaPtoMtNr4tV0XbotAFWzEU9YyZjT5ydjH/C4LJ8hVCYO4CsxAKUS6/cDcrF0Culgu8ToHZhRksjEnYVLfUZXLSxeMPL2isOA284OF5e2kYdGOdHxvmEqwL/5L6oB9ZDYT3IGvBzgUVhYA/ovF11utoOev9qpS8/2+r9x2s99qHkZoWfeg34tcdvhXUlwS8iJIAby2ZVrxEslG2TwcZiYu2Y6Rx6XCitVDrZxpSz3C8jNEc2QEc2QAe+JE+0FVdEKJwCCc6ppVJOSSVlDfj4GfPa177xTf3BdmD8S/rFP/wry4Hxo8eE2cwB9FFt/qQPI5JKP6j34p6LZuJhYk2r8I4ISSHH6oivZBkDB8brjQq2tmofGNN/RLZG+O3YgFxzUHjLYc/u/l7H/Y4N4AG5k8y72g5vqI632t98ptvn39E1h8bXHBjfvPq+jrsvHBjzwr1jHbAfaj2izlHVh8U+OA4OHzgACw7D2M/o22yKDvTVH12N2lwO2l4ssOYQsmOtzNkeExsYWwcQOJU+mNH/SH/cEx+vOHy8I2ULoci93C+FQzq3d5q6JMfLLAlzpQhlxuUA/561oCtSZu3GleqGpDyEKvqNbNOO6H/E9gOHQR5D4kpJuDUUHhMRMj8eeriITxlAhPiBJk5tEo1zSko5KwUpMCL4W08+0i+9+lhb+xpchNuJ1oKuyvODfzsOkaIKXJBGIwhFKxdsKjlRwl/4x/Gy90HJ/iAfEO/3R8bQkYMsw0E+zL3jcP+GA2L3/2sO3l812Ok1Y++aQ57dccb3wj/wtWD8L4wrWbLv1nyY2m6zfGA84LvKgeOOcbBjftwh+45xfH2z14tXd/r85Z0+48D48+f3evlqx6HMQXv7FV0xWbnDjhxqBggpyKrENlnsT6yrpUHGX9n+w49WicGn6pgAgsZDX3TJuN8yl61XmfU3GGfiBa8qQdPRbg3Nmv7vLJO+/ttP/roOV7+u6F7r7z/9S/r/rf4TDjUP2qGf/Yg2zLFZW+buLYeHm6HTitgZutT49/BZMZFvmIvWpH0nBb5ATQ3E4gW6XGx7vccc9OzJhvRC/lvfz662urromW9DPjDeDDrlQ6tOGtCty5NympSAkqpyCXXwXK16bWkwIFNcB/ZYM3OWFNAUJcdCJFFUzpk2hT4rpFk9thd07/B3hiDRy0G8J8ZnD+8L5sjtZt1sFj6rTLrVfeG4ttPNlrYBpCwF69eRue+OWHr16kYvXtzos+fX+uzFrT57abjT58SAD41fXO/lveKBATvB22NyrjBRUc7o2BX2Tb38ix9PH231aLth77zSaujVlV4pFUmZsZx0ZC1bQDpyiMc0yJwmqwxNUoqikroHEAd7I7bsic0jh3Ej7VFBBbkb+tTr3yPmoMc+MOZgeLMuGvDVdt3r8mKlx49XrJUdfZXUZ6mnLwb7ICrz5ZEPVzvd8xFmt9/ryEvlyHhe/BaSDAn9gzjO6rpMPmFHZRxMWqbrpMLgKvRXLuTpI/fvej1ooL8zfcrwo82sI2PzeJw00tB+ND5R3/U9OvfNXyts6nt8AD7RbxkoKbA3KZMmyjlbF9O7vwclfmb0bkA8LfpLwbgxkEOU7bXsow7E3YG52LZOjpEktdhiXZ1x7j3zznJgzLxD/mE85UAPoYfwg1SZB2bkjfAyv3ts2/Hie6BfR941JvpuBhgByM+KKMq5U88eZrve0C+GNbEyqGMARgqN04xvxzb/eQ6c0a9jrPb4VUkaWQt3zFXXzIMvrpmX/J+Ns35d897pGL1n/N8TKw14D905ZvA7zdA3KUVugAWaOTA+jFX3HABf3056eX3U81d7PX+x08uXB91cj7rnQHjPgTKmIbtqT8AuB8YT883EgfGk3a7i01mjD43h1/r5NFYwmn7IipzohlCiTzKx23X2Q6+SO6AXNcRjJQYnTZVBGyEZJPReIMQP+0Ce7GN5Og9UQNAm/LfEYigT5zmTgosItQu2Tk+Js/RLSx5SQZoiKYKMFjB95UFoNLrZBTdLUmSA1LIjTI+u8wloQ60eLpcBpln0B2s6eM2OIzhX8tzkqOOGlFkOXmRanelPYKJGe64zpRFUmHZmzhiBCaVn8MYZKMplA02hRhB3aPlJ2MDdMDwe7jjnqIwIRUpKOQDSRApEhGBz6q8K75ME0DpdDYs+lj+jzH9N25/9WrZs6X3YN0bEnKvZe2d3uniZojMAABAASURBVNtVa5ZI2iiWCZowCUG03Ej2m+1nP/nP8R+gR78YsOEHA4Jg2JINkQ+ULZg0KUGirJKqitWwulv33nNOZu52rTXnDP++mGvtzDz3smwacOT8ZnRjjBgxYkQzY+XJsyyLFmJTBsyWK2QJ2cKuLm/YBytQKwV14fKgBNiQHn7LpYS24UC+PgnUupgyVxkQ8qyFvHu69QoTyWI/AhTUsWR2HfRxoIqOuuleF7wjYqWAB8FrmndEUKuOC8/FDm7bcGUEdGBNCzPEM4LCC+R08O42CZlFQd7C0St6TAI9rHtSWSV2LakQF/IRwZsMtEEUEYoAAo4Nl5NHkqyv9cSilPZuw+m4UbdoYjxPrIkzY9aoQQqckHqQiPygDgyW5txHoMjrQy2VNWFQMNAN37j4hxRyfWGdHoZRtbJ2gAKyFBX4Ar+MCDl0PdFnAf4mmlg3J3/nsO9PXBz7+8c0K09KnQ+tUXCh3Zm12PEzWOctw+cG81qm9xzrKALq86btNUH60+e5+DlBvdO0t0Z+U8bTsN/CWjuzls/elzmjuu2ZeEaPT8DeN4OFRb7RV9jXrnRV3J9F1vdI3x+4AL799mf65i/+RF//+I/0DRfG3/z4T3r8sz//I/3sTynj8vjtz/5cd1wsH+7vuKSekYcw2aNWyONp9MYk27Bu99q9eqPty9eczAL+b9cLY77PGDgl4xZZpaj4SdOBvj2ybx2OM+u+8J+Uv0+3u2vtrm46rq5vtNnvNWy2KpwTsoy0hQzkFHxg5JuyjBvNkXrEXt6Hg0t0XxgHNmlgxh+730pq0DX6QVLNr/9fsZpDCiekS2yZBi3xkGJsvQbYu8Q+rt9Emb/FJv2/w2l/n03yxGFowtEa6hSoBl5jrRyG7NypFA0gJIlqpjbn+s1QOZAB8kllRGBAsYkumnGC7rTwIRZFJIvRmS56LPW80yy2UQQ/vBhv4mLTH8BZZ2hcNnN4WzGj84L8Av1mWzj4DqBq54vDsahaVm9U8iG7r6JsTo1+26EXnNdwXpHKdD+3GhngDYci/5J+vd/Jl+Ivr3d6dbPXC+IrDvj77Ra7bPphcTMMGsZRtY6KwmKRlQYThH5RKFk0Qr/frTLGcdCIDUsp6BDoGpIC28njJZGOsMwiOw37LvZp2mGbv3n8Caf3k/5B/WW99wGLPnmBlQNi4oxMqWDfQv+/evtj/eYf/Gf60y9+WT95/X3RqAKCZNEqw6g6bjVsrzTg/Jvra43YIvADO+7MYrSwmRMpQl3mUFO2dSnR8zSj4I8IDA/9aEyyWfatiTFr+ALuqIgLlRSSIgJVgOWALCJ/Roh0qJTsqMSG844H8kMpGoYVlXRE6BKcNJxvcutOfQSKejm6udrpi54fUalL9Osi7FJpfvM6T9rRChOvqf7udR+V9Tw1jg2SopUAoo2QHMmxenAK9EF+ZqDG6RXWm4Jf/Kwk1CGjvz+NKVof+tJJz7FtcnZGItfgmyvlhzf6Ck3jDH0UEEPOfAbJ7zwRIV2goDkAk+f4xCZ5YsM4Hrhge3rgcH/UwhwWAS4VHC5L4oOpoTKXxqodc2q/rdqyDoz2T2gGfHyoBXpmwcK06esdI007EaFIKSOUCc6x0CWdjqQuVYhLpj6njX9z2+T58vcLF42lUh8rJEUEcGw4nYosve2KriN67DZV/mg2rrix2G8KFxdFI3UV/y9pvtAaHBvS5R0RpEOXQFbixaMPpeohKEl0LNinVHQtRUE/5iV0wA7+8HrgI+3+aeIjbJJ/2FnOm2pEKKFN9OnoeST2OFWH0tfBLX3Y2ubuB3bfDqlNFR/sQb+lSBArUIfn7AvYv7FQNDbNxXEH4yICTBHWtShLkYVA3sd/wQcWHzQ4oOCUwmMUyEdNJfMjyRRsPtDf7W6n6xcv9frN53rNhfGbN1/2+DU/jr1685mub16wJm/UlqZlXrSwTtn3FvKyHSLlYI29Di5uu2NRQyGXS10DNccuox99n6FfM2jQixARWu2Za4zOoZnt6SSxprfpQcvJhx1wupWme8XyoGxPKlwGF19kIaMh88gF5fF4pM1ZbD0a2NiNWoTsJgRqwUYzOLVJ/6ReqdCVXx+k3X7TL41f3uz48B/7OAq5If4Qy0Byoy8LNpnYj93WiS9wmqbfSW3SBoA2M1QQXmpqQIEBv0jyVKFDg976NMQCWBIEPK5vjNfC3uTD+sSPRBO2crs6hyA2nWOSHz2BPKDQ+oQjPYfORNklpr2pVv3eiy/0V29/pgphxFpPRI4n1GU4b4gXRaKzcogI/Ctk3RN5EaRDJpNEQhJFcqrHJALmhi/ZD0741oFz1xPz7YmD54FLkSOXFTP1uAyUUONzTTSJ7V0+UXHqYB9lHGf8BYvKjQR2TMY7gMs6LXN6QuYJzOzXDJ9mZE0kTgb1M/JoEqu7HaA1JGtPZe5WxrGDMXQ/k844LtQPXGoM1A/UjeRJCjXEMPY46bNpe4zYiFBEiJe4h9K/973/vb79a/8r7T/7J1rQx7rQaxXkjmBgYOznluuyoRa53YpAmutryoCOm7Fog5/tWHP2m6qr3cBl1tjX1R2XfvvNoC2X69sxNXpupJDDus0cgm0tK1JNyWuG5VcaMEotGg2UGSGuIOlvRNPSbbfog9VIeuRCyEdeTVVQkB1YOFxnwFuQMSBrMw7aGl43icc6dJ6k/bStoO/yQz1YhhONtmd86OjLQ/znhC+dGM+j/YlLwnt+0Hnof4tykn3syGWYfYApJUwtvkN63BiIUKHvVeMw9jV83IwahqpCvzOLMpMhyx6XIAaRga10Dq3P6yBX0LlEqiQghlN0nfFtWrozh/xH/R20DDpPIA9QnuQb/e59xG9FQBVt8InuF4yh84JmYhE6sRYd+Zi2LWZ3Dv4stEwc8OLyvKUI56LrMaEMDxJc/inSuoNU0gT06DADj7fjGcYFWG5E0FdQVtRz7Pbdj8xQJJJ67PQKlJGD17eZsZwYu5m+OL2Qb30/u/gW1qAxl80M4MTgLcDpmRjjK7F1KSHrHkJtbD0h74hfOF7Ql2J0kUxnoBasC5hd1WV0fiqyVFQslHt9D2guyE43UD9WfKQU5CW0IUykvj7RlyfG5IBf+qw/MyYz/en6E08QHqh/xFcf+IHLuCd+sq7wTujq9enAh/gRGUfzU+Y+GA1bSEFfove3kYaNbwv1D/dTv/ReyDfNtAXreZyjj/3MvDnZNjChAh/+CxfGTRPrpGGeGaYFXd3eQnu9zZAiovd39Pyg7xGJbSTTdT5kNnileP4jh8YLMPUVnLcEGuu7qUom86+opG0rJb6ic2jwqGtPQYAu1fFaar0uWEvWOkEnwqWuIeOSpti5Tr7Kdwno8omfn58rOEuFoOtF7MdpwKOVIJCv5+DyRoXbMnpF6+/+eqb+bnMQ83Qak3dgwAXpmE49Ju2OuH+ODYZIRmfk1cXyctmK6DaOxN4d5KmICPmPCG6L6Pw4Z5BFIY+1x/hizx4z5vaTxXMXnayPYX0QCiOS01Go5+mH61ep6zxHtHqg0DI7LwVkn9+dl9zlsQw74EqzlkaEIs5Yiz68IQxyNH8RT+782Kg9CQUPpGtP1sQvoId4VX2tO9M5EvxaX/o49OJzudOdFgL345J2dZxtFRFkDRHrOQSpC3oFdD2mvD+u7In1dZHtuLdFgof+uZ4Uj1OGbX8Zi4sYi1dvYC1pPS0CeSojQhFF9ilDpKlU9xN8Ym3INCGvsR2sH15nsxQVkIU4i7IgJ0IOjdeqD1qzHjXWwtblUXNWMhTShZ7xaPhiMy31zdAamsvgXVj7FvaRBToWLrVOg7yVTEKcelgTH9VA2yvWF3zrwJPtaXLElkeJM0TMUtppQLS/uH23bR2Mc7pR3kzTDdXk7qytI4ayxbzsdb4HOHAH8PR4p6e793q8e9vR/wmK23d6IH94uNPp8CD/TeoGj9ApxJ9AHcAjsnKIiLPtBwW2b8yBCRuf+J46cM9weHrk7DJJZohUAAUrFnSozJ1WY4+RzaiFs1QT+4Fpkv0TiH2y1EF1MCrZomR9D9CQ4513avzQiB1O7H8zF+oLadHfBmySqQVrndSg1/8/wy+Sj24CueEg+/e4WPwrfKj8e3Tqz1CWfVQLG5kU/JHEqhIpVWh9QEgETnTmgDGPpgczxu0CIawZypIqmQrSITrZQvS7o/easgzXgxIKDoHhOEkHlTxMDTXiysFwsyvaX1VdX2/04sWWi2CMDu3ETn/gUHx/d9Dd3ZOeSC/0JWivoMPIYXwkpikOMrMWPpZbV2DhYDDpwK8GT48P8D2Ce0D89MRFyVF2mIiquuXimNv/zThoMwwc7EftNhttOVCPpeAakviwXfi1Zz7cqfFLStBgqRsFNnVaov9S70/D8DMHmOk8URre4H5SrYwQZusxKehDNu0E/UyfIosqH0alpoykb5/HpL/Tvtb/a3ijf1Q+160PV4wpzKoFelAyFYHEDBV4Sgn9a3/2u/qcX19+74d/Vd9even9tS4JrWWHkrZpn3aTG4hxe6Vxu1fFBhEpyzeWRT2kZQPHLqCb2Lshd+4X+0f0euRA6Hjt+8oIi4JXhGQrJYlakg+XCoqGWtZ+EJcz6kD/obFPGsMATYaslBdCyxnJj7XCm7JOEYH8FRD2x2PRE7wiznWhTidCcwc9OGdc6CNMFIpIRRDTVpzTsPXHtB9gzSzNgqgm4iHhJ3gZRM8PtTbgJU91JG19AhcCXXAhdlvqtm9MuvaxnA8kPWWN5D7SBxdElyXeoTWsFGuaN2rxXp9z2hSmtohnIEHOrJTPb6vSabW+XXFJXWLBF7ZlFoVjYDqP68kfhCzej7e3un/7VoeHezaEE+vKTC+aYO3+XRn3YRi0qYPGIfsPWgOV5YJS8KsB2irPqyc+pJ/4keU0NfKGzvajZXiyhCprVHGcEsPQ8WtD0781HPR7443+85uvlPzAVIvXplSFqJbkQuMDiv1Eq+zFxmB8fDmxHYpudqNeXo3EVdebov1Y5EuQYai0XZTo0TsoKfRp8Bi3hg1Yl1sHcwvZog2Pz4XafIFeWYoKtllRux0Unu9aL435SLvjwvj+MOs0NymD6pSCOMhj7QXZM2sXjyTqkGt5dRyRXSlKVlr04ELLf4NuyBmqSSyQ6jqiLxl4LY8ImUJmI17749RKgTAJ/UQbjiNSESHXmpYET/QyF19AoShVwmefGMcNe8hLffb5l/ryBz/Sy9efabvn4rSOiiyQs3JYh7NKlr2wwC0swjMb48S66nih0w3JDY6ZOvvlzCWq9Xdb5jOdy098FE/wzqz3k/n50UOMzcBa5h8cd7udfIk9ss8M+EHlAit1lGYOKb4knu+VOmioDX8I7c4/iG6gLRFyWxPy+15MHPBvoDFGfGg0XaIoo3HR6Xg46IAe/7Rs9WvtpDf4283VRq9eXnHJttMGn2PIlcgP+kkk9Rdjgn3cf9vEoFsclkLLDKZQIw72jJqq8c4GAAAQAElEQVTB+p3oXNB50Fiz63rgIutom9iGGJBHDr58g4Wxit6U/av/LQ/sPwPI4VcHLmKWj7DyuMBqkpMCWhnoDIPtZGZUk+v8Chp8t9vrxNj/DX48jYBJ5lljklppVy3pnS7hIk8QBEhk1ZJ9rnoch7PtB2zp/Mh4X1CxRclUBBKZIhM+NDPPcAtJIbrbMVE20/EFpUnqiYuIO8487x+Pev9w0DvOPI9cFi70bxiSHzqKNv6hBoyM6TAU/CZB0ThUdKvM9WRckzGTDk+zHh4mHQ4L+YZ5ALLc20gJs8ATKwqxQT/ppirxpqa2m6rtmBrIB77BAoovLJrR1dkCcWG9CfrV6MTi8sUt2M6N1WHRP6D9v7uv+nX0RoyGIThjFW03ga4L8rzGT6SbquVBFNbTBgspyQ818bOqF/uRH/NH3VwZG11fbVWoT3TvPD6rMVeXtq6XdFoffE9dVqeHp5TU4HHDdsM4qBJnKYr+R+s7REca44Wei2UuCmR7XUcl7C4NxTQLNjl1LFz0i573fm43utrv6euWttY2xrFqs9nAOyjRQe6njbkI2TSHHRtzfWbyzZTbR0TITI00mlk0c4b32n2cF52w+QTPAhrlDTkze93EPFy4WLO/NSUSiiJSAX+Pw3kj5D8lAvtH97ORMR/ZE2uVIBdVCiSkEU22qfMRoeRPiD98TKXzZwg/WNekWSf2HK+Vzs+2I0oe8e1b/Pzt7YMOpGHTgDE7aLsUZCegomGHibP/E+vLQodKEetYCpOoIctn24X2GnQrsKOECk29/LmOQh7I4PMoNXlu2pamg8yeB4WIxarqZJNiUe/zc0wReoUVCKxCuimhAS6T1OjniXX4RN9OfCRO5NdxWjSj80xjC2VGIw8HXH6anF88/uwpEx/ECz4XVJWSGvDZoVY5LYLt2tdcfAFOXehGfKVgQ1STUUlvsK/PI9uxdjkVeRFBe63baUbGBJoNJEtynZij2Am729cO+NsRnPCxA/518Lhw/j+AI/pCJq/v7t8Ezcn1rGuPjJ3HkG53yfZXyzEmy6Ndt92BENRSxZZjLcyxqkpcSlGhXzkQk076ZPMnflJJl8QnsAkjphkZE40drcMsvlXEXHFfwCI16iDRwsv9Xsj3fiMrS1EFiTyXHRmLEzpOxExNuSxoJ62kE71HFNCw5breJjQCv7CsoRa5P6vMkId8Zs6u7UpdFK/IUNBuL7AA0NBRjoEdk2ZED8DloaQ/jWoSfhN5HJr7BZy2jAtHkDAg7aKY1up5ykUqIng7BcII5blM50ATa8oJA44AOiOknhLhOY0MsuoV53RnVVdDbIdiKelzj2F6jnvXIbzEkCsiVuQ5dl4hOQYJIoIsfoFNe15SSIqLLNGu0z3Gfr2BRRe7yXVgYQzsm/arBV/1+LkONtFEh18eP9FA9wG0XyBckGn0MtKIo1EeOkiLFqGIAFJIIqkeujF6ilfnIl6fiFBmKIwIfRIupI4veCY401q2SPcYXajvpLy6nviM0JXiHjm59sElpoe3J/HlHn/8QghZ8xgf83XDW1/Q9Sd+7oPZsEm3q9PI8BPWM0g9w5UGZTxOdZ1Jr48J19QvekeEeBTnyiAVpLPHTkVPyW8II6jJquT7L7MolHL4uG9OB4URoYhUQKckDvLE5i0VGQZ1nUbUPUOkJJn+AvgiopeJ0PtIQ5/EGAsKXfjUM2KA8Cxo+zCSXR8qedSJeqIPByL6GDuWQzeoEx/BelyyyLUOazYUKUXoObjOWOz77HGNuMHzLN+Upj8j5D8uvADdmTsz+96JvfN4fOIM8aR5OmjmfNeQ5/aypOJso4iAOVZJQbI/TVFSWQfVcWCtn7kHvNfD7XsdHu/ZDw70+yTr2cn9ilBEiBcoREVijjU66S54/T+xpxzZ1xzPfBNBqEo7m6H2M1plLwqJPWfRE+cwn+OfuFM9cR6YELAwKDy0G5poy1gUn5hHPdeQYls4JvkveVz7ASu9z+sdyGln2Q3+iCDnti5YW8r/CZe9QSf/3c2gd+4glyYTsTsNX3+CVRNbqGRqoLMWNbMxHr35s8lPyJjpoBv2ZmejGAWDJA3LsBYsOpZrBOmIUOYZHP4Sehvd9J3cLzpiOZtt6upq0PXNoBtfGO9H9AlNHDJ9SXx/f9T72yc9cSE5oVtKqpHa1oLOaZFaWMwNO5JwpgUnOx0POMcDfODxkdiwnINOMyeILByOdxq4aPBlwziOHOw32m+3xKOq7UE/OC2pnZ40H+5JnhT8ybpR5iBF6hI8THY86zFjs9mbig1CXyOkhDQiFNET9D61YCv8SctCOQQDi0kFG2z310/f6r99/In+4dWv6MfDFdcMDec76cSYNORW9C+ZSmgN2/LF4Va/9c//qWhGf/zD39CpMEmgnekvkQJay49MLeg1035U+spl8QDKsIE3epfcxmIichmhZEI4jnB907IsYNbEIdH+8sQl1IExm+hQYwzkHkLah14SSTk94A8bPnhHPrqHIWVUDoED8gdi+5fjoRbqiupQVGC0ey/YNSSZfjNWVXiskywdvSLCKZpucn8NimQoTMVL50D/UZHHtM6cy4kiQpab2CkiFWE+w6I/ou9svHh0Dj3ZX+eCvzQK9T/Id1tG0J6UcMUZRJ88bn/5hXpfyBod50HZcwnynQqFo/PbyVVR0zvXGTpjT51fa43gighFADkEr5X/O4SUS67Vx6HzUYpNdUbQT0tY2FRm5uyRH3geWcwf3nFhfM+Czg819rMuH377QcUvRnx2M1QuiwH+NOAf1fWR+ErBLwZlVPwz9IRPHlg3TnPjI6JRtmihj4ZC0IcKfldKKjO0Q9ZvjrN+o8z6P+Zrfb17oc3VtcbLhXGkSqaqAc8A71CDspDlMS3wvdaRjNJmSN3sB71kXbvZDrrapHZ8kPvDbaQvFRmJrECu6IMRCvVg46CrENr4cGzYSWyi6vNrgaQTEK9PICOzqgyjSh06shQJuSxHOp4aP5jN6v8sBev7kcIGT2QoEjL0tS8szPsZNNaHFtRFUZaqOgzKoUrQr/ZbVGLWkBPxxDBNar4wQb/Ghq8eGuUA2VTytDMoVkhdfhIVRWbPk5FDQ06nMhltBnHPI8tpo2Sq0tdx3LCHvNCbL77Sl9/nwvjN59rur1XLqMhiDmBudGnWYVHDrgtr48K64jV7cmyzyquN8JdZp+NRM2ucdSkF/UQ5PCf2yInyCZ6px5MmfvRAaF+39vutdvtdvzDesKd4f61lUWEl998kblwYt8kXxkcNddFmDO03RVe7SjpV6K/H3Wv30ZcOjH/Q/NgvjKGBdhzKSoedZuonftA8su9NHEwe0fO/2F3p754e9fl+o9e+ML7aaLMZ4ElscoaFBsQ87mPDxxbg/YtuauZANE/RY8yFZULJHBnw682msl8OcnrBX57wqRPr/8RcW1pI2JmXgmSkaFdyvOAbE8IMX56Yt5Pq49B6Js7vCKeiy7LMXgxTY1RNafTykNxG8irMrz959Zk2tPWjh/dUUClTrbFTIulzkOOepx6RfpySyxMfK57n2HsYqkbQY+SPBuWjQXpgvpWSShgb+s2cueZuDxGim8Rza2buoZYWFJ+xldeoe+zn/3TbF8Zv7x/lg+aCjFqLxk3VlrHfcvG6YewH7F9pcwDjUFUr8562A13nuXFRPOvxcdKB9W8dD3pHW7wV9LmUUBlC1aBv1XmQ+F0B7s+ONjfIp1pC2WadWUtnIEJmqlCJOM5GjCrlHsuL8RYSd6wH/843D/o7nO9eovPIWul+bFgH/beLFz4AFi56sYyyFKWVs0B4nSwZqvDt0eWGc6J/eLv8Uz83rKlJfUJo/oYcy9NyUkNfISOjIVPd90o6Rh6JSlu1FmQX/HfQUD0vCrYJemZIfnsMlz4fJmTOEr6bAHaN9N1xkJ9YA5bZNBN8swba2HExfO01gHgcKm0Ujf2cOWoYGa8MNGyyTDHORsMh5nnWjC1n7O32XVUykVnpC63D4o+VifV8wr8maN3dtoQWfGlxGT+U9nJUbpQJrRSpCPexIAcgM9HB/cwU+iX6VY3Yu+IXLPnyPy0DiTxHLijYFFdhLQv5T/Z3yHHSRpLCJKyHiya+O04GH1jWd8E3F5Q92NfvD/I/f+M0IjTQ7oB/DNh1KMgLS8c60J9YZ4+sucvSWNNDpikoZvssZztRhT2hF8BGrrNNl7YQuUDEACrTWtaM7Bl7zdarQQNvc32PoaWv/auay+JL3O2QUmRR0N9Vy6AAoJPpZnzhxHp84iN3QvcJHWf8aKK9xWAfd9yIG/qpB+tpMP7QzsiY2VPsE4HokknfC+NTev+t7RG9Tx5/ZCzoHxGq2LAORYV00JeQ4EttOXNv8LtNLcjIXpbQwIZdmmZ0tC1RT+YxqNCCsVw3EbutI/Y6Mp5H1vonxuSJ/emAnpP5EWY9ZvSybY/Q+G8be284Um+dhfS5y5o5k0w6or/pJ+otY7IC6F1KoGeR/aL3iX4VdC84ZimpwB5KKTOUkSqZinCPm6zDhA7GkfiEzgyDDNchnqPUotltU7jQpnULhSx7GCpxsRtrov7EnPR8mk23CCpAWxHhhNRLhMPwUO8xwxRdrwG9xq53IQ+9yWjMfbYuzYSURUSvj1hpXGc0lO008PDoEszW87xcb1zq0ELWYcamC7Z2neW43uIj1jYQbVIX04N4hkiph0uZKAmJtxkusqzDWvbhHdCEdH47XiGCy0WNHJwxSNMFXZYpsrL8hbm39BQ5GnIfXGdYfSMZ+4hQRIgXT3yEVKZtnr1OQeSXG9OH4KxlX2B7LR5n2lypaJ/8gg/MYOlzjUFGt7UewdYDWLzL4Og+2PAg03fZ0PcYuTw2YwfcZlnhfvTUJ6WUtFU09REhno50gtr+tP5eX5f0JVas5R+/LwZ3bLpP0GQdL1hI4Eb0AJVN1+VcZJ5jaDpTrzORZTQtMPZ+w+1SV0eEIlKRjJFjkXcFtDIsixgXEFWKCOJ1bl9k6By6bOh5aAH9zuWfRBcmxHwo/5AJoYvi+Q8JRYR4KTJkP/LaE/gTBb2R3i46NvyhF3Ry5EQo6FeYljjPKKWo1LrWBTSGpJDAR2/KFcmTVLhcXbw71/BDt9fcWRdQBbMfp57h7pqmQdNJXYMol1+Iybr0koWSbCcg/kVPrBwrCW9nsU1EiKejK0qDzTYBradn3OJ5JkuhNRCHM2Z23EuRy5xp8C59DzzxDXbQibsA76cz58XGnhkRylLUbUvaciJ4Gx/J6vsCa3nl3LVgu8eHBy6M3/ULY38nLZwZ3VbrPKE1hCJSwbgpixRGoJX4JmzsWYvW/aSxN4guhwq6jOy5taQqNkms6bXiiXuNR74hj94fDe/prMkNu8yS+mkxUnMEHBT0p/X3xy+P48f5f/V0fGD5KCmtmfwXdOAf7Te9Y96sH7nQa2ycA0bYjQMfpgMXGRtdX2204yN15LBWSsr8kDHArc/bhQlxYsN8ew85LwAAEABJREFUorOPHAz8K78PCd5EE+KRdioyC502KvmxcuhkUx+r46KSqQgbZNHCoE0suuvFYqNcygwlbZcSqsTjUDjcVO3R64qPhOubURs+lEpNKSQfyMQBLsn68LPfDNrTpx2OsaHN7XZDn/baX19zifBSNy9f6+rqRhsuaqoOqsuDarvV0N6rnd7q6eFr3d/9TKfjrUR9yYX+zzjHzAfXSXc42du37/kAe9DS/IE/o+esRIfokCKiQ+dw4iD1AN8tF2BPT09asGNmUdBXXrogKHMa/4Fm0W560t95/4c6RtF/8Po39HbYii8FaawS/VzgnxiH4/t7zQ9P4rSlggN+9dM/0a//wX+pP3/zA/3xV7+qVorc3gUK/Jo9zuPmA5nHeGGjWJRqgewcVOqgkY+bYRhRiXKUYt5iC3gbKksqRghxTW1p6LzC8iJCAwejDajoSbbTOU5eETBSImTpzDtzkJthnsnTDdGkLsFpt2/brTR0gMJEjOWnExB78hF1sRbt9AWQo/wlJ7f+DH0nIFZW0XGvehZ2LqEyIqCxL5/FdhpeftyYYU3Idxl/6etjoviI0umP8VEVyQjXkeBx3w2S/fkk7RLrY5C+tHaJpVVOxBrLwWmyPbJ9SURQQJ3FWP6KhbFqZ1DJY7mUuPeUYx8KVh6nqSHTmP+N+e94YXAX8gtjb3iMF+omFtUFWmVVlEGOO/BVmuFhqWXTSC4rS9IILS7I6n6NEy1sAgv1C7JpGVdr8sWU6xfkogky1qcxB2CHbNE1c/l/MLA5oc//+anolnVv4fKtsVkV6jZj5dJmVK1Vkev8mGlvgq61phKhcUh13xSBsiRy+VCC6RtcFhfW3VFvXuz11Wcv9dnLa/nfAb7eDdoOVQWbu0fy2CBPBOcRhU0XuU8dLjCNYTrgfs303RvhxEZl2J4LOlo/Ook0wRGS0D8GLTFKda+6eaHt1WviK0WpmKSJ1oh5Y8sjdnhkHXt4eGQdXLEwTptBenE16POXG33/s72+/2an11dVOz7uKhKCcWmMQ8OmcsuRiizPcJl1W3w4YI+Z+oXnSR4n0ymrhD5BXPCFAWzHLW2+0JvXn+vLr76vH/zwl/WjX/kr+t4Pf0WfffE9vXz1RvvdtSq0cjiPMarIQB0t6OOxMyZ87sQPcR5HkyfrYB026hg3KsOowpgnY1MyVUrpyFIURtaet1/UkqrsHyVOipk1+ulbHe9+2nG4/Zmebr/W09079pw7Pd4/cHh50u37ox4fFvbqqgjGYnyp7fXnunr5PV2/+AK8we9uJMbrcFjYk2ZoF03Yd8b/59I0c+nsf8NYQ6gDf/spOv8XV1f6jac7Udp97yX7/RevrvTyeqP9ZtAwFFV0jkA8UA9NDUNN2MSXOdyFkS9KfCXoa82iEqEUAT9sGLRhzwU7+lLn4eGo2/sn+T9J9tlhoX4C/s+Zn7hAuH866h0Xom/p/7u7B70HD4y7D1hWFNHKDEWEeK3QOe3YYFLwqLeL77jtGT+3r7u9hm0abS6SfufV5/r+/Tv21hP+vM4C80aEJUEh4gbOcTgWhA0Q8wS1HSElfBkSkRwycx3/YWD+V23GyngNut5tsPNOL653Pb3fjqwBg2y/EPNPgR8GYykOodLTofGDTiMWF77SdKKRlp2eKagjl7+P/HD+8HjUfcdBd48H3XIOODB3GmMxsvcaHlOvQ0NJjfWMgRjsOEu94AL3szcbXV+jMz9WRDRlh+T0xFg+cc444AMzcgsdLiV6P0vJrss7/0/Xvr3X7d0TOnOwZx08cZF08kUmF5YzsXE7Sf/4YdL/7PMbfHDQbqi4KDK4NPzm/VP/H/bdPhzkf9/Uf/O8MXY0gY81hdOMmtsesav9NdFF6CrW5FKETiIsmvGDiTXJftTwX/vBzNliwTcnzhlHHPngf94FW3lt7HT0s8Gz8CEyGdMJuwNoZ9fBG0hPBtt2weHUGIxGWwsQadsNE2vgNdaq7WbUQB9rhqzmzMXh0+Mjc/yBD5VHHfD/Ezh2HHQ6nLTQ7oL9ln6BtfAh0tBjwTca/ZIo1sI6FozBgJ9taGOLP235EXJHumM3Yt+17UyhZ9OJ+WafOTAuiKcMnZSKSOxbNNTAXyVcFR8NvdynrsHVrmjHDxTjUFSh8ZiXCg8GT4Rnt4dUUqqsPxvWn+3QtMeX9pvQwDpU0FXQLVLvg/2IKYoOUmbgl0Xb85gW1vjMpNwosCUI8VqRkuAJ4lAqS6rWgoxKW0WlFAX8UnT5bWk99rmSpHoI3mBhXZj4UWFm3O0nwo+C8oL8kqmIhND2M5BHBxq2lyBS4o2UNeqQs9jPmtta1MhfQC2Uiyx39RsYRHAEYBHkHWRlyeLtdEPhmUpfUvrf5D0yB+27E/r2/8pkxG6bSt+LBmzsNiYM6x+HHlkjHvjWM/wjuWVmQsfYjQM83d6psQDKNsja4Uc7HOB6v9XVfoM/FGEG2TYLPu52JxxwYj7M6LagfAMYgoe+83bZxFxb1/vG2KS2m0Ges4oUVfhi06P/ywdwxB9nCi0mQsL0+FHQp9SGca3oV6jgkeH6JGGUDBVoxmHQlv15HNd2hnN/tptCeaoOku21YMsjuj+wdj6ypj0dZh2YF9Z3QYdQqGShXeRgI6elZGyaZvhs/wX7CrqkL0H7iiCLHwgwaDwS6YhURCjg99vlNMH8XTRZFnY8dTTyi1Z7qgfbFPNid3NJEUgIYvHSGpwy1MugswGxvxyogEWBfhHOuNCeCJ2TlFEKZwB9An0UIFMENMDF7ez7ZykW2NHOBZdYIZmlwzqAzFSWFYV4RSioEyFC8IScj9A5nAWTa/TNvvUMxtLjaaz2an2cPD4d1DewYMiF2HvCTOyy5jLkWboht2c9PoaVOMPdNl0j30wLr59PgJAwOiEKU9lAkDRIMp6YCyO53P8sV4/Z1xYqzQYpEtQBpWhOVqnwKmnbhWxDF7pOXbAphRTJullOj6m7xJ2OvHpCH0InFqUNONbPh97QWmwRAaXhkvDrO2jOw+O2IVWgu/VVQA3aGdI5L/QG5BQpQIrH1R2i3nliR38ZMkIJU0q8dQ5ohM2ZnQj6UCSKz7meXLNn6ciJCEUAJEqOV4gyUbb63CL7o8uyFBUWmjqM7EObnlYWWJPqALmmGcegPMEz/QiP71tYw4aRdMcqo9S68gr1+x4zy/5sNK9FF59mTZnZH2afHziLQA2f2z1DjhFC7PdzFD33/HLWZ5Xngm6dNec+N+vAXjDzfdlBu5hXEQEKXS4q2ML9i0iJciMilFGUpaiwZmde+hVWlbnBbEBQA3oO1Cn4Q0EfoKaIUMlkv6uqnBUKcmoiM1IJIoIYHuKC7Ubsur261u7FC76j3oDPVbCzvy8fH97rdHxSoz+fNKuQOkQIRayQQlJikRBLSMfMou7z1IQdjpwtTx3uUhENSXXUDN+JfebEWbJBF9gwkLQg1//l44T+i0G+0QdBr39JMJ+lr/hA1C5Jd8SZ78DFK48rzsQfJdeSUP4zFOCHfZ3YmJ84QDz6n3TAyQY21Ss+GG6utnr1Yqeb6y0f14OGTapwMFQGhnETVjG0YKEDlnngUHvHAfcePDwd5I/raKGhrgNYo8gDOJTaN94tm/mGurFWBjmFTeRJNuHsEw5uQ07og7tIKSl4QC3BIaPIl9hX16NevNro1eut9lejysCgpXVbJyz+0w83NxyUrzk47zeVAyvYbnWFs9y8fKMXbz7Tq8+/0MvXr7SHZogDl8V3GpZ3Guav1Z5+qof3f85H+1/o6emttDwq+NhXmzisT3o8HPT+9lFff3urh8cHnOzAoWZSKTMHbh8IG/Sr7hHR08KCRz4S7u/v9O23b/XIx8JMv7MUBUo3xsaEkQU5LgtYFn32+F5/59s/1H+2/0r/+f7Lfmks6IUNg4+C4EDXaukfGE/f3GpCr8Ilzq//2e/oBz/5Q/3OD/+qvt6+wM6SArm0l9AX4Pasg+0+4+weCzRnw+Ewp6KWVYUFa7vdauAAliVlQZ7IhprkYHWgVtBHjCHXNSqMkqlxKNqNVSN+hivJZAF1UKdAJrRi4izoMHNwmvCtGdtMzuNrJGUnt1zcQwtll7oT9NYbF5G71OUjz22bvsfnvNsl2R+XyzqIECE9g6Q+ClRJvHh0CSszOReCCy8lVtTVF31d1DvcG3fNWmKRz+VBudFpzvXPEfJNfI6ei132IXNOmeicJPpUBwrOD631ltpH73OVuljERIR4xFsOwSsiFLFCciwC0taG6A4Sne5yqeKh1iYB1H2Sh5xxXBjQhUV6Nvj4mcHCgDfKm+uRtxD3scR/hU8GC6/KIGXpvtrr5qP4wpbwo6CURD942z8sc2KBnkFjyUYNnoYfLdAA2uChLNRYv2haFvEZY/JvjpP+40Po//Eo3eOXE3N4Oj5qPjwo2Yw3+PV2t1EdKvxCXtOE/kc2hQVBnjLbIVnvAoupy43WSDfZZ0fW1y0/Wt3sR33Gpd33v3ilL99c67MXe728GrXbVGUmjKGG7QUcN0qa+IOshT4v2K/bweUBPXRiMizUu9/Hw5OME79sTlyOzPNMXy1FiAy5jcCeLQbNsZHqlYbdS21vviC+VrDeLHxEN8EHZi5SDsi8u7vXigc9cOHXKN8Oodf8oPclF8W/9OWVfhl8/mLUfhCXQgt2W9SwjfWlC1KkkraTMS2ldn1ExYIvTFzM+9+wnricdl/k+oQmB0WnH/jQHVnjd3r5Att9/pV+8P1f1i9xWfxrf+W/qR/+0q/p8y++r5ub19ps970dTIL4BtRhPWZ8zFh6vGhirL2pe19qCpodNWy2Gjc7sNfAQaPWQSVTpRRV7FPZ3wpl7ocvmMswaqCssu4VbJftoOX4Xqf7n+rw7k/1+O7PwI/18O6nerz9Vo93d3rgovT9+0e9/faAXRcdDhVX3KuOr7W7+Z5uPvsR+9f39PLVF7q6finFhj1o4bJw0hM+d0L/ibamsmgZm8RQ5iaVY5EKPkRf/gy9HiL1q1wa27/evNjpe5/d6M3NTlc77MlCWkoqQz0EsS84PC+P7NO+3Jrxcakoc6NaqkqSNiHGXfCthcNSI274pS/k7rlAfP/uUb44PnL+mNBzxgdOyHnCH28fn/TN7b2+eX+nr8E3toXPFPAHWli0kSk5dpl48ejjQPNqng+0PeM/C/xGo62FttpKoBOd++ObV/p77JEbaC0jYpUWERbdfcP9JivHLsCieCbUTihIBG+jEZNdaxURKqVowC9GfGAzDpw1Ri6Kt3rzco+t93p5veVCbqPtZuj+E8FZpiVrSOB/EvcY4mgl7jM7jsfQMqeiFSxfNGNjn+Pu7g/y5eotl8Tv7p/09u5R34JHmN3fDfvvyJhesCFtbIm31G1Zn672RS9fjvri851evMAHNiHhR75csc2lxu/QE3525PxzQsdZiT9VZAzAPnDksvfbtw/6yU9v9ZZziP+T86N9kvE+cVlsTMQLS75pVYgAABAASURBVHXSz99+anrwGnuz0dUw4m9Fj1wc/eybR/30rftw1B1nzAN7fKN9/81Wz6PCjCjka28/VZhf1rOxLi1tVq3C9qiP/gvjPzO+9tc+/vaD7nvCxnM/Nx3wsxNnOs91r5UTH1oz65g/uGYG4Xg8MhYnLmunjgUZDK8KPhQi4FNuZ8HfzON0UjzUonGo/FAwMsYbDfhDwmi6I4P6cH+vO3z+gbF6YuyeuCB/Yh4cwMn6HCct7Fkza9HMRftkcCaagOc57ixcQJFFAz52xT60B1ec1662G+bypvvXnss/+8CAnZgcnP8n+QeGA7adbNslJIUiUolNTQcL/OKiOPDZ0M1Vkk/ttoW+JOtfqrB3lZLYu6jUAm8KKdilaVOadsPMuizxWQFCmzFU8TVlMHqhiXaNhfHw2l7Rb8d3SP8LK5tRFZkRVRFFUoqOguiICCWO2RGpIG26io03m4G2hs6f1AkWGmS/F2iAuImiUASQKFv62M7Yu+FD9qdET/MXZIblKASTTYgHJvEK9TppwQ9meBf844LV72Y5H/gjolQQEwbt+iFJxHuxDIA91Mh3IttKeHbDXouODLovNg/oecAvT6zHUsPPknEp9LuQLgp0n/GTR+akL0Xv+Na7ezjhx4tahAq2rrVqHIs2pEdQS/b8jsHf70a92G9Yo3acQ7bajYMyaYm1dUaH2T7JRcHC3HK/W9dZ5xCiCWFi1omFb6ZFrvZ47ndD19FtSUEda8DTwroysdaZzlwh1FfhNZTUZij4UmH+pLpc7ByG1POFwkS5ISv6j/joDltssEOlrdQWv9vjt/tN0cY+y4+3CxY9YsN75vc9Nnpkrj1xsX5krbKuUvT2NuOgzTCqZqEktGDTEzSeO7ZDRKhiu3B94A+yjYR/CP8IcglfUVAX9MdxQ3fzTtPSx8NtGids6rk904Z1aIpuQ9MbCKREwHIlEiv0Lw8BUUQq3XYJibiF6f0KRU+G6EZHkl9blUIO1kKKiBUKqcP9A/gsLmHV1DvtfBOhvzplInRFdD2cLujyAehHPnsbUkRApz5PUsGfVZZsDWwngu2x0LDn1YKxPC49dtrARxfQLjiXzeRtd8cdLgdnsRJt20aBPlFonVigJVYJNKDef0Gr25C0KOOhAh2RYxWdT63Bej7PDUjY7qCFgjSPyWVZixrmA/SpkTZ3WDiJOCNpr2SqpFGwEYgUxVCYC9CRdpZhuc9ISAyERfhF/vLAg1LkrBFRf5qs64d5Fms75u31Ukg2FXGoh9bfvEImi1ht1okyJHTtFU6fdRHBbB9DkIpXOP45UOAHhq4buodppf5O3kYhLggIae0HNnWa6NxVBFwyHyXVgykNIYUYvaMjFMRCrmuEcWlemJt1YdHCWSMiVFhXh5E1g3Wj8J2QxFmqpJCUEjQrCumizKpSBlW+LyrfF3XcauByc9juNILNdqs6DMoCrXlFF2i4sc802qRxtb7vzHJ+7ueQI/vZSQtrDKRyexGhxPaZqSBWSEasL11CXBK2C+metxDnQSO9YlFvlz1gZi1diF0eyM9SFKUqy6q3y4J2MlIli0opqtip9PqqsD60hWhk4sf0jaxojig6IlLRQVYh96PQRq3YjnhAZokiy3c7RkQqFSrUb7Dl7uZaVy/e6Po1309vvtQwbjTNBx24MJ64MF5sT60h4IuQIuIZ5CRLpEwKyUDJxtxfwIS9j5zTTpx7j1y2HkhPnNdVt4phowV9jozPxBkTh1Glh5YyI2+KqjmLFtAMypor9fPBcxPWjypQohcQ82DEj+rWZC9ekzgQiXNBtznZ/nzUXrpDxsTGdGCTPPCrqjs6sInuOWRdc0i4udnq+mrUdlPl8kxLYOIvAO2xCYcA6YhhHvgg6eDw+/h0kuUmnRwZHKPQ6YyigXioVSMDOzKoY6Yq4JECp2OQbOiJjdiLvAgR4aEQkUoJNu2i3a523V6g482LrbbkS81uJqRoYdI4t6HsZjtwWB45sA4cNqqudvTr5kbXL1/qxas3evnmC928fKE9MsY8aNSdxvZe4/KtlsPXeuSj/v27v+CD/Z2aL4w1qXFh7I/cA7a7f3jUt3zYPvrCmIuAkcPxwIVxAP/tkg4Ff+iMn1CfwPcP93r37t35wnhWBBU4IAk1nEkYJUvRyCj+1v2f6/uHd/oPX/ya/rjeMMgeYck0qkwyxiz2G7WSmjj8P357p6tvv9bf+KP/VMFY/faPflMHZHtjXBQyX5aiLEWlFkUEY7kwbhMfn4s8RxfEz+bByVtW1brRhgVrGEeVLNigrXQQLhd1QooEatSrw3WuLozdyIFvu6ka0BMyQQF4OhPMJO2HCwrMLDoTk+2Ef01zk7Fgi/YRZsohpW7pcIOJGMTLseV3ess9g2h9rNSaEixShEL6BGtOcmHwgsRvfQjhJns2AgrQM5cXul6SJmy2y3PBJYEiQdog+vBQDv2HPKku34TA6Q7K0cpvEUeEeCStuq0qWJZ+QXC5tbKlXO38JY0cZEQQA9dGf4Wc/Rgutqrd1jTouPd3Fderex4iF7keMnK0RYHTC44yc4jzvL/EC+uByzs99R5/IvX5UQaJdUTE9k+XNTsDi7CWE23OYKHZRTM7uefrZJ9igZ65BLBMJgc0TZY7uW2EWxcKUYw3uv3NsemvD4v+Lw/SH/mSA50sZ+bicuKidOLCOFhv/MG13YyqtcgGusg88iG3oFfBITf4fyVOIZ62hHyvU0nBwPzYDKkbLox9kfS9z1/qi9fX8iXeC8q2Y2XeQaiAm7FlABrpRs46u72GzIW+9jLqBI3Oc6vR2ES/j2yGp+Ohr0GTN3f6IwREhBLdSiZxlXJgU9so6l51+5JLyjcatlfK6q0NuwrQ74WPxSPy7h8edH//oAeDNXFhHDZj6KUvjPlR70dcFv/oiyt9Rv6Ki+QhmtIyaL+PhUIRqYiqZN8wIhLVFlmWL4pPtjfjZ/rIqoAOhRToWuuokY14j46vXrzWl198pe9//0f6ERfFv/Lr/5q+/8Nf1Rsuka9vXrKO7bAl/cBedJ02GA+MxjBpocyYiWcKPNYTY3jCVo21tNRBlYNc5VA3GBw0KjYpmSqlqDD+dRhID0p806idB74KTc643UGNC+Pp4Wd6er4s/gt+nPyZHm7f6pFL0nsuj+7eH/T+3RG7Nj4oB0bwSmXzmrH4ioPOD3Tz6nvsYZ9rt38hxcBeMnMBNOnJ6yZ+cGJPnWvTMjQ1bB5jKvExFewaEl3Ub2Ovl/jyr7Onvb7a6Ks3V3r9Yq/r/chem7JfRoYiBDCS4LNdsMnT4xE/oqxVJWOwIpUQQy7bseEjDXrDh6cHLsPec2ns88IRm56Yk0fm3hE/8N8i9YXx29sHveUC7Vvg+IGLPM9PIRTRtBWKMFAmwHcehqmXYAJ8x/7zKaxLhwlQ/z1+89svP9dfu/0pY7PIIWIV7Hdg+V5G3ItdSLo7jisU5z8iFgGhPIImIjB3lX1gGCoXF1X77aCbq22386ubnW72W11tR23HAXsXRXh/Dc1LsK+JyxSJOyEui4M4uOgLLVMqVVTTfiwdDjOXLUfdYd9bLh2N98Tv8KMHzmWNwd7gm+NQNOKHxgZf2JI3nN6MqSvOQS/5UeezN1tdX1eN+I3wo/B8TToVQh/8jDPfE5csM3IL58aKzAFZtRQd8b+3XBj/7Otb3d4+6YCvnOYFvkVHDs8n1lFfGE8cooM+muc/eGi6gvfXRnxJwQ/0s77msvjrt096d39cL4xZUxprhv/LkYyF/i9QNmwQGuhbwa8xtxbG1ciUkgtLMQ4Lfjhx3p3xs6Vjwb5Nc9dr1omLogM/sB/p04n54IP8jH/O/Igxk3fZibPVhC1PrEEzftvwa5pQyZDbbW6XMrcx01ZDdtD2gG1s980waLsZ0bWu9OhxxLcf7h91j68/sHYeWDv7ZTFjd3g86ISdZwbfF8YTF1knzsYTZyLHR84/EzfFEzGP6Kw2m0F7zrg+5+53G8bT2PayHXVb7FttmCbGg3GkjSNyMS3uHJgKRMq2HBlX1BViOENLL6+ErwYyk36kxk2qQuOxL/QxGYNgDAP5tkdJ0ddFu6Fx/gYbISu0YV8oJaRcm7PuE340S8J8Kmn5g672ozabSreqIosUBbuFJBAAftn20Cfywg1GKkBFl3Gonb+STmikZDRoozXaAdignRcLizM8ht4nJ84QUCjt9wVO5GcWJe25fVi7vczfnFEowqMdogL5s+yDn4DO2WegUEkJtVTgschUrH+sT0cXg75BcylR28DFVhP+5/XzgH8aR3wymBsjc3iHzXzOHodCO9H9/Am/eWCN6BfGrNtPzNFGO6UU2T4DygzQO+7jTn47Vu1Zl673G34s2Mp/gWi7KdhAWvDdGR28L67zqqm5f41YhBDa6jksjO+JObFQX0vwDTdoRH7BEA09Tvjx49PEGjb1NQLRnTeQUqCv0I342GYsrJHBuITUmnhBIWFG9IreX/dnw+XMln16O469nWpedN8bXBqP+GCwNni8j8zzB+b9A/P7kbnwBE7MMa9tIcvEj4YVJYuY5vS/aaY/R9a2TheS/T8zJSujYOys3QpRFtRFpKKDetSfsdnRcmjvwJg4fSI9sXbM2IxHPUDb6K/t1/MhIZKXPgQKImIt/1AqhdSREgZS2OGC9slievU68jzqkLTWfoj1UYgIcgZ963p9FC+XtCvWNMSKiJ+DbfWMUpQlmQ+prh5MaYTgOwORwgYirMkm28PotsGW3QcxWidzDOx7C3Wdjtjr8oKDLdh9tp1ZeBYmFlWMWdPHNumNWyF88KJYoy+fQp1M6KqumOi4ejb8psz6GSisaEG9QeQ6EcPY/4ZxNGZxc66XQmUJHe6781YHd1YpUpIp6JYYK1aqztdw0lVKE1usFuqfmw1I6IPJHZE7P40mrBA4l/xcdOH9qCIQtMKF4ddHOOcdgTAtOkeEZIjYcBq45RV+h+JMG/GBvJFxrc4BkyEhgEQ3P0FAY7jcMYa1sRkDJHQngcAx2V7RY1LEPFRKEXCDiFD0OBVBWivUAzMGOd3PcKSArpaqUkdVfyOMI+mqTAbtTG+aDyiKrOr0w0YDPCNw3LGhbLtVHZCTVRHRpXicF9biRptON/y9oYdhH59Y2yb2iBl/Z3AV/hPWPyWcJiIUEV2WzpEzl+RqW61VyNU54Ck91bQgdtHab/Y8DhIL+mBBRYSCNkopyjqoJHFmL0/iDtfRn1KrsmKD8B6NLZHu5twPg6xglJQg5HRAGz0ZXfZQBg3pdir5qoxVnulSoQjoaGPYcR66fqHdy1e6evWZ9q8/V8HWC+e8w+OdTqcD/WndVaTgAY51CaGIFVJIZ9hfDK8zM+MxYfMT+9qBvffIWXcSe0cZpbLBaimPjdcgYa9CaxH0mz6dMvuF8Yy9GhBlaxv6l4fVWJgdDXgQ95ekEXOhWQnPBUQfP7Fm0gPgzngTvuJy+BUXr9fEOw6Hb6P4AAAQAElEQVS0GcFHIB8fPqTfHeS/tXLvNB8ia3zUw9PMR8CiI0Y52SjEjQUqS2jYFG04ZPiw6o+i7aZqYJCSxt0nO+4Jp5pYqP0R4WEZhtR+P2jDx8rARp6DVPhQKchjzNUP/XysNMw8wzcxAP4bSu/ePembn/Fx+c2D3n37oFs+MPyRfX971OFxFp6sYUAfdPIl8+5q0I52trvCgbeosuom/c2Q/LdWhrpoGBtIjdYbvQYOxIMPFssTH+I403SrUme9QNbrl1u9frXXZ3xkv3m50avropvdov1G2lYJ9YX4rof73sdGwhkXnHLmYHTgw+iJj/x7Pdzf6+lw6IeQRh+NYLL/nbe/r2/KXv/Rza/ofd0p+KMLWmgNQQnOxnuhkTfLnX7r/e/qv9r/SH+yeaMZe5milKI+Sd1hM6KUJzpsqtQNHv+S1DQ1Fh5Rz8q68tSqvvCxmGUZpeRDFUb2WXlMFsbfsho8EQGPqKWvlE8chCYIu8yQXOEIUvlD4UD90YckJheuJNEH11uViq4VQ5ZELxgmbGO4LaoUFBcISy3qMf2o5DNCPMjiga/35XmSUBbg/+NjhpUIi/TEc/yhivIPwiKCdkO8VugSQuufc9460c9z7kPU5a6t2JZr6lzdec7p5yiEYIkXTUvEHWHOC/SdcC5HntsQY2Q4bdj+Ky5sbuMMF6EjrPoYLv45QOcumq7X9TxtE7vMcDlZmuNNQcMBrMMKamlWdCwY/yxFmaW32w/r/GBz4APe8OILO/X4JT9yeKF+Oiya8DuLqH0eJ+tB9EuQik8NwP5VkJ8K5isowVwI7Wrqf34jJfn/6yH1vlQu0IrGWjSgR0T0eewLhgPz9tEf+lw4NBb/WqEbqioySkklult/RVEkgD9LSoEM5jBdRhYmYM4tZBbW1IXLXXe0ZGhAnuMQNDaogblc38xDx9eY2U8+Imh7UPV8dnsyJ8zPD3kedbqqkcPIlsPIyKZZButdaDPpr7DFomxHtelJ/SKeixe5/Q4E4mfrGiFFSgJ0CdGhjFDBfqUkccpr8X436OX1Rs+X4NCkQiIWAiJDebEXbTTsuXAp3dvsZH6lTCulgj8lU1dXN/r8y6/01Q9+qC++9wO9+YLL1NdvtN1fKUtRlxkpQR8i8OJBbFPD5vY3SqVwqaHn0EhhYj68F9btif1xWtc8MX58IHn986FsvWSaNbNuL2ZAv8yiLEW1DiqJoOWgdrzVdLzX8fCoAxdGj49PXPQ96j0XR7f40e0j5XyICp7t1Yv+S/jNy8+4IP5cm/2Nooz4dfBjrfTE5Ztx4EBy9NroPZIxWdizFmL/TbcJ+53A8Qz/gILaUIae6MN/dPNaX00HXbHHjux5O/bLa8bpZj9qMxZlBIr7CTmJxfDXRTP7+JHLrEf68OSLLT7ASqSGWlV6n1MV361D0Ygcy9pyWbrdVjXm5d3dUd+yZ3/L5eJb4jsuF49caiz4sPWzH/ljZ8aWk/vGHjHDt9rWoyIp+tNf1i0i0DeV+EQkaRARJmOs9WlAhMfd+MnmqtvjV55un2niOUXCtI7QhajLQ6yTHc2+eqZxget+Dl2XVAT6AcdBGY98IRvIMI8vqRzLbSEzIrBnaIBwYD6NxB6jGw4ar7lwfrHfcqG30X4zaDtWDUPp9CLM+LZtd2JNOTI+ziukQE6WVCGuQ/bx2W4YN2T7YvLeY/F4kg+0KSkilNRVeDa0s99vOLON2nH5shlTQxX1TZELYx7aUO4z3dX1oBt+JNrtK3XCZ2d89iT/59/rBc1EftIDa/l/eDvpN1lfFi5vT4x1RMhhRu+JsvUcsWjGTvaPGf/uPsLINfawdR4vmK11HNkbTk+nPmcXzkCNtUTQeb2CAh+euTSdtLgspYKvuo9Bo5Z14gPigbnof2rnibX9yA9jk9dl5GQs+NkMJZqgcwPdwRizxTYHJ/Q+oLfnxoHLqANz5cDF1AG51u1I/jQd0e+g03xkTk+chxZN8B0ZL/+Ack8f3vtvi7970Dv/Vwf8AOB14tEXvcw7rzlMJsZRGopUGaOBMR3Y70bGdWDeMR3RVYyPFJmq9QzSQxbBIuu+0C/b0fKE/jPze2Ytm9FnQh/7zsw8nEk3aE2XjEFgC/P18eEs12Pm8Eq7aDYtY1ZoqNrGgad3OzV5nA+0cYTvwNz3WfDAWB3BxHnwwA8MR3zjiN1mfAIx+GKqpBHEce5X9HaOrGMH/5c/XPgmvghZr4dJCj8hmlegS3YkefRRCJWFWhLpiMAugXzawZ6lFBXipDxEaFLJ5DyQ8nxL6kRwfZakjLlE7HxYnsQ7FfBEBJlUki4l5X26YJdSioK8QZUyoJfQqXVgaiX5hJ0IedLCWBy5EHiyLzFe1j+RMQ5V+92Gy/0t2GjPN5n9okFwZG95gucB33pgfhzIT8hZqKMli+6y+yt6Vk4H6aDx7Eg5mGdiTTZOjNkJ/zAm4oV5ZXmGGDhM1t8T7XjcZ/ggsRiLV0TIf0yH+2lmcjttUKELFvgtv8vwoEmCVdarZJJmLCn3mmc6yBW9vMg2TtI1i8YCmB87bHO127LXjYKQNUo64GtH+nMknpHV2IgWYvu25/CJeb20pbcZYbbQ+qcRr0hJRlBCxxlDkQolDCtSESnJIOpPSNSrl2M1DDEzNh2kF8MdatTpFwckyPIjSBmQQb4yOGFQRq0M+8Qz6KMVdROQPD8BZUT0/DMtRDyfyA3oTBRBKtT1WHVRrwk5WIHW885FRE8TkcVbGiLRYzHmJrqsRvrjtgJKPz2G3vbtaRdegMCIUGDLDsWl5kOM0LU/FDlNO7qAvJ5BvR+L+A56//CpzFAxqA/zoXsDz/LYLnAZ9b7QhuNeZ1p0izPkgN6OKKJrDfQccessTC/mvtRtZFm2AbUXNj0npJDY8kxwgQgNanWQOT/RadeMaUk5sn6g28ltAZE3d0Dyi5/OSJXjc0TSrbrfKzsFVPXHye+g00K4gEvVqvA558jMz321NqkIYj8dcc6vcQTxM084JQiACGue5tw1EFSxJqfX8qpkzaBACj0H22TBQWf2MMedV9nNY/Uu9Qs2ewZEl749C+odM8eHkks7vZSX7ebaiFDEpZ+kk3SHdYUC+QtrRkMvt09HFBT7gVW4qBL6JPNc7sqPQHMf5T5NfrdubcM0oQjrgh6OLR9IoR4uaeoEAntaD0X03ttolvUBPlvRGv3p/H6dRTm5MJlsU/M53/dLZEkQwXYpd/9XSMlYjpudtlwY18HfUbMO3L2d2D8X7CXzd4hw1ovUJ084118k4plFCv1cCOxRBgVtzUo94SeP7L0z32JJvwpn10I/kjNSEFtCo32rf5H1If0hdalb4++WO98+aLNadyX9V3m3lRg9G4vNolqSD42RD/htP1RsOGRkiEPcLF8O3/rCmI+6Oy6M7+9Puu2YONyf9MQBz5vpkZVrwjkXlEqYRz5YdnwU+oPier/jA2bgIBvCBphmkTffiU34yCHUaPANfHDsr2r/yBg2RYXDbimh7LGURfKHiJAwczD3weTxftJ7PjK/+fpe33z9oLffPvb8/buDHrgwPvJrdWOSDhzENtaJy+g9Hy1bg4/hkY/WOqRQGTSVsvDRNGscRGxU4kI+sBNa8qF/PL7ncH+nISf5wvjVi63evN7rs9dX8uXxy6vChXHTfmyiG9BJSf+64+IcIkSLvsj7oP/Ege3RHyQ4rP+JiuPhiY/wE+STfvjwtf722z/QP7v6nv7L/RfKTBDYMZFihCWTjhURGtuk33r6c/03pq/1j8cf6fbQdGAMZw6EqaAfRSVTglaw9YmJjYKMbV2HItudrDwZXS9CwFPrKE+0gUulGAaJQWnI8Ryb8QH8HR48jCfgKRiWR426I5PEB54FGzQLN+AVPTBvP5j5V31oO02TzFtSKiSS9pMYw2ie5g5GRBZReLmulqLKWJeS8KRcFuIPslCHppwwF8noJevrX5Zea9HQfGtm5YafIh7qXP5BQMSajghFnCFiYEr1OPQcLkKe4zXR391WUJLxOLhtkrS5vi2KJhyBUERADHhIQOf3B5y5KLckypFPT875xszyDD7jQoysiEC2QEgyzKW/NHR9P5LvcaOh7/CsjbRe4TdgwTSvHJ/LzRQRivSYFikrfqa+RvkjcsVREz4OG+Ne1VqSl574YWvygS1CtaYqP0INrCkVDFXMB8q6v4TsXsmrQvvLXLb9G+Os/+QU+odPqYJfbfiw2LCOjEPRAE9IWn13op0jP/o8yn8zzJvOQFudrhaVEuiUikgJRBZlprIU8tH74jXRMO/CROrg449aFXQaoC2ZCje6mo1BIIGNba/GJGxLUwfFEalSqzxnsyTtaKVXYFVgOaQjotON4yhfGA/jCM9AWdFQQ3RXgz+6dVLjwrhxqSHWX06feoYlJtkCHIfW4DS6lzMqdhiw3Z69wRfGN1cb7bCp6yNCESFePKlwX4EIC/ZoQPQ1IqgPif4ZEUFe2Kjo+vpGn3NJ/L0f/JL6hfGX3+OC9bN+YVxKVZep6H8QQCz5hbkQje2Q77QiJK1oDVtR2M6YWZ9O+Nmpr2fmEePX8IMZf5s0u9xgP/S4CFmRRYX2K+NREsnLUcvpvebjnU6HBz2x5j9wYXzLZfH7+we9f3iQL429v0YZtV4Yv9Y1v4S/4Jfw7e6FIn3QCXGHokO/MF7WD1zrxySYuPj13yyeGbuJ67WJw4kvjE9copyw5QQNXWLkzvqzpv72Zq+/dbrXC8Zpv6nsY0P/W8bboapkoni4OyAkOD0uE309osQjl2m+wJrY1xNa93UwH32ujPnA/j6OVRvk+ofbLfGMz95xEfaNL4vZu71/33LWOHA5ZNtd9GMINKOv9T5h1wW+Ph5o4cfaiBePIqIj8bkLIlxmSonRtOpyaJS7jYWM5dEl/eH1K/3w/lY/ePxwaUw1TwAeGFZaEhRF8LJUCnksogPK/rg2oeFRRMhp28eITGVGL6dKCacv31ZI1jUs1OVSH4NaUgPjMxQxd6p8YfzqZt//9t/1dtR+M2qDnT3PEjoRZtaFyX7BGPd9GFuyPMrrgmlKDQ2cgzYcWLaciQp8Pi/cvz/wo/sJn17QRUJVECro4HHc70ddgS3nqpHxraythXUzY2ENkSzPl8T9wvjFyA/1lTbtsxOXxVM/Qz5wieqLY/v6E/v/n3LO/PffnfQ/HOCn70HLgakX9D96Lce/ZsoXCa+WuMMBzENs1OgXJc9zmQTz69Qx46Mz6+liGhAWip4La9nMfLBP0ZQK63am5PFo0B2tH3Pznh9xvLYf+WHQtmnMp4A/dNYEWhnOWz/2HM+FiTOy14sD57x+aezLOT5MjuSPpwPzF3AJfeICefJHBPNpxsft575E9cfFHZfC7++e9Pb9g/zvQr/jwtjz5p4L4wM/0kysR+53LVJl7AaPp8GYelxG4qQ8GZtIMX5SpZ+lFOiTfPZxtYwFe7CayX1ppD3HvdadsJ3Xx7KKSAAAEABJREFUvtVWkxb6v/jiHBqPd2LPxrw8WXf6PDFeHrOZsob/LcQKKdHDOkaKQEuUT/AcuXw7GPAe8IMjF3Unxrqjl006cJk8I7e16PoiSgODVXHMBH3MLA9bnrDtgs6+MK6FdqkMCRX8FiEUEcpMECKDB9Ftke5wUSgiu30KcYW2ZIpSOQSvgoxhqMyfqpJJiUSRssDH2ldo3H12WSQckEQENKmEPrKoQjMwoR0H6aA8oXV9KdEFNuaACORU4E+FIOHd5LX8gO88AV/UNogLckc+ZPZcgl7tt/LFsfddt9GwUae3b+OHj/j0ER+aGCfXmd/tiHZ0Dk520GgEukdRgCZmAFNggXdmvKaL37PWeOwm2rI8W7Zh4Ya8Bf26b0CzjmdbjxLIighFBOTBmh+C1DMKTspc7ugsY8ZvJsZ4ObeR1GdG92lUxEcXvtVmdR0EY2I17BKglILdU0NNeX/bbYb+/TsOVQ6euyf/WEGfjvjiRL+sC+7OejjzQy/rCnPVbdOkDJpXwuxYXevFrYLooKr3x3FEyOMbZqRWACtIH8WCpglJNDz1vs6a3d951sJa07AK1f2JCJl+NaS5gmwoe7k6JWJ67Fyn4BUiuILIlU6usHQIXEid6SL6mxwPVabo1TDwUPjhuVA6xuxdj4joOpkqeBlElOkDdAlIx6ds3+UcN2IZtL22q95dpy+ynNZ3Q4Zs57AigU/JwArIoZVO7dh+ariNhk85FrHLPobgF3IUkuGkaKNkymtEUpDU2ReEvg0favhS37BsKLAAnq4uaqCMLGp9wRvBSwSiXk/SRKuepGC2jL4X0oZt5DqTwSKzO3Z+haUYwmbE8D83TvaZwUwXuLzTkSButCPs0YH/2ZlZ9tUDJGJd7lDP9OL1RR7+TrtQ4iw0q75N59FYKyind+c0KfjcDqlzWVvjXk7y+VmVjgjx9NIU6Y6eJfVRfCZyFAGdcaG4NAG5mxHrXJaq5CweWRVhyUltdJimYRfvdQux84oPdda/YbuFOez6Bdtd/AkBH55zu2tfPxR3WdRZbucTspEfEYq4IBUllSDCJ8nGMM0Ag9OedbBcqBXB28BfA0eNIP9Rc8/Jc5vP+XOC4nPq08i6RYQSuRnoE/okRLgA8EihgCZ7WUoKq9fVtBwnbLMeW/+LX0AmB/ish21im5rWVWE5IKAxiJ6flb4pS5H/iY/tzUuVYSPvW08P9zpxDvPYRIQQARwDMm7H0M+FkMmlkEBPry89B+wRdVDUjSalHlkP+oUx+0ehbwN7RWFjSXwn8ZPOh4zWYbN0zTFFA9SuWRLnp0+sc/qTaCX0/Fq1kxDZoUuBLP8j0MmL/T80JqWNfELxRII/3vzhseMjbvQHPGUzC9wTh9vHx5McH/iIeyT/QP7O/9Oah5NunabswAHvxIa60HhkKNmE+0cih58BeU4Xygp+kSB8cAWNA3fDYMHHLfbkwqJotzNq/7gwbykhd2fmcHFEhyNtzRwaKeyT4cRmfuBi+AldHrkYveeD8xH9XDbTP7qicZPabI0if9w4PW5C49BUuSQOhjFYzWvOGsgPtWkYQ3VIVQ7epUg+EC986J+O91wM3JM/chHedIXca3S+4bL7Zp98wIVe7ER5aOd2+YgasIkcmlis1cOCY7gfE07zyAfBPRcF93d32PpR/iD5G+/+VF8cb/X3X/ya/nB4yXQJ2bZipBtwbESkpOAJ7TlM/Nvvfk8PZdD/s36ld0vRkQ+lIx8VC4fudVKFIoDOAQdZcFQ7h0uTAYpwSgpJJBX8yShMrkGVX2YKFws93u4UdZSDZXjBZDjRFQ1DqhnYSYId8Qvj1bS4PYgcU+hHHs4Tr5N9yHZZ1MsR0fkRo4IiPFqoP9kXOODOjK/zjRZFQHUlxKWkOkibp4P658eCnXFsfDft/BntOb6k0O1c9nHkNuSOSopYhUaE/IeXeoj+/rmXJV/wodIltIW91tSHmp9L/ZxcCnhWOnMba+75jVykY2fqSLcOStYsZLYqGVLrY4Hx3BWXwQL/yuMh+Jja9YZpXLemoeBx/rvtrXkqeZAIOW3ZfpkKwMAqSyFdVWqVIsT+2y+NJ/zB8Ho24UNkZRyPi574yJxYI6xHBDJTSvzCKCGRVIhAu7ilktdv1VnG/22p+h1uJIrnMB904xmD1zVg3oW5c2IOH/2xxlybSAsZtaaGoarTlkqb3sTRGf/lkawLUFAeaHBGU8i28OFink4Ssgp1q5xkfTJChcaT8oA+tAaPmG0rOhuUZxRlnhGp6AiVDPrtfEjIKNh15ONysxm04bJppJ8D697AGj34n9XRUW1+0sTaN3NpPHPp2Oh3B/q53WDTqtmQLdm2ESEH92WmwxPjcmAcTl6HmlSwScWGbjszP/CYz1iZeS/YAAY65uJEd/MMQ9XI5fZms9GOdehqf6UXL1/p9Wdf6PUXX+rF6890/fK1dlfXGqFxGxEh8dg+InSp55f1NCheH+hc9ZyB0fX+0J1wrol+eP1e6NszsPtz2uU46MKlyjId+XHWOGix/biUnZ7uuMh66IeUk32HtXvCprYVS6FgV4siH2i2e/qw3avUjRRVR9Y9Xxa9v+NimUvmu4eDHlnjj/ieLw9mNXazJv/tYucn9Dii84n6I2lfvPa20Hdtr/FR3fSTHPTb45X+Jvrt8N8dF/tXYOM9vIRKhuIMEbo90LnL5fLhwOXDRDsN5TMCfVMbzhQeK/tvQcaIb202g7YAEh2xo/frx8dJT1wIen+f8BVh75AUuaK5T1zsTdjpRJszRiKiVD0ExBF+SZGhCCDg+ALJJXLw2Fr/NbaLkQppyqJ/9tn39KsP73SNvQTHCq0Bm9l/IF1rSCBexpmg64Q06VwngusN8QrxJ1L25cwek5aoYl6q45Je41ClT0NJjbVoC3b4/465ut9ULomHFYyVz3AbykfsXCrG4+m2Q2+P+Qm7Ofa4N+ZsIrdCNwwp82yQV5M1iTE4ct6aGR/3F7K+BxcS9TyOHsORtmpJdG+fYGDN3G6L9nt048f5HeiyWVfcJywuh64b/nLCp59oy//O6n/67kn/dy6N//b1oAp9LVKauA84HPSlke9+Tpn9+YjfeW05cul44mxwIj4SPzEv/KO809036X8fd69bYMGnvM46dj8jAsk81DUuRV134Hz2xA8iRy7WJtbkxvqXnF2ZFugn1mTJOhqoambAuoVui8Gc87rR3Bb+O6GXdTywXxy4PD4R9/2DdeCJ/CNnav+bz4/0oYPz7f3jUT53P3BJ/Og+XXjw0Zm+L7QjdGboui4jY7odknlWO0Yu9AvK4d69vjKGG+o9t7eMoce/RDKGOocm22RC9wP6PnHufqLNxx7Psv4T4+W2G/0yZuzlS+9eh04zvMZEveVM2H7Gr3zJMTPmMzq7zOPi+IgPHL1HsG+faOdE+kgbJwNbTOjR26OfHqWSie1LR0nrHlqoOzFGR2xp/T2cdEsdEeodJCZFMpS5Iogp6HPXcQTleF2h3HVZkE868xxTv5aHKmUlUplhVgVxyVQpqSSOC8L5Qv2KjKKSRcleWGpVcZyJjFWOwrMET7e/r5FEYUYqI0iFHJZux4m19KQJ/5qxAZXM56r9dqOr3aj9btAVPyhth6IsIUs2ny/4j/Af8SN/KxwYt8n29lhR7rmSJofDj/OWHRGKCPTIDgnb4/Iz4zudMTPGiBDqyyEiRPegpHX6Y1rXIUklU/bJgXgo2fMJZTOaNEE4WaeZ9FkuUhQRyAyVvk4kMkBNdJIWdsGT9194UU2KAi11WZi3tfvNOKS2TOTdZug2GgfGAR1MTzewZ5PXzBO+eDqRxjYHfPPAfme/7KYOy4yui0IEFKZN26rDJeRRG1s0fFTEn2Kti14OuRQh/xFhMS+GXGhscRp0ucQXBueRCPX6IEkIEGJkOSvUg9lWR3c2eAGr7EIqLavBdYFIqwtKkmda04kW2wqzku0PFJAHkBLnCfEnJIvQOW4wGHBLLtQaTAPJWgyNH/e5YSDr5Tzb1lpP2z0PayDDUBdAijif4fFZdacG6u8+CKI/Fuo2ul4uQvi5eGUIImSqx06D8xMUJnB8IeljgyN13dG/D3zPw2T5Fv6MtSyaJZDmCfDdBzZrheimBZkXfXtsWWYy0KU/TqNQRCgCfFfgv0I+zrTNGritj0HZuVqmM1CSImtMdH7WcjIXXpJ+XB4m/RhnmZci0xk9f345Um9REv3Tc+gSya1xKHo6nmPpE3J9GiLtM4NKHVWHkXirMuxUx52G8/1HHSij3uu3gjNT71MgiNnHOFo322r131mNfbCxJ17AAOp53MxLf02PAK1SPqTCBWQ7GXF/KIwIaIFjdLDeFNiVEb8g37AmnUOug5oIbzUPKX0czqQft3Mu6lQfp13g/HMfXACi6xES8kUwDRG6rKmIkPWMcFwUCeB5poHMc0asdxfZFLn6I9hSH+CK4BURWv+QeX5WbqoUSa3HtgwqjJ9rTscnPd7d8j32pIU9ZmULKS7Q/3cB8mfCnu4vifZUivxPS7B98f02c346cX8xc98wy5fGwVwW6P1FSHPbxJfHev5c2oWXgYpLreNe4cSn+ITmXPWLys5VH0fJ+YALgEX4sJI/hU12qEVDFvpWFPxp7JiMGalUycr4hU4c6h450PpvO/zkp+/0k5+91+39oddFK1qm0Hxo/AI768Ch7ZFf+qd2wlizciPtrpIP+6qbF0X7q6JxKzF2KlViLOUPDP/beV99sdcLPhg432jiw+Xd2yf9+M9u9c23j/IH4/bFoOvXG72B7rMvrrS/2igYFPZV2diBsMJHy7ANjVehYSeVjZTDwqHipKE8qcYDA3armN+DWxUdNNa2IpqGXBQxq3H0mPgFYFkmLRzIFi4ApuMjfbzXiUvdBbTTe1X4d2Pj0njQq6tBr69GvUSv/aaqZir4ozNCDl5Ymo4cxG9v7/Xu/a32D7f6W+//WO+U+ofXP+ofsAGx/cK+PLfgGGSklIUH2cOg3zh8q/8el8X+28h/uHmttq2aa+pIP544NHksZj5GFg7ejUOPx/XioAyeFhxhYTGb6J+dNrFfxR9KcRtGVQxbxYbLi+uX2r/6TC8//0q76xuVcRRGcoeEegr+JEqXDA1DaDukdnyUlCJNDNAT43ni8O8D4ELHIFWm22DRJcO8kUEVcgM0hRWGd0LHA/o/Af/NpAcObgcOcKusrgKtC3kBUrWkSgnSoQigFflRWpQ1EXi5TSJdQCnPykPikyfIdfhF2k/nb06tsBynmiVeMi74CB+xm+qMcyl6mvRj1rVmfbuuM/TEx6+gVyF1/lBIHRiTB2ko6nFWD+SfY6fRlvpe1F/m7glZSESI5xMoetX5JULoYxGWSmF/erkLSDTGdYULerUiUnUoXPSNGsZRZRiUBf/IQZX8wMVZqSNlqYgiMXMVlcN9yD9ovfX/KMx/C4uP7Cf8zP5y8mF/kviW1InDvz9ST/woNtdVQ9wAABAASURBVONTJz6SDsyLG3z/f8xl8R6d/t150D2+s9mM2vKhNQ5VhXzBlwbm1YhPO42l+MED3TFIZqoyZwajFNYRgO4jMpL6yevhw4MOXDwc8V+WUonyWqsG6AbiOlSKgnVmZn1hXcXfaZI5VHXNhdAr1pNXV9v+8TfCU+DJAg9tRyTy1EOzbZnTCGIlkbIU2qjaDIO240Bc0DVVYOlgnfCF74ZL4h1r5BY71DhI872m43s9PbzV/d3XemR9OnB5cqIvvjyZWQvFBUphVRqRxR1R/y8rNnzAsWzq8bDo7e1Jf/H1g/74x7f6gz97rz/+6YP+7NsnfXM/62FKtTJKdVCgY0TgN7Msd2bvaIyF7W4bVexaodlizxdXV/rs1St974uv9KMf/rJ+6Zf9P7T7nvYvXqlu9vR3EEMLGvK6SeR50lhYvOYsVDrdbKdz9adRKCIoSuAYkIdcQkabGzpOOrF2z6QjK+3uVMeNKjYumfzw98hB5Ge6e/unuvv2j3T77e/r9u0f6/bdz3R7d6vHxydN3oiRu91u9PrlC3352Rt9+eZzffHmC7159VrX9HMzVnzhUV//7C/0B7//e/r9f/67+t3f/a/1u7/3X+uP//SP9NNv/kLvH9/pOD8pBymwfeNC64TvHPF/r7dPj5MOXMRMOJ3XyiP+5/Ijfu8y28Llf8Ae/mcq+tX50PtfS+IrVbtNxW+KBuyfGdSlHBs28MLcOWGLA5fG/qeiLLdEov+oKy4Nh6GYTKYfPH8sD3/e76r21O/3Ix/sGy4+t9puNhqx4zCO8pgXJoB/VF5wqBM+fcJmT6ejjkzmfsALCYWkDCKgjwJTc81RnqnosqLrgijhBr06Oq+UxAv4F9ev9dff/VQD/qeAxCBSBI8hYiDBI5VMdT2pv/iUfWVhQ1xjyTamCySkkFDXPEW1nIFd7OuF9ktKlbjbqiZjULStRXt84Xq/0cubXR8TeqITthDnE6q1YRKO/FA9bIoqKFyGBPxK9aY9xifWP4/PkX3TurqNzVA0ImCg4aHCO1TW3kED8Yg/jVUi2VFJZzT6MGthLPyXCe7uJz1wsXnEvxapj9t+N+h6NzKWVRGJfZIfdwa9ejEyd7f6/NVOX7y+0hU0QV/N+4ROD5wP/ik//m8o++++2ekFvnGDrJvtoB3r7sgYUiWPvX34/uGkO+jf3x70/v2T3r591LdvH/QtZ8U7fky5B0/4+cwByv1dGPgOfNb623dn+jGxD0zeE4hn8jNzZ7aPASYzZ5AZM870rWH70PW+6AXnPOOG+GpX6F9oO0qbKuZKw6aCtkK70XYzUJbIaawdMx8okx4fJj3xo+aRdfKBOfotl+V/8fWtfvbtvdyfp6eFeduESTTPoYiCzEFb1phaBikL4xr4QNMjP7j4si8ljYznDiWudpW2KzoUxi408KMeVdQ37TfSy+vKOIzEI/NvpHyjgkwpNLGuPTzOens36Zv3R/307Uk/+eagb94d9O72qHv21weDC2yfw56Y+wd8cZqP6HrE3yfGaOabYdIBn7tlnL69faJvT3p/d5R/IJpZh5alSZ4kwOPideuA7Z842z3xrXFkPBbmYWMBX5iwHqeGvw/4wZ7+behnxW/F3LMoXFAndGco2ZuZIf7r9JEKnCYvCImkqJWwIC+5rlDo7peSKsgP58O1/aUWoSwFH6jYc1Bm6dz2KyEtoigikR1AKzJV4ClMnBVD56/kK3NtoK6Ccm4rJPRe5P31hD1n/LXRSkQooVllFWVJKVMRIfHgWFqwy4TvLnyrZBH+WLTf1j4Pr/eDrq5GfHarm+sd6Y32zL2R+W2b+zvu7btHfet/P/79A2epgxaMiRjEL2rI9FxpXf4sqWGDpI1R23FUqaZkLCmHQUpIeBg6xZIqUZkX+FgZVbJQnarEm2HQnklzxR74Yrfh+2kjn3V24wBPYoeGLid+MJnACb+b1Vposxl1c7XruCa+wqF324HyFCJFo9jxoBmbkMFUFdA27VewhX9vwLPbpHasnT0mvSU9pNBRvf1H1rb3nCnfssbc4fOPzFfPD/d2qFJhLCKid7tRyFLDt47ww0Un1jT78IQtZxzU6Sf8+4H5Yh8/YM9pnrXg27DKIXgx1IoIJYhMdAc97Vpbv2nB1s0NmrGDF/lL+UJahISlpPml6H8cG2sulArPE2JFqkGjMzA1yQQhUea6pnOgKBAevTpgBcybNGgvgjyQcWa58Dru6vXEWtnz0BZk1oK+los2DLgCkqSug3RgS7YhNA5lArcJTzHY86rBIBbKw/XwWojl6Byc7m2S73Yk7o8rOj0JeNWRcpHr3e6KJijQsHECBji7x9hAPcqh7kymAk2dXg5kP0SNLgL7AIyXvvU2THTGmQW5COrvBb4VnQQCN2f0PK0lGSMiZDv0vgT+gwj3+QLEXQrX2AXQKULmi3T/SctYpZsXBTp9YMgwD3J7mUkoe04HBUaPQkjriC6PdxiiDCCDI6w6nAYWrUsImoTeWftnu6RdcIZZzskPEXxho/YSZ0gQ8f7kqXWjzf5GVy8/547jM205D+5u3ujFm+/pzVe/rNdf/lJP728+02b3QsPmSqVuFKVK4fnjsWzMaWPRzLjO7GM+T0ycJwynF+Y+RGrUG7K9rEmEIrCQkUmJQeSndyxI2dqOSfanwU4ljyiOCEWsUEgRoejWDfVgup7Alvhct6/bP5efo07htNEzvGjpTL6mOptlUEcjfiO00TV8k8Vw6Zh7WdCnUgprZlWk1+SiCOsEaOQiq8dupdetIp1tzLG+VmKzUKgk/OmUIT2Pb9AcUA8kYm0TAh29/t496O72VnfvvtXd+691eLzXzHg0QWs0x2Ym9gOc+y6e9Wxrjck6eEV4jBp7wawj+/jEmbOxj4r1vv8TFKQbtpkRcqTNE/D5+YMk+rBmzm830jDDGvfCj5KfULu8E5xf3827+BeVUe5igyRPUy6+QDnS8EKeTg0YvTCIlU2/Zulu1fdZ6pONJDE2fcLQMx8GR3377kE//sl7/cVP3+v+/qilG7doWULMh073xIb4eHrCUEe1soj5xOQLvXxVwcCBJTWMoYEDS0kpwdW+6jM+Er788kovbgYOFMHH8qx3XDD8+Z/e6ptvHjF+044L4xfQvf58r8+gvboeVdB7Qd+G0aOEimVzYcwdp8a9VLfUDIuyTqrloJoP3O7fScs7FqY78VmuTWkdAwfrqlnJitWIZ4MBX+jcwiFuOj1y4L/nMvteMxfGOt3C/6R9bXrBwezF1ajXNxu94mNnN1baCmu1Als5x6gzwaUjF7n39/f6jflO//r8rf6xrvVPNp/LB147f0gm1dykifQM/4Ik0d8t/fwfvfvn+iGXOv/o5lf14/GF2lAk2lyw64EjxSPO6QkycQBf+KhfWLi0IIynK4DRFmh80JyZSGJCJj5RM1UysUEo66Dg1j0x5nD1SlevPterL77U/sVL1WFAP3xJq55dtZRqVR/bDYev3aYgK+R2DujhQ9PMRGl2KtoqOEBkIiHRGDno1ugnghWkrZPQc4LHvE8cwnyIe+CD4ok++UPJC26XZynIKhmqJdVl00ZEKCKUIGJNU+BHDr0ZEmvsNxmd6dak35Q4Cl6hiA9Aa8rMZwRpg+iTx3ZyPYXP1c5f4EIDacjWmoTY9Tpn18L1rXOgvgFyLjdIQh+KCPHiIRaB8W2AFsjwUGzOBv+noO7nnlD/E6kIUiHxdKjnndM5rGnLPhfI8td2sQPtUcCznGHKpvTYlUHDOKqCgu9lViUOVbkoLlwmlUKesgjaiIL4qokP6ns+mr/lwvg9H6b3jwc94WsHPlaPTCbuOHVk3TuSPxHb/2YO8dM061dz0f/iSvoGuopeaCT7zWYz9AvjgflkXzKGmhrHopJBu2LtX3pcSlGtzHUwlMT3K3SDNuibmfIh4fHxAZ0O6DFp8hyM7DwDc8jzyPxBmefJiYvlxgZDc9oMRVfbUa+uWFOuNz09DhXeIrebWRS0oQj1wPg21ivPiVCoZEWfQebZjgPyqqxj0ofCBKvZNGCDTV3kH722XiN1kKZ71rhbNtO3urv9hguO91x4P6L/Sf6bXDOXA80XxqyTXjv5NtWGdcdo9M+XAt++P+nHXz/qj/58vTD+Fz+5159/e9DX/cI41OqoKANwH8Q0Z7XlInriwlj0wTraLh2M+26z0YvrK33+6qW+9+WX+qUf/pJ+2RfGX35fVy9ea9jskTVqYf1gycC3hAVCDva/hcIeM86OO1x5RkQoIsjFGkeKBEtRiJfcr4V1aOay48TaY3nC/nWzVR02KvQnMzWzRzzd/Ux3b/+Ey2IujL/5fb3/9l/olovI29s7+W8tnhjfQPxuu9Wrly/0xWefgfOF8cvXutnv8aGqI7+C/+ynP9EfcmH8e7/3O/qd3/mvProw/rFuH96yzz4pBimrWEMb/jbDN+vAnPA4HFkzfZFyQvcTunsdPnCRZv9fmHrT3HSk/D+Zqz7jIPMr7DYV5xvxvd2majtW/CcxRSozQKqw/wij2AYze+PBl0dc0B1oy3U3+1FXu0GWY7pIqSJvsxm05bJnx165vxq5NAa7LZcPW+bLVmPdgKoR2oE+XS6MpzbpcP4B9GTd+yFF6BQr0EshAh1CLxI8FDCeQV1kkUgz9JrPfmBKl7n+0q93252+YUx+65sfK1eCzgerEGNyIbWnCwUVOzh2vcktv8dQ9RgD9zJeziNMmalaimr9gFKS8kBuYNtkzhbm04rtkFzyVd3sRq0XxkOXfuI8glMiS9guQdG4LcyDosLeG/A19Juxx4mx9/7p8Tn4FhJ9Km1u+tjCUwpyioahamCdGAZkwU+1KFIdhF6AtSJYY2bODU9cptzenfTI5eKJ9ZRpBx26oufVFeMIY0SqZOFiqPZz0Wcvd/ri9V5fcmHsC/Ck/si6/IT/PaDXPZeo/z6XlP8657y/djPS56pr+rS3Puhb6MtMW/4byXecP2+5gHzPZddbLouNbzknfvsNHwQPR91xwWNfn9C1obN9dSG9sLYsrF3GTHpiHzgi033weWLm42FmfrblqMY6J52UnANHzog7LpVeXA164f+yDLy4HtCvsnamtqx/bA/Yq2nkB/Mdc+caW+ww4oDuwex0+0f66f8y7on5eeAC6uHxpLfsWz85Xxi/o0+PlD9hFx/LUE0RRYNtgE1rLQryMwY/sm89MQ4TRCFpw5jtOHNdM7+u0dPpkbFja9LIGXVLH/acjV9eF8ZhxJ822u2GPuaBD4ienuamB9p/x48BX787cWF81I+/Ocrp9/cnxvukB85f1vuRef/EOfbAmn2cDlqw2Wt+wPKPibanx/We/vmy+Wsu8n1h/AjvCX/0Wir8UB4b8h6HE37wxNr6xDfExMbdmD+9nnHyOtOY99W23Q7aYN+CLazzomBfZaSgn5bQzLfLooK3pDKNIA4Fc1YO7H1BnMSFuFBuZAl1pJQR4pFflh8ULGppAAAQAElEQVRZVOqgysKUyERtWX0IlJEdpo0IuT6RmSVVCnzsXwOo5j+jMCjVdZnw0hbaNvp5ZF4f6PuJ9a6tDXR5dajEpcPtrBBh0YIyE7Zf2kne07djZc6NurIf7EfdXG24LN6wf274IWHUnjGvQ2GvWPT+/sBl8SPfdsAXxqzjM/sAqss+29DJfjuzbjoOSQO677cbef2oJbBDE8RSSj0my1ApGIshi7bDiG8OGrIqGBuXbWh/v6nMn1E3+41e7rascxvtKBuwCdOQOTzrjh9XbvlR5R4wvLQ56iUX3zfXW/jggXfH9+OGyYeJpZjwhSM2mUiHMqoK7dYc0XtEj1F7/Ge/rboCe9bK3SZoN7UlrszjkDiCLPwY47l56PPzDt9/Yn06TXSO+lJT6TFmvAUa83FWcC5snJEWfticezxht2mR7PNP7F0PzJcnxvfI5D6xHnW7tlWm240IdD4j3UYqiCOo5Wnyn4X34hUF2y+AMnygAftCszxozZfoGOGMnkOg6woxHgC9A6jTMZ6OlZJCMhxJvR2RjwjxKJBtMscZiZ2LMpO6hCyARAaoB/fSqjnT04IGXQRIyeLsT4WE87RoCspDJWLdk3GCQEiSL4U2z0jGozpdi2qpch2qKM6qiBBnyI2TtvxnXCqDRAIYAwFRnI6uh9sNeA0cTMbC+M7odAFJxNuGNGwu+ibDaWRHhJzsEIG+9HUORstN8o47qIaaNw/tmsf/BZnHd4HeYORdrOg6Q8cTMEWEEv0NRSqAhF6CgzZ4S04bzp9BoSAzC0hlgRfZiFQP0OEIsKKQ0/B3uzg2gcsuVc6bMUI8CvIrgvQFEi2QV/dFjhg9xrlpIzoatc9YiyTKRGjAz8ex0+6fgQAom3r78K4xCTOBBvw49jfm9uql9r4wfvGZdjevwWe6efN9vf7qV/SGC+MbLo99Ybzdv9Sw2avWUVkG5KebwiWaFvuE5zaLmPct72Uz6/p0PLDmTtTPHY21tTFnuz1RIhWKALZ3kCMtRZernwseS6pQnEeGSSLCHM/QJUW50428h2hlaDRtWE7zS7x6FbnvxNC5FmaniM68zsEVVIJebt+k/62fo2bkNAX9KczLAKUUZRZFJIyJHPrCGul50CwAUQ30xwmXgYZdESZ3JbFRQUaSgbuTivbXxPlNPkuq1CpBN7H23nPndn/7Tnfvv9Hdu5/p6fGWNfskCeIOoZPTUgTxGRGhEFUd5z6j25qixvVGhgKwKve/5Hrg+8jnSXHGSTbFwCbRbTOzTzVxHcsXlzRHqHXQBnJ1wWUhoF1qeJ8rsMeHPMU8tp31+TlA6zoMDcuZv/cm4LqAZH8u3FJOHAZPfNTNxFYoMlUNDFpKUUZhsoYK8cgBZb/dsMkOiA5NdPjIYe6BQ+IDh0B/iNrX1UKG082OglEW4H+Coo6hzaZwKK18HFZdc8i+uq66uhq0v3L5oB2b9rajaMPmPbLwjx5kSQs7rT98rfOCs6CWCgfGYcPmDs9mO2rD4WfrGIybQZXDUkFG+IvP6Aa3kWY1DkI+zEY7KrkYqXnUWJu20G9K1VACewT9DwV2iUhFkDY7fWvYYOJSQxzOKgeTTV1E89oOqS38V9jsGh2uOJBskAmnejD/BRQ4uVXTf/9F6gdl0b/zTdHv8wHx+PikEw6GotQ20WRHU0jWA31ez4/6N779XX1dd/qnV7+kB1VoJWXIH4lLhjin4YQLYzapXxhzSF84oDQ7KnZsBizqnHZtZit5mlDQbymoWRFZFRz46marYbfX5upGm+1Oddgo8RsYhLju/AsKN2C5GVLJVIocZQtECzG+S4FoAYSUEEZoDU6AiEsBpDiWZfaDF/rPCLAcFJSFJLQdGeLp8rKoj2NSp4/Dd/Mf153TzfFz8058DFeu+FgUKmlF5+4EH1I9a1VJUGpClCdF/rtPnOlCa4JYf0n4xUI+YmjoZSLjUoxMHtGAIwMry2hdN1Ifk1PTn5VQEU4YlPY0sZw3nIa/50kj72NRq3x0ogoT+M14pQp+VJk7xSiDCnMpMxWRylIUPV8V4c2l4W9IXR8ttHHko9//Oe8DF8WPfJAbBw7nRz5AJ9Y6r3dMXTaGxpxoGuD57wzSv8XH8//mm0l/n0vMn+Cbfy9nVdYLmlFmdMjdijVdKAvgsib6iZzeJ2KTmaeUolpHDeNWWQbsL52YezMKLGaMoqxepzaqI3OoVIkyXnJY5TkV+HPwgZP9w8Z/+2a/qdqNRZt+KA5FGBJvvxQRso6VdayUVAWZSVkiS9R/QEnJH5cDa2TlIqFyUisxs/6ftMwHzdOjTscHfri714kLgYWNrrGuNw45C3C6xKIB3pEubPjQ2rDmWX/b/+0tH6LvuSB+96Svid9xAXH3tIj7DU3eM6J0ZUzf+hyfaXfSwhrtfESoZKpgn2EYtGXNubl+odevP+t4Rfzy1Rvtr2+4XF1tLegXSQvjsTCeF7TW9AHqrufxg5S017lzWS8MigNbGUmcPQ+hGjJnxnHG3xb8KiJUGO+wT2im/qDpeN8v2p/uv5bx6JiL3cPhTkcOjEfW94mD5IQcEUome1DViO9vhoExSc2sc/63U+/v7nT7/p3evf1G7/lF/P3tW72/e6u7+3e656DzeHiQLxYYNKunhTV2QjfjxN5pTOhpnRfrjp1naBpxHwL0d5dn6h6h+wfa6Te4dPiSMd3gZ/vd0H3PulX6mB3CJqEQATkL8iz/NDXNICM1bkbmQIUmdEKPifKZeIa24Hje76+5yNj7Qo29crffcqFxpVcvX+rm5kb73VYbZJSaWuiZ/4bxhM1OfGif8I8FfREu1F+BKh8/7pOhoBSiCBIG2XWke0Iuit6nVGYqSP+YD4YD4/BLD+9Xok/e0XkUUhi5xg0d7Rvd72i44X8iRESns+ySKc/Hkm4r9FxGfqCf41C0AVvs3rGpcuwyzyvXj9ANJTXUgiwjic+grn6EwpnE9islaCsUIlgv4HShrwX90qC2ltRYq7abQTuPCecrX6rsuLC1L4ycuyBRHxF8d2I8D5wlPb4zviPkWpblDKVAl2qUs5zSr6qbq41e3mzBTq9e7BjjQdYXc2E9CRUUGTqE9H94mPU390XXtgV9GlhbhhIqAVLCZPI4zqxDJ/zd67zPo0ev+eDUfWWW/W1F62mPz8zcmtD/BJ99yvULfjmfy7xWL/A3fJtGaGaha4uCjlgH28IYsG8toYJuxfEF6Fjpx4CxhqH0PlpfrzINGy347oxdjtjuCV19Oez0ibLJwK4n71ueM+RpGfuEpOh/yPAgDcNdZHktIkt967bp7Xe9RHDNQmzMfb3eb4LxKLraJfOsqKJgorPXEdtoQscT7R/AE5fHD6zbj8dFR35wRb2+h3r8DfcF82nEXr/JR/Fv8VH2A9Y42/fApbf3ZF8a3/mbgX0QY9Je4BOp3abI+5n9utp+KRX2owS26VBTtmGxbmuv6V9oqEW1ZIf1th1OtPXE3n8wsK0v/z0nRUjGxHQlA36dg2ctw0uuAYzntxxDLsMvhswqyyEiKAqSxsob4g/llh+xpiMcpyIch9JxntOOMylzPXAaBOUidB9hn7X0iFBSngX6UpTEkflBLnUBFJLHznHBjranfXQzDtp5Pj+jajtWjcwrj7ntc8AHH/hx5YFvhHvHnKEOpE+Mlcd3YXA7PG8Y/MY8QQP8ujAOFX8qpFNu16qsCOZqqmZZ1xTW0y0Yy0pv2pKpBJUxHgfowHZIbUr5SF7IffIYLPikxymC1svKG47pb9Jo4u+ZkOM74iwjs2K/UFEEQJfMqlqLxgEb0J7tNLpNymyXvde9zSDbraIrXdcjl8T3HFoe8asn+xVz0vqk9bB82sE1+z7ledjnMDRHbGX7Ob8gaEb/Cdt5vrD0sB4xwpRZlvl1DhYXEYoIJf2KWNMUaA1YwQ+M9mBjofWF+Wff6UAgXEp4u54iB48cG5RT4tQzRJkCAyoVQBGSDKEo+O7T69dCU/UsichQpBQBdA60jbrrPHLaxcQuuOjrIpkHRkTIiAgXddAl9ICJx7TBK6k3iESTigj5Dy9qP3pc/oy1PNZIotyIoAREBFmgS4hL4jl+LkGXtV9OfFDPZ6tOjCyZ+AxnXR7Phc6tiB4hh3hNk/BDUTwLXAsocuIDPmFwJs4tBDQfwUlKbHOiD8+5/My0lqOsx7H7YEJguIZkp/s47TLnOz7J9JJPXufq+AVCwh3rCFiMNeopvwyK/HQyJ57BnnhOX+ocn4vWyPwGuXD7IUX0lyJTWUZVLoE3+xfa8q2xv37d/zLK1cvPdA2uXn2h61ef6wbsb17xTXLFerJV4Tsv4Y+wF9oPmJXMec/7dV4uauR58Sz9nL7gOAtO7bFozF2RFyE6QhE9wQt5/e0YuWeeBZ7G+rHA15DdiE0WAeMFWtMRxE53mOoXAGPxuJHvVPbStYw2zhqg7qXcsvUsudejDwTWlMh0ocA2wRpcSlXBzkYlrsOoYdio1EFZqzKLpLMdSa0PUt02QKCCwsxU0q8I59TL9EkIRaQKa3sdRwX03tMe7+/kf7v48HSv0/GRbxa+d7HlB9aQ+sNLa/hFqWdDuXv01DQRoaDNKNY/GOfGOj8Tc/bynm67MGYeL4/bjPhJwZcjtKT70+X1FK+PMx+lL8lLbErbhvhf+flIxnd5s3EA9EY2e8c6NxBZlDmoDx6bdaGzGzbTKz7aXt1c6Xq/YQOtqhgjMXrJgD5EP+XB49WT6fKSSlBLdJ6tN+D9yMQatN0M2u0G5I16+XIDdh0vbvYaOcR4ch25kG4MXuXieMuHyo6Plt2mauBQ4XZ8cWxMx8ZAt77x3/Br86s317Kca9KbcUCfxBmaTj7gTuIiIqCXJvIzNhChDtF13NH21bjVDqfalFElBpUcNZAeKnnShXRElVi4GwNeIrTbjHp1s+u/im+yqnBLO6j0i+OdbRBJK7BA37D1il6kX9lV/S9/sNOfchj/X//5k949HXR3e6e7u1sdnp40c7Do9Gr8CZgCnUL/rae/0N9994f6nc3n+u3hjSY+mBYDm4kQjIFo1pfGM2wLcmZsOj0d5HjxhxAHP6ET5NhJykhkpwLeiJToo6unfuBpkDZo1OszgnRR1kHjZqORC6/IRF9s7Q8KeFb/YqJwaGoXvcwHnflDDvbSpuCgk9AkhckrS6iAxH5BDIE6BC02RIwKdCP+OdSiDQe/Ad+oxX2ITmq2AmEEeUNraEQNGY7p5Oq6lAmaFT3jV0enC4lHJhHBsUHyA78z6GeZTroNxyvg5pH660zViC2dGH3Ug/M6U8VzvCZCnwRI+8b6SSGtI+vTtlf5vFdKFA/GNyIUEeIFpB6LPIhwrO8EGkTjXki9cz0N/aXY7T63s1b290p7ea+xK3oryIooKrXKl6sDvuR0oKNpPgUc0LudmYvLBcxcHM0swF43vPh2n8XfD3wA+fLY8cRc91ya8UWqNOPbI0r/T7eLvsymEylRFgAAEABJREFU/+3tSX+Gz1Ksf3YS9U1/hQuzhTlidPko4voVocD/MkL2V+sz+eOYi6wZnibXF6XXjXGnLKMU9ewrqcyiwtypw1Z1vFIZdlIOzB9pYf1QUF8GeJI8+syWKA34+JY1cT8WXYEtea/HXXCDPIxUZU4Mw6BxHOEpKhnyRYdtNLHmdx0xVEqiSojpSGxiWe6P1xPTuf9Ot2VReJ5iL8TTB480wN8su1TRrjSwno4Dkih/4IPz27uD/O/d+6LBlw8LBows8BdFJBqIJhtr86yZj1O357YopI5OIUcRKjQwsj5v99e6unmtF68/1/7mpcYt9q1VlsnLPZAUEjDrslj2Ist0Xj243gnHAY9j58EHIimCJ5QYqWT2NBqp+5nlAttK8NBj+QfE5XSv0/H9B5A/nvgBEN+Y8I2Zdc4fsgsHhxP+e6T8iXX5kR8JH/r/XOtBBy6AHx7uuCB+q5/+9KfE7+T9QITKYG13Vbv9oIKtF8ZlHdNFM/pMOLj9/cTFyYzfLJSJHjZ07HoT+1KhFKmUAKmCzCQdKSmkJ/r9H+dOv8kPB/ux6nq34VJpw15X+viWhAyahlzTR4QiQhJWYHxbK+SLMgoUKbYb9F/0+Djp7v6oB9CWxllg1PX1pl8abtjjr/YbvXn9Sl999aU+/+wzzgUvqdupMlfch9lzDJtN7HUz9mv4Y0TQlgiNtjw6K5wzzwqqz08Qu5955nPe4xcK9A2VTGJA/Mc36PL4Xq+fHiFBIqJ51EPnD5LG2ortOzMeC2iGbQ1FZqiWgu1KP2sMQ5XLROjeF1IpoZGJtR2r9tsRDLri3LTHLttNga+o1KChRbZD0v6W+X1zfYUdN6pZ6EEoebuuZGC3QGawPyb8lfGr2rJujPgNKqCDkNfw54XYaKqWOxT5B++b/ciF4obL+62uSPscNsJfS9IKmmMM+9WKBRsB+k0CeRLDo4V1deKypRHXUrRnjP03jy/w2dD2GPDBDX3f0WejYov3qPQ7nNX+bS42K+tOQTfrVztt0dWuco6svU+10N+UapGGGh0JfYZkfRb8rY8NY7KmOaswVw4455E18cTcXNB9cp6z0oG1aIZHkQr62yL6/HJfRbp0wVKDZj7zIhofFNWhoD4iyOgcMBY/rAlEhNKKYo8Jpnsuop7Yr0qtesHZ9Wq/ZexSq9zWZUqhGdoJO1rfCd0X5kFD56A8kWndFvrS/yYTsfuzdP0WZK1w/070sTF/al2034WGQSpcrgXzPdFPmpUcLkpSjq0LCSMjKS/KrMoAKoJCakmceo0Ofxtb/HEU/Z+g+Qwd9uDAxfeBc+EBm07M36SNcQzGL/GvQW9ebPkBYdPT+03Vflt0DW4Y35t91fXViN8MGpkHpYQig/YCvyWOVJKv6NhYWw+M3YMvPB8Penx40tPTUSfWWAZKghx2mbZEKiK6bRv2W+CdDdZM29R2EyEiFMSdBlvPYMHuC3Ezd4YiQrx4iBUKZKsjKDfVBcwP2uiyaFMAr5AUCugjUyVTCdzPkrnmQz0umdSFMtBdDqEIKVzucQIVHzKypIRuSd1A+YBdx6Goz40S2CA0IKckdJIW+wl98jw4Ml6Ph6PusOHtHTYkbX9r9HfGPhNjesIPbQvBF7RT8eftOGgopcumCJ2DdNFAuxuwYy3bMYZegzZeR9w2NvCev9C25SuaokilRl+3zHN9PfTx38JvWSHpiJ89cqnt/4HQ03SU5/EJGQvyPFezpEopKpkK/wkpIjDJCjKy3iugQWHL3o5V17tRl7Xvej+q1KKZftouR86Sbsf5JiEmJdmPDHoA3YweM/PTNpvRczrnF+pQTxHRgWroAzd5hXpwfSNt9DLqkkSE5YsRcKsmhciRQZF96oJuAwTxuFYR8YxeAL3kMiSH4XRQFIoIdFrjCGIFjcJg3Q2ERi8T5YA1GqVIOAvdJXOJkdFM3yk+vBpJrMUU8JwghdyL/itrE6xKjFQYmwj63yTbEDU6t6SVlJyf8At0Odi84aurLdTpXB9nWRYeQQkI2kjKV6QyzjZR8AeB9NGyLAQVHFGIzCCCH+3VrBR0rgy4nkE9jxD6AS6gPRFHBFFQvYKcpLWvmEQfQvRkUOc2nInzCxGknDNImsYRaKQb8eWxrmu6yXzm6OAVEQr0ikgpQlLIUURIH4oUnSaoC4n0CtsDvQW680qK4AliUQkuijsJWoffJGQ64LjDZd8B1TyfFDr/AfHMufbTsgN6dKKmATI/94TLIxVRwaCszPmyYd7vtNndcFn8Si9evtaey+NxdyX/ZbmrF29089mX1L3RZn+jMsBTB9UyqrDuJPLc3T6GQZMdvGwv15GkVK63vy4clhyvhmquAsSdgOT5MU0H/rawlyz4+cJ+1FhnvOa4zqQRQV+AQnJaayApUaRfFFzeCVYt1jc6uCOd/oNVnfqkrbT9uoBO+cxyTkSEIkKCTll4BhXsPGx2sk23uxtt99fYG/tyWV+HjTILKjCp6GezfbqspqCF4B0RuF4qIiUFtPoAaCmRiwObV8Zm4G7BMpf5pMPDrU6c6xfshphO55elN61iiGR+EaIn/A5y+igXpM2hHp5tQpul1K5f+38T9mexunVrfh/0f8YYc873fVez9/66c+ocV7maVCGXcYwdW3bZIYBpIiGIYiGCkJBAXACKlAukCCSQ4AKJS99EAiEkRJMLjBQBiSJIjJRg4hREhhgbl5sqV/mc8jnn63azuredcw5+/zHfd+39fedUMtd85uie8XTjGc185tprI0tlP2DxAqc2fNdNjC1LFK3SjBBt2lSjtIczZzgnribb7ue8MwC0Lrxb+894gNV4/VSTG75diTxqIKW/uKryb5p6I5txPNfbkDZqKUWZgSopqe+Krjng+zdBrtYDG3hRykF7tBQUhYTTwxGBFzpBu5TZ8HOXGo01LwEbNuE1L0IrDi4u+0Xx5YsVL4VrOeD64nYN/YRNJx05CEBVHQed1dBpzUFhA42ejVv4z4mvvCdeQhw05vypDjlv6P/q1VWjd3210nroFJGW34bgpWNio2detZfXEy/TJ+rEVZCzH7LWfa+rYdCm9Opzp5KKOqCwAHRlkNNIvWwniQWIiZpxis1Q9IKA8fVqUJ86ZQ7PfSQCxklDKcrkxeXBvIB/e/GPXHX6Zz5d63/xo73+7XdH7XCow/GgB4LFDhofDnsOKZNm7MrdBnrFIf9PP/4j/aHjnf6t21/Wj9OKg9MsH/I8lo1+SBGhSMgIOGjstokXkpHD88yB2mM/M1Fqo7rgJ3BTTjh4NJBC9o0THj0im2lT1dpSStBPKqVTYRJ2w4pyQY4qvxSc+AJ/BNqh0n3xMcELFtgjoCGZluvgwhlxpljVAk8RC455ZPhQVhizyk+xeCRoZYiVktX3RV1J6jmQdjktfUOKiJbPpEnL1ShgTOtygUZzaW59JDrrZ1zQiUiK+On2C60ldV9zcmoAv/UhdfEMiKEF37iAK2i7YDkN+Ufnp6RGh0Q/fUHhpyuxk3lYxxm7NRamgW2FLhL6KNqPO0cEyQXIQrT1IfvhTfW5GHAwdRdda3AeMBmS5/40XfyN6vMdjXcgS2bO9cy/DijkXSeFlovOziNfRGiG6IxfjQSQJhYAb5iuq/gZ01K8z+CHs/x3NQ/ND6flhdlk5tD3eCn559ejfnCS/rXtpLez1EwS0gna//4o/TIvzWsWjIX+DM9Fz9rkkCKCPgkIVWw78hJ+Oh2ZszNlSSkrSq9MwDhYPxSZ+pDTlFgXfMAgAFqGK6V+Ix70DfgEtLMycyvog0rUwzVCPX6+7rM2fdIV6dqBnwS+pJCvUEQo58K86DT0HXMjK2fqJWjPOiGnDxZC5mD0aBJkG0BKQv8ZI9q+M7Zt+rNWzNgiWHxznlWy4MNoglup87/iKLnKgYcemYY+oIz9Waf9G8b++5X+D5MYCmRAlshKGDwi5Kui5AyPifGc4Wl7Cvmq6QOhpII9euy1Xl/r6pYD3KtPtbl+oX61VkbflDIymZ55X0Dwq9iPdRQeCz0JkpIW3A9T1zfQ+ysimqwJeUW+So2m/W02TWzVuOFTmo8EyJ40Hu40tqAxh5Ljo07HvY6suyOOObOG1zRjtQk/nVr94XBowY3tdqv9bktw9Ymg6oPevXurL7/8mpSAMTiWuLCnDuyHLWDMwJneyJiOth9zYvJ6zcv8SIBmYs+rKGSYPSLOk6KGMJcwG3YN0vfjYf3E9XVk/TD1+s90J71k777e9ATmirqcGP9Q6IMLghGJCizB/lfbycfj4d+sz3K8xv9CaEvA+Gl7XP6MFbYbhqIr9mqfDQb82fv2K/+pke98R/7zHC9ubgkqrdV3RcIfRuxnfxzxkRm717MuMD7fi/TL81z17SQkxFXg7GR1gRShiKRgnJMhQmPO+gcvPtWfePMjbZjbpovY5iopSeArRBmoSEOj5ZqdugzQLNPOOakruc1L6+OyzlcCKfPoaV/3nRwobrAu5ItWQ8EGqdldeM7IeEeI+l7XV1ekK9oK+2goIpSgZfpdTurxEe+NK/bHVV802H+Ajomf8Fmklv3Dc1DYmGqtStYN560bxv32eqXbmxXj1BPI6+if4ZUU4kI/Ac/9GRNBo9FinSXLR6CZ+TAxL2rr57G+uhrahwKna/j0jH2Bp33A5RX+3SG3mfwtzmrvMPwfH7JQRwkBLftqSLpaF23WWSvWQ4ZKKUnu1mXhp8LuCyCpPCaT5wdrPVOENUGcnSbtCWI62GS/8ppn23qNbPOVcTTRgHBFmIpCrooIpZwVEZqpG5l71rnKV4gG7migEFfFR9wKYPOURf8EZPl8teXD2p4gXcYGNzcbXW0G5M/YbMacCAwFwcuBqCO8joy/z3yVfMX+bnY7TNjnJubbKOsx0b7ArBGlT+hvGJlHlXUIFThbS33nsZkhMSnY94KAbljOpGbPgj/ZBikSYwDQMXmPTgXWWdToD6vqP87H298sK/19Phi9Ze35d6bQnyNNjOEB/Y7Y+kQa4A6cu68Y5xfXvV4RMH55M+jmqteGQPGVgbG9Zmy97lxzVr7a9BrwgVKSErYQki6qhxLjU6DnMThyzt2xxmwJdm75CLdn3ZyavlVJkvvmgEYKKEimYWgvb9hoxocn7NQawI8InsarmqmvgNOZ/dC2d2tEiBu8kDMRQRLyxYijLf15Gl/4i8F5g9pamRq+9cg5yZDQKSGjU5cNLQ9t14fOP2eclDL9AHwoAylnRUpK2KuUwhgD1Hc54VsLFPIZW4TU/HhC/xN7h8fKv6X9hA0fHncE3U+aqBfKzEyAE+M5YlPj23Ypoq1tQw+PDhmgmaGZU2q8+pKZo4V3rE7rodMKMG6BvyBqWjN2mVnblKrorsJ49szrjf2AgPEVPrDGX7x+oTrzZtLOY41P7QDP4REaE/Rs0oC2fSVjh5RColNEKBnSkop8wCwoRwQ8kZP16Ho96GYz6MXVoGvSDvlRl6D0rCaYu6wAABAASURBVOM46YRPn7DDrJAiAaSyJsKOlbk2n2HShL+MwGy/Qj7EAzOQIzWIxlumJLXGSnq5QxFAgoergse52VkDNbIfXWBmQC752ugJGgB8eC4s5J6hiKDqDIrlh7oI8hcQFzxnZL/QowZcnjY0bbCErjMkVPtJqeUaYpClwnim4dQ4Fm8pzyAA8Gj1bgAiQikHfp0UwapBxxm7L/ppQSX59u32GVyvl8Z3HiNBQ0rYMrBFREi+kxiHkOsNEc4DNNIkX+EH9EwXsXzLqgtcp6hm8g1aA5Uh/0igCAZkdE5DLkeEwnJ8AIm8AjzuxktQhq+TBc6NtLebYrQOy7PhtDKtEX4Ai5mgJA4IgJbLza2DWwxUUxeB1h/0pbbdrQr5ArD8C4DL+Dhfqa8UUb1RlTtcAApNjTMbwYcqBGP0aWjVxm0NNHK39g8f1BmFBCx60O9bzXK7ZIxGuo0HmIs8ulxLO9vbGdP1QT6UUlbKRSn1SryzpbLWiveNm5sXS8CY8+iwudZqc6PNSweMv0P6sVzXgd8V9yvKqSiwh6CKJGpXhGwnpaQAFPgzDTPrgv3T6mANZPbzuRcYy209lhxtIM/MlUrfyh4/AxP70YWW8RI8IpIEH/lyGs78NIT4cbubgoeBBDY8fZv7ItdiTMo0mr9bI0IJfSNCEaHnyzgUQsuPYpEnsHPGRqXr1XUr9vWN1rYrtl6trtSvNtRjywQ+rDCKlYaSCyTcEVLikSMpNfpUXm74LnJKoCjho6nr1K1WSqzlEx8Y90/3xBm3qgSPI0I/dX1QFYrWvDy1lNznUiFfyMbtnGiz/TM6RoCEPDPnrcr+Foyb9ZmpY7ulpnLiQj2j0bmRoK3J74KB+g/vSzO9nqt/Blprs583Wq30Mx4fdKwgtiKyXDBdTisc7Y+zGc9efGlxpUByGpE09EXXq16boVPPhptR2kCiiGAwCwe7Qd5YV+B2bO45SckQixozPCYOGSPpyAY7kvffWXt8PMngvA+PEwfIkQPwyKY/e2PFipBQiiQfNPwSsVl3vGAUrVZJ5nFi9z7R50SfI1CxYOFgNAyFL9G9rnjJWW9W6pE/p6wAsvUwpICGoSoT5CidVEqV/3TGzEF5hJZlNn3r4AFegMM0unAiICg8a2CoeyCDXybxYlR56Z/08DDp7cNJb+6O8t+hm7Dxuiu83PTYrNfHm17/pZ+70q9siv6lHz7pxwTHPfEmJr0DB09PT7p/eNDbd3d68+YNtnqUA2Pfm7f6T97/rk6R9O9d/zxGnln/qxIyJAY64xlBKmS03HZItSvAkE7UH7HZnkPg/mGr49NOEweuBE5KqY0rJKCrdjCeOfwL2f2bv6YQ0E6AANvbPFIp6jdXWrOgrq+utSI/tElZwKIHtqnQV0g5QiUnbA3Aj2EQVfIFJsmsS9ro09e2c63QOeVM34xv4pPYMyekaTizRuQ84V9OzS/A71gYVn2nlf2zy0oR4m6gdhkTbZZECrXLSUQoIlrZD9gwxyswA0sHy3gB47wH8FrhkrbC8mg0z3Rb4scZnCxY+iB7rtFSZ0GEzIDvJgl1LaWiyYPlzbnlaTO2y04XAPHbN3JFBDwApwbjkLqPaaE4WSiZpuHMh0qaqnAvoKoyFtwyyqWf04uMwdiknJU9hoyRF/CEX5jdxKbnteBEhOlEgGYEvD60evIjH1GOh51cP7PQV5g22l6MDU0mNTnsOyNryZE15UCAaQccp6P+bNnrN8pR/8ou9O8SVEv4UWHt6Aha5JyUU+ik0N+uRf9MOelFNr1Ze+aK/znikbVngq71C3C7nPDroJ/kl+zKhjBaD+ZzW89sDOSikRv7kjfOzFwcCSIeeaF1WsFLvITnXJ7xgvUomL0GpMCms0R/+/aate32eq2PX13ru5++1CevbvSCstfsglwzMpxsR4KwtqkPFRV7iSugoZBvjdjHuvmfDO+J6B74kIaKcKU9khL2MWRoJkMsdTlldTkzr7JQQw+7Se8eR71h7Xt9f9L9dhZxEDbDpDkyHDMEEzpUxmeS9V/gRHmkfm7yRIQigJTEk37uFipdr9X6ijXmWgMHip4v06UblFnAU8oK5FK78DTuaPnQ8pMk0xQl8CJI9f7yWNJFEdTTnpwm5wEFiIARQKyMEwJL9r/poOP+QQ/vvtDXX/xAr7/+od4SXLy//0K7/Z0mAshoC/qInUfKbBSQKqWgTwaS7Hteq4+M1W5/0CPr88P2oO3hqCNrcOUFurJPTTHJEHlWISDfD5l9OCmXrJRDEbHYSlImX3JSyaGMHjmDd05bfcnqesuAr9EmhYJ2Q8LuLlvN32IO/ESd/kg6acXeens94G9XLYC4WhUl+jSIcBf0q/jCLH+oubs/6us3Oz2Q4urKudPQdQQMBl3xQj4MA/t7pxJJESE8g/1sUjD7ZKijpAl3x4L47ch8sj1OzPNRsw7M5/3xqKcWFDrphNNWjw9AJ/rWBhFLKuZlpZ/c7ipaYSaFtFyurK1Zlidlpcja419/5+Vn+o88vFbwI9qMDya4VR67irHM2/XNHknK2Cbn0FJ2qud80H4m08illFSAnjHZrHvdMI+vNiutV4M8ThHBHodVfI5i7UFVSaGEjH1XsGNu0OWEDaWZgI6B5YPRC/X095pQkKcriXmbONctaUddTz/vk+uhh2fPWDNW7J2mXcBPtEeErYe+auPsAFugY2eZCfStN/TjzNjTr+uK8rmPuHxWmBi/kbOez2xOJ5SorFGQwI9Dq1XWgE857bushFyz0IXx+jdZWzbkPwkxj6og0+RIyFTgk7LAl/zhSihdPdZAhOuEvJNOOOGBhcqB4BMEjvAeWftOjN0JWXasfVvm35ZFa8uZzGuh13ExqyJBZ9Fes/tB68h+cOLsaT1m+h+gvWPubj13d0e1337kg9kOek98qH94OnAm3OmrN0/66t1WX99tWSv3etiP8p98QBTZphV+ln/C573vzegh82YdSJyzUxfKXcK+UmQpGaj32Dpv3Jk5UukX9PNHgcL60XPGXQEcpZmDYi5Krje+mGch5luw8zWYoDurh9eGMV0zV9d9T7mowMR2X87EVWvs/Rs66oWq/rVurbsIifyMXb9gL/m/4Yu/Nol1YZJ1pFE0CfUoV8ZlbuB6j/sNa8zN1YpA3Uqb9UodvhSRmGumG4oIqIv+9GUuTBCtEMRNWpvt0OETHfOpADmFSGiTnO+73PysK1k5JwXt4sJc8MD6XgYiqFn4kGn8GgHXfxuMQF1EgBKsGUk5pWanguw9a15PWuCVGo7OeNFwU3JKXy2gloq23MDlinIVg82kqNrkFFKFpJKZ/4yNx6gvHX2wFRPHZw/v+6N9lLVypj/s1aP3CnkG0r4kyqFC2lm+LBnHMMPoxJl677mCf588f7H1jKGwEojcsUBGh66I962kVZ9ZQ4o2+M0VwdcNAd/NUPC5DsitfegSfBN8A/kXyMz3CxT8OWd0I+3xwVXnfon+IX80yNQrxFowa88ce3g6cvY46u39Qd53HjmH7LeTTqcgYCsxDUCvSmStW+KRU2acyjOU3LEuFtZFoFCPAMYDVRnZOuRwCiHZBiM2ObQ14ySntpXXkxGfxNTNtzEVuGK8JKrbGo4JlzoIVUAfQK0o9VzW+6vWlm+tfrTS+bE0UXBDKCLIn2/6VfzEKGQRxPWX9mhyuQaUll/8DDTG3hWtTGfuhma8JQOOMyYFNJY8uEVRIsNNquWCADckkcaZpfZDckuezm42zAhsH6zIYns2WdwPnJY4BRofVwDOG8jCCxmh4fwCIMvwQQnkoM78Gn1naHa3VoZ3GyzSMNAetDe/cB7EVk8dpASpZ/BQViorHRbA3uKizFMNV+cLWs0ApAFyODUC+Uv9GfMPTOii5m842sVeM52x+POTjI0CDWOTIJ+eQWSjgfUzRFBW0GAqM7kqqhZIIa+dEUG7vnVV+HxYFfQBFFRegCz3cwlbUpTJtUdKWiasWjH0/grxAyJPcmogrsVu8HYecEOQXqAJBR/jyY1ANJBSJCV4llzU9b1W67U211dabzYayHergfWqU6I9eX0oPXgDa0MRvdv8jtSzPtHn+gUxKALKBJU3ty+p2ygl4wUiLH6AGGo+RsY+Xhm0xecZtbZeT6xdk/zeNvMeQEYzZ4+lTD34FZ+EOTR5Wm1okeOGTyz6JK9zljknZM1KlCM7TYoATwbG99K30YFEcxZIu546y4rA1CIfvL2/VFLDZZ4ax2V3MQVBPxRkAefhnXPPmo/d/P62ula3vla/uVV/Baxv1PFuV/xeB3RAwc6WufHGtz12Gd9LCX2U+InGASbItuiBuC4q5aRcMmeIQf2wUr++Utd+e7lXon+ce9aLHaEQrefPfpjuBSwP6CC6RlAKRYTsR2HaqVPgJ8pJNGBI5g97qLwBADO2w5I+dXl7aqQaJRvvAjpfreF9PsguXkSG+33z+9yF4HPNhSYpVqKZZ2v04wIQ8+2iU8C80v/6btR/6jqpBIcL+YI9SJBQSqFV1+l2M8hB4y7ThkFnViM7RMjtWTdXg24JzF6tO/UcODJ4dJWvGaFGXm4OHFYObOje1Le7Ufe8PL7hJdJwf3fQE8GF7eNR28eDdgQwjxyuq51CSSVlFQy+GjombdHNbUcwuCgVMZHmdsg8+DBzOjEGs8y7Qw6/dFxx6NwgX8+hpdhhGhT1XVZHnluFw3PuaktTmTWnUQdeVA/1qCOBpSOBlhPpDAQgJnEFgkHvOZCveIHvsUnmUDUfJh2eTnogGP41en3xZq8ffb3Vl293HCaqNkOvl5uVfvHFWv/DX7nW74yh//3XR71GfjurnWfiJeRAkOBpu+PQc6/Xr9/o8y++0N3bd/r57df6p+9+R791/T39zvAxwV8psLGDxD47oTZ+WeWXY4/RZJlmfFRcODFZnZhpB2Tf8ULz9PZB+/udZl5yMoZL4EjBHADsyOeFSby055jxk1lOYQpO1YzefqGJ0mm4utaGhfHq5Stdv7zVmkW273vGI5oAPBURza9KThzIsuwrZMGR7IEhCc6NtuU3/REZTpZFXPhCNq++w5Ydh87SaBjviA0PvLz5Bc8vftMsCX5dV7TBN682vQY+juQs+eUpJBnEhQn9ZPKQXG76XrJOLY8VcTozD1pKx0rje6gLDRM2UHKb+zUAH/Tlpj2QIAER5EIikRT8iMs9K/kLiLzeX6YFWI4G71uWXCWhXedlyJI1PNfT9NP3wtfPiMBGC0S4RucLKtCcAdNioLgh2MoiP2tmvGb8a2bM6gVau/Eg44QDUERSLkWlG4CefKeUs2Z86kQA6EgA6EBg+LDf68h8OBEo9twYTwcd91vttw8a/TeH2ESrdWQuir6WC3ZSIA8PRNDMePlFZ8/civmk/+ZN1S/nSf+7x0l/j5fZlLMKi0Fv6BJrA7LhmCmF3jGp/mbp9WdiVIW+X/qfWJ/2+JpfDmaYGa/Qr4DbOWUNFDIkaKyIAAAQAElEQVSN8DuxLp1YQ/yxZ8Y29u8MXUFrZh256LN7Yi7utsjKPCsd9igyXaFfQCulmTIzmH5jm9cV30/asLa9ur3SzxEs/qU/9Km+99krffLySjfrXqijEf7bPesPAekjdm1yQINhVSBHhISZWEcnPRLguCOg8bg7yX86AhU116SUM7wy9BbIKStpgXaw6jqlVEQ8RK/vJn3x5qTPXx9Z+/Z6y0vbYQpF7pVyp8yYp8RsrxXVTsh3ZEk9AEe1dZU5k5DLOBm+KWXkA99CRlbXD1qx1qzWG/Xkcy7KZ7yUknxVaFfGXKQsd0r0TRFyewpKBuoCEPXiAhX0KtjL9Q0XesZPKURla/d4m76wYWVsqoPB4177pzd689Xv60c//C19/qPf1ldf/F4LGu+27zTjcwGNGeITYz7jq6bZ9QUdOg28UPerokjSEZ/ZYshH1ud7xuKJfdP/OmQgGFcIpqmIw8VJFX/ILPpdn9QNuUHpsEVKXp6VIuR1dkWd/brDGVx22jc/XXj3fa/Sxi8jndUPBYIEdJimvNxW9pmqvxG9XhFQ+qwLvbhZ6buf3OjjFxtdIXuGV0r0A8Rl/9yzpzyyn3/9Zqsf/eRer9/udTxU1uyeINBGL26v9erlta7XK3WpKGb6T5I4RE3MlxNz+7C7IxDwqJH8yN7reXTEfieC9CO2H5HnSP6JAN/9w5OetvDA3z30l3GqHtizZm3M2rjNjMms1tbaJe+ZqNHq3tcjU8aeaYE7DrfHXPTrd18qZFsB9J9ZZGaYzqTuazMUHh19Sw51pJkUMvQLgM7c8QxVCeY5RfPloe90tVk9B4xXnsuM0aykPfvcjuAbbsHYhFcGib4J4qVk9aXAb7Gn/wTEdJgUrHEd85haFXCz+QAFmbqS6JM0kK760taTm6u1rhiXFQHCHllMN+ETGIfhqToxRkdgRN8RvQPeK/zg9natmxv6Xq+1Wa/Zb3u1vrTDVjUqMk864htbfHvHePnD9ZHAbGVcOtbO1TprhZ/3Q1bBtyNbR/ph5yPw76DPXwAP99eedZB4jSo/qCOLmLJIXTNjm0kTZ5clgFwb7wP7yI51cPkn7CPzbUKfij8w99Bpx17zgFyPrIVe57ecXX3+qDHLH2mCVPid1+4TvrZv6+qJ9QterO8H5u7D407v+Bh/T2pahvunve7R+fXdTp+/edQPv7jTPwJ+9NW9vnj92H6p4MCZd1ISYqjtHfj6CJyAiTUDKWVdUqdmmzIkNSjBXA91pB3zM2c1PMvJxCI/y39qoitVHIU4OwXjK91sEkE9tTbzq/WkGifwTxAYJT4QuZ/H4mozMG8HrYdeQ9cxrglJKy4xyf/i7S/w0ey3Jf31XDQRmPa/nkuq1MwaOQ/8bfaUE+kvRNBHCgYM19ERnfd8sN3uJz1ujzoxpl3JvFOsdY0fXW3WyLhGv44xCo34PmaGhumEJvqPzAn3G/FHbuWc8L2iNcquWFeHoajvMvMiqcDXdurx9TU+29NW4BcR8lXxMVyRbDCtknhIMi+1i1qF/fkCYRwAnAUhlGizDJmBKPAdSofNsBtrbUc+p6QI7IcsOcBvIFFURKiZDdPRolBWAsRiXNF1wjlm7DgBM3lxuV+H3Tf9SpvVBj/oW78ZA5+wjX1+j68e7MvsLxiP8cusxQXIGtC/w3eGkrATkFOzVSYV8timJ3jbxg3gPWEnVFCDLKGSIKOC/w3Mz/VQdM3Z5HrTcxbpdM0ads14bJjb675owC49eAW+PXw7wLYq8HwPgS5aIId6cFemz7qwXlGmv3VHND7MTLrjPfLNOz7I8N719eu93vIO9vA06bCv+E2V94TEGhSAU8ucGaMu9/Dood+RlgYld8opK/ixHWeMkJLwq9DK8w5Zqpa1cMf69bg9tQ+kfse1jUbGZkQw+yorB5j4kCSqBCnWoiqGR6C1tDK+YqQFP31wxbmMO4DnpxtduwCEF39xdcOlPgxJEUGtgaRW+UxUm3Nf6FDfCJC6vVWDR1opzwhocBeKDbMqVKHbUvJqsDypVgOFIkIJIKcFqixoo0uWWwsE9W4BnAWqgVqPl/lPGMy2bL5vQegJaUWAqGg/oLfbVQuc6xlr83Fjqwn4ULAcJNxBfxLf0Ha9wXxtr0uK8Zv9nPLNTlhX1s+ptwTYLHRSiAax3S4Q8Gtgu13ypOa39Gg580St1mB6rdLtVoaCdWBklhz0yOiDZvLGkCzfzIBZ7hm7zW0MZ6pnVep5aAFwfZu+6T1DQDbafLa/L0BdSIF9Wl8ERRtFhAJ9E9DSoExbwwGXWzDjtmwGinEGEqOKwQ4FJQOJ76WjbEfTjcDK8BD0pcaZJCTytChJzxDkl1vIC6iCtaSNhMtVi0xOyQYYETwB65KZ9yln5nmvq6uNbm+uiD2t1RFszKVTylkpSaAr8YjIpspcrvLZN+VO/fpGV7cEiz/6VC8/+Tm9fPUdrTa39CsK0Zmn0F3IYD+r6LyM26yZRcMwccadOQsbJs65M2v3xFmgXto5/MytPEvQi7AO4ooGEaEIAGFTzkrsERnZknUwuI62MAQmoVd7IovlaeN4qSNFVJrthbMuMljOihyVPaEiy9zSGR3Aw/daH2RQJBmqEklRZs3N/VpluFK3ulG3eaH+6oUGA7braMtlYC3u1fGet1qtlVMHf8k8EJdyVsdY5YCmlsv8YMvZT5gWGahO6NeVTt0wqGd/HDbXWhGg7jjPl65X9salWGQ2AfrYeSJEcq5wgl1kgLKp6/ly43NBEaFgv0q5KEqRSi+logAlmJMwEo4i28t25qTFiTIAQRla5nEBauimoHMDmhcZXOuCU/pd8FtKHalpLxYw3gJ+gm2E5+Q5Qx8aBKsGLU+dy4ma9A5n/DcI1P7X15MG11JpgrORKK/6vASMh0595viHo1ZGw4KAqr4vHDoHvbheacNhoGcD7zAUqMLSqhhnxIEOfIE9cNA/8Jaz41B4/3DgBXKnNwSN79jgnx6OLVi8fdyT7nRaIhXKOELGqXtggNdm07WA8foqK7NhjxyiT0yiI4ehIzxmyj4MlD40IM8Vcq2BYdWp0L90RR0D2GWnSQUayYfbIpW+Mqaz5jTpyEvGkZf8A5PUh61pPErkRV1LmRgJWxT4raJqYCHOHMzqfiSQNbaA+NfvjrwI7AmaPOmLd/t2EL4eev1Tn6z0n/2o1//2IetvHUPFxsLeGIt7xo9GHXgJedpudXf/oNf+7eKvvtKfP3yuXzm81f/901/XtgyMccXhZtkBGRlldrEGWfJhqDJOE6eRmXTxuRBxG/FKoD1jstvt9PTukYDxVhP2TikpDB5YnMD9PDEregd6Zk3wmGXa0QjOLJATB/ZRick4XN3oygHjFy91/eKWr3LXTNBeESFfoaCvlPGPDug5+DnNSa0+hcCoiostsOmM/0zoMCGv1QiQMpO7Zyw360GbvqMvenEKO4FzZAz2vIye+Egx0SFSUtdlbVY9L0gdh72sDA1Y6SyWmio8auNb1S4jkIkI8ILcchtngVkV+Sp9vgnGO9NwtoHLAHcr+mGS0JZTHnEGkepyBRkDybdvk7rAt9velxeMim7zB7JaYde9x/swF4pIim9AnBHoBcn5rDMGgBQVvludbVJZC+fmFx67euZr3NpwqrP0kyJCKZfmI5lxzMzNyJmFvhJQOBIo2stB4+OB9HjgwH/SxPieeKHft4DxI3h7zcxFtV7mP0GfFJ2rzl7KpowbEfSa9R9dJ/23Pir6//Hy+j/9ivlF8GCib8pZnf0KGQbA+RRJCf/JOekBH5qK9GuE6hzMMxyYMyd8E7XAi9a/8/pXkjLrimWaWF9P8BhZP5yfWTOEbAkfdOoNYyR4cSBQvHt80GH7hD6zStezLnRa0CbmxEQeYG2qzMU2H/DvgmxrfPvl7ZX828W/+P3P9H0HjF9c85LWC3Fk/juC70tg46gRe1UMEhHihu6SHtn0nwiE+19DPPJRb3esOrFgzMIfUlHOBZlyg5yyUmSFXC7quw4bZBEr0Zv7qQWMf/L6oB9/vdcbgvL7MSlKr8jgQSfoL+zQDkLYZ2pwkO0hj0cKJXRLKZFmRYRAJ00q/aDLv2LoOMCV0iln5INmAiIWXPsbOTXgkSIpmR4QgTyAFO3HqXwxmNUpNC64ybJQDtfTaNsZcHQxWMIpkXu3BIy//qF+9IO/0wLGX365BIy3u3ea2U8COpX54MCM54bpdvh9P3QagH4oUhI2H3nxPOhxd2gBpu1hZE8K9Ve9CsE08XFzjFE1z0JtdV1u+3DfF3Xs1ykHOsmk1OW0vJiXrA6/LIDTjnJ/6TdA9zx+VVwhWdaUEiYPsbS2l1vcQf+vcqU/r51+cVPwtxt99HKjzbpXRrcUoYhQBUb8y/PDgbKv3zzpx58/sI/t8MWq1WrQ9dVa9tlXL290tVqrS0UxJzF5Zdt6rpyOW+139wSZH3U87THzSSPzydDWeubSiblw5FC9Zb9897jFZjsdmZewF0PZQN+6XG/7VzJV1vgCIAZAXWWcDCikwA6RM1nsEaEf3rzSFcHrX9jeGRkeUDEtmF7ooolKigVyUmE9yJQT/bkl+LRU7y+qlOCVc2r+cLUZeFFZa3O1ajYrjBG7vQ4EzPacdY7scSNB9rmGIhJjkFSQs++KesY3UGs8zBoJxAncAl4ncGCcU6jAq8tJhr4k+iStuizvldebla7WK61ZW/q+U4ZuBGMLTe+rXveOrH0nnMPlwOeGdafbF2vOZ2tdIfN6s0KPHr8ryvATULHtRL8Da/iWAOoOOODnR8pMIhXOBKt10UBQaRiyui4p6Aeb5oeTpNcU/tX9rN+AZ0WvkTLmV9CGSjKIM50DvBM+MjEuSrgWCM4fCZrt4XdwChzHWeNcmaOsd+T9r0ceCOx6/j2yHu58nvCaiUEjzRIQmjVD+8i6tWPRO4LjD3OVNfTg4NHTTncOGD/hk+j44I8/wB0fUFrAmADx73/xoN//8kE/Aj6nfP90JHgqTlnR5Dlyrj1B78S5ZgRm+2TM2KMqo3sZkrpVUumTMufd0kkZP2u+liVxHqzYm4mloF+i3GMXhpQxDvaHpNurIAAc8rlxYlwqOklH8A/0P0qsM4l1ZmBducIfrxjTNevFCp/ochbs9CusbX+SPn8tQr+PjTIadKRLwHhu82OE9pbz/79KEO9PDkV/iHFlWLGhdGIM97RtsfUT7wYn/LvDh2/5KHVLwPh6s9FqvVHOpS23J8YIc6BZQDs0Mf4nxmekciRfcQb7m/12w7l/DazgaR0Kfu62kpN6dNrgsz3rZkaXaI4jaBpwdAk7hELLZboth54JXOMvkBWBLEYkjcDZaE8pq5TMvCr4caeh74FBPXok2iNCCVznE8ZI4sd1Wq7KfBVRp6A+lBFKmmuVfXjCnoYZv8UQCn466K77lTbDhjndU5OwV5Vts/cZA1+1n55YH61kD881zrDqinrGo8c2F+go248Kx9F74gAAEABJREFUOBEhzCpcEf+sOmJ/j4FlQTRFDoGm4JFwiA4Y8Mc1c/iKveFmM+hq0+uaeX1F8H4zdKwrRZ7f5tehmnmZp8s9vLuSVAzQZmjQR+qg2+ck46z6pBW+38EngTNhlx0+dM975Bs+TL5+e2j/quUt72CPnD8OO3F+ZDZgr2DutneYkAJIKcGrg35P2kO/hx9lGBfakuhBvxn/ykn4TWqQsjBj1YhhzPuBNcM+fDhNsn1YWvBNNdvR3cPE+AUg5rdave1qmD3Wgji8UEVyCjiVhRQXDTNU7JlBMSJaU5Bf7nOOJKAVkRSAfNGJ7k3eOldSV0qgooSAS92S2tefofGkvqWgGh348EYUNWIQDDKBLwS2a3kaQ+eryVGxQX2WwS1UO4HDQh8S5CsjVTUhbwP7PGt583mwI0LcDRRUnO+WpSFZhlY4N5BQ7ScAHzM1gBPBg1rrbPpOba/m42Rm+NpuIg3kQThhXeVIXma9xEquh4ZJUS0Q5GFtkPQ+D47ZGprcZMyvGQReQVmA0wDBQBea6wIunCHO6SUBY8HBqWbmqWW+yO68+VTvI/ABEaHOPZvQ5M8ELX9EqNkQp0/MsUCH1oH+ra8kUJToY7xEgWxDsfxNFjLVvMRlnUiSgj7BcwGRE1cYwGm0z32Ctkg8Q+S0XOSXjARLIPTtn/c0TBA8CZ5ivNTSQC7fVCs8QKYAsWRIjCk6F+b/0A/abHymuW5pP/TKXVGmveGCHxFKKSRo4B6sB7Mid+oJSG5uP9aLjz7Ty09/TrekK2IkOXWSEnYKGd9gG1VngIp9nZ/Zi73mTOxtE/mJ9cfpzDwwTNRXA+tPIwTViEAKIEQqibLgFZGV2B9SKUqlUy55gZSVEnVKkgKZsFe7eWAgP/Xhxbi4riLn4lezvMjNnMFny4Kc9RlmhsHYELActpFTIOCZS6/SrVT6K5X1jbrNbYPh6iUp5dWG9o72QT14PQHkkgsycmMLpFVBr0xdSowZ8rsOsWFovoBv+KWclNnnO8bPAeN+fSuPT0fAuOsHZWiI/hW9bMuAiAFOahd6o8xSNM1nINMQPnjAT+iabNucFQWZsbnICx7yOoH8wmaGmfEeJU5Nz+QpcZuncWHR9HJfqo21lGloZR7GJVlu15/hmwlagWHcMzzPUbe47jkFjztcbikP+CfL89d3s77iZe3P8BLk9ojgZSKr4FQpZxQmiBPSESV90D7ZQRGksIikSJBRA7tdD37JSTklbAY7GEwcAP2bLidefE9s6ideYqbjjK1mjaRH6va7SU98CX58HPVwP+rxYdTTw6wtdbunsaXtnxYhq8UkbqOshJxFHQPSMyA9DtF3nfqh09D36ktWRhZE510EXhzkRw5LEwfxCV3agYvBqlb6GdQuJG86JTpnHolS4uUsT0mZNPnNxYsy84XzgbboeE8Q6jUHlrcEw++eTvIX5yOLdtC3T1kvkeu/+lHSR8j5b46D3uSel/mCDsk+AN9oELGkol/Fft/lkP8/+Z70FXb7q/VWT9TbeREL/UKRQ85HkGc8ksH2z9Q7pTEARFBQFmMkbFMjaY4QKjQfrshqmDjptJcfbCRaQVEEA46YiUIKKfPIKanLRV3XK5NGZAkmyZObBaBfXyl3A5YNiwtgaZxyRieDDwGVckQoATKocVRFqBn70qyUQjkjK5V7Xsy2fkFj0UQiifqgXaFGI5MvKSmju/vkRB66ESHEx2dIaUvgRYSer0bsXHLe8EFRZiBfH/Sh7lJyegFR/x50vmjlfm5y7Qc8XPwQsJRsG4z3YfVz3qRcuKTO/2wwRigiJN8tbZk/gDRt+lkXEiGvZfKYGBhGZBTgBvqQmKgpBMzMSqT6xkVLYkzwvyCls0b8bWJNacCmM+N35uM2uELShL9BxEyp+Fb9N4pB+/kmW5Hjn/3ORv+dn9voX+al9f/IS4X/6fGeyTuiDMufKj5RL12ieorg31WZvIMPfy8V/amY9Eu8rCRkj0iyjhFBmiTKlcOHX17s37aPQk3WiTXndNy3oFdlQw0aMnOmY7PqHfRkDqWc0FUa8e2D10rbwXilk2lT1MTLdeIwMvACvbm61npzpdV6rb7vVJA/8fLes15seFm7IcB4xQuxf9Nn6BK6hGAh0IT4Le8+JQdrZZzbg7ZocswoMDEHL+C9tCJPiqQALJMiWDuCQ33oRHCZd35tWaf2p6pTRR9sJnCrpAqByhyenc6TXKbWLSRg1GW0qXh/RzRZaFWlfSJguPef6nn7lv3hQQ62J3AiYukDoss5JXkfSqQNkCEiFFquiFDEApCFv7BLaFkzgjZxIQ+N5nsBhAB3Zu/a6XR4B7zR6fiWcb3XPD0q5r0Sm5NfSAs8s/WfM+MWwgXoHrI8sNbEOB9Zy/b7gxzQb0Dgc+8Xew4TFb/LvCR3vBSzrakQKB6GpM261w0B16HDL/C3keDhCX/xPnoiXxm3lAI+IV8zOgTlrmT2xU59V9SVohxJxj0x/wwjPCfGx3KdmI+jBcb6XUn0KxrYv3Z8of+3bj7Tr08HrRs96qHXdxl7h0Jc8OPZbmcr4z1Cz3QRTcIvBGZEYCup7S3wcdrl0GqAJnojnEZsMbLmT6cJ+83y3BhNjzk0MiFOyHjAJxpMJ+3J7+iz4wPTiTbrrsuFbyzZJWNZDQjATY7b7W6dkcd9LfvMOAmebm5zNCf93Vff0Xe3D1rDU/rAR8nLF8iRQqhIqdIdihijQpeK9zcIEaHLeJFViAshzH9i/tGNitRg9njP0ol14MiZw4HjHWPvoOWu+dFB292Rj20n+YUxQ3AoRWvOHA7UdIwZpHVgPA7Y74BuB3Q7zZU5DMDMNj7RfsR+e85MO+gZTPeJoMgjQc/7+70MzjvItyXQt6Vt2z747znLHTiz7fHrQ5PlyPhN8KpoFykpIUfpCimH6Ujwlo7odOAsuOUcdU/w9C083t4f9LA9td8ePNkWkjL++A/A/R3gj2LjEdlH2ibagnJhfR7Qd8XLwQVQhfkGAvZLkfFV+1jRFcHEDf62Oq+PtrLXpxO2gaRML+eiiCzYaJ4Za2CGDtSkCMmdWkpbSLPn0Fxlnx/ReZpnmaawrdFyDvhn5mEiDdGrtU/sfe5T4Z2gOQyZwFrmRbXo+npg/pWmu/ChCo8Z2gGfocsEfld8XFixLnSsD4X9ICljixlcGCgiKVH2HIv2ajLJf3YNVZbpSFtCLutieQzu32Hrvs/qbB/WoVIkB5BNo2Of+dPpJL6/6jf7QV8zngX8jrlrvL5Tk2NwYK8L5JEeOGP+b97t9SfRbYPcsEX3CkAX43T2C/qHpIpu9Sx/oi2lpJQydLJKKWfIikBa5sTInuM1cIf/7Pej7HNH+O0583uO7Jknzb7QhTx3hYnBCZygUT2urrrAuc71VSFFUmpyBHI4n5UyaYQiAIV8tSePiKAmqKqaK8CYVdKIpGjgNpoVAlU8JWcUahfJpRgRiohWbX86MUftWxNrYeXD2Yz/nFgrT3wMmU6e/4wxvmc7Cr1wGWQQcw05KmSglUgg6icAbeoiQgUdO8aiY4wyflFVNeKXJ+ax14Q9PA7mxd5xJN1SftjuWHv2rE2jqpkZNNulVKDZn+kVfGjxwwrPWQFtWMjtnrcFe4JO/SzEYJyTMn4VEchfAZ0BedErIpq87r8aOg04XkToyAQ+sh8eAJ/1nJ5YM5vN0MU2rIwF7JFD8ItnENeMnzBcmm1D8IK6nAI5Cx/WitZDYf1grnVZsMM+Veaxxc+2Z/8b6TvL8i5yV/Lv76Dfe1jqlzINiqVieZoBENQGNRGhiAXIaAEShayP9arwdipfZ9yIUESSQs8XVRIPbkmXBqc/C9ToLzzIohCmwUbnPMpWGmdsVwFufIE2urXbJOHhpAGPhe+Cc6HF8LR+kFJELIDtyXBHI+UeNLVyRLTUDVXhpmeZRJkans4toPNVP0htK/M342rbAc4bJeGIkZMMTHxFk4UWOgTEI0IRtJMqqE+A028D1baPoeFRFn0CegaRWibc2qrT6hKJ6dBmnIhQQD+5HOQFPKdn3DinZyqU2m1qC1gCg0TXBvKFPs1459Q2sSEXeyz4VbFQNY/qTh+Ay+4LBL7Q7Ee+2hEA0zMsBJZ+JhPB8wwRoQhAhgWHrAxU66cvM/2g9sOi80CTmPS9bu/xrZVlQsz3YlGorF8nzpG7p0c9vnunJ/9Cz27Lmf/AWWJCNXoaDz/x+53fTU7+16/jnnMPfR7e6uHujXbbLe8HkyJnDQSRr199ousXH2m1uVZh3yyc41MuipTFQ0JRyCLqmb6cJd/Sc74hhBQAfmDVKovVjCy1tbkplHCUlLPCkJISEHSRL/BMtaKnU1c1eq29PVoVipLCAXwy3OR5+n7OnYnO0Jq9F52hsjfZfxqNZ2TBJhS8x+bSK3cAaXFKXcpZznerK62uX6oQKKaHjozFzMIQElMwKdoPBcv1IW2qnu8QWG7EGbHNzLvBYXuvp7df6bh7lM8Rt68I6n/8mV5+/B29ANbXNyrIYZkD2sEeFvYMaEHMBFuiywXOkjWf2tpSzrJukfnITc0RO1h2YZ9kfKACTAlTpjvEGUcFqYEakWW0uRkd+lWgIbsdiDCCAeSWJ233ua62wjcfNAV80hkaPeMB3OAagaQ1ONUiBvRzxn8mST40/iuHqo/Ifx+DChQ3GlLJUkoN58Tha8cLhA8O4mrOCKFoq1uAlgg6FHUpkw+oCOK1TZYTLwIOGo9spBMb6sTBY+bAP7VNfdZuP/GCMRIEmHgRmfRI0PiJL8PbJ9qc8tKw34467WfNyFpH0w91KNGVzMG0aOg6+aV2GPpWLl1RLkkWxIfrIzxPHB5PHCBGHxxwvhknsqEYEvmyYyxOUuVDDXaVISuUlZTRlZiREiMdyI4f6ESgZIdMd9tJX/sl5/GoO154noiejNgsYaNfu+n1n3/Z6e/UQf/PWKtDxitghcw5JS0XOoEbkRQRGoB/8kWnf+7TTv/SP9rpb0D/yKHQLxbi0I/qOHYweZZ+UiglIDIpsqZEKoC6bEgKOhmUs2ZgBB9TMqexADpN2MTgw+hs5XBq/2ZKhBTRHgrTjQSJpMJhqett5ywaJGXlflDHwmhIHQHjCFXoLKCWb4c26Fd60KwEvQjwFCBIiCJEcauCtpKQlwVxj023u4NOHFRbX+SPCEWEEnlDYcxzSsiXqUtLWwgeUoDjw2uO0Dcvyoyt5wmWeN9EtQvmVXUuuOKSpyqiPaRzGgq9v4KSQXLz8tD5qksaS7I8XWe4lN7nl5r3z4hvdFwaXGVYSu25FEP+EX24W/3y+Fn0g6ZvAWgfjt+Sx1KMa7OZ2+nlOyJg801wPdhSSIkxyJkNMlhX6D/xNj8S6FlgbC80kNPPuiBNdZXTICczb+nl4VrDpSx9b1X03/u1G/36VdF/93fv9TusQQfmpYPFe9IjMngNXILG7rfQZ6rI4OAfTksAtOqv1KLfGKpelmDkT8EAABAASURBVJD1SE0Q+DlV4LfR/NbrGmQl6qz3RGDpSMB4HI+qrDlBfcEGfb/SsFqr63slyoLOiOMfeAk7sUYhiXIpkEnQrRpZM423Wl9pw8bmgLH7913XZFU9qeSqNS/kLWBMQMT5nnnqebHIrDYXUkiFR5dDfUnqgEI5IQNNmpmEE3OO91IZZhuJYF9KGTGTFAnrJ83UjRjvyEKy56V9y0dATKzJ86npBK642PCse2XezzMbOGWMoYCKbVRB8W3ewYObFtcAbkSekRfhLQHju7dv2CvudToe0SWgYQCPHhGhlJNyzkBq+Ui0hyTaIsJJA31wRQT49EmJNqSqSGWAbwUgLfGoyD2NOx0P73Tcv9ZIwHgc7zRPTzQflWNWgVZJBft29MnCxRtUhRKyiWvCqAfWsz0BOa9pTzsOmh8EjOeoyl1S6Q2h0s3sb6n9ttbt1UZD6QQK/Cc5UGJa3tvmCS6x6CCuGZkT+ndd0dB36vGVrhTllFTRz2vpEbuO+J0PfCPjMyLwCaC7SklqL+ID/YdOEz71Iw67v/50rzU0BmRcsQcX9IINNqBXFZqKq8r8Pd4zNpzxiapEvcHjEOR9V3m/bbzYTzroeR8+tXkwYrtJE3PVe9M0zbKMJwLcltFwZF88AHv02NNnh12PyG+eoTCDBSqJgcR3RCghNEnDcpNtcoEZP63wq6Q2dgLR+DUl/f7NS/0TX/9Ia/iqXQsfUBQRMq6oMq1GB7/B4IyGuahdAYLxEvRSJCXKdAWt4k9VE2M5M+9sswWi1Z2Q6XCatD+O8plsi77b5kdHgjYHeZ903wLNoRSt+k6bVc/YZ/hLB/sesDedueo4z/KHs5HyiB+cgCO0D5z3nuluD3oCHggKO1h8f7+T81vqXP9EwPiJNsP2caenp712yHQgmHRkvx6ti6RA15wzfl2UclaNpGkOnVjb9pzNngj43ROUfn231xvggbPUnvPjifGv2CfZN1Lob3KOfMUE+GXq7POoINuwp32FDw1D0WrotULviTOaobJWBfwKfI2zwZ+vgFWX1eUQosljdWi8sDgVGXoIrbkK2wP48KzAr5k/kRQREneDJOor+kwLTJNa0Mhjr4p8UoZP14XMv6BHiIs5N6HAhJ3MP0OnZw1frTvm+6Brzo8r5l1XaJBUEWaGNrlGx7+N++J2peurXpt1aeMMaTG9ESuUKOQSioQSSChe6JybIlQBQTZlgSe5GNIiJ2tP12fO0yHLXEqlvuojAsV/XnvtuqK/c3OljK171oGCfAXdOngZvx9CAx+53GadEnY4qOrvIf+fY1+2za2v1x239/AqZCzDPM0CXSEpkD9FUqIt5yyPSd95z8tKgQ7Q83p6xCd2u1F70gO+tMyRiTlxZJ6MOuJj1hsRbDr5avOTyhkatlddOKrWaGNONeiWIglW8qPJkkLZQGWE25JkNMoCQqF2kdQq5vPcwHm5HXB7KzvjckoK/4QrRE7tclODVoIW9CbsM+ID9psZ3xlZ707sh8f9nj3hpJlypd42bDowx+iCX1b0MSGYILcgXBWtjqySdQI8Dl2XW9mN5nXknHbw+sq64LSVWXO3fKxaAsYH9uQTAk7Yb5bMnM45h+y7Pf6RYcLMgePMkjo3nJykDr9Z4Sv2He8FNMBbKu5jBMS1HosO0ow+ljuU2GcTPl/4wNK3+RApsWdUHThD+SPUHl84kh9Z8yZ8YITIhO1mCNoagTQR7UlOQmREr7IPGkcMUlBt2XvWA++jG85sV+teA2tNROBbc+O3Y63acgCy703Qn+lLYhJAhcpy00URgY5JwY8aiIsS9TrDc4+QGBa9x45v4EbE0oXa5tMwdRqUI4I2A72dV1B7uQOaklzv6kuqUERIMmi5EIbb5mkw8zSPWqtq4yfGRdRKFPXc1novdNrTdFumNbTHBbfZi87N7vCOCEWcwQaIhv78YKiVLu2kbsDkC28KbBHP/RN9jULSZGSKn9PF/y2D+TZdZnwTOQRy4H8LZDHpFRGKM22RiwhFvIcP6xSSwb8AUM3NAjnV+Tq3o4QiUWcgaX1I3cc2j4YXcspTSyZaGuInyJ5TEsl0QufrQmVJlydNTRZS7veotJrhGTyFmz0wKhYR004VIc7NUstU5nIlb4AYuAyAOAqr9WW+OV2cwmhVZt0AdPO+iOt8oEBQ7ztqUFID/ayrurI9IOw84KKBbABNRj/Oda5yvce7QWtbGhfRyZM58c62e7jXPe8b2/s77bdPrK0HTayD7idwZs5/E+91I8HiaTzQvtdu+0Cw+K3u3xEwJuB8ZI2MKBqIi7wgQHnz8iOtr25YswbWt045FyUcOeJiBVRpIrSHxW0VjAyS8oRvqwR/6SNMO2vmHNHkojEiFCkr5wUW+uEWiw0stBs+WRoU/AgIXS43ANyCcwPyrc8ZhWLLIZUq86Uyb9q6iV1m5JmbAzWU9gjoJ+ROCZ1Lp1J6la5XIk2lgJPJd+odML56qULAeKbPiXcjr9kgKCVwIpo4Taz2qGC51UCbkwZIhr1qHRm3g/ZPjA0BY/9Jy9IV3X70SQsUv/zkO3r18We8V79Q7jp61gWiyvvRskJQdb7NwVAp2x6wkAHkJl/uOwX6eL6M2MFQOXdFQ0ImZG59rUdKUgAp3J28Prhm9ATz3G9pCBIgABmkiCVVu5w30A8+EKC2yjUNDX4BUPmNm6n2jL30aT20jFci7ml0KFjhv6aiP3d40gsGPCF4Smzr4Fthv6DsOYBs90c2xknm3LFxZvACyJFkKPTJKSsZQbDEgWY26IkNe2QjHQkm+DeiJjbvCsyAg8n7/aRd+y3jkUAA8DjzwjESRJ6083+aRLB0T7D4dJgJQEMYoRKHf/PrcmHidfLLwcAm3nPIKThCTmcp0Gc2+DDuQ8J58QrIgMKEErJHA/cIST5X4ydtUUvYx6vkTDBkJDA8HausywldDuQP6OffMH7gkHBHUPvRB1b0PVEvRuAvfLzSb9z2+n+cin6vDARzOq37BSxrV5JsR0NCoIjQFXX/7Z+/0q9usv4PP3nS7/MCdSSYf/LL12GvkQWo4oQpJENEKJGJCEWQ1zmlzvWJOgGR0ZBxg6EqPGbKk0ITNrFOUxujUTNjPWMzTxK6NdopqaUR0E+GrFyKCpM+pSxBZwYi9cr9RoUJn9A3GB9FojkknL7iE05Far+TL5qc0H1pom0ybpUiQgl+MwvPCb0PHFZH5K3UB/WRkpJTyiWHLtDqJFHVILk9hbqclIFEmWbBwsl7oOIiF9n39eSWcpC73EvezwssLUvJz1ZumUAXSgGgG8/3t+vel7BBbbBULVyX/OV57nDW4VL7B6ULdigawvJ0dqG8PF3+KQAVSRYbGc0Aku2zQBvSRdZzm+ASQceWUmp5LRfVEUkpZUXgXfjYxMbilz3DzIEeZ1yI0i7w3fGcOPtN+ICnGvKHmKFfvur0P/4j1/obD6P+0g8e9ZZAwIxvnUj9AnFs83TSyb6FLKcGtenjTSJ7EUB797G+W0m/Oyf9hZXUlYQe0SACXQySIN+gDTF1ENPMujMyfycOGjM8QFNgg1yYP94sc6YMDRpmCIzgzxCIyMyvXkEqJc1e91JRPwwEQtYt7fteBToRUsWWlnnNi/fNpifY0OmKQMNmyKw5mZeb3OQuTIoUQnapkOkoN+hya88pyfQQheGorPmVgI542ZTmGg2YgiJmRZvEOyRBKPHCJO1ZJzErn7SggY6KJGHDio3rPGuBSS7TwF0VPKkArTr3TYDfpW1iXfKf73i4f8c+8aDjfifXVdbCOi99U4RySsoZIE0pZIiIxickkQVCoeVyCpoyj4ZLdcX+jS6b/Exwcp6OmoCZYPF4etB4fKfT4S3pHXvSPbbfQu8IjaqSE3YspD11WTM+Y3uJMUwpy+mID+7ZT/e8bLeUtd3BzgP71Ilx9AtGIvCSeZFOaabP1Gj3JTP2jDk+UwnCjRh7gVkj+2kFNcCOCC2mqwr0KuAP7It9KciWoZWwt9BplP2tAeMzAQ5yjcxF28D2yCWpwLc4hc6Pb2516Af9sfmgFb62WWWtuyLvZwVeoCgQAhOi+6yJ8fF6PlneCZ7IKEOVQJMv8+lK0tBl7BaqyHHEsU7ASPDS9pow4oiCM2M9kzfdkbly9AcZ5taBdMs8828ZH5HfeLCAfADnG8ECrhE8zyDSpbXK+NZ7Nh/APGYrAoJljKAfOj4MG/3g9iP90bdfiDhaIxERYIVs78C8ERShaHqmbGhGd7WB9oBWiiTTvgDVMssmvwXCbxQJSthFgU0rc2/WnrHfnYPFjwRsfT47ECw7MTErNkrglpRksG0j6Cu1vkfavd4dsfOJcTlhT4PtdjiO0D5ph3/uCPoa9uy7pr2H346g7s4f8V3H2HhPNm77TWPwn/iouwV29mn8+cgYTdiyIk9FBiGTwXnY4n+VdWTWEX2s0xNnqAc+vN/7N5c5Vx2YK8azy0TYOtIO+f9Pjyf9WpZeQtft4ko5lPGjrhT1fWHNKwIV24krwTar0NZxLhnw6d64OanQz6QrmBPymleiPgOux0wEf4UvC3oJrAAkWKsGdQIYNPvKArM8fjMdXbYP+EAJOQ3wXw9dmzu95zi8EUP+ONkgCxkT8mcNQ26BsIHgbcJXpCp58jBmQa5nvlyx1t9crVjvBwLGnYa+0D9DL9AXgGlKSRHugVzQYBpqojhp0cP6WndxGS3Dq/lNTspNRskB51/go+Qfmw7y3/X/+5tBHfJZtg45OpTou6SewN8ArFgXNpvCepU1sI7Zxh26/jZ2Qjj9iaEoS86yHoV6+BT4IR62nrE1sjJ4tp21BpWmQGIgkgKQkB/hJ87bR9a/Pf5/4Gx+ZA7Yl/f4567BSSd8ccRRPCZtgonLhOExA+YDAyqhydNiuvk5hZfCvEUSSimdYamTQu1yBxOis7OzfQC+Xksq9RGhoK/O+MYBVb6cGgSeyzrjLOki14ys1mMyTQP0R+tGwHhkzvmc4XV8xkeMy9Rrvug1YXIdDM0jIiC72DGFdcnMg8R4J/wnsU8kyqEmqtRojKyrhhNzpKXek+Hr+X/kfD5Sb9ta0kQfs8CVoBEKKiKEZlgBGayayxmEPuez34YyOG5LMM7Up5QVdLYehplzEFsKey60GHsxAQt43t+6vlMC13NuRNcT9jmwrnwIJ/zkhB4nZJ/AmSHaxl5c0LJomLjp6zy1igh8NLX3h6HkNnf9wWnoMvwCX606sU6Zzx7/O0Dfe9ZlDCYIckNT52tRMsRPiKe+cUVQ+VxTW3ur4cF9LpNreKTnmuo+CF3RyePgolvldmfAr+SrJAOJRJ2byMhX1VJSS50H6hnfaaPvMVzqKDZWMxluOTVUCtytzemFIdQ+pCxfbm/4GMk2c9n4EaGI92BcczXuko8l4ek+F4DMwpf6Rge5xdi2I73rDNRxm5xLQqMPoDkWvNXGNz3LkORKiqTVWUUKJUChn7riW3WNR6tXjUGVAAAQAElEQVSrz7gRIW4tj2dxKLeb6pAU/EgCMeBFQpa6lhGX805C4r6Am1te374u/Ou5ucIYaGhIiSFt42eg3q0V7HrO06HZy2kzNqWWGgEc383elE1naXaBFujzbHdAMyKanSMohUSi4EeXK8gYSNoNGdNreT+e6bnBFQu06nMVWi2VPFsVD8vlddFtDddEmTuVc/+RWMv28V6PBH6feOdw8Hi/fVzeOxwg5qzptXZs696JszTA/ng6HnTwn03cPenE+ZUJoZSLhtVam5uXLVjcDSsFa1amvpSOtbZX1wF9r0Kau06Ztkj4G3ZAVMyMlDh2nfFNhA3qBViHmbrZbdSLKyKU6JtyaqnpNAgtFwTdr42XdYaOnkHfukB2DbQvfS4yuFrwcop0sgwz9mspMhmvUl74wJy74TuVdwl6tXbrJGqkFJwLSq9uvVHCFhW+I7aeeS8SV2r+H+SQi7YmPqXL7RbDpSzoVzaMCRr+zeLtwzsdGZuI0Pr6mjG50dXtC4CxWV+p7wd5TC7gcUiJcTBRwzPhDzPIYkHczn4lxk7Qn5Fv2WdmxLCOAHjGZhsjRwfw4qITeVHFUkUbtjEL5KezIEWJRm4ZSVzGP+cj3GCg/oPbNY0+OpRS2Gd7DUOPnaNBRCgi9O3LVRGhkrP6oVPyhnayk0n6ImX9vdVGf3b7Tj0H0onB9iHg7cNWb+53enP3BGw51I8QSLrhsHi9XmkD474ryim1TXPiwDCzcc5O2aytK5o3ZSfKIwe7kfaTU4IL9oHa0qrpXHdgg29BZF5Kjmy+85QUc5Z48fYpl48Fmtn0DTmS/Ju6m81KHRu5eY1M4KNfxJ+2vNQfFHXCQKE1B9grDrA310Uvrnu9ulnr1fVGL9dr3XZrXaVBq9phmKw4ZlX/77oH6fHppK/u9u3vEf/wy0f93ueP+sEXj/ri7U7veLHZEvDmfIDRkQV7vLhe61c/vtZ/7Rdu9Aly/V+mQfuuV2Bn26U2o8zqc2C/olsO/Ou+UM765XXRv/AL1/oBNP/PX+5FrEuBbU8cyt7dvdXnP/mJXr95rQe+fB382wS8KDu4FSaOR82eGIydHXXG6zA5h+9gbJiclAN7JezUACcg7s7idtTj23vtHx4188IXHKSC8ascpjRLwU9ORRnHMVielFwbsr29wR8ZuwNjdWQsOZ9rquD3a62vX2p1fa3MJKzwF4K2/jm7K4esqiOH+3muyrSlHFpoQxo7zcgx4SSJGebxXdlOyJ/hn1NizAFo9TmpUOadQ8lC06diC7QWTRroYxtv1l2zeVeShPjcSwpvfXDVWsXdwNXGC3dwoUG05896XFoq+BWEit5L6gJAvZ8fgttdvqQtXy0DYH2atS6tpNytyogX+Fl1tFXg2/eiH7ThgaVpXjpTA9nlKewv2hsuGBexIxYNK+2GS/+ll58gG8fAOAXjklJWRIJclcfTYF+dcdCKv9LAPKXfB3fo8iOZlM5XbTJRwK4CagOkwIcqavTw/C9+Z9D/6Fc3+l/9cKe/8uVBfHNSpX0GKn6Na+jEGvLwNOr1273evDvozd1B7x6OeuLj1f5QdeKN+jAGwRMR0AhZhy/ZyDuc7DeGSWteip1HPcFdsFXGf3NO4AKRkDto4262qm1DnRByxD/9AeTE4cLr1cw8TqxTPbSvHORd9axZg3K/Ur9aa7XeACslmIz0OXIgmdgAK3Rn7DehE++MqkrK+Pow9KzRvT666fXZy0Hf/Wit73+y0acv11r3GTlmeY33OlEVGvrS1qGPbldtbfSaNHRZLNW6x3jv+Bjm9AHb+D+y+/rupC/fHVkXT/r6ftTd09yCxilnFeYWJlCKGZgY1xnzzHCZJHzZczIlKWVDKKHTAkkR0YCHpFC7qLtkZ/r7xXu3f9LbN1/p8x//UHdvv9bpuGvrR4bWAmmh674Qqdh8Yi2xrZwXljLNlKQAxGX/qNjTb6KhUSIgOo+Pmo5vtd9+zsHxH+r+7T/QcfsTaXqnpCd86knTaataj7I+PetLv+7Vr1ca2Fe6YVDCZ6J0itwDAxoUfKrKQTH/65qROSCEqYKs5QSsZ8V+J/zkcXvQm7dbvX23bX8b9fFpJwfk9ocRv5yES+N3qUFFrxN6joDHFiEVEQrsEikpATmlhpvzkkbAFx864UCWxXIEbRNy7KnzPzk2+DywY1+1PP/vbqOMrX5llfTpRzf6zifX+t6nt/ruJze6JXhV6I862AUzIuCRTWFL3wc+fj6xr/tf5RyPocq+nlNRyUWhJNwYnWYdOGib146g5f541BEY7YyzwEpK6FBSVkTwQaZiz1EOahp3z2HeQeSTA/3oIGwS6J/b3IQLaQIiSQZFw1C9rCMYoNaqOs+q6Fiddx2IQYeUsjJz7G5zoz3j+4u7O6WclJDJEAFBnYF8wDsiRNKArAytzCMjS4FezxxcMW870pSTjGQ8QwKvA2fFnt3hTzWSjvjNIwFcn8++fvtEgHekS1LPS0dK2BK72yYPBJNfc1Z5fDpqwoY9bR39kVg4o06sgz7DPDAu9+DcPe11zzg94HePgIMuKWWtVj0ByUH+1ws310MLUK42vcrQCYfSSSGWTfFdvwV0D9h9TBLHN/noVnl7HLHpI2P65mGnt8Dddq8HzjEH/GwGP6cEqSTbo0GXVQAb7oRzbPF5++QJ3R84dP0bBJf/KP2CtsNpwgYn7bHJEXoji7z5DX1S3yUNQ2g1JPUl6DHhM0c5qH3ivDNTw0IlzKLEeCCGDBn5Pf6224SdZvi4XMH3PjJy7jnC9wC/PT7uNsvdD51yn6GXwBR+XTUiL8Oo9ZD18mbQxy/W+vTVRt/96Erf/Xijn/vsSh+/WmndBx9/RjkQf4DmEZ2P8J7gZZ4JO5ec1SEcSy2mqXK6gt/1upPH5sXNRrc3V+i8kdJKp7lnfAYdYtApOp2UqBNr9qztYZLHfn+smuZQRMbvg3yV15ET53Ehx6/t9vr58ai/EkVf4jgTB/GpMup5xuek9Trr+qrTC3R7xT7z8csN+lwBpOw/H70akK1rQea/hlW+x1j8yotBr647Xa+KPC6JuTaxdu05/+4YR//G+RYffNwd9cBHiAaU7x/2esJfT5w5wzIzdxNrQ0xiPZiw32lZM/iINCLjyDq6Zw15wrf36FvBL6VnjJfxmZkrE/25kUztiiSFS7Wyxs6aGb+RcT7gL/arGV8W7ZX2BWa1NYP6CdwTe/qRPdp97IszPCoUA9snbByNQePwbOvJfRHEuIZG91mogB1CIXvl4D6jNy4uVNMMzoJbNeGjIz55sgykR2Q+WWZgpsM0W5+K5FLBh4ahZ16vAFLm+Kov7VwdsPOas1n3enG71i3vNTdXK11RHrqijDNzQyM09KGOOdbhlynRP3cauk4roErMtZOeWP+3jMGO9zPbT0ywru/pN6iAV+jT5UFd32tgbPrS8U7UqUtFJYoyIBaSiXcM+8eWc8kjH40eWLN2rAMn5oiV6ruMP8F7KAoEtL475tA9/vKa97gLvLnf687/GgK/8l5zQK4T9jGZERuPyhK8c4G/5StZCXo5SaUk5DbklvasKTmHIkIz/jAioz9UbPHhPbwPzKEjvnpi/R3b+M7y+BoXdMS2lRbwOM4MaAVm5sIMfiWd2l40N9x6fi79Z2jN+JDTysxUuxo1HsYxvQk6BtOt+EgD+4Lz+M9MHhYy/wVmNVzkaGXaZxBavglNJ6es64rGUq0NvGo8p/SdLbvBedfThxtc3Bn5KgVuyiYSigAUEqmUJIVkANdpZWwMkEfvit4AOlj+ibQBdp6s7zm1zSe30Qkx1K4KQcqLjuSpNMuIYJyTwuPJeAfsGyRRL3mcvUdkfMBpUG/xxGVdEEqCbph+I9seMk5EKCIkGXi6Cdw2aOSD+gieQEL3gDglGcBWu850zctZYQ+BsYDeX9AQENBICWpAdv4M4X7wvNAhKwYBUfAhCM9Aq1NoSd1cjdLK5+6oWumzsI2EpDkp4BWkiTmTWRc8X6iCEnhnuuZrQpfU+aDZQMJtroBvoDFxaqD1ckPOXWlGDjqzRHiZaHWV5www9LqAze0+LW0uXGXfmfHNicW0Afvc6bjVbnevp8fXunvzuV5/8UN99aPf01c//gHw+3rzFe8Ed2904l1MrK0ZfVfDWtc3t3r50Sf66JPvkn6sm5cvtd6slWj3u96BfdT/X82O4LPlGNZXuv34M3302ff12fd+SZ99/5f10affp98n2lzdqu8GDM8YIHBlfZp9rkXOGfC6MFNXkd3QbIIN1CwdPEPx/GRcAj8APD7pnCqMp3bF+enU4GJFyNnzF34zek4G9tUZOSp8m0MoFAF4kBXIy+1+yDbRdyYv2lPusPXU/r+e7d3Xuvvqx3r7+Q8aPL37UuPB71M7jbzPHfekhx372an1UeOFRB5/02NcRVpJq1PX03y5kUKGit1mBn9mPTAeYmhG/v32nR4Y1yf4Pt291u7pXl7rXzAWn33/l/Tp9/6wPvnuz+uF//70+lrJHfEynaGeU58bzcjNFmFE5wO2OqC3992KvWRbNf5z6zVh+zll1ZwVJUslSTkkEqUQzWrlQJsLND1xWPSp5GlZ7gDBHUgjnA85gYwSj5Qza1bBB1d69dEL/dz3PwX829Rr/GulfuiV8E2dryBNKbU+fpe4vr3SJ599rHRCoYkFVQoaCRhfXeuu6/UrT49MLg6SvLTd8XL65uGJw/1WbwgeHw4ndTnpdjPoisPFejVo6DoFDDwgI4eUEboz6cwgeYDEyuJBM9jxZnhO7MqG2SnlygY7jVUjfU4c6PYcAHYEJ04cYqvfOGpmnACCOAgng/tnZPdL1tV6rc5yMGIjm/OBw8ke2U+HA+M5MumSNqusKwKy15ueg+tKL2/WesUh6MWaw1C3agHjgYBxGaE6huoxHDPQ9hxU+tHrJ7WA8U/u9QMCx5/zEvaWAJMP3JY7LEtf9EcJ0PwXPhv0YxaPv7l+oVcvr7XhIC9VTexWnvSB83c4yBX4tqWDmf+5Twb9xc/W+itfH/Sbbw9qV0gBHA9H3d3d6fPPf6I3BIzb39RhUnnymm4CyU40zxOTawaq8KsG+CmTDizGQZG4sxzESH0nV5n209sHHfgoMPPyljlkBmMiZPT4RYQyzp1zJk1KKSFTaPkROkknxu7AgehAittoYrzKsNGaLzcDi17mAFjpIdPKSQXdVaURXiegIixkoS/oSwrLW1XxpQlfCpB7+g1dVilZmXxOSTkl9ZQ7JlxJoZLcFcLYoTJJAx0yPN2+HgoHyZ4XsqKOPiEu2lpKVuSdWGfWH7XUFYZnJAo2Gklo+SH7H3DH0oZIqIBSS1GNBlrB002ubakZU2i8yWOBRQ7ngfcEQPqp2xQusPB1aenjXDSJ5axpAY0+FZcUZtxGmJfahmMKC0ZEPHNtNW4/Ax25qXXZWIxHPENSBPrSNnlMccoZqJ4P1NGRHuZLcrlhFdEe55pz8V8FkQAAEABJREFUO0nrQm0V7Qbbs0ovcui//6vX+tXrrP/B333Sv/eWF1pkALWxqPgZLDWzzvgA/8QHn9fMta8JGr+9OxIwPumR4OiBdQm3E+8QvOwE/i18LbRmDfm7w6DvZukXu1ksOUr+moG1IkkJf7z4ZkQgmQHuCFxhPOOPXgO8Rp54mTzyAjWRzmww9tWeFw+vFev1oB4+hXWpH9YEa5hLqzV7SBCgPPCVe6uRQ82Mn8/QHq0PUOGYcwG/0w3r3Ed8GPuMl/LvEoj43sdX+uTFig8mWdX9bP8qKZL6roA/6KOblV5eDeQ7DX2WbXCPPd6xBt7xgvawm/XucdTr+5O+enfU1wSOXz9MutvOOrI2R8rKOYlbDhgH22MDguEwlVyOqggJUwEBOB/UfQAiL64AfNPBQ2xdZ+b1ji/E7wgUf/7j39fdOw5thz38BAS8zT9BN0Q3BWNTsfuM/Z0Kexn8oc2ukfw441Rw1GSdQDloHjnAHN/p8OTD4T/Uw7vf1WFHwHgmSKgnadpqAqfWo1Kp6thf+nWvYb1qUIZBCSeJUhSsgVFWrMkdAVHxIfKo3X7ExlVCUJ60Vdk/ZuSt2GrEL54IkLx1wPhuS8B4pwf2tS0BlD178Qk/db+UbXfGVYLeRKB/brRMF6OQBAnA/EgMjqGNE3lYy7Y5Eljwi7zpRUoasdOeuhYsZh/dswftCPY9ceB9RIZ/v6z1x+Okf4zg0Hc+udF3Aae3+E9hIa6qsh4zvjZyaNrtTsh+INAzchCvOp6SZk73JRWVnJExoXvVyN5zYBMxL/Pco+fhdNLEulHtBJEY49z6JPK215H2HfNoT5BmBxzgN+LfM/Pd+iSUTOhksN4pYYuU4BkKCUkBEOsHMFNw/7nOtNMAnqATmX7Im9DxJy9e6bPdo35++6DUaAYoIR4NIoKsoRXJS8n+nyif8VMO2V59XzSsOtaUomweIbkDJJTB7btCwLNX13eqVB6Y74/4z1uCZ18RMN6Sj0gaug4etuWsFigh+Ps1HxseCKxM2LZH9gJerqGYA3tX8CY9Mj732yNBlIPunva6J9D8SPlEn5STVpz3rvDtG8b35qrnsNlrRbkgM4OhkySOa9pjqj12P1Lmm7umLH/nF6wIUk56YjzfEix+S7DmbruD757A5SiOwjIf656xbecXzS6rsA4JG9k3t/Q9HCe1sytz9UecHX4HO/wnEjyYC3tssCdAc6T+xOJlvKEP1jIDOvSJtS40M8ebj7H+HpljM2ONuIokZXhlZM65qq3tjL99yfRmeLIwqKLfRB/7qs8vB3j6bDyrKsNjGIo6nzFSokYy7hF/jJC8hzhg7I9zn75a6zsOFn9ypZ/79FqfsE4P6HyyD1tX6O7Rd0Q3jx2iKPjpkNH0M2nGnzLyrgiIbzadbjw+PtfeXOFPa0Ua4D8wPr1OqdcxevJJHLm1Z2yfoP/A+n7g/DYxHyOKak1i2rLXzLpiLv4Z3gneMP/+9bnoaZw10zjPJ8bshI2WfXDNx6OrS8CYAONHBIw/eXmFTmt9hJ4ffbTi3N1phX0K4/u38Kl/8qbTp7c95/KsAR9PWMt67uHptXFLMM8++MQa+IAvPpLaL+/x6R3lE+8K9uGEc8UsIRByzzox/4/Y8MSL4cRYn5B1z1g/4tN77DqBX0qH7NY15PGf4V0Z00oaIV3ARGd0H4ETvnJirZnwLeMZH2NxU5qr7B9ej4x7RIYDuEf6jdhsQr7qORcZvlmREkzQmPnifiM0J2AGcTYt6j3eoo/7ScYNVcbGZQOkhUhsWVV1BlRl/ifonFi7DSPpBOLEvum0mn6tAl0Zx1kNvdbrQRvm92bdaxg66pNCaj7sOf/iekXAmPG74iVzxd6GbyePVxI4SX2XgaKSC1O18I5YNPQ9dR0SSTtkePTewbjuyfsXlZTA6wYV8ErplVOvwto1kO+p69yWe3Wuj6KixFAEQQWxB8/a+jzC2eSe88jO74rMETPrkM0yr4YCzYQ9Kme4ifXsyDvsnrPLTq8JHL8lYGxfesTHdsh1YM0Ymd8Thhmx+Wh+2CcjU9dn2VYpgrELdRmAT8d5rXe+C+HOornZ9ch47/FNr8k7Uq9ZR8bEYzzSNnoM4MMwqPmQlqtaASpdV5FlgUkz+ZkxdFpxCuO1FBrNd2mfPCfd5v4K6AqwE4FtPPOExuQUnKVfhfYCVMG9tj6VgkGN3qz6nF7aXUeeHoHo1psseNTBq7o/k3Gmn2W2vrYrYoJjuQzgGg8R3Rcy5xuKjSBpq0EX0nrRyflKf+ZTo8n6P4+VeTBrxrbTzwJ0vshg2QK+5lmR1fK5DrJSCkWWEmPaIKgFAqBJKUnJ7Yx7YswTqfF9lkQiYUzAwi1w4QMV7miwPKWlzXha+qCP0DEiFJEUMExARFBtkCyzoclL15Z/rgaH/OUOhVJKCwSpoOkUegkIcUHDNmjmcJ4qD9AMYYtDlSq45+qFvwtAa5PH0NWk4EWEIgEZfsyPzDpfzpCoT/QLwDwMFz3oTS0Uud1+ASqXm3rjGMzNfWHdskag+blY6ewySzweKDHEQNVMZkZR87xAK1NvG8w4p+fQyJ5x4t3qSMD4QMB4S8D4/u3nevPFDwgU/55e//gf6usf/1DvCBg/3b1t72KVeVVwhOeA8atPCPp+phcff6ybF7dabzbKrCUTa9+Rd5U9Qebd04Nm5sew2ugF+K8++54++d4v6jPgo0+/pxcvP6HfLevjwEgyB5qcrAWsI20tYOGfWdMrclfmfrOJjRGhiDOI1BBJEc47/QDkuqCXgYTbuaCerBajVpmH59ZsnsDE3uYYn+uFTY0b5pFMG1npaBvPyDxjm4YH/5Q7ef05cmZ+JEh7//onevuTf6h3BI23777SyQHj414nYlun/RPpXhNjUdnDK7YSI2rqgv4zwJ+bGuQ8Pxd5pBBYOLJ5TqwTFUTXzYzxgQDxI+P68O5LPT280X5LwJi1/pYA8acE7j/5uV/Qx5/9Id2++lSrzZUC/4XamQNEyTGJzaHxIUNN5Vw1c64agRNn61Ez9jJUxsh2wCSaI2lOWWKehOFsN5lSSIIXKPCEYwKgLMET+SvQisa9QIQ7SaQR5M9gGgn6pcv40kovCRh/93vf0fe+/11trlZas5/3Q6eUkcXdtFwRocL87Wi7vrkmYPyRUsWA+JpmNLAQM4L8Fs77/ft73fBCvuMl0Zvp1sFXNtMTC3FEqCtFawh1EITH4i/0lYIftcvFC1g5583nGagwP5cr/GcEmVn0Z3iMbPxHDrGGw2HGaWa1P2dB/QTOxEm3jrChX7I8uWjoOmXyjaYHCIcegQpkBBgwmmHVFa2BTYNem9JrlToNPpAQ5AyC0yOB4tNB50PJKB9I3vGy5eDwm4eD3hJkugN8GBixobgy9K/6oj97k/UXrkN/vbvRm6sb3XJw9mFrRVsKYZ/ZvmA/Uc9Cuh6KPrvq9N/43lp/7LroL3++1w85/Mx1mRZ0oU9oRKctL1cOGj8+3BNseNSO8mk8YH8cCR3JcNcziBQapmOASgXULqhamBx2QY0sYnsOTQcOdCNfxGcOT5VJrrk27G88GDcxce0vldQvQt60J+xgW7CWaTK/yMq9HfJWw9W1utVaUYpSyo2cycxT1ci4j2zmHjekarZBcqWGRc4iIEdibEtOzYkLkyulUAA5QukMNIusQlwwqNCFglyXc8j9V31W32UVVyr4kfxwMfSty7yhY9O6zfAtjHPxD245I3wzMV1qzgk5S9kSHmF2pMtd4d/gXPthnwXj8vx2C35wbnLLBc5VLXnGcCM1sDpzQR7qFr40/MzbCODRY6GzPNUMGfLYXPJKiWw0KqbZ5jr+NTOuLsuMWysPyEKSzPl2N8O5+NzW8GhoKY2kv8o8+kv/+At9RdDgL/32o35ESgs3NqW94m/sr2LvUWUdGYlu+E/dPDK3H55Oetgu4AP+0e2cOEaCoHajqoQaGd/Bh4es3+Hl6o+x6azxK9RDP9Ee+JghKeOMKRa9Q2rtkUIJiLTUS25BMKnlgracUqNBtpllgrnNk6jIrBcV4Y/Hg/Z82Dly8DiRP/FS6rVuYu20TcWVU1JfguBw0g1B7ttNpxfY54Z0jfxuQ0Qwq9wnQ3/FvNiwHnlNcr7LiXYRCBYvXPX8m2ijHlifHhvMetzPetpPtM+sUVURIXdzoCXFrEQww/mc1epzSIgmlwv6FGS0rQwJGSJCEsBdSa17lf3Mj4pNZs2sO0e+PD/c3+lrDm33796wFj6yjh3a5kxX+Aa91UA/dVX5gB+u54F3UDaPSs2sYFXMMUnzUfO4Zf+512H/lgPFVw3G0z3nhJ0iTrjjUdME4Fgz+lZ0YHFR6hKQZWWrQhOBGMM8Z9a8IEBWW5DucJp0wi9H5sKJ/W0JPI0ElE86MK4H1mIHOHaszXvWZpeP7GmGE3NoZP2cMdLFbM7bZybqK9LBWhFxhiRy6OhnSK0+SUJj+I/Qm/A3slhAyMneS92h8ZuQc9SJ/In94ohsD5H01zcv9ee01UeroluCiPYv73XZdkCuWuc2ZiN0jvTbsc/sCEzumJt7/IYqif0ilLBR1YlzxoHKwzl1nxGe0zjJfiquhNwJmSNC3NAXfWfGYcYHR50YjxPBoqMBOb9pC9HH/cKZ9yDEAFRJm9y10a0t77oFJPoBkUIRyJyK/h6H+1+8f60X8IsIUAABlzxpBGWJWhjIl1ODFBFKKTEnkrqSmf+JcijgkQ15qR/6Igd0VkMHXqFfQt9ZO/zigUDYEZtFgNsVdUAPlJJQKTSOs8ioZ+Jds3Z5nq868ODr+hPti80nfHPG9ybtCXRsoe22qlApRT5crlcdAaZeTQ7204LMCT6BnELeGqEJcFBoz7j5N+32yHYg79TBGQeN94yz9/7KGgG6Mn1LTvBJyJ9IcwOvDRHRxmNirtgPfGYUVwX+P6zVX6Per4U0wWMEpnY4ZwyZB22umweKVjx7tk9SP4Iz4++VsgzgZPh0liGHMnn3rfiA8WZsNNNvpuy6St7pRDravxtfSyQ1O5DM0HUf62kcz60E3b7L8lnEc2XFmrsaOm2YQx7jlEIzetruIzwn8rM7Sk2mxBinlLBXEqSaVk5TTgTpigZorT3GBAGHflBKnWoAaZDyWjUPmilPNZjj0gn7HZF9nKoqdVGT5BSbfkz9n+RDzL9N37+togl9QtaRxiAFvL6XLHX4wIA/rNBjve7U/MS+0mTpdLXp1NPexjNJd6yRPwL+PHJv+oTfB7IuEAGC4AQL6z7axqwDe+bzjrXwkcDxlnXkhH0EnpC3guvx8LjM4BtQRLbNQg79VBWScg51jEGQBuXZ9oVAJS86GN9yJmRLtnVOMl4Fb8RnZuibl9ErNnG5jTU05guA6/pKWa23uEzFehmQjrYZmSZwJ2guUNta535NHnqB1upAbSmosl8sMJOXIMH4kVo+xtK+M+LjE75pmEGYxU+TF6LcCQN2MdIAABAASURBVN08f4e+02roAdK+qMc2KYUy9jGUnNr4FPZrQ6YtJCVs5Xbb0nRKziop049zEkZMIU3wPTDXd4zdnv3MweMjdXiQlFjHcqeUe+UyKLf80jdHwt+TIjnNWBDANytjjVqL3/J+6HXqyN5pX7BdcoQG/Gnosjp80rK6fs8HkafdqEeCzI/4zgMfXR+BJ/akJ3xqa+Bjwh4/89o1wXEGhBwpF0UOpQREKCIp56QCtJT6fG4PiXGobS9rciHbyHi0sbLeQBvbWsEDud0eaaDdrv82zKooURm7Sj8BoLae9gnnG/DgXurPT1BBX+jZN5f+NIK4tAnfqQ2Wcn3Gd5kC94d1zi/9v8G7FdwGzGp9zA911XyPjMvmv4BxFjqIAj55bswr2zD8xM5UcQcAPk/LtPSnl/mY7jcAW4FkXrP93UC59QHPjOhpSmcg8Q0LbgkBgvE0UFCr03LRJFdEkpyKtOVJ5QvCsEJQMi4/QzT0iJAM4jKKocl0LpO0dtAQQQajU4Rme2JldzIiVS1x/YfQKiVX8YgPwGKmD8ohtRJE5cuUDQtlxtGVQAWL5IPbPResmc5NZ7cibEQoAhBAmjBQIo0IMKBpZKAuJfdeCFFumaWhldzDGXo5ac10+EYeUq2KZeF9Ssel7J4ANJuZLykUWj8e9hP7Bm6Ca1TNzLGZ96xxPMqBy8OeWMvjOz1yxnt4+5XuG3ypR9Kne9497t9pArfriq5vbnRz+4og40e6fflKV9c3WhMsLsSnKovWgUDxgdja0b89S5ApItSvVtpcv9S1+xEkviVAefPiY12/eEVQ71YDMblSerU1CJtW5GuAQjNQ0cGwGEdgSIKu2oUhyPOkKhYQKSDXn6Gh/oyH6VZ4ND5+xyEONbGfzIa2HtVmMx7N9n4gDkXq6df6m24k2GUl1vtKvxO6H7aP2j/e6Qm7Pt19rS1B290D71lPd61+T0D3dNg22wqdrV+Ygek1Ji3jxwKM7aV5qVieTQZkmeHrbq6d0WUkML0jaH8geH0kOD2e9goaV9j7+nYZj5uXyzisiWENxLBKN7Dmo0ezmxq++1BEt0RF4EZVo9d7zibmgwKq7MkVHWYEJKygmQ41ZwUHpzx0KkNR6rIS+0mkJJkyOE4uYPVkBT4EXS6k4NYFOYUSkHNWx37ecQa7ut7o5atbffbpR/r0s49UUmqQ4MOtdoXkfE5Z/dBrs1njz9d8vLhVkmiV5I3swIbuDfMr0n+XaPqfefNaawISfkFl6DV0SS+uBw59gwYUzCjqQ9yWzfZxt9fEwdKbc1eKCkKmlJrAZu7+Bg+4zJNKC2kgK1/NBjZmG1gw2QgmjHw8jnraHvXYfqPgJL9kjhxwZ/C8EMn06Fc1M9EnTQRxRqDy8o4IyJJUIqvjoNEREO55ce9JC4HhIGDkX4mppDOHiRFwAOmJQ8gdwSMHh798t9M9L2N+wT2howfMcvddaM3hd8Ph+IrD8fc5DP/TL7P6vtO/nm80Yew1AzWwiPRAl5NKigZdDg5kSQP9f3mT9RdfZH2NTn/5y6MO6FybMXAP3xdA3xmHt00OHGyenp6wyQP2OMgvSKDp/RUShg0MYEjnFKvKNOzEMxN/ZtKb18yhX1macegT9j5i7/EwqsLTdGZS23TkwHfipXjCRwwjuCOB/dkySzKvCHhLjH3CUXsN+NKKybYiXbNwJha+kZX8QL8T/XyYbLI3nRl0ZEiiP2Pa0pBM13KIi6Iwo5KCoI2ajDN2mZHRJCICLOrbkxTi1vHSlmg3kJwxZEp+NHDvoEbfutwfUkttLMl/6JNOzYakusC50zOtczngaSBZaoKkQSgizgWS59sUDM8VZFxeoGI/tOfpMk3tdu25DMlQLLWM/7m2lZ8fje9zqWVModGlA7ezQMV3WkkRoZSzIgV5RikS7dzob1vUJtGCSy33JR+SAG4quannBn3JOwMNCu12cbGp1Efov/zzG/3zv3Kt/+XvPep/9rtP7SUFV1LjiW/MXsAn1roTMFbhMu+Bei/wR9aBA2sAbs2LdGhmzQj06ErmxYN1rRR53Uspawv8oHT6p/gSugopg+f53ZUEbmrljOoZ2UoOdRT6kpn3nfxiNvQDC/LAHFmrG9Yq/Vo596gVBD5HHQgIb58edX/3Tjs2NQdIJzbZ4/HY5vyWNffpaaunx8cWLD2xVs8cWmbmp2Firi7zmzllqhgjgJKqNqw7L656OWiEWJp4QZqZi54n4opaGYkqVFIBYeiyIoIg0iz/BuKeuYs5FbRFhCCvpe8M3iyx9jrQEvDKpaJzqOcFrutDhXWzK0t5GJIMHW2ZuoSdzuSgJ64KLLfpG1oD8o3IvOPw9fBwp3sObHd86bet9rtd08cyGZY+QpfAvkkJpSICOUPiXnCEDlVUgyfwKnrPCp1YW/fYe8vBca+JQGT1l0r0E+Ns/Sud5pBOOFTbQw9H7HSkfNRUSRkP/2uZ/dOoPUF2718HfMxr3+h+6HLgYLHHpk9+ieVD5N3dHp2Ah522BEZG9p2UJNuoAXZKQEQ0c3jts/9ODApi4LdWx22BYmcAF4Va28RYj8AMPuwbjZYyTyYInDjYHtkbRvxltoEuAKlAjsCGibE3vdcI9jfLlX7t8Ih9Js30rezFASAF/HlCvEJ7hrbPDAd8078xeP+4144X9iPBxBEbHNlzdrzQ70lHXrKr+zUKUhMf/om1CpaCKndtaSCT5UmZKsbGQa0jZ4AtH7yfgD1BilPjj2QtRStoW/FQQCMUAZBr90K2ZZdHBdXgfgbn4WUaIMxK+t0Xn+ofe/u5MnWNUkjcigglwHkpFkuCs9ijYq8zuK6KKxQRSinww1DH3Bv6TqtVrw0BwOurQdebQVdrypw9vKZEBLY3HSGnlFMCt9erF9f6+OW1Xt1uOLut9PJm1fIfv9jIf47L57lr6AzwSNCQgr5ZHetUwpiYSifG4cR6iTvI5YikUgpzuiilEBzRr9IntQDhaijyuaZnfnhMH/DnN/6XWPd7veNj+yPnKgdRVAM6WRsCirdXK/TpWr+Ofu7bIYOhwCMrBDemXJID3l1ObT0tKSmHIfTXEO4z5sR3aHOfpPOFTY+Mv8Hn2wc+Dj5yvjnh+wUdzSNBw8plunQ5kCOpa7Sl5sbQrvju7PlAWu3jjBetstlCIcHHVRO2OjK/7cN7+B6APRvKsfl41Yl51+Y7Pr4FPOcfsckj8+AR39+2jyj2MWjCALKIVpWQp++wLWfvvsvYPLWxRo22VzmtyOG1KJKUcwKycjqnuTBmK9bhG+BaufSNRgqRLhDwa0RnqUPnX2ev+T76/tV+o0d421aGUhLjnYGiLnfwyNAIuFsCKQI/r2pBb8/jCeFmBKvspzMwkscMIEr/oA/ds/b/PP4QCNOh2xpfv7le6/p6Bay1weftV24Dhf1x0hZ7bXn3OOGfJgQ77ATPGeElpZTU5OwK+hath553l5Vub01zwFezuq7iU0Jeevs2SApJOWfaO3yhb/v1iv5dXxT4B83LDb7tZV3s634/mCnU2Q1ChlDB7qaVclIi75bJwQi/sOJHXoen1ocxp99ssJ/VapfCrlIkcVFGt5G9wB8KT5zBDe7rNdVrXlsv3Q8mk+kAlgXKFvMZIPbBHYoQfKLZa0DHoe/Ulyz7mTt57jw97lir9zruDxrxiwn5kUjtQsCIrJyyulLU9b2CuhH+9vXTOMt6njw3yB/Y6/bMkYOB8sg7WY1e6viYER3jGOydIkURGATgOyXJULBl12VsG5RD/rG+I/Qn7GOZM47S41dr8DaskwNnjEKdwDbVEZ8cwfc8bXOQd7z7p53e3W/l30I/EDieWPRMd5I0tX4hReImlcymQUSgO0Ba8I8Ovom8DOIiDfcDJPq7rFBEKIW+cVVG3eMofKCewQgMqxOYLomf7hoRjU4E6bmy5RqvoCbkvtbZQMUzPhkXzXHBAbECVDQ+LUunD9NLm9OGawrguPwhWA+G/0wXJOTjeaZL6wdEGx2XG8L5YdExTgQZA9UXPKcN3XypX+6FJk/EiLZsu7mK/g0a6wUVjCYYpYhQBJCk0HJd0qVEP5hxk+FmeXG+6QZCbRCq0CArBU8IuNzaqA/GIolK8rS22zSaHhBa8lS3DtJy/la7gn7Rcn4YwekForUGxQuQlZ75hEIfXuf+JM88wEU8NQCZmw7o03ouJSqeb7qqgZuiPVrbYnfsQ6m1t5RaCk1PUre2pLX5QYmb3Lfun66MJg9oAXAvNlvoU2ytblogPigHzdHKCXmdM7g/DdzRwByhZhEbtHYqF9lnzazVM2vLxDvWSKDxeHjivexOj+9e692bz1kXt6x7g15+/B3dvvpI17e3WhP36IdBiXVxJt7iYPHj/VvtHh808hE2kCqxoOXcq/S92p6csxJraL9a0/+FNjfA9QIDgczEvi30kKLdald1qeWoJe+nSPXNq56LbjZQdJWB7Ddu28K62xjV65D1Z/+ZWTcraZs/rX6WyzN18zSz508NXGcaTT/0yZkTHBApNT6t3XsIe6F5zJzXHSC+f/253n39Iz28+UKPBJH32wdNthXycjedLt7pft+ERpr5s6TNUT/MNru5BxRqiKnXUDzWbgpKVaP8ocDgrrnrNayvdHX7knH9mHF9oWF1pZw75VQUkRQRipQV6JcyqQImXijYNbBbwjbJtoL+HHABIicl9onC+bu/GtRvBnVDp9xnJdoiQcMCfANsUUbLAn8I4DxjOwMkeJhO6YoG3hs2N1fIfq3bFzd6cXutl8CBdyPDiG96/Cz2AiHLsb5a68WrF7rhPcL5pPM1odCeTXzLJvnEQey3Odz+Zu70p6eDjhxM0JOAcdENB7jNpucA1SlhHPd74tD2xEY7srlmb5YIWHKmHUjR+F9GEFVNShEhRQKCvM4XxmAEK4ZYDuZVMxu6D9xPbOaP2307JB44ZB85JCJy6xuxdG/9cMARx5sAscUjhkpK6uDVESTua1E/5wZ5DMVR0qGqmh6HlxMBIx9kfGi/5yu0A8Zf33GIgP8OvtbXOvjg0ZeEHbKuhqxfWif9s+ujfoegz2+vb9QzQGsGfzUUDpxFPtx04Bfs4QNFX5JWJetP9FX/lf6kv1EH/daJFwDEQZr25LHcZgjgb5qZkCOLlgd5S7DokWCRA0szAy7sxk0S9AuFkiJI0T2wQYI3ZBqNiWDLxHiZnm3N3FHFSSfsf+IF50iQYmrjXhuNCnP/FvLIi77rR/q77APyifzEIiJfjR88yZtn6QetmGyrzXX7lf6BgHHuOBDOoT0vUScOix5Hy43gqvBvGxn8Els+Iit4RIQSEAFtg6QEBFDpbP5OK+UI15KhQNOyKLQ8D6pTJEUCAjxunSEiWlakCvlWc9alm95fNL4v/ME59zNAxHJ8iNiqP6xYuFFj2gvU5zqqL7dlu+Qv6YJ+KZHag+oHKWqA4xoql5tyy1zSVvgGhtR4gcCtdrkd2ijjXKtodjN9AAAQAElEQVRCN6jzdA0AbqRQg8iQSKAFABb9mq+RykAv3w0ahsBfcPWNC7ouk3C3ru7+Hqr+xV+71n/6k07/4t98q998fQAHTBCaTziLX7Fus/GIzUDydGGpYC5U2XeWtir745414IA/45p4YKBLVmGudkBm3mbWvWBzUGT9iI3+8yj6dQ4RGb1LTuoApyWHUgCYIKeQ60xj6DsNQw8M6vuV+mGljtSQSo/sgRwTQUrWO+b3wzlgfGpfWlmPjwftWOi3BIy3262eCCbvt09yQHlm3ZuRZSJIOTEvK3O8eoI1I1cFGnXIs2HNeknA+IoUMbHJqAkjVOZdQ5Xakp3o0eWkvmRFBHvBrIenE3N31sSiEc0O4cEFvEEC8AiCdgtU0ZX1LzTwwtbDvCuh4qAxMBAw7pGho972SdhJQBXkPgTGEsM00S5tXoN2u60uAWMHiw2um6y3+4NsldwxIpShnVNSIhVic+s9J7mKtgrezDhOlE/YZs9YbNGdQPRzwLgqbDiA+AcaV4I2M4HiUdtzwHicj9joSMDtRPB/XILFDhjzMfLgvWaq7FCVwHLVkTV9z/77RODonqDaHcE1w8MDPsB+PKJPglcGiu0HXHSoUlvjJsZ5gSqyNhct1jC1NNBGQMWWDY+9ZPa8YC2uDaQ6i76zzO/IJLFPtDkbEsOtdpEPSFoeyMm0fjsy/ap+/fgEjbmB4OO13Oki4wzOxHwb5ZfxJ/bzhxYwPmGjWSN7vW2w25/kl3gHRSryue/CN+waSvCOoBaozfJVgUwZmyCG7LgOyByZAzsCG08EOA7et7DxjEzWfwE9X3SXQSbkWitbyRhIlhtu9LfNmlyWjXaqRKL7Ya1HDvR/6ovfh4xroAg9npTbU34a2fwXOrM+pLXw4QliwkczUJhAQ1/kINoVZ6/rzaBrz10+UF+tOvVdVkQwDshnmRRKOROIHfTRi6vngPEtAbgXnN8+ul1Tv9Yrgscvrgbd8LF7gEaChrhSTszXokxq3Y4shCdghPaMn6RIzN8CTgYnJBRKSepZG9dDITBXtOLQ20Fzot+jA8bv9np7t9cd4/3IRxGf3ypydrk0vZaAca9VB13GsUNn69UhQ4F4BjcjXwdv13XUlZRVWhpym2frb+JD/9y66BrciLBoDQ7MrQPnDQeMH/G7J843I7KVFMidW3+hbJJU4DmUzPxPcA1FhQRtHieP2cw6uQCTxbobK+iIz8xUjcyrE2cn+7h5Go6sxZ5TIwgn+B45bx6QaUdw+Al/f2SOPxIsfmL+7/Yj63+FMjShDWtEq/h+NJuvCH6VnJWQvbb2EEuJUJ31RKroHRFKOVRKWgB827rrVhqGa/X9RiX1ikiy6JASaisJilVKEPyzfHh7F1m/yd705P7YpHS50esaXfKMXyn4SlroeL6HfC3PCZ8ZmXe2NapDPWmuIUwkzEBZigj9/VXSz7P4rKFT4LM+B4xv+JBw7V9SuRo0DJ062kzZa8OW9w6vFc4jcqM1kzFPEkFK3VnuoSv4Zacr5s4L5sH1dY/fZQ2lquSKDKJ/9WMBZEopyz7c913jvUKmDjqZNjDbmIjL+RnlJvQ0zCjn+R0KZcA+mqGVU1HCnuKaWM+NO2GECXz3sdxen2YkaakHnnwkKQEWzDgj/jc1f2Jvgs7J6zRp6zML+wJOGcMZgxhMyu0Xr6rIVZFDpO1GJ/OwvRZ9s/q+yPYW43JiT3virLFn7vjdo70HwLPS9r5/UsbeufM4FQmaE/wPzLtlDaltjT+d2O/Y/468YzqYfMRxJzbROQ2KvFZNHX7MSQXaFcEvMkeYZCinpIL/WbacE7ZxAzqD67nlOeY+9ukuh1ZD4h2tqKdPphI0q4SdkAP7H5iHT/ujHlgT7lmf3j1s9Wg9eQ+asCHDo8k+C9RgICyI4Amgnny5KiLwJQAeF7kiwiMICviXvtTpAm4hz02OuwnHyJBaB4OcBwQl32AtWdCkUASATXhK8jNIQhHRUrWLfEt5tH5SnH9cbHY2DwpLvrFoD6osQgP5anit1iXqkZI696NA3dLmMtVLFbWXu7X6QYUTA9ln1ZxfRF8kTJbTFW4AFrrwpIefVJFrojZeHpOFb7ipAUPXUj/Mb2l3jhpoB2MW8R6fWm7K547GN/Fn3lSY9wLwBhUx1dChpXTpfm6gMSL8pIHbrE2DlMSkz0QEjp4v97gUjPecJ0NXnr6DBwB9GUS+1cQ5R6Hd9DCRs4GCotEjQgIinEoiUbueM630/KCfGtLFt/V8ualCx2wucGlsbTy4Zbu53nmnF3AfG8N2xiCX6g/SRaZv9KOTdTGSWyPiLF24qoFzEdHqW0V7hFoFSUv1wWUGgOUwzKzvhomXxpG193Tay+9ju+19+63ju6+/lIPBfc+Z65PPCCx+1AKM66sr9cOgYH5W1svjfqunu7dyvxNn04B3ylml81rbq5SiyEkpZflfZK+ubrW5eaX11UttCBoPq41K3ykCB4s4C4yg55xrQu9/ztXNlEHBQPIfel/Gxx2tPyZmWGbO7gD7z1JXqTNMrKUA9Y5DeW+rBIErZRAUyJpzryidrJfLTQCv79hTpIKB++4e73T3+gu9++onun/7JbZ6rQM2nsaD0Fj2uKVve9LN/Jf88qzgLDmcrGUg3VI/Ko/mn04BtkkxtOQkv1MYKjJNp4Omc5C6sJ8NmytdYf/bl5/wAfsFMS3GgbGyPimQjLEIxjgzlq6LsKRQxw4BgwTNsJ6yRXnQrhRKJasMRcO6Vw+UocMHGP+ckCfULuO2zPmBQpX3Hpleg6ZVawxFS0UayXSyCr7lYPT6ZqPrl9e6vbnSS4LGL29v8NmDvJ+feD+akbWGJPMDMvptrjbyn7C4eXmjDcHjRKuCnyOb5iMb5tv2n9tt9Zog6V9/OCo4BP3ZfpYPuBOCQkcfXu6bU2ITDwxflxc/DssTRjJeRCjnUMEATo1vk1VoNYUluNMODR+sEkakQk4S0gmoGGVksp2Q5dhghNesiJAPwa2fuNjZK4eRGV0qEOTzHCoCHCxWlsvEMjRzYDG03yjmoP7wcGr/4ZX1fvd40COH+INx6Jsx3ND32nBgvOaF7dbAC9v1etCrIes/1k36pTTp/9rd6s7ORWBk1ReteJkbSPsuq0f/AqQc8rVCn3/i+KhXBHj+5dOgR0bKOFe8DNzyArfusnIKuBt7AbvFkpNsDw/0drvTnhfiPYH+o+1uGzSk0KVzOMuKGoDZFx6lZGyXVEqo5KTcYSVkVZdVMfwoCVKaOFDNvNzUsfo93EPXgCGRhxA02IQQVUkSZzIV6HddUs9Lo501QbdbDRqur7V58VIDi2jGnuFOUelVoTWfgTK3m+wviKaEAimFSMDlhvHMpueFacaO1Cgl0W6cOK8TQYXaRU7iYRzLZp0RTwk5IesmtQu6TkF9rjNPg+t/Cv7Ahg8wIRZQiw+qWtYVhlb4GQ/auGmIc+8QGV0uLEYWQ/FsCp9ld/ECS+uC2XBoWOqcec5R4HbR0BDdB4BmbcCQt3SpY6C4jWywXEkRWZGASBCjzk3QqixslVTYmhO7gsURB5E8sBESt37qOleaxgfg7IeoxvrHX3T6n/+pj/QjAnH/wt94R/BtXlCQFyEt+AJUN5+dpTpV1g81qKwPAho6PWfmIc06EDR+3M+64wX+ngDp3dNRD6wTLAs68tFpSr3mspL4QPQPe77cQeAT5t8TAQD3ecva6b+R549Nb+4Puufj04715ATxGVxbyUGHE5vSkeDviQXb/lxntMQuzZZ2WM8PFvKZ9dQweVLSP4OTcV7PadFeAVUrOaHXxNfrk44cSEbjY+RgXKpCjTx6dkzU9dCxpnXymnPFmpOguWfdvN8e9WAgsLPlZc8yi/4BVCVoLHTsGwvPWVhT1Mr/NDmjXM4S7iD/DdDSSf0QWvNR7WqTCXYV3VwBN4as2xvgFnhR2JSSOgLJ4qr4je1hvRugX0ufbTFqJCh4JID+9Pigt2++1tdff6GH+zsd9jvNvEhX+kRIEaGQr1DFfg2gQwl3rGKJEubQig94XYyqBD73DxzsHt5p/3Cv/dMjBxc2V/yM4dLhEPhI0jgVRRrQb6O+X0GrV+YnsJOHTvD3y/2RF+4d++sOuxqO+EKdU8MP8DmDEvCfKRfdXl8R5LvVi5uNNhwiVuwJqyGr58W3Z2/pWLwK63TH+toDg9uoL4ypoSftaS8MhMfUutpvvMcfCEYd+PB5PEzwm9Bhxk8m9u0qL6X2kcocmGvVzE9FiciSwRvARN1knS4wTxoR3nvzX00rreuon69HdewrV/jUzVWHDkWWvyB3JHlUmaeTDvj8lr3LH6ifbBdkq8zF0vXgn4E9d9V36oGuZGUDeuUUioAWclo/skoLcU3sVSf81nviFj94BB4Ifj2QOu+A/pFgxYm5MXlC6HKFgqyhZcj7rjzMw75X51m1znLeUOFPs4QwEaEfXb/UE3vbH75/p3a5s+xlyEpFsyt9zNZ9G2BTiIIwk9QGkFJCx4K+HsecUyunRMrkKkDfFTmINeC8PXiZuqAdCo2GuCDBWCSth6KbTa9r+xM+0+MjmUbr2mRoMlXZHidss2cduMCB/JFzwMh5amT9MthXJsYqlDgyFJVIaImetFudhAIFyCkpJ9oAWOjE2NgXBXaXk6jGlpX6sclccmjoMpA0IOOAzzhdkV+RXyH7aij4Q1ahLkEjA6VkObXV/zJz9E9AJzNWGFWGmQP7jNDzNLMu1KbnRDtqyfqM1E/I7nS2jAyQy6Agn0SRPk6rljoPbG3yl05CBEWGVbyHRN76FeTsgIxMLrseLDWaGGUkc4S/fyHhgf3myfsMNh+RY6atNpACegVGfS6MaWatyOoglnNWylkBKArzK6s6RaAaifqinDul0iunXil1CkMUFApJ4CgUkVQV+ox9448zX/6/udffjcx8mrHZ2EDM70hViKBsfYJ+Xi9mNbwTBj1xXlxSxpX8kbWugdcc5vhl7TFepW8pWeo7/RYfM/4MdrjpsjLrWc5JkQI7VWw/IVsV4iki5KtSY/uM8LSP0qoeO1+tBxk2pGuvH0OnAfpdX9R1SZhC1gGqGlm/MIJSkkrO6EQ7PHNKrey6ghyJckRSRMAV/hXuwIQz2E88Rp7bloGW5sttXkngf/BgPaXUKivrSIWGC+5jXUzPPlrxRdM0bmj5cd74hsaLvu7XoNGFOykiCnHRRaQh1JF5BM8wLRDCeT88WZFjRg96S0myr/Zdp2Eo7NlOO5UuQy8UjHmN0BwCeJBXJAWQsZ/tZDpND+SbsO/sswlyJdytdKHC2HbsWR3jXtwHmjNWGtmvj3zsbnOQvrg9Y682Pyf8wjQnKq1voFTJaZGVMe8Z144y5OTLeCfmj1OXCzw68HKBP30juVZtnE7Nf2Y+wo/acsB74kOE96NH9usnAsdPBJO3+O0BP0ZEOroz8wJF3df+h/kUgT1kAAV9/HSVAVR0qQA8EITDtgAAEABJREFUaXCZhDvOmGS5L/X1w1pImoZMm7y4Lnhkl9sVtIV1AzmCwtICpQ94GO+5Hi7YGSP4ptaNBrL0qrQ9g6sM1Dn5mWCWhg8aW3/T+qCuWQA6re05BcGsKZNr8tj/K77p80bzT7cZjHCG1uWSp8DdSmjWUmGzZhPb5QKW0aDz5Tz2igglJo4hwpVICsEKz2/CUu8xXwBuZxy1i06ky5MM+tPDmW+CEejXlHXLwrJhu2iAcisbzTSWsju69VvgagPVgd5qOgSl5TaNBkvxTNcdDOdKGd9A+YNq62/+1Eqm21BC/qGCOxYQ1wf9KDX1ZjBdXUldp0YjSEI8GkQE2SDP/CJv3KqFq1Oy5zt0+VENEEKgK/FIkc5pCCoNdL6a7mdCS7I86db6RzIderUKp+yjCtn3Jp8dWMtsh8p6NrEQjAQVT8edDrsn7bd32j290xZ4enyjR/9tXgKe7xz8BO5ef6n7d6+1e3zkrE1cLbJW641uXn6sKwKRq821umFQ6TrllIAAklLO8rpaSlEGUs5IlNT8gLlRz2Ajh0RbAO/TVtD5WtT9RtW55RuJabvC6bPu/3/C/iTWtmVLz8P+ETGLtdYuT3XPvfcVfJkvHx+VyQKkSckyLcuyCMk0IECALBsw3BLUcNdVS7AJNVxALbdsNww31JEM2oYkyzBE2xRlSiZFmDSlZJXJLF6+6han3NUq55zh74+51j7nZkHPPf8ZESNGjBgxYkQxY+6zD+dUEzYo1QbM1tSL4anWcTgZCAWo0ieyXFkgJikSOqemxkdkHHhfm3hvm5AFI/SiMKsmjdTjPw2x32KnDSCcsDMZ8AV8gJjCD3AKiX64S41+nDW7SahQ0URhYywhlhONsHudYBmQw/1uq83DrfynRoz13VvtN3c0bVBL/7ivzi6udPHkhRYXl0r9UiW3mmjnGJlWpFp/whYJmyQqCTufqIicgp+JtSiBAIUSI/408h41eZ9KmUBEZq/bsn/JHX3fNkoNdswh5yFGfjeb7TcRIJs6CnBeBXGnR+SN7OkP7Os2Dxvd3t7r7et3egP2nD8cgOsvKooQCEVK8n5pebaov118xsFx13VK2QpEaMsL1s3dVl+/edCrt2u9Bl++2+rffLPXP3fe6vt8hZ9fNIe6ufdCWVAk56wVjVrg7OJab7d62Oy15/BkIh/RalmkF94k5CRuGseNMScGHr2gBh0WGKdj0c8YMGPQRJmMjzWtUBLBUTDrJP/m0M6bB4xhvgUd2KXMQTB8bE61mzRx0DNti7SXmoPUjqEW52gjKxH6hcB/RmHL4c6WTez9etTrm51++upBP3u91uvbre44LGG/oa7t5BP5p5dnevH0TC+fnOuTJys9v17q+WWnP7couscGfyP3ukNH8W08J6mjPYtFK2+6OtrU0saGjJSzrtD9n53W+g0Okf6ju0lrdPAmsW+znnCK/+JyxYtdrxb+kOhA1ctxRxxOdeAN2u522my22mL3HfEB2xTaWGx4mM0rLBfY2w6csW1HPYsO3Yy2VYee7aJRu2yViYvN3IT+I+VHbDqxiRJyaZZcPuRYQq+kHFkNHZVpY+M2Jqlvo76gLvtWLXUJ58vYsT8/1/nT51oxyBbLRc1LlCnoV9BvwmFLod9CFAk1DchSRmY9GBMX+farwe3HxwY+IIhyGaacEjoFqZC4hQ0iSZCFeiCwqdRbruE8eFLM7NSsD1e4uOKRUJBrjiMo95j3GLEmjwUEi+rDkVoJjI4T6HidkpXEw9KdFQqJzAiHkghQQNU+juhUl0sYEB7pZnbacNz5ANshgNttmctDpZTTR8BT63DIRFdOoH9Md3pynoF4S48IZfy6aRqlnCWUnShnn7afFsqqyUrLDiyU8LsgLXcMZWVovqwPCqGcJc80FeIf40j+5z5d6H/ww0v9G792p3/zxw/aoVMEvMd8t4jGcuNZ1sFAL9iEy6nw1uO464ygXCRZl4iQf/Pl5n6vr9/u9NXbDVgzR2z1fl20HhrtY6mxOVMsrrRvV/pb6Vz/zP5OEx+bvni71U+YS37nq3v96Itb/eTre33NXPr+fqh/69cHdxMLxJ4xu2YD4QPOjQ8kOdAaWTCFKm3XqWNO7bBV1zXYN6mQgfrEMwdqrVaM1wV5PWOsZRwdTa+JhXjPYdzjfBD0SWolxu2EHSfkJGzf0gcrxug1L+rPmHMaBNzzYvT1+7W+Zg58zXrwnsPytV+UKFewT0qZcdkqUV4Yz3UV6ivM5R6jJjeM/6YJ+CREqiW9WIRWPiw+b3TFIf+T61ZPrxs9uc568iTr6bNGz563urxs1HcJXYuqfOS6DsMLn8OJdaX6Vg3H2t71+k5v377SV1/9XO/ZmK03azZmBxV4UiRVfenXUnUu7D8mDkAm5q9JnvLOFkXGOWEbOx02N7p5/aVuX3+th/fvtGGR3eAPm4eizTprbTwk7fctslc6W13pfHWps/5Mi2apPnXK/GgKvlSPHM7utWWe3vACusZHDtg58RFz2S7VRKsyJA18pLhYrfTdz17oB7/4mf7Qt5/r05dXevrkTBeXvRbLrG6R5LWlY61cME+vVi11d1ouGy0WGb/IWjKXn9GoRdsoe94p0oEDqDXr8h11r+nTrQ+lvP4RbsCOfE+lBZ0LdsJF5APiyFKiL42SivzydpgGDnwH+U8+7PDXHRudHf62Ifwr6vV9DbpEnydXCz17stQTdD9ftVWvpklVrvtwD/+WTYz3CzfY9gE9IjW6OFvJ/2TqkgPzC3zz7KzXEl/v+xbfyGob2oVjJfQsk+hj1StQGlfEjhMbvFFr2nvPy//teq2bhwe95eD/HeEth2EPbFo9RuxT9gkLQJwMhXxLfuIvArUe7Ghe6z5RkVGcISkiFGnGjy+f6cXDrc5ZjynCuBVKcpOYwMhjMiwXWL40N8Ty6liiSJMTbc3KOSTugqQJ/oGy7qMGOyz6jj7v1BP2XQNvquIOdOaB9XHHh4oJO7fo5sPiJTwNcY+fAbptsN0ftId/YKwcWOfXfFC4wU9uwQP7oC2+sWcO2LOjPnBovMNPN+yz9oTCh/umVZtasfXRHr8e4cdR8OuQdVqd9XIfdn2jCBoCGtrUd1mktEVH/6LCDj1SEnuHrAV5FW3SivngrE+MrazVImuJf3f4fkNeQk5usxralZusqYR+nf3Kl+j6R6gnsGtF7adJdY7KmBMbeK+04UO7D4m2bKj3tH/Pps/xLYfOe7eZtwmyhFncvBrCRkhH0hdUr47xgQmUclE0UnLafdc1WuCzq2WH3q2WtKl3npFCCUSEUKr22Y6K7jkwvvO/ZmMsHGjDgD72FZrh4agUSU1KapvEPiYzF7Tq2kYtaJpWKdMP0cHeoG8GSSUaRdMpNwsF+UXQmJcKtip8tJKhDLXRH2Ev/An991dz1m/R9j3xA+8GB8bpnpfjcdxJMQgxiiSuogm+gX3iHnvt2Mtu8Y0d2JKucfxkV+eaAy9ie+bPnTaMzR2+UorUtK0Wy4U2F0v9FvvrX6LdiTaOjLE9L5Zb6t5s99rjz+4HV+z8Fh2tw4G9oPtwmoS9Oz27PtP15ar+a0j73WrRyXNHg818UDwyPw2et3hRsu+NCM0ptKB/OnypbRs1TQZRx1OQJ4XKVOS+KOIHvT2OR3R1eY9LRXCHfMFBH0wyfUSxiXWsAIFSfdFcAT9hAO4JuSN1zJjwMSgYKCIpsIfiyAhfRKlJt4dsKSGg0orqR9ss9E9q8bWUY84OKSEjR9IsrkjhOiZN2NpQiPJJLXZY9n19Dzln/HoM++WxxZYZO2EYwagSSUJmyhlSQzThDyPviIcK9yFuRp7w1UQ/NzpjLbg4W3BQ0mnJOtEhL8JlNszZd3xI3KLPJCk40C/ynLRnfnI40dfFNpGQGWrpp565YAl65om+TaK5dX1fM4/Z/3AbuIO2J3U5yTxNCqRLiNLIw3PBHh/e4u8bfPUe//Qc6Hnpln3QPWPSc+HO45E5b1JCL2nH2NgdfcB6TciyjxhFxwv7FBVN9PtUfWGi3gIEFS7fBilTVPsxZAUpWkNxzaY2HTgTmussyKzCSEeEwm0LQqAjn7jKx3H8bMLvZ31KzeVR76hPaLTF8qts4jV0JvpZx5o2Hf6IUESIB0iAuNyaWY5j9lmHLme5BR0cf4T5ze6uB27WiL0H5sURG0/MM67OkCz/BNuSgrafM0EYpMOq4BCpSQojhcKIWULVR1KQTgyKDE+DL6dIkiAix3oW953jVFMIJ3Q3PFYnFC3YslT90EWzVEojgQKkTak5lP24vTULRtdf48eHS1VW0hMRw/XOsLQjzIguOBcEEvDSbOKibj1e5NS4Q+vxAbDWMqZUlg8P6NxmgOaSBEddA+lBst6OuAEn1EI1By6KE3VpzMOcSPrERz8Im0dOStAikiIQxi0x30q1WW6eyxdoMjyhFMntNGsFZTNokNcgI8OHtOqmdlfzij4sR3xc2H6ZUihSUkoNaIl7LmsoFugwMacNctlZIKWZx0d/3OIwc/BvG7M2+nDxzdc/0c9/5x/qZz/6Nf30t/6Bflbx6/riR7+h11/8VOu7G2QW9cuVLp8814tPvyP/CYvV+aXaxUJN06ip9hAtoJHoK4AWpEXFvidIMybPhwAlyZQiaEeoXhEh/9QED6Sp0DfcczMg2DYGSlWO2QvIMAFG+/bEWjmwDo+8s060uxj0pHmNCf2KQRmnESQF1gcpZUU0UsKWjOmBvd52fa89h7KFNQdG8skOzZflIH9yXdQ7Yd/CPlXQ6SLF8UeEsxuE5lBc1puAGypPp2cU+Cf0mSJU4TQc4xQardcoDcwxe+aaDe8L9zdvdfPmC928+qneffkj3b35OR8G7igx990Ffffss+/o7MkL5bMLDeyvDqnVFrl7uITtOoN4/RN1xImKbImGpJyUWK8wjyYWqN39Wrv7Bw2cCdivQpOaPqtn7e3POvylVds3yqx3Ll/lhGh7EU+AP2CjGq91FU0MnNom1qj13UZ3b+/06svX+smPfqZ/+Ou/rV//td9knRwrissgCpGKCGV0bNmXLVdLXV5daHW2VGobpUQG+fIm+R0L46u394+Hxm/eb/XTdzv9Gz+613/5HFF04o4XwwOL6sgCPjJRNjm0ZBOx5AVVXH5JW293vKAOKuQjXm1OWrRZDbwRAVepeZN7yoaBqWuyWgZL24QC5CMgoSQt4WXVjjlglAMvrF7kIyUW/0ZdZDV0vHiZEZvUaVM4NC6KreqBcYMzdCWpS1m5hAqL0AEjejO83Uy656XoNW392au1fv76QW84LPHGHf9R17fy5vPp9Uov2Ii+5OX9E/Anrnv9C2ehX+8X+hFKTugXtEVsRv3i0LIJWixa9YTeoLhdPe3/YTnoz+JW/8+19Kvvd7pd77XlRalgix45T857Pb9c6mLZYY9cOy8iJG4jIhQRdPLEBnqPE++0xd4bHG3HxvrA4CryFX6AwuQA0Pi9e5gAABAASURBVC0AZpY3aH3f6IS2a9X0nRr6MaEznaWJfJt0xJlHb+wxRlIoYesIyw4F8ZSz7MQtfdEkqU1ST2TewGXykgR/tJ16Btb502daXV1psVrINsopJBWce5phx4WSoDfA+RkWpEAtcAL8aqSdB+w2EIoyLUwNCMq4tTMoQt2JwqipNksdPB2+ZVT55EeEAsm+KVFvSNCkGoa4SoWfqmmSvolzy7Sap29eESHrFBEyT4UfJB3o972cKbLn0LEZqhfNJXRt2AKlPzxtSbLq7bIGCbMyedhO3wBZj7d5DAiePB6BrT2OC+UrqPyUB6tEuwIDp5zp604pZfny2K6gPD0rNVlp2SuvegVjSvAro18kieD40DcvMqzTx4DhaZf13//Bpf7Zl0v9hb97o9/isMnzAVkfbvSc28pqUHWfdNJf5M1twF7MB7ICbgdhBHXSni0vD+844P2aeeErDnu/fLPh0HenG+aL9dRoHwuV9lxaXGpIS70dW/3FTa8/OW307v1GP/36QT/+6k6nA+OvkPP+YeBj2si4HfF1wt1GD/d39Tdi18cD44GFOSLUdB3j9IQGc2V6WnVxyynxcttyCNFpyTjt2qymSYIsb378knZAjueDgXmlKCtSqxJZE+0tCqVIaumTFeP9ikO551fLKuOBw5avbzZ6BV7f7vT+Ya+15/tJEuVTbtSwkCQqKyqaWBMKC7yYWwK4WxvG1wwpN4Vxjpn6pNUq8RKfdX3ZygfG1/XAuNHTp1nPnrV6/qLVpQ+M+0BD0U2Tiv2HjYXXmom4w5ENktvocCJvYj1YswnxgfHXX/1M7zkw3qxZfLGB+zkxJ1hfS6XrZZp9c8Q2id1Sj45nveTD4rO+qEt7Desb3fo/03v9Svfv3mvrA+O7HQceRRsOizcPSQ9gv2uV0oq2XeqMA+MVB8bLZqEud2qiUUxYhblzz+Hhljl6s7aMrQ4crCTWpEW3gK9jTQqNHKxcsJH8zufP9YNf+Fzf9YHxJ1fYZ6WLi07LZZZfjjs2Gm2btaDvV8tWZ2ctea0Wi1zzl6bTrz3jpElJZSo6eCPEOnd/v9WaPt1yILXjxXgLNo6jD0u6pCSFEQRFFKcPQ4k+RV1Wt5El1hjkA2P7mQ919szDxi11/U21+he7gz6/6vScA+NrDowv2PQs+qy2RZ8QfjzKa9WWA7sH1sAbbPvAYZXwsfOLla6vznXFoc/l+VL+Vz1L1qa+bykP8NsmJwkvKfig21fw63B6FG2d5PZtOGR64JD+brPGj+/1lo8z78DdZsNH2j0fhQYN+IBOV0gRcYSkUL0sHyOKwUNAjbTRvjjhh/alyoeP6Vh2QrffuX6hP/3Vj3XBwXQpQsugeKHdRZPLQ+SG7jwYGDsChf3NhJ8jShk5DW1NhB7XgtvznFWe6KfcNPR3ix90Ney7VjkluFTbdWDt3rNB91rZ5tA5vrLsGhFVQfeBDt+zD/Khx4H4QL17wjVzwC17wVv8xPPBtvKM1a4De6c9c+MWf9nhr8IpOny9ZV7wNLDHnwb2YOLtsMF6fZt1tup0xhzTdi0mCvmnoU19m+Eosg/4n4HvWM89Hr13WOK7Pb6ygGeJv6/6xHxnZK2O4yCTb7902MKXwYTEHfr9dXT/lD75Hm7CrAd1ol4QUkCPCPZQrnuov1m4ZXzs3DbG6pZ2uX1eAw7QuDm4Ev0muc9oGvZTvRJNaDupYXwkGhxJMq1Bt56+Wx7HovfHi65Rz8ezjg7IlEvWAwhd0IzDp0n3jIU7dPdvG+8979LZTHGyDyYFcwXAdi0COtrbt406YNs2TauUWvTqNEXLYXHWGIkuahVNrwSi5mcaEsgEhSh9uOKD1T/G+rSjjr+CnPfYY4//HOj7GTv5t6mGYYf8Ubmd20lxeU4esJv13VW/GOnTSTsOjXf4grFlD7nlMHzDwduW9m05kNsz9m1P690vei1XC62fnUt91qfUP+JQB3TY4sPr7a6um/b/gr0yNmzqmhca6aA1Y31C2HLRyXv1q0tedPC5s7OOubFT3zVqmywfsI5lYA7bI2/QFl+3/jmlaseunfmanJWgGRSqY8ryJ8YuQxRfKBUeM55DnBcRigiJW5Qo6DMxpix/ohAloDJBQXeejlfMBWSaZRm1DGVhlZCZIunEJy5IekQqcrt0DBP5mUeHT7bYqAlKhpRCQowS7YoIyhdVPTXSlqECj1DKSS12WLCGnJ31WoE5xI7LVrlrJWxZkFMiSSClLAOh1R92fk9kbzAe252z1DOGlxwQr3xgzHvOmfuGeEd/R0z0x1br9V0N53KBLMkHxf4oMDA3DQw+zKKQqC/osySvc0tkLJDfMe5yphzjZkPfbuoYop2RlNC3wR4dY7CBR0FrMfCIzIP9F5/bwu8yD6yVd/jqO/ZBN6yZjq9ZJ/e8Y45qNAFcU+bfU85+UNDJfTjRy9bRcdehEBTRlklu10SdzitQifKc8x2xDMTIZaI+eKJnREADtRNVL5etZYhYluAJ2hiRJFh1vMg22zFFRgl8TfS3QUkq5T7mF4oWmaHqSP+RIA9aleKQ5Ec3EkUhUT0gNUdULyqfS3z0NO2IifFkkJyrcSFYnTZ9ZJ0a7UcYdEKXyRnmEfVUUAx+k6wvKaJHAvpWVXJS0N8nKE5lZ75TKmHbJiVc274ClWzLrEDPgg41XunUBG3CdwqoIfrZblSrb14UqMQJMnHumiRFLTKIqkacMOSryO0tlbnU+CltEZVskUwpOKQeUTMtxLCcGSaf9LePFgTM6VJlV90rK+UqMwnb+wT4ZSVtP1h0umo6SfhdJR/L1njga0QwFeoRd3kDXoHA5hGJaFbC9jUeqcoqMr+qWgWfhShBiwp4ZASkUIpQTkm1/yjfwJMlnjNqO1Fich/WdhQyiiLAUUyiXIoGWVmhLBnUOzGXjPihy9rc/s3OiTVk8p+cG7YaDxsNYH3/Vm+//qm++PGv6+ccGPuw+Ke/+Q/0s992+jf15oufac37HoLVs8+/fPJMLzh0vH72ic4uLtX1vbyOZ8+lIXQoNJ7OrX41p6tFivtr0sTGoBjkF0BTKAMftohAgD6+kPWY/Dj+SDxG5rxCHRW0e2RvPzCfj7xnFdbkY4egG7zwOW1eoQPEKifQJCIrjhB2nbD/3h9peVc77Lf13dFqRoQEuCW8xHUU23fca2K/UQgD2UlRf1QZA15Dp96s4Zwi6/FGR9iKy4CCPpOSJuKjgvlYonvZ3xUd2Ed4Lt+s17qtB8Zf6h39+f6rH9UD4/3mlhJF/YK9BX33/LNv6/zpCzWrC01tp0POnAsk3pHmyhtsYyRrRrxS0SVyKFiDcot9iI98eNg9PNQD4/16q4F9sOjMtmu0uFioX+EXrMUNa1xuk1B/hnwVpBfJ8rGRKpw2qdC2iX3bQeuHDQfGt3r95Rv99Mc/58D4tyoG922dX0fkiPaFUgrlnNRR/+psoYvrCy3PlmqaTF5KSA50COVICqcpNtK5A5b0Qv33OZD5LTaT/51LXpJZhLdeINEpUlbiRaFpWrVNRyVZDUZrMEJmYXYFDfJSJElJEapIRFIKGaGoilKdJmLV8YihlCowBLcYHdiiEAAIXnit25ZNhOGO3tPhWzasGxZ7vzCOTORBvSkaibCUUK2nFGSpok4A0GkOtUsRoYZ2dU3m3DSpaxp1bauWduWU1KL3n4q9PmGD81fbpb5oWiWM2xhNxg6NAj7Xs+PF5Y4XgNfv13rz9kG/zEFGw8b3L22yvmTjkeBrc6KeRqtFw+FPVt9mdW1W04RyhKgORbkR6AFn+5zg9MgEuOOldP2wZrO11oGBLS6K0hYpaJVlZB6J+hIZBVqhXA3FdWy8A6ph+1iw06QB2+7o7x2HHAfCgX4fobl+SnEXbDhpYlIhgr4S6uMHoZxATnNIvTm7TQ3tatUxMS5WKzaiZ1quFlr00LqZl66R2yUiqKqPr4BmOupjEHJQ2LpMtGVEhwnlzaJImuhT3FcDPuDwNI4oVe+EZRJ6NTnkeIiryiP8fe6IoIREoI+v+Dghp4wPROuHWFT280hnMphjH9HgmGl+fkz/SJ4rdxLMHH7SBzTa9cxGcfkPMXOY4vB3Y7YlVO7KQ2g5iKtZfpziDk88j6pi56BfI2VIweQ0aqIvLGM2hQVSikBwWB4pRYQC2xvCT0z7gMr8Iakgbi92KP3wotH//Feu9QXj/C/8nXf60cOB/N/nNnsFD+4qprL9bvkmfkwzM9pCcjs8h/iFZY8f7YwheKFJ4v1UD9uJF/xRd7wI3zBH/sbdoJ+si/4r/chh1KTE3HB2fqYnT6707NkTPf/kua6YfBe81PpgJCUJ81U4HkG92O/AgrFdb3jh3mlgQq8a0gHT5L4mVe3eUK5VykY2UdZ1T9nBYxQ5EOs9eSyAcjSCTe76EpEKKo6gcriL4QfpyCiYEj0XLKiq8ifyUAUuIa3QfR/gzZfq3D3JcUQoUUdOSZn1oGVy6PuGF/hWq1Wn5aJRz0vegoVwxYvkGbQF+YkxOaH/xygM4Mc0CkwoUgixiKhME/GROWDPR7N7DgXfvXujd2/f6P7hjv46aGJjNSHTPhjIyszfOUYVNnz77b38ny3st2s2fztNbFK8iPvwfmKTJPjdnkL5EdsOHKKMrDVlTJrGrGkwWg2HJPZD2nNotmUN2jBvrh+2Wm922jB/7uibuunCRhnbdl3HvL/S5cWFnj651otnz3R+vqJfE2NpwOYDh7L7GvcGIrMmeF1I2CcSzca2EUHzQ5l4hu7QvG7rhI1sl2ojSSHRXwnezDzdqmta1qushn6poI9yJt9hRVZ2aBqyE3WEQZ2IEuLFkCAsFbiGRN7PkPvXm6X+TBq17Bra2On8rNMSv2+QJ66CVxXsOk1j7Z8NA6raiYOkLYdLe17cJ17iA94U6JRmJORDEt0tRIjiKqNU24oytb0owo0qoZQBdvNhygjjYTxg04N2dNSesTXRp1WkK6IQt+pFmrtG/aj1OQIKCW50KGCi7lHFilghF0LgA337955/ph/cvFZDmfkOxRyZn7OQj2ghin6EUKLdbnNEyOInjD7gg/Z16xHkt20j/xbrBQdk5xzurJa9VtjaY6nuJ5qsNqeK2UcSdSSlAJTP5EWEfNl+g8cRdRyA65NCI/Xu2c9s8f0d2LMXOGC/PacmO/x6x+HfAfqBtFC0pZ+XbHLbJstXoa+pSk2XAfVT5xTMKfAeLJu+2yFzR797D7fGB9aMoe1uYBxIQeEEFMHoCaGa9vjHhgPJBw5yfMjqDw8j/dmwlwg+nvzfGeM/YD755DiveO6xTQzHvSFvsF3OWSmsZ6h2CfoM6INqSgpl7NTC09GmNofsTuJyXXt0XjO2jQ06b7GDXzATerZtUpOB44lyFLQ9GkLEyXOK63CdtnMolGhjRBLmqjav9JCaJs9os1psaHjMJmTBLjSnzFQx0n8FOwTUIDMd4fSevlqzV7y7fdD93UYHaOSQAAAQAElEQVQPfKi5vFnrj7671z/A+f86Cq0ZizvmUe/rfBDZ5KKU9QjTQmLsTcx5Bz5+HeR037da4HeJ9toPfBjrQ2HXOTE+3N6WFyXbpbUtaUvOCblJEYHEIu/r/yF+/F30W3Fg5zE6soGjOG0rFd4+5ZTYKzfqWtZBZCXSCEEGek2SbRpO0SaX3+OXO9pu/93jPAO+M/CidEDwhLFdfc6hnPQI05DEXRjj6IZfIE6+IrA4iRHdBuxtX5iw+QzzTyqk7fczioqVogxFFSlQd4ZCs/wqa9JkvggllAn4VK+Q4xkdm5yZtxv2zY165te+6Thjb7FHq65p8Y9GJ79ukGEb52Q7Z3wZEFdErWdAxx222WKbDbCdqv+gQ9VXUsDf2P/aBtvkmuahpmnUtq36vqth17VK8NJExudY/cP2sBzTDB0vrCHMzp6C9rov6JPR/YEtD4ypPfu7nYFOngN2zD3D0f5sZZgDCqCjcYYGm3SMtZ5xUcc2YcYnXJXH4g7ZHpvuJ5pFGwI9g3E8hxGql/WrgMl9MNIf9scD5ffWiXcr+4/XKo9z7wsnJrGCQqUWlBxOqIWqNV4Fnx6uCIT4IRTgPuUy8uaoZVSYYrkzWZRSRH1KofkijAiSJ8xk29y2PynhXOdYnNs2yzcl/PgAZNWEyYYTZrYuFSYc4XzzO0TwI5uzSTuY8SFhduHT6RFJKScFaUVwz3GisJFWICKOT6J/wP2hhpmhnHR1hhWrIXmEQWD5rrMCgtP0HuYqdVy4CGyzFPJnBRwxFU4YuIlwI7PASTBnms2AhkBojzny3iwSAe2tdfph1AqkOdA3Lpc2ap7lGuao5ZxjmACgRYS4FU4C3zUOMVJSUHcKwoB6AtwFmLcGH9H1cbwy/H6PAtFWIDjeJ8ocHolUOcsj7TgBFsRSZbY76aIQQ4rYN2/7tMoHGlxzwrSKgnkLtGIJhCJUvWpV9UFtBZwE1bbZFkmKRkqNSnSK1CtyN9Mi125kWNfQ/V6h+fJ4mhjwnmsm5rBpOGjgEPBw2MkYDlvWya0Ka03HXHl5ea3Lq6c6v3ii1fmVusVSmXk7RaBviAcKFubGgXJ77Xdb7Xg32W4eiG+gHZCFNihBU+QrIpQSYylliXgEcmToo+vEbdLH8d+VRq4pcgjqOsZsO6drDvoRWsQJJOX66LggTNixbXs1QNhvYlIcsRHiYGN/A08tCsF5hXm/wouCao5cSfA0COa7JkIRc1IKfvQHX4iiippfKFRBCjLi65MU9ykaM9m+Zr1G+mxej7ba8C75cPtG67s32ty/553xZu4P3ilGKnGZIAy3oaKo2g7a5LqpZvaVSRNrysT+uRBCVsoZJEWaFXCefxv7sNnyTnqApSjlAAmbZsIQZlUEYYiLuk59dLSfKaJuboKi2h780/sgr2He5832CM0/Ukq5rudnvIeuVsu6rkeETleyfk6mSCjS1A1HzklChBs30tFerP/iFxs9YeP4T/SFQTCJtVSBxnaMxMYhsZloQddmdYQ9tK5plDFEIFvFtYSSQk66vpSSnHCDqsGp62R0VYNPctogS8UOd8TIhn6Pk6158fM/hd2g0J5NxYaX9Q0HOD4wPnAoq8iKlKkna0IH12V5FZqviJB1yTnklwK3YdG36jsjV1qTk655Afkvaae1kv5Gs9QG2Yk25JzU5Ky6gaLNQf6Afhs2PO/ZkJe3N/qnbl/rt+4H/ce3g97wUjyib0fZRddoycHJiperJRudjheAjB6NdSJM7iAVzXrjzBMoHzBNRd6Qr/lC8fBwT9/sxKxJewjYTAkniiQl5DXoSSDb0f06oWM1M8JtjwkjTxCcNxA/sFnbc9jhA+M9Oh94GRqxcaFclWNeXsJHBkwhnlPhpTTUpJDbYN1zSkq0IyfClIk3bGh7LfxHxC8vOTBe1ZcM+0wKJhLaU/WijTQbb9F8oWON/D70iUE9MvCsd4EvKEWAjxa5H0y3vQuyTbeciFCueqYaymVcoQGT5UCCbGmaL8o4EjweFyviqoz66JpzrWolIq+Gx8dM5+nbeYDoN3KdoNcJnDPXSILbcQL0tI6GiBuIccZHoOx8f0QjCs1FjoGjOsmxDMdnwPvR7TzXU8FYCvorcqugXzGtah/g1y57Khaoy00RajOTQWbkpHD5mlkfULlh43m8TQfcsNffKP4f/+BS//ZP7vVv/c6D1vhhZbRiv0+5UNTs+UGcu8bNP0dmvb5Rtnj4QOeGz31glQfae5hC+xEM0mZf9LAedXu31/tbwDh/B/6j13t9t5n0Z84S47rnsPhSn3zyVJ9++kKff/6Sg+NrDkt7+eU5ZzEhhzpedpomlPBHj789H4AeGM/+0nngJWX2WzRBEccVSWG7N51SbpQSGx0Fvj5pxxgdeAE0H+Lo2/AM8Dj32QTBI/FISYogIdH/PBT8CHmhjMFzk5UAFkG2GE9GQZa4ihLzi//5az1AIH4yXGFOKMwHMCkilHLM8pDZdo16z3XLlnFPnDlvftFrsUunjnQKaWJuL8xBnpNO4YTM4j6p4UTbCoBZBmXIGyi3Zh58y2HxmzevdH93x/y408DiPDFPFGQGFvGBccuB5sSBsf8X3oe7G/mfSh12GzZke40srBPtsGFqX6FUUNsEfbQsfK/gD5qyfGB8OGQOTkJbPiJsOOhaP+z14H/Sf7/VhoPj7W6vPf3iucjymibR1k7L5UpXzIM+LP705Qt5ofZvMGz4Ar8GDndsPifrTJmEDQN7RpKOzZYvzKwM0SFm0MA4HGmvbWY+01NKzM1ZXdNq0XZadN3jGtfaB0+gnsZx+r4xcqJcUk4zIoWE0MKYKAW7CzhCJQFPpKyf4pvrnPWPsWdY8jHgfNVziNmqRZ4oiylV8Gf3r1/IfbjkA78KbLdlvfF6TnfJvKGkFImSycnqg86jifhloQ80h5NmfnTJKalps9w2VFIJrEiBAxv6HfsGhyOfRwOphriK20FY7+BpEDzetHeOz5GCEgWZBb8rxZVLgX0iQvf9Qhts/Eu3r5QlQZofRH632Iio+SEp/EMaMbSZNHHTiGmivgP+5/6drCt5LW30AfHV+UI+NL7g0PgMe/uAfuE9DPne1zQIzCkpGZGUc9Lcv1mJPHEVZNpHPY4cOi3q8P5szxq74QB3x+HJgbhx2nxumXe8DxnQLVTUUafrb5pEfxT6ZlJQR8v4bpgDgvluZM4YqK8CX9hzcLTh0PmB8TP/pu2Bj3KDTKewDKRgg6ID42/H/m7NHuuOj/Lv77a64+PMQF+0PXPvqlU67/QbZ63+C/jyRd9qCRaee/pGC9ChR9e02KBVTglbozndarvazkSpMtSha0c7enTvaFfOIV8D+vrjxh0fLa3vAz674fDYdMSxF8pqI9TQzsY2SVKPLi3lM3Rqg4rv0nZuzBxq6JMWhII5aNJMT5V+8uW2S9WnM7IyNkUUY2mqGOkXv2wUxj/VKkdSSgHmceM93P3dg25v7rThUPYT7PYce/9FKvoN9nr1XyAQ7jgwHsuAXYowkRpskIyMZq5Q0oStD/TXnjYH6eWy09nZQiknHfYjc+G+rkeH/UHWB7JsQ2PBR0LP9fYP60dzNTF+RsbRAz7+l897fZv+5MurhoGe8A1Ev6dJalJS1xpZXZPRMyshZKIdg21A+yd4nd4z7245BN9sd3woOiBy1I56/KFiYo4v9ILXrkhSon0JewVxcU3454Q+E7rNQImQbAKqEtVU/SYizi/mxS41Dc1pGqZCeRnU5bIJ+YbjkEQ19Hdh7Rlhdx2hhM9FgtFM1JlQyrZt26xF12jRd1p0PTZt1LWN+qZV1/fEO3yvVW4aRcpKOSuDlIN4qnADCg2wrfbsMTasTxtsZFvVsY995nYXUbVSyuqaRilnIVQRSQ3xvmvVWw/QtU2liWug7SPyJ+C2TTwwTW2b6aPzGT+D5xJ8ZaTPBvrZdqs64Vfey+zI2xE/wGcZYWUwWGE9xFJyv+Uktdiqp/5l38hj22m6kfomfHHgg+1ee+S4zRGhTGa2PYgTla/Cw+Ij/NRcC/pb1wP67dFli53W2GnDfHc4TMj3KD7CbbQQQJQ+hU4cQUiWLDV4hisEtRo/Qo/XXI5kjVgHYBmQwmWVFOGYCIGIO30CaXEVyhcM7pAsGZDRqVR1aBZxZJsIAogHt1SZa+xD9KjDYwlnw8etxwse11cFuxZ0eIybqZYRMolQMPDtyEmJcEYIswBCaLAoICRJlJCvU+j4CVR7irrWChNMN6xDHXqnRsMRCIoI6pII5HaZl6mFPsVG6M4TOowKRRjmMsxJlgOD6OlmSySYfeubF4yekGlPrTRLblsEchUkkEu8EHe91Y7yRR403zOOacs5ZTs0KM+tCqdBiJ8joQaUS5EUEahBSDoiJG7D+hcdryPN9CNFqrzO0PGCG1thUhoAiWTlOUadVfNcxICuU+g4cFuNCUbD7YfMDWOtj+jxNh9sH4lwhcAVgZpf+1nwQBcXYkgQmVWsz8esIAuEOySrRCslwPuVUlfjRdDhQrxdCf+oongE8D2Pc+eboervBCisBcbEGQlm14L9/vXT57p68kzn9V9an6lbLJRzpoZZnp9uh9fxA+vwzv8ycbPWhveanf9sIe8Dzq9NoI6qAXaKhAz6U0jSR1fV5zFdSx1TjjvX4Uxy3TV2lFtzHT+hZvKgyIlE1M2GeLqTctOq6WhX20spa2C+H7zWoqfTSkku5zl9Yp4aWW+MQt+5TksK2hFEglAfIeQroIQjIIirQt+4XIMJc1ioe459oM2+ADWgkS9LSTyJV36yrOOePczm4Vb371/p7t3XFffvXtMnN6wvW7kNNkKwLgWTTdAm0femIQJqApJlFdo6+T0SmaP3y9TdsJ5nELX/CofEgw70+469mg+OC7ISed6DZe932qyUkiLpw0VFhVoKlq3+QdrNqTBXoB20Ed127ImMIDMsBERE9cPFotf5+Vl9F+1Y3yky602HU2dWokMbHLZBgdwm0knUSVtL3cS4gjsW2//Zbz7oT/qfFZM5lpAiC2bQKOUsN6SlMV3TqEVOxyLe5CRPUBRR8KPgCeYwEdAISROOMqKQG0pKQQFDNZRcRMcLCbLh9xh+i8G3bCa2+0kO/ULzwAZ4w+Z9YEMylUSpVKVQBeWQiAVcHqIsy/plOqOh/dZ3QRsWvBws2IB0DW3JSd+Pvf649vo70ek/SwuKUpIyitAJEUE01Tr21O3NxS/hZL+0W+v/8mbQX3u31w0vwzs2Hpqkrs3yxm+Fo6w4NF6QbrFZDikj2yBQCJ2p0bZBdfqlEnhIttueTczD+kFrsOewacIuBac1o22IWso5VURAwRAuZxuUgkTg0IPVNMN9MSDHLxh7Nkh7Xgr2m4EN7cA4QPlau1RwvpHNlAeJ9W6ppyWSUTxRV2DTHEmJMFJWRGYi6dX7N4wvzvnCdsZB0QI7tLL/WOyEzIKOaEYFfhYFGahJmrsYPLCJ4bqh4QAAEABJREFUTGQysg5zu2GkXmuICPx3Ql+GEHy1jS5mafDkFGrRyyFJhFKWfG4iJE+RmimXqtDve1nDOeNUbE79rueRzTxo5RZUmMv6OTScN4d+/kE4Sjm2DY0xh2nwV1ql8JilOcd1OGXAXPNqOBchSg6MFCf+jWw4fB8bgE3cn6kurH4dxu8x+qnc7zEUneGJstC3eKAiQoH9FZZ5AhVXazg80aQnjMX/4Q8u9F993upf//t3+g+/9l8JguexMvOWo6hZYDh4BBFuc/2jcZJhruIH2hSh+vxiSPv2QxHDgReQSfeMhzsOC4xbh+tBt3yw+t//7KA/fR76HgcWz55e6eWLp3r5yTP50PjJ02v8fYmvJ+bIrI62GU2TlbCH++fAJmHLWPZGwX8SRlymP0JJkZoKOYyEnqGROefAPF0XXmwT4UZH1d9tOLXIHVso4bRDmsV0RAr2lJJyBuiTQSJesOyIgIFxNhFaD8vwwWc9NGYjjAqiqEwzHDeqLGQ4dBu7rpEPbRbLlhfNhvYnkLXoGw4UO+INctAZP5lAYR77GBPpCR0m2lck6gulnGsorpE5y3Phu7ev9eY1i/vte3mTNfC1f/RGazrwjjlgwUFZzGUcGO/Wd1rf39YDY/+W8YE5dGSDN1FXoW1uR6JvhJUmFnr/86wJW5cRPYdgTkw6+D/B41vdfleob9IW3/Ch8fphh68c6svqiP1st5xDLbZd9J1WbCAfD4w/eaHzszN5ad0cdtqix5bwMO6peaSdqjh2K621BaSQQMg6RqATthmxnTERdx9HkB9JOWXqxvZtr/mwoVNLn7T4YdMmpUbKHAzlJhEC+i4ZtD+BiFBEqAgUVd+iCvSTCnSBMD/41f5M3yHnj9De5bLXom+Vc1ZIFYgjLHKf7X1owcDygXE9tOKj7551nWZgsoAv6DP8XlzUW6iUmzzqxYGLfQL7OiRbEaGEDg11N7QlqMx2GMqogT3DjjE2cHBsfoXq5XKqj5p8fCDqMf4YgW/WoWj2xxFdUMQMyIsIJfCz8yc6Z33+7t1b+SLrVF0NnTb9hIgQtxKECMdnWJaCtlLvhFEMojK9bRs+PHT1sPj8bFEP7VarXj5EXvTu64Y+z2psj5SUE8hOm27kShOX22SfqfJtYHRIae7rAz6/Y345YL+BcWYcvPHk8MSHO3vitm3BiK6rZ0znWnZiDR7lD0tNS134mbdlI/IH+s04jIXDvElbDoA320H+DeN79nEPxPccDE8l8KSo87B599aFA5vtblL9DWM+zPjQdsA2LYeRi1WjBXPM7UWnVxwa/+PRaImdOg5bm+rrbn9WyiASpk1iuAuVqKNocAQD15yUZD/qclLH2KBJ8jWi85a93D3z/gP+ukFf28HjLkVQJmHXEFFRhXL1RdUQkTMdW1mWg5RCLXUY5rcKoVBKSe1Rd7etXWRlbOhxmvDtFOaS7MuFF4uJvtGE8pISP34KORP67nY7PqLda7q90x+/Z97DN/999qTv+Lh1D9YcvteDQ15mqhxOZ3MjGQ11uQ0pIy2oj/E20Od7eFGB8d1UP0yRZF/YMp73+MaB/Am9aIZa+r9F99ZhlZfQTKp+R98N7CUPzAU3hL8p6QfsOyfqsS1wABlUrUyprmnoj4w9DfoP/hHeA2UtZ8AGE20+MI/4gM/Y8cHjgM7OP2An89hflQI5oUSYkuT2BJ1S9aLyybIAispXiFzorq+CvMoDjRvzF9U09HJ0rOIMZApQTa2r1hNQyHO+fYeoIkKBIhEhcbs3E4UajN/SGW3batF1gLDtOCzuWDtbwpb5vFNDvnmblGhXUrKtKZtzpt6MyEA/MRdO8rje0EdbsPPYRmePTYLa3IhQk7Ka3IJGOZJSCmXs33eturY59msD3f0QzOkT42iifDlCNaSLZXOMCK9245B4cJ2MZa8DAwwH+svYMbZ29P8evdyntieKi6kANygamctZzJVyqGVcdl1owceinjHuMWQdbdMDPrH1vEV/Ox0RQn1lHjlJQchTH1+2t3knlLWuA2VtG8tZ49f2paoTChVPZhSYgPuuhsel4CQzIiTAfQzntAgeQXkdYTmG6kOPV8RcIMIhZAeOA0ehcGNzlJiwpduA5SXydbxOIl3VkSSdCjv8GDpdH3E7H3IVOT9QmzofBcPLDcuHm32U64gIcct98wj6L9EPiYxI5H+MQITpCn6I/6Nu+H5PtnVyXzi0TiBgMlznXJ80F53bYJsRU73MWFEfR76aUx+Io+1YmIirkODj/hA+Zqhe5AVtDdpoJ4ww4YTK8fig5BwnW5ar4+XyphmQZl2P3Eea4A/gW1yOR4QS9Qbla0jadBHO0PFCVhA90VUTktPicpKAVtfb0VkHx2YgYY74Cb/TRpVBWobzjpiw4oQBuWeX9yA/5tWgZtTYNx4fxCDdPPj9UcAj3weeE+kjCtFIWZEa0Kkko5dSr8gdYQuySFQUG0+e4zAijSgVmIG6bQMCJ6R5hkKViXl20Oj3DtrY953OL67AhXx43PYLZebkQK79jgIyCmPX+9Mdh4ZbDou363vOd+7m32hl/UJo5dPxcvm5T5MCWYqQuKkSPu6qmI5XOYbQH2OOfKDPOtAi5r9HvcxyROWsDwinELtEZKWclZteXb9S2y0VKclz9UTfTEIpbA0R1YJqqIO2TszlE2GhPiSaa0bAD3iaPOOjRERUvjnj9z6t2gzqIruYO4jUu2AAUONyjiJC/hE6KxK9GGL50OGwl/vg4eaN7t+/1v3Nazm+fbireZP1Bi5hBPZ2HxZCt7lEIEu0mfZCK+xRRta9iVBcqbHNGiXXS/5E3mGz1e5hrZE9m2UhQslzJWt5U/mTzB/JAkDQliCkFtfktRGKCY+wPgMN8prodV/HwpaT6Je2bdjDLXVxeY6PntF/7SwNnbiVLlfnuj6/YKFlgFB4ZCPuxXGiA81pAavFQktOnW+V9JfejPpXnqEVG7Et2LCoP6y3bNp3dfORclbLZrBrWnXetORkMWzAJwzvwTOp4DiF2k+oDLSstjtCOSVkNAyojlPuBV9jVnr+ybmev7zUk2dnurxcaHXWoXOrBvne2G62O93crase3vys2RjebnZ6j8Hv0M8vpMyVOIOOVyhj/LZN6rzBcCeQbmBCpNqQmiQtCH95eNBLjfprqyd6t1yp6zs1tG2coh4A+z+1+tGXt6r46lY/Be++fq8//uZrXRy2+o85TFhTz9Wq1VN0f3JBm84XOl/28sF0pkLMoQG77LG/4bjtE+jTtrnydcjIpDGR6oXNPMgGDjH2OPTDeq13797piy9+rrdvXmu7XdPGpBRJEaGohaSoMo4pVywpIpRTps2Zl5aGvmuUu1axaFW6Rnay7XqnHS8VPsTKUrVRi6yuCforq8cuXd9X2yRkhYK+njQyKA7esPFysmezZbuldql29VTLSw5Jnn2u82cv1eOLotyEQ5wc2naYsItt4dD0PZs39plwSUJvGqiEHgHqQMF3M4OnybNeTZOVs5EIQxm+js7toa/6RFuhW47mKyIQGzVRmASMmjg+MHut2yGqHScCMl0EUFwI0DcuM5tge5/gNHCWSUTr7XSNHB/lsbYjgcA8RdgXyBWCAt3tt74uUxBaAb2mkTPzQOB2HBbVNhCpvCY6z2nzE0aEwvZrW6WmVTSdou2k9kxTd6Vp8VSiL+PsuWJxSV4vSiAlrA4+QMAiN/HyOLn/eQGYDCbFwhxCLrzHiilJ4kgquuIl4F//5cv628T/0793rx/zYj5nwoV4RXAbSUS4HY8aJ8GdQACHH0GmgQRCXHP9toHoUYel9j2Wq+HIweCeg8W13jPGbm9utd1smdMGZcbn8mylyyfXesrh8PnzZ/q1/kr/rU8afevlUz19dqXz8xV+1jCnrXR+/URPXnym62cvmNueMTlfacH8mvFXH8A2TajrMmjU9p3ql9qmU6RMj9Dn9MnE4joyDjyu6ssL9vVBbX1ZwrdzKqwXkxLzliHCkTKcx+iBQ5a393t9+fbh8T/4NN19O//92Autlks1TSNhpwkHGegr1zfx4i/Gl7ARFaCThFrKsNolzlZZVxzSXF92hD2HWL1WzCF9m5hbCvoc7YnMRKpJjVqQIyMugaBGEKFUkQiByHNOIU8iJvVtSx3nevn8qa6vLlV1zpn55qA1H+rev3ul169+ri9//jt6/dXv8FX4p9o//Fz79dc6rN9ov3mvYb/BP0f6caTMnd4xZ9+yIdjv1sd2JXw+VygFrS7MhSMHInvm1608597d3urd23farDfolVizLtRxWBqxRPZCi3alq/MLPUfHZ+Dp5ZWuLy50vjrTkg3jGfPeBbTLqydaYPfADybbmDksp6QA7oM9a+2hvlhPHMAV0Z0q1ReIE47Y1HxERZS8kGyvCRklY9usFI2avKj6tYsLZeZh5U5jJB1UtJsGcNCeNcUHKh8wyf98u8J+B/bwDoyNCT2tsw/XHR/R/UDeDfh3ml5/aNhpAbxOCX6ap2XX6pIx8ezqAjss1DIXTzTIe4nX7+705mat+/Wovf+DySFrtw8O0Au2F1dSg74dZZaMjx5ZCaFTbbTk+b1hDIQ0r6l8TN4b+L1tuEf3AT92uOVwyvuFPWvUSP0KSvkm5CZZE4QI+/ieydADCBCKi/bZ+IWoFNWu/+DZZ3qxedAla7RpRkQQJBCKCElRf8RVY9DSRwja26SsBW29OFvoEnj/UMdW12C/Ron8nFs1zBVN26tpO0C6Jd+Az7/dv1r1+OhC52c96HS+6tjftchuQKsL9iXX50td1Tq6SutdHns3OalrzNfQhw15jXrktrY3+no63+Kntz6EvNnwkrPXiM+KjAMf0zbQ18w9Gz6wbTho3W5G7Zh8DvsiugUPTFJkRSQFcJduKX/LvP/ubq83t3u9vtnpjrJ76ArYw49E2dDEnowuRebEofNY+f72JL2i/y8fBr1+v9fXb7f68vVaXxG+erfVq/db/G2nd3eD7jdT9bHEmPPeY8vh1cN2QNZB690eDNpQ7wZ/2bJX27IR2YGBcVaUlOgDNKp+57EzTBM6lYphZAwhr9DQhvl51QZzQwIZO7Z1P3h9udSTJ2d68eRcL59dyP/R8vPrhZ5cOr+Dt1GjrJYJt2Ut7toW+0NnHlmAtlkowh9wW02l1QFssPvNzYPevn2vW+aq/uFef3a413+Kzf8TbPIw2Fuj+lDOiTZgS9qzQ9d79xe295yy6Fv5I4THrn+pwn3e5FAKMaxpG/2+Y33fY6c9a/3Bez7WpQN22mGzNePvHl2MOw7X6wcBZK/5uGYd9/TRSIcP+MoeWb9K+Y6y3yWcsJ24GvzMOhKV7Wsdd+wlttS3pu479qg3d1vdVb33etjstQFbDh53vBOM2B5HUVLQzlBG/6Zpqv17711zVkTI7UUVwjKDQp5rTfcQdyguWBUYIEUoJUAoLuc7mlNSRn5GrpEiKTkDHqxGXapo26zFoufUKZgAABAASURBVNXF2ZL+bASbvNaOzKGeN0fmK2HnpskycnILVGVl+qyjvOeHMD1CiTDlrAb/6NqOtbJT27a0l3IhwSLrkVNSjoQ/tWrRs6FMSkEe9JzkdNe06vpWy2WvM2O1IFySl+iDQTs+vm3Bxv1Of4/4fKREHVlSxn6ZtiTGdxLbCB34AHTAFw708QEfG/A/lyk2OHDouXxCjrA7QkSPENhPJdRTTgmdM3QhG9+jXwd8ZKCMuVrG1mrRoGejZZ9of1Au5Hr2jN0DPkZVkgIZQZ5AKALoCMeB0KEgd6KOkTqMAzrjlqxP1O04H48H1tlxEnVIlm09xBWBvBDypYh4DCOipnnKEGmdLjvQxzjSgzAiYMW+2EAKVX+kwgnYRx3KOldM9em0uCIom4gAul0Un3FSVvMVEUrIj5wUjyFlw5AI5LqKK6eGkCpNNSKdwqCz7PMBgW3CUQ10FlHX+TEsp6bLUbZDGOvtjBpBkkCpEFcYPBJKNejb4MMzkjLxhP6ZPOfPSEo51bycQzkRB3OekKv5OtrfeiO+0h1n6q5xM830ID3DNKP4QZ1CriI5RYMJ8Lti4DN2ElooCstXfOPhFJhvRYT8Y0nWAVORpgCESCEZzqgVQ4fB+zHLP8EKmCXmbD+PKFWW6YmYEYRBrkEw32UOED1H0EmG4PoorGyQTK6A+5QkerzjlFXT1otOR0UGEHa3XxXCmVZZPnq4hhMkV21eH9oZIz7pcV7HQZUBjwRfYKYZEYl4Vm4WatmrN/25UnemaM6kZnXEmVJ7qdw/VbN4rnbxTN3iCfxXauCL1CuikZSOsF8fwfppOxV0mZi7x/HAnmStu5u3evv1z/Tq5z/W1z/7kb7+yW/p/asv9XD7XjvOa/a7DYfCO+04JL57/07vXn2h92/Jv7+R//Xj6F9yQKbQPyKoP5QcT+gAAiTgMCIEg3w56vCED9aDQqJgp+k0xzGH+5di/Es2E3NlcX2wfXwjWaoPPV5tt9Dq4gnvwZ/q6tmnunz+mS6ePtdydcZZke1dlCiTeCQUihxKBmtaYj+Ta5iVyXP+CSQVEUdIxBTB05AUUoW4HCeoN82qoZxLRkSIe3Yp2ut2VX9hjS30kcdJ7T2Y5roT/ElK7Ici8e4n9nWASX7PQrbd71jPBhXWBf/HdnXXhdxWXKG69z9QdqwgN+Er0SpSKxEW9mbFa8ZBGtgDG/NemWEwGmjE/mdg77J/2Gp/v+HweO8MBWcEDfuF7qJXz169Y9/QrpbKXaeEHSMFugN9gOpFOqLG/AjRLylpxXvn06fX+uTlcz1/+UzPP3nO2cS1FssFEqjyaMx0zsvq1eWFvNmMSDrgICMG8KIorja3CFuw6PZqm0Z/837Ub2yK/ny/YwNQ2EAf2JTvtObwxGUTlZuvaxv1bVZOSbypasDpsDNzZNGIUcsRHlSGJ4xQVGfJKaul7GLZ6QyDXD1d6tknl3rx8oLDlzOdXy21OuvYxDTKOcmTw5oD49uHte7ZMK69ecTp731gfLeBhrHZmAQVRYREPUbKwctPYoMG2Ii2pAlk+MDlkzzqvzjdadN0+psXz9X0vRaLhfq+U9u0GpkU3vPi89NXD/rRl3fgVr/DYfGCw6R/Ynuj3+DF6P9xP0m42qrPujhr9fRyweZ/wctyr7NVq0XXqKEN4hqwiV8+dnYSFn9I1R5tzvC16rBpY+WcAdyHtqMPc/a8Ja1p/7s3b/UlB8ZvXr/mQIsDDBwnIT8iJBARBIbqhUvWAQRFKSXsmdU0RqPctkqLXj4wPqDP9n7LgfFWIzsl2zInobvUYreednTYpWdD2TStcsoK1zAWBtUoHzIf2LDv6JuJQZKalbrVEy2vnuucyeX86Uv1qwtFYmBOk9yne/rsgC0m6i703YQDDfhnBfHqR64jQi4XIerE3sd/Stk2SX3XYLeMnkm2Q0ZXoyHsu6RV36iDL2MnqpCQoMerVH+d6JfizFpB1Nxqe2I1POWfysLCLZlfH13wWUwF5JpEQA2dPoLgmzfCcLVazHpQZM6HrgoerovAeVVfhFZeCPaR2snQzP9BlmaZ0Atmq+WgVH5qcGgZQnbKSbmxTwDCxJgo3YoD4wuV/lpaPlOcv1AsrhTZk0zIP4Wn5bjvJl4oJr6WTfYBxqe/sjGJoBq1WIeCPkck9Pjzn/b6X/2xK/2ffrbR//o37+GbLE0+GEW9ekeIdByRnKiAokfAFEEKJPr5Y0CCX1xUTJ1oQD3HeNXJuk0q9kn8fr1+0Lt373XDi/dmywTOXJmwx+J8xUJ5Lf+t4k+YcMsnn+iBA8B/Pt/rk+tzDoyXattGy+VKF1dP9eTFpyyqn+jqyVOdX16qZ17JKakeGGepa1Od37qukxfixJiKlGcNrRcL3MhY2PtlmQXFL140DX/P6poQ7s20O1YkDYTDPKbGonsWp7d3O33xdq3Xt1vdciCyZ4xlxvvZ+Zmury+04qWwyY3NMbedA8QJFC+uHAiKOc22S1SaqazJRV0XzGlZ/k/tri57XTJ3+5/HrxaNOl7gMjvtiElCfyMhoKWOJjVKyugYM2rPSRHBPBJKKdU4uQrpEX3XUseZPnn2VNfY0Itepi/Gcc/h761u3r/SGx8Yf/E7mg+Mf6L9wxc6PHyl/fqNDpsbjccD44l+3PC1+P3br3TLgfHOB8ZJajw3NFmpzVKKOh8M8Fa748uec29v7/CJd1pzYKxIOjunP7tzhQ+My0J9u9L12bmeX1/q2dWVfGB8Bc/F8kzLfqmz5bkuLq50xYeExXKpVOuh71gUE7ZNQb30j/vYa+zAywbuqAmaUccX8bFCmsex8JXgkUDGrkkJGye1tGmhtj9XtzhX6hYq+JY3NQdK7KeD9vTzgX4+EO7xs8MJzLmHilF78vfQB3zBh8RK1MU94RcjtAP5O/fDsNdfKdKfGTZqkCcmGtyzzrvXF0s9ZWxcrHps1KD3xAHPVq/e3unN+wfWbdeTtRuStkNo64OGURITWE4Zn2oYT60WfaMm007aL5VqP/ebuCZstedgooL1ZM96cqD/DuhxQP9d3fjttSe0WyoohL0FIkhwq4IH/YEh5XTNqg+SzhIX7ZSFVKAmegrmSUU/On+qP/r2ay2xQQQFlBQRIEki1HydYg4T+SmF0jHMtHHZt7pgbF4cD3OXXnO7Rq19lLGU6cum7dWCpu3kMd0wrpu2qfbq+5YNfK/z8wXokdVxUNnSH23tA+9Hzpedrsm/Ou/J6/DRtua1OasBXZO1pE7rYv4FshtoEYk5Rtpi77uHnd4eD4wH7M4GsG6KNz7IY1+0Zt+04bDQf9Jht52092EhfVxKUqQkgUiBTyCP8jfwvuPA+O3tjkPfHb5xYK86KSLEQ4JXkag/xDsVh1hFaw4nfTBp/AccMj/j0DJzKOyD4i/fbPSV8W7DgfGuHkS/5zD6gcPLPXNkpCwC7ah7zfz6sB1k1L0l68B8aFy0xScNpmKhhFJkXAAdKLxnkB7whYEc3BB98Wfm6wm/8xhY8Fgwzy+YY2xHH9xfXaz09Gql5z40fnauF09WesaB8VPm0wv/1nTbyPOl52b3eUvf9hwUex5ZMJabpkOHTpLHU6vD2GjNofw7xtO7dzf67u0bfW9/p/8z+/hfoy929BXDARMm5oVGmf4N7FgU2tEn9+s9Y/JAmyT392rRyn3fo3OHPzb0U8L2xfMCdtljqx3Ys8bvSXvO8n7NB8ab3ah7DuTvsPE9uKNP50Pjgb3qoD394zlsQJb3fhts/n9jvD7FlpfQIgL9UkWRdCDPfG7Dhr3lmkPoO9p0c7/jwHine+Jr6lhT1xYc3Fb6K6ZC64SdQta9bZO6vmUe6dRgz4gQ0xijttR2e341KFb9sc6v9Ku4zErzFUnIS4oIqKrlpFCkRH9lgN7EE4gInS7HEukGHRaM5fNVr75rBJu8ztgWDkd8BnHK8BmWaxkphVr6rLVfNJlyoYioNmqaRobz+q5T1zTKKZEvJXgiknJk5QQfMuxTmTkkpayUszLxpmnVtq0WlLd+K/b3F7yYOmxyYvs2Mgb2fDzda8M72N7zKIYKZCiSJMA8WPz3/g+MZ953Bz5U7PEt97fbZkyMlYly1axF2HnChgYJeoKEZkxKIWUeLTpGIJP1ZmBeHStG6pzUMrZWi0bGss/YNNNWaaAO+/WIT7lPI0IhiUBJUviHRESQCEUE1Rb0Aeg4MlgsYyQ+4JMH/OmALI//gY9VA22lisovrohZBk9VhBQRFYnwBKh6vMqxqRiDm/rnNOyP5WpcQRHrJ1XbUbHHYUG3wvpWsBui6tNxs7uc63ToNAIeb0tzIiIUAVIoPSLVeGCk8DqIVBko+CgbXopJIXmdTCQSBWoIMbBNoBBFKGomEXJDIwaHn8eEmWoU6cRrlOxjKWLz7bSRKB0plHJSZm5qmowPZNlHc0pKFaEIkEQaXvMHedASyAp+dIRrLMRnUOToH+TTjmSQm0BIx6dD2iMuE01FbkQ4hklCnlc0FHlxKe4vWGkhz2/ehTLfpEjWMSKQJWQhA7uEuDJIgBuqe0WVSapx04hWUoLiMgbRSjvlhVOWb0CMIwi4LQVQZ3VIKPWGVyCEAoRwWKweL8iqgk45DqOSzBMRBIZmmrOxi4xa19wG1cuZM4rzKs0P0+AjGKF7LEyMAcM2JqfKtiqZ+tKxzxUZX+mVuzM1iwslQrFXV7OSmjNFc67oLpX7p2qWz9UunqlbPGXvfK3cnilFT+XNEUG7E3GHhms1Sp0jB+bF3faBA+M3euMD4y9+rFc/+x199ZPf1ruvvtDDzTvtNxvtt9t6MLzhwPj+9q3ev/5CN2++1ub+HR/atshiLaZtgcmCViXaEBVJIeB4ykrV35MqX+gPvrCZ/c92Ksj1e/roefSwZ7+218hmynQaN8s4yTqFM1VO+j11eXHNIfFLXXKmc/3ic108eaEF7zdNDrQriiQQCqcToUE8t1mpycopMU8boRTkS0pIjwhxi6dEJKLGFPpwRZCqoEWeaEgWoEpz5APv3DMFN5s0TaMm5ksBs7rehKK2YRAKDQqYEMZUrwPz/p7ztg0HxoejfTyuGsp3GKoBodBAW8aUNRJOOWnK+EpuFamVAihr4iyMbwk6sAce2B8V1pMyCVUKB9FF0zDRDwfeWzfybxsP7KsK612wvjWsbz4s7nmP8oFxx3tB23dK2FFhDWagjnwdU0SJOb8iKUXmnWClJ/7X0C9fqB4af/JMV08utWCtT/BRqN5pyWZztViqaWgMpJEF8TTQzNfSkUuUWLSdvKGwwf7t90k+TP1D2s/GYzDs2VhPDNacQjmjBGEyEBIxKyiuYvCAFaNgGCLVQISnhiV4ckrICXUdjeEF5uKi56BlobMLwMvSgo1Lx+a16dw9hcF0YGO805qX+C0b1Q2GvefA+OZho3s2Mgd0DPSxbjlnZdrV0Oa2a+rLUMdGrGWhad0ROfTtLP1pbfWfLq71O2d69GcEAAAQAElEQVRXKpTBsqgYog/ll4oNmx5vet9y+PKal6NX4Ae8cP+T7ah/9/Vev8oLTsGeVMUmO+uMDj5ftjLmjUxDGxPyJvm3nNZskE8vJN6Q5JSqbstF1jltXfYNfZDwhcBCvos8cZap8JI0aEfb7zj08G8Z33KgtWXycT5M6G1+T2QuewI0+oKnEKpqn2qjjD/kaqOw8jigJ2K/AOw59CvsjhL9hZmEyeAN2kEZeFMdEEmu0P5w8qWJQTZSzi+PEy+Fyj33St3qUsvLJ1ryZarFDyNl0Ry5/QMT2GjgIG7HxGp7ojtdVY+QdRd6q15Q4bcCmE8ZuttlJOIVlGmId03Cvlk9Yc4JMQGk0HwhCTF+Gh/RTgwz6Q98/h42izFc4hQ6/oiPSxzjx+CR5Rhx8RnuUxPnsNjwJAuZBg2AYqpBaiZCcxyYF0xQnGWQxGUQMEck7JVSVkqNUmSSgLhSy7jgwCkvJRbZMOhXOU+zPvKFqMKgKcwRhZc21cPigQlxnOtxpfCY1XCT/0c/vNSff7nQv/q33umvvNrS884xk+G4YU4QSTKok4h0DMNh8KyQktmC3N8FHS9byLBVCj5U41U36sQPJybqkXnkwPxi327aVj4oPru60Pk1C+WzJyyW17riwPX84lxfPv+W2lWn7w0PWiw65ZzUdK361Uqri2vmsqsZ5xfqFwsl8lFVCd/MWcopEc+KjN3BYxgJuwUojBPxYlnqmAn4u7ZRw3jNOZQi5LZ4DA7MQzvsv2bOegDr3cRcOXIQVzSwEJaUlZpGbdcx51rXLFHezXdbi9vPwirsErU3sIl9JuZQVIX6lE1aLhutwJL5btE30LJa9PFv/c8vG5OKBUsUC5DYAIcKL1xCFyEyAnpFqu2IIK35CgLD7WuxS4/OLbrnnJVSwC/AqjvtNezX2q1vOJC4YeG9VRnuNBzu2Jjdyf/E6MCiPzHh0DwOSHa6v7/TwxqeYSeqVKC3kWhcIBvBUgh7T/JauWfjsNttteGweMCvM/qc8RF2ySZp0V+oa8+Z9891dX6ua/Dk4kJPONy+os/POUReLZZa0vc9HyNbfMNtsHyMUetJKSkC22CTkTl0YgEu6FvtV21YMBcg30mDrtY4lIrKzzt0qFGTF+r7lfrFORuEC/XLc7WkU9OroDdsOuDjg4FBRoRNDqlvNJwGjFo5b4DPcaquurrr6Miqz1gmDfjLgYPj32Ts/60x9C8sJi27RperhZ5enesTNiifvrjWEw6NV6u++q3buObjs39T8IH1cLMrYinnMEkaOFCckCP8JBTKKeNXjVr7eyQJGpXrdKGqJvQ2UEdOCyWtr2EdvS/YsKYd2Ph5vcFrZj4LCQnTi4CIJCf0zct5oYBoEHC7HveP63Bc5N/Rvz85v9affvelsoqqqPrQ8XJ5Qwp+5LwgThhBRCH7Qts2+EvHAW+nBf7St1ld0yjnXPPNEykrSBvJcZAyNMKcE7yANa+j7KJvkNfKYU/fLMCqb3Wx6thzdFod9x09+7AO/pbyXZOpM8t1G6ablpEZKWnE5jvmyDWHjTvm+wlftP1H/OBAes/G2OGBeWhggzzheIU+LZIiQpZR9aSehDyKsT8a9UA5+8QDh39b5AyMhdq3Luh+JbS9cVmWGPvNWOe4NQfHryj7793s9S9x6CrmvlsOrG85TLy9P8jxu/XAPnHk8Au/RS6i8N+C303yn8nYMrZ3YM/gGmjfqNAozXDa9UMTsA/ZBtZvRKHHNPufuk9GhspEPwj/Dfw3qcd2PX3b9xmbdzo/63V1sdDV5UKXHNxfnLVa9h12b5VTVqY/c2ooD5qOcb1U0y6UEmtyyZpKc0SLLaSC7v+Nwyt5fP27m9DPj4ezthUqKiIhE6RZtu1u+jAUyk8qtC9TZ0ufdDnJaFJSikA4dsBmB/p8x8Gtw5G1ZqTOA6GxJ76jTvebwz2davscLB/64ZhmisN/LI9+gLZB7t+k7j9GvKhWxeiRqk3Jc7kDhQ7Ydkf9Ww7k14xnj2nH99A8Lw/kj/C7cKKtKYUMq59oT2vbdy32dJuyfNFF6DJVnOZcj2vLKFYGJpePJIXlRSilJJ6KCH340RwP8qA7Ja5ZRChR1rbs28xYpC+7RhlaZaWyAsQVEdCTciSlJEVEtX8i0eQMLSuSa5X8TBFynvvthIgQnSlfEcQjITPLHyFyQga0iFBKRlLKSY3hfm8a9W3HXAGwV4JvZPAe6Ns98+f+cGCOHqq2KVGW/IiQxH6FDrPbD4OqPw302UCfGpYxkvZYrusVxg1KuWhEyPVEghK2hK1WoAmEaAx+XhirU8WEQ7uPMvw9H7D7NmnB3OX5K/NuRwHGQNHEmOWuupoWtlitS46BOdTxKjjDZCDfvnTyuwEhxoiPjkqaCCerSLljIMR+hFqTgvzf/46qk8t+gGPmptQ3hLn1ok7ag82sn/WcUZDjcg5dtjzW+Q0RiHTu78bMEwr6cba9OUgjpT5DxMSFXPolnK7hx2kp0Q8RoYiA1/ccFqKozFPeMujjq5BhrSvM+HEmcUs4geTjnagjJfwuhXIWiFp/gh46/oQUEfKPHCZiSfBJCt8hyAqpQlyn+BxGpcc36DHTXBD6fIeORM0X6TlShx9NFB10pJDHfUwQfCNR0ydKIDSgWEitzokageh4FYrlHu1GHFp9mnaE6zfNStRi7jtEYIpag2kfg6zfdZ9yTXbckuZ4rcIkUFVDtnMQ/HFAEobjs2b4UQvz8CAikGH6ES7hqOXW+En2YxvdqlLHRGG8Vq1OMmohSnErklJkBUi5VeQO9BJ74WgWUiaeeqW8VGrOlNuLitQ4PIO+mnnhCcrL5aNRQV4RY7hQc0VRYbWa6jx54J3jQfc3b3X77pXev/nq+BvEX+v+/dv6W8bruxuteQfZPNySvuGA+Z3Wd+/l3zgemWMn5p+CxKCOiKQIYg6rH5OuoRSEZHKH/lGXZSGuKmtzTZ6HfWBc18uDrLd97YOMP1he0y20WF3p7OopeKbV5VOtzq+hnannnLFvW9bXrNMYTRGKFHI6IimlY15AF3TCBCLmtKBFEDckRYROV8g/4qnHC/M/xk8RFzGcLgyCQqMLIQYwaQYMEciLRJq+5FlIs+oQi7rn85w/uC/w06D86TeMG/rapUpII2UGUA+ME9SKLNFOBWkR91kYG0kfFE+nvbALT1HNPiF79DrpfQwf4gfW2MkLKXpbRGJ9y+wX2r5Ru+jVcM7Q9i1u3CixZkcENjFQvd5Rn4L6CAQtKXt9faWnz5/o6sm1LjjTWJ2t1LbNzCZVN0HrWbFCw71ojyMuhKUTOZmGtTnXTWrTZuWU5mpQ4t/bneufzg/6tA2EtqBR0zQK+M3kDfOeTb03zE1OLNrmScool/TRRV0Tqrhel8E+pCRvKHaU32732vPGeKiGmhjkUttldT3oGvUYqmGz7TonBuWAMQ84vDcwG8r50HjNJtK/6RHo1rjMqtfyfIkj98hpkdfU0AccT3hB+rMr6Xtp0F9OFxrahnYlDQyg2/udvn73oK/ePujLN/fyP5vdsiFumqzPOAj+775c6nuLpP/jm4MopCWdt+xa+TdwOjYrOQKr276TrG/k0A657x+2+uLNHbLv9fpmzQvMtm5SV7TzmpeFp+j67Gqha/S2LPlCViAkIpwiRoDxCv3oQT+wMzuA3X4v22PEue18HhyedCb4bOhCscfb5ZEXEYrIEv1dDZ7gICnaUNCZFqiw0ReOLpw7InDuwkZsAt40HnjJ33Mwc4BuMUkp5xnIDMTVDOoTiZRCGbmRkoJ4BPLIsG5mQXXsUWSVxRXkmS/jVw5JIq7IP0Tg4KbghG1HfKFYALkYn4z5SRVK1NfgO5ZjH81ZMp2iKq7MCoiLNvKsEhxKaGDG0IcLXtv2A2GOPbJY6Ez6/Z9mrAhV0SHC0Mc/qlfU5/z4EJ/bDrXqQfiN23yGidgWnsfGWK/HNBHShclothL8KBNJCh5B38BBP4yasKv4OBIcysW0kw4blf2DJg7aCnlVH1kKMWQ6Vuskzk3SkmA43Uf1fuk863/xx650y9j/1/7uex3ou+ICxpG3ljQ/uslQTRxzVVP1AblmSzqF+gMui7fcEyqbibPSNZlzwwJ4rqcvnunTzz/Xt773C/reD3+oz37hF/Ts23xNhd6uVgyL4KBhYM4Y9JOL53r57uda3d9oYn4amZ9G/NIvWYqktl+oX56paXt5fmJmqL5eX0jMxxg+MMcUJXg6dRwwNl2v3HRKuVPbQUOG5TRNj4yu0jPyjLFkDluK7tYjGHR7v9eOg5q26ziou9TT60sOJc51fn5GuUYbFqXbu43W612dd61rwR8iQon+P0GhqucwFA2sGSMYGDMDG44RTIb7jjYzmOS3Av8N0/nAGJ/AruZz2w70tcOBgwPTytHuVKH5ClcH5nCmiXYcdHN7py+/fqV37284tF0LI+vibKnPP32h7333W/r25y/18pPnevbkiS4vr7RYXijY5LH+yr89t2ORHqasEhy0GKkhnlj2Q4V2Vwh9Y1JijmrbrK5rQHe0PWHfq2Wu7wiX3UKrbqnLs0vqfKaXL17qydW1zpYrDoIWOjs70wWHxsY5C/JqtVBKRXvGzt3dWw6nHlSwmeem5BYXcYVSJOWUVen0QwS2IIRFEeQTz0BcAxuM7eYgY8eh6243KOeOeq/17Nmnun7yTOcXV6oH24sVa/NSLfkpsuhGWhtCaK0rIhSSIkI5JTWsdQ0TZTrWpTlTETFDx5D8ACSRWfQ38bkfp1b/zPMz/dL3PtMPvvepfvALnxH/VN/57LlePL+ufmh7dKyZWJ8PoAf8dY1P7quPBe0XAjGPRvzOvmJ/G1C6QE8pydfAeNnhx85HG7XsS/q+ob29zs46LftWfZdkuw8caG9YI7fsL/bDHrmjJvf7bAWLE6J9z6jtrCS79AcasYiQCMVV8OHJ/k9IkrqS3uIDb/ulfvHhvUlHfChjgtnLMVLjPCZgeYXx5RDVzAEo6zpBwtYZQNSEgYY6dxTWfjGHgtEo2jLWHviQfne/ruPH/G2b1YH+iI4+bnOSQ9OWXcZHGjluvoY1s6GuDJqcsC+8bdaib/DzVkvGR9vk6i8Je6A+Pi1iUWmZMidYluvvqcNhZo+Be1WZ9aCHfV7rTXGT8L1gzCX10NzeEXvsmTMO9PcwTrSbcYrxMIcM1zviG+Zb8gHrAf3+D4yHP/d0oQU6NjnoFxASTamwfUf6bc8admCu9vozkJ7EBVM0WZkPYR3yWsKM3hn9IjH1wOK+mtDL+15UgTLfaEY/zPbfMj73yB7op/HoazWfud773S0f/p3nNkRKSjmDVrltKpqGMDJtDISHIjXk9wrG8MRBMebg8MwjiHK8xH47Tfqn8lp/e/lSf2v1iZaM/dXZhZbLBbZs1dJ3mbYhTDkldU2jRd9puei0Wnbqu1ZSsB6MzFOznRO2gyS39zDgZ27TsS/cflUnRuVw/AAAEABJREFULRpp5559+IEJdxwGiY9MLXUtumaW3bfyu0XKWREhX6FQQo+2yUo56XVIv0WZP8k4HdjL75B1oD5XEQEv/Jn8lCWvMR6Y/ufYsw5CRtDGhP8mdYx715dzkvNtf4dRyyflplFDvRl/Ew7kuaSuS/QpBeptHzGCVEQogUAH3+KRUlQ7RoQmfGfPWKw+hI+63Ay5Wh4OiiKQAFJKanLWousYR121fYtOGZrz4IJXH11QKKdIUogrMIthuYA2jOjgfhjoC8cH2jICbhi44eFJ2fku9klohVXQNijEJ5gn5Ew1j9EAjYrmKgulDXgEJSJoQ1LOSYn2RKAP+SPlZx3wC8qPBqIGxuiAbQzX4WY0+FfP2OpA29Inbn+Vg1bIGT12aE+hTm7UpA7qnuPC7uYrokjVZYm/9cjp6deWOcb0yfVTr9unxysoM+ORREMLCfONVDBR7wisq2lFISEwIivC/WBdVK/C05DgAX7qdJGBCuheag01Tgw2IU5Rf1SfTut0zYwya6n9Mapgj8LYmkiLfO45f2aqcdNPIoIIbirLNWQCtPlGMSK1FQgqBu12CFnmTzxSCuJAAZk2wHeqwxRYGBuqcNzw2Kw85qWUb9PDkY/gbGNWfM4I6okI6QQR18xhjQ2S9XbZGbNe1v0b+Ue72H9mvlrsKFGKiAqaWEPVC5rD4GEQnGT6FfEUhzzfJlj4nDo+KYjsmnB4QiXwcBnrRrTeTiPDQU0f8yKQY4JDXE6GSQZ0Wo2ZJ0BJl6+Y6l7MPlIY27NNyIdfOhaUrxPN8ROc/zFMP6UdP+JjkuvEb1CCTkIm6SPXsbYTjdAZx0DOdbvEhbyI+lBEfATJQy1FKNH2SA5nQIJPFeKqaUU1USJhRIQgaUKnkQ9eXpsm5pWjeTVf5TFp1SYKTEgZlVVyp2hWSt25Mmi6M0W7kBLvD0XINUoNISo8NyQr6lEFnfE6cgB8OGw5IL7V+7df681XPwNfcIj8lW7fvmb/fq+Jd2wF2oCIOEUh+KYiB1Ggk+d8g5TJ/2gU2lZmllCNT8wdhTlkHhP4DtTKQP6jSOxVaS7q+AkQc0qssx17tKVy0yoi1XCxOteF3zmunmjJHrhrsnLKigiFvnk5HRFKIMitcDykiJihcEKni9Qp+s3wUceJBtbEY35EKNDPEHEjwrSAV5pol/1hwiYTcW5FSkpNo4a25bYj7JS9nkSIXmdqw6ZUZX4CRlhoIq9Qj+VLyObW44VO3Kp0MiJLCURDCAjDSEnhPCW2T0XjbtSw2evgd3T28QMfyNFYuU3q2a8tznnXvDhTx/4tZcvTfLkRIOZUfUaEIkJN12mxWmh1tlTXuW4kwlvVg5OW8RQaEHjicCNHBszIAmo/SZHkjUtD584LdqMMLSTlFGziWv1qOte/3N7pom1UeVA4ZRqlYKM4yb9VYOdraPCyb9Vj7Ex+RMAhVyMb1jwDyk1MLqhQ55eRTdaBzeGWDf6eDeLAoPZCHRHq2lw3Un2PTBqa0dEHEVX/Msi/LbSF379pcM+B84YXZsunAWowYjXMBS/Kyx7jdGqaBnmNPl+1+peuQ1/S/f+vstQuZ2yQaFtC5qSbhx2Hug/68u19PeB9fbvRlt35H1o1+lc/7/UPt5P+r6/32mPWrmm06ju53d4cd8jKIZXaQMkGCOyypZ3v7rf6AplfvX/gwPhBdxxM+8DFZa/POj29WOj5xVKXqw4bZsmFxYUtuHVK2qAFG7oPBzbUB78EH/Y6YAvbxp3vfrYKJ1s/FiaTLpAszP2csiICSArJtitNSPS965H9hLqYqyT47FCu13X55cB1D9jGvpVTUspZiTAiVX4swaCcRFFEkk/eN/LJKGLACU4Us76WVeuGRrYSugSQ+YqQZy3ERUgjrc+IfQtxcuUyZM43iUyHNAz4Bv+xj+aMHtDNQJX0FTHk8pzvIABmqSD5u2+Xs47Of8yrxMfU74lEhOYfiWh9REA5QSFfcQwdF3Gr9vtBj5dzT4kgElYNO6mGetTrYz7iphsucdIhkgJAUmGx80JWxoNi3CuGrQoHxtN+TUicQxgX/9BflllLniqmfvoIJnJUqMPhf/3lUn/hj1zq3/npRv+b377Xew6ZBI9hWeYxJLdjhpQk0iFf8/MUiyDt+/cBRWZdZoFCG6qpT+Ykh5aiugiQqYKMzLzjP9nw9PlTfeID41/4Q/ruD36oz3/he3rKgfE5B8YNE+6I8D3jbsA+W3T48ZNP9Ud/82+r3W2YFwcNHAwYwp4tB4z96ky560myEZEYWhNjdvwA+EuEvEh1HPA1lEksWkbT9ur6BYv0gnxk5E6p6ZUNFjVvbjYcit5vOCx+OOjGB8ak27blsPiiHhpf8jXxjIPMSJkDywGejXyotGP+HXgxKh7ntD8lxscR4pqmooF5oIIxNvLiN2OinZM8X0/QC4uusCrG1AmFfh1dljniUDFpYM4akeH6dLyoVjQdOAbRCQKX37NQvr+51ZdfvdZ7DozXm40KvnlxvtLnn32iP/Tdz/Wtz1/qU/rl2dMn9cB04QPj3IszDA6MD9riYwOH6vOBcaMJG5SY+2FSkesp1p14Yq5pmSt6DlC6vlXH2tPSbx3zvNETLuiLZbvUFQfGz5881yfPP+HA+InO+ZCw5CvuGeGlD4wvz+VD+jP8JeWiemB8/4ZD0gfqHJTwjVBIJTBZ1LTtn9OpD6CHFOEHIcMg5VTTIwc3/ifYFXX9xAto8/n5tZ49f6nr62e64PB8dXau5fJMPTq3Taeg7XRXnR+C+lOEgjDCYSinVNfKjA2Cugp0PV4zj/U+IeA3zwTPAcH/n9TrD5+1+ic/u+Kg+HP9gEPj73N4/O3Pn+vF82sOjM90tlpg10wJ0Td73d6ttebw2+tXQp7tMeGPI74ycFBl30N05c85VXsNbj/tHuCJCLnPFqz7Z6uOA81OSw76+jYphcfaqPofDNa1cmCdHzThQ0VMDORTXASqIY+IUFLUHyrT6YoIqUL1mihf5eDnJtsmEaGfnl3pk+1a39rciRKV149CyqhxyhQi1sFy7IN13TbdGeQJftUrFBFKRgpUKoy9sc4dbj/Ln4YxdKgQNh3l3/y946PQjkFgcbaPN/EL5rcFfduxJrbYsiXsTesaOc/xjrTzcg5xy6H5Og52ln0jHzD64LhrMvkh/5QpNJWQSCX60P2UE/bPSQ18Ltv3jVr6JGcpgbYN9X2umOmhzP7D8Z66Em0dmT92HIAf6Ge31X6BAeS8iGAcibm00P6ixaKt/f7jSHog77/GobH1Tkki+QhxWe5wGGWZA/Of94724YK+gU1a6u/YmPfIbLuksCHQp9Dn9RCs9lOhzQUKAgOtMPRhLPJ+b4vsPT52wHHNX7koMzDPb7c75uC9XK8o5/oCG0XbKDWtUibMrSJlsmEQ9SfSzUKKXiNzGds9TRN04j/cvtWvDLf61aff16un39I54/7MB8bn51osl1r0rVrkp5RQMpRzYn/d1H3rivlqtewrT1DbbjcxT42yL7qfIiSaoGEo2jPm9rTrQOh+IEtu/DiM2nsdARPtY1EQ1WnRtbOvELZuG/UGOmAGURXtTGrwtWQahF8F70fpMxq3ZayO9EuBllAipVBOCYSCZkCWr+JHSDmHWnyr6xOh/ayBBmPgH35BRtEUocZ9i3Id9TYpV//Z06Y9eo/0XViwhQKPSXFFQK2iCMknqZwSbUxy3LYY0HnADrZbmQq1VdM8hjUiKVIo5VR17NpWi75nLmzVt43cR5n8CHHVB+GH+0QvCsQZcx0TqalMGmjngM8NjJmJtkCSjrpYSrW7H0cUGArxwtpXQzp6AqWi1LJCdjCug6SNZT5IikhK2C9FJkyyboUMlx8oPyJ7QvYIzWNrRA+GsEbnARa82hfuB6NtmpqOoF0uC49ljewzLQtRSEpWgRCtkDcBmqrgp6VfF8z5C+axjv7NGSqyJuS4TutiGbaDoEeE5BuIy82zcLdvwo4jdpwQPlFHORUM2gxUQcFA18eyRLgh+Qm4EeqiBRkf5EAka76RkYi5z4GskLhOLBS2TQttmNCnoFfBNhW2wjHfUUpxPxbEQKVKowZZ9KwXLN+4C3wzAVG4SgF1FqRMKGJGwtfDbDAVgwrdcrLhE3xHSDWu0wWvK6hl/TiCWpFADvmWd2IPhXz7ERGKCKJArk3fvCwEissb01GW45Afb0zvbqUy7mMZxHGHLH62zRyPmEOFFMFDRxA/FUWKBD2ME9GhIV/hxxHEKRsR4oZGOx75xBD4KCGuU/IUBrRHELGyR1QWt/nYwNpu0rbDhI/Y3wzTISNIVYdZD+KSkIgO+nCdMk2pFZjDiRmVRLTU3pstYZrrmEk1VTnmXKL1PpYg27oQVGp9uIpvIBQR+JXh8SbSM45NJ89p+DRfsCuI1pDHPDyj0iBzADexfh3kD5Ee09+o3wzAtEIJe/9IyG6a94RO0awUrXGu1INmoUi8QzAnui02/0TEZYNxkkAEArknxu0w7NmnbbV+eK+bN1/pzZc/09tXPwdf6PYdB8bre5bLEW4kUJBbmh/6cJU5ityIeMwOqHhUNT0qPPp5JZB3LEXsw+2+sl6zznBwP+Za4GPCETItuAokDinYmzQta1a/VG6wT8pKTasFB8aXV890fnGt5fJMHbQ2uf8CVyjiSWnVMHgmSenYloiAMiPReTUWqjT9QVchwzjp9qgndO6IUFhWDR2XePLwM+TLRUYetQ/9QFagc0b3E1LL3on+bpDTUCgq/6QJfm5N0Av1FEJVwPTxXXU0wXUmWD5A0ZA+Qg4zjKxx7LVGzjMPHBjvfWD8sMF3d9hxUsNetF22WpwvteT9smPvlptQUPIbN/UG1Ar0SqBlj7FcLbU6X6npOtjxHnzUPgE76flGQ+qioYl0mzKbk6wFm7glm5VV35Fu1eQASR0bqSW0rmmUUug/17m+ZpP6Z9stG5qGzf1CK16IF1TcUT5h3MhZQiHsrUgJPqNRhp6QEaJ+Z6KDjWwFa5LRObGxmdhJjGzY/NuyA+E4DnVjUWiMO8i/UdBglI6Xi+UyyxuDftmoWyRlDKgs8a6kQ0zaIXgvh5MOhAM7HfbVtC30i2nUP94V/aWh02+o0R59NhxU3zxs9ZqD3Pe8uN4T33AAvYc+smFoKf9PX2T9t59l/YebpNe50cWq1+VZrwtwRrzHXg2doZS0Y9Pov7F8c7+Rf1v5jgNoH2aPtDNHkjcztv2Kl5EzcM4m54yXkmWb6gvbAvuvTrRFS99kNQ1AdlLIF2o7qJPger3R+3c3uru7k//J9G7vCWrQgO4nvohQUDeBEg9uQaky/CjB00ihaHDYJA20Y7fZaQ8OOO/EF4+JjXU9IEL25EWJsBBSGnlCNshJGRlVZ9pif2qtP/EGJ226Xu1iqXoglto6yU0o6k3lQH8TVTr6YkLRAsF+4E2fYX/xIC840ggm6h8p5/baxgO+5BeAHRv4PU7zFmYAABAASURBVPEDGOFDlBq/oKJHRscU9kk0JxSZETWi+Qmd+xSvWaTrjT5VaRKOEuBxPB+Zif+u+xvlnXcq6PhHiFr7R4RT1KO5gofLEjirzDU7+gHOM0yB11HDySoeZcK+lDN2bkCSbAwyC7Ys2HJiYzpRlpVM4rC4DBuVYS0dHqQ9GJm82MhXmX6Yl0oKITdaoRlpIs6tuMTu/8r3LvTnPu31P/l7t/p/v90y6TIBwGTWyhT1+XsfJzoh9+/N/4hS60egQ/cTmlDDRNQgRcasZ1Gi3U3DGMMfL66u9ezFC7347DO9+Na39OI739azb32m809eaPH0Wv0TcH2p9vpCHYevzeWFEoskjsxcFbrJvX7r+Xf0+c9/WwPjZGAOm9jkV9UiMRc2artO3WKhrl/giy20hF6FsTZwiLiTP56Nx3JT7YeJ/AkRRYhQ0HimEflQwr6948V9AxzuWWQGBnLQr56Pur5Tpm2RMvpJOw5dHrYHwg9zQyiUEJqT9TOyGsZGPqJp0NkLJmhAzsjMrVJqFClLEegX9GOprjIxCZcxEf+AcUjYI2kczJfgz8BhEJYZKgzGOU6Ee04TcRXolNV1rXxI/Mmza33+8pmeP7nQ1XnHB7ukjsPYFIPKtKeenfZ80d9xcL/dPmizvecAbaeDDyAQG+jfdV4wFxJtGKZRA748Gvi9f2stsdbkNlFvAMn/eVViLQnyp3HQgTl2t91S16CA3nq+okzD/JKBD4eVJuy+14bxcrt+r9uHd7q5n/Gwuddmt0PPQQfm2YF51PMaww95cYQIpXTsmzqf5owuSQ1h3/daLVccvp7r/Oyy4mx1oSUfJhb4c0t/uax9/TActOGQ6lTniG9hCrmClJMi2dKa+5HxMTFfWp9xKPTdpAGn83xg20RQDH6XMd+AX034YIuwc+r0uvZ3nj7XHz/c6jvNoCf00RM+tl7zQfTJ1YqPF+cV12x2lsteou+9ht2zjt2zVhob1po9MgfqPxh8/BjRCdVkf7UOVOeiNZ1pQ8sa0+VcbdOkrByZvFzbtOUg62695eMB2Gz1sN3gE3sN2L6uJRgjIhQBkpRSSNw6Xq7XdpzooMl9hS6OmzazIGCOCBEaKf/3r17ol+jv6/2u0iI+CDxxu3wF8mroipBjzoh4LEdUAV2OKPCrSQfWN/v0wKEaxVUY+5Zb4HF6oI9PvjVa51KU8NOuzep9GErYYLeMrtwS/UBRue1NSsrwOq+GVG6eFtqib+T9z5LDeds8kRERigjsHdg/scdJ6tukFjTsBTrqWywarfiQsFjkmU45y26Q6Xrc/gN6up+lmOvPScmAt7YJP9zjF8bOIb5BF2pk3hmnkNChAv6/wkeiH7BH/GPnrax3pp6UZpbaVvmqFsN2Re5P132C/c7+MYxTzbdoRCgjuwFuW0u7WsZ747HfJAVhJEtPzCnSDr9do8ceGdZ/fjunTvpion9GlN+DA3vNA2uG9y1b4ob3oA+8LNzx8e/2fsdHFWOLD++0gweR6pjnfnj/c3zhoH//7Ht6VwJbjI9wm6reGTumENWSV2qYSOec1aB32zrMmI5ZDkUnUIAZI0Ipk9+2yrlRSo0iJQU/qpifISl4IFZUp+BHXK5z4jG6veDAfswY6DuGk0ShoJBRCP8z8C1oF0JfzZfzEvSckhLIySE1wIc16TuBkGh/AYKegPNGKhnGUQeDeXBg3EzQnO/2W575Q/yERDHqCEUKpaCdQTwkZ5Ak5IbmNAxOUHeR67EPF1dKfo1PqGRArGnnab4CYa6/xf4N7XE6whUVzF6QORFS/qOyROW+Gel8j++BPhorVPt1YnxUVNqkEXtPFKp1y5UXZE4aqi2Gef1hXTxgk/0w6GAQd9p2GihvPwgF82lSVuIn5MsyJ9ZOsf4FsrPtlUMJZJBIh0FZ847oVLC74DV/SlLOgDFjG8zIapuP9hzEG3yuyR7DwGn8L6NFQkBOSZk6ck5qENY1jbo2VSwI+y7meYj8BF81b8ga8bA99HhBfoxjMk3oOrLej7YVa/5AW237WqoKSkf+UESIh3wV0bpCKw0IBWEfAOHjm2KCX1yw8TzeJGoZJ5GDNMe+CejcH7KcsO+fuJAdEUogIsRdoVC9qOJYloJOnEBuGBTIoEmBbUOZfsrYMWfihLanITPTp6pXIYY8nkfhlVrjJpMyO2JlJB6GZKq5YOKusRrq916mA258GU4iVXX7l0Gi2s5hHXszD1n0qR5hTT8WDvujvG+oj2rcQtXKHooaVh7HHguSQBfnBjwJRDgWeuSFhdSchpckSwIRbvPgOXOeMwzTT+GpAbU+E2F13G0ELu/kDLfuCBNm9vqsIqFx0154iBRkE1hg5fn/9wjaptq2mTPmgPJEqGBOz08o9T6lKKYa9wM4rfqQov6oXibNiOrD9hP7W4V9MAVjP8k+mWDk1iMkhfRYLjjDCcZylEHiHSHq++teqRyUNIAJfgPlKTc/6cFoFblTNAulihXhUikvlUkHeWQKJgkJiqQSucJxRe1RTcyjQ31nWHNwfKO1/ySF8XCnPe8B9teIkH8sJ+TLWhz7Z45KdBIUBzDUmJx1JED7cMP6IVFj8JvIvGZ9Cjq53prlx1ypUEL1smBjrkERMBhOI6MwH4pQyEy0u2179bwPL8+utOR9ZHl+pX55rq6zrXol5m3zRYRShe3r+BxCmusQlxOiPqIifIydIvI1Jz5+Cn2Cdsm68T5XgOh30602BuSe5HZP8E3wncJCmqZIgT6sI8oNRaL2ndeCQHaCn8KaYMSTWPkQB3+JWQtxFfQl+HA762PUHAiUq8UIlbIq8B2BUvCjCdnskUb2hQPvQ6N/OYZzuGF30Oh3LvaNE2uTxSXPxyDnrNxkRIGUnFWxYK/eL+gf0Patctsopah5U6Ee2lMT9VFq/9DOwsSftFy0HHYuedk+09PLM+IrLdgMJgp1CFn1fc1bdgiWNGH0v1zO9e201y/10orD4qura11dPdH55aXOzs9wig75wUsYZkSBDoVcT99m5ZQUyI1AQW5EchOBjx4RuZjYHVNk4+x5udtjlHpYycHt4bDXyFca9+EZLxxPnix1/XSpJ8D/Ud7ZZY+Ddsq8iBxS0T0Twjs20u/2a73dPOjusFNBxh+9e68FOvwn3Zluml5TJG3okDdsxn/69a1+/Xde6YvXt3rgxdLOsWCB/Naq1X/vedZnHFL/1alXnC316ZMzfevFhT55cq4nl0udcWjcL1sl2jyUkP9zqS/frfWz1w/6+as7cKs1h64LbPHp0zN96/mFvvvJlb794lIvrla8fHXqm6Qckjcn9LvOFo2e1z9P0RFvyW9q30UEtpIIKg7Y6ubmVl999bXevHmrdzc3ur9/qL+9MrLJ8cCAG95QSqGM8GynQkDY+AyAUsP6FExK6Cl43Q/3t2s93Ky1vd1q97DXAad1H81ypYAvUiISFSmitqOhMX2XtFx0+MuCcKEev2pBf3au5cWV+rMLpa7TpGADWzQcXyTsFk1OatnwWceBAXNggDh/YEM8sln2B4aD43j7POApz+DZwbuB9wE9b9cH+T/CWfNyteflEvdW22QOmBpVv6SOiFDEDGkOQyJ2AiluPV7Wbk7YBraaMReAEVk1l+hjeIw7cHuEvV2WAcNNaRRzmlhNO9+8sLGZ0Awn4IPB2fLlMiYbzmJNrLzOM19AtLbmqyAjIpTor9w0arteTdcq5UYRiSKFF4yRl4Y98+1IPQXRwAfG+3uV3R3j6F4a19Kwk5gXKCSYfNeouGpdrthUwqLQ9xm3/8tfuVJLw/7C373Vbz0cajnY5xs6Q2eO+3lMQKZ0JfgxAyLN0DGDWgqy0NMxt5mJvVSMmggnfLyChaOcAK2wQGTa3i+XOmcu++Tzb+l7P/ihvv/Lv6Lv/PAP65Pvf19nn32quDjXGi/dptDQdcKh1TzlK+qnL7V6+akSC+MQLR+KQj/vLsRbmD579TNN+Kn1mKjLKOjWMs96vjxH5mq1YEw0yhx2jth4s37ggw8HiQ+Ar847DjsP+w0Hdjvmhb3KeGCM7LXnAGrN4d8d89T7+7XeeowyT460p22zLi9WevnJtZ5ysO3F43691xs+hn35+kY//eIth5Zb+VoyNhdG36rvWnWgRb+molHLfNb3nZarBXPcisPJMy05oOz7pbp64N0pNa2E74xToCMYGvRtNe6NToPDA/Gx0TR1UukUAdTgLwGNfmMMFwP7FPqr0A6HIh7Qlujw7OmVvvutT/WHv/9d/bFf/r7+xK98X59/cqkuDsxL7/Rw91o3777S+7df6d27Lwm/1N3t11qv32i3vdEO393alrwQN7nV2fJSq8W57Pt77LrD/v6P4A7TQSM/9WA0S4lD3+wNJfmFNWXYrrW5v9PN+3d69eYVdb2mnjfU8077wwNectAUg/bjhkPJW/qGNeXNT/Wjn/+mfvbqJ3r1/mvsf6MbNoq3Dw+632w4yN1zAHSQDzSmcZK4ZwTxUI4090XX1rBhDltgkyvW3peffKLPPv1Mn3/6LX3r0+/oyfVTLZljhZ+PtGvPofkDvvTu5r2+fvsaP3hHnQ9zXbZvEn0Y8nAbsfUB2/vQascGZbsdtd0M2q5HNrWjBubXwgfZgk0C20RInps3HGiNm1Fn0ejz8zN9uurV96GfvHyqz1//XHngA9Nhoz6Nuly2enZ1pudPL/WSQ/9rPry0tMe/cXl/96C372719Zs7vb+1XQYxdWsYCr41AxXFaJfXHK9jbZfVtY061rQ2J4W4mLoYcrhPYIZEv0hr2nHLB1x/EH57d6834A7b79gXjG4XUjGzUoqKIDQssPCYqHg4rk/upwE/8ngT9Mcy4iLNkxKhPXPLr12+0A/v3+iombNAAZJt7hgmV6n+X8kKGmGZGR1yTsqECWKI9lBggndgs+j1ebfbayQu6oVFKSU12CIbKSsAyyRz06QtB0EFvpZ1te+xGWHDviNCHG5O2pHvthX8Au3wOyErBIsSPAE9E/G+8OJ8wRjq1GF/qlBmvTeanNRRYAl90WZ11NGyj+q6xLTZ6OKi12rZqm8a5CbqCLeKdcf1j4yZAx9Y7GsMAhTLyOr7rJ79UKKOgfHh9f0e37zFL+83k5j68I8AiX3PSHrCv4t2tPV/936vP8oHi2fLRl0jZfQPldqeJkvWL2fJv5Ag6BNtPLCHsO8/sN+5udnqgf3hgfEQ2B110D1pyR7aWCF3yR7R+rmNltcyfxqFOW5zCD4UTdrsJmxcFCHhFmqxR0Nf2Yc2mwN7zr3uqM+/XHCD77+9uWeuuNdXb+/1BePh5+xPf/7VO+bv18w773XP3P+0bPWntq/09/ehv8QQe/3ma717+0bv372p89Pt7TteTu908FrN5qBI2KjQz6MGnGLCPt4wRJICu6QK9HMoLvInfCtFqGfdW7HvX62WWix7+r1TsgFh8+229G2rvm3Ja9TSv6bvseWa9m3oJP9JmA1FWBiBAAAQAElEQVT+umVvv2F/tmOfZj0Ka4cUipSVKbcH/9+U9M8naUUY9LvC+Uk5JTWR8ZuWvUQLOdNrSTRHDMk6X3D+Kba+ortAgT7R5gHf2DMPbLH1hnlrr5DU4JsNDtDRlqZp1OSkRH1GJp7p8EQ6UsAfkvUAIloxP+QLcxGQkaQIQuFRDO6Jychj1voUHhUwFwALNwU8GdASmZ+Osl+MZSI5qcYpV0P83/PwgX6xn3r+9Vwwkh7hcZ+6rhE5I7wToWmFBcX1FWRarj8grjmoWPPxzH3jPtlyoLF1/zjkvWIL9sD6JtrTYKcT3LqR/Z95DrRPyE9ZatvAV9qKrmnoo0xfhYJWWoegjQlfRJRyCiUD2SklNdi6aRv1fa/VYsUYW7KWnbAg3WuJH/bwtJaNkDqX0Xc96NqMjGBMZy2YM5bMGX6POuNj5Rnvb32bqE9HXQpTJoY+9kFoviKOMbIwJ2N2kvcHW9YJ22LAsSbaUIvBa59NDpEaQVmjZlo+nNh7wjaTQ0ClvqkMXsrI/U5dAi428aiA4LCQNmTeSARAwHFoAVRlhOS4Pr5CEQDbhqFU0ycOy51xoqjm1/YkyklyNRn/7xgnLf1je1cQb3JWCvPRq+hvfW0z+4tIIwwBIV/Oc10nekJwg06WkXOqrFjMrLBQmHbbULMs0lBr5vFhXsuz3AoqdtqorBQ5irAYmWdkkhgZEx4bTk/Iohi9o8pT+SEcuwkaQuBBO6UUtBX/CafmNoULwO/6ar1EMIeCH9jhl5JEqnialSvyGoL7Q4NeDB7cWBAaEUlVBo+gXw15fkR3nFFiL8T2VCgnGgVUo1RNRI9XoXyFQnM4Z1tl6+qaHE7ob1Q7M1cU6nHceSUq1weZj7E5EgSB/CAUrGYPp7GRCMUF2VkgSIUijsAw6QhI1U4kFZVLNVS9QoG8hI/kppHDIB4Udjzjhzkl5pKkhNG5FZSrQHBKSTmHYFPmbCizN0/TVhrulIZ75WmtRjvlipGyBUizLqGIpAjq5f0u5U4p90rNmXJ3oaa/Um7PKg2iSmroqqSJ0oUySr2UOkVqqwwe9BWey7w5sCbvd2vteSeZeOeQQhGui1Ch0+V+ENajIAFl6cDaP7XfIBHWPAoExbjNXQEJBp6UccSyjIn5uq4XvCMgUcWFYPu9d4FkSBEwYdyUsgpz4J73oN36VgfeLybaI67IDWbo1SzPtLx8qounL3V29VyLs2v1/bnaljzKZ3gT8lJKyrQ5pZDjKdz+JCrTxxc1kwzIQejbYZCWeEr1GZJD2wP9+ILOWQVnDMezPzYBCvxboIAJG1Sw95/gL4SC5tYWdJyaTgP67KH7l2wOrIsTZ5AiPVH+gNEO1Dd7jK1rxKkrUAV9aKNOEGlJ4QrEw31iSJpZgjApqPuEgg8VZWnCp8bgyIW1iD3ihvO4NfvDh/d3cnjgLCAk9pSNOvaldX/WN0qZss4g74LzhkvOep2X6ScJXSU0QZf6dNowTaJLHBnVMnJWfadLDgGuz1a6Pj/XFeGizUoUbOBc9a2uLlYs2q1yUI7NyHaS/jqHxv/NuNFnq05X11e6vr7WBS+tZyjTsJBPGHHHBoMS6nhhWC672oiMkEBB3wUlH28Spgc1OyxTYXM76oCM3WavCowx0FkjndrkonM25z4w9mHx9bOlrp4sdX7FZoIXkbRI2mOjWwbgDY7yDmd+t2VSwLl/yOb5Rzjy3z270MSGpO0alQhteQl8e7fVT76+mQ+MX92yodyiUdEv9kn/8lXRj5pev9MvdXbe68Xloh4Yf5tD35dPz3TNgfE5L8hd3yk3jexIt7ycfvV+w0HxHYcEgM2+N80L8j97cqFvPbvUd15e6dsceLy4Xuli2apvkzA9/jgpE/FG5xl1XfKys3J+l9TkLA8uYciQKv+Bjczd7Z2+/uqVXr/mRcEHxhxE7HZbxshYHZhmKgL5KSE7gyT/VPfw6sgA8ESCSEUmhw1ZQYc9L5APPoziBWaLjQ53e43bg0ZeAibKFRUl5Fp2uLBCEaGcAz8LdchZ4sBny4UWix6f6NRh+8VqpeXVlTp8L7Wd6HY2xUUDi/lAf4jLbe3YBAbxgUF6QJeBN4KJ+EAB843wTpSZ6iI3yekDB8N+GfFvUt5xYHzvlxW+yuzQuaBvS/tWfYtuWYk2RlLVOYhEhEL6AKchcD/SVK/C84jjoK8MyKsh5eYQtuNdZfjhtIuii21uTMjgFiTnqj4gzOxlnmSKCHlMqnwuR6zeNQ5/LQ+LO72WrTQIp7ByS253gy829lnsn5lAIrEQkD8w1gfeuGxn28uyxNfY4gPj/Z3EoZg4/DFN+ABFZPGum5pq3GmPZYcttvgT153+tT9ypX/rp1v9b3/7gQ84NMLMLvyIkOAtItTxKscQ4TP1kaCIqKgckF2XKy/oVEgUQk/skxcBL4yki/38GxiVsENfD4yv9PJb39L3fvCH9Yu//Mv6NgfGL7//i7r4/FMOjM/EEbm2bJoHXkJ0vlT75ImWHBgvX75UPr/UoE5MW7yYSr9+8Ym+/9WPdHn3FpUmTehQgQ5N12p1fq7zywsOUBaMi0beyIwcSG75uOVD4zUHfBuwY97aM4cNwxbf3rFQM/5YtHa80K2ZF+/WG727A4zRtedIxkXbZA6Ml3r5wgfG58o565659M3Ng758daOffvlWtxycFYWWy17LRYcOHQu6x0TLuG0eYR/p+14r7HN2doa+K/hX6he0v+vVdJ0iNyqRGb/SOCbmBuI+JAb1sHjfaRzaimlsJeyUUq+IBj8O1ugJ+0wqx34RbSj0n0iLMLDZsu/0/MmVvvPtT/WDjw6Mv8Uc2qUDB8Zv9XD7mgPjr3U6LH739gvd3nzNgckbbXfv64Hxjg3agXUk55Z15JJ2XSih/8EHq9jfL4aOj+zIC5vLSELPSVkHpQn71wPjjbY+7L15x3z7ivpe6+72jTYP7+j/B40cYE9p0I6PKmsOqt/dvdKXr3+q3/7it/Szr3/KIdArDotvdIuMu4e13Id+cd/X+Y2amc80SvIQASpSSkld06jHdzynuk97+uX68kKffvKCw+LPwLf0+WffqQfGC/IsYKy+smU9u9P72/ccxL7SG/S+X69lO0yuhDYm/FrMXSOVeQ7eM4fumDO3HOpsOQjergftOdzxi1bhsFisw+4+UdYHFpv7gwZ4VljqM/YSn511etqifDdqx3r98jd/Q7G7V0/ZC9aypxwYv3h2pZefPEXfC3mu93p1y4fOt+/u9YoPGzesOWs2HZhFBlM/PkSrEIt1sEmoYc1s+0YtYddmtSmhUojhrokXq+n4G+2HQ9GGdeuGNexd/cByz7h5wPZbDhcPGllTCn4WIQV2iEiKChMkEUz45UjfDCjj9W8cRo2sP8JmVKuAx/Fim9JnLhTIuGec3LRL/am3P1fjOnS8Kj8l8PGCbMuf/V1yVkKPnEOZ0PHkCpyBbK8XA/X7AMOo+lc9zJ9k/8jMAwnfTilrKqE9/Dv6kOLYK2tR7ZbVuO9DjN+JuWtgDR5lXVxdgp55NOiRvNNFf7O77CUHxiv6suuyUlLFibejPxbQF+xZeuKuo/cBDr5wftFpSbme/moiKbkidJ8Y73vW6DV7pw2+d2BNF3m5Seq6hjmqUUqhA33g/AcOjO84MH7gwJjzRw3eVIPtfqJPR9rhngitQ/pr8P6LzxY6Q4ecxFXkICOvy0mZkKqshdzHB/xlS5k1m/M7PpQ/3O20x3/cPwnGrsla9o1WC7ACPjReZHXsFxva1bLvadtWJRK6SDfrSRv0GsZJrtj92iHDdhnx0w3z8z11Pfi36zmcvsFH37xf69W7O8bsHfPHHXvJW/2MuftnX7zW2zfv9enmvX6Fl97/IM70n99v9dXrr/X2NfPRm9d6/+4tB8Zv5/9Ih3nmwF6YCUwK1X7eWxd8d5rsDZJoU8IguIqS+xpAUqFPJvgSSvfM9WeM7eVqqeViQVt7ZfyrCKEg58z81GhBX3W0vcUGzjvgc2vat+HAeMsaZWzosC19vEePA+2f1aCWnNRUu2S9bhr9DeJ/HF2oXpFCCSVdj+ttUlZO+IQaFfwbNcW0pT19549MDGnhrvRnwRdG+YDVdfvPGT2wbu4Zx4w+WU7TNjJa+i5RZ0RSGNQRBnGJdvoGjiqIGAq5/lKQBsQV0ESek5NtSL9PBg312LVehTis3HEEgQsgqFBmJJwYAxPMk+OEnn9HGjYYTIgH9mkHh4ztAfmjgdwR3lpvDQv6TeIJHALoe8puOCxeb7facHC8oW829NGGvtmwkdka8NhOlpWVZlvRBw2gediVsYZvDaypJSblRvPc4rHfN+psV/wiY79E7Z5jxfzosg39mkGi+QlCTkF/JnVNq77v5D3Hqh4as+fol1rhc6uu1xI/7NsOvkZtk9VTaYfPtdTZMle0CVqbtegzZbLOOCg+Z3w67NukRF1CF8P62C4YSL5Cxx94CoRiu2Nr23jHR/o966nbanu4XERItC2qPRKlVa9TWfNM2Loc4XITMgucRmU+PiCjlUugGQnzFsJHUCYiS7TPdRKhZMBMMDk0iD/eoYiQUihyUrKOjot0UKwY1EdY209dAf0DQo4nyjRM+i027Y/o3K/YPkNP9KEZmdnktp2AOAW6uLxDV+M8h04nhKdIanJWTuhHWlxoZMVQiRhC3P7/H2N/FnPbtu33Qf/W+yjmnF+5ql2cfap77vG51/YluY4ucQorNkIgiJSIiCgQRYEHHvISIR4Q8IDywgNIASQeEt54QJH8YiMhCIgokECI4xS2govYvs61z7nnnr332XsVXzXrMUbn9+9jft9ae9/jJGON/+hV66213nrr5Vx77VqPiq4HyfySxmCVbsLn39NRj/FTbPNTPlGRBQrzwQQIKXM9AnggEq6Ig4Y4ma7jNNmyahFhUwKHoRDP3GgJejNhJqj5kJ7CgF6c2yTBMFDCy+gTaEDl4xBhUaG5rnQKQwwtiXmyMF/KEx3zQpz2iAwneGMMXtgQ1/wEwbdB1uNbkFWsNyjMGwWedb5BR5fNjAosHzHXdJlFORVhAZLbw3YZfeMJ5MrPTBtEZwQU6YQ45SbCD+F8snjnWEQo5axsnyO0L1fkNOeRnzI0kEeEeOXHPpZT4F8hXEwNSuY4sn3dKIY7xXivqBfGW2X2+MEpzvOUEdLcdzCLSIrUgE4pL5TblZruXA0Xxqk7U2p7yliHUqY7qB0AenHOiNRK4bpZUqjgByPz5cBccuQcPRx2mphjIiilXghZ0GF4QSz3EV1F8tQPGHSij4xahg861OMDn8foHFLBkcoEHq5Lf0/TAO9JxfmUs4Ty5X2qP9ebv84PJfRLmbaxwR44S+05ow6cTwvnJ1qmSBlbdOoW51qcP9c5F8ary5dcGF+Rt1LT9MrUT2FeMyIlRWQ5FHGFFfg2NGfLD2XfogmFRB6vPBaD9VDYlxtWLo33qnF0xNAqtL1UG4wkFWiyLQAAEABJREFUDexAfxTO6M7H0CroU1LHMSyxb560Y10cjgdN3jNAO1Gf4Yi3hEaEFiG/Qt98KNMTHougrjYvwvinTOqbzu1PxB2ig0DBMwv72jKGRvZSe/aIW5/3bx60YX+4eXfHVcxB1FLbtWp7279T23XKDbatJdIlZ67zizP1nPcz42Xu76gqVHXQBI1k+JNKGWWDJBTqmfC9AC/6Vp2FwKBrW/VNq5awYwHu2kYd8Zbyps1KCP95Wujfzs/0p45v1ESo61udn5/p+fNrXXF4XS37Wme16HVxttTV+VKrvlND3ZSE6iGqWR90KZomgaKBDvYBbDiOXBYP2rPj23Mp4r91NLiDNCqHMELS0ov/qleHzqHQyAQ6UN8boIPrs4Ea6PyB9k7gN7hY+TGbor9ydq6f972E9IQSvDjMpKPr4AjmMTJwfTA656DzX7sI/cOrUf/x1OgrOq7D0Vtkdl1m09LIFy0pZzbgRWs2v/ebvd55s0+4J40YZep02G6JPZctdXqjpW5b7bLs6VzyG/jmlJSgzzS0IeyaRgvo+zarJS+nqGGbSTdZOSX5sfP6bwvssNeWdj5w2PDf1LKTjywCRaYLRSQFkELWrfij+bEtZoTMNiErUpLI9MXxQEcd4L9f7+rBafSgE2wm1faXk8cFPIPVg2quCq8gPKHyzMpNq7ZfaLE6BxdanAHibbdQyhyyzBd+E+CVeRcWNSKCE+32VxrI2zGAKujDHTjgC0f60DYZKR/R23xgKeuU+NiOCXumINcgeHq/nX4qoK2MJOtCEz/I/VYUmjkH6xLnfSJ3fC7z9zEFnZMVzntEzXiq69STak8R534T5mYOrlht52JHHJ4QAQNQFJi00DBeaAoL2YTNRFicPtFTyms6Opsyl1dUIc6jjLi/ot5TNWQs8KF/4UcX+h98/1z/q791q3/n9Y7iSinEnzDrI54gk2o1xkck5WfOc+xbQN7cZn8nxBvmT4hOj/W/VUsyw0iKlOsPXh9zUfyDH/9Yn37v+3r56Se6evFCS+aztOzFRCP/m5bM2RLtSalRiw/nrldeLsRg1hBZe+agNQdjX8b+ksP+v3X1PX33q99Xwy/JBbtN+CUKKjN+O/y/XyzVcQjq4NN2rTxPdE3AW5o3NpOCeS80iVUOuE1TnSs3LGC3XPresXisiW+ZL0sk9ei7PFuqYe4YGft7xoQP5vUguN1rW7FjAdxzgXrQkUOhx4d1MsQzoOfgOZQxPgJMXO3Utq169F4uz7RcnKnrlkq5Aw1IyjkpVfuEIgJOhvsCeHUqmR5JNkGd8+1rll0Q8G2YKCLU2FbY5mzV6/pypY+eX+iaH9CWbVHWQWWiDVz01kveMqjUXfSoifjEhki2nzeJXHAWLnyP+3t+67hVGdggQpu5wAzsO9I/xkRYotAOKbeh3AU8JzYNRy5+Dk8YWF9SlhZcfOWWrtGg47jDB7bacrm/Pmx1x+X/u/Wd7tYPevDmioP1gU3MwMbF64xlCVkRUe2VCI0cSbZjTkkNyDmr5gX50IRENXQk3rad+sVKC3zJfdOxcXXdiXnvyAZns93o7h4dwJYfH4bhqAndC2221uIp2H9i3E+ERUUTOk2EI+mR/AroXF7zbCPK6VUp8abA35K6NrMuZta1RouWNHZP2P/19VK7Juv88y/UplHnrN9XFwv2BuBswcX9Qmf075Kx1GY23cg9eD3Gf4tCkRolYDt4nWyR08K/oX+anKqNamg7kU7UKej41KYiRZhPOvkoccYZpwa5r/2fHA/4/JHxe2T9GLGd20o1GVRWfcJf58wo6Flt6KSLgKPOdn2jYD+nf7681B79fu3B/xM8U0H87Zds05ZZKqzJgMZiUb+q8RhKgU1COSXVtmPfrm3og0YtYcv4b7BlJj8RV9ATjEGaJ0XI+Q10TZvVQNOwP8vYzkjwjAj5GdHffbFnfpmwS6KvYaMj88PGcwmXS3vmkCM3dQNzxQS9aESGrsPGPf3Uwd+odSk/HkbmnVG1DgrZRgl5rhPh8SZBJvvaI8+CTSiS9evQ2bDOiXVcKaAvsq4DFV1ntO9gPtex3L+Nvn+VHz/+m9cL9ejVUK8lbN1u4LDNCVvmao/Wetu/Ej4TQkQAKdCjQZ7LDYppLtphG/e3AYkJoQ/oqYEetgsktcgfTFTrDbR/y0XdA/P4PZe+D+wd16whay7NN4T+oc+43xxkmgdsfmSP9yfLg7Tf6c/vO/2CPdnAnJP44YxMlWnLvnaL7IMaxpvnOLEPHpE14uOTFdGEzQBxpw3bb8JuM8Q6U9iHj1r7B3cuy/f0teeUkUvEkfEysS8fCD1mBuoVjJ2qz7XYsKmICPploq9HDfYP09FHE3Hvuz2GmiZrybrVdYxz6F02mQYj/acYuNBXf4Syvm/UE3bQt8D1Gvos0R8J/1ZBFm08sCc8cLHi9jg/Jc8IocKfifZajwHdJ3R3f1kHjCZRbgSxBM8IYrwk5xL0MS2qOavCvmue5h0RyglZBvGIU2UJW5eKkfZbL/MhWzPjGps/luFMhydMCJw8n50wOqQdziumpaYlRYQiTlCQC3t40Mu1D0ZsTlKChk+tiWtWvQZs4TF9xD8O9O+h9vVQz1aIUsG2rpeoa5vmlNUwn3VNYjw1qv1BukmMlxSKHMoBiDfQNIylts3qW/dhW/vRdTLlib6LoI4AIVnUhU9OyCAkI8HXdA4toyEvJ5clJeJUo7bbKzzbrZIy+S1jvMNXFl3Wom+Qm7XgbNc2ifI019X8uE/mmqSJlJOd3V8ja+ZgYKcRg4yE7vuC1JTc51kpZ2WQUCZg8fgGNDohglSQAuIpRqEXjdojwtYzKDrFXe48h9TgraSuQ5zXpB/AzI25znvaub79hiaQPVHHtYHJDXJ+1YsodCnVVyYSBVS/tG/CxnmP6WoX8qmAAnCDlu/JAo6RTV5BAyTzPeXNwfy1Lh8As8mQov7R40NmhPsxKcJl5g0oN2/HEFVl1JAPrxSSYbd2qCTV0PnicQhgWbPJeQodn2ECYgS18DGsWU4QsbAnkK6vNXtEzaif9znEeK10DZ7qlyrG+bats2tFi3oCkQ+UJqWIqJBCfgqfChi4Hw3zfAwf4xQ7+gGoRWbAJ+BRX9I1/PYH0m9nfTP9nuCbMacMIUV03xwnRpPxGOTZtWY4PZOQbRLqBKjR+okgne0fWSnIMqFBq3zPE1wSi3PByPo5sX93XGXP/vqoxN7Vq0aiWsB1RiJmBLl+3+snSiqQ6bOYlJHCfjZaKRkdYQOyAmUi0F0G7XBoVqCmTjrKPKEzbeITQYKywlw0GXUemrCNYERlAoT6e8Kc5759D9NbCmXw+iY91cjm+/RapOrnKUveAxz2G+3Wt9oad+9q/MgZY6xnDCYFyAMropgKE05B12BOTZLcFiMiZN4Rocc/+lUP5XN2CELVh6iccFjLa0TzU1xCPwoQp51RMZHmlxb0EGk9hUV+KhsMMqHvkT3CyL6xEAZnSbfB9FgPz5AmiCdEFiTVecQMvgEK/55pl32IIlV9HFKJgO/TW5N8KgnOP3FbXdjrTKCwrs9/gWVivR40+OwEvEZN0D4yubq+1PWzC61WS/Zm7gWXFNEMRz4AevGmcnKwDEXft/KFZ+db6JSVclbbNHL+om3Ugkw6E3agh65tWiVo/3o60yGSfrJ7pyYFF8ZLvXrxTM+eXeriYsWvuq3OOQheXZ5xiUx61atl0U5JJ+VCWEdeZEYaO/iwAfb7UXsuWo9s+I4cUA5g78MIDmj6hk1Hz4ZxsWyr7gmGAxcie29o2Vxv2Wzv+aV8gH6iw1s2yf8Ym+seuf/2xVJv2bBIU5UtnMIDqG4EoC/YJnNQ7thgPF80+meeN7pkY/EfTL34DarqjdmUaG9OSRletpH7w5fFN2z239xu9dXbtd4SHth4dU2qf3P46qzXM+RfEC77Th22aEA+we2ISEop1w1H09j+WW2b1OakbJkIzyFl9OvZ/JhHzsnNqH5Gc1VQZs/hY7PhkuDhQTtsMZIn6sJcgd6OF0kjnseLFUhEyPmJcEZSpFDKWSig6BtNpA/Yesvh5MBm0v3m+ubvuGF7BhxnCJbwRZjz3demJxPeWb4c7n3xdH6p1cWFzi4vtVitlNtGEhyoNzKYBxpmGaJyhNTkwH5JqCMPiB26bA0ONFtgHSc25ZbnOuJxvYhQov2JikZEiFc2oPVTEDUI/CLOAcWFFhFFH76nlwTvKSHNjKA9MaDM9V2z8ib9xMQF+vbzRPBUUOvWlMv0JEKI4CVD9TE741EFZ1qma5nHLBfVIHK+yx9RsG21FRP5iP9PjEVh81puIcB8IxxxLqGDJyVIIKiI0K9lEJKlRPgCP/1X/8RzNdj8f/hX3ulvPQyMPpdSCKuIUAQQcBiuFbWwfvnwiqKax+cbr9tTuVkuehcwnVDzT9QRcPkWIkL2h4yPXz1/ru/98Nf04z/6x/SdH/5A169eaXF+odR18oIwYsSCapFV67Qpq02NMnWV+YEjZa4Li3YctB62O729uddXr2/0BT8efdms9Ju/+E/FaRnTThUJ+rbr1HFZ3PZLNd1CHZfGC+aGFZdpyz5xsEpqGesNMj0vJXQI4D490l++ML6538k/Um3s9/SdL4bOzlbMxysJGWvmxTvmpTXz4pYfzfb84OML4gE996Q3m239z3MH5qpIiSqJOXnSgYvGPThAd2DBrONPoZRade1C9cJ4eY7OC2zQKp9s0TBfNczRGb0z4zTlScGlrCroEWwuhSbmJI/d6nP0l9tUah8SI5QhKUPvOXbJj3znq4WumENfcPnoy+Jy3Gj3wCZlt+aS9sC2b5L7qOmSrEduaA9+l3OSeXRdoyhHfnC+02HzVtPhXmnaKlFT9N4k/7GOhpRoQwuvlja5ZIstHphP19hwQ9x+0S87XV+faXXWKnOBPZSD9uNeG18Wo9cNv76/4aL2lovjPQu4aLto0xwig3i2fujaEjZGyprDREi8yWrJzwBy4QLVPNVE7FJSatQ0nXLuFIkNakS175FNzp4LpQcuq29ubnR7d8t6sBNGgDaUsA2k8CqVfsB/plNfKBATBVHAIRe/iJLbPJE7IZwuJFZkHrZ3XZNZl3vWzh4faLJqWYHnyPr6y2crNeu1zrjAni+Me12e9Vwed7pYdbo8X9G/51pycZTRbcLHxZNoU2paNW2jpq6LjTrmlYXldOTRP+GxmZIS9XLOUkizjta2SGgaEdWeXd/IOtb6i6zIqmuh/dyXJUf61nuKkbmR1lP3wxfGEYqImjl/Z6pZCvFqmyL7eMFII7Autt/vnT3Xi8NGl/xo4LqPMLO5vjUlxkvHOJuMmpBpE3KNSKFEm93WFrt0fae+b7kIabENaFs92itju4TdXKHAhRGpQqMjN8p0UkOZaVvzaTPjO6vJCXIEQG+b7Ly+goG2RA4V/uzYZ9zereX/od6Gy8wde7Uj+zbPJW47KqrFrzv6Z/ytmVwAABAASURBVEbG9UKmWa8P/HB1lNftA+PC9Dkl5GYlZAdx0VbbzX+buPom/WGbNMh3361WrRb0ZYcvZMaqkjRCM6PM9qcvyBZVXFX/H1/KQvNHGa/daWw36Gg9myar6RrslyvfJf61hP8CH1k4v/p0yO1KWWpcj7YFthjx1eo/7I8GNvLWm2yFpATCsULkBNTS7BtjvXjf8oPf/OPfjvn8oLX/ZjNz+ob9sP8m9Qbb21Y7wmtN+hefF/3/1qP+z2/2+jusM/eM8Ym5Z7EoattRKQ5gr64ZtVxIi05KKHSkj+zbEzZAm+pbjo/M/zMmlqmJfVUBXgdGbblkr5fVrCFr1oste8sde+ojc4vXkSP7c89t7qcJKZEb2d8efSoi6Jei6hfMMUIPv95rjBx2RHnfd/Xc0KNoRFTaAZsO6Dngc3+p7fSnOKJ9Qn/09HdL33XYv8NXGvcbnZKoFxJ1J/lvxx7Qa6JuSklNCiUDGvHY9pb/BOQ4XgiLOweaCLjxWtfCx2XmN7G3LPA1meG+HmmX44EM65NyUqJ+UM8s3MYCT9cfvc+i/kQZWacXCeTxrWnTGk6Yr2W4rmVP6GhYT5eZRghJKSmnUM4Ok6yL/JiReZ/qmVeI8ghFOFTVZIJmoD+OjMcDfnwg9NgfyOetNFLwJiVkGU3O7FM6Lem/Rdvgb41yyrU8oI0I0qGGAdg2WT3jaGXartWCOapvW8qyImJWQjzWlyAUSs4HjgcTaEgiqUhSMuCbUsyZkty2EWXn/iiiRDknNYxT+03fZnQwUg2bJlUZEfRUaG4jRp1tS28QH7HbyDlyIpzo55rGN70+FfJcKQI+KSs3jZL9PyXBUrAEfEkEsdNLEPJDNkKRw5i27oiTZZNJsfMdIyyEFPI6okIbTT8RUirnF7hSSYJpKPThY54zJmwEqDexLte8KKrkrkJdffiYMekqjzq264ANKvCVOV3ktOMT9jCtQZPQC+3ggQS4SBFRIR6yVemIOLQutiVJSucXagXRiFAEEAgy/Dokz92f8YNMPycSES6wxBnz12ZDF+oVeKjSkIA0wh/HCRMhCPY7IhnYJkg7bhSKcUM9xuUHOpkGeP8p81PIQbi8VvLHifeofE7Jb5bOKX8NYRDbxjiRfxBUCsmCaLs+BAqgvkRhgERDyHISuJ4hHkK/yLEsMqQTYZU5ycY7gbjMTTLvENnALyzkNtWQDIeqH1FjpnNyxmNfzKHpLN5hBR9GpJ4eKrncfjIx/0744IyiqabLrDoKRATygqozIjE2IyvnXPMKfm8/tUYZe1nO5L90wnliPG7hxx552tG+Y0Vi3THNiZuSuTiBjpXXeITViPxqKEofX4iwealAdrRS6hSpVUpZKb9HoGPUam7H3NjiBtc8KSIUSqr1gpWcsgkbjOzxi+cm2mR6stElJKiJ8JqXA0L0nSCYGMdIITXn6fH5VvIxu7LiY65PefAZ2MMeOOPsHm61uXur9c3X4I38T1QMxz37hyM4aISuAtvavmU6yuMqp6TA/iQU/Jl5xxw8pUmSFYAY71OkUjjlsqipD4qDOK+DCoiQhgWLuAQFhb6doDAKoSFBJqGTUyMXxAfOegPnYBFvsHEA1xgVmiAuQEF/hL71mIOzHkPiT9GQ6xmCj1/9F3wKcsymuJLjwQc4PdKvA3ueA3vJI2d7/1O+R/aLI3u7Yv7QPXt+revrK52tlmpZq4J+hINLRfEc8p3zAjsxoU8gp8SC3bCZ7NW1jTKLecpZDfGu69SxqDdtS36qjNuuVQcayu20RaH/KD/Tb+9+qR8Oa11wSfHihf/T0itdcPBbsfG7OOOAT/zqggM1B8n2tDgjmtrCi3lR2PoMLMBHNine0B45dBzZ2B65OD5gAF9yuNFQo1+gR9ai77RYoB/MRi6ad1yM7NjQbsHOBoPHp2x4/iE23b/btfp3Vj2dBAc6vAAZKmRM8sAboC3YBV/Rn7hs9M++yPoa3r/X9GyIQjlJuIVs1ARRyhnbGI04H2iDru8etnpzt9XXNxu9JTyggw9K51wqXJ11XBgv6gF52TdqsHcLmhwyUs6KlCoa4i5rH8Mmq6UsBXqEarxzHhvnjLOKBzPSllI3A0cOvN7Y3989yLYYmFClBBWo9Ak6acLBPIFgBcqk8B9kpBSqiKQaIivY6BXyBy6PthwaDnZEJqwJD8ZsmjDCxAbCtvVkABsZSJSwc0HBCcJZVsA3q+GCrF+da3luXGp1eaV+daam7eRngnhE98FyqCt4BAUNjNsmaotGynb4yg77+29YGj64DfhTgYHliicplKnX0IYUpIhHmJtOD8LQ85R4Cpz7mHAcFdycGaavGY8UpxBCZxNY5UpbTGs402QmcPiHYIIToHE9p57IUDloi9+nvA8jUcVZUsX8Ie8bTKQICEU+BBMHmBHU/iEsjI2CbIpPL7S8pwTBY4LwkS/0tY7TgBL9Vz9a6V/6Y1f685/v9K/83nquR9mTUciRCSvqRxExQyERlx9HFXpKhjMNM5tD20nyVG44f0KMQ1GPCrUyod4j8IOUslLOun72XN/9tR/qx3/sN/XpD76vqxe+MD5X5qJyoMqInfw3EYX/5JSYD5LaaJS5LI6WH1MYIwdssGUeud/sdMNFytdvb7mke9DfjQVbDukHX/++iv0SugSPFj/v+oU6Lotbwh5ZntNWXFQsGNt9PRSHmiTEFoWKZFD/CJ8N89wNc849lzWef46MwZwbLi+X8qWxIskXxve+MN7u61zgcev5YWCOOHDhs+Vye8OcObCoWKeUPTf4ouCoPXOv598jbRoZZypJOTVq256590y+NG7RPaVWifyMDRqUzQZ8MC0qoHOiT54ujBMtCDE0NdKGJ7+jTYWSJx+ipQESduqahvm+19lqoeuLhZ5fLbTooD6uteXCeL97UP1bu2yclKXM4bBps3IO9Apl9GqxZ9dTqIOO+zs2NW9PF8Y7pXphPOI9+Ix1CAljK1G/NS/6wSU7bLbGZhvs4svjEbqede3Zs3MtV9igKRq5tNlzYbw+7nTPr+83XBi/fbjTHZcsey5NFcEb8uNvwp+anNUaTZbjTU5q0imeiFPWUJZTUvAHFYVzz5AUkZVzh76tItzG0Mh8OSBvd9hrvVnjjzfglh9j2QhHUUIurxL6iMf07uOJjmFK1yPq3zSGvqaTyC/YqWikvyaV+kchNW3CJxp8otUCO7f1ck3yWlBMiy7H/Va/vF7p08+/1PW0r2vhBRd359jwfNnzI8dSFxfYknjGBoW5SDyRsnJulfHtpm3UuS9Zjxb9HLe9Mn2VqWOklJAbQjnMVPC14mhtc4Oefd+qd13rCa+EyTwHDmy+j6xvB/YhB+ITNrTueLC1EEwr4Cw/s+kKG0+nAO3kRSaii1E0Ys8Ji8HqSY+/c/ZMv/P2C115I0q1D1+qUdE51pmUGTp5gmU+IYUyY63FJn1Hm4x+Dlvy2qZVAzLjx1DKaJI0ujMjKeWsDF1j4F9Nm9We0JBO8JeiXgY8XlaONCSyx3DRjj2A5zn/1xRrfqzfc7lp243eB9BuV29Zpzt4Gi08Q9KR/dpmc+TCeNCOy8g9+yTvQywv055MXyZgNe1nR+aeAbmWXVibGsrc9yv8Zslc2fVJDXJQlbYVmXZC/gjEkzBYTqHqi3jC/5Mf2X4bv/t19mQt/mBYpnm0yG/Rt8cvlviH92qeixfQ9ZSZDlayrk0WcpMUqnPZAb8ZmEdH9J1G952UkJ0gCPGQxRcNovqIdTTdgfnVc7l/2LvjB8Y1tvEF8YZLY+9nfGG8xUZ79ji/c571Dy5D/5vP9/p33+30zv8M2eu3ul/f418HxqDow1E5HZSY69p21HIR6pnD3P7hpKNlO13Qpti2novR27qPrCMjfTgSHg+TrMf9+qgHLts37P28/9vvtjoytxw5UB3R32040uaJtopx6gtj+1zTNIpIsrwB2zhkOpHtUeifETlBqu9bnfNjoMNIUX1uQB9jwmgD9v83ri/198Wki75RT1+0nmPohDYlNTmJavIz0p49vuhLbNwFW2SlDKCjOyApsr9N0Nm/TG84bZQ65ooirBl9ZRuR5zojbRzR2/FiTnwm0iOCXC8CPdApu25AcHohg0s8+eeIbNMLOpPAHp8oQNAROtOgolOWV+VQb7Q84DyTGAk+KYWS7UAYIJEnzfqbttZDfwSQHYqUQNS4eGaaEduPOjJf235H+sD13AcFXgIRIddNOasFXdNo1Xfq266mc0rKAe+QPDlGDlwi4ZdZi67lcrmtYd82aqnb2F8i5Md2sH72kURGIj9ZJiBZv2TJvhsplEECSqqP6xf6YsSfHc40Cb2Susbys5ZdRn5DmnzmDdOYp3gKDAyiVkMT9p5O/EbihvPMf8A2E/SmjQgltzPRduQEYYg/IX9nQBPERKgg36H80MPwKchRRcEJyHPRCeRUfVTpKDuFlj/hCyRPlA4qcyKEfKGe+UE00YYJ+om1tRAvmnvW/QSp1dL8EXXqa5EVI/UG/MdjYGJuGA2nT6HnskK6QFeBPF6YoD0Ra1NBux2Spao/kfIE5D69piJh+hNm3ch3mgSBgv5Pgd2xeSJOjW+9BdsZqELsqTDMhxSBqBdZCkLYSvhTPEJShKRHyHz4OE0gCiNI8Mogb06SoOmVmvbVkDK/9SxRdZn1cp4x2wHKWo8cQueJvqqdQJYq8xNvyp0lkta5wuVkOougFkWEeFU/AX+dgF68sDYjw/lzCIkTtazSPGbU8NufD+pQVOnJ4iX17ZdcXhjP/HFB08/mcIGEipqf8hS3HexXE7aY8DH7m33RcNpllQc1omLmIBqeclbKiSjzIcIKZwVipE1TNHHpezxsNQw7FSD28PVvGmtQcHoLxkmdc0KCnQgYMijucVQGFXSS+UpVhQJRiUQcp1KjEq38zxsoeol4pEZBuUBEKCLID7OAQSEEMnR6QvbtlBJhkp/Re1T2q5PnOuTbPlR20YwyB3MevKxfxaRHfRHxSPSfH6Ij70wHn4k1wv+G8W59p+39fGG8uX3N2epBw35f/wbyyJlpRMfBF8j+ZzdAQW9aSztC6YmheJxL4NfRExw460OE4sOkahJeNfcxnDNFUkkBNAPdw/3JXBvVACdDmRC6iJBtNmDXA3v0kXYKnXP1mYmaBa8QYWiC1H0t16mgauXp8FdjlkbFJ3riJnXBr4LLjBOZFCrEC2GNP4asRwN7sSP78gPn1MNuzx7twNQx6vG5fnYlY8WFccPaC5tTbT2F+uBJfZNYLLMaFkqloKioUhLPOaltW/WLXm3XqWXhy8EBgw7fbre68/8g5n7NxnGjNRvHz7mw+HP5Y/2Juz9QuX2jzf07BtuBDSqXo8+eyUrllKtzNinYVGSdLTIbi6Q2h5zXpKQmZ9LAceBe8Eb1wCZ5YEPJWODyYtQDm+m3b7Z68/VaX391X3HzFn04ABzYTAdN6btG54tOf4qDxD/CYP4PrlYKJK1/AAAQAElEQVT62flSXd+qc5sIWzY3Cwx2xkX25eW5nkPz6nqp5xed/omXnf4b11n/3iH0RerkegvssVwu1LDZYT3U/XbQ69ut/D+y++kX7/TV2/v6t/Qs/xz+H3Eo/uzluT55ttLLy6WuL3qdLzstOYDQ1dpx4fDO/+bo7YYN/0Y3xL3hztgqY/MJbzicNvZlKmy+QkvadX3W68XVUperXua1oL96Nj9L9OrbpIxNk3BkDDayOT+wmXe/rdcP9NeDdvud6mURdikMFvd70C8pkhJyU85KuVFCj4gk4dAFKBGnPNjg8SuDYrXQRN7AYW9A94KDBoOJ6mrIT9C6Heaj8KSZcNpgsxw1hDGss5rcqINnv1hw4XKu1fmV2sW5Su61L1lrDpY3HJ7e0u8PyNq6TWCHP+64JD7wq4+veZiPNfk/N+dXYQ/gI207MHj20Dr0wJ8vAgb86KiBwT9Bw4wvmorvhTrGA2orw2P+z1RwJvEQML+o8CEqhfSIQqTaRx88pgNSqZmVPEIJ2gDimSgvlM8UZHzjpcTlABLYQEXc8ms9ko8h2ZVkrk49InMeRLWEkP6NHEoNfUwHpZwVKc3twbcmfOFxwXGVMH2ETqqeAviYsfwQN6GjIJpWeXGm7uxa7epSzfJCC9L/k9+41j///aX+5d+91//ty62OT/U18zQb8Tg0Kk/a4H7Bl6RpLrQuroFKZPDONAWaAu0jdKoPwQevaQs+N6nQVhfkttPy8pkuP/5ML77/Y336R/64fvBbv6MXP/iRFsxZpWtU2qyplUZ8yj7CPaCMriT1SsoKlZCGmDSg50g4YmNuNJVfPFP/yStdfOcTvfjsO7p6+Urd+aV++umPdcWF2QUXiaJNbvLEOC3YJTeN+uVK3XKptuvVtNiUvJyTSeVD2xr/v1kf+EFqV3+Q2nKQ9/z6ve+81GefvNAnr/xj3SXahL5mPvrpL17r81++1ddvbnR798DlzE51g4HNbIdImTZEpR/R4cBCs2WB2XGxfGBsjYyfCZtNlPHqwJy15tLT/2PNt29v9Prr18zDb3T3Dt4PBzYJg4ZdET8eqx4m8KvRGylvtmJUpAJEewI9xHw56ubuwJx+5BJzrH0k5GFWdW2jV8+v9Os/+Ey/8evf06997yN995NrXayy9vyi/cUXX+j1mze6eXjQgxdGFnZRMeHXBCq0cWCMe5695yLrgTat+UFxw4+HB+aOCX3GOOr+8KCv2ei8vnvHnL7RkbXmyARfQ+ID8QGdRviVTBu6Ue2qaHWRdfVsocUy6Tge9Pb2Rm9u7/T6BtyiE5fwll9UaPB7MLSUU6poGIcNfdDlRhVNyzzU1nhLXqIslCQQsKCjNKHPRL8M6ObD2sBB7cDce/9wrzdvv9YXv/xcv//5z/V7P/u7Nfz86y/wla/07v6d7rcP2uN7Ix6bGqlp0YM5IdBHGM8iBjoaEcItsaFUxwzDMFHeou+ybZn+W9bvhj7Kcntsm4G+HrDRgJJb7P56vdPvsy5/cbfTwxErpE7KnaLptGcd/fkPGRd/++9I63dquWBnedT1ecv6u9AL1s5Xzy/1yUfP5P8Z3rLvWbeOurm91y1rzT2+tuMyyDrahm2T1bagadQwBiOhN+0owL5rOrfDaZHnLnE4YscDY2jPuNrgGw/4yS0/nNzxY88d/bchvWezO8Gg0DbRNh8YUkhueDgSIYXnUmn0WsMe5Eh/eNPmtPvK9SzvKUSHB+zwV59/rN+6+1od6YhQhCEpJBEvIsIkQ7Gq/vhhITFDmtshqEKJPoyAntQEnds2offocSGpxTZLfpA6Wy51vlrpbLlS07T4UzCuC34x6VD3G5MwCzVCucnq2UetznpdXCx1fXWmS8IOWxf47hhLD6zNt/dH3T0cdf8w6H4zzH8zln3bhjnE6Rv66x77HvDZwGYJzP5can8t2KednXdy2HZZOSf5mVBkpM6A/wyEtU203/NxMC83LfVbKeWJ7sBJ6aPCmjDii0ap6QmLFCVYVpASG4R38Pyzr3f6p657LYt0QN+d+479xsQAKMB5a7eHvZ7jg2VT3/pZT/Mb0NHj70DdHZe7B2j3hIZ1Z3hh66xV/S9Gsha0z20z/Rr/WkP/AHwhu91P2tPOAzpssd2W/CP8LbbJWeddo3/hB5f6jP74194e9Qe0QZrMDq2wQ0gNtm2xX9+kKmuFbS+hf8b+9tnlUhfEl4tWy2Wn87MF/UqfXp7p6uqiYsnYzClLcCyRVIhPYCQ94IuoJoaedthnw9i5p61rbDcI2V2jDnlNF8oslhN9cWD8bJh77Ytdk7VCdoOO7s89425vuxn40g66HWPvwHzu8WOfz+jQNZ2Mgvwvsc/PyPsJ+1q6rfrqkXVrR7r231Dw6aJCYWI8JGjFU8hISvBpOIOwxrIHoEk6Mkb2HAa31N+DkbUqpcAHQ4n6ofkJExOFDd+AfxCKEDAQEVfT/lBNER+UU8jrIjnXfB/1GrGj9+NH1qQjY2qwz0IZKSulJMGH4VzluF7jPWqTlFO8RyaOf6RHeioc6ZMd/rW3LWmffdqyRsoGYL+y3QbG/IRNAwVn3YTcUIiHPNvNfjwytw3APMimxcEaUdhHj4IdddCJNSujt3UXHEw3YbARFNrluOH/Md6eMerwSP4I3G5MIcPxgfIDeplmIHR9TFHbnIhYv0CG4ylFld+kRjm3yuiR0MOwLqHTc9KjMGYyNlv0CX/EJ/us80ViXUvCvHSoNXdASJ2EvCzK4Olx2DWNckrkzDQjuvrH9yP+U21KP06M27B+6JLRK6VQgg8voeRQtHtirRyB2ztQr/LCJ0fk2laFcMYsa47TAvInegENYSbNDKF5zHMITS2XZF0cn+gssmU+ZEqJN2gLMJXLRmhMV0EGL9zMGzDdoJ6M9zpSkwa5fSnBK2el7PCEFArng6jxoAK8BGBuOSP2GhgDEw4QFOdE3UeceNW6jjOP5Iok58FGttWIPW0/ty3MA9r8IZCdDAq9jiNdRFXz6PiET8QJyWkQjTTnQQ1P1OPHyFL9dMIqmEPFg0eFP6pPKGpoPSYMZbs7g+nLQS0NSND+FI85rKVSBOkK8VDb/IMouisR5vco6McxWf5ntWoZRfNLPSL1G+he4wXPJwebPylLhBy+0CBTMCkKJ4RRhaNQ84PXdUlCwVemlJ+arg10LCo/51eUmY2rumSGZHGmFk+Nk6C71PBpQU5JOSX6J1VauEAJsw+5U4f3VE6xSGGnAKIvU87KIAKp9uun9QE+fumfiTsEo+A/tb2cWeS/QMK+VGUvTTuVaa0yPnC2eVAZHN9KlJfpoDJSDlSO8hknoXtEsE1BAPzlhhN1WEhPrIuFNszZYaXhNQdknyKPQSgFNmAeaVizEnu2wCaifREuC0UYEhGFeCyLwPJqGqb2w5H5e2CtnB7/tq/HG3OXST8E7BSW+YiUlUD2vIf8XOdY56VardCegUPfwEXwgQv37eZODze/1O3rn+vmq5+Cn1Xs7t9gq70a1i/3cU60K8xjDiPQllfiQ5yvIvzFPBir0D+WNSFvhkdgUXU7zQ+9XCOPYU3UD3zMi8DJWgfZgV2DNglMYMiNBtpneN+Toe8YNS2yG/ou2V7oMsJkhJ9D3ApTowv5gk4OKX//wuR9osZCUcP5Q5xX8JtBbk3PYWTs02TlrpPvBxbs1/rzhTruMLPLqi9Ai1ysIVHX7Xt0gwRNx7lttey1WvXs6YHrto2CPhDPI61cWapf2MhPWrCx60ELoxSnbMLAgClnNV2rnkNa37dq7CQpNOBsWzZztxyG7+qF8VYbLoyNL9db/fWp02+9+wNtOTgXDtArDhr+94xXy6VySvLk0xKuuoYNW8PinNVkcUAODjMnoE9r+ZHF/Qu/ThQNbEpHNsYTveIDzQOHk3evt1xWPNTL4q++ulW9MOZgemQDGgp9hlH+cQzaYqR//aNrjasFl6udFhipp21N16npSZN/fn6mSzrAG+pf4/DwT3FR/IKNxP/lHtOjS4++tsOCja432R1p1JEPQL4w/sXX9/q7n7+rFzSbzcF/fZvNR9bHHHo/e3Ghj5+f6dX1Qs84EF0sWy2pLxVt2SC/u9vIeMul8R0HYbcvY+8mN9Xn9hwanGfbJUnLvtHVea/nF0sujDst26wOOFxQ1jUN9jQlwwV7jUwI3sTsuOivF8brNXJ38iZ+pD9tU/FEhOyUmfbmJslITdaTMwUae+TQfwgUhhSdqCmCC6KjDg87TWyWEg5LdSVo3YaUGgV1SiSaEBXsiTQp0b6kID/nBpYtbVtwYXzGRcyV2uXpwnhq9LAvulkf9Y4fBO44dG45sezZXOyZ+PYcRg5sttiyqnAZ5YVzIvTl3YAuBwb3HoEH2mrs2Ry7zo6LrwO28QbDGwdUVGZz0ICMr+ck0QRFYBz48NJjQmenwektgoDXycKnQFgxU5NzemFksgi+vM7Fu7CDv8D1qBMnECAMKucDp813Iv6IWZ7JiNUXPnMVk7sAUIA8zKxEo4xMB2X6NlkXKCcmQW/SJuzkeOXiMkBVt9BcZ16wm41A1gevF7F2wWXn+bW61ZV+4/mF/qc/uaBPGv2Lf3WtP+BQWavWOo8xh2QQ8M4RLKITCmFBP5cVa4E+clihWlJMwwRdvgHKivgYWJS4F+nCeKiZzKS57bW4uNbFR9/VCy6Mv/OT39IP/ku/o5c/+HUtnj9XYSyNbWhopMcLYzxWLbxa5HclKRMiQUMUjcAH5hHbih+m0svn6j/5SOe+MP7ud3T56iMtuDCOdqnPX/1AP/nyp1pyiCvuT3zUYWby7pkre+zY9j3+2IKsTL+56UcOTQ/MGTf8cOL/cuGrd1ttObkvVwvVC+NPX8j/47Dn/Ho40Ub/gPWzX3xd/+dIvjC+ubvXdrfVSD9bnmAadnxCmqVxKswLAzT7igPja7RvoCOvLV3L18z1t1zcvXv7jjn4NXiru3fwvj/osB01MF6nITSyMbOscRroK5bVmBRpkhJWS8GmW/Vvrd3cHupF055Lg4lxbd1ShHrmyVcvrvXrP/ysXhj/6Psf63uf0GfLrMPuQV988TkX4W90c3+vtf+WG3WlUE6JLy1C94Fx778Bec9FxAOH5zU/bvpvSR6wwahRA38e9mt9dfdGr+uF8VYH7DzA68jJ4ACOxAd4jRihoH90I/PTfGF8zYVxz0HzMO65ML7Vm5vbemH8hjXygQvHI30rfMMHioIVUEyRrGOoQU+jzVltZg5kk9I1rYyW0PNnjoy5EixCok/twwWdRtsWPceKoj3zmS+MX7/9Wl989YV+/xe+MP6pfvb57+sXX3+ur959pbcP7/SwvdeOC+OJtmf8u2mT7F8pwT9inp/poglfYEiJTp9B25OkLiWtWD99adzjr22T5fZMKly8jPLh3/PuBrvPF8YP+vJur/tD0ZQ7CUTTKeWsPbZ8e7XUs7/7U/VstlnSWCMbPb9ccGF8rpfPr/UR/xMQHgAAEABJREFUP4B8/NEL9Vxu7fZ7vXv3oDvWzAcuo7eeU4rYO2R16OJ1sOsyvEMR4kEmerstBirWqYssOVLIsL8NjKEdF3MbLj7v2d8YdzXccvG5x7YDF1CjbHuqyKzNP2GzSElyAthvB/xqzzp4YF2qFwesMROb24LQcGUMWjCsIZ4t9njDeP8jD2+V4BEBdxAKSt+/NFMFHk+oRTW3Uta66JKAxbi9I377iIjATq2Wi4VWy5XOV2dgpQb54+QL40kHLpjs+0f8i+6XqJPp337RalUvFpd6xp7miv6xnSd8e8/FuP8m7A17stv7QXfrUQ9gzTywwa6G90k3vkzm4vWA30YErIF4aELDnLlYNsho6edW7akPKdWILrOPTxpY95122zyeUpZyKzVdUeZy0uu48OuCXhNzTkW1NUIYgzZNZlGPCMYTLkC7X8Pzz73e6x8+6/gRfWTeG3RE75F8j7MD8TV7jgd037MPndBHgUz4tF3IPCfmBs9dxoH9py+NaxzbTOOEjYXNG5Cxf1bfJ1gUHdiL+LL9Ad9bG7tJO2QckL1j/OyQvWVOPEIXkn591eqf+Xilv3oI/dmbQSWbD+3AL8KIUn0op2A+CcZEUt8lrRZZF2ednl+u5D3uxVmPHq1WjKmzs6UuLs90dXmuq2tAuFz0dU7AalIkKWWVyFg2Mb5DqFixpy836HpPmx/Qc6RVbd+q94Ux80qiTyZq7Zmb1vwIMzE2OvJXi045Jblfd9R7tNfOczN0O84UB+Len9J9Ssjv2k5d00pTyLb96/RDD78fwX+ivw+MM/OyTQfmxAEHLtCGkiKApEI/pQj4dFr1S8JGCtGmQXvG65Y1ZHc8yP2JeugYFZCYTPMzpzD3nKxG8mdG/VaSEKJ0+qjSnwopITspoZd4RnzkwD7/SD9b95G2VXoYBG2XgvquLFn/TF5O1M8hAnRMashrcyadFBG0oeiITfb44J49w5GxPeJTXs9tmxH7HEkfLZf+GbGlEEFtRf0jwcZZlZdtUunhOZWJ/ACS18QB/WEHfVZLP+XcoGeSFHL+RGNG6jgs1HJ8cJ+NR+0Zp96je90YIabptY5tcEC/gXLr7XFUKBdPqu0OzRKkapNI1QaW3TApZJBSq0hZLo8ItEE6urgteANjRFp0WWeMjwr2Fb3XRPiL53GuRWVSoQyPBoO3kdXCtyVu3qJtI/Y70p4D/jOAib1dlUOdbHs0jezHJNFHcmgU18UWA3VHbGs+I346kT+h6wgm2k1ShTgvoaqNXG7UfEVVky6UIzMd7dXjE0SggcD8DDJENUWEIgV6JUkhl03oYHtX3tSp/CShiiZC99NIgq6XQ5dHSDkl5fyIrEQ8kTcjkBGKMEQoHnSksuWNMBsYuxN8gxLzsb0dPtW3nknICDVtUm6SYF9tYhuNKDbAB/XhH5R9CzmUqQ8bylWfIB1kpCylRgpoogkZCX8wHBd5bMGwwUSbAQJtC69F4sFMp28QGgS8hQ4xPGpmGlXZIf9x/DFUfSKkqDpJIqwI4o9IoWLkkM+7tZwzL+z0BPmxNEOy3l70rEftUzm/kFUohPaRN2EJPgbZdM1cTjwintgH1cgSWSC48zCkkCpK/aKnXL3U70mkM+Y03/rC5LGew5SSMuOlATlnpZyUoDHL2da0woQnhkFBRMAKOCQQYUQowcv1zYckfjJptH/Qd7yyj0+Mv4k7BKPYcfDwYM8m5p6YfFlscDk8blUGLouPd5oO9yqkiUjQlLKb01w0W47lOpQfG9GwvoQFwZNlOu5yoTAm4hVZpqq584cyyiNlZda/pm2VmE/4SJEUEe+hEDl8Q/UxsxrhQ7y43W4nc9PA2W6o8z77CPSBYn6hcyTgnUBGluWlnJHfgFbWIdM3zg/sKzSesNvEHHYc9qzPa+02N/OF8de/r5tf/hT8TO+++pm2nLOm414N/JqUZRlVVgpFnKCQ3/ohT/Up9Erxan/CSHq0ZBXIrcOjb5i8ZjnyDYQiQqJdJeybxNE/ahuzRDjSrhE7DzlrSFkjtEmhHmm+MM74RdDWgp0m8o9gjCqdvqMHbUvKnFNBmZ6ebyRqblC/InSKSUK3GaqPk8pJtnfTt2pXCy24s+zZu3VOo2uCCBYq/HElNHFQUShweds37Pl6sFDPHq8FTdsoJWwRlZTPHKlfVwQe66lFASMnFKmlgY6AKom8pslq+k5NB1Aop6SJRXG72+vhYS1fEm84EG93O/lvr264kPyLO+mKXxd+4+4LTWzA2rbROQ1r2UTYjiObyxyqi/SyT+rbhOOEMplNTsRPoAFkVXt7U2m4gyIJHYq8Abrjcti4vdnK8N863rNxHdh0/ZgN63/nqtdfo8J/yGEnclaD/rOMrIxTZNqX0a/tu2q81XKhH7fSPxk7veta/TVm4owSPRuKDrqevL5v1XVNrX9kYfJByJeYr7ns/eWbe91xkTOw6HfUO0Pu8/NeL6+Wen7Rc7nbc4/UadFn6qfqXAdoN2yMN9h0C3be2HnBxOF4uVCZ2PRNTHBFhUU04xRdylqhy/my17JvVNuEvRoWzp42dW1+yguYuM+OTA47+mmz2dB3D/TXTgcOtQP9WegY2DJwQykD7JRSViKMCEk4k/wQjyQ6S0IWu206shV7cg5Yg45c5o4crAptEnIjQpGTAj6FenbgAi+awYILzyLIAsahBE2D7m3XacGBdrE6V7tcKXVLldTqUBIXQiMX9IP8N5Z2bCT3TH4H9N8T9wZ4MqtGUoIvmICnkwFdBgb4AP1Anw2EB/xwj584PlLmiQYVhOloVtTQTXReBDwNBiKs0Bn+ZNXXhZTRFEprztOnQPwISGg5RdDzEqf91KBX+ZIPLd8PGNcUHzjzWujMCxLSsw3nOEnoiNfv/Jnz/H2SoIioSJGUIoNEmnrILviA4Um/kIZUQeMDWhEqAsYGwayxIzNcBlJu6K8V/XauP/2q1//ih0V/ad3oX/1F0bp2DvV5kUi9IkcfUfNK/VLml4QmMsCjPGS45D2gOeldnkLyKv1jeKKmTby1JGh707aM+ZVWVy908eo7uvr0B3r+vV/Xqx/+ROcffUftGRfdbdLEBnHMkn2JnZUShk+olGHfKJQk2XfqZXEU2d98iOc0rri+VPvimZYvX+jio1daPbtWd3au1Pbanl3py1ef6Y///G/Jv1ja7nDC1Flt16vtQbeQ47lpFcn+Ih3x3S2XCGsuyowNh+0JPRaLXi+eXej66kKXF2eIX8i+/e52rS+/vtHrd3d6xwXvAxe9+/2BzW7VFO2liPBHNEk+nBwZTzvmpB10R8byRJttu/lgInl+2zFXrVkD7riAvrm5Yf691cP9Rtv1gQvjSYMvB4cQ3SLXte2MwGAWV8gc4LvnEOvLptu7gxweGZfiaXJW17Y6Wy71HDt+5+MX+uyT5/rk1aVePlsx7yUNXHq+fftWt3d3zAtbbdn8HJkPxJMQQquQPclznMf6FlsZOw7Qu0o7aIpJY4zaHLe65Rfx282DNvxCbtsNzBUjOo7MD2MNiyb+1AvjZlTui/pl0vKsVebi6Mhm6Xb9oDt+kLvFzndceuxYA0c2hvYRt18ohWqyfjkl5ZTUMNfmExxvIiuDOkaVoc1US4DK7iQWcK8FBf0m/GHk0mYk7guHdf0nJ97Vv2X81etf6nMujr/iAvnN7RvdrG/my2LW52E6qtBuhqwyPh4pKn+6hbm5VD+gydivyLJU5UrWoslJHXO10eYsp90m96nbOtLpWFb+ke4OW3/1sNUbfkR9wCeODKQBLiVlCUxsXt9xSJ/YZL/88gut8qSLRdbVWa9nXGK9eHaml8+v9AL0XacR37QPP3BZ/ABPXxC57QleTW7Usq43TNyJ9thfB2zv8mqjaqep7h9G+tS2K9hvwAf3rLs7Los39QeFI5fEAP/fsEbu2FwfwYhvFephEdUnpIhQICsiJAW2k0bzRE/vQ6yv61kWhpTHuGxkbFTjNixVP19d6gL/+XUujQUvsiR/DCI2v+sV6s6gdo3r6YkIJRBRK0GOptCM+MaIThaVU2LP1TJ+Oq1YZ3153DatpITuUWHSue8tIxSRlJustm+0WHY6W/VasfdoM3UgPrKO7piTNr4gNpibNvupXnzuGc979jMbyu/rhehYf4xxe05q1mGRc6jrsroFfUjYtBmZSSmFwoqDp3YTdyXXT43UMvYMul/BeC6UT9jXba62pzFOuz4tUkiuTjQIQymS/toWfaH70xedjoepzhmibQXbDejvvAPtPJKGTBHUpf0tehKV5RyYU0xj+pE6I223bSZ8hmaoaxNtBIy3JodQQEf8ZMe8ZGyRuzuMOlCPbA346xE+5jkS/we4LP7Tl63+9fuiv3wM9pEt/p7QRTI365H45BRqc1KXszrGQgWyF32jFXvS5aLTomvVoXtHuCC9Wi24rF/Kl8ersyU2bRUp4UOafYI5B1XYjwaQBtJH1vQjHbkbCnPmyPw7aZTUdI06ZDXI9N8Ax8jwmDRgT4rVNRn5jTJ2H7HncJyqHdzOI2PxyAXmgXljZM86Ue46pm1zo4YOp2t1gG6Nvf7NaPQdpF6SOcLfPAYUPRIf0Av3V4SUFLAxVOX2zBPLtsd+rTK2kn2Gud3zV/2Bj3RDvpFSfFAbSjOFW31pfw2/9QnSlhu1puu8B0VydgSlKUkkPB8dWWuPdPwARtptP3OZoLPIkYwJOJ2ol9Cr1g6oQE2TR7T2m3mY15457IgtR+Yvj4MJZsboEN8cmYMnUCsp6p+EzJwqd3efCnKnSjtqwL4j8Um0CWqK5LFlUwR1Us5KOSliBmRYswDTO0WIbNt5T1u9Zg/M0wM8R/cjoePG6H40EDKSbznUFuqdgL4hIUkJeTllJRD4isNHKJKCP5ZuTQyUFqTq2qg/qiy6pCVzT0/IsIG6ANX2iycZKZRBk0P2DcfFY70K9h3pw4G1YnAcFHSmGPFJCWGRCEOKiBm2SqFFtN/1J0LbwLaeaLP5Wk/MRYDW0BLxS805Xcv0zafuN0wBPVS1EIk1dGXMTOASCEJVFzRTsl5CH5gWyz8BYr9wpIxyshnTmkHCupKt8J8QfFTtZH4pheKEFMRDIgCniARfdKkyJ03YzHBuTiHXTxg/EY8IBaHjKSXlnJAVgpn82K9dd8JnCo2khHJ9ExBGqFYhICxymLKU4O0yAtWQfg6DjEAHQ4RF0oi+NJ3ZpzBzSEyH5PoNBUGcvsWtg9Yh2fV9LAunEDSHTgAnQAQf5IqQVyKp08P0K6c5FqsC3bmukHVzfkgEaMmr+swRf61HQR93qINafPq4XBZWITSn4ERknqS+9ZY6Plw2I+Q/3ySKyqc4s/KqMegECnAIAkiqovlk+jbnzDjLyikpsEWK0MxNPAWItP7wE2QZKVTrUT/Bj5Ts1xPjrLjzIPNre1SfwfcKUNVzgvdAsVe1I8bg0phLYflvGg8bFV8Wjzs5LV8YG+MB+kERkm+7HRcAABAASURBVOVGELGa5ldDqfJ2+kmOC8gXtA5OyZpyfRARitqGrNS0Sqf5jVxF8I2kBAQiQppfzY8ZAmTWscGc63mqggvx8i1buA7VYRFKCXk5K1c0H4Qt8UYpJ0VKUrhXCmN31Oj5j7PZYbfW9uFG65uv6sXx+uaX2oDD5lZlOlAfnambg5D61j8CyY+Q47AmjCAuTKcJGZNGdB7RfeTydgIFTPYy2ggZL+0lPdci+fg6w7wq2N8gXynLbYjcqmDXKRqNkSsGJU0RStTr4D1fGOMXxAsYJehCE2FBnsibQQ7zjzWuoD4kp/eDxAfRWug08miy5FBk8Ip4RCixMDVtq4799+J8qcUKEO/Z13Ut/WFFaXpVQ1Uy3/nNDfuuvq97vPOzlZquVQucH65XySysRqgcilPUQRpZ0I5scj1QFEnJhouZxMZ4FKpIipxRtqmG8aZs6wsF6h7gcWBy3rPJ23LouuXC8M+NZ/o+h9Jn+432dTN81Ab6+81eD9s9v+QPKFOUIyoawgaFE2HESb4gAUEn5CQ1bD4XHCTPVp2WSzc0K3IoUZhZ8FvKWzaqV5T96edL/YlVq/89lxC/y0ZpzeXGPZcbaw7w2/2eA8uggQ1SnRjQfaQdhYvU77x7re+v7/QXz69103aqG9s+s6nMajC2UkKb0Mhs7UOQN/n+G2tuu/VcIv9i2emajvT/1O6cTvSmIh47kPDAZmvH4WmDrY4jNshZK+qcs2G/OlvofNXLet3cbbjgWXOxuydNRTqjMMG5r6z7Hp19uN1ywN1h4wP2d1lIHBTEoRC+fcNGKNfDg/U7cnmx4ULj4f6Oy/41m+69xvEo93WibZGTcko0E2qcfUDXgUOS/QTxtB3mT28oQoqEPZj4zHuHnbf079YHeQ7fB/Qa2EAd8ZEa0hcjA108iXoI1uhBT19M5FsGLOGZqr0XOLd/bLh6dqXV6kwNfeLByzlA3mj6QsIHlhLUgl/BH9QkqSFNPEAmbt8xIqlONgP6jMgbgDet1u+IngXvpjvo78BuwaGGsA018LG+FgNn/aon4psltmmlc6MceQyJFz3SOow5daofEVA8giilxcHfA98oc7UP6T4spCywUUpJFlHozYk+rnpaN8N1oQloUs7KuVXmYNUabaOUk2plPT4IgFnkrETfpKbTNYf3f/JyL+N//uWl/t9rLi6jEYyomqhoBCE+xvcbrwfKU8ZMQ6U5p5Yhr6YcugUOa8b7D3Qf5ppKtNV8grY1Tauzi3M9f/VKLz75VJevPtHq+cdqzq90bHo94Btr/HHDorfDXwfmB/tpwj4T43VgDA74e/Ud7DfgMxP8LeeksUXJn0LGgM2GNuvIQeTYMX9iy8iNAlvdXX6ku4vn+uz2l9CjpWXAc0KHiFDTdVrww0lCr2FK9QKGYa4Rxhk+l5dn+uTj53p2faGcG91zWXtzt9Wbmwe9vrnXHRd1ey69RtozoTPs5acIxYjUL3IiiBXk0zbLHthQHI+jPP6pJkUC0ATQ/Dj6CPMdIfTlxp6D/IELgGHEIuiZUqMW3+j7hVrakVOriR3ulkulm9ut3vFjn3/0u1/vmY+8/Cb1tPvq6pK2vdKnn37EArfQyK/WO//P4nZbHfy3d5AXKdR1rXLOVakJ/Qv2E31SgP3bepVC42hziuwv3Rn10nAiv4L+o0CiQZEchKNK8DcyfZjIrzvjyr/MPJB3wFY75uI9vnJEpykk5VDuklrWjkQcaujLzDNTTF6KBDsgI4iHzHocJy5PJto4aE9ne611ngSN64CEMkEoA1u6jKbI7Tftkf4eaT/NVYseDXNYZh7MyG4IW6+VBnNlA2gmsot8cToy5xfaxTCSYOo4gUUo56SUo8Yn+FuG7VfcaPpahigvoi6IqPQtvu8D7JqLi9f3Wy73D9rhXzTVIjSiwOcfX6uhvH39Wigilk5d8yPrBevhom/UonzbZPq7kedyy/V/au0fNuyngR0Tdsm5UQYMIflvLT48HFlDj9hyxKZjDd1fXjO9X/HfKl6vj/yIetD9/b7SHrH7WCbRKUroFsnNKfK4t309Rib6evYrvX+qoeZkou0RYWvMGd/6ziYKcg1pSqG/ef2RXu23+mz7QL5fU0lBZ8BK9SFrFuNIzeET0ATh/EaErLcR4fwJfx/xj1Gl6k3bpErTNI0Wfce+Y6HzsyU/0Cy04senrmkkhQYMecC3t1zgbbzXwNft8wOdh5tI0KRIanKqe47Zn0JCPdWHODROWu+JSu6vo/ufOSKhX9tmRYRGl8G3uHIKmVdf93yNzlYN+76svk/ISerwhRaf6PGt5bKhbPaLiJB9Y4D3ARl75qLjCQcuGPfsvQ7Ac3nGZ8zH+7Yl+8V/Yz3q+1xY/7HzturDRzSt6tGh4wL0jJcGuSklakuBKQuyJsbNSBiSck5qWrgTJtrhtg80fsceYw922NR7l4H2RkS1XURItHv2qSKnEnmun1Poh+j3j3BZ/H98O+hrZAl+j3+hjGJVuhyMk4RtGnVtq77ryWfNYVwe2ShtubC3j/svVtj/bW/LMyb8whixvzEQHpGzx4Yb9u4PDzt+0DvU/fzABgzVFRFKOdXQGhspJbWeW2h/xlYRTjc6O1vo2dVZDdu2UUQoUNz0QR2HOWUlxm4+oWlaeDW0pVFOSUGbC3oVC8fuYrnYY/P/aGr099MRi5wrbUTINBO0bhPVFBI8VO3TYqcGfm1OzDONVuwzL9h/ny17/KhjPLRVbmYMWJ9Ar4AeFirMC+ZbYIoYBW0IyjOyK6BLSEvBFySXu6LwauqWU7wGfCIkw3SJCEn5KdBOtM0YsffB6ypj8MD4G1hz3K4JO9jXKw39N5I/MFaPFUcN7GEGfG2yHeBn/0IEAbq4LnUK7ZCQal1Bk7Ia2tK4D4jn5HaEkqhGHfMb8OER3XTimUKKCCUQQULzExE1r0mhpsnyWMvJnDSPUeQfTjraFzGRjui7R3//qHukPSPrzESB7Wa4262z200r5CcpFPBN6EvEWSroNtM4Gf4IMj0+brb5OR0UJHT8BjI6g3zKD0JDEXpEBHEZaII8oecTYM6LHoW5d9JIuybaK55Az0Rd84sI8YIQH6VIymTUcrJgoPePMyxhDqVQJBAhP4VGFetAMjnPoMBj4amM9Ps3FDHD9ERJV2uKXAuqpBFByJiCv/vdzSBK3jffKuNbBa75RIVBeJ+aFFXK+69Ii6eKox1mNeFzDo1ZIVpIYm7TNNsW25vOqPm1zkxnHyAplz2B+o5DIYusNkzoEVJNSw6UpBpGhCJApSEMSSD80fy4XTUWfCv4nBgQk0lrKD9zjGWdRDCvAaT5GxHk+cXeBKham11DN4Q8TFPzZKboJNehmgM51PvHXGYIOWhpRk9Q5ePkN3iSDbG/Mk/bR/DV/NH8wMuVHDijMnHkBOcbTlI3Iqgd4qP6UFarEDodFBgEfhURVTe+xKVE2uNTIUXw0fvnxOJ9hmOseVU9hBRBT52IpAjiLrctHU2hSKf8CEoArxSKAC4DCbqck5JR46GURnz5oGnY4l8H9C0SZVKoPiQh0OyTFKNQ9TkXQhJJUFYiCl1CnJdMRYQi5Yr0FCbykxIVIyivII/yxPxaQTwSeZSZVWFsFNuA9hLMGhCpeaRE3EHog+eUiAiZl+U/IhJrNzKSZRBGNEqRoYM2Qij4HiItP0EMUO56ySGw/0ct5kva+gpKIyIUARTyU9XkU5h8Ju5tRs44Xt+OnAUPXNIbI3dZE/dJ02ObTQ8wLixm7m5roZwMyW3Ic3uUW0XOUiRN1Bkt44SCzACZtYjSajLv5+paJD/hzyzGAgx4yHI+hPMrJbqcqtRkjZNXE9/61DLyCCNCkUIpJ7X094I93gUXxtfXl3r18rnOL1fs+WgHckI6WU5PT9M2dY//EtpXr56hLz6Hnrwy5DHzRA0H3qck3LgwnnRkQ+jDUTgjZb4BDcrDga8KOfVFSSvKHo0L16M2XLzuWNiPLOoD2HHI8sZysxv0hg35/1dn+gcPNzqSv2ejs+aw8cCFsS+NnefNXwPjupnIoWRDRJATEmER7QEimZIwUKjvGzacrRYcEJqO2tQLDsC5Scpd1vWy1T/9cqVtzvqz9we9ZaPkDclmu+MwuNbDeqMtl5p7Lk69uSre9IB+t9Mf/+pztTjf31pdaKIz3CEdPBdt5oCSlclLqcEeiYOjOHxO8Bq4eN1zCB2UpPrr9Pmy1fV5r+eXPnx16J1oQqFDCgcisYkr2rH5W7N5x2zKKels0eli1evqYqlzLsQnNhc3t2u9vX3QBrtNOKutUdwnxA/0mTf8Gy6dbe8tG/oDfeF6/jd3G2y5bBIHP2yFk2Rs5EPnkfatfWH8cK8tF+R7+nCEF8phf2xIvYTtUyANWSMbwyMYkDk9TjhPHSMJWjfcA8obWR/efYjfcvnjS+MD/T7Av/JBvwMNnuAlnlSFTJrgP9IfhTaLwVVZ0q8N5T12Oedy7/rZtVZnK+WuVYHgiC57NtF7DjS8nBuSSkrCmAr8VNQPg3YnLkva06VJhGT5httkeIN6ZPIxChNCzuJSIujzxGEiEQaHDGEfKdDJdhS2CZ0eIqGoiSCYzeMvWdAVESck9f511ilFFWoHkCJC7x/Hw7VrFlXmuCM15/3HWUXBHykiVJ9vyJxLQ6GUskQ4+xLauT8+oI1IipyU8PXcNGqYlCo4vOVEWVgn6qFNEQ/pSI0yE+5Lbnn+xx8f9CoX/a/fXOuLcaFE/USZLNeQ61PPlYOQ+mSpAp4yah6FT6FOjysZTs5h/dYPNeMUcfEHsLYzq1DDeD67uNTzlx/pxUdcGL/8WKsXH8kXxkPT6Z7LhTU+u8FftxxmRuxjtmijgt95rjviqwfiRzxvwGe9wFiG0N10ojH20zGSxpy4iE7adY0GxuKEHSN1CofI+/qj7+nF/Y1ePNxQGy7IG5m3pISuvRb+G8lNr2GEx37iQFWEaMoavb8wvlRKjR4vjN/erLkwfiC94YB/eDqslCpB82ODoGeQCkKKNMF4QvbIOD3S/iOh26YERaWX7DdUcQ1FBFG44j+ue2Qw7pnbDthwHE2bql5d22vhC2MujlNqkZOYO0fd3O709maj2/udHh728qFYkZjne/nC+OOP5wvjc+bGadxrx0Xangu1AxeLI4t5imCstsrYOBTwZT6hDYU+EZgM7GndXJ7g7RB1mYuLRiIjDfdlZglJKWRARig5TOTlHEpJ8tinta4BJEwlt3nLIX7HPHZElv+muaBv8LOWPk/ExeN6CqFrwCshJkgm9uUJQwElq6yBec1z5tF2ZO084osja5QFukZEUjyCOgIF5Wkq7S8aMPyR+WziF3f/7b62DzXMgQzlKrthTmzbpA44bNAvRaggY3C/0YeOq6BxtSUh8QjrPQOlZf4T+bwqpwvj0PxHhAWdQkJmUsv863vtDXZ6c7/RHWvazu0qBT7iCWbeos9fXeri89dqdxu5tpysAAAQAElEQVSx1Mvr6PmqY11t1DZJPeOna1vijSZsvWUt37D2DegsZaVoFJHVZJeLC+NBa69F/Ii9R94BeO312rlj7dyxV9mwDm+4ML5nv3B3ujA2ncc9TVD98TGFzS+PjQG/G+l4yy/oj/IKf5h6nC5QOh21j4jx6kQnOXEC9pQfJx1SNpL3u1ev9L31jb6/ucMvRG7Rh89TiojluTrVFBHvQYWIUE4Jmwg+BXuNp3kAj6cNQXaivMmZsdnpbLVkD8KehYuzemGMrSNCtu0eP9xirzX2tu1snwHfGIEUMp82J/ony2Ginj54UJUUNiQyUWfEx49c3k74XETQn0kRIfvTgP86JKmGPl/wo8vZWYt+jVZL65rVd7nWaRvHGy75Wi3YE7ZtlpJkGQN9dMCfjSOXpcaB+fOwm2RgAlnPjvYvcbZz9m1t3+rP3hz1J857rfAhJVW9WuzUw7tnPLdtoyZl5UgUh7inlGiH+U3VD0vVu0PH3CYFdplYQA746562bfHBR1/0gSMi5n5KEq7z+JGCF6QUSsj6Env9AnwXnplCivgWuVqEaQK9kmyTznZpO8Z4B+9GHp+2w5ZxYB9/wM/3/JiPSqI7wKRSJo1kGO4D97vn/z3rgOvdM442mwPryYgfFeilQLdM+xwWBouRSLsfGtrvuKBpsNsZfvXs+oz9LT8cYsNIifpGKGWQMmFWzgY2zi12bGiDQR58LNR96/mJ6U1ej1Fbv8T+f6CsP9NJC9qe4G0fsg+YXqXIc3eGR5NT9VH3aQPdAl28/z5f2fd7rdjDLEHXt9DlatNMvYiQH8u0jWDppBJlOSX0Bg5TVo6klAJIT3WpYBtbF3d0SOj0iDjFgwxKTUvHTO4P2nbEj4+sLx6He9YF943bZ7j9IzQeSyM+P+BjA7RH+u2Ir42s4SO8YKn5QQYR61Lgb59z06xvTkkN9m+aZg6JZ9qTIqFfaILPiI8P5okcvEB+IkIpQWPIj2UEdUR+KOekLs08E3aJCMxQ8KNRB+tpfvB2ewb47zinGAfWMa/RRdgERWvIB1KZ1m2ClQKeKSUpA4fQT7RtpqECaYU/71Hg59c5ERSCZD6R6L9QQzw/5hFPxBVJSjOt4hSagUWgTAHmSQm5zkRvlLWdC30yYTMKlFKWQCiclIOIgDXpU5gcUkAOTCSiwCnDWaEIoFRD8TzJDylSKMRjNSr8If3BGxAkPkZE6DEkqg+fMCeqm3+1K7Z1nCw318rMeKzkAscfQ+KOVvhD+vE1b8uLIBaPuTORZUzYz/1YBTn7BJvaZfYPh4bpZ0yzf1C3VJAmHBkfI7o/0ppnRCilBCSiqirUj775kFfLkxQRMySFeJj7+ErkPwE6udCQalQ8QcxkROvL0kCOsL0I4wniKfCdQWICfh0a2IFXMjNkRQRxnZ7Q/EeEoBTCE4hjnLrfs20cF3IeEZq7shBSSUZEKCLmuPxQyssghpgIryrqqILACcltE4+riuoVTgMq8p7oKIgIRQDNMEn4A8J5lD35p/NClb/727LdLEP1YX4hNHfnOVTlkSVC1zFggd2TIoUiDNWHmCqcp6SUjUyYmWIcD+JS8uJfDuwLd+CAOUZFRIX8INjzc0VVhAwri2ESyFUuhJQVdsAwcELBNyIUOZBjeUZWMGckfDWC/EgKg3Rir5KbVpk10/GAr6ARj9vpfq4hcixjjtdCPu/fIPoIEYlIsjwhN5i/jUSYajorVdmEyI8gRG5EiFcBr/njiBQRM32tC1/FH/ojcuyKgtbxiJBkqD4F23kumNhsjawNR86EB3A87nVkzTj632RmfBcMPgHTG7Xy04c+wA58pUiKnCVsV8PEXkmJnijc8c0YmTcK84bgl5GfhNsSTvBgJw2t0x8AxhSp8OE9hQxYJ6hXnRYe9X1qGpUc/xCV4PRxvqMRCnTO+IX3eAv2KN63+L8qfskF8CV3ZV3XSCFVObC1SJ2ejr3OxcWZ5gvj5yfdIKq6nYgICgxKDWlXEAHulzSyOB8xBjYmNynR4QmlDIIqywbHZvIka+NNENtYhplGwC0wY0XGgCHWf/3u0Ojr0ui/vv9a4uLF9Wb6pJyCzViwGUxacJhdsbk0FoRGl5NaaLxod23ScpG1WjYcGlrQk+7U90lNM6Nlk/gj6v5z563+AoeDv8gG6khepjxSwjCoQFu9YEw0ptD5E+0WG6qr9Vq//fVX+oN+qZ81vY4YS1gnp4R+DbJ6BW3zQfOODfMDm+4tF+K+KHB7ckq0IWm1aHXJ4XbFwaOn0zJtsKy9D1sclE1vkQXeRYFOofkhhH9UEJchymcncyonfyVfSPjA4UPbZn/UFrgfuqbRAplG12YObk3VvccGS+xy1rda9Q1n34muOGiz3aj+TeO7Ow7UD1x476u8Uoom28Z9jA1HwpFNjm01UeZyCHmnJxDh2qxoRMVBhQ3gyMXOkQvpg3zQsK57NryYn0apAlK5Sd7EB5Nu4DVCbrE8fiEa2Vz5on8gHJgYRiaIARpf7Phuwpd0B/Taw9QHMf/bZ0f6dUDHgZBXI6IcYkUN8B4N9PPhbSIc4TcSDvD2BYsxcQqJVITZOHhJLb7ZMjhzVtU3QQ9b3qKCLCK1PfVTSBmmIYTCMTJraY27TgWpD6ub9omwRvx5yoXaaVD5ziHfb70z/cyfojouQ7Jf0YDATwPfquUIdzjRdodkKyKUTEPHpMiKlJUyYYQoBJKI6hsPCpHGTPrti0b/218b9Rc2rf4Pt+d6OyRK5nLzynUxaxWWYUZ/D17xh/Jh8/San9vpXp3js3UhYAHmK8EgRVKkRgmZue3VMrZXF9d69upjvfrOd/XRZ9/Tx9/9vl5+9pmuP3ql8+srtWdLqc0a8ccd89XDdq9bLjHv+ZFry6WUx/GRATzgo0fstufXzK0XqelYD9pP4jU/1tL+dSR5TNIxJx0M2r8Hx0jIcl6r3/v0R/rNz39Py91WnjMmZFBNKTdqOg7YvmylDe1iqY5413fquhb/bNUw9u3nngtu7ja6uV9zAbvR/cOG8cdCyhgq8Ktwv5txhGYbJcwVQDzYkzFi2TNK1YUqgkKijnigIhpVt9y0yu2i2jd32C91GtUwT4X2Q/DDWNFuX7TlkmaznbTegPXA5fCg+/sjOh4oGzg4ina0tKljHu11fraQ/6uL5YJ20ieBcQc2A8fjjrXlyHg49T++SkNU0M3z04ghJtow0t4ZRQN5I40gkBQK6uQcyEtKxMmSy4oen5DzgsDlRoYuDPI8PyQKjQhmLnh7jrQ8yxaPaWu9jIxIQkE26BSMRE+qU42M96/H4YB/HVk8nw7RpN0XhTaZt1GoaEwobZmG484rev9HzGM5Cx8JNQzQea0M0qnCaetIk55qTfBGQz22n+bJj2kM5xu21UStCTsPnoNZR4/M8UdCXzo7b0T3ER0rHZWP0PpHmFsui28YU7espXdeS6k/FggQtmPi/fLjK3328z/QkvHFUqpz1vkLIlerThdc5F0wTs+43Fn0He1qFNgXk+FnE2tP0cQCUUpWmVL1K5YJjSiMCSUhhziqn5oZSuSRW/dXLAmyHWv5VOizohH9BgQcuNjY8cOmwwNj6sgcMZI/mQ6evJWneCJCqKWImiAMQPzxDYm3Qn5I8DqmPZ32n1x/pO/zA9J3dg81b2aMPvQPLzqSUwWeigks6z1CtW/TKXxkTuWCIaZp0oRhDKddr0Fu1zXqmVf6rq9jseu62cYJW9LOPZdVGy6O7zdH+cep9W7U9lB04AJ4ojWJcZVBw48SDWEyY4BY2RdGOuII7QFfOcDrSDiQB2v6rWiwrcmbyLDK5tWz/1ux/zvjsviMPeD5yjpmZfOFjubUuu4z53VNVt9mOWyJOwx0C3zMoXioylSf2DNlLftMmx+RtKWtf3Ez6p//qNcZsjNtyYTm0zGeG8pzghNMzNNyBX/xkFX9KZ3KHRouLhjhaJvbyZJU+eZQA3+PxTZntSe9nXa9nJKalNW1jTJl/yFz6D/xrNGzLtDfSGrZ43ZGm+SwNb+clNEhBYJoN0MR2xbtuTDfMeZ2+0FHbF1dKKSqXxQN7LV27FU3rH3b/YH5e9BAf5muQT/rsehabNaxnwTseVdLQnAGvAfu8aGmybLsgmyGjWh29dmIUEIvl7fQtG2jtm2xQasM/5QS5Y/I5FPetOpMQ3kOyiRlFHY8p6SWtjfI/JtNK+/5/+gyoE/KKaBSBVEhWiHJYcFvBpQ6sH8+ouDEeHD/MKqkBA1zZ0iVVkQiQogGqSInwjiVS4oad16qiUBgRMCqFihwkkK/IwYRWJNX9ZkjnncHOunAfHLgvLCnD3ZVt1HWs+DkEzqXYno4EXfaGKk3wdgYHZJ2nuesiX3KRF20qPZ3+Ui73eYjc7Ux4Aej+cGat2pl+hrxB5mWO5nG/M0ToAU8XcMQbQwg+ROSaL7mJ+Q/GdNkMtMJBIqgJDSHivpnQt6IHY7A+pdqO8n5To/IHtHDbSy0TTzmSUB9f0ulnWkG5h2AX89nmKlyK3yFbxZqIE51f0D7MJ2KWZAfhDmFeBVByi9QfZ4iNWV+EzoVMztxcFDgWdzvnCusd3mkgV9EwDsp5aywPyEogrwaYqwA+uBBscq/huRbFnH71qM2zqKkvrBBb30TkkwbEUKkCFTTfB2KUKcnIhQBFKccAgsA1sMgR7WdNcIHfZwPSc1Xrev6UWOqT5n9ptI6gwgBohQBnRVXkDO/M7+5jvk6DQNe50kTNjac/4S56vx9z2pOz+LmuMsAYud0/ZYq3XlGzfrGJ+byohq6/UydEv4k8sQT4Fe9j/kfho4brjvzoSZ87NpP7XHDITgFEMyv9XNdY86Zv1jG1IC0mZoAnjVjIg+EmRGWk94upmR+TQ9KFUDk5IrEanmUmNteU/5YIiZwFBQzM4hXmcTDcRDxFHNKlZGznA8iQhFAMz+qEpPsFhFBGKfyEBFeQkn+GnOML7QRWcqNImUF8Qg3JDQ/M2ennB8MiIhQQlBEKMJIipzIO0Gk4xTPlCfJF7/Bqcdhpm6qsuATgocoN4KQekHoOo+IAk2RMFLBj+f+rkk+foNykKibE/GsIB4Rkl/CeNTHcqFJ1os8iiuNTk+VQsfMMtxf81yI6BPFrwjM5CSjyk0n+bSTbEXEjEedFE9MLMGyIkIRoQRNpn5LfzSAHNEiUVohaCJCkiHpMU5y5jUy1o2hhmMZ2FeM7GMHznhH1skD6aOO44H4UaPvkcDE3GsIPiihYJ+QOFMHe9zSNBrQgi2OuDYERSMDz2sNE4wQpGDODvKcdj7bVXpb3BNSDNMC9IeeQg441bONC+uAHtPOMOgPOYT6P/fFHpFCiTCnxN4oq0f/hn1fSm6ceArckMuXhKpqLjLEQ91IWD0bjbxGTrTP7aqqQPKf9aY9TjqWRFMSIkIRSSlnlGGDijKuPLKhOHJQ8iZm77+RyqqaENyxcezbrLZt2HC3Wi6XOjs702KxjjFO+QAAEABJREFUVOSmHiL+X9NKHZx/Q5tK44PeFTfcZ6sFm86sVZd0wUHgikPAs7NGzwivV60u+qb+j9x6jHG+6nR9tdCzq6Uuzxc64/C4WjRs9lsONY1W6PCP9Vk/TKF/DV1/L6Se+ou6me25eOi1WPbqFqDrqr4Njuv/xPwnNzf67u2N/ubZuW5xpJxYfrG3Nxe2Rde1tGkp2+mrm7V++uU7ffnmQe8edrRv0gI5Hz8/06cvLvTR9ZleXK20pI7r+99XvL3fy/+28dvbndZcMo+SMhvlHpoz2pHTfBB74BDmA/Q76F3Psq8uVnp+daaLs149NpZCezZ5vsC649D9APZsqvou69Xzc3366mqmx17Wy/3S5KRV3+oZB+1X2O8Cu7VJ8j/BcX9/r69fv9brt2+5wFlz2B74lQZwmDiwaR04FI+MjlIP4GLsFE2kR/p/+gBOF+wmbEHj5XvCPf6y3ey05VJgsz7owMGScauUMkgyecLrGjbmnQ84jcTI1FiOOnBQ8b+zfHd3rzfv3uqXr7/WL776pd7d32rLhdGYRgb2qAObwD3YcXDfoevW2I1cQE0cjIoOB+kwFG0Pk9a7QWva5UsLIS9a0REgBk0o5oPcAdvWtpQJSxf5kionoe+MQN/gMhFLqECjCnrUIYNuTheKi4pHn4Hvk1O/HpQfosCvuAQ60/9nQ/BE3/rOHGsGdR2+rzuZoxS8+FaiAbnNapqOdiTKxKQ6gBEMVEV/ciNCpjUyYzflLLIoL5o8R2BbzwGzfZDPhuEkmr4s+u9/1uq/9TL0L/+86P9xgxxP1Fz4jEzeE/1jXrnrlJmkE+OsMtfjAz/roFBEkGnMebSa9GN8Iu72fRBaCXLlKoQOUiRZRtt1jPszLc8vdXb1Qh9//9f0a3/879dv/AN/Uj/6rb9f3/3JT/TR97+r5x8/09llo9VZaLGQmm7SEZ3fPWzxvQd9/W6jN3db3a73WnNBfMD/9iwZW37VvOeHF18mT4zDjE0SqNqilyfjATsY/kHjQBt3YE2/3+Fza/xmj98cGUubyPrdj76vH73+g2rzQpn51HZhk8Vyqavn13r18Su9eHFd/wmKJQf0I/3y5uZeX725Qc9bvb655bL4gYvZDWNgp4F2TBywCvoUZBuwU0pJmXko51TjzsN8Vbbob0ir6DpOQ/Sxalo85qVolJoFtrpQv7rW6vJlRbu6UrRnLMK9ttyS33JB/Ppmry++Wuvnv7jTHxifP+iLL9d6R/6Gixnxo+JqdaZXL1/oo5fP9OL5hTzfN3nSdnuv25u3tOeePjmg2oS+UsslQcqhCUUPtiEYaOMIjuh/YJ4yjoSYV8aATQfsHtTruHg6u+jU9Y0ikqguqsFv9jgp5j8YJqXQDCllQDrDo8V+bc5qUlKCOkuERvFdrdgLqk4X/JIWXJ7riL7MScNOqv++8zTLchtG64YS7s89lwV75t+JNKIEe/plquPVc/LAuBqY90x7hNZw2nxQt9Jn9GsM5jqHLWGHzTrmgrZNMhryrMGAcUY3HoVTi/7kW2aCWT7BcdNO0BnVB2jzgH2tq/8rmDVzvf9pB2PLfOu16sB6vGNe3XE5uOVixv8TvDUXFu9Yu7683eoXb9e62Qw6cMEbubNwPawW+urlcz1nzk/HjVZ50IuLrE9fnelj1tmXLy7xkSs9f3YNrrRarejfzPpw0M39oM22aMD3CjxzbtS2jbqmVVfDrEXXgKyzRaczxtAl6+sF+4qry4UuL3s5f4GdktuH7m7bw3qnBy6511ykrXd7bdgHbbnQ2dMm98lEXxUDfwzqBQZMKSvlrJySEohIiqAUEJvjyWkp5Kdg4kJfoz/Jv3b9St/d3Oq767uaN00FHzWmGhZkFegMotQlwRtwi+D7IZA/6xDwmqovHfkBZr/fabfbsVYeVX0Inwz0btmfLBYLnZ0tdXV5ruWiV0NbaKLW24F5Zqcv3m719e1Bbx4G3fGD0O5YGD+hlBM2x859owafC0nWfWAtPkBzYD3e++ISbMGOfZF/gHd4wE/8t+sn/KbQ3kTjWmy0yME+puEH+VbXlx39l2hH4YfpQeuHg+7RY/3AT3PsVc7o16uLhZ6BF/Tpc9A3jbyH8r5owR5ouWp1xl7z4oyQuaBrQ2H/T1LHnvTvEP+PYfdfuerZ0jTqaFP2uEAP1BHTvFBtBjZL2LqFpmtz7W+huzBWMB+lkKgmQV3bBK31uLjo2Zu26ruMbyZs3OjyrOPHsg6ZrdqcsV9Gn0am76C7g9lf4oL+v/sMO2DfVZ+rXc5o04r0ApoOm0OG+MJ+bmTeHOnvAgQK/VwYL0UFPaxYWLlGCnBgXrlfb/T27kF36y1+ftRIG1bLhT56eaVPP7qW/w15j8NXL871kr3vi2crfUT48ctzvSI8X/bKicMIW4sD/btlfK/dR3c75vIN+7uB8tBySTsXvZaLBe3r1bQNfZAU/hNJCXs2ucE2LTbqKuoYhq7Fzi3tXPStzs56XaHD5fVCf/VsoR/1oVeLLJc3Oamh37KRQu6Diflnzx7z/n6rt+8ewFr+d/5v+aF1vdnO44H968DeZWD9LszNRUXVXPCb/aiFfzY7Ffq5uL+xkzNMNyOoM6Mg2SQTa/FkeviZp6sUPkf8fcOcecte+YYzwM39jnUc+zNPHpljBI3b0jF3tU2jRFsm5t4RTDCu+0pC8yKofT8hZyKBBsru41DdD1vOlvPGFt7GnjVk3vuOGtFvxD4jfjAS2lYD4ZH9zQEdR/Os9sDp0cn+TVPcbBVkOc7Qqe2myU7KOlXU8qKEcXIKNTmrpy1L9oR9Sx8Tz5m2hX1APNDyteqJkMOHPNeO7HlG9jU1jj4IoBQLWy/0n6w7c9vg/oPuwEFgf9jT9qPclmqrgjFci2o27w4/3fHD9pEfq9wXI7pSBMVMNzewIApMZNP2uXGOUwoxVSif47W96DOBER3dDxWkbaeJPAne2CDnVol2h2gltokIRZyQ5jyF5ge5xTwMZttSUVAFpSibFVAlD74JPimFKoiHRC4gkmCdKBP5wh6uPtEIw/GaX8tpkyyDRmp+qD5HKiHRUxHVqwoT+acsCiXTR0QNnXKZTWDbjOw/IKcslKCpSHNcPIUSl5v3VPUgMyRIkYVeFBZgLUW+cQoEQ0WEAn5GwplSTkopKedEcRKlwpzClDOKhBg+H7yY1+WmK4w5xwOFvL/zGmWfT9AYzhNlxjw+zHBm6VhUtoFcIs44ofIm7rYYVQfSj6HL9dhOMoPqljuHoRpHB4oQhl2I+C9Y0UgpghTZo2Td5wR1BKqMkOwDpgMysJkS9ICimgUVckJBdvCNoBDaUlFZyJIp5iXmTq62IPmoG1HBu1Z1dcGJ+jVdQ9L0j4i7udUWrkM6iTJCncJEPFHRiAgpgpJaqkhZuWGebhdqck+6QbckCVBHKRQR4iO+CvJSzkp5RrZ/JOLoEoRSmmmpk8jL5GXPWcBrV9tmdU0zIyc10DUhNYl4k+t60bap7iW6TD4d5kvmcIfQucXAXgVMwGEFWkuhhLyUkyJCCoeJMIiCALU95ClUH+ed8JhV85FXZSFv9ifnVidA0hw6p8LJGvEnhFhFhPicoPoUOooXB6ACkaq3+524aRO6Z+a5pu3Yz3TsbRqlnCmK9xDxb0CyKKFn4dw2cjc0sh5PwPHCXC/4FzAhayR9YM4/DHvuyXbaH95joMzuF6wz7fJMi8vnas8uNTW9dtTfsmb4v37csLc/sGZMzEnm3WCRDmQwoQfLhFgmdFBooF9HfIIt50nRkKDj84dfZGB2irEPuugR8LScb1cwec1zhCqVLXG6GLtJmb1Pg/1SmzWyLt+zd/nqq6/ZM9zT7oM87g3UlG34iIF1/GG70+vbe72+ueOivVTYfrZjlcknVBSEH75OJ86lGsqpGK6BRhlFMo6fMIgreOMwsKoeOCTtdgc5HZHUtQyOdl7ou67TfMA4J1wqpYbFedJ6kP7vcak/Od7rnM2O//r05fmZzlcdm+LMZjfpnM3uMzbw/uckHD5btrpgw7dk477AMBds7K8vlnp2xeGFi08f8pZ9i5xGL/tG/xz0DykjJ+sW3VtGYw/PJfmrVa/lig0pG96OzWnbdwzcRhcR+sdfv1PDxvA/aZd6iKRM2xPAVhoHGyypp10rNqFH0r44+tkX7zgo3csbugObC+tRL4zZLH/s/znP5ZJ2NdUfHjZHLpa3esPB2BdOvrScSpI3Bz22OONCu8XOsNEDF6r+Gzvme8em0fZ9f2G8UN83Ejrv6fBb+D6w2TP2dGDftXqF7E9fXujF9QrbLrQgr8d2KWctqXuN3V5ivzNswtzFIWLPJfEdF8Zf682bN7p/WOsIr6P7GZscOAwfOSwXBmIpEvMXKDNw8gmHHz1wT6BZ0qKVOATUC2M2oVsO1xsfsnGCPYdCj8GMX+SEDTxZMoLqhJqDCSRo3iT71p7N3Xqzqc7/9t07fcWl9udffcmFwI22TAb+H1QNTCAHGO7Rt15IoPMO/SuQteNQeqDPjC0Xxff47YPbhN5CXgDlohKjRn6pGpgwDmxEBzbHBb0Uk+wKkSRcq8bnyb1ItF82isPZMOTN+YW8Iv+Z+JKt949zC7yfAA9PQoXwvxBgZTozpsrM3GLBrE8hmCGFcBcllM+5VYMf59zIlUZsNtHegi0m9PfEEjQ25aRU6RvCpKCfzHqE5mjbUG/E/wo+AaP6Pu9C/7vfvNT3+9D/8u+s9Ve4sHEfFniX6aiJS9UycvKOUG46NV2vlBsF8qxghN4/H8afctGgNtbTvUH60YYnW7tNj+TmF5HUMK7atle3WGlxdqXz65dcDv9Iv/5bv60/+jv/0OnC+Df18fe/r2evnunistVyFeoXUtsW7dH5hkviL14/6Ku3mzqGb+3L2OHADnHPlegGX7zfrrXDXyf8BpeWITGfouaA3QbsfKTsSBsGOm4HHsAtbdhgR18YD4QDtO/41XOgAX/k69+XbVygK/AS/bBgDrt+vDB++UzPnl1w0O4YxwM/qtxxsX2jr9/c1PgNh32Pnz2L35FxUeAt5KnyK/KT4Gl/yDkr5aSIcDYkSEVXIjUdevwjYuKZyyNlpaZX059rsbrmsvhVRUc8Ol8Yd9ocQjfrkYvsvT7/5Vo//4M7/fwX9xVfkH77bs/l3qTCxd7Z6lwfnS6MXz6/kOf6Nk9cCN3r5uaNNpsHHexLGhVJ9C++yvzmxfqAvtW+hINBe4/jpAM4srkfIGIqYJ0rYFI0Ur/MWn14YYxZJlBYC2kkr9udlGh1SqGUiDNnRJJoujKyWyZSo6GcImiLsih/QuAPgAtjdhcqXGJOB2lkxzFy6TOhm+080S8j/VPnNMbXjnlqD0bagVh53inMdyO+NOCXAz7o8Xikbw8njPhYYTygrgJlMoo0TK6oKJZpEGq5FOuaxLqd1bJGug2oqnGYNGIrNz1RJ2GfBI9Eu4zsMEyJtsiY0GsqhXfRJ68AABAASURBVH6jLdTbM++ut0etNwc9sHat10d+tBu0Z/3weuVwx9yxJb2lfRt0nS+MN/rFm7VuuFA6egHJnSJl8dHd5Zkya8uzr7+sF8bPz1t9yhr70fNzvXx+qeeMhRfPr2SccWE8TIlLn4PuuDTccnk5eBHCrzKN6dpWXdfQ7hk9m6wl+4cle4SLVccPsgtdsT5eVizqJV6HARnmGrjA3PJD0YPBRmvNHmjNJevGaxtryoF1bqA9BecptonmJ0Uop1SRCFMKGRHhLlIE4SMkBT5gYGHsiiOSPmCLv3H5Sr9x91qf8sNJse0riiZCU7kmpKoP8oMIbBUR75ESspMybSK78p+Yn4/4zp727LZbHbhUGegbmgFtVtN2WiwXXMYtuTA+wyYL6jf4SeHifNDXNzt+ON/qK370ecucf7edtGOQuX7Q1hYbL3r44G8KaaRgGCcd2OzsWZt3tiu77x1r9eOl8Z68A2v1kdAXxjSS8VTUovQCPmfwuzhrNF8YZ7l8y+X1mj6/u91rfc86M0lni07X5wv5wtiXxUbPIOibRj1+sGSfsmJPec5l8QU4W2b1HOR8YZzx+5axsYDmLzNvRM76NfykoT0NZZm2KYnH1i/YUiAUkdQ0ufpYhs59MtFmXxi4SoiH/nGeyxeLrEsujM/Qwzp18F8h8wIfvODS2OU5JzWgb7MWfQda/Djrp4h+DcP/8lnWsm+0Qr8z6q6wz4J2dE2IapoYp54nBo9v+mZkvhkIDbrCKkqYUdAHOkcj5syj7tl7veNAcecLY3ycZvCjTK+PuTD+zsfP9MmrK/nCuI5F9p2+MH7FRfEnL8/1EePzfIWvpKxxCB0ORVvG94P/uRf2wTfv1vyQOSjhk8tlrxlL9YuF2qZVRIiPAqOZJuestm3pt54+ImwbdbYzfdkS9n2jM2x2fb3U5RVyLzv9zVWv//Zi0hn92OA3RpuTMm0UrR7xc//Yc8+F8Zu393p7c8/cwTrDuum2bxkTR34Ytu0m5qCJseJ6oVADj65r0LdVQxtDqnv9ib7FG0jxkhkRiiRA6Iigw5DukwItTkMOHYk+Tg7MIRt83/PXzcNe/qea/O/7b9jnH9FX0CXLxhfaNiliHlMjHTl6LoCJdUCE5rBoImFZEaHcZPnxGN/QpxtfGBPuwJ55YED+gH+M5kebR9K20yOO+NCB+ftIfrUHMsWaZZ6oIrenoKPlPeWJEpqIGi4GJNCTXGV0anNW13ZasifsCd3PDf2UKINV5SmeBJ8go+DP1v/IWnJEF+vmfVepuph8oi8GcNTgNnDwP7JHM/bs0Y6k3T7bB3a8SRPrDsspe7gCRh2YnwZ+1BpQmldWBRXev2VuQ2060VDUsgJxoYzpB77WxUAffGd6BHq6TyaH2LlQN6VGmbbnlJVSKCLER3GKRwTJ0PwU9J2wo6UA5BV4zSjkz1S2lWtEhBLIKWTM/JHKJpWsWpYkmbbI+gr+BSCDNFWVEhSOkH7/uobY20hubEEPYif5rk82DDGJiykyfSAniM+vq0x8xupzpda1mIRiM5KCeMRcB3bwKujmmHnM+Y4VCzJqUUEOua4HIkLmM/MkHmluN7wT8Qhoi/Ut6FAjJMj78CUb4XM+Zne8oLd9IJDLUbHaArOeaKjA67TLTO+CRzs9srZoA8GqbcAeNRyhsBx402BVUFb5OJ/i2shamYQ3bsizPoZ5uAcN0+Hicige3AV+Unhte6znQteXH7wHoxTsY2AslUS+UeWFAlq+iqhfKaTK6jEUaQM6We/aDhS3zcg3vQO5PrAMBxXIicTH8oUuEJoNgWo5MiLqR3MGtKQjYk5KhMGHl7ycmac5V+W2V2KsyQ/5EaaZwbfWiQhoMmBMMjelnBU5KRibEQ5BhCKgI53Ib6Bp26auUV3bEjbqmkbOb6BrJDW0x3PdjARNqMkS2fCaFO404X/Mb4UOKg7BBBy3DQN7pNwo5fRYUYJ/wMSQw0hkRc0XwQwi1HUccrlnCn1SkPPkV8im4PR17O8BWEWEAn4R0IDHviHFSxvIsM4zRlR3+0LWPWOXlrmuoz8awoz9zOcPQbK6M6qMCVUHjeOgaTqylzSI0wYkIqOQP3LfeNTAHH/knLg/brU74TDs5vXAjosOeXWmxdUzNb4wRo8d/rlhfduwDm7YB++9tmD7hJ1aFXXUawgn6PZgJ+mAdkcljnUoWBtA5tOLEYhTAhUR+KAkpp+EohJ61xBectmp/6GsyZqFPL/Oo0LNdxzTK+dQgx/k1mHWgF3uH+5VL4xvb+W1bkLnKtxKJGqiY1B5YC265xzz+uaWc/kttpwq0KyKmzVXrWq5rq6nJ5RGlDbxBEklhrEeoZA73h01sKqOLHIjGwbL7/D4JZdQSy5hV8sFm9ZeC9KZDVokKJDkhgc8ttHqL7fX+mfHr/SMzdaCzW3XNsre0NHovk3q+6QFG96+zdw7ZjYRrbyxN23CsWzjkYX8wGHjyOWqWNh/k1nqz8Dv30TxfxcCb/jbJtjMNVqwie76Rh38jL6HH3ouCX+Cc/yp27X+1tlSf3Ox1JEOm3CQEZRZac0OnpVxsKZp5TaN2OqIMxVC90fOoc526Bv1XaPGbQ/bTDpiqwMHacwlYYNIWVKqnTJR/4j+PjQN0AUlbc7q2gYbtBUtejc5KeKxjujYgnMUBg69hRzLXNCehCO4b3zg2iPTcDs6+F2uep0ve51Bt2wzF/QAu/sAlmj34AHCxdIe7NgoH9iMjRwqUFH1wbYKCXGyHId2pAl7W4b8UE6hIiUF7TCELVxpwtZHb0o5cG8ftnrwfya/2eq422liE1eYABKXIYVL281mrXc37/T6zWt9zSXxm9df6x0Xxrf3t1wY+aCxk/9mge1n/QrWdHzAyDvsueegeaB/joQDm+zRbSHfm92jfYf4HtojvjwwcCb3t/UH5uX2jOQN1pl+OdLGEUGTfQJZNI8m2SCmnshxaGs4dD6M/JreSYdQvaeAjjzLsQ85lNOmgZ6oa5vc2RX+fJg/E7z/Uo3E/EU5uQ8SC0tusnLTMrk0ZIcK7XJ7JxZtxx9hYaGg+0AAfEmn51E/nRSYg6ilkOpPv1zof/brl/q33u70L/3uvR6wtydCpMnlEUnJPlx50nbbnMmt4Hczz/d6yxUq51/1OdHVIseNmuAzx109RYJNVtu16vkVcXV5rasXr/Ty08/08Xd/qOtXn6q/fKFYXqj0K41tpyFn+T5vxAeFXnbbRZvlNhzxoTUHtlv89c39g97yo8p2f0D1okybGiOyEtQTfjLiW0O186j5EIePkK52RFOh34gTHai3rZC25O/wM/vlDvv97dW1Lh9u9ermK1n+SH3734SMQv3Kgya7bA/9hrH1sNlpzSJg3faM5yP5HhMTdS272L+Q4zdOH8+VURNk0LEzTZHzKhSqYWgORUQ8ZUbQ7pw7NW2vhg1A2y3xt55C7IndDuiw5zJtj732HIQ9NveHSbvTJdHAZUJPvWfXV/ro1XN99PJaH7+41AsuIHxxt2L+xoWx9VDHfOEA6IvTnENNA1gzmpyUQEQoYU/Hs9MpSahbVeUz0jeYQn4gVYJHbhIbt6wMfaJuUCHkhwoEZCklgdBjPBOZ6ZEbSWEoJMPVDMkpFWSOzKMG3csmO0QtylwvFEEaBDwJ5Kf2AQuL086v8lAigQh7pCmKqj/A1OFI3zmsogMugJcIr3nBP4EMEjxSkoxMmKsdQrZFgz070PMjbYvhG4gy9KHQ4+NYpFAEuiBwZI4cgNe6gT53vOZh7BHg/YyogvedgD4YQZGpH2ITV7hknPhhYdQDF3+b3SCWL0Eg033B5dTq9kHnb98pT3t1bNP6XOb9waJlf9DJe4+u6yQFG6VRO3js8bE9cz1TnTIN7dqs1v1NvAXOo/nKKcnxzmWslb4I6lgb3faQah96/NAUFdrpth24sK9jj7ns6Dh+ObqvITIt1aQI3lCKBOZ4BKEMnb7vQ/nBnq5vIPnx5Wep0L//7Dv6Lj+YfMaPUxgT6gKPGvA5vYXwEURjJiQ2v1VyEEcPvsJtKg+6U9kfMifaMcuXErZpmoZ9TafFYgF60NV0SlmYg8sVMUcBDrgDxj5g8x3r797rJxjgZyEN9u2xa+2HNsnpDI9qHyX+hCJCCeREmtDqTwgxX9vXrKyb9XZokiYn9kwZnWYsOuv7AfpTvM3yDwPnZx0/prfyJe2S+aVFL/Mxb/vwHt0diifDO6HLXzhIv9OFvss+Fc2wS1Q9U4qqs+srxBuKmOFUNbCVlZRDIGo990uS0zOCuNtjBAUZvk2ToUUahREBXykk8kJtTurA355CP2HP/EPQUCdRHgYfqiCeMcccYZ8lW5GScs5KOdd4RChRL6dEfig3DrNE3ojxj/j3SH27lIVHogg0NMb92LPGOmybrCZlta1t3cpjKMF7YO4b8IERvxD7dOe1yF5At2LsXqwWujxf0B8L+dLY/MyjrXqE1ZAHQUGH0XMLfTPiD57rIkKRQjklNdgioxMqiKRc50v0/PfU6B9dJs4RWQt0XSCzxz/aplF2HeonkIF5NDlXX2pSkoEEWBVN6D8xtq3Do3zxJCVFEDGElXhJfeOdcKzRewLWQu9BzWOgDSP8JtrlNcI0E+kBWx2h27Ke7/mxcM9EeKTNR/K8hzaNmSf0i6hCNZ38K8Qf8hLglaGAmnJeIiLpjNokTVWvifl31JH9mGUP9PeEHuJJQetSxk5GoyDt5o2UT9SdaC9dqohQoI/pI4gL70bgiM28HozoX0P6z20N+GTzJYwUjIkEqEfdBEJSAk1O9EWrnv1r19Bf6UM6KYUqqCKF6lOQO6Gf93HWsxAvtjH5BUyPcXSvFVwPuF2ep47oumf+qnCf0R9uh3lNtX45jSlqu9IJFGFU8uobVZ0gbhDMZdBah29DJ50mbAoJmrnWh6A6AlyPQtUQpqYlEJsK+anp06fWxjARgY1CESE+M0wDYAljffMhf85wH1JnTvyKb+jxj4iJJ8DjW3mTMDvHK6w8eU8BhW5LbTdtdzjRX9MpXuvw4Z2r0IYIpICIUEQIl6hhSISSaoSAsoiobU84SlRILg+cC/dT5FBEkAdkqNqjypuIVv3eh1ZiLsMH0LEAb2UiYpbjUBLsa5cEPIMBUkPHgUDEnKMa6umBVAaihYQKPigACbrQ8XOcpMKfE1zmaFXOESO+QeIc1ZyYebiOIdVc8cQpTfSbL1VMFOHIqci0j6gKk+B90rHGoa06FVeXq5uDw2ojiiNizqd/Uo0HuX4dhuof8p3zHkH0hFpGnFc1TlEBfqtsRyikLEWW6HwX42ZVVdeJlJTITzkrg4a5Zsaczpm5h/ycslIybVAtnSDyYo4r4EM8EZouJ2XiOaVKk4hXZJcXaCdFzBA7ZEac6hNRgycfqClBGwC58Ikgrj/8hLMog1A17vQT3HLRbjg/2cZ5xhPRr6inmmd+lbVU06qPc0V6DmsMotrONOtyzafmAAAQAElEQVQqnohQytgB5IQ9bUvyeGXo8YEN72NqDp8yijwHj3WvPcpzvOePcpo/C22qYFwWOngCI3P4VNc0008SOjVdLyPo50lJo6KCrYom6k7UMwphwDMzCBOaNMR9eUyU/biQD0hM4dKAKkjxngJicPb3V6GIjqCAkJo1XqN8kEPhqYzA5Q4eAcnk/QN7goPv6/hBf829xPrhQdv1Rlvu1I5cenvNeqxqGyf0zDmzR2vZn3Xq25Y9MyH7oha7GAnCiHiU9Fj9Kf0YSdipFqLLN0My3EnGyILvDrAh3cCcQl2TtVy0OufC+GK1rBu/vs2iCN7lyWApJzVto7+7fKY3zUq/U+7VU7eBNiccqTFCOYca01KW6dC2a7TsOy36XlLSdjvp7v6oh7uD7u/2+m0uIT4p0v+VRv4UWG5i8LXwW3AYWCxbjJOVT5cLfd9yUOj1j273+vu4APobLy/09RLeSdQSTlDkg+DAZkcYOKFzbjrqt+jWqMmZjXqg+4wFh4hFm9TCP6ckP667Z9Ox8+aDDd8BuwWKLWjHatmpaxvIgkPxqDW/8PtvE+9oR04J+3W6uljK/wTFs6sV7W6rEx+GQT6AmeeBTUxxh9FT3vxenPW6YtMdkm4fdnrt/7yOi/A7LmZ9YdMi79nlksNSr77NHDaiHrYvlq0uQU95QrYH24FfZranv2k0IiPIV4TE64uaRP/knGR7JjILOhDU8ghyaCeBgrDarm+V6EMPvMKl0QHnfuDw//btre5v7rTFyYftRhOX1IWBPRzp1/s7ffnLL/SLLz7Xl19+oV/+8pd69+6ttuu1RgbJhF29eS7uI3S0cFyAfitcFgw6YMvDftQA3QD9WCeNQSODbDCw34HLZNt8TziSLoUGKuY/Idy71P7x4fFAXx6YPGwPy6FpFgnc+hnU0PsHBk+Judy2NWAMqblAUCirmMgmjziFFPBG2LJEnANdjfGBjC/vexlPWeT6dZ9l/LRp8Fd8t+k6JeJm6It2Y2LSLZ5onelKICUpp6QEgrSwbaHdNay6SRFJ5h8YIYH/3vfO9T/60bn+ld9f6//0xVa2EY2Ba1FEKOWsjOym7Rn/vdyakV/+hsNOBV+zDs6jQJY5I4iHs8B7O5BJ+ptvIWkQ1DcgimSZLRfGHELPLnT57IWef/KpPv3+D/S9H/9Y589f6pha3WwOescl6w24w+cfuGzdMAEP+E2C2zI3aiMxLxTtsZfL396v9Q7suJD13zzskLXExpeLBfNCdtMZp4PqAaz63UjerGFCt4RNckoSfIectGee2oVUgY13jPMd4+QB/PvnH+mzm1+KSU8Dc8hEfxwJd8wpaw6UD5s9433LfLjVmviOPI/3SguvJ7vCnxfpiK1fyUHQS5UGPxBwX7i/K22EUgqFESEZ+uChSQUZEfgLdsrYIOVWtr0iGGsD43Cnw26rI2P7iL0m7GEOCZullBRKappW11wWf++zT/SD732izz55ro9enuvZ1YK5sGW+SmqbUIMevMrMP7hTzWsbyph7G4c5QZOY27K6pqFeU+OZ/IQ+Ht5ewzySIgI+aQZ6uDylUEqqoFg2TUhyPGcpVYRSpQvllJQrbypxaYP5bEJhkg8Q8vAZmV/sU+4/UT/ThozOTc5q4JETvCIhK/T4JOga2ta2WQ1rYQNtlUe+oqon/3rMFqiGzlOSYANCESFTuY9qW0gmlxMGJwMXE4VOcn6DPl2fWW+yeoddo568Bv2Sgj+qbcEFJSrXfNrh9vpyzfPqyHzscutke1sf48N4JGG3oP+yvHa5fRk5Qbvsu3f8oOh/vmnPnFsiS5HEbwr62aeXuuDCuKwfNHBpqnGvzGa7Q7+uzeraRuYjhbxPOeBrO+b+HWPFds8pyXsVo8WuGd1RRbWzUDokJXSAnVIk5VRLmc8mTe5cjJgjJGAf8iXakR83B3DgR6YBmhGZEx3O0JAfSGX6iLkeXxniiSDmF9TTJfzdVxMG5UUviIjwVhXN84BOf+P8Wr9191rf263hVStDyHsiNI9HuKLrOYTi9BbqnaLEnEo0usV+XYcNMzyLNGETVIIiqi2apmUf1eEfvVbMdWf86N73Hf7bKKGXkRNzJZ19wN/XXNgb/tuSW9ZY+0TbJS1XjVarlj1YC58Wfvaz5qlvupzneO3TLGGnAb86MCebr7HDN9yvW9Z590XHJfTFeSf/Td3ry0UNz5DhfPtEyklB3wbh1UWva3DBpfHZqqvyE2WW4b3A1nrzo8XO+wfk6vTc0IA/v5H+DHvKM2wU5LteTkm4LzYK/Casrvy4Dx7tznCrZTlCDcgQJEGLnYWdC37jOWIkPIK6hoYEaYX80L8T+oz4l/maV4fgMWf95THpn+5GndNhE+Uje5zRfOFPNU3E7VcRoYa5se1awqyMPXJKyinRhgBZTW4o65ThmyhHYQVyogkp2y9GHdmjGRP7NYVQh3lulEb0KxMZkaTIXERq3o8xBgs65JS0RPb5qtezy9WMq5WuiZ+zf10uOvV9CzK+ltEjRBX4l7r+7VkTt6zRe36AHGij2ySeBFFEVLoRnY4clg7QHPGPjzD+RQ7kdlr2nc7Y669A3zfwb9Th90sukc/OOl34byijx9XZkvPMQoumVZuyEn8sa6BvBtbfI/OK55gRWxdNWF1CPB/e0Pw82p5wQtcj/rvnAvhoveAzkuf6Ix1kDlOZVAHP/z9lfxZz27bt90H/1nofYxZftYq999nFKXILX1fY9+LIMTaOnQQZCBGISEgICSFekHhASEggyEMi8RKEhPLGAxIPRM4DxQvCGEQkZOIqxo5LOVwX10XuPeeeXa3iq+Y3qzEGv38fc6619vG5Iow1/qNXrbeqt95HH32uvXajNR19BmhH6ibQ8vgYwlmGTsKQ4YqIUAm0xR9JPmnGKzKZ13x9cNEsSKmZZN6WMbKOOc+IKmgsvM8rPqgdfug7JbEhBWvihAoTdiOAslRUAhRkB3Addh05hN7x3t85XrDHe/eJ+oxQwa8ls/WLCMFMMEUXjIGGmub7FXvXNevNovbqyiyj0q8iq1b6E5eF8TVPa9TsYEwG4s3+dJ3gz63IUNI3SCOQcEIoJGS6z55xsf/3+P7AOnNgLTtQN3h8GIPGH1puvb/o3wqhCEMKvb/iwxLmWZb90IDhjSdxNRJXo8fXNPAR/Zy1rIZmExZRydPNwNxBkNV8uesZSeadvW6GEd2RapMnXH5Ca5MiYKSQk4iQBOhgXXW6qJGrI4IERCvq3eUyONtpYe7/HbCeTtiDW63ICcwB6jwODfY7/hhPOjf+yLRNmaEGl0/5iFBEiIfaRX0AjzmJaGnVEeRcYZCdUBATeXq2nOAKdCSUZFjPBvRhmlAHAXkzTB6zjFDCO5HklJIiWknhlDY5FUIj/JR4TgbrVNODtO0HQvOF7UKz2ZdzFeQS/fXumshNYjuk1l2hiBAPxekPBb2/4n32lDvXODUs0+mHMGnEqQa9PJ4EkL4LqGhrdZPzQgNJ9ONWG7MMRboq8JfAOZXJQJzgMnlpLiukd5C9ona5usmyB1sNjXPeOs45qtwX3UZibOQ9MdeHWEWUpaiw1hXWGcPrXud1r4F3BWtflkTvGQqENqR8USJx7JCwB+IJSczAXttNd9a9SclAhYOK9UQtqEbF2ZqQIsyTjCQ/I0KRp7oIzZfTYLynmYbKAD97u24GdBOtwD4Zket09gH1P3MHftKHmJkoIoQ5OhVPqUsSTQ2J/pFFWQr2FrncgA3eXxTqI+iDLnO8ui9l7rMbxOXie6Ap+kyM24jfrP/IOE7kMcWDO4M684AU9REAn2YnFS4l41gXSxmTUjveTXv2C35XtX48TEdnBflskAr9nQ/4+Z7cSsEpWTXI18TDoLFVOm9Q7btlsYX8/CTTbjdQg5zpnUGtQY2N2UktO0Fz5JxgzxmmD4jv39zp9TevdUe6ZX80sW5O9oMhX6GIYDxSXV/Vs89ar5e6vl7r5c2lXj670or3+8ptjE1CSwcs13cuj1WrRFWffTSHkz/V2V3v6QeUsJJORw8SVEkALLqqNS91f0BceaPFh0RPnZ2rDwwvmSqFidf1+itXX+jjaa8f6aBqBXnxm1cpqa6DjrLrHVw9hiw5jF5ipCYfGB85KN5r/XjQn+CF/iUb+//zftQxi2qGSogwmNSxkfCmcLXCQX1RoaGrqU+h+RMcptZa9dd+8ImGviqpn6gfNbHJhRdBOTAooq52nWpXVaDPUlStI/QLsETXZS3tw7qjraStDh15kWzZcOzAHhz56SIj5Q3rGlu6WuTrQP3j00G391vt2FRHhC5XfTv8fcFG2pvqRV/lADGfPR9eOzYwR/w/EgwBkyW2+W8PP2Oj6/I9h8Tfvn3Qm9sNB0lbHaBfoOuLq7WuLnotsaVi16orulx2ulq7rqhQN8LXG9onfqHYeYPH+EUWYiclMweFbOVRACY13Sb8FhBkqyNHQ8Cv1FRl3Ow/L0ATG+b9w0btwPjVW91xYLx9eNSRQ6WBiTuxwTxyiHh7d6ufckj8k5/+hPS39dXXP+XA+I02/HrSYtCbK+JR6CuuABOL9ICte+Jhiy8PbL6OTKoB/xsjfSYw0Mf+c/uWDxDbecSXor9sA2OQYKDuAL3H0LAfTTdqkm2zTHF5bBqcBz97uw0n6efBbTPoNZ1A8uHdqnlMoPFA/vv2sxauMcGcWr9SqmqL3U5dt1ChjBLzgTs+nvgQmRhf83RPc4oIuW+WMCOasBZ/zXRjq1OEgnH+0brTv/FLV/p8kfpv//XX+s3NcdYMRSf6WFZEKLMoa6fSowP6mOjof3+aA+PBevjFqfMVZAySdn93DWpVHzyst4tODeelQGaqlKJ+sdT68kqXz17o5fc+12c/+Of0g1/iwPjlxzqWTv7P4c+HxrccGj94AX7aNx8V+Ky6XiU8p0fth73uidPX/MDRDoyJZcd0n0Vr7Lrsl1rAc8L+LXbtib2D1xHiyHW225YlfDNTKqkB7E7YZsz/hhIx5/8U1gv/hvj8jXKpP/zNP1Xw4TXH5Kgtsjfoef+41R0/EPmHoQdeFE/U75m3R48tYzDLfe8ZIVtccQIJw+TZO74fa/pRqYhQoicJecl95ic5WHKbTBEBXVVhjJMYyyyYGhqwf7/bas9acmCsj/udBuY3vaHHu1Ek4E3Z82fX+sH3TwfGn73Q9/gR78XNaj4w5ge5jrXcIZkxqeA6l43K+ltZS2tXVBnvrqGqrwVUua3QIfCtuMY2FkJnqbA2JUzTNtKe70C7pJAaqBZsGxLZRsmknKpZoCFGccZpKmG7/Sn8OWMcJh1Zlw5gJDYiQlly7o8OZx0TQUlbBPwkuVxp77uiDntqKchLRaYU0AT8gQ+NT0tXq3dbRDhRu5BpZYJCZrR6milNLZ8USoa6LpkvpR3WLPva3hP2Y0dbQoNhmuw/EBHoX9AxXd3ss432r2103L3XSWr/kDM7jEjJKIynS8sCXwAAEABJREFU5S26ityiip3KkNdZx/MtMb3lna4oCnw8EZN74ulLDvo++ce/qenhVvwKocrGu+8SHvBB51qqfB2Zdz6g9ztzxzvTetnGRVeIi8LBQ6qWFCJx4tQQEYqkDhTHhRWVNDKwI/IJPRU6ZOB7rB6oG2g7cmB81MAhijFqxD+2n67c8BRIQD9u6qT3aUgyJFg2TO5vMG7cVBNPs4rkpX0U/cUXn+n723t9sXtsvU8cWrvo1OR/kMId3icmrSD6udeMgo97/LcAJRM+yEQHcaG6Sqa6yrzqeg5YF1qvlhz4LrVk31epT/onNInPEKs9sf7IwesGOPXB7kiDx2q9qvQ3Oq1WHTzgS3z31ekH6BhT6u2rI/sp8/TeZ8eeaQf/LeO65cd2q9n1RZcfHBjfXFvHTq6vxFYpjKuBjj4svuFg8Jof2S/XHXuyqqT+yH7CPJ/YP2w4MN4Rf0fkCk/hEPwn3Q3Sn38a9Uc4NK6RKiGVIrl/4KiIaORneqeYLV/Jo9Ce0DktkNrTwoCRNX9gzT6QHtFjIq4YAVm0uCBlWKmBdoDG7x2mUIvlHgWewF+aqv7oQrCbiMVRjkPIZb83EK8RodoV/NKp66oK/i0lsSFUM1XJV+ZQrZ2S8Qh8FygaCEsQGDFyWrLnB98D77gBXYWSttHyBsZm9MSPIil1xH879mKeh45ry1j2HXvOxXxYfL2W/1JEOzC+IJ5WPWtQVd8bKeuDuyT8cWT+73i/PfGO3vsdhx9sl5AfmYoIib3EwDvGtBfExp+EzgeAf2Eojedq2RN7vZw6djvst6zVsiOe+6aX/7bzs4uVLonxJXsW+yPh3ezDnmMbp6OOlo9PZx2YW5LsH1kNnS6qufmmmDhkP2rHO3Dvfan3pPhuhB+mybwnMsaZv2088CHr2JigG02PvIF0ssMdXCdZliEEJwoUYqFkCJc0fQIaHxbPqd5dEaEEdJNtGFkzJ/ib9wTvyFDBP11lTJj3HSi1SnQY0HWExnIneCTCCnIziwr93Nc8RnjahgMxYByxHWHMm6IKr0KsFfoEPMXVZMNb2BeUO3iuGIML9nGLvlOlXCJJU4V4NGrJtp6nO8gRMBL/kyzba/SEno29CaAJ0kRnp9Ea6BQyFX2mNq571pc9sbxv6aijxxy/e/8/jFOjs66a6Nh4kJJHbUqhbM9oT/EUV5xAgnmT2h86OB2xeRiPyDnCe6QNKnRsXXEy99zH9Mh3Hyja3cj8aCU/TB2KeI9MNErKbjbOfEbshpxhFyrMcmmPCD8V/CEz10PnfKui3W0RPEGr5xHA7S11/gTra3+NZ7lO4dfKLT8xc8E5j0KjQXlEMfdtSiCLWx4725QRikg5xUQZEUFZighSkDOCVFxUSylFCbW6wAc6AZ0QqQZ8Q/gyHmpg2ZPn4WT/fwDrlREqGeIWrJEthf9QH9FyiiCNWVdBSBEi10kKZEgihHiS8kSVd09RmH0wOUs9Hbjdb6amChrnvU9xUyIgIhQRErfaRabRtcLPfUDR6ucUYjLRGMzP1kh1UwQfMTw6+0T4RXZeS6E8p2TDQJfIkMcpyf8sIkIRQIZOT1LXNcx5i5hopaTzNZExLH/2lSvsL2p9A2rcrMmxxZyerB98AoWS9cioXdfejR1p5T14RmHtySzoXhSRygb0RC81mDs4yWlVIWVGQyn0IU9C30nhiGfvODmwyHvsxBW0RPA0KPsmqxkpWhQRrtb8bFm6TzMout4ge7rd5iz+wHkT9sspcO0/g59Tb36BREyQxTd80DEiKAVtIAvzwaiKnO0OOhbqq/1sXwZ0qNXiiJ6+qXHyc2BCqtGrrQtMzBF4nEfqnE6MJVmbBaD3/R24IHmM+8WKPdBKU2T7y107f1uz1iNhvmdSBaVC3n+ruGiS4T0bVW3ERigm7BDpDLfod7ho426N55TCB1nGzxWnGhuDzLmS+g9vSEbepYftXk/3nPNxjvb661e6fX2rLecYA++q8eQPTYF2M7IwJuz7Fote64sl54wXenlz3bBiXNoP5LUo01bOAhElY34IXmpXylkG1KkHwC93b1q2HFrsgDdiVh5eKjD1hOqZVH3fsRnrEBIamYRHNjlHNpMHNlQTgWlV/bFRskCTiqCmdvrb19/Xv7j5WjfZ4fyljlPPZ9dixtTpMBaxd9dhCF6kgvek5oRR+pUu9Ee61J+53er/xcHxEbkdH49L6i+XqeuLqp4NBTuH9rdMbU8poV+A7o++vddP+GD4hxzIDpTHthmbZF0nnDyyAlrOiO4TGE4b0IM3n6DE1P5Zh6t1L1hyeLPXPR+4GzayWza0AwNpecwPdWy4l4tORmL3jjb/DRb/Yj0p8FvVs+sL+T/FfsEp/yUb5g6m7r8/DNqw6fXfuHp996Tbxx2+GFVr1YIPtdVqwSaXX0qy2sz278FFhFbI8982fn69IhDWuoJnk43u291RWzZvu/2oiNR62ckfUB/drPQ9/9tvK6bEccvh7OuG21sOde/vsPEJ//O1JMbh5JPBvpukYFwDHTwRC3FRSlGWVCYoIEOBTQZVzWcdPBYc9k/bnXxg/Pbtrb599UZfffVKX335Sm8I/Mf7B/nfVPTfTpz4WJjYUDFICiI3Qo1PkinUtBQZtSv4tGjVV13wMXq5rhw6FfKp1SLVER9FXOg9GaPMkoOskRizfZOSuOmgTfgRDjq0jePAZv8oj5/j2h8LE3pkShX6Am3CNoDQR+2aS3pX1nwhl67yGDudK9GDgnk2vXiMwDQzZqpT1zOl3v+bw6FCrFUWg0pslGAcIfbH5YDvDnyoDBzIe35akvBbRJC81xpxsx+gbzHMghwxiSEEc2p7Q9Lvver0P//lC/2lt3v9O//oXhvGk2puWrnJaJa70fbxVrvNW1LwdM983LDxOmL/CJlBIpQFEyvBhxDlGVNrNeWHCM1/ajLmq0tdP3vJwfBn+vT7P9QPf/GX9YNf/l3gl/X9X/4lvfziM61eXIuTME09CyIHWKOO2o8HbTw3HI+R7T+37phD2aXGHJX9REwxr1hXLpgfF8RVT5x7Tfz61b1++upOX72517fE6+3ThhjZtbky2o9eN/H9xFoYKB7BE0zkRyxi6dGA4/fkN9Q/ltQOkoGy48x/0/83OBj+J8fQr3z9n8j/lvIb1oK3/MD0lh+G7jgwvt88abPbcUgzsHZO6AyDNBhb0mDQgjThXUGH7j1x4g+wZd+xNvXMjZ61oGc9WTBflnxQL1q9aTpoC/3MAxXRbGLssAC9HZsHXrZbxvXx/q0292/0CLaPdzpif2RV6XrVbqmOA/WLi0s9v7nR9z5+oR98/rF+6Uef6hd+8DHr1EJVWx22d9o8vNHt21d6eLjnI/sgRTJvO63XC13wId91nUZegjvm5dN20D3rv9NhDJVSFdCPqHfEuSzlklJBXbQ0VEqyfnasCb1W2G9/VNorfupo60rh3VHfA559Uo4ZHWlVUZ0K56BJeAbjPWkYRvzieEY48ybKpCgS5KK7YKN02W0hZaYKskoWlUi0A5MRKgrVKOrp1Fek0R7YPGHjhAhc3+SKchjiCkBMe01ghNo4RYQsJ5GRkU1GwNs8rO8M4gbdRzsNxtwtJo/Mf69BkCtLqHbJPCiMY2llj73bnVpei2PifMdB3o53l99ffs+hrjLpX1IFPgbK6QDddrPXjnfcnnfSnnfjI/nbh52+efukn3xzr3/y22/1298+6H43Kjg4eHx2qW8/utHHX7/WCv9eLUPP16GbVeqKQ7wLcMkh4OV62fR1DN4/PmrLxopwlFTRpciHQDWLSqQSBEaGDccH9nONoo72Re20BGtieL1YtEOkCw6dFoxJdb+JYeC1ccTeA9gjxHY0kD/yjrR/YK/IAMiDb0Sgi4gXGFguSaugOsIPStS1Jqc4zD6mVuY1ROrvXzzX73l4qx8w9yxjQvcGzde7vu4PXBsRigh5PBramOCHUqizbqniukzKM60UUoPwVVCf0BRVfLBiTt5cr/X82VrXlyvmaM/6sWh5/+B9te6ZY9Bie1dCRs/7sjO6VN+FFrxrl6yt63XR1WWnZzcLrTlUruiA+xi7gR++d7q92+nRc509zJ79i9sm5kTJ1KKvrFkda1anxaJr40tIs384so4cdO9/N5f+d2DPh4EPEXcfxOqIfxOdKu+Fvi/wqNjIvManO+QdoB0QODFxfoO6qNK/9KwiszT7FvRb1BQuUQ+fVl7QRjyu2WMZy0WFb9EC/j35ftEzlyprW1HpnLod9M4XdYxJiUSPVGaQzuiQ09einj6LCi3lxLc/UdEKul/Dl11H+6LyLusUtNlW/w+SH5gHT6zXO/bne/a1B97bx2mSfUVWA2vqgbm45b21Yy97nsvvUmL8APGAD4wjnQ74haIQpFI6ScnaP/EeHOR5vYPfkT6Zie0dPiqKkI7I36HLo99hDxs98h578g+M1DOsKn0PqoRNlgVjZUn6V4DPsLtgWxYpUuzTHCd7ffPNRs++fdIf3+z0N/kR+y9zwL9jzJltokvzay2lrdl7dBtoywituqpUsD8Z9cQPHXtijGFnjmYTUDJluogQlbyDRo3Y3+YcPnR1RLQ68zzil8FrKDQD+QP7ix3vqz3r3gGZ5m2/eWrSTUK2uCo2LvtOVxcLXawXbQx7YqYw5k0+NO12R+Q6H8SvgWLkJsZz0pGxPB4mWUbAe4ap1XywJM4uV0s9Y96+uL7Qy5sr+f+VcsnauV4iF//3tVe1XHTKDHU4cEVMX6GX+16slrpotFWFtmK6loYKPi5ZVGulH+iqatdRX/FjKtGpgcFrdI22U187xqmqZKVfxzunakEsL+i/6CiTFmQk+sz9QxEzZpfgCTLc8nVykaBQRqqgo6BnWHRkj3DAT3vGxv4acVbSxo0rZx8OxK7pBmgH8u17EboJxhPrwfRBSidC451kxDs/qcUIAr3/Hh3fjgvSgbjwu8Px4hg3LzqhZ1GJGVmKMotCKUQxvkghY1rDOo/WQ+/ryUGHXD+hHS0bmJ4itRDHeyT5iEBGUPnhPet/roFEkQlCEYEYZJwYNt4mdNlpAzSktt/22Xfn1Do1g2j3bcoIP12aMbNyHWPqKiowQyP+91gMFDzHWp73sPlbDxs495LCf8LpDLdZn4lxHxlP52c93tsKueR+koLqBqnVZCRjE0rGx+OSzXm4QlJEUA8k8pJgRHdv0zQKGvS3vED/oOIdIAoTQ+M7eBitKimAKNQUKci3+vagzin9bYNtn5BkGQZZhNLHCyryRAzb/oyQ1xnPo5aWVKYBP9oCns1m+FpH824wD4N6fXCF8+c6bHSx0ZOBnSJCYf4RsmwjJBnWp9HiE+eD2lmXVAQlQEah+bKNpm+pO5xaIoIccAoyA5uKCnto8zP9/A18VESoeJ1hLfGaVFnrkndXZlFkSqRkuF2ekfBpvJiPBWRJ2kEE/FI8uJ2Plp9EzE46DQF5/ewVigAKNTOa3x9pxG0AABAASURBVHCuU6NV0mYadMqsqGVdkOU+Zme6M6AToIdb4Dmp5Sey+HbghXPgO/d43POeNw6aWH9E29zhgyd89AEigmIoSY0Il7PVhbjOOrxLR43MzZHD8Im1CQqZzn0Nh3JSmVTCijYyPKnidl7vSmjv4dYIb7iSDho4CxqtNzLcONH2DuKyza7Dh+/qW51Y80dt2ZtvOA/xfmOzfdKOb3TzNC+6NAZBpoDKCPYgsKOtM8hlqdGI4iNaTg3Wkm4/957tEXS+9XOvqdVOyGuc0H3OUt/yp7RR+UGZxE83j8xr62afoCYteNdzHoFJ7Kx4Tz97fqNPPn6pzz/7RF/84DN98uknuuE8ZLFaqOeM8EhHY8A++wwmqGAvNI1kdk2eGzQpiUZuu0iy8AGnHtjQ7TiMaA4luALCwih7kemYbF3PC3zRqwP4j8E4sknc8zF4ZON10MiARkR76VdvPMIvvZAn3+3FC/368+/rj+7uEN5zYLzUwKHxyGHxcao6oCF7dQ5CJh1wiLHAO39infrdbND/vTc7+W81egOGID4FRzZ90hUfHjeXbDKIytGTBCZLXgz/Avr/Kvb8R8/XetUVHdHtaL7Hqdlrp084TeOksWGkftA4HDQwyQ4E2J7Asg8ulkXX616Ypg0HxfePT2x4d9qyyfbHhfkkfuqRs1p0umBAgvKOzeKGTfuejTem4Jdezzgo/uLzl/ro5TUfW0tBpgFdfbh7xyGxD4e+vd20A+M9+noDtsTfFwz01cVSBb/u2dx6kxsRbZP54nqtj/i4/vj5pa4uFo2n9WzYHtqhcURoterYJC6hXerTlys9u0hNPjB+/a1ev36tN2/f6Pb2jg30kwYO1gKlJ3zpTc6RTS9ukpLQyaIsRlU63+pCgTHBOCRpkhbQpbQgjpb4P/DX08Mjcm717Tdv9NMvv23wgfGG+sPTViNxKDZY9ntDSAmPhGcFWVwOlZJsNouWxOS6HRpU3fABenXR4deq9TK1qKkawUGP2AjAjRngsR7wq+3xYUvtQwvGN2vI9h2x98CG0mPXPh4ZuwPjM+GLTKnHoIpdgS7yFUww4Cwh7OQ9kDdh+3lhoggxN7y4yXCT4daEcG5SukNoeeY3Ay7tjS4FOhRkF15olQ111/fKUmT6AT0PxPzBH2LErsv04KZTgCzEcCr4gwjcPLa5u+dHn5G5EOwWgkMo2wlL4U79Nz5d6H/0w6X+nX/6qD/3LTGPku4LU52vKfAd8bJ7etTT4xs9PbzVloPA3eNbHXYbjf4/fsEfa0+SsUcjRZZiXjJyG5icd72BU2zTO9iP9E7xJzut1pd69uJjffLZ9/XFj35RP/zlX9Ev/Mrv1g9/hUPj3zUfGC+fXWsgBjjr01RGjXFkbTnM85ZxTQxdMrcWi05t/MugUidxViTP+Uvi6oaPpWVXteWj8qtv7/XbX7/VT/mB48vbW91uODDG3zhSAz488uF9ZL6NxFBMoYhoWo88R+wZsHEEOxz3lJIPjffQ4AXWgCNry0Zv+THlr90f5f/85BkHqW/utmqHxhwc37HuPPCL4gY5e3+ABC4kFiagkopMiXxEUEwVBrGrlXWn06LvZFtXHICtlwu1j7/VSpcXK9aQJWtDL/uhx1b3S3jIF3q3MWDcBY77rZ4e7/Vw9wq81uPta205MB44lMjSqfZLdfyi2y/Xury80ovnz/TZJy/1o+9/T7/yi59zaPyJXlz3inFDv9e6u32lb19/wyHRHS/yPRKTOdZxGIVufNx26D1OSduox6ej7h722vAhjotVsA0ni6WFd9HAmjVpwu9SUh0gVfHBYlGxcaHVoldfiwpzoeIrt3WlUjdjQX5ROvXEV0OQV8ef2g6My5jilJ7hHpE1ymM5BbOBOYNIiUPNrCQcjFWQRTotPioZ6AIf9MkoVEdDwTajg3iBPT06FPQjTJDD+BIcnhYuE8BUhCTADQOyk6NLNMjVCZ+S2WxM+Ah/nNe8AacdgdORNdB+m9tG+TBp0CjUkW2oXapfFPU+vMjA1kkjHcYJe0PkJx14J/i91dZK8nt4O1YS+lJCRhbeMcTNgcOaDYfD7dCYjey+HRjv9fZx3w6Mf+vrO/3Gj1/rx9886H47KfuVslvo/sW19oteH7O23KxCLy6KnvHOv1qlrtZVVxe9rq+WjGHRwHv70f98DHMQ9ppUpajogd8rPsE3SVwbNGIEcqTmq66UxmPVdVoRc5fMk2ve4049/0sUBb6c8Js/+P3ePyBkT9zvSA+86wf2HxMDlSEVHpmpwA9ycOC2Cd/N0PsrnI2mzsSzAToC2cMJQhGhHXHx124+0Y+eHvTp9lEjcs68JusFm+kkQ/CR3E9K9IhIZUkV7K+lkKaSfKTTVCkzEjk6XbbVbCICWtqJzTV7kGfXa714dqGb6xVzasn6sdDzqxV7igs9YxzWy6oOmxt4p85pqnO+D/WL0IJxvGAcr687PW8Hxl3TYcC3T57jHPi+vd3pgdjwunvgfTywbxPBWbJo0VetOJhdsm73jJfr3L7hwPCBGLu737UD51vWzi1j00D8+W8T79g7DTgq0adfpBa8+1fWmfjwO3jH/tF7zCNjKeZDFOk/COl7zIPfTbytmBMr9qM987vZ1iU8An2SPUdhXa2go1xlPXt0XfSdvE/pieNKvuDLDj7Wf7mo6ruqWouqxyFTJVPVQMeOuh7dll3Rskv86PaQMvS3eLH9y/2kH62qFtiwXHdKfO94vOUA9YEf6P2u2PKO2vG+8H8Bc2AuMk1Zv0JHfGraLXTey7ZD493AWntkz0jKO/IA8SDJPjsy/x33zkcUldITpsk6MLU+Xgf2+HlgLUjixnZbf8fpgX2d//mnO/Z5b+8edPe40SP7vR3vTX+MNb8wllOkBuRM9C/Eaoe/KrZ3+KBgW2YIEr4TRm0Z5x+9etD3eSf+e28O+gdveYfybjh47OABqfpami+9djmWvJdNBeNReTKvsPeBHya2pAf8gXtafcHv1fKwHSO5J9bjUQP+sD2K8M0UmbD/2HBk/2XdB+J4T9w5lg5eFw4T/SahkrmBkLj9sBzH3/Xlih+oeuKmU0+szfamwkZIyOHhmznu5AxCGX+hA3p5rPyukOgXKUX4VsF3fvf7++Hmaq2XfCu8fHGl51eXur5YyfN6tVggtxJfRc1uuvf0WzPPrtYLNayWxPaCuO6gSRV0K0kKnWXUzvWdOtK+W6jveuiqEl1C/pPtWbJQ32nBmtb5fVs79UbXwbvXgn593zc+tVbVRAY9E3tmqF12xdhy+IfC9N5Ligj0Q05W8o4pac84HMCe9eQAPI4ZQj81BiM+HAgAjx9DiV/nuHe8jzh6hP/ImjC1tXdsMUFPboTz9O0cLXKfAboGvmcGGA7MwYF5MJJOyJrgKYWEfYkvCqjoWzKpDnQSgCM3OaRPlq6mC3o6dZP5nDEi07Hutexc574GLsHWUESeUueDpsal8XcOoZKrcU4WaIHLZ35O5avpT8adJjpwwwS/wAH77E9jIG99WoMJYBYniFRcZ1ZkG4Vpmxwmzch8GpibR4PxO7K+DMD1E21zX3OUbGNIMsTVVGMBa/T0H/Fb40tbI/qQkDoXg4aGEH4C+KGAWlIRIf/BQpERRSVtilaD7vMYoZZNmCuRz8ApkB0o1CDRhU7yRSU91ZhRV6hLKRrfaNURkoz5oXYx1s0WHDCRb8LOrJxaHoRJ5/Z+qUWlzdVQKSHzjyCVGtemF30IXge+Zp1pMy8QUqNrqoqLOp5yuTVAEBEyX/ukpRH4MJUQNP7oSgDLvN0vwu30IY04peIiL/pYxEifqcE14grA7QS6CDKBjFLk9SLJi7jxX2YcmXcRodqxjrAm1YZOjQ76gNZQFBmRVZ6LDZkqEcpIJXkjSCNCESmdU8mmzCahMDdjH60OtWk933HKTLSzckE4MW4GFRLNAV8jWfeyFHnsqJZ9B3kj0+lyvbM+p3HqRkudCD6vNbZ/YK/tb9OBferY/oYzXKzUGa3j/IgIRYAEpNmgWQfyEaGYSREFH/JmM+LriRfPRDobrUaXkgq56jRETkqeESFuSaEPr7nOvpzw5agR35i3MZm/hVksaUsQNjlPgUSQtz5Tqzcf8V0ztb3MhrMn/0WrJx8YH3bsfQ6IpiO0ZBqx/2Zxh6Mr0gXDEYZHpxAM6DqdINJzN9O1vE0x5OtdRiaVDZvIskbCfu4CX2fmxBqPFB0TEM6V6ES+Mdd8wafV8JiYpw3kQ/xx3OBdx+h6vdQLDow//d5H+vyL7+kHP/xCn3FwfENdzzdNxzt9x7zYg4Exsw+t1yxkfqKJxkAFiogQc6AoS6FIiCH8SOcDm5wDGzhj5CWHHsoMVRaaru/ZUHSgby/yiJAH0n2OBOORTZrLJVMdwe4+EYETJgV1hc3AP3r+I92VpX512GvkGHFUrzF61qfKwBYOdUUKCPiXkv7Vi9BPWOT/9Ou93rLx2rHZ98sCweo53Fqyob5cFjYzVeyxNLLBXXKw86cIjtSov3y50AajrZcdM/DiGnjROHUwoBw3g4X9IxjwwcAL/YA9BzbZBw7d/J9FL2F+ueqUDN6Ww5qHxy2HqnsO2w5sBD3Qk0pKtYQ6aLu+or3YoBy1RRfLiwh503Z9tdYnL5/p2fUF5YqLJw347gm6+81ed+Cezb4DnLFU31X5Y8N9V2zqSibmj/AexNBovex1jZ3+WHtxs9IFZXE9Pu05gDog/8jmehDi4VPx1ULtbxlfL3W1TMW449DnloObt7q9u9Pdw638Nx2P6CR8OKLEQCzYhgm+EUVZQRYV4qchEl1CiUIBxLgUULtsPulDWsFH+HS3eULWvV69eqMvv/pW/lvGbzkk23IYZp+PxJ9YHIJJY52NVCgTGfg34Z8pFdLKy6/vSrNrzUfTJR90F2C9Kmy8C5vPRD79zERcTFjYNv8dsUmMZ4Fn5eMv0RcxGoi9A3GyY0O5I1b2xNSR1PGS8CklZQQ6UISpb+LciRmcUzvLeVLLRBTiJhIqXN9yLrua1NXAk9doJB88oBDqyyIyQ4UxMGrtlJmiqwbGbPAcJkYHfD0Sz9YxIqRIBVCQlyENxLw/ro70afMdLo73zEnP8Mn/9Ecrfcrg/Zv/8FF/h0NMcVkPkne35bowsAk+7p+029w1bJ1yuOG6iTakQQZ1E02KU2xnA3Lf8aWeSQntz9x0CfQObKjYvr640rOXH+vjz77Qpz/4kX7wi7+s7//iL+mzX/gFfe9HP9Q1i2W9XOtYpZGDPB8YKwbWmEH+SPa4wlL2XyGGBN2QzKlu0mIRuuBA6rLFVK8Fc3rLi/ebN/f68tWtvnpzp29u75mrG235YUnE0si6YZ8P0E3ES6B+RMhjNmrSgF0TLyD7/EjbFjueSuqQolUaGKsnPqBv7+/09u5ef+Ex9Ic232jRyhvd3j/p/vxfNjC2jtERPhNjrwYkEhcRQTEbainYV+T1uO867OjV1hEGnv2aAAAQAElEQVTWiBWHPxfrBXYu2xqyWtjOCm2Z5ww8YcVQ4KWmOyNEesDeHeO6uX/b/obxpv0N43sNrJlZ6N8v1S9WWizXHBhf6vnzZ/LfMP7iUw6Nv/hI3//0OR+pBYM3etq81f09P1S9eaWHh3vt4a1IeXM367ds+VGhHe+BDR/195sDay/jOAjSgu9CnrNHfO4lRjg8lAr4RESzZdFV1oMO+6s6fFJoM2qWVnZdX8nz3uoSmvguqgpnwUU5JuulNLFGeF2c8Mck/OO3LXMmigRLFeZOZT1JyuG2kCJDhfEuUVQireE7VHKV+ibb+lEWb2uWQREyDbJdFkU97GSSBvhPGmmeFIEMxi2zKJuMFM2ynta3gbXNMTgy983bPht4HIm/EXvcIRI+6N91KQOWJx6TsF4KPyf8PurAOnnA93twtF8kJf1rCZVMEK3vgff3E2O35UDuwJp6YE3wO++O99QrYvtLDn7+ky/f8mPMRg+859UtFV0v4Y/Xn9zoBT/OfLZ71LOVdL0KXfu9v6xa815egYK+B+bgIwdRT/xIeyBejoyXVFTwh+dCZqB6AlKbgg8Cv7qmQtOXqkWt7cB4vejkd6lT15eAClr7bIC3bXh3WMz6eSD+j6y/9mEE/DOUmaAIgfLlcbBY8bCrXSdoW8rDdQYO4zaRBKcG546R+rsXz/VLzJsfbO7f0ciXyT8AnailN/zTutC3lFTBn1nKHB/UJSitXYJUvsIP4DSpzEzVWphDvW44HH5+s9bV5ZID416XbE6vr5Z6cb3SzcVS9teiS/W8m7uSzC8j6B/qqOt5nyzYd7z7G8b8eLRmna202bc7xt4HePf8MPTI4fGWOe8Yw7VeZtE7VOG7YE3uaiFf0DtFOLW9jg+NHzlofqC/saPjjnjbEX9bsCc/MgAFHbtF0YI4WhFHneXjfNO1cWRNF/OKkFDfp/4S8fWr6P2cvcWCcke5VqnvpA5ePW1nXstF1bKvtBX16NiB2lV8X5WlKJFVa5X3iosFdG7PVDZIkRLZ2XemhX9nGpAZEEgi2ZL/s7y4/lgvXeCPBfbgIO2Zyw/Mq0fmwRN7gS17qh0xuh9G3n/GxB5IOlLeMx+fnnby38q37Xvm84xBe+b0AZqBeXJkjTg0Xx41MM+tZBY+rZgT9ukWPntkmMZxblt624zOhGU7ULWMBw537+43emAfuOGges+c9T+zU/qqhNb6Wx5DgYhUoa42JGOdyhKKkK7o96f48fKRw97/01d7ff32oPvNoB3xM1o/fFih7fBfB73X7AOH2Ufso4lxSS916DXxPjlqS2wcmdeYS3SErH8kNDpdGGG7RvxAFh2iwXUDwXcEc9ukASaWs4fnAR8egWPbNknBDZxKzaZl3/NO7Nt8Wi169V0n25yMb2IsN5Tv7yBrCE0Nrzm2+Yj+DJVEh3PfhLAj5pbE2eV6oRv2RM+uL/X+bxivmLNL3o2d+mq5VSVTuE4dvlsxLlfsFS4N9g3rxUJ9V5reHoss2XxVSlEh37mtq6r06/qOuqKwEgq1O0IJShZsRF5BHshWLnL/nli2jB4+1t207mPQVfIDTArWQKnZLK4J4BP7OSJkuQW9BB1TosW7x+Own2RfmS4zmq3uOjBIHjv70jE4wvg7KR2ar02MHL2D2jW5DM0EH++nR4QaA2kD86ellCfWlwlad4xIdDXwFfpmkFInzfZZnGlNPqGTdZiQMVFxhnVx3m0jMTrSDqk1atC7C7/ECe/qzhkkzbc8OQLfZJI1oknA37YSIFu+oHdiBPo69YA0+egxGegysZaeSREv+QFCH14uGZYFkDEa8Gg2Ma/sz9EpddMHBs69QgE7g6TlbXzjQZ82tvCzHiQIMNUM94nWQI41Leid6NeAExKUzBa7NJlt6wiJXD6ndJWvCQqPBxt/BetRwyiFgZyAMFqqWY8gBTMfMvhcZa7jaRGAehcMG3DCZP/iCxJ9hyd1DJiSnllCBWCCMkOJoDMign7UoQ/DpFlnyePYyuhMqd3B8wyy37nP9RGhiFDyJ2LOR5CKyzLAZN0puta+dQoJNdwBTjekmIA3W2audHPo/EeKiGZTKYmNHfli78vfJCNOoVmldqCosqbU2itLoV9K8V1EJlVzWyYpdFlS9lVE0GcGHbljhkiBTXqPk846X6GImAtnW9AN4ySnc4siAxTsKErLR59TE3R0tIBzRcQ5x/jR5hLJxNwYeR/5wPh43OOHo0belxNzQB/2b/R0II2Al2/LVyjCoMG38wpygHzj4W4NtnNUk4ncd+MKXdCHkJt9Rz4iJEO+yDtpeJ9vLBm9ET09570mj14rzZt6nDA/aefWe1gP0GJeCv6I64jNW2z3Psj/tdV2t9Oe7+eBNVh0DmicOkk4FwK+kgZjMiDT+x6mr2s0hSmswQz3+U+LJufnEs8WNx3QZ0KuPoRO7e5r3xmmw04SFDHnpNVp4Ovkm2jFd/e1Pvnkhb73vU/0+eef6ONPXurq+krdcqG66OV9nWH/Nj6arw+ktQqWqaZB+oXcEYxdSRWCpKCI80Zfq0opygSlKs9l6iJTEXGCoJGC/gkK7ZUNQ9f3rf3IoGzZsHpD+sRhyH671d9dfaTfNz3ql5bBhrlXllSpqVpCBR6c1eh395P+1HrU/+V21F/loGrHRsg+DEkVGuu+ZJO/RFaf9J+SCTHp+2xY/7usyH+Ljdrf4JfIew6P/Z+FHdjMHqkb+FgYTsEHq+/cE8HhIDrAowHd2+aCPnte9Hs2fQODxN1s60rRou/aB2bNolC2Teft3ZN8sPTIwa+DvmOBMt2KzZb7eOL6o/aBA9IHDoYfobt/3HFQu2XjelBXi17cXOqT51ccBC/ZnHXytWez+8hB9YgCCzZjVxcLPiiqRvTeY9vOYDP8xMGzPxbuOFx64vDKAZGRfChI/p/RbPBJ29xDPxEpC3x4fdnzgROaOMh/2jxqz6QamGSIQnQoIhibVC2prisq2F7IJ2MheNinR/tVUmSq1qp+tdDqeqUlH5aVXzTUpfwCnOKIznttd3w0PNxxYHSnHfJGJqr7Cp5hlIBXqGSq1FTHB5pBNZNkgscgj9fAwjj6ZIWwjiIZCX3BjxVdF3zcLdiAdq4L2qVmT0TyXpz4KBr4yBjk+KrQ+KOrYhsrsCZs8wQa4W1f2Jf2t8dV7YKhU+hQinuijxOnEzpOlE9gnMwPVu7xO8MsjZ+hCM1/EgMzO1oT3oGMEViG3+qk7wQENNZlBsTcbqfcmnj4BiZsdhHzHvffzST8t3+00N9/POp/85OdvubHuGBM8gTTm5PtmTHOvNtuxfzxWuNLCrFpqSVnHQ3qz+3nlNaZpmW+8zBJQ6S8FtV+ofWzGz379Ht6+f0v9Ozz7+nq45eqV5fy39h9/bTRm8dH3XHI9MCa449lsfKVrIIDYkL+eL5j/n3D4ey3d6bdMj8OzY6+q7pcrbRmcV0Sux2x6795fRwPzPGdHv3Re+cDzx3rzqiMUM0CKiii2PiMzImRcX+PSY6diJBjrBCjkYwj5SMBtsf/T6xV/pD+krn+Zze9/tXxax3v3uj27Vttn57kzXJGIiNkuQYFiboG+L1Pg3rjlGSoZKoitwMt7UorF2I+aSun+lqy8Q/hLsc38FhroqLd2IK+h/Zr7a7Zm1k4XFnw4bvWDS+nZ6xj/s/Xb66XqnVkzj/qjoPmh82DHhmXJ17cOw4zDsxhrx/2DcMkYxT8T/EUJRQFPSiPrBN76N23HTrwfmk82vo80muSXVHo43ErrBsKsVaMGjwWtkPzBTtP8xmEZSvTlHQIALNml+2eGJ/Ji4Tb7cdoFK3ddBSV1CdyC2kpqZLZfJg0Bv1M5yTgnVH0PmYclyGzH3jXHRtGHdnsOHawnB5T41VLqGSqwrMA826Awno3TGo2WV5E0C/1Tp8MoRq66gNQB53pB3ZHB953R/xp+fYZLpObEUsfaOHRsVYuF1Xrdcd7sGKLJQeyQpECpMUp2lMeOFA/5qiROnGCk6zJUw0dY9QBDNBMBR8Edejvd/5hCOZL6tj1+s0ffqpn37zS4vFBC94hl6xRizpp4EeG2/sHPXBQvDu977a8w+94p97eb9uPpnv2AscxNKFYoLuBZrJdg2OYd92evnv67Y8jm6mpvS9Ro9FMEE7EzqRJITUbRd5/++AwHqE90mfQkffQyCCarnWEBnJhEogZrcIPOEyAuBrh32AZlKkW1K03TTOruYt2tejvXH6sX9ne6XN+oLOsGSaY/JjhjnBwG8zUoNN1JiO1XfbBiB8ca81W6hM/tZgphblb1XWd+lrVIb8Hi66yZ+gY+6IOmpJJvnKQvNLzmwsO2xfERNU0BqJT/lMyZZ6VcS9dquuK+r62/wx/vep0cdFpuSjISyW0no/TKB2ZD3sOjp/YuzxxiPzEweCMo7a8o/ZPA3JEv8qeEqBbqUWlWr59bIRYOiT2ijWremiWfafVomed75oehfiDQJFSlmy6+gfUiXG91aC/G6F/jdi9RMce/Sv0iZ6JrwIr7bvBc9Y4jaXLO+/JWM8fwCOH2Y/8cLJnP3ck1twHE4lznM4tLsQo0SFi1sG8R+LC9Hv2eDv2blveE96XvoLHT5iz/1nicGDeml+iT8f8NJ8DuuyQtaePcaD/CH3zK/mnp4Pub7fa4VvX256SqVqKCgysvw96N7wrH3nvGf6v5rbw9Dx74LD5DT/4vAX7w6Ba8W1f8X2KQZf/CwxjjKm5HzOEeNZjgZGxHdo7bcRfIzE7QoDKOmDXFr89cfB9pCJLUWW8ahS9JFb/5LDVX+cHob+1m8QyoSyBzkH8dPxQuZD/AsV63TPORYkvCghoIoUek47Im6RmYy2V9TJ0xB8H+wk7nA7oYJosqZKpBKVky0cE5VDodJkQuBzU0iyDoVBBbhbN9K5U0GlGQlBaW1FXQV/kHxE64rOgVyIvs2IbgEmhXDLhBSIVEc2GhE+HnIqdnp+G52hfK3xznqOlqLV3jBH1fdepr5X20nhIGABgJfOzrMyiLKlCGoZSUshx5rHymDFsEnWZ0JWiUlJJPmCU6OS8EdQJfS3FfY/Ma4+z4+aAz4fjKNfrfEFrHhEh9zPMwxDXhK6mNwaCaiB2zPPIuBmut55uc9nxPyBTCkXMkC8UClIDlr6xbwQ0tBKNpOZ1xsx79tjcytPk0NGxFawfGWSpwdQTE2/CYSNrysg+ZiSWJ9KJGJ+oh1K2z/4qjH/Jooykf9MOFnDFzkaKLEZCVCKSeiq5RTPlVguF0xkwgdY3tLRYXct0nxOFG9Uk0ciUbeXf6TH3c2vr0WS69A6ubmgP+IYiojU7MahQ+I8L0Zo+VOVUMSeohNYfNJ/paX6vCwXu1sSDu3XA7ZpwzEScjAb5OXbxBZ15yvvORqxWalwiGgfyUhvzlpPmatOpXdbNmeYzCufUdR+i+RvZk8fbKbSSZRhCsuaH6/1isG6GaYHIQ8ENvZU4g7lGmEin9nKnlgAAEABJREFUckQoXBekoXaZpcg7Nc6VTVcXqKQZkgBiTZwhLiKQOKQ+pIj2OJVpQY5jNElbk3W0rrYGnvrgiojWn16KVo8P21pMSr/mH/p4bAyPmVnR2qgj6NkgwUqRXmuKCutOZlWWOR9KSUiAF2xx28R7BvCOHNjvDaQjc2/kG80yA1JDH1yuF4EzWb+ZybvWiFBESPMt007wGsFg/szpmf/7dQRVJDpEhCKCrCFRaMgsSuwJQIUk2uWLFPqIOdW53jqJcCGdfTXK6dh0nvB+CyBSiHzTP+LMwxUzqGkZpwHviGzlEcdPQObXuMwWqPFALlSWQtJanUaEshQVjwV2hLhO3ci9u8/95oqZwM+Jt/OAD0f/l/6kTQo8m0yITUPS5GG2s/8MEtm179kLrpSlyPyOHg/4TXPP931g0nSk3mPItNSBuiNl/8WuUfMKO3eYKM251mea8z/v+Z0mCtyN7Jy2wu/weK8j1OhiH5CDen7K/lC0P2p5mhQS+YjE7l5rfhi+uLxgX9thSRAX5iKJdmOUNACnJ66UJLgAP/X+ophdSTYKycCGkomeESrU9d5MgIqjsxRFevCLKhuLQj4iGsNGT76ElJIiA6SSl1xlI6IobVPmTV/7T944MN7ycf9A+1+6/kJ/8vhGH3VS1qICkxKpZ0X6V5aDXlbpf/8gfcOL30E7sMDbb4Hkgo6LrrDRr3LaZdGCkf3PbQf9Lqz/37L5/Yf+mxVsyv1x0TbWfGx4Q3Jsi8RI/DMkH3gpcGkLFqLFmxfjTH+gz4GNpPu+0yNTFR0WPZstNngFnTJCezbR/rdGv33DByz2mmdXU6bzh0nlQ2mA3yMftw8cGHvz/cCG2LjnY+IJ//TQv3y21sfPL3V1sWo2iuvAwcrjZj4wMr/LCx8mFxbBscnds+Ha88HrQ+FHeL5lc+/DJ2+iIkP24w4/bLYceuGrHbReDBZ8+FxfLrRkLKZhpy0Hxrv9TkcvpvjIL9GIUGJjYay6is2khTGDrRyGXqBGfGd7I1IVv/jAeMmB8QLelcN9IUcFhhwOjNOeQ9qNHu59YHzLx8pWbXyRE/AVgI3SKbCsavkA1yNywh6P46Aji/PoBZ23nvu6j1HwY8/YLJG9XKATfQOFI0IRAL5eCw/7UfaL5XtMO3QvjBMkQpAjA92QB8FIB/vTKQ1S6N2FZdC5OJFOgnROyUzWj0WXCgig5G79z6n5gKlVzlLf8aaeTu22ThFFKiCysbPfR/M30NG9FTyBO1nEOfX4NBITuPIE05hHRcf/1qdL/Tc/Weh//Zsb/ekfP2mgQ+L0RF688x/80ZUR4InW0Mw1PE9yycHdnGdA9Y52ztObMZvzpjYdXX6H22ytR8H22i10cX2tZ59+Oh8Yc3B8yYFxd3XR/k3gNz4wJo5vOWD1gfGeWEa4/LFpOyzC8/qej92v3z7oFQdOd8wtr0/Wp+86+W/UrFc960ynrisKdD3ywtlxyLmB9u7+kR949hpYoworYME3nXUDyUBN+NI+HenjjUMrUzcRD1Ios7SPwMC3tnyg/sDBlterDfN3w/z9J/z49Ffujvpjca/b21v5b/57vMP9kWFbIigFsUAq0gZ4RoRkSAr++Gm9siRyi2ot6oDTUopKppxW2ud6yhnyyNh3HuLJDxeoNeuRQwr/gn3k0G7CNvdf9D2HiKt3B8bPbta6vlnAe3x3YHzP2Gx2Ww7oWQdYh/bM4SPx61jzLpXIkA8YBmRxviMVBJbQxKHjoFE+YG4HxqyxT6z1Prw4sP7Yh1DKahfouz7luewDC69nAzImbLC/TRdkOMMUS1Iz0+XAVw20hYlM34BWpI4DXKS0ENoxu81D0c91mcg8IXGSyyTy5dhy6voS9nmZx6IUdGYMeX8NvOsGbDkCpyMy3c88YKuScQJywgj6vkegxwwp6BvSO/qEwYxQwidTpADmCWyIZR6Jac+PWQdLn2S7M90PelLPicWiygd9fh/VTMEOOiloj+JUamNHw8jYHXCwD4yD9TU77IXGh8gHBsAHymLMRvoeOGTkPIxxDkYboiwcLEs//ehaH339rRY66GIhLfkRYjxsdc+PPn6n7pmbuI/1/MAB8lY+xHrkIGyHPQM8sQJ9AqUAtwfd8TDwTnYM7p2yVjiWmI64I4hAyPHjyAc+FXK34DFRPTC3Dw1HOT+SHwmICXqa2w0pKc92+xGNB5Vm9+494dg03vU9CXF5hnu4b2goqb99/ZH+uac7fX/3AJ8JPQ2RGs7PmHtJZueW9yCHnhP6en0avKHGdpdpafSJ3yux2ZX67mCp471qLLrC2li17CpthaELLftO1+xLXtxcEhdLVfqLCRxsIkokNEldqDDO1Xzg4fet39Fr/5dBYElMmX9pCuP/UbzjR/Y4A+vf8T04NN6CJx8Ys5+ZGN9aqzp0qF1VA+ubh40g0gSfySeL1gW9FrVD3x4bOq3Y/CzYK5SSzX8WPesYQm1N00D9oN8qo/5Bl/q1IvWkBf5RAl+FfOFO4mDUET967bcfnfea/sgP+I/8iPG42WvD3nTLXuxIkI10mgwYTEghkbllhJoO6BQR8J2YD+Aw8qPlUd6/7dnzeZ7+Ou+Nj9Hx9zCGEzwzQx2+FdeR2N9xCLqDds/+9EiMD54kBLAPSLfocud/uoOD45H6Qt9aUh0o5Ef6nw+MNxwab7xPZc194geWLbzueVe9ud+0ueb5U2tRv+hUGF8WICyaThDDMMkfKYhp9li3YRhl2F8zJo3Y4P33lr3qZrujfVKWogW8f/9uo9+z2+n/Hb2+amMZypSsa5JZMo5XLA7X/Ei5XnfqKVePVUkVENBOBMPAXBWaJX1sL1nZN3t8dWBs7Nsjik6MRtIpy9w/oc8SjZcYl4ZJZsXDdyhIDJKWp4sKvnQapKJfRJDMKCVVWRNLZS71RqfaAezNUlQaLJ98AuQnfCLoLylJawZ02catYq/ffR1p3xX18KnwqPTzXDb6rldXLQPAMzLVLmIRxWQ9M6LxTLdHKgFV8uU4O8fuaOdRmRmqJVUyleRNG+G8EfQPicqJcWPY2/ehY8AxvGcfcKTSY293mg5SkrlPxPvUvGlgXkoMkQbixXuHlvKOH8Bo0DjBzPHleNozB0Zo4aRMdFLwR/MF3fvMBG9gu1o9eVLzmuGygeVUTIAOc/fzs9W5QEcn5gVMOxJ/o/UjBsfpiP4DMC8IsTMC3fB5lqJk7W1+dxOszHaWNSmomwPPugBs87gYZIUYmqcZ8DU5JbSgigI9yJ9qSMzPoJLW3+E2AbQTY6imgSv0/nLb+xK5czspt9AjIhStJRQR4qE4/REXLHi+vycqjPc1c47qpqrTueb8DDLROJJp9wSD5hccMzbY33NPPz+EoDXjoGc0LkHVpJF685m9Nz9ddv136ekIwwCu/1k0PYj1CbQ2ZKhB768P+6Kv+6DESShkIUW0hzMz5LKzcyraQ0GF5GRej/Vzr7OuTukxk5sSm1sZXgkiQtwK2iJDeUKk5Hr5QvdZXxeMRk17zFBIEPNs9kCOadM7jMyNCTi1b+1j1Jj7uB9wf6PJL54vVVmKCvMlPHciJTUJ7/hOTAiv+wPvLf/FvYHvjrGNARqY9MxXvtCHwZnse4RPJ8CMWhObJpAQZOgP7wmMvPsnz2vS0Sl2TOe+9KSDhJwI+p1Ab0UmcF2hmTz6h0Iywqkk0gjy3OJyv8b7nQzcaVnIafXoQ3GmdD9yvt09IhQUDJL5dh1yE11cMdJ/AOPMxFUz3nWyj5BJ7TsS+rY1q41D0vKOmLxva+3UeJ+fc/CDkf034L/pZNd3OMyE74Wa3vaaXUOoEAe1W6hbLBTBGRljeDwe2EeM9DszcPacn5gayIbPAD+2PDpOYr8S8paRraXeXSjDatCKZOkntVRqKd0cIoLVe2i+YD1nPnie+35Q1bKzNmZBrnU0ZzedUnd0EQSSZ0iOI++/Li4uODS+wAe9fLV4gE4BJWNsOz2ujXVAAbgV/KHUnnM+XFR2XWHDcIId7M0Kg9wDbygqqQMnvSCUVAL39AQ78HL3S/7IoA5MOJZeWzYLaQrhUjRpGzAOE3Z8yO34uN9zEDkSBF/3F/q765f6Q4e7uQ/PSw4T/4urg35dRX95SB3YQHU1VTNVMtWBHh2cFmSUSCUvrfVR+hdf7/iElP48m9h7gsM6DiwK/lvFRzbJ1ndgs+AADNrbhzQTgTeADFRlkCdZN2OChgoZdjRhxgtdcrXQVVzu47JBkRubeTbZ+AUVm397NoC1FmXSDrF9seGw+InDqh26DWxqvMGxnKB/yeRDpmrh8SkhuiHRuk0E/NDy1X4A7rNlLPzPVzztDtrwlb2jfESOoAw6R4QikC30x5CR6J/wW0SR9VrzsXRz0fEBnlrwQRQc5mrYI+uoIx8go/1Ef9RSOjUkhbiI3SCXwVigT8nSeGZBHocAR34l2oMd/HbHLR884OgPAPjzoX84PulI/cTBE9wUQT8B+HIrIrA/VbCj2ZzZyiG1iSrPSr/hPkx1ukzk7Dklb38Zdk8D/jji/6NXCGR1jNVy1WlhcNDcL6pKlwrbQ3/3aWOFvIBv4YFq6CQl7WjukGnww7KcNj1pb7cNa5nzgwrfEw+qJniTtDtgnsgI7DYyO5V+wUfQWh0LYpYOOksm4f6wL0XhQPky6zNcbjBfhSKiFRcl9D/5hSv94ete/9bfv9VffcM4MfajjUan97ydQ1czZEm1jXMNddC9t9flkRqczHP2AXWzuCbz/YN6CvOTjEJWKyKIp07L9VoXN8909fyFrl5+rOuPP9b6o4+0evlc3Ysb5dVa06rX0BWxdGhP3B6ZgwMf0RM2NJ0CvsCHh4bbdvwI4wPlR+biIx/B/jjd8cE4jtbZGp8sI8b8N4yzSNncPWlk3TtCe2DObcH+9JF58LrDRmSw/LZhGBCPH6gbWZ9GfwBz4Hx8eNSBQ+ctH9uPfIRbhw06+AefLXP5yX8Dd7PRf/hqq89zr3++PzBXjooMfFJVUIasrE400wKfhTKzIZwG5UjqJYVkUKWgYzakSkn4ga6qY50yaqVMfWvLVEIb7m8GwHkX53Rs7X3fa8VL6uL6RtfPnuvmxQtdXl1quewFW43jgYO8Jz0+PXLQ/sShx157XuI+/B0Yo3mdmQR7sbDLY9SQoiwFaRCjCUbibs/YPfoAA59tWUd3rHttbhKXgb4Fuv5sR8iDyWO+XRSiRGx7rT9jPJVHeBjWazjl54iQMkIlU7WhqESeEEqUL7S3NvzXlcJ7C0RVzXKiM73zpdV11JuuZCoi5D9NN+Ra6ZBE9XcAZZPlNBQtHxLpewTlGaGIM6jkNuuJB27XxPo32y857I0jdYQ37zziHLoBv9gfhkJCVRAtbrqaKiUaMkO+7McBHkf6ObUPBxrG5AEC3xSQ9E36BhCY6H9AgQ3j+db/Fi2Ha4/+G6Xbkdg56A30d4uiH/z4K03HPfPhQP2OA7ittrI2EAsAABAASURBVBwiee4J5+1ZzzfExQPz6oEYaTyYqzsO25ieRI/1TGUU4Rp6CNuJKuvLQNtO2+DUvplTdHfMkPie6DXgwIE5bp3bwTFOG8CIDbPPRua+OwEEccuS3Z/uJHDBv40/KRVUu06tHzlS590iuX97wMT/pvH/5+qFfv/9K322f4TO1NA2DvruBb0rIoLuJ1AREe4A0A/5E/ZM6O50xBdOaWl9SibjXdR3lf1Jz0FrL/8XGKvlgh/Ee+o7LRfUrZbyj9mu72rXYryWIsd49ZgzxgopSJNyrUVdV7TgfbtaVS1XhQPcGUvGuqetK4WxiqbnSFwN7OYPjOWOg+It8bF9GoiFSRGpAm2tzLdaVLs6/61RaI/0YUlm3Y6GaUr4JX6LBkXQN3m3GoW0NL1KCTcpJCX5f+h/UgPaj0FgQ0TQAiue9tkMjzsVExgnDcTjHh38nnjiYHYDdsT4gWAc8PsBxWYQfHTBLYqwXpOOxNOetW0LvM/b7PbyXwR44n2zY097hPcGPv+37aTfzdhdQ0+i4I8MdEAECk4uvYN8IW72J5lJSuzp8FtXK+NZ5dR1hBQ+khynxo532SN63LGPvWOO+b9m8zw7oIvpKwYUEImP4cl2U/MPgOJDbBJkst24pvGdUPAM82eI39m9491qX4n5+0e++kbBOP6H0ekb0skMEBERioimf2GNqH2q65I6aeDPkTnq9/2IIZY74CDr6jyiJYWoYpwm4mXQkfHwmI1UelZFzPwDWwScRgTZuV62k3IEZXHFeyT0iS/sE+dpkaAzIoIk6R7EXqiroWr/9/Z9USFfktQ8IpWkBUTO+SRviIsRxAa0ZRwpckMTRf6OK6Wq4JfMota3FGVJZSR0gVdImiPceVJQzIjWHjGnluO6oE+IPpMYu/fyIFMELScoJIOi3DdilmVhHmPDsbsndj2+T8yHHTG+J6YPzJUj48uwYZPlAM0XYs2iyR5ZrzyWg1Pi/kAfz7Mdc2O7G7WD1464cf2RsWyx7pS4GUHrS7AN2D4Cbvgii4xjq8H572CEZkSvkVSymQUj7ZukwC04AN/W1ukMx7jbpqbDoMFxht4DGDF2pN5M516hyFQEqaHQ6Zacka+ZEvXM1hUnQEsTt9k1f/nhciOk2Smjd6KXEKHwn9B8mdiMWzpXRYQiQjy4A0gKvb9MeyoFDYac0iciJPL6zjV3iKCNuzWRzsVQkgn6kKhBvkKtIIlcgz64rPL7YijiPSi8awpyBslcTcH+sEaGHeeYIEw0p1NLPYaW0Wjo7NQg275JYUMaQOLJtiZUmGtGllAmtSHcPyGCnhZA4vF5B5pFb/mysDa5IXK+EbkB2DYSnWklcmYuLqfMUxJ60gt51Dpvdk5nduRahsZ2x4lHUApFGCKV5LyiFSJC3CfEPFZUcMtX+IHUlrxL55JobHSk1mr2KTn04Nn8Yp/P9Z5n6Ni6Tjr3e5+yjmVRlkJbQgVTAQgiSMnDVp5bxsRcm1gv3vNHogkmuvp2ntTJxHwcoG3zlHfeAMwDBX0DdIPGvFxvNN7M6xG4fyufaKbG9CTopFtEKtE/MhVZlaUoI9HAupPolIZT0FLXA/iZpzlOxNGIrmcdJvLv3N76nPo6b9C93eQjQklcZhTSGWQkZCOCWBWXpTg7p1TM7BuBFBEgiXeAPTM/6vTPXu850Ma3tcsTfJqvWQcHcOTcaCSdbIfChDyj4SSYOuvTEtQtqrVXv1iqW67VN1wou55xEnuOUfYPoz13Ql64q1MDphMprwMdzynSRjABYZ/Uemi+pjk5P+kDi5n3ue7D9Ex+Tj9s+07+QwLnP4BlQOsaElmdaI9QlsT+ru3FF/hgwT68Z29e2EMImvd9giLQfLm++cTFU7WToM+5KshkVztVNoZd1zUnL2Degcqmv1CXpSgiANS+UXbPB/4jB7+3/ht5DxvdP/gAYKc9BxwDhzQDB38HHxCzmfTB6IGP+gOT7OA6Dov3/ltlfMh5s/v3x5Uqm4VfPW70y9NWf7hs9efV66uu6mJddXnZ6YqDzKs1qbEi5XBzgV7TMbR/GPTF/VF/8O1Ov8GHxj/uq67bv6W30JXpIlU1MoBHDeOe9KDC5rHLiRQwiYNJ7Yl9REdvHlJSV4LNcoKixaKSVuqKCr4qyM4CF3bAj9uDXvl/Tne/5fDDn8PiQ6fXR88v9cUnz/TJiyvdXC61Qq+BwPffIH6Dv24fd7rjQ/jArrnC8+JiAd1aL55d6tn1qvn77v5Jb+4e9ciGfM9h+8Sk6dlMXq56dAk+eAY+kA96eNrrjg9r/4/y3tLHf7v5yIJ4sVroi+891/PrCy36Tr5Kpnx4c0EgXV2udHN1oWfAfyPo+qLXs8uFXlz2ennVofPEB/mWj/GN/MvMxNg7sLwY2VdHxu3Ipm5gg5YsNAsOhS7Wa62Q679lxMzU3dtb/fi3fgv8pr78+qf69vZbvTn95+iOg2As1ovQFeO6YMwr4yWfKPCTDsOBjdLE4Xbg62TEGAHGs4BUzWx+6Lui5aJT14VCos+kAb8aB//NYcaofaBtDvhrrx2b0j2byAMb03bYB+3IQmvbChvqxbLoggPTm+crvfzkSs9ervmVZqHaFwX+bx890AcrQ21xElp02dDTnzkr0TaDrG/mkM5QUGOQnO7m22nUdIJIhb9Fn5JFtfbv0LMIri9udPnsY11cvtByeamuoh8HxwltnHg6obsTEGY1o5WkkGZAVDL1R16s9b/6fS/09x6P+h/8x2/1NGIBTrFvBub18bDDtwcNLOKO5Ym5Y32bnp5jBjq3emJ9OoFOMDrbRkwhdUKmDKUka6L5Qp5dB5tWDsY8s9OaA8iPv/ih/rnf+/v1C3/gD+oXf+0P6Ue/9mu6+cH3NayXuuXHiFe7jb7a3OvWBycx6JqYen6x1Mv1Si8vLrTi4EE5aK+thtgTZjupcPhaBnUZcrzutkfd3R/kefTq9kFf393q1d2dXt/f63H3JNwk/2euL27Wba6+fHbFuBTdb7b66Vdv9dU3t/rm1Z3evH3Qw8NWO2Jv4GN3Yp6It9DEGjnePej47WttfvxTvf2H/1Rf//pv6Mt/9Fv6yW9+CY/XekP7lkPlHfG5g37LWrtl/v/p397pv/C81++7XjDmrCnM4b7NmZC9WCQRng22pyc2u5KqoIAIbJykidgd0WX+QKEChwdj0LGmrfqOA6Ce9aKqo08lnhddRV6neY5VmVeBd8IvcUjfdbpAl+vrKz3/6GN99Pn39dEXP9Dzz77Qs0+/UHdxpR1rxVvWggcOv594B/hg5Eh8DMTQeBps2CkxIsqkrIB8kndZMaLlKMWkjnnuQ6WuYw3Gjs3mKB++GE/4+sDcNkvr16Fnj1MWoM/UAvTYWqZQ4ocAI7AeR3SxXnveBzvivcEH3OT3vNOOzEm6SfAoWdVnp2XpwULrbknaq49OhUOoStzWKNBULZiXq7LQijna0uy1pG8PD/u4w+iuFDXwLlh0nXrGoe+rbGNXi+oJgWyP2ICB1ttjiWtkePrhHqyTIBNsFVUNysnhLUzUEZ8ZB9bt/W7SjoO2HZN9b3AoezxAi6vlAVHg99SI4UfeKTt8u2dhduyggkYYHhlb19FLBXm1C+onbTnIe2QteWJ8npCxZy3GhcpIFQM/FbCk0+VyIcO2eqR9EPXt20f9FnPqt7681U++utOX3zzo9d1ODxwE/GPm9Vfol7/1lb55e6d7fuwZsGvyuwKdsRodRu3Zq2w4RL5jn/L69lGv3jxqPoQeiMlJkUUr3lvLxUILfL7o7PNULaEI5gpOHbB7GCdNGGz/UqV5/kykI3JEakw6QNtiCJ/smL8HMDD3R+pxpNqF7Y25EEDFZEx2uBQRDeSEQE34V8ilQH2rdRbQyzc4KPRXrj/RDzZ38r/v/L6PpMYvSUJSKCLkOVtKKkGAzFCpqQoKZUgQOejIOO9Zd574cWu328u2jPi4ZNGyXzLn17q6vGC/ddlwdXXB++hCq9WK9l597bTsuraerNmz+EfpJWtw16Wk4FBu0kAM4lopU00X/F6Jn4uLyvq60EcvlvqY9/DHz9d6ebPU86uFbta9LpYd79uigu4DPtqyTnr+b1m/DxwSsbQoI0/zqGOPdNAD73//cxZb2ndgQ7zfs398e3fU67cHfcuPo0/UlVL07GalK2RdsPdcrqp67CjM44jKMCYfE6G/gR2/hj8+YQw8fEdsOeyJiVFYFyqZIBRBHp61K/CpTa8jRjdd2Iuc4+WJWLnD14/4/IiUSjxCLB+ivb7byP/Gt/Ete7zX7B9v+RHkAfqt1zz2MAfm5g5+f4XD8z/Ge25gnmyBdetq0QV7pEti/fI0Fgv0Lyl1+Nvr6fVlz567b+O17Hvel13Dmj5XFytds4+8vmG8wdWzCwn7bnnH/eTrt3rF++6Rfah1OBL7I/p4noRCFduzFE0IG/DFAdv22L9j3HCfAj6ZRREpmhoc8gZkxKI0kPmIffDv/+Yb/S1e23/hcUDmlm+PPfvuY6NRuzwYzEN88cS7995+ot8bvlXe8OPsPT/AbvDvlvYtwnfMyx3zc2twqLhH74P1Qt78Xpr5zbqMyJkAgqhuupKNCCU21FqZQ50yUrbbEG1BjDq2S0klc8x5+TJT+JguXFbQN2S6jvHquzKv//iullDjo/mKCCV8k/o031I0sEZ7vB8Yf+ORtXxLPB5ZY5WFuyrCSE309zvEsbdjjdzyTvbfFj/wrvOaLi5Ua7Y6pSiFuHhEKoBEXmpPVFGBZ7iEXRNBNzIJJ3w5tfLst3d56mlWW1sZgwP+f8L/G8bsjnnq7yOv0w/E1BNze8t4eW2FVI6FYZg0MFZHmFjfkfezdd8yhzy+j3xf3vFOuGVfdsu3mfdzG+rcDyc3Hju+S7e8G7x2GLs2j46s5yOYwIj9kybraiDc+RkT7QDbIiYVHND3qa5Gy1O0GLVg1jsPUj7fkyZ8NMBzYL8xMGeaPdg0YJPrR9pG52mbkD8hS/jXPg78n/ibkZAUenc5S31kKAtItdbWtakxUTZcTwp9UkMXtXjKU4xSH+htmQ3MBxSWrzBvUEqqNBlwMAP6uF34A5YyXcCvATqnrm8+gd8ERgPlJnxhWIblmlVGqODP6nXKQF5mqPFt/Jw/yyYfIfOfhAQe5j25wvVZlIG+tTBHizrPLeZifYegPUxN5wDck4R6Mp8jY3RkPAYqvC4QfhpE+wmQtr70hI+U1IdBQ0HnNp8XvEfAYtGpJ63o0uyBxnYTlJIZj3Rsdaf0zLkxpO7D+wO61ky5pdA4lceQhXjEv96/HkgP+PtI/cA4DaRuG6mjqyZ3sr9aKuEyZYkZ2KGIRsM2SzOIYyGldW4PQQEkSBvky/wBlC41WETLnB7Tqd1cmj/knPmTmtg412GHaVoXhSITHVnbit/PwdowNJhnlCJFyDYO7Gk8r9T4UC36Rioi5Mv0k+ca4zyBkXF3n4F3xtF7INajY4YEAAAQAElEQVSLAxhYZ9w2MT+dHllDj6wnA6nLo+vRcTzDPJ1nfR2A622ZEGv9Er1L7TWjY14V2Sbr9F3gC+sOL9svUussO8JNtNm+JoN4paiwDMOMSJ18B9QFY1vQodaFur5TNbqeudKhU1WWIjOyiKa3uJDZ8k2HUbCAvjC3Or5lqioVBeFhUvDhPbUCz8bDBVNJXvvsS+/bD5wXGkfOG0b8ZxsDeqfu0cYQFrbxjFo7rS6vdfPyU109+0TrZx+pv3yuulgpStKFDo2HuM75UaFRvBX5dpug4YZmhGJwS9AKJvICZHm2HGno3UWfpkd7TFQbJOe7FT+kPzf8vPQDunfN1DUeVDRZeJ+0VdEUmLdY9Lpin/bs+bVW61UbO727oITeRcjRXSdES602FE5ODdHS9/ZK2RMYXVfV970sbLlYkl8w8H0TVkqKcW+IxmrSnsOMh80ThyqPHFRudM9L+ZGN6476kckw8II7sHHdMbH2TLQ9E8mT6UD+wMZkZ1o2Af64vztIfzaf6w8PD1ozaP9+LPWKDWy/Cp3/hyhXbNqvLnoOFXt5s3vpj4Us8l8n/jU2RZ+Bv16KvqSu76u88X1xs9DlssqHJmm9+fAfBnaa00GVr2ve7eqQlw5ET250PoKBSWYH1ZrqQM+LqvfLpasqtSpLAaQsUKwneuQD5dXdk96yMd1isx3uDfZLDn4//96NPn5+yaHsUou+yEH/gK9uOTC+89/IIL9HXsHHl+ulbjgofslG/NklwR1iM/w0Hzzh6x2+81dpX4KPpZ7xSfgN2rKIPfDhcMuB8RvgTdYdm/gjL56L9UKfffJMz28utFiwkKJc5SW1wEfr1UKXF3wEXK11bVwsOGDrdYOvX3BY/BFYd5Omcav9dsPHo7f5MBCTCZ+NLJheNO2zI4tqZOHjYtF4rpdL5HWyvg+3b/Xbv/Vj/fjHv6mvvvopH+xf6/burTabBzkOktfuepG6Wlc+LvGtisRbiyFBJtkhxDCxBwnOPJIJDSIZQ6ehynh4fJbLwngVAj/oN/KyGPkgHcCRA+IBeXudPyj3jFMDm9A9m9ShbdIm+QVYiL0FH4gXV718YPzik0s9++hCaz4eC37LDPkarCCZQrkvqQWxYnSMTxJAk/jD5OQpiicEadDLIMGdkMgLPlmNFKbT4js5uCibV8mqQuzVrlPte3y70mp9w8LgA+PnHOZdquPAqpROGdlkzDLNFTncLkvBH54htYzmKyL0X/30Uv/DX7zS/+IfPej/8OVWhA8WRMOIrcNxr4ED4yOL+NBeuoNcL/QVep5h/XX+G73ECUQ0jTMQ1zRCnrJoipTLE+NttML8gH5WMqArjPHF5Y0+/uL7+lE7MP5V/cKv/pp+9Ad/TVccGB+J87c+MN5v9NXmVrccHE8cGF/xoesD4xfMp5fE+rpnDuSg3cThhw+My14qB5UyimkhMRf3fDQ8POz1ljn9ih9rvr291ysOcF9zYPywfZIPL6+IhRfPL/SSefXy+pK+RQ/M/9/+5q2+enWrb1/f6w2HUw98qDrGj8TZCG/h1ImPlgm+x2/f6PG3vtSb3/gnpwPj39RPfvMrffnVG/pumNdH4vaoLWvllo/cA/P8jjXz//j1Vv/1j3st1yvGfaW+Vs8Y5sVE2iBCUSxb6ohLw3O+kI8IRkBynA2MzRGdBuJsYhCSpq4WLRed1hwoeI2oMOro5zV1uejluq4r+CvkeXBG31X6LFlHrjgw/kgvOSh+yaHxC/Ds08/VXVxycDe2f07j4fGRD/w9B2tHzfJHxnpi1CdZvUgpC6igUEc+chILADQjNBM2J/KqOvQb8an/0+4GPja34MB8nm0KfJHymrnADqOHeRcp2LOeyM7QhC8GfHEcBvQatOcdtmeTsms4as/H6J45cLQGIUWmCnz67LTInoNg0C21rAt1UVX5QDe6KOqgW0Dng+V1WWgFvfML5qp1MUxToavEeV+r+q7Tou9IyVd4dEW1pgrtwUDhDR0ZN48jKukdRpEPfCRFmZFOm7E0QejxNo747chH+oGDMx8U/44HxhGSQrgI30yM3aAd8XzEX40jjrbf9rwPRtaCRFZhDR2p948vm8eDNhzubDaD9hxO40aVTLU/zHv76XxgfEHcddjpvhti/Vvm0G9++ZZD41sOjO/1068fODDetgPjDev23/CY3t5p4MD4gXfgEZsQK6FvhHUeOeQ86In543euD7W+fbvRm/udfKCCCAW6LJd983fzOX6v+Lni5xQXDAeM97t7wufUaDrV2W5Cxstd84/lH/DLjsod/vC75cCe4ojRI3Xub2/C2hqaVYP5TYyNoQhZpwi8i5wJ2W6nBK1HflJAS6E93WbsIvXrqxv96t23+mL70HQ0TQSMDNmaUEQoUaDgu5KMAvk45ZvdhXY4294j6/yefccTBy97nOWy60sU/LXgcHGtK36Iu766YO5fyIfHl5TXqxXtvbpaSSv7go49S6fV0qjUp3wdiL8jh6wTcRCRigxlDd5xCe+q5896+cDY8KHxy5uV/IP2NXvBC/Z2iy5V6DMyLt5Lbjhc2nJAuueHCaasIgpzqEOHTj4sNjb8iLEjdnYcpG34EeOeA+Pbu6PecGD86s2eWBlVmXPPkHXNOn/B4bT17nh3lNIpmN/Cl4jU3ST9P2rqP8OY91SM2DIApgF0oUzbZB1BSewuTZ+IlO3esHe0LntiZI/CT+yT77Fhwz56kNiHVwW0W/YrrzkkfnW/0bf88PEt+8c3bf/oOD5oxzvL75gBu/fY/xu8v76l7r/UTbQNsj59qVovesah1yU22X89uhcODTp8vsaftvcS3675odXvgRXvAuOC+XF5wfp+faGbmwtd31zqilTYdMs77if8qPOKufqI7rblyPo74hPhk0T/QhxkKRL+GCJ0lOTDYh/WDgoF9SVTpqUkwk8TvvU64NTlP8p7+w+Ne/25u1H/0eutvn39yJht2SPvWZNGi4Lr+Z50RP4T7wL/kOS5/wbfveXA+IEfX5/Yw2z5sN+yjuEmPTFmW8cE5QNj4b6DnYb+k1MUcDqRzjqh3FkUdRFSwb7aVdWuKEuRXBmSU2cTX1X8XSvtrhBXM46UOxRKINoSX9RSiJeqHvrqOC+pQts750jQg6Aeestn+ePHhVEPTwc9EOcbgAs0jHDOTpkVFDoBhUbWFq9he+a5D4u3zHXbb9tH7PIgTNB9CAW8Iqg9Q+SNULo+hIpT4z3iu1Hznwl+08neyX4Flj8wTkcU3+P7LYPxiMIPmz3fU3vdPu75tjzM/8Uk43M4jmKosEc6orvX2hE+g9dXviOs+xZbNvCxD+7pf3f6JvKav+EgfYA+8deEbgdot6xrW/ZkT6R71mzLGNBnQlfrKeiNCT0bkDvRd6Ld/mnA5FpCfVfVMVaV+VQy8IeabzBdOGXOk3N+OvGY4DeCoWHQiI0DskZsGthHD7w3PJdG9LDIaP5PZeOfitMfsYY21jwYhtZeCu0uBJXuPDk9QS6I3oD2hM48gz5pUG6N9JvQbcbUqs60BZttdxZhaygiYKb3l4sZ6JInxEwjtaiYeE7oMVnGCTS1O3im+ePL2adijgV8APWZM8+IaDxJFJIi/BRc5WFrqWQ/gFLgUVWr0ySNGfCrINE1IhRS64fLNaDXkfE4MA6OtyOVhutH2owJ+vMd9D4jqQxQ4Om1YeFvt77TgnW1531SWQ8CmZDIyk7EnfC1kBHwbkrATx5bw/nvQJSQYAUM9n8cbXirrPcXHobXqAlbxjZvjsTe0WXW/pG02QAN99wNfWGslvCwXwrjEAVZGDWSWB2LnOEnwuHlm+ZTXymgnxWCpgkghcg/sqgRql0TdQ2tmRwp96lWpJCd6c3HIH7c0qoRFNXrW3UV3/0D74ChTc+MaKIcZ/Pcwmozdz1wLEUEAuiK/1us46MJjIz7wDox8G4++OzqdKZ1pGy6EXq3H3inDHwvjNCPfD+MTpnDjQc0I/kBuDyRuuy8kGv5pXaqXS+n5WRH2Cbam2LNAyjdbvxDecIHRjNyJmrZiXVj5D1mHdxuPmIOCF4R0ShhAwfspeR8RChLRYdOtS5Yx3p1xGq1LrUokoHMmPuc5LqfBU74yTIzgr711K+oRqoqRE8EobP7iSzwPbVy4yK6wnsi9Ae+M446cN6wBwf8PGDLxBxsc4KO8QHIcpsHgF/tF1pzVnDz8nu6fPGxVjcfaXH5TGWxkkppMqBEbZ7QWxvzTfKJHYbrRii9T/F+xZiwRbYkECc/DOfBiRUsGl/bxdQ6UU2nVO9TTx7Nl2nn3D/7bDygDaCGE80siIK1nEhBSpGhftHr8upCN8+utGLPlh02B+MGibuJ1Jq/A23cMsT1Xh8ouKmSE7c7JVaLSp6AQ0stylJUSioTQJkAT2hgErQBJHV+ZCK0Fx1lv9SaQqZFyoTzTWOMtHuyuO92t+Xg7okDli2HzU+6Z8P5ho3zvztcq0Jnnp5MHrTCAtWxqHYY3VLyrosIfZLSf6UTh1ij/jK7iHs+RrdskGChkqm+FPXYsoDHgvKiVi3hs6Cuy+DDPlQkJUo3sPg4cAKP0gyPUEQIE1l4xvaR7I/YR3TdEcBe26XAR4I2VUuqM++OCUPqTV5F34DZiAy/bPZsBrwxPbD58Qsn0CsiJADJSdbEos6ocid9C7AvJisCUUSoYNPIS2XPB9e80WGSoZN9HhHoUpTQiMv+P9LmjdDRzqGuot9iUbTo0bXrmp9cZ1n2TY/eiy6UHLpNHMQdj1t8sAMHYmBEzwkvSda72V2KaiZloeqoiY+fkYl+ZKyfNo+6u7vTAwduT0+P2vvQkYVgYFGdWNgCToWuM0KpM1IZlAA5VdLSEIxbqmSqQ25HR8tutPQl7DQQDwd8c/AHFL4+4nfchSRpxIcjvhyoGA3Kol9EqMDPfujwS7/AL3zgLvmQ8su94BPI1OZtSM6/exGKwZLQV4INmGS73N5SifIZofN18mLrPTU9qHFqQBYRigAJsJ0CXcl7YWcB7NfX6i9utFjfaEm+61fKrNCc75gzLWmPucyzlXh8wkH7v/Erz/TP83H+P/t7d/rtp1EWP0EjNLNeE041RtIZU/OjaQzTvcO5Mw0T/ed6Mwu1P1Gk/ACRNAY436GIUDKupfZaLFda8Yvh1fPnevbJp/qIQ+MXn3+mm0+/p4uPXqquL3QsRU/E04aYe+CFvuHDZ0+sT8zpCR0aYtJIPA8a+cMzeB2wu8ociV2pt7wSsr5H+u7g8cgPOnePGz5aNnyEbfn43rtZy9ppxeZvxYf0et0Th6mRmNrxof/Ex8eGj1L33fLxc+ADfuBDZOCDyHN4Ii8Of8UhzMTh6eH2QTsOvJ44RH5kLdzQf88BwRF+Q8MkpyN+xaX6lpj+J6x1/72PQxd9qhKXhfggQY8A2eB5WbDHbR8C1zb/BvMnP0QpCvjIF7KCNCNUSqrvKoc9vZbYu/Dc6IpWi56Dh5VujPUclQAAEABJREFUri/18sUzffLxS330yUe6eP5C9eq54vKZ8mLG1C11QPknNlxHxmliBJQhpaSQ3gMiyohVBBnTkFDgDmVk06fUomqgczGyKLEl5Nl2higB+JSkH2ka4kKMVZg8/8EA3vmbGB9A21SzPrl+BjFD/XkcLMuwThmlrUkp/6GWRaJEElfJWBT1tdOy67UwaqcF83c+KE4VdDoj0TjpZ1tK0oZt9eegYK/5l0xkFFBVrQP17h/wCPmPuM4pXmdcB8cUL6/jMLIpmwApg3M0WDe9dmJmi/NEN/c2zjpVAq3vqhasjysOeBdtfUzGI9R1RpKmCh8YmSHBwz4bmsyJd4hOmIjrGYG+fYEnKFnky/ptmSuPzJUH5tEDhwCPzKXbzVGvOQj4lkPfn9xu9Wc48P4j+62eM6BdrciuKuiYyJ2Y+7b3SMzt4bXhUOCRH2AeOVz2AfMTvA/4ISJk+4xy8ncpqVJcLy4HzKQ4/RHjiyuZ81ODJpNES7wODPA88M7dsR7tkXskP+JUr6GNCPLz7a7Om9/cNiHFNR+AxulDnJrCqR8G+UOk/uLNJ/rh072+t3tsYyh01Xc4nojFRTYiZF+lbcXmTKIwQ1TzHvD4EB98MNkOr0tObZ8mQRPKLKr4vcHjVwp+m+s611PnGE74ZuMb9FPTzfOPHDwCHoV6r6Mhll9RqdpXNsAe0472Tua34CNmCfquqOsSWaLfhK4jcYWurLM71s89qcdCp+tAbB+JQad78t47bYmdDYfGjxwkbdg7PpF3e2DTknf/gjWuX3SqxHvBLimJ2dCx9R90ZJw3If2DkvoDChXswy2yb5w2tLXFfpxEVpC5WSOFtmeWFPRr/OE10jp4rElpaU+X7fMD+5j2tzD9niGutth4pG6AVyNEoOMEM/WX7o/qqPyVlI7oC0tFhJos5EWE2WuAxjJbmBADog3C1maS5OFxy7SviyILbcFss5kIlK9Jpiv0r6UoE94CEeRTpaQiGFuEHNH1gIL23ZG16Mhgn/MDZW5BwnjCH/Y3vLf/lW7kh7bQ/3VXdE/fAb8PpPah7WJqNXohr2ay3lqeGKuRw+RB/jHhkcPsLfP/gICwfmCU2l57MD+YWI8Jf8CirctKCLgtx2N1bL4e0Q/FqJdCEaHzZd833amwXhGhkkmcFtValKWogKQuIkRn7ngHMqKkRLdSkj6pxKcuG0F9RAgitYRHRChPCPEnxJU4D9sGMZcm/DChs0QYqPmc9ejAnD6wLjrdsg4+sS4aW9asA/6wL44Y02x3ikG2b0Zjj6emBh7IPPnEdFSYjsp2N5Vajn4nskBXV0Euy/DYW+YOJZ+I6yfW+kfW/Q3r/hPfXP5ucrwfaNtbf1Lr7rzHz30PHMR43rtuh23+TjP22Lpnvuzpt2cMvR4fiJ8D+daXmBgoH8GA7dZlRDFuq9gQ7Xl62IbW6Ize+T9DxE2qZDJ2oYhUyBd0vt3HcNUJVLfY9Vo4Wg/2HJN1YF6MQNNMGBFKYiJLaTIi4Mwtp2ain3Od60m5G8G5Syugi0fQ3ymtzMMHeYZMSLndyOCW0co/82ik7SFoyHALRIQiDNe/h3yhEOIdKZQo8JzvUz6EXzX3x7FpPumyEdSTSi3V+Yo549h7j1Od3AjMB2SGGiIV5CMo0ywuazCjeee01hG7tLW4IHW71w+nsyzaXcAimufbZcMl80aGDJflCvGcU7ULYu45IKiwAMN1FNttcuNdoWXag6USJcia3kCXllDlBlsztjrXUiLhSaszgDYKQilFBJAyZxTKuElBOULSBzj3tB+aHA+spDOdSXW6nG98aOR+R9NEm1HLnIhb2XlnTjjxnuW4bUZrpc32eYxGRq3pg8DAiIaTwIhAboqnIgIGIf+Z/Q4n+FBJHU/nmZcja8dEeqYxbyhRAw+a5oRWf8rTG3K3j3NK/5E1auRdc6ZrPJAUgQbomTg4hW6kVMHiTEG23ZTf8TfvpsLMn/oJGTMG6t4Hz8wr4GAIieKCF0/fQU0yMFmKipGpOANdaDZZg3tZf/FeOMsSctFE1r9mUUmsCHNtXd4/0PF94ZwzR3qTDPjnyI+5R9bvgfVvwlcC4bgINTVIBHW7T493SSmdFqsLXV4/b2nUjj1OCFU1WfYZcHAnn/mxM+EccAQToAEa04/OniROLW0VPD64pw/y5+x36mZtz03fTb9D+N2m/zSl1n1SRCjxd2W/vVov5b9hfPPsRqv1SoWxnO2wtTP0wWXtjFZFBlYtK/LOnBJnG5IYYZADSClBNylZedzRL46QqEMQHjz6xcuBjAfSCnZd1bxBLChcVPhILChYSrZOHqCJwW7gZewPDm9KfEh8+/Cgt3cPuuWX/0cOT35zO+nHQ+q/PG60Z5Nw4MBvoM/EJlNcEdZEbQP0SznpX6rS32bD/zf2k56g9cbigQ3/lo3GgY9fx29Rqs+qdd/pcrnQ9WrNIctCK4Kql9TBE5VlH5SQaqohM7GHMBqlHbwf+Ei95Zfq13dPMh43h/ahnXRcw/fFzUrPr1e6ulhovaiKCA5GRw6aDrrj4/SWX/zvwZPtYjMw0d4xuBerhWpX2obOH7N3jzv5b0LcPTwxPSZdw89/23iF/oG+06QW+OypmvwtH0ZPbKqO8CzosmA8LvmIf3614oCiassG+etv7/SKQ6n2tx2h92aoWD7jlJlC2cbTvj6yKA5MUm9chAMnJu00HjQNO40c9B74MD9w2OvxzBLqkeeDgzVBWilPxMduu9WOg+Ht45127W8RbznUP8iLpLgKen4IqtqYWv5IjNnOgn6lwL9U9aW0Q5eSqaJUxoxaUrUWFRAKEWbwkVAZeaEDceEPwh1xxRqkzKJGTxqRQoSCPwJh3sjqaqfaAcampGkCvSf5g220PxAyMQhtXmAH4UHbKG9UvdANpuFFxSjJcygZxSaH+SRfjJ/7i/oZ7yrJtMY5pZPtjJMOVGpCtuAvG0NFZK/sL1VXN1pcPNPy6oW6xYUSOxp77JIBL6dTq0RGUAJu+j1Xvf7t3/tC//HDQf/L37jTb/PRLF+QIRAVsdBysdndXe3mBvNoGcic0mgyZw03B0KopkguUzhXgY8jmSNAUaRIICmiwUkyRgW6BYfi66sr3bx4qWv/m8UvX+iKQ+IFdWXRaaL7gGID8e+PuT3xe2C+bnnhPPHh88iH9T2HlPfE7f3uSRvqj9OREZqaOI9RyVBl4vd9qu9SXRVlvIXde341fmL+7vjYNI78+DCyJkkh9ysllaWo0L9z3xKyNzyPDsy1A/N9QKcjOg3+wAHtI4A47wDLmAo9En4k7WkOQe4dQmrxRoqqEo+/+jCJJU5/8lKqlAtyaynoXjiUrC0t1o22pK2QL5lKIxLds82pDmMNx3yplSFn3ngO47cjPp0kZSn4pbYD4/Wyl9eiJf2uLlZ68exan3JQ/Plnn+gHP/hCn37+uZY3L7Qtaz1qpadYapcr7bPTgYH1fwLnMcuuqIJSUwkCHf2mxuuy/zCYO8jPCKVKFnXo2JWu5UOhgm4+QLpcL9FvocWil+0pmRLtczyaci4TKkyh6R0GxsA4Mq8Gxnugw2Qi4HTGqJH6Buhbei5D18quBxPAifJ4WYWCXbUWdCrq+24GdnclVWkrjE9BNVyjgJfaZa/PkiOi+b9kkVEDXuT7UrWoHejVt7RT32E7+Y62Eil+CxGBLrNFXWEiGNXmCmN75GPZYzwQz/bBiO6mm6ZofSKQjVZJWjJVwXLR8SPBQleXS34oWOnmZq3rq6UuLxdarys/KFT1i6KOueQfJJerqsWyqDLG4rKcAy8vv1N3yN8yN3b+cRElLadiW0FmoEM4RbYyJDupFA20PxD439zv9ZM3T/rp641+/dsn/buvjvrjyLlc98RBp67ChX64QYoJ7pNGxndk7Twgc8se5mHDesC+Y0esH/CHdbPn6aDC2HTo3HWpAh+XE10yQ5mJZmo+mvAdzClINOt8jTjbhzFbfnTae83xO3WaIJ00tdTdZ2nOzXBv6nxDA7ErGlpP9Pc7wPlWeXpEBC4C6BZgiNTfW9/o996/0hebe9iYodpFjvCEA/yto8sRocAmHtzOh2xjwisCzSAaiY0jNuw5dNmxp7DPjAPlgXq3TyeeI7bTDR6Fca8tnRhPqnl1TS3+2hoKT/9QXxHSlaK+FoWS97b0xDt7fwgOt1JHVsjDkOzDpCPpRLnUqgJ9qSGyoruySB7rI2O83R84KDywBztqYD0bvClAzoQE6zEMEsszPEc9kdnuB8qjCE38xfjCLAsyDARY3oRuhIkOrOWm975rz3ourh8TdxP8/yD8CylJ8/OAjY4tx5xpDwj2gaVjcZroyO254Xm1WnXMFWK3L9gT6CEd6T9CmJHvYpoifpBgRUyr0UWECsgSSmiNYQr9uduj/vMX1MHnMEwyjqRn7DFoT9vOgGGbj/hrDw4G7UPDhMwRHw347Cj/0OI9u3VbsSa8vLnQM/ac3q9e2I6+KktKmQriKEkVIVgxJpOOzH3HwIhMy9kyT7aM2YG5ObQ4n5r/vs9g/Wtx0NdZ9XfLQpVD/DX8vcddk18y5/vTHLUjCrJ6/LeirZaUhEzby5jtAeybfxY9a2XXKaF33CJN7h8SddlisWMNK+ZhvXH6EeX3Ld6h9tiFRJOCP+TkuLddtsG09o0gqOi3sDz06mpVlmB8c0amEh2MIDUUUkTIdPZhZLayRIO4SCJCESdQ1W50qvBY1I53dG3xUiijOrEyErdHHfCx5++WA2KnB+byoeV38nfZow+NqfNY7HHWnvHZMwYtZvHjRJzYzpExOsP+c76l0DqdfRnyn0S5OIGk3Ynutq+Qus30sMaHDAOZI7I8Xn5PbJmbG+boE3r5+8nlHXVb5p7z9rf181xr/kdn17k8svajhJgKcjqg3968OIA+wMP2CL9NEEykiNaMkZQKcaGjTogIBVWmJeEORaR4kndcTOSlkqnitYOULsQydtHJvnmHRkk3p0E72daGjgNrWDugIubcYl85FiprXtcRQ6SppAf3BHw7PcF8RgwxH+ddbT0MJcLkvoGNcB+BCewIYHqPJ7UyfUJvRCblaIBMhEBbzz2PnQ90SDpwNxqnVJlNS9zeMucHFaYJzX/O1S0NqbU5lUTyHjScy/Jl3Q3yuFjWnywpol1PZasjtd6Gs2LMjZlXKBhHKdSu1o/cqRhB5gNM5BsJD/M2RpjOsNw5FlxvuH5eR0cdGVPHqdF8Bw9ZLjwjLUdc0fRvD8ZxHqhGKEHHgySA5EcEebnPJMe0ZQp9uFFGoknyw3Sg5V1u0ExD0m7EnKaNIuALEnj80zEg10lUab6iJXRTQxNKlQskcytPOnDTL2Q7zdOIoHyim/WWQhLVPPROt8YWntyYhp3O0DwLhYx54zkz8t4aybs+wpwct8yWLCrMyQqcRilq9kSai8lbes5EhGxzRLR66xYRKo1PUZZUa+ERGTK/COqCPJAhnUFg9AIAABAASURBVBMriN4jQHf0mzxpMGoyRDOYnzYMUN90cdoyEpx1vqCAFyUy5mGbPd8H/+BEH6TM7CA59zupBB8qoQkD3m6PCAk7stlAu8skvs1/Bizpo5PuI+notQp7Bu+xSN0teYQ7wrslP/toPFD8g/q5NKnZAS+Po6DLDJ2By+VvK7XLPQD3h2IK49tzbrC6vFHUXv4Wf3p60oHzgJG517q2Du4oMWv49JyAAHXYZL9Mga2t1am+e6GXdWs48TIfutBDDWqXa1oGJvA+0U6eYKdqU7xvOVWeEzeegEsV4cK5cU7NKjJUS+G7q+M7bKXrmys9e36t9cVKhXfFhNxRqPABQqc/GBrGuew0IKSPbfpOL+qzRKpkEish6xPQNsKYlM6f0omFa2DD5M2Gg6NkqO/Y4HYFZelPuSR5b4qSctCZL9aJIJro60A4cACz4SPt/nGju7tHvXl7z4Hxo7z59Gb17+ykWzbzf4BDnSMbAt79jAmMbBDJEvzxhfQv9JP+749Hfcnh8JEg2O3Z+LMJeOAg94lDrz1l4hj90RFHrtDzcrGcD4yXCy1xYqdQxeAKT6Ok8IMRpIAKD+QOPe4fD/K/D+zD4le3G/k/c3N90v+CzenL67VeXPHxzIeDN9CYrx0brnsOmu7QyYfGdxwYe+PjTbqQ3fPiv+DAuK+1baR9YHzvA2P43z5ssXvS5cVSN3yQr9iARzAqKIQrG735eANleONdMrSA7nK90DP0WfRFT3wYf/ntW71+86D7x237iJoYj1JClXHLkooIRkltovolNrCZn9iwTRZkJ447NgZbJt5WBw7fjp54TKospfFYLha64JC61oTuoN12o+3mUU+P96T3OnBQd/R/qgGvIAgLelbLdwpEnV+mR8tkIoakRKeOWOpqzgdbzgP3TYUigjEqxB8bY/RIYtj6jvBgrUFXad8OjCf50HgYQkn/WotKIU9/uKhd5C2v1qqeQ52udthVlZQjQs0N+MzxOw5DGxf3iww0l9oiTX1L7Ul809qZN3RH10nhikY9YS4450k9mamE4n296SNTDZG0+aYdZSbifWI+qPaKxaXK6lr9xXOtLjkwXl4oS/eeXZNsbu4PTln74L/26Vr/41+61v/ut+71Z366af9escIE1ghZ1m0i5QUkbHLtzPg9H3Lv7rl9pEwf+pI53fjJbLMqCsC/so5BPosU2BcQcMsX+ShFFbp+udT66kbXHBjfvHyp65cf6ZJD48X1pQqHl2MIj086ot+BuHX8HgiAPR8DGz6OHvgQfWAO3O22ut0/6YkfOw7YM8VJT/pbfGUB6Pmw6/pU7UL+93NH1qA9H1NPG+YN83jPDzMHDoBH/J8KlUwQct+uxWm2vF82A2uG6Y+slz5kHvyxynowUJ7QM+BR8FHFVeZ1hrBdslLimlNXkVNLyTgdU/p/PoZ+eTHp+4uc9SipvhYt+zp/LFIOYjRPepYS0KVauRR0ha7r1IHaVZVa0Ujyx9YO3x3RcdLcp+87rVg3V4teq0XXZPjA+CUvpe9xYPzFZ9/Tjzgw/uzzz7TygXG90COHxRsOi3dlqX3084ExoyV0KvZXX1S6osTfUaRIaWp/xBVqFXIlQI/MokrcVPRME9NWsGOJThfrpdbot0TPvnbKAkP6TJ4nk7gCpCbyI3PIGFoq1lLih/wRjOg3Nh1mTSY6jGAiviavAaSjU4M8TfCcNLqv4Qr6B3M/UbtktvWrr1U9fl50nTp83dn+Eqr4glsJvdo1NX48WykilPAoWaA9o6ovVYtqdKR9Q1879bWqYnsK4dg+GYT6hN2T9QMDup/X2wPr5REMroeIJuSLK/BeKJFfIlVIO/gu+8o7adEOif3PJz27Wcvp5WWv9bqTD4h75lDHXGoHxqdD5FoTfuL9MBFfI+8hwJzYsm7umI8DshM5FaRMG2pX8izkwZSpET888G7/mgPjH3NY/NNXT/oS/Prbvf4e6/2//rLT1bpX1xclfZpQWEzwHxmvgXfQkQPcLfP60X+bn7ndDk48N/HBhL8iQglqScYu8WeIrBCviCBNCZXszwnf4VrKVNAmLo/diCOPrENb1ps98rzmWP44mfo8ICZ2WSef05OidW1wHEESAe9Tvfm2tsZHioima0QoknxTUnoi/WtXH+uHm1t9sn2EE7w1X7CS9TCvJjjoa9A/grxTkPBIyqYx7REf7VkXttu97DPnfYDmNXfEdzNGxpgNHEJKpmrtZD6Tos2zAX+NJ5hvSKfYSi26ClWI7YW2TxMHk+T5dekIDmNqzwHygfe4VFTgW2uBf5CfVIohed4diakt6/SWA6YDzAbGYaCOVkmB7SFM4fDTMgb2SEdtOUTy+4MljxUgFJHwrfIeoDCnCrEv6szmQNzu4P/hgXHtiv7mRa9L5vGnIQlMEjaPLd73h4H9oPOTBoTY/xOjEtAV5sZiUbViL+h0Aa9SUr4GFLVfPQ59hz7JHIBxOyAjBnC73SjzSeK9ZCpBRJq7Xu9H/bW7Qf+dG/oOU7P72FLyxOgBBjvKO3TaGsjbnXAg9ZgP0Bn2j+2wrza8C71ndyyueQ+/8D+jxj71fGDcdMVnkaEo6AQUgT8mxhfZnMzbD8aBd6LfN1ve1XtkDuhUsO1X+CHpD2mv/yAX+rp0ql3X3j3r9UIXzPE1++7VomPNKyrIoYtKJOXUalnVER9SYPOkPTYeWB8IBWUW9smdevycJYmHER96NHBsqPHqWMPcXjKbH3EBfBg/xvHA+9vjpwgZEaGQ5HE6ImAgSLzOuBwZqujhce3Rv7AuFuQn9ZmpbGko4gwYOZ+pAGnaCEEAxBVqf8511Igana5aEtuqln3H2lWaP8Q1YMCR8d1zmLLbe4++15590c4+55tsx3q42bI/2m6ZD3vm3pH5NoBJR+wd8N/AuNgmr3sj/IwP8y4bjgk8idRAM4CuCYIaHE3dJIr4ebY/IlzdYL+iJjInHfCjv7Ecb/7G2TDntg0HdDywrz+yDg3oOJzoR8Z5bPNs73WegJgYPZZ0ycLBAPMdc33r/RxjCZkEwSQSg8ysw6SR9wVNigxlA/oGTBozzR3IJ3URrqcKH0WEain4v2JjQGjAWBM2GtBR63uiv2+1h9uAfdvi6DivpZIiQ4U4qp4HtVOBv+NDP/eCh21vfCaN6ITgmRJVwrICn1MzNUxzc1gv14yUR1qkiNBs+5wGeoiLHtDwhAyXCle5M/RS+E+Q0pdEH15UfVgkH1A7OaX4iJJMFxFyhqfmixy3DFdY1RPQRJhMrXOoQv2cc56cG89+oE0nJmYV5CNCGSmRF5dJzmhVIUXSHs6cfUe+6TvxzpjI4Teezp37thTZDAVjOelITB+JuwPw2noeG7Od5cDTBRJYobwATjYDmEWEIgzqYwZFUal3F/K4Z3/QZ66HGMKIc0qt285w8V0nCgifSUMe8uRRMhEzl1ubQhGh83Vm1VLzgkdrgyYioJV4wi9mwDNAgogQhnLTm5tCo3Wt82dWbnoHy3ChEbjrpIH3h/074q+5KRRhpDJLmzelVrX3es51EMAhYEBCJ4+f6yKCPtSTNlE8IrLxmPc1Rb6kUGBDlmxpBGWJ2hlqF1zp39ZGdGv6EY+M7Cz3bGBLUeLUZ2502WiV88NFAEt6zLxH84P3BEZgWXP/ucusleQ9ktp1YuB88LDeBrYEvoFQwR/zQALxdKJHKHcrT0z8if37yHo18m6ZaAhYFfjgjdbb/VGS2v/ft/uPLCjtjIm5ImYW6ih54F6l+VqAGaLOz+NYSlG/XHEecqXCWnlAr83Thn3HnrXQHj93JLW+70Ab9gT2CP608mzCNBsy1wj6BlpNN0OnyzRk0VNn6MSDat8nCmf//8R3+XzY2X6pxPWi77XmkNgHxs+f32i9Xin5VrRMAwub1voZnXS6LKGpTdl5ku/crktvIvZsGo4c6k0ckkhH2A1KsfEnPzFwRwLCH1pH8iOwVA9iZbObQWik5HJmquQM+9UTeMcG5WHzpLuHR7BpeHjY6IFD40fg/N39hoPjDZuAQX/xsNDnXa8vugXKFg1sVkbe3J+U1L++pKqr+veHhUZoRrTccFDs/6TwgQPke/C4OeqJw9kd9d7gDgTgno3z0+Nej2+3YKeHu4NMt+dgibml906a5IX8joPbr14/6tXtkx7gdcTmRV/lv0Xx6csLffLcWOv6cqmCXjs2VQ8chL+5e9I3b+6x5QlbDsTVpA4fXSx7+W9FeBMaOO+AP5/4Nd9/k3iLfyzfm9/1qrbN8IrNcOJH62/b7tHBOj2wUfd/rnUYJ2UpWvGRcXW10pLDkopfpGCjNeoRusNhUl+rbtDRh8430F1fLuTrDl988/pBX72610+/udO3bzZ6fBrQl4HEpx67CZ8HxAVUJq6OOw27B5IHjeQnNvQTk2uamIjTAXvvdXv3Wq9efaU3b77W3e2rdmis8aA1H0TrRc+BbJFtRX30nOS/Gb5jI7/dTWz+RnyPMIUyS0Ml2Pta2QQXrfqiBRvuzshgQwZIF/h3tSi6xGeXy14XfCyskWd/Ltlk9bR3JUQ3VYRX+nQlZVR8XKgr1JUSyMw2/wd8dyA2tvz48MSBv2NpYIwTWvevJVt/VFJ1Pz5YMycRrVpwCvjiKvSDjzr98BPi+KOFPn250Ec3vW6uOq1XRX2XghWyJoWkiFDB5tL16vhho/adEhmZKV8TC1l7EdjfBOzAwf3u4a0eXv82+JKY/kqP999qv33QyDxWY0pPPmARQmY6QXrJx9C/xUHxH0SXf/PvvdZf/HbDuI+QDQ1NVpPjeDBGIpbup6dzZmsRdOSeGlwOBBsZqbQ9pagyfrViD7aEO2NLfAjqgn61dLLt64srvfz0C33xu36vfvj7/oA+/12/R5/8wi/r8tPPFReX2mL/lvm45UWww9Y9cThQN022UXDKpqkPkZ9ofzzs9MCB8QO/MvoHlCMfDCNryuQgpIvTA3Nww8fSlo+oPb61D81l0RWtFgstid0FKNjjuPB6ZWyYw3v6hqTFotP1xVLX/HB082yty8sVM0l64lDqzj+M+d81Bo98rAzwKVeXWr240Q0Hrs8++UhrDsErvoowNxhij3NpizKIDyOJu9IODCsfoH/z2Ou//3HqM+RerJe6urzgAO+y4frqgsO9Nf4vzKuB+bknPUrMZYuIE8+KLouuYw3pZ2Cn7fVHp2H7L9dreF7pIw7rP/Ph8A9/oM++95Fe3Fww35K4P+iwvdd+81axu9VyuNNiuFU9vKH8SjncM/cO6C7smLAINSYJFVSC/lnIF9qqNGVb8/e7UXt+ENwZzEPn20abzfbAmj4yfl5LS4p1JZhTRqrrAjmpQsMEb/aQ2D5yKAQ/zB9Y14j29nYb8DGCm4961s+uduqBY7FEUdA/FNIJQdp8F2rXRBxP8LAeEaFKjJvHsl9o2S3kF3jPnLaPs/UZNRGrI7ANA3Hsd2SLx8YnUCeaT8yrIL+c+bbwEwnIAAAQAElEQVS1sGd96dFxRkdd443czFAYQQoSBLYGfm7GkqakktFQSzY/1RoqJ2RHO4giBesZg0G0jBpYD47sDY58YR/R+YhTDxz0HIh9l8VVaqqUUElScObfU7/oipZ9Qe9s9o2MnQ+mNhwA3LG+3jEn2v/si33IEKPqIkFBmWAHMsoHrjtyW94zRxsURbUseP+tWFPXur5Z6W+h/Iicf/lZzmss8jpko4rahX89VpY9ED/2/ZFx4PxPw8gIRqojBhz7bR7iJ1wmVKV90nEY2+HEloPIHfuJwYdeBFLjhT8G/OK90QTdAN9hmGRZB/LetG7xV9trQef2EZ8OxM9ovSTWrOD53dvyDUVwGyme4jGDXuKiWRG0hN6lA4b//asX+kXeyZ9vHvSzF+RUwR0dztJdFxHwkEJSRCjxQ8nE3yn7s+tSFb8W4icjhfptvs72zpxwi+w32x9Z1HWdlqyjC6NftvySdWbF+7rW0njsmdec72o4Jv7uNI499UtJa0WuVbpLRV1riIX2Y9GBQ+SB+JZCBR7mt171WrMPWC0L63ZBTiHNhiv/z5PBalXVERsF/QO7IkNRZhTmgcdjw97x7e2OH9qf9C0/SHz7eqsN+0qGUqUU5o1RkRza70fdP+x1+3DQnz9Iv3QYNWwG3bEXvaPPA/uqR9avLfuJZuP/l7E/i9llW/f7oP/zjFFVb/M1s1vNbs45ex/bxzFHThwCIQmJlYQoxJEsiBSBEPdBAglxFRQFkACBxAXiHoRELlBuokgoipQQSIQhOI2N5MSxYx/3p9l7r2Y2X/e2VcXvP+r95pprn2NEzfrX6J7xdOMZo0aNd665iJsZvSvyV32vgfWhq71qFiV/ZobEfsN4RYS6mrI919tO26HTuksNkaoKFUmor+RhfhXavivwLKw/te27/jaD8Xtj6B+7oh47KzxDXMi5hI8HDW6h5M88hbz/OaCvD+ie2Hves1/8cL/X2/c73d0d5H3RfA4FtCmpBjBvkCnGZmQPesAHe3243+nD3SP7/T17vDPjOyua/UVDrdhXVNA/0GAaJwXv53+U9/VL5sm/P1c9zsIVPFA2IpqtpaCpQbnD5jV7vpvryjuq18sXK72+XekKf/Uoxq2BMdsQa2v8XbPAUIsO5AfW6lKqhPxlXs7EnrhShX5936nvOlVoSqYSmQEtSvkG0DNos/Wjl+/WHlJEwKOqo3/im4iAqomnHylmzZOQR294hKC3jIxmJ4kiQu2iXZferjIS2gi3G1KW1NAl7/FCzFRQtGK/1yF7RtCIf8/sYw8GceoxNk6UWdrZO0pH1qkn9kJ3/mZ7etR7vtU+kL/n++aR7wqv2T7APbB2HxmrM2vfxFhNnhwX/T7qKSkVKugYpLpcEUuplJDfDyvW+4E53IOKDdyNxcQiMo6zjsyZI/rumGueS0/MpyfPq/ZPyUzaEasnaOyiCo++VuZoyvm0E5HteT1CMMLzZKD3/nzWjvQE7xM+aGs4dszQLaYwQFouVFbAK1GugNrh26FqNXSMb1Fm8q4Ua9d8wSTLM6/GjpiPCMnAK2rATETMTRhNUmuOVqbBKeMGlQT3mbxBQSbMLAp0EtczD7Ltdm9nIqSEpuDriJC4BV/T2yfG3HjPxOS8xKI/BSTRjfhNFTIlxThKZjFj0DPoBDd9d8V3WROb/rmGbksWmpD/UPxIEC4AtLsoPzNO9uHosWFcuOU6o+kNw7lJd9+l33d6uTxjj8DEWCx47ucU9tS7XXJcwA5PhFjWGlcxZrIupLhezreUOSsTY4MucNUEgXm2JveTFPhOXNZrsh3MQcdZA8Tc9IIgsMG0AHH6DkGeNu4LS+mZVrRRaX80IJgies6oR46yUCyALMhgPonxdX2rg4fg1/QkFVdo+YMqLYcC1MKPp5wY32VaDoHINcFzYh6iv7jowO0W+8FqOXWflsLBzR9BxvVG6+N2OrncAEfBOYj/Wjz/VqzPPfO9ggJc1zMve1Xer8l6kKzfAZxmFLoXuIYEH3EhkjIZ3xQQt7iH9shUIidKkfMK+33SxKI5cpbT1j/WwBn/zgTITOeGZ47wM9tne003EczP/fzvI5/58e7s/TQ4sQ8+n09qvKFrvODZeFweTXM/xAN97CddZAcDl6Wo2Y3tBWShjL9se2bKsD1ZlnwW2vHLs30yX5kr/NHf4tucwUa/p5tufF8jUhmpWjsV0hSXiZvtdKRoLi66+iNa/fJweI7Y2Xji0xmmhpA108Gw7CWlT2PbHk3LiFDaJmyYEHRg//DwcK/jcS/L7rradMQS3vvzBaLvkvd/6WY6WZbUpgYtep6DmqnkZlaRXZ6mXeAGCLgFR7XLkvBEAPRSS4uE/yOoi5AMkUroo993EWG/r84VcenTEvMAq/VKL1+/0A9//KVef/aSs4et6tApeRdmqJHqe5eVXbBY47wEK0H+fVDR6kndkCcOSA4cfJwJ0pEA0HymflSyqgQfNRMHfieC+cTLdWRSeOAgkJmUkko0SgoRocKAVQdnpjy4Jz4CnvZHNtQ7vf3wcPnnFp50/7jTw9MTm/AnPZLesyl5R/sThwNzXemvX32mfzpOuo4izoP0KwzTP5Gj/mMN+u1+Lf/Npi1OmiN1x+bBG/O7x5Me2Lg/sLl9YrO+Y9PvDe8Bnfd85D182Ov91496zwHZ3bu97u+ObHzPmgjKVFz+SEd09v9R93e+utdX7x71wEbJNm/WnX7w6ko//eFL/eqXt/rhmyu9uhlU8YEPlf0/vvvZtw/67fY/AHmSZdovq77qlkNb/zMR674TbtKJjdYDB0lvP9xrx+YMFrra9I3u1c1aL6EvGXpig/YeX7172Ovdw0539NnR98yi7w3LFXQvX1xpS9p1HV4S/M56z8H1Hrqh6/TFqxtwrS9eXqHvRlLI7b/ziw/67Z+/19/+2TsOjh90/3Skf6EZMPriQgUWAakyheJ85MD4ETxwBrzTTKzME3XgNO4Yxw96+/7n+vrr39G3bzk0fv8N43unjLOut31D3xUFTEd8fjjN6DphI2Dzt99PYu2VlPIClFmQXdn4FT6SKh9LVeu+sMEMdXwFdCU4OAsNTIoNG7cbZNxcdRza9cjqdMWH4XbVaYPPV9DUCBk9sTnwkdGDCg8SJSnVeIbFgsXqxAbyQFzt8Mnjw0H+GwkjPg+IKh06YB5OzYM9umpOYNRmmPT5bdFPvxz06z9Yka70q1+s9eWbFR8yg66venkTnzEzR6YmMyLkyd0zXqvVSl0/tAU4qffC4bk0s6A2aCR+nvR097U+/OJvgb9JXP+2Pnz7uxzQv+Nj7yC6KaSPEJfrfpXD6v/5H73V7xLj/6u/9kE/42OQNbLpMWH31Bbrs+aWTpqpmxl7vAIHwS+AlmtZYwQRcFXwCGWmshSVUlVqd0FVptvphB0ED4vkGczwM0K12b7R9sVLff4rP9FPf/Pv0x/6E/9l/cp/4e/V53/479E1B8bzZqM7ThXuWbMeiUdv+E/M7zPxNBO9gluJJIn2t44Poz8IjnrkBXLPr4w+MPZHzsT4zoynTfPLb3886sE/XvGB5P/B3JGDY4/Pqu90c7XmR5w1v9atVLvKx8tZXqvefnjU/cNO7jtLfJx1enG71Svm2Wevb/SCQ+NMcZD/pHff3unt1x/0zS/e6Z4fo072jX8B/OyNXv7oS7350Re6enGrjs2NGCh7StjjlKIyiwqo+NXomQfrvtN71sr/13mt/zY/TrzYbnR7vdWrF9d66f8k5fZKtxwgd/Q5+iOQteOI72b875hKmCfMay3qh46DlkGb9QpbDexdD1oPfau7hs+L21t9/vln+pUf/0h/+A//VD/84ed8nG+I5Vnz6VEPH77mx4ufYfBXujp/q6vxGw3HXyj2P1M5v1OnPXM1mINi3CfCZrKJsg4lUhX7SlaFkhiWPP/2Xhc4dNlxqLjj43DPmn7wxyHjNzLuM8GbHGx2/EhD+AiXqK9SraGC3QEvlkE9srY8geN5lod9AXn7OAO/Vw3YOuD/oQ6sK72edYlI5QURcATcsvIT8q2D8GVJIbfIPNb86LMCax+OwdNjZp/b9xN6n8+jTh9x1siYwEqCkWXVTPxhBGsgoNwRM+b9EbVjbazoWZS0R4QiDC2pQgk0IdmHO+x+SiR9Eh8legLiqO+o45C9Gn2oDKHsJEjlv4k/sd6c2ROcWO+PbGId7/v2N9IOeuTdeGCDO7JOZAlFhBIUUGHQZeLLwuFVaev3gLws0sSfI2vQI+vPB97X74nNdxxK3B0POvF103Hg1w0pQXtmLTqwCdjznjEwRxWfbtdbvbi50uef3YIrXXNQ9O8yhl8MrL1XVSv6d9iWGRITlJuYI4ujufG5PuIE04iirrpf19JA/wmfjdOsMx95e/TdcUhinf1uPfrjD6Z+L5zbmJ7lcfWBzESAjQghwnVmbA+Mtf/rhrZekW/08Bxpm0CLIXHhNz2D4vMdEYpMPY/zc71C3CghkYIIcYMl3REzf/Hl5/pDd9/oTfubxiFfnz7xCH6xpjP91MBTvswr8V9lPvVd0cDkWg1dS/taW4yKy/45YzOuohTwE76dG6zz0Pesj6wpq3VL107XlFlvuo7dBR137HWO7AnOY9E09/BYaZ7W8Nuq1Gt1q2tlt9UYvfbnouOY+DaIpFBFl/WqZw+10vWmX8CB4dWmamvw3ntxO3CgOGhL/TCgO7FRQYKCfZXYrxyujcTyI+/9b7590lfsF3/2iwf9HNzfH9FnZu4U5k6nNTYlAbrnh623PlwGf+PupD/zOOkfhccT+1HH9h0/hjxg25PXrtPEvJ9xecKnY23tmRsdc7Iytl2rJ9R5PZpGCnzf4fcNe89b9g3X66pNV7UqIVQVyYKUSkl4Bkj0K/yQV5sfbra9/mqEfsJ8+AHzr4OuKFiDgUQ6KyUVnjWKNAVxPPNj3cT+bGT/e9Ide6B37J/tk/ek+90kTVXBoT3bGCX2JpMsE0akB94zd57T9096y77+m3f3HDQ/tX2U50ZBn6EUfNhpYOw6UKn7jDnxz593+p1R+v8wvnv0nOE9a9LvmycWFVJh/DzGL29WevVy0JtXK70GN4z7QFtFp7Y/3BAb60E9cv3+F3aW6PD/SrV0aB3y2I/E4oj8mfbEoFUHTd+p7yp0BQRaIdxDBG3TixQGUoQScLfU/SsKOD5L4ltJWCKWBvndsciiZpxbXUTAP1UyGI+AhxRmTAfEyRck1EkthS5BREiK1q8jXlZ91YZD9C1x48P0roaaZNaak4G8A+vXgQNYx6/tFT/UQqQTe4XH3V537IXePzzo7f2d3t8/6u5xrwdi+BE8Ec/+JyK89h/4bjzxbTgRuB4rGxLzhDZzQ6JbRDRbWl6iHqCSde/xj8dnTXyu0H1A15ophs0qa/HRzHfZrB3fh4/sy+/ZF9yzH7hnb/CIPq63LXBt47vyeBml4pOiiMDfsMOPHuMz75Qj67D3Ens2WxN65AAAEABJREFUCIfTiN2A+BsZyxk6bnsec2bYoiw8MoPxCWIhNXRVK/t53bd8Mr64tsnxmj9SGPEziXCHlivRBTTrUuL94voZmRRom4EaXBbRYswwMM3k73F0lGZl5kfbLh3ka/bjGTHTFEJtaJdUGDaZH+n8MZ3Re5JjeUSXsSltGfQpUinREKjsv6FIV9jMaGFouWJJPn26KiKaDhDT57mVOoVEm9pF/mPqfDTaybqwZ/M7tfkS2133ESgyt36XhwsTeae0LTLnSwyNpJNGfDrSBmsZuECNH7xbPd0nIZ/U/cUYmYZuail9Z+DmBdbXIwKQ6zZD0Lglm9OkifKIwBE5tscY8fMsOtkPHqQLZsoTzFmCNMOkTU3qUItaKkx3KVvWDE/Hh3W0XERZoJq+yBRxyO/tEr4M5w3XI1oGvIJ4CvgGY2w5VKkBiYIIVeFnbd3BNRcQY0vOhLRxC6WduKYxaRn6oljTl9T+cN5NFJ1csPRsTx5uM0xvfzkV9eabzLnCt3LHXrsjrV0vo+sGdS0/qFTqKmnpiWGQnSIL3RdDZ4XMv/GcscS6txR9PQhhfxcl76gsRUq/6WbGc9I4njWyJ/Z/OTqxBro8MRYTzmq2wafxvVjmvOtnBmZi0Z1Yg3xYvOCgM9+dJ/bAZw46z6Sub7zgh2Z0N8NQRIiHwn9CImlt5mu6iFDWotJQlaxVBf2NLEVhZCoDuoSuQFNSYQQMP4XMESDaMTaxdk7YbYzob5kBr9p1+LdYFYhxHDaiFHl3XBKX7etnwFq4u/nyDM8T65v/csoMwUz/ycB2+2AiZididjY0L2NmBugaGcpSkF814ten3SM/9n+t/f5JNLNO96zZtGOa2oVO8AjkOHydmuFE+XkNMIW0dEAazbaJWmgo0LvVCsv0ETSr9aGfBUdSBPgY5ST8JHSNSEX7QzOpuBY9pCVtjPT9y3WgEQRNABkRodV6rTefvdKv/fTH+sx/+ex6oyxF2WRB526tB3lS31RhAzlXGUuJCjWNIkIRQN/BLXnihX8kQE8cwEzjEdvP4IRdpKwyIxuBM21nJsbEYHjQxBUoY4WywPCSL6TVigaTigE+s/nYcWB850NPNh0fwB2Hw/d8HD6C3W7HoeJO99R98CEnGwJlr/PVK/25zRv9SQ4i/5Fxr18nkP7MNOiJRWHLR8ZLDkM2m0EzBj2wYfDfwH1gg248sYnYsaHZH846sik6gQPlx7uDfGD8gQ+BDx+QeX9ohxIjegp9Ub0N1okNxAfafvbNg76B7om+Do3tqtPnr7b6tS9u9WMOi3/wequXV4Psg0do/LeRv3r3oN/96o6D8Z0O8En8tB463W5XHN4MBG4Kz/DRcOJje8/B06P88Z0pLQfGg17drDmkGlQyOeg4sVnb6307MN7rjg9sHxifCNrKArCF74ubrTZrNr0sChODu+dA5Y6D8yPp0Fd9xgHW5y+v9ebFlV4QSKgEz13T04fGv8Oh8S/ePvBhcGYeoIgKJKRzoGuoRlBDePHBPj7/DePTcmA8cYhwnljoGKPHp/d6//4rff3tz/SWA+P3H77V0+4Bjc4c3nbarjv1XRHsxJraxmbHx9YTY74jPRxnMVS0Bz5NlVjQEU+rvnAQW/nAKGzwU30NNoahmiFvMLdD1c2m1+2m4yOpNnlXfEBuV+5ToSnqoe1C6ty3S/VGTRXit9AWEcJgdEMPNpBH4soHVU8c8O3ZnI68bBOCmvAqqaFLNT3gx1CocmhVy8TBiPT5i6Jf/7IHK/3al2v96udrfflq0Mvbvuk39HBKceFXnslYV/jWvlPvl1/Xq9Qi1yuYjl44mQOzwQI6+p9X+PCN7r76m/rw1d/W3Te/rfu3P+PA+L3OnsP0cT96wn1WzyLzz3Fo/T/9I9f6P//uo/73f+tBM3wII83sMib4e4E2plY/arashok8esKj8YQ3d8vSwE2bGSEpIhRh26qyFJWsqnyMGa5fFmaiFBnBiyeQm/SznR0v9tV6o+vbV+3A+Nc4KP7p3/cP6Md/7I9zYPwbuvryBxLt9xxQPXLA+wT2xN+xrUkTXCw7ZF4RIS/8e15CT3y8Ph52ut/v2lzzmjQTaLPnParb3gM8/QOW16Q9L+0za6Ln6YrxuNqumZsrbVbMMQba8/rd3YPe8yH8wEfUjvVNeHEgBm+vN3r5cqvXr6/14nZDDIeeWNvev73j0PiD3n71Xg9PB53gkxzsrlnkX/zgc73+wRe6ur1R5cALK+Rrbj6dFRH4MfFjkWOkK0ncdVoNndbQ/6ystMPHf5LYurm+Qu4NcUbKYdr11Ua1Fj6Gztrxo+AJX8z4PNA3pMa7Mk4Ddq7XgzYGH9ZbYHvXA3XYfXU5MP7szRv9+Mc/1K//+k/0wy857L7daKhEEAfGj8TjAzE4P36lzfkbbU/fqD/+Qrn7mcrpvTod1BfhE3HNmnnxh0IZiX0FVOyruDJ1PqsdWLRDY+ahD4r3rLFe0+3/ExuVtm5jR2kHxsInFzDJO+a17RK8T/B64rD4yWsMB1Ij6xpTmQ+HmcjHv/izdpVDsA4M2DOow581a9MNDa2l0s+gZGi5ZsZoRgeqlDy6Z18yh9uhMe+roeuxq9Ab04h5b3qtv3HG0HOzxXNMiojGp6B3bWtC4K+gf6ATOjJHBtBfUEvFb6X1iwiJ24gI+KAxtoa/OjgASfJJfS3BGlg0dEaqI+3sry5V8V3ppWRMlbZsZh6NrMtnndgHHD3fiKG95x5xv+PA+Mh7znMoMpSZTd8SpBm8O5IxT9bsQqzWJrNSb84n5u0j7+i7x6M+MCfe7Zij3ofEqDokKIoinYlXyz7ww/Xe/zVLSrV27eDx9uZKn7251ps3V7p9wRy9Kvp/1qI/dZX61W0n21WQZ58wTAwA9yxNjNsC+OMbhkCKUGXTO/SdKjwCWyDDfvG+njmwmLTH1nZgTEyeCCJUY4M6Ea8jNOeWjrzcJuDYsAyP94F1aMcac8B3R/LLmI+tr31nWv2+K8SQCXVl3RKfJjqF7ZGv1uKMgudHYEdEKCJa7Rkn/sVXX+in9+/0g6d76rhp4yYDDxtpQyypVYaCFt9OC/JqSXXER98X5khV3xV1+KhkupfO2GswpSkH/jVmjVREpPq+Z21Za70GqwVeXzabAT4cGKOG5/jRewAOCqep08R+bxrXkjbKulW3ulH2W40xcGCcOkJ3nkIzTirMu9XQs04PoOcd24HKPqBquyrarguHxX3DdtNpGKoqNhRsKry/0ymoxP+EL5445P327ZO+/uZJP//qQb/g4PiBOKWJeViwv9MKmxLfHlhX3n846v2dcdJ/9PaoP8vB8d+DJ94/nuWDrUfiZXccef9MOrEGSaGKzuuh0wCfWjplVIkD2JG4mgDdlUXICm2w4YYD4yv2UJu+cGCc6jwuIfqFPKcqdtim3u19pc9i/w3zYLPq9FfQ9b/Zn/UaulTwR22/iwfJR+NToBE+JURlu3bo7Xi/Yw/0jr3wN28f9YGD8QMHxjEV+qeXCdKJ/rNKSjDTkXXtnkNH//843t096u37B3nfvz+cNPPuT4h6299V1gRALP397C/+S3HW//0Q+iv49HkOzTNuoc+kSXJByxVhG0IdQjce39tOL1/0esU68PrlStdXnVZdqs9g7el0Q6xd8X7rItX8y7yvWTSwVtdSJfg5XsdxZl7OuD/wK7qxHgweJ3TtalHCLyLQhRt9JmLcMUNJ4T+0RZALNdoshVirSvQU9aabLv3m1hd52Od8SCrQlUhZTkIf1C33LI+V+zulSRG0NkBB1n17dFwPFZurtux/N0NRLcEYzcypqc3J43lq65kPSg8cGp8db0pYB2M36mm/1/3Tk94/MHb396zPT5SPciw88h5+Yj/s2Niznp14wZ55N0y82+QxapA8VkFi9TJy0ZWyXIl3nS0Z6rpkLtWGoS/EQy760tHrotme0O/Ajy17dH3kwPgR+Z5XhvM76k60i5O1vuvg1amvFT6V91FKCJ0/8fWEjn7/7E+jdryD9qzrJ14C43lqPmJ4hAHtJsON70MK9C2ZbYx69B6IjTU+7plvST0imn/HceJ9gBQqHB/igoMUMLGfwzoZjCTCbGfzF80+kNVzip9mdBULz8RevMUNKV2EOGUpsm9Nr993za3GIhO9I1PO26gZBt8BPV1G1mQQiyNovVP40PYGaaiYj7hMD8EMvfkZFCX01vPFumx5DZc6uskIE7rhOQ0ILuXZdTMcAWowFyedidcRTMxNj2PTnUbnmwqtLzy4W5uF0N/CZugmxmNkLBZMGvGpvw+oktOlfiavhhkdFsCQZQdy4fbWyFBI7jjT5hvZ84XepE007fOlLdIZyf1G9Pd78szeZwRNV5pxlQQfYyad8QfLsFqKz+cGcdHALfFodKQI8rfMbJkI55b1e06bQcgN0PLMJaeNnj7igpWihAI5EaQNQkrwCJmXdW0ZcblCCG6g7Nt1VHG7RF8ncUkF5Ux3Y1pSZLcuPKilzjQXmAngbvVL3M+oPWPaDK+Fd7JuVw6Du2Gtjr12X3t1tVPHGtD1K+p61b5Xoa6wHpTCegAyCwwSPkF6kUluvmg7O89geu7O1GVWJTzC/fBNGxfiamTNmBjHiRfmyDtvcp4FC5Oa3rD57nYlEts9I5PyBO1I3zNna2f21Cfvfw1/g1KeaJvhad8b3zETWqE7ugiEQr5M07zDONrGLB16VxWn2B1eL2qqtWFLlqIsRaUWLXUpwc+IgKehy9X0nTRh98RkGNFrRG8bmpmq+D5LUYrLwW5DAabytL3fB1St3ukEfTtnxN4Rn8yUZybdZJmGYwVMYHYZptx0DVQNdE+VLPIYj/TdcVD8/sNb9ls79Jk1DD36ddCkQloAgzCsBTxtx8IbydSbyOPsrC6X259hesNlp2bTyOyzj0gpipT1AvIuR1B/gX75uki8JL/c2sp0FTwiyERyLLLSK84SfuUnP9Lrz19rc7XBF0WRaTIFnaI9yXxMLWBG7QVuMcIP4LSBR4DWjUwmgVSZYKLmyAR4YkNw4AV69ALNpHF9IriUVBJsleCq5GumCoHZkT7nWVo0E1BnNhIHAv7JhxSkE3WWaR4d/Yeu03o1aL1eabtZqR3KbNdM9KIzQbN7fNRPj4/6yXzS3bDVX+ivdWJBcF/EEbSjZgID/WWeJVOJLknFwMfmFZvrm5tB19c9GLTdDsjq1A9VHZuSWgN6HBYiLEPEoXinkJdqTW3Xnd682Ogz8ObFlvyWTUiVJ8k9h0QPbKDvG47tAOjxaY/eozr63lyvOPBd6+Z6reurNfywCb/u2Zic8OmIL+w/b17fcLjkw+RVV5SBLihyxHc7PsYf8d0DH+QPbNr3fGyMtNnW1arXDb6KTDZ2J71lQ+6/EeCNW0joWWgf+Fga2DQlLzpvXs5MniP0x3aQfUQfESrWd7PutF11rV8WSQnw40w8oCp+meV0Rr6YQTOF0T8gnNjmXw0AABAASURBVJ74+HnUmcO4EweYbXFbuppMnuxnnHrC5iObOcyClzTxJpyIK6twhucMz4hQ4ICIgIMlz8qYVHIindFkligz77Gr6HpbtWKcS8E+mib4eENx5mPsxKbyiK8nhDguV2yYe/zbQTsw9v4bN69frPXqljHiwH+76TWw4au0C14OAtih56yIQIdsqduebTo3e0Z5wanovaH/NX58cdPrJTF3g37bddV2neibul4HG/gQ4uEnWVYtVZ533dCp7wcV5oS4/OIZ2YDP+M42zPNMrUESC1xiVGR9ZuaB84asJCSf3okN/+Kv3+pPvur13/tP3+vPvjvSDCPqRaL2aJmPvRf++v7VKnlwL3KcAe2emY/PmMhPkMzoN2niBTDxchF6JhwLokqGPM+6rjbbh9VGVy9f6fUPfqTPf+VXdfvZa62u1+pW2dAPAV22eO6ZuwUmJSVurfpKPKx0y5y4Xq+1HQYNteNDlnnNB4H/CQqP10h+Jiaa2UVcE/F41pkXvXUr6OQY6WvR0NGf+eWXz4GDnj1r2J6X+MlBjJe6WhnH5MNz1MHr5eGok+codk6M2whwQLNxte61Yn51XVEifCK4zgT/kTX2AP2e8T24vhQV+FZQsigzFBGtj/OZCb+iDt06dCyZctr3nf6zvNKfHA76tV4q8IlIxAdmzYK9fDk9I++APcbJH3ro6XrTl9LJ8gtxafT4cbPBn7x8NpuNVmtvwCr6SBMHh/6Bcc/mZgeOlO2ryX8T9XCn/f1X2t39XPu7r7S//1rHpw+sEwf8vegTSiU6hkIC1gG3qIGHfTS1sZqV+KGWxHZQQi1PuQDnPRZD1zGHO61YIIyhI65qtngZusJ4FvrhD8auHdgRkyNCJ09gfFwiVbKoREGv0tISlbSqUt/hU8vpyH9Hc+lDXdI/MxWkoec/glcoAkhI1mKf5YIZ0KilX0AhxorJRI4uNLkOcFPwLZE3xcxcGvHPZF+Rn+FlwAAmAqaSIkOlpLoeO2pt8eJ1pyS6wixARigzVIySzd4UsQ3vM2u3ZQi6iKCWllhQMvEPoF/SBom8IM6JePxqDRjtZrPzNMq6DEPVdtNrzZxYX9bmzJDlnPiYObe1deJdu/SqFRkXJOnMQfaZQ+UDe4O9f6jk3fPAj0F3vJfv+KH3b/LD8b/y4az/xlpaZzD2va5WK+T15Dt5LAvyQmpzf8fcfe//bP6CO36cPWF3LR1rTg8VhyjMlSPztfkDtWYby3tLGOs8Q8F7dm7ul+vp5UIwLhPjMzLvTuxr/G73odmeOXhkDRjb/HO/2T0+gbWj+FwNH0qXOxSxILWkEZ+k1F0I5WxI2peqv/zyc/0mP+h8fnii5vkOWUQD4+21a8KY0XlkzuaLr7Igibxg6Diz3rblgB2n5pexzW1xlVLk8TTPCT5UtTsiVLKookvXYpGxqL0Kfs4ocE6NjP+BQ8UnfkDYcWjr/JHyCTlnfsQb+UCZ8OOMTyc+Wqam64TsUfbvmXkdmfIaWWunjGQYsHESvM8Nom8tamtDh13V9Ng4oPeqqxoqOlIukirpUFOrvrC+FPXEa+1TsOXQAQtp72hbbzo5jUAOOv0H+1mfweun27UCm6c5xHDzo8uMnhN7sJEfH0YOqwB22tY9B6wjtsFSeXnHZcAwpTav0DvJd12gS2U/UbUaaku9r+mp70uog6hiV4fcvlbs7NR1RQ/k/1z0+sdy1IpyhSahjwhiYEY/9OL9diDWvf8/tfel2hy3j0LCdTiSuCgZ8K3o0aFDr816YH4NWq0GDUOHL6pKl0rssK8YXAV9EnlZqSeNTAkM4E/zY9CvMq//g+j0LlIlUxHohYsRp4Zpxncjfjs3eOwTngFGDkOO7PmOHDQf2f9hBsqm+q5req3RaTX0lCu8F74jc9zz+Xwgdok7Icu8skiZgk6q6FnRtwO1K+pApTGaL+iAYs6HghqDhGrzInepdQUlkhl6wqOtdRP2TJRdR6tMjMkkoYiQr9ZG1kUSqT0wTVwXfiIuBB/Xujnwh1HQvZSUUUtRqQDdC13buoQiR/bLB8b5hP0sUbCJNt596ZgHvYaOFJSgF8xHdLbPjqxbxrJ1ooH4nhskSJiPc8OEI+aLns+p7W58kD/Cx+WJvA9KUROfp3C3SkYDKqvZjxgZ4vokNV/YEBtq+ksJWQFOgzTcQNusycpZH4cxbGjQM+9IKS8+85gngt1GR3mcRnQccdKZOWocmdAnHHDCf2cUcLtZTo1uavPJde6LSM3Inug/0X8inVmr2vgqFBHiYW81WC/bNbvU+uFJUvMQV9o3OKvFY898Y4wqyILd5gWNZU70mYiP0SkyXXZ9RFgccBoSd5NHI7d8QaJFTqjiF/vE88B1ga/cB/VkG56B6Zdys4A8nGDIbdIGauS+EaHAjgjSX4Lb1S73bJnf9whq6MYTGitPbhHojOUv6cenaQC37MdnnT+mEDrflITIeZKlSNvzbbkt70ZnSFlREDgvapvggpl2g0RMD3k8G5EVx/aP+UYAJbwE3D3xcUSIW+F2P8nMTlv5uwfVf0CtpRlWjRS+KOC74bve5MyApJHw+M72Sz+3XUAioVREkFwgKSRRpWZWe4jru/4UWnt7NGL0Ip3dYJB3f8kZtWvRY+HhvH0j2qNUldopS1EE9I0JKfmIVOC8QIcGSW18fsnqaOShCIM+LZWo0McLX7hbY/+xkowrDBqfY4ksDd+/G8knVb9c/thEA/dHFs4/t0Usukmh765P89RSjAh5zTIi8Esa7psSbYokKeSrshRlJTXIN39FSoKRuFAAr+NuMtbKfmgpC6fPJpjopkxkZCkqpIU08fkzC5PD6eMd7kDpkjTeHtORdXBiHR1ZF2e+I8V6ZZqAUUDv21qwArZ1mKXMVRIMrXeWotr16lcbra9utL2+5cCU9OpW/iFhzqozZ06m2W6vdUv91eaKfdOgnhgq1hllrQvWaYJvm6sWqk+uj2VnniGFLheZrhat+w706mq9tF1omw+hhb/sa8vNlNJjQkrT/z+3uaGuIgSC7qmEjyHzpN6ivO7LmdZBHy+amXgfi99laOCWeJi3/i4XcZPq+2od5F9pdxxWHvzR5k0EHrS8xKgClo0HCpYkSEIVBQvoSrZ8iItgGnk5Hdnk79gEHzlsmQgGK5LQllrUdUXewG04hNj6UGKz0jWpnXwzHfWPP/1MNxxK/l9Xn+vn6xfqV+tG39MvgumPDDsjyVf0Khn4KppOw1C1HBiv9HxovL3qtF538KjqakInnOwpIYIwdCZCHIj2bynJB+2g17dbDoqv9NnLDemGICh8cIx69Icph8V3Dwfdkd5TfuQD50zQ9/C+2a70gkPj26t1OwivtbKZmTmwPfGr/iirXgjy7bpvMm6uVloRZCFpwm8nPsD2jMEjHxIPTyc9kj+yiacJnVP22xW8I7MdAL+7e9Ij8o/IxzNa9ZVJseKwslOHHAfOicMsH1g/wXMP/zObHDExre/Vpm+0fZdKNgaJT8VgzYDhb/qe2ZBb7xYk9JsYo/PpUePxiZgBHBqN/putJoj0Uz6Q8d8OaxvMFk+TzufZYsX+CltnjfC1zxNbSkk10fKF9JiVDRP1xqyej6IrDmNvGU9/LCVOc//ZfMDZmzh8dST2ZhSufLCsiBnb5pgb8M3VZtDrF6t2YHzLOG0ou77CzBvptnAQDNwoEsos6JGyUZYzYcP5PGkk1SR16L6C7w0fja/4oeLlTceBfYdPU1ccGF9fsOmDBUpL7JVUxd9dV9V1g3o+ZmqtCgm+Z83YMbGQzgiYLZj6j7eJ8MvsNj6a8SIUE5gheQZZ7t+87vS//WMv9LuM+f/kt+402VnUN0HtYWZLxdzKzUxXgBm43VjqXfNdbim1MtmZuFjQCuhDC/ImxmHGliANagmxtlZ0+KDrOub2oH690TUHxq9+8EN9xoHxzWdvtLpaqw6VRb/wEZrq+8RXoQ4GBm5vvlz1RR7Tm6uNblhProaVVqWqoMbEOE3E/ki8n4nBiUF1jCVjbV+cOYAYvTahu+uqdWIchr5TJAcY6HxgXvlgZE9MHfgSnbGh1iQuQj5gOTKn/LF6Ju7OTNIReOywXoUxXq2qjFoLPIPqWaY7wmsPbTswtj7M1YI/7JMs0EbKfyJCCYp166p6UOFVoSmZ+KVTciD2b9c3+pPxpJdFiihoKdnelglxzcTWqAMHMMYRfUf8wxDBv8jxV/BbZlWpFZ8PWm832my38sHxGt/2fRVqwfckHxgfOETfHfby2sPKpqkdGN9zSPwL7duB8S90uPOB8Z1ObY3Ae4xLKJQwCiAFKgLqra/HZWI8DHFhpmoN1RIqRpJidzVKUV8LH7aVda8DvdZ9T1qpzwVdaiBGamVdYt4c8fmJBWhkbBGJdCnhVaLwsQwSBD4graBLYhC/9Miq5KvpZBpAP/dN6CISmwKQihQESCADR8/g2cZFdijhEREyidrl/IKIUAR4rm/pjJ+NiRQQ0+Y7k1IhIcNkjX+GCv7puiKjVuzCjmeZIf7A3+WSqWYv7RGMB/y8zuEmCboM7KI+QSFvmN71EfBhFCGDFMkc/syUYdHUsUrUqpRsY3HFWrnhB7XVwDj1C1/L8Rw9cYjhdGI9DxgW9KnYUBg/Y2Zin/OsI39200GPp70e2t+I2+vD3UH3D0f9TfBv3531T7L+eQN3tVq1uOgbn6LEVh/COQ6eeL/ePe70gYPiDw873fMuPSG7QOu5OCt5b086eA3xfJmEZeIKQExNIetOSImwpc31Bs2UZhpH1pgja83hspbsWI+PzL+z2+AHWWPqXoHNuNOdF9h5S06igZukUZFKCklLZUuXIk/qeOr5OlP+85//in717q0+2z9SfWllYObL/qfFJoM2zbNImloKxgd/BSmd5Fg7836y/l4XnfrQZLIDFMqSishmj/nASsGfDNrg47GstVNX+4ZaOmVU6EOON/9NY+9TvA/de61i3T2yVp4uB8YjHywT770J300oOZGekX3Gx2fqhRyPW4eMjCLZv4zRGd+P0DBaqhltbehKtHxFr75mWzcGjzv6J4p30Lm87ittpcVu16WCfmbL7wWqXdGaeO76IgxhbzNrjKJ/81j0T10V/aivIpyWw2L2DCdwII72vJd2uzN7uJOenvba7w7yOyRC6JRKZGeRzZGvGX0ypQ55w4Cul/fK0Kd6dOq9RnahSloYg8XPhTaATZW6913VLov+KD/EV+wtyLA88z6zLh6ISY/nAd2OYMK/GbnoI8mxzFMls+mx4j25XvXsrZlfq4H3XK9h6GmrKl1RokuUEL/eCjZK8gVkyZb/IRH2T7Jv/D3W1/93HaBLVXQttEcErYYlqsXjibhrP9DyI+2IU80nIsTw814bddwDDo1PrCHBGt13ndbMfe+ZV31VD+8Mz1nGCNtG9gSO3eVdMDdf06wsEioItdRhQ9f8m+o67Cql0c2e7GgoroiQ/7TiTIWv85JLAAAQAElEQVRvpwZ5WzHTyBCKcEXfWZ4bIzq4TrSF6eCTgBt+VFzu5zanlyp6kEOHuTGYvZyp9YPIPDITG7KNXSmhWooKaaOht+dr8yfjfCQe7c+ZgC5RsbNXj++GrlNfO/oVSdH0PuHsI347gDNjMFEv1g+rYdiuxUbJ6TzNcr31bKA80TBeZI7wc1lcqKeOuKwGBetrWyIwivb25B1O9nKHYCdCtwG2EjZEpEKGe0STb7pP9dCsj5dlGCVDtaRKFhBaxEII4xmM4ISwE/PEe8cja8qR98KJuGy2IcD2j/hlhG6yUKTAgWVo1pmyv4km1iljptYyIpAF3XLP6OsemEJifhNyZ/w0w99I6Espqh0xDbq+x29VBd1DQUc4XWgnZI7sv637dDEaCqhC5hPhkrsscs2frrSLdpChyngs4xLICEWEPr1aH+Q4RdWmv3k0QIgZ1CGDCuepajwiQgl/I0gbqKNRUIPldtWS++T5vUpzRX+alycZbteSfHe7Aj1xuxw49o11djWqXbxDyQV6kbvUUfjk/mh9o4OK9GMdGaaDDD3n6QtVq3O61BOX2MAto+lh5xnQR0SrJ9GSkZ7TxkNS6PtX0GB8rxbd7BNjomGm19xSNX3I6rlMTbv9cN1Cr+auph8CXd90gk9E+HmBSAF1DGXLi8v0BlmJtgVSS/XLF/zi+3WOWUxY4gdGEaHMVO16pRdoyq1RXJFy0AZpNCVCblazUMLj8hURoqCAXBHcIWlBkIaWHogj98l9qWi+II5moyl3obm0L72XOlc946LGLzU8tzp1T6ceLcjQTU2fUASQoeWivGSWZ9gY/BJZZP8kqesalIrWlrQV8kX2XWZVBOVIZcA74GV7rOjHlDrflGevW16HLjGaBT7wLYxDcT6KIszEHWzLkn58Xpqc2IcTfCbWyZE93chh8cj+bKbOLCICXvRc3OHpKpraULvKjWG9LZtY6NdrrbfXHBbfan19ow2ow1oTNo5Mxsr+4or2Ww6Ur9dbbWgbOtZM9DdT85wVxHog1BDvVGqwOwx9dy2tgnpWs5IkKFV8sGYtXg+dusQ3QbNv+tulzgq7ZsvEV4JGLQ8h9a2dR0BskP14I4Laj0UyoaBvQaYRGTJvcTl67F+Domhx8jFthWeGQSsIt4Z48uBpnyzAwgutW5JLDh6TngmGIy8/vwTP46wRQ00bEWp0VjBSJVPP5VpSlY2YlbbODoIRHuf2Mj0xyLMSGh/crXDkZj1wmLbScli84rBnpWsOWa+3g/7ERvoXVg/6wGbk39CVfl5XKgxA1/fq+g45nTJS00WvRC+/yDr4d7W0l31HvlZ0aptnUvIFJPXZ9A70D9G18Tkia88m88Am80jw2t6hK+jUc/DXa+sN8VDl68DHSzsg5pDoiU2rD2FP3vgQyQFBqYUNalXf1aZvR5rJ0MN0YnGBpMnt0Mcbbds99J2rdeQj0h9I/lDa8aF09KYEvrNCWYrMq6vwBT1yxHWy7ujhDYujqWY22Rt0XrFBdsD4A8z8nuC525/lsUmM7+C5Qrb/6Yb10KlDJ9NbzxFdT+DMx80RnIDj4ew6ZB75yN7734R9etDu4UFP4HD54CFsdOLhPkc2U3v84w+Qg/uRPxJj3lDBqsWjdSmZjIkRilSD/23SWibGlPihrpbAttRqKCCbvpGLb8/wPOC/42HkYAoga0ZA4ruKXe5bCn26JO6qfEh/w+HudtsxXp06xjsCXvRhb8VBILGPDezHNbd0Xurww4gN9svpIiMiVNGjg78PL/uuNltgJftyNpO2DHkkRfxGa3es8GuNSk1Qqc/mj4lFcyIOJ/rNHlR9esUnBbdOUMzULfCTQrv/9Jdr/Yt/6Eb/x9950L/yu496QG/cQZt5GGTb/Wm+VTSeC6/lyZJBg/OW6fS5eMnTgxr0p8zcJMNiKzA3uDnxU8nEV4DYq7WqM7pB/Yr1gAX+5vUbvfzic21f3KjfDKp8DHeg52O8d8rHW8XPNUN9LSDbQdAVH6vX64GXQE9daTKsw5k5NOJLY2IuoYyySIiV48t2MeqMR6BLtr4dfKuJJJ1bXJ04LDpxKHrSCC/3sQ6EY4uJI/PK8+FwOOrAvDjyA9mJA46RvgU9V6tO601PzHZybMCWH1rO2vuQYH/QHtojfOeS6vDDsFnz0T2gT1WpqUJ9MHCWad36jngtFf1pw59drRpYH3f9Wn+1u9Y/ePwg4WvxkpzFRT6hC+CYPLM2H/HLCXjNcdnzfYY+s6iD/zAMWq1X2m45MEaffuiUGDwTxyMf+IfjTgcOgPengw4c5JyI2ZF4HXnxn46P2j++0+7+G+3v34J3OrJOnPFLkzOhE7Kafig4c5gzU2fdDKoUkKC2UBn7Q7WNe6jgT8P10fKpSix1jJn90DP3evTvqKuFtpQ60s5+hH6eZ52w/4S/jWfbHRpqUv0McuCiIzklyiRCnbayKSKpT3RKZUZDhFvlELlgJgyZo8i1XYYaDXROW7+lf0TQkbslfgDqIoIuhkjFBRf4TQDulJcbCn2E+1x4l5Kyb6p9kkUlDGRGKiLUdGdsC3QlUyVTtKB/tPhmyD1t1HhDH0EupIj4CIjVdPHXSkgCLlvHicFFY9rVZHXM5fWqsu5W5kQhdosS+R6bM3PG43PgEOPE+kpREdH6Yq4cP54rO+bMw/HAQfFB/k/f75hL9/7xlh9xn/iRdc/B0b/37qg1tvzTL3vdXG94l6/Za6y1Ya0YiJMOfzA4vHdPuudH33ZofL/n4PhA3aTMynztVeEhhT5eZINyREggglSfYMYbVpZgtk0jwXUm3o7shw7o7UO5A3PhSByeqXPb2GgdJ/SVL/Nz+gmQ49oQ4xPAeoEgH0ntBeE6RfsjnvKFTk72rBt/7fa1/vjXv6fPd8uh8Xyhsa4Tek9NlxnXzO4ixCrNk0xEtDrTndH/9FH/Sa5zY4Z1C/qFiy2NCFkv88ksxBjA/6V0ctl9pIQ+FH6iB29DJfGUMRF/ZxxzagiN1E9QzbKuuLat0yeCxfEzEy2JvomcJI1Y+PrZgIBCphYxtqFajJTHueLDApx2pD1tQ035vT50RV0HXS3KklKEEhm1L/Ia3/eVdmigr9A8ED//6qHTP8QPI8FaMrKPOIMTewjjyPvYB8cnYv3MPmlkPcbpqsisrHdJSjdPv+WwmTjyiJSSWg8Vnap8kO25NKCDdetoq6Cjf6F/YkNEyLoGeZd/q3b6+/lh7w3VDDW+m9uaeGQ8HZtOzzjVvsWVKvSzTPNrefpRxRhI5peZKqV8D1lSAZH1H2FyRveJNKnr8GGi22/GpH+Uj8S/2HX6G1msotyetAV0KC3v4ejKvBeY1fZd6GZ+4iq1NLlSsFZJp+bfifk7ExvWr1zGpDa6yFRESIoL71kjdourZGk/vnbwrBf/FXRJdCmRykx4hFp3bJlQzHNGl8t5wlZLinwKE2ufD2ZHYrOBMT+zrk043rh0lUJq0HLRFT4Cc8OlFqmuA+Qs57meIllHh2T9MkNJJiIoL/kMkRf1kn9OtgyvO/ZZ2/N6sIR/aC1RVXNBV/FdpqQQ7m040/mMTWfsGFs8S2caz9S53Gwl7/KppSNjM0IzLcAPJ2L+zPoxItx+Coywvzvmj+O32vch/I7kWKBPrqDORVQRIr7DqBYLsj0NpnrG4iORuHvCpGQqkVVKMr6ppGwdnNLc/D/TwTpOHnNsZljVbCR2TraB/c+ZuHT7hB9s04hSo+lRkJt4JNZsK/Wmm2EyuwHelqP2EPK+r6tJGqAzvfOmCIYkMxQlVTLVviWyKEFEQhKNmWVN6GxdnJoHrGj3DY0usK+e85emoOkZSSYiPqWACs+gEO5E7yWP0HbT2G5qKbdnKy8MQk5hp4j4BJKi3fJFkww/IoJkgRT6fZeVuBj2iTTIPqWFyPo20PSckjXLTykvrNzyB2KhXfiZwPG71FFCV8GwuVSYTwOUC0vyNOk7fNfTY2O6VgOd2UQj1B98PQv4g1tbrfk58720MQ411iTyBQE3OuI9MlPLifePy7OmT30FfWMBg6T/gtCSSq2NehnwcRoR4m6Aot2IcWuDuNxO0u6Z2tbOw3m1MgWIHOOO92SNCmKdWol6IyiL8EeaDB5y3wVkfYeUKNtAP25FRIMCAueRR1DTDe7NdrRgzrY5xHyayc+e3wbtJoe43XDgdj8S32SdCL5OLyKkjxm165nMBTcJgghykeR0uVy+ZJtQ95plsoTOvolMCbIGcTlPIWgP1ocsRc9plqLWJ1KNzDybPTO2YLPLsKDAPWtiDZtpzwhlSZVSWprIjDAHA1JxwYLnx3tpWYoz/htZNz/FRNn1FtloL/1n5EGuFoN0p4iuyGbv0Pvgd73VsLnSsL1WR76jrtReKCaWYx0ZI0VR7Qb1w0pdP7Av6FSh6airw6Da96rwK7WTfRMRSPr0tjLGpe6TrKC177tS+Z7p+cbgTJPv5tvtVjekm6FXj59KpExrzPRRK1/qhLz4Jej3XwFdRKiUbLLW67V6vmkKsq1SAw7ithv1fMVz5u+WNgIe3J+SmN+n5RzxaJsESkUWZSmKSLnOLz9+VBDzQ/Z5AxxmhSKgzaqsVbXh0g815xC8Ql0t2qwHvby50udvXuoL8CX44s0L+W/wvrha4dBen296/TOvUn/qatS/d6r6t/bSfjzofN5xULOHIx8JDGTpes2lIwg6BFT4d9oOna7XvW43nW7WnWaU/XB/1FffPOmbtzt982Gvt+C9PwbvD1oOTSclSh44QH3PR+ZXH3b6+g66u6PuHk86cPgoH35wGHL/AI+3D/B41Dto7p6O2tM+S+r7qqvtSm9eXev6eqNkEB/h6b95/O7Do96+f5APlDo2QVfbQTfgdrtuh9De2KOq/DeJv3r3qL/zi/f6+Vv6oKf/Xa2uVr1+sdEPPrvWl29uwK2ukTUxCO/vnuSPjAH5t9dr3Ww2uloPWhGYtRT8Je04PH3/sP/I83F3ar9wD32nl7drff7qSi/pe8WBVoferAP0OesBuns+uu/97+89jeh31hN17u822/Yef3377YO++upev/j5e/3sd9/qm28e9P7DQU/uA9q/K82H+yMHav53ZJ/4SHb+gQPuA5srhTTUwkd50cBHxNCHOlA46GfeUh9A2JTEUAGdkvg8s0HdH2c2oLPmCF5o2Hqc+NA/6eHprAMH/5odv6ETm/MjfnAf9mmaZ4QiOElKSRkd/grqRvgeoPUHnPud4Ln3DwMPRw7FTzruzjpT5w2/aT1vTswdf+ftkfmwm/TuYdRXHFT8nV/s9Vu/swN7/fXf3etv/myvn78f9XBAJ1V0DikSzIzJqD0Hb8fzkTl2Vltq3WSSCHFLlBuC5lZBqrj8cV5ytXHLx+P/4CdX+kde9Pqf/dU7/cX7c7P7O2pH7gLTN3miPBvimhU8v7vn77KX3Az9gkvF95JQZILAv4W1oWMce3X9Sh2LdV2tVclnXSlrcImFZQAAEABJREFUr8D/4krmSPb066uCPBNURhapEBOlhCIBtANz44pF/sV2K6dryp21JojH80knfHnm5TPyYTzGpKhSgXcH345Y68F6VXTNDyvGljmw4YXhOZdBTOGLiYA580Ew8nHjNSXshhBSAixem3iLGQcOi+8/PLR/p/j9uwfdMz/2/ICCm7Ra9/J/EXDDXH75aqv1UDTt93r8+p2evv2g3ds7nR53HGxW3b58oVefv9Ht61e6uX3BQfMG/6E8jDJTfd9pQOeCHYEWLAVNEessrt/RQDzN+gdP74UnlVlUa0e/QQP+KuQVycfOrAPz8vHpSQ8PF6CD16PVeqXb2xtwzUHbFfOv04g/7+/e6f27b/Xu3Vu9f/9Oj48POjCn/SFyxg/jPCF70pEPwQM/rO2Z53vWkd3jUQfWAc/BmcNh3Mn4zG1unpif7cMRX88z45SzSkod471ivHrSWiUf7vs/WY2wuUSexwfj7XtKwhW+3QioeW6HZma2iRgQ6Uz9TJ3n+J75/MDcfuSg8Wm3Z+3bo/tRjpvzdNKRw4wD6/8eODWOxNbSPsp8HBPBmpIXoJ4sY0LOmdixH+znMx+Vrs8Mxjk19IxJ1zE2VY7/LEU1UxXjIZHwBb9UYRP+COGTEOEvtxkRUgqQKZkq9F9Q4VGRYRTSQpl2OpVIplM0FHrXKOoS0LcHHbJrhgpSC7QlyZdUkiJGKNUwE4v+pzwmfGosPxRMxMiEyrNiVpMBmSY2D+MFU+CznBQ5q5RZXRV+SOIryQf14r0+ywdWT7xDH4mfneE45f1zxzv93fu9vuWd/tW3T7zfH/X1tzu9fXvQh/dH3d+f9LQbicmJMTSv1L/2WPVr217/4Ocb3qMv9YMvXunLz17q1csbXV9tkN/Jl8fpkR97PjAHPvDO9N8AHonVUirvnZVe3mz1Avot79i+pjoGA5fhW+wg3/eVOVabrxwXo98LI3oQA2fmw5EfpE/7iZgf2byeOQAcWfOP2jF/dofDEnfQTqxfs+HxD8EvlYXRymRUBIJyqOC8ZGJkKfgtlIxRZipLqqBfqUWFPFXyuM3EI4NBWE3yofGf+8Gv6Vfu3+sN61BEQhNSAHE9J6Tc7g5mOR8RSphGhAKZEZQBLpBBFjpoyRR817HeFPRs+rgfccf0UwNzxjEip/ia6akr1uHPX270q19e61cYsx+9WemLl1Uvr6XN6kSsnLTuz1p3kypxZLNO52A9MUQ6t/g5eJ6yfxM61qGqg+/yT4St4FFV6IszlEXquqKCzxzHe9atkb1JoX5NnzV9jRX+7KgskQpQE561V9/16kqvWjptWTdf3WzkfdXNmjp88J5x/4vsC/7JdRXhL8eF5cyapZSCg8muT62Hgu1V2/ZDSkGn1MxEOrBuPKLTPfPgHftS7zOCjgPrx8oYOjkdsKHD3wUdK7bUWmQZB/ap997DMIf28DK/O+Ls/waPv58f/M60vWNP/J412nu7PbE68hJIBtN6dV2oOA/PFb7Y8gN7P5j3qCd+7HzwDzUPB31gz3rPOvrI3vgJXf0XKY4chB+Ay23PDG/E6jN0/ifqrB+zLvw7WfQOfQ6ns9znRH5C/kSAnMEJHBmPI30PYMKqSp8V9vY9tne12b/qB62GlWryrhoDXiPrwMi8WmDehvlMxFspRcVxSUxya8P8vd2u9Pp6q9vtWpthUI8PE4XnaWY9GRm7SZ7LZ3Q88xI7U29fkchx+LzmH2m3nCM01tn78EfWryfwiL937BXcPyJUEgkZSmIqIrBOrIFTwxn/nLF/BE4N50eEUcWcVLtC/AmJ7iKRL8/3j4DYMe1/0kXEQCClliBuQ31LE18U1VrkuT3jnzN7YaaQJnypqbCmJwj4z0BKCwFH3t/ez3t879l73/HN8OjxJ2aPMLCtj8TJPT/I+b+CbO9Z1py91zzWvhM/oI2M/cQYiwWAMONbINSRWXRDFvMgaRN6G4HcZiuPxHcRKbJtDE7ovTucteP9cSL2HEeQszYFvhYIaEOJ3bbXMTQQj33XqTomgGW7rZRUJrybjEs/BGVJFXxViueBcOkox/oJO07494TdZ1L7fMb3jouZ9XyeZ6uPFfNHiKtV09QaKSOJ5+UOoQMoUogLPhPr2pm9rX+AP+HD5j/qBUWgU2dbuqosz53gjBBUYTxn4tiYSBdMLYClxFajZMFPxdzkptHvMr57dnwbeT47NmxL6A+4bIfxy00Q4zpFBLEDKONWZJInk4AmLRcMaI+IRh+ZygAlVRqKkjopMEwfQS8Kyx1uIwsLORsRjUdESA1qF25pRbMj5FRoKwolKJGUU5khquXLMhoCsSAiaPs+kjqDxF0Ya2jJeT1XkDcoP9/m1/LUi07cCv9hHgbvxZgktk1t/pkueDR82tGdqKebFjQK8qFIELYDq8gv9rjOzcFD7ZqtqXkC5z3Gjl3E8xMtMUP7BOwzEgzRIkpSRlyAHGopKiIUSX0Bl9TlCOrFhRxPWssxz5YScE5dDwVJI3K2ISKQg4xMxqYozRcEQKCeUykuKrq/RFERkkCktPRLeBVlIU2DZohCgmzp57z1maeRuXNuc93r6Mgc95o1MalaOwYsPtMnl3tTXFiRWcoRgVzkhUFeUkQ02Ix0fVovgF5BJc0QqV2W44zTNj7osOhBrQmBRTbweNavDdjFK9IiLyIVF+i5n21pPP3OGzUzJq0v7bpcESH7rWfP0dbNkJJ+AUzbEi0XKiyZ5yfruWlGfHq+/OWjE99Y9unInnkGE+uZbZpgNCHfqe01C6pkBD5abW90++ZL8AMN1y819xsdmTcPvHPe3n3Q3cM93wRP7Af2ejw86W4H9js98N7Zw3fuB61vXur15z/SS/jcvHjNGduNVj6fwPdNkIUB+3EpMwvQz/nmG3xR0KWtu5whFPpeX9/qJz/+of6Lv/kb+nv/yE/10y8/12vOB6/Xg4ZSMH/xip+oi/NSIg6VpPCao2oO8gqbLNM5ExEK+pdaORtY6+XrF/rBj+DNmeoK3hPv0YmxQ10tV1wSUt+gsYyPmaVoqosQ93V2hmZurW58ppfagTF7HJQKBQpnVimYcJN4qcxi/BrwLy+Q0DQFBgckiY1FtVTVy0uKisurfVbCq9aizXqll7dXWg6MX+iLz8CbW73x/4RtO+hHbEL/O7dn/QP1rH9rHPQX+ACYx73m854N2hPYaWKACnJKGaTkUEQ4FPS1tk32FRvy63UnpzMvuDsOiL/6Zqev+Lj85t1ebznIfM/G2Ied3kzwvlWZg03lpPdseL9+v9M3HAZ/y0fpHYccezY8miad2Gg/PD7p67f3+vbDk96xMXa7N4KThN2VD8+13rzyB+ganxQC9KQ7NkjtwJhD4yMbia4rutqsCMZBN1cDOvf4reDXWQ9sJL/mYPm3f/FBv0DOW/R4YrPT4bvXt2v98PW1fvDmpvntik3txED4n6E4MWh9V3VLIF5x8O7/LH81dKr0m7Ftz8fCB2z7BYfRPuh+YCN3YhPbM1av6PP5yys+xNb4bGhBPML3iY3Wow9SgO28R7fHhhE9z3pkU3jPh8v7ux0f7g/6+us7/eJn7zgw/lbffH2vO/z8wKbxgf7+H1L4Q+eRjcYjPnhkkj6wWX7gw/zEhiok9X1qAH2X6vFRx1u74yOqdlLXS8MwazWENny8+WO9MFlObAr38DwzzgrxMpOarXyw2JceunnGt6P4gJzksTpht+PYY4ZYRVuEQyWLCv4SjMzPG78jHyYn/H/Ef3vsfcKHOz6ojvhmpG2C1wSzCflndDlyWIxZetzNen8/6av3Z/32V8d2WOxD47/GgfHf+NmB+pMIH43oNkWR0IFdAHPsxI8KOx1Pe41sBpeNBVOV9qan0whF/MGw7rTI+GPXnf53f/RGj+j2v/zr9/rbfKy63YgI+WrPeXYWzLpUk/c9+9FgOi/SXiiNoI/BQsH8b3ej+66HFP5jhpGYlyrM2bY2DL06PsKGYa0e+MC4dIOy9oosiqBnprKrTO+qIB78b5XyFlJWtY+bWkKZ0IlyrbparfRyu9E1fDfI6UMK5qxfPGcOOE/zUScOjGe+1KNIBQKjdkGspdZ8JF6xZlxveuJr0BodB2IwIhiHSSPza2Ssz8Su55y4UsEfMr5tOD7x2nTgBXV//6h333zQ3bt73d89as/Hs321gu8V8+3mZqOXL7faYNsE/aMPjKH3gfGRH6W8jl6/eqGXX3ymF69e6ZpD2w0/BHXMV/u/ZGroOuZDr2qnIN/1QqPAL+LyC/c/mjZ6Mx31E+0V0NXaqe+HBueFMzzXDwTtE2vbw+NjOzR+5LAM92nNen374kY3/Mh3zUHZalU18mK/u3uv9+99WPxW7zgwfnh6IGYPGlmbjTO+aB/4zO0D66Z/bNn5A9lzh4+483nWNONb5uUZv5742DSOzKkzvp4QHsFBUBHjE9hZ0DlUi0SIKFJczWiZ1vALmxpFhMQtX1RME7Lg57GZ+fBWeytNvOMned56fu9Y5x8eTvKH7CMfsTtwZONy5qD4zAvCH34Hysa+pScOo0460Tay2Zmx2+Is9hkIkHUakX3CpiOL0R4/274Z/xTGqcOgoa8a+k6VsXH8JwaWUlRKChLYTvCZMGkWYd+Q2Ji0BLVOk+Aq1JVMlSz46Rm15S2nws9tJVPpfvjfHx/JD2oFh1Zkdgbrbm200FGfF76tjrz7BrJnZM740pjY+PnHmJGy7R1ZE2071ciSbK/rz/hpZJWewOy5iAKoq455OAzJvCstj1hN0B6Jhx3x88T7ytiR+iDqjnX4He/1dmDMj8G/AN9wYPwtB8bvPxx1z1ju+GHiwMctrkfbVCWW/4PNa/1XNqGffv5CP+TA+Is3L/WauXWz3TCferwSxPGJAzB48A7xfmDH+2Vin+Px2cDj5e1WL5i/Ww4C+w6+fkcVMS6zKuVVVzTUqszAhpn5MuqMP068G47ghE1HdDs55tnUHVmXDnx07Dg42R8POhAnZ8cVfew3IyQF/Arj4zSoaKBckWVkKYpckJfxK6QV/QpjKvoLn5qfwfAxMNIpiv7Wy8/093z7c33Z/se0lxGOkC8nS47JRKfWl9TsMlNJJiJamqnvUi1XRqpkUSW+va4V1ucsRaIPU1Oen6ilmXgUmBETpNtVry8uB8Y//nyrH3+20pevOr28ntkznbTujbEdGON2zYzR6ZQ6s2dkmdaJNab5mr3GmTkqRNah8u7p2j7t+mqtFfOuhPDDqIIdXV9U8NWomX3ESWfGp0CwZt1b09fviVUHj5J6/uP1t+969bVX12zs0G/Qq9uNvni11fWmZ3cqjYz3f8ieYMf7+B/adLKd9uUkLmQncjsMWQ9F23XHe6jKMjvKuEP+J4seWTvv2Hu8ZV+1h5/w7QrZq36hXaF/13UqpahWQCxW+M6S9uezHp4OfCwdse0s8zsQZ7+Az18iLv84PnrHvPrAGv3IPNsfR9bzWQXd+j7hlzSkKesAABAASURBVIItaWhAp+22J015nu5YLx/Y594Z7K3vmTuPvPN27O8O7J2OyDjA7xHd76jfU/cyU/8sh8X3pP9xSR1Ym72eHllfDa+TE3NgxF/tnTJNjOmog+cPvBw7hbHpGcMBuwfSVd9rNRgrdK2s78EH4lkH1oGj+wH395w+YPOEY0vpWCOrEl6JrfblzXatV7zvbjZrxqFXh38jgrk8y++rM74847sz8eG57boWx8TNDEb0PvFec73bnbcOO/z6xB76GTv8cUankFSQnZnokfLcaLGBzRPjYj8Yo30B35HYRrQsc2JwuSVFu/XpRQM3GqEVAeexmqw7c2KCQbJeV+xekMQvKKlSiiLcGrznhN+FL9GLd4UMSd7/IVG4Rb6O2PzAXv+Od+kdY+z8I+U9Y2UbvQ945Ifze35YeADO74gPvxMPHHYe0emMbhP2oTBjEuqZDz3rV1fVyqiGPFs0KUzkLMKtQ0QoAjAzZ8b1RMzZvzt8fuQlMOMo98HFjZdtLtie2NkxT4aha7EzIKzWAk2q1Np8UZlDJbPx56Hgj5BVsuAzaEhndLH+J9by4/FEzLF+YM+In71HsO/neWLeL2PBk7ywouVIJyyBCTnfUkgf8V0ukctN34kxGYnHU3tnHfHhmZgciRHrkuhUmQ+161Uy1S7Yo4LsC2OJKfNZ4DohM/FhwS8lU7XQN4JYE7ImHfCr/zLNgR/AzhdZtkL0iwieulwIIxcNS55su12XPJ6BKC35II0Lj6VPSIoIgFZOISyZKgW/l6KkLK5nLzr9qI+CFolu8hURjT5TCvoZ5HC3eyEP8oxQweaSpM5HNp1KkirhBZEul7PQUElFkISScoPIg9B3l8cFKSI8xetKLU/zx3rn6TDDIzIUEdSA2SDbOsyipKQY5KKlIrdAvug3X+CiGyNCgQ1RckmdD9dJ38nSJ9e85EkW78yaUNRrzshccjpTNgJL0ggJtVV4ZIS4hTQhCoSyXJCkIFJS6LsLfmpgBFtq4RfA/yMhfSJCAY+MRF5RZqGc4iEKpLFA8ALthlVLL03R0lCgYJaUeaXz4bw+qhaSwg8mz+z1mPVkZJ6PzO8zc93p6LXa7Q0WNC8az3Sk+GzOUml+AU/kNL2LLDcsG0S4LVpdKbSByKLAXjpJCj1bBevG0uMwWQfrR80c0BimRPisybW4l9Q6LiWZVUTIvJ91iIjGfuE5a+R943XZ/OWLZvdrWWgLutWua2tFoTLQwzGBCErLbT2X3PNzqfEZx4TOJ7/3+eHa6Yh/Z+om9gQTuk6XeHNKERtQj+6z7SJN5K83N3rx+kvdvvGB8Svp44HxkTO/D5zDPehx/8TeZ0+648D4UXccGD/x3tl76e1WWvvA+Isf69XrL3R7+0rbqxveCSuVKMicP4LMswItnVHKSJxSCutSxRddz75hpeuba/2aD4z/2G/oj//Gr+snP/xcb/ie3g60l7z0hzfOwhR53Gbs8b+3vKTMrADwnrG3yW4uDGUm759Oq/VaL1/d6oc/+lKvP3tFedDI+3hiHFof+soXY+WkIdRqSRQRCySFlut7olwLjUDTz0QomxGpiACpROlEoZCVtV2EAETzTKqQr4hQBLRO03mwNPAMFhgSeNSuarVaabNZ6epqIx9s3voXfPLXbM6u14P+8Dr1393stS+d/vXhje67gQ+vYLAmzdNJp9NBBz6oRl7As0JiYIRsRZH1LJnqwVCSfqmedOaFtuPj7P7hqDs+Iu/YEN+xmX1gU+MNzY4N254PwoNfgmzc9s9gg7kD3uhOBKv/U8iZ4D3zJXJkgTDfiGCwCmoQIEzo0pDKEgr0sI6j5sUHkjVu9R16dWyEaqVvLL71gYI30w9sJh85WDHaJkdShVftioauqiMt9A99dwUyKnUr2tdDp1VXVLIoIgiaWQd0tl0HJuGp+U7wLPLmeugr6YKBTZFl0VEjNh/Y6PlvVz3hox0+dPnIJvvEhu5EesRnez5gvCF75CPj4WHPYdMB7OXynn4HfGgcWXAO0O9YYHf474kPhj16HfD3GVlB7HQV+/Bhj186dClsFLNKSdq1A4WqfoAGJO32r/l6829e1ucAX/vxDn18SG3d97YDXZz3BtapDyGa7uj/xIZyT78j/pmYYCP2nelzdFzQ70D7kXE5QXtikzRix4zOKSm0XPMs0VVnJumB9h1276C9f5ra3zT+5sPIjxAj+UkfnmY9+W8XT6kpipSpwH4fiE6aNHKAMBJrk5k29rE8nfyBoJLbREHa469/5OWg/+GvXOn/8Ls7/Su/t9PT6FYDAicXoDY5Pw2y7Xb+Ga2CB2VuEWtGy1Lr+9N8c4iVcANw1hIjQp4TWYoK87vUTtl1itIvyE5kJKXZ48uRD+yjRl4gIwe+E/6YkR1QFOZXId4rPkvQkV/Ba9P1GmphvYAI38348owvz/S1X/3vnQp3W0REKOlX4FVraugq84D+LOKrvuNDuFPXGakKXUSgFxwZd899Y2JtOTtWgH88OHuzTgydmWNn4vpEfDtmjsSPY+hM23PcmGdF10wpeDHOvLRmr20cHo8ckCWO7PtBq81GG9ZJv3TW5Cs6qV3o4xu9Isi0uuXRStg/EYs7ZP7Zaas/MT9pE34rShEh/4FExoRNjtsTOjSdmaO2IWKWdRz6Spry3+yd8eWZ8Tgcdmr/DM1up93Tkw6Xg1BYNZ4zEhbekvWwjBl9Znz2XB7Jj9SNpGfg+tmdPM4hMbRq44P/uwua32goFyS2GOKa6Sfg1HwmXuIfweQcweR2+wHbEpSUYEG3WRPtJ/x1ZC3Ys0YdL34YGZ8G+I2fYIaX4BHwyAyVzAUwpKjgj3zNarxH4mKE/wwP0TciVEpRV+3f2vKlVGUpDSVTEXGBlDBNFC7A+YhoPsqWOh/QCjgN2rKhZKrkBc+0ggbkDB1pof4ZmdRRDqElA+oUTVQCHiBpc9n19ufEmDVgE124A44p/yntmZSpbrdjEIfgN/vOmJmnsGWeBb7IBV2qMC/d8UxsnJljZ2LljD5H1tc9a/OOw4hH1uVHDice+eHyiR/0/DfFj7yrJt43AW02UYEhocyiJ/YUv3X1Wv+107d6vemXfQgHQy9vr3XFPqR0hTV85AP8rD3zd0dcPzEfn0iPlGcU6li7jFISnuYb+Bew7mYgCj80f8xi3GeN6DGiv2NrZPxHdGvtxNtELEzYf+YA3T9onR0jzDHHYmujr+CHWKX9HsgEIXzayqEIkEt9ZkGXIqeOlaQ+IgWJfM3wcvzNjBnZxtr1O9bkv8BG+df48ec1m+pZ4WqesSBE+gxaXb6g6ZWhBMUoUiKQG/7QinKmSikNST4iqQ3aJZv4EWSaarPa/s2H8rfbQTfbTlfrog0/GPN7sbo68cOhMZMX+QCFGKofYXkK4f8RGaOcz5LKEuxFOw0w6jgILUXy2pZlRr8lbx95LDwGtqMjFit9C4WQxBDJ43gmFk+MJ9+OyKFBCa+ijjVzzYH3djO0d0vrh2Ej8+1ffz/rdVf0475I8FNIhsfGMd+3vhX9wFCbXZnBujpjhzTiG26iZukYlhnJ/AyVTFXnSYvrYWwRjsEje5onYvmR99EDB3UPPrzzXpPyf8Y8ek08/iYxfCZWCVPkSREh6+T3QBbkURaX85U5Guh15oftJ37seOTd9Wh+FzwhY4e84wn/M3cxv/Es9PlNbP/nctRf6qp+r5ZmywSB3wGeJ2cUaP53PBCok1PgdITXGV1RQ6WkKrZm08temRX+4/Ik5vLEXJ5lm9zvY394jDiyUUMbEaKbGFlFBD5PUFThXyJdje7mM2p0X3zEVBWvBsC4oBvqSwoJ2JYRHW2L7TdO7gPd+BFq4ynklUxklWZPRLhKCjWZkDe6EQEjPEcqDNtitMa5kdOFTrpczgLuSwV6wmNizZmtPF5PWioToGMMuhbjRYkuEaGIoBUdFIgIYTa2S2f8Zn/atmWcJp1oPDHO3n/v2Sc/sQZ7r+3x3xNfR/YWB96pe+LBMF0Da+qJuDSf8TLmY3Mqg2f9eE/UDHwT6onNSgyWlFxHNZqpwU+ra2h5CFfpjM9PzM8RnVERfzZKbAzIoqUJQ8dRVwtrScrlhHlE6PnCbUThUooIBe2lFNl3lX5GRjaeJpzp4L3eRGq0MvnGIQQdUChCl2t2N/QjhY7hVKu4tH5MoF/6QOFxBBNjObH3bCA2TIsqCnSMCGRYL+zKIoXzgRyp6QW9Y+gZ1rk1igsR1mFmzUJMi/MzvjTsU6eOQzSGWMhZoHAaijAkhW8eMJsvPMXlGkjIySSKCIXUsDzEdengBkqujwhFLHj2eUTQusA9KPzdbxN8ArzxCT/JY5/ERGYueTgl/JOUREHabmeeQUVro8wNTehjOSRu+fpOLFJhOH8kcit1Tp7ROrWHt0nCfQAO3M9j5B6mWPx6GQkqZtCEOk0elgPfiFDEd1C0Sh4S1cujZSRXONugi2gENSlOgXVqLGh/pguFS2plsv6OoOJSjiX9qBNlGgPID3dy/hnYym0xrcZ5ZwLicMYp4xRG4FDKvltTy5jKWGpa1SXb8q1pJvuMpfFZjebfeal7fjazecxMiplFZWKhmZxvdfipEV46XZJW9Qc8IlAARJCiRUQoIrTEXlF+8j1gG2mUFPrehVzHw0w6o8uMLmrpTGJMzF2/gwFr60KDYtA/84kIRYTkGziFgv4C9Kef1+Vma+M9IdIUrYuSviVDhY4J1EZsbjn5mv34BMhw1QydMbGhGtlHjHxzTaQzNsys/xM6Tl6jSOdn0GfhFIpYgKNU/b28vVG/vlbWlc5KHVj397x7dvygvWePcuJQ+sxm7QBcbxxYP4/IGxXyv3E8cyaR/Vr9aqv1eqve/7VS1ykz4Yg89MB4TMSCT/MoRY1goxm9JjKjZs2Rql3RZr3Suu/aviKQF4L60/7kqZHo1wAPNSTF+D4kBf72GcWwGvh22XIwfdMOja+vNuqRM+M3WOr5ipZZJIgCt5wqyD1Dn14X2kvyaYtEH0mc4VQ2LUWJMm0xtotg1vIBBTcu4Cm5rpQCPY6EHjJcMKttbBgoD7QJTTMMg7bbrbb8Yr/GwKHv1XWLrMoL9x/Ivf7Z8qQ/n9f6D7tbNtyDeozuuyrDA3Rks7Fjk+uNxpmgdR1i5c1DIZMWxkDIjgITNJNTdPGG4cjGZMcB4I7NzBMfnHs2+48c6t2xWX7+T/wwXJVNemGAs6QibZtElg8YoUto6IIB6vX65VZvXl3r9mqt1dArInRAhv8mrzfOI7p0tRIovW5vNnr1wvb3Ml/rdWKDtWfD9IB8/02mb++e9Ih9bhv4kNlyiH57s9YN6ErRAdr7xz2/ljzo62/fcyi7b3q9uN7wMdWjQ22+sBtGbD9y8OEPhIeng5wvmbriA+b2et10ef1iozUfTQ4q631kc3VmATw7BScDHY9s5I7IHmnDncJQBX+EvRQYb+kME/YSfPZKE/UNkoeImCDrR02AAAAQAElEQVTDPQHz8oFxO6Blop7xkSdX4uCCrxwrmUWOLfOfQ4oSKkOnHt0rfhZ2TAoxfPhk0g6fP3F4cM8PAff8IGB7nxjnRz5c7jlM+MBBtv37/n6vD/cHuXx3v5P/b/hvP+zaP1Xiv632yI8KPnA4sME9EGtHDgkO8Nhz+LxnjM74wsaUCNWSxEJRV4tKplWSL4/dhN88WUecNU2h2QfDc8r/aUGUToVDi9I5Dir9UlHoWSYpLpBnqCGuAMvN3hmHLvn2DLeBkJbyrGs21f/9H631pz/v9b/5Ww/6s++PYmha8/JY+LY6Pz6BW+Ym25QuPafkub8TjkyaZg8O9Z/qtbRIEeRS7TJPL/YuhPiDv9SMrnI6C99QP8PLys7ExJkF/vDhTrtv3+rw8Kgzi/5EvbgiQiVSJUtbfHun8MCbCph43p04KD7xyjjHqImDgLmmsiKvFM30Z2g0IzPgk4xlMo7JR2ztqyrrTjdUGQPxtmKO9NQntDEHL1+hj3TiR4Ejc2zfPoyPOvKhdKIMY3XwWG1WyCyaJtOedSSWdo87Gf43i4+e68SKY2lgrnddp5qhoMPEB8CZl9qMPT31Vxwab7YbmYYqjdCc6Os1xHlxRdCX1H1m2ke/5Jm7d9D95bHXf0vvVOF75MPtiD9Hv5yZgxO0dFNkquAL69ORcivsvwnbjjs9Pd2DBx354a7JoNOMIyfWV0RhZ2h2vBProaIMAM8EjWeXGljXaglCaebjcwRTs2XWLFHdDm5SKvih4O8SoZbCo0TBP6BU1U9QCnVZkJeyXs1uFHJ6xj77xzEx4bhpnhqNf5wpzJV+SA3PQDfLHVnnjiwuJ+D1cPHPLFS4IBQpZUG3mqq1gMp6AIixgj4JcUYo4gJxYSLCyajVNxrTQe8+5dK3ZJHbIlJOjVJSpdER5QWkaaLZnBkqmQrZrXgS2+0Hi6Oq3W5r4BFQBrVhAuC8ewf1cOCeGctpGRt84fFlUcdl0caiRkVekaBv40/8WF4bQuz12PSlU5fQQZtRWj/URN/AJoEQpG3s/SOmxwhVqE9ivGrN/FuvqvqevgXalMIMIuRr8lgSe5b/DFEOUBVa0eeavmtijiGyajoTC3ti/6+r13/Sv9Af3b1TV1LeYH325qVevLhGbg/7mWGa5XF3DO04CPtw/8h791GPT3vi/9z0HpGFe6CXAnkFQY6zA2vAE2vCiRQSGY6jI+9QH4zAHH9IiT2BXairCKk9LmXMg8weARQiguZQ0p70S+ThTPlafO/4TFViJEtRlqLIIok5KYkh4mGbZvhS8fF2GeChc4R+6+Vr/aH3X+uL3QMUAZ7vUIShJZXgQz/mE9Uq6FOx3z4o+DQTAm5Uh7PoIyV6RwT5BWSWBqEjhCNKtnG1yYI/9STt9hhPjN+EwyFVeI2JVERRgq6r2qw6XbNH8B7nervSlgPbvtIuMzQm2RH2VzD3ExSD/VztpMJ7IlnvAoidzCzWCvrSk2e4q85sco6s+wf2jzv2HP6vrLxvuGeP8eQ9AmthZCqiSOgnOZ9K6oxakpgr+nceJv0zLzu9IEYV8MaoM31n8gVbat+rQ6mSVbUUlSwtHbBn01dt1526rjS9vG/zu+DMOj+hH5XKSNiar5rOJ9Yy0+3Z7z6gp/dB7z4c2n7onv2N/+uxf/PupH94U/Vr8O+Q2fPe6T6uSSkpFx8Q0AyDRnT2f0Vy4D3if2LM/5b4gfeK4f3djj3Ugfk2Mm5B7w7bbxmjf/7FoD+6Kvr3aqe3xExENF15WnVkzI23x2luNbOC/pCRzuTmlhJO+EXCVPpMzMuT9t6zHY86Grz7zig6I9+8gl5JpwX0C3EhYSYssIVbjj/3OTJ3D7zPjSP7vhM4ss88wtPlER+Y5wKJaSBFKDMbZkVbP93POMJvRBePyzB0rGud/LfBjcHjXQvjm6wL8AjR2whFAF0uK3jJOnmWjSoUseP5GWQAt9L9ATUyPQ8FPl0QylJUiaMOHTzWPeNRSujShTRUbRMVo6QWQ/hhhz1P7JN3+HvHWndgrI+sbyOO8Jp5In+gzYfHLRagt+8co/aDfdzyxOwZA5j6mpwyB0bGq4G2yQ3oW9GpR88VGJgzi57Z9JPQV1wzuORdE8Ezkkqspc2s5rY/oX4uiih6Hq8lpT4DetlN6DNpZLxPxPSJ1DrZh6aopagrtc3B3r4DPXp1pPZnlhTiFf5DJuAb9qPxidyIRoFA6zjL8fcR2D0DGtEJA5wnaWshsUDWNbRBQWFmeYsIFWRnJJWSfT1jeETIOrtN5IOexjN/ulNDFzKzx4E+TQ/yI/kz43JmbWkpefMdabM/pOA2liThnxnKTCX5CNrEBW87FtURxE255d0MDUWZldGqyDh1veVYV9MveV0ut0oRsUCkgBot19LejKNixhbHlOH8bKdRHyB55IVPZqB/KOICGFg+WrecQlpA5iNNKOYwyS+BOlF1UYWsWl8/GCYngocgcyJf5J3AUK6f49LZCX4nUMQZm6z+kqKd660duuN4zaSG+3+ELtczf4rORoQiQlanwfnQ4gP4hPxHy2UdgGsgu7QEbXHJ04geVLSnxwzr1WhDLZ2XSgqS4G+0eCGfJRSkjTDIBzT/P28IAq2hnUVUzxdiyuYr0nC7oLs0LYpRsB7A8dD2F3Zoa6SNG69SgiE0zzrDThEh/+GhBv3dL3rD45faW6V1fZbgCrzUklBmYR5XZXHake/kmNT3hIWWaxY9yboz/JquE7FhnDXxzTeOp5YuMX+ho4fZRcCHW6QRQRJuEWzARKhNLZ0JtInD3JHv0ol3/sxcsk9MbSS9Us6R+bvdFv3cBqmLE4LQGh8tTzJQuIXkkxuyT0qhCIM1JhcEPpsj0Vf8gHnW0YfDrN3WM+hpmGvj0zIXr1ExM+4HfPSwe9Lb+w965HB5VKoOa3X9ijO/QUPpGAcsRC4OoTNM6CtfrhPjSd5nWmf8dDgf9XQ86MPjg756+15/52e/0O/84mvy7/T+zt/SO84RzvCZmObmpUtKXr5IG39SijMy5mDPh40zCOzu+14+G7i+vdL2aqMVh9L9MKiUqohQSBcsPOxba+l6cUWEuNUeZELSL0PtuvQnv/RfyllqUaJIwfkKBoLu7Uk+DJkdvUitcGFDmQUKJrh/SZox0JPPLxQHgqDLrHyUD7q6WmuzXWu9Wmnlj8GucMA1679+/Ea/Me30b3Rv9De7KxUP0KpnQ9XzEd61FzNsOaA5c2Bx0NGbUBbHWVJGqCC/ZCil5vCZwXeQEM8aoTPO/huxbHR8kGjsvOFnE/3ApvBuN+r940l7NijKwiagwhOHl6LIlHkXmFc+LgY2VN7k+W+8vH6x1uccGN9wADtwQKSI9reS7vh48GHliALePPhvmfg/YX3NB6kPgSsL4sSm6IS8PTo9sPH6wGHn2/dPeu431NI+CnwYbZjPkU2rP0zevX/UV9/cLQfGyPS/QeyPpKFbdCUCdebQYM8m54nN3J0PjJngFSNuNqt2wP36ZqtXt1utCThchE/P+Hfk42Ki78TGcAakbHIt90j/M/m5RVzg6JD/iMvjfMbWM4M0hvjMSmpJGaCJHAm9gok8N/47fL5nDI/YP9LHEyHwda0V9xclYxkR4paCG593Q1XPx2Dhg0PQnWk4obh/QdrxEfTIR9AdPrStzj9i9yMHdHccsH/gENkHxi3lwM6px+jubq93PjB+t9O79wfdtwPjkw5sfk/oeOLQ+QDfHYfOBzAyVoExJVOddeqKOnxeGc+0srQ59u2LEX+wvopQ1DiHznNqjiqVXqUbFLWXDzBttzLEacxHzHhQXLDjGQ2WKypcouK723JBpvT5UPS//o2tHvHpv/RXH/S3+KCVO5mavjP13EsVGW7ys1q96aAxKZVL4jpjIbzULYmrTG64xno1oAu3GB7ucO/GDilqF40RUKLwnF78AJQMJXpA6sw4a9ztdfCB8du3Oj48EJsnTW6DSYlUpf+n6Kgz4KCRxfo0n3xcrFOOGhMta+D6ouZvaB2X4gryiR5Ri7LrGip+rGz+B2LOWBFzPe010ZuOE/qdid0T8XAkRvbE2sFw3BzPcJW62mnF4l15yczobdoDB09PxOMTMbh/2snliXlaStGaA+OeeCoRCscOc3fkowuj1Q+drq6vtN6sVbvafDoTWD588ofZZHrRD1i4x8Z1hn1xZq35a+fUb01Vf3J14CV1av48M6dNM7sDHaP5IlVtK8iUglic2oExa5MPjHePOvEibn1wq7vaH5hhVRnDYAiSfkURzOcoKpkqJfFJUd9TLgHdpBEbLX/CP15DRJBDCm2opkCooJORTrNQt6DDZ5WXYtOV+pLJNAr5mvDNiELfBzFF/YTCEzYFMcEQqR+Sd1NqtQJDwEMaGd8jh0InxviMjiP6Yaqy0A4ipSBNbCqlNH91XVVH/HSklbqEKCIUSuA08IvATFmKCEWGEh6G+RheA51GpCDgxi7blkVZQMWnpEGdacI8yCdphLim5ttlfGbKz3drVPAnqYpnQPKchwW1VnFW8xNxNeKDGX8EcZ+sYanSxqBEgVOojR3+cWqZSW1F1571rRL7hXyKPwFoy5AKj1JCHu+JMTkSn/axuJK2viuMR9cOAJ2v0Lo+aIsIzQZ6ox7y0RfdMFqBHkaVtC6pdmBMIHX0c/uJsdwzRx85yPjPy1oTsfCTea9r9iRv3rzQS97PK37MhjXkM5iIhUk73iPv+TH3/d2jHnmXes6d8Yt1tt1Cn0ROBfbBnsOqHXPd8iZ0Mb+Rd+eJ97fTWbOaPXaBQSyqpRCjq+lN01I/qPYdEYrEwxckqfvN+BAv0BYqtQB8XRZE4C94WE/bu/ClAtv18aIWHjN1j8TXX3r1hf7Iu2/05rCT+Ruw0YJAd0nMVcvESYqUCvJsv+GxTcYsAgp4yhf5iIDHJ1DQgn6kDB3r9tzQ9LSKtD7f1m3ChxODPpt4DnphI8ITP/S1aj30ut4YA+mK/dPA/rEIsag5XWDGk5L3QYByOSymu0pST6AHh8VBKtYJPKPlCnSTvCYc2TfuvX9k3/j0eNYDB653/Bj9RJy4PRKZiVPQzcIjgiTgH6qMj2P6Ww6s/p1H6Z9/2WtgzG3SiG2iT0GZHlu6vlNHvkvWFnh2UdTXip1Vm01HvohQYj2eWNMn+bB4gtEsKfkTgGHVyEGP9Tqypu2JwUf2Be/Z67y9O+i9/9k18rv9qA+8z/7dh1H/+BU6oWeTXaoqyFIkRfMB00jetxlndD7wHtkR83uDD7QD76096VJ3Ys/no8ZZXzKv/4Vr3l8svP8ptp27ioZhkxUREiWHCyaI5ZvxEsAa7hYlIXEDKjA8DXznHxlnv/P5ODuAI/Pb3wgndBjRbcQJjh86wiAVEReoXR/jDcETOLMeNRtYK5wescdz+QSvEz464wDbjXj0s44L4CrHYjJWZnyG14mYPRIv7jfhq0DfDrsH4Pd6jx9c7vB3uHgikgAAEABJREFUKakkbkLxnX7oal7GYrVzyCNxeUKGbbPflloanm/6RoQSWDf5cqeFGBlSYZ4u41zUMT4VvayHSQ3rU9At0As3tr+gsccfT+x7HtkjO92R35M/EVueoyPvixM+2rMX8nrbwDeOD83P+HDEJyPtZ9bQM7E54ZcRnajWiD0T/UcCYGIcRhDMw1pDfZfq+VHXh8ZN14xmQ1jRC5wPhbLZjD8jFWBmvUCMRtKZ9xgUolUZRbY3syiSnkAhrlmmP6PjEbtG9LXeXnsiQiVTHeu9fdfjszaeHfOVfC0LT5grUooI+U9enknZKBmQUEvZw/IxnqaZuPoEWkZ2GedZS7zOjYaH7wXQWU7JVCmeHbNGDovs34hQqZ1KphK5FPV8WfaChadtnBgMwzaPjNEZPzQQyyP5cZw1NT0X3cwreJhvwN8yMiXngwZDXLbByraU8i/fix7UfuxDhqLpDfvI/RsomJ7m5bYQEBF4eqlanhcqJ/OsmYG1bU6FDUEdXfSsb5LJSEXAp2HhgrjvjG2FpR4SBdkGy2glKj6m7uZW6pBFCLbeTmUa/OWkQVyQcpNxv5ZcHjCnv4DnonWf0X/Gntmp66E0X0JcBJdmeLtM9cc7IshHE3fJfsxHUA/SSPIgyXM3ZQIVovXW0oen2xr03eVy64ClePzSMEN9yZK0+sYsFLkgC37H/xGUwdIhtKT67pqXbITbAH1miGaqW5yQinJESrTZFzKtwu5DK3FBzW0/qvlwQmVAa9MNfy7ELgHT0isiYJmKCKC/63Uh/wPb6fmx/qOYS02EeRdlKczXyrytLZ9Z9Gm/hRwp3KiMqouOjgXPzbZ+et0CZ9bskXRmXRXr6eIjd4RLSBHxPahd5gfsGw4zZqesxxNrysg6PpGXBUObDSFxi+uSkPvkvohzDeKc0Bv+PAnfi/4mMlpzY//sH9c4r49CQsHYRqQ8X0V+jvDuTWfs9D7ghJ5j01PL9QlrIRehPGdZ/pH9wsNup7ecOzzuDo1P579pzHlk3w+8f3rVrEIqWNg1Hs9ZZM9wm2DmvwRzgN/TYa+7x8d2SPx3fv4VB8bf6Ktv3/FD/R3fFTv2kyc14fQjMtlWW0FgQ0lEvZjsLWv+zBOFvY0WpAPnpNurra45H9hufWC85h3ZqfqdHVIYkkjA3CCuVqbRKUXRsEDP13zJPKcufpp3WcokKEutMtqLj5dgAZWXTWf0HaftoK84sLSXZsEIZDdjvfiKwAqCslLfd0WroWoF/WqgH+WCvYETfjDt9U/tvtZDVv2b9aW+YoO2Y8CMPenIiX9XQttN1RUb5O22a3nYKDkOCp2YUDP6SCs2E6s+yZeGvivot5RX6D8gv8OJlZ6Bd2bAO08+dNyxCXzkA+AJ7LzJYYNwYIIdyHszvOcFeeCleaKDt77CrjNBcaDfE79EODDOBGWwmq6Qe73p+WDpteWgad0X+fKG6v3DTv73hr9590RQ+gBmz2b/DDvbUHXtf8943XOA0SnR1TFzYpLv0cdBaH/aDv/tq+26aoB3pjRCcyQ4d2zK/EG7w49nXuyCQVez6bGB78b6cBg24Kugn7BhZGNwgtYybPsjfY+Ui/1On+vNoJttr9vtoBXjmNjuDcuZMTZOjKNTb/hcP8KzHRzPLdSV+LlkqquhCk9xmcb0XrS8PI/wOmDjE4fIO/y+Bwcm+hndbDdznw8i6Xyc2//A4p7D/fftbwofdM/H2gOT+wHbn4D9fMQf7oco4iOa7MGxgf7rodMKv3VdpS2FaA7LJ7mf/wmNPTyO3vwy9mfGdLxggnD25A2pFGFLwf8VXp3Wq6rNmtgeUj3+7rB1IA42jNGGtpV9jvxKv/ZxE6Miz8oyqnajVqvgA7Dq6qrTdlu1wd/9qjAHxQZ31ISPZ3HF4lOrsYBaxtjj/E/z4fkv/WStf+3nB/2ffncP8YznpaCPoUtKogsXUm4aI9IZaWnUctna+fukNMSFyOkz5LoLn4hQwq+BcW9rR9eziK1UOqNXFKDaeDsGdLkCo4I8blKN0FBCKxaLHnSUKbLG0I248BnLKouuWcjXrEs9+ZxDBdmB3KRP4PAKOub+Zuh1vV7rerXWlj6rOqgmH69KOV6NE2N8Zt1qsSkpIoid0sa4YzwrfGGrDkX6in7E0QBWfeUjvteGw6bNesX606EHlqBn+/J1SjyfmFsHDoz3/KC0J279I4T/6RMokVNVS1HNEKyVjLmIPRHLM6lf1gXbhr7XZrNR1/cKbGaENHrOQXPiRX4E3hycKJ/pOyLbcP7P76te5aw/cVO1Grqm75ZD6FteNq9f3eiLz1/os9e3evliq5vrlfouUf+k436vM4fEE/xm6yUp7YuSzIUFHbQ9vmjoCvYkfkr1+L/3+ttVOTW62tFeVWkrNZUYXKpUydfWt6hSUbDPyChaAG0sCKXCfxjzJU85qAmJRJGhbBB5ST4AYn126nU6Gl2oQFNLIC/RqahDfl8ruhfZVK+NZ9b+RN5QOq27QRs2EFs2Es4PtVeXHeOdBOYsrxPP8NSMCGVJlVrUdVV936nWqsJYR9BHIQHTzjyMySlzYQbiavMC3Z2KtobnNrpzK5EDKTrwJChaXaYSRAQSqPeTtsaCovnP8HUnpzMGW3fHy0TcTMSV29zb/EskdoYSPgWeFd5dyea7WkJJ2bSi3+z+DUhBYEgyfcXumqXlzS8iEAEN9tBtMY18Ug07fBX4LfAX1sPH70PjDG+/dwgdbbqiF6ten12t9KMXG/345UZf3q712c1Kr7eDbtadNgPjyZy4e3hi83antxz+/pm40q/u3uvzw718WZWIELfCFcA+2PNuvecHnvf3O97fO337Ya87Dtn2HJSM7AnOBodxR96bJ95jI6ljxvkT75ET+wSX/R5jiZGBq7EykBNISWD7mivI+3Z51shG3faO6D7R0WMElSICf0cbjxIp+97+Mmb8NLJn8XvsSHpGP7rK68SEkycKIwqM5okfJ+q8vszUeQBO8P7Lrz7XH7p/py/Z3yTjtcByYpENTcjXLDRVUjCoJh8LqCiOC9rMd8IBljHLFkgR0fQumYxvUcec99yopSgLaw96+rDJe5rHp728id/tTjqwT7M/5zEUHLxmdsoojV9IzScVnn0tbS1es1YOvIO83of4w5rR1kfsd9xnF6pDqmsI+UekFe/fDe/v1VBaDPoHpkgpSsipuOy3yb5lfZhHsUZOckz4v3S6Y32/44dqp4/eUzgu8LMwPtCtsNb91ln6T9jT/MNXFW7R4uLEeO2Jl93FxlAqLZB+M/1nfMIrqv0/Nzx1Z491gxhf8bqY8c+kR2LzAV/5cHhH3rFo2hLoj/3W1xD5hH/JVIe/7vDPB2z6U4NY98/sjUY5lhwaSd+uFNmvJRNKeFGXxEehPl1HGVUZ4Fkz+lrXDv7/EPPzT7GP/3NT6D83HXKF3s8+9DxaYnJWy6PDdIlNcZWSjGVte66BfexqqOr7qo411fFSalHJQgwB6oah04Ieuk5ul3XDkAkfjvAenRrU+b25Y//5xA+/jjn7yzSTbUB+RLRxKJmyvB57u66oWm4JZQbsgUK+MxK6lH069AVdSssX6HCOPl7NWUvJWY+R13/LxT1LA0+XjTPxceI9bFg/miR04yEpyUZDUsdNHeMgY2pP5yJCWcqCNL0UJVRAV5LUCDG5iKmRb5QTH7ZnHdmXn5kz1mHEf2di+th0WdqO7HH8TWS6BfRF35GxnBnvEV+eDfo6bzs95ral0dP/5P0L64RlmN+J9dM+SYmxDQ012Gtl+97ryBf2MwukcrFFYQ83by42z7MWWcKeGTgN6iA0MXD7Gb2ex/2MzqNjw6D+DOx/f69Yn2eglsMYOZbp0oKIUESIh3gCP8W16EWm9XHacKGFUMIOp0tVyGnyKOFxSXVdJe4q9iakSzvN8mW9Jvw3MU4zvg4q3RYR8AmVUtVV0PeqXaesRaUsfFKhdl9oW0GXCx/a0Jm54rTVQm76j0hqqaM7me/fs611m4mdQsStBlHxffJWam00RYQiFrQGHuY3o9NsfX6JN8Qy6CJ6Nej3XYwDt7saQXs0yiDHWMLbuYRJZMrIDEWoQVyhUErs1eWpQqd284Axt/0EGycfIV9uIw3w8X4uPKet4UL4rGCruzyeGTPG83OeJndvoKtTVJb1LsyV+gzmeQWe74lBiR2m9VrdRNEXVr/vNs2CUIQh0gt0uULUtYczH+1+VvH3pzPzcALP6USfNsuEI4FvFHJHsnDm6dt1UDA/z6wbR/YpR34sPDUc5bqJF9xEu+eBcenV9IuAE4h0Ch/4z5d5M7LOjfCcWmy5HchY6PxeGv23bOGPsq0leMKOp6VcsKh4KXw/oalVLKmfhhQBp2REPCezKIEi3eChadCnF91mamf0p+fS3/TQuM6Y7AOvB9Bw0wJlXKDAKKpomLHXtONlrZtbHW2NNhX4KmKh58m6UVhLOtVaFaWY08KLLqjV8s88WvlS7/xI3J7x9xk/Hvm2bP5ET0iwxs8FvDaWzPMzpMQ/pXbq2NOt1le6evEKvFbWQXveF4+cHe55j584Pxx5n1gHd/d+KcnwJaBKsHfY23EsXEgFZvQ5nY/8KHrQ7rjXE4e9j4ed9rzjzljnf6qiDGutNldab2+0Xm+1Xm3Uo0exDyIUgYSSav5wmskZ48j3wr1+/ouv9NXXX+vu/gP7xAPv0xN7nVHWz/E5Y7/zTAYJfRbYWyh9uZGgiFDCt3ZdOwt49epWL16iz2bFmKQg4IYSOp7f5SlT0PMVjK/zwcN5Q61Axae3HfdxVKwPaH1nZURRYTAKDuj6Hmd036HvLgcNHS/tyku7tEOdDkXSDDHYRgbGelA6NsXrvmoDvMEbahFrFovrqN/YfdCffvg9/VZ/pT833OoDH2WP9w+643T/7sOHlh4ZrJKTrreDXlwPevMCvBw4PE74MITzWX0d0UUcfiSDV7QZOsrfYcvm8nrdy9ii/4aX7ZBVJVNYy2GRdETvHZv0Rw4KH/xvG7PZb5ttDnh8gPrIx+ADH4E7PgxINEl6YnP59v5JX71HZ/+NQcq4QVd8nH75aiv/z1pe+gB4KPIC9O7Do37n5+/1O78w3un3vrnTBw6QzwR0z+Jt+3742Y3evNxqu+5bQBwJ1LvHA79G7GS6oa/t4Pb17UZfvr7WLfwLQne7o+45hPqAPv6bUE9PRx2ZiBnCL53evFjrFQdA15tOq77AW5rgvUPnA4vjoeUn2f57eB1ZMDo2wy9u1rKsz9HJuN70+C1akJ9ZgLzJPrEh9CZwbAvArCU/EfOzIkKBEpU4MD+DdUVyrICZnEI6IO/xeNSH3V73HE7dH456bLqN6ClN/tvh+1FPj2fdfzjp3fudvv72Sd+Svr/f6wP2erx2jJc3niP8BOOCXH/wXW2rbq56veQA4RUHCbf44ma7Il561VJZOqQTfQ4sNv648gepy+YzY5eYHIG+qKrgkRcTb1kAABAASURBVCVZrIoGfLQeKmPec6g+tHFbraosc8vH5vW2I3bBpmjLx+jQzfjvpGk6aI6TopxUh5FJH3pxg363K70Aty966grzUGxuR/nFNWnWHKGPl3XCgaiif/mn/icoOv0v/saD/h9vDyxQk0SbqUNBmBtS6x6SDEkRZBpyycsXcujsp0tG6NM/Wkqtn0RBLcsjwnTwYm6VUlRKVcci3rOoDptrOS11rSg9fbLpaN+2RRKZIcnx3NF/zWK4Xa8Yt422w8BaU9VFsjlDM2KuYN8a/rcc3l3VXkMWFfqnUrVWldqxNoCu14YD4lt0eMVC/3Kz5QBpw0Hzmg+QDqlirky8JEZeDCfSs/wBMxLfQWvFwUMPH9auUkI1pa4LrVfJeBfGt2cernTLXHl5u2mHrRvWoKTvSBzPxHFMZ4l5PvnggPnlg2L/T/D2rDUja4vXY9vWYbflFeaM7Ut0QBlNxOUZXvZVz5p8fX2t9Xqjvq/4MYiRWSdoD6xhDcxpf/g4hj0fPUdtk3+I+TNPVf+jL4t+/cUWna/06vZan71+oR9++Ua/9itf6Ec/fK3PP7vFjo2GPlm7jtpxWLZ8uEnJGJQsqgXgk64r6oeqAayI/TVxPwypHh/1NZgjtHUdaa+hduoLcJkx7VeDOvp1PX6FviKv76o6xs/zsmRViSLLc2rZqeVPzCFP3NkpsSBRBpGhLKHSkOiZKiklH5bBoXHGrDBEXUjBn4xsdF1NDchf9z3x1jVJJ9aeM4BLOyzeEm83w0a3q62u+o3WdVCfnQI9RtbRk31PemY9mWZkpVRKUdd1Gla9VrYZ/oXYjSxSBMM6a+KdOfEecr+R1HB5pl7EElSaqZ/Y1BiCty4XLMxGQTlmHsA2Nb9lynm5lXp3+wj4zvhkAmiAOydZ5sj8mvhgbqLpF/i0ZDYfFYQVBBUEddQP+KsnBio2VmjENWG748UHCmfifqRMtQoD0UHX1cLcq6pZ0C0keM4oNSPQBwjNF+RtN13UEx+4S64/MBeOxPmRwwrz7ZB5M1R9cTXoV3nv/sYXt/ojX9zoJ2+u9EMOjz9nXr6+WjFenfwy8X8K9rOv3urrtx/0c94d/2q81k8e3mpmk+mxm/Fxok9EyNeMXn5HPjJvfWD8zYedvvIPvvT1YdyIn87M4QN7hx0HdCfyTEVZ/TP7haN1pe4MnV8lsF/aWKJxOHGTrGlJGtgn2mYh0i6hMKPypBNriH054kvrZ51ohCZUMlVqqjIoJUMhaULWgT47dLZeJ+KXIZV1ddvEeIwtRk+8r8/QAxT7lPeu6/RXXn6uv/ftz/XZ6YCMosLYZRYlMiNC3Api6DuIMgi1cS3o47gwnXlb5ojs2Y4gFoP2gt4V/T3vh75j3ejU1apaC/pOeuLH4A/3j20PdMce5+HpwGb7rPOBWD2HxIFxzQ65KfM943z7JyU5vlZdzzq94R2yUl+gm5M+0TbrR/ZII4OQrD3duqgHA+vXelP54bbn3TNos0afPiXfVSqsaRUkugc20J2mYD+a8jL/xJr+7t1O3xIj375/0jfgjoPjJ6/9jlkG1/549s1/fEz9pC/6I0MRTToQLw/8IP6BH8QP2DhzwBpI8LfpibYTB8kjfLwn8jjaVsPhdMYLRw7RH6F5/3DS+/uT7r2XZX90YuMatA+1aCiF+Veaf5xfMdZr/LTuB62GQX/+GHoT0h/CP0/0PcLP8gp6DF3Rqq+tf2JIiVRfK3vuQUPfq8LbtmUIaglX6Z/Bp39ilfr30e1rahe/zZqZHxOB6fVmZNwcH7ZpdD3xSJVmUsSo65C76rRe94xnz/5o0Ir1tO+qKuhrp2Ggfei13ax0vVnrervmW2HNGK7QsWB9yPzPxOCZA4EFY6s7Hkf5L1x8YKx8wH/Adv9Yg5ay/IpBnX2H7bZ/hZw1cN71taQgIbYICgayENddZ5175A/ostKa96PrJ+be5HUcPbzeTsyHiT6G1/2x1c+sB+YFSwZ3hsZt1nnPWnPgRwDTiSsiFBYepJHoARIEjcxPnAgT8wLUBW0FW0pNbAsoZlKpZBLfAF7WUyG+Oyb8cgSHNmfaGHnM0NE6efxOlI/EpGP3wPpsuHzCxyNrEUOIIswPYvnM2B6h9xjY3onGE+ua/zmTPQcHR78/4W2aE/HvcRnxV6Jlh0/7LrXuita8ExgKdJ6UfCOiOmkI1VF71jInnE74EeBD6wJr1jyxR56pl6cvnNXWGss+8B3q9d77pjO6txTfTwZj1Gwm77Fo/AjSJYUftowIoFlmynCgiyQyuFK+Zh5ut35GI6TO7RGx2IARCeKCjGWcshR1fU+cD2pzjXmbpSgzFe0P3Iirsfn97IIiaPkEpVZ1zPFhvVZP/PbMHcdBFuhS+C/Eo/FsfM2b/jCCnxaEFOiWwKkoi74tjcB0Wzm39LunlgvaiFBAHyEZek7pwcAhY3YVjdzI4FaTBV1rcDqbbIJ8kSBfLCwRoQjgTqQKGgwSU5Jc7ktlKy35CKfoT6wwlLSEMlIVH5dMxTNgGg3ivS3e30FJKMTN4BIm6EW+6SjiDMmuhERQIoHn0tjyZM0h9HxRYV9QdPtSggf2zQb1op0acm51QmoZINABMvQSCNbgYL0GzJ3Ku652EmHA3An216lEm2D/iqKwhQ+8ybTb2SbH7aZrUHuGn6HlIo0LqJbzSwNPWKKS5otf7ds299G1zSsaJyq9NjeQnyG27R+VgM33bmRZr5G143Tcab970GH/qOPhSacT5yWsJSPrhvlM8FqAImaCchGBjikxvvKFLjNyRw4Mz+x3zvT3jy4QcYd4NJjfyPw6836Ymesz/cQFhcJ/Qi0m7DddLut5yULxnPskRS260RaKCGVDUWQVBX3/MjfD3jFopf+iRtC/KJO+kQqa5Absn4HzQWU4jmnXQiH7eIbO9k9ez7DN6cy4RIQ8BwKeiT5B37yglk4930NdP7Q5onahTDPeaatYHhS5rQJhNsnv1jMHukf8fOBg9mSZ+B9xTSvTLh15tkorHooIZamqtVc/8H6/ealXn32pF5/9QIkuD5wffXi419N+Rxyc5XXasWWVQhK7LFUKPizu2bD12FvxTVJnH0ysn9Zrz4Hx/dO93nG4e8855J53wcjEqasrra9faXvzGrzQ9upG/hbv0CciFPipoF+BtlBX+x7O0sPDk7766hf69puvdX9/z5nDkXfOSRM6zMg3GiHjIJfxhetmyobHCPWFA5BhOcmeqOr6eqtXr1/q1asXWrPviRCki/dSoYgLqJbIXyCuRgV/stSqYXkGiQFFAD1fzgPuVkNKbKQKBlc2kN6I1b5T5cVk9NSt+14bNmqboWPjWNSz6eCWHS6EB8Ya/jDvS2o91AV9gT50k6P+q8e3+sn5Uf+XzRf6O3x8B6/tEwciD498GLz/oPu7Oz1waHxi8EuZtN12ur3t9frlCvRsGFMFPqGjahnhK2RIGw4q1kMh/Q5bdN1uOg71Bm3Rfc1A9pcXwIwzRybFgQ1MOzBmU//AR9Y9HyUPfKg88iuFN9+PbIIe2bzsCJojTnK/Jw4nfWD89ft7vefA+EDgByPuQ9Uv+HD1gfGL7aBNXwmMs97fPep3f/FOPjT+7Z9/0M+/uedXh73ObJB6FvKXHIj/8LNrveYjd7vuxUAQVJPuHveABRAdBzZ5Nxv8cLvRl2+uOagaVEJ6Qt9H6N7f7ZDzpEcOXk/wZV5ryyb1tT+aOYi8xg8rxiElNoKj9tiwY/O5Z7O8Z8P3SP6eDx7nK2+Ul9drvbnd6jMOlz5/ucGHvSpfAGeC+cTEahtFL9jk/aFvnPHnCT+RIEWMUzBGqQ7djcwQEe1Q0ewsMK9HDozv0PuOMb9nsj7xwXvkIwfWHJhJx/2knQ+M7496927PB/+T3r7f6y0fkfd81HisbMuBPh5ThDS5q6HKdt9yYPzidtDL27Vuset6uyJmehX0ImwZh5mPtUl7YsAb3jP+mJsdE6wYdJ6+I6UIbCLoh77TetVruxl0te11hX8dfyvicMtH0o3j1n9rmA/RzRDygXHEyCJxkOKorCfVfmSih26uOw7pBuJ8pZubQRv6sh5r5EeRia9FbxQQLCnsvoY/vC36l39to7cE5f/4rz7oHePYGmyQFp0TXYM+JIogF/r+ZYMyJaf67nLv+cLjuTb06R99LClC0oLMUGZRZFUpVV4wh9VGKx8YD1vKK2XpxUPtsq6sGTNw2fFcI7TqOn7kwRfbjTyHh1rl+iSwZjYChXTNPH7J5vcK2j5TiQ4lU4X62kEPerBm3l+v13q9vdLL9UY36LMd+IjEwTNBeGCc9/DcM+Y7NgMnFvHJgSe1GFr3VX1XVGs0tYcuiJ2iLWN8tel1zTz//zL2Z7GWbOueH/T/vjEiYs65Vq7M3N055557b7kau2xU2JaR5Q5huUOmKAOyhZFoBE+IJx554tXwgMQD4gkZJF6MzQMgTC9BqVyYQoBLRSHKVaUqV8O995x79tk7u9XMJiIGv/+IuTJzn3tsV2T8Y3Tf+LrxjREjxsyd++Xtnrg66PXdTV8fa2vqB8a8CAOewTxZiPETc/WJH4GcnphrC2NGSMj6D+iOCOwUtjQlc17M44V5emFdEjZPw0h8vNBhv0efUcJXC7LO6H7iY+fMvDnR5wxmbJqxbcaWM+1nr2N8tP1PPwz6l78Z9OOXN8TcnfqB8Y++1B/6zR/pN3/jK/3o65d69fJAvKYW9H96fNQMb4dDRlFJI/FN0YBfRtaUaVeYCwCf7KaCvwKkRuaXx3JC75EXaIfz09gPUMepEhMJ4sqramQ8a6nIqcoEUWS5qYK5qfAfxk3YolWEfPAIRQDHXwmVkugXIMkHfJoiV2hIeQkmgFrmViJUMlXRdRoqYzsQf6OC1vN5FcOH5KJ9nTgk3usFcXy3u+n5fd0xdoMCffyxeIF4ZhNi36+Mi8wbvgMxNE2jph30w6CCfRkpKRjWppWxXdiALvTtYI1dmBMrwEDutaMxlo225sEI9SsiFAFcakIXoXmowL9kIZ/0VYdVQhS9m9Zo8rpirFpledZhJu4W0CCGrZJHyVDNBKFUA1ItwVgV4qRqqEWlpEKSeVyItRlfLMTgis6ud/+RuTl0VNUsSnR0G920Im/FthUFV1IrXPjlZGC+1SK57sTh1QnefjfMxPaAXnfjoG9udvptftj8Y9/c6Y9xaPzb/KD6E8pf3+31pefnfkCxWe/e3etn33Jg/Oa93voHamL7/66D/qH3P1Mhxi2jwBOTFRGyTmfmkvcE/i+Evnv3uB0Yc3D8wLtiQYcLNlqvp8dZZ/YJrvO7Y+ZddOKd6nm3cFDioWzELMOsFRudDw4wE4j4aattVL/sE/t/Zhw8ny/dlyv9IMJPqIbvpCxJ3ALSQiWqayWG7P8n9i+W7/c0yw99zb/R3voYzehtLIxPM6yAIa6Q5lr153/82/ojH97qG97JWYpKJnKNUHSy9ln6nA+uSyX0AAAQAElEQVRootMO1bTifd+YRzM6rLJPmyTUVUHvyuAOtWpknZ6GQcNAbCBrIQYejycOix/kvxn+nh/Y71k7/bd4L7zzVg4gQ9ZplKJoxacLtjf6Wbca2efxLWvlwfOO9T7wc+DvE2N9ZlxX4j6GUGX9GnhPT/y4uz9U3fL+fXE78m4f0Cth35RFYtqqQI8b5CswJOFZxKxgjJ9Y07/nh+zvfWBscGDsQ8hHDvjOjOWCjgrBK/q4Jbb/Gw9N/3Hk/hRfOX58KP7h/qwnYr2ha8C728Z4LazjC3G1si6tyHN9E3/QY4UxTXokBt+xT3rLofN7Do7v+SHjTL+gfapVAz4fMMAYa9WuDqx5o/bMowNjUGn7X3x/0d/Lejl6rqG7ZWWEdkOFDh41lZEqmRrov+OjcWTsai3KDEYl9BvI+Rc5KI4I/Zm5qDKmlXyiq9ZGHK7EhLFosW0drddb3kosNuhS6jrvpkH7/ci7z5jk8oDOw4A+pI6fHeN8s9/xTj7o9rBn/Ha8p3cyHaK1EBuW5TlxwVkzYzIzIS/IfmS+fGAf7Zg7ExsL+y45PkLYlNhZNGLfDjt3rOf7aeDgrlJXVbA18a8YC9/2zQjNjv33gbXn9mbTt+CbdcVe4tTzdEV2w06Po0Fx0xE9qZbgyXSX2xqNF3Q+sR848Z633uKCpYRxEUmaCio8BqHtajDosGJURUkV7MjcaK1zQFxKMEaAsS3wcN3CuvOEvCfWujOxMOMv+9B6W6eZ8ZmJQ/vzTIz1tZk9jfMXdLWOTTCX52cw3pJpZ9ZN9/c754zvj6eTjth0xi8zdnpdOsHv7DkAf3MYUtqVJP4KcZgaizQQo5WAQuWuu223uIatDQeu3XbJaQf6LtTBUkZj7gpYpu07Ie+CjYZt81puWFe6bnwYmwUd7Qf3W5Cz0Lhgk9NGHjczP2KDFbIzpb4OWq/W0LCDOurldhARsg0RsfUN9aak7DEbmK8Te95hHIlHx11R9nFM6CC2LsTuyvrW0DOpSh5GRBCnReMwabfbs66Nqsydkkl9dnnRacmTbnkpEshX4wE6T1FPhlu0q6c8rnnvKWwZVspw3jRhvpAFyJ4POa+PF/zpoZBvQaKI+Azql3luPlzxqavoF4IOoENEkN8gX+FH12LLPD/p5mwoSABlhoU1yJmQdSzwypKKBBFQGrrus6SUeh7X6xksGzI6L7MCer7I+70RNDrVM0d4y7bLV4Nn24omCuoAoaruW9fRX8+gWZC72mBK9MPiAu+KE2sNDYMY+yBNDTUZ85Btgy2yJOvbAR/zMuxjp4b5QgXHECw75AsGVj1wRE8pq2e2RkZI7u9psanL6CHDvBuVXte8nnjueD55rrmtd6Jjz7sj7Dpb+NPdLVrY2JzPrB0fD4yfdGGvMnPw67aFeboyD1bLgYf7hULqjFLBmIoiGmnt6/LMt85JC+c5LkPIDZ2JJGiaZr4PZ77lFtbGBt/obZ8/IfwDtyV/Vhnq+vu5QQrqwk5Ep8iiHnORvcE+MIdn6Hr1Mg+3S6F47usBEhc2f4wR501z5Qk1BIF4M1jVsH/Fn91v2Lg6mE0Bz0SfUqoiihTBnap1YA2Z2P+PKrTr+YIdxsniPuLaZj8vjMeCrAv+O+PnMwey/r5s1Hey8NOUToUsg8qud8q6VIJ5YA27uXulV1/+uCOnnR68X+TA+IlzpAvfrpaz+QYekvCmCsoNyJquKKTZFV0Z37XH1BGdPjzc9wPje3gdGee1TKocGB84MH7x8gu9uH2l25sXfS0d0CcilKWAqkK5joMqqRR64GzzF7//i35gfM+B8QW7Z3y94ofGPqOhw4aG33CgfY9MCnq+gkxHZPf3iP9vOTD+8qvX24Ex+x5I6NL6fA7oEp1C/HEatJLKIPt8b+uQ+zSp00hOKeEpcTWKG7aK1mMGTZUXJt+FE/+FX1nwHIIXnLyqf2CzYjS62w6jwUYId+qy4bwylaWosCh5k+iUKr3m8OtPPv2++HFYf/b2R3q/OyhpiEBLbrSQehqKkooISaHuO/8nf34hk4pVrZYmbxQc5DMvSG8szmww/KK/sBOYUYa1QosDYTUXqcJz4gU5DUUD+ZBkEXYqasjlFfrFfUlXvGPMKHAGM/avKYkPhpFN4A0Hey84iD0cBg3U2UcLE+3My9qbH+MJnZ7YhHjT5fJCYJQMJlnRfhp0ODDhxkFC+omPywv0KzTWZzcW3d3u9PJmL29Q6YbljaBuDE3jF/+Vj4qL7jlMMv8LG68m8VKoumWz/ALe7mcbPWkw4dp3leVYnnU94z8vfni62zHhn5HdWa3JGIZKyW2crADMIiUSvKMNCF3J4TIZ4rK81X68wnnX0aSAT9jZELt+xV5jZrO4QD+D53RmzE/UH9HxkY3rifTCwJqXx6rbBB/zG9B3Qu/B+teKfyuH3BUfDuSL/HJ0n9X84eE8aksK4luANAtpglAEUHQjLa9B7L4r+tp/R+vjTS7jbd3tA8f6MFbVqWrgY8GYplHTtNPIRm+chv7xMqBrwa/WqWHjzAfghUPxlc0qYkSoabsstfVxs9xGIxrpn/t6p3/lj93o//L9Wf+j3z3qAR6udx/U1jN6mT5O++AwVj3fH6EgDZ7RUx6/5n7uYtkfmxEQEYpIhVIlE7tGjbuDJgN7h3GnWkdFVimg7eOeSud7v5D0DHJk7Y8KL8feMFR4Diq19rEr0Bb6VZBKxiWY3wINSDNxwFSXr4RmKlX7YeSHokk3ddIBXfZgB0Z4Z0kJXT63KxXIKhoq41SLUAW3NWqFjaCE6CLhU6fDkNrvR+13g0bGvTCuw1A0TVV71gjPcc/BiboRmSM8a8KjwYG4XojnmRg68YPZhdRx77hsxOdCnBkrL5WVQF+gdww4dbwt1PvD6kL8Hf3BBU7wcNntMzwa/Rrx3vBNRMi6fBgOuh8m/ckvql6/uGWt2Kli1zyfWBeMs2Z+/e2yhZ6RttY5IKG9MssPEUXhugjqP0NJ2c8ZqYgwM9GqJJ84t9CnlgH5jLN5cECCysT7yqZ9ITXI4wv7YMWWlVh3ikmMDSztS+pdRlH5sr3W335Y8YM4qAt4o40qf0qHSwDdui7oVDJUSqiywZ7GwuHEgM9K19e+npmfC/waOiystx67M2N3ZA1+4MeAB3688o9O25q6yr6HrVBRKwqu2LGg60K6klKFP0IykQGlE2qoih/APGyXsbo/ejzzdOr6H8LygYXoD17hKoSFotuX3Q/OS5liHkRHmsaADvVwuDqCr5cg22EZ2FOgG2vVbhq0I94n4JgfSqpkIgfAJzAmJMqBjAROA7mhQHbmlobTCPmyiM1viKe/y4jUwsPvhEfen/7x0Ad07x/Oevdw0SOHXTNjFui6xVWTx9Hz5QM/9H7gl/+/dJb+Su71T+aH/l6expG57JhMJbogTfZrn2/MwQtz1jIjQsMw8L4d2U9UUIibJM2e1kqK3bZ9ZJ3w3BtZIwbWglpK5x3iwpawT4CAx3LGJs/fC3N8Ic46nAeNsTdQiuGgs584Y6HefpjRcWYzOpMuoMHL+pseUvUL+p7yCANbhGyjl8k7PaHnX2Nz/Cd+8bv66vGhd48IRQCPzeYguwj26GK+wPIco7Nj9Fm+IGMQXG980sv1Ta6z7VIQFykhgwcyQ7DQzJyb4TcznrbN43DiHfzER8KFw6yFdnmcuxo8JAVsEj0LdtShMFYDqLAOidvyzPPMvuvIQZfjxX954ISMKzulx5Cx9BhOrAkjfMzTNi4o1iIUmcosiig9TdKIVHYEKTRhSApu8uk+JfWBTeW/8b7pn9gXmoK5AA/aL+j0ngPy9xxintENtyqxJWkrBbrcEBGytQvjv+AfVJIiVTI1oPdUi/x+ujtM/KC57/811IH3lW2ptEHmAWD81PeVsNATL9K/+LDov/7NpEQOitHemGsr4wDwj/ebZ2Lz4g8/0oVYEzr4bfGHiff/1D70l6LI/wRFwWcDsoyKzbig8/K4XZhP585v1dm8GMszdX2cMcbv9Q54z8jogM57wROHvCfW3hPvPq/DZ75fzrwPL/5YhNY69bjCqAXMADbYq34FiiSPktnjwn7ajQP5opIJTaAndtNvQZe1hXAN/g4gRYQiQ2laUo9RQ0Cj1fHhsriagueGgDaJlVKKjAg81tT9e6VQKgQ7+Uoy9llhP+O0MqaF8Xd9BD1ARCgiTM4QtD5G1ret1qRX84hOw3NL4Zv0MZ8KvwLfvjbx7usysndBr1Ur83azB+sxKiKIU0NK6CICfZN8UZaigX3XOO17GulP9AYPA17oBFN0aMqkn4H8II0IHJFaeV+vq0RYyOSu7rTQOR3QdcdcPOyqbojlw1S1pzxSDxvYNyB4OV3JN/gYqxwP9gut3IEeRirSCGWksudTZDqi2LZUcRrZ+8C83wx157+gsPcaC2v03GNvJXau8vAZN3R06WOtj1dEKChZ7+RhFKe9Pnpbf8CgWUbHIo9Jt4X6Z8YeIyT0oh8ud8C/87CyYHUf6rqsgl0JalGSIhaKzsUsOnpfdApAN+oawDbHBQNkfh00Yh5P7pDMKyLkfpFbOeFhOUlFBm0K+dqezqnXmC4i5LTTkY+AypD1+3WwXq7ftDBpBH2g991zfjzDlVdrnXWv7i/8Y98uvARm7FuY/x7blfwKPaHZ1wGKjMMm0/0/4ZMA53q9mZPpZfI97WUK8CTL/amWQr8Db3RgRwS5DIlUJOK6JnIVRW7XGGS5o0jDmBqmomRum86Hzs9SnTLdxNK2QfYfMAsTd6jz/7xKFLj1fOEymVejwX55LotyE/yA6w081iucPrf1ztC4TPLxjkAK4Bas5PQZ/UM5zAV2PRYXNeafsTJPWq9jxJwHNCIGCVaOnJx29kGcJcBHrF9ZSDMl2sRFDwsgx+0+JBGhgKbHcnHfVAR1gOaPNzXktycZKdSva9Lz/UG/CHgI/KCxS4fkOUUVdN+sptq09JWhXtgqezYUAYiZCFJAhciJhzonfLSwX1x4p674bmXtaviq++4zOZYe2Fuy8r1Wldhc4GdeBsx+5aYH9+eV8XmBPN15Xm/8yt2HxDWmjU1Jip9yA2cLNy9e6fUX3+jm5WvtOLQddjsFeq3YYv0X0s9FBxwSW/wmquSDCs/hmXxDRnMFKcWPt/3bUMgw34WzvRPnoo/+G+0c+LYsGvc3Oty81J31efUl39I37B0GONEbP67sRfwXxVa+p5t9a3595Wi4/jOgm3o9WkHTi/p0EeK9gNoaa5XPHA6HnQbyVh1per5MgwLPxZ51XZCLH9RuBbTo4pxajuEK0xqmclujv2+Xn9OcccTlemDc1rNSC20L6UqKWhjjzdtCLzOI2FiuLbSAFgQ7jkw2N6UUJS+hkWD9o/OT/qmHn+kvH17p//XqJyp7byYGmU6ZEnxCIUiVJVQyFRQsY1mb/CF04SD4wg6iUS78hGaIwD6zwTxxUHLig/HoPBvt88V94yzE+AAAEABJREFUWt8AQy5fFb47NrLTUOAvpIEIZAblVK9ogiV2ihQseG/GexcGcwGtSMGmZDwMBOtOL18fdHMzyjz7gTFBcuQD5pGNrD9gDf/TD0c2/N4ENwJ5YNHejVX73UiA7fg4HZkkoSMHyyd0X5cm1NJuHDgs3un1y0OnjYhuz4zNF4w68wu++fvA2PztG3GNA/04aL672WtCDlWyz+zHlX7+YLYu3Wf2F767oHdgpz+GpjEJytTAGBR85nGwQpmhTJEN9ctJE72aVuKikXM9WRmus8wZe5wakONvqOhr+hVbVl7GfiF7ks/oxy373OUL7R77Ix8kj3xEnEif+bh/syCYlkgmT1HXn0nkdI/tN4zTyxej/LcerXuXc5W3WhBAlW5TZqjAp2aioxEK+UIScuxDYyYO7b8jH6tHfHfChy6vxEeWZDyrRl7Ow1R5SQ8adpOmPeM8TRrHkbqiim61FmUGB2PqfzPtfFzkf6KAH5ws1I6VFUA6/lyZX4teETv/xd/Y6595Pei/+Vce9X97N9NmspAgjj8AnCOua/KRKXTUcod6ltjqqbaLWjLbk8zH2/52bUDcEZK7ZhYNw8ivbQft9geN0x4bJ5U6KkuBJiHMnkaQKq5lEnGhHzUK2kpJFcawEMdDHVSzbOOhYHyCcsoyxbUwLsbFKfG3UgcrZaaGUrWvEwfFAN1u0GUPzwnfD6Dg/wikuoO2KynXmsRRVUVvlxvj6o1JQFJSV9lNwZ8BPffTSHyNGit9kDsOFR+MOhwm7fiY2U2DJurGoeCjAb2KUowEc277seuiE2vGzMtl5aXdiPmFl8tC++J4v8arY3emfTF4wTs/035xDNL/CE788u06Y+08iEp8gzh8Ehzijbpj7f359Fp/dJT+sZvUC9YhwkoXPrZP/Dp/9jsAXRb0WLFRYW3RV76wO0LJmJTP4HJGKowkzVAU0xkug2419TJSCV3Jij8G1RyUURRriMVEjXk5235sX9GjsW6u1K3XtYQqNezi/pgy/Hq+VggW+s7wcB+6K+GdLOBF/EGW5RnR8ynrk+hdijTgEK8Zh/3Q19CI0IX19sL6vODzFd4L69HzgfHT00n3HO7cc2DsH+/O0HXZVtBKka7oP1/1cv+VvFA6IhRhSKHtigglpQye5JUpivLV7YbXyvh2PubdYW4GEYvB5m+YHjFu+AQzg6/lRYQiUtnTkEU5n6FeV6hPhUgU8sWzOVUvUxKvSdDwbGjEgftxZE4M2jHPHPsDc63COGES7BOC/kHvYlBfMpEbKqGeMiSKlCKio4l1sqm//5ZuexMmyi6cKZ/YFzwcL/Lfqnzz/qQ3H07kz3p4mnW+rOgmbG/yO2mm05H3sw+LjUfmzV/QpG9b1T+wa7xrpz5fS0GnLp+urAH2pefk2YdR+D5pH7FvAHUkhgdQq+pQiZ+iyjpSbfeQfW3Y0b5jDZioG2kriYGoZe4en1BiZWjFnhn+hmPtQrzNjjewjfcqhpsuOMQZSbZrwa6ZtWE2PfG3kF9x0kq9Y6AD2tZ7BjyCkm+noYgNZFz5Eces+n9881v67Xff6YvTU6+PCCUDZESYF7qgN0xlWNZKuetN6jJkNDXed+sG6063hj6mXZnbDVqKqLDxj0Anmb+00DYzzubp1HPsyNr36AND3sHuL2hFfHXWftDf41Tw98DYeLzGcehkEdH95nl6Yi4f2T8+8APDI+/hk+c68lBPmcH4FXn9nhhLo1Bn9qsfyEwCNrOo8M4pWZWFPOUMYihTAX0CRaiDvOsKNJGpn/OD8b/LKe1/+jaYP6mg/wUdPnBY7P+h3gn7hDIRqZKgBGkoKSe8xGX7Z/sQuoxQgYdtnoaBQ7VJL24nvX65J93J65rn5lBCkIpB00qcLGC13fD4K/jhbx2b/pMvqiDrYzcTg47HDbOcnvHdiXFw3I3E2z9WpX9iaPpzUXVE9jAwH4bCOl9U0akU7EPoCq8TMeo19QKPMzZ2ELtnxvlCHFufDmifZZ/dbnr/UAeemL8n5vOJQ2P/gHCmfGFv5vfiAn9/QBoL74IFvis2Yp7Cf9DD/qvEh/cFB96Fuwl9iZWCrjgGvzR5HzrjW1zDShD4ghbiTOaBc8rVJo+RY8JxbAh/OPZ7mEiKQCpjZvoC/8JaQC3uZxaYOYQeOyMkxtcIxjL7mjJAX5FllIzeHuKP+WbKF+Zpse/wmXWxTjKNtD2hFYign3nQrZTc+A+FNGV/FOyCRF1/mNpvBpq6uxJ5EalU9PhI57MwxqMqP0hPO/aAw05ZSlfBuqzYuMILg4Xo3q8U+oPOT6YtWvlxd8a/DFf/AhUyIkJJJ9MPHq+p6MD+6qajkq8aqU/ousCGplesjIPlrl1+04oOtkudLzakUeCfCvKRcU0plxQDoCQt2KekTD/HUMezDPw94/cZpRfShfKKPO9PV2iMrhd9Lbdhn7gCIE4Z0VGuadJgRJARHmutj8VCHDuePX9W2wGEfbRCBd3z80rfa8i72javpuX94voI252YB7DLNkoh1Ja7GPJlHawMNCLv9pWHY9zzs+chpqqbaL9Ya0hNDqLblvBIKp1GgSKDNinE5QdtEaEIoFSiX4BM56nr9aaNTQ6CbDcJlVuuMUNt24aQuI0IMoYLz/BGRFCaQQcP7DBz2zQzhh5T/0WeZ3+vtEMFySbJZyGreQCZfwcFxEHUmVtbozu1N8GB2yQUP929L7W06RofbqRG5h3dX5S45cv6k3c3F6Xgj/plFs6UkhqY1yM/qBTmR9DHbU3Pf1BRwmtdQ2opXJ/aQl0b/9ZT5yM+yTH1RzRtJl5TXAUn+FJ2bKyUyHYapx/7kXHZ9JD4BkEt8P0Z9JxHN9SQy97gPcf2ynww5Dj/DL1sJT4KsTYeOVjAKEpRlqLCOzxLURBzEQiTL/uKtPeVIgKkMot6P9Kej5SEvfrhFT8sQkGFKzHaeouaAOrdg+IzNn926dBS0kf0MkX6RZiePAlFMlJEAFJips+jqz0hLj9oF6l95fVk4ZtyYW+7cjDa+vqw+cYmW77FBTxKZT9QB5VMJQxgsakEWwbNT9km99sK/QklqYmB+W0VroueNX/325iFG3p98AxKviNC4zjp5u6lXn35I724+0K7wwsV6jwOnpszujs1/edICgVU4HuB74XM8sycfL9/pdx1xZgZvxznsx6Ojzryjbxi/7C70c3tS929/EJfvP5atxxej+x5/Ld2G+u0D4tnDpn9PmjEYufvh421s+ArZp7RyBs4zxQbTEe9C1YrIvpcPnCmdHPY4YvNmpWY731pl+EOHe7lzDWljVty8Rny1QWR2VJHcJjIxM+g1Xevpy0o9APjMwfGKwcGDQeJ06vAoGes5Gcm3QI8KA4pw2KcigmTpaiUVCYp+Ecefqk/fnqrf+vma/17E4NbQpWNjwKuOOP5xWqDm6wGiBT7MzakK4Oz6MiG+okN/ZFDVR+MNjuIwLiwcfTH35G2E4eyLs8M1MxCv8xNK3qaLxxVkFdLoluQzx7sSV3JUIKI8BB2WI2gzukiDvTww0zKeYO2v2FcCJRRt3eT9vvKIArShY3azMHvpePkDTA6zBiyWF9JiQzrMA5F01S1mwaN5OmsmY3wCq0o1JK0Vb04TB0j/lqw5cJHhGHaM5uSC5sTY4G/uGzjNKYO06D9NGJrqtFvRo8Fnzj1Aax5nOk/g7UHcoM2tBuSj+XseVSFo+T3ViPX5KfQroHo4CFf9vHKWDolESK18JjRawWbDzYOEe7rXvCGeIVugcb6GRvtKvc1rK91PeGfs21AX8tZ0ed5M5YpDbwMx6Hiz5T9NfGC3LOpvNmV3haINH/La/BAuiKlmiH7e8DnpYQSZiWzj1XYwAYl6P2sKzpc8PuJOXIi/s58lFzwo7gK/humqoLsIG+USrmOxPxIPXl0zFKQE/Qg5lZxULww/isf0kKi6zf5GUEZ+dj60yn13/67DsIc/Xf/5pN+caKjW6ERVxg8XOyg7JsqUzkL4lM+1PMk8uU0qDFEKl/hh+VvqVwP8yC1n5L5XXjBFhbJiQ+Em9tb3d6+0AHsDzfE+E7DMOLL0udciVTFt/Z5yVCaD/yKRHvQBmpqrFUjPCtxPJAv9DNtQA851JJ/uDoTNydwYX76R50VP0XAA4zodYDHAfk7eEwJT+oGUGtRYawjA16hiFCCkqlytSkyRUOPZYVUSspxQldlhpL+QynMl0FjraocMhbqK/r32NsN2qH/bjBN1VQB+UofuirQm1NILXzonjlw3D5wF5bcVSvxtBBXi1/irGeeHyv0C/mVdc8v+JVYXInjmboLtF773D7TZ4V2pb0xv0JSydRQS9fnxX7Hj1wH/YXDj/Un6lE/HWwz/mSzcCGmO+DnuUd3Cb8YIZGEEl4lk7R8hqRtQ0Z2eSVTWUAWJfmIFL0VER9RaCsejzIw/tkDjaHUwhzbsKjbiz0NrKBd7eq6MS/1vECJy3mFXL1C5/XUdEE9miCjqCZjFRtKUDbQo4KhUC6pYUhit/IROnafJTovzPkLa9CF98yZAxIfTvjd89T/ZvFJH/qB8YlDyrOeD409buKyDiuPrhNj5tRjQ5MEb26FJKcpacv3J4VrSq3tcj/jmYfzHVjdU4icrt1XrBHI1WcXzZS2Z0SI+4pQhoDTUMlUBQWCNBSKAJL8DFg8A9Fia9DrK/4bh9LnhGPOMJ+PPMR17es68+/IUAJEyCozfIx9A7DmJeyxxCThPrkdFv0dc4HwyHy557DvLWPw/f1Jb+/Pev94YRwWzYyb9QtJ9q07X1i3H5+Oun98YryO8qHTv71M+o+MTX+Cd/rEu9M2JLZEBD2FrFUzc21G1kJ8ujKJmfKMUlQrcVWLChgoDyU4ACwyr2ki5b0wDqnKGlGxNeEdeM1pRoqiVdWCkZ5/xoJ9Hkujxz7lhiOeQRYfNS3YOVs/sNGuatCqc7S3RJaUmxyyLDnIGjSR+8FtOuBYOjF//vqLL/T3/fJn+tHTg9R1Rd9MSfS/0pnWnBr6Lyi24Keui3xtdGLw3G7dmvPo6NT0FE2ogL/9UfBhloK4VAT9jS5L2Mx4MBZn1iyve1TLfaSwCMG2p66PCGVJ1b7WVCjgxdPyFvZcF3x3Ym4/sb/03zA+U0fIqdEvMpSglNjGrWYvN1iYd4OPOl2R9R3qoA1VwwCIibE6LfQ3jftviEy6hqTQv/Vh0T0/av2Do0StrE9fUx7OPW+aRI8A3BCFECvJ9jbhbqm5JJVMOf5G5O93lXVs0O1hAqNu9gN7w4GYTPwR6rzoZ2f1MWHJEFdG6s88LPqGePW/s+x2j+VMfG1Y2Z/POvcxmLXjvfQv1BXZTX9WVXMdNI0VHxTkpLKEEmGGuDze3sde6O/Y9fq44PcZ/h7PlRhaGaCFgdz2gDPyFp2Zuyf21kfW4CcOip98aAyOHBKf+cHUc/vCB93Me3DBKY4t81nh43xD9g/vQOfUOBTteWeP+KzWomoiY4MAABAASURBVAj8Kmkhhpfr/nlBH/OBlV0tiLhDkepXo7bLgM7+okh9AG6IwvbjB6eRSd+kQX3sULXnM0JGRCgkRURHZigz8WWAJL/V06zny7JXGM3o7HRFUdd9tDnUeUVET7PzDPWxQa8s8CWlmXZJLPDu3/13HQ+XQ+o6FvqXTPxXNBDj4zBqnCYd/Dev+h7woHGc4A9NSUGqsFNCPZ/uj7CCzJIpBRDfLGBhguF2v1bcQxE0g3QfeO0Yoxtiew8OU9WBWBu9BwvobPB1DLru+GQFjgena/eLrlfCG92QnVkUmXKaEYp8BjSlKEDSrti62hfm3/kiz7HyvDdzfkGO2w2aux1+WL3OITZGESFuEOIBpC2lLC46NPy/2AbPF8Z3YZ40yg3GNEO03dcehB/R6HZ0IIfY7bn2um2SJ0KLbQKF8SuJnWZgnsbGUqLOfrE/nBcXzZsMMl2HZyVMC0wXEXIf2CpCG1JyxvURrpREIi4Xe55MRCjiCm2pKHdA6/tZpMKlZ9hO8tR1crL6nOBar1+53AtTsEmAEn5a8bNhv6/4/9lOWvGn6STcu+V/hd8PildFEf2xuuct8GPNc8YthsuB5gBDohd5khfgds1nCEUvbc+e5WG64vnF3EiarIrtoEm8bj7p/txGTaehbJrO9DnfK9Sr5OtabzN6H9dR6D6hgts1cBQ+1eYrKrl7/a97/ME2hNiI5+Sz9FkR9+ljguzGe2g12qyVd4DRerqoMaYfwXhSoa5c5xny3M5SSJnrlulGeKpjmzMRoYjU83zYUsrh+pC4N3161kV9foVrwjU8uJ3rMM+4yoVXr3t+mKF1uZa7OpR7tXmAX+3SxTDgAd9u1w8moUQX2fiGH1b8srKeOG34znXdZmRsNPbuqohQKQmKilLmEVam0+l6da2u+S0xXSem2KBvyDTMG5bU+jYVYN3neSV3Tj0fEYoI1WHS/nCn21dfaOKA1ofF/tu+aMe+eQErqq/yFTwSFPTzW6WS9vcPdT4oXrBhlWs2kKWF2x1J+o2+cNSKj7yveOJ89Mj+YsHMqIPqtNfE++7m9k4TZyCVdTTR0xzpJLGGCHs7L+R/TOFr++XU0EoRphsB+eeMBDslfh/gveP9+uLmoLvbG/ZXA22h1f0NPV+fG7DVucaQgj/67PLYbuJ43fuV/7E9rlTWyrgWPya5PL+McM56nfUe2JWv+IVAWvrEu3C4ddGZDduJjdpMvbDIxgy8xMdaCaiq1/w2/Kfe/S012v939bX+9tOsNx/u9ebdO/3y7ff6xfff6Wfffqef//KN3j486MkbQeQ/shm8ZyP4/Ycj7ff6m7/3Tr/z8w/6+bdP+sV3R/2y41Hfff8o/1txb9499Y/1I/09iAt6r8i0zg6SkYhhz9s3fv4buUc++E2TWVSiKDqyD0hUqQyhgY+76TBqZDNCTPWN6sU88WjSntlUWZAGfnHI5aRGAPlvCJ75ePFG9sIHSETI/9nU3c1OX79+oR9/+VJ3N3slE7dvgPlAOVlnfF1L6oC8u5tJr17s5H8/+DANKhma7ZOnM7570nfvn+T/Wd49hxQiQO5uBvnfPv7RF7f66uWeIJqwKfqB9Qd/DD+e+UXkokc207bdvj1dmvxB5ACYxopOo77gI/nl7ajDvoohROZF7x8fZR5P/jdc2IifGJczvrtwaN0I/ES3mqmQr6YVO2Z8NLPwzMTJTLoyILZ1xtYFnzTKokdGomeqRlHiJ1G3MG6mtU/84XZCztn8kNVKKEamfcUfIZ2YgBfT076Sty0Bz5qhmkUDRoSgnaXHY9OJw9UTPzrM7EBRWf7bg7c3RS9fDHpl22/G68dC4UMrVEoqIcyrbqggo+HzRqZhK1kPgQRNQFuHQdN+1AjWDNnX908X3R8vsv8dF/bfgl0XPkyPx0VHDjkWFpQswQdLahqq9ixC3vwedmOPiRti8B/9YtK/8kdf6N/8/qT/ye+edb+mLDMipQhAig7qZfI9DZqcdxpKdDIiRD2wHSxSjbktsNljT26ATBLP3sF8iiwzsyjRMYdJw7jTtDtwSHynL7/4Ur/xk5/oN3/6U/3Wb/xGx4++/lKvbg9s5oteMH6vxtCrQXoJ/Lel7xjPF+C2pm7Ansm6G4p2uxHb9+CWD45RBZnWz/88yQfm2JvLUd+dHvX7pw96c3nU/XLWGRus7gTtTQ4yDmXQQNnj9gTNab1oCYKiNHhGb5tK4RC+4vtRtVYJP82Mbz+EdgpKpvbodIctL5jDLw47eX5SrTMHrWfWgZlYbPjTgRIom7hxiGBci2zTfoQHtt4ggtDTLekIfXA4ezmetLDm+d8rXlhXF+oW+DpdzRcdzDfRLTM1ECeeuzsOtm4OzPu7W929uOEgYOzxb5pSKvaMxPpeL25u9IoPuBvGahxGFVUt4K8NL/UPnb7X5Jq6w/SBmE7Wdyzp83URE5t6qeCnap6gZKVcqS+KKEr65zV1W8XvtY4a6qQBeQPxUtG5DKkoKYWQ0+QrIpRA/UIu4+i14sKaMRusf6vXEvuAfpGhxAfWp8N5kJHwASoqUVXR03IHdBmRP6KPU9fZBxN67YjhPTF8GA+6mW4Y00PHftxr77Zh0FSrBtYTy/La97a/lz7oZ7+818++u9fPv3/Qt7yD/L4yvnt/pHzUGw4t73nnnfHjzFrVvBGyjuhaymZDhtNQyUTf8lFOZggPAWmln9GUlEEWBchSlKTOR6YiUgr3A3btMxT8oU0Jr8b+ZQGr2tq0AqeNNZSKvllIqCu8RsZ4KqNG+w9f1pKqyBuQ67RAE6xDYjo11lX/LZyFcZptL2vaDBb4G7Z/Ye133sMobLJWz2nCq0Zh3Ao/nklPHFT5f3D61v+T0zdnffhwkddw+1DoZzTSM/wfiY/3vJfe8I77JWvtW348fkIH26YGJUiJcSy63Q16yfrs+ej/IujMe+3t+3v93u+zF+Hd+j8/HfTPvyr6I69vWNNuWX/28lyLDFjhL61aic8z7zev6f4nMO5Zw/2uumAf6iApVfBTqalai+pQ4FFIHUdVjsuKD0utGj5rH8eiMhRZ1irGHbTkUUIw3IAeK5qsrAkzds+sE953XNhHXFzm3dJsL3TWe/CY0T/Nh4Z+4AXLpMLzMUtRo959F/p3MG72XUOOPsNjHfQXv/lN/V3vv9cX55MEDzEG4kIklNcn/MwTxmp9sCGNVEFWqUUFv1i+efd5TcyYLuDz+W39D/sd7+gbvWJ9++LVC716ebv9DVnGcQ8O+2E7BGXvdAAT5cSHDIVOxMCRuHhkDj7xrj3x/mc5kbHwtYAL0S+xoCijoE5SRgPHZteXtVAJn6YPxNUjHU8M8EwP70fKkDI8aRaY+W9uTWNlrd3p1YuDvkTfb7640zdfvNSP2Ps5/RI7XrJeH8axx7r3R4G8cagad6P+90+h18TXDf71fuHkPdeyaGFMcKs8Ls477r3HPDFmZ8be88rDMfB+2RFHh13Ri8Ogl7ebLv1dxfCcmRseY7+fCjFSS6iWVCF1/+ClVYs0MkY7MFL4i+fQf+4u9cVQVSPwiOwB/NW0otSK7X8oF/0XplV/lda/XgblVLGnyv4oBb9KnXYhHhYGxymuVGuhgbVlP4262U3aM347+k5T0dhRlUWM2ax7flR9/3hkX3piX3pmX3XSw/nId8NJT7x/T8zJE746k3rtacgSF2bK88zvyh38K3bhCs2seWfWrSM+nokVRUI3KEhndPScdjtTCvmNOJjlf3ro5PczvBt05rOSXxifFT+s8MQoWab9WvFfLQW+Ruq5LEVfg7d5O7PfnhnjWb0vnZPxgKT7bIX3jBJnYnltTSXLxoc0oRVXsw7sF7b35Qy/BX6rXO8+XUccvgLPzQbziFBEKDO10v+MXUfv9VlHT/C6IHeFHhKFrFrjAGbdAP0KKn1306C7w16vXr7Ql19+qR/9+Ef6yU9/U7/9h/6Ifvpbv60fsyf8+quv9MXrl3p1d6O724l9SlUp2f0EC1FiPoQK9pQUOonyBhYWbJF/WxdDi23WJZSlaBpG3tOVNIlZaVdDU4fo39QYD68xC/Nkxp5P2PyzYJ/908QVUkSgA3qhlPUrmfCJridNEjQKqEkbY+G+HkP73TGARAmiiFBBv5L0vyKxLYKOKUEikTL11aHGm0Uyv4ZOxkpqWEfznonRC2N04p11Zg+8EOsrY2A9xBUdoYhUAIrYD19oHEPmYV6rfYLuUCoT/Zh/1agDOjMS1HU1QyopaEQaSiozSTMVpEGMJgTdTtKgPoN2pTJSJaELyf5q2Nf/GQR8t2Dpyrfzss7YSwl9GvrgVfTVx6v7BX69wnwU/KEUP0QzTUpekxtjL+Y3gyaUUIuN1iS9s8sIQhwNZHjiZq08Nv+sfV52H6n94A+k/TaLgFn0EjxgZv3RAHo/AdWw1GYzZRNfselCIYELz/1JO0vRmaaGDJd7tZmtUjhtpJIiAiTQp4s6V0QE5hsSy5JOx5U91aoz38JM7T6PCAuZHWzxe9NKRUM27BkhUSf1dh7bvqFR/zmu7SI1UBRSaChc+Ww5UQK0m6F95ewG2yB0vQKfcF9lN9JGl9ZT05tRWEGjK44EN3R8yjcWigtr2ZlvxNn/E7z5pIVzmsvlxLmVcZbn0oW1/8JcmnmHei+1sJ9aWCs8t1z33L7Az+sImiizqAzMlcpc8ZzJIoW6no4b26frZTV7lvaIUHhOGJHyHAmlgryRrodXGKGPVzhvuAY7N/5oQl445KMMt5uuIxTwNU/P0URXp657JnNfugtKBU43bSlFiU3BekBl97ttWj1X8U0QTH3vQMcEYu7qqodT6/ZctByYK4KcQeIYW5aLzhy6XtjjeO/aWMdokv1RkJtZ6VOoSpFRvzKVpai4HYj8GoVzlbO+f/9e3715o4fHB83mZZ2sGyh0HonIG752JxDY0TyWKLlGaoWv0yYU5JZTbVfXe8tS2645EvrO2PB4fNSb9285k3sD3oG3XZ9VqXHY6bC70YubFx17DpUrfrWNAYuPN7xQk2JDhtRlQsBN3nWtD9PEfvHVi1t98/Vr/eTHX/F+/ZG++Y2v9YJ3rvcU3e+S3E/9op9T83f6DMqBQNMF1NHrg5w6dL0gI+cYc9LkMXc/uroCcIeUnjSzJwyLhwBdiINGdmUhZXFnQDx5LjjsxCQ8nk5MRA4VCLgysKFkIlXw98WT/snjL/QXxzv96fpSbznw9H/++e7Dewb4rX757npg/N0v9fPvvtebDw9s/Gad2Kj5oO09B23f8RH+e9/e62/97tt+YPyzbx/7gfEvvnvs/9OzX3Jg/N3bR30PPtwfdWQz3BcsrHVgNoK7xCrOaTSEWDgXPR3POrL5R4xKSQWBJ4LGCNKSqTKkhl3lY3HoqVK64JMZfo180F44cKq89CqHUMlhccMXq1/kvNCPHAbObE4yQjt88up2p29e3+onX90RPDuVLFrYqJrniQVrxc8DL7lOKsOwAAAQAElEQVSbw6A7NlOm/+LFngOMgXdfQLvoAf99/+6I3x7lA4t7Ns5iIrw4TPrp1y/04y9u9NWrg15y8FkzdESXe3xiOvd94KP2Eb2e+Gg6euOBzKVF35S/5ND0i5cTsgc27UXscXVhfD88PSL3kUmAb1lovVE5sbB6I+k5WVMqJYQ4ESTcqxbiY+aN5HRhMBbL6bY2XTiopgitFBG4PHr/gAFDxviYZpH998RYHvlAO+PHmShdkdMPjEn9z4Sc6XBmPGYYWoa4CnxKpoZSOkLRD76enjaeZ2xfsB0S7XbJh+aAzaNe3026ezF22yeMqrWoZCpBRKhfyPOkXLGpgZWyIXQTcgLaOhTt9qP80eqPiSfG9gPj9kDMPZ7OcvmCTTM6nNn8H4nxIx+zKzYW7BpH+hvDoP04sOAMfByP+m/89Fb/ma/2+u/8jQ/6M99dFNhpCJlyPkLxnAb5XwVttiUjIX9uF1dD/YVxM1bSj29g2j6/6WMblQp4BAt6VuZ6HTTsdth8w+HKHR8LX8kHxr/lA+Of/oZ+C/zoqy/1moPMG3zzgkn4cgy9HqRX5O+qdHdNX+D3W+bVAd9P+GA/jXw8HpiDNxo50CulyP4+seB/4OPwrQ+MOSj+9viBA+MnfVhPOjIfvahNUXSbg274cD3kqCmDvque2DCc2kWz/y9z2RTUDyU1QjfWUbs69LwUOvNyORNbz/GV6Lfbjbq73W/wgTEHFuZxYcNxBgsvosacFPCmBhGqyBjRfTdW7WvRgQ3tjTFIt0WaoCVINXNgfCFOVtaPxbyu8FxazdcTTlJEKLOolKqBOJnw083BOt0QKzccDo+qkSqgIreOo/aM0d3NrV6/uOPA7KCpTLQXFcbz7TrqTYz6J47fUT8q8Ne6FqukhXm7MsfEAUYosKVo8Lgju4KCHtYlkGUk/EoUlaiqZWQOAvw6gMqHXR2qyoDUDLH0MCZSkxT+E36KizjE7wvryIU5ss2XRcvVB/RU0r+AmimjZCJzQwb8QQl0IE4H9Bw9rujwKR35qAQcCPcDY7/cOSC+GW9044NjcJh2zMFJO/w3DYNG+NSSujB337Ku/t4vP+j3ODD+ve8e9DMOjH/BO+j7D0+8x476dGB84se6WWfWPaa4ZDvROyOV1tl5I0Q5VEqq1trTjJCvhoMa03JdsRyntSgSiMROgz4JLyMiLEG+ej8e3BSpp0+jlaWL9/iqdd3gNa11AU0iDagLdBX6gXkxESsj6UAsbUjGtXSggWJFLw7f2tK04psFeNPmd5vTbf40xq+p56HrOmGLQCArSFPJGBb5D68ePm4WvX8/693bi968Oen9xwNj1IRe9ENjXTDoEZnvWWvf8M74jjX1LQceT7yvvV4IYZZRoJ+w4cU06o41ejckEsXYXOQD45/94nvSB31Q1Z/bf6N/5q5w2Harw36vkT6Z2KkGu1UL8+HC5vmR+fru4cQ78sz7dsZGCXUUEcqaKsgbhqKRuB+cjkUDqOR7GzSV8tjb60ZXiyKT1UfCrfJHsIaQSvR6tzVsWpgfM+/ZC++Ts9/JpD3vOYtjHA+j+WNnIS3oL64V/zP0nddQB9iWrvNM/xmfzQTqaiBDxEPrNtPRZZKlpP7Glz/S3/Pm9/V1/5vGIQyWTOdnpyNgSZv7k0qBvOj+sN0bktqGz5YO0+pXrgG/HPaT7nh/vOKg+DUHsK9fss7d7FnTBn7YGXSzB4dRh5tRe9LdflTBh4skHxg/sed59N7nuDBGjR/3JEzVinMN8YNHtKJUwYRQQ1/cx3ws8Bm0RpH3Sx8Y60fWoyP+mwM6/OC1rOBbsdDPvJekpomxfcF+7zUHY1++utXXr1/qGw6Lf/TlK33zxZ2+9IHxzUEH1pWaRSxr+CE01tptCcb+Tz9K/1S9aMc7wPvDMwrPyHVsoR7zqOnCWJ2JQbcbns8Z0oA+e2LqZqq6xTcvbya9fnnQYTciR7qwD1kYXwxVwY4KBjoalbTAw+mAfdNYsafqAZ3+33PqP3ubOkAAmaJhLcoU8M+O0j/Afvj/dJF+D1qP2zQOmqaBubOtZw2+CwYsBN+F2LUOZGEiVWTtob/dTzrQZ+Kwe5xSk+WzeYcl47bIe9kPj6d+WPye9J4xeWCf+wj8l02O+OMM79mAued/MCaJwuNQtMMne/zg+WdnLOjjmD8RIxf8G1QO0EUkPhZrw4qfGx+h6uvMmf2j/zbzmXe017KG73CDCHMtyPQYNOQ6hmhSZnbbaiWFb62VclEWYk2ij/lf2BdvMA/zS/QNIIXMa0Y3j/WZNc7rbESq5uZXy7Cshi0L68BMQC3ExsI6MDPOttFt1m1Dg6ckd8pUIMdY6X+m/xPfc0f8ee4xt2jFnpAEWR+rFbpnNAyv8NgPVbc3O726u9NXX36hb370E/3Gb/6WfvPv+sP66W//If34xz/R1199rS9fv4Lmhm+gSXtic7jGUomQ7SiZ2BViWqgg0EhSQkyYxVgwDrOEq7EhVPHjhOyJeJ9YI6dBYoi1Ix2riG+8iY7L1Q8zftmwMqYb7B/HCWGi4E92XUKlGCnrUKgzMiT/KCRSO2Ol04wy21xcOk/r6vaIwGc/BFWKlBQw2Jjp+WpUNTpbF+uEysLV6nkKlnFhfBwH3m863+cR4+M+nQ88Ar6ZiYikKuDR4GFbrd+C74yG//BNpKJUlTp0DI7PWrT1F/oDuBTzjMCflEnT5RLKkopSAGkW6FMp6lPdbwFdR+At1sgWK+spMSV00MocI+Vdav3RBiI/G7qJi07wIiMFeW4ZEkl8BBkhVA1ZhkiFbh3oAVN9uqJnuxR8zY0s6shsfm74B+B4lze90IdxdkfnnFqmVXLay/Q3SefbM6b8hK5DUEZU79PT/ujd+8Odf5hRp3U9+njeM5jCbX7dgMBUgL0R5iV1ekku2u+J/REhz50TB8XHx1WnU+t7+5UXJKGL/ULjBuv1itbr4EJK3rKxb4tNqR8cU6YaVRojCSgvzLP5mrqNrHxZfQQ422E+vY2Gpk3vIDUSXQuIiE67QGh4HIzOp08U9fcPCgoltNWLFI70cf3CN+J8ftKFQ70z6cz34oUzjJ7yI+OFw8oL5zYX3rEz7w3D66bXzNVzijm34qCFtgUH9nZSy8pSNAyjqsHcSeZQYEO3jb5OUQaFtrv1BArsso0RoWRwwiBPiyI8WMm8qcqkJlIRoefLOfNhRKjiiZ2WQ9LLMgE5yw2UdNeIUMAnE57WkTQ6707Io+lz2ixFyRpQgPUT/ZEkNktqBIwhfMJUVqF378sANMZeKMItRDvbAcl2w6fzIvU4+pD45ANj3jXewy7wdofIVEHP5H0ZJeVyRMh9I0IZtKNbsEY1bJmj8IPxRW/ef+A88Ht9eLjnHcEmRJ+ugn47cGDtGVlr0uPjsUXZBZ4LMhtp+9TlBzmaJFSwXUGfZzgeHjgfe/PhbT/P/J70u/v3nJWdIE2NfFPudze6u3nJ++5O+91eQ2EckJedqbgs1Vi7CPGMCJ7SFuDql2V6L/WSPfCPv/lCP/7JV/rJT7/Rj3/jG91xYFzsD3SzD3sHP8zWdc6jUR8Y0j5m1/qgLZAWH1O3esTdmR5OTNtTiJzCgxy3C8E6JAiBB3Zl5q/LqgUnr1f0ycPE6ROJTYVfZAtBJAcNzEbwj89v9I+d3urPTl/pr+RBZ9pn+lz4wDmzGXk6Pemej433/CLwjoPit/ePfFifdeKFeILnIxvzew51Pzxe9MF/q8B/U+tx1qMP/vxLGenjA2Xan/hAPPJBcOYX+Bl9G0Fl93f90cnOIPZUySR2NRxgqKdU9NuOgoB8ZChLqNAp2YQUOgYdG3atLPrPsJcS/sVB2NGlUr0CO1Mq8KoE/1CKxlrlzc1Qi4J6xkkRYhIAypYz0jYO0LIBGocq0y0Etzdvts/pzMexx0JctSSHGpWgHHXDLmk/FeSUznfGH0c2mEc2wz6oPOFbbzDsI3ElgVuH1Aj2U2WjXthopUZs99+8WpnEJxbUpz5ejA0fGifG5gIWNrC4T2E+wGn4gdn27co4LKAB51fo17l53cHtoYjEN6maRWOtPbU+op4ubCSaLrabuLHMExu9C3a77kIcXhC+vZzg6XEBVPEUVwBuEkh1Qa4/Gs9s9i/wsD6Jv8cBe3eFiVz4mKrajYUPlKLKGNRMdApZp1Awntzdti3lKV9BUxZssQ3DoAE/VvgUeLvbjAKWab8bCz61fCva8MmCbgvjZJ8V/F6JtZJJrAZIfQOv//6PDxwshv57v/Ogv/a0KmiPICAD4bpePcuj15HKoI0yapPhpioixN2x2dBQBQri2Do810F9vYP0GVeZyI5SVMqgis0TC+PEgeSBQ8sXL271mo+GL1691BevXumLL17r1cs73d3e6PYw6QUfhC/3o4xXPR20pVOvu+Vj7sBOfzdUDcybgrJ+OaEkcUNMoOcTPnzgRxofGn+YjxwUn/Xgg2BOmWY+2ld87j5FISOFVZi4UN/HgLnqxbgQAx7nosTX0ZH2bUJP35VA5FaPMxRw22jdpoE4GTSSVmLF1BevbcAyGrQhCfay/gM2jBTGnkp8B2tEwSnIs54MwB/dgX6BfSIVghuxvxrY6/V1JW1uh0/Cr3SkKmNhPYah4rOqQjmT+iwahlG7cSK+9xwe7PH/nvViVKUtW9gNamvor5eXEuP6h8+P1KVaj82FdLV5SvxRMjvvQt9ANlXy1Zh4rUFHIaDMKDJNSXTJQaWQ1kG1Oq2kBVEB36YVnzXsEjyMoLqzJhMWgI69CZ/YtytyjC4vpIDYtm4IZeQVRa7b9Ch6Tiu62F+DU/RxumHQWMaOoaCr27Nu/SKtiVbGZGa+HjmUvH846+37o3xw/Pb+pHeU73kPPfAeenQ77y6X+/uLd9Q9Pxo9UX9mTYONVoxqn2HFvmZgn/3QSFf8sjL+Hnuvtwsdn0GWKJNsYwT6PSPJG5TtixB/IiRSI3qqjxfT4mOeAen54Gkk/Qp8HCsVXzh9LhdiwPlUYcOQIEDCPTublfiZ0X3GJudXFDaoYi/R2HM2uUyzMFW+mmno5zXRa/UTa932jp/18LjoyHv/wsF7IyY6Pcq31vr8PMHoCd8+sr7f8654YE09mRdhCVt0augmDZm844oOzJWJuTsULEWBC++4+4dHnTkIygz98vBa3w0HDsjmPm9G1rmAtuH1DcKORWdk+QDpyHv2hMwzMi2pwLsiow5F1fORvh6rxKdGyVAp+I22kqXnK+VSs+cjQpiGNFQXF2WBRtY2O34cCzM2z8yhmXdyB/IX4I5pGehRzDfk7vJlvlIoGNssRZHZhbifx2rBlwYDZDbqjeQaoMAz9DBM+ne//qn++Pe/r1d8eDWhL43WrTkFWz9nmlAFpEp+QlIZgR6dBO4o1hiLDS5LmalxHHhHjzrw7rg5TKQ77Xl37KZBz9jvBvkgsNfvRg34PrJ0XWf8cWI/6XnrcepgT4TbtMzoBCdxYQAAEABJREFUzfoXPjA2lFgS1giQPseas4lFhWrGkpeFkrHKIZVDKGhj4exppX43VvQZdIOeL24m9mc73oF70oNuDzvd7CbtxlHVOtphSC0lNbAmRUi/w17lf/lu0T93EPNqJdYaw9GIidbznleOPWNmnVjwGyxU2T9MY2FPlRqHREbRNBXt8I/1wgLNzBGYCferYMuAvqY1BvoP1NUqja5Hp5G6kTj6PVW9R7l/gD1TpTNZ7UL6l/aSmGT/m8ezviMeV4pBuyCw+1xeGNuZyX9eZuYM8Ec65UZ9QlezsDceQEVuUclUZihSHVjOu2LhYHUGCzyMVWfi/gLPS/fBwuHFqgVfWKZIzV9cYcCv1tSATRGByk0L+s7Aqdcf1EFtU0vuu1BhXs2KiD5qXY/lmTd8IIHXqpV5057roRNttiEzsSdU4JHURYRC29XoTBeESbiwy+wt0OhKZb0WeFvH+dlnGSolFREKqfdr0Kwwa9CsMDNvq9F49BDj4bqO3ss96dv7S/bDmW8Ez5Mzfj1zUOJvO1QU4hQRCmg/3m6AZ9Lo+Nix19gT130fyH7vjo9b7wN9iHxL+UCb23fMz91UNTEWtRYVUEvRkOSjKCK6CB/MFsdiZq9rBBMmalkDSJgKXSp7v1RBD0KVORXwMkReCuxXwwt0WEntmxVGKz5yufvtOa/tigj4PiMV6JAR8AIZIgNItwwSyLvdoD2CPs4DGaJdUsRzSl5cLgJM40hDHahodck3YuIK9GvAOi/M35n3ztLHee20cOp3RCjRtZRUAoq93WNuW91nWegDFtbFFT+gvFBMmUVZCn4sSnigloI/mVLCKEMSqa5XaPuT1JVAHmmGoBUtUn+E5LSxx/X6+HmKZdi3gIYKhkg36Pnq/f14riB9LjoF3LIM+XLhcyXQSR3aErdruwjdLs8l+9wF+8jY/IUuNGyamUoK/lxvXdlCpCvgCL0d7j7m4bz5QnG9aYmNvFeQF6Anxe1J5g/ebrrCrvzEk85mACKCpxRB2nHNC3ksYgt7p8u5aWYPS+j0OUQ1cUY7vLlRF/3IcH/KYxN3L/vsw21bv8bY0RdlGvhYZ3mUTWeQ5YaiF6SQOj4+0bVX9AYeLlNh8i5XyKDwnKdIK3TOeOL01I/PAHHzO8HfhBwUL5xjzHwzzvMJ+y9gBlu6zYlFK3NhZY1oTpkfH/ferIML820FpvW4huOddasU4p65kkBipUHuCvRrLpsVEQpog/6GRJk8lYoIJfkgfiNSoe2KjzmXccRnibOf49q6VQUJPGV5HUXhNNxAm/V8BsWwnN5GLlIyxAUNo8cgbHmsVDKiQdEgMMgh2XROKH1+R+fr7nDpNCvv0FkLZ4Ez47Py/rbPad26RZBe8ZynGOhThqqB90zmwLs++j7g6XiSzxHfc1h8ZC/axwj9LNGwroXywNj6O1ukq0HdCv8G36Yu4CqX5O/gbsTIme+Gx6cnPXBw/NDTJx27XQvcN56RhfdQ1cieeb+/YV940DDuVB0/fTyehaFFSBGhJAYcUx0ug2kcdffiRl999Vqvv3ipl69f6pbzlpH3aSRW2rfCYlKEk/sPvj2OAckzyP7K3X5N+Vfq6JwekMKgKLJ/jPUDQl5S+IdJ1VhoVi1swPskYnJZ8MLL7Mxm49X5Qf/U8fdVOLj513Y/1rdK+vBTFoxLSU3jIA964JCGVZ58Kwau9L8wIY8GfJ74cHs6MaHhXzJ1YMPrzfcNHw0HNuETm+IKvxLBRgyUUILCCy/Y7UYWrZFaWsgLGaOgpH2k3+2u9o00XVk0lg2soA4067LpJS0YfOFD0C9n01Y2OckgL+h7wh8z7eadNGZNDQMYbWPt/KdhO3Bo6HBkA+Z/RuL7dw964jCB6QhNxa5RLw4Th7VV3uysTJ4LC9SZj0/38SHDAwcR7iOuPX546b+BfLfXq7tD7x8ZOvOBYfoTaT9cXVq3uyl0Qc8z42V9UVU7dD2w6X9xM8q8/HGTjMWKD1bkNw7U3Dvg4IPjxuSaaTtefdEaimATQybcoJV8IKdEKhGQ5AOSoF7kO8i3lVr6JnQlq4YyaKiAdCSdhoFJVVXxcemkjV9CFw4KLnrgY+T9h5PevTvq4eGiC/bIF/LCMkhXbFiwux8oY7PHzTHpDXD/QYEXZUOPyKIkpgp+KI6XsPWdGZySDVPIsZUle2xFhhuxs6k1DECOoCxuL0XDMGpPXN7c7DSMg7IwaWNRpFRMYzmVfF1VhgakSqwkbQlRgMzSaRO9VmScmQf/IL+I/Vf2qf/1m7P+hz8/s0AO2k07VXwV4oKuq/KcpWz9fgi80gx0X0GnQb+ebmWM4m7mcgXJZ3eIP+gY+CEiJGA9a63q4zfUPq/HYeh+EyQyTSmUB+1YHG8OB728e6GX/Br2Aty9uiN/q9evXugLf1iAL8m/5MPi5rDXWAcJH5x5Cdy/eavHx3s98dI/sQl44pfjB14MR9IFB1gvhbSyVnhN8gfkmXj1PDiyeD9Cd2RO+aPSVtrnQxTt0G/A35glX3hJCzxm/OS8aV0fMDdIXASb31b8uqLPgqwZLMTe1idlGRXGAyghBXyTNTGgC+wyRIwKHgnjsWY/yJ3GygFJZW4UlUxhHoe2TSu8Hc+WhaHCvfLlsV7hc2HNPPFr7Qm/rJaBzMp47KeJQ4ob3e528B80MVbFndHHtjb6ilgw/tLwUr91fKs7Do0XXuQLfmvoZ/pSq0rZEOjl+hnfXvyLvTdhjM1quZIyUqEicpLzUZTEt1HgUcsAjTBjZn4fNbu/Zdk/GFwZl7HiB3SdxkHDQP8SaswH+3zG5zOynJeaRVwRpAHvT6BGQhv1q/VnRKBPQpe0pMRTXA0/mOfq8ccvC5gdN9h54l3k/7HW+/uj7lmLvBZeGJPFtLBt8DBE2tGEfU0n1swPDyd9++ZB/q9CHjg4dt8T4+W16cLByZl33YYz67hx0pmxPB9Jj0fWurMu6OBf5U13OlKmj8ddXBFYCQSSsan4zz4rrKNZioK6iIByu0ukKuNRrogIuhrZU3HhCgxwRgoJBEhlVFA+okThvVU0ZAWDRsa2QiOuhRhb8dGKH1en+Mpx1kgXyl7jLsyFGbqFujMvk8enWR9Y3x/5QfjEu+zCmg2JuzHS2oBy6xUeM0MKbmJE0soav5LSVf3HHtNSFr2hMiX6h4aSvAtLPzzeE2uG5yHVkC7688MrHdnk/aP+n5ARh4nfOpv+YE6ar2PRwMYLMXkhhbmGaeCdMPS5HCUkfAy5Zux2fFGhQl0q+CPkAe74FaByb9t8trJkLMTCyt6kacVv69rIL3Kczry7V+q6s+Aj+EeGE5ekIChDEogI6g2qQ1zRy1DIslb42sfWmcbtptG+NkTDRam//NVP9Mfefquvjo9a8XvrgBxayTyFnRJqdCBWnxAqOLvi+1JLN/XCYM/40PIba4/luCEkddC5ZMoxPo6sDWAcSAu+Jt2No/Y+mJpIwQTvRPiCXzznHpk7no/vH7zuNPyGHxc4szcJdC+Cd6QK0ryenVnXoNBuSt5Xk17cjjrcDJrYPw3UFR8W11AOqcLeL8nTHbWXDeyhBFBbiR6lFJU6qNYR21kHsyjdaHkE7bw2+jVKTX+TAP4rfOD/Izell8XVmoiBpgv7Q/+t2IU506jEjRrRYZoq7+Kqgh6Qy3tVu7HPP+g8pqsdmkKH1G4s2tHnsB902NeeH6kbeB/VEvoB4PnXWurv34X+bmj/xFT0L6PbXz01/Wl+NDvyY9mRde3EXveMXkfWtoenk+7974Sz7j16DWU93NKLPF8wrK/vBXmR6r6wPQ2lZ2LhAr35nrFXXHUoqtDWDPynq37Z04K+G6RMSfiVW8JevEqyaiUOFnzs9DnOA5/CbqMj9mb2lis07jvg2FoL/BO5RYPz+KciIOkU8IYxN0zwby+GEM1D29WraV6xabF8y2CtaDSUzM631tQwZM9HbH27ftBCit5YAA9uSXH9oy53Zf1prCsEDvVNEYH94JoW0ogQDZLi+sc5uhNz5n9hvGbg9ct5Y+aACfFmy7ikSiT6pQZ0LRnUhZ4vpGJ6g+Gitp7ZrxzVeK83ftBf/J+Dsz6cwcL+pPEuE/5NbB9r1VQHeI7wHlSywENa8ZN5B3IcyzVTWRhUUmELkqAR83fl0GAlllbN+MD6ul+hXyVeSwl4qiOp43Z3KcS1ymNgWc9o6OU6Gj4ul4m8UlIBMkm1QTCJSGKjss7vmHc75uCoYRhVSlHQZn668mS45SsilBnQANJMiSqLBA1yYG9i5NanKyvJafAMqT+TJ6BzkAtJESnraPm10AZz15tPwznGwoDP3t8xP2f2N97HraS2O0zfEYoIGEoisTNQp+tnXrpevQldA/grCnPkbm5esXshplbG8rlPRCggSqCACjT6kvs7uCHuVKTcPetHBKyuYA0P5OJEq0y9FEHbZ6BCP7zaD6ri2vicSqGIT8CrW1lSSB16vhoZG2t0u3qFK/Wp6DqqfDuLzupczE3asuSRKUPb5fFhAHxvFX/g6T5oRx9uulIWoNDFQG9fG0R+V2d7yFQboBWXZa3YYNqPgJVVNSDBxdcWmHO7CkDE8+NNg3n1eQA/t0aEuDuew0AKqUPXyx3J0sc69lY6RadxtG3u7EXIaCLbOq5auRst272yRi6sOwvvlJXvjMY7uesFf6cmbibFOKrwMRTErWPXaPRfWb9X6jo9kkIpdYQoSttDny7qKfgZEbSmIp6BDV1gdIoQf4KsUyfP6DTPBVKXDbLW2UkHddb76pVrU2fYm2G7pW6BFgOv5eceTt2wVXdefmBzA+YUDJbXlcyiiFBspD98fl4JjaBqyGzw4u4x0/0oywNUWqrhmLR/l+s+1v0gEywUEayX2dfWaX8QBfZAF937n7HlG+nMwe3Cuub+7hf6/KIGG9y2MH4rMheamz6jgj9Vv/Zun9XCydZ8BBZwQwHPZ5/OrKUn9o0PvO/eo9/bD+90fzoqeS+8fP0lh71f6e72Tvvp0O0ppSoiOiwqgnzfZ4yqnAeUoSh5j+2mQS/ubvTq9Svt93tFJu+9mf3/qoZd6jrwQneKhgJoZpa/Hm40LQgoOoKnIVKwPUXOoMT8gC2i3FlcDd36ZrZKUcQ7RmceMwp50FcW44WN7IWJNwM7X1wr7T9mc/Avzd/qr2jS/zludWSSLWBlckIib/ZGNqd1SNlYy15p4D2vmf4zcrwxPLJhO55meWM5EwSFl+9hP+oG3B621H8DseLEjFDiuJKhkinTGmTUIpEcHYKuQD+x2blBhz2bvpTYZMy6MMAzQWr5tgf/yYGxIvvC5nflpQcrNgVFWeCJr05sZGcrDg/bUqiv8B4Z3B3YT4PGWuRNRlPoCP17PlK+f3evI4cB/vV8xwfGDYfXtzej9hwEV2xYrAcyL9544wf/p5T3HBjbFwyXDtDd3ew46N3rNYfGh/2kxO4T9Gf6OT3RzxOj4eAV2Qt6nkVOTSEAABAASURBVGhbsCPRdxqDA+pBL/jwubuZ+EgoUEm21+O4MrkEAs/5wFgeG/qfsGHGJ44D0QMSN3W4HJEqICIkpYKn/EQP6yJffHBApZqlYywVP42ahoG0aqjUlxQmQd3kDaxj4cF/g4+Pknfvnjg85GODD4jWIOG2OIPQJI7o4/hEzzP2Gid844P3S49XKTKUpXQUZEWkpJBAkK+9LdEvCaNQhNRtRp5Ty3VdomRB/4mx3jEOh1s2jHxERUKoRU7Nf2Djyp5YOa7ygXGtUiUWS0mleeCrkqlept4fMH+qrPoX99L/+Nuj/g9gmUMDsnbjxKFMVUbI/idQZX10vTb9iF4qf5BnDD2uq+vp5DasUk9dZ1x5CHu3rDMAWRGhiBAP7kR+dn2HkfEbh238yFfsSElGyVTF2N006fbmoJd3d7p7eaeX4I5D45ccGr++uyWOb/UFdV/28g3zfMfmu6qxdpzuH3X/9o0eWXiPLMLH9aKn+aJ+CMyLfyZGCTopsAaHLMzlhXG+LDPrlukueqDfEweSM+uL7S0Qj1G0y6ohEl3xJT6xbxbzAM5TpX59tFvyvDUacld+WFkIugU9HVtz93GTFPL4JLwr8FFIoS2IyQQBPau8mHCgdfWH7qdBO3w51qpaiyJCIeGHpobutstrUWOsej1ps3za+of16czacmFNawrkjrXyUpp0y2H9DYfw+3FkjhXVDJg2rfhppa/gYZyYm39590r//Ju/oQF/LXxUIFyO0UrseV4UUvNu+GjmF/sLdHPHSSu22WcZ1r1HgEKpCJBFSd8CKpMhAp8zRnP/9f+EO85aGU80U4F2gGYahu6PATsCnf23GxZ8PtPP47viU4UEqytCCZ31TSoNEkHyEeJy/UaTithaG2vUih+MBZ904J8ZXIipExuSBw4/3n04qh8Y835yPNEsumH2xkfa0tZwMQ1eM73u/7IfGD/pnrX8xPp8Yi09sy51wPvM2J3AmXfDhqNObDKMC+0+LJ7R48JBcacjtY7iikAmiAjsTxVip+Izp4ZtjcDf6BTol5HEQO1+dpvLTiPdGiguEd5q3Qg6Xa3LKPoIpZwvWeBl1L4+TWXs5cCf1m8DscY7qOEPs7SP7bsz75QzMeO859uJNf2BQ6cP9xc9cnB8xE8X1nLPsRWVuiY8rNcz3I8qWoVl6pqadrF8Gi7IXEhNH9qugDLxx5DJulW0HytxtmGsqRLiWhUl9eemr/VHxqYvee+6jyU0pHRgzEIMrsTLjB1ndLW+ipTXxd1+7GnhfRLItP0L7yS6mI0Cugi3RC+Li6JEkbt/8CKqj4P1Xz3n6D+zfiwwWZFvnisGzsSG14eGHqYVl3lZ586LB7dcFxE9heTTTZ0LsESe5DHa+OA8GmwvidW5tqvnH+qkv/rFj/QPfvczvT4fHTa9vilMruRpHZIi7pZTizKct2+GgVjER5Cydi2amVQLPrV8Y5OkzjF5FjpW4nv0egYG1omB8jSMjOOo/TRqtxtJB43wTujtrzPz7akfGB/5UeKIHImlhHVL0hpK1r/CmDy/w+zLC3OPxRd+hffWpNsXgw6HSjlV2UdllTqGUBmInRrye1+MlfsZjTXL74xM2rHTuld0rXVQoZzIFJd9vxCvTikqefzbj4v+3l3q7z24xCjQaN/YR2fmx0w82EewVkX2NFWNU4Fv9nHwOPZ3GvGygJX+cFFGdPqRPehuSh32RQf2ovuxaKxGMp8DPiChLaRgYX78Oyr6rx6kf5yD43/zw6L/7+PMD2Nr/4sQR9bFM+N3IQ6fWOMe8Pc96+YDP355D/vEGmc8kp6JWQf5AE+jlBRqydeKrgt8vHc7QnsxLbqP+KtCX6Et+C1JK8a7PKAfqne7qFYmYxHm1uTxWPHtylxZwMpcXbrvVgha90dAtjC3LKsxfokyFUYDGIeqAdShaKhFBR0K7YGXjUba0A9mCv6INimQK9DU/W75tgvfzNhGl67jAM9q3rVSLooM6KUFfkwDedwa/Rr9Bc+ALTc6a+MNUUPvhs7UyO2wkO0vZDIS2ugIhfQRvbvsi5m194w/LqQXpwZ87StxmVctqZK2vcj5RFDQ9unGTvRY2aO19YQBR7X5SQs/QF9OTzo9PeriNYJ5GNhW0Guog0b2tE6HMigzYRdakN1wUEHA0P1dFCUVQQUU63V9nxnLi3UFfS6vDCLtmdF1tJ6VPoUyvRWkgkXAu6HDis9W8iv+Xa9lyzVEPaS9T2bqGRFwAlKKRpU6su5MYKcBW0phHEuhrUuR+Zvflro6lOhhFAx0Ki7rY7pnUPXZHYoACqmneU1D/Q91ilRGqGR2dH0pc2MKXPGN93yN2Ft4987MqYWxmA2c1/BFBNxKUcCLWxSl0Hbhn2bAR6SudNOG1slssfuYbiEWZrDgW5dxp9xmHSOj5xlGKVBPBjr21Hkyv3JvIiH2DaOgY0R0Ks9dZ3qpSbGqM3E57KouLxQBaPq1d6i3y6kf2i6KPRMR3b8R8akVWXq+rOCvBQSdjgftmy/I2yE0fbzhK0Pxqarnr2X3vbaQfR6Caw009I0IcQNSAQoRIQFLvLqlS+48xOUGEin6H3F5JKyn54RTk3SYT0i8LqFS18HtW6ZX8YCA51YHJwR1mi5VgkX3I0NCHtrtFon6hSC6QO2+rqGC5GO7M2ZCjwZo6rere4ZHA883XOT57Xif+XZ0XsS6aayXy5YngrHBz/mtjp6mA71MHIvYd5/O2zo8o1c8PzwLtvymU8AVQBsEIzka4woS7oit7KSDun/fu9FikPgWCveiH4Bir+6Pzsy8e4kB+yyFkLtXPKeif6/oD9sPbDcNie6lVkVfHzrBr39YXPDgFnhm6Vha8KXRSK33RwbQr/h2Zr2YeT86j8jeHBGwCSWy68jZwO6gZI09s37dcy7gf63gzDf+zBq2WNdngRL91G1u1K8Ghi4G1X0uwFsG5V93f8YKdT4v/Tpq6swb/U/8MPrIO+/+8V5vPrzXw/EJ/Ue9ev1Vx+2LO8789v3dVzKvKmCndQEF++o4qIP3H7d206AXt7d6/eUr7fmmDybQjCzbhdjuzs2tjBkZ16ERevv5GUJXefp0ITMiFM81zgDuT3WY77JJyDrpYCyKsiSENNNiwYylVh4edJep7oqsDIIPQf7h9V7/ifZe//p6p//PUtiMLx0LL/7FL3MMm51nlCJCFQ9Mw8CmfuSACBwmnFdVSkis/piMA5oiQn7pjzhvGGrv57IitcJrZuN3gf+Z1IHgjTls+RAMHFy0YxNc2NwtOPBi+aTPL278rcKjFKmSDqQj8qchNdXsdbVJKW156grtjC96NRbNJs7xdKFvw54YB+VUFTXoseKfRezG2PzMSt5gEwJ86G3c3Yw67EZlhs68vB/7xvrMh8xJzp/YbNu3XnpgzSY+NU2lH/Tup0HVlQp80DSzabL9R/j4YPSxb9ob8psq/Cfob/DvgQ/YHfpV9KtV2N4U6LUySS8cDp1YTJ0uHNysBh86K22dE34THCMCW4K+UqT61eOBxTaAFAxfSKRGz0WogKTDgOCxVu2GkfGZGP8JmybtxlGTQX0tVYl9oSQGhP+wkTG+YN/FH0lsaq1OIKOUwiZtAKOypBaUmRnni31CzG0fLbM+9P8s/KLH00VP8HjkYOIJOPVHzom6M3zPLEInMCNvRojjXcjJUuBfu5xxmkgnFTa7hTFt2DbjpxNj5r8N438i5Ql5/reJL6dFF/hap0bANnwIO4lxSVCA05W5dT6v+gra/zxBV6D7b3276vu16BZ5txxY3Hgcx0IshPAMw8EEQMfuJPo30PP0pVG+Gv7ocOEKqjaK5gpr1DMuUB+kRqJmKKMQa1V1nDSyWO/2Bz6Yb3TLwnXHovcKvHxxqztwyyI2Moaip+2xHOuTJTVOI4vcXtN+r7o/qO5Ip73K7qBCeeBAcyB1/QiNIa7jE4ds797p8f4DHxz3uvDBIT5IMsXBeTJPi26Y8FOpGqiMiB4DZ14ej4zj8XKRx/NCTMBOg1IVFOiMkFBx1cLYLPhyG28pIhjvooRn6WNUJAX+aZ12hb4RIyvj7o8fy2ZaceggiTaIROCSn9WI2wU9Vh/ysTlvYEW/Ff1mXnQLB64L6Uzq8jMWt3tzTxzP5F1e6Of8BR4zbf4wn9FhRTOhX0aqlqKKTwbgH9Z2tWjEhpLC8qaIUFAOKhJESL0coQ9l0l+4+ZH+Y+d3GmnzeE6M08Q4DeNOtdbOv2RRgccnJOVUUh9RSKtKVgWQpTIfW49PZImaCFX6DyVVDcpFwR+pm7I9lNDQxBhJmNld67hyTHsM/H6ZGdvuC3xyBvbNBZ8bM2Pk9oUxMb0YY/eVmSAjOqSM9lHWBV/7byF+//5RxnfvSD88qf9btcdL//Hvgj3c9BaszIXU2qNsu5rg1LKPrDkfHo/a/guTR5nfe8o+OLEs69bg1NBtBQuGrviqoSO3XLeiv+mcNmgMS0RUv4NnRCjiE6jSCp8VJg1YS5oZl1RlnEqkiqA3GilfATzV6zNJGUdoXBdKU8nxRQttjG8UUsAYm191GsQHKLRV+haQCE16F7knoC0pmy+m9sMm/5MTDw+zOnxYzLo5+52O/pi7mYpDbUe3Cec7baSOq15Pu21dJV3w1xPz4554eACP5I/EyWI/oI/1HUrRyLoxknqOeK4USTNz9b7/8xRn+Z8++rPlC/2Xb876LQ4KB2jtA+sOKWPf8PHKO3jRzPvzxDz2O2Qmhnw4ZdvHcdA4VCU+tc4zujg2L+hlWTO0fcyZ52vH2nmatqGz+WxxvrCkLJqh6bGAvdzQNrD1sR9QCtXcQnK9V5y44pPPfdXzroM0IpSlyDpShAU88dWK/w2yvc78O3q8tl53YTz//Fc/1R9/eKuvWMPMIwIPfYS4oEXW6gEnpSN1EiQgkGv6VPdtr2TIUYSbjLicA9hBodMX9C0l6Z+uEhx6/5JFHt9K+1DJk9YK7xLWmqV56X4s9HLPgrwKBvoZIzEx0KdEKuGatGWGSqE/jrgwft4znElnbFng6oU/akilaWkzP3Sf+PH6rJW8+PF49v6Kw+cjh58n3gMXxrzBuw6TDje3uvH/jNS4uWPPutcwEC/IW5D9r35/1j98U/VT9rIDseQ1ONAN0ZrRZ2YOnFnnTqx5G/8ZHZpKoj96O1bOxPRKh4TnNFWN7CNqLUpoYKEL+44zgIUIOfQOhghou1YS00mhe/C/mov+j+cQDDSUIs+dw27SWCut0mx92Id6L/TIfDbvhVgSV0SgW0ikHk6vpUfm+wP7sYfjohm6wlrieTMNA74AjEkdqmpNTUPlY2vQzWHUHlvqUJQlpRB6N/RvpPKoYEPrWLB9Zd7YBw0DC/S7caD/qN00dH8MjF+lPvFZzdSELPtpIKUo1N3igUKAJmTglNWSXAjK1PWbfNLBellWSY8FoE6iEfpIyfKGWroPnS8lldEpTNXzhYpqmrHKOjtv2k4Yi47CAAAQAElEQVTQZW82OiuuRFbp9AU/F4myTBwpt0UEPhHv08Zat+jIOvTEO+rM4Nv3K+8Cj7f5hYQOIdtguRN8ja4zfrGfinkLfvYF8b7Mp/7vhj7dv9P7t9/q4d0bPT186D+A+nASUnimSn6G4nzI/CrjMMB7oG4YCuMPaiG2UgNp0k/YQNjrzOPIvvl4bjo65sDMe4Phlq8UPIv7pyp8O3/8GRHoACS+V8TFgNBpXRt+WdV6nhSbZEBhfwh+EYHu5lk1DpMm9sYTe6Qd+9YDe9ib/S3xedCOunH0XJ5U6qBCDD/rjjTYhQQ/wY/biaRrnbjIRsSmJzZHYA3lUMiXnxGhiHBR1nMhtmfifOlYtWJHQ3/D7RBB2+ijjoYWjUm44EfT+v3ouohQWt9imSkhgrBQv9grOSWKSOAFD5ohab38LIOCqJQvtwueknOGuILSM3TNO91gbvJl/Umtl4G4TQR1voNHB3Tei3f13JkgxjR9BHS9I3oEMZAdqciUAg7cvZ2+XY5+9aIBmojQ9kfqfFhTC/Ea+EqxeUX/YRe66tegPde5P+I2GhcAvIPEN1lEIQsabld9Ao0JIqAGq0IrTluegYwFp6yuJbWMRtw77Uxo54a6lz6lsNtq/Gz0JqWuIaMhozlPVaPHCpx+BAxtm8ubnAal7y2l+YfV1yZY9iFx0QTu3/nQYevZW/oDNdBCP4C4Og/0cX9h78oeZOU7qnHG0TjjcF2jvpkn2ARee1Fu3TcwssBezYNbV0mu/oTeoM+viFDENcZo6LQ8VvMGkaEkdiKLwrGokO/rQx8v+jznP8vasq5y900nIAdfntRDif62obEmrKwH63NKvl0BYe+5yd2yfoZVQb+IolJAFqUraXz2F6Lo3qVR+8P7mWbG5wv745l3w+zUOtCxt9OFrHoefbqOjMeK3kJWnSYd2Bsd/LdySXc3L5SspzNr3SMHsScOZ2fGc0WG6Ac7obYKmQEEHlpJeUWwn+fbIFILWOGNd2j5/P5U8yln8z4vfU7/B/MNHazLwh7P+64j+j3xXXBib3xiz3jGrgUN/W8wlzqy37thL3PLeeBe0zCwF8iuu6AT/ni26YLPHp+OevfuXm/fvdebN+/09s17vpkeOUO8sO9ZtVo2zuSW9TBEXdsqUPYzO+wkarb7s/qt4vpevBacQP8HqUQ8ZCoiAFQ4lhweE8o0dcEhJYGjyF723yT+e3TS72Dm7yyh7iwGzwaer07b0lknNq7oj1OqbnY73d0e9OWrG3Dg9HzSNCabAlBSJUN+wZdCOQvllP+IlQn28Gp6YpP7yIbhno3mkUO/poWPwBXegl/RyxeDxiF0wfkPtD+wKXoEF4INZgxQYbNbtB8SFB2QfzMlh3TkqZvYZIzWI0Jk0Zu0SMUF0ktIp5RmaGGgGAc1lwngmQ+DmY8EHwbtoP/y5U6/+fWdfvLlrb56ib2HAV+1/p8qf/vmUb98+wSOev9wkv0VLMkTut/uq17ejrr1ge9uUMEfC/p7k/fkQ0p8gGls/FY9sPF+5FDD/T24w5i6vRn19esbffFqT2BWEZMSfrqg4wn9TpeTjgT1iaC+MF4z9Z7gMwE6k28sqoSEKnJrCfWNF/ZQ7DGCa+AnYgGsQYpTGCMp+p+UlBAPQ2UsqnZssA6M/Q2Hhjf7nQyXfYg8sRCMKDiUoduZCI4ICU5GIx8RlEKFdCxVOxaU/TSiV9HKxLgQHGd0P9tHjPU9/uj/zuj9mUMb46R374968+7IxDvpPfX+m38PHNo/QPvwdNIT/jjj2ws8hLRaB03ImHYHDj5vNLExHDjwj1L4OFz08Hhi8jKR3z7q3Zuj3r096+H9hqeHi058DJ29mWVjxg1LbCCuun2kF9p+m8Xkv5Sr/p8Pq/5nbxu2FN3udsTKrb683ekVcUAYaOKjtIjRxc4G2OHi89XOJ20/gH7dFVslHMwFRIeaGwABHJGKKCrYV+uEj/d82L7QrQ+I/W8Tv/5CX30Bvvyyp1+8es1cvmM+TZ259VqJJcObuJJVA+Ne2GBHHbXCcy6T5mt6Kbueb2ywc3+j8eYWdYqOp6Pu37/nwPidTg/vtR7vmbaLdmPVDR+oL8edXsLjBeOzA7UW+W+iHonbR15OT+jgcVzwb8FFu0hNxE2BixVdWYxmrXyk8mRxDpySCg1RNGbVWAYV+JaaEn39ge64momvGRms0qwLod1QtLOvxEXbyktxZa1bOCCYiaXZf3OU+Fqcp99C28zcc9uJl97x6QEbP7D434MP8t+oPmH7zEGD5cxsbmZsufBxd+bj7gSvM7wv8FiIcaFzRdeJuTCOI/pMmio+D2zBvsROAkor66BNL0NVxYdZiwLbEtsqc22Iql8cXmlHv7+PNWK/uyHebzumaaeBsaulklZNw8A4DKQjmKgblAk/fJdZVew3UsRzgDDzcYqPifHGBCiRGmk/wHNPTBgj+iextzBWM3QL47Gy9qxOF2lhsV15v2hNERzYIviu8vge8cnj8aQnz11wJH+i7sQafMFvH/nBq+ELj7usGIhYhOmqNUCyFs79oPj3vv2g3wW/A37+/aO8hjz/GOcPa+GjplCTwJaK8kfQsK7ox5hZPx8Yf/vmg372y3ed/wPjdyZWFvfOUJaQOk/4kUYWlVqpSrSUrHMjQLOo00Ki5ysioAvxkIQuyF5Yu2y3sZIXdqekhLaWVIlUMOeTebEJkIL1u6hozEED41wYy1Aq6cOTllChX0GJmlWVdqN8TLPXjbSN5kHa2zt9gW/tGKgfqGuMp/9HLG/fXuT/qd09h8aP/ucoeKfNxAmu8S1fjbW9Eb+OH8Nzr5ddB1baV6gX0jPj/MAcfIOP3zJH3hMH96znbBUk9B/wq+2zbtZjZO7u8EngI/9I9ebNWz3cPxCzZ/0S2/61063+1OtRd6xhI3oHPkaUhCzhvJX5eWFOn5jnT2zq7nkfPDJHGQbtpoEDhFGlMo7QXxjzIzo9QHdEP28q3feCvmfgeL04/g3GbYG+g3nhvhfXwWdFh4Ytq9AAQQ2F7CORdr16nXrceA51HtjX7CvzgG+PDcqJjXUYFfghgviBp3k1/LjSDhNquM0T2W1dEGFvd6k60vdvvPxK/8jb39c37CeyFEWmFOEb2qaVPl0HeJp3iAt+NJIJlUx5XCp9E7skKNx+taf1fliLDbQoM6BAV/SZbQ/tjgHzc4t5lCwahqJpGjSORZUxKNmUpbH+aEMJefwH5BojcT+yFk114F079nhmiDlUXfT4dNG7D6e+d/C/Y35kbs/YZU/40Lixlszrmb3pk+blpLVd6LroxLp///BA33v5xwhv/Gf0HVn/Xr5+rS++/Ap8rS+//Fq3d7xHdzsV9ElsfLdK/9sPi/7pl4MOhx22TPK6oCSe1tCJufLIoaz/ya7v2X+85YeuCxvCMiQ8Uiv6eT1cSAd8cbjZa+LdWZkDiqS/0GlmH3TRA3x8+EZ4ChYcrAd7Z2ELQI8FeQtr9C9a0RwF/1U+dEb2p3t9/fJGd+znBvxHaOGvlfV4kX84n+emRJbHd5pG+kxynhDXI3v39/zA7v3Ym/dPOl8YG/bRLw57vUDXO74RbrF7N1RV5qjf/bc3o17dTfhj7OMa+IJXBHuxVd5LzcRsA4uxrGyRVmxYtTCHCBdN2P7ydqfXLw7IsD5Vux0Ya+c3TgU/D7KswhiImGv4T45F7BCR59Bc4U+Ta6kJRXQK+Ur6DbUQc+hdNxTG1DaUEqyvReNQNSFzIC4rdSUl9wunlCv1w1A0TRWfjTr4GwD6ThsS9ybQRslXKOlcid9xHJW1SpRXKCNCmQUkfRr+WPD1hT3WhXE/68SA4yrJdEoF+ieopTA/KnOhaBoKPnFaNdaioceYpJDWtuDfi2Z+1D893uv9m1/qu5//rt589wvW0rc6s59Z2PuIqxAj1jMi6NrkH2xLCl+FJvjux8phftWOvOVMY+KDQeNUoSn0CTF9iLHGXn3ZwLfP8bTqRKydgWNQ8K/mgbyBdCihmglCKYEQJsp54cOGA/zeNFYEGI3U9W43QlKB38jc3fMNs98fWN/3OrBXuj280B175Be3L/nWekF83tB20HZ4PGobD/tKxExjbYCZQhGhvCIkBX8SlEwljkn07qAc4dYrDfmSaWa8Dlsf0wvvOs/3M++imb3P9u53tDY40hf6Ak8jEj9KWgniGTsXJmQjpgOagf1d1kHqNA0q7vgMzrrsJvsOa5pTeAnrUI2uoaR/RCquf2ii+WNJpougHOp5+SIPEXdn3tONd2MINlAJpdudNEWTYpVQ4yNsy8o+YsWmFfvMw6ytU5aiwvzqwB+JDvTmhlF/kvrGJoTKers/0p0VWyf0DZUsGvBTgZ8YpwYfusmQr+DxGaLzo66nUNlf5K0rA9Hl9BSde92VU0QoMpQgIuSL3lfVeo6qJrdE8OTu7iBd4NGBrOUz2Ccr61qjzoy6bnBxvlknIHg1eIT8x42bisLhrv+IrQlJtNNv7VgpN3Va53qdMA8vkqdKlvWMjzJpCwmJDajTuI2OkD73vaY0b7QSqirsH4NKbvlyGn4gsGGv16F1vUjs2xrr1jNgLkjgY+LoxRVdDFEVyXwE4QKM0QB6no3Cr969LiQEux+ZLTQ7P/yCz+kp65usJ6VWZdc79PxHEfrB1XlS47SDh++PgCN529CInxUsV3u7zawHDZvXjkUrbet1Xkify4IJsiMLOhVVYtsoxDcqXimhwRY7iZx80UUbGim6YPGCrIV97ZkD0zP7oDP7Q+vi8Wx02lhAS4Ebf3Kj94p/FKnd/kZ3X3yll94bvfpCEwfHhbV3wcjj5cj7/sLaN1OCB/wYNSXpQI3h/EKQHsEpvG9JLaVoTbcElJYKuiLIJrVutsvoeai2Gzr4QrUVf+W5abDRNGxv2GBcsPnD06O+ff9G39+/1wc2WEfIcpx0uLnT65dfsg+547xnzzuPOKDfynt0wV8r70zzenh41M+//aX+vb/5O/rbf+v39Lv/v5/rFz//Vm/fftCJ74iZF97CWK7ov+K/RtqcGs6DZ9UR3TXHJTJ6Qa5tnqodWx3PsI+ucB5EuEwbdyYREREM+HVyMGiNBithKKQsqYBuQYkTL5l/fd7rtzTrJ7oQhGt/cdkAv7CMMx9rJ+AU/fsCe7Pf6xWbwS+eD4xvJjYFVbV/uIf8Yi+ZbKxcV1UY7IxgrELsB/qG9omfDR7YJNyfZjYKC+O7aBwWNhvSy5vCRnZQZbNxwZEPyH802OSfGRCzGoeifthDuofuMKVu2CzekN8PqQn5Y5HGDPSRagh9Av3JMHkufHycyM5sRtpulKZBS0r9VxSCZJ5PWgnq3RD68m6nn/7oTj/66rYfkN8cJgK9yf/zpF9yYPwtB8bfvXti835mI3TBzWyca+p2P+iOk8IbUm+kKr5fcOITh5BPbJJOfDCw12Pjt7Lxu3Rc+iHSip6pu5tRX39xsx0Y3wxiLynFxupPvQAAEABJREFUqmW56MQh8RNBeUTXI3pelrM8bgvBN9O+sqg2FlT7qiC3A50Ktic+cb16oPHkY6L16MMhaB/PiFQtBV2KpnFgbEY2VxMHfjuwx76dDtOk3TgydiN0VQX6LFVpAR3wD6DtclUqO+2efns+gNxHXDNj7fE+E5c+UP/AR97bh7PePZ75KDKO8uHPm7dHvXl/0nvaHqB58GExB03+0H/yYRNxYl80hGUpGjmcnLxBPNxoOhxUkRuM+8wm0wfG3zNx37194LD4qA8cGn94d9LDh4ue+oHxyua8aWbcuGWekaHEjy+I939uDP3zg/Q/+PasP/d+1hOHYzWrbnc7ff3yVl+82OnlvuoWuh0xl4wfE01Gw96eNmbpM/QffEG5ETScuuV4Op+kRigClKqBRW2aDv3Q0BvhlxwOv+Yj90sOjL/+8gt9Sf41h8h3L15omkZhHLG1amWhW4khKlSImZExLgPtddJaRq0cPl7KpEvdDotn0jbtlfu9hhsOjPHPiU3vh/fv9MSh8en+nZbTg4o8v6tukfViHPVq2Ol2mLSrlbmZLNPSkZfUIwc4R3DyS5IxSuJzCmiiqGKl75V1YOal6UOY1X7Ef0Whiu0D/PyxMeCDkvSgbsFxF+hnYssHtY15Yto9tJPnB/1lecTOiuyZ+XVhMd9w7PN6pn7BNzMv0Atz78yB8dPjA4fEHBTff+DjipQPruPR9Gd8OWuB54Iv3efMy8Z+OfFhcGE9u/ARLOuMb0ePleMUv0zDoBGdqhpnGasYEMJkhTKUQ1WZBpWhKLIoicOS+AU7hzLob738if6jD9/rN/H14XDbx35ibCob44o/xlo1DQMYNVkWcFuhf+DfJC2McYFXI8YW1iNjZRwaE6BE0nfQDTFxQOddHTXQJxSaobng3xXfNtaeFXpcrnUOtSUk+EVjnKn3OJzx9ZH5+uh/J5PD4icO6p7IH/H7Cf+cke15bNkrY2yYryGixXPJh0jVPsBf7vPdu0f93i8/bAfGv7iXD4zf8MPSIwvtGf0cBw1dP4dcRj0SPV8LOtoW6/L+/knfvrnXz7573w+M79HzjGGr4FKkQL770oVCKIvHpUqZvNdah9sjQ5FSBJBE0h8R8TEPNWPdZP/MxM6KHLwnuqpAVxjrApO0L5kXwWlLrJLnSIkix8CQA7QFntGR9Ev6FNqNylyqjFmFl/OuM1weqJ+Ik8Ft5Av9TDOSf4b7ejyPT03v3l30nnXvw+PMAdKsMye7C05uTcI92H5NcY7HsTEGjXZRbmCF8BkLc9p+fWCevWH98KFxPzAmTs7QBjoNjmN02XQtmqjb14L9KwdcT/3X+wcO+C7Mz2QOfK/UX72k/uTXU19nUlzWDeUa8hZi9cxcPyLvkXfIvf8GOTFIM++6Qfv9oEpsNSpmYvtIXD5A98QcPjOfZzbUF+LUcHsHsTpj58L8XukzI8O4OLW9jEpjTBqpbW/U2VHRU/RDVn9is332EfD1HFhIHZvuFxmqrAlZiiKIFHis7gcaOpjGMP/ub/q63IEQ9z8xl//8j39bf/fDO33B2paZnRfNdGta4DM7Fkndr6uHHOcDopKpER2qx4G8FPLl9oaPBVqXuwoVlTy41eCxEN+r29DXfN3T7aWkhqFqmgaNUyUfwkR5vo9FGqsRGmqSL6B2THUgZW0jLVmEaNbuhQPQC3F63A6M2U+cGMcZuSvrSBRClYk0Xw+ML+z9Fg6Mm2ad2V/dPz7q/Yd79nePeiQ+FuJ35MPnFT++vv7i6+uB8Td68eKlpt2kRKco0W3927P0N9eif+G2sCcYNQwj9cn+UfBemTPo9eGo7/1P37CPPBPrFUPrkGoo77hcSetQ+ECZuj/qMEhKndlMf+DA9j3r2wM/1hzZU/vQjXBkv6JPaOQVWrz2qigLvhoqe7hJr272+vruhe4OO41ZWaubPId9WPzEvmqZG5KSdaVowun7/ch8KCIU9MA+9j17sO/5Ef97DuMtdxwmDtwOenFzYO97ID9p4n1fM7XfVepHvWRPdHMYNcAvazACwpZVJ5huYyIxND3uFupW/O1UxMjE4L9A55cv9nqxn/oc3REf04R++GgaB+RVTfCuHgO499iTr+QR+DXg3WDXel4ORgVtOIpnyVRhDIZaNdSiekW63qDs+nGovS1LKjMUEUpQMruPRui8N7bPbg4TOg3QQxsStxAOxIVc7nQ/bBjHSaUOUqAvY6YoyjSyd1mIkRN44j10zxgdcfyCjyJCEdF1yEiVkuhfNaLnBPa1aj8k5SLrZr3xhhp+XVnHVmL9+PhB79/+Ur/8xe9xYPz7uv/wnh9iT4z3Am91nllC4hYHT0na5yTjuEP3wzQgo2Jr0TQEIGXMJtoK/hB6eWwv6Nv/qz5i6Mi7+YlvoSM/OLieZVOKUC1Fw1A0OgUVYUahrYSUkkJcrCOeKw3GXvNW0tXrCrHTyDfsEzQBdUWHiX2WD4t9GLzz/nh3Q5y+0IvbV8TnnW5vXmi/v9Vuf6Md+/iR9bEgX8hdWaQ6O9lzyEaLkqmkLSJcoYhQUuc+JUvPR0avF1fElo9gPCkv6HlhffW+0PsN48L4LthguyARXVR4lEzZj0FKyGjBLr8PZvalXidcX4eRcSoSNCudW/AAdJe1droFnjkAeDTmifv7h22351XfuKZwoAtMOkPBJzZAzE0F5dAPLtji9obHNsCAduTxpJL+2uAqE+NYj1UH8eGxbNfxW90Of+tVibVSEhtTWUIRtmrjjsBrRlybXD/VSzyIWZ6yn+zHwjrhNLDTfmoRbrZ6PYU56VZHhhtl0VPopeeU9bnL7WXaravzZEOhTPSEL7cMXS+au5xmetcFDxOARp7tnVb0XbTyJtqw0GNBnsd8JW4acj72h0/neU3hxg0jnh9vip03FT19thu+7YoVeavznc+1lvyKXG63bECYZRu2f0vNWEIMgEDb5ZzbV/hwb5V+Qoi5igggfBU9DdqekQr+MKxt0cq5xupYX2dELmqMwzPoIsGnQ4LWVpChLgMujMPWFsIA3/qBLpC6cqsLSD/1sf7W/XltsS0BzzJU4rAostA7NkTIf8RTdrK2a+OLaGfMENi7XQnyTs3Xcjy+C+O7sBgurO8r68PCXnIbc+xiIBqA28bcspwLHpaPraWiG+tdyeS7OJXUi6uLRx6hY5HUfLpNYpj3yvoz4+cL74UTh6AX9sizfQ8D7t534wEz31Su6LSwzxVMJn6Qe9kPjL/RzcvX2vFjXA4Tsdw483rinX/WwvhtNpiBlCQFdSY1OV3IH3kHnhW64OMFrPgdMlr+4O36Z3xqdc2n0ibvU7mPAcWNyk/XLFrb3A+1P/BN/927t/r+wwe95517XKWoE/uxF/KB8cvbF+xD9v37wv9zvpXviZnvj8XvVGL2gTOCX/z+L/U3/wYHxn/bB8Y/0+//7Fves+914lvCY7rgyPXqvxUfNvo1Uju5UW+NflVvcX2qR29u3EYtN/7nKdymFpLTHwCe/e3jpdN4FiSYbALV5T33LTAsOP4Dxv9fL4P+6TzinIXN9SxvWheCtdE5UooSikom4Qy/lcX8QvCe2XSfeNEvHnQrAInps0qlpAr0GdH1tA6ebLDsgZslexoRCDCsfiFPaibUR4QS2cS7u2lBxoxeM/Kt34qTF1rMm6QHGO8SPWOg/0hhN6R2Y7B5AYhgD6KB+jLAnzRScudgcQ4iNoHNZa6h+6qFieMX+IxsVCCQxAf9qiMftq5DRTZIVdMExkHjUDUgs9AQEQzFCv3S/bug+wwTHxYdWQgeODA54UvbFhn0K9rvBjbzA/ns8psDR1xh38CPWoZBK/qc6XtmDMzjzES9oOtivwDT2HcVPQp24nJZp4JxA06opIl+cMZ9DT3dw5AiQknnUlK1FNUsKpmg9HFzMK2M+4pujXQhJUEn+iM7FCrIrc/9S6Fc4LlBSq3QLdhAIge1sarxmQ/wke2YYWofz9h1wXcXbL3Q54zvjvzY8OgNJ+mlH1Qs8FxlnYT8aRz1ko+h16/u+sfLfjdqtM0proVxXflwIIVflwF/stQ1bfZgC5QFXwjlMFF9Aecjak/9f22fusEv/+p90bflRi/5Be3LV6/08sUtC8iooUBkOzwubABxsAZ8OLKBLvjl2fcBmSwDOG9sVc85lxrd0QclmhcTXuoN3h4Hw5R0x8dVhQ3jyEfHxEetN8Y3hwMbYsACfuBQd88meEeb2yfidfCLhfHJDHEzRqGSST7kP7JYCZ80fCskhxTJDU1BXh1Uy6DSUZBPfhhVqZcXzfcftL59r8rH9h4fT/iywhODuNfOd7EQkJKqUlMU7eE3BaUQH79rxxmbL8TEimYFHbo/s3JwVFUpRwQ6ruqxRcz0caSPy7CXsKtgbwUJbeBPXeE49mbEC/3CgZD/KYq5HwrNmin7bxdfOMy88NI4+1CYNtct1sfApoZeApFFgSxFCPGIDmUp8ma+4pdiv1FOpYI/EPiWeHpcVzqt6NV6TfAUfm+aHUvAawjvUQkZgawkLaRzGfXnv/nD+qPvftb/PeMV2oXNxvNht/llKdp8MLLGTLI+WYoiEjnWt+G/Fb1XyvRAD3U0EkOCrWY2M2fi2vD7YLHO6O9Nrv8ycX/7s6Y6xQ3wCnC9e7Zh06r1Gs9ef71W1ZIaaqJXqpDPDHXQx3wMkUczed4eWUPvH0+6f7pwADOzGVl4h620NfTc4PHvQMfWsepjis7iMr8NDZ1W+q6aWV9tp+VcsPeRtcaHJG8/nLcfrLz+8ME7E9fWSShHeKuROt8Bb4SpsdBZh4VFZsaB9tuJeHrisPyEDWfep5bleGpqwkT3FOqiT9PqGKOf+Zh98tj8EooATZ12swt6Oq5d5sq6vGLPosX2eNNHfVPIN6Lo1+gsJRUlijKSXHSoBbJDiMYfYo9wBesgodXrmWrQNK3IhJkEOz9C2xXmZB2THEjyn4NaPUts0JrNgo5nfHVE5z7nXQm7yFBJYsMgbksW+VoYnyP+PLGxPYITefP9d5Z9/2Hzn/1qz/pbRHeTd11X4hqtUXnRTCwfGc9H4sjvVMvvhDwC+A4Mc0jLY4F+C+kFf55Y5844w3Og02GfQCjlvn1M6LtiQ7umNHc7uq9NRH2ng+8K307bZDfykCICkEoKcT2XKXSbetkaSu77jM7CcjtoM2/QjF7XdMKHf+PuC/393/1MX/JDGNWybUbXhXFo+ApHIdgc1XVApAxxha5/ggK3qcyng/LzHRGKCCVKF8YvyYvrI11I3PLVqHTea8I4FPndudsN2k0D+7nKOlFUM4FTAL+B8kBao8i+lVKKVHotYR8UJVxUZgDqM1VYj8dh6D+KD0Pt9Za9MBZ9rjK2lytmfgBcOVxuYF2Oms9POvGDqPgUGsfkQ2LgoGlAV/hE6E/fL/rFadEf1xk6PpI8kfBloW2sVZbXUa1naGUy2ech9baK3rUWFdJAV/uV4WDeNV1Yd6PhkioAABAASURBVBhGKEMlUkMpGoeqvhfFnnGEP3WBR92nr1MwKJn4LJQhzv1WFTLTWPq+xYd+B/agh2nULQe7L2537J/2ut3vmEcj/Af6pRq+WZD/jJn1YEHISr0hrkQn87buJVO1hFCH/lJqgw8E98i62U3In9j/TtpRHtE/6SN0N78ZQ63/gn8W8gvvjef8TJx47s341uvoiXXa47V0fVY1/M1Dzxeuh2sIs6WtQBLyHx7aLmYqfNsVW53UyXkkqBgzEjtDHbrvi+2lPkFEQCxkBH1CvuwzVEeVRtGQgj+Ffra1ZMpp0tf14nIaEZIhieVYTbGBgn1zwe4T65ffKRfShVhdsR1BUGrDlUVJIcN12Mcb2L70WtFTfOs9w8qa28hbSqVDyaDPBvmyT9ge2DcMt8UoIlQS/UvK452BIOogZS1p8vq8oOeZdfrC/v2Cfif280+M1YMPvnn/XZC7wtB+snZGZ24mTRgPuLtc6EzbAS/buzDOKw5uxKVTo3dCj0C3mlWD5xwo5CMCbr5JuQtjWdm7en9s7HcH1oQDc3lSoS2v9A0ZuE50ke3MDNINEdRyi9aIoD7V26GJxCfaLtvQzeKB2j8w0xQRQb9UqUWD50LxaIj1YQULcLrSr2mFwYo/YEVZikhlVlXiMhmPQLZCMhqRI18u9zSoDnKxpciNCGVkL7tWxJn1FVcYtEeQ46Z4vV0wflh0jdFrGcNnPr3Mw21hSfDrEkkpqkPXi35B9rnJ5iSPpIK7k7pdFEIBJTd9BCzPEIXAppKFdaiqEAMD/nHqsXV9Zkjw+ARJCT6/47OCaUWF02f08kbTq3o21POhnopU16vXk++j6wG0nr3M4/nGDqoZW2ekiFCgawQpUFzrJEUEwNpQv9zjGb2iP7YosF86rnU94eGusIFP/AAKGokF9YykjUiSGwz161mepXSTqA1o0ggJ1dW7Ut/vUC/rV65QfKqB6QqzRqxvlVTYKRQ+5kzewQMBPCWniWSnvaJrRc8txVPyZR5ON7gEkNfLZOmgzst84Pec76muV+d/zT8n7qutYctu+d7cK5wj49tgHnst+wjWGq/NxsqavGGb98/qmcNVRPdtyVTNQj56tfesoeuFjGuutz3nnwtutp8X3q/+CxF+xzbW7ZVyw/f2mvts6fWJIu5H4qaOiFCWwhoEWDsr+WQtElen7Q4lR6fAZv/XtAUZgY0CDbtp1fbDCbMDfnT9dNOvs+g1puyZv8OH6a2703//Lg0ZKzbbFyu6NfLudcYfR87/HvnOOPOuUbKelEleb/2OKfi+FPyfFeah/t7jIPn52+Tx6agPHx71tv9lxQ96+PCgI3UXnzPwDqQTN5KQ3220mj2/1TXyRm+D0rfdYzjf692HQlxBcr23hmwYg1vFqvIRrTOmi2k6mpJuyYwdvHkmSv7SJfXLVfpT5Uk+AOmHCwwYTYoSKkMo//+EvcePLs2W7vWsFZn5mqra5jPnO6Zv+76NLkYgZiDcACEhzAAxRDACRogJ/A2MkWDACCEhRoAQCMQMJJAQElxA0BIgaC6Xe/qc85ltyrwuM4LfE/lW7f01DWTlynArlg+TkbVrs5kM+th4FzYkJxQ78GJ14GX3zEJfkRAuygiVZLGin/HJypcXM9Z0ye0YcmBzXFgIM5KqohZFVamFUxDjET/Uh0oJGRc02ptmGvzyeGLDccaw3hDO6GidO39JBbCbxgwOklK7EUDX7TOgzzSlximU1MFW7JqVSd/ShFgdJmTEkLwgzxxEsNnnYOCMcDMBcnGKDI0gGsG7249sqCc2F4O88fbgiGBT3cRLdtOFDZw3czODABU046tTt+GJw40Z8WvXdTsNfZO+3w1sQKWFLzwLL6SLdYSesJ+hiTYeF2Tph8VswmyPC4E8w6DWAEOyTtYHM5KPDpZ3HKFPQ7rBswn0CUUJKyukwHa2fUaoZKrnS8plH+x4MM/INqOXdanwXbo/mpYZwSSVDA3YZoVC2TAoswgRtcpetWCLBh8B7ulyB7WOtyCbodYq6zaj8wXbn/DHwRtNNpzWe431hi0FqegvHm/8n7J98UZ3t974jdg0ZZUb8Y2k4FZ4NEBwC2svm65RagEddCjIWwJfMkas2x+n9C/tpT+5NP3H51HzdKs3d6/15Zu3+vrLt3x1uoX3KFPzRHthfByR0/KN2Hw7DppI9XyZD3kS0alDz+vTZbu4f8NWegZV9TKydumxX5SiYZyI7S0vrTvt9zvdcEh8c03Xw+INMTppGAaV5w1TFvwTysQ+zkMnS3ZxzKPisErML/ig4Y+QiAVwS+l0Oi3ySd8BmiM8x+1WBT9VJsX2wwcND0ftONjfLlLiwwUfzNBbGEMzNFFGAxw3kdpB566M2rLQWIoLup7A8dg3wL7z39DuF85NYlP6BP0dKzO0+8cTjx3ypi3aCjgD9rfemSHBv6FXT+HRwK3EVeUAz3OhY7oy3y0cCPmweOaQ+HLi4xpfBj25z8R9NQ07CLkD+lmKCnIlIOoIG0WsddO4wfeTnI5lUgFfXLZpw69ddlLbw7B030oNOrbVCTle5hHEV6YMSZrQMpzHrb7bvtYf/vpPVfnSeWFhu1hu9EBUKYoS25ZhkmPFtogcqA9ZjQr/ik+EPdRrqMX2ot7jfmGuufCidyauTxye+2DO89tCew3Jh8VM4zKoQDYlARFS8OOnTDegC48Wi4KPdIW5eBoLtllhQ35k/igllV2/UMYnCiZxJr78rww+3B/1eDjrwMHMGfnsUrfrenXxeTTiuAP5rqfL5C2JUT3u7a9Knf264N8Fo7VeVj+M/vBwln+rzun948rzAsPWdbNm2DGcQpGUp+hOiDX2QU0zuBdkPOOPI/bzby0eSM+ex9CnMjaCySee6TVoIaflmInnip1NMzOwB7bBJgmIq8sJs9qhqoK7wG9Bj5m5+kL8XEgX4hz0frvPs03MMiIEVbIBY3SBv9FhzVrVOPRqOp+bICNMI0RDvwYIfKDfdHIKCcgp8L9lfIaIUCQQAS/AacDVqTmTooIWbHHGVrN1MDOcGpKCvmtM0KcM7iHbx7F+4qD4yAcdpwFy2ez0H5xu9Ze2g/7gdqMIdJKQu61A3rzM58A8/cS+5kRszyjWWdKeCuQU4Rzy+iEu2808Z+Q7M2fYn46ZMC48EohwKcBe+dlI1TFvPTLUYxuCEeBYCNrsM9OxT0BTv2i3zhEhbiWPpIGkl/sjQ+IWV+2ywwmaltMx3dNelky7olwzXOseWDf+h69/S3/08Td6xSHogl6L7Q5U6DWDcbtQ+PfKSzBtxCs1Wq9rQ2syz8/r3WJIBC+ZfT22HwMa5tFJk3cf9+11EnYK1qwCDP0wsR8oTiP9C21FQ0mVJM3s+ZHy0O2aklJJuUxF46ZoGCkzrwTtaaDPOAyd7p41a4MdSrLeI0dFhwW9F+w0ewwxCPpL1OWo5fKoy/FBh8NHPfpf0XB4TFfd3Ex9/d8iX8mUfxv9P/juST9lTr2rF3ktCeha5g1r0W4aOCidtNmMsl0cTxWbJ303tG1Mp6QirnGLMy3PglwMb0wWSnAHdBrHog19fAC72wzaovMEmC7iwxufKFQy4CUxALTQkGQn+t7sJt3tV3h1s9Hrm6385x9e3e11s9+yv91qGpATfg06Apoky7Eg84lxYJjJO14QToitgmwJzwB3BXphA+dtg7vdRq/gdXezg88O+00ckg0qpfT+9oPnzJk95gUfeB7zeD1Tdmp+Xi/PTEq294H1+ewxjG6OIUNDyAZPpIVmAAJC1j3C5exlcSEdpmmAVPF970Z9BHgCnIaUJTVg7xHblWHQQDnDdORXig5yZwP+qoDtZNussoCHXUynOKUvibLTDxpXiCCFr55ThSIMlq/pgh2Op1kn1hTb/8zYdQzZbrIT4O+YCwnaQJKJhmgAk3vFNhUcbupo444IWa6xBH4wpJ59aPmtC12xDxwY/1IoMpSZigC3JA3x2Zq36My+YfXh0mX2nHlgr+W127Lbj5bD4PjuPBDKtiJBtvYCFb8s+Hch7XmnxF21jUE2DctJVhGhkinH05AD88bY7dDp0q+nOD0iaBv4GLXpsb5j7TBsho38r29KFHyKTvBo2CzCOie0gCTvskGh9QoF9RnZ0whqgYZQlf6W1XkMRcN60yyBGBHKLMQUMCIvebTX/Kwz/d3XdCCnysNlEiksT1Epg7IUF6mTFLpeKEsuetmPUMQzpMiJ4gsIXIdRB/KotLaRV/AAriGg57KuV/QKCrC0/OS6upa150N64QXhNU+lDPrR5ZoOIEWE4oqvjkvZaahftoN5PKeWPSJUbJOhaBgGlXHo6YCNsqA3MRJBqpBvgd8zFPX55bKBukCGjue0gytp5CbH3WgGFIoIab11zapfjMWeIqSzySOpCEV/8uj3WgpFhNKywi+CskK+X0C+bG1DN7cEHg8FP/LVDVPh2CgZSLjdHuGnZBkS/Ijws4N4uquurS6LdnF9orLyNJ4lCNoSKGQQWc9AkVopkEJczylZ7muriQKmo2vM268g9JsmQWCFTxlZpIiAVypsqys5WSjzcwp0WqTi6rRoMy9X9bIz1Ll7ghORyghFhEsicwX9f18df0UxXUMvkTELEopNlfnIc3djnDcm2Opyh6Wv1ZU5rlG23J/6XWVRKCK6fJYxRV7iqatDSK93XFMnAYahkbpsnn1uRYaF9dbldrU9pvBttJUmpUapWRinwPMd10xis6Eke+dQ5icv9y50DmgXdA0DPJuh6yjeJ9mLoZOeQb7o5ATe6tALiv4jnivo/+N6pvA5iutegAz3Sh5BuQkd/IOsFw5/Hw5P+vD4oCPvVC0Kc8mkHEYV5pc+t5AmgMKdRUO3ClzQ7cz7+OPjoz747xn/8F4PH9lHPh7l+kp79B5+NLQDvN6w72s9RaoujNsR71rUVevoKZX0ZBrpJb1crl8LKQxsVwTl7rzPiNKXWm7q3J44rZSiiOgvWv/RQ+gtL+5/GJe+kDc2t/7nKQI5SqjwMq9Ux/Uiv/4mzll+ubrwkmtFBK2VLvjgpsuCADzd3gh0cXWcLCoOICAiEC81t6K5BiAAxeg6wNvgPtSoQmuGjo2+pq1vSFwftCX0i4G+I3Qn5N6OoS0vCRtobUCYSEfqBwATqItoy9KGOCzQktsNgWQXDlye/BLKAe+Zw1AfDvRFm4Hk9g30vdHe80K6YXM/srgXE4Y/LpHxj2yKbDdvlvA5i37Tea79ZWImiCyDB9RmSt1AZwcUDq8XeCy0V4K0gdRwQotEqtDSpNnysAm7sGE8d7s0JhWgClupX6ArU+r+yCCf6JgqQyEf0GodGA3yhdi9viQ4QLoPlWnIMAq0qxY25wsK2hZzT11XZV8nsg7YYBwGTWUF54tfHGxkqCwoMCP7YoOYLPQRG71ah4o/K5I59WHUAg+nF/qd0ftI3B36JnnBDmBijwZfSHf5t9uN3ry+0xdvXuk1B8b7zaiojt9oAAAQAElEQVSNfW5eju9u14Yuq60aHb3pcQo1lzq1DLShYQD+iU3o79tI/+bDov/sJE3jpNvtjd7cvNIXr17pq7ev9ebuRjviIPBZhceFTfyFFylUwRZFW+QYsUHJ7D4Jc0F3ASHJoOtFlbupQQspJdKGXRqpSKnomO6TIBdsPkyTpu22Hxj7sHi/32vPAe5+t+VFjBe+aaMBuUdgGMrLOEzLA5SSKvaTicK9YfdKbJlnJU+VIkLZcd1/kCfGLKl03ThqhMc4TUpivH28V2NSLHxRm/DXiN+CSXExYJ8FPar1kVSUmiLl3y7eD1M/MA7KF2LkAm+DXwyl0ED9lIM2McjpEIVayXEy499q2vCwzCv5UFg+JvVhBDdCDZqNDx9OhRyeo5p/g4wFYWHcV9KZOL8wfn1YfGYeMJyY8P1hrdI/YqWbWdSBeI9i+qmIdax2vmVUtzl2L5YBnEQeTz0Owgb/eoUFga3H4rJCvmbbgHF+YoGyDRp8VVIG80vyYRmiyH/PuKH7737713ThgPvEl9CL9enyIhsyJmPTcZDYMJBTwh7wrfTrAG7DjqKuGShX4mBh/M349YwfT8yJhn44T2DUICINiCUAUQR5ZYYiQlLIiaGB7zWmcUjGW5gKOCN+GZmrJ8Cp43Mo2dtMI90RqNjF9jhxKODfLvaB8cPTRUfG2YW5wTI2wQsAVY0H9zVtathyrWOkrw1Ig+wy0E7dgs4L+lZwUV1OjxxI+5+Av/940oeHkz7C078ddcYepuf5q0GpQ0DMN/I2UstsejM0L8SU7XYknp74suyD4/7CDB3zsRSI3pNOFwEcD7N9Qx5yigx1m2Qqwsyiy+j+FdnXfgt1zI+sIzPgg5Z+4AUNt1uuLiv4iN35qYVQfwUUgqUIOxE+bGgah+aVVEIFaId6V/C0Eltp6PMrunyBvIYk7YDMCUQEoQKQRlxxBV3o2cfrulb7uLZPGowiwM9UEu8lUzI+OnmsnhmbR+LdIK7tZtPnv//kMOof/WrUN5uBWiF7lW3AA4qN9WzhMHyWD42PzFMX4tv8aYR6qMCTWxnishSt7z1mDDRjW/vVtgdZEQFeErfZ8+Iyr4phK3LWlaiyz79FkSC4jnYRb47PtYgRFIpYITOh67yoA6Q1jTXtBbqYzwKdaqBs3oaua61y3jzc7tRlcZ1L0f/26mv9lfff6svToev33G4cg2mIC5brE/pkJOJGVCLqWuTppka9QRQa4P7GKZny+M7VoFQ3UAzql3k1bBV0KpmapqJNh5GUufRqu4LxEiiZ+Cg1kA4ZPZ/CsHy5ylKYews0Bg1jqpRQghOZMgylaMO83A+Mp1ElB+RBJRRyaBtsT/vY42f2n604P+l8epD/Gf/T40fi5ySmVG13o7bbERlZFyM0E0ffPRz07/7qQf/0V4PepqDaNJXUbjMCk/bbjbbmGwGdRQtzRCLfRN0A0QJuRMhXZcBV5mBMQ6i4LpSRGsHZjAN0Btb5UT6A3tB3RLcI6KIE04swMvoFfUS+4eNFhUp/yPY+1nCHDnc+POYA9+52xyHy9kXGEZolWdfwJa5h6rYMkmPJci8wsXyN2HNLyVRBBm6RlX/hgNEtQ0Euy3wLr9v9RjccHO+BzWbCX6NKFgkcSHX6Xmcu7Bkv8PAcesFOM+u8U8MJWx9Zkw7MAWf2XZbHcWRn9lQyOVmuiFDECilSA2US0LEL+lUU7HZGAIp6voJMRCBfYvdBtskwpBIfBH6LMIb6BQlkxz7YeDEdCFoW0zNaRKjQz5D0TcqBEAaRisu4JFAQgOXCpVBEyjJ6rjozQZ/Zp1zQf7bu5gPQwchSqPs8UyoZPS9iqQGykOIKCfYikX0zlCSmi5yW5z7iQqBGH9SRWTht7oU8EaGASZAHUwt4Mz6bWUQMF2S7OM+8eWYR8R7+iQ91J6/dxDXoMr2KXA3iPXXliyLYgHJ1m4EYcL7j0tH5F+h9mjKi6zCUgq8K+hfq0oTg1VAfoK9lHsqgDfvXzbTVlgPj7Wbfy+OwxmOil/dsIX6gWyhnFqV1zrXOehto7nwiUv6Ja3ujEdGRDr7kpZCviFDEJ8gS8j5tnAZFZpdzwW5dP9vANiJtpLZTRQeDFMosKsicyTxE3whdr2eeLgaYpL0xnOnliCAFItcUgWHT7UWtIvpTCv3oAu1H5T/XTH+aQfrzEkSEIj4BBSkkUac/f/V6CdF6c0S8pOIKAMP6ib1gieCtgxRCH2xRsijxs9NCTGRJYiKV0FIHaU07NUnPqT5drnrBhc9LOTp2gPkMZPVcGUEtt7h6ljx3b4YKta3nGeXXlKqXXKy5JP0MXBmgRYSzWh96uUyxUTJ8arMXXPM5gHS9I6D1DHSKCMkgX+R74vTH8ELNGeNcU8TFvvoEtL2QI9/v6M+XB2675iHiAmCpVzt9etK6utz9O4T6D0wjQpmpiNB6gW06HSpVlHtvpxR7/pqC41wPJOojAlqh6HRTCv0FF3Tcz0AfSjyfZf2U/qgjSGuMoh1juHmMM695/apMFJ/A+/mqahzgWa5nWoE8gVAJFApOXV65wuQZ8bM0nO8PZ8A0GvOJ55mFD9zN/HkPtHwd4wW3I9LBtc47u6au6UARMfB5rOMLu8kVer5AwDre4yU8E51RTta/oV+lrRnf8NzlJV37vhRfMi8C6lPupbFnsDLp/1t/mv783VHdC8CvF/b7T8ej7g+PnOPNasRXjhuNrBvTZtJEOvLeMU4T682oUphbrAs6Vvp6rX565MD53Ue959D4Yz8wZj95PPOeNff9X7XdsUEjbe4HNJeRBRFw/SrLs6g2kaGXwYEd2dZtYDt4Pmm9hgc39r5IPvxoM8VF7OQkejVeyF9ezPs/+EdB0koQRDYNbKAvbAL//dNG/+C+aVPUF/kLhyXny4mXQ8OZw+ETL8hHvb8/6sPjSfdPrrtw6LnowgZuYbF/ATSq8F2hkZN8mODNgzdNlXYrMWDIihGeDmf98OFR370HfnjU9+8wHocBI3LdsZG83U+6ZSO5Z4O9ZfHcjKFIaGLMM5uPC4cEF+hwUx9dpwG9BhxZxHYY08xHDmgfLjo9Lbocm9jz6+S//cZL/4kNS0X+vnCM9BiKshRFiKsRwFULG50zL6ILm9GphF7fbPRqP2mHPOwVuwNnAt5/f/fxOGOfGTud9R5bvTM8HPXB/3QaaGxy99uin7zd68tXW72B1s1uUA5N53bRYT7qyMHVEV8ewfUGyxstb4JP2OV8rqotwB8I0knBxkBROGhPHefgpVfiHQV/CRkaadX9wTJdZL99RIZH/HeCTjOdLBrHqQf6AK2IhL60YN8FnayX8zOyLARuJa6U2J+0taYFkEKZqaF4wzVpv9niMwD/3aHf3e0kw83tyAtVUcGHmUGfokT2kk6Tciqop1IG3vfkaX2B14I8FXhOHUeKUIHnMG6gC7+bW726vdGrm0l32wZUvbnJbucv7vZdpu241WbYaELXyb6GX0WvVc+F0dHkQ7nTuemA3XbY9J+/KfpdYuPfOe/0fv9aX799SwzwIjUxhuKsbEe15YkheCBWThyoVKXEpnNE703/zfFbfHy3GfSKF7LXN6NutqOmMRXoRgBxtx9BbaKM9ti3IR8lGYLn8x2ZSnQo46gNB8U3O7/g7eF5o1vscHuz15663W4Lr0kDuBmpxG4ZhRTA9oV4N2RJBe2w7hOXJ7fquQKGQynEyaBxGjUApQzqfTJpZZy5Hw5DXBEqWlBgYVydDwd9+NWv9Jv/+X/V9//7n+rpu++1EMe5SBsmhj1j9CZH7cuIX0ZlCS2BD/D8gt6mVxTa5KDbnLQHdzdMvHTzYi/JY+WJ+erCQutJNcEdsmjCJoXUurhtJnbOTNgeTwsHr42XrML8MfHisiPdEOsTOMU8oXfmMO/w8KDD05MOTPD9n43Qp4K3mTZ68/qNfvqTb/T1V1/qizev9eruRvvtBrmKhkyVDI3YKCQkaoypRRXDVORcSBO/T+i6GYs22HYqiT+E3aoOzDdPvPw9nk8yXJC7QiXQJ6ALcXmhCvehbwuoYSi/lD1y4PXfbb7S7uN75Xff6jffvde333/Qh/uD/ILm+ePCS9yZefvEfOb/MOzp8R4d0bWn93pC78eHRz3yJfQR/R/xoXG73MROge8wDswZk7a8XO39zzenncZhUiJLQaZxGGgb8cOgER0HJkqL3rAxhmCJairgJnq5bsEPtm0lZnA9Y0qomRqgNeB707Ts378/6E//xjv9tV990C+/fdBv3j0yx51YhxYsqhWwBbf6FTw78EB2ARGhxEfOdzwHCRAKCQhA4FAFvSbH4YzPLvj+iG98WPz9h6MMP7AmvucL8Ufi5YE14snrJputJSo+ggLrrJWplC/zmUPXo87gzOCID7WG+FFaFRggogkRVv6s7WfWhNNC/+WkA3CmbgFPgcTwwEzK0rA/ZfoScVrA8SHX2fFM7J4Blxdi0D5ggpGvM4ctHzkE/w1r76+/f9Kvv3vSrwDnf8Oa/O2HJ727P/X144mDCeMv+LFiPO5OpkGoIm0lfa4j29ucGtxmMO7a0HNkSbkRW46HQCmD+/hf0Xw4nPU98fuR1OPCdebv9qGkpmFgLR57vFTGstdqf9RpzF3+M1Pfx6j/8L7on/3tG73ejHKMBjwQVxVhq3XBv2fGw/0Dun/7kX3Ig04cZEzToGEYFVm0sF7K/YDM0DQW7TaTtpuRGE9qJao18nFynNyvKDMV9GtL08KYa8RQgOmYHpgfCo4LcFa6xC92aMhEDqzGGBH0UmMJZUlFhCSDVJljHQKCflzrMCZ3o61qgVdFN0jq5TJtwGOuEgfPYJ737AP+5O03+jseftDX2K6wXhR4JjzDBEyIvlKDG0BlRCgzFIFsyRwGvvuUJO96gd2EPE0X5JmBBbkRizppIdMB+1hWmpCfTgoeCZCyrgg4syafTg2/GBY+Es2Mp5n9KeOCNWVmL9hEH3DbEmrn0LAUbTRpl37ixyXlocdQ0gVaM+t7BT+SNiBZh4YB/N1e/ldKb/jovN9vVbC/5TvD5+lw0ul4YoN/wcbmf9L7Dwf98O6gJ/aUDSU2Y+qGtf7t3U4/sBb9W9/P+se/udGXr3by/0/x069ekd7qDeUbDk0HbHVx7BJz1oNwxDbYDbs4bmbmnb4PxGc2TZmKhh5jKUytMkjjFMRiil7ywekDe0+PVUjL9GlA3oZ9Q1mS+XvUME30HToMyDlsKI+DPC4OzGcPT0d0OrEWnLD7LJZHYrFoIjbGK+ymUTesfXv02NC3lKKBts1IPfS2pEMWpsFAjtR2GLSnz4763WajMQd0rTrw0nRCT/MOlBrAm8DbbIoKcdaIFcdrYIABHqGUbXNkXrBvBvpYli19DJtx0IgcBUiM0IjDNdaqHO8UiWQBVRWf2eYNBQ0hKdMQSnhHhiJC4nY/07nMMzEwa2b+tBwQpT2UpUBTWvCdcWZ0asS9OZlEySSe1vys1gAAEABJREFUSoeErrjMf8b/1fwp+17oY3ucWNM9F53gM19al7WhDCJ3ll4zMQ316kCTlKnAx2UsGrHDhv3mfj/p7m4j/weE+92oG+9J96Pe3G6Ard4Qq6+BG/DGIQW1DnBEn6ZA1jTNMihLoVzEo8uwIAzq9nxjPpopn4nlE7qfvN9A9gsIs1PsNpMXVyBnmiZzZpZQwsN1hoxUL0co4v8JpUS3YaG/8cRluxgqBskYtBm36HnX06GMSkHnCqAjb+tg/OYKoGNEqmRhPO10d/tKb1691Zevv9BXb7/q+dsdNHnPGVkbCnRLlE4VQ2G2lWbrvqxUNdqkiFBB1pF47IBfBqAMtieSZSo7lC4ngrGXrnIakpL+kdFTkl7vMSFs3doi5yvzwzOIK3PQ0GVMBbQjQgiCTHRXrClVZPWjq7W1CH7G2lfkm+gDfqP1GchyozPPrq3bwRUQCvWbxGkHrVeDxyegJ2UZVqnUcelnPqhoNbFH+wTgNpCa1oti747ZO67LvR/0KoO7Ensz8ej3eKcze2zXec/gMeRO7uO0gwljfhHPch4wbeOsVQgH66C+48PsWZ8FJGZL9ZS8x0clFTZJnBcRZFM8+hLutoWYnfHfwrhv0DLdopAhnWZqyMLcO2hkDA6UC2XHTIirP64pe0I2HvRqLyAL3xURdYYgNUC9y0O+py4nCKH1aup60bdBoxpsz56ufgNjRfXzuds1tdrPIAxniXTl7FSNWOx2JhVgZFd2oAJcOQbJNmxUeR9q7G0X24q5pJIaGv0iQsn4SuzieBcX5Lv8lfaKXTvu1cbuA8p603fNrM/P2yKCsVuUOSjiqpiQFfBdkcvyzMhWsU2Dz2oTc7/iwd+4CEMFrZRbt+GixXN/7xPEQ6q/04nU0FhPgIrtYKOFuXNB/jpX1c4LH7jhClEbrm/wwKjwENnO9/lxFb9X87BdFvrM0LxgywUdVnmYU+gTEegd6J9AKCnLlwO0p35cAX7VtPDL7PEGrdk0ka1Rf8VaE3AD/S3vaofaz148ZhBrxfHTBXDb54BSDUs1UhQFqyORJb3iUfhU33O0kX66/3z52nK1j5xaV8NzU6bGTdHEXmfsMGr3aqMvfvJWv/jtX+h3/+C39Qd/+Hv64z/+Q/3R7/+Ofv8v/Vy//c1P9BP2ka92W20yhNPYS530wDu2f9P422+/169/xbv6n32rX/3y1/r2Nz/030B+6H+u4qQZG+JhwoYnNrQdbONncLlDt4U+XdiBTnJ1d1XvW5V9B8xhozSDDFEbkhdUG3OFa53rvbCAl1lV2BRMLFj3peivzoP+mZtZI+0nXmxPvNSeeNE8cWjx5BN1Np/vfPAJ3D9e+n984U3M7OBt6hOjHb0qUeFkaKQCQg7KmaCpBIgdUQpio9Ajm8Tv3z/ygvao73j5//79Ey8CS58Ub/abfsj3vBndbZIvvqHCZNigc+YFbCbIsacgLeGMAZ1GA/QZ3uL0SZfjosPDrCMHxudDk18UzodK+aIzh4ILnYM+yeYqPNmQF0HSkM+Ty4UDplN/QZg1pvSKTdZrNlW7qTCBS3bKhU3RAT4Px1n3hwsHxBe95yXcL9rvSO+x3yOHCrbPzWaQD4y/4GXhNZu1PRs3XMCB8Uk+MD7wNnPiwNiHAmcG2wztmQPeM+mJQViZOEoZVMaRgTyqBRt8lpXzJfV0Cj0epIenpo+PVffo/ICujxyQ3/Myc48sD2ywz6ZTk/5FZRjYUE0aECLCfpEqPrW/LtjGv93hvA9Sq5pgL5qF6cV8RT4UERqw3Wac2KBtOazdYqetXuPDVzcTm9RRN7fw2bLYYd/EV0Wpkjzh2TclWulQLcPKpyFLg1dj4CykFWhyrAmeQf9hmLTZ7KC/1+tXt7rDP5gVGRa9uS366s1Wb7H13W6nzbAltjbAqHEYlchRifkLC9BMpC5oM6O8bf63ldA/dzfoT3jx/Ncfd2web/Tl3Rv95M0bveElcjc2TXnkReioNj9p4bB/5mDngm0jQrup6JUPzNmc326LbrapO3z9mrpb0gl7hXxVQqitQLERd434fgYaqPWN1d0BiAhkl7IU9Bi0mTbao9/tzY1uOCi+u73t6X6/146N7TSN+HdQpoDAdElaVOhfkKPgE9sywouTsPWsCxuq5sHFbFMyVcqggZgbAfs6sV1kKoI+xF9TqFYD8cO80GrVmRfO+1//Rr/5Xzgw/tO/psfvflDlYKYwdrc4+CYG7ZFhNw7ajAWZiD/4zVdfeLwkeNtI3ZRRe3xmmMDHYjqyATxcLvI4sZ0SGUbk2YJbSKuk2XIwjrwYnvHzQr6xoCX9RtI9i/WOQB7BG/B9g+bleNCRA9MD8HQ9MD5zWNBon3jJfUsM/OynP9VPvvpKX/jA+PZGe16OR9sS3wxZVBKbASKmGvQNFXs2+ICC31KbYSAWUxPzVYa0gHdkvjkw9z5iJ8OZgdbQI00LW6lDKuARJYXK8ni4oMcJnz0+HfTf1L3+pne/5ID+nb794V4f+Yp05MXT4/7MS+eFw5UTh3+Hgw/EH3TwP7EBfEj+RPrIYvaA3o8GcE7IU7FbIGPJJA6QG323xNZ+s2dsbNFnVEaRdbd/NtNIXII3DhqQ0317TKN/olChAukxT2Ps4HHkb9YVGwdKDfAZ0XUACrqemf++48D4//jlB/2fv/rY/4O7b1kv7h/POtMXQvLF8MHiLsGECj+DtAM8g1jqoF7jsKF1veNaJ/BcUyFWkddrxIz+R8b2PfPn9x8PMrzjIPP940kfOURaD4yRBR/7gFilqVlRlKxaODC7cMB17AfGC6dWjTVa/nLCgXEAAsJ1gcRXqB4Hnp+YV06A14Yj68OF9aFay5BQRwkPTEza8AH9mT8c5167DGf8dybeZ+K9Il8jzmyhoL9t9xEbfsvhsA+If/Xd4/XA+FG//uFJtvl7r/usH/2jA7au2KTip2YZBCXsBFds+VzjOhq4e71TeDGU6XHFoQ8dVkTyNCtACAXYAV4wvhfW0pN+gP8HbPxEzFpe+4OOKgwaz6M7YnFAmYp+Z9bqmTFUGeuB/adp0N8oW/3nT6l/6Mst9oF+F4oHOtSuyyLb5sP9Ex9ZPrAXedCR8e65bqR/YODFcxvyNeRzeRxG5tYJGIn9IvMiTFXGos1mZIwU/JHy1eOIMbcAon8ZigyZ7heuUr+wg/XqdonW9RtKqDA/l0xFgCswjIfszWlzheuuUMU8DDAHL884oDzf7tPQ2fGxEAsVPNvA7Rfm+D/54hv9LU/v9DPibWDspfkqhEN4NnwEULAoif0D6CkVxi2ZfbwnZXFVZFiWin0XoCJbQ73oqeVz22J50MV2athYcOrAYa7LhhMHvKd+aFzZcC/yQdqBD/6GI3PbBT2klNjXiINgsW6XZXg5MB7bqODAuF2Cj5ZifWvII2SxDwYla0bmqFKmvpa+fn2nt69fkd9Ql2qMmQtj6MD4978QuDCmFmzk8ns+IP3ww0EH9n4NfaehsN6PenO31Zvbrb4jVn6JX/7et1t9+fZWP/3qTl+9vZEPlG948SgltTC/nZlfLsTIskTfWy3oVLvtqi60zYw9m2dg3XBcFn98L0I+aRyCuAspKrF7Ye93pM8su8H0Q9BEtkYclxw0jRv6jBrGUYm8TseJMrSXVrX+yYCTHlnDHxl7Z2ys1lirioYs8Ez6D9rSxzp4n75x3GdoRJ/tNMj1m3EAP9knSWOkNmOR13uP2S0H1sNQeiwceNfwHOVYyEy5fsMeyutIyQRnASpahIYyKKBlexyJgcp+YgBnuxmQZ9A0FfRLjeOgEfoJruPe+PZPRT88jzrEom1CuRGDreebfFmGRBdDiJ+g1kBivNn+APxy7XW70jfAS8aqSGfi5cwcMiNbYw4Xc3lEdLuVkuiQKlnADOSoWuqiBRoMLQkn2/cX+h/Zj5w4fD33dbuyn2nggwKu5TCYN+JjH2hBUegbmSroPtomHBjf3Ey6u5t0w/54vx2Yt4pu95Nesx99w0GxD4tfv2Ifvd902wXzD1zgVYGmiFBCzzQzU6YvhbWCr4AAL1SRfSaGz8Tq6bQQg4vmHsOLzgtAnC+kTZL9koW0QG8ESlAX4qHE9gFkShGxgoKmNZ80lJIqfY6iTutlP9semYXxsGX83moz7eSPdBlpCkBICLDirvo532iReWml6w/idzev9PbVF3r7+kt9Cby5fYvdoMlh9DhMGqLQpUhaaWIEYQSSJh7iAUgJXcs0DIMMI6lhIF5KphIoJVUSGSN7t2qnEpsmEBGiVhnqgKXBqfJEUWtTBddg2y7EnPUrWeA1KsugdEdoiKshK24SidE6OK81p/UKRaQigShSBLBiNK2pn81xQpNITdNtNEu9LkiCfOjanbx7XcHIV1jt74LbGpI4T8qcg2ro11SxhXWs1HGrX2R6X1LXG/qYcBkElxcILF7rGEsXYGZvPTtlv2BbNeLTfWAgAlpi3u2AXRFEBljjzuYsVLkD8N1xkBV+blyTRneAikrHhUow5C62Q+KLJBPUWHa3d4CWZXVdQBvLy3gF3MQHA7E+jiNzGjGETwv1gY+MY3yK+jE0BTIgOHdDD4NwVVBvSIlch96RMvQEuFVc9Fif1gGowNLlbJirXelCGj6UVlxi4WX+cI2JEBx0pRQrhFOyvY3+Tq80TMc2gLiMFrHiVmxZ2dfZlw1/GirzrAFhwA0V7JKMrST21bt1apCqKxALjfm4Qss8VpnEZWQAOVxPBfgUyESmIgcV7O88VavAdDZug1ZlTlscT9Cv1NPZN7DScJ9e/ZJBHuMyT1bHH40VgRu2b0q1YF2UIVHtCjVUsb3x61X/hj3Mv0GLRgXtAS2ZrQF+TjxOr5boTVT31KiVvl7DZnS4sKeZgQWdjBMRygwNJVVIIyXE1PMVUMFqz0VEWHjXAbDFjG4LujleGoy6HDzcBwNqlZMK2rAGY0YdUAF6UKXJeO6LIck2uAHgu64h4wrXOnqRW5/0BQ18uvUn1b6p78We9ge18PqxUtRxP1eTRoTSc/U0amI9nTjDGfeDduzx3n79Vj//7Z/rdzkk/sM/+l0OjH9ff/QHv6Pf+0u/0O/89Gt98/qNXnNgPCXGw8Z+R/GB8fv3vGt8+4O+/fV3+tWf/UZ/9stv9d1vvte7Hz6oHxifjrwbL4hr61gz0qvO9pehoaSh2wdMa/ucOGUoYmet1VVElhZUnYGqYLPYW69YrZer5JTerc+GFTyplNTAIj2wCfhvNNGS+rs2VabY6P+Ma4cfOYh44IXxiU3jgU3MmQ3MzKJELBAgyGK7S7KjPVgWAhDV4EjdtX6h0fjoB/9Av8ZmYpb/jtUDm/CPTyc9Pp3l4B3H0M120n4zaIeDdmMhLSz8RdMQst0hoIWJ/eLNyQIfRA/8kQ5qgcPLBmOpHxAfHmcOiBeAlIPU4xMp+vg3jK2HuKxCQ+JVzkbgVtkhXlgu6OyXUVh3mfZsuDbYrs6ftxkAABAASURBVBTrIQZI0xM2eWTzes9Lw0f0sK2ODJoLATKjuO2CaMhfOo0dNLabEZ0G+WXzwgRwZKCeEPrMJHihz4UN6YWF7QR4w+4XCsunTGUZ1CJV0fMyp868JPGuzEZfHOi3Dk/H2uWyzw4cZhu8+bTNhI0iQgUapRQFqbgsp3lY5qXLvuiCPxdDa8SJtJDOlE3H/qIoQWuAzoaXo+1mg78m9ATsRw5N92xUt9uiaVN63BXiLuEZUVQymZCYkLPIdYKWrpcHgyfDzh+bWL4meytUWBjGcVTnt9lot91oy8vCpsx8zVm0H5tut6GbHkeDpnHShHwbp+MI3yLWMWxY0avJl5//8OtJ/9SXG/0bPyz6L06T9tOWeNxx4Atsd9qjw2Zo2G7hReiMQU5a+NCy4O8F35nOgH67DbJNg7Zj4SWpyHFzy0Sz346aiHExznS9zLddJwPr2zBqu5Yd6yuasdacsF0G9hpGYmhE9632OwPyke62W203k0b0HIZBhfGeGZg2sXGsQPm5TlymXhmnFd9W9EAEpaL3tT4jdhuGSbZ7lqKIEA8g1cAkI4k6oAHLedaBSfHDL3+p+1//WkfylRfQYD4ZGLtbFW2iaMqignyBPBVKC2DepgQXXjSLtjHg06IBvuWKd+JgyL99WYlT28i4JVecRLYGkZmYmWk/AwvjyAfCgZ8SGKmbgBF9J0ke36I8I9/5dJLhRHphg2keDblGbLnncP7N69e8gN3plgN6x904jSqRSviWTF6akYM0JDXoL9DtAF+XA1rr3yyz5RpIjThsmsE9s9AefThxOjO3MLlBJAu0AUETJmpJpWnTteIzjw/PVZ4nfsXhyn9/HvSPtO/7of2JeXvB3oYZe5x5aTtD37odORw/AWcDC9SJD4SGI+mR8pEX+Rk7N8sLf49b28BxNREPHYgJv5CVSBXbHzDOs68yg2hYhbVPyCmpCWeQvaKz63EXdpASGya0AnAdzRyCLPrwcOYQ81HfvnvSOw5tP/ABzAcb1t2kMIUTJF1z65Mq6AmICJIVpIAXGGZAIk8E4gJHtPUq2jzfmP6zX8zPc/wHDlnfG5DBa9c9k+8Ttjoxh89tUWVG8cHxwvq8UJ6Z1/tGjLTRFny07es17epQ1cBr5N3e5J/KXFs1MxYvHDI71k3fH7hMs0IHJRQcjEY0BSoZGvPGAp8La8qFeHuGhRh07FXabXOnZ8aE199390dsetL7+xPpsae2r9eyR9a0I2P5zHq0ED8NnyGsWWu9YEymdWi96bNGatfb7Z9y4KHjWuZJo6kYJD+D2K98BL3onv2B19YnZOhrKgFR8U1EqJSiaWB+I2+5PAYuxPaFA701bquSuP2vODB+xZz797zZSKbfkBA9GnQ8tj0entiDvP/wqHs+BFywS0niuRRlFgX5iFS/IpQl5bEwsImMtLwQJAENmeJlLgiF7Cbb2/IF5d63FJVMJRAR3WbWyfLYMuKKCJWSzHnGc0/JiLhPnR5FmzCuKarINCp6zbYRqctu7v1AMP0KgUpMNXAa+QZepwO/J9a6/+XtT/R3fvi1vqpn5AskFoB+3B1PogyEIRQRHS9JS1rW7HW0IK+0QH8mbhw7C/OQ5aNKThdkqJaLChL5CkEjrpBFCcwcos7scWb6z+z5nC7QnAHT6X0jJfo2cBkuSlJmZdaNUUSIshaEYa2ivj4D4977KEVRwKeUURMfYG/42Hp7y8ew3YYyvUsqoF7roobMgSGo0jIv/aD4gbngzB4QFDkmtptBN7uxw571/r88Sn9lm/qbWf+/fHOjt6/28kHd3X7DIeqgThxZeqbrgemqVK0vOl4YuwbbKkqosFhlhtwvU5QNSIU/Hbsn1rCFPGEG/WA9CpUsKgg9lIF9gWFUyVTmtZ5xlMTzgjFPfJw5HM985LqwDs74qioj+15jGosmCA/wH9nnbIZBmyE1RCAOQDpe60fTph+1Gsgbd8taOZXsvIXOtuGRNdbrnv3ZJAW0B2iMQ5KXGjLZFrR0OQQSbtAFmzdiJ6/4BfyBfIG+6yJCvhwjjheD8x5jBrcZOn3oOHVZ9Fv7y1kgFEIOwDG74I+Z+XUhHiqCuB+qKCJkH828H52YQ2baG35wX8SSaRoiqAFQQxW+frmu0IG8INLrLvj+wpw74/+ZmF/Asw2sr8jbBiCzjYRWw05KyQDdQP9uv3HUtAGw+WbCT1PRxDy4wYfeK9/sJt0CTvekm01RKQFpS2YQV0OkQPZUlKIsAMoEIAXTG9CESIGftI53H3B3uasW9Fhlr30tW7CHbSRfEeoiQyszlaQFyFzz6Tw4JCKRHxFBcgUaIpxXvwgTZGhK6kqiN3uT0fJGCqUUHev6QOZGhxWudWBEBP2LxnGj3WbPIfutbveGV9jqlrod42CDHTfgTIyFUUPnEVqvThh+pFRATpBV1yUD+xaVYeiQWRTURQQoQKZEXlzN8QCJIJ/UrSBkk0Jc2LEBAq8RDxVw2tDJ7QmtYrnSPFIR1AKQtCk6iKpe5kG3brveQFk0RiQJSJ/1E5ebDSjZS843OvazA9AlHtzPyVp2hV6utY8pOOfqTkHuY2gvPJtV7OBY6no+dxH9yVtnhF8LyEF1v62T8RdicWG8Vo9JYJmZ0xijjfpnmxnXeQJaHaDLtkpqYXGgF8B6U7Vm/ARPBh4NqM9AHbt3SpAwHt3jmVK4Yq3HbfJ4MDR8ueohRYSefzKkkqmCP+zXiCAOgnZ9uoKsgcSUe7YrhSA9FfjkJVL1K8j9GNRr9NnlHh2gYTs3Yq5D18yIbhX9nmGluJYsCWAUG400pBXXZV3bnALrDRK0/XQZVUmwLHwr82kH5t8KtA4Vd1VohrIUdfukuAIqK/2G7BXbVmg0DN4BjD9/w6V3MP5zW0RAs3SIWKW3bAZxmVZFrtZmNadIs7atT8H7muu0eVDVVC1Pl2Uh36ijBcSGJi+AjZrYs9QAh/YqUvSlbzMv0t7RmsJH6CdoynnL5voOFF5ueJH3s4LnNWz22OhQmb8XusMIHN+JzpGhBCJC3Fdo8vVcdt7iLIypGbgATivymI/bw7LQLVyAt5DXtiYRywSWQz+3XcEo8gMw3nP+/z2lI/RlPgb6UbPevX7Nvjz/ojo3WimnCkWsMA5FW/Zy+9udbvyR9fVeb7+41Vdfv9FPfvaVvvn5N/rZz36qn/+M9Kc/0c+//ko//epLff3Fa3356pVec1YwQcOx4nfsx8cn3X/4KB8c+5D4h+/f6f0PH/Xhwz3vII86cFZy5l3Ge4PFcY5xbQPb0qnBeUOzrl1eP1alwtlnwA7Gz5LSOIQGFvmCQzOlAJxmhDINqXAaKbRXRgCNDZ5kBTYc6v2Hw53+CDp/fLPV3e2NvFm+udtrwyYiS0EchOB234BOB0kJycKCNAwsgIXAVvBFuQndcH6AET0/Ew0XJuiF1CDwEnxvUIYpVchbIOuxRQ78opEX4QKVgXQzFhbrQd7U3NC42xRFBgelC4ejsw5sHE/nqos3VouIp2CjIp3OjUPURY8cNtx/OOrju0c98XJ85sB45gv4+boxfjqc9PHxqPePB15QT/Lh6rpZawRyU9/wYIUKYAZ4Jzb3oW3ohF5PHBb7xfoeJx846EE0+WXgSwLri9dbfUG6ZbPmTb9fzh8Ps07Y4sJGj/MbzcjtwKg2HDrXtqDbBd3OMr0TgePgufCCcoFfBzoeeYk+sQCeXU9QXBicHUwbO9juM3WWWRHqP6TiatQvBOLZL9dMFgsDvMF/vsLZbebFptX/FPiMjIYT5SP2PrDJP3IYdeTl5IwcF2TodkKOhp3Yyco+GtHbuu93o24M+0nTmIpI4jCx46TttNE4TnIs6bMrwgWkR9ZmumQl+mVqJOY2m5H+QQ0crQMHt5fLiReJJ+CRDwaPqpcnRLkQT9KGONpOk/bbrTabqdNwHCay/GI76F/6+a3+ABn/ld+ELpsbvb271ZdMDPtNgcai5XyUF6lEv8TJFmfGbrZd173LKXkQ246VsvOgK1FmLEVjCfQUZSnkCyqeMbt+6EFKAPt2o7v2VFdscUWEIkOZqSyDBg6OR14ObJPELlmyY9tmer4iJCAiSEL96qyrFnx3Jm6dhgJ6g8pQlFmQNZWF1EBdRFEEWECngYSIosJjBGcYiwZkKNOgHMAtKRFL7XBQZYJsT09qxHNznAMzsb6g/wId1kfsEhwSp6YopEVF2dnYjrbpGXs7rfThluiU4AQgLlTq9u+2J5YrMeyNYkPHQn7ToWlg/IhYLqyNJbLHwoCsEQFNiaciQpnPkJQl1/MmL4+Viq9s4wofH+I1NdEF/YtKWiqhO7W0O048RjxWjhyCHQ5HHTloPGJ3j/2IkH2YpI6nM+PKaWaoYMeknhvZoMeG9wxcgAXbwlbBT8nUBtt/O97ql7nT372v2m03xPqogm4Ng12w/QW9L9jhwjzhuG0Q5pZBIRHskKxqbIJcLvh1ZHyOwyTDUAZFgGj9ifFoQZeU/Bt+zGmVDY7Fmk0ff1Vwmq6X+xkUoluvdLFkqGQqIiUFIdOY+2b5bxXfcyBzYs6BnXx9ouVSSCYgaa2nrFDEClT3PA/ucLGDcT8BNn2uNUq4XInOCk3nwYQ5N0waYbMeZr5/POkDsB4an/WIL4/Mp6flrCNz0XE+6czpVYuqwro2DKni8Q8gHhwbsVrRddGMwRwHC+niucwbQsYGhu14MMYfreOdOMQ/Q38GBwG7XhYbRHCkpdaON9O+kK/4vYJoe1NkbVm6bf1bw7brmbEwX/1kPqbToSvccwr/IHTioxegzN0RntNV3l7lHuLhu4O42mdQod8Mn9Wt/I1FJUQt8wWhj8TtgXXmSOyeiCdExnaCLpKBlwC3Tvjgw8cHff/ug94x33z4eK+PzDn/xl9/0t/6quiv3BWtV8hxuUBrQfcFHh2wv21xIbUsI2vVjoO+YUpFuk/VhbnE4/hMTM7I0+lAw33OjMkZv1mDBN/gfgiqDuIKgLaSBZpJQV2W1R4U6cxNhtuZbqNmD+LfBq7x8ajr3U6LSYJNe6Xd0NTQ7dm+AtftxosIRYSLHcCEgp/SEZn+6hc/01++f6cvWEstewS43EY2PctpnU3TTckjwggADgvx4zJg/M/tu/atWmWT3M5ToMp0HFulDMwzI/uEqUNGUa+PQSUHef6ZxpF1fGJ+GzVNowp9ItKkmJ4rNlDPB0kqVaJoQLcC3lAmJXQasl7wm/3ebMcAGUGcjwj2JZPubnZ6/Wqvu7ut7m4B0lcG8t7TjIzppJ+BLvocEnFgqVZC/17b6HfaRW/Yz+7Zc9+x1zbdV+wNX93udEN5zwH1ho/fZRgVdF6QjyHMWG7MEZW09nRZKBOvnlcWxvZM+cJ8TiKPP88xEweD202y5xp0e7NBD2SHx47982YcNCCTAhPR3/o2Co15u7HPc0w34pppSwXFNsPQbX2732qLfMNQlBGy7xbGicfDTNxfAO8hZsb9qHRLAAAQAElEQVSHZex0m7hCWYoG9CrQspyHvvc+sUe/sK9aNLPezd7Lklb6i9kXFvLlmFkgZj/N+MuxEzSMJZUZSC65znsz875AZ2auuKDDBVoLfRbk9BpdPTaxXUSoINNIPGSyo2MfAEsIqdPT9Qqn8OamDWUYU7VVVSq43crYoYn6GcVmeJnvDO8KH0EtwlRsL/DoBBUy3OSNU+lrjESXAb8UUpc78IjgIcGzEgOzGv0iQkMUDXzkGLHrgF0zC7KEFKlEr3EclJn0a7pgkwv+meFVkT9ASx4lwSUV8CIXtoCFICbQRJOcIpowGWMz2cemimOf/gIBsqw7jbHXVvkgEBHgA6QS+kPXutpXlqESs/a1/WZmpaRG6BUYDfTJDOQXkECYgown2iIoA2lI2nsaa1xKqv5oyjo52++spw2dzbMhFwJyoy23daTAvcrd2+nf63vqejIoGCRDDuyxJu39Lxt3t4ytu36IPI4jMiaiGQtEbudC6w8MuFeGGepyBjirOK4XmAB6RIQiwoVOM+mQlA0R1Ot69c4VuhgWgSOi94tEjg7l2p84wLYRIRD0+WUSlQehK1RcAQS0hq5+BLDwTSs3pHhKz6nWy5owbUnPvCwH+RA/TgGy6kkYLRQZzkifpz2v64U0EEbMqzxrwWUk7PcV8VPixivYp6uOixbGQGVcNiv7CfslB2UpJMOqh6QIRAu9/IAUkix3pESjFAFIIjGwDSZPzKNHo20V5TM9ZLE/tcs4ANXr7Q7OXesq84rnloV49mGp58JKTFu3HwOdkM/6mYTbVqe5kjZucjzN/5q7ytwrV2SelvUzcA0ETc9gR9Dau6zdQ9l/QuuP+uW8M1dOznZoAX8qTYuk1/nhvOm+gHnS0MvOG5CF3mr4sbJANmzTsIXrYE4rxLnp1m/T7G0vfXv1jx7NbYBtKlLjB8Q64IMAOyiTrDc4vY9L5J2sEPqEtnJGID1f1xpYoFGXn/FL2pC/Qaf1lPFMHiTEAO9K4Lmv6xvxmzBKArBc5ev1xgWx9f5wJe96CPVCL4Lj1LpW7LcAFfzeB5rqwBNVjOf+lsLVsKJBXDTyFPwzC8kAJJTjZQ65IOMMQJptSafkHp/ybgAcCzXoB4MGWNYuC7Ywb0OQD+zUgbzrXgCu7vMMV8k6r//fB/zXfn8OE3kiQsn8lUPRdrfpf37yq7ev9YuffKXf+9lPO3zzxVvd7ffaTqOihLxPUUmN4O99fvTll/qtn/9Uv/2Ln+mrN6+1Y50oUrdBQw+PZ69RF/Y9T5yR3N8/9EPkj6SPD086cUYws3ZX7Gh9rdszNGTvQLi4TS+XvdUoPQNZ7kQuNgyhggT4DOUk5idFSJFAhIKKBJxGBJUSTaKKhT+03bB5ZCP4P+1f6Z/UUV+xeb1jg3zLRnazm1QGggDB3DEiFJniqYhQRsK7aOwbk3Wzwj5JSw3kB7QacGY1WpaqCyl7hL4vS+hMU9EA/QSihIYxtJmQaRAbBykx6BDSZkw2rGM/NL7h5W2/GeEtnWDmg9rDcdHJB8Z82V4wrMW1gS+8VR6OlQPjiz5+OHBg/KSnjyedDxedj3OHI+nj8az7p5PePRz0wOHxkcPQMxvNmcnZ9CDJIGgdUElZUjkO6BH95fuRg9OHTuOsJ9LEuK/2k764HhZ/+cob7UEzyr9/OMJjFvtlLawqVGnGNguZ54lvYbNz4gX5iWA5nE7q8lA+o69xZ+x4RrdzP/SuusxNq20rtBpf8kkxwmy6BJPllwWP5BkdXGf9LgTjjK4Lk0bXlT7uZ3rPL8AX+F6Q72y+4B7pc2RD7kPjE4qckM20KgO6B7C4oqkUacK3W15SdttB+5tR+/2gcRq0SlLkDftm2mozTCpZ+tBHQHWQern5iT4UuVMJ3sAg3ozQIm4CT2i5qHJAM1+ObI4POp84ND49skE4KDi0GZBnMwzE+6TddqfNOGqARsnUH/MC9y9/vdd/e2j6dx4Kh8U7vbndy/9s9EsOjG+I08QnF3xR4UPoK3lYrhmdDd12jE9PGBXjOjUQwkgf6JYasYVhyEAHqf9mIK3W0nZj0JCtavSX9YWe/qIL3oHcCViHAV1GYBjQCaOXSEF8JWEaIa6kigx9RUJFT6rlx3+X80kLOrqydLsUlZKKLKSDygAUQyqu9AWdhoJBmqWAUzQUZBgn8ozRLMoMBeNIHJD6wLjyZa0RPygq22eh/wVdKz7sokJsyOy/fTwGvqZsWRfsdOFlz79hOTtW6dMAt6XxLExITD1gkkLX42nhZaG/lBCvhc3ihvgeieFEpnBapRE5R2xXoiiv/CBFXooIZV6BvEwdm8n08dO60CL9tc64Y6YGaEZfCWljfFbgwpg9MbccPK77b/GedeKAa0EWKTThw4hUpXxC3gbNhPdo2+IL/1ay0HlB/xmfLehj/zXkCAV6pDyettOoP51e6y+Ps36nLMypowr9ba8L/fzi6PE8IxNd1S/r1oFSOLKRG3tDVklfx9cKk+xj2xwTiEkREHN1UaBvwwGtUgXhBVvPQLcRZGX6pPazgawU3NRbz4KuEb1CTDfMpXP/bdd7DmXPzEFgctMu4YUrBRdfwBkarwk5RcQVKMUncG9MiTnR1RkoinbQnQNcX2k3kF9reIo5tnbZfFj8gXXDf2PXvwn7hG+PHOSeODA+LScdSS/MPT7YKUPIMBRSYOVTZV8u+Nl2WvD7jE8Xxyw+bjZktM7TIlZsOtN29qE0L8Pua0sgtkUHAnc0aHpNmJFzIb9QV9FjpbNAyL7vH/tYt07Y9YyxZ/sJOUDkBhe8lbHMQhBnPMQLRDifighA/SLbUwUJ4HK4QCYi5Kxhtf3Kw2w6H326eruLdHHesq3rzUVHxuyZdchzhvuGLEMqIyWIezx9uL/XD+/e6937j3xwuNfj00HvWKf+tf/zSX//241GZIG0PG4W9LY9zGOB7goL6+mMWFXjGNrzEXEaUnTDnk0XZDgxh3mMXvCZ/dfBdsSeCzTFlXSICGQLXcWTr4hQJjJD0zjWw33s33WsWGv9+AKpAZWYqPjJsotyQ8oXRMrVAH/jOG9Kz9AdCe+IoIuBBHxukwKMKT0NzB93b/V3vvszfTkf1RVXdE4rbiOmGuUmk8qMrqN0pek0kiJ9mmRZVv0qefoRx102E5Ogw4M7IlQymV+KhnHQxDoy8YE3s1Bf5NRQKG+mkXV81Ja1eyJfSlFEokN0H632Ub/ySrfkAO1RXicj173GjC/tO6SSQl2WRiYi5Q/SrzgY9j/Zf8W++Jb8HfDqbsvLw0Z79jWOiwL9yJBBPZWSg+FMp5LH/Rlf/6/7O/3x/UcOcScOn3fQ2Onubg/sdHuz1W7HPgiaA7orihbmU6Zo9jBNfa62XwHLW5GUabb/m4SZeLgsrdtWIWWRLNduk9qzX77dj3qNzCuPkZhOFeTkRuGmfsGrAQsMFz6ELMSy8NMYwV6paIedbywj8o3sBYLOjscZ+3kt8kvNwtqy9PkL6XqcNvwhRAr4Zbd7KYMW6B4ZjwfWvhOp+xouvDTNzKELc5xp01G+GiLan46hGbmcDxoKNk3kc974ptvpIMcZOS7MkTPpDL2F+XRhrNZuJ3XS/kA8jInLnuPU8sJM62W6mBkbuby2NVm3JsvA0w0dBRewbld8VfHVwnvBTLkJ8ZQEgtOuR4McmUYvj4EOyEWtSoaGjhuKTnl9uK/bK3abwa0wc/tAzA9DwZ+jHNOZg2TkSCX1A2MnMlXpd8antl3FDuYJopK2LCHjhNYL8eR2RERC14WCBAspqRmQcRxS5psle1+BAQshGn2R1AUJ+lKJUIAHCm1NlmUhhr3HsT/ss0o5wB+gbbpDCRX6FMqGDFq5TUNcPUud6yNCTjPXNIJWhDftmXVyYb9e2cdU4rGRtp6iJTjiIodWQq6rX13X2xr1QEdoqr0uVLIwtjba8c5yu7th3N4yB+00MmeWgj2u/NUvZHGZpNG/4jeIokZgGyppo1oGcUWEIp4BWgmEoSie86IdXJkQ0AChUy+HlMYzhPsBWZRAdEjR3T0APMp4t3p2l/cFDA1HtyxPBz1fcAGRJ2zI0Lu3RH+q9T2KW2kjbx4rhCJCwjdhIM9NnX4ECsk4jcYG3grUBewEXYSx/Z6BKmSEV8+ARzsVZK43TXTtBXqD1ZhzKvFZ2VcuPW222XM/px3L/FbonU2kAw9ki4hVVBojyIdkvYRZV3AF/V0O8ugip6IOmTpLJu2eugwKiYzTdQfXKdjcvUWgdNUcO5W5bAFmxvDMnNZIux7I3m93QRfu3sd1htYrIKnrZTw3UOzZzoWCmZE02tynImh7AWo7HXqQUuqYPBQRSnQN9A6nlEPrj64XXbpMrYVEu7hMA2rmBlBxvT/VrRitObX8tJA3sussX2XSWec0DHvtL1g0Hu25TB9uStDplX4YqPK9NiKf22tPIaEuJpkQPxS4FRHuYRE6nuVYKfGkyc2h6Dgdac11XB4oYR4Ag64xH3juc9pcxtbPOCLfaZN+ogNd2FzFhUuowDADw1MyvmiEOkl/0tUpbAXQxpM69XFu+y3QX4glf0xdMSVICk5Sf1LrfvB1XVz925tAjAhlrPOTAjkioC3GGftkdJoBLKp+dRqtd7UQlpdm8EOVvo2+xnO9jGDovCvvlvTr+SYmYwW2Q0nQKXOT+dFtWX9U8VnBbc/Qq/+C/q6PCEVJlSGZ4zd6fXujrzn0/cXXX+r3fv6Nfvdn3+ibL97o1c1O0ziqoIPtGfQZt1vtX93py6++0C84MP7dX/xCX715I7+bex31Abh9bv97j3JhXPvA+OPHh/7eck/69Hjov1R24V2jWV9xYYMgMdh/BtuLavWpF11c7rZxJWBcA96hFaMiJ06TPGg7RKxOIVXPuRzgFBWcW7JoQCkbIjNVSuivbTf63zZb/QOnB21KyhuXIUMlk34hk7IgzR6WKIckg7psMwr5BerABvAR8GGnD2L9W0xnNm4nDHIhMC+8UFVwA9rDWDRNK2ymQUNBPuoLMBqGhH+goQjAqkouXT9RT1uWlK8FmU4cFh/ZFB04IH46zDpymMo+BNmTxaLpzKHywQfF4PjwxnAi/8iB8YG2ExvfhQ4VLlbLG/6wByg3+FYMX+HjryZHdLCeM5tXtEfuYFOd2m8HXgZGgqKwgbA+wDCoAJlFikKsJ5v80NKCfGA7wqfR1lKm36C5cLB0QZ4TfE7krZehl0+VQ6bKIfKCjvX629WLzuCdscGZ/oYG/fTh3TBpIC2JHMiQmYoQdjFEz8sXoWT/ViaQin9mJuITG/jD8cLhyFmPHHI9cpj+RPnEQcOZIJ6R0X6v8LxYVg65zvSZ8bVts/T6qgv4s19EsB83POFbErmAYeyHXAXZIlKYW5hbEjgIWjI1YL8RmIZB07VfIWYTCF7MWlRsuugE30fke/BvcPIycr6c2BxcoLTAg5f/UkXoEN/SVIpusM0/9manf/arjf7t8d2BSgAAEABJREFU97P+aw6MBf3dNHR/joNUoK2YVRtQz2os0moNERu0qxbbAFs1C474HrWYnnZpzVcpDU2WFbboE8iTPS3okBHdH0QDujfJtFYK5D/dgSaG3oQMFWPOtrv/fAD6zowz9cZYO5FEBrRT2VMJVjJOo/+Cn6uBPi5LoYjEBIOyFGWmIsLoqNxWkHpdUm8oPU0NGRpKquCjDuOkYbPRMG06/kLsnN9/0On9ex3f/aADBzqXp0dV5MeFKoJGAKShkC/U04ycF8ckZknqhyzdd1vksw9LhCqIxjnjixMvizOH38EcNBCLE7AhLjf4aCIeR3BHaA1AMT1k3oyjdsjqvwF9e3Mj/x3o7XaLf4YOE+0u+8A00fd5jKyp7aLrFd1WmFOg4ePCQjIRS6M2E7AZoTeqwFPoigjMA00vflhcI7mtFGhxL8jbxxh+8tzbSBfmqRldZlLnF+pCocyizTDKLzPT9kb/4/Yb/d1Pf6YbfzxhvPrl/EScgN7l2Ox22jDnT/ho4uVyQsYO0JjQ2WPOMAwTMq+QZVDJARGLFNEh4GveBiqIE612IAEDtFASS4lOATgtQ2ocB+b/saelFAU4Z+axj48XvePD3jv/iYT7o+6Zt0/4FkL6HDzOKsY22HJ4ghKsXdCny/WfSrR3LFLmd6P+CBDY+C9Ao8fGJ6iyzS/Y33PygXXmiTXkERmf4UDZ7b2P6b1AY55qmu1TYtoxO/MSe2Fu8YcQw0x+Zo5xbMG6q1syVDLl2C9ZlJGCJHZuxM7SYYbOQr+GbhGhTHAiJTAJEz5QLnyovOj+yXDWx8ezHpmXT9jb7YikZ+hyw7xBa82TYxw6r+tl/s46DXj8P8GtomUF9SugiN3JQ74/TRPq1H96rhjr03iLbUXQOgaOxPEjY/rImD4TEwvj2v5YYWEdnPk2ddYT882RD3wnDqB8cGS8X+Or//S7k/7F37th7i/wRx6U9piq0F+AmT3KEfqP9Pfad4ZPxdcX4MwadsJeZ+aso21Hm+df9+3+Qs7mudspULFZpVydNx/KXV+UigjZRyusedtQXBU8uuFf5MOCLtKFMjYh02lcLeZKqui13h0XXqbR8ahwuraaA2DeADmqA1jvBi9RT4DpiTnhr371C/3ljz/oDeuoMSBFjDRYNgRhTXMF8ELB1R6UCkUYkjQh5xRdaLetFsv3GUAC8iFFAQagKAQE/QSE20LZx0HRwFxhGIeiMVMD7QXgFh07LNjnTGCf8RuSqmRqGgZtmHO2rO8TfaEs+977lBlcz6lLj6lZlhOJVUpqAHcci6ZnoOy82yJC6wV2pBpQscFSKSNMQdYJfgU63zK/fs+h8O/+8D3aNbkr1pTXuDNxfGTtejqeieHF7l95068MqYLu9uOFPc4MWD7zJbT4gFF1IB4dlwtriO05Mx9c0OUC3cY8l6ZRJEtrOgtItbY+l83g+U82WffKGBBtARSQC4+Ed2YqSWWhqTcN9zsxVsz7xFgwf48H05mx+7LUTn9BpouB+emMPMY7o+uFPn5hghXxJK6m/kOF6fdKeAV8O8CbGxFCA3VjpoaSsowlSWkspSgTIB8KPV/NGdcBSd+hDBrGQeMwKku6Fd496Q/37MDDnrRNOtBKlSCj5BG59q04wjG0oJ9lf8YJhYwnUnGhmioPg/EqPrBsznfonm+CNP2kzOj6ZaaCfEQor6lCPV/w0ZBJXiKrwN9CnoovHd8NHrZlRKhkahigFUKOevXPTLqoGq8JvqYVKiWBci0n9EPmMxL/IzTGLLL9I6L3XfC39VJIHSRs2mS9REWoSGKM8DQvzwMLcTITG44Dunc6iK5nmUEV5BX9x6UrTVPGjtwyUFwbeS51ZgydeT86MC6OOrEOnC9HDvLnvlZWxkbDzs0dYdY6NOjUFUyst0HsszsiVaJoJHbGYWI+mLTl4LgD+6jtZqcO23VftdluNLGvHIixwO4Vf1R4wQU+GBoecaUPd3SvPwLbABQrLMTtfXqZPsEcow4UtNLqORAaUK/gOmHAUEoytytcu4Am47oPVZJxQHG+ywRt50UqX7Q5MVoHyEJeHWgIBc/1jiAPhOucGsivZXAoq8OaDwdvhta6UHNezxdS0PRc0o/yFEznpRFc7gBeqkBhSrYZ1c1G+Tn9Ea1rh961P64Vn9N3vQ1H6kSkK5Dhfs6vNqUCpJ4n7XaEt3muiZ8rDzBp5snda57xSStEF+bPxTHEQGmknWZHvD7oB6oa4/gFrk1OzMng91KXYaaet6F6Q6/Ry/VM77MKx8RL0Rn6caNOfAJsFUHZQK0AsjzF9UyUlNKn22UDNQG83K4DUIynTIRhqGA8RTwj9hbZHpgJJVz2qq+Xa8UMd7/WxTW9JtB3bk3c36UAHwjnAarNowP295wFU4Ek6ToQKNhGpmO82n2BLFQ0j/3eb6GbidENfD8Rmhx1qwIU3Qc89qON+azhezFv0QCeuYUiAq6kkhgta8/OBzqka4XWiypnGvUVWjN0Zz6mzfOZefEi1yGUMKvRroAm9HMfcmtdSBGhADE9/zO3Dcx9I3Nfkm/B+Rain9lT+BcKvff2oX6ge0H+Af0LEJZDoRorNPIej/rsioAPc0IUbMuaw2KjGFKeJyJpC5Bb4wFD6Fl+26frTa2bn/MUX273cOE5df4vBjCga/0zgnVz0LQd+Xi+0X6/6+D5PZEtEgoBwLChi5LCWDTyoX13s9fNq1u9fvtKX3LA/DWHyF9/+YW+Ad5Qv5tGyXGCzS6sVYeng/x/CX30v458f6/H+wfeZw46sTdcwBE8OqerbPaNZXwGN9P0yRzY3v7NhYw3m57whUKBkBFhWgp+1o5BGYiiAKzcMBUZEvymKgfPwib0v2Cha9D8ncOTqgVDiULvvsGA2MJmaCHQGvlQ0BL0rSzMl36oeM9B3YfHIy/7j/r+w4O+R1n/p0tPHOKdeMnypvLIV19vYj1RjWNqsxm0xQn7HZs3DCylag0lwbhFzpLJ4r/o3cNZDxzsnrFEDNJI25a+O/pGRN80P3JQ/IFDhu/fHzDwgsFCu92mO7pB1yrZmQFN82G/yks0m+1zFapik9TEieJmE9psU+MYyNEkbFRBcP8jL533jyd9/+6RzchJAwH99m7UN2/3+q2vb/WLn9zx1XkDb+nIyyX7eB3n5KBgVOElbMshzcThTJbEilLEoJKjMka1mrrQ58xBttOZjdSZ8gk4IOOBw/ADB8ZPwOHU4F91BHeFWbbvmRfqmU1YRGoDv5vdHvt6AzNpxL6lBLwkm8B+3RKsfvlJYiEsEfZttaqh7JmXgcfDUfcPB334+KR3/huP6H7i0GkhFhx3Xmsa/TwxPIHrvwV5wN/W4cmHEx+OevfuqA8fDrr/cNbj06yFF+9hKPhwwDdFkamIcEion8/a/8weJQoveBMH8Rvd7LfaMfjs84lJo/8HiFjVfyu0xqKLZh2IsQ+Hqh8eao8V29+LrDjwHcqsMf2nKc4adNbXo/QvvC36rXHQv/p96E8OqRF+I/aZhoo8sy4LA/d0r9PloKWd1Hmpyov2gn08Rjx2Ggu4sAFqYFf0SEkdmoJDauVMeVZDTivouNptS//7xhMxNgwhwgGeTaYTPNf7Wo6g7RkgTPVCbMy8dD0+Pug9h6/v3r3T09OTZvzvMez+mQHd6DINmT2FFCyaKj6eiZOFuJZCOQzKMqiUosxUREjcTQ19F/nl7kI8VOsK/4gQbtBQEgj6AfQrlHMYNYyTBhaRaX+nMkzybw49IeP9r3+j93/jb+jdX//rOnz/TmKCnGC0wWD7KJoAcfkwzf8B5JHF8gDAUpsy6BZar6ed3m73utts4F3kg7YDh8SPR2Ls8VGXxycVvs7tgDvmpNcM9NeMoT2xPcDLthiyaCAGN4xF/2aXD4m/ePtGP/3J1/oGePXqFXPBRuM4ascYurt7Rbrr/Gw726Gnth/CheXGJpVyn9/QYRwH3fD18e7uRq9e3eg1Xxyd7m9vtN1DaxqV2AuxGBOz/PeExbjajIXFaKso6Eb5wMeaE7b3mFuwf8X3Ff85v+DDmTpEkHWasPuOBfx2f6N5e6e/uv+Zfu+7/4sF6Kgn5ubD0wnJUjva3779QnevX+vm9q6X97s9Y22nPXPUHvvebG+ZQ/bYaYMsEzAoYhBCK7Cf8LdlTGKnjKOyFOohzxiJlIrjjyApJVVKqDg/hHKUxk3RdjcxV3p+2mpE7qaie+bwX33/qL/+649y+v3HI3UXnZkzBL3okPAJIlNwaqqsWV4LK4as5BstjfwKVU4r5UpbJeU2hnwxzfQ8WNBpHWzLjkOGm/5aAd/a7h1AoKgLH+lOzMdPT1WPj4vuHxbmuEXzHOg8yi+LlntG0jMbteM864AvnZ6I6xNzmOP8zAx2Zg67sKmagQX6CtE1NeSg7TBpP261GzfaMa9PlBWhleaFj2XAckaXqgF7bzeTpmGgf1FdQo+HhfX4qN+8e9J3H07MkWfWvlkX7BqBLTGE9TFf26gDFYttVhdoAMRcdb6nFZtUDCN5DQhdf6AVQf4Kcgpt4yBcx+2d0I9bzjc3uGB4zjt1Kw5ADC20XeB7YM67Z515YEwcOAw+Y0+vU0fyRz4SnZn/PB7chy5XKuYCUPFffbjoP/lu1j/yzRbR1jXY/B0jDV0v0POa9/7Dk96z5r3ng8VH1rwH1rIn5pIDHwb8QcBwYu21TJYN6soUPg/oSrbTzAe8GXqm2ceqx6kFu0oV6JeRfVxMzEVJbGNUNXBW+5sOgP0aALrWPuqpGsbhvpJTv6jr+pgG7oElzfTCD5mpAMzTacAv3ETHCNoAyWlRkD+WUf/77Rf623/4M31xfEInKEN35Qtj7EWlGjHR8E2DN6S4A0iZz1CKBuKwZFFEgN462EczsdflQ7fW7IsixYC8gyp1bjd0urCLiG7fYluRD/YJjquAL5Th15QlFGMykpoO2N4fRebq+tSGOWe3HfpH/R37xxF2MCK2K+vTrDPxcyGOvFYtHJLPxJrX08VrPYI26HSAH8MZvaWGnNXA3NVkuQfNtTCuAtIp6+59S5aUD0v/x81e97Xp5v07xt9RH1iz390/6ruPD/rNDx/1q+/e6wNr2MzcMCKjZd4j8w7Z/S9MLJPlrEsVnpJdcDmjK3F5ZG96waZn5qRH5tEfPh70A3H8yMePi18O8dMZmxyZf84dZl1YGy/ofeRl5Mxa3FhvMoSdiwp2jrRfxLI060SfCzHt9dZr3BH7PNLviTXFv0BxZv91Zj26kM6kM3a7ACd4HqD98HSU4cD+0XvaBTtIsfIqRQMwwjPNs8Gziis0UHa9YRoLa0Vq8FpSpKGkRvYF0zjg3412W+bI7UYb1vWBugLNkqmSqSHpO4zsKTes7U4nrTjMk7QHsqiD+kWIKf0IF5saxnY2wS2dblGJ7D0W7ObYMU4WwaNosC4lJeNEkAaxLUFGlfFSr/qHknJjzZiJmwvti8BS0qcYoNCpmvEAAAO1SURBVDHAz3PE9LzOQq41jEQgZlRlet5v6NiUrCmVefDEHDnjC4+PERpb4mm7GznUHJWhzu/EvulEzJ95L1vwUzCgRtbocRiw86hxGlXGAv1UQqNg95GyYQCPohARmZsuxKTnLROPFHN27TE/YxuLmqUosyj4cdn6z8Trhfg9EbM9fpD3wl7N8bWwz1l1xBy+zYjUdRX7LUDFmE4XbFkBty3ocTod9fj0yJ74QY+HRz3xTns8H9H5jK2XLlvDdu7foNFYc9e0qqerp+DmG4nhnfg9i3UYVEgLcTcAW/ZbN7tb3d280qu717q7e6tb4Gb/in3cLTbcdL1Nd0Fmx8rCWGzmERKkkakxxpAL2RfGzHwdP30MYb8Z2y5ABRBXEh2BAEwGodXAq9Bd6N+B8mIb2i7gNUBcTm1/A+K4aweauKMDUxrWsYQrRFDP3Wh1m0lFSh0icPkKZMlLEQG0DgrKul7ke5l2x7ipu9zBQXmF5vYr7jNOL/aHaZExjvGdUuw03ARYN4Nc2dt4gNsABq1aiRUoN5qeocvkjo3cNSXH3St62jBas03xhX4E4FAf2PylHl/g3N6PhywqLFcbyRd9etLYGzXnruA8miMDT0hULTjeUEkr9bBacU10zZkF0PDn54CubkdPAdyUmrMdKHCDvwYST/LQbwAF6PVmHgJ/7R3k1lI4UUTIP7peFNWBGEkUTgoR0VtN16RdolnRf2iKK5BQBV/LQaEB1zsIuCxFOQzKwlySqeCnN0O0YZt29Q9G6NUR4Bjk1NjR618elsvgiuemz3h2G9DWTN+08XkDKuPLdZ0+80BEAYubvl0Gt7OOt+vcUhmbPjNYfIZmOgpF74Nclo0gDPoGfCx76329HgCs341+GEUlQ55/EplDXPTpMtLP8vS+z3k3kHc/iTjAPuY/M99f+h7nzJx4kml77jfNhKjzpmVwnJmE2ZhGYMuSg4aB9YF3/O2e98SbWxXmQSX7H5BP7A0e2NucTgdVeA3oPgIDOhTSRK6WqZqFeSbV0MW0Ow/692JJoahiMyp3k3IPOD8NiiEVee0BvtBrBVMw6HqR53ahBc8rfJ5XXCsV/OgFrHvDzwtr6YIvZwPGOOG7I/UHwO9wXqtm6hfLQe+qpjP5E/gH5HoCLiV0++a1fuu3fq4/+oPf09/0h7+vv/KHv6ff95+qeP1KE+1YATdVVfZYPst59+6DvvvuB33/w3vO0D7wbvnAHuwsywViny8CPoJ+A+oVnHedaGtARY52Puv/BgAA//8D+5sqAAAABklEQVQDAFmouSjXvpq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612256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-175" t="8339" r="492" b="199"/>
          <a:stretch/>
        </p:blipFill>
        <p:spPr>
          <a:xfrm>
            <a:off x="5809885" y="1156321"/>
            <a:ext cx="6364166" cy="49567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4901" y="78617"/>
            <a:ext cx="819150" cy="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3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932CB-5393-2549-A620-5A2080163E54}" type="slidenum">
              <a:rPr lang="ru-RU" smtClean="0"/>
              <a:t>4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auto">
          <a:xfrm>
            <a:off x="351692" y="313487"/>
            <a:ext cx="6849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многоквартирного дома, </a:t>
            </a:r>
            <a:r>
              <a:rPr lang="ru-RU" sz="2000" b="1" dirty="0" err="1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пгт</a:t>
            </a:r>
            <a:r>
              <a:rPr lang="ru-RU" sz="2000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 Ноглики</a:t>
            </a: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051" y="959354"/>
            <a:ext cx="12192000" cy="23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69696" y="1255867"/>
            <a:ext cx="283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Меры поддержки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E3F4F255-6403-F938-2E36-0FB6BB251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8677162" y="952996"/>
            <a:ext cx="150104" cy="917304"/>
          </a:xfrm>
          <a:prstGeom prst="rect">
            <a:avLst/>
          </a:prstGeom>
        </p:spPr>
      </p:pic>
      <p:sp>
        <p:nvSpPr>
          <p:cNvPr id="99" name="Rectangle 5"/>
          <p:cNvSpPr/>
          <p:nvPr/>
        </p:nvSpPr>
        <p:spPr bwMode="auto">
          <a:xfrm>
            <a:off x="114300" y="1749787"/>
            <a:ext cx="6401805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lvl="1">
              <a:lnSpc>
                <a:spcPts val="2940"/>
              </a:lnSpc>
            </a:pPr>
            <a:r>
              <a:rPr lang="ru-RU" sz="1600" u="sng" dirty="0" smtClean="0">
                <a:latin typeface="Artegra Sans Condensed" panose="020B0604020202020204" charset="0"/>
              </a:rPr>
              <a:t>Возмещение затрат на </a:t>
            </a:r>
            <a:r>
              <a:rPr lang="ru-RU" sz="1600" u="sng" dirty="0">
                <a:latin typeface="Artegra Sans Condensed" panose="020B0604020202020204" charset="0"/>
              </a:rPr>
              <a:t>муниципальном уровне: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ru-RU" sz="1600" dirty="0">
                <a:latin typeface="Artegra Sans Condensed" panose="020B0604020202020204" charset="0"/>
              </a:rPr>
              <a:t>на уплату лизинговых платежей (не более 5 млн. рублей)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ru-RU" sz="1600" dirty="0">
                <a:latin typeface="Artegra Sans Condensed" panose="020B0604020202020204" charset="0"/>
              </a:rPr>
              <a:t>на оборудование (90%, но не более 2 млн. рублей)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ru-RU" sz="1600" dirty="0">
                <a:latin typeface="Artegra Sans Condensed" panose="020B0604020202020204" charset="0"/>
              </a:rPr>
              <a:t>на  уплату процентов по </a:t>
            </a:r>
            <a:r>
              <a:rPr lang="ru-RU" sz="1600" dirty="0" smtClean="0">
                <a:latin typeface="Artegra Sans Condensed" panose="020B0604020202020204" charset="0"/>
              </a:rPr>
              <a:t>кредитам</a:t>
            </a:r>
            <a:endParaRPr lang="ru-RU" sz="1600" dirty="0">
              <a:latin typeface="Artegra Sans Condensed" panose="020B0604020202020204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71" y="1290390"/>
            <a:ext cx="5943601" cy="46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2422" y="98930"/>
            <a:ext cx="819150" cy="860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9696" y="3474511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Контакты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68215" y="4032391"/>
            <a:ext cx="473302" cy="47330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63553" y="4608649"/>
            <a:ext cx="477964" cy="37628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68215" y="5094435"/>
            <a:ext cx="489404" cy="4894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2380" y="3884595"/>
            <a:ext cx="2198038" cy="548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</a:pPr>
            <a:r>
              <a:rPr lang="en-US" dirty="0">
                <a:latin typeface="Artegra Sans Condensed" panose="020B0604020202020204" charset="0"/>
              </a:rPr>
              <a:t>www.nogliki-adm.ru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12380" y="4405223"/>
            <a:ext cx="3406702" cy="548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</a:pPr>
            <a:r>
              <a:rPr lang="en-US" dirty="0">
                <a:latin typeface="Artegra Sans Condensed" panose="020B0604020202020204" charset="0"/>
              </a:rPr>
              <a:t>E-mail: nogliki@sakhalin.gov.ru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2380" y="4954091"/>
            <a:ext cx="4419800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</a:pPr>
            <a:r>
              <a:rPr lang="ru-RU" dirty="0">
                <a:latin typeface="Artegra Sans Condensed" panose="020B0604020202020204" charset="0"/>
              </a:rPr>
              <a:t>Т</a:t>
            </a:r>
            <a:r>
              <a:rPr lang="en-US" dirty="0" err="1">
                <a:latin typeface="Artegra Sans Condensed" panose="020B0604020202020204" charset="0"/>
              </a:rPr>
              <a:t>ел</a:t>
            </a:r>
            <a:r>
              <a:rPr lang="ru-RU" dirty="0">
                <a:latin typeface="Artegra Sans Condensed" panose="020B0604020202020204" charset="0"/>
              </a:rPr>
              <a:t>.</a:t>
            </a:r>
            <a:r>
              <a:rPr lang="en-US" dirty="0">
                <a:latin typeface="Artegra Sans Condensed" panose="020B0604020202020204" charset="0"/>
              </a:rPr>
              <a:t>: +742444 9-18-24, +742444</a:t>
            </a:r>
            <a:r>
              <a:rPr lang="ru-RU" dirty="0">
                <a:latin typeface="Artegra Sans Condensed" panose="020B0604020202020204" charset="0"/>
              </a:rPr>
              <a:t> </a:t>
            </a:r>
            <a:r>
              <a:rPr lang="en-US" dirty="0" smtClean="0">
                <a:latin typeface="Artegra Sans Condensed" panose="020B0604020202020204" charset="0"/>
              </a:rPr>
              <a:t>9-11-69</a:t>
            </a:r>
            <a:endParaRPr lang="en-US" dirty="0">
              <a:latin typeface="Artegra Sans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72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320</Words>
  <Application>Microsoft Office PowerPoint</Application>
  <DocSecurity>0</DocSecurity>
  <PresentationFormat>Широкоэкранный</PresentationFormat>
  <Paragraphs>42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Artegra Sans Condensed</vt:lpstr>
      <vt:lpstr>Calibri</vt:lpstr>
      <vt:lpstr>Calibri Light</vt:lpstr>
      <vt:lpstr>Gotham Pro</vt:lpstr>
      <vt:lpstr>Gotham Pro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Елена Г. Визнер</cp:lastModifiedBy>
  <cp:revision>103</cp:revision>
  <dcterms:created xsi:type="dcterms:W3CDTF">2024-05-13T08:47:00Z</dcterms:created>
  <dcterms:modified xsi:type="dcterms:W3CDTF">2026-04-03T00:52:52Z</dcterms:modified>
  <cp:category/>
  <dc:identifier/>
  <cp:contentStatus/>
  <dc:language/>
  <cp:version/>
</cp:coreProperties>
</file>