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64" r:id="rId4"/>
    <p:sldId id="269" r:id="rId5"/>
  </p:sldIdLst>
  <p:sldSz cx="12192000" cy="6858000"/>
  <p:notesSz cx="9940925" cy="6808788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85D6FF"/>
    <a:srgbClr val="0000CC"/>
    <a:srgbClr val="E6E6E6"/>
    <a:srgbClr val="0070C0"/>
    <a:srgbClr val="00ADFF"/>
    <a:srgbClr val="A3FFF6"/>
    <a:srgbClr val="8B98E5"/>
    <a:srgbClr val="BEC5F0"/>
    <a:srgbClr val="00F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95405" autoAdjust="0"/>
  </p:normalViewPr>
  <p:slideViewPr>
    <p:cSldViewPr snapToGrid="0" snapToObjects="1">
      <p:cViewPr varScale="1">
        <p:scale>
          <a:sx n="109" d="100"/>
          <a:sy n="109" d="100"/>
        </p:scale>
        <p:origin x="498" y="12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2016"/>
          </a:xfrm>
          <a:prstGeom prst="rect">
            <a:avLst/>
          </a:prstGeom>
        </p:spPr>
        <p:txBody>
          <a:bodyPr vert="horz" lIns="80394" tIns="40197" rIns="80394" bIns="40197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602" y="0"/>
            <a:ext cx="4307734" cy="342016"/>
          </a:xfrm>
          <a:prstGeom prst="rect">
            <a:avLst/>
          </a:prstGeom>
        </p:spPr>
        <p:txBody>
          <a:bodyPr vert="horz" lIns="80394" tIns="40197" rIns="80394" bIns="40197" rtlCol="0"/>
          <a:lstStyle>
            <a:lvl1pPr algn="r">
              <a:defRPr sz="1100"/>
            </a:lvl1pPr>
          </a:lstStyle>
          <a:p>
            <a:fld id="{B73B900F-7B01-4506-811D-2A881C9533D3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6225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394" tIns="40197" rIns="80394" bIns="4019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93" y="3276730"/>
            <a:ext cx="7952740" cy="2680960"/>
          </a:xfrm>
          <a:prstGeom prst="rect">
            <a:avLst/>
          </a:prstGeom>
        </p:spPr>
        <p:txBody>
          <a:bodyPr vert="horz" lIns="80394" tIns="40197" rIns="80394" bIns="4019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6773"/>
            <a:ext cx="4307734" cy="342015"/>
          </a:xfrm>
          <a:prstGeom prst="rect">
            <a:avLst/>
          </a:prstGeom>
        </p:spPr>
        <p:txBody>
          <a:bodyPr vert="horz" lIns="80394" tIns="40197" rIns="80394" bIns="40197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602" y="6466773"/>
            <a:ext cx="4307734" cy="342015"/>
          </a:xfrm>
          <a:prstGeom prst="rect">
            <a:avLst/>
          </a:prstGeom>
        </p:spPr>
        <p:txBody>
          <a:bodyPr vert="horz" lIns="80394" tIns="40197" rIns="80394" bIns="40197" rtlCol="0" anchor="b"/>
          <a:lstStyle>
            <a:lvl1pPr algn="r">
              <a:defRPr sz="1100"/>
            </a:lvl1pPr>
          </a:lstStyle>
          <a:p>
            <a:fld id="{1D380BD3-6491-454F-A6BD-ACFF67915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48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80BD3-6491-454F-A6BD-ACFF6791508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636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80BD3-6491-454F-A6BD-ACFF6791508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743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58725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9D3D16D-EB99-8B4B-A8D6-1D9D26FCB5D7}" type="datetime1">
              <a:rPr lang="ru-RU"/>
              <a:t>03.04.2026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458183D-6B02-FC48-8981-62AD49847714}" type="datetime1">
              <a:rPr lang="ru-RU"/>
              <a:t>03.04.2026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F926F72-A288-F54E-B3F7-E9F477DE4FAA}" type="datetime1">
              <a:rPr lang="ru-RU"/>
              <a:t>03.04.2026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C39CEFD-2B95-7F49-9867-4C093E22C439}" type="datetime1">
              <a:rPr lang="ru-RU"/>
              <a:t>03.04.2026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45187D9-0076-1741-8020-61E412D2E716}" type="datetime1">
              <a:rPr lang="ru-RU"/>
              <a:t>03.04.2026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8180222-B6D6-D542-ADCF-2E3BF15B2B3D}" type="datetime1">
              <a:rPr lang="ru-RU"/>
              <a:t>03.04.2026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88C65D1-A9B8-6047-BA08-C8B7B4D47D24}" type="datetime1">
              <a:rPr lang="ru-RU"/>
              <a:t>03.04.2026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C49C535-779A-DB4A-A449-C30643317331}" type="datetime1">
              <a:rPr lang="ru-RU"/>
              <a:t>03.04.2026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E6A6F3F-D5F0-004F-A17A-2DD0C86A9ECB}" type="datetime1">
              <a:rPr lang="ru-RU"/>
              <a:t>03.04.2026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8650CE6-50D3-C74D-AC01-5B1D3A179572}" type="datetime1">
              <a:rPr lang="ru-RU"/>
              <a:t>03.04.2026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B08E91-986D-7842-B9F9-E55844B7FC96}" type="datetime1">
              <a:rPr lang="ru-RU"/>
              <a:t>03.04.2026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6.svg"/><Relationship Id="rId3" Type="http://schemas.openxmlformats.org/officeDocument/2006/relationships/image" Target="../media/image4.png"/><Relationship Id="rId7" Type="http://schemas.openxmlformats.org/officeDocument/2006/relationships/image" Target="../media/image36.sv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0.svg"/><Relationship Id="rId6" Type="http://schemas.openxmlformats.org/officeDocument/2006/relationships/image" Target="../media/image8.svg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jpe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86804" y="2009869"/>
            <a:ext cx="4458658" cy="1746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ts val="4300"/>
              </a:lnSpc>
              <a:defRPr/>
            </a:pPr>
            <a:r>
              <a:rPr lang="ru-RU" sz="3200" b="1" dirty="0" smtClean="0">
                <a:solidFill>
                  <a:srgbClr val="33CCCC"/>
                </a:solidFill>
                <a:latin typeface="Arial Black" panose="020B0A04020102020204" pitchFamily="34" charset="0"/>
                <a:cs typeface="Gotham Pro" panose="02000503040000020004" pitchFamily="2" charset="0"/>
              </a:rPr>
              <a:t>Строительство </a:t>
            </a:r>
          </a:p>
          <a:p>
            <a:pPr lvl="1">
              <a:lnSpc>
                <a:spcPts val="4300"/>
              </a:lnSpc>
              <a:defRPr/>
            </a:pPr>
            <a:r>
              <a:rPr lang="ru-RU" sz="3200" b="1" dirty="0" smtClean="0">
                <a:solidFill>
                  <a:srgbClr val="33CCCC"/>
                </a:solidFill>
                <a:latin typeface="Arial Black" panose="020B0A04020102020204" pitchFamily="34" charset="0"/>
                <a:cs typeface="Gotham Pro" panose="02000503040000020004" pitchFamily="2" charset="0"/>
              </a:rPr>
              <a:t>туристической базы</a:t>
            </a:r>
            <a:endParaRPr lang="ru-RU" sz="3200" b="1" dirty="0">
              <a:solidFill>
                <a:srgbClr val="33CCCC"/>
              </a:solidFill>
              <a:latin typeface="Arial Black" panose="020B0A04020102020204" pitchFamily="34" charset="0"/>
              <a:cs typeface="Gotham Pro Black" panose="02000903040000020004" pitchFamily="2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4123591" y="6303309"/>
            <a:ext cx="7798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Муниципальное образование Ногликский муниципальный округ Сахалинской области, 2026</a:t>
            </a:r>
            <a:endParaRPr lang="ru-RU" sz="1400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72850" y="118171"/>
            <a:ext cx="819150" cy="860424"/>
          </a:xfrm>
          <a:prstGeom prst="rect">
            <a:avLst/>
          </a:prstGeom>
        </p:spPr>
      </p:pic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94" y="660131"/>
            <a:ext cx="7441949" cy="614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302262" y="6170452"/>
            <a:ext cx="2263278" cy="64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ts val="4300"/>
              </a:lnSpc>
              <a:defRPr/>
            </a:pPr>
            <a:r>
              <a:rPr lang="ru-RU" sz="1600" b="1" dirty="0" smtClean="0">
                <a:solidFill>
                  <a:srgbClr val="33CCCC"/>
                </a:solidFill>
                <a:latin typeface="Arial Black" panose="020B0A04020102020204" pitchFamily="34" charset="0"/>
                <a:cs typeface="Gotham Pro" panose="02000503040000020004" pitchFamily="2" charset="0"/>
              </a:rPr>
              <a:t>2026</a:t>
            </a:r>
            <a:endParaRPr lang="ru-RU" sz="1600" b="1" dirty="0">
              <a:solidFill>
                <a:srgbClr val="33CCCC"/>
              </a:solidFill>
              <a:latin typeface="Arial Black" panose="020B0A04020102020204" pitchFamily="34" charset="0"/>
              <a:cs typeface="Gotham Pro Black" panose="02000903040000020004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1015" y="189096"/>
            <a:ext cx="126066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CC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sz="2000" b="1" dirty="0">
                <a:solidFill>
                  <a:srgbClr val="0000CC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Муниципальное образование </a:t>
            </a:r>
            <a:r>
              <a:rPr lang="ru-RU" sz="2000" b="1" dirty="0" err="1">
                <a:solidFill>
                  <a:srgbClr val="0000CC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Ногликский</a:t>
            </a:r>
            <a:r>
              <a:rPr lang="ru-RU" sz="2000" b="1" dirty="0">
                <a:solidFill>
                  <a:srgbClr val="0000CC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муниципальный округ Сахалинской области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20684" y="313485"/>
            <a:ext cx="3990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00CC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Строительство туристической базы</a:t>
            </a:r>
            <a:endParaRPr lang="ru-RU" b="1" dirty="0">
              <a:solidFill>
                <a:srgbClr val="0000CC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4051" y="959354"/>
            <a:ext cx="12192000" cy="235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3057111" y="3941295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sz="2800" b="1" dirty="0"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245608" y="965627"/>
            <a:ext cx="3385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800" b="1" dirty="0" smtClean="0">
                <a:latin typeface="Gotham Pro Black" panose="02000903040000020004" pitchFamily="2" charset="0"/>
                <a:cs typeface="Gotham Pro Black" panose="02000903040000020004" pitchFamily="2" charset="0"/>
              </a:rPr>
              <a:t>Описание проекта</a:t>
            </a:r>
            <a:endParaRPr lang="ru-RU" sz="2800" b="1" dirty="0"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sp>
        <p:nvSpPr>
          <p:cNvPr id="26" name="Rectangle 5"/>
          <p:cNvSpPr/>
          <p:nvPr/>
        </p:nvSpPr>
        <p:spPr bwMode="auto">
          <a:xfrm>
            <a:off x="330816" y="1366620"/>
            <a:ext cx="1143561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b="1" dirty="0" smtClean="0">
              <a:latin typeface="Artegra Sans Condensed"/>
            </a:endParaRPr>
          </a:p>
          <a:p>
            <a:pPr>
              <a:defRPr/>
            </a:pPr>
            <a:r>
              <a:rPr lang="ru-RU" b="1" dirty="0" smtClean="0">
                <a:solidFill>
                  <a:srgbClr val="33CCCC"/>
                </a:solidFill>
                <a:latin typeface="Artegra Sans Condensed"/>
              </a:rPr>
              <a:t>Параметры проекта </a:t>
            </a:r>
            <a:r>
              <a:rPr lang="ru-RU" dirty="0" smtClean="0">
                <a:solidFill>
                  <a:srgbClr val="33CCCC"/>
                </a:solidFill>
                <a:latin typeface="Artegra Sans Condensed"/>
              </a:rPr>
              <a:t>– строительство туристической базы для всесезонного проживания. количество Создание </a:t>
            </a:r>
            <a:r>
              <a:rPr lang="ru-RU" dirty="0">
                <a:solidFill>
                  <a:srgbClr val="33CCCC"/>
                </a:solidFill>
                <a:latin typeface="Artegra Sans Condensed"/>
              </a:rPr>
              <a:t>новых рабочих мест </a:t>
            </a:r>
            <a:r>
              <a:rPr lang="ru-RU" dirty="0" smtClean="0">
                <a:solidFill>
                  <a:srgbClr val="33CCCC"/>
                </a:solidFill>
                <a:latin typeface="Artegra Sans Condensed"/>
              </a:rPr>
              <a:t> - 3 </a:t>
            </a:r>
            <a:r>
              <a:rPr lang="ru-RU" dirty="0" err="1" smtClean="0">
                <a:solidFill>
                  <a:srgbClr val="33CCCC"/>
                </a:solidFill>
                <a:latin typeface="Artegra Sans Condensed"/>
              </a:rPr>
              <a:t>р.м</a:t>
            </a:r>
            <a:r>
              <a:rPr lang="ru-RU" dirty="0" smtClean="0">
                <a:solidFill>
                  <a:srgbClr val="33CCCC"/>
                </a:solidFill>
                <a:latin typeface="Artegra Sans Condensed"/>
              </a:rPr>
              <a:t>., на период строительства – 5 </a:t>
            </a:r>
            <a:r>
              <a:rPr lang="ru-RU" dirty="0" err="1">
                <a:solidFill>
                  <a:srgbClr val="33CCCC"/>
                </a:solidFill>
                <a:latin typeface="Artegra Sans Condensed"/>
              </a:rPr>
              <a:t>р.м</a:t>
            </a:r>
            <a:r>
              <a:rPr lang="ru-RU" dirty="0">
                <a:solidFill>
                  <a:srgbClr val="33CCCC"/>
                </a:solidFill>
                <a:latin typeface="Artegra Sans Condensed"/>
              </a:rPr>
              <a:t>. </a:t>
            </a:r>
            <a:endParaRPr lang="ru-RU" dirty="0" smtClean="0">
              <a:solidFill>
                <a:srgbClr val="33CCCC"/>
              </a:solidFill>
              <a:latin typeface="Artegra Sans Condensed"/>
            </a:endParaRPr>
          </a:p>
          <a:p>
            <a:pPr>
              <a:defRPr/>
            </a:pPr>
            <a:endParaRPr lang="en-US" sz="1400" dirty="0">
              <a:latin typeface="Gotham Pro" panose="02000503040000020004"/>
            </a:endParaRPr>
          </a:p>
        </p:txBody>
      </p:sp>
      <p:sp>
        <p:nvSpPr>
          <p:cNvPr id="27" name="TextBox 26"/>
          <p:cNvSpPr txBox="1"/>
          <p:nvPr/>
        </p:nvSpPr>
        <p:spPr bwMode="auto">
          <a:xfrm>
            <a:off x="330816" y="2635608"/>
            <a:ext cx="2483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800" b="1" dirty="0" smtClean="0">
                <a:latin typeface="Gotham Pro Black" panose="02000903040000020004" pitchFamily="2" charset="0"/>
                <a:cs typeface="Gotham Pro Black" panose="02000903040000020004" pitchFamily="2" charset="0"/>
              </a:rPr>
              <a:t>Рынки сбыта</a:t>
            </a:r>
            <a:endParaRPr lang="ru-RU" sz="2800" b="1" dirty="0"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sp>
        <p:nvSpPr>
          <p:cNvPr id="28" name="Rectangle 5"/>
          <p:cNvSpPr/>
          <p:nvPr/>
        </p:nvSpPr>
        <p:spPr bwMode="auto">
          <a:xfrm>
            <a:off x="268940" y="3209735"/>
            <a:ext cx="11764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33CCCC"/>
                </a:solidFill>
                <a:latin typeface="Artegra Sans Condensed"/>
              </a:rPr>
              <a:t>Преимущества для инвестора – наличие высокого спроса на услуги объектов гостеприимства. Туристическая привлекательность к объекту – </a:t>
            </a:r>
            <a:r>
              <a:rPr lang="ru-RU" dirty="0" err="1" smtClean="0">
                <a:solidFill>
                  <a:srgbClr val="33CCCC"/>
                </a:solidFill>
                <a:latin typeface="Artegra Sans Condensed"/>
              </a:rPr>
              <a:t>Дагинские</a:t>
            </a:r>
            <a:r>
              <a:rPr lang="ru-RU" dirty="0" smtClean="0">
                <a:solidFill>
                  <a:srgbClr val="33CCCC"/>
                </a:solidFill>
                <a:latin typeface="Artegra Sans Condensed"/>
              </a:rPr>
              <a:t> термальные источники со стороны жителей Сахалинской области, других регионов Российской Федерации</a:t>
            </a:r>
          </a:p>
        </p:txBody>
      </p:sp>
      <p:sp>
        <p:nvSpPr>
          <p:cNvPr id="41" name="TextBox 40"/>
          <p:cNvSpPr txBox="1"/>
          <p:nvPr/>
        </p:nvSpPr>
        <p:spPr bwMode="auto">
          <a:xfrm>
            <a:off x="245608" y="4239638"/>
            <a:ext cx="5884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800" b="1" dirty="0" smtClean="0">
                <a:latin typeface="Gotham Pro Black" panose="02000903040000020004" pitchFamily="2" charset="0"/>
                <a:cs typeface="Gotham Pro Black" panose="02000903040000020004" pitchFamily="2" charset="0"/>
              </a:rPr>
              <a:t>Дополнительная информация</a:t>
            </a:r>
            <a:endParaRPr lang="ru-RU" sz="2800" b="1" dirty="0"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sp>
        <p:nvSpPr>
          <p:cNvPr id="42" name="Rectangle 5"/>
          <p:cNvSpPr/>
          <p:nvPr/>
        </p:nvSpPr>
        <p:spPr bwMode="auto">
          <a:xfrm>
            <a:off x="268940" y="4864625"/>
            <a:ext cx="115020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33CCCC"/>
                </a:solidFill>
                <a:latin typeface="Artegra Sans Condensed"/>
              </a:rPr>
              <a:t>Место </a:t>
            </a:r>
            <a:r>
              <a:rPr lang="ru-RU" dirty="0">
                <a:solidFill>
                  <a:srgbClr val="33CCCC"/>
                </a:solidFill>
                <a:latin typeface="Artegra Sans Condensed"/>
              </a:rPr>
              <a:t>расположения проекта – </a:t>
            </a:r>
            <a:r>
              <a:rPr lang="ru-RU" dirty="0" smtClean="0">
                <a:solidFill>
                  <a:srgbClr val="33CCCC"/>
                </a:solidFill>
                <a:latin typeface="Artegra Sans Condensed"/>
              </a:rPr>
              <a:t>с. Горячие Ключи, ул. Санаторная, земельный участок 29, </a:t>
            </a:r>
            <a:r>
              <a:rPr lang="ru-RU" dirty="0" err="1" smtClean="0">
                <a:solidFill>
                  <a:srgbClr val="33CCCC"/>
                </a:solidFill>
                <a:latin typeface="Artegra Sans Condensed"/>
              </a:rPr>
              <a:t>Ногликского</a:t>
            </a:r>
            <a:r>
              <a:rPr lang="ru-RU" dirty="0" smtClean="0">
                <a:solidFill>
                  <a:srgbClr val="33CCCC"/>
                </a:solidFill>
                <a:latin typeface="Artegra Sans Condensed"/>
              </a:rPr>
              <a:t> </a:t>
            </a:r>
            <a:r>
              <a:rPr lang="ru-RU" dirty="0">
                <a:solidFill>
                  <a:srgbClr val="33CCCC"/>
                </a:solidFill>
                <a:latin typeface="Artegra Sans Condensed"/>
              </a:rPr>
              <a:t>района Сахалинской области. Транспортная доступность: наличие </a:t>
            </a:r>
            <a:r>
              <a:rPr lang="ru-RU" dirty="0" smtClean="0">
                <a:solidFill>
                  <a:srgbClr val="33CCCC"/>
                </a:solidFill>
                <a:latin typeface="Artegra Sans Condensed"/>
              </a:rPr>
              <a:t>автомобильного вида транспорта – трасса федерального значения А-393, воздушного транспорта – аэропорт Ноглики, железнодорожного транспорта -  вокзал в </a:t>
            </a:r>
            <a:r>
              <a:rPr lang="ru-RU" dirty="0" err="1" smtClean="0">
                <a:solidFill>
                  <a:srgbClr val="33CCCC"/>
                </a:solidFill>
                <a:latin typeface="Artegra Sans Condensed"/>
              </a:rPr>
              <a:t>пгт</a:t>
            </a:r>
            <a:r>
              <a:rPr lang="ru-RU" dirty="0" smtClean="0">
                <a:solidFill>
                  <a:srgbClr val="33CCCC"/>
                </a:solidFill>
                <a:latin typeface="Artegra Sans Condensed"/>
              </a:rPr>
              <a:t>. Ноглики</a:t>
            </a:r>
            <a:endParaRPr lang="ru-RU" dirty="0">
              <a:solidFill>
                <a:srgbClr val="33CCCC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00737" y="98930"/>
            <a:ext cx="819150" cy="860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93948" y="370932"/>
            <a:ext cx="56159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00CC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Строительство туристической базы</a:t>
            </a:r>
            <a:endParaRPr lang="ru-RU" b="1" dirty="0">
              <a:solidFill>
                <a:srgbClr val="0000CC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>
              <a:defRPr/>
            </a:pPr>
            <a:endParaRPr lang="ru-RU" b="1" dirty="0">
              <a:solidFill>
                <a:srgbClr val="0000CC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4848" y="939041"/>
            <a:ext cx="12192000" cy="235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223237" y="1064395"/>
            <a:ext cx="3121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Gotham Pro Black" panose="02000903040000020004" pitchFamily="2" charset="0"/>
                <a:cs typeface="Gotham Pro Black" panose="02000903040000020004" pitchFamily="2" charset="0"/>
              </a:rPr>
              <a:t>Земельные участки</a:t>
            </a:r>
            <a:endParaRPr lang="ru-RU" sz="2400" b="1" dirty="0"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sp>
        <p:nvSpPr>
          <p:cNvPr id="13" name="Rectangle 5"/>
          <p:cNvSpPr/>
          <p:nvPr/>
        </p:nvSpPr>
        <p:spPr bwMode="auto">
          <a:xfrm>
            <a:off x="238328" y="1586547"/>
            <a:ext cx="61856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33CCCC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Кадастровый номер- 65:22:0000005:291</a:t>
            </a:r>
          </a:p>
          <a:p>
            <a:pPr>
              <a:defRPr/>
            </a:pPr>
            <a:endParaRPr lang="ru-RU" sz="14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2740306" y="1705390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 </a:t>
            </a:r>
            <a:endParaRPr lang="ru-RU" sz="2400" b="1" dirty="0">
              <a:solidFill>
                <a:srgbClr val="0070C0"/>
              </a:solidFill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sp>
        <p:nvSpPr>
          <p:cNvPr id="16" name="Rectangle 5"/>
          <p:cNvSpPr/>
          <p:nvPr/>
        </p:nvSpPr>
        <p:spPr bwMode="auto">
          <a:xfrm>
            <a:off x="253368" y="1882093"/>
            <a:ext cx="61261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33CCCC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Площадь з/участка –  0,44</a:t>
            </a:r>
            <a:r>
              <a:rPr lang="ru-RU" sz="1600" b="1" dirty="0" smtClean="0">
                <a:solidFill>
                  <a:srgbClr val="33CCCC"/>
                </a:solidFill>
                <a:cs typeface="Gotham Pro" panose="02000503040000020004" pitchFamily="2" charset="0"/>
              </a:rPr>
              <a:t> </a:t>
            </a:r>
            <a:r>
              <a:rPr lang="ru-RU" sz="1600" b="1" dirty="0" smtClean="0">
                <a:solidFill>
                  <a:srgbClr val="33CCCC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га.</a:t>
            </a:r>
            <a:endParaRPr lang="ru-RU" sz="1600" b="1" dirty="0">
              <a:solidFill>
                <a:srgbClr val="33CCCC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7" name="Rectangle 5"/>
          <p:cNvSpPr/>
          <p:nvPr/>
        </p:nvSpPr>
        <p:spPr bwMode="auto">
          <a:xfrm>
            <a:off x="237550" y="2201032"/>
            <a:ext cx="47327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33CCCC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Категория земель –земли населенных пунктов</a:t>
            </a:r>
            <a:endParaRPr lang="ru-RU" sz="1600" b="1" dirty="0">
              <a:solidFill>
                <a:srgbClr val="33CCCC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8" name="Rectangle 5"/>
          <p:cNvSpPr/>
          <p:nvPr/>
        </p:nvSpPr>
        <p:spPr bwMode="auto">
          <a:xfrm>
            <a:off x="203158" y="2485552"/>
            <a:ext cx="63712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33CCCC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Вид разрешенного использования – для организации туризма</a:t>
            </a:r>
            <a:endParaRPr lang="ru-RU" sz="1600" b="1" dirty="0">
              <a:solidFill>
                <a:srgbClr val="33CCCC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213844" y="4254316"/>
            <a:ext cx="295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Gotham Pro Black" panose="02000903040000020004" pitchFamily="2" charset="0"/>
                <a:cs typeface="Gotham Pro Black" panose="02000903040000020004" pitchFamily="2" charset="0"/>
              </a:rPr>
              <a:t>Инфраструктура</a:t>
            </a:r>
            <a:endParaRPr lang="ru-RU" sz="2400" b="1" dirty="0"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sp>
        <p:nvSpPr>
          <p:cNvPr id="20" name="Rectangle 5"/>
          <p:cNvSpPr/>
          <p:nvPr/>
        </p:nvSpPr>
        <p:spPr bwMode="auto">
          <a:xfrm>
            <a:off x="213844" y="4746532"/>
            <a:ext cx="38227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33CCCC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Электроснабжение – присутствует</a:t>
            </a:r>
            <a:endParaRPr lang="ru-RU" sz="1600" b="1" dirty="0">
              <a:solidFill>
                <a:srgbClr val="33CCCC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1" name="Rectangle 5"/>
          <p:cNvSpPr/>
          <p:nvPr/>
        </p:nvSpPr>
        <p:spPr bwMode="auto">
          <a:xfrm>
            <a:off x="215004" y="5026992"/>
            <a:ext cx="38227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33CCCC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Газоснабжение – отсутствует</a:t>
            </a:r>
            <a:endParaRPr lang="ru-RU" sz="1600" b="1" dirty="0">
              <a:solidFill>
                <a:srgbClr val="33CCCC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2" name="Rectangle 5"/>
          <p:cNvSpPr/>
          <p:nvPr/>
        </p:nvSpPr>
        <p:spPr bwMode="auto">
          <a:xfrm>
            <a:off x="215004" y="5328280"/>
            <a:ext cx="38611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33CCCC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Водоснабжение – отсутствует</a:t>
            </a:r>
            <a:endParaRPr lang="ru-RU" sz="1600" b="1" dirty="0">
              <a:solidFill>
                <a:srgbClr val="33CCCC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3" name="Rectangle 5"/>
          <p:cNvSpPr/>
          <p:nvPr/>
        </p:nvSpPr>
        <p:spPr bwMode="auto">
          <a:xfrm>
            <a:off x="237392" y="5645246"/>
            <a:ext cx="38414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33CCCC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Водоотведение – отсутствует</a:t>
            </a:r>
            <a:endParaRPr lang="ru-RU" sz="1600" b="1" dirty="0">
              <a:solidFill>
                <a:srgbClr val="33CCCC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5" name="Rectangle 5"/>
          <p:cNvSpPr/>
          <p:nvPr/>
        </p:nvSpPr>
        <p:spPr bwMode="auto">
          <a:xfrm>
            <a:off x="188007" y="5934606"/>
            <a:ext cx="63123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33CCCC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Наличие подъездных путей – Ориентировочное расстояние до трассы федерального значения А-393 – 0,4 км.</a:t>
            </a:r>
            <a:endParaRPr lang="ru-RU" sz="1600" b="1" dirty="0">
              <a:solidFill>
                <a:srgbClr val="33CCCC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32" name="Rectangle 5"/>
          <p:cNvSpPr/>
          <p:nvPr/>
        </p:nvSpPr>
        <p:spPr bwMode="auto">
          <a:xfrm>
            <a:off x="203158" y="2869823"/>
            <a:ext cx="63123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33CCCC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Механизм предоставления земельного участка – аренда</a:t>
            </a:r>
            <a:r>
              <a:rPr lang="ru-RU" sz="1600" b="1" dirty="0" smtClean="0">
                <a:solidFill>
                  <a:srgbClr val="33CCCC"/>
                </a:solidFill>
                <a:cs typeface="Gotham Pro" panose="02000503040000020004" pitchFamily="2" charset="0"/>
              </a:rPr>
              <a:t>, </a:t>
            </a:r>
            <a:r>
              <a:rPr lang="ru-RU" sz="1600" b="1" dirty="0" smtClean="0">
                <a:solidFill>
                  <a:srgbClr val="33CCCC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через проведение аукциона</a:t>
            </a:r>
            <a:endParaRPr lang="ru-RU" sz="1600" b="1" dirty="0">
              <a:solidFill>
                <a:srgbClr val="33CCCC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6853" y="3488575"/>
            <a:ext cx="7816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33CCCC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Минимальный и максимальный срок аренды – от 1 до 10 лет</a:t>
            </a:r>
            <a:endParaRPr lang="ru-RU" sz="1600" b="1" dirty="0">
              <a:solidFill>
                <a:srgbClr val="33CCCC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141" y="3847818"/>
            <a:ext cx="42450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33CCCC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Форма собственности – неразграниченная  </a:t>
            </a:r>
            <a:endParaRPr lang="ru-RU" sz="1600" b="1" dirty="0">
              <a:solidFill>
                <a:srgbClr val="33CCCC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00737" y="86161"/>
            <a:ext cx="819150" cy="860424"/>
          </a:xfrm>
          <a:prstGeom prst="rect">
            <a:avLst/>
          </a:prstGeom>
        </p:spPr>
      </p:pic>
      <p:sp>
        <p:nvSpPr>
          <p:cNvPr id="2" name="AutoShape 2" descr="data:image/png;base64,iVBORw0KGgoAAAANSUhEUgAABYwAAAO4CAYAAABxlLJaAAAQAElEQVR4AYz9CbQu2XXfh/33Pt9333vdjcZESrEzrcR24nitRFqWOGIeuhvdaPQ8z0Cj5wGNicRMjATAAQBnEqJIiiAIQgBJgGQkyqJlQZxMSpblyMtOVhx7OU7sxE5EE0D3e+/er2rn999V3323G+RaqVf/2vvss6ezz6lT9dV7aORPvuX2+tGHb6wfevP19cPHuI72dfXJN197jB+C/5EHrqsfffD6+jT6P/bYzfWTT9xaP/3UbfWzb729fu5td9Zn335X/dxb76yfxuePPX5rffqRW+rHHru1fuKJ2+qnnry9foa+z7797vrb33dv/eK731h/5z1vql9+75vrc+97oH7lAw/WFz74cH3xw4/Ulz72eH3pB0/iifqNjz9RX/nkk/XVH36qfgv89g+/pS7gyfrtH3riWfgd2hfweP3OD6344Sfqd1Z89ROP15c/+ghxHyCH++vvvPf++sX3vLl+4d0X8IvveaB+Cfzy+x6sz33gofr8DzxSv/pBADX/+Q/A0/7Chx+tL37k8fq7H32i6a/R/gJj+cKHlv5fZWyfB25b/sWPPIruYz3WLzO2X1/x5Y8/Xl/22D9G30ceqb/74Yfrix96sL4E/fWPPVpfQe+r1MH0138QnY89Ul9iDF+mz+3fwP430TG+8okn6wKeKMt+g74v2w6btoP/TerwFer11R9+sn4b/A61XUAbedf2k0/Ub5/Ab8EbX4V+5RNPEOdxcnucGI8d4ysffwzZY2X73/mRJ+vvf+qp+t1Pv7X+vvEpKPjdT7+t/sFn3lb/8MffXr/3HPzup5/qufrKJx6pX//YQ4zzQerxQH3xww/UF37gzfWrH7i/fuV9b6rPvfeNTT//vvvrV9//5vq1H3iAej1Uv0FtvvLxR+urxicerd/65GPH+OonH6+vsia+wth/kzx/A7iGrskXe94eri9Q81+D/6LngXqZus+yL3zoYdbBw/V51oTXhdfI337Xm+vn3vmmxt/6vvtZRw/U33nPg/W59z+E3iOss0eYy0fJ/7EFrJdf+/DjxHmsfvVDj9avsI4+/8FH4R+rL3wI0PdrH36ivviRJ1grT9SXPmY8CV1g+Rc+/Fh9HrvPfeDh8hr9JdbqL6xr+G+zjn++8UD9bfL4hfc8VL/w3ofL1O2fR/dv0f/Z77+/Pvt9b6yffed9jZ+B/jT4ybffU5/mvv2hR26uj7I3fOyBG+qT3Ps//Ogt9aOP31afeuJ2+u+oz7zlrsann7wT2R31o8h/6NFb6xMP31wfe/DG+ugDNzb9+EM31SceugUft9YnH7mtPvnogk88fGv9IPKPvvmmMj7y5hvrI/eDN2GHzDY//PBt9SPY/Ihp49b6oQdvqU8+gE/0Pw4+YRDrguyG+vj919cPvum6+tibrq2PvfHa+ij4yH3X1Ifue0N98J7X1wfuvqred9eV9b47r6z33Pm6es8dV9R7jTuvQHYF/Vei+/r66P3Xgmvq/Xe/rr7/1tfUUze8vN5y3UvqyWu/t54Aj7/hu+vRq7+rHrrqO+rBK/9mvfmKv1Gfueqv139w3V+rR1/71+u6V1zATa/9jrr76pfXgzdfUW+5+7p66l7wxuvqLfdfV0++6Zp65N4r64E7Lq/7bnlVvfm2y+rRu66qt9x3Xb2TWnzfA7fUux66rd71yB31rofvqO9/6PZ65wO31dvvv7Xe9qab66k33oDu9Y23wr+dGr7j/pvq+x+8td71yO313kfvrPc9fme997E7693w9vMO6vjkfdfXo3deVQ/ccjm4rN58y2vr/sZroK9e8ap66M7L6nHye+r+N9Q7Hrq+vv+RG+s9j99S72fP/+Bb76gP8Rz46Dvuqo+98+76CPyHnrqjPsD+/36eB++33or3Qd/32C3kYdxa73389nrvE3fW+564C1/31g+89U31wbc9UB96+4P1obddwPuefFN938N31VvedGs9ds+N5HJjPXHvTfXkvTfXE/fcwBiurQdvu6refLPHcQVjAbdeUQ/e+rp66LYr6+Hbrq5HbqfGt7+hHoV/9Nar6nH0n7zj9czF1fW2e99Qb7336noLa+LJO15H3+Vl6vZTHvc9V9aTd11Rj9/BvLAOnmSdvO3eq+r7mLd3MX/fzzp7J2vrHfh4Fu65ut5x9+vr7Qbz+UHs/r1bv6d+D3zg9svqiVsvr8duuaIeof6PkHsD/lFkj93yunqC3J+8/ap66k78sF5+FP9/7+5X1i/fc3nP+yNvvLkeuu+mevDeG+tB6vAAMP/wG2+qx958Sz3x4G0rbq8nWDML7qgnHr6znqSejz1wez3M+nnzvTfUm+66tu674w11z22vr7tuubLuZJ3ecePldfsNl9Vt17+27oDedeNldc9Nlzfuhr/rhtfWnde/plqO/n23Xllvuv31dT++HsDnQ/h+013X4e+quuW619YNV7+ybr72Nfi7ou686aq648Yrm7/lmtfWTVe/um686hV14+teWjde9j2Nm1/3krrlqpfVrdjd+oZX1W3XGK+u269dcd2r6vbrXlm3Xw+9HtkNr4F/Td18zSvreuyuueJ76+rXfne9/tXfWVe+8jvqda/4m/W6l1/AVa/4zrrm1d9bN1z2srr5da+qO15/Wd1zzevqTTdcXQ/edG09dPN1zM0N9eitN9Zjt94EoLcsePzmG+qJm66vJ2+8vt4CfeqWm+qtt91Sb7vjtnry9ttYb7fXA7fdUW+85fa664Zb6tZrbmB819Z1l19V17zmtXX1K15Rr3/ZS+r1L39pXf3Kl9XVr3p5vf5VL6urXvm9deXLv5s8v7Ne94rvIu/vqavI8arXvKSues1L66rXvrRe/9qXAfQvM15RV1/+yrqG/K+/6lV1I3W89brLqO+Vdd9tb6gHqP8jzMWT999cb2c/eBt7yVvYGx7j3n/knmvrLey572Avfg/34Qeeurt+AHzwrXfXh956F/xd9X729/c+cQf3O0DnPU/eVe998u56J/v4kzwbHrrv6noj6/o+cC/71z23X153QxvI7r7rdXUX1LjzzsvrDvruQOcO1v/t7HO333pZGbdBb7vlsrrl5tfUTTe+um644ZULbnxV3XjTq+qmm19dt952ed3BfnX3PdfU3eR+511vqDu4h2/jPrmd++QOcCfrz7iddXzbLVfVrTcD01teX7fduuBW6C3Ibqbv5puuLOMW6C03va5uhe5x282sT/Rsdzv7xrPssL0N2Z13Xlv33n19PcR+/Na33Ffvfdcj9ZEPPlU/+JG31Sc/9vb6kY+/s374B99Rn/zIW+vjH3pLffQDj9cPvPuhes877q93PnVvPfXoHdyDN1LDN9Qd3Fu3cZ/det1r6mbWuHEr997t3Id3sR/cc9tV3KNXc69eU76/Hnvwjnrbk/fXu9/5eL333U/V+9791nrfe94G3k777fWed7293m18v/l3IHsnfd9X73/vu+oD739PffAH3lcf+uAHFnzoB+rDwG3LP/CB99QH3veu+iD0wx98b330w++rj3zovfUD739Xvfc976h3fd9b6/vf+VR93zueqne+/S31jrc9WW976ol6y1seqyeeeLSeePwR8HA9/pjxUD326IP1yCMP1MMPvbkefPD+euCBN9ab33xfvelN99Qb33h33Xff3XXvvXfVvffcWffscfcdyO+q+++/B/1766GH7quHH35j45FH3liP0H7ogXvqwfvvqgfedGe9+Y131Jvvu73efO9t9aZ7bql777yp7rr9+rrj1mvq9luuqdtufsMJXI3s6rrjFnDr1XXnrW+oO2+7pu56Diy7A9vbbXvTG+qWG66qm659Xd3whsvq+te/tq6/6jV13VWvruuufBUU/mpkb7i8rr368rr6ytfUldybl7/6ZXXFa15er7vslXXVFa9uXP7al9druNdf8dLvrJd9798Ef6Ne+j3/buOVL//Oeu1rv7euvIp7+5pX1zXsndexBm645cq64ebX1fXstdexVq696bK65sbX1hvY965m/7sa+oabXlvX3HxZXcO9dPWNr6krr39lXX7Ny+q1V7+kXnPV99SrXvdd9crLv6Ne8dq/WS9/zd+ol7/q361XvOpv1Ktf8x112WXfVa+7gv3mypfU1a9/WV3zhlfUteyl177hlXUNe/A1r39FXf26l9VVl31vXfHq76rLX/mddeWrv5s99nvqmsteUtde/lLwsmO8gb3Ke9frXvk9dcUrvruuYF9rvOy762rqccNVr2X/v6ruvuXauve2G+qNd9zMs+M21vdt8LfWfbczh7fdXPeAu9l/G7chu/P2uu+eu+uN993Herm37rrr7rrn9jvqodturbfdfmN9lDn87G1X1G/d+or6e7e+vH6RveVDzPPDN19f999wbb3x2qvrvmteD72A+665EtmV9ZFrX1V/eMPfrB/kuXLfNZfXvW+4ApheBn0teE3dxx7beP2r6t6rXln3XPnKuvuKV9Zdl78CvLzu4nlyF3v0XZe/rO654uV175WvqDe+/pXovgLdl9fd1PDuK15ad13xsgXoWXcB8suMl9Sd1PQO1sGd1Puuy1+C7kuwfSk+XoovwBzdu+Ie6N3gHp5791z5MmK+rO6DvvH1L6/7mbs3M4f3X/0K8nh53YeO4b43IXefqdv3XvUS/H8v9t+LvfES6Eu6fc+V31t3g7te9z115xXfXbdf/l3gu+sO1sydPKvvIp5xN/7vuYpxs17ux/8D7GWPsK89yhp+9KYr6jH21cdYy4+xtz7KvDzK/fUoa+DRW66rx269vh5jLTx+x028c91ST95zW73l3jvqqfvurLe96e56+5vvrafYL5689856/K7b6tE7bqlHb7+Z5+1N9chtN9Yjt95QD99yPbi2Huaefeimq+vBG19fD9xgXFUPcv/u8RDyh298Qz1y0zX1yM3X1pKD6XXw19Vj5HQB19Sj+Hv05qvrkZteX4/ceBW4sh654cp66PrX1QPXXlEPsF6aXve6egj5w7zjPNJ4Pbavx9/V9cSt19STt11Xb7njhnpqxVvvXPgnb7+e/muJ/QZwTT1267XUgjxuu74eBY9Qm4ep0cPQR6nRY6z1x6nT43fcWI81bqhHb7+BOlzf43/w5mvqEfQfR/dJ9sKn7rqZuDcS/4Z6Evlbbr2O95Xr651331DfzzvCu3iXfPebbqn3PnBrvY93x/fzm+P9D99eHzD4HfEBfn/8wCN3lmXveuDmeuebyPvea+pt911X73jj9fV9999Q70ZuvQ8/cU99/G331w+9/YH6ke97sD71rofrM+95pH7svY/Wj4OfeO9jtcDtR+rH3/PwMX7s3Y/UT7zn0frJ9z5eP/OBJ+uzPE9//sNvrb/NM/UXP/q2+jsffXv98sfeUZ/7+PfV5z/x/fWrP/Su+rUfeU/93R99f335Uz9Qv/7pBb/xmQ/Wb/zYB+s3f/yD9ZWf+FB99Sc/VL/zMx+tv/ezP1i/+9lPpmGFpwAAEABJREFUNP6PP/Ox+q2f+nDrfOlT768v/Mi763Of+P76ZXx/8VPvq6/81Ifqd3/+E/UPf+mH6h/9nR+ur33uR+uffP5T9Qdf+Ez90Rd/rP7DL/1E/emXwa//ZP3T3/yp+mdf+WnwM/UfffVn6z/6rZ87xj+DN/7pb/1s/elXf6b+9Cs/VX/ymz9Z/+FvGD9R/+Gv/0T9MX7+6EufqT/8Iv5/7UfqD774o+BTtD9df/h3kRtf+rH6oy//eOOPsbGdffzJb/50tV/i/Gnjs/VPf2vBn7pNPn/6lZ8h5k/Xnzgmtn/8pR+v3//Cj9Z/8LlP1D/8xY/UP/jbH6p/+Asfqd/7pY/WP/qlH6z/4Jc/UV/7lR+qr/3qj9Q/+bVP1e8bX/x0/b7xa5+uf/KFT9XXPv+j9bVfAdTka79K27IvfLq+5v5f+wx2n6mvuU3fP0bnH1sfvmX0f22PL36m/jG2v/e5H67f/aVP1m///Mfqyz/9wfr8p95dP/+Jt9dPf+TJ+tmPvqU++9Gn6ud/8K31C59k/n/0XfWrn3lf/d2f+mD9+s98uH7zsx+p38Lud37x4/X3fukT9ffx87u//EP1D375h+vf++UfrX/4uU+BT9fv/cpnGv/+5z9T/+hXf7z+8a/9RH3tiz9Rv/93f7L+4Es/VX/w5Z+qP/z1n17xM9AL+KPf+Nla8HPIfxbdn63f/9LP1O9/2YD/8s/W17700/V7v/pj5PAj5PTx+tJPf7i+wBr83KfeV7/EOv2VT7POaFv+mz/3g/Xbv/DJ+vvOD5t/9MWfrK/9OvG+8tn649/6+foj46vQPdzeA9kfgj/4yt+qk/h92v/kNz9bX/sN8Os/hz/D/N+C//n62m/+fP3+V36h/uCrv1h/+Ft/p/FHv/3L9Ue/87kT+BV443OV81yqWSou8zxrQWnaTdrtdjo6PGocHu10eLTwlhe64ohIhZGhBAEUUgC8ykdxaXAhGrHoqRKh4etZIJVuc0EJw+ecdmtIF67N9UUctfbAWgYiQhGhBCFpj2bEgVyR9BsBDUWs0HoUFJC2KJVMfSH7vzBPKdQHxHUZmdqAkaZDCV0QSok2CGkQd2QsupuhDdhuN9pu4cfQ2KTcb/dFEvNU8pzVUkzEBYS/WJGyAFWVtOrOUNsVQ5iBe7ChP8lrEGdD3M1mo8YgJtgYLR8yPxK5cx3R7Q25benfNk1sFyQ6A0SEfPga4ZgL3Lb8Asirs3U/UohNI0IR0fUaxMxMagEGgM9GIFv0UFWIoy/Q9mkqLX2xUBohNa8+CGhdF820ZdJeh6EoIhpcJIV8WL3nhLkwf2yKO2skNhmpxolcLY8I8qYvg/5QWE+m6gMXzJNZcwsNSKCT2GaGPH7XZXQ7299I6MjuS/ikL8JWwnJFz8XC68QR8BGLrefbyBiynwj3lmZuhmneaZqMSV6LXpNej3VcAHXuM3WZpgldY7fSqfcZ7yl7TLu5/Sz2jJeTVJaTsJxqrHkvHesVXc9Bt5gE8/YD2zn40m32rxnhDC2PAczktrRx0g60zkXIw42IHnuO1AA5qIWxytFSaBlr4dv84Rw6YlPrVHFredfGcYlXrhv77O7okH32fO+xO/beot/2Bi73Tkl/rQ228zzJORf0AhgdY6kG/PEcdHBcQY+vMD7JlQCrpm0sPInocUUEQgPic29HrjMo5tfi1VGzNkxMjIhQREic4nAmdmEzU9uV+91HpzMpOppaBoRxRGgkcxDJ/CwIAoRlzMt2s+5bptuN3B7MU1X0mjs8dK15lu2ONFG7uTGrTKnbDAgvdaw0EabyscjNhSJCQlAMYJ5m1izzQR3cuyB0/Me65BcROgD/h/kZPU+z/iQu0r9ijbCN05q1H+9if+FajsNlBjvm/r+r1H+Sz9MLpnP6m+f/vzrDPYhxG7DcZD3XrQXOIsjkWUi5XhkX5ApkERIgXLuzn4nxTcQ1dbv9oiPGs9e1fGLsM7p7TPB+jzjiveHw/GHf5zM64sjIrt1MzXde/2DyfHA/zKCQF7qOZcz4WkCNLCcfMsUTJ4zTiQjSWdDjylCCMUKDdZHQoI0asQtdKWkM4GfzFh2vlVObba+Z7djI8kzWWCPQT+wCQJFFrHykEIL0kuj6O18hH/Z36rQOzlwELtbBRZeA52l7+iKN7SnFGNjFilTs/coyUtVydB0Yt9eIpUF/RAhCk95i5lm7iWjgc7vdMu6hiNBMzY7YV/wed+78eT1z7twxzp07r3PMz3ne9TwXE7qGbfYggALH9mtEhIo5mZgr6yw5BbHInz7rNppPJbYJb0AU0gKYgMuwDjA1MrTITNFI+ixrSgxoBPKGhIuue4lMu0ZQJM6rqEm1bL92Znm9LjIs6GM0uIBvG/oZ27za2RNiPC+ntZqDsQ+1vbAH5BhGt8TRStD20lTkbCYi1jGmRiT8Mh5x2G+DwE3XGHnC5nhdti01kUdh4zUWoYVM67H4oQ9f5uceI+vGlDmfgeWN1caErBTUWxFqaInTetj2WsHnUodQRLReKOTDadTK79snqbovFIxjgfmQiBkR8lHQgumYTaUlX88V8FxRK7r6XKyadVroTprYY7wX7XqfmdiPJk3spTNj8FqmErKLjsF4voVaz3IrGU6oQ4RIT75EwDvvhMJXSGqEwrLBPIEEMZAZQT0NET7AYiAhs03ibw+36UCps1Uf2DTl4pQMWHT6ZPwlr+WZ+TUQ4Drk+3izZY8zeFaOzZDzWmJF60RAFVoO0xAiYHoSaARQyP3mluhwJORawnHS4Lo/C2X3eR52/MZc5mfX81Lku+QqJbUbIzUSDPKEJohIRTuzX8C5Q/J1Df13dUr/l7hYfxwv0O/kX9E/jhfrLPLv0p/rbv23ek38mf5XcU4HmuRYxyjpDLLXjm/ov9FW/8V8SoqhHKmIkA/nPLMeOkUoy2IZLrbut1aIP+hHQOHVFDUrG1Y0kCuakZqnAY0gHmOUeUlItRwOUqzAGZguUl+XHrjVP6Y0OJthncHudXoM6M17MJh+D3Ebz+qI2GDAEDXTb92ynLyCeggq5kb27wQN+Sgu5MYjaca4jEUk3IPCX/U8T7zvTwSe8e+cqmNjruCPQEhcF7h+4r1t7vt3byMOpyAuIf5AEXEWseYVTgBRn8E1FGFQZ4V8qg/brOhcsLMeY00QEQw5FGEIqj7QIk6zqxWSWNq+0kJe6hpSBE6LJXSWPmmmTjN7mUChTZe71UcboLnSoCe6Q3DADUBa2kP7Axv7g0hclvlYfLV8rwfFBVef9KAyo+893vfoEc/7HXumeb87W37syybOmeAJIqPzWMQ4MoMvEjAHWWXY0GgZFthwtb2COksQ0VTIh22q+eAawRUkXRAkAsgkqPZuGbLHUt2GowOWXMp1BjNrb4ZOvMc3eP/0utwxVsNjtY7HPTNHZVu8RKQiHM9ogRAQLxp61hG0LoBsaJMH1+bdJS74Q4S9+0qzYxnUiZWMvOCsQT/y5tpBc2pz5yXnZgSyEBf1gc3s8TLGmbHM8MXY8abEeLDXbXj3HWNo5EY5BkjRqb2PUmg5oJxyG1s19Oyj8ExMrxMG0/lzQchJXw/mmMJYFzKTm9fXxJzs/O5q9G+JI533+yrvsWd5dz0PdfuI57qfITvmrH+PrX5wdSEf8osMBfdx38t7GknqyEMK/4mACQVyGM5YIOgK+13gq/qICHoNKSKUBjFcyy3P181mqw3fxwZ8x6df4Towp+QrjiDmGKnMUNC2914D1KPQ2WNfQ1ROnLa4gMDDAqsEFwPSJ545m3UeZvbU/DGsZEhpMrNgZpIxeoJoT56ko0lHPMSXH9iHOuQHhT8a73jxsp79ZVBoBpYEylz4iHAX66BWLAXh2mPsRc+DpAeORitzoRaolGbiz+Tjfncv3lA4cVoWwdVADiezhoJRWYDcp2UjpRwAGkAhn3JfIDBldpUZF4COOPBGGlz7LHjS5Or8DFgLFP4TUkQA9QGnQXuQwLJgUmOEhuOECBkdLyIVuSChOVKbMbRhYflH7GbDix38yEVHHI49rzdHccMXBQzkwQX3SnwmjVAgVde11trO6BudO73WiAjySuKmtlvikcMWDOdhbMbSh8y5DRb+Bn6AjXn3N2y76G5GaIDOIyRCSGtQmjJ8YXuV6b6vVaj3cVtSGhlKapA4Ggjse+RS080miDW6f2QIlQWSQieOtbHvd6dFblvLvOkCkqCunQ8d1okIJWg7aMCgxdpmbaBbrF0a2tOQhBpIRYZyCIRGZtOkPiPhAxlIdEZKCWjKh+d2idEtX6TgBApssbFdmsd4NAbzNTrOWPsD2oiwObBX/QUH8pAiQvY70n6GchDLMiAfjHViI98BP0yNmQdRsb66ZtYxcFfUZmb9ee/w/mJd2y3Y8QK44wVyR90mVdt7p1iNyUWA04JvBb6pPnICEdj8MVrUl6WHHIq8nUth1w8X30fluJOW+6LUQyRgwhwjY6mn6wCG+zLRRRFeHCfjHtHeFRci91o2T8wiB9+7rt3Efup9dvnLufOa2HOdWyhsyLWNqAmej21nPhYb5Evu9uexlOvG2FDmtH67gD9BF3ekY2aRO73C9wyDFddVTnRnERGKAIgDWAF1OZztHH9uwWJtnQXRdomtEdiGgusS3jZthmTJxjuBQYsOrvT4XDhbRrAGqflw/aE5QpnGXr7RAR/LvIdtN1ttwBhDPrzW/IJxeOg6H2mm9jPrtUG8mQF5PNYVwQK/Ine3nYFhfg+Pdm67qX/E1GofEYsZVMH60AX8m3VO/7vprP6Uj8X/3bzRjmet57vwY39733iQ4TZdanjdANv8D3xo/qfxPF08H+p7j/6VLq4dOnhA0XlCMA3hRBGxgPEE+WSmsmXkZZpLv+hThKTgA7Y0s5Z6fM+iYvpDEQtal4ATOhO5tT7BZ/gda/PocCd/MPYa972msh0fVrFxe8dLYMNzwQ+SmY/fs+eEWtpX1wV/RbvwWfAMVEsWUshHKGJBeizAtMeZqTEANCKEoggtH6hpcBmsoc0YOthsdGq7abrZDPoMbKlLGOiGgZ+IWGsYCvsGUuAbEGCiHpVDuTnQ5vQZbc9czIdi4xLoJS0b/cF4o4pcfAS+VgiqPtY5ZdzH47c8hEootByuixERGiP7GT4YU0TIddxRW7+/neNl+xletJ85e05nDXi/eB/6L1KYg4k589xN1HtmHgrqeid+7G9Ql4hAVKzdiT2bPYixiiMiFGF4PKHMBRG0W06fQgL7a9KX9DUyZJsI9OEXmkr3p2Xw0MxQGKE+VtI5UXpRsYV3zRqzqtcOlPF4TIUcIfYlRgPlRGb5ScgyPJqicXw6xklZRpAn+UE5hVPtj9ozdDjXiOjuiMAGJHYgIuRjie9ciUJ8y4yI0MgEY0UqMxQREqf2RwdcBGYXf75jqtfCzHy1jJrMDeRN+8UcRVvZWSjiAixp0G37GT++hwuKSChzpkLferi/uudCb9gK1c4AABAASURBVEQo4gQ8lsTeQE6nGlqOgjjuHh1/zbtlnqdAyYD0Sf1mdHasa3+Q9D60W9f5dGLvtWn7QN/U98xJWFasHc95oUORcF9LeuQazt10xdohU/cp1nFxbwa6yRgN8yJftkXJjDhocyoiFNYbq23QDiIXOpwLQYAcZTVEf4Ne59mkSHsFfY7pe3m73Wqz2cj8WD8S5LNi2TcGgkKWMKEIwBgioOEOyWS5rLx8ENOFNXuSokxaLe0as8/4Q76fA34fmtmrZmSi3onWyNSS49BI+FxorvFxx6DtcYHnxzhiXZ6jsF+fh/7vfED+J3qBflH/mn5h/tf0/6ytviO+qTdv/gddu/kz/W/znLZ+6rFWXja+IeH7399dgiRESA3XBZk4ZvwWa8cxXGIRYwGdSwowUvgPNp2n/vJjr+e5jkh5TzSNoIe2FDo+HPC5OO6Eoc8pwPUZESesmQ86u+YqNaXGEzYLZvXY0OFse1OPc6Yuha6dReAzh4KayMXJkOXFpbRMBS4XhlrNBh0to58mcWaeHQbPkPZdzoje5Qy75MIp3ALv0gZucTBjM0NrdRooWXcPmkKTs4hVsp6BsLsisIik1iHBiwOtYz3rFjEQK/iT6ESGkvGGqdtAHAxtsWMEBOSKhJMueWlor4esyLnzFg0U7Buy2DMW9xvuDjoM+4SFrDYLUfQfekJwRiyUeCE1b1WDAG1v3x6b/Zt2nxtS68uHv6FA9/WYqYM/mvrdoMG96bblxZoo5w0wEaHlS8JEBKwjLPC1QzUjDjOGFNKCSCgtbGVIoqXlQJfTvGVBTwRX0DJomFlh1X1ue+r4e77XP2ObGYPH5fF4XOZ33N8Tz4ylPfOuM/OOP6nQt19CKzIUEeIC9KzDOiWvV/qhAfYKZaYXhpkLCNjY68G7pM51hjG1naG1jcrxaXl0K/AA1tyS/CJoA3cXY20wjpl5LFNk7ouI3uf8LjzGUA7uD77thNd8pIRnncg75COEGQhx0fFBQrXmWaz5v4g/Hgd6C88SXXU9Zr9b9JwwD35m+7fEed5T/YH4LO+x5/pj8XlZdsT3SX80nvgWMa8+HFPkseQU6j+MIxlPj43EI5A2rGU+FehEBIJQBFA2T0MLRKKc+O7UacZJtI1QDQ18uZ5bnrNb3p2PP8aPoSAPcbg+Hn8olBkaSV+sMQngfo9lwYxqNciAkyS0HBHSc3Es0InDJsYJ0V/K4lMGCrmjuBMLph8WVNaT5KRmFpCL3jfM/sZh0i60ZzZ7Nnpky6SWCj+2NfB94VwTY9wMDvHahpNlBqE57QPQ8Swfa7KIOU8Y0+pzrdBCQhGGoAvE0VZ9WRp7Njw56I9MJjaU8JZlCPsAUO0PrDiXQSCzbqh10jzzuyzEUI6UF0n/6OSG23SbGI6zB7KENwb2I0P+F00jkwWTStoZif81iI4jIxM6oTGGNmCMhCZtI5Q54E1Dw36AaUCTWAak/ZgfNMZIxi91XC00MpRpXoqmAQ1ZZpsI2iDByCCH6HjmE1lEyIdntVhTxrMmnc7WQG9PBUNTEUGckPMamU03I4kBfONt+DDdlDY12IDtiNbLDMaS7SMiTlCJlhBpOdyCQ2DOdtG2gb2RWmRSyIevxsqbBRGhiAWtD2+aYfs9gtwCv7Qtt86epmT9IDZiKSSjiS/y0YtvWQRmuXEKiFfarqlVME4MF5OuuqUrip6CvyB3C4HoWCCtbCjCkDKHcqSicwv5cFyHnrks/KyZ+fVesuv9otgfZlVv3LNmHkzeyCf2iz2WfWNW26MHw0lu+IThJDvz7AyOuUSGW5mVIFhP1FdOGPts+OIuo/sDS8CVMQoEgCokEBHi1P6YycHjMmBbHBHMY2hRhMoQx0KDdqZ0BD1CN2hEpIJacukRTYx5R62O1prsmi71aAXZS7RPX1uGTXmfNbAtt0mqqL3RY22eOtqAQZujIJw0kFXrWwrQ9T5frCGP87hv1SE4J9EjFBHKdRymRqREh0/51WixF/PNOCTSgeKLNOERoCUQGLoWmRslNQn7NYgR4Vg4NtVzDstCYilil4qIVljiLrFqHRMlksfUIIFyHqzDomNeUdYFk0H993Mwrf3WK+woG4ORlmghh42ACjH9E/6t61hLlS2nIjRsT2aMv/Sv83H35Yd/pj8dl+j/ptNUncpjbx0I3jhD+A/GmBoJxoLlHkyJftzy8jrrG7y8/XE+v8f50t2f6QXzEani0/l7TGDu3JBhtMQxD1o+a0Z3Yi1NUN+Tx7zbJIWLzr1ttRy4Ig48NRDIznNojEEzTyCYpwUjs/v7mYjeSOsxGElUSrhpJJO7ILFdEMi6U885FnOEdSFH57yCDsxiAT6SIIHQGFCDv2fkQ4G0RbhlVG7zCVcD3kh8JX2Jrce5INonFylE7AWUtOfliHr6X/T6/WrHuprA7EKimyPlf9k3eH4FfOGAELJtCT+gT3RFzIhUBI09ulNCIh97cSKI4IKw/eFwhvG8NsjJ+RzudrxgH+k8H+rP85dTh1B/RFv2IdYDedrO62KHjcexYKcjbPfYwfe/6FjfIVkuVKxnUiKPiIAAGYigWo+ABu1GSBFcBPYFIG+cqQ/L3AcCyLrIyuMjaO1hGxuYgmW9WhFYfgJhnktE4G4PwRu0JflKNwwcTMRCE5qZ8ou/P7g1mMvBu8gY2fdtRDCRpc6Neha5dj7me2Alq0SEEl+2G2Nwf2Cfi8xyYwzLwEqD/ojA/gIIRqzimbu+k1MTz98SkzzkA7qvC9T9x2Cej/kTtvZrS8nzSqvEOq0VC48rHUPq0Qn95yIipFUewXgYd0QoVj67nYpApmcfcaLpWL0+YZyz17bbHivGnNaOhcYFw2UE0gURg1mzNacTR1GDb4HnjpiOU3sem1p92HF4bhiHGIN9LrBGSQ5s2AZafJRZgAB9AbZzNRDx6Z7ng+tZXe8i9sw6mibP88xcz3LbYzdch4l59D1ruu8rOQsCakFEyLXOwRyMoYTGmrPok6ynPgi5zC0+HN9t2NZoLV+wiYDhbCMuHgOkbU3bgEtEKOK5aI3l4gDUtg1XuuRfCjT2c+iqLJhRRYP5glGsNtaLffWQ1R7r8//PSfCPp4v12d2L9ZNH36Z/OV+kfyPP6+7tn+m6g6/rO/h4/C+nU9oQc8uc+j0+IpTwQSYhH8tVtPtc+wc6YwT7Q8r37obff263LX2oKSIUkiBcJHVDMo2UmiKLCHEqbJcJT9vU7YA3mpcU6iMiFBGST2hEM7ShFsqVC8rlNnwZtawl1tZMLRuspaZre5ka683yejOK9digk9OO8K6OsnjXhQOFYvGc9DkzH1631THoJRcSwwYeWeHf+gXPgleh77/k3z97Zv5iofuwiIglbtDgXAmcFrmkiDgGjPpA1vQvvXRSz+mN43b3cmF4jJ9z5SE0OGGKToaiZ9O6UEf6l75qHa5U6sIVYTuyTrGWmQFspwXUxu9thmtRBGqsPjHkviAJMm6PZulrn8g8khB/Qoo0UhE0xIGubeBkicWmbtuFaUQowYZ1OTKb9z1gGeJuR2DlExoR4gRQhQSWNhxMS6C2JxPsudLmVEQoMpABxxrEW2n/xVcOpduBXgg9LTYh+IDXhaMH4NEBaurm7Fqyxpb6eQemAFgUnYXOvKJoM0H0LCfh8B3iImlPdeLgfusWfU19wTdn+1lpE3xz9vSY7vvdZ6sGASNCEUChPuG1h5aDnr05ywAPnX9pGWcRA1ijA0lBbf1OauSgliCoaVDTiFQEHkEEVAY24jALWrzK7dJ1ci07Hu/Afi75fjfd0T7i3fGI98hD3kPP8x56no++exzCH+6OdOh/uIqe9f3xfmZ9z8xTAa/5ad2z7BdRj818tV7RBj30lZon5T7JuakvyF0Kz/HkvW/1O9sPdeuxMKhuszRm88Bxug9ju7ArCtsEUdOIkNflyOSZMHg2AN4XN8Afknvt+h2Seo+13um5wE7fcsQqeTbdt9bOY3IsP8ms/EqOdb+FOakAn/6hsKPKXWAGbwOepT1OF8EDd0H87DXtIlmfSe4v+nzlN11+OOzkj0JFoa0bLBzeiezyOQipC7HcRDPRJibF8SCyrQvvNqtcF46SZVyxsMbSExE9GUmhhwveyEVGnzhIWTsmmXUgx8AB0hBayhMPd08SzU7P/9kEm5OtDHE4Y/NG0pmBh7GgN0z4LfEPNhsd8Lf3B1so/LIgxrJQ6B9GDhZPamQqsRtpGhpjQUTI458p/syC9UeNmYEYmaHNZujUqa1On97q1MGBTp060JaYywJMDXSMzUjipra8uGyx2fKL2LLtKt8Qb7MhF/Ttl6eLHPcCaAboc607badnYKaIAAJ7Kg7rMlvk7Btw55ueSfB6m1lr7kWpz+AaERoN556ML+X/WfB2O3RwQB23K1a+5e4D5jeMb8M4NtDB2HKEIvMCAr6BXKE+IBEhxCCUAdo2lfhpH24ntkD0O2/SVx80zEeErLvJQa2Httvs/J2LMfBhRCx+HCcyFBGMORfQzoaQL1CIo4Samu2FS01ZDzMo0Jsmi7qcCKAXLVYND76JTXnipWqed9w7U8sLGxrcBzMEbWwI0v47DoGaIskkXxoRKUFLwq4a1TERcLacttem4+2IORHbc+49Ycd+sccEX6yJclyA26XuxEriuE1i5GqvhkRKXLhyyoeVDPNoyqBv0e4WksJNcfcUfCsq2n8qR2iMIY8vR/acud1gDkL+gx/yXMaxk/91kscwIcOxTxTwzRh6LOIgp4xUeCwafDCWdjGUY6PcbDU2G/r8GWqIbVKHvh92xd9e42oOLis6fnBNbsdY5fhngD191Nox/0K0GopQDJeTJie1EHMncp+1zNUsj8djLDbHyWB8M/7n/bgIHxHKTI1M5RgahnkwBn1AKZEstcY3SU7r+tuxDhyj/TGiiFTE0KAmm82BNlswDjRoZw41gjjEjAhF7IH7lJJ2ZrSckTCOSRPrzXNzxNryi8by0nGow/O8cPDi4eecdURe3tcTP7iRD4apGfmOfI/Yo47wsYN23uTu+2upM9oUkcgKpdJO4BgwboscAM8YSqfiIVp02O+ED/v79umcrj787/Wfjov1z/MiYhZgBPgs/BTuBQ0xdnwP9rLtwVbbgwOwXZ8nW/lD1RIbW0nPYPMneam+wfp52dG/0v9kd17lmJ5L4HH4Y6DpjvbE/E7dP/UHwOWD4VGv74XfyfnO6BaDOR47sRgSYyNulSiZinGOMdjvtjx/TpHjAfyGHIcsP+B5dJr8z5w+rTOnTukU/AHzbfmGe2HDGDcj0c222WyxbWx7zB7/ONhqoJtjKNCN/dxHyEfnR54z43LOE3nvMRd5WgndiBAn1RUo+S7cMKCDFVsGtGENDNbSYL80TWjUpECHsErmJSMVDTt2LaSJODviH2F/yNo5ZA2d4wX47PnzeubcWT39zNM6Cw4Pz2mejpRZ8josYs7Atj0v+Ohx4E8KRRB+e8dQAAAQAElEQVSLmJFDHRsatOWByEf5QjOp4QDZ7Yn59Vz6XvBcdj3w7Tg76nNEjob73DZm15C49uiq2WbHOHwv+V8l+18hP/2Mx3JWZ8+d07nDQ/avnXpteR9jQ8O1ijVhSCE1qJEMexaSaCyc3LGiuB8AThzbcznjszBrzKg1H+pc0du/d86MTdQxcIcW11aEhdKyPJjApG7PQoYGSDBGKtMI5YAOKO1BXxojW3dkast69PvWmTOs6zNndIr17XXte3NkMj517CKvmTyLdWF+QakYEKdIp2P5Xjc2vh/wPcbQ0t5ou+Ve2G5k32nfGHFKHtRy0YyzHevW/0Jz/5zasQYmYs/M6z6e1sNt27jP626H7o41MaFvzOS90Au5Ul7iSKiAEiqMg2Hi01UuciGNVUZyJBmRigZtmQ95DJlDw2NsZMuCsaVtdOGwVQRXA7HzFokUmKlpg9ydL91CUxGpSDhOBRfOxLfjed5c15GpkakMI+Q/hYOGB8H9XtBnY1Ydx501w8tAFwdqOC6opC4hnrezJnQmfM3oHcMyCujaz/Q5rshHkaoI7IRdaWLudtwDO4ru+8z37BH35IJJO8Z+DOZv5z5+fO/MY0MIzTwXnFzgOwfjHUNBrAUkGYZzLTmXZ2NuWZFHOU/yrkapaGt/2IfwQ7vHQh8a3eo2XEQonEMSv2kqqZUxMjXIzQhkEtYdZyLOrJoBbc9zHc/7jr2UftZ9sU/z0MNsFhVU9g/P6nZh577Crv3sqWOAr/Mk+OfzGf3q7kX6OT4e/+d1Rv9cF+tfz51euXlaf22c1f8yjvTimHQmpCS/zFQOYOo2Y0v4MYY23MO+Z5fn24b2hrFBh/VDEYagkoLzBNyWD2TNRynsHwzs7Xvgf7PGsSzpC/STi/ljRErITsJrq1Z58wrNxqx1rc06Yi8/Yv0csrYOoV57XofMgFiK1HzWhNz/S7im6M10FGtEHKQinYgbGd0sqddS+2I+p0ZphhpizRgFdXti3ibmdcL/jnXd/wKdZ473uH17Ql7YBzaB/5D/iOsFyAf5RLgvWBvQ5rUezkyErr8EF/qEqvND0ee3Ao+ocA2r0k+Lc6Y2tiNN+iSamsl7x1r0WDxGt1sHDUza1u2ZOswYztACMzYzNfGH84kPajveJ4wj027ven5m7n/r40gMV6ZcIMwkCRQ+g1gN5sjrJmIok3UaqQj3SMGfluXQGFsl7+nDfKK3wuvSe+t2vzbX/pF7nVAex8AjvrkqAvmKCCQn4L15HPtBD/sIaNinc0kN7gPHPeCd0u+K2wPuNXLIkfhWI7EbtE0DnlMhjr5o4cVBPVyTWmtjPdsMmCRuqzMxrdO61BGK5XJGSiAi2meIA14GrLSuCXkWuHDa/CRYEpoRdAz6+7Q9COy7DY2gRazMVCS8aaRogJDQEQfpMt+saxzPvXZmzYxvAnDc+/ShpwiFfeRQGsxxtyMVWhHoNIRsgZ5zOJ5HxxDWuLXsF6zXI3IwdqzLHWv4CHrI/XuO32hnz53XM2eNc3r6rN8xz/HefF7nzvKOeXhefs+b0PdNlZ0DOTm3RpBFNpa4YozSRDzfA45n24kxF7IJuAaQ1kNMrtiQ/ERjYi/bka8xQRve71bMGNrvMdzGbgaet5kkTPeQk25IEcGaTW22m/6t5N9Dp04d8A3vlEz7uTFS6bkI08AmgelfBtGvPqKvJy6MyfEtN+QL4FREgBO6zdaaaRu25OQlj5iwiYlgzJoYKM8N+mM1IhR2HvhSBNoozBR08ld/Xkz8g+TIP8hBT6qLamfoRUX7uuBsbTtRmafb/tGdUbKZYxk06dyfKMGSXk+sh7RIENqXC2tQZBfaiBhqmh5LiLlk4ZY8qY7jNtYS9iNTm01qDGmgj0gh6QKt5v0xpEFyEaFIKUcqsR8JHUMbqB/m2+141v+0dcvHx80IGWOl5jfEG0YEfoL4qTESPhXIFSJnY4YWczRr6vipzWbLItvqND/ET58+0MEBbRbiFmw2o/04ltHxNxs+wGI3BjTk2FtibTcDX7TJi/QdkgglcTUi1DLThXGfZN4pGpGSbfe8+1ofH55PP+B2rI0d621mAmYmYPUi60WEcg8cjUzyG+SV3Fi+ubbQk7Bsw4+poe2BkfCJfjDuBfaHy9W/miqkhtTEzYWB80k90rGp0SYHvgBtyyJQQNnrkCXr0jA69RERGpEa/hhv2N51ZR1sRsoYST/8yFCCCCgI85lKMGgnMRBxlXxBBHG1FhRRGyQydS1ZEXzUmHkgWC6Oor4zm/I8H7FujAk6c/8Y1po1Y8+J9noyvIhQRHQuaRrkZZAbPfJhG+8Bi71zCvxSDjq8l+zYT6beaHeaeJn3nPvFznTZbyyfVeRuf0ZkKAexoCF8MUa5H580ZVmDnDi7bflyP1rfLedinnzWJlHUedqfDfGfRjgWIOZmDCV0GJkK+iOlIKDX6cRY/CPcH2A8hpm62p0jOeJSTXO2wQhDrx2WJfcqjsZGmWNZS+aBX9opk/zQPPJ+Okkermbs+bUZgOwk76GGLKfpMMBlKebY91ZhWMy9LBTZmKLjtglWMqrl9KPjcc0k4PtyZjyet2Utzes+CV39Y6yI7PyT+oyEN8YyphypHKFINAP/5LL4nJj/uX/ULr7JwglFKHODvy04AKYbZWwUMRRhXyFFcqbogA/AacL8oESf57lUjH9infl/juQfE15jh/7PIBh8tOtnFC/SE/OINnb4EQe++l94dT3mJdfeoyZy3gEotZnx7xioCRMFl+SS5OeGyzpRK8M1drsUQiTLXNsXz4e6jI+5/0Wc1j8Zl2qmk1PWJxO7NmkEtq7pZsP+tuJgu2Wf22pzsJHXa1B/kUPH4nJIjv8RP3L/m9ropdP/qP/N/IySmuwY8455/gvBXty1co0MnuFe50c81yfqMGHX9w7+nZhJwTSFcR9NZQ5tN1ueQ6d5Bh00P4bz3OgA+SmeT/5gfPr0KZ5XpxYdj2drnaExsse0Yb/cGtuN+hkG3RwcaIPu2LA+BmsjQ7FHaD1KRTGX9cy6JW/nPlGTGThf18oI+Y/E91oNrP0vii98MJ7kD8Ybfni5dv2xmPlPAycZoaTuRkSsnljTklyLHTkcEdsfds5Tw/PU1P+TubNnn9EzT3+zPxgf8cG4+BGcMcsfjMXMz9hNK8zPnTNjwq8ilTkaAQ3Hj1TIn0VCpAVPK0OD/pGWlzzf55nPQ/LwHE+MwTlO+N71mph05A8D5Gtdyw3riMPr0u0j1sF57qNz5w+XF/rjD8bndZ6P4YeMcYfO4qOE+wbDYmt2nsEQDTtdAfEZiEX2C1Ar0HWY+16c4OcVnl+P1X4NyyePgzU8Ae9jztk1tVvrum3IB8IkYFCfzNAxkJkfw3UOmS6Az6Qd6ELN74Gu1+cp1qbX9UUXnWHtn9IB63TDuk/0wuMi96K+RVGMmXxNi/2xnCADiVj9s+43rHev8wFvbFjzljnWFt+W5UgJGy4KcfgC7Nf18B7Y9zA1mbj/Z+a9HL/joc/p2J7nIo+ZPt83E3lewNT17z6PwfNCroWPmbbnBXUtPhzc69Bg/qwLCMMZijASalzgkxoNamVkjq6x99OIEMqSoOJw22QFxJmw7md5XF7XE3WdGYfzE/qJ74iADasr1vkeY2hDbb1/mrde0hcREmdfyN1+FhCDGtWKmbHPxFkwqeWdjcRiB5Lsa1ALKNbybyrDtTJw33UzP+PX+VuvH/GZEvlU2+rYdkfM3lfW+9X35CH33BFzfATdMf6JCfF9eLT+LrPcspl3C6ZNUijwP3LISGhmIgu6glEwd5Kcy4zBvB8rvMfZsuaLcTMKctfeChdIRAgtBzoL0xqtF6GIkGMuMH9CNlIb8hnQRM/3sePuMRNvpg5zv+dOmlnXC3Yq1rnBi4uCEQRRL2AmPKPCvrBdsLSFTOtBSBlnc+if1cX64u6F+vz8Yv1TPU+K1L+ZZ/W/j2f016D/zjjU/yxnXZqhEcsYIkJJO7Efvm+NrZ9jg2fZghypRI+TWCGloFqOgETRLi1raU9pYmDbsUkNfLhOXsObHBogI7X3m/iJCKVCESeRkkKiR9AC5ot2VbDWJN/XXms7anvktbaupR3ry/LJa4KambZsXXuz5UZJBcSRxG5kKCKUUHG4f2Ied+hPrM2JdWsUHYWsafMz0zmxDxk7eY/fsd4XHGk6OtSOj8e9p5LfPnAQg+nvEpoN8Yf4nIoI5QnAKuScnbRh/tmwr85p1WseVVJ0V4dt3rLWsb29umFemlFY7Lgv4LtNt+vmse/I3zWZ8YgbegQHaFin60LNjik187gn1v3E8/0CqAs1cq0m3jFm5rGwc5LOyFjymLlLZuIQgKsoRNclWUdgjKGARoSCfsNrzGvO/4DLdOSQZSNSbvu5d7DZ8l3B2LAus++NkbFS2vCJz8zAL4CPCHU7UtFQH/ZtuTEylWu8lkdqjFCOQeyN/IzcHGx0yh+NN1tt2eNHSrhWEsv8aBqdi+UK+WzIh0vB3BTru2vGDKDS+iMTP2rdQkfUtKl5Qz6sHYoIcTkGLfkoBR6ZUzcM25UZZNBurusf94JtfWEn+5Q9LYgIRaQiVkptgrbIM0DbaO93WXPFuLih2CuZe9aPx1gEKQIT/jhWyGMdylhgv0HtIhyLXmiCCLcliL7laIdcfBJjIvZkyn7hNev17ufTEWvX74/nuY+XD8bneMc8p6efMc7qLB+Q/Z+dOM8HZf9L49l5EyzCsY0kPtACKSRQhuNN6j1t7n2m4GdQ8rh9X/V9WPs6iZqjQ4wdeR6x9+0M9sHJwMfMxOyxjGnG34JijOVaGlp8WbdlVBcxUsm1HJk6YO2e8po92OrUwSk+GJ/WqVMHWt7zNnKNM0MRjC1M/yLgTxI9kq+hPlYiwtJmgFz7pIMTTSkigDj2tBZ1JD4Xq+XqdnAx0j8odmwsLgA1ZiNZDdH1IBt0NLUMfmKD21HUHT8kDvkh4RfUHZO/o8AT8qLosgFB9udzmnK2pWi1njj2r6YoEgI5ecBrPQpquAp78dKWGLuC4g4mIcdQjtQY0ZA8TGnG6dQTXoLFv7pAmVK2LTaZ+KEdYsIWywgosJuVmNUiD2xTSax0TPxsoBse7AebDZO/4cfxQi3beCMDG/pbD92xou3HIOfUSGCfco7Od14WJotyInkveCdoP6dZZF5op7zwto631ZbYi/9gQ80FxN0SdwvdQN2/bbrobB3bcRkYsyKxEtQVgvXpwZuuQG3hkEfK6Sj4k9SAptxveI7mNe++CVkbMyj7ZiLdb0fBxfqBPSWhBqFBDbab0eM52G66lk3ht+BgSx833RZ+Y6C7McZQJhgJXRCRCpAgIqSGJFhxmESEONVjsK2Rqz00IiRO0u7SmBriiIi226DXOVDbJfehQU5GjkUnIsSplMRwQWjAjEzkAaQQB5eeC1PDNTOoZ29E/QI8szYmngXcQJ2MK1qs71nFep94sWD9KgAAEABJREFUgZi5X4t7vNBHSO7oo2sfsymh+nRSIPZ5nKTkZ7n1ZtbgvM8BQUfkYvnUMSft9wjHn9gT/JCYeMHxvxKY9vmgK+IztB5vOjaQgT/nt+8XShFhIkEVes7BmE9IMF/vc+TEcLttsPU4YjCvYJODeUvqPzRYNwPZyFTngr/iPpioofc4Y8m9vVHHPkmxwMKLIBGpTYZOA5Fn4M/zP/wDebNRDv/bxtCOF/Xzu+LjTqlL0R+Lg5ddYEMl15VfQ/b0ezy+hzDyHO/rVOucCKUC8oHuMcGHm7XO34y958vrY+FZF6vfGZ1CGRPMyYG6pUHuXSPTXtcpt5O1TTdRiUwe9jux5vxcmXjYTvid8aceEePKociNxvZAY3OKmmwV1CepVaT7DOulHDcSywC2j2hZ0haH/e5YW56bQ+bqsD+Urf9iFt7ztuP55H6PCVfCRQPzzplSMA+zvEcdsl6PeEnwM2527nS6ZiwFl1YOGxFKEghaHpbrNVEzVAXBJ6oUz3bP5y9tXrr7uv4HbfR7eWnHsc6MFiq9dmCh3O2sCbXvoc0YfCQ+YN/b9seoA2p1sNkqqXui07YYekyOfYTTf1mn9J+Af2c+q78+P60DfjjsuN/8EdPUcB0My45cLz76+cXNddrTHfKJwTh/j8/QicNtj7kU1CG12W554TlFrgfs19vOvfPfbnTq4EBn+FjsD8Z+Xh0cbLVFf3lODW0S+wE2xoY+gM4GnT0GfhKdQNcQ429I1E3UvHoPnMnZeXt807rmihpZN8SfkPxJ1fBduMF+Cw6Y3OVfGO80WEvG8Udj9s2kP0MamQqQICKwjCU2BXFc1/SQ9XOe+p2jrmcPz/Pie1bPPPM09Gkd8cF4Zj0s/8J4WQFev7bd5z4zj7jDtxQEjb4fuA+gCbodji3GXihJGakxUjkGQvX+e7hf++Rj/3vsqMsRsp3B2nDb6LjUyvXCK88V7gd0zuPHL+5nz52T//XHM3w0Pnv2XP8L4yPGabjWE/cKtzw5BTkA6t3JaTm8TpvDedC3oCXoczJo5+B7biZHo9ff+miju32bzp5ncvfevCOHuQPPeLW/klByvKKWlkQQjVpmgzmknUaGMhOcpCs/LAemhvWgI1Neu6d49zp95ozOgNP8pcgB9+eGe3ME/sXhHMirGEuDnJ2PwUA4S6SgzJDvlc1mo7ZnDgewzHF8D2y3S18mvm0U+AdmqRxrcO459z1suCaT60PMmf3YtbAeVsSFI7eZ2riv1wU5To0JP/Y1a8a29rYloc6aKPoX0N2yEokAXK6+xSoKJCDWfN2CF9RjyBwyBuM0zGePLdEInTzcivDV0iJGybk1nLNrTDJFAhGB31BESvAKyQh8j5HUlzp2zNTIlO+biEAl5KO4NPBlf8/GTOyZ2NOCrs3cFrYRfvh7XuFU3sYtQ1uucVOR9x7YTuTtPsdQSBFcyGmxEzuOtGNcDca5A0fcjw2eZ6Y72pbvmGvvPUfcC0f8DtuBiXeLiUkrJ6NQUJMcQ0kdjGDdWaaQrDKL/AoQeTY1iL/w9JJzAYqAAVnSzynZAbkjkf2YoqDijzjcJoQcL4mZSd2PEUpkI1NjDI1M2rJHiTwc71lwPl23dQ7Yq2eecQUt5EF+/su4JHYAgWN7bK1jCD33GeHkiBYRigDk4xyPcqP/Os7o9+P5+vfi2/R/ikv1jdjI/9L43+Kj8d/YnNN3bM7rfz12upS/gRyRGiO18XNsO7RlL9ijZYwvPT7HCAkiiJoGVeqGJKg/mO9zw0QD2cjF/8B/DmrVNJR0Rkp0K4K2kVBkESFFM8e0aC9whYIqA8J7nifW2I51c8S6OmItHXpdwc/UrvtZTxP8hMwfKmfozLtSISsvBhDiTyxIaObCi+PYB3Hss+2wbR5bpoupmfuecd9MfMeYyGXieWr4HwXsdkcyZuQdF0PCEEFEF0etVFDi+0ouEaFk/BGLTK47tvbxXIh8LNtT88c4thG5ipYWWmoe0tTjLWo276Gl3/IJ/zN1mKjh5HFSB9uh4pCgtLdb4roupUJvZr1PYMdfbk/A9KhrspP9zczJjE/rijhhp84Ivn3hA08tjQgtc5TKsSJTEYtViH74EanNGBoJaGeim8HaHNog87NqS/8G+chEb8GiJyW6RuAvIpiHBRHZfET3KAIaatliS3+uQHekeXIgpu+FzXbDvcY75SlwsFHnONAJkYOR0AVJDhGh0LceXRfqM7s27A+oMbaUx4OZ3PbsWc81NS3m1dT+IgKdBFAZWo9Y6EqO5xipbT0tBqGZb8lro+cGRU60QhEhLgr+aD0yiUUNYk+pjbo/5H1YHIt/nlHkObPWZmgxtpkxzvAigOMKuwi8r75y4Buk2/jtGO4/hjgC/CVn+2UUOHec3ldYjzvW+hHYwft5dY5viOf4hnj23HkZz/TH4nPy/5LtGb9jnjvUOT4Y7w4nzeTsukeEEkSYkif5CV5KugM9augh8z46MWbvV7ad3WbME+P3vM3wXWtyJF3sivebWRO57dhXdr6/TMl3kbkPHfs5CWJN+CqKaT9lf8eYyUkc7hFphnIM9ZrdbuX/QoDfI0/x/mj4t9GgPxM9xsSJjf5iKBTh8UPlI3xpLNwS04IgN8v+In/uX+ARmFvslqtkO61Hmrp4RRFnJqSL6iK73Vic1FoA6y8IdfC0i2iRi9+MLx7wSHRCQdvB59XfjP8dk+INzYWeKfZMbMdY2nNPHiE1c+FkuOSBE1TlGbDccO6W2dYgFP19xWal2HF229T29rn0ShGhBEHxR8IzphypNKUdIOk3QvyB5zQH1Ef4yqX9w5PtEq8D7aWS7bj2qT7QRGcZPyuvrbpDwl9EyHmMzN68RoYi1fmm+RD8gti31/6IEKeslzCNEb0BjpEaYzTcH2HdkA1gFfwRR/MhLTSIdQEjQyPxsyJHKuATjAjlGMQC0DGSm2Thcwz8hRZd01AGFCx08RP4iVj6UlIjtNgijwiF1ummhpy9XnpdnKwjOq1o+pfAM3QMHBVr1fC8NFizE2vUa7fl6HQcG9kn7QKz7dDzunS7s7MOfc9Oicw5bWrM9Nu/bWCPVa1idP4eL42IUDbNFid1MiJCESeAUsuhYdCHgqSQ81piOTma9AV+IthaEHWfx8F4Zl7IPe6ZDbRfRngx37GJGm6bzshcp8LGvvGoiJB9JrEzyDWz10uYj7BKo2Mx4j1te3cD18J18YbtWBPz0Llwq7hmmHGu9xB91jlik5/A3Dm5D4/kZT+23fswbRljRIttoa+dk8jPuQ9y9dp1HROZO63lh47H2yBJ5z6zEbU/YvHk0QFy53hErSYeMHRL+ItgYIbIq7NfadcdHjtOM60BIyyeDewj4liGImcAn3uKQ5rty3E8zj1IxrkVbVPU5PHlGArmKXL1AcmR3LuprV/ItkNuR4oD/zhvH4zZtNwmFp2cGHMVWWYOjbHVho+HB6dOLx8W9x9YNsQcYI1pHzP+GjwniKIg4NhsyGOj7cGBTp0+o9NnLmp66tQZnTo4owPomTMX66KLn6dLLrlUZy66pPs329NKPrQ6/iBOjtQAmakcQ5lGQJOxQ2NBOJ91CK7Rsp5mXiiMiR8sE/zyIuMcPU/OnYXEWb0XXUw9vquepiKhP4hL5P8DHkRWVfhPrDmQx8YglzGQkZvIw/5KIcFzQsjRjJCp3RBrpW7T91/pQP9cp/VXdaTvmr+p59VOrqXX5sQ9sqOmXpO+b81b7vEJ28xBbYaCXCKI4ROa5DOQbZiDHENu9zqhz9RtY2Riv8Bt+/QYOgZrzjwuZSS29ul5zWGfQxH08LbbNfJ4YGzTcNtAhivGtNTYuc8IOGXeuhT8RFHaiIuEdyWXATaN0oYfjf5PU/gDsuW8dio1o0vluT+CfYSv0TKK2jVFLo5OtySPzy/Arqfh9swaFokkATcjtcF50C720R0fkmd+4BW+LUs7Ih9xOP8Z/xN7xo4ffp6r9s0+0nNmSh4zczkzaMPx9iAdRQbzMBpJ7MxUIwJqpAKdiCWorx3XPvHvH+KzYzAGy3uRUZEI7LCJE7biIA05jx2M88YNbUY/MzonBBzjJCgFbktFjBmYXoiF0/VcbEKxtk2CVpJHj4mxRVgSdAU9IKSIUCaAT/gIGJET66eo70ztvyUueTovtQ65Qa1j2Kac52q7PJOONDGPO543E/M6uWb0E2aJPYZypCJBrPHpnPE7Uasd/nYUy3O8o+6uHV1ohNoGu+UeGfgxEjl9EWKA2h+FURHX+c09rmVfct4zcYxqnf0A95b4WVm6PWzgcc9N3RURSvKIDEKGTh50IVsk5hdOai0EEaGIBVqPfR5FvjPjN4rgz8YaH7nNIsKEyeNkPAVsN1HvibrtoG7PLS+5vnueMIutQhEhLgr/gY+AAx7fSURwv/wFiFj0I6ACpivkg/J6HBTPLWs09cXyhheYbbqmy3yKtsJaYE/NIk/nYV146xCix2c+mBOvL68R781bfoRuDzYam4G1NHlt8aHN66trRbvrsqfU3zl1SlhEODjgpNln96NQDeq/0u407zky4Hvc8M5RnSBXcowIt7QcBV+wBVXDdsVEzWs+jqX9gT+zBe15NUVvRh/Wpo5slYUv5+immTr2L/Tt3yjsi7Vin8Zi4ajV7MrZCQidi9T/I0/rT3Wp/lFdqn9eF+m/nrc8YUP/09zpu8Yz+u7xtP4NndNFfl/mHqxiDZOZc8QJJ75pdwBaAcSzZ/k4LFEiWfYtVBzugPi0F/vY03ZJx4U4NDiXfhgUlj6PypZa44RyRD8jRqYygCnzlU4CLYeN8FWiqQtswAeyE1DIcSYu3tsa5oErQbciQpkG6x5emOv4ID+SRl2apf38LPNVmpmvmc46Ho8NaSGT+wBGKtoN2vR2mwsOJYcUR4g/NCKWMUeExNlK2Fu/fcDjhqY90ev8iN950GdpRCgi1OMaST1BDtoDecrHsS/W3czamKEFLvgRQ8Aba8a1mk3t3/EAquSAJ9fFcnKwTyRSiLkLjY6ZGuSQI5RjyPuA//XvHiPpB2lEihNbyetQ+HQQ3MuHdQY+NrzzbXh/3vC+vj04JfuKHFbBJBQhtS6yDbpb9A62p7TobjufCGIp+LOYnbyGG1w4JZxFBAT0OgklNIK2Qn2YgIi+IA1FrMhUjkFMfifwIXmMjQZ5Ob+IVAR6inazDJeaM8FFvS10TxJvg83Az2Y7tAUHm4027KnbkYx/4DOU9hVSRF/0lx1FQYlCaftKzZhQKyM3QQBZZXAnz4ho/xFQAdNkjCDW8UiJSZwALL6rx4Rf89xQjk5Pn3ttN8ybomnSaJ4LJ21fDdgTJ6lIfdGFw7GI2+uXRbvjObPjLzcPjw77f5Hm/4zZ+cPD/gh8ng/Fh/Bun6ff/KGfVYdHso2f634HpXDaB0jGPDI1mFevtc3G62sjy61TzKXvrX38mXdotyfuOWMmH8N8NT/1u/tErtYr8ig6/KgAABAASURBVJ+BRwuxS+7LWe6bPa5Vb+Z9YzL83gfscyb2ca6ui6FQRCjJOUcuNEMIG45R7XPJY4Z3Di2XhOYKczo+oqXHTZgAnMTiupzmEXNK8KYh/9FyBMSA/KUnibgW+/48Ts4bEcnOXdgdv4mWIi39XmonzaQIIkUuVDwoxLLfO6cvKYqBiuh2p2b6XZCGJ4sCt3/uXNOJtnUWSnz0LfckwFrLrEhTha4xMYmFYN8vmONsT6YMTxc+SEUnDnJlJAhCmQJM6jAfGglvhGko4INxNYJ2qI+VNO8LoTqOI13g3XMSi1XnxBg6bxo93lWNEEricS7U+SEcIh/Mg8I2AgPQevRzLvowto+UjGRcA6Xkl/KGDXCMoYEsI8SJkqSQ5AY0ImAXWMeICCXOMsnBGKZDYT7cJyV8DHxDc6RGstmOwUa70dgs8pHZviGCU6Rto2XN0x6RShQykSdaAAWFpPBFJw4K7do12Bxdz8Y6E635XBshwK77fKH+6nXF2mNN+WXbG8sevSmg4zU6Ww/eZkavOeax42Nb8AKFTvdZCdDkuj+JD9s6rUtc0+fk7LEmF05FYAMionnXJ2LhI0LWMyJXGTWLSElrGx1YOY+GvEq5IA+hB5UPOp3X7LGA2fsCG6Q3yt1Ke8OEn/Y/lNGpE3UJ/ATBgvhJPgM6crAeQiIOp5boTELH8ya08HQo+OPaOYeJ/WJyLHLxPT+7Th0LD20rpm7WjlyWf4Ew9Y+lQr/HgVvP30T/xAv9RK72Yd8zfmb0ZiiuHFpJcgOQsiKCnKVIMgpRu1lFPra3b9uYLu25H0BsoP3BeEJvWvOu/bxm4ow9074M5KQnH6YNnNonhIDukVBVcImIhYoDnuuxTvMnLktMrjha/BV1MmbNjNl1KGppkyCvHPgmPYUlkt1bttludHDA/btNjU0qUhxF5nPXw77mjkEbqXt6HNayLwwGe87WL5N8MN7wQrnZbpU88DOHsmubqqAu+LG/qfPDH+2gf+SGl7ctH4dP6fT6wfjM6Yt0AH+Az1N8MD7NB+OLL75ElzzvUl3UH4wvwuaUNpsDsNXgRWOwF+UgJhg5ZOQwDWUkY44TWEpLFj2vO+bSH3b8A/yIF4Ud62giv2Xs6DLomXU0k7v/xepfq2/qhZr0T+Mi/VmMVmhdlUIiXmhkagNGpga1dT1C5CHUwf6MCHHSpEZcKTznvtIWLCjI/0tD/0JndIq5/Z7p63rRfMiS9D0xyfk3PJbGLFKWa5/kkMyTacBLxKT2bg9qtKHP1O2gVqau2UhyH6lsDGUa2IoxuD7UwzUpeJIWLtFZ9EfPyQZZKiKxCIw4PRCwmiDgpN25InQdub2Ea1lmILZ7fEh4wUDHCDotc4QBs/9A7I/FPBJlmiq5vym1i5r4LTWL4qmY62Lv8J4ifOFZYkI8AxNJ9Nqgnr6nZnSdnziSwW6Z1+1gvPgv9iD/z2n9obHQ8weDJCiu0C6eXsVaM2btGGDP1ckPxx1jRmcmjVkzsY0JXVNKRFqpsRkLHJcASR6ZqaTGYQoiAt0gLidj8r42sa79r8cmPsR5HIV/evuMCNlHRCoiGiXWI7YzEzAdQ+JdXTSlCgmdaOjEUfQVYyjNxJhRdqyS/6xqASUOV6y1ALNEFuRgus9HLZMWGibAdEGmqTrmTLx9vTxPXpeOegGLXst7bEudizVh29lzwDxO1MrPm6n/ldeOZ85OMzoKyTUeY8j5LbFTcgf5M1T0Cv1Znt8jam1M5FXEs1oEc4W9fSz3CO0EyKPH4iBAhodV6tzsA5jvesIXOdktoamu/tKj6C0U2xZqxYhQjwHKqeXA0xJWDr+Xm0bQsZx67uEuy4p8HMMo4nSepsirgX+3rXwCZRmYKaDnz3D9pp6PWa7f3P2zZvzMjH2mbTu7iQhFPBsem+cqx1AO6usag3CNT+KknULZbfShzYs5oH4zuZF9t+hSRMCvfeTUDURBjBxDphGBpXts6c5ou4gTNOFlvULXepJz7PWx2fCcW3Bw4Odc0llsW5OO/8U5a8y5dY3IcXZtQME7uwj8B2ZAHEsEGJ9uNHxZBEUW5mzr+h5jEfY1IpSAU6Qu66oKqm5672MD4Cw5n72PY9dqi+7f9zlf687kvcisRF1IjZPGc09La/HR4500Mw/VWOWoFOvE0ZAs4WkjXp2FIgzpPM/W/7a2+k/n0/rj6Yz+ZHda/zH472vo23WkV8bX9ar6c/1b8zN6Hs8P+7TDC74ksgWmz0UhBx1riScOmhIfl3XicL61tkl15Rayl7u19DEqhM33JXpekjU4MuQ1lPABaCq4ZIRENurDfDOyeI9UyHoRIU6eXaGJeTmizn4vMojs4atQ4JTjEEaRoTYKqCTS48LVJzn2+Ezp8XzN+DQ8/0xmm6Lalta1zLSYV1TJhcgwbhd+cI4uJ+EiAvtYc2cUtOUDh9b9VizWeHSYxsw4SQ0/UjCgHEM5QPOpZHwRIR/2d3IMM899ty0nJP64kuPcmLvdfbTFeAQt4u1le+qsIoIckjlM5ViRQyMTQP0ewEfP5B0k4RN5OjewUCm0HO2Xmrmd+N2MlD8Qb3hX3/LuvgGDvSbxb50ev1KZqTGINbba9G+FrU4dHDQ/ht/t0MafjiNJzVrmLnGYAji1mEtEyu8riZymjO5fL/u26BeXRJAjtGGcG3LuXOGD/CKtBDidt+ey60pt3fY9mbaPVI7UFrvtZgP1mLbajqENGPSNTEWGMoKoaug5BzOK+74yTZ5T3iM7FjJT6x9TGohRXJkSrlc4RigTmuRGR0TInSHyEPwxdOIo3DkuIyUOJ8NExnU1R3dpo7ie6CJFxScc7b0KreW0YIkZjmtn7ugAM3traWYNeR+YeEc6Av4Y3B+L+UjcH4jXD8WH/s+a8YHY/6WCQ1N/MOYv4I/8XoXdzNq3L69Lx8pIjRwLWFeD+TES2ZKCYxsz+xC58F4w81488TJqOnPfTbTNT+zN9l/kWug5RrcZh3ljNk8lzBf3n3OZ0Z3th98CHl+DtnWdwx4BExFUCECT+ctMBWNAQi8lp5RkyXOaa/ud1zXT3eslmoYu/LEggvYxWuKLhEwBkQ8z4aa0yo+p1iNW2oSEnkVpIOKEEavNBQEerIvhYk78OJkoYsvoa2UuReEYYsdTSBGhpAgRvtXosS4QfYksh4tDQ2sfPtsvtGOtdGYibFbdLjkuc6pjueOiwNnFJBVhou6HsX6h05MKJZwDNmfdZ4EGJ322aE0uoYiQF2NksBhZlM59hDy+HkcyFvoSRCz6ESEtZ1OdOC7k4mikc6KvzbCzrXs8rpkbo21oOLPWIVaKP7kioHSk5VBOGcJXwgRMRKj5kCKjeawWisxjGdxcG8a39QME3jK6sJYi4i/BMv7IhaZ9g5F4P6bmjaCGoaRvjKEkzhgbbeBHDg1o5FCusTIdUwqo+Qy3DbVOxuLTciMiFOKAcu2Tsi1rA4ZSLnz3+LLMgbnVUAtVH+7FzFOhGWbBDD+rvL5YjL4vZhzPvUaRryvIc7XYF/qgNw73G+4hhIkBe/Lcp1/2tca12h7W9Tj36LGTuKkwTjoiUyNTrrWhFgbdADlq8FIgD7e1Pxx1fYBZFKu+wi15Le7H2vesN282tJ3Hxw+PCX5GNjUmTchm6iRqJMbSwFdEKMIgx5HkCk8eqeg4rYe+4xW2DerRnah0lsyBP8IcEXty/YkzI5uxMyDMXfWmuyOv44cN+kVnw3Zgwrb3N1MD2byiiN/5EDzIL0ZoJDmTt2s3ehwdShO6bbf6X/IoTX4wEVf43rRO6ci16XyxjZQE8OUXaCQ92mXOa+FpmCt8ux8DslmuAWlwwcUqR+gTO5MFKCwMLujos1ijM0OcobVQxt5h0I0IJeM1YGXnwWWwdvwCtj3gpWmz0RiptAI/YJzj3OPEZ/uyX504Aj4UMZTeA/hQfIqPuwenTmnLy6c/QOaGPvpln2izKvtlf2Iud9TSMSJSjusX1i32p/w/A+fj8Ck+GJ/mQ/H24CKZnjlzkS5aPxgv/8KYD8YHpzU2p5S8zObYKEDm0NhjDMaTC1LKDAU0Agr8Q805eJzOp8G63zGvE/PsdeB+SrzWFY6i/tvzWf2bOqf/OC/Wf0t8yZ8hPR1rjfDtWCNTY6RyjEbzSSHoxxMMZxipiJTMCz/Ap3UayGvfCf2zOfUvdJofuKGX8tH42/ho7JoeUdcj5w/dkb/vLecvbIIcBsgxFNQBEeJQkp/lni/TzKGkP4K+THhjaCAfmRojWyb6Z1b1yTqJIyLoCo3EhvkfY6A/FNQIdQYXgLMM12sBi5azus4zNTamlXKLIRcGe5SnjgZnAc5cMXBv+COx/4XxIKjbCy2yKHKZsZ/xNy3gBbF6PbpdePLJuw/sRHDX0ve6qcc7cT9YI6mTn30baoI2+9Qk/wtj/89r7Q/njD2IZ21a+JvxZ/sdc3TE+1j7Zb15zVk2MW8z/udVr3Vpm2KuIKZramQOZaYysuXN0w7aLQtih+NSV8Y3E2fihd37exGnuL+LGqOiiAD2ZbrAWdMtz8PU+5/kvEhHpMd8oeGkIBI2EtcF9lsozsC029a1Qy1HQCL6Cqdj20TWYzEFEYtOX+EjQgwRhDJB0JaYaY9z1sxYy3Edq2O6E4bTSTsXr6/ODR3TmQEV9Zixm30P8eNm19ix9x9pYo3M/BBxFMccXtfDdQfEF1jcF7qAenm99Ly67tSbECRCrs45U/YxuEdyDMaRCuQR9CvQW84iP4+l8+rcZtbZgu5z/woKwOksFttnXRH3mPe67nQs8ogIIoJAyXK8IJKhkCK4iAMSCol2RECMbsrHPp/jXJ2v40H3fXvqebBNRJi4rCoKVOi2PfWauEcm073M/fiboUZBaWJvH7HmA0VCKbudjO9bENn3jO+RBjoRtgOmII1VjqMlP4I5f9xzost1f7q2Rd2sGwP/zGlg7/ZexzR8ARGhyFCiExESp6vffuBt6z4/n703+xl9cLCV2+KYWONHRzv5X2ztXCMws+Zm18oUXMhVigiFLhyO5UF1zs7bXYzPxE3bGq2DsvXcNnClIPdj7I1seAwLseKeso3z6vnqfvctwHVLWof4Hv8e+75F05msnDtgezzY2LZ63DNryEBhLzclAgSLVQ63PyPsZYGvqMrxDyv0/+FD8X81b/UvplP6/d0Z/e7RJfrPpwN9W+z0mvpzXTn/j/q366wu0U79gXzvFCfti3Y0X3L7W2CBdUz73qNe6CPqwS45N9vScod1odZ0j2XGnnd3RGhEamQqMwAUGYwiQiGtgONs+5aHIkIJIi7wkkchsaS047Kj1n4muE5LHmigb7u+n+AjQseHB7Ki54rRmM7cvzO+DM9fea3Qt7crbBrouB9CL/NrvX2f6WoQEYoAaTDmZE+l7W7niapOYl8z0uC9lBaF6HgowWIWXQvv074XcwzlGIr2e0IfB0t+kzyWmfxmPNoXXTLKMgZXiwCvAAAQAElEQVRQNBagYZ5Y+6SWHInMKQ5GoVzHMkbCZ8/pIIdBe/Ds6I+++3f3gUUmetAIJeAUmVI3vBMrYukbvCtvtht+uwPe1w82Bxq8R0cO9AOoa5nBmJFtiLVFZ4uusVn/QUhEKvij42NJPmgTSuLCKR+mEYEolLkgIiQZXCERQQuYNpBLykgN50He/tjrfAY1yCQ+fRHRdqh6uGtJlzFbRreSmH5X21A/+zg42PR/c9b8hhpabh3Hsr497m3DzHNQ1NNYg3XcY9669JusHQtZBJ1r+EpOEcn4pDCfHk/Q4DQB6sMMtbVP1pLjHqP7uVgF4kAXWGyYfZ/OzS33d5sLFcLCUgN2f+KAs1vWaRB3tg3Pnh3PZv+Fpf/l8Plz5/pfGZ/vj8Tn5Q/H5/hIfP7Q/JGsc0T76HDH84p3ZN57J+x9nzhAKBg/Ncihwdx4TW9ZX4O5Duoh+mfG7ftm6ufczF4E4AtYZn/F/eX35BmZMZHn5JyR13qvuWb2NbsNmrfOCvuZyG/HO9vOOe5t9ZwjtM5XyGswIxQpRYR8dJzZe+asGR8NjwFQQqs0Ihb9bnCJONmGp83pHuDTMhFHy0EnEhmLgOuzGrRPBnTzJJh2TuWSV7FGSJhGrQUp+NZ3oMQzCEYaAQ91Xyk0V2ArzXOJE5S7GhEhTinUR/dwmfA98UBZbGZ5knpC0JpPFG0mlwmne13rYdoxZhjqzIIgtnn0cC3nbdCE1wL8uk9OhIScTkQoGFOGKYtwpLzoRi58Qjc5lCM1MoBpKpGNYWqE6FJEaDmoAUV3fMfb06Xv/4+rjbAn687bXiMl5zEy5bgN+CQwp1qnXRd8wRVUF/Iit0Cx9TORh4bbA36MhbfOHpJkHh3b7YGhIsIEKgV/lg0TDr8RpsA0UoEsDfiRQ9kfjVNjpBLfA+QIZSS6C83Y2680TSVCcS58xEq1HEy9y0W9isqVZibea6Pc3Z1mhL1OHPRynhBcYLEpe6Lf8zf3ekTCWpztm7blRbusewLtJCRS1P7ATbOmRjfWS9vDN8VP5w3lRLo/Q8sfQUGoj6AVEUpJEbRCfTThwolcIFdYovUwH/IfLooI/NCCqg+PF6bHyP0JdW6zx+5N1hssdFoxs2EWOvLLD7ULTCN8NSP8S55zz3XmUNLHKR/FYI9BfWkyl90DdR6lmR/gO2Ism/ROE3n0Jg+dyaWwm4k/Qxd+wmYGRTau+oIiv9ZrXfptbx4UgY0ZKqyMIA3naQwumQg4LXe/1WxzAXQitIuIWaezVNiV/dMVEYzd6z+pSSjUXhQZGpkavIwc8LfiBwdbnTp1oOW/+3pa/m+/nuIDq+EPrabG9uBAW17QBvexnQUOw4zWw8OWL+TB2IvELmCmxzso/SE5h3QOObTQhAqExkgQ2vQ9HIxBCn64BD4FXHfPyUw9J+ZgNjqWiGGEDYiRC8YGv+YDPyEpVJDOEjvPwdRra8dHj90y33ycWWQT8zoD8pZ9g4VlveAEX8E4IvAfSxs1lPrKBWXyawGxEMCWrOlLRIhTXGW6XFBRMdIixh7qHFxP+9jrB40C/ws+zn7n7hv6l7pY/9dxBmt6lpNen9YCnKK3CbRPGk6x6+iakicENWLb9C8CvvfiCBqsKY3Q0zH0L3SR/pWGLpv/XH+1zlPTiR90C/qecq0J4LE4gudCfQTDv4BkHSS1HZkyzXCNjRCKPhdK7O5HL4K+Hg+eGYdjiAOpctUbYyjH0DJv7jF6uGu9Vx67EmtlxbzSvUxhu6UfVU7zJSZK3hdMRQ6LFt10OZ99ned9DaCt17ole3G7kFfvN6w/6Mx9PaMzIfd+tPMaRe727IlcYfuED/RtP+8OdcRL8syHRiEbqb63NtuN+i9E/D/7BLk5pdwcKPiBZprbU/Tv//Jjowi8Eh/XMvGlGNZyMkpORSip88jUIJB/7Az2DNON6XZou92ArbZjaINeSsJEA9uRthttm9iPzPYXEbgG6AYQF04I80xCzmdmERvmEdGnBce20W33iRo6/5A6dqKzR0S0HqQpKn0G1wW+auk7LkAtbWmlpeOjE6IFbSnUsTsPC9yme5FZIFgo8mK+PKbZ89zPpJ2WD8ZHUO4pfkD0PcV4ZqNtsKcWBT9DJ+43/wWAP+T5R9Kh/7XN+UOZHvGh3vZeV4ZtiOxsngXLXGkLTa3X+uTl57Hzm/l4PbEm3Xa/9azvgiwV6xYXWpwwXQKy7fE6hih6RCxznqEwAhoSJ/p4ZVy2aSDkXDrlw14M83ssNkV9ngX7aez1LlDnv29FECGS+CnBh0J9EMbmXQf4lrkPHa2ICPUfaLKWA+Q6JiGTuFuxtR8I4+tRHVPb2u4vQmjR9Ry3Ab4iQhFBD3049Tjcb1qshZn1RDW6PyLQXe+vNE3a0X17HdGMCOU+Zy2HcxXyEH8iW+gYE2t05zVFrWdgGWkst5vjt8zqIftsjCV2JtQ+DZ04aBdx+gyJpiCNZdzqo3zty55xY4FtGIISJiIUEVb6FrQ2CTtv5z/DNyVvU8u/BYzLtaXi+GsPsvfAdpEh9omQUxEBBBYKt/K0xUE/1/X0TNjnjCsoPu0XTnw/0Nd5eP6/+Yva/4yPx/9gd4m+OD9f/ywukv/l8Q3x57ohv6m/No50Ee+GqejxZ0gRodByLLSO2y1dhM3uL4RutjOqfTrdWu7fvawnhQbUVzRl5xGhJHjPM3SAzGXOk77IUIQhcVVEqA9oRHR70bE0fOkIxZruf723zpHnrEh2zaz1Ogc4W+EKbjlRax9La9Vy0qB9WIFO20E48YrMz9uZuLP1NLO+C5jO8lowvF5mdAs9elfnuODEjOty1prBXoYJPubFH3u3n/X+0GSfRWdEKHNoAH/EMm2MocjsOkkXMsa9Ovg+AC237YvUiEULv91elC1objEJRYAUcRMESI0BjVTSZ0TQJv6Ajny2HJFCUlOYhcZii25EqD+Objb4HY1MK4ojFFz3Z9AamRqZvD8MJXSMoQZ8RkroqI/QMSuJMCA6bsQFKmxslxFLv/0k/dCIvWyhEVAZ6sNcBNcVLexLoQUTUkQA0z1o49s5bzejx+73ogO/G2026ncz5NvBOEEa5BMR7Uch5oiTeRPwGmoKb/osMJOFumXLHC92LUO+/LYSLkMRoSSviBQngJrRhWMJYWuisoB6nbPvT7udpv37COvW7wEzv6WL+5KI7aAW44V3XrTxQmpcV751zf+FkHxPOab9+r7w+81E7EPeb/0+4w/G/jh8/uhIh/5PT5jyYXhn+F34aMe7k9+foH5n4R3G91gxliJmJ8clgnpQizE8B2NZX+aRJX2orHnPKjaC5dnHOxnvQDswUYsdm3Q/D8lvdzTJ72D+QH14ntx4DzskJ8t21iUv84ernmX22WMlL+dW1EzwMiWBAD5NI0In/8gtZOJoW+z8W8E+jxyPOXJ78X/BY0RIIJj3iFBESApFBMTQesA3t6d7Hy3sS2ntW0kLv+VSx5ILnEWh9GQXC6iYHA+8FUgkMhRMxBhDyQ/8YWzMb+UbuSJZKNLEh9/+n58wQTv4CWrM2ieLH/jAX0ao8yUIU4p9idCUuhy6ecz5QLD4Zc3LPqklD+NCXq3TqRJgRtn2PQaKXwAROqWCmemcoZZ3YOJHhIJFlh5bejxDo8doemEhbpANPpBsxiLbwG8Z/3abakp7uC/xl1qGRU5FzI7nuPLBYCFoofOca4SSPBIfpoEfodX2VMXalo9NaEM+xtZ0MzQyFRHy4QgMncck44bpNh3uzvYdilz07e8kLMcR/ehEKMEICe3nYJGFlj8QHR9rTFL22WJrCV+ZoUxpRCpHqmtmmrHIoIleZKAOJIV0DHNuq49QxAKYlvjienkNeK5nFkc1qIU70W/dkDjlVen6wKj2edNY+qSIUP8JeHO0ZQiBLhyYLvaebzY4qyRj8BwN5iczFbG3cUTD9s5rBaJ5rRisO1fQvwRY21p9hfqP/Yb6OLYzg02x7gRgWzfRjYjm11CiqZHLXHhdj0xxKkONdoyyXUpx4Y8NRQXpKE1osOBZdUgsBeiiE3ZmaiDFgU/RJE4ozYSWw75ItufC1PVk/pa5JAqbqB9CfthN3uTZ+Hd+yPAw2hlsEjseMtanahJ+MxhPIxQR2h/m9s3qGJMmNpf2TVyvHbW8GNVEGWcVOdk+IvCFX8aWGYyB+YVGhPbHnkOsDfKtQsH4NiOpd/Q97LUxxljs0XH/INeDg60uPnNKl1xykV74/Ev14he+UN/+7d+mb/+2F+tFL3qRXvjCF+j5L3i+XvAC6AtXit6Zi87oYLtRZEhh7AmBl6aWg7bHwvgKBLNnkzGC3CTThE/nCjas4e3GL0pDmakQB+uKgsDjiwp53md8zqz/yXNDLadjzPJfDLqf31BEE/WUmE729Pl4P5/wWa49PvpfNjKfE75m5nmC90P68Pw5nT17Vk8/8w09/c1v6ulvfF3f/MY39A3w9NPf0DPPfFNn/X8qBp5++ml94+vf0Ne/8eeta/n5c2d1eHhOR3ykO+LDzI4Xg50pLy+7o/OsgSM+ou5IcO6xeawGI17PQA6ob7gWoOtEjcYY1C6pUSgjNVL6n8SRXjX9j/ovx2n9y3ExYw8JW7og0RBHUTu/GB0xziPGfNQvJry48ELll6zDlu20g+6oz47iTdTKdrhTOA8j8Ik/nxGhziOGRg4lCc1j6F9unqf/Mk7ran1d/3Odl2tuX/a5YJLz2DF/hvuKzEmWE//45XrMJ4sn8W2qkJzTxDiObdwHIujU0s9w4dYTeUQq7CegEYoIceEMR8anes0w5OaLhVRCx8BGMaTENgcs98AYEghkimxftvEanHEysdZmo4S/6DV4fld65nDS0+Ac9ffL4Y5xTOijSh72g1/HlOS6zfRb54gXyvOsoX4xZr3umKOJe6vEOgopGZtHUuhP3qtYdxNr0P+6eMd6nLFJImzI+RQfiM9cdJEuet7zdMnzXwheBF6oi5/3QmQv0CWXvkjPe8G36Xkv+itNT1/0PG2wiQgFcZJajzE0klwjqFvpiLmcGYdTH/R7nzBObbc6xX5z+vSBLjp9WpdcdFqXXnxGF0PPsAdZfoq/jDp9+lT/pdVFZ05r+T9128h+0vEM4nRs+I2xkTab0OBjiKhBuRbEN1W56CKVUO7/RCoMMQZJuMM2ZF9b8jXFHe8JAoXVAn+gMTwXxTunKQMmZLHfzupYkIWWiok0RC4ij5BEuupxhDqu+iiuK8idhugWWSqdHC3McVPsF6WJ+9H3ygXs+l71ujjkh8d5cK7/Nc2hLFv0duxFRzrv/5MX9jT/H7ssOCvTc8jPs06O1j1goYfYH7XvHWvGe8bMWpvJcWJMhvlaZcWPwmk6Uq+53aHMu6/HwjhMZdoMozxBFzboDjr2Z1G2UvDHdchMakdVgn4K0rmQR8EjWU7zwLIFi9jXbqM/ryhoeY5aXyK1rrdjRTiIp7QkhYLYY2x4Rrk5PQAAEABJREFUBwes44PtgU7xl6mmlkcEyuIIZQyNzYZcR/PCnjCQVORQ4seg0eObfZ+u2EGX+Zqo+wLXGWN5/PuPKU3xM/AXkR3b4/IYyUQeg/VNvWZZPKwd/LE2DnkGHZ471MS+wzYg643N0OA+9p5gGhFLbvzQ9f5qvZEpf8wYye7BgPqHLz94j/C5rDOvw1kT63MGzgUnWvJh7mA4EVXDvPNzPH/wamw32oBBPjmwIVZEKCIlAdMYCjByaGQqM5ToOEfDczqzRl2PmTyZXvmICEUE+qmxAfgf4DhOhiTGLcqJ0Qw8FtffNWjKmplXFLT2cZi32fcBKOQMEE9aQMzAt/McucZlfPtaj0wlGPls6mzsp/Y+8du+2ePUWPw7SOty8fZzyJL9Jh+P/8/TVl+dL9Vn5xfrD+uM/kpOunf7Dd1wcE5/fez0IvI6FdLAQf8LLhdPPnCw52E5u9XUF1qU1anJNSrq1JhnFR3m7cVgptG2EX3oaQ86CU9kM1LSMCLhM5QgAB2KCJAgxGWBzGfzZR6/M7Ennj2ep5mazeRjFHPjedyttGXok5iOD78Qu4Fb4S8i5PiGczEikK1oW3zY1+y4xOu4rIdyXNa/4+28b5LTzu9SxN+13o57ZGqU9fEjjgj7l4csWLlWs31hOzUWmx1+KDw6Ia/fwf2SrKcxhjJT/Qc6Ei5AInefYd5AK+gLBXE4yeFCLq4ocnF0IlJEyL43udF2swUbjY6J3H2oQ6SuY0msz2XuWZGMUSdBn9tFzFD0GLyfbbdDBwf43m6hBx3DPj32Q95fpulQM7+5ZLsQ+YQiQiOHYBQSXUSlZuV4TJJlQU/QtyCU2ESEIlKRqcQ+gOkItw30csEYKWND/TY5lNiMSGWE9keR00xMPyN7r2DOmzJX1fmUEuUxEl9D7Qt+yz50cLDhWbLVKd6LTp86YOxbbbsOG2ow5DrnGMoxNHJAUxmpC+HXepNDkUNBKYSLQQWoB23LZlNyaWoeM06yWq5SLH8SmvgHCSKGgnjisGYRY2YeGr2+j+T/PNaO50B/mIUeMV873lGNid/NM+8VM7WYuS+KHJxf++k8yJE1YfkeTLTEfVXd771jwcw7RsPxO/bEO8ok/2Y55P3lHM824zzvP/v3Ga8f338T78IT7yc7bKfOYyKNxS9M10ohua4R0TXu8Y9UUpNM0wVBO1KLrgQt0p35nbnj/Rcw3t3hjncuAH9ELQ5pnwfnqM3Zs+f4XfmMvvH0N/WNbz4NbzyjZ54xzvK70nhG586d0xHjmngOF7UQRxK714/vP9bDyCWRiCCPkDiNnitxYOc5n3lnnaj95LUJduwpzsv+d7RnajIzt6hTCykYYOA7RiqIsyDdoQvH8rx0ex/vW+miY3k71pqgjRpui66Ftgid1o9FxgfjWTMLgvyZq+5CRQqSTJIb3BybzUbDGBslxaGBQgoz7RjVRAF2YGKgE7TosD8iazlCESFRYLeLjhk7Fx7V9tNtGrZzPhP83ueu/YpFIHSrKSI2estKtpnw1z4otOkEnehwjGVU6hwyWWjceDmGxoA3ZbMYTYdyDOTG2uc2/fuFccBDYbsd2lCHDfYDpMfmMXGzOfd5jYtIDe2PEEkcIxTNZ4aMCNrChIRdQ1hKFvLmuCGHLWhKzGEb9MMBGDunGDK1KHnMtg38L5ASQaLfyNTIBQnNDEWsaD6VtJ+LiFXHVB3Z0RsEXSmBfIYUEQ28MT5pRBI3AHSkcix8JPyqi4EaWg7EClhTSJ8RljTbMT1eRi3P+8y6MbXMGhc0afVDFOqTglFmcxR8Ib5GhCICloqZArcQaE/bt+2JZd7x3M8wNJijBuMTLvbO+dax5IoipuQqVgtZ0+CKVIrYR5BaGeKzxVw43WyEAmpAGIjzMGYWwcz62zuICCXQehAOy1CS7Ia13T8Oeh6Q2R04VsevfCCI8GA852TbMUz3CijZDpXIUA7mExq0xUGXIkLRMoQBj9xjdM4LZporSLKIUYyj/GDqlzu/pO204+G0Y4P1A3Dnhw7tic2g73U84FrJ2LJjhaNIKxFHs/aPb9dp9sMT3rG6Tdy5Y5a6jU/MRBHxG42IVKz+Q5Kxr3dGKCI0FNoyw5GlzUj5vh2mYIyhzFSiY/cjk4++W/nDzKWXXKwX8CH4xXwk/vZv8wfjb9OLX+wPxi/kY/HzDb3wBS+QPyA/79Ln6SI+Mm34uBMZipQigCSIlpw8R8BjJh9GRchZ/UKJUmIwPP8nsGFvG2Cz3XTu7k90RW0a+AnfS8F8da0m7ZijHXNh9IdH6joxL9wixJNm7Hk0aCKPI8If0diB2Tqr7tR04gf1jnme5Jc+/6XAeR7U5849o2/yUP/m01+HfoMPxl/nw/Gf65vf/IaeRv4MH4uf4cPx07T7Y/Kff13f5GPyWR78/mB8xEfnI15edvjqhzMvDjteICZeqiZokbvXQCcrH7XUkHzdEnUKBXOW8tyNHOxjeyS8EbqUurysvql/FUN/Op6nSVIElgDGJz6QiZqw7jzmHR8e/UP/iBepQ/g9jsjriLV+xAeFXvPUeGIOyjmFyCMUTExE4M0nOcNGSsl85iCnMeS5TPal/2yc0Z/qIl2lb+rf0Vlt/MKGzx11bzgWcCyvfceJCHJeAOMgCmJm4hskvIUzeU2MZ3ZuCNyfY7RuREiWG4KnHbGnqchU60fQG1j79F5js8K0tKwj9yGPVAFhpxwScYwYG4XbDXTwVrhyTlOvs1kzjkgVn2KNSed5AXyaBemPxmf5aHzIC9sOTF6b2ONQcpyItnFNlnW544X0SIf7OWL97KjlxP1QImoIs3B0leWst4kX1F2vwfPawc/sX3jVdiQ/VA505szFfCB+vi55wYvAi3UxH4kvuvSFfDB+oS5+/ov5UPztuvRFf5W+b9OZiy/lx8wpkZaCORiZGpsNZRgK/szMRY8D6vYghj8ybQ+2/BDagK3OnDpgzzmlS/hY/LxLLmp6MR+QT/MB7jR9Z6Bn+FjsfcntA35Aei/LCGUugIUXcaUNa44to9uhmVpPYGb8VKRLEmS2ICPVsCTUR+JsgE1m12Q7QpsE3FMpsadKnlVDXks9l/hnbgmkBvJAvu9X82w4THoBywNfSZzsHAKfIZoKrQc+CrgVEYoACjdtrhmfE3WdiHvhpX+S6+17tf/FCvvKOX40neeD4Hk+5vmePmJdHXF/935Gn3+s+C/CnuHD8dPgGf5i6xz7lPu9rmzjv4xY+CPW24533on487NBrjP5zIyvwNz39Y58DrXzX4jRLtalWJcMRRGh6NFw5TSLSPtnwtqplunC4XZkaGQ2xNHx2D+KNW6+C2R5w/POxJOfY5fpiiLPtsFuJvelbV0MFYpIBXHCTWwKmE9kOYY2m622rMdTPPsM8wN5iNWBm4hQ5NBgTzACOylILySo2zncP9xCXpr388l4dtzPfo6dROcptd8N99qCbefSMciZXuam8CeOULpeEcRQH8XamVkH3vMPWQPGjj3X4xuZGp0T9/Hq32uUaVvmnfwCL2OkDhj/iKSsxTzv+DHL+mDNeX0d9fNiwmbmGVrPyiciFBF4WU7nI4WS2JscjGVzAVu3hwZy96ftGilxN0akuo7pvFPONSLoc1pMAnNm/103z7cH4l5UMkM5UmOMRprPVAL7FTqYa+Zi+5l1MjEvvu+67f3ZtWTtuF1NJ5lf3ukmWSbs2T7sTk7NOTpGjqFNg1pDRy6xR6x05JIX8tAynqL+RR7le4nxqME4PS6UOCUuwSW02MzkNWHntXV+Dv0X82n91vx8/cTu2/Un80V6QZYu3z6jyzfn9Nc2h/rXxqzns3eeAprtux1xOXG2uMTQgClQoX4SM+156d+bYuB1VuSNJtIi0xUh5g+kEfChSChoGkI3FCH5EtGKEvWRhUFbIiagRhP3zww8B66Bxz8xf177E+u9eWrjfpE7pur9RxyhxWXThA9F5wFPvAjahpajGJdj+Llsap/GRP38vrQjD99jpo7bIIcd+bQN9ZjRPc4Dt7gnrhq410yu1j+ynYHPCczuRDnHkD/g+vdUboaCPHOEEhojNXJFQIM110gl8vTYtBxFHg37rUUWsdBOBr59E2N7wL3KA3dL7JH2FQp8cSraBAec8lpijAtFYH6Prj0yDJzLGCnvpcYB7wqmmw3vVRL7yY59hncX3nlmaodIgV1EKA1yiEAgqajXzDpwGIew2D0LDS1/tNgFua8YmRrmoYlywId5jxG4vmNslOQ5MpXBmrAeMYnKOTNXy9638z7rOYLOpuSDgiJCia3H2n7G0MDnlnEe8DzxX5Sf4qPxqXX8XQOeNa7DQGegnzmW2COkFD6LYc7yWiwPmnmUKXCPmE/ThvljkJF5rJkFHR/kGBGdp2MF+UZ0IAm5/XlNzszDzHtk31Osy6l5nvvrs+WQZ8Jh/+bh+cC8uSaT60Et2p48i/hyngbzVqaAzDor5yzWUKHXNr2fTTwvL2Aij4n4/e7DO47ffc7xrnuWD61+n+nfMo5Pn599Sx47fOx4Rk09ZzMxl1haj2CooV4HjH9kaFD7kUOZzH1KA1lSD0501Ufhx/nsOp8j3tEPdcT7t3/vOb/z8K7JeWrzDPk9/cxZfeMbT/cH429+kw/FTz/Dh2Jw9pnjD8fn+LB8iP7EOqIMCiI59maT8pr0syRZC87FiAh0DC0Hk0upGWs1ej+k1kf4O6QmR+CQfJ3zDvmMMibYhiiAgvE2Rh7zFEGKkI9FV8zXc0AHZ8t5C2666Ic8jqUPHqF5SJ/lD1bN+bLEkEL8hWZ5KeBoBlqPUAYTMqCbobG/SbipEgR9UohntnZc+M0lb847BslagteSDBkUehGhCKCwWcdxQTBFj/jYzVWa9mBk7rc/aqjdruQ4llFLbCRMnoXCdo+ZBVMoFkpzy6Uivpw3SMY1WHg5hpaJ3miMBKaMF97j3EAXOXpeGNuhLfXwxrKhz3B/RMiH48+OS8xZRZ7AHY1QBNAKeIqsCNrOyQsC3qrO274U0sggx+QH1IAOKA8J8h45MA/1QTyCcRKPMbtpud0F9pEpI6EnERFKg0ABmqc9jOfq0o4I6RhaDgcz3NpT+JD/SBHQDOKkSFlpHgywSWRQx4tADyQISXvIBw3EMgRvkbrBvNJY5pixM++u/+waIC8gBX/07IM83QehZur+kBTR16YRsVBxwEuh4wNjz0/5ziFmMefOJCI0mJsNiMHYaNus/Mbq9dCwplHE3kPPOpa83HdBHEF8EBF2uXSQRzMYdD4rXerRPYqw/gLCi3QVdJEeaykbI52rIaVEP7HlHLlwhmE/AJb7jtWNozKogTXdFRHML34yFDiKkHCmPuATQTpW0uC0nSMVeQvgTuW5Mw88jonaTn4Y8SDcsbn6A+IRH9YW7DTx8HP/jF77IUYQI9YEIkIRIXHq+OioPKwm2W6x59PeGrNIZOZHgVHwfpFtF/aLoyT/kYxTKfa4HesAABAASURBVMv3bs07DFJ5bRuVQwN9r4kF3L+rzLqeE8tPHWzkDzPPe95FesELLtWLX/QC/ZVv//b+F8b+ePzCF75Qz3/BC/QCqNHtSy/lw9EZPhzxQtfBQ04oIky0HF4ky3jFXHk8xdhEYNSUI5Qei3OEbkbKWPY5ePa7kR4rPqlP/ysp/KiBX+rjj2Su4Y4HwYJJO88Lc8J0OlLDPCr0lSY2fz80u/7W8xxDJzb8HQ+RyW37oH3Ix7WzPLz9Yfgb3/w6D3c+BpsCfyB+hg/GZ/lg/LTBR2Lr/PnX/5yPyt/kwf80fzt8Vod8iDk8PNcvDzteoHY8/I+gfpGY+Jv3ibVVxPejM/Tsw3WyLCIU1Cldj5Ea3OfD9TGl7f+Z6Uv4WHxATf5oPF/PrOsjcBcRzMkFINJMPSfGeWR4nH5p4KXKOXl9HzL+Q+Q7cjuiJjv0XK/CzvYZiU8DvxYw1YRRkuMgHyOhmYlsKKD/ZRzoH85n9N15Tt8Z53RJ7TTx8uj5sv+d4wHLmF0pOPGnCM4FCZ8ZGsA0JDknj8UURXXckXKOdKPQ175Y3zoRAQllegx7LDJxeJhMCXWyOTPD+EpBD4iUYkg5FHv43WQMZO4zsBG2s7jX5wUsQvutCu3gz/Fu4Y/F+39hfJ452FF37ztVUoX9DFXHpU1CXrceq+fmkPk6ZD/aMUc7PszNzP1St1KOwIoW9fW/7JhYx/5Q3B+NWY9Fnfm81e8Up04d6Ax/+XPxJZfqeXwwNi55/ov4gPzC5YPxpS/WJS/4dl36wr9K/7fpNB+MNwenpAilQQ0HY8/B+GnPjM3jMBWH+7bbjQ4MfgidAv4I7D3nkovO6HmXXKSLoRedOdUfkt3nH05nTp/SxWfOfOu/MCYGpzJDwxjSZiPGItol75lFLWbXC8oCoXgWB/mmRgyQzaei/6Qk++r9h9ptMrRBCIsu9VxnwbPa+xC+i/vC962pF0ow7o610mISC37BTA6zOm8ujpVQTkX/EWmTuziw6ziw1jGsg1gz/mb2L68BY8c8NtYPdf3yz/5ynh9t/uHkHyaW7VhXpv7hce7ceflfFC84C7/gLD+yzntfwucRa6v1mx6xbwL2gMnriZpOjN/rbT5J3WfwvJzAbndeM7TQ7/EwWE5FhMQpH3u68m5G9NWSY0REz5fXkuc9Ao8UZHY8cih4V48VLwrNCbfKe04WKazlRR25J90PPIaCYtRp2b9rjkmfS5+O42/4Ab/dHvAXHwc6xX1wsDnQhrUf4ZxskqzN1GBPMCKGFNxtTjBCQTvpyzEUyFla1Glq7Kix52rne/oEJuZd2GYma31LPGMD3Wjk6NwoAeMqxiirIgtlEk8cdHocE/49r0esj/4XxqwL1y7H0AAbnikei/kIxkNc28zY2fHI7Ps48Sv3sWcd8pcS/jFsvzvWzoRPY+77g0ETO0gh8RcRCnjHNMxn5BJ7H985cEMP6BjZ4wh0DEH3+2IGOWdqpBFa/tg5M0lMz6tzmMnTscgEHSkilLYZ2HGTD+IaSTsiJDFu7X0Uz6iZd4b/H2n/12vbsrX3Qc/Tqo8x19rn7HPO6/jYL7ZjZIugmGDHOAkWQnYQsgJSRCS4I5fc8Em440MgbkAI8UcCkYAQseLYCMvB5p/iEFuObMDgKHnf9+y11pxzjN6L39Oqj7nm2ufYBqVmf6q1atVaq1atqtfoo8+5195PwLNXdnC8Q3J79F5c6zjpS77aGz577mX5Me4YeuS68428wKgitgFCLTuBHDrwPeMzyP0UsHESaVTQkvNjOJD5dnysW2jaiFUu7eBv6Un/+vyZ/ofHL/TX5gda0p8Zr/oXtlf9qbrpj4+bfqld+afNcIvTdU3GJLXUyY94EkNCYuN/kueMdUC7vbTOWqSjFXE0cTlFpcyvqGzDm/hALfhBu0/dHxlKUg0EdcJKyZgHeTr4LFx79tA8YznI297yO/fZXZO8KBOJYUcIw3clhpLijrF9IjkrOh4wCoEoc2aMA5+se49xKHsjuDPGwUPnPfcD/J37ec/9AX9wbwSJs32QDi4xjIzfVHa4qRm/seMsbvv2dyh2RnFkL104C3K/1NCgbfbR8FD2VI1qOqo04IOCL/wH8YEzruUThgim6IZa4lIX48e9by/bRZfzHl3+rda3KPMrkmNy1D6bHmyEjINO+sh97BLT5TLUzwlXfHPGXnmBOsbAV0z2fo7eed6Z/R3i6PGq3DH1fGSlxO3R637QnC3NGIYrJOGLyi5lbUeVRp1gvFFW0Tbofhfn7Oh5D86LrXWGooOqLAqDZp2Ot8/me++JtebsDdabWYhhteFjjFo+8ZV5Xy8bnycXPfGL8qenq67Qa/KwXdDf0N2IcYBSDcsBg9tWF8bX+/z2/CdDTjLcGproBEfTdKUP0KbVSnFnW5m7a8jE15Rc2NU68TG5z7J3g+O4cTbedPAy9Mazx2sozxK3xqvuPFPsyO+s3cE9eBDnwZ6e0Aw9U3W87IuW75pNWb/ohH8D35XDk88DZPzcE/nsCfLck2eYPMs8M/4rY99A9s0bHvcR92Pi2Hvs5IHxyJaZpakq+a3SgBa5GFWqMTTIfYVvueQCOTuwncSbuDLXfI9KTPlsfH2965UcPPgXPjO/8ByWF8Y//PBJD3z69EmfeYkcfMkv8uGfv7xg+8oz2MqLO7bSKPZF7sFRKpdsn0g8ohiwsuSX2fEZAk/udtBnUp9NN/V6kZPeq+T06HzEFHv8Vs+VMUIH4zBvO30P4DfqJ9h1ZGLJmqfiOmXYtN6DprH4yfeitII3nq4pKq5Kh2ks0JoZJFODofl2dXC0fCIkfNumAeBTx7oTwqG8M/nwScAxp8iDZoKKv9aPkxPIjAwSN41EEXSjK3edak784XD5Ju60OyXwKLQd6rY1ApJcUNsZRSmYEA9+aMQfhD4JFaXY6Fq0LYvyvg3f/spsFsu2xJUQ4qtvOOILvyLSKtGBCwnaZlXEgiaBs5/Ek8Bqo7sutLlaNRThil/ozQaiDB9yAmc/kpwdUuIVBV9cWrDsE4LSnctn1TQ8QI36H39FjxR1jkY2PwJD1dTyP8RFIk/X2xzTeI/Y067cROHxWSM3ld98kpVz9g9vEqqypKbNSIJyiUz2BbPsUIq8AV/BMAeFY4LuoYPFCrLOD7AYWT5lz7+Pv/n2/Ijsa1zqgl9Ldip1icbyq/aXI7X94qf9oRBvLct+Axmf7rZP1XrIDw7T8KuPMdJ5IvKD6sgHLg9Edw7zO/dwH2zN8wHMXON7xg/+eo83Tx5yr6OfD5CDg/CgHUz0YpNh1oip3yHsozPzPvmwFj8w1II0ZBQAlxbfnLqQC2VyiNZalUbviZKN8FQKV2VkUmggmR91meQhcb+naw49QEZova6sNzvbvc9xrYso+LEtIxiVWIa2y9BluyoPYx/6oQT+whdePnj6t5XQy+XS/Ve+DF/QueTBhYe3y/W6Hmg+ftCVlzkbemMMBlLHYEtvDHyiPYh2shsXncrxS60ZGesZqhRiTJxFvkZAHGOMnk98di6wYkrUwnqSkilc8GA2m0+HUbZLoW3D/sieuPEQk7/2/cKL3QYvgfOB/MxveV94oMhvgO84u7PX8gBy5wE9L+NufJCuD3l+U9wf+DflAeQG37+tpj/6QWxCD3wcvCg5eDiajfWQYx6yijGKmPI/JbwwmdHgrqIv+/Wgf7JnD7DiV6ZFhpgRCbahmV2oJZO3K/n6s/OT/si86a9sP9fvjIsKuW3ZVheobRl5uTQKkN/8YqGBj4125xxarffQl6pKOGsavt7125a7jc8aqhOjaWFmbNXl/zlL/6vbB/2h2vXnt5v+YD9oMUfykPs/c86Esei1D82X4tl5YRexqTBpn5bbZ2xie5w6oQf5O8hz9yE/TqzngUOT8XDFUKlxY8vMwUW8oEB4mdHRPcCeMwXKpchtdIPoQtVw903FTmo7DAhHQmZb8V1jaIDixZGhE/lO/w3FV8Z55QzMXxT1Ayd82i+Rc8a9gtuJzCfgDmCsgy+rd2Uvv/KwfLCHs9euzOuJMa6MMSSZMYhORTuxdBzwIhsHfrmZiNGcFZe+36/c932vc08W8Ub/PeKjfTH1puSjRikup6TkfsdvEH6yLmIs1LTx5el62aBDNYZcxm6hBMXeYF2Lm9jSRQ3Xm0FpdpV5BfHfIACuTElZi4yffO3kYLIu6bMt21oFnwjTF/3QBqO1kyhhFxJk+NAeCybteLKsxN/At00bRN6Az324gMRoNsID7G3oOxR8kTQXcvoJU2/FEt1npXdlrnkTc/RtKz62frlQKto6S88zeqzPzHwBbvHrbyBZKaiSEjTDRPAjLNcZ9QHOOXyuXCHDTa9Vkta2+KK/48gJnzjwPU/6Zsf48W1bdklQpaCL+buY8IdsrWPOjgAZvh++0sKACw7deQJBPALipI4+Gs2lz3C25ayHnVZUAPr4SBzRo0UfNbKH78l8sg/7vA8P5tnfdsLf/BZ062GTz5k7nzF37qlg52xLv+11ppRlW1IgyoMKiVX0mbw1RB/htW/8HI/7Ig5Fodu27BOIcqU7ujtnUnAnlp1z6s6zV+7zHXnOkuaR3enLWZb+2GWe2fvuOKzsycBnPhlNjce4UD0K8Xa+cJI4HmIMYK1F9VaQtMi2Hv5lqyHzoy6mfojDq3t6MJZyURh1eRsYOYLsjY7pXMvec+Sy6akbn5UK/R9ftsW1xNGPH9Zjfe7trP2umWcEZEdjIjvAotE76O98sxYTnZn8gDi18U9uiwCClYfSi4b+9nzS//b4Tv/z+0f9jeOqV1l/dOz6E7w0/tN+0Z9E64/opo/EZPxNHPZc4UWs4UPZ/PRwIUtXZGFDG3R9c+Eo/R0rzKLHqUq8LiIBj5iZA2pKTnue7+Z7ENsE8W+qAMLFINRpe3lT4cdlCaq3Ej0yxgAzIH8H/pvvybwpwkSX2aJ3ZI17rx86sJm0oz4TCwjFK3Oipo3WG5++6AYJZa2L5cG5XENVUNMGDNqXqdNcKKZg5QcxVzhDc2WloIQ6iTNj0Hq7omWnRgRxe/FqpKaPS420Qa74CjLXA7+Zb9qhTCxJAWgybpivHpERROuSh+i2SsSKVrQBwvg9yGOvMXv5IK9Bq3Zl2cnNOX+CNHKIHijW1+jYlr1QJ6UVbZAr6xIaOJUw0CoEsxhqI/baO/FT8KWW0VQXS1xggsUXnYmlhpEB2qLYi3d5+SzmA8ZYtOgP3GNINBuyKKmC5CvxLxzkLKnt/LE2NNmT9JG/rE8DOcuQCz+5LBuoFmVAF+3IAuSS9VbmY0wk+Mp6ZlwGUvzTi7ZlL1R8Bcy/eTOOVh8eot7kffV4HHjQ1cfA76KOzFSRZvz+g0/uw3wW5rPmzrNv+CNzR0+M+QZiEyW2iX+StOihyjS4Q2mTNTQk242CitirTlktuW0VMB2hFVrWqFrAxrRRIfqpnTPlzmd3XibfeYF+47vnK99qk7FkAAAQAElEQVQhE28+LzuOM68TmgSFPtBry2NU2ukLopb2j5E+UWxiFTCN0AAesYoqMY8qVQ2NAeU5vMq0SzaK+lrWWHheyVPiieyrxoP7ahfVhzT0a/urTuTfth6SJU1NSCYoddCyKCwTq/YIIo4DwutkJ7DVlmy3rdsLxlzpO7hLdjZOHkwa4cHOiyhc40dtaxsqnZVoCdGJbjUvq4thHv1xkljIlkLZX2ET5gIWbrjnlhjLLARC40eUtsPRJKhJfDNOIqQvl700ncYDmSC8bdkL9aBabbo7htxAR3yTD7JK7/wGrXdWPmkmM4khyBoED76dvumt1qT9AGxmQwejIYwdAtqPHuQIHnXGSk/jLYBudcW0JCrLSll1uHeIMJB0qq1Oxl9MahTwk/y7rIa91kUUeMUYG6be8YYuJFpE9BE6jBRVGz9S+6jwVX2jjSoVsB01pohhHKHrExB1p1Z5k58MFsuuB0QHucuy8T1Ko7iJ06Yrrue8q/cQa31wGB2sdzCh6edsUdai0T4ZgcvYf3MhW216On4ogvhoW5iohMchF62WkSPY3ABHYmAftw62ywNpQ+9g7MR0wEdd6WQcNYMkcmzvzOHOgXrPX0zd7sqXjCAH6s6XjoyBKl/5pg7mmC9dO/dPHi4OHi6i0zx+Jv4OfhsdfUZgKMtekEVJBZDR6Ms2XQuVPIOqYq1/E4xcYmmwYZ6ZI4NZUmE3qliv0bxpRyOKtuT0jVJB7VBkyJVCsJnbfOQzFEz8J38kHw4ldJeJZauRatAYYrTIoCWrRvFb6gEuuj5deBH0QR/Pv97rl0FjqIil0S+Ftn6Js14irt9y5y8K8vI4L5CuvCze0Iu++GRnSEaRbFOJkmgn63TooH8mYrroCKfMY8/6sIZEip2UD6uF8Ta2O29q/dgcWHOU88E7G8lTgCtcGz+lxGTDk6KJ/50P5tfXFz3zkvjTp9/T508/9D8l0b/N5be4zy/PeuFDO/sm+6dfxmGTfffKg0c+0PPSOO28xLtnnzXuOthn2XfBRDbzgrj33PqCN1k3lGT0KiDQTQcv9Kc28nJhPpU9g/zA9jj3+IEdobPUTIKZMTFqLzA3wdqlUUP/3PFF/8z+WX/p6bf097fv1POvkh0lTBgjLAJl39WwthrkOGsMWMvLdtHlsqkpe+ECNl4QDvQGfHwOD+xH+x9VTe1CZpWlGpEN/C4UQgPZyo/O8jsq/aX7VYO4/sWnm/6T45D7BQm7hFwIefRtakCz85CcTPKyMnL2xSc2LacvOgfnQdajaWT0996B3xs7e+fAZ4ADxrCtqhV/qOEDIc94B4uRdQ8lSlmSbUXHrjRkG1qEu76sYaLGIWi8WNEfozTGIE/k+7o1RcCusF7RfWWDv7IPXl7v7MtXcNML+/AlMuaWF8bBjf12Z09lbgyqyWC9f9nLL+cL48GwHxjrI2v5BN1sci2VrCLuxDGIRzg4OHd3HmB39r7J2Yb8er10fNGxrZQiN6MG8qGCFmucLtu0zVRKG2PFv/CT++qW85z4d+axM85kHZKl2I5ttE142+qC3SSmCU1sLUub7myVzJnpxn2D6eRSKlQgs9G2+ODqNdgxyjoG8SGKjQWY8HS3XvomjYP7MjEEdPeFNr7VECVtQmOoeFDLTV34tOFAVcmgyioD+m1oFTkbIHTp2idFJ5fOdnyMceqVIqaaTVGBun0bn7aFQBJUCW1Sq8e5ZC9crsr9PlingS6XgmyOaBpt261f+Cuf40Jto2ulRDc0QIxcwKpyUxu6kpMgFmhn7QME6uJ4WpjcCcl3cGR/s1fmuQ7RxeXpu+Qa8IV4eXu/XpNFX74O1vRgn4DTd8ZNP0Iu5O3/PSUW7AlVxnsoipody6QJUPHqxV3a7+3DR/Ytcn7s3MN77l0QGlmAu4zUHsvWe4hYDs6FPAe98svKWz8b3fjl0F0799VBv23uo0HuHzlJWNYqxi9AJ+s5su7cdzZ5w/YgliDx7Mwx/hKPbfxVwy5J0cdv7o2AmHo+vBRelLM1PDHt0APcEytn2SvI52j0SKBsrzlWwZ8QMQr/UYD2hR4XPbSIdbJWyUdjiZo1/JteeNAXHbZ7LLsbUrzlIFHGigyGC44eywZnGyJmHXJi0j7ZJpN6YZ7xTWJskMsZGfMxWrmaRnbiIWs5esL2YI9kPb7iruZPf1mf7JmDdpA1S16zfq2Hj4zbvnFsW1WWTZ4L0BZweFD0vdTQ3+HJ5N86nvSv8Uvdv35c9A/4BW+eUf6o7/1fBf3zvED+Y/Wqn3IfJXOZ9YOGtxS3esjEHDMlBHJ+MmYaUaYvMfZcmG9izzwii4qNBVhnz5DgYxadNdejP8ePtzMivVFjfswH9TSUYluZY430AdpccdlQCuaTvCWfBzQvd45+luNDOf3fAGUmNtE70Nn7e9jOdAP0mRsNNJbRpM2lyT2z+KlF0UXFdsc3xoDWAjwM8RVYuVDmVfTTV+Gxo1O/uZxjvI2JFmH3UQv7zeW0rPwwGlQnMNBZegJS8rPWYCf/O/vygB7IZyPzUmZ+mrrN5znfk6a/5Y9eiTC1M0b2wZ1nhPVS7a60l8826MpEZ1sCtqVmLZvcFGhq0hWsdvQWJFtdGA5KoFwwLT+7tEJcHS2jil1RNTJOGZtAX6msFNsqdLKmo4hhgNaX6JJr0TTccsMCeXVAZKr3EG2tsmInTEI8SN6RsyD7MTydR2hDCo8IBtswAX5tyy6Z8Qu41DmLDKFkUbp6Wz+YXKRnrWUaa1+jioHjJ3PNHgU9f2jVUBU5sGWfiAnxC2+50qRTDtNVmF8H5grSk70xmfudz7Cg9yafP48526Vxju0q6WEoRs3Y5EggPg4+zw58ZU50C1NV5gOa2pgH3XvyFt3oldb3qqGNz9ZtbKqNsUd1n8V4+N55Bs4fdeSPkTretNnvO2uXZUGNK9onIJEfVJlr6HtENmPLHBL7hM5TlxHbl50YLBOoDW1EVsQM7XgHPIAf5MtVsq38iIJLajwmZzQYhjSdeyA96DbBomm3sXZaCzENd370hm34tFE6UHJLqeCpuSyikWxIJiECAR2ECAIsSXg6MDw5iUDi0LbyI2hDYt0nOHTPAjQODpwcZhzMXO12DY221XbYwzVb8GGaSFry1PARtiTBTD4y50oYTnuBJDiqXJhEPf4GcyT3MpXbPgrSwWSz8NkooXhre6/urt/z3c/Q6bCtir+mlov26Xv25mHOvahMum260vtiGj5txEKhrsTRILaJoIEeLDWXAVfa8ZiYJOoIoOFJChq5lka4bxDxNwIa8RvAPq6vzd/EqSP/2qNvS8YA6S9bnR9b4ctatrRFoUm9Lkx6Fmm9TSmNN7ht46OobHMYccNVaQwALeRKiYNGGhKqDflbvtt6FHIZNoFAbYtLVerYH2NENlnngwetgwemfrhhzY7IGPMA88R7HhFeT+cy/LdXJEG6ohXglr2u3hvxeWQMshQ+oIPr3G8ciEcGCeIk7nEyke/Emr3RXZE/kH787Qx0cGDni0ZezL3HnUN1zZH9jC+B+MxYB/yRHPCBsfc9vx4y8uA88dkxZqwk7UFNQh8TTZzpC954+uFty7aKBXgP03bWmT7JfYnyNjfkNdgPAbpRpVuIFTvE536xBp3VOpa1SmImdKY51XPEMZc6f+RqaaU2Nids4eoEdrRFsY2sVDW0XTZeFDzpw1NeGH+npw9PuvLyYIxBP3rQ8IMPjeIlYvFyYYNPe7tesL3q6XqFPmlcsBkl3EuWGES2GzLtfjJlcRPvo41s0s6c9qxb7yzJNuOXBv62IPmAGkpna+0koHPyRkkHggPoLIX+qCHz0yL6Dh4e8p/i54VxvyzOvzfc+KT17wy/8ouJG58Tu+7so+y1Gy+4Xnlxdju/nDfPHrwjv/MFOB/6R/Yavnf23cRu8sVhMqfm026wX5Gbe6bAYCb56+KNHFzBhSDzV8Ymzsn9cWDz2OczvphrMogal0+I2Vlmsf/k8UV/6vYr/eXvfqm/+/Q9+RvK/MtGCehRLNuqCoZqVD8cXLdN123ThTW+botu0AGKPI5RGmNoVKg1XCr4YJRV8Qls/BftUWp7bGqMHlMplsyPzpL/Ic+/vV/0K9Lz5y43/VPjpkE+su+jYqqKTyirLCUXyTP5yD1gRyNgNyGb5PYI0NvB8Q7dR3vJd9aZs4r2gV27p7It11ANADVztEv2elUQ26xz/MbMtqp1sHP0SoJSaZVlx7L2l6DYRG5bgzFyT22XoX5pd9mU8XZZ+Z8VvbIPXtlr+UVFXg69sN9e2Gf5C+MXchDkhfFr75WDdGSHJA+Hsi9vvPR9eX7WgV32Vl4Yf8d6XovxVPxYxed94i9kgSiT/XznFysH+z7Rb8R55V7fiC86tmUv1BjKA/EY+HvLg5Q1G1X0RY4XJn5nPjnLc18FO3M4uCdEqXLrjqr2LVlqSEyMay5kb0T0Dsycu2nNHXFfsc5LT3POhEa4NCZbaCrreGf80CB9Yk4SsSpDotf76D1Fi4tetFDiyjgPENqSt47gfaLIx3uYNn2MZy++Qpl7AYO07YeOlh/aVdYC/uBti06l2Jbt7jd9BR9qW+JKWJN1ECU+ttzr14vy4jhr3GOjiyoaXNGlYVvxk/6GGdvIAFp9Pfx2g8pe/RBlrDLCXPFJXsWKLbQwFegISeNsaB6s+fGG3HPBbPvoYsIAHRP7MHkT7ckYb2Cc9tay5evAPv1ao+Bkca0X/bM/Og30Wokqo7YMfysWhLkyvyA8fZMb/qEXqnc+oxLbI/ct99oO0p6cRZgmGFSs/mE+NtwD9EQ3e/fGfZ0vm025VyObjGO7z5bkxbaEJ1ESO0Rp2mZdqvVGcudSys49GmSMIDGJoGwr/gI7PgkT+REQd+6htos9Z1T4PZQXxXvuM/g7yIvi15dbv+A+0E1MeRGYtQtt/1WyMwbAf9Jv8YPMthSIQt9srFiih7SvqNh+U0UDedpB/C9I5/0O1Vkwg0Ova33tYazkYvmaS25R5kLOmnDorbjYUfAHaxJM6CPGNQb9CCY6D5+Yy7YMM9Gf7JGD/B3ZI42d8+s4gf25zw7owTokpwf6nXNoZDP+4zB+QQXkOPlO3llYCZltSNFMbtyyV5f+7jH0b/PS+C8fV/21Y9O/M4c+MeU/pF1/fnvWf3k860/UTT9n/qXfUBifSBW89eJe6mqltOOfOphvP/dk7liIQlhyWd/sDcZHhe/3+RwP7sr+yrxnOiT0rbJlA0mWZFvO3AfzDOBdpkNnwTHjzo75UMdCTJ3HyIFQP5Uhk/gPzc79Xcn9gf6kLc4S4ScmoWgqNO32T5zzHeiU8T2qNAxqqAKHllxuRKnQCcaIHJhQfnTZS5gQDipS3MNn/MabPnNGlUvOj0UNQt9DKehiPHF25Dsa93Df6+GZy3GC4b6OhRluJOJhiyjznCi0p1RIbDRAy9OH//jN80KfcZxvWYODvvaDrs28yUklinJk5AAAEABJREFUF7Lsr6hT3muNXnToRkfvYL0vcX2Go689kbwDHVyy3aiSirFsq4CVHwn2hFue8QfnbPDQt6Q3YOCybGv1l9xtCaEk6x9VEvtBzg723cEarO9IUwcdk/bMmjUPF5r26TCeTeWSnDGrlHgNbdiygVaZ39jHHysaWcYPTbpQzfmS+X6LTWnHf6P9Gm2u2IG0HkDa14/bLUyFPcHBrXM8n0MH883eyVmQdnjCkvmpGj23ws5GAkgFe3V2rjp/ySH3cPjsc5wravbSJy34gC+goDVkG3lyt+hgrHwHyvN9nrVGpa8kr3zdGWP9MmTn8/Cm7PX8YvUgj6QBPRRz4dcu2TREYTKzYzzUurSPADvEzOUAaz4TGV0YcWHuxIwf2+2voISlGqOxjVrrw/eErTYVcygUooeHt6t9UvVeaLq6Om5Y29SS+RHlbMJxtVJXNB7XQ/PR1mmpXyslvCUguyR4pcTfWyCTNQXdDuXbJTxpj6Z6KMMGEDSUBN4fhxlJO8hkkhd5+lHTGgojGGoFq0pvkCCgdKCiRnlRS4WAS14qbzXBwku2wYNa5F2joDpL3GcqiY9Y80LjCKXNnu9Fp2plXDVNhdeQ07ea5uaMvFB0wVmrJE/g0aS79dO2LUcLqua6pVXgE99qnGG8EyD/2oLLBRAvXXiuTgXDR8xyRbLYrhmiaVdfGyYWmxp011m5qeltBurFwCmg6VCJ2vqm0Iw7UsO6SRUNBLZPtQc9myd5i532W/QPVWxtGi4Vjm2zvuHxDs+llPhYtquOTO/Gj94DiGV7QRR4Ggpc+AU1GGMMxoSm3WOri7v+tnqMGvr1Bj/6Hnm016Itu/ZBZVv5WVKWDyb60Q2Nv17gVdH7Gy58tNQP+24xNuOzz/t+5N7Mg9kdmns2D345PBt8KcqLufwmLugvITwIT3Q7hvho4C/3TmPvB7fWQe/gZppvIOosyArjXU2AzHYJwoez7BNaVLQDe7UhUXxDXC9wyoShxwGKNlxDglPB17l+obaRW6JOSmM+qYLVxifMgayzyVSaahXMF3PW7QnhQX4i6vHYN9uFlwSXq67Xi65PV13Atl01eIFQNWSXrFJ1bAM6NMamumwavDzuD0Fst7xEutJXQxiwLVZ8HVMPLrU8MTcm6z5bL3NYOLSzNuEnOtGvsmwQGlhdkocj68mZuTOn4IC27YESL78UELvFDz5iONGZfDjvOx/KvAi78RLt5ctnvXz5Ap718vyiF77Evt7o5wXdjf312IN3vqTteTkcGcj+S1/L06Y/7R0+YxzENwPmJJAXxEFeEpt1G8iGpvLPUORlcWgD2UZ/YWtAotQUWc8vaw1ootkZztSa/+P7i/5zt9/T3/jwC/2ty/ctJwUiBcBKwTQu0e8sQ5GTnxqsXx4Oek9cdIFuIPSC/EJ/HiK2rD/r/LYnhjXSpj+yUSXDD2TDgz1TshckxhIxE0Tih1XZolcu6xPc/3m/6u8dpT9/fdWf2HZdkJfRqdKohbRtywbSouGNbwGcH6x1PkN3cniwJjvnQfORs2+Sy4O+yHb2RPg3/di3HyrhtH0TZcETo5BNiTzORvbjG5D3hY3QE+Whi9tTH9vIo3PCzC15q+SX/E3yl39b8s4+vuPgRtz9Uph9mZfHz5yHQb845gVMZDkn78wpc8O9iBgITA0GTy6f8P2Re/7j9UkfoFnbwVgVGIsqiZiyd3fGuud/VHZ71cH+Nl98kwL3rjnY1ndNXvSmHfnAd8UH9kKHzrhS0R5VMj+Ega/j7Ut98p6xWldq3YpuWbYlLqYfb4CGVomflsN07umdJw5UWnb2xfcDk/tuIj/I50Gu1vofCj2Qx6fNOFw0e72O6NJ40NjPjBXlgPHWtRqYdtM24QNo/QY4uZLXnOm3l659UvrsxQva0Ndip0+IF1WKU01kaoiyYp3M5dDBnA/2+w4mubCtrFv2Qc7z8DWKmFivrAP9tvG1kPWtgg8eclkCUxTyxCWasq3+Mc3wAAFXNN+hDR7tXj22D+3IibHXJZSYH/En9kn/RI4yPi2Tz8QXqhRcZN1n66HVdCL6MaIctMGP+onntKMDpehAWP+u6cMz1ykPAYyQbpAGLfQecZym9OVafWte5/q80zUqtvXjHyGJv5xr99ynnAEPms+ggz0rim3qFV7yeLD+sWMIwrDsgPUeo/eBzd1MyNH7BhgQafuyl00aiJWhJhWXQidjHDQanLuhGZMBCYTr1/okPMo2+w4OakNFIZbYZpmbthPkuTI4iFzQoEn63sNn46SLrDo9bUOVOIP4e4BoUUkQkFywD8tQ23r7Ce8oBRN56AOzmfgNQ5aFusxP2pnWZJKTON7GRDgj63wdWnk9dJDf2ffC3rKJTXCgN1v/UFN4tYyx0YnfjJdxe9gwZvQAoiWEIKDPtuxAbwVPeqb6fx+lv7lv+mu8PP7L94v+zftV/z4vlH+7Dv1XLi/6l/n8/s+Ou37CHAgGe4yo0wwM/0DiahBj9tgMPeOGRfNxWfkRtVJw+djTuQ+y70OP5Ie5x5bwZWMFZIzeoUVUNkIues+LKPCdOBJXaCMxETxd+tYkEjQZcDJuj8++n6xR2lk38dkpxjDnZsHYNN5GE14BbiY+IrbNvZD7ElRgtW3zaQ9V80OjFmoMdEq2JYFQiH5UMkbjR3LFRhRsYpqzNHAVY3mBDqbw0BRRc5Gv5Jz8HAEvjWn2stODTi5jEwgqrUoUJk3dbUs2lXAZkIusb3828wyX863XmLzGue3WLwJKnIHh7SWnk2vx9qK4FRwk9QnTPK+O9wzpFEGWgHAyLG2uNCB9xT7+aZysaAI3Oj7iqlEaJ8JXPdZKrWcvfdtafemX6DwhyfrNJSESU69r9iDYsxYsxAE/wUF/1if8hA96QvAPtwytziOMbdmJwd+MmRzFtsEYM8BHrxpxLHlaNE7L+MycGqNUw6rkBNiWHQgK9JuLf7NYOjtsN9vjM/RjrqGkoaeqLuihK7RnMMUxOYGUuRwod67OnEUWn6LYy9YOlWyoFiC5ZNMOmNuaY2nU0HBQPW+6FZ87Y935JUjebdz43nlnn+88a+f57GCfR6chYvsREmPsZ+JkDZrn3AntOSCb+GcgzpcJCXByXrZXLBVa2sYApcsG3TZtTYkZvlgz23or5CxLPqkWiO+Np/NNUZ0PUSxT5/oWb9pv3W/Mr1vQZXdF7HQ7wSMol1wruTIKCYZntyRiJ6l3kpokNyUpfESSFGqSlyQF/QWQBB7oxyaLgBsJdxWfYZSJUmENpyVKYqcOEn7HduJj4lcUTFl4aZRJqEmutV2s62XoCVwupctAdsYevUK3qtoGogzdDww95or5mHclxsypX1ic/7lWDskjMTDH2C0/pcJn2oEsLRi5epxB/xYQy2VUb4QNfoQvobd8VEFxsujJWzK2o2r5GovaJZtOAS6dJaIG7abpA+GjipjUrm3R+W/BqoyCTc14fiBtQFcrPWyWB1wtqbrfUqht2QvlFWd1W5KlB95Y+tSQFjXkRC0qq8vsAB6ja4npM1zho4yMMQe0yFkhsy17gV6ltJ92Y5pBqbBrYOca2CT2hYH9qOq1u0CDDbph03QUew1cBvvv0n/pmf850FP+SvTKSx9u9DGGBnpBQRlAKY/DZmeP7+ytO3s8NPKebpSCjndq7VdBpZJkWykze3jC0TSxjSplnLEN4t7UX0LhbSv9UkHdkHXeY3de1L3qy3Pw3P/I+6fPn5V/U/bLl2c9v7z0P8Te90W+HHHv971M3In3IIZghhJ8KBH1ZZthDB+IQzNAI/Plvtqhub9yVvT64INeakzeXZnixNNEFkD6is3B2bAwmc/xLbpv9r1940tdv4TMBwHWJlfygMt/ti6xFO+AL+YSGYS4WQFeHqUdLJmIk3kZEBuOuCa6B5i8mJmMG3rIxHEDeSkrl8Z20fX6QdenD81PZDuODxw38HSAzDXn4EGuM9cqaxtDV/bX4IXiyAuuKsVn9OP/dnCW8SLp4CF5+lCQSNtX/DPOjr/suWBHN3bRQZscEHNiJU9H+linA36HBnfW7H4/+qXTPS9xX8NPzd0y89jGhTN6k8Ur2VnkQJ2LrPPOGgS93vg0ceSvHSzmEH0oYn7Te+j2fFf+amu/TR28tZvEzWTwW7IHObUOHo6jk7/8vPMS78C4c4VfFkF5QZyXdZukp5I+joUP5PGDpaeAvqt4eQyu5OeJdvp+Yusj/VfaI/7AZO5HAL8z9gFo6g9yT/wLL7+n/7s/6v9SP9Fr5+cgR8wDhTu5u7fNoc599+/M70Z+dkaWRtaVNb2ArO81FKS9QYPobJwjoWbdB+ufezwvnC68gMwvD67bRRv6Rb/Ys3vGJ+/34Has8cilZW2MuW2lUaWthu6s3787r/q/HU/6C5eb/rmnqY/8QuJD8HRdZ9zTk/LvbT9BrxmTGAo74U9ssuzfniPzzZg3xg0iSx8qWZoGYeigupOf6LzwC4MHct4Eke/oTOZiEzVjDWIdY2RE9sCu19fX/p+w3M+Xq2L/BpMYduYfrLEtsfbCxy6JraVn1jB4gb4wTv6qOHk48D8vFx3bpr2G8gL5xojReeYc/Pzyqs/8kuMZ+pzxeeDcGQ+35HMoOfvZd9/plz/7mf7Q7/st/fLnv9AvfvZz/eQn3+vDx5/q6bvvwc/09JOfaXz4TpP7hlD1yj7uefOy+Pb6rNvLZ70+/6Dnz7+n50+/oxfwCm5fflf786903J5zgxGZKLPzsRPfHezkdSYX9CiLMydpORoR2dZgnlVDgs/adJ6ip1hYkZt8uUpLjxtJ1ozOA+RNYIKDSdx7fx+9/5P7hb333p39ECS24CBnBzFm7IlfuYjUcYf+1B1/sUeNMYlpLqCU66ssByB9srmGEmuNkxJ74rctyW2jLqutyLE9Ov69c/hQKpkflHuuhyaBHEFyC46ANh1cU8lL9yPbORfyReSFz9BnfkH2BYQGr+yZO7YMKxPnAOtevujCfXXZrrqCC3tw5B5jDkok3AcCNusBbCtlJnZiJDtyfugrbHJvpi0GMoguGUBjLiAsPivMGgjMPkPJQdNzvuca9Lp9s36HDuY5setxubc6nFSOJKMFM9VXpBkgCUnYc0UjtS3GCoT/ldOpVWzLXqgezxJXYsjnWPaSKKjo0U+31IPghYbNqhaAKoqB6HiAtr3aRufHkOjD1cRn5h9MchDaYF3v3H9Z+xtfSHM/v77e+t5e59lBOMxLFMbJ3qwaCrXxDXC9dGDaJ+ubNZ60J2PNpviIPG4C8lHMq6C2ZVs1Svl8uF4vevpw1VPO8adLP0NsnG2DftSU8t5nxsx5lvt5P9c/fO932pMYlH2TjRUQDwFzJTHxBh6Ooe5mdh5W6Mb3nTzdyFPOvJfkByRnd87A5K+BzsFenOwzZRz8FP5GFZ9ZYAzlc2x4rad1/pQ1qhoFLWx+nUZXFGLGf+aUcUKzj5KDg7FDd+iMTkUu/M4AABAASURBVED8KxTsmgnlACInkz7jcVTpchm6XjZt29AgTjs9zAIfj7lnjvtjjrGnb0Iz5oGveFZKmyZ/MNz/k3m+QH9Hg1/ybvrr+0X/2utV/+PnJ/31W+k/Ubv+m9fP+m9cn/Wnar08zvCFuYm5gX9uf7yzj1hLIhNpVA1rFLmzGUUNFnY9u3CmZX1unAOPGJUSXVAMYJcWxR6ZHAW8Mx7blXv64Iw9ON93zve9afti7jsKE71JjAFWbW5bFUiLlhlD3acu0Z5woQfhzjUOPhGqRmm7bMr/7+PC/r/Ab5yrwwN/JVxLMpdl+x2VEACuYl5jqO8nzuVLcL1ou15btm0XDe6pGpsKXbskBYZyJTxIX8yx6VllyKKKXY3CD2D/bHk+G0NbZKDAAIVv2xLw+zHEyvY4kZaKOFq/LNui4rKMvGG3TvRQgadPZD3r0Hv+8Vmwk9NDeJdRHFWK31HVsdWwBvL02VLAEmIzG0fv6ckemqwLYP4HmBknFIgyMcr6Y5SrgYie80Iv/W3H2s7GVHwR9VJi8MQxqrRx710u5z1ILhNnEedXFLG6UVUKbNqyBNWjJKeM3U1ox/ANlQ7mcvQ8D83OXegJ5AiFiVLhvV3ZZhiLkMCKpSIThTF7nJ7jzj1zZwzAeRH/B/Jg6Ux9zcWB3q7JmLjo9L1RGMT0Lf/U6zIkKHU8hKBVMPjWg6LWfc34axuhTbtRsgf5HBpjNJ2cV7m/Xzk7cu4t3JSzJGfKnbNl57NlnYfMZzJ2gF+SRsxLNpFxdbvliS+q0MnkHnmYKL2B8y3PB3dyd+MzJ2Pf+L5w47n9lWftO5/T9/3GWXTonu/Q6IVG/564WM9j7uzfo3US451Yb8wln/E33hm+4mN/02UNGP8AEyROAoYk0Ckzp6zzRm5yblyuT3w2f9DTh4/Kf3Gcds4nl9kXFimVZKU83In9Fv4xxqQzgKDphrr+yqetFK9q+Q3/Y3CnRyforjemW/UIrAjQxY3DQAofikqCOvhStbNJ70kmSc8LmH6AYJGO6LzDzkyymXeSupPU2ZNjOoxrW1xoc6FH3RchynAz/rJA2OWFRtpCFhuX2IDikDKHQelyKR5+Sk/XoSsHwjZKg7gHikyKKdCGty070FmmMp7YSEdiZLNk09z40npjE/UGDiWGhGisqiwHtjDWItb6QWQpOmN4xVelDf2OaSy+kBWGVW7dqgEt4pSMzLZK8VNqu6JvAEu29fjRu2L4HwPReU1uIzVaMKkzIQjuVFTfgPHseHvYxABlrsWtmiaxaAF927KBpJLf/SB4f0XngULPEkS25VJTWV1+FHnLUhkFm7qR3IQvDeRF/AU1zpBG/TGR5pcsGkW7ZPQKDJXK1PDxYdZlVGmDbmNoVAGrhjVGtXwgv/CAcL1u3OhXffjwQR94gLjwILFdhjb6Rw1VlSqx6iyksO8H7qXsvb6HuKcm7bXXUUDVJyByfuIDX44gWGrpkW15MA4fkCPjhgbF+LRd9AcWuiUC4ryZurO/87CeL7Gfv7ysF8afvkCf+2XxCy9E0n/jYT73x537fifWnfvxYFdljRrsqRko6Z6M4QYVEq6JnP6DcyBnyPpL/nUAT3xN5LPnH0V0lwk1FyJqLjfS7PPo9BefyWEe6oMj/pRXQocOzpGMd+cgT+zRxUyVPILEN2UdfJgddHyFkJ3ofonuBmHSIJS+VkykAlkyATmmcm49YhH2t4MxkLNI7J+LrnwwXK4fVduV7oH+ASanEfY4y1gHNPEk/inJVRp5+LlcOPs2DdY3/0wFkxHu+aA79Mp878z/AO2NbwQTP1MHP5OsHIyzo7tr54Mx+y/5P1pntk7ae384ogO9oxfd0M5jxmAP3PvFEDo3rAnAIqa6EudF9tBEhioPOsf6kGWvZd1piMGlJDIfHLLsIoJCbB4gDuUL9v0Fu9igN9Ez/tBU4Zts4J9+4shL4zv0furSwQvlA0zF64Uc5H8ylhfF33EPfGT7f7T1QWo8QZ9IeIMo0he9vDi+kPiij8BwOzX5DDzAytHUT4ntnz9+pV+xNv9HXhZ/ou/G50k+G4OdBNxp7yD0fva/Em8enG7Ip6waQ/3F43r9SlnnnC+NsWkDAz0zVvZvjaHi/BnsoQ3d63bRhQePKy+cRm1K2bNGvNgP3RlzJ0eTfWhbo0oXfAT5nIpP1dDfrSf9xfpe/1J90Z+7vurD04XP1yv02vTpCT7jXC/atqEip5aUNOX+ujOnnbHu4MZ5cefe2yNDYUYPHCBx7MRyJ8a8NMia56x50Je8OMDuIMeoyy5VUKX8p1qiHBnj9UWvvJS783l9kG+zhpOxYpc4goNxUJexn8TLMnCvTL3gO3il/xWbvETOC+OdXB/k9RgXhb+Tl/XC+NAz+fzCC78vnI3P0I6ZWDNOxhjo5nPg59991O///nv9YV4Y/4Ff8ML4+5+tF8a8LP7w3U95Wfy9rvDj6aPEePxeRK/k63Z/5ZcJL/zi5PnthfFLvzD+Xb1+BrwsvkHvvEje78+a3J82sya5B/O5s8Z5fsm9NmmbeXEL9AKtvKDI9chl1t0+7dElFWRQqyAXObMHZJPhZeOLC8UZYPPwm3sja501TT4SS2hkO+u8M797wLruxJZ4j9iv0TTxfcjCLbfc1J2F2mm0DjHPaTXQn7QFMvYCQmwznyKfWYfmq1SsufAdjdg0aNuWVUqJj4O4JnFNxkzObDPRHkSRTfZXcEAXDuQBZwOH1Dxx4OPO3nzlS8kL+/PL8xc+T58bLy/PinynHytiI77Ey/27seculwvPtScio6+Sf+LsOROxAyduEx8XHZOYIZmKij7bst3tR0X29GvIRJOQxE7cEyT+5KIp7cQaZO32vp/vrM+ugzzMDMowGQqC/8dooeQu5DcgZr8uXh5ilf74DhJe69JtWzZgTQ2YfX9urVgO1LDu/kKPZl/IcIKVYlM1oOkvei1x6a2kYdkLVaX3sL00CTCxTfJ2dO6Pzkef+dnjIJ9Nr5xLOdNCV/7IW2zjBV+2ZcZw5mJ4OT1Ey8zwPcl/j/HGs2uwzz1xIBN8TArbKsu2CsBpVHFGb3xH4ux+elLO7uv1qgtn9+UyNEbmZj3KxFePx3yy/jv3w1cQd/Zs1rxjWjklSsxPHsJF+3FZ+RHxSOw8Og/GyD195zy4cVbd3uUnnwM38nZHvjPWAwdjZp5xk70djKr+/NqgFeBfFNs9/ypolUaVuj9yeHvJC8rVzwmTPE7GOKBH5gYefGJILiI/iH2Sm8SSBWJGPWroTB/2+Sd4qkzeh66XjRi3FUMGy/yx35nfPfPMHBl3ZrwA+4P+Hqf9kV2L0hWU9jmiThq3edr9jO9/wPbPC+P/wedN/91PT/pLz0N/ZOz6b3/4rH/1+ll/+vKqn9VUnovEWOo7B0Mp01F8mdizL8awKgLRRywH8WUv9HNNx31oxgfnR9Rcwt7K3G2fvGR9LZkXRzpnx8Fj4NpP8dnAf+eBsWZHM9sWVwoKR4PqvX8bYesyRuzecBA08eGTns7/9XLt++AC3baLRp5dRuEbH+0HTVjJcpXEWLbTZATLtMcY2rKmT9fzjMYnvrb2uWlsAFvXQL9kS2ellDWvcF9hGxWroKNKW8YAF879xzNfPs9qDA3irbKq1Da2w0iC9mejmLfSan8b+nm2G9jYFlejYAonVcZXNTyKPqsLecx6Zz0arHdo+grbwd4YVW/xDJeKNh563OVlEgszZg0me3rGJ/vlCJAdyA5kkbORuNDNAMuMNo3wEBy91dGPv9jP01foaU0cAsTD+o4xtGVN4KtGy+2S7QUtWsRu0DR9xXBQumFyEQi7IEE1R0XoNKcyhwBOHRNzm41di7IXmetcBnHWeLg3LduyrQJwkqzMOTbxsZ+fuQdnRp55cx7NnBtv85+KbuI4kB+MHx4pfvD0iPctjhZ3xZCMZtlm/ILqLBhlzt8gXVMOAU2xg+UyckC7rPY1yPnw1rzoTVx3zr7XgOfoW+POc96uO58HO/IjMRI/E9IqzGLCnaBFFzX5zJxprM6zHVnmHoRPf2jy0ucMObzxcvceyvNZ+CBj7zxLJ7d3cpj+e+f9UNo7MR0g343vodwTsek59DP7jTns7AFALBm/wXyOgDwmjoCAOycb+/PKeXK9XDibnniH9JHP6A98blw12Le9HytrYrIXq4X4YAimNsFjfZOg9KPrE1jZRuhwTQW3IIrBj66IAsQzurGnbVv2QmWB7bNhKYGWCVT5KExAUwebcydJdxY1H+rhk7xJ8uglcA5odLqNXjZ2dO7hW4fhzzGIpa9M/GQYSWBmMMXHzqJNHlgYuOWJcZQ0YLZhXbbSdRu6XsB10B7aRmkE6AywgdCGxSJJhCAGacyOlwXOnPjSd+M3BXk5loeYOxsqmyexGO2B4YDBJX6Mn0BNi74g/Rt8HmI2GoknuBRxlZU4YFVUXzFWW8KXvtHpubgU3XRaX4vl1YAwpH6M1UlNSsXuakIzFyaKgWXmgn+MwzfghVxnabuzws0phThwaxq24Gy4gLkKauWHTi6aeqDoLxqBjY4l9w+UNqxSMmzoV6BFv73ow34Uo4NHm27ZxiyAEPjyZfUPfVU+5/7ellygMegfVV/3Ezf2qKFhEDpW37aNfvjOX5R9/HDVlQeJ6/XCXtw0tgFKo6rXz7ZSJrEc3A87e3tR9l/aHCrpmxwsj/0Z/VjF1LZsEOE7IMK/Nc6YRmIlrsEDRyFzYRMlYFtMWpFxt+rGgfjKS49nXrjkL4o/PT/rh0+f9fnLF6UdefpfORDvHLJ73xN3XgLubKl4mNyeX5H4RbGljGGozsK0lXsp91TOhWDyIZF28nCgwNWzP02U9oMPzRp+xaSfGLiHY9s+yOOiUwf5POjbmeMt93dipz9+LKtYFxHgFGfcJONvmJrYZuzZD2GrHxE+T73YADX0VjL/jHnwVHzP+kIjywupO7xcGhv744kPBRA+67HjfJ9TkAahKHZLxhwZwaxj1vRy3XrPjW2Tx5BspezM9c5c75ybe74I8CDPtyFNaDxMTR3MvxE9ctK62L31hyeOCc35u/MBGrRfzvE7SC7vvCS+82F/fz2085Zt7iVraLDnRg14vpIwieShwTrv2B6MeUD5tiCTH0IjoSVhqznUXfh+ed15aXbnA/jQwZs0wkFPTKdIF/pZF5J1J4ZXfpmR8zr+d+Y3iZ/kKS963/+F8QfMPpLDBSkvhJ8k5S+M89fF+Wcp8hL5o6Xvogu9kLNiHJ4YxLeclT/i3lnLJ8b6M/OTvifXf8Xf6z/ihfad+d34HAkNOlfo39EnBdhP3BzMa+el0V1ZM0JQjaELDw3BNTRnCNiuV220G6x359dDowoMbdhtyLftouhe0b1sl/YncpR87Iy/E1dylZiyt4tBN9YpL17HVvgB5OYyijg2/Wp70v/iwy+V/4HfXzh+T7/Yhj7wkjh/XRw88fLhyljb2Ho9zIqz3Dqpu0C1AAAQAElEQVTIfca8M+adxWwwdmQHeZzRmywlejQVWXSTs7x4feElbFM+h/PyIPHuKE7mImzrnPdg3ka2M8aN8+uF86tfGLOvlc0CDtYnuBPLQZthZeYoW7v4xcSceqbv7a+LGecVeb8wrk1zu+gAO3O8eygvjF9Zx2fW93P+iwxizUvjF8bPy6AdX2KQMUr5Jyd+1n9h/H2/MP7lz3+u3/r+5/pp/sKYl8RPD/zkZ9r6hfFFbPPeE/H1is/b6xe9vn7W65cflBfG+evi4PEXxveXX+m4fX1hLOZzEMPOOXfnrM59NsmBUujLfXEwx0kuIrKtUUNVJbsI3b0eqMRVtyVWNv2g0DV6luif4NBE+T2Sg52NfmfN79BuE1Pu+521ugf0hU982f/zjG0SjwAp1IFsJ/Y9tuQclrEYOZ2NxaOGXOhL4aU1l8T6gIndiRvfkpfetAQv5DIyAeaSmJLDVmIcI7coOJ/k7SCQBvOI7jx2TWTpEzpHfNA+0N3Zi/ki8sze/MLnan4p26D9yheVe2xxbfbyANu2ce9ddN2ujdzHQd9jNSTipJL5EbwNB0SZ59gsmpCq2OdlctEtk5xWWjRKnFn+ESYxT35BeCSuzC/zAGsNDu3ZV8xpf7d+R2za35TNOA3GglUAu64JCSDvLsLG2m/orviAifZEoYFG2rZlg5LWHC1xTeLYifVofUToFLAtLpYm1pLM5VLVgt0CvC9Kr7q0vGQHlv0OcqswVPvNmk/GfmAnd8GNF6ENPp9eWO8XaH8eoHuAjih+E8tgHKgL31wZYDJA5nMwt/ZNO7LJHnvgCI9yTGJb2Ae2ZVtVpY2z+3q98EWUffUUwNO+XDYN9p1tZWO0b8Y4AuI7wM69d+/7eFfui8iO7A9iEuiVYyJcwgzAwUzFp2Ub37n8xk9ijq87ebpzlr6C5OY1+UnOzn12z14LGC/jJj7jqpjjqOIza7xhICvGsqzQ7P1RpYc87aLdfQ/a+qJMps9LHeYzmfOEHgF8xn2PSeyz5zcZCUzM2T1MHIbzEDs6NEbpkryT4w269ZillAP7O3PP3rgzv5wjB3OcjNfAx6JxHmBlEMfBeXYZ3jYdhoOgmtge8T5zn/6fXqb++582/Xc+f6e/eH/SH+Ce/69fPuu/Bv709qpf+q7v+DTcgAOrYx88ExQx28axmN5UYtrxmTW7s0bZ45kLw7aObfbbe0g29lzRaV3mdoB7wHzvIJ8BwUFeDuSzEQt1wZw1lUrWWj9oSXGtt0J8zUPb/lDyEF8RjxraLpueeIa55rkFfrAuNYqYC1+O2gKOuYTwHdR6YwzWddMFH5frpZ/DN57Rck6P7aJRm2oA4xe0D1lvhWlxZce8icIYHdeyGdjFxyC+sW3K58IWnrErOg2rCivr24Jz0hhvsk08wZpf62NDhwxNu/0Nxu02etC4nDjJeuc+XfvzYP13sROEiqpiUxoG8KOkKjdsZQiltB98HQFrfbA2D0z4iZxLD7QN2Vly1rIFTOqkD3nW9uBeDCZ+FkWpx3bHMQhqu5C/gDwOcljIaqS/iBEQsw0FReAPCN6y1NAqhPGIc8IExxs93vbbJK4Tmsw5epMYdeouZ6ktOxA59clbMKKOuia+Ds6GrMP+uOf4TnY0Dvo5t9CZIDk4GCdjzR6X/oxJPkWZ4XsOySsMsh4IShgrhrLsACFXbLLmDxoecV/u+lFZDhvbcMlnDY0xVGPINYjC5GjqxudJvj/ms/CVOeXZ/873uJwpd87FzDVzWWOeIz5ix4uaZw4nTfs9Yndk/kCcd8JmySafYXfdyV3GyjNYzuAbnztp3/abdnKd/j06xBI+2HkO3enb8XlHvtO+Q2+c33nW7veGfI7Fz52+rEMD/YM4g5k1OmPpVFV1bjbOjStnSL5X5Y8Onz58WOfKeY6YfAay36aJG/gJmB3+Mz9I3CIIMZWVH3VtqWlq/f9WlokwO4GAGAQqVUMU5NQ9MCER1EGidwAlATMgupnNCZ9ksBPQP7T62MRxED9xTmIMKnCpx0kfPjDAdNeEz2IE4c/tLAnFXPETKok9rbgJxaUGLgeHAOeBgsgeiJ4tvUESaQeiTGGqR1/JajsEmDAfLuKiVpDx6EKLZlYMEr0AtuVGySW1H/gKMPo1ioGxoIu6G4vCCq7oWKBlCVGuRdNWytcsafXqm/Kml+i/6aHhtmAYNaN35b3bU7z0sIGxF/0aX9pMuuUl+2tbPh00SQPQ3823Ctm3im89YX4czmr/w23sR18oc8eAC4armXgVI5p1AmygUdy8AbaGBgVtICtcFVVAUzYCmR81RLttQmXpPdLUu5I9FUT0oOEbsy2bxY6r2UeFe9mWicWGWqsND5OG0pc4c0/YKAhM5q4FbjbNHF4cbHcO7xzYr7yguefACzjE7zwY7hyIeVjY0etDnC8P87zf+x59F/s6J6ZyFjCUuguGi1G5wiBsO+6dpmnD07uuU6eN6YuQyEPe4dcly2yNnQ+KjuG0D+k2h33mkPNl6UhHcnBiRzF6C/QxYvvt+MLp5BgH7uDsi/2Mfduq/elsP+aXuUzyn5dBkWX8O/lMrvNhkw/NO3m+E9/64LnxovSmF14YPT+/8NL+iz71C/zPSvv19YWXSHc952XV2Z8XEq95QcTaiPVe689+5kysAWWvFHKmxGWZWtRvInhRmAYzYx4wPTcol+KWaannCnOwD/YAfgdL90BvoqMTc7XJE65VVZzNWz9oXy9XHtwXRhENA3Q++FK9s/d22hk3UKopnJ6AdJDQ5POBJZvMZKaHF8s526cGrY3O4AJ/ZbjQLZQEhG7ICwxMo5/+C56u9D81pCtxPvQSU15E/8n5rP/UfNFfnt/p7x2j57snH/hZOZlRxfO6bAYFE9+o6WBuTJXo6Edul3KGmIerGkODB4a8LAou3UZGHmuUKhQYPPgy8oEOKFs2n3ST1DWoGCaXqYKiGlQjdvgZVRrYbjVYq6GXcdH/5rvf1k95ifRfeP4P9PuOV23oVMPtX8YZFzPVwWT27G3W8H4iZ8ut+Z2HsWOh5z3RB80fit0Dd+6H/QF8Zt9lnZmOTKyDGPOFrb8A0JYIAj/z1E0crS/JthKvXXJZdkkmL5KyBmxjvibrhHm8BOlH72CeRyjtA9vwE35avWaTOll9j/iWMsa3mB5a/6zF0L3YSdeP2n7yU334+S904eVxXZ4Yu3QjoHtyyPw7D527m+7cG9/g9Zlf1LzyTHZXbzLiss3wZmZWfmDooyY31MikQif7RLQiTq72HnPXjTN/4f6O3zmL7o38VfUrOtGPffzYlg3kHqt9Uh0kN2vQsWmun1N+sE4N2tHp+wB+Z947805f5Mmr8B3YhgBZXehcOvHN0GlnFPw8/IUilrBtaNm2HXqJLXxoQ6vYlsvKPtu2oewfYRvdxJbPxIPzumN9H298EgPR4I64OPse+tG98+UidD9pfMwzTx1nV2aoBbtk+w0r37X6ZX0tpgVa95Tii+uMI7E8cGiS/0biDWICdWKHJv6I3tPjbS4H9/CuzKu/QLFm4dssRk41lVw10nxDd761miHmpo/qmzZ+kHedyYQ/qW05+WGdkpesUWBHjuJ5dQwE96CZYneZGl0B2yr82Jahb7xWBjBnPvDzBPLfdCXOMzzcWoln4cHj3wsonD5n5zI5TGx2dIcG++7CS47gerl0u+jLPLIWO2u48s9a9BpMzd5LIkgQZx04TegBYhtxemVq/FFzpXHq4SufwXe+wO99r3/1f7R/xskk8Yfhb7xmO3/XxTi2kbqFieM491PmcTCXYMnj/wHU54Jt2UG9y2v1PTqqONdKrvQbA6OrN6gLPhknY8yTJgad88Citdw1VeRBJ+wMAnH6TcWlDGAb4uZFYZQk8gQE2TdXu4pWQD9jHD9Cx/iNEQ3sIj9Yg4P4D9Yp9DEXXBApSqi+v9Yo0gvCv3lc9T/df6r/3u17/bX5QT8v6V/kpfGfu7zqT46b/sna9U/40BNrYxwub19rRD1G4lhS4sdvrrS7n4oLvUhNbupEeEsuSVDQNlo+YsPU2m7SpwY1qm5YoXpfZhqpmGVImoHfqvYXO7NHRg1VXoTz/DBq7Zncn+59U4qOhDG+EsvXvYHUlg3QFbY29vHnoVHhS7G30QE6QQuWmrZj07AKP26ctumXZJsKGaTgIbRTB8nVogi1Cm2u8Kir4AcID8GAyfBkAcN0kqepyE2dGDJ/Ilf05XiJ5klZFCxWIzVKUbGNqhkLyoAPPzZtS4JSaXnCQ/wErEbvnebTO9FZV0xsyzRNbVObxrsr2gv4xBcT4oLPYuEzHhck228oM8NHnMgzZ59tm1zDO6APSz0Knh/sj2iiyEiLftNJHI85PuSGCURlW/YJhUq2U+mtnD6YHBdRMMzDJy1kGRvtUy/nQD+TcN9GL6kRLtHgijGkhaGB37pN07bsQLIkWKWEBu/5tB+IXDFohooOLiWXZff+EAq2U3fQvVRUO7HuPDvtvH84aCfuaI1iPUZpNIacNtaiRGdiN895P+iB7OBMzGfJzrmYz8WDF74H31vC3+Ez1rHfdee57Z7PNeiMDbYTfx0cY6ioTAvZEXt078R5x8eDTuLNmBOd5k8/OZMz3p42NmknroWpI/oBQ/RysDRN02ZM2arM1wUbGGpRtdrsWu8KfbQwU3TUxbBfIbfwnSWCNpBseP2ofCN6NCyjFkCaL0OcVsBEOhkMM5n8wReKJOE4k0w6owWiSCtJJ4kTYIKALpxl8vmCmYefbIC0nYQU/X1NkrgeYNeCri+VSWy6q4aKyBpMzra4wFQ/3HqKbnSkUYKatjVQKmC0LEpX0L5m13TTK4WOsvovtS6lPKANPlTGcPdZ0gN6VyJbE41wLp04o8O2jM+Grbf4I7O0lCHEn3n4PNAjR50OrdK6VFxLMBfpJD9GjwxEJ8bv8aZN/8kvEuXFsX/bUVNEj3WHfbui3aBiCrItV50YzK9UXrDpA2/G8lf217j0BV87EunM/MKEnl1pBmfzrWee/ufZETpb9vDr1s385jsdoWNbtjt2G57JFfMq+MBG1iiJ+dFCX12Sp4N9v7Pns+9n7pOAgdjRHOqMBh891GiTZtphen7thcpfYXjL6msRdQn/AAJCIWarRlBypVPvStrg4YgM9JiJj3jXYT15ScP91i8kQsF5yHXMxHqc6LmdfGSweHwMR37XVDNBgLzbPeJb+50BsvShhOo/7PrNvZnTwyL8CZQfMYeuHDMMqnSlyTkjcPCC5dBOHnY+PHbmGz4H+iQviNGZ76B3tshROFrv0OSD6aDd9vATHin6jLgueAJg4hOsF8Zi/Ltu/TL4i56/fNHryxfdXtbLnxsvhV54Ifz8/LxeFH/+pB9++EG/93u/0q8C+B8+fVL+jelP0B9++JV+71e/0mdeKL/yAvlgo40x+izLGbbxhTOoMdT7mv1QtmTu1d7nUHgj11mSv8kcF8QcmAzx1eDzJQAAEABJREFUw3AxE/oy74x1MO/moTuYfD6Edk7IR9rRq7Lym/78G98f+e3pdx8/6DvoT8C1SiSFHHzRy/OXfjGWsStxNaxHeIyu2X4PJU5RbK97odXcqnhUMCQNYg9dL4ynQtdLYqtOW2PFUUyttovthu2G5ELsH4jxIzQvjeMr/f+0X/Vn/Fn/++Oj/h2+iCWegxuDSwyJtRuPuvOfdRibwtvFHLh30IrNw56mlLhUil6NoazhxkuD0IH9GKvPxGUnGreNbZm2a8hQpa1V6KFplQDyAi2TTlmp8DfqpIw7PLTXpr/28Zd6celPff4H+uXrr1RZA4JOzA0mfJz7IvdUHsiCW58tPKSFcr/doTt0f9x37NcZu9PXQXth6uHvYKzIJn2EqiorL/EuF375cO7vQaxrv5BPfGVfklzZ1qiB/qaBTnjbyo+g2dmH1nJNGQ603Hwif8X7PlcRQ+EvGBpV3V7jl6ZLBz5yv79yT+SvvD7zy7hP/CLuh9uuH3hA/sIb551fmoyPeWH8W7r+9HvV00cdtelGQHdysn+Dg3wc67xO7h45hJ/khym/xd7xjRWTzXzoOfCVWdpWEe+o6tkmr3dizDrlr/xebzdeDAf3k9705QXwi6lPX571w+cv/KLqRXfGFSW+AqukhqFcBLTWayoDFePa6Zssy+y5TGKa6AkVwWfNdua19sjeerbf4s04gcuyrbeC/Wwn1PCZ005O8rLrgL6NIeOTLDBmZAf0YNxHHJG1Ar4zRvbLlj3GfRe+GDf9Bz6DnRzsvZ8TK4uGP7xzEQTBOQcKFAHRJbaFg32csQ70M3Z8NViHg3iSh8iTk4xn4g5YUdlwgbw8MxRulGZiLvq6IWHOeImV8Y5Q4j1OJPaWIU8sgYgSM8VFvCf+8EojfQwUvYMzPrbxEaQdOaPFvN2gSuhIFoM1gS5HS+et9lepEfaA0POK+XLYNT5D40vYWbaVPVGjNDgX1/k4kGc/TiXOec5/4qxzDg0PUYrLqqqFcVLatiWuDLr0J+xCohClVai41LpapbDPnrmwdy7nHro23bTxIjj9Og0S487a3/liOonVtsao/h5yvV6Uz8zgiq8iViLgHDjA3vfhnTW9c9/s57pM1jQ+J3tpMskDedbpzvlz4/6+n3v2SH+glJXTie1D9966u3bOq9xPrY+/+Iz2JP6J6QOw6yJ+uppPXxhTGaFtOLJHx1d/q90dVI7eA+jbSN6w1sdetGqoquQHdUnmAkphHEJm3XJ+7uwH5kO+juQEHMx3sjujalvrDDe/bFYXdy3RBUy/oECCeiHjZ1xxvihzmco+O8ht5421zT2dNoGgsa74xEQBYbbN19zqa6GzjxImMok393CvN/PIWu3xj3xm72BlmzjP2Jov2ZEtalvPtenf0wf9r/Uz/Y/mz/U3jg+iV/+ZuutP1qv+WV4e/6frpt/2XR9MADqLodibfYhTGueFypxr3jvzzvw7rdE1nr+BMbWovkLkDl2IlAqeC86Atcb+sTaiHMw1mNDJuFxICYIaA9kWFZcbwl6WZHMlHmjWLaDPocypxxBrSPDJc9ZtMh8JffSEfXidJU370YdfmR6QUIKzbahtZa+OwXyCGt2ujG1kodELrNR6FKap7J8OhSrzPah6CGJFXbgXUxBuNGAKubT2/X7ujxlHAX3rfDf6lktqB3qUeJ5ft6vVOrZRs1IsQ7xq5AIl2lDb9J1XXIXtePM5CRhfoLWoWp2qgG3ZAUZQOZrwsW8cxBWnC0SZTrylDZsLm9iFDaLzELksOyBakvXWjmLj9HOSc/S3nogfaOE/prK9NKB21tmyzVqBUvO29ShMsec3YX4NrbR0LXcr+zNnwJ3z4DjXOV1xGY1A7AOcIp5AJ+jJhSKXAlG+0nQugW36nYZg3mBblk4s34WsURbTlQ1VSlZBCaPXKnEn3txjobKUz/HtsulyGer3cGNo412c8ZX+g717dF7WHojH2B7cE9njwcG5vuflLrm485n6Bj4jbyB52qE7enhJYGIxZPZCjeLeGSr4dByMt/TzuXFX7HfyHNtJX3SY0UmmDmJLLJnTnXN5xXO0fNLH1fOPzcRq4uMgzvgLTedEKX3NJ1O0w6MeMyRwXjDUNqkBoQGtXGj86GqvbzLbJx/6wCmKg4i6+cZ80yqbDq5I47oD7wklEXzYkoB7kswE0hefS3dqMumDvon+zOZc0xJOVTwgjTHWS4zKgrjlGW62r4MXOPjHfmeB858uTjaAGKDtXegXTSsldnTBTuSBoNaw1Sh3u1AsC1WDUL0rPUP0pEIpGMNs0qFs1m2UXMBWjENCAyQh6hI3zDWyFsLYVj2A8MEjlG1ZFOhi4LHPTmh5mg8gaDVodJtQ8dG6NPqDnACQLcF//HqtB9HgVqxNe4z/gCAM5GIqxY0FPMh7dbuK3sCWgG2I4UWBUueK69CvsPIjar0rD73Q4NE1ydcjtMgfOFBYvOGENyiXzvJmE6XI0tcxlgbrXVU9D7XMEJD5nCjkCIVUVJ0etruyV3NQ7B3Xoc4h+zc08vdUKY9AwmMjnLVPqFIsZShRLKuvEIS2aQJolTvegreXTF3CCz1gIApzzrCJJfFO7uWZ355x3+7wfajmIIQ/elLZA2QaoyNzSZzwk76jKQ7bLQNAH1ek8+zv9Wg+vkCUUEAU7tfw3lProLuUHj0PGuk7/mRjk7kRLifQwzidax6JK3M5mEPOmT7QmfPBuXOQhwZ9EwfRZSG5Dh20H4h8njr8Dq37kr+3/uiSq46FipFprbnf0gZ3voC98sK4/6eCnz/3S9IbL4lv9xsvkm96hX97YfzDJ/2KF8K/+7u/p35p/Ksf9OmHz/rCi5sf0scL5LxI/vTpB+xeO55Roz9k8+U5X1Y3zt8NmblvLfa4qLNfquSGZZsgA0FzzfY1iTfIJJLR5OZ45Kpp9JKjhZWLnfe/+YAFZ27F2HkAyBffj999XC+LP35UXhhvY4jB9MpL8scL4wM7l1XAyo+oJRaEizGJS6wDEtlaejBc3TYddSJ/NdwviZlA6IXJbPQxKmeXNGRF11C6lGO1cFSWLuAJ+Qca341S/uJ4o/3H+DL15+qz/sZ8Ahc+v5h/YlKHqLBB/AW2ZdZgBLzktBnVhbYx4CI2tg52E0imz1Wq6JOfwuYrRvsyfbZl84kAsJKxsS0MW25ZKalbTLtgbItLpjM0smBUaRjgO3tmjPDWHfm/+/QL/c72pH/6+T/SH+Glcf5HgAeTzP6AKHzWf+eeuvNSIi8h85Ii/AL7gb49n/HQ7KPJpGMXH6Fv6L11aOcmi04jg5DMKmuwpy/XizZeomR/j+SoBvNhRskl9rGxrWIO2WNjDJULoINclIlF3DZNG/nirbz0Peg/HnL6MJZtVZXGeIfCNzIDCVvQL4yZ3xfm++n1pscL41/Rzr81ed+uqu9+qo+/+H28MP6Z6vpB00N3bFBpusPvzOVoOrmvDkAeUdjJ8dF5nMqPbWX8IoZKPMzXNn1iTx1ARGWNStxDNn34zTrlr8Bfeam9kDPopmfaz8Sd/5Ih/3O/T/xy6wd+MZX2nXEZDV/M2/FVkgIzGNek2SOLcQBdDKcuJPyx3rAdV+jBPHvv8KIq84qOZXIdFLQ0WPusYeSMwpWZM9i6xCx1MKf1wE6e8Jn2xI/OkrHiewELzpEDvW6fOhljkL+coddzj9nkC+PoJr5g54vHwVkV2cTPmvLESwCJAJvZyFjEC3+gOxkzdo187qYNnYkfLBt84Crzta3EFdhWCh4hk9l59bG2NnEqqZnKOO0/vkH20t7xckZDJ7KM04uADVbCmfIyQQyBqxClTOYyH3Gz/pn/wqGMQbcUA60ymWcjzZnqH4G2Y8CHyju2/UaOv5C3NjbVyL4Y6vUa/GKoBmHggDET19G5XDFmvsnJiiszErqgrBqlIn9vwLeUXKLH2G3zjioFHWMrqNaQChsfgzNqu2za2D+X66bL9cJ3C+JDnn4b3/g7WIOdfO7ZS7Rx03PJZ/fT9ar8Z6ofPz61bWJMHFnDO+u3cw7kbN3bnjVl/8Rf5jlZK4G00x+93Oeh+0OP8QRIVWbDOk7O3F3RC3J+xzb3U/wc0Y1yEIsHDS/m0+jG2zKtlukRMFsM0DvxdfTa4AQekd5KVMiPsZBLNhy0yHVytzD0RkfJFUTPwiCXuuB7jXUwt4M5rnOh50Xu0xc949u2nEZAWCGIRFcj/IJlG1ko47qEoOfGcIwx+5kgeQ56no+5ZqKWWh+zDDORJY6VXyRc+qaggeP0H8Tc6541D88+iCz2McElrq2SZf86ijwV98jgXtm2i15r09/Sk/53x3f6n92/01+/X/W7fOj9lg/9U2PXn73c9Wevu/74duj70jufEg2lEB1zpyaeo/ccPB1OFI8YquQHyJdNbLJS+P2pGmkgDxF9fuhBC9vIlEIu5pnPjLQgqd0ZAuLnhE2bRXTQPLFAizw0zL0PVDh3pnKwhut+essrtoUNF/7R68uyg4ICuaVr+RYvZLZVxD+KccbQYNwReiJ9Rk8BuupiaoupEhAXTjNnlkYHQpoIUTmvQj0YJfxHiEbWImCvZI8I/jGfaES/Mp6lEEFXLlPra0knsFF4gN7FWvFhl2w3JPclSnvqeOFCgQIRX9TeYNlevmrxNGWtskywgeFqFz2XiOLrIUT9YRNjRkWSCykObcv4L7BoiUEle0GPtMZxgIALjpoLNWquNwn8P/pars0wZhj2AAJ78S7Gh5e8BmYeXMxvrnVmmG6LbvhMVdHVKgdreuS7PGs8AYbdYVtc8A+jKdOKzIZbl5pN1X0Im6aS0kpXIEq339Gl8FXQelRcKuZlu1XQWNcMmR3iwaSyn3din8B0jVG68nmZc2nwnedyGdq4R4yc7k7AwX1/MOf5Dvk87POc+edz8c7n287n6f3XwNnPc3P0M/YkhgToLAH7oRhn8Pls+JxHGSu68XM7P2tvsSfe2HJ39nKEj6vQnfh2zsGdGO4gfMY6UEg/pOcfPrKDeRzoH9gddHaK8NqUKnoQJEy/k3BW5FaAC2IZsW1xAUtcDa0SH+0h8iWiPhsn0XsDeAfWu7K8RFD0hXZgmRHLCpk8hHN48sXt4INpkoDJBGOWwDqAWGSiTHhCMWo/6U/ii41zGUMD1CjlBrGhaHXCsYndQdKyefLXj2knztZj8WwLoqKCVfqKcUPTRtx93U/jQe1l99BrQ6mJbRldWxpVGsS2bYMHs7F4ZLZluw2oFSjlZM4upSOiBcs2MhD/JwoZlzKRUIuStxM9j2R0qmURh4kS/G+6JjYrz5PuAPLusi174Z34HWt4sn+asgTxuPBooPH1Mv4ETPjwBQRCz3FoRQLU0FvxG/dgfjxEbs63PqLI+mdvRe+rPJJHK3xnAe3wyJkLWxCGK0MGHUkzS4gOzNeLrjrjr3LPrbCxLduSFhZr2ZYE8JPYDu6FBns39waEB8XZB31iic7CZCCHekIAABAASURBVLmAHrHiAP7twiWXHu4jT1tUkdlhlKYWa6hV4wRCJMi0IPVcLMOtKzk9COYg5p3g9tzTvLzcOWR3Dta96a6JfNLPJAiWOHNhF3tYnGUei6PB9XUMGn09ejHrebfwXfWQPzwtuqzSt1RpcxHEmkXzq+dRZ2TTu7rmCpnY4yOIXtNUYLJAB/M74A/Os/3RDiUvE6Rvph9wrfgX03yz7LoZ3dg1GLtliTZIRBN9EZ20s8Fvh+mwMu79/soL3he9vjzr9fbaX9AmH0R3XhrfeZn8Cp6fX5SXyp/OvyT+gZfCn+E/8bI4/770Z142f+Ll8Q/IPn9ZfhhAOcNGvgyMoXGiONtGlYpobOgDyNK2rfwohdBn55D4Q3lCnUw6soN28tM0nwXMfZ44aB/wR/YRuT0a+MBfMc6FB4Hr9am/AOdLcIMvxJcxxFsw3V+fdSMfO3kQ46xYiYrYEpYe+e1YCAqhG5Zt1QlLCrg1lL8u3rDbJD0ooyGXVr9VEnDbwMo2bWnI2uAvZeWvoJ+g+ecp/nDt+q+Oz/rbx9BfvT8p/4RA5j2JmdCEmWy/oZovVXI+oOTCAfIoT/bGJEfJcXIbmShu/aEao9dx4wGq17Nog/iLH8nqcvqzGQNRqG3Z71BWBZEpcqUWTRXVw+eo+DC6oSVLelXp39++198fH/XHnn9Xf+zld7T1gxMrwwQS/+SeyD31OEt29sSdB63QNxl7JDrJWeY7sX3Q8A88ZAc+gwklTbKtwfyTj8deT7uKOOnDnXotJJmfUaWRHEKXDnrI0xt/2UmhwvaBCR/5Tsch7lkQmZA7fkb1g2weZkcNjarOlV0SOlPWLunGnnjhjP102/UJ+hmHn+l4Vmm/PGnwwvjDz35LTz/9mcaH76TtqsMDlCa+HmMfTGqSt84ZOe17rPO6KzJNBuPKfI1dEU+oiAWxJvZUMg3byjpHtBNf1id/XZy/PnzlBfHLifCvvDR+Ac+cR+ul8TMvkm+KTYbMOIU/M6bd3rVK7vtoBJLthixCnR3zIyZRwvf8ODvu3P/ZK/M4hFnH6jLUtANB1aXtGGK2V2omlefHO2fP8sOzKzJ60Ddaa3xMSAdSmPig8+uVQUHmNrJvtqHwiNCJQXyCx3pAE/vyQz9aGeXXkDje4WA/Z+0OYs16vp2fD38Hjh7uYO3MHZCLJCBdGTOUbkQ+47Qy9sP/ZI3XOIcmvptnD+WeDB9Z+yE2DJUsMRQ0LRB3yRz98y3mo9cwPvb2mVyuSFLTwpAo2ubRatFbRdfJ9wDNZ9y3gSMOumdVy3d4o2YJA3vde6OGxthUUDuzYFziXTGH/4qD+cwOAI/oukoPFPm1LRtolei+R0utpRM9QEtd4I2Pwd7JGZVflG6Xje8VCxvyUcSMXvTjN/v9zt6frJVtjVF8ji/9p6eLnq5PbV/YiXIQe9ZufZnlSzDreWA7mS9TI/Fc6Mwg64Pv3A+3PF/AZ7zot5/WWbk50N05V/KiuF8Ywz90E1u7J2VcPYxEEhqMp0f5Kotknv1iXrZlhAyphYkhQPb1MjoAXQE4CHV4s07Q5OGBXrdTjtZXN+2WeRHpZF7Bwb2WnPX9Bp92cmSsCr92OMu0s4MWlWyD9/TkWQ8XfQE6srrE52Q9DrD32rDjesLd3VWrr4oIpaxF2xF3om4l+G/pbL2le+hgXgdjHNDYdlIJwoGV+g3dYjzb6tyxD6s2+CGbzxtJnw/r39tL/+bLRf/6503/h+fS375V//Lyj/EQ9V/6sOsvfNz1J56mfj4spq0En6kRBsNP9bwRcEmJAd9Onh4UXhiatohFoUIRzBPyaseB6f+KrApD4jzz7TwQQHidxcaWMWzLD2pLwHJTwatjSNOwpc6J2V9CB//J6fHY8JLQkG3lhybXBOuyLYGWUCUHRNmXUuhOf6Ezqri/h0aVygOEmu6FpQ4fBl9MT5nfQYIJC365bZ5Oo1dUuMaXvoGUPcIzQp7T2O/xsxxMxsPwNAqRab+75oNHbludn47ZqFopqW1q4EcQ9KZPb1SUeANcIuYFxOdlW1wybdtNU8EiWVdiX0g7joIf8U4bQGMLofH1Sts4LmCbXNEibhsKRHnvlWZf7OqmmD3S9zaLh76XxqppxJ1tcSlV8hMUgiorMNS2pECdljVHRsx68wyQ9tmBQnNNFRsGzxY9uP/XmdYGikvbi4rCZll3jmRJdJ0w1EqJrGkq0FIqrm5Z/KBELUFlvZWwb4Ap+gOIWg8ZoSrRE8rKHUzmNok9VCj3515/Vg5deO4aNeRitZzop/rsZh8f2B5MPLY9d2Tpu+cvi/OZxTNkf97xXiMvePNsu/6LGZ5dkd3zGYhN+yCqjO2SqqwalqGiJK74f/ONbfjIZsZHJxtiJh7mEXme4+7EkHH7s5Rn/jtjrVhZV3S5dFAtHIpdfARJziNXyVeGWDTSYElS2yL0rpraJy91WymIHlYPGvEb6JdSBaI8KGxfPnvdrcw3TD0mFEECZ2qRN0wyRRJdJdOo5i3DU7eOvMij9inIHESV9oAObBt8YG2XwW8UthMX6IWNsvFlLONY4sBLXTWFutrutO9Y4FFaFwuQuJPwCGLHcMrYibdoFMLwHqXQb1HtvwqazbpZ21bAyKv1cSGX9PBTMA9fDm9nOMnq0oQKsSKD1SM+/ajY9HKVC1WDHynEMHNsevZlBwQ0/Q6wb5fxFLTg1J3Z7I2pbNqJz4lviFBXF+Lhko01gJG8wo/ugXI2euwbaeOjeWh0GtxI8S9K2o/9dXAg7o2jf/OfL3qxXSEyEIPZplZDZzmgB7HvPIjlxnw80B6MSRfXzBAN0xLWVUNjlFxFEymDtDo0disudTHdtrFSQ28lfgF7csV+J+5ddw6fOwdC0IcJscVfNM9sCXfA7ck2fAGpmjc87YISX9Y/MG0ZE3QUwBLuuV40+jJd2ZtgWKOqUdDYB6JkjjvrsJOzAzoTI+vVMeIbL2qcYyKSSrJLhd+qIYNyLQpPr8yPKG756nPGtiMFkg2fy5KgycnB+CuenRwmjyc48I/GrsT5wOyYkWEX28niRXawfyYymhLOGVpmDj7HSV9vBFFIntERnVyq/IQBkRsVy0hX3XOVRLe6wNiZI5YntS3lMs4lOWNH8EDEIH9teHdxlmy6XC66Xj/ow4eP+vjxO318+gj/QU9PgC+GV+j18qTr5co5eCGeEluOF/kH71UneZnkDDozcMkeqtp02T7ouuHr+p0u40mMhr60MzjPi5KMnjUcFBRoaLhkUMjhJLl/hP/k986LrldeeOXlUX8Iwvd/BcK+P9j3yTHRaOaHuca+8Df48n7ZOM+Zx+j9UmK5tOcDlJhufKi+4ntnT1rSyFk7rA0U+Sz8GfTkob3GyAlOIladxdAgNgM9jm09oRd8KOnjkEKvKG3pR38gH2XVKPkboFylw6Uduns0P2kb/mcl/Uvji/7Duemv7h91tL8pPjw77uu2KX9F/eHjBz19eNL16Ukb6zmQi/Ez1zy4TB48Dvb02ptJGsgEA3yKYuIzMdil0KqhMTbF13a5KCj6hN+Jr/jrteB+wFyF/RjFnriwN7Y35CVGVUkmu4c0sygML4pBrm5SpS8x31irGw9hn1mrv6MP+lvjo/7Jl9/TP/P5P9TozTXjjjFLo8AYa7zLpmt+KZB4ycFAbuKyLXExuoJmqWzLDkqJ0Tb9iXNyzh7qFxnE8dr/efVdd+LKvFH6xi621bZ4Z37RmeQ2eOhiwGWQXAQWjc5+zpg8gO+8YNl7rXa17TQqZo6D+Q1tzOcyCgoy7zJxL9jEjWxH5866HZerJve6eUlc3/GC+LvvlX+SYvv4Ez399Of6yW/9fv3sl7+t3/oDf1g///2/rZ/+4pf6yc9+nz6id8GuxqZV5kmmJus+uQcT4528hAYHsshD097pS38enG+8/H3J/3QNeuPl8I0Xwrm3+8Xwy6uen1/5JdZdd9b6YL7TzENmzFDpII87uDN2dEJ39lzkRCSRAzPvQV4KatrCh9wu1Czpzv2av2QNDcKfKhL+D8bv9b7xkM96J/47Z04j8zn5/aR39G/sh9ZDv1+Otd6dM4fPGXKCY8a3agyNbWgLzr1ZoyRLydmdNX9l3Jfzv/aIz6z/QOdy2dSI7QPIB/MsJlf4wFNcNdQlmWHdyNMEB7nL/PbEnpgZ774zT7A37uxDfrPAOVY4tHGKn0leZmyZy4Ft7IP21/JJ/AvzmKRxIdY2dYcw0Tkasb3j504M8Rc/sWNwYcx1aOJ34uvouLElhug1sD3I+0Qn7cSHIZEyVsYLaEW+o/ce0W/gN/0PoN6XbeV8y7osDO670hhDJieiYNrxHYkPxMdBfKEQIWqEfwN2OhuTiS7dQ/ExcRj7IP+j2Iwzqtgn32KMUiEP7JIblv0bQKyZx6jq2Afxb9k3l41zY2j58Epbx3No5XPvL8hZmzv7I/HZ1uAczRk+8POwrVHEOPqsvV4v2q74Ri/yYlzbsiisf/wcrNedtev7i/v/Bl5fbso5ENz4jL+DvT+fZ+cGE03yhguiJFyYbp8yvEsZB6gL5wU6zaaCR1UikEKnQWyP+NI2nXSpC/p4gJ1r3KwN+z57dicfCzuxBfe+x++53x9gfjt47OvMeWKPAf64t/Cnd+jYUiGbwZowEQmYvUh0BEetFKdCn1tUDdqOZnRcElQUpkHNRdtGgz4HKrmBbAJaSsEAtwlToQ36qgbnzlUfP37UT3/6PZ8LP1GeL7IfVGQKu50Nnxzs3M8799ukPXHwHgey9EUnum8gV3vndefs3/Ur7P/OTfqrL9a/wYvjvwj+ykvp/8UL5T/C9/F/+eNd/8rHQ/8sL4+/59nNiZ041UhtOJA5Nyc2zQJSGOrkIWBuhmaOZk/YlhrLRBSm1/sO9u1aKkbVKhoVW9B0lKqQVwkNJRd75sj+OMjPZH7JxWStjxPh14jLLvetjbVFIYLOZe7PnefxnT1371zlmW7ns+J+y2fni27QnWeHg3wyMC4nMczlI3X8MJuZJ0jGnrT1DmnPyOlHnWuKMBpMSYPGNqwFQUGJ+UoWJb7wL/Qq8wePzplu5Omz/Za3UcX5VNpYizGG8myzcYb0Mzx0Gxf6ef6sYOlWDdyWjK1lPcrM+AEyB0Y/QK/GpthFHv3oZh2OrA33552c9TqlzTpFfiCf5CM5MkamSh4qOWDvdZzXjfiGBu338bjHl2LTlSUBpwKhgSihASxrxsUcDsCVofuebKYVHtUk00HaWPccS7UNEEpc5K/n7NJbHHIMsG2SweDx8xisxb1ayOlO++xDCxl9uIi/wu8gIVX4h9qWvVDQUaVRAbIC1tmvVWgv5lFHYFklAdtSI214vSuEMYnrPZKzgK5TccqeEqbthgOziKNG6UJuLnxP3Fi3UUPpF+VgvXfWPfvhxrPqK3gOuLfCv3If39gj6zntVfn/+Hx5ftaX5y/qP6j6As0fVX36pPxR1Q+fPiNafq0ZAAAQAElEQVR/Ru9Zr7cX5f/5c8d+5xzYOev3nIsnMhdC6FiKOG0rP5Fl/Sd6B99jY3tnj+bzMt9JXvgMfebZ+jNxdAzQxPOc52qetV+J/c6z6Z0xs+cf44gxlDEaUsayyHW3LSGZjewDVn+JEMOcOq6S7YYoD98sDa110buY31DPlvE5EoofyVJDapJmmPTBV5KgJAL0YD3SjIqWTgIqFZNbwaWNZXeugaYoaUOULioHyGw4Yw+tKg6kWpvlsunCQ/sVujA0BnolLIEPYSKGRS5lkxWNqpL7R8ki69ij0/h62Wi8w4Aflh6obhvf1ijhG0rnhu8cmBdu+tCBrJBZEmpquzI2hS9o+6HPEqxSmqadhsxPM6t6H6oRobyIBQugiNeF8rkWbJWea1eIV79kUZahFBr9hqR0BlqlxdhmjR84EDbPMdRaD/34euCdI9R19E129EPtfvIHN3kwab8Bn9Ff/qWDxuqbio8g9pMbsHUSWwdBxdh2ggmEJ0A/7hl39od1bto9ezagD/coYdvaEssGWKcxoEP2uVdRXOPN3jvUMaIfGwtqABXlze8kZsBLkoOb/t4fbncdHBppBz03fOMUw/NiTFm5qCw7KGj1Xir2Uu8vr7Zp2/QXQFdnmczpAKFTltIXtN5Q1ZDDBy6611yT8514cwAnV0dylSRqFdsyY2KBzVfZQDbwuY3q+7WgVWgZffBQDltUo9z3hI2OzDoASXStCiap6Xj6w2DvNbxzcAc7dCeuAySPBzrhFya5Z/bEnnavHQ9UNMVAEkOZcYsYLKtLBnuAvEVMCBDiK4B+t6MOuGS7IZkLhCrFSm5HlWoMlWk36LNkp4LSH1bvSr583jlDRs6T7dp/ZfuRF4kf89I44IXQh2te9n7U0+VJH65PuqA3yL1dmkzy4P7YGwcPqhMZ46nk2rShu2F3xcfT009oP8nm9ehu9iY5m5L5Kfw9EN+jSgMfQTHO0rKErihHxuVL4/2FdXrdtd8O5QPym3ViXyU+Jc/Y5DJ+a2wa20UXXpQVD5sEyvq5Y7+zvrfb5MEan/Cx2cq6bsTD8IMvJEROFAddBE+trF/TdxW6DhBBNKgu6PU/JVHSR/AThB+RP4HIBw8riFQYVlk1Sm6MprPIdw3lZXFeGh/wkV3Q/fPbs+jWv3XkZbH1JGkwXjH34dLluukjL4k/8sJ4vTT+oOv1qhr4zmxyXvBFIvmbPe+JVD01XOBp0pBsv6EYsIjBoxTUmdfaNhVytMkra8y90z6Xo57fYNztMojrousFsP8uyMbAl8ySTeVeZJk7BkTqQhiTaBLizvr2l0seeG7ghbPu/3Fc9Nfre/2B+yf9F7/8fzQwsr3GJN6N2DbivGwXxr02LsgGY1dZqMpKYZTEy1i2ZRsfxbxA+KqOK/swMdzykMgD142Xea/Ekr2Yvpkv3C7sscMm45i2KD0/JpLzguZ5MZYCbBTAo29biFdeWKv8xf8BPcjB7CRJhc7GGJdtKNigaW9sqlHm/LPoluGzb/YaygvjnftzfvhO/vi93l4Yf/dTbR9/qqfvf9EvjH+eF8Z/8A/xwvgP6nteIOeF8Yef/Iw99FGDfFpnmStvmVNi28lLYg09+szcWddDB3siuEPv5GzljS+1PHgnfw3y+UrfCw+7QR5uX7nX75w1uftEQmZDXZLPnVzcyUke2O/nZz6jiWUQqipyUWOQA3LrQkbkuYI0T5Ai8jkbdGE6lTLxn3llfW/E90DaDeazn+i5wT/kvUe4xzLXry+NVz7i3cQzqpT9mX2afbldNhWyxJ+X33fW/JWH+2ce/oP4yUbcRulyGbpuA7qBgZ+hgbxczEOyJNsqSdxhDWVgqkmuJnvxYI32xp3z8K6MF+yMG5r+6Ipi/NrxGidT2e9H+yDjrEH4PW32RNZmQmfyB0IZFi+S+WkPVAd9Oznbsd+5n3f2T9qTNpufqU5IFKHxDeJrNmVcaNtCD+ZxQHvcjI2ZujAicSMS0/42bvQz/9g9MFFqXeztZWs2SLEug700BvmFFu3kOkNMDA7mEswHjQwfb7mgzSwU3QCGqyVv81y6mddU82fSCEM1zPqOH4FYasguuXHG+46Xlqxw0jGjP8DGHB77brCP0oeKUhLfQmI52Bu77qxN9nTicpViE/uBn2VrYitFdrledH26si83DXyPQXxlKTgHmeS51451v/FS+Mb91efAy115aXzLy2Nwo++OTu7Dzi95JMXkzuTNUudYK1/wSRk9EvNeEIU7gD6udNMOZ9nWKOYCCj6wl5xaCzpLbCbjTh3sm4P9thNX9uvO/XKAnb187zzdeKbgfoLfI0f3YTN5Zs/cJzIcEfjBi94Din/mxgAKJvxknAABsYj0Wc7aylLiFFQ66wkN1Hp1zsmRTq2CDU2hINtfIXiggMNnNhj1IG+ENrGf6QNm/Mv1qg8fv9NPv/+pvvvuOz3xrDE4u9I3Jc77g/2SPbOzdw6meTClCQSmsn4HTnNe3MlZ9tWNXIZ/YEeee3Ph0IHRF2L5+3frb/Ly+C9/lv6XP1j/kx9K/9dX6Y9epf/W93f9q7+Q/gwPWt/XOSfmSUhaLRNAgCSBMk8xH3nI0EY9ePQcoHvSNiFuLuaBq9jTLaEnUVvGT3I/uC8aNVSNku0Y8Z0xe+NGbu5gZ27BgU+QNWeArL9tlqqwx/YxH8XFbN3kJDnM9749nzX8ki+fETc+M+55cfz6zLPyjfW4Y3Swz5gBvnHBBc/dkHEewGnLibJp2ulDDTb6UvoIS0FRjQfKfAZJo0TM0SPGGBoemek3e9JmTwmhvpb0Ff1VpSJXw0M1Cn+bcp5s7K1tXLp92TZdxtDYALRqtK6wNXZ2SWKMzDNIDJJsqyooDWw2UK6WR+Ug78nlzvNG773sv9y7odyrR+5bdEiESKZIpnCnohoDn8RySZxgXIZqAFf7tw3VWzGc5a5D6JbtN9DxdiXrmcbCZK9MQgBorLoZZESF0gS4UhUxJUfka/DMNmog20AoYxE3lpK1SgYiEfEZH027vbq7xnfTRxWbgPYa06pRAIrAtrhUskaVBn0OGLtO2NGxflziNlJja1MDNV8SVGd7cg9OlLnIAVHTyNmSORySHjw9krVKaH+3U8e6kafeY6zbRq5qDFUVs1/2d/ZEzqe8HH7JMyr31gvPZOFvtIN+TuN59vnlmZfFz8rL2rykzQvb/Ne4n3hR/MMPvDT+/EmfP39R/svd/pzjc+/G58Q9+4znnt6D7LPQjp2ITa5MPLbfptDzQ+8eYPsacAbkM/SFOL4QX15cZ+z8l79fnl8Y81XPxP7KmJnLwZmbfc/R2nONd5saCNjWotU0vCida2hfqAisGC0bnLHSaJXE2sz/X5XRDiSWGP7dFTHjSFYdRB9kkF5kpSREKEpO7O8SWM1bdKFwXj7pSdLXoB1aVNkQ2cC9Wdgk1+2i62VTbvo+lLatN3i1r2y9qWyhGtYghi0+3sGyUhI3Oxd2xWzkDXRt6y3eqpN/ULTwXcgHeoOBt2FtWxHTaDpGLRtLtmV0Cv1Cr+DTfoOjoy6wUGMD+cde0Xsgyk7Fqn1DaDA/ru6ALi3L9ASQX7tMb5AcfQUeuMnf2j+2ciwAVNgrFDCksj9id3DTBHm4mjyINkXWfNrtXxQsMDzYY4g4TMSH91TaO4fCAfJFLe21hpjIVIAxFQgeCYMrN/TOh8nOzRocGTN9AePMKIXHxLayRlkv2+LSKmgRDLXaHj4fRnZ0gmg51QL90Z3Qg3nsfJBl7AaxHG9AK3MnBkKRThe2ZQNRQt/2TSFfqJYv3jb7PvoLU8ajKBNwWbKt8tqbY0BB00IObJTEOpOfla/JXHlIYg6ZR0B3+7F9UiSWiELGxwBVA35o0YJfkNGlslfbp1633Z1RAJbxI4tXvInh0L0P6Z19sMPf+wHuznomj5P89cFN3PORV/Id+QMHOiyDjsyFEWQrY9jEIkfCVpoL3Url7rGhjVJBhdRKoaZdkIIaeaSB7dZ1YQNCGao1LIluSZZtCBCFpUo0d07e11kaOe+uF12vT+q/MH68LObl8YcTT1deMl6CJ221qfiZzPFgsgf52O+TXE3mjX8NlTcNHuqu44lz9CMvm7/TpT7I9JE6HeuZla2NhLgHH8p5aBs1tFAaxFxY9JzhTbwMKVKuOy+MX18PvfIS6QZ2vkju+cBDPlnDxDRZC/XunNSWXcpe2bYLZ+hFgzGl0sEXIcx0Yw6v+AiyfgypbdQJE4+U3W78ugOJ3wWlOJXQUZc0Cy4vbweN/DXxE7RfGNORvzBOe/Ns34MBR5m4SqNKNQIM4AUOsAcmZnTtof+8n/VP6KZ/4/ipJvIPqF8lXYgvMfJxoes2lC9xHz580Ienj7qwztvlSWNcJPQP9nde3O08EM8sjtggD+CnWSmqMvEVcBEbsIcG+2GQ042Xv8ltjaGU4ziUPE58BIojW8npFf3rtrEOQ2132TRcsskwwx/sq9jAyvyo0R763sl9eGeds1Z5wApeeND6Dw7pL22/0Mfjpn/l89/TR36xW2UNcrkR14Uxr8T5wEY7fcW4DK8MkxVdI3VTsXdZ1ToFLaVkbjkb7uy9vMi45cGLlxp39lDij45tVWHzBislczuSn3OetsUFQs0YoSVqKR2Sot/nJQ+CO3NNOzHQhUp9nWPmOarzPAo5qPLyWaV+YYzOjfs+L4z1lBfGP9X4yfeq777X4GXx+PgTXX/6c333i9/Pi+Lf1i/+4B/Wz37/b/PC+Jf6yc9+Sx/Qu7KXBj6UwkKxzGJxNJnTwT7a2Vd7YmVfHWD2fHfmsXNWAOaQdbvxhfaVh9pXHmqb8tI9ubyRyxf455dXHrp5oUx+76x5xpnJCZhivzB+ZL0nGCM64XeEB3su6+mSzNx7rQdZJR8WxdQNCdGJ5TV/YUy2GEGNrFnyf08cxNaUtb4zj5359V5Im3k3/0bvSjtzfSUft9a98xlz71zErxm8xtDYgk0b90P2ZrGOohycOTf8vfKF5IWH/C/Pz8q4JLzX+Yr+pTG4p7Dnxh/YjvhlfgWMn2QrNHbhRY4yfvz3+jDGDu6J8W1exEp7P+6oH52LKguXeMRT+ziYy8Lea7/4g70wQegRPdYn42VNpPiwUiI76NtZ3z05PBE+8vhg8AwGwRqfsZnYxG8wkUX3iA/QfMvQZ5AJ1EFn5lZsorPnOQ8/iTvtgw+Y0EnOJzEzKJZtrdhn7sltVSkIP8agK3Nxx3ec42aM+PgKvOEqbt+gJYM086YbHyg9fNBkN6vH+TpuaYyFKvbOqI7JLvkNKy7b4gKhS29ULXv23cYcsudCR6+vRUCNmVyQo6PXdtc9e4Q1Smw41OAczZ4d+Ch8FgNVjd7H1+tF135hfNHGODVKVcbM+F7XZHJZtzs+7+y7x/3/yv1/4157BZHd08/a7mB2PKztWz6TeyLuduQw7d6MBUNMEjo6C91cZ04l28RFbAYFoDYySZYavmIwTQAAEABJREFU+qZkjEMdB/nYc4+A48zRo33v+dwUem+9Q9GZxL/w9S+LTZ7pZBIHIDrWP7lnEIUGMB2LqRvE6DOuNbvJcxVgZqRZtjnX1n7QqYhbeiXbMkoNw2vphVsQcQR4nrANwyCT5V7jaz83/uT/y9i/PNuybet90Pe1nmPMOddae+9z7rkPWZassNGVsS7YViBbKhDBo2JViIAgMARBxQVq/A9UKRBBCQhKUKDgAgWCEqAC2CiwsAS+lhxG8lOWX7KudM49Z6/HfIzM7t/XMseYc+1z7pX7zC9b66233l69Z44cOedeu//C+B1rfafBOgu78ZN78SXrBrLGuTYin5w4SGeSMmBNU5/cJy/ULFihuS4jX6ndFlC3jTptTI4NLl89sn9+xvPb3+Zl8V9+LP0ffz70v/z5nf6Vz9afPE39z35t07/w3ab/2t2mvDwuE3viJw2Tk6bDtcQuyUOGFjB7wbWPy9RBe/o9Df7rI3qS+Sl0GyoV9kYNvQXDe+7Jmzwv7J3kupEb1VBTchR90aJfha3COh0OvBxRoJe9tGXvcZ/uuvFZceGz9fLyxC8snhsXXiJHZ7ZN9pgyH+M5YiNIfcEM38Ocmp/aZZkXTPV/gWORn1XEFYxhLQ1BGcvLuC7yJkuyLVe1vm1JqSk0B33b2sejA9rWUO4dg+eNvMRbTkOnJfeTBflJA3k1BnOHylA7phtTrFnnILwBxuxS6jlGaYyhUYN5+cQnT+qyUYPst5UvBw3WKf0dG7XYASM87Shhxxr5/O0YiY+4RpVMfa7YlaW31KbLybY4voJM/KJ1DsTH+vVaECc9QiBDDrpRQhnpoSuM2eRYRyzcq2sZGuRdwImtdXDCbGmnTG9zWHq1rx80lBIHDhm4BSCTa9ntY1SpyuLAMhTGILIBvaLQr7i+Qj9sDHAoVtC1SxIC+BmqN63jIqoJyCIx3tBqDGQqY9c9jBkNbC6jlM/B7K+RWpWxvvtiS/Dcxucfz3HPXFuPeRbjFzGPPL8+0c+964Xr+JlnxGfGHnmmfeRZ7fqy+PPnz7wg/qyP0O/7r4zpf+GFMXrPXK/5BU/fB7jP5b75Fhs5KY1A6wCBkSArRDoZX9kXF+ZeuNe+8L3kiTge+QztZ+gvT8rL4ry0zgvkxPb09KJn/Eb/wr0jez51il2bvI3DUBUiAC9gM8DBKBXM+Q0iB7blep0TjbYd5oDtg/tDSOsc9wi91Q8PMg7JELcaitEhUZHYZKCDKBg0bHPOQOCc3vS7ezvZZszSQW2rsOOSQsulUcVmASfARdU3KWgurFGlQr+RucPoWxkTNmyr2xEqK3nrXte6BZyiaR0/zGubtdu3rTI81PhrHHxBG8VceOtoMLbFIUIRw1/BZuxQjRLd7rnP+ylh94ImWJDK7zlMpuyaOffcMJk2OQWQ1j14piM5OnDccXI+gJwj+u0PaegrGImBAz+U58LIhfsqxxi6tz72ciT+yLB220GoZQgwh3PS6Hzgb0eGQM+F3uRfMcxkjKNT2ynnHMFNl0541C2Hk3BoW9XrzTpnsXSMiWgzBXSsOcEj/qWjhzglzgZFmTw4he8aMUZ3zx1+N9NV6ZjxBN2lbbxDyAkQnwIGDhLuFREGSPZjn2ObaYHYf26+akCr87WNehDvoOMiJsLgzJjQNXMlDzPHMnWyS3Z4IEvUDJEQqU8707nqq2aGA0HV7VCVjH/tDffMJQJuuF271JLYNvrRCsnNlIJxTG0UdqID0/3UfAfajCGEidXdfnwd3D507dwG3gRDJD2MiEOJN1Taz6LZ8GCvgVWpEajIrnqoXCMgFfxOQFjYj3xF71I8dJ1OOvES8Y4Xxe/evde798EHvecF0vsP7/Xw8I4vBPfonLSMoRqANS2XMLHbpED9QE9NJvlzHHKCiJLQFb43UbLJhy6xwCNi1DuO2NNTSzgjUx7mMZiab3w7WHlwu/DlYOVBboNOZLzxx4P5wN9xohaj2HPEmNpU4gVLP2SeucffqWqRxAMixYldQhduFHMT/3JxYAM7NqroiZcJk1wnfPZGYkq+6XfCqOWI+uB0YmJ+mZiXxXyk6FzSHbL0F8ajM/CFWDYCfAm/0/Bg0p+DGIm9Xxj3WMnE/V+pR/0x87J4fqNP0xpTWoiriM+ASkvI8qzeD0VKQxDCwERnI+nkkbWb8JP5GTYeDEMIglW3myA91g/diY2rRaNYxFfEPIj3xMPWib2SPXNF+gN5sJwWZT1Oy1B0BzRzjR1hxw5nCSpI/GR9Eu+G75V4E/9O93iydo+z9C+df10/rZP+O1/+jn5tXlTMty3b6hZjMLYVn/GdmMMXMhs9DgWHrt60iCYxcLBnsp83XggEKy9DN20JtPVjoJeht0fi7nnE3pT6ZTQ8S3LMyBzLBuWOz1UyvJW2oTqxB8VP5pqBUaXUMS8OlyW1XegPLaM0mMuh9tVnKbEwvff7iiy1WxFcwAvX2Maeci1a8ssi7g15QZx/hiJYuF8U15JZZykPcyKexASS2/aGUqTEiAaaohno4NFjfGPOCrb4BbnGd+z13PlN0VmxvR2I3azFnss8xqM3tcUetmdXS3tr11bqlZPtrs2SfXoaWhZqBZpSzzHoHygKWOgHECWfyfrFT+LbeFBfj4fuyL7C27GDzzW3EmPiSyxVA1LiRC2lzil5ksMaiu3MueTlAg/54XPN2lZiGsMao3q9F2hVYcrSfkBSKdEmL5Qg1IWpyHd+4iexzGtOh78N+oqN2AI0o3/ofpVrckI+M564QwET8agQHBIU5+uR4Q3dCTbmZx8kv2tdJ7LJ2GyK/ytlYvuZ2MV6+Myf0T3Grj5Mpjbn4BCiAteToX/wwZQeDC2XUtvUuga89zrbbp3YzNollht6xLJB1gXQUUN7u+li4Id87G3UtDUtVbnXOjG8wsiJh5giq9rjkqw0zFL7qa5PbCGY1Cxj0bDd+6igNnaKPhAt9ez14Ito097DrAM2Mje+xhiqEWRuEd/Ywb1ocG8fp6H9ns8vB+kXtnHVMbECREI02EvuGzejrP3KZ3zoxnpGFppYUCYq6/ojONFip3cCzxaYwjY9hG/5zO1+z7GUIGTZhucIOVDIbDOm15bJMdKSxLx1TbfrdUJtZnjuY7knbOzVGyLLGPWfIAEaO7mDvkIKT+QcR/DkjxM14h9xz+PEIdsNpTEe2/E5M+8WawYP+KBN4i2CUCUkQB8fk88ACV57m83Td8kg694Y+3pXIQ+EDlNmwGnO1Cm42t8pjmBQIsbJQ9yuRz2pzUrdcj/Nfsven62DLqaNfZtzQ7KdUwN3ukj6SK3/v0+l/93PS//zvz/0L30Z+hPL1L/w8KR//u5R//Ry0Xc1dUe8eU6rNlEyTIHQho195FDJ+mGLP9IjFSJsJikdfJSZYlt2UEqNAttR1CTPjVhDJ3nvyHwmY282UMXRK59xkJr0+Bs+9iafm+yz1C+293244gswBnM1iBOJSGRblmT7ALzeNgI4/AmfGIBMPkuAA5GbNahdY5TGcMtsy7I4qRv6E2YHsbc9BNG7ITWXbOZik3PbqiruU4xdacaBfmXzTZradSei6N+ALXiOYxiFBJZcW5JOIDGitOgWp1Glwb1sGaGlE/zI88MY5F4q5FWWA+touy2KRwnhyZ0Db8dwyE03nQNRhaVarUuXXhQD2OOIrYPF/s7ZlquAVQbN04e3LTV0tFg+EGMBI5FA/gsdWMSk9cOfsmRbqUfRCcLbyK6Q9dpe+c6bILKOCanRitF5i1va4nLShuLKfXADoT2febhT+04cphZZqzFUC8+8YGQtI6uSHfvYxdbG9RU7K3TDZl9fXGsTvm0T44bjC+N5AZyXyCvPbKEXPhtCI7/wQveFF7q5v0W+YuNm83YvxBg+FVxjllXE1DB7DD7hRSUxJKa2ib0LL68v8Y2f+Hrh5XFeEOcXsU+84L7yz/A9jv7GPEJnj6Xi2lvSD/DdgjhshlPkPwTiq+qNRvYGb03s4quR9MKHHvhB95DqrW3T4XZOwQg9xm2z2Vm8LDCgi8o+3gVlkWYWLaB6x4j2ZqEs28qPoFeYokdWubkNFgCMbJxeCEbQtaH4jHxhIy18+x815CpV5vv1w5ZbcpYbsMFESyAHCRvICA6Yzg7dOMzdeO0ddXOfD8M3cghfSdQsfpjLGY6x8AFsDud0BfVKDUM2TjdQe7oMddSKIXOyc1a3jLQOvd5i6TCP7h9yoJmJaOQig3Qy4Rnp2c1j65VumuzkHau23tgHzdqjGzvmtMOsjWUDSZYEe8DqHwQ2nDNmwcJwOMhJr63tEx2060OUiQ3SsUvRt4p9Etj0I5NkWy4RT/aLuy9HLu3Usi0JQPfS4Eu76b0PDxOfGQlFotD0Ub0dWJFtIGBOaBJ3dHXUistEiMAxG9u6tjd86yCP1g5sdV9t2459y3rTumPZgWRqwvnWl+mBUKXB++jYVnFtDVBjwFMzeFdJjE0g2i2ug/lhbNcUQgOmZLqO054ERcgNNp2YyZgliG9QNyzkQCk1jK/eA/ligo2WHeO7LTTQpbg9ez+h0Jtl7311RpcZ2viiNLPH6UeVKFotY/ER20k/KGpaQoMOZ7hWfT3hLnOCDZschBMhKsy5gBde+pxOd7q7u+8Xw+/ef9CH99/qm2++1bfffgd+zIvjD7wwfuBh6MRaDB6EAA9FIx+qHhgTcW/KB+CFD6YLv33tD0j4/PXgC799fQ7o54MssSSmIDm2AfLd+xMRMSLMee9NrvVNK19WL+CFL5EbWHnIzhqIzAf7o1+WcW++I67706KH00l30BM5DvbRWM5a4E/ns06nk2oskoqXTLPBMip/pcuA5GKoVFWySxL3d2Lc8LmyRp0H/OThO+uVnDYMJAdLGrZOrM8C+n9MBz2DBTvFmG1dqZXGGVn29gbd8Lv/NfHomNLfEgcw+BP1on/Uz/r/6Z3+3lxYV+kax+T63kD3eQDIw8lzHhT4jfcTv8l+gWZNLsc6bWyMKX5ScEKxzFmy3eg4y5IANZggc1KDrMmGjwb3Y6JQoXs+n9gz97p/eNDd/b3u7u50BqfzWSfWpx+we02GBmuyRBbKmhT8qMLOkKGcJHxf/W74n+QXX3xbkW0Jn3ZBSoZPKn/1/CP9rfGg/+bzT/XHtxcNcswD2Qt76IkXbs/UJH3b7ItFC3tlYf8MUKPaFlMUfxtre0P7F82vaNmmjRpsqSfxJQaqimxTavXCg1v279r7hlFsKvOgM/QKnBKSXFKRf42hETRPXDVkG9/SNTYEqlFKDqfTojP7+3xedIKO5MNcpeGDi1XzWLOVB8XL46OeP3/W48dP+vLxoz5//70+/eIX+gz/hPyZ8ZVabTzsJl675AYxJI4A22SkjVwS0yQHRLLdKPwXcY9glJYxlLhCq0qBbYkjayrmX23oaOlP7KeWqWHWrn0hS/3iO+ORhb/Rvkdjkdw5kgKII7HG7tqeqNXd3Zk9etomDCcAABAASURBVNL5fFLv0dPQQu12lE70z+hdMcghIW+s9caah87wAf3EMnF4BSnhd6r1GO85UFQyJIqgjQJc2B9P3CufqPlz9gx1j40Nxe2wnbmz505sbkozc4er80k9y1LiQwH70QvQxY5oxWBgu+tgW1bqFBx7mfvblj0dGt+g647vbeOlBLH2ODqTsYDZuIyv4PB3+MS87HhpTnQkvfajxnJ2jZLjFfkytfs54rr5y66TYiJcg9PEEIf2NjOsnOLJtuy3KHW9ij0Jyum/GVda+trrVNauj55Lpm9bGFXa5PQWdGV+MmewZ5bc36DhazDfFZWUTRvJd9z7CdluqfOh5pMaG23bKvx+jWLtD7Bv2zY6osXcZP7Geq3srdy3g43P0cgaGQfxGLuJL4i/7LtL9iLoedGLUXYWqYlwgBWfmTOOHGsMmRiqitgWLadFZ66z0BpDTIoFpdlW9GwjtqR85ooa7Ngl6jUobA4QahtNdHIQfMKanIINugMz8JEFUVXmNQq2xEnXZhjbu8h0ONjNxIoD+Bz2MZBORmK/65I9unENrCD7fxOZEMDWaP+sc6bFxJ5HaVR1/t1noK2z3hjpecZ+oJZhq+8WU6g2inrEZuz3/TFrzXUSfiOujXmYUCsL60xktiILUGH/CcwdUz1GatqbZQP8VBHrqO63v3ym8oyXlw7ZH5FlnplomzWLbokJO3S0VphKfZrlhPnui/yucQtjDHV9qn1bY9SBAR1a2POR2e752e97AtLTZv3uc+n/8PGs/9XnB/0rlzv91lj1z99/0V84P+nP3F30xxfpx7xQfijjB7hkYwtIlsBUIgEwk5iS5xXxFT513ljfjYKGj2xSe6ZiIWdpNxmbsYUlxieLwKG0pvEBgxkp9vgcWA9M1jbXbHKcjBFKpikWmabI4n9iV9iIPGilnJC9lRcBBaOo6YE68o965gZXP+0DG/PAbmviH6Dosmzqh60KRqmA7ZjTNb6uD0apgDDVnNCxDz20Z8DgjYY/sEGDSZGCjfo03S0x880Rm4GwHXrFW5WM0e8h+CKPKmJvaoUfVcpfOefZ6nx30t35xD3tBD3zjLCwDxd5WLZ1awmezp7nVNZmY222a/yJF50Zit7tQNZ805zealjXHx2+sh6tfz1Zcn4YtxRO4qyZnr5uMY+kPRAX7OvB2HWGme/XEXo/6GTwDXAt2wdKFBGeOcgk98/X9Nqz3raEtKVmrHU/g8BHFkRvYilHU5hcFhuDG0zQzxD9HDOjrrg3a5l7xhhD/czHPWSBH9DIyqw9kKxbo3aHhZYWhgY6VVaN0qhSIesZ+M/GDknftmxQOwoqS4j0y22KISmDwDasVTVuGGMoMNTOXXQqtVlxuFGnje+qTcNTr70eW38fufDC+pnn/5fju9BTfy98Ub4vbnxuTPQxI029aXtnXoX4JCoRmH7YMrf1ekqf9Kv01K2tNPcHnXwdOEx1Fz5yy92tREtMEqcUt0Zp1Oi+vSt17EQ3wb44hImh7qstSFGNflO6UDunklm0hksFP/CxLNYYUg0rcw0JP+gvGR+DsdJAv0pSFPDJuog676DfIelo9A9uJ5nTUE+3+PHOCzkHHe0tHcbSIbuQPxytb8xYnOT+gdXevJM+J6ygNxPFTMxf55HRQFgJDDWMoaLARMRw5kFiASHiPn99ypq0XhSjmU5Ujn6z8BFD0NjtpN/xwazcAIIN+hYMZToxERf5c3Q/JxtZmAOGIlJDvv0UAttCkKOhNy0+yFadR6IjyJZBmYW+ZZcs0HYsOhIn22JINjSQEVt2IMmSwouGPQ78kH8zOz1YOjkSCRThLR6m6moHanNqQQakaw0nD2Mxvs/bx3JOLqFvgXlUOTPIOTOTOSqxLdnWtW62ZaVxzpF+WTaASt6P9MNLfUaqbpGjZ1BcWOO4ztI3fTEedBycCKljmZzptolfOkUpwjhhvm2ZfuakHl2DQydy2+K4AdU+Yv+qO7lAem78MtDToVFsHeRXnuIpyHD0QjN2hWEi39omX8LZ1+kj5sgo5Jh0ldsmPkvUxNQKDbl/xBkYlwJM2O3uXzD2mCV2p1aX1jrpdL7T3f2D7h/eKX9hnP+08AMvjL/59lt99+2PlP4dL5QXXj71mtTgvseDUV7uwQuPuR5XXkKtPLC98EF04UNo5ctlXpK98OLj5emZF8ovujAe3dk5sgLEl9oojRw5CJpO5JAcqeeG/oX6vLxsWvmSe+GBeeXDMPda439Qg1MtultOujuddA8eTumfdUqc46T+or6coTvGEfv+oTr3fU1dVSWPA+iU3THF14rfPJRuxBKkv155KBdYv+/i44MaWXlJfMUdZsIv2CtivsK2bJNqPvDd67K5NANi2V8cM0Zf4Dd80Z/yo/72POtv6U7569CUaxLgFhDHJM6ZWrMGK2vxwoviZ9bgJfTxSc88HFxYlxWdLboUnkPXZrtjKvwXPunk6OGJsz33C2vxAi5KfzseMgY1O1H//icweFkcegc9n3khx5osrNFYFl0/R088nEV/WRYNxgfUrJlraEcpzhPf1r5XhSYOpVkMG92gxFlpqOpvjPfK/wzvz8yP+sf1rBP1ufDl9pmaPPPiZGNfMZE9kf0B8DtA8raNGeqOTvTis0E/sQQ2OhzxFZ3sh436Ry/xRSd85PHb9aZO0elxJjY95uCQg1mesq0qa1RpjGBoVGipGBNtks8GCAHdUh56U8vTeVFT6rmM0fo9Bd2Jr8m6z1yv+ZL/9KjnL5/19Pn1hfHHX3zfL48fv3zRC/ulXxhz3RGuJMsuSMmhokZTXMZcQyjM1Ie+cGgb34n3QOKvoUFMiSt0kFtVbALtbWIHg3uHM2boYp/Yu5bEv7FvU0fc3fbDRmdDZwIO5rzGxZC2nLCXI96qSqP336K7u5PO59OtbnstFy2MB9f+uWsbeSVFfGza8kUE27EfTOIPGEwAkNngxDG1Edx27IMN3TZELCnbip3szcdcr+zR5BudqMXmZDzzJzZ2MItBk1RRx6XICdiRIMzBOI45JpAyYlu2WZ+d2tbeohOQFz429szG/C00/cR9qz/XYvqd/4btzPshkAsZxu3DR2igvT+hk3Hc7DaS43V92+dGzXZfe86rJn4pLrPE7NgBGOgaheLzOi4ao7L9NaiXG6XshRuctY2uDv3QwGqdEf0h/6DOU1Ya7kMaydx2zxvZ99zf8sIhfGU+/sV49Dp2cg9VG0EKnak9mPDCRaYUc75C4WNUX1s1RvuzUebACvWjhqxbPpcb8NsV1xrjIzWzrVG7LZvrm5gu7MVgv4dt6nWY2hs6jn/m1BjKPby4bip9kDoN+stp0el80sLnwxglMa9zkmCtOmwgVlrMB+EDix8G85lUzG99S4gEUVpKFGycbiD+8PEVe0F05eIoCb/dv54sGcR+qLoxC5thI2ukwz5ru9RwUr8NunE9pD6K/oH9ZS82GJ/oUVXhAtfWwFiBUe5+5Pv45HmCZ7e2EbrRR4bPrJNo0S3m2uGk5Lni48LartdrCDqpAep92NHd0abnPm9Dh6nY0BF6dg48kdqWHZSqdhg6MXDB13M+S/JLaPjYaUeKfhB9KH2BCXS0ztMSplWhOQmf2N2o00ZA8RGFMazsm1GxVzs/Sgu4yWNoKgaOWpmpr/g8S//Guuj/9Pxe/5un7/S7Oiv/TMWfPT3rzy3P+qfBnxqXfqH8gC27JFlq6LXFR3rEiTNWhFrBJ9ZJzFmDjXpOckgxJ2MxgUkV8Yfu06d2PQzmAJG3TfjM2+swlWtvzec29774yLzYDhJhz8PPxOdsndlxRW477rsmkcb+LhdyxlwySGxBeBu5LDX2820fX/3sT85oTKEODLBVQwYFnHwBAwmVfLevgY09Jh3NB4W0n0SLxoQmt2SFvI1Bt+Coeequ6CBjBgY4bFxb4hC8mmpv4Xeuz3vXKvSq6wE/6nWvkc/CPTzPA/1Mm+cG7men83Fv4z43xlC1E90a4RA8B0zi6pgPfoY2dnVYMkSXLilz/pqPoOMsiRDxRI9D3WI9jFu+nwUvmsFxTPgG/cNJz2weroPozjH3VU9ImC33addReO0t7BWR2JbrgCXb6h9LCt+02T5Z1tu2hzLZM3N/Icr9LPXruqF4REDNmIe9XV/i8tPGKborc4KNfaLWtIo9OTyU9cpn8g3FdxFQNWSXMCkJ26B9ceoeJ9uqMvfwUp69ci+yGVC8TDyhzFnIbKsCQcuyLXEcJ91aErh1hIpB4ih8vUH22SBWD7lKacl1vzds2rgOVrBhr2sF3ahH7iEv64vyPf2Jl8bP4In79/PlWSvfj/q5AN3J3D2D63nPKenEV5DIAtnpRqGHe0Zs0DsqoNaI3s7s+py7y6iBGnrTMjvdnfqVDQdaApVqV5HaByfb8qgumm2lJSkRWBC+A+0gw6GBmsVP9N+C+u5dt70aUGyPpTS46AtaWVQgFG3kjC+MjVBQY0hVMj+JNYvR6Hi6dnskDHLAS6hqYk+BBLG6hSCzvcuaMgLl/F/4cGu6bZRLlfmWOJR2pWr53rvG1mFzmgEbK1QM0s3URk+D22fCML5nyhme42CaQ+GHxy6/2ezusVbhQfxmPHSv56aZeLjYJ9j4MHyLiSy68WQnMgC1TZqOWDAK9wrTB4eOa+fr6DPYc5SWmKCJkjAoCRyy5gmUHqPH/IIGbUey6VuC4bCKsSrBA0kZUutY1puGfQ5qyQHDIVy1wu53l0c4EfR4j+qwE2uWvSMxNjCSWgU6GqKYOXpfk+hl/HrTwSsKecwLcU43H7iSEHHIttx5sgfJ2ZYQcoSRBGmZaPCcZRtEv5RrcFSpAq4z25IxKCJIsqFZCXjSv8VPFyk6GU/gTTn1ERs7MrSDGRw9fDuho7dgAJ2rftfk2HOpaRwyjNPudSw7x7w/4Ij161B0uTdr65eg9HCUChsljlaLz2YQmNhMXezmBOmhPnXHzXZc2IrdXEewit37UXyYoHM663R3x8uSB90/vFf+GYq8LA6+/fZH+vZHP9KHD9/onhfKCw9Jg3mDtQi/8OKv6MfRxofxy+0L5aU/dF7y7w4+v/By8kVPfBj1OC8wZ9eN65lgOqcUrsEpMoKGi9kdyPKht/LC6sKHWQN/G7XCFPlYVUP9AEeMd+CBB7h7cjufFuR8QUVW46QT8h1n5iySeWnO5sEc9WD5THWoq7BnUHwQK32J8Y2HlVVb7j35UsSkjoE46LJ26nU3umx35T9zbNC5B2ds52XxQKHgA1hVZ4BfZNeXxBs+V/yvTVkraMa+4RPxT89HfdLQ3/SDnphNeZRrM5jEFGwUZiOvjcBS93yZe8rL4qxDXhbD5zfJK+uRB+y93jl7j4ZYbCILLWRQ0uqj/cU+vno+Nja+xGzIUoAxqut8z0viK+7YY/0/TeSl8Smfn6D/knjhYecK1maEH0O59msMOSAOifrgeOMi6Xihk32CWPYeX1GjgkegtGRzkfUV5aakAAAQAElEQVTv1r3+bT3oT+lJvzM/67Q+95585qVxbNlW9vIS3wE+Rw3ZjhlSwhO5bdRzgo04et+K8dYhNjQ3dFbqvaGzjyPk2JBfkOeXJ9m7K3WLHQwrNLq7zf2aYEoftpWcxiiNxHTQqpIL38p+IzbiSSjRWbLfG6d++Xk+n8htqOekXtHtlxmrJl/ut5cnXfLCOP/jjdtfGH/86i+M+4UxtdrIIfHiXIFdUOJw8ve+B8l1z2WKEdluxP+O0bks5BOMKrXc1Xq29XXb7bSM2FPL1HjlPpC1245aJ6743dgXkW2tO9X8Rp0aU4jBRNAW22fiOFGzu7szNQsW9u+iBdnCPj2dhq40eqnp+byQxx5zr1/nvWnD//wlxF98HyDmLfoHkBKMZWqxyfxSbdMz99Kn3DuhF+q+MWcS/J7nRg7rG1+xL9lWUcfsg72m2LRojLP27Qc7gkeoDBVzbMveAZMh7G/aiG+SS3Jq0I/sFcTAvXBfh22fg/4kzvYBDR8w2Hb7FF+ycgh+Cl7MmIDYOkfifPWzdSx7f/e54XfefDEZO5yZfdjAd3yGRB7YFgcIvSJryB5kYFT1mqZ2tqklOrKOQ2m25bKqhmqUijk2MqCjkcYeB0zXPHILXSv3tyX3GPZV5ga2lZZYN/KeMEFkjaM/k+9uWbbbXnUsOz+qNOgPvrcEHkavJDmloIZT+7VzUa6fjft2+hv3o+1Y2wklbDl2Rin7nunM3ZT7V9BzokdcqbZQwJPsUhFDjdF5DmiNga1qefon7vFnrrNcW1VDFhZiB8a2jN+GzQhHgrkC7YiLU5U1qvY1Sp8xpbXu1IZNjlveez/yw190mWdbThy2FCgtRkTXN8iiTaq/g85+tBwWZ70+XZdNqWNqGpkYYwWiBMtY1hHQEWmQh1UwAxQxhC/sciTYhqOPbRKjv4HZL/5ilykKMk9Mmvhbt1VZpx2b9lgSu6QoB0JZaViZbVKp08oe3A5gioHoBJbtjjW+iroV/fi7sJfyjJG/Vsv9KvlTLFmSzTpVyVChj0R7y6iUMxFQi6kMF4L8E1qxu5FzIFqPYadQGKP0FbieBijk0UvQHUPmgUJY+K+2LUGESC/I/uZ6r//r5b3+z9u3+mt6UP6Q4h+pi35nvOifPT0pL5DT/8Czl5g4Z6JV0mMJU1MwATWLz8S7NT+1bdQ+Y7u2Msu2TCCc6SOZgHHU2t4uRBZ5gGDDXl+nuVavwHb8MSkHWq9HajeZM7NvsJ0R53QFziaIrGGLkDQ4VVFbwIHMYmiH3raJ1X0ftnNsETF6U5nn2BmlqiGB0MDea5d9thH/RnyJI4gd0hVG9LZFFm83HXyFf4vYWrG3pjbQLbkfRjK/WXxL5vgBtLcM73C0ZENL8ijVkcOAjjGU++LpvOh8AjzT5p525t6W+1vubaNKpgY6WuJPfUITd/LeiHOS/5Z8Wo/R8ODoNqHQOeCTya5DRwTI4YYs2l7bno5qi5DuR3pBelca/gdgXsd5GDm6N6W3M00nHiHK9bpTVJuBHodtxg9Qk9TFpg/PQA5AHxmMnHmc3JzTa0xiyp7e+L61sb4b9duOykRhRj82oOFR6V9DrMzL3oh+U/rRF7qJpUZpGUOD+8db1Bgy6xg96YhjqttuwkitclBcO8ClYk4VY6aSKCZu0egK1R2MqyRDbSMzHaDXxkrfOrbRESgAX/Ez8Dk69hoDefxJW/ZUakMBkvOEn5EF1CufDRe+S+e/NMp3oBeeM5/4Xpj79zN8/g3m6Exi36/JI2ml7fw1NsJqvxm5IhqZG0TWNELTy4QQpQPTx1tev3Ik+0zdYqgZJbaD2wnxVnM4sWGhWYxRRaEOUKgs8n5Rl4xesRKF7ii4kgZ8jZ2OsgrIurUktBeWYCjqpNABlScmSkPBhTxBV2xVYQPDWNi4Qa0U/5IvMODCw/2KbMPGCsiBJSI3dHPgQZFFGL+RNbBrWxzaT5KcwypoMVDe/Y4BDVomCWpb1t7iI05iP5sndB/RTUfX1sFcOz+gGOQQTybMi1UQAcAdMoZEo4MIRi0TDU3O5I39+N/B5U0/sX0FinHV70l92i1Gvbs3BQt34vw1ENq7VNAgvZ57PWEsZq4gmr6hTNZ2Zox13kLBdcpOvZNjYvfgQ4uTbdbIYnniVmnOKcjDBbptEirtI+k3tNdoi++AWK4xtDq16ThR3no/bQrddQ4eHcxQUvYqehzKePQm9hrYbrUt/g70JE44SlTmxIHgOJBzvHYOLmTGSRtM78BXk+NjEkfoxou2PdZJPImr48MGXaxMrf0hsPJledWWWA+TlWttsN+hI9d685bt1rD4sWS7IRqcDP3hgbtbjeI/uQWtzARMyPYfAjGmbpnXIIFJvNvxEiZ2cSK3Vk6z87udMwD2uTlvqB+Lwm6kWkza+5OArxB+dPQxiE7m6tUP3fjQtXUeJdsg9TN7FJq+rA8L8pIeeJH3zft3Cr6Dfgs+PDzo4XyvGvmnDrjrxTa+Ozz2oK7Nkm1ZuqHjR3ePhYmSUFHlQhEN0cQGR9L5GsIXENeMQkUL76FRd1rODzo/fNDDN7zE/u4n+vbXfksfvvt1nZDNOuvLy6bHi/Q0h5501rrco/+NvvnRj/Wbv/Gb+vWf/Lq++e5Huv/wrer+PXinOt9rnO6kQa4e4lauF/Yit3BNYvCgZjVUTeFJxraSTxXTyKsAw4LskJip/m1nYWUIPmCeoYjUNaAINzolygauDH106UnM40RGm/7M9r1OWvXX5jt9P4slmXph4jP4gr1HiS9B1lYJbigvmWMj+zLXVYO9lIeoyb5dwca8fLEMnYzF88TexkuZlRfBK18G81fKF/j8RjqyyZiieyQ0sTGxtfL5t0HjM3EXcRT1y2/uBw/U5/NZZ/bc9UXyW/rAC+Z37L0P79/rA/vw/fsHpf/wcK/7O+adT1rysmUM6l8NuzRYuzPjD5n74b1Cz9gap7MGurMW/W32z7+pO/3DetGfH1/0nhrmoehCbvvLuWd+qfFyQ2QvbIKuU+rvkpqScKigSpaviDhQGuLUMEjXtuwdBa2uS6lp+g36UHvXy7x93aa2KbxZTFCR7wioRdeDB13bfY/NF/YfImuStcFATIqlBZuyThtrOi9PmpdHbc+fdPn8Cz1+/1N9/v3f05ff//t6/MXP9PTx9/X86Rd6+fy91sePrcdbZtW8aCnrfBqN/MJmIZYxyAPYFklrEOfpfMe6vOMXUu/17t0HvXv/Af4b8EHpP7x7r4d373R3/8D+uNfpzNotJw3yNLWKndQi+zUvra7I+l3Yc5Fv2YPaW3IUCXf9uzNjQoQr58firKh0HVYu/F5znuFe4HvttwxHcWgMYiGP5PKKwVoA4quAfG3LBukH7L/s/RN79+7urH2/3zW9Y4+ezme5hrLPnvgF2/PLyv1noy9t3PvYgrpcpi7IL8SVHLGuYo5dJFCsJdf7NvkM3dBdlfVfmUjGsocGsceH0Y9MKhWxDWwMro1R9F1y/2Cy67VTQ4atUaWFXMawiiLmCyLqsi1rb6l1g+t/OzC5R8zDHqrMxVfhKzaYOVkjiIKM21jjSL/B+IaNmz3ynPSFPEdT7S1udkxqt1GLC7V41tPjo174JdkLX4pWrveN/RIbcVXE0TmNPa6qnY7aafejGMQNsZnAbM4NyQ6vo03WI9i0cY+Mr1x/K9fZBayXFzXgJzXSNZdjthxmcooNgE5iDTZy3+hvNxofb4AthpQaYEBlchilXJO9dskJB455FCefczN7ir0i+oM8oheMYi77o6C9f9n7Z/bqmX184j6e+07smnHRJk4DWBV2RrHG0ASzEfNKzYML9Q/yvYnshLJqlIRu+jcbY+iEr7v7c9PlNFRl1EAlNoBO3wuPOEeVBrYG8gWMKsy7YaXt56Tffo6Ysw6T/HdshEwkjGXfTWr6CuToJZ8L94kLuazUbqJrG9+JsRQvu0yyjbx6DUaVRlXHU8irfPC7DJEyN3vaZozxceQzqP9yOmk5LbrWfuFeezqwyxjjfjmqdj/QasQWcWGz7RNv4pvkllyCyRpN5CRPDJO4RL2xg/0aRT/z1W1Sg5W9s6/n2tfZyn7OtbVSl4213tBpc8xwEN/EMqpusSHWht8Lc14OhL9kT26SbY0xwAJfkvb73IbtDeNX9HruNwMxBf1S6tJ7dVmaH+RxtTVSo7dAJ7+8fvSif1/3+pfnN/qL+lb/Os9YvzdPeifpHyteHvuz/py+6B/1k95rUpMp8yMwlVUDYeARKbEELKOMrClMy9JHUGBQ31EDe5btw8gUHDKp4Ap5WQpgmT3RY69Sv6xbZOVS9n1VKTDKtrU39i7rPcG1bi1nOHo1rFAZakaAzakkH/ZqDNU4UNBaVE1H60TP4vMo4LOLJRJLpb1hy8Z8aWDjdb+yp1mLJbaQj8KuSwVs9PWKSv8A5WerTuxv2j/7N/iJODRYGV97LOMX9uQl9172aVP4LaC/pYYgsSbmxNv+C9/4qwMjtIhtWKNKY5RqjJ0yZmQ2c4hZYDZYJh1tQgPkVskuCdjW3q6UOQSSbHZktCeGUbQCtDjQQLcHyD5y26qyXMRXQzZ+hCpABQZbmXNDBiJGjsJEzqGNguzYuo5baqQtGkxAN0pwBvuxy4xG+nFb1MgNq6hbEVfZyo+6mfM+g9msWeLYsTHSexVmSywoxGUj/dyDct/gl+pPvOh8fHrW5y/P+vTlCTyCL/r0acfHT5/1MfzHz/rc/Gd9+vxFX7488sz/zDPX+uobvzkIU7YbnDgs9WEN5KNK2benwR7O/QUk31FDJ/b03ems+7sH5Q9lzvnszP2bfT7GUHSGWZsqlUuKYfIraFktW2pooHs6sFDHgd8C1tGY0/Xg1DXKGl33NNf6PNbi0KawHK27KtfESv3W7cJar6zxqi1zgus8HHEQlWR7h9SUkyRLN+iXGq5+SSb0Cbs9hKobdrCvK0T/V8CRmQkNy37FePqikiw1pKKwRYEHdNToYg6K2aihjNkll28YZkGqeoFrILdVkiBUToCSklU+BLcUm805KRgDbCDG2JhKHx2jbltL7Ige2W6Mr3zArTw4XLKBoblBBZM5HHoLTOyFamF6AFO25bLkQBKkT1DbyhBpaAd9BJ0PgoK3o6iEvdvPmbiTV+JIV20UvStNDPq6ZTSS0ODKX2lkcRUToY0MIshYs29OlAjXxxlCRbnlCIS74s2EN+wtvMwDr0OWq2RDD9DJAd7KmMH4dWpog9OG8a4N65c1bFxl0CwaluSYALpxkei10XVJDVv2DtEOM6IA9Az2A/eaOsQoxXfWKDSYrNu2T7qdZyoWOZOjo+xV+MQ5sbFD2qKTsaB5ZibHNzoxSlc9N509rP38Gib9OEAtHGzm7H7oMG/vM8gc0hbkhmOWJnH0tUAMs+PZOsZJf8MAhBsVMTIWvUsewpkzGbMts7dzXY9Rfb2XS25Y4gjMaYdemyMRIzpaYiYq/XAglwAAEABJREFU7M7D/j4QObroV/uyrtQ+5JZcgWUHurXEnzxWmPWtXd9UYOIjgOWY1I5IOMMlHkChEEXnDZCnDq/omxN6GOEgFAk/WMGWWp7ZQmjQB4Hv+ZRspIBS6v2Ar8ELuXt9w4uab3lB98379/qWFzcfePF2xwdcPgw3HvxI6whv02SdFEjYA8IONjng0heNKIgdRi23oAbq1vEyPoPN7Adr4kdBa3DCRPcZZ+U1lrNOd7xQ4uXww/sf6cOPfl3f/uQ39eHHv67l4VutPvHCeNWXVXrchh7pX8aDTu++0bff/Vi/9Zu/oZ/8+k/gf6Q7ZMv9O43zA7hXne5k7E8PrdM8PExdZqK0qvAOdiqNAiRVAfJRRmZBoJIloaJivjWh9Mmlos/Y7cs6RZ18VswNPyDXdHgxh2LkjDaHI+GE5X9Gn/RjXtL9Vb/XT/GysQ5BYn3C35eG9Izu6iHX0CxrY/rG2Ib+2pja8JD9Glz6YXrTlpiIlQOnmyYvPNYee1Ffly9QHkbWftBmHJtEiCUptjd0N3LpPDBiW6ZGNYbGsuh0AuyrO16U3d0/6AHkBdpd+nmJzIvh9+zF/I8WP7AXw797h1724/2dTmf2ALZqlGqMtm3yW5ahO8be9dwP7OkHnXlBmS8lxYNbYpgu/Sc66Xcn+53s/7kTL43nylqvym/Zn56e9MQDZ4OHzyceQi+sz5YcbQk/Cg1k3VrGwVVixvplWleFIjAWXXMq5jZSk/DQUYXpKywboGuQI9NXapq6SpbJo8Zez+S3nE4KtVln1u+ZNXrmxdgzOQT56/I8FGZNTDgWDaPpT/bClofF9Vnz5ZEXwZ95KfwLPX3/M3352d/Tl5//PV4Y/5QXxj/XMy+SL1++54XxJ21PnyReMBf1Ow3p7sS6BqzDAkbWh7wc4G4Q75n1yb9nvb8ofq/3vDR+z0vjd9DggfvO/cM73bEnznf37JU7Jbfr+klmj0kre+zCHsxfx2dPXo7+Su4b+XTZtbd5y5PEERkbtlWWIJyE+tRKfV+w0y9reTGbF8aXFTnYuB+YaylxjLHXOvXOfh7sreRWY6jGkMm3wJXWGMp4anI6nXS+O+uefXzPPr8L4COrGsQgvrhc2IsXte9N5OuWrzxfvhDXCpKiVMqcckmySFOkT202Xfj8fGHvruRDcmo94qxaUB3KXDPHLmVsIcbQ2Go5+aKkGJ04s4VeaRk7RjEPIYcCpTknpkDmNollu2ESWOwwpGJCZT6wmcSxr8x+Num0GKpsViZNkpgkOIkl6xs66cfbPgbH9BbddGf771pwLTzlL+i5vi8vz9TnRRv7R9jDPetjjapGlXWNr0YdvMkTKM2cAEHabrlkvbapjg3bk3vnBrIOK/4SS+6bF67PfmGBLOOtT9xkoZiyWU9MJp8ZOzAbmEcdJ/yGfKW/Uuu32OhnPBDNduc1uCazB0cVLg7j0cXGxj6Z3OdS7uyBZQzWGrAnRxXz4ZH1/j2zh7mOT6dF+eXQyL5yKS0+E2P4il/qZ5vu3NcCP6nBhS+oF/boSm0yx7aMHxtVjsggGsw/4e/u4U6nu5MGnx/RE4qhNQY6O2oM1QAFoAMs5BxabbtkfmK3wX5JydsXtRSYYKdTkxrvYB8j3/ldntrnZfdKPn2dkU/GXVYN/OBPxKijFfJRpdT1Gk8hK3RS76rU2ErfSpsKLU6DU+Ykl9xzltOihfvIKaAeWYO8zA/C5yXFV37iIzbwUdCiHw8kyHZLPpuyZpO1SF50GMY/vl2mvibugg5lvs3AlDbqszHneu+9UIMLaxqs2dfsp429Ndlj6vuJZRc5ggqwDRVtQ6dfFnPPasq97pL5+BH+Rg1iiP+S0Y/N1DvzOo7EAjgUBdvEW0q9UqclNaNWC/thWUqj6QIF7N8xBvrhQ4eqhlylL1r0H+pOf5WXxv+v7b3+yvagf2u908fNyv9o+L9VH/XfqM/6bV4kvzPBciQeqqqORTQC9gHKiUBKv9BHrMjGMP4LxHf1uNKwF2IZvUAyE2wkhld7wtcqwdtWjQJDo6ANC7EyjiLrpkbqd4UsGbvV+iXT17XB21YxbuL0wO4NQ2MM1QC1wy4pEBMBSxu3Entg0pctozvAUiedRjDazmBdBrYyVrFhdN+gwisyXMCLlnrv9z9edlH0jWv1ipX9l3vMluebA9mvL9mnXLuX7Fnomr0WMH8mYE0J+7YVnw0dfJF/SaOgqQNxjoMamekHYq5kvTbWCrMcsb6Lbdk7JEsNHe0rTV0/C3U0O/oT8aS2AQPEz1kxk2ETC1HKNpD6FFX0svZJdQtPRETHOjGowxxsdIKN63xNnajbBp3UVdRZzEV9PyxiuWI233Urq4ap146iRuWS80Ncgoo2QR9hAAdRvcaSOBPv1e1kXvqEoxd+mZ7ntmd+2f7I83teAH/+/KiPIC+EP/JS+GO/IP7CC+PPyD81/YQsiP7z04vyjBw/M4H0KcwVRNxxU1HirqCshXwW9u1yGr2XlxrkOlSM5/5zPp10f3fXz3x3pzudlpMiz/16sNdrRLfktm0StvqH/hLbjJ+gp1EagQe2Cx3iIkZD+oCfFGRjbbKfL9xDs/+5u/ewiGdncma1WbuNYmZdL9yvQ7O2G2sd+cY4R5R3MN/iJxQoYMTgl47EcmAfo7Mznd+V/VX0V9p7o9hur0pQOycd4VjLx99XKY0BU8SieFmMGqVR1jJKYwzoUI0hM27kQTbmcKmQDQtqlaVRkg20t1wU2fyhk6JPip5idR9mUtjcZSdjTDtsDOzQoxaTLxUrC5RFurCDgzU3IPQZ4qspdcIVz/99EeynXTaxz9B+YC7MQXY1OrZlBgpayQX0ZoIOkx9yo2F09iNBYR9CCNiB4byPcX5VpPN6RBxEgkm9RcuwwaMs8qmdRip4dU2ir2ubbxk6HIklG3jfjNdNS5yo0uP8BxzM3euEFrziEWe2ZWpgG5FVUL8du/b12jI9JX+NgYhY39if0I0Fy3jjNs1wAeTtEWP0bcu+ogVCIMm6tUNXLUPOB6gCSWy3bD/oBNuODmCiAuAT70YBd7qhvyl89uSm6IgzQDdMcpnwk5yCDScc2rCBNvNxTEyoMCk8HcjrkT6aTXLaR5DE/IHIr8g4eYW8BcMTJxPnGy8X1vgHqfOGjPCUPDZkK7W/9If4hmzDx5TLuu75pqM0AuS2xaFu1s43tSw1lHZTItXEMoV9dQ0m/VbMhOjSsS07EL4FD27+LMPvQmwIYGOSyMbNNnQmL2RmLMAduaBHf+c588DYtUQv+V/n7EFxp0A+G8xrinZTjHBHoReGMOKhWXwgRWfvcbZllYprpDxUhkdWgUrvJIV/z0uLbz+80zfgu/cP+vb9O33gBV3+OYfBPVWzjnrFfmILJrb3+WXB+4AIWPCioUdUhsOlCEN2ehIlAthDZTJO+fbUw6vvLnDoco0YBRP/GGedeMF79/CNrn9h/N1P/oje8+L4zEunrU68MN705SI9EvMjD/z5C+O8MP7ux3lh/Jv7Xxj/6Nd0//5bjfv3WngBPU73Kj7MPRZt+OH5g4eQjfgIQZarNEYRf8FbZVDSKGs0b8YOpG+J4YZZD1OD9EdsBciS7GTPZ417/ZGlH7lSE/pinmiTOQJ/xp/1J/So/7e/1e/NBVXqh17m314YM/dxSs/EsRG3ajC1NJm/UeSVwm8B82b6YCOO6wPDyufWZCy+sU4NNq15oODL3Hp55mXLRftfGq+MrR0DDpSW+DN/4zMwviITfk0cYwyN06JxPunEA9Qde+7d/b3us8/uH7S/NH7QA/28IP7w4b2C9+zFd+zJ6N2hf+YBrO1gs8ixXDIovhDe8ZIxf4384cMH7LzTHX6W01k1hqqGEsd0Ubuhv5wvftP6H9990o+3J+XFah42H3mp9MSL1iAvXi+diyQb1A6FP6C9UhCOVFmKqq5twhxghoLEbVuVHAKXquhHBmzL3sHCdY031iSYQl6lwV4NFurRIH8xZ+MelL8uTT7PvCgLnxdUK/fVybqLZoBRAs8e3zRZ38naTl4Ab7wIzl8YP/3iZ/r8s9/Tl/4LY14Yf//7t78wvjx+f3thPHTRibKcWdvzaegElmVoBMRpW4krsZ7Pd70ueUn8im/0/v03esfL4uDh4T174Z3ywnhBfzll/RZl7YSp7M3s4XzpS25N+SKTdcqXw4zPFM256khxBjmpG2JRaoViTkFqsbHvLzzD9T+hQ60u4IX+yrUx0XIlp5NqOWkMQL3z0F/kWWOwfiVX3ajt5rPGo0oD/RNrlT15z4vi7PcrTuRpbMTXM9fZMy+F43vbrG0W15+47qZenlfopm1TItKoIXtIKjK2sj9W8ngh9mf2cPjJHi/0BjFXLbJH68qlgh/IYmfAI5Ft7Em551I5BZEU8oUYg1FoltB9A0ULTGb0PYU4iWWGB5M6MiLbGqMaLvQ5IheUIQWCv2ISSNYz2LCzkXzonEhAzyWjnXKOf/oZX9G9sDeeuQ6eHh+5xp/0wgvjFdnGdZJ1zy92BnGMYVWjVMlv7HTUTu2STWDY56wGfduyA8mWOCRu4BPfwYaf4MKa5D56wfeFa+3Sv3C7aDLOSYTMPO3zdyOKMHlM8g428t2we8MP+4yt1Dl6k7HYtK0il+zVrF0lH2SUVWwYrv3tBjOnGLvqjjE0aihzsn+X06Lz+QxOXOcnpb9k/1fJZv/hO34TvsvMpXZ0Isv1tXIvvQRdgwv7Gt/4FDrRFzYor5KfaDVKp/Oiu/vd52hflvFXjaEaCwgFiXUM/AJo8h2j6JfKlvZD18YOUmLbkVgCpMQ0j5rPg9/ST34Hcq+5sKZ5YZycomdbA79Vlm1dm23kpdRqJJ7sM2R1YDTdY4zMWTiAWFXMG6VB7gv3kIX7T+4jS/OLTuR/Yuy07HzkgxiCYm6Vyb2wY42qjiuRpc6T/TLJJ7kFMzkCxTdgKnOYN0oLqMwXs5nc87i+V2pwua4ndGVfZ5039vXkeX5SP9FsEwfAaOyMkZgSj3q9U8OX3PfApW2uyCfeSoMcB/mVS0KyYXPruKfCr8Q6Dwha8UENltNgr1KX06LwC3VqW4yNxqLYbRz9qqGqItY3wOeTSn9nO+nfXM/6Vy/3+ksv7/SX1vf6T7az/hgvjP+74xf6C8sn/RPjWe+5/tVt9pnUsSCFFqeSRBXBBFLyGvhfFnyWW8bGJJWMAwsdvwIDHEKBY9PGOra+RezWGNjB3sBWAdtKS42U9QVZl0YGgO2e5zf6SkPesoHNAqHY7uuOehb9MYZqDJlxuyTHH7t4SuIzjOViVeC1y4vxGkOD+eOUNThpWUDWGaQetuUCLrkR3hix3GdOWE0OK/lvvR+oBbmt2ukWnrG+Vr+671y497zwi1jAs8/Ky+SV/bqhO5mTsI0T418wobY16LukIs9gVKlGIa+mRT81kFESsJUWe6lB81dG3n/QPbjuc1IQtcmpkTwl8VHOWUyEX8EAABAASURBVAxnRqj2hp4CTca0A982esScGI0f0WaA7gbaNvTKM9THVR6amjSo3wbmV3Xa8DjFSoOeymmCHFO4V3FKXaqs0GFqVTvfCrLUIL8JdACe5WBvq8GyaLLGhCuIQlFR//ELcb3w3PTIM88jL36/XP+6OC+KeWncL4y/fNGnj5/18SMvi6+UF8Z5kfy5/8L4RRdywz22+0oht/R2kIYasmyrFCSXoWUMnQf7l3vUgB8VebGnB/efsx74XnIfnE/9uXlaMod9X4O9M5S63PY8dkUb0AU7jVFa0D2D0EH9zHh/hqcIKUZHS9wUbSOPlT298b5lZsx6ba0vTYo4uX9v2f993161Mm8yXwHzsNZWMzkmbMv+GpKlhvbGJo0LPBz9ndwMdTdzmmlx9Jm2C7BlIHClik9ZaqgbInrIcqRDb5Dzie8tJTpKywBIcYdLNYYqRQwFYyCjyHbJoMKXWRQw9rEFOiIbhRwMQS3bUo4GJyldYDaHlGHMtW77GZaxI6tbFmZmEcDGB+VK0W8XIhWh/q33K08ZRCdFDtmxn2M+KFsNHNqWCab9F7x3KGM6Wmz2cmAVUxwM7Ge0xRQZyfW48qH7mLVTyVJDaemENnZ7zXLKUACr64RrGNl8oqVOQhgKQbLHF+amQ6fHYh6EhxzZMMhhWxwHrOqO6EcOtLfXjfjGTwzGWoyilm7i6fVCHh7CBAY5ehzBoY6E46uOZAnsZ11buleeUTW0N8baRJ8iInv4+IaLACDg/How0sFAiYetRinhW5Zwd75tMLXzQalp6yBsY75FYsMbIZTzmyNC6YfiXSra1RbsV0c0rjhi6ljnfh/iushNfvIJQGjaoJPYgvAbwo0PgI2bWWQN5sfFbtVyOm/OX8e4j+rN+DE9wYBJlw+6+OXBAkEfouV6qrIG95KqYk/t9xE7NoOS2q5lX6GjpR5vcYivhKHXXNLJQGIJD4iKxYzwFV0XYqVmmdvjyKIaPrM3xoIJbXReryaIUqZrzpWYySt5jrLuhzT48HrgBcZ7Xsy952XdAy/lHu7OuuPBbdTgxYF5uCIG7mlZn8n6dCxtU7J94GteNEYYU6PwV0JivTbS5lDnw5jAzAXbwigC+pGVeehfzjqdH3TmpdL5eNm73D2oTg/SuNdczspL422ctY47bZHxMnigc/fwgReQ3+jd+/fKyyjxgJq/wN3IUeRq5mqcpBraPLTK4r3MHtrsgHR9MCJlXUFa7JNEDiwJZCxJbalV1oX5HIetjKhb1q8tc8p4RvbaHgJIK2L0t3lR/E/OT/p/+hv9nVl93WQ9gnzWXDDAe3K94PwCVpVWlyb8xvzYJRzl2tvQ3dgnmbcRX/iMJx51m8yAmR2R1Dqrcl2u/YCxavKQsWEn83DBdpxKP/bXXL842wAmMHQUBVLEVFUa1HksCw9Qi5bzScvprDP07nzWXR6ueKGcF2rh73ihdsfY6YQedMn1ORbVGIot29grRb6gc8bGcj5pYL9qSC6Ac0l7PNJHaviXLyf99cui/8npk/74zMukCy+UVn5ZcOHF3KoL96AVJA9SYfZ+zL062Jpgl90s724Q7kzqEyDgsOwd1bTUtCIruSl8NG3OsTqpq9QxEMRsqeWK/o5Bjp0nY9G7sDY7yOH48p2HwY11TCwsG3HPXrPJPph5sORha+avjC9PWp+/aM2L4y/fK39RfPnykT54/KTt+TN47L9GFi++xLxcF4SushvXPGR1S8xVpazH6XzW+e4O3AMoa3sOWPPT+V7Bgs6ynFu/xlCNIRdwKTZjb6MWK4ls5LR1Dtd8oFLnlzPsccxM3XkTGLAt2y3bsLWy1nlRmxeuoVn/C344qFXU8K9ki+UpbfECzYjaTsaClvTJtkzuNUpjGVrYk8vptFP6/cWbsSivOLq+LF6536aPqH0THtSoFa5KVQMsbRsBY8RDLBsTdmz7nmHiNokJXKlUbYfJ2q/Hga3CDJBlm3EO7JGi0qsy1xgY8W30rahZtJwCWDEBl8SzT57dycBE3zsKPw6cAWYwa4LmhA6QoG6oG+uKrXmsdbQPMezXY/mMynpufAFauRddeIl1eXnWJX/ZyxfLlesj97LJCiaHIresT1METh/a/fBFzvSJ5ojHuA4gOfqbWxhwE0+yAcS8ZY8SS55pEs8Kv3IfTXydD5qsELZf59/MIJrYCCgquXIc/djNHnmL6AVM68N2r/Fg3cYYrOGbXCQ+37G3pfhAUsmq5NzzLJt+gCzzF/ZsaI2BXvU4wxgRSL6hkiW1XHubrFvinV2LTYl5Jg+GbWKq3RalIM3EMpX5hTz+DDUxRGhb4T1KGRt8FjS4ttKvMVTRN3oyHo5jdohtv33HP7knpoABFOcx4zpvtuw6dp23MS97aGV/bckJWyjKtvIT/gobyYE6qH2VSbYVeVnikG1Zku0d5JLr1KEN8iPH5DrGtQalCs/4GEOjqlFjtLzoB746EbUIEjcpJq89R+FzR6GbOWOUqsARj9KYl2ts38u516z9nJhapJYb9dltoowuZ+we+Rx2MB9xI/qx15S5+/5Qz4nvUbt/pXW8R/zXfugbFD6qhgb5X5F+jWpZ1SCnNxhD1/raJZtYsefgDY9rPfES9Kfb0N/mBfLvbg/6i9t3+hcvP9Lf2O6Uf+f4f3j/Wf/9+4/6ry4ves+9gQMr1yMWXvnYL06Fj6FSlcUhRGCC9AHCjA1oUCUxRXubkNl929BABz14pU2KNlnmN8gFxxDTOEvW3tBovfSN1ObskgOcG2RPBi3rcUvQKe5mE1eSsqZZ/oAuh2XvqDE0eh2SdyGHah+zoeF7hvo+dYSqa4vN7LFgy/3lQPe5t0/6wYZi021qy7Ua8Fmf+/HGvXgGrT9vLtp7YrA6ChsGrqCNItay6qCpR4Nx1HRtlKHr2PQqDI25VgwDbvPgM/4H4g8aj4djUmzFNqq2ZZcE5dT5XTWTbaCjUaaONd3m0Z7NoNW1DGX2IWNYTIh6g1VvGrnhLH7wW0Hq1NRKHzajujXMhg/Bi1gqbZwmazWh4a9o9ygjbp0Lv9jvZzZ+2fTMC+PHfnH8rPzRx9PTsx7B0yM0vzgG0XlGp8HYC3Ou/7Va7uezfW6dWnzhisONfb1Z+2EN9u8ySvkF6+CzZ6E/ahz5lYaHMnY6LTrxfXMB+QXfUosG8wafWxVazKliXnVNivVqIBtl7OxjLbOoOQeBbcSZeFf28spzfoPPo5XnmyCfT0Hn0+uXnAIqTD/zN4q4Y6OWG5/La9PJeBcgi9kuJxyrg1+8IzkO4uE4OiHoQFoNuh/RCPbeH3z+Q3QYyp7pufCiUjkUYSCp+N6y/OL4C2MjuIEiVheTQo6h5puGD5Az7tazPKwaxaIN9eKdWUAW8XwaOi+LzvSbR3ZCtoxiobFha1nMnKEzY3enU/M9jv0lQLfavmX8pZgp9kzFQC4iW2wGqXmlTXhksBmDaGbh2PgbC58bmegHbYelcpQyC4aje/tp6no3vdqPzYbSGGd+uF8ChjhitYeufNHb51tNLahV5GtZadk+u9nYj+QAwz3n6IZE44r034IS6S02BjcMByubduWi2G/4VDZGGL8euOpo2h8dd28fjWpq9xWwG1+KHl+g1I1ZMdB8fJAZSpzpcIR/g8SSpUHUcWOyafujE3qYguy27VDFq+zwQIG6JUbRL8bKxV4p2UYElWUD0UIdKu1kNiVKNSaE4yBwx4Fg96HWb6tlDVDAtjh+CVeBbWIS3egdkPW2fd3TMXpI2z8RHmvZNygKOFnfvZ6Trc6KZxxMsIEL18KFL3jBCzfB9K83yIzPtiEMg7gKYN8e84iEpWGd4gdgOzfZ2Ij/3YDI0aoqrv3RGNxTxiiNg9atVpawaxt9M27o0KiCAubY0dHRJu53EATu4IkdIbxiaUfmMM3mJNpkGD20Ybgy4I8RzGxaUx/qsgZ8UFzzmWzQ1AYLbw6M0Stsjxo6LYvyT1IUH1p5Mffu4R33wTsNl1gMTWo0Y5cP4dQ/dZ+8xGi7uykR9AHLDugWtKgBMHUo+oFtUeBDz1B0kVl7mxSD9LozhZTrMzQQfRc2T2edeKF9vn+HyHrmw/8XP/++f2v8TP4eZ91/+E7n99/ozAviBb3iZZSWkzbyulCXJ/bTZx4SPj8+6SO/iX4kv+cpTdbY6F1R3OtVg1Js/QLxJS8c1hdtebhk3yrBgj3uSYRBh9VDK2MXavgEnuOXOS/QlymtklhNKfmTqqpZpaVLKRQaCO4f8qY/y8vi/4++0X+0nZU9m7XOHs6LreS+MmliT+TRoO5Zq8SRe+iK/61fDG7MX/vBYCUXpuHCqtSXfEMNj1vFXMfAiUPdyCt24n9iU20gZypBf2MdLuSc/bJiPzHm8yzySf6Z12g7k1ik2C7irTFUY2gspVGhPFgtUGQ1oOFbftLC5/EYS+sn5lihtNQem/hvHwdNnEHqNvGrNJLLC/W/vp71/3i513/v9Em/U88ZwUaTJNXZbckLW6lj+El/xk4ctgb6SQLSx1u+BZzwp0ZJvgIXjjLgYEC9hi1Tt3bDaaV2PBeKMATbMcY9Q+wlcobhYAyezbWhlBgnE3Y6WfPtALsF5czvmOBFTmK9xB4pLA5NsQwanhr0zYthbS+oXRobulnfC/eIF17ENfJiLi/CCHTD74bdRnjsdULJDcQ3IWpFh9sKoxSAuux7L/Whrx2G9udisd6Noaz5qFKN0hj0oUXfdrvBILO0A5HNSXtLPcLNjEbuSleRb9RhI7CVmHsPZz/zXHYhpxU+n0P5IvLl6UmP3EOe88WDGmSfpx4N9C7Rx8ZGfhPrEOyz3gSWfucdnej2fZy1oR/fNzCJQya+Yq+fzmctpx2De1VQNWTGcdH2RT62Ffmc5pceky9OFz0+X7iPbcIFEZCvgUAo+hL1gTp9hc9Y6A4js/ss25JAaKC3zYrIhsqq0D8AYjy1SN0nUU06zYeRGNVtvrqh1WNvaM+jn1pTyy37j726Nc8+Z59OxmJ3g270V8ayTpERmmoUfnYoAnzZhkVGfYt9FRhqW+IQfnd7G3UncP2goedW9G2AKHf+pp4xo2Wp9SGyUjNBRUuMuIo7eq9HyrAj/t8C4xxivm1xgNAAKQLbqtrhK0WGhtpRDHMNxPfkepjwJMlBBtjOcGQb8iA8I8yVrFigt0EZV8AcYb+AbdhXpK7BqBJSZu/zNm4KuaYuXBv567Gs2cbmnTjnQHdfm8F10eB6WJazBqgalMy6sN59HR90j5VaEdPOEyf5bYzHNpNkW2MMLfmsgY7Cj4nNokX/QOYQSOcOP8HVzsSmMJYpAYXjOOZlzhug1najD9P+U6cqNx8ZkzmY3z6m4qddKDpDJj4JHohGCqoqDXK45lFjyKNabpdkSwKhN+zj+70WHr3qOEq2DzDL6jZveVBT+OSAWo/tKpP0svjStX+lDORAbtnWKPwdoCtLDdGuvO2+NuydFtS2bKC9dUzRzdR6AAAQAElEQVSwu1cYMca4VDL5BNKRj3z7EdwOkQZxk09stL2D74DRs5kHJvwF+gX6szn0r13O+he/fND/+tMH/as8U/xj46L/6cNH/Q/uPulP15POGMAya7mxhhLbkE9W0Y9PwOGAU3KrssbYsRx0IKvaazVqp+nbTJqxhQf2Ca6UZmJrMG5bArYhU47SZA6084T251U2Fzn3COOiGeQIfcXO2TvNlOQ0Oe12iCWTrkBtV4VBFp8bvjYmZk9vzW/Ug3nIYNAiCvjoBvRaHP4VmQPIu2VQUolqz9+9qfMNb+zFyK5LghwtJ7g6YFscAKo0lEKAjewNJPraW9vEPhmwvokJjn78NXa1f8DZPf7Go2zfIFm6QbS9b2Q7Xve3mIfCflji2E/Ibcu20nZfe6wsA+Wb2ljHCZfx7LFRlgNbTNStZXJyRMDIMQSHnrX/CLpDNB9QS28LJRq2NmxtrGHuyfkMaNBfiafH0OHociLmmWY2Lnw+rAjeztuYkzURnhw4tQG5B3S/rwJy3fr7dJ5jLzxDrDwjzIBYOJRmYwHkhe+ynHQ6nRQ6+AxaxlBxPdqFqr9KSaLPPNsy466hUYtybz5hZ+G7+FiQDa7nADsFfK219pY8NvJLbNfPxXw2PvP8/cR34SD8M8+jeU595rvuK115/luVeRfGV2q1dW32UDfuRFts5/mosWnSn2yGyL9GV182+XRoU3uNIkcAMWQ/LMOgmrN2CnscGQtrWTn0D2xGzV9rtb+p8f0vNB773zBGwpELvVBv4Lm68CnyUPgaJVPoQm4PZIx1vzTGUBYoXzTPLPT5tOh83nE6jX4hHLqwcMGoUo3SqH3e+RTdwSYZbWdcb+DRAXl5XKWjpYAbKzGV7ehDGnrtX2lPodobC7NmodikGzQLNJEfK9EWjAEOYVQYb6QftKwZwVq2w4izfrnNFmXMtuxX0HkzJrrXMe3NO8l9ZI/v6P+hBH8cuwqZ42/nX8+dKt3YnNnIYOOhcYN2HwWOuEVL2sPI2fAHYjfQm4bfnheKGLKXDl7RvUKOpMdYPcre56acOKYIBYoaBjk6ltAIWb4Q5uMhB0BTtlVc+FUlQ20jE80Sh940hhSd6JYtGzBuQEfmRw29abujrlsiSjeIBjTxzcjTBzZWQBW0iOngK33rZh1WJakYT0x2adexEO2Q0Xh74JCukducA/iOgeJtML2eTTdtxw2p1zeXCzrJo/W4DlZu3Lm5XbG2bL3N2wuOQw4D4QuXOasbX5iT+h4VS4OwbeMn11r8p5/69DxOyxi6ITdyrv9RJfuH+VtGdkWVNUZpVHXN6Mp624iCvBPzni994mgN/BpbgkqZFYiWyEDqRK8PXuCkRhPZxn0i/zzAtS4r9YpsMsasVv/qhMvCx6jSiTzv4NO/f3jQ/bu8MOZlBB9+uNDkJckKLny4XHjZsL803pR9rmuMhGl4m3NQbyg+ipwqFDh8w9RHwGKKZH3VCJGFOoRZPxQmcOUD9qTT+UF3vAieHnp6uugX33+v77//qGde/JqXKXfffKe799/qRD7L/YPqfC8xd8N3v7glpy/k85GXPR+/POoLH7b569y8MBbr7dOJOSfF1qxSXuxc1mceJp61UYtJzSdF2DGlrGk22Ruk9pn3wjq88MH8HMpa598Yzv+cjtuaJsnbJneTXZOdwu4HtmF+XKv+rD7q36sH/Q3d4w7r2Nuwlw/9F+K5cF1c6G9YcA0Fsb8xvx+giLdp5r3lCYQVlS3VKNIfGtD0bUscgnIoLM7Jlxn43LDV+6zzF/LZ1+VKLCv7cEVnhU+dmkc//bzImYxtYCLLOLNVOBlV+B/EskAB/Rr0oYlrFOOs0WCNlnFCZ8iM21B3hIS4x7Fhe8eqmdqASawNHFpWYS/4W3PRX1zf6c/VF/0z44vu+wJQt9Zn7tVW6KSGM7a0r1ErYk+JAUxZOaaOhmznIv8BoohI0WnsmjlP8VkJQyrUVoDc4neqPcO+UjpbxzmV2HJf6/5Nvmkj7t4H0A05mnjAQQ76Qm7WpV8Ye9NSvDSGchXwO+mLzIu4vDTmQkB11ZZ1zkti8JxfqPCAmjVuHwS9XYFtjo5VnWPyMo+o0pqY8b+JIrgk1lLQqdKcyKCmXzU0WOvQ6nUbqrqi4Itp6HPoTTP97K3QiJMz5TtiQeLKib7xJ23EsyZurtsVXHhhlZwu4cEL95m8JM5frXzhHpKH9BfyvrDXV8ZfQX2wFXszDvESEv66PvFz4Z6Sh/rLdf4xJ/ePfS6zyHew7xfubyd+ATaWs4LKvbqGRHJTxK80y+RUzJl0E/cTMT9yr3x+2ai3yDU5A/QmcwUNbEvA9G3LoTpo+s370IHSV7er73iUbP8hqB7jpGu71uRal/R7LHZqtyXhA/PRuY0rbbJu2dsruR2gltmbW9YRTPZ1+Ctde3xlHgaxm1rV4cfGHzLbimwfI+aq7tv7eGZOAtmwHUoUYprSbEMAlPPO9wRYjjeseg5KHPAWU8QZKAvF6UZgjpHDQPslhh9SFHvers0Zo/ZOizx/JXq8p4mU1Da7dmSGIH2EmE7/AON7XQmIAxOHgaihw14mPGSz87H3GOxXmlhGUVsHyGerc2/Z+MwNVl3Yvyuf2xv2OFDgwEZ5qIrPieWkJeD6WPhsMNdEzKx8vl1yTTJpS6zksRFQkHy2qzxjIPkVdsco5RlwFDEFyIhMe5ua6Gb+ZH7ozQ6+towhF3466Z7EHPozY8Sg6zhXIpXqI2rmhCslhnIx3YBhkmE6Jqdif2N+/CqjxOfoZqJoKGZWIR/cHwb3jaDGUGRGHij6b2CXbGYGZcV/6yMvZFXHmN62ecQU+ir3K0vw6ZAAuWKGzlQ+XntgCp9qX6n5qNTb9C1LN4hmeplvm3HJbgk8NDzQtVED3O0uppF61ycXN9wyhcDluLITfcLqvLrGk94VKNqWr7WwkXx9oK3P2PjXn0/6339+r//Fx2/0l57v9A/zHPc/qt/XP+fv9U/oSfn/UNyxHwZ7RqxnguUO1yGZM6XQwM8oNS0EVUOG2iU3hnqd4GV3IBNb1/2dGkRasuwDhZrB7SDiHMzL3ElMyfs1ZQZb17r+CO6KyHY+GQAmXv33Pj3s6Wi2m4vV9hO/XBNbgO7GfHZTDLUeC7HzyMNf44vt1mXebDALnev4hGdiHzEUrwFPFekiJwL8TebS6SPjtmUHEueGbm3KPqRvKEI1tLeJ7ys2FmHn97HoxYJktVPGYfpwy5o9pKZjpN4pPunI3vvSTvsc2YEQ5RRo96IowYfaFodkqaG9EXZKjG9qmXUBdCSUnX03ShXKPA5dgXar6dYsG3TfoiPOTTnp1lo4b90wbYtAso79fMT1kXv4hfv/Cr8S02s93ZdO9kHkG+OX6z0f/Ql/040b/BVxVZk8LBvIFAivzF15Ltj/K6RV4bfsj/ano+351xj7500+cxoL9oIhTKPrrsfkPqDYlziX7MwfXM+Ae/MSLEN5aXyqBXlQ0NJe55JtJsceMc7JM86my1z1wrN3/ir6mefu5+cnPV9fGENfkF14rrzwXN5YX3hR/EJOF12Yl+9jG8/5qVvqk0UPnVwLyXkl73180yT/LXIQeTCJoxPU3lJaiqhdvvcyQuTS7WQllUOgt42RW7d1TPct6EoRXM86GrKrO/K9/7v/sR7/6J841uCIMAZ7wVm0nZZG+KBG81RbNawuehXUyEvjNHTKAuXlb3hwB87IFmjGFvixoLswh9U/YedE/3wa/VK5dQfjoAJ0FlALMkv5N9Emxc1OnkfMDCNnTEfbPzGRkS1z9mJv2hdr7Yel8KxAT3AWCK5I3rYM//UxkQUSw7qON+3TVHxw4givr3Si0mDyzUcEem0MybbyE+lMTLupI0ukBhwhNueA/lW11REjYs6N+To0lKK/sVFXmGCDZuMy6VWX6TFvHwzrrPAxDhLfV2AyZl7ni3k3qDl1SwBRY/WYwJll4LwxSEwCiHdZVA8gUMZwA4sQ9Ry2ZQPiK2DDgx6TQ26w3Xv1ugahQiZaNMPegGw/8MXRfNM+KXG0LCdEqUXYzCcMzBYXljXK+Nz5YpBDN1/FGIIy4/C2ZQNZaqhbes1wCo8Ko24goh4JZ1KeCT+bZn0ppbg3tWxyzXSM0AgnA/0BwI0gX6hXaG6CuZGv3Nwzf9ePhx3xu3O6+VZa508MLNzE6X7D5HqLLzCPYpkci+L0PeDEzXuUxtjvKaMKSyWbvEC1rhQ60KvGUKgZQxH9/UicAYly4K3jgTJs5acZ2fCBjCDxQhIzYGI61xFKtPEBsKprQm3W/iAgJ/LbyCdTmLAf+MMa/JRt1RhauM+dSvJYdPdwr4d3D/wC7axlDOX2NHlRsgV8WbvwwZO1CJLH1LVZGOSwTM62xaaiX6oCA9Q4+kZmeMlXXcOrT7q1/pAlWuhkLJAtY2ec7nS+e9CJF8by0CMfjt//4vv+C+MXHhBquVP+wvjuwzc6vfug/gtj5mg5aZV1oTaP5PSFeZ++PGl/YXxR/up3Yt+nk6Jb6DdPDhv7I3svH8IrdVh5qJjIJgWe/cpr3kIPY04M8cE+298zPp95cAnlfY0ujCeWLYqpQyGwiS5UgpVYP3P+Bvv/lL7oo0p/3e+RMoLxLeD6uBDHhXyeQe6Tk8mm5gpkZos4NmVsQz8f9mseFAKuoZUHj4kNXKnIdbAnKjFhR8xPDDusiKzd/8TWlnlBomKAkG57MjUKJsKN/KO7Ubfsn425+/W7ob/GoGLcNmHXDvZgEcsYiwbrUmPs8aW/8IuDUNZqhFbJgZxIuEymtvYb+2/AaOIJhK5sDqtGSS79R+vQX7rc6bf9oj8/nvRNbbISXuzFDp/LxL7nPvGzZTBW1YpRFiLQ/VAwbx0UcrhPjEAzRj/rpuZFQx5Z+vRIhXyklToGhIBPBt6MJyeGiSlxSRudGTD5Sq81yfqvGMmcWIkZx2LWkn0h9oTh85fFPNIo9PrC+PVl8UWz1/PS958XfukS5D6R/bhhf/c3daXtj7zsIz8IIYpLAx0RAQLWway3xZoksANGXsiDMYZCA7PudWCMUmHbxo5ib3KWbH8lx1HXSd3c45y6t8eatd6UGl3I8cJ1EroefD6Lnsg3f13cL4z7P2e8cC9mHrrrW1CH5J1IprrKcd9IjaJ7id1cv8e8LZR5G8XZ5zIzObDXl34hdlbo4B5V4yTXECdyIucpWnKqrtGc1oUCP/MLssfnF720nygZvQGqYWKTLbkgBd15GA76St+yA0QypzfQ3mI5Q+LkoPXhoMU62Tvv9mPUAJM6z7e0K5Rh63We3jSU0cEcsknumyZ7d+MzcKOewXrQLXLqOdnTG3Tvs17wkcVGfAQuy1jMYVt2ycSdsSD9UBmNOdm3+IXOA0jVYzk5Slfo1lDdeVLgaN7o232WDQUwPUaaumGX9Pnqc2OfvMUulyzJ9gF4XXmryDN5NFwq9AJL/dkvgoydUFG32ZiaOYJNxgAAEABJREFULVfHM69+2a+Rt5Ch2EBRFKe/x/QYifqNf5teUPF9AB4pFqTd9tbzcz95yS9keu9uPaa2xTzm5DNg/+J9Oq6Ls8w1MdHJNdwgxq9qlNg7l93ezF4IKLRtDe4xO0qjSlUWB4FxzIBaYCO5zWtt0sfGxn6b2MYUEUiYYwIHehvjM3qMYwahjjaVu4OdCgBoAQ50GJkQ5m0g83OPwARzo7vvUdv0c0yFzdqOfIbyebnnMlRjyFVSGR1endmS6TvUyIJiGKBXyGMnsI0844Fo1IAgkmtAhMjUNmTR5hsI0Twg2tzVmS+kVVZ8jIFf/NhGKkFkSU1hLH6cvmUH8BK8bi2xYD3lBz7koYXeW1j5EXYaMroB5GaAHNNNnAH8rl5SM6Idc+D2gznMj3pi+cSD3l/PXx4/ftD/9vJr+t3tnb7jafTP+6P+WZ7s/ss83/1RPSsvkO95YiuZOuuAZVOTKqU2ow6aOtVQ0fcViUdSfGaPhNIVFiTGLIWowqejNAJV4t2xZX8SOMduZ2eiqEwJ0gnFjHZh97ByUExu7NMgMUz2feOq0RPVbWL/7Wfu1tcO1yRy1JNMx8GJY48xc2bbxBH12vnMuQI9Hs2Y0CbaEac9Ou0hxz6jPZdYYVue2gQJ0bZs7xPUoXDej4h3PbeOvdOM4h3Xk9vfbDrxBYeLnCXrV7eWv55Q4rrnPDMDuW24HYi/PhiLIMRGJ3vCJcFz0q0Z7g1so2KJQ7RESLi32EmAxNXDLqvYc7ZlW3ubryQTu2fGw0AF0OWMwICDvoKwIEePwBzWNFmTNbh+hjfd+vMgY3EV3WDfP7Ofcy7M2T/7N23s5Y19siGLPubl/Lhkw12RARC7K58x/RzLc8TKZ8YaG8xnmOOYQw0Gz2Invn+czyfeJ5406Od786jYBnLXjUmse8704+8YTx0H9+J8bp14jltOQ7lX5zv5qKGMe/i4VksxJ1rnk5yox8p3/ueAZ9E8jz7xnTYvjZ/p5/OykXwCPj9f0H3p7688+zB/S27Y6jXHtihSy5BP5Bt5b5E1v/E8PDW5Pje+H0zkqT0pZeYfCjKX7YZkfd3SD3bpK6evNd8O6Nq+Fo7nLxo//bt6+kf+pOq8nHV3t+N8PiuLdeKDcAFd4ASEC4OYo0vRSwsfmHfnRfeZy+KeTwtzl5YvfBtaWLQxSsXiDCZxsEgCUyxTQwhty1wwtm6NmrEpUjZEyKM/sHU6fMbvGX5BVgyO6EDzQhlWATObhsc8/qzCiR2qY+zwobiDj2NI5tzQ+tYeY6hki2Y5ZzqhsH30gsdO9zgxiArMftx45DHww35iLJK6+UOBA1XLtjgpDU7hbctSI2fD2YYF1EQBLGJkHPAZjjgIb1scDKpbwr/mEapdQJE44DlgWvV28o37IcMIxi1+XLJDD8goB5jDaHwFCHtkPzGGgGU5bhB0funggmN+NK/zWwXTqWXg1DT+QwPGWqedXDuhgVqaM+Eqc2OjxtAAy7Lo9BVycxv73ucGd2L/j8Hejz87Zoh96nqTWLlh5KZ54QaSL197zFYRV8Mlg/AuazcRakkgApFtFwW72OmbMjQ39Q0au+FD4yuy6DCN5dznbMQx0d3pLuPc463HKWVtoEsSSH75mAzsObwZ69j2GMOi0nZjJrz4wu3kAmyrOk8kTu5vqWTTFw1DiQVD1HK37dYfci1gqGpoAHswIQ8GRpGDuZJlW8VYjTrogML3nGK8JJkJHMzZ/eloZBoBmCQy81ClyQ/D2DU2xhhaFvYD/Wm+OIhXQpu1ku+GbMPvSq6X7cJL2Ud9/vxZX7580ePTk/Lh1B9U67OeV36zue24zIs2b0pYok08EkLOlIIecWZvQZS13PggynoEKDBD6IbsuuFG9ikviO/ff6vz/Xt5OfPC1Xri5fAThtYa2k4nbec76FkrOa3MuSC/aPAYLuV/APeRFyY///Kov//9J33/6TM5veBraikT7uRB5KIXfkt7eXrknRi4PMkBOZoPSRNMUZeq0hjBgIIaqshAudRQSeiKRjV0oQjP4Im1+MxDSIP9/Hmd+kL/CaV+icycCegyU7onwvwPVAZ5/mt6r89zqHj5ff7wnd79+Dd0/6OfaHn3jXS61+pFK34xqRU/WffYSW2ZTnmnWobfvfZ7rS1+8GkftD0ffH5r0P2pjVg2ctiyZtjf4Cf8ir0g1/BGnTZkN3/MbV/obAS2MWdF58LDSq73vAgIH7ryUHOhFjfwgJO/as9DTuxP5opYRZxdY/bvoPaDtT+dzvwi96yCN2sQP7EZmnm2VWUNlxbmLXwmn0+LzucTOHOPPGksi1Sl/3Rb9FfWO/1Wrfqvn571azVVzJcsAYM+TC9yaEK75UmdJlAa48ZmDfbFGArPSXNalKTX6UJdXpI7+/lC/ivY45Zsq5g/qjTqLZAzZrt1REvNIa2/kN8dz0j9vAS9v7tT+oMYJHzjY6/3hYfsYG268pC8BTxYNv0hn/76ovzSJH+F8XL8FUPWPbvJJh7irFFqwNuW8DkJMHnm/vGJ+0j+z9V54fqcdSaeC3tqBU3ph08dGhRrBRf2TRA+9mzL3gFD1a1JX9ZrS//oRWxzDqI04YmLLcuasGrwUTVjDfSKHAKp0BHrht6GFnPtkoHQk/AtxkFi2/fDbP3OAeGWHFjrJ+5Fj/n39B5f9OXpWY/QJ146pxYrOUY/+3YS2EZNghUaXLDR/8UCa9R2eAn8xC/0XthH+R91bsSxXjFLbCu9cHqizvmvMfY5F/VfGxNL7BGaRB6+onMeynVm+Jbf6GhdWXs9mNzx6lo8y9hJzXJNDe7FV1QN3BTzrbTJ3K9Abt2HXnPe4Ff2Q+hGDXr8zbyN8Qm2rhV3Kb7MiLuVcVFlNUap9+MYSt9mUOZHwJwsu5RcrzlX0XfkQVRCrch/CDtjEkQ66hC+OFUxFsAziE5pEEd/9nJt9vcY7lvLgdOJ+xL8OeCedFpOypfKzBk1NIr5DXjsjMje1HjAF7KqEs6UlpXZ65b6pCeGTC4B9pbSgq8BzbwOlRobiJaPgRJ5MDV8y6m5qDkbXIY3a5Ox6BUGAoiCrglzOwZ0s2Yba5p70MYe7PVl38/YYMIgr/P5pBM1iJ3IW5e5Cck2UQnXG3v70n9Z9chzSe4nXx55Rnl8bNmFayS+4lfXdWHmPnsqeYQfnBaXztTsBB3Yd/Q4xX+VNQZ1Iq6Fe+sSPrSxywc6TGsviTc+Z/fUbfYZg6Eo2lbhq2qoqlSsmwP6PiCXJO47PqKHGplbf6har3TT034PSo0QyjY6pVGlGgUdO8ZOK/IDsWmXfNhs6iEEkmIX51DZHNZ17kC/gc2rzD7GIwOjEduAMVlHo0IJFnAgww/3Vb0qKC3q2VtNmZ+6jSoNaj66b/ExrZJU9IcZu6L1CvkO21gPUM7BwjgUqTJ2ILx6wBAzP8AG9qqGCjrIq2rn7bdjQ4OxHcsbfuilFv1bftD/bf5I/xf9mv7/fse+m/pT+qLf8Wf9zvykf3z7pH+IZ+r3XBNmz+c6o1KSRZu9GbK/mmGPucFQDgqZMUh6si0TqwvqQuae1vU0PLD4wSxmlLmhMOhKDO9AGD89Gb4pTqy9heJCO7UGnVEFLe5fQ0t4jDka7YtTcgtyH8HWzackpqs4jdpt1I2aMUttS91gd1l62OHQxG5f+9Dwwcb9ZWMQ0hnsJ8eUZA4M2WFeedsZUtokzsn8zj1yIw1IJfINX8HEwQ09xgz2NSwMBwwHDPPfHJG1+UMW08Y7rg5J74Kdt2R7B3WS9760r/E8/E2Mds7EtIE9LnHvnNp4Zsi9d+X5IPw+LhqTOPeBDwHbMgKI3kKKlDPEtuwrStV87TLWzwGyxBSItnvKzrJQ5IAK+HWeMkfEzKSVGl/4zMiz0jPPUU88P124z+cZZ+N6yfhKnsml88YBB7Ol+B98zi2nRXd5Jgb3+f+kPNzrDno6n7RwTx81VCIG7T43NkrWF/dIJNsNOEnmsPZcyQOl1DTPW/kv0PJL+mee7fLydiXOxGWb62Ioe9qVOpVs75CgQDQC51B8Z97K/lvJP/bXrB38FuBzMhZs0Ja1fGOdV+WZsuchQ7XtESkOhK/d7yhrjJNO57NSkzvoOfXgPlbEKNqkvi+8cL7wLPnCd4EVbHyOz91oNMA/+DAqjeQMfz0i+yEf2Q7LDAaQrw7MdP/8n/3HWr/5Ti/f/lh1d3fWAwv8cH+ve/h7Ero7LzqxAcYo2QHmOCTzI42qHj/fnfYi3J/5gkhRTsw7lRaKsTC3hjXw6txF2Ryi6EoR9KtbFjHjMwvA5gyfaZhon2fsd4x3C/7wlU04LLMottSQdkqHQxkrWx0LcROa0kckpjSEk9fFUbqcJNutG/1CmenIhAyU4N2A0z6pM8Aa3ZwduuMNKybp1jIAUiPcMWQVzkax4VNDeMM7dFcQSg3LUhB5qGjhEdtWHbAt2+LUsK2qHbblzkWy9jaJfYPdoM2zbqlPoOu6MJYjc3ybyaQ+qEPW+QpktnX1WS7ZzAq0tzeqLWBIaMD7DWCRxm+4xPMWG0YS3r4WJn/8JE/qOKBjUFNoxXjs3CCav+ohkO220XEzd2HzLKehU4M9yH48HzhBT1wzJ/Zkvogs6F79iUZomgS3ciNYuTFfAm4Q15sQrlR1xDesAapMDOQg4BIdDkNFy61p8hVuKjVYcRBbKz7yZTU3nAs3ovjKDT+1QaVLE/3wk+ssek2zxvQxxrHb7DqzlDhRMLGduTgXUYSgcujSg+N8HK3gXQ8bmRefiTFIP5o2OgeKHO30S7YZLgDt+eQLxWFvwS2xMCpZ5cF9ZtGoRRXwBSG1tPlSwBxUJXn/wW7qWjVUx1qFOn0P2egxD0Y/bJgSxeHYiGHVtR63XFivGouW5aRTlKu0bdYzDw556ZB/ky3/PMM2kFHvfPB94iXrpy+8aOXL2BNfzp5ennhxDC6Perx80TMPuJfthfLHIO65l8bfxvxtIw4KMuEnxd0ayCIPWv6aBcOKXizVcube/V7v+SC4e/9BPp3xZX3iRUn+3eGVcT+8U7170OTzYT2ddKEuzyo9YfKRG8RnXqh8/+VZP+Vl8d/92c/1++TyzMuuIqb7U2lJ1JdnXR4/6+XLp6bz8ZP0/FlGXsRX1LvGUI1g0Vh+AOQDVK9NsSzWdGFZ4rNd+WcoHlngz9T444FP0OALCffLb3xsZYnjRP3+5LjoW130b2wn/exipR5LXp7zgfjNb/xRvfvJb+n84cfy/TuttfDCeGjjQXHbpnZsXUfRUk96hxxL1AWxbMvUKmdL8ACGo3lWcrexbeSxgamsHyEr++rq58LDw9prOTtOYTfMRu1aztiaewqxrRRkDUV2QfbC9f/CPebCA9UL95tn1vaJ35I/8RvzF/g8oOT6jz0nVupa7NmsQfbwwp445YGP/WzkG8GtRzyi2VbkS64jcIf+mX1yxwPR+XzmIYnrIOvJ+on6/0hmfJoAABAASURBVGfsiL+y3eve0n/77kl/dGyk4x2MG/8NeCqprm3yBBtIBSbrZ8ZrlBJnrjePIbtIw9RQvKTdeOGx6pn9+QIu5H6hHp1r4iaXwZxg4WXOFSM2QWHfTlwoJxDIQD+5PVCPdzwrveNh+CGgf14W0rPWvLSn1qnrC7QfAqFrHgZBaINrZGX/r4dsS01B/oo4L4tf8gsW1mljHXGt+N6Re8tCf5FrZIh8J7lelJc6Hz/yS5vvP+rT50d+cfPcdUjeDa6JpthcQWyHXrJHiPE5+wR+Y43Z6jL1lI2PAEIdJgMQOrss56jYRhUIMC86k1PWj2UTC8mIhBqwqkqD+APbDFuE1OtnD8bJc5y0j5ckYwMdbEZvZY9vDcTQlbV9If58yfn85YlfwAXP0P2l8QtfgFZymwQzCaznQmOn57I/sl5P1DwvmvNvsOe/knhk3lPqRt6XWVoPhM9/0fDM2PPzqieupUe+vARfoE/MuzBGaBKx26U68g3N2gUIZZduPDpT5EklNhLNWsTGlJBKxb4c7MN+vlioD581t2vAQ7ap5WykoMl1tp2N7qY1PLWK7dTjQk1adtRl4rfnUJuJbAOTPT15WbwBqi2XNEZp4XofxHJF1VBVMe6Oww6lf6WMlUuBoTbj2luRVzBGaVSpbkAHPTl6U82WGDeInpHtyJzU4sT958zn1ZlfdJ7OZ6UfnOHP3Jfu7k58dwDonahh1zJ1JJe2ge8BH1sL1/VbRGbGbep81GqjVit1Ck39CKhjG6OUZ8DlNKhVrtmS+WFxKCO5MC99S6og/StYJ1+BLOPDwq5V+LYtDlkxhVd0c2/b2HMr67uyn3PPW7n3hd/oG+3kcpf7FbWoMZis/tI7s8nIRzGKzeyNl1wLvCTOL7M/ff6kTx+5r3z6yH3mURmb+Oxc0M+0G9IHWFe/LKYOd+yVE3SgZMa4hXceo2qv0TKo0WCtlkZqdjqFHxqMFXomPjLts35Fo6JILYok11CNYIEuGqxvASNjUHl+mPauz1kujlLVVXdI2BB+oxfbc1pdJlm2VS4NdBoDHtvhC1mNoaZVb2jJjNkDWuIErNiW3bxbv1RjaATknv05iH0M5Md4+CVjoA55bGBFaXNOCNWChg8Q3I52d+vBkFvJGi4tNZoWSnlZHJuVsYDxERDHqNJAt6pUZUXH6CgN9+0Tavq2ZVucOKz+oW/DmZmZX7FTGp3r0LjZLhX8GEPLm+tx3x8nZG+Queg81Un/vt/pX9aP9H/3j/XX5oPy7yC/55nvj81n/Wl90j81P+m/NL/oJ/QH1y+hKjFPFnle9zZCa/ILEO1tQqipbbmIawCoTb+HoiDyk4qzdTTm9OaBRlaIg/ABXY7JjNm0L0x0m6JgRio1sqhLaRneUaWRGOLfQp35HCTCwfqTC0wGyGFiRcAa2Mq8ZRR2DhvYMvLXuCzbqob2Rp22YJ3cNzZSWrVRq6BrR8wcYjuJyRwFjA1oQfFRIH5sS0p1iVOAiVN7y7gyFlnsc0+b5DKhggbxxzRyFogdCAaY0mIxf4eOxmBz+MV3AbiW9BxO0TDzbM4N4nZJDUOBDj+btBHLlviazr2/qj9ncw+95I8AeK7b8hnKt4hJZA5suawCDmwJOafbEZFt2VbrhQIkyEquYDTlJKkA1kliZgECu2XSTu2SbZm5Ba8akvY5eQ648DzwwrPgE98PHnmmeQKXPKNuF23UPjrbnFpB6Ja5QNjLferMZ+4dz8b5ZxgfHh707t075b3iHZ/Hp+XMXjuhGp9ku6nrhSml2Q45QBIHF/O2RYmVz7RnYvvCd+XHgOfkJ/qJOesQ3RrVPqrrKkQW08PotcX+xGaw7bmRe9Ysz/B7brtOz3GfWaHoT13rMLkWGuyBeSQS1fij0sRBLGPwvLFQh9TjvR4e+EUWn7+D+5Sd7yziWlr1wjPjM5+5+Wcwk2di2YjprV0C0FfQ3tpn2IMJEafEEYRXmAP2Pmhbvs77ir7mbnJ79x/8O/ry2/+kbKvuWeT7+wfl7fc9C3u+O+l0OnEjHio2VDaXaFZ+xFnIpeU0dE/iDw9nfqtw0t150ek8tFCIsZTGsEYWraRMcmeqbs1bEd8gWoqTjREc9UcqEafGqL3wdydixWf7wg8+BgoFLCkQLbQReRUxWzUA/WKA46Z7vammTDsvxixUxVmpgd2cKpScIPJBUVJaYp4bVwK5tq0IzemAQ+n2ET6gE3nY4kSoGjAVMFA4qSrZvgEmsyRzBDA+gATu0M+8IHORtk742H6LyAAq6h1J8FmLgP0irou+uLqf3EiUA90csQo14JgZb9qW6NFp25bxuUM3Pj5xp9hu6Gj2wbwhUaSbkTx07sbxQzA9t0ufCHYl26wXa2/qUUMOBZJlAwWi+ZfQEnQEsgaD+WOUTmPoxB4/n9jvjZNO0POSfvihJfufXDkyXd2IPTe1IDellRvzBeTGQPgyP6OKtR/EHBQUIDMQcdiWOETL5wEmu259vbBQG8zKjX3rLw58mB80N7iJfK8MV18moj/BxuIGE5rxiQ3MYzfnHZFvKXbmBeE7EDoEP0GLdnXZCRJw7CIsoLPFXyP9jFj5EediTpamCkl4OuGlYtRKwwRxTWGiafrWkD1UPCxWLTuFj0wupR0pSTFTyGqooAtrOdDNP7Q/qlAHwh6KBqLIExrsk0Wbu2+CmDwIbAkCqWxsDuWD4HQ68WXJ2ly6bNbTy1ReMKS/sTfywviFuY+8HP7El7DPfCH78vQFvUdeLj/r6fIEHvuF8cv6pDV/YZwv7BYN/wL431izHfSJYyNRRMp6r+GRMcIcjrlfJ60ja1lOOvPh9f7Dd7rLX9OOO+VF8ae8eJnWhbrw6SajIz4jtnHSswc6pafkxLX2mS+iv3h80k8/ftHv/fx7/fzTJ3J4EUuou2VQA5TWZz0/fe4XxuvTJ23weWEs5CanutaNtVhGaXlDB3wRh4u6sj4FTE0lUwEL613XRx5gP5Pvp1Dw6TL18SJ9gX+WdMHHBsSsP7ZM/ZHa9DdfFv2dtdhLsWKNOz4DeWH8IS+Mf+2P6PzNj1R3+wvjzMUUdZ18uG/MoapdT2mjxqnpynoE6Yv4bItDlho5X/lQ0bDCfGEXm7HzFTZ8rbrw0BC7DDFDZHAAwXb4zPjK9R1cWJMr1vDMf4Y+s66hLzwEPvHC8on+hbGVDUMqEsGa2hZrXKM0cj87n3V3vtcCzRpQ4o5n4jdzbGsUumPRif10OkHZ+2dwl5czzFuwM8aQsS1Z+eL2Vy53+sTLt79wetRvn1bZblRBg+g6ec69NjjOPSY+lRYdYiz22ABVJQz0fljRvYCXy6YXXpi8kHv4C/2MUTZUrcR0xTJKwYAWtgNC0t52rxlLXnlh/NAviu+VF8f3d/dK3tHPQ/WFe/oLCN3xotA1D96NZ/ovyoNhy/hCsaK/hvLAmL8wzkNxaOpsW0VcyXMh15F6QquOnAnvhbX8wovS6wvjz1++6Il1fmFPXNi4l6abLvBrQH2yT1fW8cLYS2qEjUtqlAKJ4uN3QqdYB+4H8+B1oxIsB7ramx1+R8xs+JnBZDxAu1waHhpjUdVQ+kIePeHHYrwWjR5fdBtX4hDXyxRhH4DHUfJ4Ya0feVn7mZflt5fGj9xLn7j/pK7k2Xso+505G0Y2YrtA84uVZ9YgNXukbp+ZkxfG+ffYn6nJZTNf97iX6w24bbxQy1xHPQ/f8R888fCfWmJedskB69X5jlLBt8wlhW8MyUUJLMLTyinxTe0/sjlKNYb2PbA0rdQJWWxiQKgznznMn53rptR2I8+NgFKrlev+Qj1W6ArdGJvo91xOk3mRNZpfsUHCXGFlaQzju3S9ZsYYxFUyeZQtAuVwo0zMVzB+1bHSrP5hTuK/YTAH3QKuaCQtNhAPfTZ9ZDVC8UlfILq5Pk7ns858Xp2hp9NZp3NwQnbiXnbeEflp0Ylr6TRO5DM0KsAvuQywUNexMPYWyOMn/tiqqZQmdUudJnXqjCxFp0ZpcJ0OfCyhidlooEcaClt0K7HvqSlfznbM5rPJjX12haI3osvEAjYn5hMAalMbezFruXItX0Doyp5e4TfWONq5F9/d3XUtxhgd/3WcDjGx97CZPfLMdZAv5XlhnP8KKveWT3y+R5Z7U+4fk9iyMkxRwomP5LTHbD7/rfx18T2+QheUkku8JIdRpYWx1CdrsZxYk9NQ7qcLNWtKHSvKxlP8XaHXNptFAft2qSoYyrUxWMdiDQx1DclABSUSEwkQcOaMoa91q/U4pTwN0WwrPkaVxn9O2b89W7Jl533Y942Za+2qOpe+otHdAEgQIC6kJdEO07QUMm2TVJi2/OLr3+Ynv9lPCuvNki1ZEWSQCvlCkVZAkukAHTRNkER3A40+59Rl771W5vTvG5lr712nGwwpK78cY445bnPMmTNzZVWfxmfQH1rDj+q+ajp2HrlBueQCHoQkvgBpT3GxZe8YVRpjUJtFvYbgq4YKeY3RfSOUGoUW9TGQxTEbk3U2yfhWrhul8/lE9WktEnsERWwDnBWaT0hfkP7G0CiAbgHbWEjOjaEcOA8BtiVgW/3n0C/aO0oZ28iYQNVQjcigFVoaYyhrYscCv6PXDfObtd2IHhiFjUuP1PifzbP+wXyjv7V+ovyvnH6fd7+fsad/yvvn72wf9Fe3L/WXtq/0g/mgO2STYgWifuqDSiJT0G3Ltqr2/GD1fNAngJArHD3YZQ/e7WfLbHotQZQ4sE3FvDWIvcsQc1omXgGoi7UxdGL+T4x1YawloTFxlVxDQmmz5+OKPlEJQMBRpVGleoFh2mgU/bbh0MXKtmwrR2qSvWEjx+x52Vfm8ezYGGOeEERE1eo/2Bm/ttWxoDY83m3rdsRvkDwV8dHHCBR5x2APm4wlcUN5FNHHODFITMK3efj4bdq+0oreTuN6h2V772jjtnhSMrWxraYFtfF/ANUeL3bPVCI9sLEXg+y7vFNtPGODSZ1E3RIAV+p7pv0iscjlF6NQtqwCNvSAjbQCekoSbR0H6ZGrGi1P3wEzrsS+zUf6NzSTXt6D9ncZ3pv4GPvIe9OFcVyvm1Z+r2buV8bQ4yRWx7HUPk+LTncn3b2+06u8H/PB+DW/HV9D73hHPvMcHstoXYl9L7UjaM+vOGxSSX2PvMkJKechJ1jnx7tZ3nXv84+r4B/5YJx/oLGRFJoa3A8Zm12yI8GFnMtxnSK0GIY6NnZ5buaZeWWuMsZt7yQDdPuKueExTN9G3sGaNjw97aujcLGtYm52DJ1OZ93d3emTfECnHmf4E+8VrtRB1Da/VS66MJYLa2bNc5t6J9bsXHQrCkxOinEQhwYwnPsYYTib/zlKbrZlvwD2NGXo18/zT3+k4mZ7/N6vSCjVwo+785mJZkJP8KdMPBM7RvWgP3YyZQpYDHRhYk7npV8+Yr9gF9kySoOPIgWtW9FwQizdRj3hqDAnpabo8wYmLxORjWiDjzyGnqnMAAAQAElEQVSqmLMQik2yiLfojljZLJfEOWLEf0CCCr2B7h7HKPKiUTdY4tTt2GN1Zohm96XftuygZGxpiJZsrg3B6zjmQSGwnDBfO00bcO52YRApFNjW0w1NvMREhMyyD0jw4vATbOvpT/ivQbRRlrkwEj0BuW1xyvTlwqz03HBBQqvnh9m70ZZy+VNO1Nr0RqPW/rkUsInetCPSfYtBxWKE5HYiYROejfCZp4/Q6yS5xeLQiyJN28p8u6DNl6r22BIrGT1OPR1pBAjsPbfMhWMDqgbrcGjh/niJ3DPdHrX3Rxe+oI4vMLlvSJWPQJuytrMx3X6wpS/hTJ4BZir4Bg66D4obvDBWmJQp2LhsbFobzm9Y2WRWfkBs2XTYBGcetuhxYrmf4RP3o1oijGyfvFscJNRk4h9yCI9kcHWTxQ9N2XvfQSJqm+jhgrE/iZqxvdu41LWm3eNm/Patz+0jBjMvpDibQPCWVcxLeTQdocDIbOaYfnFEPyawnJZcDR9Uoi3rdjzr6oVUnQcVgXKNU0UTxNRWjaHldFL++6R8CtOVL8X5iHDPR4QPPAwemI97Pg7d83C4f7hX/qeeD9CHx3vlAf2Yj3nXR/VHvfVeD3xYvc4LUXgds/pIrbdIEIUnOi1S4trt5EWxdx55FLovPA3OqoUH2Z1Orz7R4KOglkUXvH/gBeGREec/R2Ee9OZvjCc/wFd+cK3U9ULfI3V/IPY9aywfmN/xt71fvHuvd3w8zgMvPxhHWWb9TV461vsPuvKhOHRePmhe7uX1omKdFmUfo9jbByksGuTRGEOjhsqsC3wJapVE/GBCGaJIQXyP1/26fyDOR+L33A/BBxTyL4zTv6L/3SH9dq36J1frn/KxmPcgqkJNbNXpTsvrz3T+7Fs6ffINFXWZ46zNoz8WJc7KfbThu+8FfItjL/XURnujMdsjHcSzLQWC6nbMg4nmVGzaFr+5bzdog3VyBXl52KAbtYxu5nSjbhvxZtNNGzYruWVPuUIbvHRcGitrcMeFjwAPrMHLw7VfTq58ZFv5uL7FF+jEyNfUuqj9CJZFVdSdczK+xIh+dKM30MkPluW06Hw6Ke8C5/MZemZ9LYp8VLUPQ23rPTb/z+2Vfn8762+ePui/fbqqkAvYDsF97l3mhpiTcU4oLcmcjfgcqjFk/MoIhQblTX4rE3YFoRv12Rhfu0DHtjKmKmsEo3YaPkg/2D1KoVWlE7XIGO8Y36u7My+BZ4VGnn6iq+eGfNeeh5X9fuUHxA1XbdxfG/NyBfvcItuumsxxv5SzN0QePr7EYVt2KeOsGgpMnpKVI3PyyH2Wf3nx/sO97nmZfmSur/gMLiz0K3EvIO0t9SDHjYIkztp6V8XPTJ1wShm5Zg6CjOxj0PniNJmY9oHduA163rptdCQbSi37vnZJqn7cbInLniJZRt5jhCqQpUZckg/+SB077h/sVmp9oZ4Z833/ZyjYP/mA+xCw72bsG2PGoO/O5IQZ453Mz8aH9FUXavOIj9sPpg/8GHnA9jG1I691Wjuq6ZUPDlecXPF7Jf6VGsZHkDaihJOSty0zDjPuJ3rjkQtELlsS45OwneQKGKuQib7Ypy6DvXiw7sMXfoL0iyNjm+SUuZ3k123mOjQ1CDLPGwmuIO0tenu0PS7Fjb7abqOHAgjwo4lUVcMaVdDSII9GDSUPu2Qzjica3i0zsmLd2pYCqUnY4hL7Z5i+Gw49pS3FR3mP47JsUKUih0FtTuxDC2jKPXtaTgp/RnZ3PrE30V5OWugbeZe7jSEUP6P9DI20XyD+Mwe2lYPZUep0Q2RFPjWqbWvER6lo73bSzTI0uP0rzsw65ZWpvZk/MycOpV2SbrAtzgZi5oYrOj2H2Nzo09wji1JVaRmj65BxF3lGnnXQawUfOo48b6785dbj8Y6Sj8T3PMPv+/l+6Xsmqp2HrJ1KlhQ+rgsmz4UTMc/LQmzqgCw64rCt5DBGUSuwlJZlAHSbhh8q+l2WFHBfaD/SCtTyVE8cll1yUNAnDBleHhJ9M1BsAknGjv4aQ8X6qRqKvl3dF30Y5lqSDUq9/mLTGKqmu7z7XKgaQOmz3XYS+50S1xI0mFDbsq34MfpFDoN8+i8uur37KWpRVUpfED76toWDHTqOudOQYG/tV7QVpBUaJO9hfOOrQGRZj4XSvk6twqq4RjexG8gcYCOOrOOsrZcx7daQDW3giVhmLO2j6XgxrqHIbaLVzhd0UJMx6klv0O4aMW87HRpVrLehqsRSH5O97JGEfrxa/6/ror93Pev/sb7W3/cnyn++4pH9Pf/i+K/Pn+m/N79Q+HxQxkXbf3SxZFum03YakqCTKxCHaRuaOjT2C1KpTSSlPyshq3qKfZYck+fse5H9FpvW4WIbfSt1Xxj/knFznwz4QR6V/qfYMPERSNjtKAt7eHTj54ZRpaKT80nX0s/xyoHP5PeLkH2ktxvCR1V4sC3bxA2IA28CFTSwpCc0Y9rehfghHPfdpBI3KOXikhM9dDRTxSCyF917U1E52CZOBOJ3g0v6A1gJuW1J4EZVUtpgz2ePkRqwRStg6tR7LtMWuiFcKcbGezsdim5slQO/tvF2Q4Q/j+6N3tegtIvewOQWYB7/ASynD0B04w+KvbDJmKNPmlrJ93rddDnegR5598lvuZV2xhJkDJnj0OeiGldWVXHPLdqftdDbc/a0/w4Y3J+9t7pkW1IgDssGOmDB6eOD/o0k8x6X99wHnkuPvN9eOseLrtR4kn+MkgfqCjK2rBqKn65O+Zb7hn6efStjvvLuFh8bfiKfTGbsZhzEsjc0GHITSN1ohZVt5U+FlpX4ua8cHlnaea7l/SMfjc/8djjz7lHLoqJfHHseq668g+71XllT2Q/IonOYHQNVKNcJOA1u5xMPw6nD9dGNhPOlsJu33jTUl+N6dEA+///8F3r3m/+qJu9OpreQdT2ZDwqaBFuiiaAHQjFXEJ7edGImJSEbF4GOw9BAfZHSF5RVBzLWdZ0szE1XXliv8FfoygS+xMbkrcgncuaPO3TGHcA3vmzLkmyDUPVhrgHk6UzbNno7YLRDHx1zr0DHCv/cudvZ0MSuwtziqorMEgLOMHpx4GXSDCA5rfyR7NBAkvXRgRXt3ShdNldgm3jSgNqWbX39+HlJNG5SaGwgGGuHpJdtGm6Iw4ATwinEojjKjRSwpKnYpt5EbhslkzV5+CHd5WhEdx8N5i/OZ1l7757cH7jSxvpbaYQGa9qshyc+fQfiP8Y0k17nR1gozQQBnFF5ksVmkmv8ZW2v2TiIwdl6udhHXjEO0kRmW7ZZ0zwAWQu9BsqSAmLq+bAPGckl3oRuxL1ppNuxM5IAkmYj/AtgqkmCnTP3x9b3xlR87kjlSDSKKcAL27DtngunTL4W+duyn6HjwAsD6WtLdn2he0ASVg0usm8tqJ/77DSs/gNvW0rLBYGnXeTSGORTQ6bPtuwdKMro2KWqG4ZqDIl2+qcsMR7ZkmuHLIeXWJFgm7qyKV95CF5D+WCWB2QejJf8QOKjS9ordd2oM2ZyXyzbeLdgZP6IdvDEyxqjNGroBCUDHsLS+w/v9cXPvtBPf/pT/dFP/lh/+KMf68c/+SP97Ksv+LDzQZpX5m/Vxpytx5z2emTPvfKxOTzpoCN0wdM5mzNXE9tVsuEAoj5xiQ16MFkfShUOfuUj1SMfpx/5uHTJuLm3VvHSdVrEk1+T2m4B49nwPRv04x+PnW+SKtqDl4EzdouHsuwe+eh1e6ivfPxWwIdvgY3aT/pvtidinHh4LrGHnpdB+KEezz6K9hn9mfuG/CM2lyIn27IDBDIfd60LL5APm/XA7ZCP2u+ZS2P3V5ar/jk/GP7LS+mBcWk5yXwMr7tXVAYZLyBv331Q/3dgqcs1uTInk7nIfTfx8TGImWIATiXHjH+n3JfEvfHPFBuUcKWssay1Fb0869asSXABj/mw2y9Gj3o86IX5Sk5X+jbyWnl2Tmz3nBKemNRo675N1+xpjOHS4MWKuq/4vjL3V8Z0oX3J3DPuptwD8R+dlf7oXNHZWIAzcZI6Nbapdyj1zxzUGBrUczB3T4gs7VHK3J5Og5fJRYO1UlW6gP/3POvvrq/0313u9VeXD1qcKs5UB+8TWNEtlxzI6mP2lZKim7zSBuklNfWaLGtUaQxQo9fUqJsf7bY6KJOBOS0RwW2P+UGt+LTQTWboYkxLyK1CcTDOMy9Ur853ugOn5dRxbaNT4vIEMlbu9Y05msxVfFna/VR1nvmgM6hfYR+d1D/6G/doPuakLVk1hk65b6CDcRb2mOByKjqZy/xrwCvr5gJCV9ZC5nbruk0+UAlPgRngxJYnN3PfsZLjbe5bX0rukxrEPlgZwxbQn3b6KJMakmwfCF+iBcRhgBq+JjFWxrYSL7kFV3JYkbe/1rTsfS4H+4QZK9krMaO3ci/sOZP/Uy5tyJgMiEWTcJ3aTqc2mMSInxt2f5uu5HDlftnvn5X2RD9+yIX4g7qfmPfz+aTz3Ul3B87MyRiMlbHHd+NrOdGrKvyg485rdo6wnJb980AoWU8HFthMbakTCG30mDbGOVuX5kc6k1wmczbTETxpSjYBQOprlwo+gKgk0bsDJvflqNJCHUYAXwHKnClU58eFCPoFB/klPiROY9NA07ZsK7HbZw2F2iV6lMNcnBZ6ht/PSTgcxi8CulRljSoN1s2y5N4cGuRbA4q8BpR7OPdxdGoMGblt2T8PcRiULOM7eQVjVPuNn4JPn9DR02HJQLeDXFOZ5ErKN6l0rNfIQLpvaqEvEW9Gf5BH4p8Yx3lZdGZd3vHj9O7Vne5enZWcUOOdZG1sWQNxZDFPU7kPNtZQ7sGNtbERtNcH3Uk59RijtOTD7mns+w5xijqJgzQV/9GrMTTIo8ZQjSEHdfDQ6NhWjo5xM46DgD47/ZZ9gPHZVoUG8Hb61EdcNJI344rfrPOMY2OswWRck3662wZr/JfkG5DYtP2R3N7bGatbl/lRULiC0j+RJz6hqO+m2z6deMGex8bH9mtjo9aR40A5klZsoyd821YdtZITR9pQiJ44bCu12FHwHyM13vvQi66lamrZFpcdgleOneYa3CT9SE7cgD16BuROMuJGA1LcxbdteO8CcVCQ5Ju8A5oIjU41SFryeIGSZE7Lhgehtlump4Oa44wTyd5n8Qe97ElVxViDXYY2ehMNEJ2yNny/JfaPdNY/qlf6z+pT/R19rr8N/gWyX5kP+pvrH+tvXP9Y+e8ff+5Vwq9B2eKU8fr1cx6CycQ2HyWUbYuTXtOTsqGBQuY762D22mTdNF0pLZ0Ujyoo8cp6pjQKjCqNKhmULTgNSebPUx3KGvQNqKAWB363jsMLcmjmNkA+Gxs5kl+utCEqbIeH8m6zsC6XI6bb3WQ5bKz5q7a5AvjY0ZfTNqF3lIt8SoX9wr5w4n3wvCxaTgC/o+i76cPbsWNk3hF7I1e302cppw2xdFz1ZcknBQAAEABJREFU4tilCMJAclLdkD8FLxRbY/Z8zB5TLG/oThFawsS27B0F3VH0+YAkWPURH838woufFX++3z8v+kjSrrlwPsvdHjOElXel67pqze8DaN6brtzTWROQHuuGYsYLUfbRncdhBCwIKqLIuCj39sY6uvL+duX3wvW6Kr9Rrrxr3tobjic6ScJl1SjlWTugWQehNaxRo1EuUcKOlPfBie/YT+Indu6gHWqCmFToIcZGrD02v3n4rXQlnzXYVl0Z7yW/ecAjH50f+c2zorPyLWB98Y9nEgfPfdrUrsh3DOUvpc7LSafzmfe9O+V/cfjmNc/YuzPP3DP3B+uYZ+RgjD2AeKBsJJezc5Us2yp8WjnYExjAc8wYIIdY+x8IpxFKttV/Qp229gN+Z/Yr3bIRcu6SX3CljzDPHbRvjfHhnZYf/VO9/c2/sIvoq3AbyQYxTNJsI9pSeJDJCjY2AjER0Wd4IcJetmVadl/DAc5uiz4rk18sBJsHH0FW/FxYrBcmMRO49gKeWnkYbcgT7wo/iZ/Jn0pGGOLTTEQB27KBtNPwQE57h46jxS23bCAQCmAPrZ3MXqJcqQkRW9hqluzqsTjxi9KFumQbiMPamb1CuFCO9pNLgMA2fgKhblmso/SBiVFAGkg56bR96IcSj7gltd2uhyGM3coKSe8uxbdyuOVcoZY41U5gYnCDbgfysBA7lzRuoD7Ey0bCVHIjTJbGxixtiixQP4Bo93iwSzIQdWB9dHQXIUInfhUb6IaPrJVsZlkboVdu+JW1kU2u4+xGCp+6YdoDDm0QKSqQ40xrqn2z7jawHnE2BvPko/MkKc7dcO4SamHmPGvatgq4LDvQv+QgZtYzSK4MT1g0YmQuAQK442zBzk/IxoCS38bmmVxX8t0OfzMUnYkOZD9jtHP7Nf6AbdlWdd6sadEG6iNrN4ZT8cVVqCoaXGQbrQAi80fAyuFw9NulnRcUtAzJE6XfyBO/QQ51YFgFKKxsyyUAhSkfFN3B5l3IDNCQZKlRXMGhK6jQSVlSr2v2HB5kF/AY8LB4zMOj6ZW/yLrqyh40WRN6cRS8CZEcwtPENQJOyTIxbGuM0qihQcD8Zyfe8wHyiz/5Uj/94z/Rj//oj/SHf7h/MP7yiy+Vf7UzM2/srfOY0+x7V9Z48lw7140Xsa3nQjkyNVk8N0pMTtnJIVDzOo7MX6+RjhMjQG5rHuyM+4EPow88OC+MNy/Rc5y01QKGpm9g32Z8kxhYkwvO0RdIPRbGe8dDdDAnuO76xWd/oHp80LwEj5o8nCc131i3Ih9cKjan06IzPzBPoF8cu4YZiwnE7XwEzZzMBEBq04cDNyzb4iJuZ12nlX9ZnP/Ocv7F8SPv+v+zT676UtbfvS992MxeNSRyLj7w1emOD82lB9bA2/cf9B483D/2S8/GXGyMcyPn2aCiyeGWE3zn1DS5pl8wICd6T/206d2v6Ats+O51SeLX69SFF5f9b86vemR+8kH/kRreXnIu+fBHTlfWxpZ9EPsJEhB3Cr/GD/1Xan3F35Vx7eBFjnlfWd8rti1DJ3Eu6FyiS/v6dRAveSoBqKFtuUq2xQRyDi2ZO17+80I1aiArEHleoEJP3R79MjWwLc2y/mBb9B9cX+l3xqP+reWdWH1dHy7oSEWMqmpqW/lDSUmFSpIPJ0NvCVQqDHcba1SBocG6DNpPWcJL5uQlcMjH09n2A5UiVgBBG4E4CNY2Ih4i26pRWhbWbz7Q3N0pH2mynm/x7FaUoFjFkttmamMtBUmaLiXWKPJtf8m5MDFpTd6L1h3sEZm3jTzwqlHVsQfxP4pH/8qcXVk/+YuwS+iBzG36sk5wrhyWVRJXkVfibXs81khy7DHjMzbhs9ySw4pso9Hgfk5f6/Qo1UfGZjjjPVAEMhJ1+Ni0fY9tH+eV3JPj1jVCD33bqhqqMTRAMXZxbMRdjzxXcgkfSmr4nyD2N1BPbCb7Q88FlwkI0+NOvJXG7mPVlTwuAffSBXQfMWbyIX7qnrk+35109wKn86LBOidloS5ShE5tNDLelMf2/sMZKvwljz1LWpTHtuySK9QttK3+A1WOiQX5bi+QHLuNQ07tmMq8RD6p1UR/kguboNKffHYmTiWbKEHHJofwT1Af5lr0jyrdfvAN5mVUKXNjR4P8CDATaA+iHKSdDtCnornDsg9op2X8eRy1Cu+4eALqspEFSAmnHhs8UhXy9pHcskdxn47cL/DJswa+DyyRw0duY/1zkJDqpTj+R5V67NiGxk98pE8YJCflgOeUzTVFaOSSzgOszS7VrZlu0D6gguFUxogXOX+6RqU8h7P/nhjj+Zw1ee7/BcT57qzsz5aO+3pV7hvFEblMAk4W6cp7SNZIkPZMPza2VRXs4zxRp8QYqeEoif5NHFBHjzrUGDL9DfgatKvkg8ZGcqeQYSkHCdpGasno2rJ3VGg987Xz6Gk/yLXHQQuW8c0drPWMJ+Pd6MiYJuOVzGm54yTWDhUU3yJeYB86kbuwAQLIaXDCd5vnmfwUM/tX74+JKdY5NHlEfj32ks4HG4HUIMhtGSpiGZSpm40DTjpxI4k2MtO/wyry22H5iS+V6TsAkU270FGg/WDNeee4hjPPQu0QR4JSx8lemDHM8JEB0+34il/AiYRckWUcqXfGud1yR8HGghydsUFJXjZ1vEHh0YkeEKCFXzNzhh4neSdGWrZRu40Xyhi7HumM1ZErYhWXwMYm/fh5IOZbDf2YN5Df0xv9n/0t/Tvje/o9PiR/y1f9L9cf6X+9/aH+sr7Ud3VV2bEEtwxgI0NMKBESASdtZzgVJthlXFFhJaYuIPVZ2Zs3EDq5H+MkLjGX88eSbblKo8A4gO8ycktFsFG7fEl/eBC5ZeWYJHibQzJAlLs33Au0Dm3mmkRV2A78nbh/g1GlAoixn9rQu7I+sr43ct9iD+js0yhWGRu4g45hZV86nXh/GkNjAfSJsZQrBEBryC+gQuaSZE5ztT4+9nbG+bF8b/WMkVvTXfTimjWWygMU4qORIsQmeKm9hyIHhPA2F8ZgcqymtCOj+/nE8XPj5zjv3l7I/YJ/ySL/mu9JnvFOmjuXBiZo9jVj6bniN0DeaTJnV9ZcZB+9O2RN4qTnMZ7gITn3wjS3R5uZ735/u/LOdNVlvTTyMTbvnmvWRXTigyyybgbzvYB9zofGKI0q1VGz1E/UYWLTufFsuq1Z4QvxkQHpwHUmCDf6NnLZiJnfN4l/JZ/rdu1n35XfPxd+31z6985F1/7HMldlT75is3UthNNb4SzbynqsKiXfhfV6d96fr6/7P7/xSq/4S9k8c7OWB+MyupgJRyItMoSjpgjwJxWMXbItcSpHQh7Khr+J02WUogrhpGWkAUTpCMI/IZ2BlKv7qo8PPzcJt+eIKGLb+uQP/pHuf/0vaL56jXQ/K4phk+fGhZMBTm0pPAVcebhtYFJIOlDdLfBHCgaI0oCzTYPzRpGpF0CpDhrrjcJl0q74vPLj9soEr9lwDqzE3eBX+rNgJvoZTbzHNWWW48+WDRLyBWD7pIt+HUAPAWZJqWFJwX4hM05x7IQrJ01OtLDlVFBcdpAJvMUfKIrSjeo4UtCDDTGXHdb+B8FxPoWDybgjbh189njLSh2zcIVM1n6gvzNSxFzFM1ARB8rRulw40xQ0uh8hHRGEBtFBMSLYSBo9pDiGSZ4b8zOJlnlCxNqRmD6xhKDd03a/6BI3kU/iTJhgw0l8bjhp8DFlZYNbWStreOQrMYMNeoubeMkHczXiD4fhYZ/OtG96G0Yr66w3ilD8KcVj0CanZ6Nwu4QumblwMf8jaxt470vg+BZxY24fDyCCJs+N3NOfqtz6vbvONSLtF+1Hd+5sfK/ku1GDfDyf8QU2fpC1z8RoiPAd4TB8QeKPnELk5M0YoLYJ612R3GMd7AKJbjljtmVJdq7isMz1doYv+mzLNmLLXMXVhnNJnKJ2cjN0FSy5vKxlWQJGxzY6lrGpgA25aiiwkct6OsIGkblk0wioy8bcXpnjK/vZ/jC58oHuyoe5HXm4ZF9a2Y+yLuIT6ycffuHPtuyXUD/w8hA88eKTt+3LVnr/7r1+9rMv9Mf5YPyTP9K/+PGP9eOf/ERffPmz/YMxL58zc0rMlX3vhit5Xsiz1yZ5K0hCzGyTg5qG7adcJHgQKo7JuCf+A0HFWgnduJ8ufCh+eLhn/Bdds46orZZFM6DG+RfGE9mk1pOx73ixnlknVFhjlE78SA3NmrnwQM7/HPyRj5sbmNcHCUwe3BsP7DxPRF5F3rd6LTyEzwGxB7HzgBbHRG/Hxoj3F1vEEra2pTIsWZAfQj78Whfyyv/EMB+Mw/8vPt8Y39S/89XgYzGp0L9Gnw+c+VgcpH3Pl+V3fODvf2Gc//kt48ia2ajNpHZ7BjOpA5xwkpQa4jjapCzUD0T/GdHtfpiNOc09nPt5Ze6vYD3m/cLcXB4edXkMeAFrykdscsraXbM2yGtr4B9fSWSDxldwRTdz0ZQXpCu1j92VOJEH+ZfMj3xM7Jc7Puhf0LnewEtW+PjaiJO8U3JRO4PMUYP5L2q5sAYW1n6DOVyQ7/zCshqAD2k1er2MKsmWmb+fztJ/eHmtX/aq//HyXp9pTRewCr3Atp6Ol3VOUg3J1DRqxWVU7XHGQRMX2Lufic3XIY70DjwFRaPgbXOlkzM2kG4TovPLGE/nEx8Nz7o7n3VaTsTGA3YCNvYgPGG5lTetXc+ptI1DE6yGqdHQ6bQc9swoCht7w8a6yDys8BPb+CrGdjpqPuCLhGyqcNhcmc8r99/lyhoKBVkL8XWbT0omJz52SSa+07+yP4RurKeNeBs+M/Z9XU/GIG3dB/+CRic+xSUuFe8wtmUDWbejpxHbW8zE6zGyPkPj/8mfmQnGN8ZQPorZjBNH0VnxsXZ9tuecOl+yyLOcQJO4E33RDqU7w23ExxPwszHem78r99ml/yJl05XnLqE08eUjl8z7mbk/M+93d1kDJ52Zv6x9JUcCPdUOnpMsrPwp5jzUSMi0c3nqz3ix9xO1+g8ymN0C5dSn60fOyXtjgkIniabvUMR3ahOs1GijPRtcGE9r7RdLtgH1TuzkSBuCjD5JloRIxWWMYj5GY1SpaBtqWfuYXsRC8vE5aQYQTty1VSxtK/5tfOKvaqig1u2PmuurtR+4ypiDjCtCo1Xlvp9G9iieL/mgG36M3WfoYN8a9IXWKLmAsf4alLYkSyr4G0aVBnaxD2oM2YVWqtCEiyVs9HR0wqQaipC1yXWfj4gAnTkjRp45g235TvG459Hxh06M4cyecMd6PPOXoXf5F8b8RVbGLIu/fF77h/NkvcRN0gndWEtZN9lfNtbQfLF+olPlp/EtrO8TiE8XY8QvmWmimHaNoaKeNaDAL1BVCuR8YBVjIzqnOJwEzTUID4xe47CLbWKgooaMJX5yxU/mvnPJeA6sjHXLeAL0UOOas7AGHQM/jPjZw9wAABAASURBVNGG0lbjmbetPe6uP0X+6OyUvcjmzQoQM/GCLXFpd07QyNbe2649D5Enix2mFoyDHEVWtlU1QKWlyXXDR2ymJPvI56iLbZXRTXvsNTa8jV5DqoPaxl4cPgDBqZU/4voMAkvkNDMW9sZJ/pP2nixGKFg6fBtb0wqEyoypok/qChSN5BmQn6DyQEzuze/U8Dus/NHtICRnRw1Veo1G6++08DuqjpyiIY5N5itMWRpcCpsy4uCJxOPE9+QNRHqv0u/z8fj/VN/V/+b85/QfnX5ZA7v/4fUn+p8//oH+yuWP9cPtQa+5XxZmv/Czn7sPHb6FjW2IJU51BHQoSOZ0w77XCjXu9dHP+KnoRd22kmuFVngAHaMYS9FXspEJQEeV8pdHo4YG915VyeiX8dZu99iTuPvc7O1M0CSnJ5BP+iOP7YKf07K/29QYst2I/obdnvumLflTD7z2SGWRo2WTBzaj3HktNXTCz4k9q/eTUdS3Dl1D0SemnzBkbAoYH7bVB4RTtkFLfu5i0/ckTWZPjRcM96BpoqtQ2L1c6MNwvUkOCuFsVS6OkSW7pORH3oK3Ldt06GsHTr8msfxzkhbEPszL7pc8fe3t+ZLlg/Tjc3LvZh/Ke03m68o7Tb/rMNcr/EZ/g/mMbs8tMposA5yHwWVIQJeClcvK/nDlN8cKrpdV1/zm4P3pynrIcyW+xDhs9/yPZWhh/gd/ud40fKNUqZ8ZAkE27DfyY2WRw9Zr6nkudBxI0J3RY4+65jcMv2vyG+dKDiuIj5X32iv59W8e+kPTXpFt2EVn5r44vJICnGXyqTG0kHPW6pnna/5zdK9evVL+j/3y/2WSZ+6J+6PH4pL5Q7LYc5IbydOkhsitjPHQEUfE9MJ9dJqWW199DQ+TBoSWDyiHc3kGTbsvz7Ibh/jG/jy1TC3e/H9/X1/9xf8WcZ41Kuzak71qpahdaIo3WTwZYCZuLOZFZCiFujufmi6jRE0+cnbURBN/QTaRUKYyYRRlWxKXArZVJZWrN4qFxjK8LyL8LyykKstA3hdP/PVHsyPGJOgm+g5AuuypP10KUGVRkwWNnRdtgHL0otSUdhtDUY0YTG0YNVB6lqv70kadRl/7gtpOYTo3KKdkBqEb9HzQ2X4OCuk0Ims+zLP2ExdPcddum7l1YcW5O7nJXtAYBi9EzX5dFh90JHzY1Dr1Z+CauTHp2Li5GqwXRNpaRs0IvgGa6NI+argiuOlMZO2XGE8nAk4s2bwRoq6OC99FpjMyhEgm5AWwal0UkB59rQb/THcdvKGXnDHL+RF01NNQS7ItSwfgum3aAD49uFOvE5xOsHVNegVI0WQdj6p9s8zmA6rbRS/AD96eedoCnCG4SK/2g2CcooSaXDgzIMZAgdCIpm3uraHEaNBuOXmYuJG5eUva663jiASHR2snu0zCjYpLIbCt9mGoxZFLEBaKvA1CEeWck1hzqmsFfZ4PIpI+JwyaMLc+PelNTWo7e93BI+9HCLqpAV34xRz5DHCTE011G4WsP7oiFhkqqYW2AD+tB41ecux4OA/dbvZMa/jsnRsPyo1+8yJzOp919/oN+xkeF2o/FuYknnFIzuJvSgeFe/PJa33729/UD3/wy/rhD7+vH/zwB9Af6gff/6G++51f1re+8W199sk3eRh9qvP5lWqcyBOfJGvxJ7RRMnM5qgQnuvZ4DHCSU/J6xsYPlYCPBjxQt6D3+isF22Lavsq7f/UBDy2wMIQT9GTpRLxzmZiSiJOH7iMfNe/v73X/4b3u37/VCi8+Euc/NXBiX28s1Q/dSm3wIQ5S1Z40DbIgvHYY+gJ0t7ykUQWGhocKvqi9uZ8MP8GGYv6Pdv4nn5c+IcD/9ouT3rHuHmTdhzKW/DeO73kw3l8ven+f/xTFV/ryi5/p7Zdf6MP7d3p8eOCZeNGKztpzLDH96nWBfehTjelf6Qy26MNvYGbOe3AYQCfIyWK8EVik1DD6HSvPYXBhbvJCk7o+IR+R+fB3Caj3lZee1D52iRsfe17MM+Oe5LDLMucbY0EeGX3R6760idfPf/7G/RE8EOfh/pG/1HhUYl+o0R4He8Y0kz01ti25ZIcG4V/CypwYnWJePgIyC11ZP4P+rQsvX/zQ+GvLB33Pq8qSbWipRmmM0SiXKBq3UsZ0VcbwXGdhIxXG40DFByYQ+gyiAxWHwdPJHFGX+JrQDHHvymhBZAjhpNgB43ePVcr/vPKUHz+s7fOy6Ey+SxnVyX13y3Uld8k2F/VBVIYzGz0nxJnUeOepd+aHNgrYoo1px4x/4qQuVYM6Gb+4NMCH2mYTBVLz+GlKX1Qsq2qva/Ie7aPQFSAOJ7+x0TJtTuwm2I61GtrrnTZiFMTfk6GLBZwEtd0xqhbmLhi0h2ygko0+4KqXEPeoiC+OJlwSo9GyaBcqRQvgTwFjkGnje+Jx0ksF1HY0OOH3Wu/lOXgUMrbuxwZTdf0Z25W6XbmnG9wnF7Dm2Y7yRNFVqhEMjTEIX5LJb1IS7AnISeOWLV2DdTFcKvSs2x9pVDUW/DTSDg+tslCXlWP3NxnEjr2dHqFkG+Ldf3jR1n54J0gOJmMntw1M8t0Yb6N9v/B7qO/Esq2qUg3wgo6iPY4+eJs2tPXGUPU4LGHPhajqY3YeYekLkWVbXDgLWC7oYV/wNfA9RvtMpsk7+9SVObr2nF17z8u4bKFXyhwN7tF88AxGfLhk/iQZ0mC+NsXXx8ha2egLvYE5JnBy36hd7of16Vmwduyt6zmV9RS93f88/AgHfe4M19vZ+aSBwcQHDlDsYMkUoMGgbKuoyc/hmIMeX/czRnRt7I52VbWtbfWxuz9yOxqJRL+xMXzGkLHs49p6jCs/xPf2ZAcHmEbnSk2u5H5lDGn3vZhAlmwr8ylykPZ7ecrYhzdTYYZs6G3Y8TtpB8j0DFjkuSIj1sExDto05gvASjan1bHhaUg6Yul2uBnbsqmThwzVgWn0gQJZgpo+M569rqWKjLaAyzJUdusmzdQydKNON36Gp1Bpw/YY9sERj4Hc9LPOYnfToUuS9z+Jof2In9js/S/rMbUxNxsOMje73k0LP/goYGccLyFZOfZruD0/ybYy9tH3JOtNxCP4ZC+hS/GXvqBqoAtc2BWa8RfAPp1pg0PHBy3oDVYJDcCVUxyZGwQSQW1D0GH+nmL2PBTJPdcUZUmW2p+hO3JNVf65X+lvje/qf3f+Nf0fl+/rp1r0F65f6K9ff6K/Mr/Qn5/v9Et61Ge+6uwNT8HEz6Q8OyUV2W7IEiw5pA9e6nZqFLlllcV1RzPaD8QwXFGMTjGexmCewkNHz8FQ0R41MEcfq5n5YN57nYUPOsM9D1RkW65SDewPjMHzGz8D3GqPInroWlD0S0o8u+QqWcASTE4Z3jZSqcbQOC068RdcwcLHtsH7TA3kI75Kjg8bu/BQ2jS0Q09HMmcY+73yJP2vwMQ3arYlTuVoR0wLNYnD1Cs0yEymJ1039Se7CLGP3BG+8Jn86OJ85mi8OGPh53bY2B+Sm1XnQpzkEf4Zh2JIlAP4Hkrub/D0bGKvvvLbL+8xV35j5B+JXC5b7+Mb9+mTz7afRIPhtK2i/mbBFXxSTOdkLeW3R36D7H6vyu+F/COUdbtStqnoL3nmsoZOJ+Y83xF7rksp1UaiG37aR/JLXtcLH50vym+g/ePzVRv54VCZgz1Pqe2w3fiwvPLs3fCFgmyrylBpv4h0GQ/9sUnOuy9xWNHBpHMt0qrYgtCMe8CPYl261DxjWTImxpH35zPr+Hw663QGp5PyDxsGaxnPSk5X8tsYW38v0EboqZW8V37DPfB77vHxQflfPV8Zw0Te49N+2Ca9A0cOJh/D2xadQM9HROLyLPmvxb368T/X9bNv6PKN71KzZ9OifMq/+LpkgvgbgfzPYR8f8pK1yrZOFOQVBbh7debjxVn573Xky3oKNKrwdCTFAs0ANxbmxmAz6CzGFCTtDc1ELnz2h2H8npbSXvCd3hbS+e6kOxbUsiz0s0kN4mDHPPe/8rhS9CyMK7GorTZokH5YJkLKBCVmg9wi5x2fCWKSUFwRxCagKYkHh5QU+4JJ+4jeynh6ko+4K442ZBMfCRb7jB1zmlQUQeLDta/Ig65UX3bxTMxJXJB+zLCnb75EGmnjDYX2m7gxAO2O2nDiDcFx5odeDwbz0Oh9XedQfSK4f+JvzE3WFF8Z58ZNu4LUYKMWXQ8UIt/ILXW5Ie0V2Ua9mqIfmy2ytiESlBOms2QcBgJQkua681z7tCTkenFQHWqXBI9a4V/EFHne+kKfTKLaQWFSoKcOHa47yN4gVlp7R7hAEoSuEHVdiLkRM/XI2gy/IYt722wyo9dz7p2XqDFUrHG7lA2gysoDuduyEHK17KBoQwVVxiqGyciIk1gZUmBbVaVsWIONLbxrKH4Dj1LHRIZjBamEXhwFz+pUwABp5SQ2fnEkQ42ShS94BdZ+OMwO06/2gieCZG30GuDm3UCvC+oWedeRATBtSrvHxEa7BvwA3EKD5nmAYD+x3fgQOwP6Nh5SW8u29kGBhEtAcCYjWVFiDXIc1GGpweZ+A2NBjjJmmzYSWbnvr+yP1/wIhd/yL93xvxJ7pX2NnHxci853r/Xpp5/KHqpXr/X6zWu9urvTq9d3evPmTp++Oeub33ijH3zvO/qzf/ZX9Tu/81v63d/5ncbv/M7v6rd++7f163/2z/Eh+c/ol77zA33z8++w536m8+ksu2QgYGpaDKLgRxVjKYW3LIbI4wjCcElTG2tj5b7bsfFisGrjhWEC80HX86rBOAeG/N0gfqSS4okPQJO+qRMFPNF/tvVqWG+W0iuQn3ZXavPh/qH/Uw4f3r7V+y+/1Ie3P1P+j+4IpNOo3s/v7s66e3WnV9TidFpk8t7wu6WOJLqCDSBSH7aK8aEmGPkYbyHI2l2IvyyDuVvUlHkcY6hG6TX4Nz6zfm2R/t0PJ/1UpUeX8sH4PfvtO2K+e7zoKz5qf/n+vb766sv+WPzVz/6ID8Z/wgfjr/TAR+R8PL32/KZuk1qK+gFqirj/5fK+NlkrrIE8S6+swciyJjdqphzOJZiaDJBTMBE0kGriM+PfWL9X5uZKXS+8TDT4OJwPtw/U+YGc+1+GP9zrgY/aV142rrxcrSS0kQOO2mdCtl/mdlLX1LpjJycSuPEsk34u7u8AFz0Q64EPxvfEyf8p4/0RJy+BV9bLPjasEoA5STBa8Qpr6A3Vbe0rSTnMHASFXdWQ066SmZ8v5tDf5aMxDvTfP93rz45No0oFRi37PB97mTgy1tRoo1aTmmc8HZm8MFEN72umJPslvLfJwQ5vOvfp2KjVmlrhb4OmbvEr6iUOlo6E+jSVhYa3reSYeMsoPhQvuuPd5dXppIVEjJ/t+sjL76MmfpPjQK+cxKQN34m5siavzF/GFLrCb7EFQkcUxsQlbRWXMYbyjjSIVfgzMnEY1KHXfNrY5l7xzp9OAAAQAElEQVQlYlJuDPSXMdhbTrpjjzqR76jBTJj+AwzYB7RJG/vIRp7BCm2wbju9WFGL3bLSUsY4alHyPLGHjXFS9RwOVTG3Lg1sRpWKfEYVbQBfyEmboNJMDLCBFWzkNFWSh1SLFJ/LCfYk057I09960Z34CDbmbZMouiZzPUm8ETn99Eg2Z3ybIU/ujY33zpUfQdd+oX9g37i92GOGDpWdgHymsZPxTQg6k2/8W1JZBwy1RlWjiFfYFLYDnJiTl+8HaWeeljJ26j25A5C/ukBTWRe4USkxrKKxo5q3jc4LSLQlWX0kx8k6y3vdlTV65Z7K+luRcRLOmkcdOyRWtmXGUGOoxo7RlJiVdmhpIBvLUNZp1sGg7VG6xRbHnIzkBtr76SaOoi05NoaUjI/CR3zFZ/LAA3tz5mn/kdn7ZeaKPTRjmcyHLRU5p57n80m95seQnTnbtDHYjfGvvbbX9hfbYMv9iHzDzwShW+tvrA/A/nvhN1TWx4W4F9pXbFZsuo7Qre026jmJRcYMfKagUL08yIekkDhK/OUYWtgLe4OY0KOe4zKqOzDAd64HDAW2GbeZi1LGnh+zC3OS2qWGo6p92WZ9JSTxvh5HqdGkJpsyzkfG2s+mUJ5V1x7vRv/sejyS7yOyh8vKvQNodx0Y68QXCSnzaPPm4dw/ZnhQ1tmm6vtqU2TSis1KPpyi5Goq8rzBFqrKARfy80BnojShIp4YswMX5TQ+Z6PvBeJNpEJfxmMNGaiBPnYI6LbiLzDzUGMoNV2yl2ZfDpAVdpU9Cgxgl3JkPWR9ZD3ldiYsOUgbg3xacwgnyrZzpY/6Hu+dKzT2qOtmj7pISqFdJ5gNJs8ZCD7oxmHLMOznOXQL0M34RSiTY/Ie5P8Exl3AtjhxxHmzwaexie7CXjyKmkWJ/iSDhWqUBjXJ+htjKDpVJTtw5yZB544ZSttKf6lqqAxCgdsWXeIQPmFYN7eckKsk9O1lty0ozyBDjXzKYllqI85s3ZLxyQU77A3QUR9TosjXbepHc9H/XZ/p363v6d+r7+if6pW+o4v+0vaV/rXtnX6Xj8d/Vh/03fmgN/PCPbXhAXuucVlcAuPbtsJXWaOqUS0TvcDYGTqhgUgDNvPZzehiV0upxtDgvh5V7WfUTssl2yC2rGwMJ2MJdj84xC8qey7oZ584jUUn5jLzVfiqgR+ogYBdqhoamVPi7nqLxhjI3bCJK6vPnajHh33vQeeTFn4bLKGnRQu+agw5QMcNy3b7EES3A37PnHGJcSFPO4BFkuvXgdFLUfze2odhe4Jv2l7CtSCBbtofpUIv8l0vVxovdOml5pHt0eeTreF86wgTIIvoGU8elb0ii3xyv2b+1H7noRrjgCaiSV/md0U3+8mV59GFvfrSe/K19/HL46orsvRvrG1MMMZH7OF6+ORTzMNSQ/scl2ynVxObLf7xcY0vngf9gZfnbp6Z7JDYDOV5e3d30t35DE7dHqOU48r7RufF75jHy4Pu+f3xcP/Yv28e8puH3yQrz5LJmo2+SDIVmcSdHZ8x8Ny+gozXtgbr6AQG66gGuZbJWcfB4MKZC/Iij1HFugX8CC74Qj6wi234wqfFn1CQdok/NbSw3y9nxsTv27vznU7nsxba4zSkcq+DlZqnzhnr1u/Rq/pjMWP78OG98lvr8fG+fyesjGNmbIyTDPczMau4p0oONbytArZlW7fjmZNe8nsLCfvdzuvnD+K++mf/WO9+/Xe13XymXKAmCaXIGciFiX5kkh952Vkxsq0TA84kv2KiX1GM/EeeX3FzZyKKQnU0HOFGYk+Mv60ncOPFIViV9uyJngxOKiZhyeYCTo1FJza702npRXR3PlPwk9Ie9HccV/u5suBXdvhgI8cdM+tnBwlNkuFs/a1zmdqebMKDm5zct7bRfl+E7xKzzNNHZ2I1iJe6bNAt9gTJ4rzFQ50c5hNaB69ItLu0tDPoEA8DXBz8Hu+5Tb9AdOKDjknMIDHbiH4xR5xSXEuQNhCWfWKKjObtPPTSRDPdT4jsCek8GoSGYxQwiZ1xJY+VfNauxUatg10nU/2MSd/koQxlDjZuhI3O+Njwl3GEEKDzCNWxmH3L3NJtjLaVP3o6pvpPnJBzfE7yCsInziTHLgb9oT1f2HfzoDce5xIxZHEYskPIwknuc7/Aaz9iH78rsbPWslGuxM2Nnzxs92aUh2GQtX3KJrMsGjVUVXJphy2XVYFLRUxDkaphS6CHzOU2RtgMTzlsq/Cb+2eMoaBccu0oj+aLGDCS8CnMMxBoWjfQfD4R2tbNT6hKWCPzDhoIEMKYmEIujuQX95RIAcuhP7h1vRCkThPKd19NajdZJ6Fb+Kwb0A819oANPjXeUE7/hl38pOYb+umfUBy9WB/czCTBndYpDca+jFIwDr7I17ZyoLrvYcRaeTG/suEn/pX43WbTv/IQu9K38hG5aujMB+PXn36uEX+vPtGrN2907r9su+PD7x0fjO/0rc8/0S9/77v69Xww/u0/r9/93d8G+0fj3/6t3+FD8m/2B+Pvfvv7+sZn39Enrz9lL7xT5qqqmjrU4YtYYJRMTIvRUeSZejCASQ1T164JBV/JN9iuKz9CV15kVxV1KurIzzYt2A9J/E0ifaGzPxin70wl7+h75eKD7NCr5ECMK8+MDzzc3/Ph9f37t3ws/kL3fIC9Pn6Q+Ph5Ym+/4+G5P0fOuuM5knuAjFkHkzWwKXPXOR75Eka2VTcU/IFRdYx5aGRt43/hOTGgaZ+R/WtvSv/KnfR3Hob+yTp0xeZC3vcqXuOtfDB+y/PuLR9Fv3r3Tl++/ZKPxn+iL/PB+Iuf6v3br5T/xvQlH/p4EdqYa1ITpWqwBFgbE2zK3K+pLcIrCj0O+KzF1F/Uzcox4dKCMj+ULsIeZzqiuxEkdllneYHKj/I8k/MRIi9O+VfPD3wkfiDvh4cPuvC30hdesFZetFZqvTGPwvEeD/dZC7S3xCO3Cc+ZcHRy0h/9jb7EfOTZv8e4Z/y8uH34wIvMPR+RH/RAnCsxVnRnHvYEYXrEACTRwBcnvuGpc8ueKC2Uc3/tGKqez8IS0CeOt+z9/8njWV9u7o/Gf3G5ainmmzkdY9GynLArdc68ZOaFa+352RBteJgy3YXvMayCd9JJVtDwQdFvW/YBWTjFByNj7lKPyTi3LtbEuntbh8vTSbqKafyNKi1j6MRavFsW5YPxKf4zp1lH1G9SP+5QZUxFDuJIjNT0SrwrsYPMxcq+syHrOet6MzZ+PBZjGtzvC3EGz5BBzEJoW5wgepIlJUR/PGYETxTe3VfUcyjPoXPeucg5+dvue98MDk7FH0/GT3lTkyD3w9ZrfnI/TDFEiYh2ycaqER7rGsQ5EefcNPNoZI4ueRe00B9NS+PGy/2HdMXyFaUAUyv3YvP0Tg+pFrlO8jjBnpsK/xv9sTumUF3HoxEegTKWiVLmIDKGKdtSVcIq8szBlXm5sHc+stc9gHwIu2K3bswmdZqCuigBdtjPyOZUbOOX6qHRbjXKjULv6xhVyhxkD3uJ06iuCxG0++qIzNOkOdu3uT77KxX5VCENJZYdHuDBhgbwOBCp6jbWrL0r91bwnH8rcmGcXEUsGx9VMrlV773EhB+gghqqMTQai5asr2W0rGJnx03XeXJN/NQqfI+IbrWOIQdid6DG0MBfUIO6S6yNVY/s65mn7GUP/Bi7MF9X5i++C38D3fx+2df9qfMzthvzubGwsq7zbpE6fIT0gQm21p0KXeHXdds/iiZ29lDoBVxZM1dit5+226j1bpd8UvcG40+bTjLJaeUPYk38Ewi6KTSy3I9GLciYqiyG1hAK8+hzKBfTX5X5ea5Z9o/GGOo++lHFghMHG/l2TjStkvmTdsZyZWwZ3w3dPsZ6xS64MO7cJ/fsz6FX9rOVvsyzcph8akjElTN/gPtmI9YG5c1ETbnHMNO27XWLPawa+EFVpKY+3NfnC+1pU5EAMW1FGZmI6Y6N0Hv/7nuiPyljqCT63LpDrd825GpsDqhdlGqURtY5+3LW+xhDsakxep2lL4hsYrQyiI3BbdDUlsDM8+T30sZa3pG+yCViTintlfW2r62Nd6fZsuSetaRp9RFdBImRD+6EECJgRTd+tsTGV1P45BAdk5ttFWMNRg1lXxqMI/uKXZKsHNGPXXizzqKzMP7Qoi0iMijhTqNKqUuvuxq0h8qBlT/iSsq6QRxWyS7tekOFXTBCXbKtl0dyyVi5W0QnJ7bRrUU1Fg0QKqeeRS3IkJpN4ccDm3pGZOLohDbyAqzj7A8be+QK/zPemv9Lf6L/aHxX/5flO/r98VosWX1/e9Bvzvf6C9tb/TfWL/Wr23t9k4/HfI+SE4oLJ7wZW1AataPoCCBCFUyp6zjJ4YaWILeiN5ibUW4ft7lqWeSg6BNHhrJRoCC1wmE807Oftp99nLJvD41lR1WpBsCXGyXXUIH+kDioL7rRidzo25Y4xRHSTZgxrMG9cmatZC/uNQM/zosKeY34tWyLS8M2rOElQXQcR3V6HFSnpZE181IRQcy+DuGXrj73mqS2eKBY8Rd0Z0fYYOkLn4049Ab0U89bE8Vudrsb+yXxw3XYNJ4ZVBFw6gkwHY4s8J/8Zl64SGNyzwqKEe6m2g1czsllon97nvV+wV58ZV++snYv/J7NO80F2ePjlY/Ga+85e8IZfxxA8WFbZr5rDC3F/FTR6XSivrEHbVr5HXzFV/xd+D0S5Fkh1AZr4u501vl80h3fD+/yvpm5rvyynFrZgy7ktD+3H/XA75r+hyr8rszvnTzD42vLeImcceXGDY1s450wPq6MjXRll5ZTsGghdtE2eUh9IedOXTmKjlGlkXcYUOOZH+HTN6yq3VYcdslBoYtO7rfz6Y6x3el8d6cTYzwz3mWclHtg437b63LtWs3kyVhSo4zvQ35ngQc+lEcv+0psMpbZk2v1H2JWQNz43UGPAXmhlOsTdqlp3wC7nxQAJosE8vI8ffUz1eVRH773K4ixe6FTqdxksjYmOz+8+sHPy8CGrEgixb47nXTHRL96dep/ZXyGPzEJ1AmHz2f7ZYQZ6EYxNjbTTOhkcU/kPRh8jiqdMI6PBbowScuyaFmGzqdFpzOALsjGGCp0LGV9sLAmC3vTmnzJcWMi8vDrByI6CYNIkTdPIw/M/E+iohMahO/7DCXOnpKdJpJTFsVvAx/x1zgWZvPIYwMhsrDpChy+ZrfT3wIGbxDFyILYhU4eVjedeLgBBzjlRDAbu8/IacaVKKf2izhu0o9ZWn22bjjn8i8D40/3C3fJj+iE5krie102bT3PE3qD1H0kfKMz+iA1z1ysPW+bbvKsDdSVGNKe3H4Vh5EYqqbN9UDgjvyacOl4xGmKw/hvwJMU7lHiVB8wkQfd/gUXQkRqu2OHbzzNV7e4UC/cdVzir12TrTeGjfVC4LYfNbQMwDrP2l6go1GqKnQOGAoEXJYNZBVUy0ewkQAAEABJREFUUHtvh8/DImNM7L2OU/uQdp/j9gAndseILbGqrLTlIdsS527XbJr6+GCACKIqLsbedufUfkoyf4QsXGAbQoegIB4SI3lu1GlLnXotTG1pU6vQDGDXYUlgENkOasqeks309vDYYt/7C31NV3yt6prEf+wJHH+ZBzwqB+kreS9VGgWYl7SLDjvzmZzwSV4reV2PH0Nr7zuTF3ppJXZw5SGZfOxi7zor/10jV6levdI5H0fvTroDb/hw/MnrO33z8zf65V/6tn7tV36g3/zNP7fjN35Tv/Ebf16//uu/oV/9lT+j733vh/r2t35Zn3/2Lb3OB+PlLNsHqmnR7pyJOzK/UMk9xIw3NbjR1Ck5Jt+VsWzUUXy84q84ZWgxzkGtFoo0JLxMmbZpl6TTgTti3o3Sa9btGcrfOCr+PjzcKw+9+3dvdc/H1kewISut7OlDZ54ZZ14Szndn+LOW0yIX3omRnHr9kkPyFTJx2FbqaFuFrkENaxB3MF+jBvzQEhpEBn7rVenffLPpH15Lv3dZ9EDf1UOPKt0zsg9Tes/cveNDwlse0F/xt7tv+dD9FQ/Kt1/8id69/UIfaD+Qf16qrsz/xj0/lcoEeWy602SJKWszYwhS15WXgTVrkc6MZ1JDwqoPxrbL0uqeMGjA07dhE6y8PK2sq3yMv/AB4pIPH9DHpo98KH7s/2TGIx8h88zOB+NJXG27nzjtd9l4jl/y2QC95E0BkMFErbHRXlnbeVl5IM4DcTL++/ztPh+n8yJ3Jaf0b3yUjn6PibkRmKIeAXWKw5kL9RayGwyPqor5KJcGKASG7rBy5D8Z8p9eX+kfbyf968uD/vXTA385MbSwl2XfHFUyiqnTRk6Tmk3GJsaAWLgULlXDqnLztsSCVhMutkWXbMslyX3bKL7aLz43fE58BoK2RutRxVAKDIe9G6OKHEtn7o073l1eL6d+z6n4Ic+Nl+jJfWdJha69B47rlXlbiblj1ZW53GgHt/ipcHLGVAVTo4g3NKBp2xLnM8gvNg2C3O7nm05hMMbQife73JsL+Y4qFR4sQQN3y5lXJnWS55b7gftnhV87R6qAf0x23cNSaXmQ69DouTtpQKsWlUsGoZWYySUo69a2iU1MlnCXPnUgnDbiTvKZsyQN2SA+43ucZHgumD3fp7FFwDTuuaadsTSdNxnuctoyeciEJX7GeCXwlTnM+s+9EHqlBhv9G4qbkgsG8AJTuy2uYYREistnWKNKw4Hpt4rrqFL2sxPrZ8dQvzMgH2VxooV31lQ7zqAakh0YnZeobtuWpR3haUCUA29PddkY58YazVhXaNp7jYjWilhQe8UTDkxCNYhBfhWMnR8FPfj0D/gxhgbjGvCxE/btR7vvxIHlJDmuUugLoG9b9uEbPzXwCYp4zCLP5U0X9vUg8/TIXpa5ypjiH3Pqbg3u0dNp0dL5DNncJT32jfW1tZ+M/SN87Z6Mv5f9K/0Xnq2Je8nezXqJbGOdZA3tuhP/k3rfxhxKYTnhJHOSC2cY9cEimuSGoZQFRxu1qMo2kIp5sN3qfUGn6SGy3TpjlJ5x1O6on218WTkytkmsdkNuu1SKLOPp8WWMjHcFV5CxrtkbsLsGjPuRmuRj8QV6pd11wCkuRTCRlFwFz72q4nXWDBHAT9bZfm8J2XyBvT1xMo+1D3twOo5I9CwzvE0bBprY7poRm/hT9E0RQ2q/8JyHL8suuYYUuKDo21IgbIDwV2P0mup1xdqqMVQjqIOGXzCrNtrrObVRr9zSHbv5qTX1Aj0XsmwTxa2bvivP69Bg26bafmu3Pc7kH3+40w508NDyUDo31tWOic5UYtElgsnUpcBgzDWKdTNU8JHbyUX7gcO2w59dik7GX2PIRg85jgVHXyn72WCvHvRHt6pklyQ08CXmvfluI4NaJaNTNVQ+0HzJyC0rR5vDbGIsLUt/8gC1qAKeEaHSQCv1FOsOo+gnX5fUMBToODIO6jUp9Oy9cdUGTXvXsD7g85/4tf5efUP/8fJN/Rf1qX7shThT35uP/fH4L19/pt+e7/RLtE8YJoJtVdYPdByw06P9mDvpK3lw7kkjt41tAWtQ01HhB+2gZNoNl8QYYzu5cGrjggtlfsRh+m2rRjB0Yp4W6jWgNQbyofhSfNoKX6M0xtBgvS/sqyN8DVQKoGMrR1+5cErICh8j+vwuWM4nLafn/XiM2BZqgaE7YPSLDoaxD4HBcHa9f5Hez8nIIz5NRwDpM6snDptGEqdZJcx95CZCm9LXdk8JIPi5M8YgOth93G3C74CRLAVoK8dMIwyYAT6S0z5/3Ozc2JOcJnJHAZ2XZ+STNbuy/wbZp4ML+/WV59M1ezgfjq+01/gKXjiIy8C2yqX93i0ND9okS2di5Jmwci+s+Fv5fhh/V/xGhpYyn6fzorvzid9/p6anEz4qvdIV2yu2eXY+8tvjhns+HD88XHQ5PmhP8tstsmSpBONO/LXHuPWeOamxbY1aOt8aiVNKKRHrdoQ38TOuYr0lx6I9hnXDrY1YOQojxxEN2K6Bi3pwfyys3/P5Tqfzid8AZy20F9Z39DvHzEHqDFKvjbGkXhfGeM9vzfv8zoLPb76VfX/ld9ZkXAyRaJKNJ1DEuyH52yXbkm7Qf80jds8mr3/0/9PDL/1A26s3T8Lkn0aNMXpgmby8QJ3y4+G06AxOTGheWhfowsBH7Yk95faUoOMLQEl+lCn4YLIWFTaBja2Q0x6DAuOv0Cv4ok845eReZLqp0EahrhTtSnGz8K48HLfjZYQ6C3YHjZVG0PrY9OKJHB+9IeKPU9xXO1jkdPdmyS0HzeLbscv1JNsQNA4biHKkgPEZ/4KJ/AbWKyqWePDRlW1GG7nseW3Nx27iu/2IMT8BMxy1HTR6DXRXhCv0CkKD9MUP5sTcbbk2nwtZhKhpLgEt/yIY1aAkMzcKtB8T/WBvRcmyb4h058PdYBjLEnpclGP3gYwGw0np1GOgSqnCxiSlJhtjTDsKac/WR4LRpJYtb1kujBiFGRvsN/onFG3KwpW+7bDbImfSaWKY0zLkJWjuJ3acir8nYJ8bOe3JWrutyZmYR/zOLYa7l76mBDssG+gGuqMbwP7C00gPYEqDs58OMdqRK4NNaDqlZz14WVUlM5+51+Iq+lvnuyq5h9ftsLGwYhP9YNRgOZRsK8ekgE/AT8feL+luoKKAcisqTLES52bHrKHH/HDdz2S1S7tNqISzTVyB0EAvDmwIMpmXPVja+EDGFRH+b31Y2ea6n/RoQ2+jf+OBtWVDZx7D4wXzvu7Kz2b4RITdZFBBxrSyFu4fHvT23Tt98cVX/QD8igfdu7dvlf+0wcbmv/BC9ebNG33yyae6428hBw8ZPJGDwGzknu6o5OkqiTmLTpA4iTfJ90hCTs3ptI3qM2xsJUV/Y0yTfCXLBvic+LjygH7gg2k+Rs6Vz6nU4IR8UIeiz9dHmZeKIfVefr57pXE6yeTVexE6K38TuT681/bhreb9O+n6oGVedKpN56V0dz7xAf2u/7McebbUGCIJWSXVUIGBLGsMx7JLsiUF4piyLcMVcR2kHUGA/Pm0frhM/Y3XV/3ztfR/e1h0j+6tfx5MaIP567mnNhMcpZRtVS0a46QTLwBvPvlMn3/r2/ru97+v73z/B/rGt7+rN59/Q+dXr5WaLIyxn4+jsAuMD0lWHztJxG7qJt8lUx1bx0FsTqUexVhTmzFKgxoFBV/In4BzTnww14yhfUHbGx22O6fYjhqy3eCiHVKojTylZ20kNsI+9xx33xv1iv+4t0v2IM/4LNnYy0JTLCFFd+OeaGC319YydkWMsQwV639wT+S+GPCn5azz6U5naj7APxqf6T/zp/qt5aq/dnqvz06l5dDPS9nd+azcR6fTghx/Ff/W7ehcE/g2iFsHtEXJGWS8ycm2Jsh+NWXZVuSpNQ1NaR8X99OV95K8dOcvFFbGSZcyN8nlTD53rInXdye9hr6CvkJ2ZswDnynQlY/HG/fbtGTGPpazxnLSGCf8nDSaLhr01Si5BoqlaXIkkdR35T6Nn5X7sH1R+Hkg7fSvKy/bxHrkXn7gXs2/aLhyT6+MgZWncnXt7qjliRwHcYoYllVVWoh/Pp00xkDXErEnC4ATfqKlRl8nudGK1FC7FJq+Pd/j3Ye8N+IH8YUj2WgGOmj4gBwcwAt/snFXQE9H50Ji8RUoggBZlOZxSV/EG5fE3rpWqUJrSLg+LklJigCZbdlBQUu3+sRf/KzMf2q9r4mrsubRpnZDd9R0YR+MTfKafS/s8SzhL3D7rDLtQH2Yq21FnrmwqC+miZnYgThsky/jOGqa+FvWFuNrXeTRvaHHTR7dh84EAk1TM/wlpm1xSpa+jshtyz6Q3IOjLYuDZNsvNH5voI9TNldOBWjfzjT9wlfU0tdylNNuHman6VV6cpGNNFAO6kJ4TuQC9AkgYBlockk9nkCtUrtfCJ7hqVnrojcZm3LgLi5tP81jwRshRB//RRVNhJy6oXXLyhznfrSxdNZaqNALNXPMSb4z90/ueWh4NiXN5MOcviixclgmp33NCl45GLviB4QGRk5ENMId6wy9rO2s60c+AlzAlhhoLewHQfaF4CVfNVRV8gEZf/jfiLeRZ/sk9ytj2LH2D/2NehJS0Q/aHlubnG5QjtaCuVFFHURPguEsaMnkEghKo2XT2UcPkOMuj61lceQCTMuW7FwkQVKreYwjNc94NmoSRB7oxWGMTPuGuvH45KRXCq3M/zD7LHMFb1tWDtZv+9+6RtlntqOGockhWi+RHLbYUB7OvQtndi4lM/5AL6i8903tc8UQGerUBrP1okp/EHeHDizdrdcx574+EUv4sw3JeIZcpV4TKkmRA+ZksI4Gz5gaY+83cqPR1DJ2QWyrdp1qmVEq8HEuCDhL9g4c0EY3NsjStmnDx+8NKPUoe7zUd8ta7MEx+tD8eEEj0fK/1BklLcxTMKCjpKophxpvIP+Lth/XSf+Qj8b/6fIN/d74XL+/fKofjVd6hf/fXt/p31z/WP/N9Qv9YHuvvHuLYxIn9fwIyKguvZzGeUPq/FO7gHcjJxF7nxPGkfUxWQsNccSUHG2LExihmprkizqNKhnepo8z+VAFTfytPFd2bFrxuyFLarHrdzPmctT+3pI9oYwvmT/Uht+shc8qa4xjPdDWi2PCp9w7aO0M0v30TvB3MPSnTl0b+NDoGI2ba7woXUFyTfuw/nkSJeamDaIcjTaY8SgbzyDil3gWTawmaUDbF/xN0Tdmp7tN9FDfRX2NWoAjOuinznFFQ6LDXKzjeOG+Jd3GBoMNu6Drg5yzVdrPwTXBGdOEV1rhScy27B3VVN0WB014AStzaUdPTwdN+tR9Pf9mroMaElTHkbxW1s/Kh+Vr/mKX50veZa9rngerNvqiE3VbSqzBOh95j4ZWDeJ4h3Ya3dSN4TOFqQMS6tB+KIBt1t7Q6XTawXqthbcrOLsAABAASURBVDVaFi5kG5Q6b4XXR0f8NMhtO977Vn4LXHmnvkLzft17NGuIcMKFcmQs0Q+d3Udu6QCtB91IOn/RnQ/H796+0/sPH3TPh+T8Pr/wHp/7LrY3n6F2cgxwkPPm7EYjC5zLn4Zn5eUD+9DbL/Xw3R9oW867wdFNeqpllBYm4HRaKODCD7adpp0NYKeDIlPEKpnCmuBOtg1xuHG7Gr1RpcFEDHwXfGEUxL7KGo2hnhj4yIS/JJXCrf0ReNU+CdAsIgrNPLGQJNaAaGpvz968Vibw2jjaKK0HNmj8QvQEfhm2D4KmDyJx4Qxp5DIRPKNVsiYBk54+7TIEMKlCBLCQyBIj9hvJToLvsbClcwPpw01C7cAuc7TLZ/8AaVvGFrqxac/4ihFjwAV2ExATGWdEVBNHSafRlxa4e7gyJ3aoBAFWaYdt6QbFL5c+I5e4cuF66IToxeHW4EoHV3VzvyhHj48syXq/kvRtTBsFa3lkQTRCAeV7GmeY+CE7WCzoX1k3G0o3PNWwZWimXvjDgDQMcvpFZmmDdrz73PDLKdICyBKDxgo25qGBQsciDqxuSCi8KRFsq4Bt9dGkL93Ec9OvX0x2bZKLRWuHXh4JeATr1OmzLTsowRC79PF9tnLfbNwPRI59oP2wd7vo18BuDGwLN26FHiv6zxQxgTlhOGE4KTgnTPQ28gtthEetT/yg1SziplN7HEFJRbYb4oCTobvNhADqnqLvrmjzgjeRTeaHAaIdGQRLe7fe9Rk7OtnMV+jk3tpih6PdYr/GUtimlfw35v4jit0jH4zfffVOX3z5JR+Mp97eP+h9Phiz8U/u3YUavnn9SX8wPt+9Zn/MvzxI+lMbsTdiQpIWoay8/Lmq+cSanRdVPGgrkpCNiiTbyvoqbEIRt0p8x14cttHjxxKx8q9S87ebK3+rOXlYj+3aL60LNLz5QVfJG7t87HrFR7xTXkrxn1yvjHm9PGh9+KA1H4wf36v4YFzYn3g5PLH/50PZKz6On+/OWnjGVA1NciCJXk+Fr8DQBn1kSMScDI7TsHlODPpGlVzG3EglXo11O77BC/v/6PWj8t8o/tuPJ30ldG3ZvqlQDxzmZPybqHso9cx4YNGbMnZFnnn+Laez3nz6qb6ZD8bf+6G++70f8MH4O/rks8+VD8YnxnVCZzC3Y5SK3Ip4xgtEpg7MsJ5g2BdnYk7ajfQ1uJTlIn9QNVQjKJ6b0KOvQm2JM/57juOQcTHQFnc3elWlhku2G1ywNeA8ZE4/+jZyBTPe4k5Zfxu10ozcij+jW8Zn6yppKHlkvW8s5g392CWtjNHoVo9nUY2hqkX5KHlibZx4iTufT3wEPvPR+Mz7yEk/Wj7R31++pW/Wpr+hL/StoZafqXk+Ft/1h86TRvsquSSLg2DJQ6E0byfNnU1CcLZVtzG0odg5pHZCn11yAe+dWScrY1p5H7lyz1y5RzbGKbrHKC2875xPi16dwd1Jr+8WvQ4P7uhDhfpsit0aOwxrDI0TY1jOGgu0Fsazo8ZQDfCUAyueQSTmRuz+YMzL6kY+E3+T7Dfuyx3XjnPhY/EjH4sfuVcvfDxeo48OiagY+2lZ9npDBwnaVoFRpexZ6Q8t2uKYjF8pLLzIX8dBWofUEvZ2NU2p2S57j1vZTzr3W77pkIT6MyR4fw21t1WSLDXEsUfd5xqeYOEhneJMRhEfmhFOYmYeO48o0q/2F7/ioMZcc9rIyrJfIjnQi137YCwryJxe+fETGepduzPz2rVzR6bkyWgqEaKDWE2JUTCFwLaMe4hsq4CNhLO9dP5bWEUUiGMylsTOD4vQYLImbmNtnvZk/jZ8zAb50J7YktyzT+IlrqAN/CuBaNuW/Yzo2c9tOcpg4i5+ew5ohCLOae9KRrlB24YDAjZ8Abd2RDA0+jRt0xYUSEoLE6hlW7ejw7+IK73sY+wopB7BXpO11+nk/tj+VPDk4ONx1wzf8ZiQvdxZGnXk3TKpI+68ZQeSLAW2ZfSzh1YNVdUOI79BimpDzNnGHK7c+0/3PPOngLEoICdx2H5aO5YO+2NOMh3YTLCrW/YOcaQ740usK/dsPhZfiLnvWdIg1zGWXuNZ34M9KqhB/kGVHNjCcYdIahvx4uPKj+sr/uL3yn7UazYK2g/bavvDh6244aI+mDl8Jstu7hd0JCu6uTzZj6HwFFbTfedJsqSSDJq31FQcBx/yJKNu9CRi6jKZg+0G5mQ20rvr2W5LyE65RmJbTDctCfaAkQHGWtTO0PTJ6mOjLomVGqV2K/ORdjDpCw5Vpn+yFHZEjkDxZfEHxg4tmXG7E4GH2iYWgE6lRsJPMONCk17RJ6Gj/Yh/eumb6M6m6ZmtwgX9HgvjqWIOTKzIGqWKfAyNoIZyD9gl2x+h0o7uAUN96EmWAGXQ7TBte+imByOjL9MDdSP8M2R1/qlpajx7PrnPkYpnaopgZIYvAg30R1k7JNhnoPDctopG/pLiK/4S+J+N1/r90+f6vdM39ffP39R/zofkd7XoN7YP+puPf6h/4/JT/Tofkl9pJeRGXbemXJRULCVVMRQYQ43/Uo2hwf3oKuW4rZmN+21SnKB9aLcxOdklWkCyrQKjdl8FNf2SlSP2G+Nfec71+ssahJ/4T3+hOxhH/nMF2Q+CUUPxU3FBDtELW6M0+G3g4Y5pR7pjX0W92pQjXLDnHm4eGdE7KQlIXRqIPj7jMxK8Rg92J7Thf/GJRnJtoBGK85sn27IP0G1wOxHf2KZ4appLEN3oNI1A4cKgecQRMgMdR+qebAPSeNGDQswihNJ6OtNsO+Yrddt5pE8x1H4sqfOBsQ1/QNAAWQGbduOmv7erzPyC7kOmHMSBIJK7v1RV8MAl2Y0pJzVt7KFX9v9+tlwuvK+ujY3nQ6+tqT5sK35GDY1aNDxYO/h2Sfiy8SsO9HuYYeE3GpzEooIbQnSz/k68o5/4rTFOQ2OUbD+hXvBI5Zg18EG9N+qavHMv5BmcZ/FKvnmeXaEr98bKfUF4rBgnNpmDjfeJGVsSiieSoj/nHmFDnjrc893g3bt3+sDH23wwzrv7yrMy+3902uKWI9nZsTdcenbssbk/9uZ+9U5+8XW3uPvpj3W9e6PL59+U2u/HPirFOvFDZsei/Dg4L/yAoKBnkMIutMcYqnL7aD/WcexMX+kwOqOYSDaEBZtR8MBGA1pgVGTxF7rDLvyluGIRTW0UNoW/sildmIQrkxBsFHUFGxOSSQmufMBbj/7rQVcW4opO9CH4wy81+fm2et5aTgbRRQLHNXHg0gcrUlJTZE3xFxqbgCY9nDwxpzIWMHc/DIOPc7OR3OMziP0N7aP1Y3OAcfQig2bcKzT24WN/w+5jsjSJfzspeViTi1J/hbMEbxsSpBl6gPlzz08JicR1AnHcKCzn3qvDTyjCPt1Xtaj5p0sYaiIwj/ElY/iMKWOZ+0CoM2OhIGkHaKOJjElIe4c4kOWKXXxM+jdqNNMGoUHb0zcbuw0Osfz4TIY3OWl1Hmkntw3btbH2R/zJWtuIsSGbxGyK0e4d5nBtxmtzZY2ntnCiSa/BcUYd7LaH7Eaithvskpc8kpsN5uSLoM82kvOnpMIm956TA3wUN+q7JW8gXoQYym6ZfktNamhUaXAvt73oiCK2iTvDJzBFShuioEWCDQOitnHZiLOhsNvRAY9W0kE73I5uHBciErUYg2Snpf3AnBNbIsO0z8Nfbvi0J3kmLqHbJuZBNxBOxr61zqaNDT331zzmc6Yfv9G1rJzKEXlswAzQ37B96I3+rb762RfakP3swz0fjL/SAxt/+hc+Hrx+80Zv3nyqV3evlH017jb84Ya9gRzIv59rBDNzpUDcLyh2PihOfE9sGHWk9Eq2lT+FfhBeOdDLx/DooyAzly784WdlU3rkY/GFD0mTj0rFgzv/ymFhLIMHlJEZGer8MOSZwIfffNgqY4/fK/ty/oXx9rB/MNbDexlft39hfFfmQ9SiV69e8xHwTgsf+WqURCJ7HtXrKmvLNVTkJhXdVg5CUA0mgGbha4xSEdu2OBsymuDkTX+dj8Wf8dH4P7g/6U82y96BxkdnatG+uTTPmpzUg2YvPjt2xKqTTqc75uszff6t7+i7v/wD8H1989vf1ad8ML57/VrnzCPzOnhWpu4f5fcUlTFwPjVl5dRxJIeD3cW3+C6NKhUYyEZVt0eFuuW2dxtxMID2BWWGEEi2qVntugWPbVsgty0UDkDSj6ygNn2iHOQdn6kPJULQJ2YG+PWAhjfaIPoo9prm3ood6Sg+JMsuuYaqFg1+4Cy8e9QYGvyYWqjj6XxmrZx1hjbuznp7eq3fu/uORpX++vbH+t4y6T/pLjqsyRN2u5+S7YTZ1w2B97gkhVjHQYv+vdHq+DVjxlg8ujvX6KQdeXXfPu6MK3vElb0/7yX54LExzrivUer3p/Oiu7uTXoNX55Ma5HhmrJlHcf+ufLiN3ZTlWlTLWWPhYzF1GI1FY4wnuEp2SWJmpxTblfv3yofglXt021ZN/AqErvylTeTXNS/hFz2iF+SD8fXQF0fhd+H97o48T9C8s/VwLY0qpX0m99CyiS7NW13JQ32Y64EUEC2ruO4Qel033tM26vYSYq2k37ZcwAewtsPjw89QyywpSC7aL0dOyQ1BhHHb7L5PIuJM/w722q5Veklwd4cGJ83dOELLiU8t3EgbKPMwtZH/ypiyF+64KusjGlmT5/PSNSzGRuE42d3jnzAOGE8dsC0btFzNpy9xm4qDcW6st0ncHhwi21wnvif5rICxodN66E/4jDlzsNMN3WBq7wsfJLFJXKnj4dc2vonUpC9SCHLbT3pP+mUZtE4XcWLMmJuX8hdo1n7Ypr3zT1cLmZ8Ak1M5UJdhvk4RKbKdGh6k0WCMR2wJeSsyd9qP1CPYshaoaWq28TF4y/3EPTQ/wkq9Gl3jGZv4tmS7UdBGmdpIsp4OuhQIWagdRrKtrI/ciw3atlvOdadWH5McJ7lt3PsTND3mV5lrkJQk84crfgrYtC0O5iNX9GaAbezSZSyskqDiPiYUa3n2D/jsc8HGWret7E3ZE4InvobGgYKWS6qSbUnWRrzcGyt5BxfeMS7HR4KNPDofcUQf2JYNCoRatKX8i20WlfaD8RxyVI5+BNgk9o4hkY9cCqbN8MK722o5vHJYhphrIFsv0auJcWzMfTChk9w3ijUD+vR0YAtv5Y+43mAlPUstC19cgjFKoXZ6OxrTM7UlBrVP/ZunPYPEowQ6jrCkoQ35DA55u+Nil/wSVRLtHcQ0EPWR2kd8xSfN/Uw/KpHd0LE0O8/IhH2f+LUtE+MGGhKdpq+QjzzjeC6Gbx2j/4SSTRu99NegXUNZV8Ze9DUSFDBcsrAkQL+BwEtq6nyTGb83yIwZHxnLxpxuDDz1Y1AKzDuigIlQnir8LMPs7WbNB0J2wNp5fBYYB8IHcumBZ/6f1J3+oF7pPx+f6W8t39W/f/dyJoaCAAAQAElEQVQD/UG91g+2B/1bDz/S33j8kX778oXezKv2NQ8xkOT8MddGKbUZC9Ql0TfJP/faxhoJMpbUx5KMTgHbsi3J/adlVYxnqHn6bDNiKTWIn/ic8ckemd/CW5xiXdhlL1iWPO8OMFcD+3jHAVp73WqYGEHJZdGhHJQ/JKGIyXriGrsd6hKgrVt7V8QqObwEGtFzLvDthktUuolJqA4F23IErZC4NMK/BPbRCej96Pw5Gf45SS++wmn3rxzRtmyn8YRdS2opF06GGSk+kgfx1Yf1kWlUIg8Nmp99707WwD7v88k63U8wXFBSSC7xbVs2EAj9CNoPS0V/MX9FP+wuTw60bav7qqDPsC0FyvDm/r+a4Hfk5fFReR5cL1dttPNOlfWW/FHFxLufURog673KLbet5yM8a5Y8UrZG1wENaFTHGLynn3Q+nbXwrl3FSEqyJNs7ZOkJ2g98MqlJXBu+Nu6DlVyvPM+uPMuCHgPtjT2kjeIGu0l79nN7w0WwzwldrZZQma/L46X/VfHb9+/0/v0HPTzc97v7lff4ftazB0U3IFU9QQkU7O5eXp9iRPiLVdIj85vkxAfjyze+rfXN5y37eOFw/+43+dByWg4MjRPgx9ygsMWkBLfE4oU6MdGTF4kNXBsp1CMP/7xUXHmw9bhixEAyaRuXieGWQsNTdQo3u/DX64aPVbELVuyvPRGbLvzICH9B53JZ9QAuLKrb/0Qq/FM/Ou0r9mDFlrnrlx7CEo+oVC/hGwxmhUGVPLSD/ug26KcbOxZg+OBlf/hDplSWdutHRns26EHOFemfchp5AHk6cTTBhg/Kpr1+eMQX4nYH+6QeZlJrgZ2iMoHUtql7/CFiPPEzdzmCHuuNbugjaH1sY0Mz0ylS4XxRC2Lpa8ANOq1KHBFDTSP8qE/IQeTxnzHtSF700bjpR+0Zt0Ld6HNPp8LFTp/h6IN/9vPMee+S7Sf0xkGbrv0kh+S3N8gpDC52cfKcmiSf+dllUdgx9aJO87Ddu/pK1IOGWKgrh28MDQO9zId2x+HS6wGa+cF9B6C5p4sgctQ58YKPjC0YS+7tUo3SqFKBZSCrRbnfx0BmUEOmz97tcfR0MmrWAyuTge8xkcDsMeGTBRtk1tAWTfQ2MLnRNjC5L6O7A7expT8vIxt2qelTn/b4dmjJNggV1CqpKWIVlx2lKtMWfdKuc/CGSoLodiRjJYcDkRe+Rrn9RJfmRzbiyAy3PAq0r3yIub+/Z6N/3/vWV48re8+q6IwqLdT0dDppOZ9Uo7PSxvphyD1/ksnVis4rPoS9efNar1/dKR9yir6J4paHDg+n9fFR14dHrXzU3djkJrH3fwEx8SH+BlZQ45fFwHzMjK1jMSOpNTZX/OQH28pDant80PZ4r3z01eMH+XKvwcdfr48SD5K5XXosG3v8tWPfa+ND8cTO5HDih/WJuT7zwfbMC+GZ8THkjr+yl+/795WH36rHxyv12VJyieIYxaLWVv6IAxp5EHmVdNCCcspcbMt2uvSXz5v+lWXVv/fwSj/Of9vU1X02/YduhUee2sePbUlWufgAeceH4Tf67PNv6vPgG9+E/4Y++fQbuuOD97KcyHfuNcgcMBdivBM6qS+dUijXPik7JUc8e443aj4btNFjKrRjooMlypz0tPV+cYhlBwUtVe3UjgzIUcLHxN8GH0BydheJxGtIZMC28ILlCxq/oMZQjTr2gqGF/aI8ZJskpY2kN+7hIPO6MSZxFGs7NRrUaTl+NIyxaAz84dcuFRB+LP5AMx9GVvRXWaGjor80b1s5knr+tfjfG9/Qe+b2r11+ol/StXViE8RPtK39z80uVMjEYdOXONBR5BPA8/vv0EApXGT0DXLP+DOePYaj0LWeTNZGLdYAPu8RG3VeWRPhV9ZFEFnyN3GNP+PXxg9tQW14YJdcQ0XNFvaI1LF4mY2s+1xCQZKJLzBZi5tW7uO+/4mnPvAH7fyQbeQWTHJLHiKGl7OKj/A+vZKWO806a/Oi6SGBxMx4G6NUdcAmOjBqcEW7oDYCqDg6xkEJ3Xk+0/RattvnGIffShu5LNF3wxRjFWMFWdXxI2Q7tB+T/gOCErDlRq/wZcOBHj8OmqK4U1QdWKjIBWWsoQUdVRrMWZ6PjbSNDL0BllE68yP9fBpNT8NakJ8C+BP9p9jTLltl7XH0fCBCZhWdQdri2Odv9v02WWNpkz6ZM970w0UGi2D2sNPOmmygzImcPpTSB+lzj7FfBSE1iIHI0c8gp/T1L3XiST0LwinYlD7bGlXkf4MPe3EQmzWY2IGwb2q1bcV/sYLwoduROUwsko9ukPW7sc+Ev6nFBDd6CdwRW4306+YH29wjK8/IPO/6X+Xz7Mvzb33aywlsvANO7fa0X5wWf+iwzXiD6rFnjQzm+iWKce2IXsA4SbBlhscHp+zdJ4ysHLkG6jbdsg12G5lRkerMmMBkbWQvnuzJgWj3/ISC9M/o0f+styq6jUOnbaS4BwTp0zuvj4952ISmxKbb5noD7Zykqej0/DGfZI4/Acu2UotRew3D32Dq1EDnRtNndLvdlHpAawyNgGfOGDw3liHTdkHpb/rUHiIwKGAQGhhxydH3zgte8eFqvQntD8069iQGl7FlWBOZsAts7AWMWSDRisZUxk9BNPnYNrkvup0CAu4U5FxxyLUlGKBy2EWSPoDiIUeD7l1fTD0c/fMGctEBk3+DcfU4ocX4qmnpRm3LtrjkVA5CEF2NjeuG/yBxNsbRlDWxtRyNrDfakUtWuWSgHNGhbwOwkQDLfoZkKTiIjsPIfPBNSCw+IGQVSThofEEUfQxsizNN7Uf0QIzbcsrpyAXYFqeMzKYPhlMtg7HNmKzBmDK2URJlpK0dtIelyBtW95fVdpZ0g/C1qvSIgy+96B+ePtN/eP6e/g+vflX/4PQtfYP36n/7wz/Tv/3hD/WX1i/0Ld57Bs5Rx2rKNpCqqeEtGkc8w7pldEPFYaAetXZWobbFCUIPiGOC47Td/lASK4axpl1aGORgLS1jaIClkBmE0h7ckw30aqBTQzWGTL9dsq0cL6+dILEzRTtmnh77Gkd5X1swnLbbh31QZHIuz8BVN+KrGS43H6G3/o5LX84nWRo3JAbO3bgJ0cyJ8/jaqzvREEDT0NgFkiDKgRhyXJtw2c9d3ooRWP2HNufehwTm6XS4vuzRM47kcrvPwu/71YymdnPLtnrtFHxJCDCdDd0O70yIZRW6I2twKeZ+Ueb2xP4bLKeFdyFwOumcD7K0i3kXcRKZEik5rewRa55JoSC5RT6P/UQcNtGIZWIZHzYJIhNoX+iwjWjfdybvw8EG3X93J0aecdFBVbEzPkolQ11w8R8enwpE/XDOGa4byTn5TRhONeUbxsa79xWsfJPMu0Sw8l6xIpvHmCgk55M3fHKmGUewjFCVPDyU+BlL3lHyj8+uF35z89t5iy9sZnsKA7Qf3snH16P7CPFx37+kdf7qT1TcZZdvf0+TnKK6uyLyzqiWU/FBYjDxQWkMUINBWOJUH2hzblQ+SEF6UHw4+HD/oPcf7vX23Qe9ffte+1fxB+UD8op+XsiuvKhdGfgFXCloaPDAh997PlY84Oeejx8P4PHhonwETv+VD8CJdWVyIrvnQ0P/v/F/eNSHDxd9uAcPV31A/gAembh8mLhep9ag40/xTihqLtwcQMZ4WK9CBaC/Sck3eg365zRTRBFYSJNiBF2Ol5e5Nya0gcUW0Jg4z+JqDXxwyiUVi7RsBbbF+QRWKOfsRdl+yKt94F+K7g5hBCfJnABqQEM5ot725JFFmHlLHfeabsdYpyK/YaVAVwZ/pTAXEN0rY+h+HMIqmEddECUUo6VONEiVtllyQm9qnfgHe12nuh44aIp+xkVTqOBDTbf2LezVMmVMpmgqGfqyZrJ2JXyJelSVsjk1yjJtG5nhZZRvgD1O2yp0xxjQkl3KkdySl4RNdA447cQjz/TtOkkjPQC9yK39SD8jZ2xcaXDuHSiYuFE3IZvmsvcSBQWu3TzkbUvsvPg3NmpMlVJP2K5ZMiFSpAe23Quxagzl48dyOunEZn4Gr85nnc53fDA7NyIfbP5dSxJzEiDmZF1sjVVNWSuToLM3+E0blEFC5zH/kUX3hqtWXn5W9oLQjZtytr8N+Wz0mFh38T/bd0aTBPYCWSUnJ+phD9mWqzQY28JDZYBlsc5gWYaWoz2G0NlhCztJL2iJI20IrlQojSrsh5ayBn4gyIXZ1O0lslrPGhW9we/qTVv2t4f7lEIPsk6j9Ob1K92dF42lhIlmj3tqowYre2JqGPlSg3k56c2rV/r8s8/0nW99S9+EvqY9xtCk5it75iP+Hz6849vuOz1++KDL/Qdd+XC7XR5lfDJ8LTgsSyWOSR2p50rflfrnB3NT+Mgu2D3y8ffy/is9vP1C6/u30sM7VT4a8xF50vfA33a+++qt3r97q4e3X+ny9svWq+uD+OSkN6dFb84nvT6flTV1PuUDK27Yn798+05ffPlWX375rp8R7/CVB+JKrVik1MQkuZ+kqrRsU1eraoB6gquQl4r+Yl5GSX/xvOl/ev6gf//hTv/4WrL9NVTbDGp4WobuloU1suNE+0zOn372qb7zS7+kH/zqr4E/o1/+wa/ql375B/rWd77LnJx1T53/+Md/qJ/8i3+mP/njH+vtl3+ie/4W+DG1f3jgeXPVRo2DyY2acUDEu4OuzFs/l1jbK3OfeWwdlCY2QduJI0ZgUhgIE8cZPbpyzp8bG/3RDeIbI9RFAZSDJnlt3F/XXncTPVzIZVWD2lDE0bUcGos1xqKl63LS+XTH+E/oluJr5Zl8Zd4eeE7fZx3y/E7ug7V9x19yvGKtvmK9v3r9Wq+g53PsF40xSKnEzKgPnHWe3eCSBui6UJOVWl25Nx7zXCdG3g++hP9Ptjf60Vz0P7j+kX6w8Rcb+NlA2+HmdiZOw1wt2W6MKuWHTV5uRyUf6sfetVE7caCmSj0YT2pwOp0Y/6JlWVQ10CjgHVGGTfwr9o/Xq+55yXvP+0z+czRf8pdH75I7i+CRsfVOjA/jc2HNDXyaHHCmib1l6kSs01kLGMyD0Z+i9vTNF6BEzOsEmxi+RJ+NB5MfVIEEsYoY8RWfy6s3Or35hk6ffUfjk29rnj7Vo+/0/jr0OIdWD/SHxhjQansqJEsqfFZZAzqgBW3Qa1sK5M5nI8GNMa2s/dRnz1HtM7U8nc/9vFlOS8ey/Wyv0jbdYBn0PbRtjHWSSaCdIkJnsqIRIstpW7Y7TlWpxjEGi+dSdCXBq0yf5QHgDSpAP2NfWP/J87ws3AMnnZeFvXyA6r31jv4350Wfvj7r8zd3+gz66auzPn11Yg9c2GMGuqZWUwO/SxUUuAjtTqGzsWRbhU5BRTtreWXgG+tmBVf26Ss0e0fqoD7MuN3jTx1i0+i+9kz/jSI8fAvqIoeyxqhGHe2m9JeRRwZPOjKTN7lHvZZBOwAAEABJREFUgo1nyMZzPLyIUOgso5Tx3egoJ4wsND6yzVrdkE8VOmMMjarmW5f1shFnC22sSg2C1GEjduLm+Yu5gvA3pI07fIo+YjjrgpjYXflLzQf26ffs1/k/aL3nefnIc+/KPZt4pIpdqXPqvMgt9GvIusje0TixJk4nnQ8a2ZP9iK/g5mfnawwVfUWitqlFIgNS5aSimbMDqV00MrBRUmAoshlsoj4bWLWyV6ZOk3UzuecmdGPN5H1k5Z2hwf55PdDt1tk0qfXcF1EnYq6D3EaVljGUcZ0Z52k5yWbNoX9hn8sP2mvi0o79DI1PaObrCehk3sRRjGVhbz2fln5PyDMiz40z+8HCPdb1q2L+TCw1irYHMnIp9sQaQzWGBj6yp5147pzvXmu5u0N21lhO9C/PqEWuga86aHyXhF+EyKpR6NRAD4SPjbAVclWRzFA+HG+iBlOa7FFTJXvQTTx0Y1eMsWx6CCHJ4pjMKetw415ewQY/qRNeRI+yBnN/X1iPK/PWfdjE9gkwFXAZoIhxOFffN3hiNkVaAMX0V8ljR41BngA6AvawQc1vdS/0KvplcaILLYkNgL1z05V7MzmuTVlz5J+8Ezvzm5zzDp/8V8aRNkWSbfyRDzXbGPd65UPIGlxZu2SMv8lYxYGWMFCOyBqauJmMcUfL2majfDiNbUNJVYY3NhXgsMcCjUyxI+/5Eshw1DmOGhoDVO3j79zxG/vm3XqFU/vgoUNCPjWsBkuc54QUOkr0uYHqPjwLOgVR9i/c7fFgBk6uzM0fnD/V3/7kB/rff+u39B9/8n2tNfTfuf+J/tpXf6B/9f0f6fuP7/XJ+qDTvDDuVWKW4mu0j6EFHyMYxZiq/ad/Mt4dU7KkJKXng/LpGVNRKZcG8U/4OwenRWfuszvoaYQvncbQqUoL8ZbOwVqWgR795zuduT9Pp5Nq4V7BpvAnYCLYFEnhxFV9TJLo9cWa2QLuiy2A7wSZXxsbS7ZVxLSt2x/lRqAlYO0H3TtzXBPjYDXD3BRCD+xurKP5EU3WMUs+kz00CG+EpNO6heGOYg0UMno5BeiSbfUfCyoOyw7Qr2I9YQO1S2oYKgmi2wHvF4KMZcd+z+x1zL2GAR2GVLnzqSrVsGwrR2qyMZbc1xtzkHbkkhXdUYM5XnQ6gfPCb9szOOnu7qxXvAO9en2n/GZ9w/v/K2Qn1km5FJ8rz4c13+l4JvVel/uQGCJ2kY9HqQZxlpLBIMaC/WBtuUo54idYyXHlL9+urIcLe+qVfeXCM/3Cs+ly+M93rIyh/bMW44Pha+Me2Ii9JTZO7ZLNDsFkb/HL75w13xB5loaiKky4xSb3Wsimlb78i+hH4l4Z08pz7grWjBFsGO3rgQCctiXOhvbDZRXjWrgnRg3Z5MBKXHnHir04qoSOZKlj93wkmSmh2jK4X3jOKIAb1THeryvnVenEb9p1udPDN76jDqYcCRK6o04kujAxwWBSRg2Ss5yBWDIQRwIm0UmiV27aTMgDH3hvH4zfv7/X23fv9Z6Pxw/8mEz/RkHXLvymK4W88hC5QIP8uHpkUh/4cfUBP/cBP676wy8vNRcmIPrXTBqFf6R9j9/3Hx707v5R7/lQ/QF6j13ixS42l8umLBLCMKHawZiZP+GmkZqxJrp2kaUvuPGkfOhl8EFRgdCeH+wM4PHL+YKf+9QkAJgBEowV63Ipf2zL3lGhgo/SgZtdFhsulFyDxGqV2ATY6QV94kV+UcQgN8SKcebsSlGuDDTtRubnJdBbaV8CihB6hYflg8ME2nPBN665Jk6AnJjKzUZH6ogr9KeuMMmhAb+PiTo1r6faCTtOBJwwnN1HkHgWwwTUqXbQoGuPHV0bOfXN+g0q65g24taTLDW4IrQt2ypg77TK2g/3OONXiGzLVbCWbOXPLd/oZI6Ugz7hw+gKrVtf+m9gdLod7Sf66OaMPDLbSjukGeVARtDUccVZ5i88t2PnGj6+KStt6kvw2zqKdeFscH9nY8o9f+bBfcdmfj6/0h0v6+fTWWce6sty6odB6mcTE8TPhuMbJhM82ag3rcTaeE0hGEE28kprI6ktfCib+crmt4ayb6zsARub+wa/0T8D/KV9ZaFdX6xPXBxrwHLP5Y0yF+RV1HkUdxQYo3g5KZ0Y42kZOvHh65R9Dfko87IjoaZiZ9wh4YL2TvMitbeNLsA+Lz6jSoMOTpn6l/BzQ/y6dELnNNIj5WX4kR+jV5LPB+PzaegND9Dzmbouu85GX8a9MdaNsU9qa7wX/s6nRZ+8fq1vfPoJH4y/qW98/rne5F+48oK1oZeH4pUfvvfv3+uBj8aXD+915Ufwyse7SV1NnYelBV8jPsWReInD/Z+H9ZV9Nwi/IrvykI2Px3d8CP7qZ1rffynhe+FjcT1+0Hr/Xo98HH339q0+fPUlH4y/0OPbn2lDL/0n1sGbjJMxvmZNvebFMOuJcumB/TkfivN/BPglf6H41Vfv1R+M2cvzkM+aJVUyJWlSjY3Soq5VxVzcMGRbkdUo9Xxj+Bunqf/V6YP+zvpK/+CytI7tg1bTQq9tltKyLDpR42BZhpYxdF4Wffbp5/rOd7+nH/LB+Ie/9mv6/g9/RflPUHzr29/VcjpT6w/6o5/8oX78L/5AP/0jPhj/7KfI3urx4QN/wfnYz7e153Mq8zSpeeZ5Y31fWetX6n9lL13RWeFbh/ncJG3o9h0ERUQ7QvXan3tBEOQ0F8D45BKDk0Rb0Z19H87os8b3hX3IiXclh8RNXrLVNalSsVgqFAzqM2pogZ5OJ+p07r1hWU64G8qxkn+es488t/PR/8IzO/lXLbq7fSxmvb5mDb+GnlkLsR+jVMyD7bghS0bMeHuQSGjBkj1MarNSq35e8TKWWA3W0lue+f/Xx7P+8fWkv7p9oT8/32uhxpgxWBzdTsLYzlBBqIlfGlVamO9gVIke5f4LRD62dx3WxXIa7IlLY2GtFPqiX7IEDEIz/iv33SP33z35vuf+f8s9+iXvQu/I+Z577MLErtjOUarEZ88dp0WuIuxkzhmBrSLOKfvw+Qyf/iEhl4vxGUTf2MCS74rfxBeH0akq+fiDR8m0amgkJuv4dPeJ8sH4/Pl3NT75ljZ+lPYH47X0uA3W0JDHohpD7ctWH5CwgzkcVeyJOwq+XISx8ie6pKV9DjfoptS21x2dNbAjlzPjy9rIOhvICue2JTBl8gBT2EtXxsiyax5Wk/cMuqD0z712kxWFmXLYlsvqWDWaT190JvcG5i0zOkEdNHMxqjTG0EINnp6TrP+706n3if8/Y3/6JEuSZflh51w193hLrpW1ZVVWVdfSVdMAB/sAQghBAMLPBP9VUihCIQQi+AQIIADBwYDDgUxP9T7dPd1d3ZXbyxcR7maK37lmHu9ldc8MLOzYvXr16t1UTd3cIvLlKf22zsT8nP3uXb4g5YXxe+zx7+al8d1JL86Lnp1KJ+yiptHUWjIW2E44uoWMCJ1SoWchZj1v3LMrSa/ct9cDK7LM9WT0bL3oBlORd20w2n3pD2LwCZbjA9TAX1Bj923aQRVtg1IZfYsDi8Q0WeMzn/sHNb4G/Qs2ljE6v6XH72OJjDli/hm7gXkAg3L08D+AbZESulNZK1vyxEeeCZL/DZGL+UZbPYS5bJ44uCtUNDBH7BLm5awifG7YuvIl8oHPs9f84i//FdADn5fZU/J5mn5xJJZR1INcakDDv43IwMI9upwW9scbTs0vrOsGQaQeA90BXw3sMW4EYxBfyS4pieh2pM43dPUkS0LPNSDBPoYypBS8cJvaeG7a+H4UOlkzon6TnCf7zsZn/XoDe/UapJ2+AP2NhTMZE4NOLfFZthbiXog198GJ9R8a+UQ/+/4ldtjz1rax4TZYtbdDV12PtbthH7PK+Ng8Y+8uzwr5zOAzIs9H8ZH6FH6rLEJofcNXlWqMHdQ5e+hYTlrYR048w56xc8q+eTqrkFd0RvbPYMi3+rngSypgU9ugZNpBMSYw1MVYqBgrD033KtMUVZrMDxAy058xNeKnVLY4D0xllFmHYk42sFKzjbr0PYG1yWSmPiuyfOatqSeySZ/6mDIUr4rdolFcgrSjF1vBRC9oRTqNnonPiQ3UKI0xNHodLsp6HalV2lUq9N+GaQt/G7Gs5HDl/r8yl4l3g99YCw3ibZo+8uj84Pc1JUwQfetsuvIdYAXRWalHxk3s3+K2caj9mIx5A6Ighs4TvzOgHR+7dq6xMvEnEArYJ/Y0Zk/abJ8rwwD8jA38J9dBfRYQOhjEqSKergk0Og2XXEe98FSE3Hshvpaa7P3SUlJk3QcfChFBMGICqb93SNAdhVJVaVQptGKkFv3q2bv6R+99T//lt36h//7DH+lz1vz37j/Vv/n5n+u3v/wrff+rX+sbD6/0Li+Q8+8fn/j+cmJOT4xfoIM5T7xyvE9tqSs5i8NGeAAx0vkEuvss+kcNLeOkE/fXaVl05h4+LyedsX8ai04kuwRljaaFbOh0Piv3+um4P8c4yR7kF5TswLKBAJQAmB/iYA1N1lOQ9RJM7o+ZQCXZuz4uVfABRLfDN0ZvuCfRwcRWkObMhXjmYWT2uGMsMk79JrqirKFJrILqiC2KtiHHXBZ5VtpAoPtCJVjBSVxzCkGhW8XYAaCmbaMF0v9GV/thSPoEw0mrQ+m55l7ZqFvXlQ7bsvd4RpUGc1vI6GIMdSePjNsOGrltUWSZeMYylL3jnDVwd1Ke5e6enfTs7hkvi+/0gpfFz58963bWn23l+SW4MJ+PfHZc+MzKnoc30Q2sqlLs1yCmZdEYQ8tpqMZQfE+p1+5Kja/EdqXmV+xd2VMv7Cmxm3eLl6N9zR6VpFWqYj83u7GtjXqs1AMzWDS+Cxpg/+hL/8r7x43vIo1N1AY1gpits+rCZ+j1MfTKvrYq+QQbtreMI759ED5U+Am1xIk1mXgquXL/DGAZ9clHxb7XRYdRjORK3GlP8o7/uQevrx2JLQJodDv18AdCWh6dt1D3r3T68nM9fvQdbXweiziUw4c2+1pEdToVG8BQJnVhcylu9MFiqExcWTkSWEAmnchKkS5MTr/s5QVuXhbnJcCrL1/zMuBe93xJymLYKFYWyJXiXXvM2gXO2PRfWDSPPMjd8yUwL43zciHtRxbSJfoZx2K4QCN74EXy6/uLXr9+5IXxRV/h5zVj7x+uemhbmx55eLoyyVcmi6EsUjGJ0kZxmWMobSY+PCoixMaKADetD6vuo7pzUgPOrgMVmw0xDwbQeQAFzKZELZjI43MXSDZGgKmpncXLAmje8o1afUwsZ+zNxgqDue6TzQlkqXlJOysdzE13ix2S2edh6kqCKwn3jUCCNPU2rsh2rLqmjhQw+okFM1jTcST3ryMdG/5bjwA2GE71WJi0SYO2RAhC1GDtd4k2DDCMR3x1O7rC3iRHmVo1LIdmbdraD+LIQJpFHUevYerLOna9GSf61ZdmlOGBaEJhVe0AABAASURBVBbjctP2mm9hYmAWYhcF27LNcCs/MHst6Ofc46UnciU+GxbojR2soceVAZwSOpwQN7hwGjknHTa8zI84DGJL1GzTRgHfYCq1jM2dzo5t49pcOhid3IJlOSk4n9jkT3e6O5915oP8jk3ifDrrdDppZKNmD1AVI0XcARaz+QZP/vGQiQLZH9BAdxLPBlZtPIxtvCxusF9swXrlfkwfOrHD2KyxButtY0Emt0kyG6CbTCy75BrEAw3voYIGo0qjiocT0A9KoaVlgJLGsOhGX2A2+kHNkoEAp8IH0R1VOlGDgY1ifQw6OIW5Qy921LaXQy9fCq68MNp4YcQWpAfup9h4wcuEu/OiUUMytSSvjdxzHyZfcSDWUqW706k/bN9/91199MEHuv2F8cKHycTeyofTI78sy8viB17i5t9HvvDScsXnZC81tvGihWCHxcECoIiz/XFfr/t/wXFlLvKhemWfXRl3efhKl6++1MOrT3lh/IVgNPiCHWz5kv3qlV59+YW+Avfgwovj9dXn8uVBZ+7al6eFFyWnxvO7c68rJo7Pgov2vzB+pS8+/1Jf5JeKr173i+SVfZ5qyDZQ2F4/cLTNnA2Nrn+p0ClDC10wqvSDZeq/WF7rf5kn/dfXOxl5mX6BUFDo2bHlru+Z/eFMrGfm7DzGvmbOJ71Dvb/5zW/q+7ww/v4nP9R3vveJvt1/Yfwt7o+z7nkpn78w/ov8hfGv/uL4C2NeGN9/1X/dvVLPzGewMQeUnPU/WetTV9b0JXXOHNCX/hsoHTlLoXRr0t+IgX3qtLPsc+RBalKo3D9qXhIb6WwwiKaci5T9d+U+vBLfln4mJUNsqyooagylFqn1oC6DtXZKjajLHXN5Zk3WGNK0NoKMrUdeGL/ms/8x646YM67/WiwPic+f61kA3+OxMxgff7gVhjiJM4nR0kGR6Jb7dsT8yAuOC7/QeMTfAy9h87LnHtn/93LSP9ru9A/8pf7deq1nyQ0DU1zI3SmAMW4uwHavoVGlhVhO5DiqhJhYNvxuylEIapQS72lZlDqcyD/5FfqS8bDbFLppb8R/pS55UL0n1qe/MOaF8ZfE+pq5f6RGqxhbQxW77LsD6kLG+Ml42/hdtNC3nM6qfLFCf4qH3Ix9ooRMmhs2N8bNjGdubMsuGUiWAmSJuwZ2sbk844Xxy/d1zl8Yv/hQ8/yuHnWn18dfGG8e8hjaYys5ZiSFFI1glBVUlQa+bNNviavgMweJaTviS30omnJkzELe57tz31cL62zgz2WGGpUdc5q1ZrHlacXOChM7pI2ONGHiY8felizb2vcJYquhGiVjWxwbN1liQ6llPvo8GIdOQaM/2CMG90HPP7HenU66W07sFUPZoxeLdunF3aJ32NvzwvjdF2fl5fE7fGmK/A4bJ+xxMkbAGlWNMgY491hEOFbVjnQlp5XPwuAayvq5grXnWhwMlrukqUnQ9UCyU1Q4KRESmJwYti3bh6/EMuDrDdJn2g300lYOIu37a9PkvtzmVZPnAC5K3KOK/N5gJBdLiXAybgOhN4gvH4XtMfA/8FcoK3N4+CHPfC4m/w1/ocGGfDKHaIrhyqj4aNAoXtSk3oW9wkfkiu/+8njhM+dBX/EL1uwhD+xbj3x2XbMvYjf2qkpjgNCA+MZvYGE9BCdocD4t2nHqvWJh3exjSgVfYyhrqREeFD6q6CfO+O1EOv9kdsPUzGQity2j7xqC0f7i0twfE2zaWBvB5HMmEPcLNw3yo4/vRv2imO9P6w189mZM6pwxkzGBWDSWNIhtVCn57Hkmv5PsUubhkmcGcI1v1mhi3bCxUcut52zjs2/VSv9KjSfyZBa7y6iu1R3PnHmpcPfs7mkvWAb1wm/ZKksQFUyNoRrgVlP4wRws3Jtn7NzxWXPiObb3TeQei4IajKkFW0Ou2mHo2zjkNYaKGu/Yx5u2GD+hDZt5sbbsTyJAYDMOfz3OJSdeWxCVJKeoYLIWV9Zi6rHxXDy5hyILNvpyr1+o1Ur9UkeGKDXbvQg72u1ZqtgvC0I8U9HfWC8BUyjCE0qACKpkUEFyPDCo5SDurvkoVYDNehu2cmyaygua7EErca/Eu/Pb7nsjBmRZTxvrITlOKMPk/MRO4kOWZ+Rr8oTfyDX5T/riR9EzHJgMjnzH1nnuPD34mgBhtBjQWUMlhoKpNkWDdHY+moyZrMWJ3w3ERvjMUfQGNRhjaEC7DhiJvKAubIeCtAuBbRU+BnSEopPPh7w03iFhqnVQJ44jLkmWdmSvotH+MNaUQYlhJJbMU3Aa8mnR589e6Hff+47+u2//RP/TN36gv7x7R895rv/+q1/rh1/9jX7rNfThc317e62X7JcnHOdza5RFmJRsaksdUg9LaqQCWW1g7qC7dY1CHTbOxHFeFj7/DhDTeVn2z8ZR0NIyrAVf8Zm9svdH7tHz+axlOWkZJ1UtUg3ZJRewZQNJVo4EwZwzVxvoe4L1kvsn7cxbtBjS+sZOYafwG17arehfc0zW3RNal3ExyvjZlFrAK/zRhatb84lOijWJc3IfUDSlmoSiYtwOcizL3iG3s77Ylh3QhEpveFepxlCoGE9XuiFuqtvhtK0QeRd2TLDJL/dqz3nHJ1Ss6JaJC2bUTsUR/R3U/1Yf5LJUxDBGaVlG7+Hn86n37md3Jz1jjvMXxtnT808p5qXxHc95J+bctjZ8r9dVufcvfCb1XpfPLKaabhnbZauwH4wxNPBTGQ+1TZUtHgXBpuRz5R6+UvcLnzP5Pnu5PmKf77h8D4+flTWzMSq1iy3XUI7Isodt5Nd5uWRjn1hWHFyJ6wpdsb0S9wbPLSNuJ8Vc5nlDZz3yuD7Rlc9dPvfwOxnbY7AZn7bbh5yWmiBSEdPgnhgjMRR5SSufE1sPRg+l1B2iPog585N1llgCI+u+ty/t92kVoBZB2lEKD00s0zrluzx78utvfbwLIw9odcJNpZoUYyWxleQ3KFaJI8YAZ/Rsh+iWoYvEwMiHDZvFqKFMtG1UrNvRORBMJLZlB+l1LrQFSpnIQbEGC6QXcBl5UG23ZIoKTLtKo4pNZ4BFC/6zeBdiyfjwoxjxZMOygazb4bf4v1N25N19zjUXwJnWGxwCiLHZwJcAZ8cePvqZpkxyahK6wXDutcZf+OgFtnss6TYt2rEt6+lgSPMZFzCNbWu3O1lw2w46riz2lRfAmePQbjPXme83mG+N35dI7GbNbtjY0M/4K+vkiq2vY6rl3CS5ea/4a9z0aK/YCCBZYvjCB0lwvmmT0dfbtHISCOQYA3dro9/2EBGeYn/F14YwQNy2lfo1BJsiBvo7jsgB597p1rfd8+CsK/jQar7Uc1NCTxx+C7CybEuc+6UZ/a3jCJS0yHFqI5kVbDyYTSYg7Rtyv04UN+Qrc3HhJr/wkiIPYSv1j17648k4trlmIeHU4Kmv5ZbJIzkIuvPkFN4HrdE6XNTA5hGuBP8EH1woeOrSfhgZJmX7wC5nFcDMzjuxBTRaxqXP3gzJOXIjuQF2n1+uRzdcpJL5qbJq1L5fkMcy3Hy5VIlDtyMZwbcRKKcPRC+wrZFxA1rVdkZ5t4My3bL39nPksTiXwf40dF4WjTG6f2ZeQeYq/MoHXT54kvdb7oUyp5UjtjKvKx+OmffUbO+Bo3NjvWct7Gtmo0wBHUc1oktobc/yETP04LGiie2soQu/hLvc3yv/1MVDXiDzUvr6+pU2fgM5eTkqXiLr+sAn2kXCr/AR2xhVjQKDXMn3yLmohY1XsIzRtchDRvbpoj5CruNgFWivA/FTo42YOqfwFCcZSVZV6btj6v+yvNafFS+LeSzOw+nAfo2S26c4sJhxX0PEuyVMqUH/lQeN/PXZ559/rs8++4yX27/W559/pi/5retr8r/yciE1cp4YuPee4mQsXigDV3hxhKQfVrZVxDtqNC3oGNQH6iqhcCBkr5MTP30FHUVNG0ffYe90GjyonRqnfGnmYfx8OmtQd3HkS9uVvaHBw0fWW9aPqKXpxwxXToKdmUdyoiXn56kzElIL6ZL1hdZODZeTzJk3YXoTy0G2VcR+y3VZEudZiXMZg75SH+jZlqNrq4Crerw9NNANqqgXD1SxcyLH2BW6v9zu9N+tL/VjPeg/Ga/0oVdhTbFT2ImvUaVRJRv70Bqj21l/o8IPFbSqepw4MnedE8k8Ueq0NVibTemBot65Z8zeL+owtdIXdKXwbfwWc5P5CQ2MT1wo62pdL7qyj1/yIuvhXtnTN9Z/7FfHR5yDGBlTwCbT0ABelnAJiCuDDjgd9DvtUCDsiTXo1DIvWZ491+n5Cw14LycJm4k76KWB4VhNO8NtS4BTErzie5L3xjMHD8yssY2BqYnobw0uNhcSnqy1jc+q0MzRHV803nn5Ui9fvNQL8IwvxHd3z7UkvlokFaNMboGUOicWYS+1qDIhO02AjoWuWu9NHBJi5bjR5rFhp67UF2qb95lWDMzkQZy5h1buIRE3rrSMYg1Z4fOLR1GfDd0ruo98cXjkRVr+M8XQC19cEm+NoeR55gvUOPa9jHkbEzucymETA2f45Bp5+jdieLMnbtSlQ4VGK9rBJKS9vY/Z2xtG0oZESTyay7aqyIf4FtZn3xfwo1Hdl/5yeMskXYbKolDtZxITHmhzlo7amAYQR0LB6TygtPcLnWKeNmU9pMYrNdxY91tsRr/XEftK9JHhEM+zUZgfXILMSWMpnU7FHA2NQczDcomDCBnftnlZF39PiD+epSa+4sa2qgbjv46FmqRGp9MJHyeFH2Np3coYl0aVChjsMvyLI7kErJMZJJa0G8It8eXabfiDZn1kvlOXlTW4Up8ZMB6rah/ENUD7JY7UiOHp/hqwStfE2QF6HXBpO+WOPbaCrIVCRrHVceBX+OUOQ8/kGoBx5IydzPFNd6OmmcftCKZc2u0u+/zU3q5bzNRlYy4mPghSOWyMJoA0AkKnTDnToseyg1JhzzW0o5AXOom2iaySfYMlA90O07whOuFDA3gZxSnbT4i/wt+g9iPrAGpikKzk/JuYymEJGyIOGM6jrbcO6pUapI6xkXlLPWzLBRy8pQ/btvtCo/sdBuxnuoLY21LfNOgq7FWVRg2w032d0yafrIHBfjXgxyhVUCX3OKugybmp43N27lmnXwPPIn2/MceT+yy55XnkppN2MDv32fNr8dM21UdCfuq/6UG7k4sdfQnyhKKR2HYQf7lj7jZ9nOhaXPT2EV/SIa+CLVqAAXZoYBleyKIfiMNG3n5u/qDIEKFKHzoyF4BYpsO2OBHmtG55pia3OuVzKN/3UrPIKaO+XJ7pj19+Q//zh5/oH37jE/3zlx/qfpz0kueJb99/qR+/+pV++tVf6uP7z/Uuz+1EosJf7sXCoSWZHxyyxMiA+Ym/jftwp+zNvV6mUNdtrquwdIOx4NgB0OFiLQ0N1s0ySvuasQq9Ku924NUHc43PPd+NeafNnO5tFA6eDsnKEPd/AAAQAElEQVScjLMtu+TCtuGhxq4sDi45AY0+UdENEdhvOu03fHzgnVIQx5Fz4kDAsAnePvd29zMwVtrUjaFhG7/g7WHh96Hh/haMJIA8nbsPmrdxUE7mq0863j6t/olvagKRjeSGkgp5MKo0hsFQMU+jSkWfgSzZ3qEc8Uh1IJPa9Ppj3rKXTOYITVWV+jOxYm9puyN8Yde128J2YbfKqhst+sdQFVYKXiU42RYX3Q5cU2mu+CMSpiXzBEc8QjWotmHZluBhejhDtHLDJFbJsvETFL6gtiXlvktNsYkuG5kmdHaeU8k5NkK33B98Hl75jFvzuUwME73Y33AWPvdPkLZy4MP4sLke6JpRo1M/t5x1fnbe/0L7xXNewD/r54zB80bx+WL0fMRqOxa7HlQEmma40CMHpDfJjUq3cTtFRWavOP/Nr3R5531dX36ACG1OPR2HLmMryewF2Log4WeKlKQZehtjZ5BlW0lyEPzCJPcCWRZko/vQkGQiTvGh4mCMbdlOQ85PeDCqNKr2B4gBD4p2YKMJbyY+7TF2vd3v6MV5OvHwgf/EsbBBDWIq9EaVxDjb4tRxES14cYRzUyHVW8d8K++Io/WkksbXkAZaEKPUML6B7b2DK+XE6lTqnUWVNgKFNqIDxBjbkAOYqrShtkWHJKgoMZPK+TUbaWQO4yeLe+Wl7cqivjamrizqFWzM8coiX3G+Y3u6oRDFTCN2WpcXsVfGXKH5i+9r29vevCi+tfF36Rtppe8A/lbGxk6AKnUgfvLIVwG6Uor2177JrU+SS63SGTphuv+Q7zzSbqvjv8Y3/tpmFPChRslZE8yLOCayCf1XnikzsLmUVVDXQeELPm1XbFuIZHFwsQ1vcZEN1XH8htM0A1JDIbkEm2ZyoNYrSM2SSmpwm48N+ZWN6soX0gtfUPMbu5X27MQxxWlbRWyVOG8hxJA46HPLrY6/RQdfpapxwNBChz4BW33k22YzXFrEpfssO5Asjr4cFN43n4h2BdZBYgr6ZVzyT0Um3aDlUf5NYCyimfEHE3LAjLat4dIYB2poVHirLDT0dMTNjhhEDOHaOoWdwk4woAN72YOyz1S5dW66hnkn7ziY0FHFHjW0nBbiGCoRK/PTD87cJytrdeWDZ+OGyNzegNrT2WH0WuBFDPoTXgRKSOgYL5N7aWPt0x9bjYlsRg0dybYk909ysK0KCkpQsbKxntbrVbcXVvnL5QdeFgeX119qPV4Yz7wwZr3xDR97G+8MiBBbIleDMYbGaWjJXhxEhuYYRla84Fx0dz7pdGbfpq+AGE+0T7mkDlv2JnIN3egJoiNZH3rT/9Gv9ehF/73f1ayTlhP2RhGGG1RaOTIm9mbqjmCjdkRMd19lZDT0+PioV7wg/+yzX+vTX/+NPv301/rs07/R57S/+uoL6nKPWv73JPNpDGEhw8DcCRw1p0FHfKZtW2VqQmyjQneYtqsk+rlwVrORlcNbRX+NoTHIy4HRsUaVFuRncj6fT8pLqDMv+868NB7IJWvlFxFX5nNlT7he2Ifh57HOxGGgjnNjrWx73NRGdJjxCkglItQ4JxAHQq59WtGKmR6/MV83rSLGMUoLa+B0Gsw3c8Tn9KBd5Gxb9g2l5L0DGePGsKqGFsbkM363sejMw1NsFvZxqj9dh/7by7P+C+P/7PRaHxdz5NIY1TVaxlCh27A1Kn3YRb6M8CCycscjjszd341NW9YRa7P7o0tVUpHUKdj7KQkNVNHALvZrDI3kzoPfOGAX/RObK/N10YVfWuQvth8eXrPeHrRyv6OgIs6KjWCUKrSBbXJSoNzFu9/UJeOETBwGT6fxGdQiLyflJfGSF8a8qF2ePVNeZAt7nR85hG6Z1yTZRrBGvw2V1QT5rpc8QK+zDelxWui5QblEwmwf16ZLDeXfvX7nnXf1Erx48Y6eP3+pO14an1jTY5wYfLwwFkOIg/LD7fayZlKPUJclTuFkBihuILGlJqYzUA7sqNvUkyRGhQJkykHuyTtzkM/YNfcPe2siOeFnAM5dGx8bc5X77YG98eHxoga/AHjkYTyxFHN/zl9S3p014I2PlboG8ZM4g+i2UWJSM2RDLMlhY0Ht2NjvpzbkjeSq6HHh7NRC6c+4vxsocNpWkfsYQ7mvQgfxhVaN7itTF5K10QW2xakcsb2Rx6QGWYGFXlXRv+twjVrKD4gsMRFvhLuNqcn4fA6mfiv71Zb1g0zRxW5oo8dhA9q+LBX+ch83iHs5DZ1C+QI2RmlUqXAU/fiZbf/tz8rwua93THxKxm5pUJOvYVmU/Sg4nc7wp9ap9lGMsexQgM/dLzJJVuYnPm7+9rzbHz53ig65he95RZ7a5i+Bs/6CrLONdRh5tG1r1NAYixKHaKdC+toR7wjoiO2AliK1vdfnoLExRmkk19NhU1J8Zm4m84KqRlljoNeI/5JNlfGxMn8buK3t3Z87vtQuiP1BfatKDCTr+NjY8zZN1rk4bGv/oZET2634G3x0skbtkrEXm6Gy1cg47bwPnaZCBhxEt2lsIMGOybFhiS7dDtuKj6BzII/kk7ZNDSQl56c5ZB7T3sOw7JLQe4L2w5CMju5GDTbW/ka906ZLhHMMQZPxNjQdAT7wGk67dL8qz+k4TvfGpYHtKYRo2tYo5hEsNbSQyzJos572eULW99NOx+2+QseMqYYVauyJYxLzyn6446qs253f2PdB4iCGXiOthw50O/5AZs+D+CzZbnBRDqR0Ez024mdCEXS3bRWw9zHhq+CriI8++BrwY+dN26Yf6K2jfaSNPH/NfxiXXLA7cESzkFlSZo0oeiBt7BY+jR+Ht1UHhRXqyhHeyG3LNqIdMRP0XLEGcj9d2bfysjjf9a6pFfWLDoOezgc+K//i2fv65fvf1T/54Hv6w3e/pb968YEel7PeXR/149e/1r/3xZ/rZ68/1TfXB52onW1Z+5Fa9nqLfZD6buw1k/mML9ukDSo1LI0BXKrOQdiZAEo762RhrXS9azCuZAd4w46OIz4b8UE8zGyvzMi4ieDnoSk5P4y14QDWZGwWvI1MwNFTH7Zl/21051sX292K7/ZJbZtSe+U7aUBskR2KTf7WBTOcEpeYtGHEcaNPqdyYULxiOxyaf+ukFxlXdGD+9snAGYfdg7/4Ai6r6jY3FiJxlR15UBro7Pe6NUYpczUKiryAzQirx4gjc5K1sFGfG1b4yFHqOR41sDOwB2q3ZZds0++mbnmhU6oxVEd7l6MT38hk9TG5BhDWgwAt6kFVEOU5c6IaSLHhY3yovBvpeylrjNERFToD36N2/7aVH2W/xOQkrw39DRp+hmc9bOxRK/x6fL7luSX8hmweMU3GbNFFFvlGO7HaeAja086X9xpkrz2dFz3jmfc5z+MvXrzo5+Lz3R178qIa6NUOuST7wF6PqVAuiqcbT5sOTpicjAk5cJOPh3vdffYrvf7Bj6Wo0NFWoHo60qHjL4xJfmNj2JIgiXbiJP+k+zaTQLFaY2jkoSJfOuCLZEwi3a19A92HmZal9KnggWmHi4xxg/GDD6iqoaJdTKZNcdCzrC5q2vSP6LbfoaXpctChwQfbYJMa6LiO8ZZsLrJspyHJ/OjpcHO5Bt3g8la1Mi4jvkZRuZ3IObXD6p80Oo/Uwq3JumHPmdl+dkqN42Uyya1AozUZ6+QLQm3LNirBvhimYhd+AnpyZt42bAZrXgCtm7K4r+FxfuVDYA3PfEe+wW/In5Cx3CyIiE8K3TGbXxl3xcYVmpfGQfgrdi68ALsi7/6D3/un1sgxlBfTkLaNq7YZmvRDA9EgJa7hbpiMCUTtQgMhI2uUCXn/AsX6XXGw4S857faoGbWzLR/1FDwjGc9gmF0PJqdz2RG1bsJkPbnns6RQ1ldTF+b8BHkfG8ow2dbtR3ATqA/39e1Lx8GFNMhnoz4bMe7YEG7JDTq5R7dsXMdLobzs6i+1zM1GP5XBrGW/gWRFPrEP06eJPfeWbZl8nLwMb3KCT1/VkG2Fh5GUdWf1MfvKxUIFWOLU7Tj49EVuW8aujULwtVlmFoltMsMkTagYp43mGx4RjRb18OYQ7ufTsBZzsZNHadSOwvcY8C23Og70OgzobAZj8A5QsI2elbEN9pZR2MDOAq0GOpIsCXW9AzNVSn/+0/fzsih+LWqXOez1uWnlPslazYfOFvmRb0hHgbHM134/r7oy39mnJ3HaWLM4pjbm/Mrcr9hd4dPOuACFPm2rgG3ZO592lZVjsv9fednxyEuOBz5AHvPPUPDC+PHVl7pCt9dfafIia/8L40fx5C+xDjM2FmxTo1KNoUG+y4l9ueALGX2LS6lFXv7dPTvrvCwa7Nc+/Itjz3vPp/PAflNySi7Bc9bHv6PXeslL4394elev8sX9NLR/FsSfyU8NAuTEHnY2MBtTE0ddX2nXQ355fFD+h36ffvYpL4v/5ull8eeff6rXX71S/sJY6JEKYyYvytu02tbU1w7MtzxC2xrkWCZfPuMG9akaarhkIFkK4G3Ltip1A2NQP6gD5HZpYCP5ns4nnU8nHjLOuuPBIg8X6RPHNfPJS67rgZUvHCtrZFI/ViEaIgcCJ9iZ+rL+xGHxgx9BAzRYbbmKY8JDOH2g1ZDGxoaN1CMy2x3nYI6XZY/zRKxVQ0Uu2pVkWwXsnaZvx2B8cl2gixa+DOU/bYuNhbVTBBBfmde/3kr/0/WZXm3Wfzpe67fGFf2MB/gaVe0jdkcV9pBTwxEUPLL0EYJkcZBn6tLIPE9t8MFkDex09hwjjsLBR6ZDd6d5/iRhFXXIy9jUY+C3xkCcmZjob7oyP1fuvcfLvfr+g1+REYxGodv6xZgdrtIT3EHvMTDgNlsmmUChzlVSdBkrbJqa5oXxiQfUMw+oCw+rxRzJeS2qzOpukyQnUI7YMRdZ9o6IN9bQyv5zJebw0Z9YSB9ab+kiTQ2zFqFjDOU/ZXzn5Tt6CV68eKlnz1/o7u65Tqc71VgklyRqRTFjl2WmHLZVLIQaqQleaNtWjl1v/+wMH1l6bhD2Ep5t2Yz3UFXJpi0Oiji5hzbyyWfrlRe/Il7csbZKC8xo3eQz+/M6X+gf2UPz0viR+XvkFwAXfqG74WgspXP2vbuzBusXR9qo2RYfT0CTOuOabkuc4cWRHIKNGHpc0903QxSgxsmInAiiD4t3aTvaTXctpcO2so7GGMp9FYSvMVSDulCTIteyVS7Z0CrBKMdMHKADsNCxqnbY1n4cURwxtG6cp/OQbayHrPfQ1GRSm6B1D53wt//aKJZjvghlVGkQ6wJO3GfLE0o1LKPTyfLMtN1qzbzOJ37Vhr+N9YsrUrNGlcYYX8NCO/XJHhSEbx0c1A2de6kYb5t6SESAe2rAwk293iDzly6ooKkJamlNAgkS15rasI+vfP4HqdEk9oyw8UVcNYZ8+MTU02nj3bdmjAcSd5Ny0A1vFYxjCxujhm651rDiZ+v6rEzBpkhGGZ2iPjtqh0a2BwAAEABJREFUlDBBBpNartwPK5T1zLjJ+khfVXRHr7MxBmOHIksfhlu/5wf9tI1n9QWmw+aCh/Q1EBsFu6+ySw5qyFAFespUNnrE4CB8o42IHhl9G+5AkaMO3rtamjJyu5TYa1TnMcZQjSF598dUK/fajo1P3ZnINelXFXoHRHUjg97OaE7mv2ve9UvewrQPhJdkqaHfPCzb4qIcGR17Deyt1Dd8VIpLEc+oIo9SnlmTS88/+bx9L40RnaGCFvpV1o5SOcAnzjrurNkgazb0QPomMQThs7av0WE9p711bNoPYuscQpEk5sx76A1Ujx5OdDhbnbCIR/CWaSRGV8nDqm4Ta+2w0TnAAMyTgALmEXlkcinwjTI2fNu06UN3BkRDU8jcfqynOkUWSDpURJOGZXRtqQWhwg7znxy7JtTmSv3yOZTPk9QsclSINANuUJsQx5XP9k/v3tGfvvxIf/De9/R7731Xv//Od/Unzz/U8NBPHj7Tf/jFv9C/+cVf6TsPX+rc/8wQ65T6r8xP7N9o5oSIsGqNKsYfgM9asC0qhMpUIknOt7UyxtCg7kZXRS+6tsWJvhoTnzN3CAlx9hxMMps0OFGSGKEcoTZXl4w9Y9eGt6XfhPbD+vrPLv27r+0zsQA1JoqbCAr69TMx0rELHcKFGGzLtpQTCtHTEXNpJLEbf2uHBj2gL20+qs1Qk5xRCc3wIO3ZzsJJttU/1KcCH7Km0kA2ijkcpaJ2ueeX8MjqgG363Ha4cE4lhpm5Yj3OG1iXe23QraEaQwMUPqrgCx8lFW1MNg1fwztv+puHVsmgAhufkqA6jkRwy3uPhRno4jA/loyPAjZ2bPmgPY6BWccz+vTFx2i/VtGOrqDRjcrGO62NTXzfp6aeePKPneyh+/f2/bNu19soBbrRYezK88SWOmGQU7IkfAQWP/AdB8+GeZY48z3pjufD/HMeL3kef/7sGd/vznxenlQ1GnbJBWxspQo6jkmGAPEhoJ1+MuKU2J+UdhQCGpyJ6+7Xf6krz9oP730TyXEyhpMBZuQhg1Q2nysPI5fHq/JXis3T3pMlgFhEsQeHwtgYKasIvEZpFFiGBrxdypGJiY1sOqEbxZsUMtiwOUH0bGwBTKiwuRejZCOvQhYeiu1B/6hqP1Wj6RhQCl7jJq8eG9uE+qZocHH5t4Aiy42tYc+1+5Hdxso0ckI59aadVqDjgCdmAU65f4o+A+reBuMj/FRq8AYSezSLTQ1Che46qdNE0JTgdrppo5Ybg271vfKhe+Xm3duTB7ZNWxYt2NC7Uv8NfgWcex/20qZL3B/IpO4j1icK0zoobW1n8uV200o7Nnesiv8LMQRX1s/jZdWOK/Taayt9j+g80n/hZdn1hsQdcHOtBDLxSWh7LExO+0cWmr6Nzo12KOoiLLAp/StxcTbPUConainmF5AXJ/Oxz4mYo7QbXDCrm/2uc3xIaj6d8AyRXfITLNv0AE6YPqOOyZ3v635p1Z3dryhNooxfHJHH7i/8JLENJKfcP+GD1DyytfuuzMUKNsZuDMMglhNz6kMKyOdbWLWxdtLfiG/0f/O0LXO/SebcYUNp26GSQm8Qspy0OWkZ7CphbNoBDdt0cEL0t47EH1CHxJZYQ0EktyExIWwFM30UPPmE3cKLo81kRNGw7JIdCnTw9Mi53LA3MjT2MHV0IM9YWo4d7W2aCavJ7fLSRMTAtsEEbGBlfV/yEiH/Duvre15Cvu6/aP3iiy/0xRdf6rPPP1f/cwgHvfGvXr3SV199xUukh/4LxJX7Z+M+2XM8/OBro047JvMbEFaHaBXzGLgKvjSqmlZ/YMKjhzalY23EPvdnHk7zkjTYiHteHuTrvcwXbW9XmRgyRjmoi8DErvAlFVIAb2QeQzWG3Hv00HDJZXSwcMSetTxZz0/rPPm81U79TA1/e/JCcD7ofxkv9Rd+pulSYavsnRZteNtySXKfuh0812seP4JGnnnOg3j+neKvvvxMr778XK9efcEcfamH+1fqGiRv9At7gaGcCo2NBhNOOmjBtOB2MXpAgAGpSRGcbakhhVrHD7IKyi0XPGdIo5BXallDYwwZVJUCBvQekL9Kyz58Je6NuVrZFENT39RyUsvQlf6g1w7rNLXQcSSLN23ju4CV2OOrxqBdypGabsxX55+BEVrENHjgCc7QpTGOZ4XYMHEHO7/bs6GH3DY2SmMAZKE2PpErBzHnUegLJvb/d32mv9Si/3S80k/9qIGObRm9ANJneNuq2AvIY9RQuVo3Oc+sP5JJTlmboTdM8tzomwfCb8TxRm8qMrpZC5YNCtsHEEhK1OKYzBf7ds/RVSv3XvaJ3H8bskkcqKK3nzNGYTt24s6Lq9P53H9l/owHzDt+cRBZ8aLVNpoBK5056aGxF7vcw+JLonmJZn75wpIS4amHVIZl3B4jQxFgo6+7XNrppO4ThcS1pS5vYVKTib8NTOSCqpUzevbLiefPn+m9997XR9/6lr7Z+Db02/rom9/UBx98Q+/mf/r54h3d8QJ54ZdDVYuE7wlC1QGrj8mValLzxDq14T+Y+AyOjnTuQD8y6/iJAcbM3CvMw8peuDa9aoNu1C3x7y6xTz4bea3cS9cnbGoe+Y1SIpm5WngZH4xlUY0hd8Grn01W/MZWkFgTCmHH3Z4HjW2b8NIGz5nQn3CkEvKE3cbEBhwDYleMCA1wSWtXtyW7L01tq39Cn3DoaD/axpFnf3miBqlRcggmfdGZOAoiCyKLBczKLDxbCgS9xRe92Lxho/apc9o3PjoUQxmT8YWtUaWF2o5RGgWghbx6TSuqx2WvS2KJ24ZL1bpQxo22M3SjNeBrqAYodFyEnJGY7NPdtne694aXbKhv1N2mpRzMDnHt8exzu/OJbaN2G3XcUlswqUPkDMhQyVJgh9HTcdMJ3cEIHIW/6Re5jiIPkLVY0MJOlRWMQZ+ThTj2mGCEisZNp6r5UejR0VHgpxcWay76zcuyrUKv4RIC5Yha8t6SJ0iMkTFCRsF91XHVmyNKacUfvTaajZJjn77Yutndjlpy27Js9nzaRI9HOSfjJXMCaK7iiDh8PiMS/2ANNGoo7cDoo9r3W/KJ7faP/dl9JfsGS23UsjjCQ96ce3zM2i5CKSoQ2VyBbfVPKNgVcz3GEgAcggly7q1wDFSGFJe30etAWDVagJOWgFXlp7ne+UJWyHakBoU9O6NE6PEHEsfXoK5/7uOs65VnkND5NPe3b25qvxSUMzkctlhQqauaCkLfYT91D7KfRidAQ7bfguBvsN4+7LQBp8TlqX3wLgm5bdk7YBDxWUkbhvPgo4vM3vUsjr4QL7HTOoYibJ2W5CIkTXPZtWfXLPkkvyD8E1B0j+KKLQFOiHUljq9Oz/Q3z9/Rn77zkX73vW/rH73/ff3j9z/Wq/Nz/eD+M/3Hv/oD/bu//lN98vpTnXk2iE9M9mmuDS4WPxjOPDfKyloIxmAdgIX3MSP3x+05z6X0F+NsCxMNO14CMb/qy8zN2Z+I0htVwxsbpazPoKyW2WG0H7A78xvXyN/Wo3se6+VGEbV/LrDERH8HBc1whPtJ1858/do6uQDbe2yCAjX0rzyiqSc9az/i7MBBdvn/nuttQOhN37ItLtTSuu1lLubHpTEMSvsL5KElcwlONTRAVckU3rZi44YeT98YsTE0xmDs0rRqbxfjhukPKnSoBnqskYVn1eW06MRz0YKsRqnQsaunI3O0sTcEayjPrDvduCdWpik5Tu1hGfoGBKock/ut7TCf4SNDscnk2mDbic7TPtRtQjjGdB/8xhqdAZ/FG5jE1M8lR1/6E2t0tkMm9MO3b5xx4lVK7QY1Wk5D5/NJdzzL5zn++fPnOvMsv1CX1MPUwt7zUg7nkthAcmvAYzg+dhw6EMRc90E7TzMncT3/8z/U609+pjnGbiBysGvDyE8/dc8LjNd5gXH/Wvk3HF9/Bc0LinteUDxetPWHbOxMJeGN4kyKoABbtlWZdHC+OymJx/zKw/bDwyNfuHfcYy//g7pHXkynLzZi64aVN38bviKfCa9KppB50I795mmrLNmclgTgm4bPk/nUU5wrD1grD/9XbF/zchJ+X2iT8kZPWvHZOvSv5JYc99SwHZtvYb7Fx+eU2s7bFBEyxnKGb8BHZ2M87oQbML8OnK50XonxwpeTC/W74foWf+FFbPDI3DwE1Pj+kRpfLv1i9iH95H0lZ0z11rsRRPwHG9HhRnQrNLIAcU4lhpVavPlnJTalPitBx2bqszLwivE1ccVf46pH5vZCTPfggXUV3D/c63XP/b2+Yp199fq18j9J/JJ1Fry6v6f/UfcPFz1erorfFV+44IvXBlbkKy+cQddlQ3abtwlPm5v2yoArSa3QAKKspyDtlb4rMQcrtU6/WDtTTA6gWys3z0rflfpd2tdVoWn3OAbRTTUlhqpHcuFUjl67KMTn1jlsiu+J3Ul1ewzKofvgHsWtNNV+Mwa9iQ0dCrjU5NIxvBVT4lrJe0oym4mwq+OI7/XI4TFro/Gg+8eH/k9lU+crtmJzxefKA9uK/pX5TDv+G/htSjw3GheOv9yLoUGE4E0IcEmSPov7uGFZaojjxjflYuci+qHUYEvNiC11m+GJoe82ugtdl1WhtG0uFGJD58qYK+u3ccx3ZKnvSj77PMeSlZeNMvF5yNCCysgltS2Uewzj0sY8cvq6DaV/g4/tLXwUiOOOeDGjR+6DrPkvvnylLz7/Qp999rk++/RT/c3f/LX+8i//hf78z/5Mf/Inf6w//KM/1O//we/rn/3y9/RPf/eX+qf/7Jf6XZD2H/zxH+tf/MW/0Kf5S9fXXzGH9213Za42cu24hNOUIIDfgOBFEGYfHXwQNBZrLAWGFuiC/DT29ghNDYZU5QOlEX4IKjFcw1OF3cC2aGjWAItWlS6b9EBs91lf8Okbp5PMw0DqnXrmHn9E5zF7FjXKnnHNvZ8xrMP0J7+V+cu6vKB7of+7673+4/mF/tF2p39yXXTPi+wL8iu1n9SeKiTlPfZRxDx4cIGSZ9G2LZdEmI3+uLCoFquMh+Rr/iLw8V7X64M22mL3LFuFTmpiw1epDoxh/BWQdv9EQBzC8BTraAo7gPWwca9u0NZDB48K0IqmilYeoHFBW32gJgzDY4hrTjyiGfHsPWNlDXSdoLl/r6nf9UIOV3zzMMX6jM+MjW5q/sB+8Jq94B76QP0jS/1Xxm6tH22iSwDt2hqjWDOLzjzQnM4nKGBe85vxqiER9SS/2FiZtyu2VujEhqnXsgwt0QeD36QvsQO/wA/WRo2Fug4ZW7ZlF0lSHcaTGrlIhNblmPiZNCZ9SjXQrTF0wc4/0Qv9s3mn/0yf6cfbV5oM3m4gntRgZS4SZ8abyR3EFlTPZywm903Ru7I3Xo91mfY+ftMWGweu5Hp90rvVncWv/egS7iw2N13Rv7D2V8Zs5GH6ijjscFOJa2K7faC74n9lTi9BxtGXuOUfRwsAABAASURBVM/nO718+ZIXru/pww+/ofxPGz/66Jt67933+q927cIyJwGkVG3zcq95/4Xmq7/W9uWvtAZf/ErXL/5K2/3n0vVeg5qOUSrqEdjEFcj0BKmRROhgqvc/HHTc0I16p065j3PvZm2lhrlXN+agsJP/2uD5sxf68IOP9N2PP9GPfvwz/eRnP9fPfv5z/eLv/T3wC/30Zz/RD3/4I33v4+91bu+9+77ueHFctWAhUVobQawHwu/YNJGJaIPwO3Z5uhIrt3fr3fpWap1YH3Nf8Fx1gaa9Mk899/Sv7Asr9U9e+Rx9zf3zmjlJrmtKnXkECqihqhRM6heohpbTWWfyePb8JfydbPZO9rDHfG5RnxU+eXRetK8BfWlv1HdO4+mGYnyJiyQrffOYb0UvQJ6+ELrQmdRt47luPfA2f8jYc1f8bszlXp8pbjuw040iruhcwCM1eKBe9zzzveZ57p7vEo/sL1fqslG7YGUNbwcmNolURY0G9+2JfeDu2Vn5i5qFe1gcK+Mu2A0emYcbHuKH58kHfIV/4DOg96/Yxm7m1TblB1UaVcrn3GB/aXCv1xj4DgpKPz7P7Ef5H/bkC9vptPSYIr6vQ+oaUuDOH38ruFKnK2tjY13MFAlZ1p04CGX3gc/TiXnnnj2dz0qeI7HgIzqZl8ztxvjYnvEBQieyefDxH31XYV2K/orvC/UKbRDHLt+YX0A8ExsZYJt4gkGO5EnuC3EM1qpt2RYXTsv4JDz0S4P4O2Zo1VD82+g8QRpV2ATYi82uO7JqGJvqY2K365a1A64gcW+J84DQiZ5SGEbhhvEOB0T37K7osBSpwwTpuumwwuiI3azDrJF9DV14fnrkl8BX9ZqkVpPaTPxJb8buxt+WWEUQo4ocF51ZsydQo3rUZA62xsYvlwBrYuJ/0mtTr0ZhYzR2WckqCbvKcbi3LeMntiu0aNtogKZSQW3LZVUD24UtSanjmvXQuc1ORZZsH7qh6N/a6ZP2mlKLnpt8p+P+e+R7WfbAjf2HjV78blE1pcHYBb+NYWpSvPApZd77xQ+1WZYT8kVjDPwGJSdGi2MSZ7Cq60asG0CYQDSpXfjMy47UdEXOLstc7c9KGOLcaCfm/Bet2Y8e+B6a55qHfjZkHP0Y7fO4dE1avHPCjMwlKC629zaRyrnsI0ld3b71N7VcwDzFBbO0gZW9dwM7FTJpYmDPZ7ZnHYdtOCvEhlKnGkX9Rtd0yX1KTQc0Nczo7Dn5LIo9cbhjMDZ2wCDlNOC0rcLudrrT490Lffriff3B+9/V//jd39Z/+73f0b945xv6zvWV/vO//F39n/7m9/Wzr/5a7/mqZVSPY7ikTdxZUBIhg5heMv/L0Ol8AosG/DiNpoU/j5Ltvw0ZO7dztydsJp/uYUyNoRpDBjXGsZZKdjEQrS4obOhGVaAZ/4Tu2m3TFevMQfTwhCBrJ/dLgDTawqpsq/BRULhuRx5LytFMJDtso7/DtvqH8YKXtR89JmwERnzgppeuBorERrAEiYC8CBrm66dp2n0VxnQ7Jnto8tm4h9frVPh9PHZvSm9R92BrEMdpKZ3PC8+Pp8bz/lw+6fkdYH6fgzvwDJ27A2fm+hQw7yfmKHvAsiw6LUOn08L6GVrgB7Ybh06eAdN/vjtj/5nu+Gw885L0fLrTspxk1s4k9+w/F+7pPDNf+Y52hb/yeb/yuTHJdbJnZR4nNesMTdmA+mgJ3KSc4WfXY2WvvjL+yj59ZW8L3/cSe9CGz9jCCuOkKotTXaa2Mo8rGpjsFr7zPwPdeD6cvNCefBuW2avYMMPH9nXlexn78pX+jftoEybtXtMn8j3zXHBK/o1nWk5n+hbZVg5c4Tc+JznsSJyJd8N/5rh14DnRnSAjb0jvzt+486vPtXz2mV598uO94/C1N7jurmH2s/LQ1S9zeZmXF8df8SIvuOeBLA/4KWiCYk46yPAJLgHFROwPqrmcFhbamSQXCScrE/LIQ2Me7GIrPh7uH3nxR9GYqHWdbW9lwrLZb0w886SgDWDY2K0xVDzsVQ1l1mxj3q2S9qS9NyikAJWYGInN2L4SRxZDPkyu7Uva0o9e8gjfcvRW5Fts4GE2RMGzPeKPtholQady0DcPIBOYQBw7ZRzxhW/M2JPaLzzu4NPeEf+JJbhwQyTuoGNnUV+oW5CXLZmbfCje84Ee5EPykQ0i/dFfqefKJO2+JnlMlihOObe0Qg9A6LMoD5i6MHa/iTa+3B4g2DW4zRv8Fb7jI663Y3rkQeOeh/yHfrh/5IXwg756/aBXrLEnsM5egchfs9aSyyMbwYW8L73JTWLZlFwie+DLx4UaXAnymvjiv2nii+6OKzF1nPRzkqmocfqiB7CxoTMzbyr6Tb9yrylrYc06IJ/4DK7Ec6UdpD+1si27VKEKL67CCOec2rhZNiyv+NmIN/FM2jKjLTFMtyP30ySPLRsVvid897USygxJTPG/48rD7u0e2vCFdhmbljjjZyOGFTvZaB/5QvXAfRh6Qzbe5LYeea2JEX5NDAcmxevYyCXF2bCnPowb77nfYkSiRq7p32nR77Ky4drIARXSmwMZ4wq57UNv14jvDd8Tv8mpYcm2XFaNampbOSgTYU4ePuexZteDbrqynq7MBWmypkTNnNkQxuTa7RRU2LXTZ+XeWfG/UgdCYMzcwQaBKUV2o5SMNv30Rf58wEt8Mbkov4D78ssv9fnnwWf69LNP9eu8MP6rv9Kf//mf60/++R/rj/7oD/UHf/AH+uXv/R4viv8Z+KV+l5fHeWH8x3/0x/qLv/xLffrpp9xHvDB+eK1HXhxd+WBacdY1SjaJm1KwrBVsmkmv61T9YT20QJdRfIAbvpQP9LEsOpH7QD6GxSmaGtQiqKZ662Wx2q4KKssu5UXw5sEeUkqdL6ylxzysT0n013JWjVPzK/VMX6/B7FfoPXKPXUDWa7Ay/spkBdHP+vzGvOr/urzSP76c9N8+nnSfvYKxV+6ZXrfMFQtARCTbGlUqYq+CDtDUEufkPnyCpra+X1a+QD7owgvj9fIgbReZD/sx1HbctqzCdrna/qihKktizZBr7ECwKI5d1uuYnHP/rJkv1khkAUqcUyaeHcK+aKuPiaW2SXwtMNdgKqkecU9qvupCzS6pIVhTkwBZ9p/d11RiSL0e2Jvve899UPaEnot+mFlbJ/rtkguuOp6qYs0McGLdnKHgdIIu1KAISD02PvIFMHOYfMVhV+vlLwlOJ9YbD0YL624sjI8N1sYY2KHYRU2jL1G/gAD2eKYmdXzCk1zUzBpVxDVolH53Ptf/oBf6z+an+p3tS5lapA5PsWVtcdNu1FfM58Dvwr1R2LAtIU/dk8eVB7zUdYWujGsbzGNyewL2n/Zmah55xhNx25Kwid0pdY1i65IHX3Rn1i3du28UOCNrP9jd2m/2e5DPQPbzFXnW4Jk65p9weJcXxB9++GH/Ve5H3/yo/yr37tkzVa9NiWkEs33nvxTYHnhh/NXfHC+M/0orL4tXXhpvr/PC+IF6TtWwOqZibmOH+BWIeZkWUwGm9j0Q2ySXnBN38r8S45XYG6zJrLEr8U9qR7rKWnjx/Lk+4EX3d3gh/KOf/Ew/+e28MP6Ffv73ftEvjH/yk7ww/qE+pv+jj76ld/uF8Qu5FnEhJ7f/lWBW5ibIPE/aqeEk8bexIU+M6WezYryUy2RssPFskP3nwvPLI/dH6JW9diX+jXw21kz2mtQ/L+ge6LtH95696JGxK/5ki8I1TO2Cljn7pGXW2mDNn5if2wtj1RDDuYc3MLmfqWdipbjXgM4rMSb+LBfJrFBsQW0oiCyYyCbz01SkB1DOFRio521jHpJL1u3KOryS342/tZNv6hndt+sYfiO+xHShNo/M60Pq0M9797rnpXHql/nul8TY3lgLK7rBxHcCKeLOfXc6L7rjS9Kz53fK/oBYiSVr5pH1fsH2I3vWQ8C8hGb/iuwxffiP/kqNdrtSUftRpZF639B7ztKyqiG74AHy0/mku/wb09DEMBbkZY23UAlMYslM1t2mlTxWcruC8BvtSV1Sn7xsde/ricUa7C8n5v1MnufTWcvpxD0wVMRoZz6nMr7BJPc6nbN9xV7aeFYO24yz8jwZ/Su1zToNzZxGdkO3qUvGT0kuKz7HKHXtyX2kPvUmFiwrEIfhRlXHukQPFG275IZk7yhsj1E6kWt0g7RHlQoly8pBWl27K3Hle8yF9bfCJ+Zb/ZLzjoyQbB/Qm4OEYit6lJ1aUSHWvohLspLziu2sowtr58JaegwFqdfKvM32mzozVoHf3C5tXFjakRxGFXVblLnMl/xRg34rsW/M/4bNHRuyBGglHhOTo1ulCrzXT7as8NDmd1pl1h66I32BlcNo75AK/cJOVWmMm87E76bklpgmaymFMYNtq8qtO6DhIdiRspbEMck59/yVe/WSfY376/rIcwF1FHuRKXShNwLsnarUGNVr5LQse31CT9xr0AIj6wYd22QgCj0JKzUCR80m9ZvEG9DJmfqhF3lj1WQP7n5MOIEwW4Sslbiu2HnkmfKB58J74n6ERrbRh6VoKrpzv2AB2+mAS1A2sVEQB5ZoclEfUZsyNtK00teIbqNkaiEVHy1mDnasrEfc7zKGZk3Gf5BgEkobo8+2wttWYWtUadzupVDquYDCnzhyb/c8UzOaDHWDS05giVMcZCrbbTf35cKcZK4G9gbPYRdeIP/Zh9/l5fHv6L/8yT/QP/3ot3iCWvXv/9Uf6T/6i1/qJ5/+mT58eKUTz4nFd4/qjHhOwH7iWU5Dp/MCTtwbi5bMd1GTAYjXdvu336ZCBqiqAYuCc+6Q5GN8jUEdFtUYqgIuxmFHqDbIroeFvsGWPgpMF9aR55p2g3XHmtpYT6lj6KTNEGFdZew3aDV1uhoMx5KVH/XVEMt+C9rH6TgSw8F20E4DfQaF20mEwU05tJ01wzgyOtr5bMkg2yEyVlqL/o31kHt45bmh1wcLsNcbOrfTjLgBVphRjep5O59Oujuf9Ozu3HjO5+IzcMfL4zPPnHf0naHnppnvYNHCGh1gYW0tS9YusjG0RMbzfdPw6Ysv+Oyjz05n3fG5eBcf5zvWEJ+P2LBZZcR+YS/Ks8SV/egS8Oy8Itv43FuP/VvJWZTIAPr1M3MfSehU6rMy11f2i2tssJ5X6JM9bKHFgKnUZYebl7HP5/pkBeygfdR8spauiYcXwpMXxpPvjwKTeyVrbGUPXfHZc0NeG+NUVlGP5bRw35x1l7rePdMZpDZjLLL3u0PoZx7/tRAxAULMKbYgWhNwEvveO5Wfd3//H+vLn/0bmvgRuaHRp703HGH4A/sL4/wVKC/z8qI4f/356tVr3b9+5MvkVduKWXxtJJhAIcSNrM1KtlXH5J/vSJpFgIgNfNUDD5DBPQ9598dfBfQmTuHaFsZStNhuUBCyyIndAkNViwbJmKJWlRBKFLlpHMnKMZtS2KkkLCKoAAAQAElEQVReELF3ZXKu3DRXJnGnKx+km0hJrAmxZnhQn+rFQ2NNPAATxBC7v4H2h7em+IK9nfsYMQ4c/bpRRfcAikkTd/ifX8OKMLFeiPlCjd7gqnxBuXKTXAI+CPOh+MCH4j0PPzu99EuURz4wL4yNnZUkSUfxh9uOjS2n2/zuQ+nbWE0bnTMxTlGL2TVqG7EDVuq4Nt32fgasFPGC/JpYiScPfo/E88gN/ZCY+kX2A18eAPOfvy5/zUvjvCDeXxq/1pf5a2PQa4Mxj8eD/zU3HkGv+MkXuMfDfsfEXMb3FXolhmvTVaErfMZQRnKbgHzaztZxR+eKTYZ1n5ifKVMX056NjG+9+CTnK/VM3VdyXTGMOabcsi0uDcvKMblkXQdZfxv6V+YgbboUNRvdQKyTA4SkjcsNBIQqeunHYeTxn/y7zh3bVRu2M5kxZ0ffaYLM4VUX1spDz8mFexHAP1Dj1Dl9VzbJtbFyH1yZ97WReNs2gYQPMMpJhrgx96H54LZLNIlyv+qpZRXx2G+ofdNRa6XV4GJbVQH2oKlMfE7ySxyTGgSRZ7DRyYNyaBBZ+rtOqTkTfAX5ZcOVNXGNjPpeA9b7yoBNJQX4tuGx2ZT2pAdVarIp99CKf0yoQd+kMzLCQza10o7vyKNzh4Hsm4/cA6/ZV7/84pW++PxzfZa/MP71p/qbv/5r/eov/4IXxn/KC+M/4YXxH+n3fj9/YfzL/a+Lf7m/MM5L4z/4kz/e/8L4s1/r9etXzOM9LzUfmFvmCmcbsZFSpyJ3hTJrmiYIcnGVirka7Ms3LKehG3865Av51zC6AOq0DwzsVE0tJQ3sDkmFzLZkhPjIXxKvBNB/Ycy98giTukwPFQ8EXhZiqq7VhfvqwtrMi+/sGRf2jOAR2YX1eGX8mtyo68r8veDl7f/t9JX+8GL9v74auudz5cI9kHWce3NDP7VXDkKqKo0qLWNoDPiGCTWQZgFLhEtM8JrM41X5Enm53EPv+dy7SnzQH+kJc8f4gt4wMFHoqe+NxEDVabQIq1LmJ7kEMzmxaLJWu7MvExs3SCauAtzJbbPX1VTz4qCrR8Vu+rIOY/tK3S7UIXW9UpvUZaW9sZe2P8am/cj9n8/j13wep44P1DJ7xIV9ruuI9RlkXbVfBsrkX9TytP9l1XnhoS4PiSdkS/eJY2WuNnJc8RnsviU7YxctJ/SXsxbWwul85gHp1OPHWDQOVA05OBIlDE3WQdA5H/Wb+KG4FCb2rVGlgd1iPYsC/uF61n+9vdR/6Ff6B/pKz/uhkHuGmlyP+FIXo7swZoAahW9hc2qbm5LDNfrU9sqaTf2SXyO5gsiCa3SOum/IYxtLVJIruVDK5mP3is0L87AyZpKPxY934JwBU5FvxLklbu6LXps8KGf+VsabfM/U8M1fGH/Yf4WbvzJ+9713dccDuF3Y2k/caBLXxvrOXxhveWH86q/6pfH1y18p2O6/kNZ7lacGtdjrQVz4alvEOGXyAGw6TIs2LhuTFDqhwcbc3GqX9RhcUxs+fxJDYec0hl7kL4x5Yfzd732ifmGcvzD+xc/1i9/ZXxj/9Gc/1Q9/+MP9L4x5YZy/MH5295z4TpJHx7HhfyWvFXrjN/xvtBPLDWkHM/IgsYZuVDwUG1vmmJfAebn0yH0Rmi8qG/Vemau16crnwlUX2g/kdE9O+Svjx/RhU7YIEFB76qYDs6hZ9w0N7oEzeTx78VILX5BELtd8XnEPXomj86GdnMK/LSNU1oYlARfEMtS2+ph9JSnazJECwR/ikNRkpUaxvRL3FazJPfRr2JjfTU81w3mvo9COk1oQ8yN1eOD57aGf8+51nxfGtK+8oNuo08b6fRuTdS1qZWoyWGf5YnR3d9bz58+0nBYl3JVxj9i4UN9H7IQP4ueevSv71j39D+kH1/ggp7ZLLSrA9gIGa+2GGot2lIq5qRpalqHz+cQ9c9aZOE7sI0uPKY3xBi4TWu7N2XXpNY7P0DV1g99AYhCHg8TBuIHfhf3vjvk+nc/4XDTwW9gXOmLeNoqb8VvqC595mnQ0bRlKtIXhwibmlTFX6pn12POI/+3AHtfGZ+6mjfEsCtlmeSanod6HT0vTxFFVcmDLkswcxc0o9GugNzTGUI1S69FpW7YFq8FlVCm1O5HbGBlXKuS2haJybNjdiDHxPrLursx16hfZTN7EOtFJqtEPGM1wN9IOJgpRQ73zm8daR4tu7jc6rsxL9trgkXXyyJoJ0l57zaxM1xZLgGF9OqU6MKmDyM+NMYb2v4w7759fNZRjks+Gr+z9N5AKtk33IO4d5UE9Sq5S2chLXHbIUE7k6au365e+xt5vW7axFWBrDLmsHBuOV2q6sS7CdyJ0GRQ6A7tN4QthIedkKBWdk/XCfU1tHlMvnmGzd298zxN7Eu8/9r8wlrUwcEep55wYMu99/7DWl+XEmmGds/ZrDLlKNp448URtNp6zVr5zXDWJ9Q02TXLgwokmMaWv6xt5nsv4jCr8C1sb/Sv70YUY81mT/eieuB/Yl67INuZGT8dsrq+M69pAMRNTKuILbNMOWp0L64lrzl5mMDb9luzkBWrQKNZRUarArEvBG0gsx6d8YNDrKNQHdgTMxWUlt2KeRsC9tCz7fZo9xBUfU31/U7cthiXZxHBAxKY+3NdcbCv2FuydTotOocvSc3SCzxwuUDNvf/3eR/rHH/9C/82P/339rx//tjbm84e/+mP94s/+mX74q3+uj774G728f6W7673OUts63510OjHfp6GBnSA5FPGanARsE9oOWTnVLz+phsBkLmbmmL5CdwxsBdgYtfNtjz7lQP9WywnPmSaWsEZ5OeFZQ9GFS6myXjbWRIN1M3PfUseJX6Njm1APFLRKIh7liAN0wga2ZQOB0Ojf+LRB9II9lnCBc2nYll3i2mhhXxhBTIlrT4r2277RYagYpNuRTCdJbuS1srduYMJP4s7om96NZvzN76jq+bs7Dz07n/Ts7qTnjXPTlp0Xnek7M893pxPfBxbdMd9n5vuE7AS/jNKyLDqBpszfsiCLnDlc0m4sOi8n7J3xdcfn753Op3NjgZZY5+SyHt8PLzybXYO+r6+69rxt6nkkv9Roz3G/sgKU/NRHV0Yb9Yx+3zuMXwNq1JQ6pS86qddtvG2JeZWRBMzBbi2Gdy7jVtbUmud1aKRis7RXtNe+VxN/9qcrOtHHmmJ6UJPTiTrcgfNZdzwj3PH8fkI2qJkUp22RFKHkmviC2Nme2li88XhNFQJxNMUMrGJOHPXwWs//9I/05Y9/RzeZOBITRArDGE7djsIFQfRVSg8oisP6lW2AGNqMHEWuVosYHd0kNVgwg0VQJDiKqcZAYadQpIV+xpS4qqpitJG27Sc+iZEzBd60MrlXbuQGk/rIh9gDX7Qe+NB/OD7MHmlf6MuE34rHGmNhiFgNnbrSf2GRPT5c9ZjFlzaTekUxN1f8tV/CYBTnwRDXJGIElD/XNtl8yydt0D3QtnPQlh0XRAeHPlzamWTWp1ZiuKHH07+f1Ghn9vlhEKpv8fMtHkX6J7FOWEFF7FJsGBbA2yXbkvw0NvlTCqV2KwFsONkQbNBuI0t8NDtv5YgNYGPrwIzNYJIjSH6xkRemqX9u9Avzlwe1BnweRHLT91804zP1yJxcYTJm5cN+jT/sCmBWiSO2CavjmS0nDqiIxeQoaPTF0XpTjJtKPLnJaNJj3X4E17DeHNjoZi7Nh9GuSVt9uNvNcomv+FiJf81GBG45Ro6KMvRtRNYxsdZXahC+8+vsxDwxzyjFdvpueLI3ioe1RTUG4E7DeKJyz7dkvXVgZOJj4zdgt/h2eu3abPRNdJpS6I6DYnG+ZSTsbLu4UhDJG6ZbBC7xTCeJCFDilG0V9z5ESBWl+LshbRJGnnNyCUJCqUMTLsRIKx2o0yZWGCoGHymEEy5eAA4nHhmmie4GJrluYMLf8mQA5+3emNRE3J8bWHcwr9esW+b1kj0EXJHlg/nKw/SKrfg4kzjvIcQ7Uz1cp15fwOOq/NIkv5Trf/qHL72PPNRe2cdyP6yxC9bsZ+xvj4/3uucXeY/gwhfm9M/Ei4PUS6HJGJo8dkzEk1i3pnmwJXUeEq1RwWCtlMYoLTU0Ch4UsM0YkfNsTNbj7HxoN7/xcA+IYWX99AMJfOqRPfWBmHdc9Mg++0DMj+y52Xcv5HSlVht7eWqt4zBzUvgtS7ZVgSyISI14pl7y5eC/uHvUlTz/n7wsfo3P5LoyB/t9RkzMQWzPoy/9wfq1NnmQzwo6dsZkfPig+cR3fNFa+VCPjw0/HfNUx2eXbKsP6pJA06yyXPR1B1L0k0OazgW0KP4TV2oIJUl60O/rfmm9sDCTvIM0b0i78yO2lbqmtjuuzNHK/K9NoxPd3QfGYqDt4Q+a/pUYkmfjiC36GXdD2p0LY2KiqEGxfhYe9k6nRWOA4/Pf3rN9GsuAojaD/Sl6C3onHoSWZVHjxNgg/VWqA/LYeZe6rjZ1l7iq4FtvlAb2+gH0fOJB88RD6kkL8Rg7f6E7/Vfbe/p53ev/fHqtj2pjfHJ/s2Y25nwFk9zFYVuF3fgQfPLY6MsaaGyMTRua2m3QIOOPCut22FYRR9VQch3EFd62bscUfE5knIhpRAYX31mXmZubD6JX9KqsMUajigdr5ia6GXN390wffPCBvvPd7+rb3/mO8lfHH3z4Yf/lcf6q945aLexR/ApH+QVQ87gNX5JgQa7hd4pA4mJbNsC/XUqdd4osbSCbMLOfTJYOoF5sKnweTOZn0YvnL/X++x9qj+l9vXjxQnfEfOYh+Vn+8hY8f/Fc77//vr71rW/qe9//rj75/vegH+vjjz/Wd7/7HX1Ifs+fP1fVwIfwx0kN4PY2zNGE45w7Up+vgfmbIPXdWAepYe75rnnf35LJtahxQcPb5CYp6yFrIAgfu7JkG0h9sbRi58re/sBe/8A+2c+s2Rv73t107c8O7G0mdgao1P4cOo45HpgrSdGZ6M32H5+7b3Ewtn2XbP8GdhlC7VDb6LJQKM62tzFXKwgNIheHbfU45SAGSPumZht75gqS420/Cs19lZresLJfbdR6BjGMc6yqsN351h5jZG2bum2x3/q57wA2Yuca2vW7Uj/2PPbzjEmMsTWqNKp04+1YPXImv97PyEGIbct261aFivbfATGegRtxJYbksmMiFXkU9/nofWhhXxq5P7Fr5YdkyTljO07lQBaS0fQxAZrElv4bFfKMLuwE4TMk/Rt9k1h2JAbsIUt/EF2GKeixMKYD0jLYp9Omh/MmmNjZYjsC5DVSy9E1sgspQgF42zJUTS1xioOmbAMafU5SnOrYyXOv3dbt+EsZWo1L2hsxhP4m6O4z8jWf0/wi7Xp50BW68kJhZS1urI9Gr58VH/ghH2HzGIy71At51ldjJb60V9SgaLRucoCxyUVWTnHMGxM97NLTEtRYC1ZVanbD6LaR2SX7pq0+eqL25AAAEABJREFULH7KehozBvwOu6TWF4dBTsshB1KLhJFm5MaWbdng4OX0AmLNSiZJGuTZddnpTB3SP+lqg8wX7Z6rW00POm+UGk+g2GEMLrn3LFJV0Sj8VtOv1yLPES4rkC1xqo/DJ/a2xAN6LWA7eRKOQjfW0ATpC1pG3N1/GKPJKLJFyIl1y/YeFwHWKOU+3WmpIiOmis5Rdjtj1GNsdNIuCwJCQbctBIc/sZaARDtRwHS3ZXwEyb+OccauTR8oYO+8/Ya2XHsba3C5Sqjo6TAcsPhJh2l/7XR6ZBvpG0yFR8QZ7oatSp8+f0+/963f0j/86b+vf/aDn+urd97V+/xy+ZNf/7k+/vVf6Jvgvc//Ws+/+kKDe69iq+0LLpbEYXgp4oYkK8c+1xSp5zTVirT7UAy1LfvrkKO1Y4b0JcwbMOSpMafignYUA1jO1uFiW7YjkUJ0O/aGvy7sMLOeboh2hjsMIKvOJ2syOoj+lWf0onCjHSwDb5HeaHT+tSAITtlW1pmHlXU9qnjeA1CXNJCPKp6Xi+ey0VhG0V76c2wZA52hQmZb0vG5zz1HaJ1f4gyv3zgiSy5dh1tf26B0JLP3sedg4KYT2U0VFXrQRbDz0aLxdJpoLMVmoEMXx70nsGesjVUbdHsr5vhp4OFGe3SbMyZ3wEiWGuiG7k0rLq0e9XSJLbFnTb7bNdovOSKLfpXVoMGpp+MpZnIMj68958P0TZG+Gxva/nYmV0Y1+ZfSvZdrjEPe/ee/1Fff/5EuL955GoP4a7xElgRrQ+FLMFUikWpk8xx8sRk1ul0kiYoqF0mWFHZwGS6NOpB2WWMMDX6bMHhgWsYJftE4RQa6b8iMqXFr0x9/tO22rhQiE7zywvDKQ2FeOuTlysP9o+5fP+g1uA//8KDI8pvQy2XlgWHTysJgnqg0ixt7sXPhYfKBlxb5i4Tbw3oeaDcUmc4ukG3lR9C8aDlqqj7cV/TCgHQGgqcr85iYCRy/dOwn+jTpfzoPOSHuqmjMAAMbiypyYdO2ilraJTiJK0N1O3Ye35yKjmFCb2PgBWzLthS+ShUKdByxk/w3/HfdqFNq0jy1mQ0iRJHrMcptp2xsE18dtNsSQt2OzofLJLcVW1e+NOVBv5F5BStzPFuHWhHHRgxX5Be+UF0Zkz7JEvEbSih77WBQR4LUhUrJHh2bjUzMvziiF/IWpeRS6xQEXafJRdZhChreqvg1tRvwUFR0OxzGln3zNZVadg2PHC58Sey1Rl7xa5tRVn5gIgKz1+0k341azSRGvHREhcLspK/I0x3eKj4AhhZe3CzcQ1VDBlw4S0Xso0It2+KiHLjQxgNeHqzXPPTFL+1Jx8T4BibOw0f/FgAWuhl50BOBEBeCKC6iwHBGhwum9j4Tzxu0sBU3zANeDM74Z2Traz/Co8A5G5MxgaJL3BNs4RmXM0gcxoHNleDswtg+RxvjV9bb9QkbtdhiLkOfQDdjqMKhnz3kQq3yoji/uLqy31xYzxfmudczfZnilc3jhJWrStet9LBaDxfpNS+M7++v/dI4e9eV9Z1YEtuo0qjSiT0zGL3WRL6rCE4dHPVpSjz0cL6pByXgBeFEdWMdbYrdACXZVq+DER9uP4M1MtIGNYbKpRyTpLN2cw8GKx98+dKVNbKuk3zW3f6Kn4D8s58+sA+/fn1PbuzH8P1ShHWfffmRL3KXxwflr81iJ3NHSMRFPPjtOGrwkEK7wBFPdJ7xG9r//PSgb/qq/8dXJ31KLSmtYmNjvd6wUoDEHftr4mIurqDbR1/6k0vnxZ6zBeimHTsTvUmObRv5Cq7rRRe+gG7Yotoy8RX7XWpFEJxZt2m58ymHOgL6JqFmlLrP5CqOxBHb6+Hr0KDH6DPVCDLFO7ARpnukWI7WZL3vdlY+865amYcr2Omq9G3oTMbOgx4mpFghzlC60Z1aybXH3GhqATYUMp5lQT4bSDySGD+Yp9MpD5a8oOXzfWHtjt6Dim4iJY/4tK0q5jX9PBcsC5/34JSXxkF4EHmNoVGlrMdRpTEOVGwAlZwf7/LsecGJF6BnbJ3OZy3wsTWwZcZ9Xif9V/pAd7wg/U/GK33Pl35xuVGX5NxrhPldWU+TfDNmEE+NITvVljbkG0XYjppsjO01R7322h114d5PfBJXxnJVkceCrWU5KTmPsbRM9EdPfbivkmXvEEfiic8r8YUiUtGf+lQZO0EpfZc83/S/HXvpv9j48Bvf0A9++EN98oMf6Lsff0/f/Pa31C9o3323/5LzTL0yZyfm5bwsxLbwOTI0qiSLqcsEvqER2pZd8g3oJr8dQzst2UY9tQMxQ/1YPDL1uzuf9e677+gbH32kb3zzm3qHePLXFGKI3jrGKL18+VwfffShPvn+x+Tyff3oh5/oRz/6RD/8wSf9Ivndd95R5l9vDU7NErWO43Dd+TBLCQMeDTqim7lM/TbmP/f5jo2asvdiw9Q5saRWNVgT5Gyg5Ej/hp2Mn6wPmvtJLrZRcbc31kn2yfv7e55dQSi/MMznwCOfAxf2opX9YDdhxpWqhgZrZTA3YzlpQD1KdGr3ORW/G4PimzCUw874Hfs6KZkc7F1mh0pcZVu3Y1KV2Ijt2NuYqy22I5RlY0ehFkQ5Ur/JvfCmZtu+l7Becz8l763trHxuZF+60Y15YO+M7awPjNlWUVcb+7rND3rERSuSHpP4YnNdN13jh9peUz/8xFxGF/kGAzqKWmIz8onOyud1xsfO4VrJBxU1xAHDubcZeOMTx8RJ8sq+ERqbkaGmMYr76KS7u/P+0pj1UvjPeIb1fMV/xk7WGwkp45JibFBKRESVugMFNG1rVPLY5wAlbeRy852xkTUwxl0nhsglxf8oxlKLspHvUB+TIYAxuEFiQJYEuxFMfKAg81Nl1SgZals60O2KHCie9/G7VXHslpFiCulhOzE3ksdNBbN6ssGIJ13WAfwkpgBDoheyaeMF1SW/nM4v1vkl+/X6oJXP7JXP7pWXyRt1Th49jjwTNikoNNFO7Aq7ux5rFHtP+unLGLxlgE2AnGlm3GR+QtNu0Jd6FPUonISOMRRUDe0oZf+wSzIDdBzwRtY6jNnpIrMH7PqJ9m1dy3YLEsPsOlJIRG7fQ1WZ92q9qFp+o09uk7x3ZF427Tz3JTlHtRhkMya62M+67ecM9qzU+MpnzprnjtQsoNbCpnlWzX+lUgzN8CcKk5jGGHtNxh5fEadt2UFCPOLB54bNrMWZGEgPoo3LRu237kcXfgb0ZzSGtNesuom6Mj4NW3R7r03HsSh762h+ENffjqkYVJUxOxweme22lbZtCbmsPqhm+7z5JcqWu3b7Y0CDtA3P+ArKsoF2CNpIbsCSeJRB6icg6VNvH6YRQFDM9Q1ucjow2fVMnJTwKea0G1kLjCziKuJ9ePm+/uo7P9If/vTf0j//2d/Xq29+R5nrl5//Wu/85Z/rg3/++3rvT/9Qz//6L7W8/kpijowfTDydhiPFXZoAQHwh5rRs75SrBJ92Q3/r6Loyfu9A9+CdcbvwuB4dR0vk1SYtVUm2AVT7Ee0GiyexBelxLiB+I9tY7+ERcabXWMY64zYKGh06qGuuO3hMlKKq40CXEejE4yFrKzf+RjMIcEYSO7cRN2oM2yYnwHxlneX5c/Cc14iMhEex5sDoZ/KhPN+cxlD+Kvi0DO6DoULX6NiWsJtcVp5T+tmXeV3JL4AoSBo7prbu35pOcokc0jm2nfTz2Z09Jbhm/3jL9qS/x+l2WPaBrEWQ2PKMY1t0poSaBJJf0K+Mv2L/mmcD7Ea+AzWKlXgCHUOFDRdmhlXJeZSMD9GfOEJ1HEbmtwWxlz4MJrf4Sf4zexdxCHnGZC6Cva5YcAZJWUNrdPM8g/7+XIFXxrU9CkdLN5f2MVCK6b0XXZicSH/jJL5IWgWeU+Yz88Wf/L4+/cW/m67fwL6GdXPY1IrbKopiW6FJZjkW0AgdLCpTOB3KoRJXgHyMoQWd0KBqaBRjoEsW3YGl9eiDtg7yYnwmfMeQGWPvgaaAG4VbKWBeyORh+4EXEEEesu/7YftB4R/gH+mL3pUxGwsmhdk/9syDqnTlIfHyeNUDb24eoRde9uwLKQt6UmRLKh2JSTvT8gkf7DIdh5vGz4T7TYiROcXYHXoS9QJgACcLRSJkrRja444U3dQmYG5ETez4C9Rmdy3DW456+qm7GaMn0OOg5Judg8rIGdexpF4EsYHEkRtt5zet9G3EFj2cMcIMLdXhq7BjY7+pJWhD8EqsUxm/csNemcsGDxjXxqorm8Qav4B9t/2tfZOvuvBQcmUMIUjYNT5hMGpsQnQc9O39luuGUmTiIPz9pqJoyWOSCCw96DooVEMlrpLSDiwbYPOWb9sXMrT6tGiJAwajyXUj4LVz2HRl3eXF4Eq+keNatpUfLozjZFzHRaCpRfTSToaTAXSj9OZMO/JIbGtwT+VLc6OGquP1Tr3PVXmXt19hmWJvmZPER2y5zyZzkEJt9KXAG/EE8QWrjtfiSAQQYsvVdBCGbNMMIN1305MiNVcftVXzVo7kGvs3REaEkIkWpG1BUdh1iYgaJ94ZGnl3T677yGYwb1umBoHgNz5hUSfN3Pcg64sPlNQ8uWZcrMRP+MjSl/r0XFKr7DMX9o9LeOg1tOu4aaWmGwZO8UWul8268JLzNfL7y8ZL4wsvVR91zz4UGxM5M6RRxT46dBrFB3bBm9GTB0N2scxHguYhnMCl0NTEsJwTCJ2N+WuED6JDH6ZV2C2YpqM0QPgxxs6zZiQM4mdl7W6pS+zB95okzrU/0Dat5LpSs1tN8guRh4fHfhFyz0vje14YP+av6NiTH3lRHP4B2SVfLrCb+G2rgoIS10g8YBBPQYu+QTj/8fKgXywX/d/v7/Rn1LFTIkaBecQ3E1dj0xZZePxsxNl5hCePvS86K/sMeaCXHBqtu2GWejOBu+2r1svKi24odnGpokaJzdC0t+jCWJJtmVxg1AfyjjcN0+cwEx9T8bnhP+usQV/PIyqh+1B0DwNp6+BRaRsbc5y52rG2zZ4bviRHtjFoojNDe2wsM5pYJByC9CWHxJMxPddHTpD2E52JnZu9jVqIY5RZO4tOJ5AXWuPU68weso1H4se3cFXUpWpoWRbW9lAeSrNf9X/ay9ibfAzGomtsV9NSZEHaiIRp1dE/8oxyOuzxAvSUFzXYG8hiv8ZQjdL9GPof6z194UX/wF/qJ/O1nDoxB1nX1/4cWjtme/dZVRK8nvaMPZ+NwrzBxgsL5MjU5bWkkm3lh4uqhgZ5n4hrAWMZcoF0Wly5KEeoZe+QTP21r9Ws4fjAiW1sApeKGINJnXN/5Zc2D9x7p/NZH37jI16y/vB4YfyxvvWtbyH7hvLPVeQvc0+Jibo0ZQ7PYKEde0SwL7fOSfthyfaOw290d4yOpfNKbi5JfsvGVP7z9uDudNY777y7vzD+6JvE857yl8WOPvnpOAo7L16+6HPRKgwAABAASURBVBfG3//kY/3wh98Hn+hHP/xB02/nZfPthfFk0A2HjdQE6XHSmRN0UalX+hvUdWNN914R2lgVWXRtswZLmbcxSgVM/okXM+jNRtuShLrSBwfliiBrLPNznxfFr1+zVz7wGfDA8+ijHtknr+wzTDF2jMuSPfAzNMbQwjwFYzmpaihHfG25Jzt2/MNHlj7bKpcqMeY+MTwwvCOj37bsQLL2I7nERrDR2LAdHhaFaFm2xUVc1ZNL57zViwS6htDeR3rPTR0D7hP0Wg7dwDzsY6jtxaZtcTKDE2zUAtq53fhJjbane2LFxxV/V/bvFT7xZvwt/9RgDPIn98Qbn4lxxj92I7v5D21Y4lTsNJV0o9GfjNuyb+A385paTaIVAwpfmau8MD6xH4UfhX/6SIbYV54Jr+wZoGPoBdn3RkzMridejtqkHd8lq3MyXAQMe6ph6zJGbx3ocDLGGuReiaGpW6bjwF3C2gdjEzdHDyI6t9hOYBiLjb2WxIAtkZM7npKeKIraxyZ2OFqSdzG+qBR2J3a35A9FiBpy5UDxUE44XVt0Ymuj7pMx0b9pT2Qre3f+uvjx8TWf1ffgUWv+0pgXxht9G/M0+cV3dLHesdiW4y658TyVvtZhXjcwwYavSaytgi5DZPK2c492yIRCJOhwoiFsWrZV6L2p11CNG1gLBV/VeqhqP27j0h8Mxiyq1h3oDtQK4LevQibtF2QUazvqJI6slTFKFRCLD38ynSRE1D0o+e047q+bDRKKqm3Fljhiv+8z7rUrz7zBCl3zcj40teYzNXWkQozTE8x4wqBt1mNpjKGqG0qms4CjGIjwiHMjjo15aMCTJlKih9/7ppp2mzE8vonPa9uKPUGlGJzMlY7D3VdVqlEdy+AzuZE28lGlIp5ivBkP6dhbVoxHYNPzNpDblkDH2THhV8QFD6HLMnrxW2OougbxBVz0B+j4AIP8BMvwwrjhbK4HaKaHLjqb40KfGvCceyQwBsols5TYAKKEuK8FNGmEP3qUfzKCsDW4jOOZa7k7ab7znr76+If61c//vv7q5/+WPv/4R3p4532Ze+7FZ3+t9//49/Th7/0TvfjzP9b5y89k1tfuWQpVH2/5ewqfXk4Rv20IaF0uBv+Sk7CPnl3JNmMPUciTfbWcbmh0rMytbYlT/5LDpjNIP864a7SR016rCG8gp8wG+1P6gvS85T7NJ0SOuac2Q5uPPMwTxX3aIsgJMj+7J7050LG5VO3z1TT8jho7Hd5pnvlOrP9znv8C+AWdJeOwMzAFUdzt99qmK98Hg3zm7phdB27Vvs+SS3LeEGzUJ5jaj/RtLd+UdxBBbGx8fvfnKXvvypiMD3pUx8AlQRCXn2C5doi+SeEyJvbbJnvVGmB7a5tKyQCaCQR9JGIodiCOLShJp06xnb7gFr+i8wRhq08uh03sTvKb3AP92QOlU4SpGmMH8ddhI31vYs6z0qr+Q62sndiJvY5zj8C43M8bF7+7BC7murFrPzWxcNPf6bNf/bnW5y/08NG36eshT3Rv7XoWP5ZsLrKKQ8UiGaOUL1l5yGmMfGBVFIBl7xCHjZx2WXLdeKvCgzGGgraz8CXxwGg/Q3bJA9RQtX5B25hypICZ8JWCrXwYXZn0/KXXAw/XD3wheuAFRfDY9HI8dF917RcZUyuLg1NB+NjaX/BEZ9WVSVzB0yLCqY1/FVzO8KFv8DQBfCA1z4XzrRtE+GPKeoLfjGvuNobG1G57Ni/Gw/FBNxMsLGIpsTixoBte0ANRCdJ0dA7Yu45l7UdokJZlB4fNiDDCmlRq0DXC/8aNldoHWT1kQ3yJMQN22BbGOEtm7spWlWnvEAemexxs09jbei6pPXOZ+l95wLgyB5mHFb8rwUTniizznb+8CU1/Nqq2QW2jF9l6ZZ5XdfyIDz8ibMdtGGEyj4PoSLFBilAp+ihyoptgBSUPAdsQk1PWJDAoac9R9ImjB2GoT+xAMbrhYOsNb2MNXnlwverK+l3JbyYYRkrmBMoROokHYCUxQtLxhGi8GWLYHUWco0o9B2OnNLo/g1vLXG9AaNAnsU4eohNrNrXQPT7y2s9We7pgQwGCtsF4gqY1lbZzNc3jnKF9CZMOy3bXcBBrETcCvTlQjs0k31TdzRBZHE/dG2435hSgt1HTjpuaT9ZXAzknE9LncYFgg8HMy9bY52qyHjbE3RnvOLudkYn+2f0bRq98UO4fapuurNPwV+Z2i29i2Yh2q5POBL65tC7PdRnP9FjP9aCz7udJr9cBSo9adKmzttMzzdNz6fxMdfd8x+lOXk4S+2b2SVVXgcD2mGD67BZxzRvIIDyESCTCkKn1IJZRQ4MPrDEKCqpUgQs9t5485BoqYJfcsHKwtJ/qlntwo+YrNcj6zkuPvBTuPZk9er93r9r33Iuu+VKRL3CM6fhs2VYVCG3UU9tV+g/Go/5tXhb/vx/v9HuXUg7UGCfSm0BK3YNJ/dfGykPIqo6L2EJX5ifz9MTnM+I3EZ3W39pm26J97T3q0jZZBIpz29oPYmDO1ZGILjfglCN5Zn5Mo8E4pgkzW6PjIebotC6dWWMbhb5RROi2Blak2Gl/dMzoMX6jpm0r+yp7zWSNTuQMVI6MDn/zET7yADN7vuS/MWaSz2y7jEpnEMXgLd5EUszRGKUxFhUY+SLBeh08bFklGy1QwIUEedXQQCfPBae8ULk9oEJHMOgHhe0aBz/i4+BrqNLnoQE/Wgf/PFcs4Wuo4MtDxicREEcpYx5d+l/rhf7cd/r7+kp/b3utU6eZedzR+owb2MoYq6tNjaZ6TqLPfM/UIjxABYlBuAPIORkcC5LzU3scJg7bCIHejGubymHZDsNUTd3mo/sxmi7b6LRKXzJ3V+Y/9+HKXJ54KZsXw9/89rf10fGi+L33P9BLXrA+5yHxjhfKe71K/cVgQMl5FDFiW7LUEEd4SLfh6Tc5CITeULQr4w+YOho+tTwTz7Nnz/Ty5ct+QfzBBx/ywvib+vCjjzqm892dhGn1QZLQYvxzxrz//nu87P5IH3/8bX3ve9/VJ598r/Gd73xb38DOO8kJvXNyYm2NGrJLBpjZT0xyMh/UEya1hDBntPk0maz7DYSiJNm65TOqNI7aGN6xS7+IN6Mna6GBNcGLDhN714JxVUPlgbQwzSC46MyZuQezGAb45aJUKpcG407s/7lPwgfVvi0xPv427tPQmfsWXn24xzv+XcqYgrdLBuq4dxsKEceNwk6K8ptA3KeN4n7qaSzKM3VLDDxPJJYtfIB8I64NvmsLfervcW+cYVa2lXhtw+s40EldD7Svtrv1Z1Hve6z30PiZ2M1ATGDLjVHUAYGVY1Lr7L+xK0VmW/YbFDxDqCOy+g3Ql1DiJ7k0JZ7QdBWXMYr5W7SwDw3mscbAfonJ53Nk47PwCtbmJ/XZ7dFL7LFDgJzEtzEkgIXb48H+rj+Vsa1PpwP64r/Krdu0ihoU8QD4UUWbfnQyBq/sa9QjRhuS6MC6Ynvm3pCEaeADBQ1ox45jkza2bWSB3jos9LloPxJ3r4fOF9+h8X3k2Vrw7f/oC09A0Wq0Ti7p5/Nv43N65SVxP2dA1zxrINvom1mXzFFyDQiZ+oiYRLMdYZo4WJ8bn/nbbVzajN8Y2/5Rzxk+yHoLws8nndl2batSjwPhC8d26kQt6BdE+0U5bMsGNVQ3DD7bmi+5CrVCZwcCod2g4+lsGb6yj5RpBUdvfmFHshK57THveTf/toy6ikozVEGGRyf55lkqdd2o1cpnTmiDWk1sxLa0iZ1NT7DgAcZcVsdGPhW+sn4OBeWYeCYuarphMy9PZuKZ6QuwCh/RxmVyD+39CBkZjR3YhGlr6CR20U8Isq3C96jS4Lll5HOD+7Ro76AfHdvoCoTuqEMmjpvH+KApOR523G7d9LHVd5/LcvsYuvmx3X0ZCxfSUI70dSs9LdhbNIu+vY5WeNv0WVwEq9thuVl7p5SAk6hSuwNb6gPfayNJMSLqGRHbDeIe7GnZ107UK89vpzP73OmkhfZ89lz3H31Ln//oZ/r1b/8b+vRHP9cXvEB+fO9DLfdf6d0//F198////9F7f/S7On/6K14qp0I4ir+bb5q30453Wgc50kCQ+mbQQWE5O/Tu/Ndepp5MYzt8lfcayv2j/x3HjA5xZ+2FD/bRTk+CIybqnGpHD7p3/MY1A98WoduDD1k3D75JAg5zuAnb+m+1TRbJyVWqsWNAGy2zipxHo/bPB+6DfhYs2o3olNT+3txz3PZ8v9oOTOjklt/4PDsoa2ltbHxG812Me7jXF3tDaoWmbvfthiyf3XlmvfbnOL2MnX3vz71+FKBLZOkWi12yDXZKh3JEj1FiOJj43xQfsZd9IlMQHSljtR+WbO+gHn6CJHg6MozG26e7QWgHxWpOBDNgxEYeK/nNDmZixtrr7TbbprUfE7JFN5+3jJvYUIB8P6Oxc8K1ncve3nvIemd24b/0yjj68jnw7p/8Up/99P8gubQfu4H9ukv62kP60s06nc+644E9D/T9fym8e6b8HxFP5zMbwUljDFUWkKGjlJfKo0r2YSSJHV4iMX0Zs/DAm03lfDrrdAZ3Z4XPhlPoZJg4MjT8VBblVBbTxpfejUJvLKIUL3SLbLuyQFddWbX5gpSXyPnLjcfLRfuL5AfdPwJeJN/fP/RfcEQvNqoG+SxKfMbXhlNOIqBFbqY/G7BUyHKa6etbkZig84bZc8m8sizUfeF3MIZPhy3AROxP+Ik/gRuVzWkVVMafha2MnSxyQN7X3Ggzcik6JkZRt51ngArW8oDaypE8t9RtI8YAO7lRvoa59230b/AbCzUf/PnPizZ8IpKdTWNoqUUD+wWM70COJ9CUC2fGBCs2V+xtUEJvJRsF4AyEkqgm/Vv0mMd+qZSXTJmz4P5RD/f34KH/+ZH7lj0o/5Omr5Dn34B99dVrvXr9Wl817pW/rEp/dPulFWMeWBOX/JUyL1Gu5BV/lKZ9r/i/Imvf0JVYVmQdMzEWuSbnqqGCt0tCLo7kiao2Livjrrx8uvDg9ITLql5zvMyWrDpsZG3ZJbsroRyZr9gzDXo06MPdrtN8qRBUWUV7GaXltOjufNIZjDFanlg2Ylmp5zX5HnmvPPyurIGNHDfi3dChAIpfHQdm8WF8VmPgY/DhMbDd93ratcdhKEpyKaTRKzRJdPGQS8IaOoaxCuVi3BjFWhpaeLhY+sGDNrSQV1kM6rhYnc3bliuO4mFqY/JS7y35kGdyysPrFT7Y+Sv7Q3B5eln5eHnkF0qPyj7RXyjQn9QCZ3Gp4mrtR2hQtmwrsSfuW4xjsUYNDWLuuWiKDFqnRfX8pca7H+nE3rc+e6n5rZ9q/c5v6/Ktn+vhWz/TV9/4qb748Cf64oMf64v3AfTzD35LX4KvPvwtvf6Q39B/+ANdPvhE64fflz78nvTet6QX70qnO/FuQWwnmvlJvQGRdpxLDZ1q0d2vj95UAAAQAElEQVQ46Q7/wYlan8ai02loWYr7eWjUgv7o/LIOUlO5WE93/fLmgw++oXff/1DvvPeBXr77gZ7j+8zDYGxVVY+zLDX2uRE75TzWlomte22h3Vr5gHLHOrstdFL/jXnYGJcYMn8rcxv+F77XfzTu9d9c7vRPLifhdr83huXCrq3bsbH2MiZfWlbm9gpW7OzyqSt87tGm8Gt/jkzhtkFTDS4rY6/cy1fuoRW6QreA+2jy2TPz5TOxk0xCKGIJTSyTXGaMsk6T3y6f0SbVia+pic5GvBt6E7346z3q2DOu8UkMyWdGD53QjGsg6zZWU4HdB95avil9KXDW62DeizVhBBt+sz/FX+o8ez9YFZtibOLHZBOsiSHqAwecSp6xaZfGYFarpHSotZstZKOGxnLScs6aO2s5wZ9YbzXQsaqkAb+wLhfkeT44nU+sT/QP2cKeMODHKLVe7NFeoKfTWafznRbs1hiSMShiSH7UbX8euDLnV/aBTV1r8uMUAeiioT/kpfEfLu/o79eD/p3lQe/cnVn7sXtS+/WQ+RE3WsZtmSsgjrI18LuciPd80pnnpmAhPhcv/aaUubuiv/K5cGU+9/+y6ZHPsnvd39/rwmfdijy1z3wF8bGRQ+JNO36VGIBtxW8geMlM2SS/tW3lszLzavwnljue32os5C498jnw+Hjl2eiqvEzutYbv3APxE39r7glk6Vu5Byb2C1s1qEMNifacxid1njfsTGwE6iNVs4o5WfB/t5z17HzW+++9p+99/xP97Bd/T//Wv/cf6Ld/59/QJz/+sb753Y/17gcf6vnLd5jTs2zLenOERyTbSjxnbL377kt99I0P9fF3v6P8sxQ//cmP9Ts//7l+/rPf1g8++YG+xRfWd16+q+d3L3TCvz2IO/XCGiErB6xt4txhQ0vdXlh7z1gPL1++0HvvvaMXL57rzDwnpx7OJflmrjJ/GBfWn1AWsUqD/M+s0+fP39HLdz7Qhx9+S9/+zvf0/U9+qE8++S1975Mf6ePv/0jf+fiHvDj/tt575z09R/9ZLdCz3nl2p3dfPNNzYjmN0sx6+tpLsA5knwzBA9JQoVtjaCxBaXS7kFtFcIWSbSkQww90G5nLar0B7bGWkcnRxQ8Lc+IrNYhE2QclaifZ5sIJ0XG0iMsb0WEjdnpvy0uDyVhpVGnB56hq/nAriyP61GByjwSiHSSODXmeCVbWcfO05802eok3RgqDC3md+Bw88Tl+gh+AJv6s8DcUcQSp39uIrFGlAgObo6rHJs6N+C7s5XkOzT8zQmZa2LcCqbhnN+WPXB4fb88jK7JVW2LuUpiymnAtUbeAFOifrZf7fMPHXgOp0FnG4HvVSXes0zvukbdxPi06Lwv3wlDvteybZ3Run+Xi2Nr3RjknviVLst35FbnZWeF0EQga9Il8C3tDp2WQX/L/TbD+BjLGJ0ZM9DiccDIjsQVoCMucWGbOBDJ3CBSvOyTbjdi6wfYRI5R5rMBS1qR4HpFWxmzoTOK1akiERM0kF2AdC2z4TA02PhNXPuNXPuvznHjhxfOFZ8cGv/C+8Bxw5TPmevRf6W+gs9KXcbHTaeFgBrImgpW1GcRHnlPmreah9CeORGTGFIF+DewlNfhsAsvprLGclHbVQh47wg/aQY9VyVKXwqwXk5uJnUUkPhzVNG3kIv/E81QHYk0eO/a5EkfqPkZRQ2z7hvYiOTRZTLUdbK/UbKNWs32sdG5gxd2Kzqr51rOUOCZxbOheqWXQNaUd2WSeXFYtiwaoMdQ+4xbYVvptcbCWM479cg2wl7lZExO5TeodtehXVedzGlAG44IY8UYs8wZ8K+uJtkDkiWkltys5XkDi7fUBH/mK/+hhiTCtcqnw9TbskmRqgXXiyvrIuLXjpD6sjbi2LduoAiki2rE3tFCLhXUxskZqyCRgGS1AngJw+LeGLU7GT2W/vOKnkfqASVscAxvnZfS+cc7+EbC3nJ9w1sI+MtAZzEONkju32LfiZLJOH999X6+/+z19/oOf6rOf/I5+/Yt/m5fJP9XmoXf+6Jf69v/wX+vDf/o/6/mv/oUGdRM2Mja2GrYsjhlMUoEhn0ldurahQebkRuE30P2tyzjW/wQYiKG2GbsV+6ApUgeWEAnyd2KvvvqIXpRcVniukqUGl5bRdvN9hdObg3TeNN7ibgPfEs1pwjeSYCc7Z9lAwSFPO6CePTfH/ChxBkYv+k3DUyNIwgk35xTlBJNtAlC7NWCNpo/uvQwZgDy13Y5n3Ws/b172z7gH6D0I5fMu75dyr6w8a255zsx4wKkNoxtOd0xyTUD0cG5ZsfjZQPzTw0k9yAGG3jfhpIGpiCVqUC5VDdg3a7SoQQ1rjKEla7joc0my9mOnk7Ztmb4yNrTrJIaNWqwgMa0d99QbGh4QyJU8g435E+OrFsWWsBn77Ii4NLLSfi+zv58W9T3Nve1RqFpWSVzVh/vauTY39wKEhw1R60bPcN6benOcP/9reZu6/9b39lrTRbhc/yVnTNjiVJ3OJx427nT37Jme8WUjXzoaPFgkiapSkqxhjRqqUXIB75MWR3uclmSV0UdvsInF9onN5cwGEqRdyI2OxPgMpJjz4NsWiXTxKXYvJCamFyWb8MrCXNdVWXQrG3Y26QuLNF/CHvki9sDCfMgLR14YPoYHV/Rit4g5+Qxia9/MVuThi1wSt4q8xAN64hHzkNim9gUdeoxhTxIscnXBYyfoSYxeg/xudmILXsDGxw2ybEuKrtpeL8LkeZ0KP+kzcamiV6juMDJjJ3G7+6QEs1GfrRfxppWgVuq53UC7azml1HZS27Wx6sqNvOI3N0QRU+Z5x9CgZtWwbIuL3hy0RfyxDTZ8xwZsq9gl8yNoC7hsxBNfmcdsMhde7vaLXl7yPz48KA/c99AHcI8syAvh168feEl8r7wwzovjvDB+/fq+XyZHJ/qPscVaeORDMBvUhQf4+Ok8CQrXygfzlTpF58r6uB4xE5psgSLnRWMQO3F3rUUHoHTUbq9fanulfldql7V4xVf8XanjGpuSqgywA3Wg44ihgKYPtC4BDPQGtBpSqE1Mo3hIX/pL7Dn35xiyrcz7Sj7BlbyvfACHpr1x32SDCxULl1OaYozESNlWfuL7f2Ps355tSZL0Puxzj8y1b+de96q+dw1mcJkhDANhQMhII0c0wSiY6UFPetCz/kCZTGZ8AilBEEBCQ9jMkCCGc+me6W5093RVnXOqzjn7sjKCv88zc+99qrsBxM4v3SPCw93D45K5Yq061VqopZFsWk2tNtSmpDyRKyTS8DTS22nrjCuoj7Bclu+Z0Gyl0x9wVqzxba0pIgAuMT7cV7VlBzZcMjRwvBcWuS8LL/dFPX70/cgYuL9L5Y/M5xvVQ8pzwfsAL/YeI9e7nfWhffVPwZ9zo2hEEIdUa6nEj8zc+NTEh02XT3zSbPjeiFE26qGNA+PgG/UZ/nh4pPHB97RwUHzDofHVO79RB8avnnxXLzd8+cSHxd/VVxwUv37yLb0BV084MObQuD/7hm4PjM8eSfNBSmIRWvceJvKQhKtq+Di31Nwa88NgjkxzHRzbl2lqKj/xeXJfIiWUOdwL8zfIz+z9FxeP9JgD40fbgfGDR4/rQOfk5EwT8y2xg6hsU4EKAyVrLNkRGR8GSoiBkOUCsfXCWy7Xu2xs7TrrpIAfC+P48bjRfxpv9Md91h8vswaHErabzMEJxZDSa53MCnX0uP2RtkfrIC4LfrjM43wL6teyoY5MgbYD3nB+cXvLsYY6a2jFUWObax1fB7qlUT6EgyH2PvJoVaduoNO+ic67nyLvMrft5m1vSB3asbVgy3vWDc+xI/yN57GBL/bLbd8G2mnPHRNY4DJfurFvPrNpmllf0ySEmC+8wKCv+ue9Cd57wkB+4JNu06AnWybkpiAKmalsbQW8SKv0oF6Mt+tSDZszc2//gNHapGTcIgK5VLZUo8zvBfbRz2TLT4dJs30GE/PVdc0UfRP6Zub/fDiw951oosx2InhWD7Gfdy3E0oezfpYs7qPHyqB/iOAt9jPV0fXT+aH+59Nn+tv9tX5PrziYm9F7QC99QEYKD5sq/ujoQKSgH6015CZ8nauN35UmdEagG1sVY+J7xJ8j4+ixveJ9xM+nS55ffi/xmA/H3nMA3ctGe9Eh1MgDEQqlUbFzLiTyiLG/LbphT6sDY+wkftuXE77cafjTe3BIfOSwmJf22gOPlbdPC/7Zlvtn/ki8bnh22Y/BO09kU+aEqZSU5c8giOscG+RXwJSfCOFVKIOxpe3E+B7mmbie6MnjxxwYf8KB8d/Ub/8uB8Z/62/rm9/5rt794EM9fOID4wu2toPoohRa9dkYbFCQVLhvJxyoPnzwQP43jT/66IM6MP70e9/Tb/3mb3Jg/Km+9ck39e477+nB+SOdEoN5OuBPW/WhC/fLXVi0WnNQnwC+bEjTlLwHH3Rxca6Hjx7qjAPj+YAeYuvxGPi1osuxsHJmCjoGkFADQn6+HQ6n+HGhBw+e6IkPjN//SN/gkPib3/yOPvnkO/ro4/XA+J1nH+jRg8c6m090QtzOmecXfBHxENtnJzO6AjOL1gOYRaN38vQGX1TAroT9UGao0YfGurlDqrVUJIiQFPyJFGC7YIO2BWQTWbcxjYhVHltYXW2vwajGVCtilYkq+VW3tcbtmTnoWPuw94XmSuzbZmtRvPMUIUsr26bfw2vmPijzPrb4HecWnbAYtkRbfLX+llJD4dyyYjrBG7ZXIG+a1NuPbE3Z3kbLhg7HM6ChdJsNttHxze+Ub/iQ7P/ngWRZxpC1EJHyWvNeUIfGtd97XLtqLdJHXNWaQvuf847TkTW7sKd0+jzYAAbygc4JHw/zpBPm6clh3uhBB2waM3tlfWkMdf6AzASf9JPgajhu+G19ztteBNZBZgriInXsWSYi1Fqq9KJnmhrxpJ+OA+Ut4TealGVaRyi0JuswZH3uMHS1y3jhh+7Ba6tA44hQ0N8Voaw8FP220RI7KQXvC8OHkdbDkw8xUaWWUdR8IiOD+kE8u2Pg2BaO8lqrd0f21xs+T/hzxJH3yoUx8P559HPa5dT7XdvyC/Wlp/oTsjHPvk6+Y2MBnqvmS478wEdDpIjA96RZewstJ7U2q00HcKLWDkrykbOCugSNfaOQTS3QEaEUwIHATuB30DfhozHwf5Af1BXsx8ava8lzsjMUAP89PhHoSwP90Aj7u0FSRFis2vi9xjHaY+I+DsfadkDnfcplCKsaMQ8GdjrjsOBbAf9u21Mf2Kw+MueyNQUDOYTNCHGtSNQh2xl/t13B5wB0Hum79Q/sK6SkUcuoues1ZD7c/J6f5Rt+DVA8dUK39Sz04Qa9nhvGkffFtc+LaoyrjRWG7Hu2pmR8Er9jw6DaukvefafP9nOBet4M+qIIpFZYnozcvqHP69jrcPU/lZGIxzq1LQyCBhmhlq4nR5nnom3Y3x3uIyXhtQAAEABJREFUk9day9TMmp7nxh4y6XAwZvaVGd44aKZsmiZlQyfyCcLATkSo/qCCG63pyGeLK74U/fLdj/T5935LP/+7/0g//d3/TNePn+nBv/uhPvxX/50++MN/qYc//StNN1eyPrdVJUcBp4mnYzUYv+H9z/OVsj1OA/5teO6uzxmPneuEjFXu/hEtPAw5PhGUGi4JcV/htgXKVAlfNj6QoonvVSM4I6TiSq9UvOW0J1Rwldq96JbujauBR8TYa1258bAWgcjUpeaLZtCn+2MTCsanBAM+tKZYSd1xiEuOp7EQK6NzDndk/1iIeQdrHHEdnqvkF8biyDvo9fXCYfGRd07AM/CK907j+vq4vnvyjtnRNZD3WAzmt/VZb6eso5CLKteodHOTy9eS8lTa/La/uLnKw6wylFIfEYpghIHnU1Y+ah20bGrsmVlocmwiQwqg+8l5kCnXoRlfpIoHcVncF+ZjZ1+w36aO2ULmWPUD2VFtFKnEbhhCH+/ZuKzgr1E2TbOmeeIz/ErtX0vWWDRFpCJCkiH6KxLeoGA4hgXKKa2Lqnq8WdygXZGqlC5+8pd6/cE3tbAut6K3iMfknjZa31XnPB94ST4FZzqcnfCSC4+iAy8cE5tCY8FHC7mzmSnnTVUdsFq7LFJQZFgm5bYzOubDzAYzs9mw0RAQtw/00FdJQVd1mzxRjUHAuycQA9I9IDtvum+sbNZHXrr8QL/2xPQE5RuNKw6HjEvn+aDmiewAZDQeDpNsW9hFlVAtwYu6TOoiyYY7pcGA2jlcWfNk2H7kfIcfDMrXsdaVOBJiGgnqPt4BA4oIBTEoxF2d9dVkwzlPRusbCpqkIpvkNsrKU8DVQCojLYXPjAWNBu0dv0H8ikfx7jPVGtyMxXLIHHlA+SHtNjisiKhYNcY+W6qwLyjqdJsCzqCfQ+roXdDnRYMnVRdbO0uF3FdpEPiO7aPHENzw4uWD4isfEDNmReug+Hr9ZZbL+bDtw+HXry/rwHj9hfFlHSBfXvrXW1dsVMjT3r+sqi8RPD/YyI7uH/bsk+fTwmI+uhzbphUHYkQXJPoXxDkLTdV3ylyu2zTUkbeehfl44w/chWP9svWIXsdXzKFkbkWkQilxjwgT2ZZBNBQRStBkmsoMBTC9j9ZSM2voxGuWtdVYnxlRvthex+7xtl9Hme/413nJGYxNN/B7ADkFNxARStyzroRpranx0tBaqih9yAxFAIGQYFWJTpQ+aOWrzrdEBkq7DPQkQOcESifUBwtJeQAJWaJSumC5JMoH5cPzxaAvjvcReuQFcAG9H7WAo0HeL3HHisNNHahc8wJyw55wwwu+5/jCXOjMBSahNcv9KEgKkbhVnpt9a9nUWihBawnNyk/w01Zm3g+f4MC4PXpH/iB6PH+o8f735V8YH9/7DV2+u/3C+Mn39OWj78qHxSu+rddPvqNXT76tNz4w5rD45uk31J98LIF49K7iDF18IBQ+DXnGDEcKZgh31SKx2XjYGOy1E3suc8Mvk54vU2vUTzLN1pSZtAsNzwfWqyJ5ITzVxYOHevT0qR4+flI45yXv7OIhz4Uzzej0OGWEBIahLTE2gzHBIaFVVIEAAvbxDiJFzb+hjv2FsfCYmD7SUf8wX+tzDrv+1fWsyyFFhjJCLUFLJTGHRa+tAXQt2F+w32/R1Utv10L/jl4T0IU16nxn/Xds31J423fd0bLImXbmk2H/rHt4HWFr7WMo7YicRtnr2ByMjPDJpQr8I99pMygb1Heo5bpt4scRv2zriC3TxZQ5ugDL0Bx1aKVd6YDuugmLTSDievrsOmzar8b4N8Y6IoX52gtW/Yt66UYef6zTXq4ozXVDjSJC1mVEpJpjn02wkogC4yNSRCgyZZte39OBucZzfwK11ltTRCgtAz/NTRP+zTPzFJnpMNX8arPppOZ6yyHTpqZV76SJfW8+HIpGTgribxcWYum+1Qc37/nEcGEcF+LrvjssUigDXejlpUcvWFP/4tHH+nS80u8fP9cptifsZeLriAqHY1NzZFOSEWotZbn5cNCBg70DB5kTbZO+lTwxXTymBj74ENvvI2+2Z9QN7ypH4j/w2fKm3W3Id2BfCxIeA2xmpJJcRPgut/P88HvP5dUlc3xRIGNfDnzxn7wIo6pe0q95D7r2C7vjAhynBd+sw/Y6tl1mmHc8I5sSRDRJjLNBRfnFraPc7WHLFyYgEvgWKfs6Y//A2J4So8d86fTRx5/o07/xm/rtv/e76y+MOTB+hwPjR0+e6OzigvfDgyJCezJX4BbE1TpPTg7b/yzvqT768H0OjD/R97/3nfqF8W98/1N985NvyL8wvmC/Oj051zxZZ8M//K/xRJmk4E+kCDjgMcWEcJ1xbTrFzsXFmR5xYHzOoe3hMFOXtGBKEAPCxVr3eiNDAIK3vCAAEZKR0Eb/Z+bF6dkD9tTHevr0Xb3PgfEnn3xr/YUxB8f7gfGzZ+/r4cWjOjA+ZW6eEbeL0xOtB8YH+Qs+Mf8WnmkLz7jBHjfsBLbxSGV7s98y1dCxAn5akS2VOOZYRsTqKIQe3PIoUiBjOcu3arO2cx09xpzvtLpvGz1BeMJ0g0hrPhRhUODL7UBpoU+eQygtmYbtqaVaGqFGO4oUQsKy9Nn9LlgHc7BXmfcz9jLmdAeu79QN2tDSrYUqJbepBWMcmrEzmTcyiLG05xtlLVPV/9aU7T6SPKA+QUvzoYYOH1Qu+OP3j0vW3PHYPSpq04zNg+zEumavWJc38r5w9Jjic9/2KRpIco+D+wq6WvPNbb1uu+VdyDAkfWr4N2Pj5HDQoTDrwBw+MG9n5tLM3jSzrxWFP8zMKah9Fnr67Xzypxusx4YMhRFBgSPJqCHvbMvUPDf6BbDfWqpAedG9jHzSwNCWBjpGjQ8d4LJmMVYDmO7wvHZd0K5gPdaXoYhURNSYJvkC45YpkpUSe57VHpPMgW8BJNcbNJX1D/uC3cG4deLQ67lx1BF6c/SvwK91zWeT9TBwoXxhr6W+Dgdv6gcJVbf/khU9pRPtCp67ULrK++ngmduhC2Np2L8uvwuUPH6IlDiX2XSHSdnIs5/UPGLs6uC4zahfkTkrc6J/U9EM5JVK9jy/ZyUOBH0TfQqeOzKYd0XN039hf+B7Nzy/oIN2u3+4hr1QS/QakYoISRuKF2mgamjB3oKNjv4BL/QJO4Mxcd7olA/2To9xnXBS77ntdgX87ex31uUfDQi7bWpK5nK2pmDcd/N0V0k+7A46rX/pN3TxhjE7Fqyz44fj7bFHnP6EvL9OLeFT1d6xwBf7Zdndx+EyYNrx/Ujfbhh3r+Fb4LPX6W7HM1H4FJn4t6MVH0EFlQN73jcW4u62C+8MpqsOIRGKCDOSTENJvhEDr+uJePhzVEv0BjYsI7xHrwAtVvlMaug5ZdZ9xH/bMey/Y2/ZlqGZOB+mSQf2iZN55rMBvPcT9pf5ZNZEWUOm4UNaL20iQmE+QgIRAQk5DTY299Px6MgcaX/FZ4vPv/2b+vHv/b5+9J//E3317U/l/1HeN/7Zf6OP/vt/qsc//BPNb75iatCq4o6WjbpflEIoY56OGteu7nrz9+EyIOaF8IMIyF4lsQqw04iQ/7jZZe00pGLdTk4u2ChNFEEBFwylZiAyjfUeUgQ3qejKya5w2y53xuxWuYm7BDkss5aH9kqKS4C8qbEXbTQiFM1gzIn3Pi4RlIFdFeLbRRyJDVODmIpIDWIJXQZrp2vhWdaJs1GhHEIauGyTOSJzZM37ndTvuNfX13UeY3pzu4ce5fk2UDJsDOumxoIehg3745fQsWYZLEr2X6E94Qry1MBYpSHqLZHMywJtTCNC4TFn3nr+TszhbE2OjyIkrRimQ6RQIL9jMA6OwXIc9KMTI0AMBv3pON/hjaXWcl9j5zLaSanMVlCszwZRbt1Z+/ukaZrV5kmN/MT6a/iWmYqI8kUyVaVyz9zO7LRkLBdwOywYvqldvtb88jO9/uibGjxHqnC7jWElxlbgJm8hhD/uSKoliMkFyoaT5COSkZCYQRp03AodEMO8QZxUFGMdmJew4ouOhvXssD7KhE+WLT3WC1ymSjQ0RS4i0ARMC64AIWwaYx00GjN06710YYBc0Bqpku0M6nEbyKU2ZSYvG799QFQlys0tRXI/iufGhZqgFMJ9WG7A099O3hguA/oahpDbAClTLiuGAlTgHyUwnWDarqkPQTpl1CC1X2wesHvZLS25UXoch2pHHDp9tq5hveSt+w4o4iod3Liqvanch7W7ckIz7lJjO+iyzm6+Sl279bHK4KFUSYwZNwjK4IPxh5O03kWyb0ttFn1dhPUgoxeM1bEfWXSLbvige8NLWlEO/o5sTMVvZXVAjMwVH4xvqL8uHDm8XWTZo3Xi99HjDh04Rziw7mv1hd7R/y1vXz1noS5xHU3MFnF+7eJg/onlMeR+HNG92Bab57IZiAgliAhFhLhxJQjgrPmU11whKddaFhEWQC4UaTZZp6FVLkVp+ePxWJjLx7JPzIhP+cELjL9UWef7IsvZT8+BztwY9pGOOG9Fpu6byHimRQgbEu4oIhT2LaACpkEdCOd3VPlWsvHaKAQ2lDDp+GaotVRCKdKe7vxwyebR5qfr7F/VuAzGEi5nFPacnK/+IlN9hbrMQGhXUay0+SvBiRTg/hWKCIkroZmrzx6HRj4yVGVs+DGf0D9paWcaHErp9KH66SPwkG/0HujmcKHrecXNgfzJA11Tdiz+gvoHyF2ABxonF+rTmXpt7Dxk6AMdU4cuwHQbQq0JB2F8N+xvcItY/TUNfI/WlAl4KCU+T9NBjQ8j08mJTviy8PT8QuccHj/g4PjiIYcZZ2eaqE+hjfaN/rawTkqSMscAu3dBdZmQ1pY8QhvL3DLnsSpUP6RzVtE/yGudMy//+XKq50qVPupRrwh0YiuxS4Y615YGGChynWAYntceZ7JyfkXXGq8BrSZ4EuhZQXP2n8F+4T1j4UNPL3T8GYXh0CPvK8qFCFOg+6Ce8gQBi5Ey1lmbHSNjowvUa9R70oqO/RWW3ev9It/piKnbDnR0/HHeH8g6636gy+UrMLfZRZS+Drm99bndKjMQ2lAOOjs0sDPQ1Q1sjALlVmSdG5wdjJd9qD6wVy/eq9l33HagR46JYwBkKBQBMpSeQzUHUy2bGi9I6cMtl7W1PlqWXMZGqWuFSdmaEj0RKaHTXeg4tZQfXQOe3qlSCJFQ/VncXFAm6TJn/dOLb+oRHy7/69c/0RMtmlpomtoK7BTfJjWvFfINZKJIW8xsa8CTl30xzG9l9qvixLPnSHwcr0F8S6TaDg3iVT6Tt/zOo8JiheK5VR3ypbP29xuec3ww5pnnZ98NL+q3X75ySH1F3odYHhcrwgTEivCZTEfXwJ9ewBfKuLTCecutTbhzBd0EMqQIaJiqVmwyJgc+EF6cn+sxh8VP+QLq6bNnevLsHT0FD9lTzi8e6OT0VN5TajmW0ToAABAASURBVOy3eIoU4O4KBZmIkGPul+gTPrSenZ3Wge6zZ0/1/gfv6aOPPtTHH3+kT8A3PvlEH77/gZ5h6xF71/nZuU44vJ0YtyhtUgQcSBABL8PlIANbO1LuT1om4PGzZVPLSQmNYE9WVKw8B0MkQmuZE54DZ6fnesBh8MNHT/T48TP6/64ePHysNh04iFr08stX9c9p+deMwTpuKGkxsBmF0kfZYB126gdjZH54cCi/Naw1MVowOOC6tTF5LvP0AU4RsUIbdd48cL1BjSK4h3MefzRj03Z/FXY/fmUdKmjqO/C16XJf6JPnneifsOU4twzim2otlWnEGgvquSy2HiLQR+d1L3nteJ/zGjO1bvskO4BwRJSuxEaBsnRZhqJgewn/70FQF8iHSGusbaOzjmpN8u535B3w6L3IoJ/2S3getG3Z5AOeeZ44kDlwuMszl7VwyjP2zM9d1s05vPOnzHPP9RVnOj8/1fnFOXPqgnn0gC9QHurRw4fMrUd6/OgRa+JRlfnf9X7w4KEePnggU+MC3WdeC9ia/SxnDot+dPtnEKN1frlPeEs8WqOvmWRCToycZJY5SlMZDIaYIYR4bUdGJWLGcMYU3EnQAnudcS/78I7hLRhbxEuPb7YTsSsKFevbhsRHIyLcDF9MbG2ULGGHhpI+Bd2BkFelwd39KuBH+cS+urBX33DQsYL9lc8ai8sZ26Xm7VHd1HlkjxweLvCdeVC6rBd97lOv+G7Ppa0M4iDc66l9D/xKEOIm7lLdV85tBnljLUeFnNY9yFJBfRKHlqGWKY/h1JI5l8x90QDv7A++LszPYz2XlvVdh3L7W9g8o4VQp4CJCHEp0J0Bn8CUurpwsOKHnoX3AcdjIUaGYzUo7+QHEGNfwE6sjbnjW91xk3LYsme6lgwIMrQdBvrGdgjdsdfRW6gyx/seSt8ofREBNaSQCijm2nSjtwPboFCDfpmKVPJb+yS+joXIyxXUFyUfEYoIWabg54/lw+ObkkJOVr3qlyJCYRkjQk6DW0fIMni3+aKSLb2bbERUGTc5BbcC5S2TedCAaWptF2qZhQnfpnrnmTTz7J4Ps+bDxs+TJt59WtVbR9vap2If/8CSIafAhYAxIL7oRPm/92Oje0z9S8eXn3xXP/2Hv6+/+Cf/V33+t3+3/pmKd//wX+q9P/h/6/Gf/RudfvZzTa9fK1mTLLwtDiiucbUmePTanHMIQLay++UW2FwrUjcXbqBJcdVmz1BSLDcuN4kIrf1P3b0jqPoeQd09iBSgfIIWD7297hXcsmbu6QjFrfjbDOXI7WV2Gxfp+1riuHv+eD7X5wXWjWtW392WnBvQ0LKFThkw7/AWNUNxmeLG6CsZf+8vSd5983q/3U/YW/oO9sQOhoEd1CgiFDBlmrXm+o5vHb7ksL+ZRC4UEeLGFYo0G5KCP+4BdJfIKiKAQHDT1xJlLkFG2ngRMnzbfVg4k3J/nB/4ZL9WsArx0zEp4CTN1Lkt9G+X6fBr3npRbjs4HobogHa7qYhQi6aWTbkhMinfscluRFty7Iq9ZbBVBdy+JksJlUNnP/+Jrh+/q+X8YRX5dq+5s78Cd8py0DH66vF218Eq77JOYNzphYAZx3rI8HCBrpOB4NHewTEWguw2Hfk1mPYRGSsDHdieddXk9QZPWd902LJdc7AaQTRNApcZysbC3ILpfFBGRPHXLSRCSxaZTW7yBje3KrPdIw97P/yvb/ytMR+yOGA88qDvmw+qZF/F4OuX4lHVdYu6+4brqyBeOI/L2Av5T9y1ptu7B6bAzfFxv02N7pghOYoigE6X25E1R+V+UVC2LQvcP4YKUfsP/GHeQMg6OpVji7HzFJcm1BS1q/Y5wne65FIqLUdTDY8rWAq9Djbs74qx2t38tX5roLmJNSkCvcEIpdGU0KRsqyxi+YKNusT1FHTyXrgLL+L14oFDq13Pw8GLDpSXnhvm5JHxvOaD836AvB4qH+8OgZDpxMGxiMAn/IhIWytfMUdfnA1uvIQhI0Gp6PRv38PIak87j1oNxmJhk7Sf5kupVaHDqqJoKiJUMcB+y1RroGhTtqZIVVp1R/Eh/sIsNy6yZIg9hh3zju3OXF5jRUyY7wtxWUyB6y1nnwYxHCXfiR89I+81OYj1gDd60UGvVy8wpsBuZCjwNSPJGyEY4CtUf8E9yAPudVkL6jV805oSPRElVAUlA3dL8QHv8MFeU+ELcS5FxArKYBX4RYEKcp2kCL2VyEYkRWYggtoYrEVDW51We47Bat9xkCzjW2LLvpsKPoDLC9mU9PGqnUhKuSwiJN3BJgd5z6cVoSVSPZqWTHio+UKqI4tKddZfjSNjbrpAB1hqLIdcdoc1X/EeIgVaUoF/wRxLXgwnDjXmw5mmkxM18tk89xoviwednl3IhxsPOPQ55UPszEvk2udUtqbaX9ukho/rXAj0gwBYq0GDxga5wJ3AlzufyFA/8QH0d6Ybfb9d65+Nc/1kNEppgbxlIUK5IgLAhrZEe1/3UGbkNYvQvXKmEnOPZpRZRshEhCJXiGRbFUuEHceyS7mQlVNwC25coqzY9SbrSeuKhDcQCiD3Y70NjxO6i7JPlA2XGeS9d3TGs8MP4PyRNex8R8b54qvuyEHhUV7jrqvO4fCo9kMLc2VBbtCu6t1p993Ubu3ANaLFnflC+157CHpp6/a2N9A58BtVmOnMwy7b9d7iL6SOfqZe8UzlcPLI/uu6aocPA51l0rEAQdxU4O54gZaplk3rPEpFWCr0qxJVQoArFLqX6BvXbYHlIkIRGzKl0Jrwabg/4IqS/8/ZB/qKcfsvLn+uT3SjE94dZtbDfDjoUJg186FpAoGfA0ULMblhbK79i2HoQGdiq2VqXSch58skdQNbK8Y6ISgjmFyD8IC9niB7vBxz047c2GC+sMl4fBaeaT4k9n9l8/r1K7366iu9egU1+IB1dXXFWB3l1FoS51BEOHsLPCqfbm2i03ptv2zTV8uEovpU47T3E13pcqnOjpqkU/aThxxYvfOOD4mf6gEHVyeUBW0iQjJ0L1k5WbYB7v/hKyI0zZPOOFh79PCB3nnniT70r46/9Q19+ul39a1vf0Mfc4j83jvvcpD2WBfsXyeM4zoeofVPdylggfvqPrvvR94lOmtB3n2paw2bjL/nxaEOoGdFNMaP/Rn/GT6NHsQg1LIxb07kw+oL4vAAmF48eKQ2zXpzeaW//uvP9Bd/8UP97Kc/1csXz3W8uZTGkT18YX0ddeSZbT86Y2Gf7NsOBMWU0FuJgjFYm9vccBtjUL4KDxG2DfiZoYwkD+8KSSGn9W7OcPtSwRzo6F/zzFfPWirWvPB7qJNfbB+5jvxaN1AzVhfgaKZBXUfG70mdGA/4MDCd+JKZaq1pYh2aZjYlZZmhiLAW+W42ubncBWOzfyRmS+1fQ7sftuuGEW5pDph3FhqRih1pvin0NqSUkOVW6jBX+j1ORnffjbK9sD8vfDFwrB882Df3x+vgjINgz43zC56xFw/0kEPfRxz4Pn7yWI8eGz78dbnxkLJHevLEeKynTx/r2TtPmfPPCs9YY4a/jPGXM0+ePNVjdDx+8kSP4avs6RM95DnuL2pO+RLD87fx7HY/usei0NU5aPO4iN5FhLI1AIXn0pr28dzk6e/C2LmdMQjKoL1hPSK/tvN9L4VS3t2WsfIcH/Bua6lCcN8Be/9aPXCJBVKKZFiaxPhEBNSX6YqIECIg5PkSGaKBL+1p12nqOXxk/fnz4pFnm39FvNSB8JH35aNGzVn3oZNf5LFf2C8W2tScpm/uy3AciM0grqOoS3aLRCfwQ8AURIS4EAgquazHcQF+ni5brDr5W33IOG+4LLCZKGmsmZnxO0wTX0zM9fxqSZzQ7ljv+o48u4yFz1erDiLAFfKfFGEaMCIN8toQWywlVbX7BtxP/LOuTpwMx9P5NTaeN132lRud7GBoT5hTRMjrPewvPOo1rJP+L8S4bxg+JIZfOMw/Hq+1GJQN7A72bRTLCRWlMyKglMQGyCBe1m10fO+2Ax3EdceuR26XUb55LftZYPi9wOspibnRMuW91XxmQ77dIsJKVtSdW0QoSm9jz5vUGLNAhyKYX5112ek/nrJOyyeR7kJGZrtcBkJBAaB9oidbqrWGbgCdp6YDzyH7fjg56KRwUtT5A8/KeT5oOkyaZjBN1d59CnRHcN8gqEReTiFVXreJMKp8hrmjazWuSjSR00ZHm/T6/U/017/ze/rx7/+f9dnf+Qf1T1o8+NGf6/G//UM9+sGf6OKnf6XT559pfv0VB8u826C7mvv21ksEMbun26xRYjtj+hbwCn1vFb2VoZ58RChBSyjw+EWkIkKQotwkRV36WgqKXXVbTJ5L2iugXLKuLP1blbaEcIi/WPN22ejcBvPEtJt6PnuNc951DV0oQ0SZCUIRgQL6xJxXwTxgXVAhXmiQgUhFcYV+S9lC0zaXpuZ+i+bE22sPm/bBdrSlUKgu7AUMpPK0kudFx3avdl2m3OUUkdhJtWyFxAGXRUT5EVHapJ1qTQEJ+U/csUKXbAcPZVv2zT72iseQqcsXPrMsjlPtKUs9u4/wC/u798zBs71CUwqEYq7iR+lY6EPfIHQNsMoLP+wPuOdrxJaHCoQSQplASBBVoq7oXkB/1vyvuLvd14uRT/px8sVf6/Lxe7o5Ofu6xC/lrSawF9RE+C7ONrbeoI+eUwNT/ae8ArwNpDd7P1QcvM7GbQzqqhENzA8ejJ0AeSBGlY2aDOY7+jplnTYO6BEdFVwGoFOO2VIlHMskaJ4gG5/mjZZKEPARibMBfIUiQslkaplqyEytbQ/JkHh4HJkEV3yYvTEInA8WXXbE/sAn3MNXQXaf4cspmisoX6nv2vKuxnUE65IoL+BLsXo7WX41stlAa/UdJcPwRINqm8RIIe77qt/td1CB2ABEljadPgz0lUXyrleVuV4l57iXHeRWWWKDrxGhiJC4tptWFUNuc4eF/PaCRNw6fsq6ELZe8wZZvZXQHRGKSCVjFBESiAiFtlSN3Ls173IXeS4t2Fk8XwqdD1RdLutsTgt+HA0WtMf22hsjH+JvyNf4Mu5Fb+w37dDRUYxptUyF/dm8oJjerPYV9mAd9yrf32s2F02MTZp2Q9brdbKvDcektGy3CBhf0IhQhuNhNCUPygbS/mQq+JNTbDdT6kS7CGd237DLvHEcViz1YfPo/vMyZbrQ54UXKcfLY2Y/V3QNtwUr9fj26ofr7f+gZ+UBNkP8hRT2Ax/tfwS+RigCJHWmGyjkCu3J8Vp1riURoURPBA3FzEGAoZZlbN88GTyggjsidUUEsQsFfkRAFarLBMjqXG5e91KV7YVb/G6rQxFAUSXu98LA2xdIlfmGCCQUsSKhKfgEkdSln7G6mQ4a5Ec5Q9+oud+Lne+0LaBniaYeUx0Y92wrpX6MEEMkj9Fgf+3M907BYrDGIayHXljLt3EkgI7O3Mo4AAAQAElEQVTjkP9wIKWIUKK75tt8ovn0lJdCgL8ui5aaTk516g+zfPC84IPs6dm5Zl4gkz62TDX21omXzql+FZpa5wH9V0gF3SV31LmivtkXMIw1Ln8nb/S/y0v9836uP9OJIlY9iNDvtY0U2KGcOu6qllTt42NZuqlBrEyNQb1pycLcytIadUKVgv4YQ0HboX0NWbZiN9bWitD6J0XAAbjiEz4iFRvWPDIKVcKRoY4HHWUDO/A1br3GzDY9bp0y8zWuHmOweI9jD6sxp95yC/mj62pdr2M9GGsMlO6ScR0ynfKqY5IMC5RD3DbXNkI7apHpBm0Hdgubze5y8/TFvP08lh8326HIla78zwFte29HR7dt4oc1riAaIVWsAmJsc4cxSMN1GUrTDdoS2a0N7SgLg8JQwBFW7h6zW3OUR1IX27jARzDGm1ynHyVPn/jIoX998o5+Np/p711/od/QpS6Y34fDrMMJOByY/zPzflJmQ0MwLzuHfEddc0i+sM86xhGpdD+wdbcmECfurh/EUNizXWF/8xoyyIKK1yjdfZMblHVkC7SvPGWeI50xWoizn3uXl2/0+tVX+uqrL7UfGr9+9VqXHE4u+Eck1NL+hcIu4RNGy7ap42a/hnUzbxb0duwZLrd4RCjCOgA0wvlYx0tSItSgp8TLB7l1kPX0GQfGD/kweqLc5AOZuuhXUW5vfc4j/x+65mnmwPiUg7AH8i+NP/S/a/ztb3Jg/D19+1vfkn91/C6HaU8ePeHA+EIH71/2GcVRCEUYZLZr4H8n7gvxWjgg6sTAfc9QxW59p5yZCyea2qzIiRaeC+DevtOYI7Z3xr758MGD6v+Dh4908fChGn68eXOln//1L/Tnf/ED/dQHxi+f6+baB8aLBs/pfc0fse9x9pgUiJf9MRi4zeuV7OPXmRPd7+GM3aAvg/Gk2SqkkCK4grFIZYItr9Avp1KKJRR0MIzSR6TMF9b6ta4zd8cK6m7bWA+REmVmB351/HOcO/4OeLTgwsCvINZBfBuY1HjWtJbla0SIS6E1BVxEqCVrHB71tX/feF8Cjp19wGWs27IUQasd0l2eQU7rMaJRkb+ECMoU2tPAYPUD/70/L6wb5wcGFw7gjryD3bAfHvHFbVqbdMrz9owvOs7Pz5iX58yNi/XA+PEjDnh9yPuYA+LHzOuHlD/Qo0cP9ejxQw6BH+kJB8pPnz2p+f7OuxwYv/uO3jGY5++Ap/4l/9OnyD4Bj/WEg+In5J+wBh9xYHxx8VCnzMn5cKqGL6Iv9nfFUs8i94liEQZlSyVMEBsRM9H14Ui634zhAN2g/56zxZN3OSIebjkNZ8xs8EiUbLXrZbdbxrAMdkxsL9YbWbcatg7IcrkkwhLBvElFpKSQ067KWUQUESu2/pAVBbqfdu2Ox8LY+bD4pg6MfRh5ZG4d+eyxML89zwF97czfhXV6RN7Ubff+mg5kboHnZSOY7WC1beYOEebXGt8HHbFOx9f6PacHcXM5VTLves+/zrxzGz97WqYmnmHzPOmE55ip15G1W85z9ci8PPK56AZYd+fdEhe1p4ggrkGYgEJ7CvhkThSQib0ChwY+dPpc/uKn7RR/uzaW8nlQN5ATbcJAB6rKnvVGxMZ7TIkasn3blxeo+QKf5Rf2ap9LHH1gDN/Z/4Q8UZb/WRLhIOq0To9QBJATMwjblh3I2yf77vhUnrqxwdIGTeV1MXGIOs8zMTbWfSqzqRAbTa+fnW/YzRXa7YdVFiJS2Zoaeq07aeuKjn370/HPeNsft9/h3roFoMh+RoSCcWrZ8BOw5q17xsbMvPD7zQnPan/Be8IXuid1cHzQgbJDzRn6Rh/tU8O3yFRE3EIyz50yFbSlKEp0VwrT6Yd9X+cX41k1v/q21/rz09Wz9/TyN39HP/29/1Kf/87f1+WTdzV99UIX/+6HevCjH+ghB8kPfvYjnbz4QhPPUM+ligQvFJhVfRjTXbKblVtdLPbuVi3WLP7qPuz4lndTw32umFRciA2xjoAWQhGGFLJH7hX6rcO6ClS4soiZDW7nVtaDzgQR1HEhWldUvdngZmCj1A851p4zjndn3Xmd1zORsxHnkVSiz3MMQvuhwbq1vDb/ir/vIyZyQ0tp4jZNwbtQqmXKetxmYS/stbbRiT8oF83kW0QowpBgBGdXymS1oZ3puse5Me8DGPXcs70Gn4Z1QGW6Q6WN4V6pnIKbAbEh+2cQINmO4zRYVwO7g353YtDx3304ej/33gK8Px7ZK10+LI/sHppSzY3eatB+YQ9diHmHdvR2ymT58g9n7C/yEfBbWUQotrGOMB8S1AhF8dzNlVlHRr82fb32ruX84jP5NfXq6Tsa6bf1X6vk7Qp8iQhFBAfG6K/+yCHlxkURfRwEdYUHcA3AwmFULywEwsFwkHoFhgeoA0VAu0a1Hyi+w6rYssvX5Ad5yyFRTkWEkgkRbFItE95wWZMnT2upcD11NNh416/w5Jp4WBqBjHUfmQjHOiw+8kGPfjAhXHbftpzoPJd7sAbEGZeDlQ3qqFozqklHnRRcoYiAakvw2uS3EhM3LXCzb28B7UTvLn40QAyDXMSTbF0lY1kqHdO3dLgMWfvWGafBmAzyaNj0loq62UPhY4Q5Q5VQobXtgHZeljYwVt1AZy8Me7HqpeVuhwJyvsLa5fFKj1kwdgXKIyRD9my/QX1RtfrQ6yXt/ktHpy+DF7XOfFsMeC9ob4o3bIpHYHrjMd4W+tHjD99ZyKuPIc+NiMAaY2Rj6BUraog8PhatPP5R53YD6a9fLqs6xwU7Nb+RLznrB4FOiO8Fv9Rlel6DlmocvqWRjfqULKwtBdSAqGjdnNMai064uzr2bbtgP+rFamHsFg3i1Bmv1c9Rsru814DjW3WWIZ4IlE6X0fuyJXwKbX/wAhEhUyPEH3kuGVToLg30DXXHBQQVBQsaIuaUDfFHve0O+2Ke8rpoEFE3RUSBmwxykJBqjsXKIyMnKBdcSFwGw6pK92/URXCjbNhurR38KZ8odEOIRZJbIUNhhCsYN48ph4PX7VRUKKIq5LtINVc22jc6kOlgQc/C+C/RtEQWupKYMQL2hbnbGcd1fIfW8YMSp0599/jXuHc+hDHm7sOgbVnHA3QK/wIbyYFLMzg0brwgqk0K6hShaZ50cnqmcw44zh881AkfcKfD7Cqap1oaDdqUzN3E71DQm/3a+Z2u5biCM9ztl2NK8W/FjX6/vdb/0E/1R+NUuw9UyXOlxoEm1hTYiAiqDAg6fO0YYy0fyKmAOYGxwnKwlPhCFl2BnOES21uIsdGJ59vySIRRNxgpIn4JFQuXy3Xa0qi5P9DZGaP7WDyexlbu/nbkPMYe687Bg9dmd/0i9sJ1nXfvbTzP/MG2M+auH/s8sD7QWcelg/LhjnPDE+GaL+Fm8aqOUlM2OvvFio4f3WVFh3pR22dPQfcRH274sHnkQ7UPRq45PL3BpyP7bL1cIT8M29a9hB/OBTePd2bK+yE3fEqF/3AuXG+6w/Pslkeu+BLixnVrJxRh7DLmqaeMN8ptLLoGfdvBsOvP5kf6yeGhfmP5Sn9rvNJD3iEO80H+8DSxJhp5+6pQxeJY/b+peKFdiX8t27ou0n0KRYSrwNCg3waZX3khcStjOQMv3yrzHO34baxzZ+Gw8Vr+n9+99q+KfWDMwfGrwqsq95gM5kDii70x1iF3wAzcKd86/TKWomtsRtlHQsGfx+ltRPW7/i1I+uwPo/5P6n1A5UMs/9MQDx480IEPpEF9REiGZBe4bfbJ/8deEcEHlYnDr5M6cHvGIdoH77+nb3zjY33ve9/Rt771DX380Ud6/7339JQDs4fsYWcnZ5rY46a3xidxJeX+RIScHKc1tgv97tRL3uPqg/Y8az4cOIA51cS8yOTAeCSxohvdCG6S9c3srad88eZD4x0+rAvsv37zRn/NgfFf/vAvoT/Xqy9f8ny+VgYLnMOOznPb7y5eQ7V+Ge9SzBhtQcNVx82A5RrUebzs+96m19rbxs+iIfoTt6j5QL8pkWHdIcEb5rQmt7V+aNkpftW752teUt7x1djLaYJa31dVez9WXxdit1Scua12U/Iaay21I5k3mUF8UhGxQoKqZPd66+70udbF7gd5+4ITeiuFaB8Aiu6IgAnyeUsjUnEPsoxCldxXA/2O97pfL7f7s8fuyD7ocTyyP4t2M/Pn7PRUXh8X5xe64EvZi4sHzOEHHBA/4mDYeLxSvqh9eO+w+PGT7cCY+fzs2dPt18XP9Owd8Owd3T8s9q+UHz/2oTF4Ah4/1gM/y7F1cnrO2jlRshYigvgP4DV/h+FgUee4hmNj0G0uOQ3ebwb7SS/QZ8/Z4jstAXHxWBj7yO+02lM/QGeMHCdT474M4VIEFrmkuukuBXYocz11Eds4iTIwtvcAy0eEIu6BvnguBTQsAO7bHWTcr8Vr0M8ynm2LqQ8iKet8odPp76C/w2PvPvAsXBhjw22rDg/HPTgWKzBYF9bxC+dkRGx5BX9aE86MQl/HCBsdWxUrymUfoAMfXOZ80DLRVZ+BW9PMM2vm2TXPTS1TVAlliKKTdwTPTfu98AC0LaEv0FFAOCKqDYRSrXyahjLv1229xSf7Yvi9xej4XXTzcyBj2I8oe0PriFrfisRg5MqLZPnu2DMGw4AfYC3jGbwfFhOfgR17I+JPU6FKCskwb8hpIIH9YTCWd5TYuKz8RMiytHe7SO9LTW2aiC3PA2LrZ0Mj1i2pA143hUhZvvhsxUdY0a5wp6Gkr9lSrbWC29lypy8r6FH5RGld3HQ/odfZjYjORoT8LMpN7+S5UH7b90kn88yzjOcZz+ZTDov9jD7wfJsPsyYwUz/NkxrtsjV8TEXECq1U0K9j9SwIrq81V0MBy+XCFXJCzgTQQ+5fu1xtm9i/efhUX33rU/3id/6hPvubv6tXH35Ty+Gg+dWXOv/FT/T4h3+qJ+DiF/9O8+UrPOOhvKkrNff4jf1lYgeJ8y9VuPx+IQozc4vJHQ3GMcKVwHRv4/alF4YqnJNRrG8i3cpTAB8pRYTCOuHJ6e1EXUQVoZWlSwRhah5jqzOnDT+bFp5FR95XO/PJDRKdXKXf+cFcRwHjYgWSte6wnM3bVMIkBQwH8zQ1w0w+t3ClbbKnfH39iRRoXEHGfEhugkHM4jd+2bdun/Gl/JGYv4GdtiHVMsVV5Y5/RCgFQhK8KgUsgA/ga+DbLZiM5m1rUN7Bnu/44VgtfO461meboxYOjRf2nF57i+ODv9YBrNtABf3oGvS/s5d2+jF20MQyUtSfqfyMMuREOb5H0BNolRQNab30axO6ub5WvZfQ2DXOsleePP+FjnxpfPPgscPumv8wUMF1K5cRIW7CVZnqfrIkCDqSGcqc5M1xYpK0ZOBoS7US2ox2V+YBuAsYAXbwmAjC+fXhIPnDmypRyEvI2ouhCEPolSJDUwNT02Ge2OBmcADQk0mnh7nKUI5frgAAEABJREFUZzbCVn41Jb4FyKAdZYf5oFM2Rb+snR5OdHJCG9pN6LScSOsA48EgA8p/nMVzJgL3dUbAswmZR8xXRMh/5hH3hQw56yBHSzJ3F8V3mRC+huyDfc/WakE4X30oSTTwwB1MVlX80MAlfHB8OxN8UD6c34HdoG3Bt42nd3DVGCr8BtQ7TpGhjBCXLDewZxyPR93UAeyNzB/ZeJZaFJ2X46WwlH8dl9DNhXmuoY5fxoAGWq07IspORiqzwWf12XwEUpGSgrZ4UXPGesDGj62PnXxthPi5+rToiB/mj5R14mIlll/w1z4eWfj+Zbn743/bcf9F3HX1can/hLD+aQvLs2GsC1+yqoFPUtKvkIrfqUQh15oPZII+3KEpnGc+iv6FQiqMNV66nwI9Vje0xs10BS4R6y734z4GznViMQAKS1liomWybtq6Xlkb2Zoy8MWVIRtBfKjTfgGd9qUXfjFPnE0H+Y5x+9PhF8bStGAejAK68L7TrtPeVPuapmwB3eMDHOMVXR4v2xi4lMQpiZGIz7B86dGa6I9ARCgi1jJoUJYZaply+0ZZAqWUkYoGIkQjOaFSxuK+gCO+H7FV/uEEqxuxVT7aSqmW++Q2ppVHCnF6DKPgD/sJZU57FG9mDij8IEVHy4EvugVuyUCcdlKEEQoKIkRCs51krQ2w+MEF9QPsxhTceM6asjavTSuuXTe0u2G8TBceSD0nqR00QI9Zi2bdjMZcH7pEr//z6FevX8u/Snz58oVe8E39lxxgvHr9pd68fsWB0xv5P2u/vuJQqmyxD/DwrFgQO2HP8Rir17dzynHq1N+WBwJce96B+7Zu9I+nN/qD40H/8nrWtfuEDev2+CNeV7XBiMdoYK/DQ1CBUgJWcfP4M9YJWjIWpq2pQbM1ZVHKXec2bipuZUGMTSizaZ5XNPhI5Es2pJIN+qdbVB+ZQ/a3156zyC8bR8bCa+nIHlKU/PE4dFyGlg3V1h3TmlYLIcwpKArfoxjJhbpL7v/CGBs3jL33NB/WGjd8wD0Sx8VjhN3uD7e1Drf22CR8a+wU9ZeRcl8N0WfThK4xaxRlNR6Mp20esW0bx7LBfNj66X3C5fbBe+uby0tdFt7oDYdkl2/IG5dXugKeU4YPm/1v1A/0DOJpY8laaOxb8+GgA5gP0HlmfLZnN/w0rXk/+2ee5RNjN7UmHwy2Nqkx9xvjmOiKCNQa7stGWR/D6JLH44ox+nMd9Cd8cfH+1Zf6m28+08QHUfd3oc+WGVvkEn2tpaZpwidg/zggnHnPmA8HTfMMVjrDGz54PsAXkDkBfi/xrw4LtD0c5nqfcT+sv8YGW+GRKioSXuDPwjgfOcy4vnY8HVvi7ENj1u9XL57r5fPPwWfA9HN9ydp+zUHy9dUl8/DIPO6ACeE+hbBgDOgKUe53tP19rOYF8W30uRFv02ma5f/U/dm77+njb35L3/n0U33zu98r/oOPPtFTyi8ePdaBvgWab+G+bNAvpaDEgHDRWzwZxZVPlXOeIq6I0DQ33usOOj8/1bNnT/TJJx/q+9//jn7zb3xfn37/e/rOd7/DQfK39fHH39AHH3ykd999X0+evqNHj55wcPdQZ2cXvCOe6+RwpsPhlDE94UD6XP6nJB49flqyT569q2fvvK9n737AAd8znZ5eqLWDOofGDEet7+ubwdy+0etXb/Tly5d6/vnn+sXPfqaf/vjH+tEPfqCf/eiv9OVnf63lzUud6FoPDqGnj870wXtP9R548OBM2UJXjOkN7yuDvrZtnplGEgG67rnYWSsFjPvZurDea054XhjspTdgYY+wHI6ujbUl4haMiXPBLSLIAVPQMtWyaWasZ8Z5YuwzcQDZgQ+Dm/Wu+1+XeZftYHJxIYi8r8iQ2wfU84rK8meXN7WOzl7qfcT9Ma9t/wpMu322lN/d53nSycnMOBygBx3mmfJJic8RCCvwadwBf21DpKR/SZyzNQWyoaA0yiVCDh2/DB46gz2wQ41B/J0f6HXecTgyBn6OdZRky/qC4ez8nPnyWP7y5P0PPtA7rIlHj5/I6+aEA+QD+8bhcHInywGvZT70lx7Iv8sXH++88+56KPzkiXwg/ODhI/mLmAsOgc84eD47O2cOn+uUL3dP+bLX+rw2M92/UDJurWWNZWtrGe4zZztfLo+C++BnS+cZ1ZlTC/t7R2jQX23J/ELdkTm11H7N+HIl8VsjuAnSfznGBrZdV3Gq+Nnmwh60YlC2t4oI7X972UpDct0Gj1+Ey2RLsotDIQlPIpEF8AyNrN6UQkkhUR4GfuWGiFAUD42QxUwGDR2DhfV0w157dL+JD8XIhKoN8Wx+3kAjmEPCpxKQAl9aNmXVe34aPBcmaJvVqpx6y2TSwAgUcFnHBkoUGQo5DcnjQp3zLZN537Q+95qyJbLrGMvJcoDprpnbYU6dFBp0xemePzQdeG+dDWQnbE7Wj86ZfWCCNsoiRBrEHqDbMRrlU9cg4OZlegu+DGNdc6KC7/f5I3mAXLDOA40BdVtZnjkY0OQ9JilvIKML19RSajD2aZ6bJvaD8tF+goZA4mviLBcqe825G8byyBcAR3T7INvrFq+xTJcyVGOaeUtba5qmSfN8osN8gJ/VkvhaNlKZRlNjLLM1ZXM+FRHSFhvb6vTD62tgRlRFINeaGrBNF7t+IRZGhzqWpgXi25noA52rs1IEimSsfFon/jR82JHkE18bdubDpJPTE/aK06Inp4faO+fDTL+ackpFS2VCfxWCcqC3gP14G3sf8YorFNh3H4u2TX9YV1Q9N4l+VNe4DTq499PUcCxdjpiO7HevP/hYz7//t/TFb/6OvvzG9/WG5/LC+Bz4HPP4L/5XvfO//JEe/fiHOvnyhTyHrB+1vsTArMCW9YpYy/xWS+Xbl93EcISZMPdWvf27hWsqADCxIiIUEeJ2C3LwvmIt1p7cGHDd+llVVUAR1L6CYb/xOagPxxgbuSODuRXsC6mZcT/wvjmzRibHHzQD2aLMjWbMjXmQK+Ddbp5n5v6EnqakTaI35D+7Yl8kiqgP5Joacyi3elwjrEOduet1tjB/u/3e3rl75XvVm0fSSuWU+GZb6/4zqeWKqa2+VHk2ZWvUNVUefsLH5rYgIsSFf6ZhtStw274V1hLkArlUQ0dDR2ZW2bC/QE6oiAy5LltTuq+m2RSgyl0fQdssuKn71hmrhfcDP0Nq/2EfumEPqjy8nzFHDnYXnq+WG8TMbaWQbqFKu/t7xvnif81t4jN+u3ytqyfvqbOPlbqSte5iJHzmBtnLTIHLC6Lf4kYm6KSCjFFRNLOCaimaGpvwxMaZbQ2OMilHJkIRqQQNPSESPRgEaMVg0nRAYemWaLJiy1MpZopiy7seVbK+bCnbnZnsJyeH2uBOoXVYfJiYpDP1jQnTlPiU2dRQEPBTa1V/hvzZ6ZlO+eDiheMPZhN9aZlywjt5QAcjxOUi3LHfg/JR7q115t0Pi4QyaI8tkVy6y7AOaFcqqi3Vt5flRJsQf9hvLdXw075mNvhUBHVBeyZN94MGat2UaI0RWnB0VIxRDV+GdkoRgr5vZJV3+7eAjSDQWfaccRP6yIPZD9MjH1puOIQwjp7UTHj7szDRF/gj6PhmDChWGEHaw9iVTiBMyzdU204hQ+m/oK/EIEEQgwj3DlT7QQyHrLdvMejYuIUXFi9w9stY4O3TQnnJ0AeRHKPqC77e8NJ3fX0j42qjN/U/yztuvzzvOvIifETHgq0F5wcRHD5YADIPfA2RuA1Ap8k4fvTHfYqmgLpfniOh7S8kuii3WUFjLkq1J2cHCjsCnfh1/DDKH15WF/ph9M1H04EcTYR61ISCeDbm0lRrtqkR29ZSGVH1ttFps6LzgcEYvKP1DYsGMbfNzhzr5cNCHS/5VQ7PS5zrBoaNjr+O9SDuo/ihoq6n/dHA9yN+O8Y3jJd5x1h4HvgX0eTkdqXPGYXCsQQyxPwAlFZ/WqayQEkGPIgs0Yo9dYqQuFa99BH/3Lcj/izuBz6u9vAZuaB92hfaVayIgeUX5IwO5ZnHndWEvJBTNjXirRi6OTlXa6lGHS4pEvMG+YjAb1WTOoxxOUIRoTDFNwZEvN1qsOY6WDxHoT4A8D+7YlrAf8/9a2LpeBaI7+J5otSIppgOkg82cmZkmo49dUW9578P9Xxg/CXf0r/kxerl8+f6ihcuHyy9efOaAz8fGF+uBxisl+PtAcQiz7k1ZsRAIcfJrrusE69OxnGqZSPLrBAF73B0/X+c3+hPl9R/dzXpzdLprrEwx7o832guBXpRTHWVL56z5IdCMqgPxjeJdaH4UCPwSVmNQdFGWaplqGIcofvJZVNL+ZngF5LGOLZMRYT2v/KH3DqHhoraH+b1goNHj4XXBnS5hyMHkWu+r320PO3c3joxIfkWWtN9XmvhWGvK5qB9tx3mgw8Mj4yLDw0vr67kA9hr9usj+3bZRJZGDjkahqzHNg1Zd7iPTVHUfCjMV9+bMicFvEgDn0un7TLfPBeOfOnQt5eczjpy/Q3++EuGq6s3NX/e+JCYA+M3l2u+DpE5tLwE1xyMXV9fy/N7oU/D/uJlYnOepvVZz6HKCc/t+XDQzMvrNM18cJs3fpLzd3C+aWpNNfboqf4o6UEURiQWgrUQhCbUmY8L6+GaZ9rr60U/OKb+sJ/q6fFSv3f9uU6IZc1H+0bgrKUxj6aWmpkn9qneKfDxAObt8GfCV9cZh8NUPh8OswrUnRz8LnOiM3+A2/p4Qv08T/Sp4X9TYicixKWQCjitTqwW/PXz7Iovc/xPUlyyXl9vB8ZfvuDA+IvP9OKLz/Vygw+M37DOr4i72w76Yl2qaAwF+1bs/BodOS+S/TAqpo7tZB8nNXz1v8X6jEOtT771LX33N35D3/rud+XD4/c//kTP3ntfPtxyXFCmW+jrae+d6V3dMFs3e7nBIrcYFaMZfzxHzjgwe+edp/rkk4/0/U+/q9/8rd/Qp59+X9/Dp29989uUf1M+MH6HA+OndWD8VA8ePGIMLnR6es58O9OBAzz/Z/unHCK7zr/W9OHy02fv6ek7H9CnD/Xw8TOdnj1QtpkQBtt16MgcuuHd4fLqRq9eveaA/qWef7YeGP+7H/2oDox/yoHxy89/ruPrlzqMKz04CT17dKYP3nui9+8dGF96XTDvBuPQPM+Is2mER2RgczAHAPuO183i/cZrEixen+zTfi4coa6rd4QabwI6QA0ElDhGBLkNISV5o2XWOpqI7cx8nRj3zChZHFDt76wJH1bX+kA/HjGDBtUADkZOESG3NWDRoUqeg0av50WX9djfI3PbcN71bhARpcNxmFh3B3zyejl769CDOYmfEaxx+tnxqfch0wG1rpAUEcrMFZGiQOWuILSz3K+EddDnURgalXebzhzozIGFL2NvhFkFfsyHg8443Hj0+JGevfMOc+9DDozf1eMnT+rA+HCyzjevjwP7hmUf+8D4vYaztO0AABAASURBVHf1wUcf6/0PPtS7rCG3ffL0mR4/eVoHxg8fPdLFw4d82fFA5+cXOgOn2DljDnseW9c0zWqZdC3kvnr8Jsay4VdEVEyOnjfMIcfIPjMM6vTNY7AwlzxvRGHFTGs/XXZk37fMYM6zbSjqD4G6CCAUE4qghjkDI+u/1V02Pd487x1DKiOQ3eH2t9jKBTV2GajIG7ZomBfloZQUOBzYfZvKdZGKCAW+RZgyF0x3KFQJv+zzkVh4r3WfnS9bJZvEuKkR18ymCNpR6bkjhYL4Z/OcBMhM00ET83ZibFZQTn02tzXwl3aoYDoOfDeHppBwlRp4fBqMCQOlCCmpmGnfJvyArn6kov5EDAavpEO8EmnmdjI3nkVNJ3Pe4bDnV3rgIGRCb4E2c0vaNk2lP7CpNW2+DGhnHFd0/AbMo4GfhooukBXiXYEXOg1TEAZ7XXAYXBEgX/W8W2gc8X8prIfFA/uDuIemTHkvmIntPOHfDvxtmciFHCOCIPvh8fO70Y33yJr7C2HEV/xXSBGhoN8Roaz26KDPHqv5cNDMGjWfjFkEMQbJuDdkCtnwqylpG+GejNoXbHchHp042BdRF9ixXOlCflC2UH9ErmShHb+GQWzXvaZrLdNtohnq8BvmVif6Gr5Yf0v6ABynA3PvlLOQU945DD8zDycz/Zo1zZOy2Xd0MebRUkG7QE8EPKBAvw6WUYT2NMyQD/oZ1oO+NL0Fsq4XtOAGwA0L2/x3/2s1dEJXFZsQhKYLY3L19F199fF39PK7f0Mvv/dbRd/wxXDjXfjRDzg8/sP/QY/+7N/o5ItfSMwpVDIf0G+9xLxiDI/GX39hS/irnRZzXxzfVsVbYQmufLHctvYmbh7hMinCdECHcGxF+bP5CI+EdiCggu1R5wqrILSqeEdQFHK8p2livU86OUzQpok10tJzItQY55YJXTG1rPp5Rha5gzG39T0X3uutMZ5c6LevvWhS0Ka1bcvEblCu1cUurfvCWCk+Vx6/Pac78XeeWjkv6o2IUMvUZLst73xosybW34qUfZqYo1NrmpDLYK7SLvApIhTxNlTJvhuVqRti8jxt6Groz0zKWcMWwyeIUAYopy4ikW/KZqRaS3iQ5F0PFCEn92/hmef3wyP7zg3PT/8g4Mj7WVG/7/CM8TN34d3ez1i3WeclGjY9cA6NScE+GYTyXvlqswTqNjR/9VzBHnL57ofafQqFfn2izhewjEkgnxGQDHEJVqG7VDy3CIKwBaMx+RrBbORDUcIJbShoLRQRVSZ64A53At3Z+AaTYsC7VwwBctIq6e4aWhOFVlFIKTa9E5PxwIQ/mQ8c+s5M/sMG+HliMk1qrRWSNpH4HFH5A5vkCR8CzvhQVpvkgY0fPRMTMZEVadhHfC4fTV2GvwO/7bPpIE+Vu7YCGWHDZMVA1KAaWcszRmsTusi1im1tIoLmoUx8tS8t1ehnZqMsJBEp9HQm2DDwEQMKykyNYikf+Fkoa9pSKCLgbfkOLnFbV5k3TftALJy3ioHjnYm7MJE9oQ0/aJ1f8MVjWg81eE9y5wdt3NYwP/BL5ZdtSynhj+RbKOljKspuK94+uE6kQce626LTVORvgYFO/oh+++KXufvY/aEaycEDG7AYa3H6wNjgUMOHK1fmgV8gbiyzYeFFmM9+bHASLqAn8Sp+CbghKu+Vp0IgAOMYIB1XI/b22tIaly1DO8bbGZSu/WcuYXx5CwsfSjow5WWH+A/HiZetQbtAS2K7JfFlPUys1wnaGv7YPgjbwGnLd3QbHquFDW211deYVV3XYB70QicWrgObrMdhBU8F/OgG7QZ04I/KL+QZjAUdR/z1t2rGkbl1JI+ohF/2O4iTeTcdjAFuyinEHzJcgi2YXxFKmEzTlMyDyJT1RUSVOdr2qeNfx58jho8Ycp+P8AvG6IUG4kJXNDP0gIZ+kbPcQrvqoySKCxJyyCeI9AfV1HE+UxLz1iT/whhWVIvqwuaSbmmK+iAPRCJW4mHSNxx5wfVD5uj5WQ+bRT7guqH+mhg6jvfn75E+Lu5ITFI70ciD/AvjoybdjNQ1h5iXHEK/vrzSKw6ZvvzqS7188ULPX3whHxy/Iv/mzStd+ZCPg8grDvWuWSfX9gMfFsbfMezEzzHFY2IR6txdtmDf5XuM7Ip5KXSeQ//45FKvKfxv3kz6En1H9K5Y6lC1016VQphg3o27OekC6ga6IgicQgGNgBLkIMhGwieB957q+Z+ZSpdZToEG4S0YUlJmmXlumoB5y0aEuKQQafXF5g372D1viMXRYMM40hfvP8dtTI7EeaHO8BpaPH/Id9PbPqJ6vzDGpbJnpuzqNuGqBu0WcNxi5g+yPnS9ZpyueUH2Pn1kbfV6Me6yr/Sy+mpFzhvCSEQo0nFJ6Mo7H9GUrWmPg0j2eUGvdS/1C50b7T50+rvQL+dv8OEKX+pg+N4vjN/UofGlLusg+XI93GZe3TCvbujLAgZxwZRqPNi7DjyrD3zAKQo/Hw4yP028NM6z5vkAJk3ITvg78TLZ/H5C3jRbk8c9IiRDUDAM5l8vSAsBOd70+iLx9eW1fnQ99C+Opzrhg+s/6Z/rQP88nx1Mq8kM2d7Mc3vGj4P94rD4cHKqmQ8w03yiRvkE5oP9nPF7A2UHyg4nB95lTnTKe8nZ2Sn82rd5njRPk1rmre+BvyFxl4dSHgvH+prYXXO4eMUhsOP7+vVX8tqtXxhzYPzSeP6ZvjRY26+//gvjmhVEA+Vc6IdnFQflhSBfUPmSranZtz3GjMPZxQM9e/c9fewD409/o35h/NG3vi0fGPsXxg843DocTtEddyCIEUFnospg7l0Bb+uQ4e4Owg6DT869DSmI00TMTjk4PD8/07NnPjD+kIPi7+i3fvNTffob39d3OTD+9re+o0/8C+MPP9LtL4wfP+HQ7RGHeg+I/5lOfICHrwfG8IwD4wsOkx9tvzBeD4zfp68f3h4Yt3aQ5xBT39u1rm+GLi9v9PqrN+ynL/X888/WXxhzYPxXP/gL/fRHf6kvP/u5ljcv1l8YbwfGH77/VO+/a1/OlDx33jCmXhOdedmI+YH+mUYQG8o6+47nwNI7++WyovaeI2uSPGtpfd85aqHcsqM7hrpL1kX0XRARxSX0Fo4rtj0Xbd/zPSMtXuNhfR1f7IP1d3za18hgrMwbHi/UKjK0r8UQibaijWE5w3oWnn0L621h/yqd6AoaxNa+Zcq+eJ2cHGbWzwljd9BhPtQ+kDlp9TNEeEAvjLK1xiAiZF9apgK9Qe+rhpt9F76NX0KnGKDUfg7oLtOJrfc/v9fs45bZ2AsOOtt+YfyUA+P3P/yAA+P3OPR9qnPWzcmp59wpcifAsmfUPS6Zu18YM+e2Xxg/5qD5EQfKDzksfvDgoS4ecGDsXxhjw/P1lEPjU3TWPjTNsg8RWXtJYyz3fZJOC5d1ZOJ6/BYy7kOnz+bdlyNj0Lc+hiRjILfQxn08bvOK4SHero+SCUnBLcQfjMcixCxAt/WtYI6ifwHOU4uEFBEFbpJCKoi08dSnkaGIFQwZ44KIQoMyKSX6zA21lCEwRkjUy3XQMJAJkMyBDEqgzkfAG1rbdvq7sJ78nNr77DhZX9AmW1NjT8zWFOjD3K0/zmdz/ayJ8Whgng4bP62UvTSTtugS7a1XTlYk34aCfHAL9mI6xdULFNXYTjyHJvQ0bGXbdVE7pGAM6Qly0txSJ/MdTucm4+QePUyt5CZkW4ZMjZnPpqYtU/ZF+OK14jXQWVvGgN6HWMviGTqA6Yqj9vJbSn3Q1n6aCr7q2ANMg/rUouTZlNhtoepPg5ns19zk/WCGTvjvOLSWSvy3r9Y7xtCCP567xpF3mYXYdGy5TqSwfNK/HZFqxHWaZvQfCuZbNmKQylzRyLfWZGRzWVAf8vB5fq+2FtkOQyJRFZmK1qoNiizKmlx9tF8Lftk3t7+lrD+vwYq7leyIUIRh26mW1muaqF7huBwOs044LD47O9Ep9IRn5gnvIfPJrInYNWIZ+F++Zeo+JYMNyiLxHyigKyJWqo16ue39dJl1ZoasL0svPHoCKOAVksEYVYxMHRFTQODkYK79HkjuEPwG9A6eAceLh7rii91X3/iOXnz6t/T53/ldvfz072jwXH/wwz/V+//iv9WTP/4Dnf78J8r6UnbVupobejs5b2z+YS1uoeLktPtoUefvg/4JcGntbsj5FWbJS1rv2pIV2a8t+yvIHif77bZMXSU3rpXCONYe93me5bGfp4n13JgfoWypzCx+aqmJsW+snWlumopOzPeJ56pBWVvRIpV4GyLRb1PUlN6ZvWWyngxFUI9zq59iGQ/VXGYOd9r1jdZ89lxnLQ7ooM4tI0KJ4obdht8F1uJs31yWjfpJE/zUEpp3+xZtI1IQEHfQmmzCdgb+rSUqmcTvbE0NO5lJoZAYsr9yQmEgE9RlIw70tSh8y1Qrn1IBjYDSZqh2n+1Zu/CeeFS9J/DZvfYhP1tA7RF+HnpfAv1+LNCjCO4GPg1YA+LrloVx31y2I4/XOnz5ha4eP9ORd9q1fNWjjah0U7PlI0L+E3fBFySlF6IHzIM3/GBkQ114Edgf5C7vDKTlpJAME8ncCvLW6fAQSxklb8+ZFOZtwwNEV6shTbQmeshDQAXzlFJZ+rhlIZkMrTDP0+0k3vlpm0DZmjIDJD6EIjaewZyom6aJhbCj1eBGpJzsavno6VGZYbdXUHYrA7956aINUXRrRhu3BfTdfS5s7apt3WiCf6GQ8CEiFJkK+Kw+NJlGUK41BaTgMjPkMcYdW5vOvZhCeZoKu+ZXipCdfKtsrUVYBe1plbXvnri202lbMaJfnhOeL36ZGtvEphozXWQ1yLwNqmwXtfYxMBaYCqgM+qQtuV3ZQtZ8NTMPA0E3ujbGch2DHXv2ySAaSEpWGcqiIllXR9Zz+4bFesXBxv7r4hvm/NHzn0OfTv8WL1zmfUcvV+krit23aOn1DdxeUVxEKMwVLY4cCrj7Mmddt7wZLNn/1e5gVYytv1D8wn0N/HJf3B7xahVYynBfQ5mmrAHTHeGykJPb2e6qY7AZqiAKqwyBlRbjYjfD1Ch+9c3jDHDIsq4gZwIst8O6zXc5rsctxkfi65fvouw53XrKimi/opc/8C53DAtrP2Albu5ry1RrqXSeLmaGwoiVUiEpJECP6IeIq7CDT9gtO8S277zWFEEbgyyuIO9+SIgW3ync9SEii5ZtXmgvTy804QNuqQ6MKWuoo6jcMd+qbKztqi4UVsTLMZ/yNZifRv3C2PPSsTMYf79Q4i6+4BOfHewTZO0XWjpAszivlP95iiMCC23v4n/UkYfU4oM/XpqOHFD4wNEHxFcc7PkXi6ZX15c6cqi3IFv9pc+mHR887mQrnnZ7Bx5R5vtacjcWyQM99F8drvUsuv4flwc9x69BR6zPfVqYF/bTNqxbpAHTkXO9KVn0S463nMyAskOAI4I6sPE9Lz1YAAAQAElEQVRJfkcE5TLcEFgZxJfHrqXnkeeYS8Q436GMDpeHb8A01mL02E8DV1V+drd1HADtEKHNekWEIgy9RVWJchmVkZDjpj2hzYrLru10xsL7cFHzOzBof0p+b3xLY+MC9Tvo+9b/5uclk9fPzKQswv0c9Is1wzxamI/H2jOZR857DZtSthi88ByZM95n/UH7Zp9nnmsccrpuh8e8uz1+u1O2FBGsm1Tj2d7w5T7sT2vU2S9oQhsy2ZqShdUylQFaVt+kUCXGwJSwYMZWKoz0ScB9G/KHtH2ePe+hf3q80HO+YPm/x8/1eBzdvLRFhDJDDRstsXUPESEuOUWYT+Qa2Oj2HjJPM+8yMy/yhzvMa5nfaZr7gw0FmtAjA1Z473Gt8fZ6cbyJdf3anNj6APmadVtr+fK1rvnSx/w1B/U3rHN/oVBtifmomA9Z32AdwqHegdpRBmXbEQFJhftKvzMbMWia7PPJifxvnZ+eX0DP5YOwAwdXPjxv9DNpo/+ItFrFCwaps5A8FkfPK/w0T80vaYkQfgTxbcRz4vD3VA8fPtDTp0/07nvvyP++8YcffqiPP/lYH338kT6o/8zfh3Dv6MmTp3r46DGHxg90enpO+xN0TVIk/TrolAO4Bw8fyf8msw++/W/BXnDQV7IcKmebFEqpwJzikzJuy756HzvynnHN/nl1daVL9lXvsf14o8ZOfTpJ5yeTLs5P9ODBuS4uzpkHM7okrxmvj06/MaCIACo4RgyYGKgVFAziNTx+prTpOGEM5zcgvDUhiluZ662rqAXQZRLcMCnCII+dERHYD2pQg9ywDmy5bQGbRfFDYOVLsNqE+AtYQKkGMvaxo8NYmMumhusG+rFEAy7aYF4F1kSANBprCtoSCp81JxkPBN3cujwWHd+MgU16j0KhK4Aqrf5Q40YGz2Yfzr0NKUTixrUyvlembuVuPbtYoxaOSGVrHAbPOuOLIc+dcw53T/mC6IT5M7N2GvWJvwREEcE8nnRgPZ2enUFPmZNzlblvQT8VifYQXVrnGev/WGAvNiWONe+8F1xd86XvlfxfIdxc36j2CPaKu1gP9AybRifur4EgTxkGhrGVieTQDMZrsCYHdQhSKkX9meo2RUiZATweIlln13B7KyqLkuW4Q0Mh/RL0tTRo+0tAhmI6AMNlfofNlDz+eg4UqKxxglYdfTQtBfCokB0p3+yUSC4veXguZ2WBSHlcdmSueY/rionxa2ClmU3ZADQiFREFVAr1JrhMrMisPrloKCAGhIt6pMKgfWIzWyiIdwR0B5K+kltS1jI0tdSEvNHIGxNtpyk1A9e7rNEIMSXt7qDyQyTcuwvXWAvKXyqG11kBP6EqIERdILo25AWJffC2jr5UOXRddypbNdtZjz4orv5SfysHb332r2UqQcsk1gkfK/BfAE80sN+ZfysowS+X4ZmEooigjdt+DS3R2QqB/kKkAqTBeDaQ1DkfYWX2crVhe2UH+3La6s3KPIzn4+37x+4X8uUb9bcXqqW6qRJsRN0UEb8CUkiyX/ZvmhrPtgk0xrtB4VsqQWRI6LiPiL1McvkQeZFcXjx58wbFA9RFsSiLCEhI4XiZRuUjQmuCrpeo4CIjp52a37FqX+972a+h2POvj4/nD/WGA+QvPv3b+tk/+C/08//0v9QVX3Bf/OgHev+//X/p3T/4/+niRz9U8H7kEftlbff8MGu8JXTPG+bp/aqIqP5EQJkbUlIdQFrv2tKmo0jdtvJfQ36VCAq5FMGdyy2T8TRapjzuHuOEjwg8AfDZmrIZqZapfZ60zMq3TAVom67caIi/sI4ouan2jqbWaNdcttZHBGFlHbBWB3uw34v8TDb1nK91QR1ScjItcIsIRYRyQ0RIiru/LS9oBOUJQmtiDbHgy7YLqDb5ZTiWO+7X7nr2MvIR3GwjKTQlHxGYD3GTU0So/iIVmS4qNzp977X3DA7P+/rs5lntOCy8i/uZbIoI0aAZa39l4CO4/fJ1X8S17sZ9ar7x/j9/+VxvPvwW6tDzNV2Bt5ZT0ZCK6ja5ZM/kEYc7WHiJ8K9I61eXvNz6xdYvrS53J90ZyxmDHhW82ePCrsx+WPkdBqYBvVrLRokWz42Leoqo560FRrKOVCgJdpLJhN/QkonIpGy8pDc2vcYk97eq2ZrS+ZKDhwbtDVXyY4Z5Y750oidTCSLsBXX4wMXAjhU8y1ZvqaPdLW8GIEXpr7tcu0JMWi8I5opMywYxK1p67usPRRhNUb6lWjY1+jcBU/uc9E9KKXSbAj4iFGFQvG9cNoQ9SlZD8PbMmaqqCm7OGLAKKSJAVoxatpWPFKVuKg/9bX8WNBo1L+Dps3aeOIp8zRd4z6Vqhx8o4275wQIyOs26xi6PPwMJy+EOpKzLKXyjRCAKcAGkynn+tGiaal5MytaU5FOJjSHPZ79Ae477ZXvhRdtlXrCmtZHxUiwGbhj40vGl7/xGGUI5mSIiRLjsNaCAO/2pe5WvspY2B6KawPiinAvVIgSYph2ZgR4BqiwkEYxQ0BMpMhVBr+hbtFRzP7MpXa5QjRNxdx+qT+gx3VG6taVImFAEEICKsrhFVD03+qIVOGUdjg2qcROfcX7V33XcNsIjsXRsO/NiMXzgxL7j/WdxHVjrBjr62ncUWrcNmWLKphX4k/SxgYSPCEWEMlOOR8aajwg5rXchAzKKimR9jsvY/F1523cNAnWt8hFQRXV64FffxgUWf5GHCZBASvl/ejdxKDqHNLEWb4HOiQ755bdBm+ugE+UuS/jksE0c7HQOe/rVpQYf/Fgg2EGIKyIUEZIv0+pTyLHI9FyfFNFkH31gd3V5qQK6bngpOt680eDQIjiYts2GHlSodkn61ftRy/W1bpA/gsX+4FdrqYgAIjeYWvQbTiFFBNBbiSLGJNQyoakT2v+j+Uafthv9P2/O9dmSVoSfAkODedHBYDxGxZEyqHnDc4oS3aW4Y+EQld0RxbYdEUoQgR1DJFy2LkM0QFTut2m1tQjl3XFgT1vn5iD8zMnybSAv9Kaa1xp6y0aV0hiKSUUEEAilQALLEos2TbR1e8pcblgeOVoJVgpJMFzaWPLaEiWuoCYiFOjMHUEebIIbCeh9kK2LMmSrR9DSEU3u18Rz1ofFU7OvTa5D2iFTZ3xqLbN+F9CZH0VZ6x1UHXQQLzcYtsVtEOBB217xXch5Y9oqIbjAHUHutgVxD03exl0l9VStDe946iOCPAjXg+3C9MrB2FL5hCdV6DaRcl939Ej9f8dD/YEe6P8Wn+lb41oN4VK7yUOYd12DPjsW3YfjBmtsITadPg/sCcFAXzLeNWYtlWCNd1PFe57kQyTzybPLchEhcYk0oPYbtq6VX+9UlZipK93MFOcg9BQfuGvgT7evjE9RxtC+D/IFyzH/Kyzw1mdYeUQoItCXUmTxXiOXl1f66stXev7ihV6+/FJfffWVXr96rUv2Hj9nO7p1P9llg7KN7Obwb2jB7hG/rjhwvWQvumIPvCG/4JflDZp+7dpLd6qay/7V8dNnj/Xhh+/pgw/fL7z/wXt69/135V99Pn7yRD4U9uFw43AbE7q59pcDocN8kA/5Hjx8WP+zspPDgXFqalOoZYJQFk1lcznrBR0zh4EHDghPOEA/5YD57IL2Dx7pYv9VKIeGZz405GBwxobtKid1hdzH9QvsZd13eDZ6zAYxMWq/CikilEaulAKtKWBjraOenAytEa741jgTT1OPjelgXqxw/ICvwsCvsba2D1oTVXdlLjcIXod26Kqrr/YoW+3TFn5QbxnvFUf6d+T9y3DechEhxzUCz0Ob/xKMXG9vOv525tUCikev62mCzCrl+hULfnSZv/OrU4Ym2g/WwyAeQqfjS0gZW72FTOFTVFwDgSykIhn74qnbqEgDvQvrf2Ev6Oi2XXuVEehNNeZLZiOGQ0fk6ksF1sslz9wr1tMln8P8z/m8ev1GX371Si9ZX4WXX8F/uf6C/fkLffHFcz3/4nM9f/5cL148r/IXL1/Av5DX41728uVLffnll6zLV7xeXOrIZz7tKXbG1JkglAZ5BtqhHYyZiqGMK4AvXmHcLeSdU1HXRYQiQu6vEXIi3vTYfEQQg/xavX5lGtjtwGPtOXIknotBjF1HFa4NWaZXWa/8Wjdk3/e21c5tmXO3PHmPUWcuDuaAnUiPa8M/0Birif044T32rlcZNecAae1rNk1e/5P3ibn41ma1Nimpi2C+AKS1Jnxzc2I70DewbVj3IG9q3GOJtRusrdc7eZgwuBFWGX63q4PXivcQVVus6RMCXJS53NBaR58jQ4aoVaXBfcXqx+YzmdVHXEKirhLjRp39FjtHUecRiED3BkFxba2mzrpKzOWBj/jSeFfK1vAtkQgg5Ic8xh4707UdNqkN8Uf7pH1sEHoi1vKIkAytya2GnajiQPRXw23q2YucbhGKAOhPw35CKZQUOMqFAfdp9ZG8SFRxpx/ODy2Muedmh7o/RskjhHqtCHxLtUxiEVUmp7i9URYKZwv0yrbpW+nCCUq0CwRMBHePtemGWwHqVcm7of2sjLXBoJg7Gd8LqC96ewtzdTNzi2rJzfKQsoJpRcQd6GME+dtWO0NZlUcVuP2qp3qGk5S4oByDL6nt5ib0dbTUzfmD+icrfvq//6/0o3/8fyn+5OXn+uC//2d69///z3Xxg/9V7asXiptrMdHQtuuyknv6KjtUxLcCN65NChLUB2OWijDI0wfJcQ2hnHkw7qgLdJeQQFIF3U9UcL1djppdpOrKzl6CiYrNmi9R6iNCSbyzeV7ZPyPe1otPIRK3iFBYHrTWtJ5LJXSS84312nJSZlO2Rpn1SoqQE9ucBvtzZ++tvZYC19R6RWcC6w/GKsI1+E3Dju+1LtyWZ3XlKbMuQVcp94q5QL57LbGnL+zn1Y78KidZq1UbbkcLqjpDPXjfAqWf9wVsaUu3/tAowhqowI7XVtlC1r4YKKMylMg1xyGybJatrY3b7bB/9eyxDuotF9UiZBK+aU/u486/TX9VTRDfw/PPpPlE10/fU0RUo/Vu9o5zrvAritY+SbnwomIcoX6x968hLnlZufYLOlh4qVi2wK90IbAElwFwh9fODQWWVgS882/DBoNgxCaXSJlnLloFZFAzKJVq0tCxSKRMgYOfLdUYgHWSNjUewp6gzmemsjVlhiJSEYE+ro0OWEOinLJAT+SdnAe9+tOljp/mIXYbeHELH1Vp3HKVrZx1r/LUklnbj1tdKPEFBlh1IVb8qsB+oc8+0Yfb/rRQ8ZSbNvzOaJSFIkL+z4LkZNagbUQoXHYfNua8qR1djXKn4Da/C0DRIetK4gpag1IWaA4/ORHxuwAdpA/uU5cXS4FFyvRQ1TFhxwLLYvDCWOPixsL2RhHuXqTIDFBy0EH5nVQI0wXc0J5iL9wplVy4Hkr7nE0N2qJVXpajv4vnO/N7PTA+6rjP8c0PL+CBXMcHeocb3Mlz1IsA6QAAEABJREFU10KfuvktdBDquVxGryDOaNAWhhLuFHLBI71e+nqimPpVlmkoN682VHDdEw+JTkakIkPJ+ERLtXS+yf2NQEbMWxqOzV8rtz5x4yI7GCILiLTKR5hKJuYiuFtvpEKArLbxp6VuATNK6aAMMH4L8Fgutg+/MC9WLHWQfOShcXMD79gTd38QGFDEcREdIhalbaWwEv5EhBJEQPGtZSpBxJqPCIspdJcoIhOKCHErVXbX42jY95Uyj90XScGfL5EC3F6upzGXHFuCKPNWmiwKm7g+XMgf/1sdGg/NOeRD4xZDDWUTwuZNXZ7OY6ChKIgLJxbqHO7260t1Dp4cF0cBkboiQhGGx2RDNuLQFA1EqhPII/G9urzW1ZtL3fBh1IfACx9Ix/GareMo+5D4lNj3/iwmnR/mR16WrrF97YNrPvDaaDjGGRIXIZBjto4SRZSFoT0NRYQ8Lkmbk5b67elG/0m71j9bzvXDhZ4jT3fxU4VlO6C136V7qJKJ8y43zMv+Vu16s56Vk1ArJ9OIVIDEF8kltLSwISdrN13hYpcQBtZ5l19qCsSy7FoANY5F0ifTCBes7eGKiQhFgAwJRIQs32izoqllU2ZSnauspNCaAo4mkm+3cJYa5wU14CPQYT0ggLZkVzf2ayS+lpei/lY9fp42nq0TmOcmf1COCAsx5sSEtTy8Tv3FAu8Hnb10Yc56T+2s5e461nq3HOvBcfM8Me3EsVNuDCijoUI46rBcWOIu2aRIEQEfcPsFT5kE1ZbMUraSECFRhOvqViaYMi4osvvjGJVlbqFQ0tDjlB4zwCXr+cNxqn8+Huj384X+Zl7qBH8jLB/alY/q91GOw8Ka9S951z2tl00pFGGscfbYNw4hVkya5hUztE0+ZGiyDI24ws21J9xddboDLnSB6QakJW6YK7m9ejCxHfdO7Lv93cG4Dcp2MNB0a2+lLVmh2VBEiBtI+tt1xeGWD7WeP3+hl3Vg/EqvX7+WD778jPW8CIV+XbIld8XjwhRhP+j1TPY/gXN5faMrDnCPzDH7Xb6hyG0gX7veLm2t6ez8VE+fPuag+D19+NF78mHx+x+8q/fee1fPnj3TYw6MHz58VL8m9mEPIdINB9WBvz74rQPjBw90Vr/4PGjylykt1VrU+LRMaCPPB6XWNHEAPJ2c6HByppOzc51yaHz+4IEusHHx8KHOLy7kQ+yz7cB4OhyUbVZkY6yCvg+5r+uaWsh3DQelAuT+GVIEyFBiPyLIA4GQ74qIDeRDlQY6VvRtb1vQ3TXo9H0bw3J4MwC11A+vZHKeFqPy3NBpX9b8sI6C87TCZ4+Xy2mF7HqhWh25hfnmvXVh7hlH9pFVXuV33vof5F0mErrxYqDEsB63MVyDgJSBBBaR6QZ2BvZKBmq+fKfOfGFbBwMa9NTPxJbS2whivSMVxD2N8PhvgG8gZPudtXHU4j0SvbbDtlF9yQy1lgU7a5krnstXPKOv+Pzlw2I/t9+Q94HxV3z58iVfwnz5pQ+LAYfGLzgAfsF6e/78Cw6Nv9CLOjD2+nvJGgR8efPCeA7PAbL/J4xf0eaV/2e2rFfHXF9LYceBqVHVFadByBhr+Cqr2+AdopjbG01lJI0TJk0zFBElM9weOOcYZDZlZtVbxOU73GBwcxtjH8uFZ4t9Nzpj63KcI4z2kXnHGLt8QAe2uJhvQy5zm4V55njfUu8rNQc7MguqBv4IBL41NXxs2z6d8GlHxfjaIsq54ChQKhvy7N2z9wCo9/Hp/iFKZumNcC/RMYyBza5BX4bnSdHuCpX/pR3BW2pbG1BTqqACXHI+QioesT1vvyNCO93rRaJYEaHEv9t6C+gurR7gK370WtvlYvlI0SaIVAXkbRoIFNAZGWUr7lqUIlqULlPLZGuaiHs2YoZfEVEtHBPb9zwwNWiIjqpW+A/ZDNpBI0K6xcqueVUqe3ARocBO4l8hQqYRlIe+lkJBySq/jnsm9gzkrfM+CBcRoMSN3BLqSHbmaGe8De+HBeLnPu4dighFRPmSDX6zoVAlqhSxZ6pou2GPq2LDnrbqo8CiyEdEtUv6G4bzCtoakOJNAc1wq1TB0pdNmzNU+3K9qdAjhUwiGHXDnxktC7h0l+IeG7QhhshXLKERLhPlobcTelHEVT75VryFdgaH1lYUwNBCEIve+c+z9/Un39LP//5/ph//H/5Pev5bv+1DMT37n/9HPfuf/kc9/Is/0elf/1TTVy818Xks2Ce8h9tMwRmU4qZuQcUtX3Wh2/hG6lZQawx9r/HGTVx2dgX1X78QKd/X8pB1hULacSvgMpFW6rlGptruvPMRIce6ZYMC8lxy2ltWIwoCGxHcjfScN5oanxOSddrQMbWsNet1O7WmJO81QhPijuVtvh+Jo9+NPf9FSuZfBvoM+IigdL1oRVv2R7c1WExeJ27ruFFDvTu+yRPEgdyyPSc68oMy195pdW4DdYhr3397rcdFnXIPhF2JCPdeEVAgeTYJmRXWb3lDJItk0h8QEZSsl+XsqeG4Ot8x7v4Yzlcd+iPC97XhvbvjcS/772WzX+vs5z/Sy29+qoG+t4TfysdbVRhWQW8nDox9YNPrpcYv9tf1nzBd8g30FS/NN1o8sDxge4Eg8kDrYNBJVUBXhbu5+9QhNSxh6rqd2hnzEuHZdLk+qYgIJZOGCyq1FDShTZ6ErTU1JqgnpWlzPl2/IuEjQjJEwoTN7P5G3MkJMSRwYyAC3Cfk4Siri/K3aclzQ6zqYEtg0JZLndtgknawlqGNst1+NbptfBsFinHGPmeTF5n7kUFf6V+2psrTt2yhjFQE8iJBuETBBm1pM2LbaL+1f8tTX3UsuaLkt5YmWFDDTrNt/Aj4ULhKfv64SfWvS4PDHvfZlABgyjp30H9kOguxZGhISemp9s4D1xvDctucKCHfNrMq+2S4tKWgbIXgjNAaq6aWDb6ptSwaEbKNI/P6mg+invP+cLjs85tNpnt+44PlxtfGcFA+8A135XF2KIVVR65AhftWPJWrrOMgEjVUcBXPbbtcYhBHt4ft2LV+g1bEcxM1CSkiFEmf1KpfNR9yop+N8hUioY6hQiFX6bqlaIVHBC99FzpVKQLdkeSNUDqflGFPCjlZrxsOmBWUwtPT8rUoseqFRX44eEM0jsR4If5HYm4spseuTp8X0GlTOjGASvStjuIxRlT+ZDa1TCUIYNoyFRFVVvGAl0K3CTbIR0QVWat1Yg7b2GdczTMKdVnIkhGhiJC4RLJPvfykNRnuyA+qhzgXJt6hq8OZZl4mjIlCHwVMtDeKp28Tunxgu+cb+URfcBA3rq813rzW4APj4IuNmnfU+0KNVndCUeNimkpiQlCUgeZoso+e25d8AL1CzzW44aXnePOGw4JrfPaBcZd9CPwx5H4xHgsHyjd8gD3ywbLzgZdBUGu2kVKIRK/xFUZBPuxHMS4Zvq3l1M3sH9+Zun6Xw+J/Gyf6NzrRsLywiA6PdSfwHdsLc8N0wGMBs9yR8dztmwzZ0v/vu5Ur3CKCeIQiUtzpM1cHdtGKTOk7JdrT6s+Q7R2Zp937AXNjYH+UbKBTavQra86tugMLwl4EnOE+hpBFHrkk7zaFbHLbfZ5GpCJihVYqUgR85SVYblIxIZlGhGgKUi2zbEWE9uQu7rx0Vx4Bb+xlKAnat0w1+uXnrJ+v/rA7tVRSTosaDxGLTkwWf9Bmrt6ni8ePZ0Fn/NYxI8B2ogjRg6+6rX6ga409ArpL5dpdtriIUIQhhb6ethLqXVmEm0uNVRr7jN/AB1srmDcsgGBEKKMpEoTHxAir1F/oVP+qX+hv67X+brzRgxjIrXWDfgxi0olH9/rhS5Yja8h7W6dO2IiQxC2YB0a2VGutsMa6aeaQYTLmfS9PmoQUEoycBjf3RDBcJpSsF5Iy1ttatsfXbQZ+2J9evrLnMadXfn23G+Ttq+Usf6c8FBEoBKYgwr4l74hdl3wp5V8VP3/hw6mXMu8D40vvOexfi/VWa9rvTu+U8vXCIv7Zdmd+3DCXrjm4rQNjdNz/hbF9XNv8+++NGJ9fnOkJB8Y+LP7wo/c5OH5f733wvt597z09e2c9MPY/N3HK4W4j9rigaw6opbz7hfGDhxzynuvkMGviwNh6C6yLBOYzG2PpQ/9Z8+0vjM91xgHxGe0vHj7WhX9lfPGgdJ1vB8bzfFBilxvhDp6Vow6M69CYGPhQ1eMyiMneb8IvI7llhjKTfIibpBDFIJQwESGn9U7QmY+D8ejMgQG9hcvp/OAJJjwpOG+gwOMyKEcD96rFHUqod67q4Xd9nmdj1+lygJrbNh3bnhcLe+yRZ0ztI/QXgdV3+pQZxSvccgUWsT9k/asO3i82O5aLWIU79ly/Y/Wlo34A0/VBYH9LBj8s475gVi31NkLE2UjoikDQPmY6H8otH+wN1rmwFxxBt26PH55HIBeptq1923P//V91er1csWaueO760Pg1X/T6f6D41VevdHtY/OWXesnB8QvW2nMOhJ9/8YUKHBy/IL/+uvilXlD/wgfKLoN/yWHx/gtj67dv+1jKKXyTQ7jBBQYeIjiIJ1dlAoYuak+WMt7KVz9Dkbnpo5Z2BF8uiIpBao8dkrqfwhnLQzFPs6FODGvO8OxZiGlnDpVflkF2UL+W9ZKtuip3HtDmSNuj6S2O7GEL70RGLztSlN/ZUm1qNVaTD37JR4ScUMtoVjhoI0UEfWmy3DTPqi+OWNetrXt5Og6RQlBr8vsPHIpWP217x0C3e32nHzHKyNNkvdZ688HNEDcu4cotklZ7WVJhP0wjXDqEFyAUEary8jMkGapkb2x59RMOZ275krh/GxYA6/oSa1PIW11EbDbQDS8n6miByKidx0VBnFpz7O/HjjZU2q7H2OPvuTBqDmAOPSH+0Ju0jzSfioBWn1JkJIX2ZF2GixAr31qm8h6i9NCGq9pBLStuEaHYZVujKMRNTnufrN9wWQERU9d7j6rPRsTIfboFfeFCLEpd4sOtTxESl0jWAakrwoUGsXAJlYOxL6Ds6z5EhNy30h1BC8AFw3XLwK/6So/1oasKt9vXsmupm5fONes77piUsmqzFQSdieAOypdMRYS4aU3wMBFBUUhc2tKup1Q5A4rf6ndyrwlFSCBXjlgZek06z+E373+sz377d/Xj//y/1ue/9Z/o5uyBTn/+Uz388z/R+V/+mS5+/EOd/OJnmr58ruT9DmVcQ6UCIzsVPBUSBRGhEH0yig/dpoEX93BbbobyoKXh7K/CWhdrFfJCXr8mVTU3LkYRIftCrD2vaq0xxzwfAh0RgYDgRBpytkAukSv5lpqY84390f+8zQRt2dS28qrLpkReW/Ic9Jqttcs+PNivXZWZJRfIRsADYXDghtt47q1rpfN+xD49FvaLLpdV/XAcuaGs8uwJXleddxyvqRpu6m4v9MpwAZV7m17rkPcJ3kMG/KAuIhSxQiFF+KY1US9sdeneth4AABAASURBVPoxCh2/hoK/tU+p2PuCrPUhYGerfXcZ7ZeyR5/Q4cGJCOp3wH7tGuR3wLqJSVGXV4bb/OULTTdXevPBN8ndu0r/lr/Pb0VvkzuNWS+jPDg7H/KqM5h0e7tKr+gbAaATg+D1Cv6iAXWQYLioZ/C6PyhRbur6XnxHrMttC+i2I9bNvFBEKEFkFG97SNeD2y+P9WDnA4M/NBx56TqicyG4HeAOekPSimDCGUKfqqhuUmUGsmhmcGxDJE9EiFTyyJpqpyL5MYo0sRq0sz0PboF+mLrctEALRKmhTfHo2uhAbwGjqLono3pAVt2tDI3qcnuw+WUSEYpgAgrA+6E4sSAbCKPqkBGgPmKjW3xjp9QPbNj/QSwXxv7IHNj/M8gjL++G4+y+BbIRQaswVxQP1FDSRmqiXydqOo1JFznrDJzHTN7ggU8LBqBeyo6MY20WLJAFuwXm126rfBIpNrjtBszJ/vSSFyrHmmdwbtvRrOToV6/5stR8OpY9eAaACykpYjXitgs6j8RgQe7IRmbcEAfjyBws6nLqF/uN/gFoVn6IlOjL1tQy1aBTmzXN9B8+G7aoRwy7UsBHBLyRFMcGiC+c5IKjN1wwdRXLzXX2G/aunJlVZVSWbzjXvTbtb/nd1YnJoN6NIqLsm3fZsDxYkHX/V/T68LpwoLvQX8tFhDKy2hYVekRiHnAnHh4bc6AcdD2gHc2UCZ8JbcqWikiJOru1ikflg/JANkGk5VMRrkO/Vng+uI394vWU0nuXRQuhREczGjw6zJNV8Jcp2Y8WTZkhp05fj8yHAbXuQC4iXLViNbo6QZ2Yg8vrL7V8/hPYRZ/95Ad69Rd/rNc/+CNd/uAPdfnDP9Kb4p3/Y8qNP9KrP/8j6v4X3fz4T6Wf/UD52V+pveCF5PXnbPRfqS1vlP1K4XHz+GLdpiEKfE0+xBwOp/VLtsaHlKAP3b5wYLXYf9ab4MU8CHab9ZdTIfd/bk0HPtCczDMHIQcdDpMOJ7Omlgp09OONOm3drhG3eUJ+bshOgDYnE/KTZtp5npuenB50dnqis7MTZNCJ7vfYKP6hLvWZJv1rnesYTS1SrTVsNc0cwBzQW0DXgTVzOMw65dDl5NT/M7ATnZ6ssO7Tk4OqDnpiHA7YmuV2Ez62DK1/YnyIFpeYXEFW1DX6kiDgI6UIagwhDupykUKeD5EJF4pYqefDkTVyw6HSwp7guSIndKBSiZzRMqt/9slorSki5DQYS9Nb2EdF/a1tY43PNGmeJzX6NfHBcyKfLbGBbOmC0kobL4UEAsgJvZ01bQzGdBCHtZdUuL5wK41XeIaM1/pCH4/Mn4X9Y9DWKiOiWrAsdETvkX3hyDzzFxNH5oqx1LvAUQv75zVffKy/knst/+fVPhTxQWovmYVhsT2hOpQEr9E397XRz9YaMaCvlEXYrmXxG/9oUPKZqYhQ0DYCGlLwpz1RpntY66JCEOKP9plNSWxb2WvYJN45yeWRTTsQ14/5suNf93N9rBv9fb2S/13jgT+DgBiCWnlGqGXKNOQSUTXqZfdIXOqf/+IQ1PG5vrmuL+c7erIla+ogz//J496aAj0RKUVIGRAjFZQniAjGTbIfHrfOWJknWpQTL92lgEUcHZJbGfpawg3qBEKr7EalNS8ntGOnsy+5L5eXb/Tq1Vd6+eK5Pv/sM/38Zz/TT378Y/AT/Qz+F7/4TF9wePWCwy7/YvLN1bUu+cLW9A2Hza/fXOny6oY4LMTJO/lQYCbpb8u8iyWFXNT8x18RUe2bY0kc8VwLc9tz9gofruwLX6pdMx5eJ9GSPW2u2Lneh3XPOXB7/vy5noMvOKB7/eoVvt4I1bU+vS5rvJi31uE57zaf/eLzOtxzP/2PXLSzM52/866efePb+vDT39I5H1CXkwt9cdn185dv9MWrK71yHDxHWFdH4rsYDEri1+HkoIvzM3Be8KGz/21cz5faJ1ooiZnRTFtW3n4OeuRLCkW4vCmgonJonT81b8hgTp1b38bYa7kztw3LIK6knWNafaffM3u9cdio9yvXZzJXkXWbgT4mKsYkvChoT9izrNvseqzLcN79H8gs7DnXjNs1e8slB6uOtfcWH7ZecsBqXFHnHwMciaPbJOv5wPPk7PxCZ6dnOuG54rz1zvjeMsWlDOGTKg24t4HbQ3IMFsbGc7+zB3Z86hWbsdV15saiG3y8Ym6/ef2GteED3y9ZHy/0ijXg9eL/ikfEw/09OTnV+YOHsn8zzzrHQei1P1PLeradMPZ+/p0zhzwHHj18qCePH8u/kn/33Xf1Hl+AvP/++/rggw9k6i9E3qHc9U+fPdPTp0/1BDx6+Ehn6JimmR5GoeYFfcOkzRY6fXPsXOaARCALkkBlNil8FLnG40g8FuStJyIktLqddfiw3NS6VIn6r70rWhbzbk4M2SdZn0eerdUGfY39+TAf2BdPVhCvmXwyrkJXR363UbpQxlX9qDz+hIHPif8BdV4ImUZwJ9iua63Jzx/Hx7Bt57M1ZcsVJRvKopRlKiLkNIiD+7zw/uT//8PN9RVfQF0xH651w17vcS9w4NR5Zi71jL1hTwK0WfNHec2Zt67B/KpYuDM2gq2INOcuqDOP1voqEtXyLQKfyjdkkR9K3gKjYH5Ek9EV4jGvG24ex4qlnEKEyEzFshhuga4Ege6i5gvYg8p2DWR9lY66SaPKA5FUtKZsTdZjZISsL5P6TGWhKaCRyBrMhQYmr9u9bSAPRLKZAjfHpBOzTvwWYFogXh0gQov1iojNXm70nk50eAzcRjSKWGUjLCPSID6dKlNAia8I6vG92U94l9kngwYEQ0JCyd39btnkz/QT8t4/3cepzZrc3w0VE+TX9jgjiXCpcZtaym28r00H2t2PUWIldoRU/nh8Vz4iKLpXr5CMYaq3Uvm/ldBs40w2Wbcp10IRocT2irby9G/NpwK/IxzzVTbijopyRegtKG/zVVXZQASUrqj6iJVSIWnnJe3lcplIpneIgMffq2fv6OX3f0u/+Hv/SF/8rb+rq2fvKXiuHP76pzr70V/q4k//rc5++Gc6+eyvlVeXfGaqDqPv3uV5Y7DihuE5B0RZjR8zxtfe4n5xlbkAATyqrKndC3yP4F6QIsI3VYIteu9mNR6zDrOaxxv2KZdRVK6U93VjWrqQ9huB48JGbvF1+UL7+hKfvdfNgrFq27hGpgLZfYxbY3wjxKVAVRmkX1iSKIwIIX6LKsfRzrtP9/7Is2DhGeO1Oyh3+2EnKqaDrCF1fOqs86rSmiznsgU/rWMpfev+6rMdP2dcVraq7ZB9jAgl/ShEymmg3/L1vEFfJ7/bGhbYsNvs6Cv/fYbE+8DxZln/PwL05eh3E9pHBOu7KXNSBOsRhQufjxb3nfbW5VBRXP3khhVbM2B/zeXah3/1p/rqk+/JX4b8GjHUrbG7X+/+O1/UijYHsuOUHRscKNBSFnCAIlU8qhBd1Kk3BvI7OE2QGLxB4AYd6wRh2dCR21HytBcgHCImSm4NG4yHGnzaMJYsa38MB9T/SaJf7G+YMEcDW1z4I6aKaEFD2pe3xYZCCaBVbhlj0IYNnaiPwlomJ8vdggKccYxWDHdR1YbBNe3Qjg7D+VvQ1G2EddNxj7rMuC0bwh+hF0hrXygTbeiUZGrgV+BPBH0q0C+CltnUvDh5ICQPkpZNmamIUG5okTISagQ0IiRDUOy5Dx6nfdyOTOIVTGzGsPomWfoW4mEQIJV1aDxzaHyIprOYdZ4HXfCAOytMOsEvloGCmC286HuDOXqOoNt2O3Oie+5QP4gpLmlN+HdrceWpFtNNJQ9jOmhLgQZ5bqomYswQXpgoyz5nsGl5z6sup1BkSOEZKZoOLeg6spkcaXNDHNZ5dyN/YWEcKTvSB+uw3W6faTOwhSZZX6KzcbhjTHPTzEu5H+BJHCKi7NlmRCiT8UK+8sQygnrhD0GwTpzyJSfX0K3K267HDbMU0VcL/G+U/emTLUmS3Ymdo+b3RrwtM6uy9m6gG0ADaOwAgYGAmAWYIYUCCofDD/zC/xMfKBQZCpchAc6AgqUHaKC79sp9f/n2F3Hdnb+j7jciXlY1GvTw42qmpqaqpqZu7tduvHjpgz/dBp3BQkzmvAAS4xksxPzE2Fbaoq+w13lB/9jLuLY8OLFJfFJicMqYid0JZJGMTcRlW47PXG3r5ogfAMdghR+kaNlW7FVBR1AdAy7dlm6SlcO2HDngKo3aYhXeisyKUOaxKXOw4FjGsNml0fS3RC9RBKVyMFrXVk7dzR9pG9SxI441sWPsMzlEEQ66UOQubfmyFa38ZGJOL5+qvvpACzn0+Od/qGc/+9d68VPws3+jF5Rf/vxf6+XPKQfwnv/0D/TsJ3/ARvK/0+n9P9b60U9Vn/1K9fgjjRdf6HD9TFNvGG+/DZyxZrY3SMbnifvscLzQxb0HmqCCd2Kek7v5wLIs18Ihmfk3q0x5ZbzSgbXjwIbU8XBQNiGy4XDBB9ULXjIPxIEOdLsG2eZYxJ6uWhb5i8NRFxcBdikf4QUXx6Mu4d+7x4dfEJkHh9J/rRcqJuZ/8gO22AYuWgMbYzL3x3SL3Z/oaUQXuMwGNLiPznxgTj12boDPF8dJx2nSNCaNKuwpQ2is5IfID1ush1aVkdlQMEuSJbGkaYsxlXBos0u25UInoKKV+2fhfshG2Ym5zj2XfjZykUeu86uGBv5M00ETvo0quhsbzCD+rDuwHIMyV9tCDIw9LoO+g/Kug3kbxhegm8OUAH21aZFCcQoTu79LlknFpu4c6RJEPOzILyT8Sswytn7BYazpZ4QqzkEJAfoWnWi7Zk05EYdsuJ34wNuA3zw+LOc/+3r+7IVe5k8UsMGTjZTEL+tJ28JP4URiPKahjlXGSXkEg/FWvCNS8Y0IIi6XNYZV+GTxY+Wai0RJHLAoWfYGCnDRwxUWfY2OAkPFXFXmqW2O5o3wPOhWkkuLrU981L/xfT3QrL+/PtG3dCWCwbkQ30WWVMhNY6h9o0xDt2d9vWZduWZz8ooPH1dsIISmnlhE/kA+556cuK8G/hR55IwRKLrKcqOgQ80TLhCbhXlbmJyFicycQYiWGohIVh+GBls9E3BGN99cjEAhGECopQlZFCdHgmx+5D/Ve/7smbJh/MUXn+uTjz/W+++9r/c/eF8ff/yJPv3sc33BRuvXT57q6fMXesEG7Ss2arORms3iIPXEZs6ai5nYHBidGHcwqhReO2E10Z920N+27A0RX3gmZn3MhnVsvsSXF/mtTuYjf08y8T4cjyKMbGK/ZsP3qfJ3Yr/86rG+/PIrffXll/0b1NfI29bEujUxV8nbYGYOXr54pcfIf8a4H3/9VC/I+xMxG2xWPuCD57t/5nf1o7/01/Tg+7+t64tH+uLVrI+fvNBX9HtGXK76nuIdLPcR6/nC3NaoXncf3L+vhw/IPzaO71POepu18JC8LYswAeiwBnXbsjgybWSSXRvvAAAQAElEQVQC1W4fo5ratKYN/7acWZECBGBhLLlXk7ehme/kMj2676jB2jT12nskBsEBmveew3S7HjseRD860Ywzkm3lsPKTknp+s4ZHz5E5OB6Oir7jtK3rkYovV9w/r/kA9oq5y2Zx8OLlS71svNr+FArtM3HErMYYOvJ8vM+G8eW9+8TxHrhE91GZs4lYEC7FJduSQD8QbulKfcH/hZgkR4OU7yJzn3rem3Jft3/M6fP8hvCTJ/2FQ37L9xVrYTYTE8/4dpG8YCM3m8YXF5ftr7RoMH8H5vXiOOk+z8AH9y6Z+3t69PCh3n77LX3729/Sd777HX3v+9/T97//A/3gBz/UD374I/BDeN/Xd9hA/g4bydlQzubxu+++q7feeVuJw2E6qI+1r/uF2VlXLYxzJedWymkw8bDNnGfNIW+Ip6uSCpqR3WKxdl3ISTzn6LskVsxBaOu6aytlZJSjyxSgC7zoSwxzr1qlzgnm7wgu8gU5OBwulNiJo/Vja8UXkldnoG7zCX9kfPdQFXDRyzewrYJXY2iw5sde8m46HDo/whu0dV/GXWekD3OUuo0+fI8vydFTNgmyvnPv54vSq6tXum68ZtPgiu/xr9kUvuYdC/BMWBobb6Y880yduf+jL1gzH5Js76imGeCasdO+DRwZRYZ2/LSHVNkYLuX5Na+hG1baVlMmt0/E7pq19wRmxsEp2MqxUuhYylQtG6C7QunvN0AbfMm6OejMqbV58NOe/sB34xo95W0uUg6QKfxvIDuYnzFNGuTvoB6+kZPQ29iisEpKLi2MayY+CwgNUu42PCJrlW6O3UZh37J3iGNFKkAXNU6r2i8rx5q2M3adsY+iTW5scyHEIxvboYiGBazh0qihiTEl/zYceFefyMEDgGbshS5LmXcx59xpsk1/gJ0Dsck7ROcv5aJPodfp13DL2xYFSdCAum3ZQMD6taN9/jXumbF36IGHZ9lW31fYjQ81SjUG49yom0+5IlvIp1ySz+jREaYCKYdv2o1siHPpslqH6bpB6E6DvfeRpbvwXoca/gZxUIJHgZN5R+8Va/Oz3/5dffXX/o4e/5W/pRe/9Wd1/eht+fq1jp9+pIc//kM9/OM/1L0P39f04hmfOwiCmSK8Tsw638i/m/uUeUsrzZsNCljqspJH1PezxVKOSw2kcFdd5mJbhgeRsMkZoq7TEXWoRDuF+EKp74uNoj58hYKm+P4G3TUSRxNT21poz310xTp1mmdlvRBiRXsl125kJVMuYljDKvpyqi1hly4K0m5bnDdYidGK7jwHZtbChfegNQgfqIGqHuOqhfgu3J9r6iC65HP7Qjt+tr6Z9fek6/6Fn22vY7OxoJKxc6aX6VyVfBwyY0Al7TNr9kkzehbstY/dIFmSnWtGt2JvYW2fdToF9EmseG9JfebZMLOXtKYvugf3ae5721qJy0yflbEufG5fqQc05GzEQnfNBX83q3rjOLx8runzT/Tst//iG/xUoi9I9w0o4UzZMiLmauh+po3i/hvGGdiC7CrbqnJTsh6/SI2eGCgD6EGEwuvBhhK4vEz2Ay8Tu2Nll3ztAc9akVmRFamGCTn3MHba1pAqdUkrwVmQTRJeoycfILJZd00ATwR45mGW9gW5NfKB09mUQqt9ty3D2U48jXyAfaxs7AgEqSHfHUJTaLpJxtZCIjaNjrvoqKE/OsBK33WnS5c3AxuPBs6Vhy/qeqwrDYHgKfLQtamk+NBjK8olEy8XRVSeE3nwMBgswDWKdmDTDUpAfQadUq7UKaNBOc6xzo0/J75JZhL5lG9BSO6FeGfckZXQewMJC2wWWxMvHwdqlxq670kPx1EP+EB9vw4KLqAT7WLAuclOscPNlnmcm7dyUy1KObbik/ow1wKh3ESUEqe0Z3FabvJgYUZXJmoVV6Q4KWSu2h45dGIsMzl7wu6KTQKPkOUaYkiiM/bRk7xjzMm1fIDPh8o30L6f8HdlwVgZ0opN0HktmdgmxmMM5ebPg3vKh0kWgzFKxfyJw+LHOwS/y4KrmyPjbMBhOFzj5Q4CkXFkjGmgih/a/KGyMI6gY4pvidWceAXEIXrTz9jGC/WBkdZJ3xNyJ2J16vHOLHgnxntSdCZ8Nr2q5B4PZTzPNXowry2+1NCpc5stRR64Y1FKTIIaEmI9hq2LZRvx0FLttpq6RKP6wFjGcgtMd4P7KlmoAdagMKqYF2tUdLr1F/xCZ3RPODIoi2NhoDMxWIlHtKKp9dgpwcFRzEvmhEdwND9/oosnnxCra339k3+jZz/9N3r+s3+llz/5l+Bf75vH/1ov2Tx+TtuzyIBXP/+3un7vP7Bh/JPeMB5ff6zD8y91uHqicXqpWq4wuBAfcq2vVLFvxjH4QHPgA2Y2jMfhKME7ZUNkvtaJ3F/AurJprBOuziJ6jN+8fJYO/UH0oItjcNRl04PGKGSxlfWbDefcfaOs42GASUfkvokDeR7eJZvO2dS9xwfb+3zg/2/9TO/6pP/n9I6+NisBsaqqtnGooelQSt8DH4hDj9DGxRG/QPQFfFi+d3mp1k192zS+2GSwc3E4bnpGEYKSbW0HgcpEgXAYhqapNKqQswo5V1q0H8inFFbaGpFFJ3I20eCeOpEb12xInFgvkitMS9t09DqyQ8X4RtYC4jxNk2qMlsn9QXTpEluAMyZp5DSo9m+MUtaQxGWKDtb6CR0DxI4dWUu6g/B0PuLrqvi3kMedy8SB7EHgbJTi3r/vI7zKujIjPzPGE/mzJA/SDzNFDIR8ZE6sE/0Bk/W1Xxx7s/hE3s2sp7NO4bOplk2c58+f68WLl72Rkw3GmbVlJY4r9xkmlSP34aih/qCU8YLUR5VsR4TQLU1TLS5FG6eqaKeukFxaKhdTA7RZ6JGoawsBJXvQd9IgtoO4jppUQddTZi5GwRuySzYxlfXFMvSv13tsGVv/Kz3Rd3WtNWsr4zHqC7lRpVCqfa7EcE5MOy75IvJar4nP62wQsrGwEnNj60juH45bPsenQo8DdNqWDVIHNeJTPkzpZp6XxLURs3fnOXXRX5KlRoJP+VbqXLLsHYLe4NwNOWwsjPnEe8MrNlyfP3+mr7/+Wtkw/jgbxu+/pw/ef18fffSxsnH6BRuoj9k8zYZxNmlfcv+8fHWlF2z6PWdTLZu3ed4uxKHdsjSqdGCMExjtj/Bkg/4TDiPTKKuAOObkLe84r19f61Xbf6XnbDS+Yi6S94np4XiMC3rN3GSTOxvGX+2bxV9+wYbx02d8kXwlXNLhcNB0mJR7fHCfx/9sXqbPp59+psdsFGaM14SssjH47nf17p/9c/rRX86G8W/pdPlQn7+c9fHXL/Tls1d6hk9X3HfX5Epwwt+F3EkuXOBXNosfPryvB+dNY9bafDl3wIcx3OOsUGJWQcadIGRE6BGH4XUb7RkDLCU/V2SaIrf2/C48zxbeeU7k14zM0oh80THzsq1Rh47DEf+CQ2JCLHIvV42O04rOBZ0oSPeGbTklYoNplYs4jju6DjxzNgz0oEIn4nJF7iRfXrIZl83irDHZpH9BHqX8Gn7e4U69zkiD+/nIcyMbpffYML5kHlI/HI/K3I1RqjL2tR/bfb7i3Q1WaeX+zvwu+PAGZVxz5gmEnniPfh0fye2se/kPIZ9+/URf86VJ/o7wq5cvdM09j0Ilby6Zw4dsStx/8FDHi0uNMTC24o+JxdDlxYFn35GN3kvlC4NHDx/cbBh/NxvG3/u+vv+DH+gHP/yhfvSj32qaen7T+F02jBv5bePvvKt33nkHPffRe+AjnhmhtzEzvsyBCHLPFWMN7UZE7G2tqRoKbJg0Jg6nPR5RIcGnDTXkzJ4/3NML+sRBK2OjgHBkYoPi2TR9VvX7OnO30M+ujtHxvFmc952LezpQHzVJMjk6k6MrroPWJMq3iIxVit/lIbuUujjij1Or0ihA7DMn03TQAYRO01CNoQEKGbtUAeXUA9sYFP4vmlnjTzwPr1lTXr9+pasd152Xr9iwuNLpdKWZ+3xGbuZ97UyXm/qJ9hl9gPxKnHpQ8RlbJl8pNit52SCgeCGlHcjFWVJtG8ZkFJ+XDHhmGL7DH/0cI3V1zfvMiQJhR0YcJpqB2g4Mbbq38RsdwTb+6AssCRhAcQkd6mObZ/jpR+yMXzWGaqCPejGmjqvPdehNGTnmu8bQlLUFFPd10de2bEuc2o/EK0gOzYwpa/tdLDiWdj5yS/S1rarSqGpql+xNIaLq+CYwVOxN1i0jjlXrPkcr7ZwSXW3Lw2ofGZs4kLyRpdr3YNmK7aynWTODA+M7ML6JHDyMcy5OGoVfKF+xhyJKUgmUNY1BbEavmYfjQRPr8CB3Par125a9gYIoiQugFD4V21s9ZaD/pMNKt03UJAulTLYsu2RQ+F3M98DHGkPV9ZK9YatHHjAW2ygBod/AVrU2KjnyJamp4d+Cin4d4rDCt9xU3miIzgesDGPD2vfEiWfHy+/+UE/+/F/Wk7/4N/UU+vy3f1ent97mc9sTNo7/rd75N/+THvz8xzp+/ZXE+3NycOFdqecs6+CmECvrfm/ASNIE4UDPLQi9cVq3P90Qh4OucPEOyHaiG51rdIIF+0njYOMhhQgn6bRZDR8uvdQQ+m3LzFmQ9txT2SvJepG6tLVv88hkuFr+XB+ZGyOjHFjDF1OErcBcaEaLAH6Q34nZzGfQrI8La+VKDFkQtTIGNOAbV/TEfnjZ60hZOaIciiYtN7pYS9EzZ33mvTXvm3lWn6jP52cYKtPVNn7kvhmytzWw14+zbHTutvcoYY2T/oK/4GPL43P0X/M+cI3NvC8nbjN5EZ/Lpam4r7knMNS+nnj2Jb4rk5TxnBG9bQv9XY4tcaQOuXs++OCnev3dH+mad4q7/LvlxCYqGrnsjQxX3sttj0iHsmE869SBmhXnhOFNkN6U4+gW7IWBoJ4BRGYlWEGUrDxuFoIy71iQCWYCtjYWTC90Q+fZMO7ETkBaKQ4ihMzSLwtzJpVF/sSL/YkJ6omFxtcT/Bks6I66FT/TN0psNN5FN8TLYI04HPwwoLSd9JGVbjKcFEBL9CV9AXaW3wBY+L0SH2To3vXQgKfRegb1pcsU0LsGKf4aTXLGERr7pMy5FS1z0wrUKB4eg2IpSWfTBqhwGmhDbsQzrB6iONr+gt+dnHO/nMz73C2hEUDOtlySDSRBVPgMi01jaYJzUOkCZOP4EuHQI/RIp6Eca8/r0jmyUF602YAyK5nDmDsjPRJNzNCa0oaF2opvLY9Q6JIxwN8ktuuCTMZyYmwn8nuGnvNzzbJvyXaDknJE14qeldxO38if+gXqpOiZo4e8i76FccRGEJ/T37aKeRnEensolgYPfMOzS6KdEypt5djvIlVrO850q+GO3uTEQ8aYwCBytk2xzzUM2kJXxrE06NN0IebpiwDS8SWguOUvMct4gpmYztRnxrukzCbkQp3efRqvGk7vvlC4Q9vEbd27vGLQehlmxAAAEABJREFUglgmTh0bGYbeONzh8iZDi2FsgGdLYA3U7mjJuCnfnsjslS5xQZxuVlGwth9xlCXbQJKFwj1eGTtxIzjNdl/TTDsT01fsrkDIna5e6N6rJ9xHi15/+qsNn/xSV5/+XNef/UKnz38JfqXrz9+j/iudkLkG8xcfyI8/0eHZF7p49Vj3Ti/48uVKD47WvYPZMMEy61Xbw72cdngblNiQY+GvzNWSPGWtXPuBNPNCuqjwd9iahvkQNKDFS+Wkw2GCHnQ8TpQPOkCnURqbMga790X/YRrIRm6CHuhzoM+k8CfaoutwGGziTrpEz3+9PtFfWF7q/3L8rr6aLnXg5TV2jsgcDvQ7HnRxOKBrgoK9foAep0lTZILjAVtHZVPkeDzi40FT2mOzUTqwCXzgXhvUJ3wtMKpUxCblYuxVlgMLCmxxypJCxbECyUp9ky/d9LGVIzIL98J2byzK9IcvpT1QHxG3rarSGOhxKUf6d6cuhLMhPRvnPlWaGE/6jqrWUTXkfQziuLVNpe1DbdmmkPNMUwbwbXd7tR4rVPsRfSu5vLC+bevfqfM5vIjYDmn3l+Ra4hB5cu4E0id9NywKL7jig/OJnDzxXF/oc25f6LvGKFpbNT7V8DZWl1J2lVziWLGbd4lVZW8yNTQ6RtRrKPEp5MvVY0Rsp1tdyrNVfZiybbV8+nR/bHYZ+TM1ZeQMFVSWgicqZdP4g3XSf7d+pd/xlaRtUm0rem1HFO6qZV3xf1XGnzjleXLiuXQiLte852S9XZG005d+xi4+iLpthd6FbaoFX33EcpDKRrdr6g33tS9bFM7tobHcTVy2OoU+MYMd7XDTjDPztjKXM3N6zeZXNkZevniu/Odaj7/6Up9/9pk+Y8P0s9DPP9fnn3/Rv2X8mE3lr9lwffb8hV6+YjOFF+lTcof1dk5OEafot6SeZ2Iwyqogzuj/z4M+pottfN8hKFjIvxnb13mRh2bkJg+m6cBMSNmwfckGbv6MRvx9+ozxnf+kAPPmKk3TRC4OpSy7323y4SAbmS/4kuSK8c3ESQNZvvS6ZGPw4be/q7e//yMdHn1L13XUEzavv3z2Uk+x9ZLNxhPy6dO5go+ZncLW8XhQfxl3757yBVq+OLtgIzT8A/dB3gkrcQqsuHMDceCenLYqjVGUgRGkLQNO6DOvC4Ulc4Efy46VeoM2RZh+GXPVQNfgmXKLUeiHX1Dbyk9McANsXanY4TolALv1SrY1Kv1LhY4xQqv54ljwI/my3TfXes3cZXP2NWvMVeOazdiTTtxbGYdk1Rg6HI48Qy55llzwDOE5Qn1inrM5M2gfiYuxhX3TR3/SkSTJ+BvaJOF13IhV8im2T8xj8mDz6UpnemJDMB9sLaliCwgt65q70iISjZTiU+b14nhgvi90n/x5cP+e8mXBwwcP9OjhI+U/bHzr7bf11ltv6dEZybFgrz989EgPHz3Uw4cPe7M4OZNxYxZbnPif4azQDWQchYwpQKJP2/hMjJifrLFCAWJMK/KK55ZtSpy7roWYJG+iX0pbEFltF+TS1nrCohD59GOq4Yhe2Mzc1NDgOb/N20FFvWhNf/VhauFA249zTLe6TZuHqLV0+sX8VpFsqzI29A7sBDWQpx6+Tc8dskQRmJhIVFFHHBhv+856MrNGBJnzmXVynq+V+ry/m608Z1fu7wXaSB+wBOE15R0DnWvioi1kimHFYgCT8zyOMxUyNuPFdzMmQ/PbxIHgr85mceEzIPcS6xkbvOor9w1F2jZ70Zn2oPlcwpNiP9Cdg7rBmXNTvsO702Zb9g6FSjZUILTBOELL6nlgPDXGVnbJtsTZl73MkG78F0fHr/1mjs51JMLfRqlNhbYjarbSdo1cg2pM2RYntfRG541uyq03TZHZkSqIDpopSZZku1HQ3FOD8QQpF3M2AsY6wARSr5ZNP6ksDS6jCgp4DgyQd8caQ1UbTHsgV4yqDxtyB9Rty3B/7dwm/NfYfzLD6NlQ2P5NsGlvnLW4C9uVYhf6slfuljeWDa9PyzZMztAzFN6G9U7Z3ng6U+31G4qePleuzCmEs6cucxjMfH65fvvbevWD39bz3/2LevKX/rqe/PW/p5eUi3v20R//od795/93vfVH/7MuPv9M5lmVfiyYJA060Uyhr+dLt99WzqWm8bALv+GSNjvXNxujL/fzws274NPMmjLzbGyady7Wn3lvi+wG9RrQ/ZLXGThxMbmTvBR26KKFS2Ri0ba2OT7TsdWHVN0WvuWSuHLh6iZdpyibayCoRJiIETbiE9XtpL1oDihqE0WOmck1DNsyhowQRaFpa2X8efbO7OuEBivjx1C3I6jI2+l/huBZfRCHlXhEPvVwba4uGVsZf6hgpX25sTfrlPU/zwPiv1BeoDd6bNmVLloZ78LzIfPT/fEvNHYzvlCcbdlcnMuOc9n4+OgXf6Svf++vS+jWn3Ywrk3EMgXnauWq24PPXackDMkT2mCAc8BTY47jGKYqCFiz1db0XF9pXJHLIAJ1mQccAqkv1DkVSkd1cqXt7ojxKP5GnibmFjuLNBPQTOgJesLHvNTnBawpN15eyMKPzFl/9KCOk9EyXNsyE1FM5qjqxBU8yfpTjzdEds2QdcVFOlPMkHpM8Xvzf+2RpQ2RPsPpNsaUDil3ER/Sr4V+w6XbULSSMCsVikjFKdNTAMpYCghQg9lX9WHBNlCP27ZuDvQt6J0D5jAxznzHTsSKh8zgYTNG8RAaqhriIlnkQI+I4toodGRxbDBXRU7xTYS2+iInAVZ1XLqI7dhZmurmQIRYMu8IzfgULOg+I3m2pA89ItvI5VynLe1L+tA/N2SPC59O3KDJp9ZJW+ahGEsxgqIwqhjeIE4leYe2A7WIL/1BcNlf4qInSN4tCCybqIxOm8teX3vUm5Mb18gAAUu3opuMOMKzTVsA43xip9Wd66HIIUjJCnX7niJ1WfYt4FLXzdHqbs3CN9hPGjNHmbXQDdSYm5TbD2R2afRufavtwYWqWd5FiQR9ldiHpi+2s7AhvYlSSLfWoZKZE+8tsRkg0mf4LWdKO3bRbsdT5mxVz805H7C97Fjhre2ZNhlyZJtP1q72T6hDt84HzuLzGtC+3mCh/6yFvIi6twYv3yQDriv/8U2Pnq72ovzncvkP8I4lXQzpMEnHYd27mPTg3pEPc/f0zjuP9O6331Z+a+iHP/i+vvOdd+E/4AMuGxjYlqzEpTYDPIRmZaPm+bNnevXypa6uX7FuXvfYxWFbkR18+Dlv0h54yTmy8TrBm6aJD/qlwb0+jdJUgzK0y1DsjILiZzUop17W1LrxB9rjJACWRFV/+/qJ/hr4p4/+jJ7de8iH1AtwCfJhF9y71L17F7q8OIIDH+QBH4qPx4kN8sKHaGJuEudVfVj8WD22NfPInGU+MyexiVsaRV9elo+HQczQhb4jeicwGJPtXr+SF5n/qA5iwFyKdpdlB4JukMWxSaZoW7ZVgJOy4phW8iDrTH9A5Jk1sxYu8TXjID5IbSed7OgoybXrsX7jsZndm/CaelIh4w6W6IWRcoSixVyqrMGcTcRjmiaFjjE0BfAGbYHtzf/Ws5DLqzo+8XnX27opM0gFjqwpcjbhgrnWQxGuujyIeexdEP8DNlOOX46w0MRYlpX7Z4+TiNUaOwGKIhtR262PHtCUi7ENTQfGNfIFwlEH8vpAfbAJNKBpG9gsxmls3ZzY5PZX28k4GjetuitraphWcJYIT7IEXrv0h+t9/Y9+pP/jeKq/Oa5k09aQRDEfXLtAWfBNTGoMuTL3jIixJkfyLnN9ddKr11d6zSbjNS+Xp+Q4/rGkqA+3ki7mso2BEmzbqN9QKZcFA0hNha0zEoMg9dDG2jGJzg0L9UWdC/jYvVulURfQ2aDPVrDJ86y9ZgM5v1X34sUzff31Y33+xef66OOP9fEnn+hjNpE/ZRP5y6++UjZVV+7IbHweLw4afPGDcvH6yaiVoopxVMYD9MaBzTfqv7nSLnLh1ETss+Y8eHCpRw/vK3/m5kiuVBW2vKEsjMqVOQKsk6K8ytrm6aQ8K0Q9/WqUcnQb76VZm8K7YCP3/v17rHP3dMkGb3A8XqCKjRo6nJjfa+Szkfjq9Wvm/EqZ8/Q3unPKXVKuhY+DfE5eBwf83ujQBH8Eo1TxH/2Zw4VEXzuSan78GrXJ1E59ptjqPtz35w+UC+XwVpJ4XcmAXwMM9LdMZM9AeI1tQFLgjWT7BhQ4HWZ6a0F+4d5PXGfWghN5f3qDLh3zyMUinYVLSnnD2uWFa2SU42yPeNimy44eb6nHPYgFGGNoTJMG5Wr5VYWuN2Bp0DaRowdi3TgMTZTTz058Vp6/izKWJbFgXLY1sTZdZLOXTd4H2bSF3r9/X+El1k+fPO0/4/L5p5/yhctTXbPxTTdF74H8O6b/8cBz8rjjQofjUfHZlXyyTsQvf6oj99Rr1pBrNqxn4ph4rPiROOFiIrOBCudW5poIthyymbOUCUGKgNbwkYtfVUU+7RgbtU2METifpgBsw7e4SILeQBzGBMC5qD/bFDJ2SbT2ezyb7FesKf1cJS8yJhpV6K4xtD3fpp0OjcxJDVX7adkWF87QaAUYXMjPhbhtdL2dN+zq5tici283oE/u0/Rd0bGia4USKHqtYkQbxVwFJXyVTCUoW27fSjZlWTlQE9JqUl7jRwpnmjJYASNQutlWdNklycqR5nhBg4QdE4ugxlARm5RtS9+AXZLifYB1FC3kcYPxLYx7Jv4n8irrV+icd57IIBu/GuKI7kpuWJkHl2WDjCVo+e1eWemffrL6wDISq3pekAtdw+kyJSgnnBaX0Bu0jbYTu9/AuK3bGArUUdSC/eDE2Gaw+SMhBQxStpTSKi0YX4hFg/LmyB2/VsGizrNtiW5kYCmHbdlBQQPKcjoodpfojfyONNCqQZ9R1WvCxDwOkHf4MSalHBTthVzsCJ0pbjGJncAKTxy2uXKeKUVMKvMQz2/KXYgXCHCmCmm5jdIGs/udB6mzbsn2GxCHba7nE2s3/RetGT8xu9WHUk4CiqFznzuUvmlDC+0RvNuWMryWgaYa4T+JItd2dxmqSMZXgM9cqd89N512SdNBy4OHOr3zbb38rd/Rk7/6t/X5P/hH+urv/kMtl/f16Gf/Qd/9Z/9XfesP/r+69+kHKt6TNk3RCtCfuk05heBuGVOceMZIceycg4mXqKctXaTb/hlLy5HTM/fs9dXMe8aJd8zXyr+uynvmFe+aJ3w5EfcTcY/8jL6Z8szG6onPMdlji67o9p5jo6zCv8CMv3Y47aM0DavGUNWQoeG74Bke9VElO76y1mBPORhEc+DbVgFOVVljFDonHabk+6SiHt6o0qihqkJ+R8uPnT+ab/GDMjtUgmiMAhNTd2i9/Synr9Eljox5Jna5J019jKGJ5/DEXG/3HrrD451gwq9p8A5b+Gb40RMj9FtZO9foCYjzSmyXxqKFedIhjRwAABAASURBVJlZQxfivNK+pp14pE/L0L7Qf0FmTRv91m5fM+3kPAZuTnfp+Pjzbnv97g+6/h+7pIdt4hFop5RlKuoDS62vTjjYIDHmHakvOLaBGbzjXDuKiqY04TuLpzZQoZuCbqew9oJJUNLGoDkxvG7YUr+vqIQKrFpij74LfU7ZaSeQc16uwRUv2NckeF6stw1jXt73gK703vQwUArEQDZlUC5VJlCp0/jGyUD2umk35TPS8htxZiKbM7ZxWys+Z+y7KxBakE1bxkUzEWGc4aUjoLgxKN89b/rQKXFD2U2zbdnuMWVsztisPmDTJu1VqBtEAKaVIz4GWQhm4ncCCwhPKBhVGgW4GXKTFDdWbKxFb+NxgFOFkxsWNohnDeaIpGIxpExumXk0ckKOQdJ5O1ONLaKzNQm/VtpA+Jn7BjqaEoNlDwAiXYpcdIZu+tIfjVRm7J4CxrSNb9FMHvUY0SVmAYsy4yliNxjfGFYF8NyNuQj/1g34MjfmG10LNmjFn3gl2fQBnOoDX5oiEWrTLmsjodZWUR/hw4HFlQpn8/fuW/nmap1/hKBNzZIZj21Y1u1h6re1G7dg7Z5LFgeLN9eNd2fszGGPk45p65gjd/YrXTEp2zeQrJuDTumzEPu+RxZaKJ/7h0a6seuopshxbn2iRCr0jiqVA0tQ23CtHPGTCcN5zviNnRW6BMxXKNOPCE5kPPBWaHIjSJlGoVKtEbPxL3zEen1a6BMkz3IPLdgQ+h9Mi3heaAypSnLuE4z1B0/KE/xpWnk4ScdJujhI945DD+4f9dbDe3rnrYf9dwmzYZx/XvpuNowfPUL+oNgXR5VVY0iWTtxv/fdDnz9l8+Vlf9BMngv/GD0xsqpK/SDkgXbkg+eRTdo8dA+HCf6Er1BkxkAOOkELTMO0bUh9VGnC9oA/jUFbaRAkTsVWUIzxz80v9Hdefql/9tYP9JjN4ks2w++zOfzg/iXjDO71xnF49y4vdAkuLo58ED7oeHHQhF/GTvRtY14zVGEeOwyaSVh4eJ54XiXum4x6rD0GxpmH+uG46bsIRWeNESEt6b8juRIoFhiIoQWtcusryrb15uGtrSw70H6sWoj7zJzknx1lbuLnQm60j9hMHkWYXt1XMuMquUoUN7TQqm8e3T1sCtHXiOydemK26TF6AfO4xWRoTENTo3ruCpsbLFsSc7eSwyuxbWQjN/XGiiWMY0v70V0op6/Fj8VVfVBU+MmPAzYPJPuBeRiUB/NgRwKd6FuI2Qqacq+s8KIkIsWlyiqo9iPFGkM1Jk3TQQdy+oxpOlIPf2KMEzLIVeFL7KGgh7DZjZ3d1NbAdZeiJJmf7bRyxG5o82DZXKjM4Fe60D+d39I/ruf6h+OlBjzdAWaVw2UZf4o4pCybuIrNsJV7eeELn2u+ALripf5aV+RRry84icctFx1yX6nv3FZuoUrRaaccbOOmtHXYr3sv+pMt0U3/jXd7Xc5z3u2sky2tzYYlBdKZ9Nq00if95nz4YHPn6uqVXrx4zobx1/r8833D+ONP9Mknn+oTNo3zN4FfvHrRfe9dHpX7NOtKNgKX2JVkW4OYFTGjSF0cOMz1Tzt77SWnGaXMj1AQ/fnn/Q8f3NNbj+6zYXyhY/JyIGE0IiMnbqCGNCYZaGRTbpunvHtmzY8XPZeFHF0X7pvc98njUaWLi6PusSl4L5vG4JIvybL2jtaV+Z513jB+nQ1jsK0ZaLZw10DbYanwcdD3nOuHw6TcWxO5NIJRyAzFJzmjXns9WomlbRU+jSpV9IR2XMO3TFl2z3L8P82L8q6TMt2VA6+6PfXo3IAdGJw9jz1vVLa2tXkpp39gW7FjG1KyOFC8skbGVvL9xDtb7IfO+HGiHv4cGTxIfmwdsZ3u2KPpxlbsoVK2Gxn3GYlNMdaNEosaqjHU8Zsmpnko7Ygo0biLPNsQ1TRKh8NQ4n7GgGcjHV/wN2NZuR9W6rZ1QHc2h+8/fKgHbCo8ePhA99k0vuBLhRn5/F3jj7k38hv5T558rSs2jIt+U2GLuT2yxl0cj2rQJ/0Oh6MGel2DVVM6EasrPhvlz8O8IpfyN/ZneD0nxE05LKH2Bl3ottu5is+BOOBu1w4wRU7bxKg2MO7Cx8KHgtoYUCCulg3KVHYI+gbUk9h2iBUnDM70A6nPPBtyz10Tk9wfM/Fa4cVtuzSqmIsJjB2UuWdrZC5LRsbIhEqWGjGLVfSszFPmK4it1GNXHMmjc5kE41wU25ENXWncAJ+ygjgGHLD+VK0qxuKybKvjhD+VeiM+WtuBT7uO6I0+OHGW5vamadoCKjc6o1fOm6aV6UobhmENmVh4lIpcqjFUlF0lOcC2gW7LZ0vRk/xZOkYrz6kFzOQa4PPUiblIzLodmfiUvvFbHLZl7MS2TdlhAmKzkrWJYceSvuc+3UoMWhcOrLSt1DcbK2IAoQUdEBGAho1yYMZk4lq/BsZfpfhToTYaAA4v6J+5V5JbQXzCkGwDqS/eSKyv+LSw3i/Qlb7N03ZsZa7wlx0tQ1ny9oPeAvEz/ogybmByZe4YWfKSscPouadZVdYYtWNoGsnz0AFvQ1WhyhKnctAx+sMv+ot62DegvokSh2aum0mcufUZHpHqZm3SWxnXekwIw+gi9K6oI2/JdkMctrlu520RG4kl407s15RbYfjYQZwSqrnGXAAPRk4EYOQEzWi626HM2eweXPr9GpDoE/2RxDbVN6Q2bVZ+toZvSDCYtNmWAtbslS8Jr771HX39+39DH/+X/xt9+l/9E73+wQ91771f6If//T/Vd/7F/6D7v/q5Jt6DjM1+ZxEH/dFC4RsnJhFjGPh5jhV5Et43JLu60rDQviB74vNS1tErvkzMZvEr6GsQ3jX38gzyXsNtoIU+M9/an6ikLTRhsa3OJ5cqKGhwpzz28hiDvCyNKlXRz6FDWQtGDdWg7Go/GdA2h7Jkc9YNYmdUoWdoe+eZlOfpVJOGh865HWrkQgv+GOYeKY0KkHOh0ztixqqypqk2fTxLxxjwQHxQXOJePOdieKOQxy7P/0G/kToYNbAzabrDr6q2hRZWOvW6OUcXc7GAbW4WJebZLJ6JdZeJ/QqWIOtr82fmBNnutyjtTK1uD8ZFbqRuLg/e/7me/vm/mimjtp3hB1st11Vd58LQZLvBhdMSpzjItAyBktjXI0nyEG7EORxaQD8EFmlhgAueZXBBPAhd0/0Of+OtBAbARwV96c+gu23ndRkl6R9EzQ0i06Bf7GZBJlhzfwC5Vl7G89JwzUvR6eqk9hn/t0CvomvjRl8XrNoDYTOBZdmBoLpz/Jo3d9pui5HCUo+A8PQYz3bPfBrpEEkIZ0qJ4RktHz4NnNrkYeRsRgob+yZedNqaTKPxfYcsBihGJtuA5pvTWwl+GtxjP+uVFuZmIc4zcZ75cJqycMaykuw1Cjo0eMkYNVTRIzHHPXKkBFYNfDv/NnGRQwN9+S1jkwSF/iyEmRjE0E5/BrLFSgqDakiDW0ELgsm/Bv3nm40LetF2lqd31IYA2tCQth4XY0tezPiTsYWeyKOMdUFnOmY4GdOG0hgZYzHOkk0UAIrRqvZpwfbCmE6dc7MWbJxxlqMjp8VFOeKVWkNq8EMCinYuqfw6XMYPyf2jP/VoudZHyWf/JTt1cbhhQwNqiVVAcfeQtlQCxtq5d0MZBeMNL8Ib3Xp3L3TaKRm/d/uiztnyoj+6zvFK/613GsB+2qaXVT3+raw+iCT9U7ThV2wAZb6am0sjl4i2DQoLc7bEd9aShfIKFrI4OdC+7TLJkeRcZNLmKGpv8D3lOIzspnfRSp6v5NIS7OUHfEDAVPufh7/bwKKUBx8c+jeMh7bN4sm6APcuhh7eO+jRo0u9/fYDvfvtd/S9731HP/jh95X/pOYhHzIPx/OGsdFV5CobGcRhJqdfvX6l58+e8o3xC13xQXFZ8hvGCx6vcuJIrAoceCDmgXs8TIq+bLblA+lE3if3N2pNNTSNwsYAoQA9I+AhPAb1xlDB41TGmY+t31+v9PdefaU/vve23gPH46R7vDTdZ7MkeMDGSTZr7t+/hH/BZvFRF5cHXVwcdGSMF8gfpqFRpT6IbVNbxpCd2tr33syXiQtzmRCHK9oH/h0Oha5JR8YZHNA5gcEDPv0X5jBYoZzdlQE0td1FG4q+AqbFcFdoQFG21W2WOBvxY2XyZ/LsxHp6ulknyBU6nm15k5agVYWekh2ulQPRkB0bL7p3hqJnw0r5jD1HI4SuCtA9qjTGaEzTpIkYnOtjFLbdQFzGyEq8g8Q1WPe8Xtug9uPWw/QTPUPt3dcmq1ItbAzsHg/H/aWsZHyKf45c7GFjyRpP7Bawxha+WFbkAnG0fPgUqryNaQyN6cC4DuQ0NsihKfXDBD/jG3KVZCvHyoWIaYndrnDhhP3GuUnfss51yzsTmhO9dgrSFz7o/7y+pd/Ta/3j8UwPzFayEb8BBWSLmATtF/oYsjLu/PmDK95rbl7kr0868fxaiAcninKigz4pEYpt/lOBbVs2IDYGBUJlCXbE1Qfjjb7EmWLztzo5RKH5Tclb1sl1DY2k5PygLFRQ9ZG2RBVwP2ZNOp2uWItebRvGTx7f/F3jjz9hw/jTbBh/ri++3H7DGKu9DhxZAwb3vuRYVR/YqCoVYynKzftPuGS9jZi5nLulHP0XF0c9ZB166+F95Uur43FCf8n2DWAocA15TApdZF76F524t/OcEIeLfmN0DGfu+2vaVmIQn49s7N3vDeP7urx3T5eX9zpHawylw4m5zW+B5pcgXrNuX+0bYgvxNrYCQfu0cac0cS8dyO1gOlN4EzpHgD9V9ER+ZQ4XfFljzKK/VaNUBVgnm6aMrM04oBFdSMi5165FCx8aUSPJ7XPKrZcpD91AEw2cnY/pv/GxDJOrcjg6gNvWbg+bqNKCXGK6sBaEzsQm8dmw6ERsF+ISvdElxrimr0WuCLfXjaKMs0VyMeNre6EgYw6v6H/m1xisJVkbyYNBbKqEaiUL74IuGlwm1tDDYSiYyNeJ+ij6YHBN7PB1Buc42NZ0ODD/l+rfLuZ5fp/N4vv3H/Dcu2Rss54+ear8R5GfcW+kfH31WpjSGKUDNi6OB10cj7ogpy6OF00Px6NqOkhF/q3uDf5eP1697i+dkluJW2JGeEWQ9M0D18RAmTeaEdpk1xbdymc+tLmS6FQ4V/hWVWoMxg/PNu2cOxWHbboAWaJ8A1FvKMrxAbvxgWq3uChJCzmcXw66yuc+7q98qb8Q5zTaJkZD0wgm6IbBPTvgVQ0ZH23LPkM9koxvwd6C/gb5taA3PDxpGe1HZG+x4OvSfq30baAHJn0WlG8ZiDkRkjcBw2cgUPhWUNttKWpSuLWFrmau2iSifvNujWBQltFjJ16OGyAyFg1S2hKLG5Q8AHwZeXmToywXZerwCIUSiwaV0OR1cirrQ9a6mft05p5diEPaFyLQvosDNbYV3wpbFT8ffoLmAAAQAElEQVQtbWsz/jGu9Ev80ncbz3YVx5L5AK3vhtLvbANRTmoIoxfF2HIj9truKFVQ0DuwrciLI/oXxtfrznndYzzhI4WE5TvXGEzbEhn6pcxQwm4gusUf5ta2qGVxllPCtm2541HQap44lvSJziBjxgYzLkRVXEaVJnJ6y/ehsef5GJRpK2CjWxwWprwh/IA2uHrjCM8bB/O3vjOazX/a2nHobzjf6JPKLmPxg277T6IRjGLmlH6xlfF3rHr8Gz/jb2yi6QSocFLopo3CQE+Xz5ewUg4/6HIuvw6sNTN+0K3L54v3gn0ubYzIdgm+9/Fqp7YlyjmVg/qJNf/pn/vL+uwf/RN98H/4P+nZ7/1VHZ8+0bf/xT/Tt//lP9fDn/1EF4+/1PTyhep0rTr7TP/4FFBkjhh2lpo34gQvjTviW0Dy9XM892p/QX19rVe8b7zMc4J3zDwzrsn7E8+s3ANr69T2rsP9fWKjeYbHKTGGauz3k6E3MHkKilwkH2uElkx9y8uUkU8eDij9XJaF3xnneXAqOIYPbFVjaKBv4lmYz7GhwbjRE33IllXoD394qMvUQwMkJPRxhuztQ3mvCkZtfbpRm18zMVi5F8Mbo3TgWd4+9L03KX0G5fgz8TzOFzkDX6uKLlaO9J+5l7dnF+sB411B3q+S71lXZz7PRmZFbiXYKzQbzLHf7byLLfBhC4JzaL6JGeX9LPYE7n32gZ7+zu9vHOxsXmzVrbx3pGL3RS5vsIXjnFBtR+6NoOIAeUJyJEFWXl6WxjVJcrUn0+vXJxIsSQZ4aKf+GvqKxIvMa+RSf82HndSveahf4/QJxSdGdmKgJ8oJxongn5Kc3AynyIHQBm0zbTO8DiQD3YfF0kV8Ukff0g+oGZ9nrZRXIpjgr7QJmUZ6dOe+KEPf4C63DE3e4rHxurzStCEq0r7BLUNMO4FTc8vjFxRVXLeT3uiAjy/xa6+EcYMzPzR9G7lsKrpL9NtJOnAn+bRPqBCwLU4Qmptmg+mnbqhd441pdC+8XANugsSsEV+JH4Rh9wjowAmjfQzdNTmUS6tvuipWsnE80FGLWOikwXjYI6PNGgj3DUQAa1gpF2UF1n/8QA9Oc+5+IZ0utlWD8YLcpH2zTrwwguZHSBzYGCAP2lEDk2aM0kLeNIjDAmZyNHTJWAPGssBfg112hY/G9kWtRYTZrTMLxuEwbQsKdArGUNtkzMYH28irj+hqdVx6iM1982JHHqRvFX0pC3gri7Ioy5Z0F+JIvaClNBu5QGL8GFwyPjCDczk+icNtz7ItcWo/6NZjP88Erm91dCQcRtju69aDDpx7qMJXJECo+iiuRZ+ymq8cdLrRnTI51Tax03PCXK3MyabYsp1euLAyr4AMx7HmFW0l2qFc4Zmam1LYKDYooI4CJ4q27jjRMYF2O5eia0XXeT6oRw8sXXJZ8VHYJ8pIr8oL8rrn0Mp6tfBgCOUpLrNRNrO58opvmF88/VpPv/5Sj7/6TF9+/qk+/+Rj6l/p6tVLFZqy4ZDfjjvwwJoGeS/zs2KKe5k1M/rK4oWyts1SHl5HcvB4PCgfOA+HQW5O28MxeUlOFnoG9MCDeALHw5FNjQMbrofuk3++nd8AvnfvQtnk3TZ9+eD7ALDp+xA8CNgQ+REb3/9gfqrnF5f66dvf1YFN4nuXRzaGD3xYPm5gs+YC3Ls46Kwz/bOJHDx4cE8P0g97kbnA98vjpIz7gg/Il63vgo2e2Ef2/uWNX/cuLxj3UYOHt3tulGnc8oFcmcGaeSRkymEujVwkpk45UnsDqURT+gW7kG0VAfcNhA6DUPXhvm4X24pfVaUxhgbxHmw2TDvGoVQp01aDcpVamc7jWNgUmBkP800+LT2WVU2QiVTKYWSca+ehWkWhq2xJwXZN1bbCr4JW4deGCd8Oh4MOh6OmiZeiUUI0JpSjkB/kTVXRX4rWtpk4EedlR3xJWyHf/dOenO/7IDc1AeVUHwvioPtmXJR7QMJGaRpgOuz+DLVO9IaOPW7x9XCcdEAuvh+PB3L5qGzeXbDZcjhM6Bk8j8bWP05ZfTThYnNhRLlCtFehcDglLjlp4FRDhIbCF+uk/9f6UN/WrP+8XkJPNCw9ZytztjKeIGFgsFozVtayvP9cs2GYjcP8k/L8luAV9fD7JTPvRpElbumzMrdECKtS1hncEeZ3GBrQZm3j3OMki5VpVV5EF/wJVmh0BQuONQ+phXlasBfM/T53revrq8Y8X+P7jPTK2Ob+Mv/q1Su94oPO65cv9ZpyvrzK2vUa3sv8p4d8qfXi+VMFL6HP+aD01Zdf6FM2yT748CN98MFHej/0w4/18cef6qvHXytxWLFi4zjgqv+k4yankL5THlWsEZPusY5k3Xn7rUd691vf0vfyH4N951299fbb/VvBE7lfNZRjYX7ybsDUyR4a4yC5uBcXXfMefMUHr/wyw8IcEQziQhQpL6zJJ+bwxdOn+vqLL/XZRx/pk/c/0MfvvacPf/UrffjLX+rzjz/SE2Lw8tkzXfPF38w79co825YdYEoWIUD1is1ZyYntHXmGt6gbI0Cpz4w36AoXHF9B5vV8X2Y8c3wEWRebnzxALrJ30W3Jg70djZzMCrILebjpWrTpWbXAD+/Eu/w148lmX2h+4zWfDU7k0hx9jHNB5xJKPf3Pfa7Is+T/a+J3xebpa3AVXfGXPmf/FmwF5+G687w0WLOm40GH4xEcum7mPnJ0wUeiRoGTsXB2rEuZ86JchNy27LvQTZ2CcsSPOTFgDCmHFxS2pjGU9eaAL4P1tMZQfEh7xtyfkfgclPt3OgzleXi8OMgIXPOZKn83++nTZ8p/upjfxv+cL1g++5z75bPP+zf0P/74Y3344Yf6gJx67/33Fbz/wft6/4MP9OFHH/afgPnk00+UP//y2eef6bMvPtfnX3yh/A3xF9yTJ/IzxmzLtmqHTV3b4Y1wJXKcRE0ZZ/xPntLQ/WwrP0nD8Lt9D+5GaEWmXMgD4pMYGfoGaEcSNUSFjuuy8lqzkFszuX/qdeaa3LgmL/qeI29wSNH1JtCCvfgXf4PkyULuLOjNOGzTL3IlGyhl5bqBdhueONInYK7XxoxZgP01cw8W1suUM/asBed145T1o9tX8m6lXwcSpQacsUEcBs+siedt6IZJNYYSH5l4INon5fQMwrf4gQfJ2SCAWvFzjm1w4l6MH8HM5/FGfLpB/CIquNbDxFBT6qjRiUv3hTkHabd4StCvy6EIxzB8WNt5p7xJcEXXyjwIPZuQ2ueI2hZnM0IDekQr4rt+CRmrasM0Sjeo0oDfoPM4Y+cXbQXPhR3lOGuXLCmxLpeqxh2kfobRXzuQcXqpfUu8131Mbadt7O0SObyQwzM5fOo/PZQ5mcmf5MtKPAJB0aaorcIO8z9AFbaoFzqrSjVKA1TK8OzNDmb20zIl2yraI2dT3mFb9la3t7L9J1FJVh/rPr6dNO/uxUaQU00pcEre54+RMYUZ74ZVC7mwkIPR26Ae3Wv3SE9xGA3Agm7oK3XtB2r3EraocFI/a6EY2YBiKwn9TwHjsOkIvHekqODcPX4Lp1fmbsuBhSq2qVPYBn0WzricyqqZ+/35b/+OvvjP/nN98t/87/Tkr/wNibl6+Is/1tt/9O/08Bc/1cVHH+j4+HNNL54rv4RXMp2DqMUG8VpA7Ga9WbnXZ/burq9nciy5Bu3yqfPuxDpwzbPlGl6ey1evr/pfs73mHeYa/kz/lbFgBEuWbVyCClhcN3ROjeK+GxpVzZ+Zx1Oez+R0ygv1VpV+0cPYImnDIA6Zo9jKehzZc58FHamHn/bIMdo+z7ymPe5mE+a1NcZelyhwajs2DXHS8QH7xufcQ7ZlB5ukDE09hVBQyNoWp7gioKYpZzylXNWOrD1mPIhxYNhCegPXVuLmUFP8CeLLqKExgtL5fWF46Na+pb2nODKqN5F26fKLT3R69LauH76F1Hbiyla4uW6y2vWZKic1yw60Hd5IXzFWPDtYyEhegj9TCU6nVdfXs16TQK9eX+tlvo0gsV4G+U85qL+i/OpV2q7UZeReBbxAv6bvVZKWib8mQU/QE4E8wTvxsniN3g3X2LnWFS9N17wMhpeEntOHpFvxKf7apdA4vXIT3oD2c5JtPEaUtGmZlSTiZTqRCtK5lSDDmeobIEh0pQ+NyK9BGOmzw4UfZ0T+DQWdL+mxY1UnNXqW+HPDXSltWCj1iQxnihtwQRkx466yagxQsktSAOnTXK3+oa3wqZOrSj7DlgLlQHEbwj6xW5mTtX1LW3CnHbnctGmfWUS2MRDPXV2r3MvRT1HmB8saqMpm8QZTt+LXYBzZ2B1jexGqMZqffnjE2LHPFTWyLXGqj/BTgHK2CG2jSoOX8QML78RGwDHIBwTooV/QS3WWw1ZkpmmS6RdtyZ3glLw8nfggNmum3AsvQ12IwUqcEoclcaJOgtB1ldErWaG2VWMouo+88F1cHJWNigO2gsFG0KB94AyiyhFVS+teyRM4K7h77vXIm36jMharKFeVDLWtOGBZOmPdH5hQqaTwW25QLNklydi0GJLiQ8a44lBD+0GfzU4h7WbuLhH+rRT5xKVfJBkLKpAz8tWUi5rXF8GX8jJmm7J1c6QO2h40/PjWfjEPKWNUvJ0q9pasU6wPKa/dkB5qW6S0kq+8u8O0BuMNCr3VVn17pc0NS7RzQQnlbXiUKXC2YklEDP+9oeez0J96wSshwIbxio90aqdxPk63jwv85NhJM7kWLKyFC2vjFRssz9ks/uqLz/Tpx3zYe/9Xeu8XP9PPf/ZjffTh+3r+7Imy6fzw/r3tQ+XhoORTlYVVxS9jZ+D6YVRviFxwD1wcp23Tl82R5GMwkZN5uR4IV+F3MMZN7h4uDjqCy4sLXbDxm03qbZP4vvo/2nl4X4+CB/eV39B79OgB9IF+8OCovzc/0wX6fvrub6kePmJT90L32MTNZu/lcVL8OR6Hggt8usemcDahM67gUXQ+eKAH6M9mTtois+HY+rKZ/DBy2H2HzZ63Hj3UQ8oP80982bSO3gNjt91Rn8nLE3HOs2UhORbqa7eIw7IBQSQNZDhMel9TDrpO/nKSBumZuY2IZW8oaIOxt56yRIHqjYxhFfwxqmM9TQMKWAuzhgUTc5P1IuvUqFKB9FtlcmflOb1sILlXxrIyFs72q/0Ux0oJ5kp73x+URX/bOh/nsSQMzeVSLo0qTeRCfDgeDjqAbLROh6OqJtkISk0rY6nRfeyNv2IrWLC9cn8GC2WRm7uI1oVxkPMLc5K2lTZ19zi+9lhW7p0VJ1foJrNi3xrE6uLiqMQp/trdcWvDl8T00HE9bL7zLLg45zFfQqR8hHc4oOOA74x1i7FlW+ozFyvVXCjBz9XKkeuGXOGEgF5uqa6yvliH/sf1ng74/7/0C/1I13wxtKjHQjzWHQvP1RmcWA/65Z13p1dsGr5kM+clG66vec/KpkjWONYm4QAAEABJREFUijnxavCM4gunJTmAfmUSsYsLfbUtzoYsdZm5ynwZKngrsV2Ynxk/FuZsiY7wmYsVnSt0QX8wt9yJZyMbxdm0u3qlK3w8sWkz897GoLTg/zVt2Sx++fyZXvLh5hVrWuQajOXq9Utd8aXYNbhifFevnusF69oXn3+u99nw+vFPfqYf/+Tn+slPfqGf/uwX+uWv3lc2x56/eNE5Ed8zFuWSYK/ahs5Y4v5dMBQaOc8yFM9n4pAcuThOyhrzzttv6bvf+45+67d+pB/+4Af69re/zfrzkPw5qsgpwsHYGT/vtDFleNPhAjfYMOZd4TUftF69eMlm71XHof81FXHNnF0x7pdslD9ms/jTDz7Uez/7uX7x4x/r53/8Y/3ij/+o8fF7v9JXn32qV2ymn4jrQkxX+rvwOGNVF3p4C/zOE969r3rD7KSZeyk5lLZgjZMtncELP60c0dn5xrv1zPt39JzIt9AZXtpWcuHcP6ZX9GQNWciF5MFKMFZyg2RGJSVsxeYpPuBbyssd3nXygvf6+PqafNk2f8kjeMn5Lf8WRXfKGUv6XNEe2VfJKWLyivsgXxy8Zsz5nBC5zdZC+q2KTcz2WKtYx1gDDoeJ58xRlzx/jqwB0zTJzN2irKUS7mJ3VcbMMOFa6WtbRoddsvUGuiKYYAWto+9f7kliEJ9WSUXHMarXqSPrTTBlrYG/4uiJ+/iKeLzii+BXjM9lnm2X5N47eotn2oTveV49YbP4S740+ezzL/XxJ5/pQ75IeZ88+tV77+uXv/yVfv7zX+hnP/0Z98yP9RPy6qc/+al+9rOf6ee/+Dntv9Sv+FLifTaSP2AD+QM2lj8EH330sfLnYbIRHR9sy7YKH6pqpxvPuns4Yep4rQy8x0o+iPFEiu4Q4kl9IY/OWCmnY3TZ0Q8Sixra7JVGBQMalGykCWRitey2lsQXJG+yWZx15Zr8mMmxyBV97sJGx+aR4sOCH+uuK5SmtlP4Mdof7JbhQelrpwwiuCP9VsYcLLuuJXXWyDUgF+Lnip8L9eTpifIttnxdiVGDwDBMbFrFs21MB03HC77gOG7g+TvBi3+2dT5SMjELCr4dzrk1NFpXcnxhfVj4jD2/Ce73U2NRfJvj9z6e9ovuoYRMwczlBK53QNRLcGEXrF6Vn6wLzceFtX2inbKatNJ9LpamsSF6tggytmWfIVECoeKIhQ2IiOFrGga1YRo6gGmUDmDCr2BAg8gXHVMOylLeqds+c5jsLoRGDQ3y4Ywae70GNq3hor2wOdreqJKFFoKSOIq5NZzoClyWsAtbCzE+ka+9FmYNZ51Lfc7znHzpXDrHg36jqteQqX3Aroei803s+umX6OCJ4AiTwEINgFJIP0ODctEe0IZw7XAZ/oYKr7ayxZFBNGEusUfx9kSWjtQNQW/64b+UyOIVXRb6L8R6gc7EIvE4Y6XeoK3HgbxyoJdTqJFyOVcsDi6pB7StAOZ2rrHJpf0M3di3142Hhu51ppm/s8zGO1+h2OE8N9+heLz7vzCPa5dnNWW8tCK76twXTdTvnDAWnhOvv/sjff3X/xf68h/+r/Xkr/1tXT96SxePv9C999/T/fd/rgfv/Uz3PvlQxyeP5bwnEKvEMjFM7gUn3knyDD2RW9c831/zrM+zJOVr3mGur05sHM9K3vUXuMhc9fP1Slf0WVgLEjLbKuZwmLwboIz/1vlwlabgMDRozxhPjPuK/M4XoTPPuCVjB8JPyyrkbYuZ2c+l74nkwrzfPyfsz8TwlP6snQv8rBMQRV/qJ+wsYAYbb8HEKqpKfUV4wSYcpUxxs8k15uP74J6qGviEP5yxESDCuQp3ZVu5T86wjN+0RSGgpgovCBsHEr/g1q76sC27pHMM9ngW9YEvY5qU5/4GngOs+xO8MQ3iO+hWMn1k1AHMZZoaDBe/4HPSRI68p+c/+nNS5OGdT1xu+fTdeD6rg3pjcTVFuy+poZt7mE6cqhgL8q1hJiITdjrN/e3EFcn16vVJL9kYfrXjJZvCDeovWfRe8hL3kqQ74xV9XpOkV61j0TUJsOmddSIBktBpu0ImyXsdClLPy+uJhDvRt4OeEWYoDDz+K3WwkoQrk7OSWE27znCgChKWM6XM0JX+TTsEK882QDnnuS1l1JN0K0FaABRm+hVCVdaoYh62ybPTIuTexKYDNoHlVOorl2gL7WSmocv4R+8+t3b6dU34bLkGNieVB/WCqd9wRE7q5Dv7ZyNvcZEEFXrjA0YInZbYB5z4BzNnY+164roQw5n5W+iwIBh/0SLhRqu0JMqYEqERxTuwagUIlmt70DKWGqVgjNG06GjQeu/Egm6yY0B9xDbub2JwbMtVmtCTm+zAy1VezI+hIPyBregu6MSNd5hyI04aVZKlBYUZ30weJedO5GfKC+MmCiIQnJQydiA+LMUP9YECTjkXKYvngRv84uKo4IgPxwOLAHbbF2zGFxed6UKoN934wHl35AjkXIUYBauwYfrXDhc8EF7Kol0tnAsg7oKxhg+VS94hD0mRYTQYnrP5GjDH2wK8SrTblr2BgvpIE4XEIEhONNCT+qpNPn5SQpJzFePcaHgWviAndEsb53xNS2BtR0KOahRw7npWmAvzNfNAWfG529EjgIjWtDOe0AS1sDdqKD4lD+2SHQtWQa03f7Qf0RsdGVezwqBAF7lKk60qMLBQwabn0tJJpfQLjBPmhVrJKfxelmudeNjH//5wwRiymfLsydf66otP9SnfKH+UDeNf/Uy//OmP9cmHHyi/iYdGZcP23uU9XRwPvBQPjSrhBtayVs3UpWkyG8ZDFxcHkFw86BL51A/T3m8MjUZpMIZR0OTpceJD9oUu+NBy5EP2xb1jf+C+x2bb/fv3lI3aGzy6r0cgm8bffnCpv3l6pm+zsfCLH/6O5ne+pQfI32dD+B4bw5cg90T8bnBvXF4edA/+/fsX6t8qZpP4YfDogR49xBb92y4f+O81Lnf5S/y4p0fIvfXWQz5gP9QjNosfstEcHy948RqMJXOdfFiI7zXPkxP39ilrGfPAlEjmBARPthtcZJ2PVbAbNxxyIHOa+iZn2gHxMyhiWVVbXlB2Q8hsKOpjlAaxn8akaQKsEQf8PRyGggk6RQZejUHfonPyf1uH8lxcyO8lec7YVqA7B1LqNmSETDetkqWGclBnKChNxfABgx13/TscyIUjuACH9tVOFkq2dR5LVXU9yuJLcnrBp5lYB2LNFAGni0JX4r9026yVORGOmJYAovjcetARutIemcK3xOt4OBKnSTUSm62XbepFXCf8PJD/U/t8JBeO5PIFX3zcu7zUBXmUvD4Q8zHtOqrEAJTDRh/gKnGhqD4on+td5JK2DeeKGOUtHi9D/3K+0EsU/AO/1O/qSolLj6nHtnY98ZqJQ17er3iXesUG5Es2W1+x2Zj6eYMsMjPvRjPr3sI6skZHx0aKb8HmD9WzS6HEzRkitEYY8XFls2xpnJ91K95vWAj3hvi7rCfkTjrN12w6XOmKDa7gxIbXgi9rz+dJ12zevMbvF8+e6SUbwq+zMRxZ+Fnfrtgcuwqv8Vy9Yfz8ib74/LPeMP4Jm8U/ZtM4m8U/+/kvbzeMn7/QwjhtM0RLXElfvNWdIxzRsuEbjbp7JF8n7q0L1sR8+fTO24/0ve9uG8Y/2DeM8yeAjuROjUEsxAcsxs87Km6oamgip+TBZsys15mvmw3juX1Ip20T/Uqv2PD++ssv9Smbde+xufdLNot/+eM/ZrMY/PiP9PGvfqnHbBi/fPpEJz64zTwbRExty94gM4GrtXDfnMiBK2J6Ta4kZ2bWtoV8WLjX1zO2cOz9GT31tC3kWeRP9Ol3bcZ04kNkeNG9JKeiA3l69bky6BX+0jbynEljQB7RlneG3OcN+kZH5mvG1im+8iH0KuAzwmt8Dq7hn2iPzu6P/tSDtGVckcsXJq8ZazZVXxGbK/qnPX1iY4k9YrXQf8mkm3hxP2edmA4HHS+O+z1/1KCeNXpJHBlZ98f/0BWeRF/iXPS3U/7NEG0r0Mp8rCv3xqJT4gmWhbhw2taowTo1dHHED5CcM/dg4pnYZCyvuD8CxHXv/uW+YfyQfpNy3z958kxfPX6iz/jC4eNPP9MHH32i9z/4SO/xBcsvfvUeG8O/ZIP452wY/5QN45/wRctP9bOf/1y/+MUv9Itf/lK/eu89vb9vGGez+MOPP1Lw2Rdf6ClfUFxxD1tiSFZ8y9gDmzqgQW8eq+L/knj3/G35sInSB+GbdmRSJkSil6KrGH8N1uk6Y6goF7GqO9Qu5ViI54ZFC/oSt9wf1/h9tefDQi7RqPSw8SFAl+2oIEml5Zwj6FhT3pySbdWN7VI5gNc05WqZ1tR9GEl0BNETCqJ/ha7cI6ELNPdT+0ucrsmNE/fulreMhRzZ1RFPSbE3hpKjB967puOFpsMRHNTPqRr4UdqEEbepG383aknun9AdbWPtNSr5ec29fs29HqR+xswG04y/m2+MD8eWBuYkYocOdCHGZ/m1f9N4Dh8fcEDcBsJ0U8QUpH6D5oS76d7ivzAU6tqOqBIXwgBhJBaqTZl279hUUBF8d/uoUt6VgsMoHaahAzQbxRPhGuRbUDvtMnZSL6jFwVhXICq2VaM0xoDeQVEu+A1rVCmf96bIUTado2NJDuAnalqm0kYl7eJI+zX5esVaeJW1jHVx5hna+dJ9t7iImMW/GkOxkXfFsfvQOVpWdNeoptZ2ZN7OUQ0PsY6T7abVlD4u2fAqoFw7dr6bb/kOnw54hWeJVZdSliQOIxsiS5QDG517WRyJTxAfO9cY75mu3BuJzcr9HhmSY7dAR/n2B302dat5uX4ThL/7Jg63ZXyl3wroqDcOdL1RT6XHmEIaLdviIq5SX7eS9iM+BxnD0uvCrC4zxpV6xoMHSONRdw0NYN09sWP0L9Okq29/R89/7/f15X/2X+jpX/s7evX935LGpOnp17r30ft66yf/QQ9/8WNdfPaJineMhXVmJo4n8umUe50155q9uGv2665Cc++Tdyf4J3Iwz/w5PNbS16+u+j3mhGz48dW2kmuj6hu5rD6KHBlj9D1nyoyGMc9sOp90HRv4MgNC0PNheg10cjJCKnA7VsRnYd5naIMvT06MYbsvFkIHEF8jHzl0Jm9m6ILylFfoSltivTJ30Ru68dIzI0IJTsTXGlZx7wwWCVfylHbsi88q6SeO9pNL0T7GHgP606QVe7jDOGC4VMht/LXX2/gVmdZFYGy3rNFl5LVTlxU/aoz9Pj9oe3eZ+MJw6vKgrcZQ1ZBdsh3TyoHqLmeEXbY0eL8+vHiql9/5IaNBNg0RPmOvm7rlvgraJXTbXZKat5W7y0qZwrZhLEJFwBdwOoMnRDZxX7OovSLhznhNUr3u+rVek4BXlK9CSdKrM0iYK5LymiQ+gS2BVp2Y5ObRlk2TvBgGSfAk8TWJcgIzD7CFScE/PJOKH9viFNGDEucAABAASURBVDu96oPEWAlJJmVlsjesTCatjGFNO3xBRVgN+5uA9eYZg8iv3X9r6j5czOTaFGTZQN4E0mcr3V7Di56gdYVBM3WucQe38LXZG+1iN256V/TbzlWxLezLbgmGk5My9ZzwLZIJmSIZaxAxqA0vbchIuQS6OVZK4dQu0xQeznEuN8hNubAZtOI/3uqsim6Uo2EjKQ2p/xRFKNYpW4MOVVadb1T8Gw1ajJTVR+umZOQDitsZR7fSfl1bonVWaWQhZZHNzXbkg0HoGEOFzfhYXFylYjOtyhJ1pqVv7hO5diJHN5zgLXwwW1n8oOTgtvgseyz0jcMyHHON/jENTYeJDYuDDtD4McGrwnbGjm3b9OAklsuOLSHg5VxzAWeKvO1tLOkfW9QVKm3XW5WdF6iFwmwdUKSUY+8n6mlaCMKW66v6VuH9n47KYVvG3rks+ujOQQ8lH3oM9EPV3ko/C2kuLDKRQVDbYdlScSlZgXeacvipB+0HTm5jUR9dxlB8zgv5gtMpd/yQiK3wgvhneLYVvcyA7Fix+ge+OGxqO0TLBqESDRiMTmrU+9oSZclchq1opCjbQLqsiK5iqW5wUYMBrfgbv0kwQjIDAgfvdHrNxsIzPf36MZvGn+nzTz/SJx99qA/5ZvnLbCY8f4rSRZcXRx0nHiR7bsfukFp9oZ8004HL8TApuDwMPrBSPh66fqA+BeTkqKFR1ZhG9QPrgO7k7eEC+fRh06Q/dLPhdslmW2/g9ubxpR7wATd4SP0vvHysH75+og9+9Lt69e3vKRu3+a3k9Gmfj/hwMfgAD46Dh2HpCC9t9270XtBv05u+99hs7g1nNq1bhrFfXlzoHoj+h/fvK7+R/ODePQXpk/bj4cCYhnKszN/CPTyD3N8pw5Jt9Q+0XDKBtOFYgjS0H7D2+kqEYa4gJ4JF/OxSpdygXFbtsK38iKs4bCMbmdLIHDCP01SqURpjNCbmYIAaQyrJts5H8jpjuAGDWUDGeZZpJ+G1DHRrW2/0WL4RVZct24rPrtKoofhwwL9p2vJgDGKKj5aVI9eizyjkh5VyeCQpJ3Ei3usOklw5EIfQhk8La25ecG99k7qdtvAW7vHIzLwvnFibU6epZaosq9TyPVipqJTjS2kiboPnwcDniVw4Hg+6IJ8vyJ8jH8RTn+BvckNVpfzIhU5vgOe9XgVPwOANKtnwrD5sCpzakepzD/0Bm8YfrUP/5fRKf3u8btmV8Yn7fiVGWQ8Si5lxXvOudc0HyWyUXbFRlvrMu1Lag8ive781AQnQ6IBLYTSA6C7C63EwJkSVvktsB9EHOo+IJzPEW9WipXmzlswViB+n05Wu4xc44evm08wzc9ap/X6l/s1iNruvqUd+5gPJKUgfNnmu2SS73n/bOH+a4vFXX+mTTz7Rr9gAy29Ovvfe+2xyfaCP2Bz76qvHesEmdPy1GWCQAfxGrL+R+01mYjGN6vXwki+sHj16qG/nT1J873v6zne/q7ffeZt16IEOx6MGuZT+M+/CM7m48jxzTcp9UVXEZiUe1+BKM+++K/GsdIAuzNtMDLKJ/uzrr/XlZ5/pkw8YF5t4HzHWj6GfgC9Z35/zZeGJuIh3XxF3biLmzw3JyrEyvPhwQu8Veq945z4xB6lvObRoTd8IImv6mY6GQlDJzJJ3mbMzoq/L8RegQAh2D9Mpz7DUozf5ErpGP22hK/bCP5G7eWffsPYmatbc5PTMZ4G83yeXr4nRNf4H3YbN9D+jecQgstnMbPRYr/ggesUH0WtFJnFe8WMBdyluyWVlbkavXxPzeGjUGKKRDJcIwwYKsR0dNMrO7JWcH8OxZd9C+4FZ+mecgLzo8UOjB/HOmwn72/MU+4dJPucLc/aaMb3iXnhJbue3jBO3Cfl8IXzJ8xCjeoVMfsP48eMn6j9Hwabxp59/3n+K4qOPP+H++FgffPiR8ucnsin8Pu8KH7CR/CFfMH/40Uf6+JOPkf1En5Bfn9Hv88+/UPAFX158Tb7lvsq8yJJBcamyErvANvwdCtXtQQBWYnc3Xwr5TYA8S/sddNBpRIuyTkf/Bt/Y2+rE3oG1HWddi9bOlZn5Pyl5f501BXQ+YMu2SpJtWTm8UdraPjTzs+D3St5yi8i2YtcuuUEfeAq0HxFscEGHQPe/obe+Le3jort0Ji/6XqBtbdubXrRtBW02XUOD5+10OKqfTzyjRjBNqlFybXfj3km2gBtcdHugGd/EoFdsZm049cbQrKwVJ+7Ha+qhid3C2r7EL2TX0L17VFBVMHMJTsiEzjQipjVOxC9jzcwVEOVbXyjdqXef9EXfCk0skZDQEzGLH6fKRRJsdSmyQj/AUvNsK/k6sD9GKWv61GVrhNI+6ExRg3LtOLdtdaks0QQ1+oq+QzWGRlBD1SgZQdvIIgetiuwGuHFLiV9ctJGhPTLlkqw+sl71fLAGnkDiHyzEdSUn1eOUbMvYG4V+1oURX0DBs2kDBWwj3Ka1ENMFPQt0RQ8t2uB9bBu1LXuHNhpdgf3rMhtfSKqP6Eb97mpmtNnbxRIqwE1BOSIV9PjxLz4u+LqC0PBX+Jtu5jnC6QjQJBQ2Ut6Qq6Sd6E88dkV35HbOn9jjmw0ZjzDUKqhwKtA3jpX5azCmlQCt5zrlbYbOHe56cC639k0A5baxYeqBdP3wkV7+1u/o6V/5W3r2V/+WXvzu7+nlu9/TUqXLx5/pnZ/+e33rj/5ADz76lQ5Pn/Lxclaeu32fZ/3J8znvMPi0xXth/hZyZkFuYV2Ydc1z6YRc2mlULNuWsTGqlFy2jU+6aatRynNr1JbjvTawniSn59glFgs2794T9qYjNlZik3mPzRnZ9Mv7SGj6h7/QueWQja7wbtroo84bIkw7p/ogrOc+zeuLbv3G34HvQdXmD13iktC0Q4qrpr0ohFru5vgc/bi2bUemMx/lF+xkHPEx5V2h+kBH1gLbskuJq4tylUYNjdznU7GOpTxp8BmmaiiwhyjItrgoR0w2sNk0THDx5Wfkyzu6vvewfYX1hhupx28JXdqOcyn0BrGV5iiHhgRFuU97E81VKTfSHM72sEqHVc4ctU1iRHm9daj74CdJkqCdSMBgTvJQTiKET4/us8Yyl3M9VaNfwC6lbHMtqcbQAHkJm3iIdoBryAm6jaz6yEQ2kkjzuvuHkbRGLvJV8gCWCr5BO9SjkmyDjYrDpg79006fBc4F+omyzYU2e6MUFb72I+y0NLjYFmd7E887QTOegATZbiLifNPfKjoMl4qxFeXQMapjNmpAUwadmEO50Q+8kBzBxfHAh+qLfrEexNiVOSZ22Ov54sZcKK/M6xYnbYc30s6m2PV4LKVYPQJtR9jBVpPw0TbE+uYBu8fTLX1ZN7P0p7QPvCtK8xk3lVa4snAGWTzzknnSNR+ysjAGeWDf4pqX0MhAT2C+1jyfwIyODSsxWIl9VNtWVW3mKGs/UiwuLjyCqiEIdW3A6x7LQiyzOC7oTXk9xyovXeJAPLKUWj62GzBCE4QFf9K/fWN+FhbrBpv7oZFb+PgfiqgwSTcsnRXHJ+yg8vaMz/C9I+MseMmLGucx7+JWzxOhgIaH4hjKwtDjWdEiYNlGxhouFR1ukTbRLnyTLKkCC1kDdV0cDtAjYJNd65ancx6GrC8L9/tKHHq8yErpIQl57UXtx1a17B3wKXadIqcB54pb6FwYT+vN+ODtrZsA15yWdcSvDN8Z4xiqGho7JurTYXDvTbqYDjpeQC+hlKfcl2WVJIgG9vK/smfSFnIxH5Ku+JCZ3J152VwYL4ub4vMY1TonHjIDPRN2QmsaKtoKhaEth8whMof0GTrLNaVtjCFmSFGcoeqNw9SCohnU0LvPH+vPfPa+Pvrub+vxt76r6TBpREdsQAd0RG8NVQPtULukOK/ok0TZtqpKg35Zmy7YtDmyWX04HpS4jUFb2kFRrjFUoYyPrmKmCMkKFjYtuG+ZN6YKvuX0qdG6J3zagK/hGT7to0p5qJetUZQbQwW10XEG9fKQ6Vsg1PAQVLkUXlEPMi7tR+K5Mq99prLzbStytiHusnLg/MJNm7xL1eIHGUFp0qZi49nGLuXaQZ2Szkfr2HkDn4P4V+E5UrkA6qlFf+KZ+ymG2laa0wgNSXuK6dK60FtjaOxIjKsGfpVsd2xs7+WN2oU8ZQELlUSINTE5fs2GQDYgX7x4oefPb/Hy1UvWcjbp+PAb/3psOJjuaGgdXDgZBfzwjP5RxtbQYZp41h11JK+Cw5E6vEGe1hiqik/B0KA+wofn0nZ4J1Dbsg3DKvQXMgM6RvXL3zV9/9gX+oP1Qv/gcK1/dHipgXj7TCLkXx+YPtV9rNAGOmHJXLoeSseq+AVSD9BV0LaXF04wqmR+uBG2GCgHHEs+Q9sRPxbuk4WYbyD+e9gSOtg8BxfuJ8B7XGTyUjzzrDmB0M7RVmfFvxr4NwbjnzSgo/DH4lh5ni7quWVD7Drr2dUrnr2v+dDyGv5rLXx5trAxvc5XWln3VhyIjxtQcefEzTu1bxR5Npw5q9r4uXpDwy0CUmOwvpADh4mN5CN5cdQFXy4cJjZvxqHHUB49tlGMDWStzRp1RO7IOnUgl6bkUA2NRrV8648NS4XlYenI+nN5OOg+X349vHefL74e6q233tbDR2/p3uV98vMo7T6v2qZwYTJmYnEi53sDiGfAdTZg+aB3BWaeB4mRbeyCUJeqzmXLTjm8esPHERlA8yaPkwMfB3EZVd3PtiSTsSvLwYaZ523sBvFrxreZOZvPviBfNVQDQG3DsXJs49r0ZGxB/F+Si4x12XMtPKUXfcsl241zWTmQj9zCWpl+J+zHhyDl+Bb+ghzqhZgWYjljY84YKKcerDSukVuIO8LrNzDT57THPvSUMYPoLmKVnLi8vOwcGuSD4S3oeP36Ss+eP9dXj78Gj/X46yf6+uunym8Rf035cfhfPla+JEk5vCdPnip/kuXVq9fKXMd2ciD6ZnRm6CYmg/gO3iEG9ibytfOQdWfaMaBpi28H5MIftcdSxDPouMIjDzKOYFQptEb4ezk86gNUja2dPnSXjS5QXaccB0HiGSRGC7FOmeiKDvRHzl1UeBTDbn5VbJq6aePMPR2IehII1t0zrOjebPDGxjzabl2ZB8evAF6roEPk72Ihrivr2hKQy00pr3tepJ+NzkYpR9oWxrWcZWDalm1tYyiNxGoMjcwF6DmADnhVY5ND3k6/UvJ7VGlUoQfofOD0uei9QB+EqOT+TBTXzu/2KfcC/mccuR+ClOMrHZR+de6/61u5yxditxCLbA5vWHgGrAo/Hqx7ny4Lu7lftsqmM34XCiOn+MQlZ+qw6aLgXE35VmpTtOJDEH5T6grwD4t0QY4zvLSv8JsiszAfKWs/bMveUNBRpczBgXvmyD0R2u/NY4t50e7a5KNnIRa516+510PP92LabDNPg3V7akTvVFPzoidzaSFjdDPfE/Ym1v+RNTaq1R2EAAAQAElEQVRzD7/lKI9RKjAKiv3ui35Lsi2LaDDmhfEFmc9Tr0dXyhfNeWdKPfxtzct9cDs56Y8K2ZQ4CRkKwznDyo+4dgOxFEdiexNneKnjRnenmdM70ouWyNxBfF3xee17JD6hgXY63TktewdcSpL7DNkK4oAn5Cj9hjONZ/ZWjhk8OjN3urVlAGkLtobwrfyobVg3tIV/g98xoP/Icat8F/o1xs7fSfQFN1XkOZlFXV/c0ys2i1/82b+gp7/3V/T4zwd/qXmHF8/1rZ/9oX707/+VvvvhL/Xw5TNN5NGU95qLgy75LHVxcdQ9aH655pJy6hfHA+87R3J3kLPeraqHTXeZPDRsm4u2I6UGPNv0K+Bet+yS4Ol8RJCyxY+lQqlBchsWLcSUNSr5sXCfrQF5smTvgpy5ybtIEpc1SDmdLdmW8fHmvhmlQr/DiytNrfBqL9slB9TjCxoyuzGl+LBgd8GPBYo5+Kuy9i3wcu/n3up7DL8XMC8n5TN5gz5LY+1+UWxp8zE2bdkbKNCgPphiRLc+2xgpn1viBK05m7Vf0mcrrjI2L7/8SC/e/b6WwzHsG5w1NcN97UsX3/AFDvVufOOy5sZWvcFDNgMICZVSQqQVpJxluvsRCGh0BOLYmils/ATslEDywAo9QeckAS9cK0HP+O9i65irZe/QRkWQM9m9EJP8UxbaaVIniK0CnMIyIM1ih02zGfsrQdyCtcre9EV+uPjgVs2jE/OwhlBXIxfEIVsfCjofPZnt/JkjWdsRGmw13fJ35qZTfaTchVxSAZzdJzRBjq0ZW3OPKWNjNBkTvG28u+KyXKWq0RhVPb4BfwyrBvUxuKlLid9E/A6HSQcWiyMfXLJ4HPeHmGzlWGMTW4njQiyXzBuRStuvobtsMbzbVlTSFFDktPJTXAs7AURUcyrltMuwqEB0e2z6iUCzzm2IKSi44QVr4pMcIN+Se3mI5qX7vGmcDbgTL4Q3fDaKr3nwph7MlGfaewHY45D5aDvE1raqYkkcq1IyV1MLina3Q9Q4YW+RW5k1fEssZ+K5EN8FCheR88hSO3cKD9Av9rdxqRevFb+C5MbMWBfqmacZnStIHVN0S38U0E4JP3LFXEzcwZoy7D7jP8g4qsidMvlkpWxvgjaUs6C2Gb040I0dNdQ8S0ooWg5d0TEqOoOx6URGeNbEal6NkpGzoba0wzZFK8fCOGfWllM2jc85ylDPqhDkjGxAj5s2Kz/i2mgbsZOac1EORtOxbjvYWgjoCm58jVAjiqULup4wPrgPG2NogIk1q+85ytt9N3RxOPCgPnAPTpoY62BcRf+SdEbimBxMvmbD+HT1mo2Va4W3EmMjO/C9X3hjIx9CQmuo7VfJwypkJmwPNpTOvsSfLqdP2vDBkaevkZdY7zspsNIUji07KN1n4+4v/eQP9MW3v6/PvvdbMg+pge3B2pK1OnSg6wboLOpV+NQ6omeHdgp/4EvGk3XpgrXpgN5pHFQ1VKNU0DGGRqXsOKXtYLaIST/MebGfua/WzBUiGf8YpUG/qcfL84P+o3klu1TYdlkFPxgFb5RkKHyjx7Zsq+Cnb2hFroZCuaAn8tRdkgKypdMj/qUQShN5kmvgXGR+CnSFTpzxP13Cwq4aqaQNpAjP8a99QEfqIE2N9A+oJA7xeYz4aFX6yRLyVn4oajsSuzN2S0JE24FCzpRt+oExTHytQvemf1AeGrXZckmFnG3ZyBUIpaGQsXIQG+6zrMHZZMlmyYsXL/WiN42f69mzZ9tvsbLhODPH7R/z3P7FH9Ah49JtqIxe24qNUUPTYWJD56DDtGHKxiD3Yt8Po+TC3zE0AnJ5cM9Ujebvt4EYgCzJXGxDLcmyS5X+YIxS7jnVpPfrQv+3+b7+wjjpfzs914H1un22kLdGYnEG+iooi1PmUrXpjc5RKe9tfMFYtI8qjdx7+BxZG+3EolMMSlW+86MI0EiYtBC/mZiHpt6Qmh9eg421BZmW45k6N2adWHubl06WHD8qsStl7EH8KdMosZwtytxeM39Zz65Zz05sGs9sFDfmK9a211qhKy/hK2v6eR7pjccouXMytDu1N4srkxW8yb1bs+LbGKXM/YEc6PchNoCPAfXwq/a1woyrx4c8cT5MB/LoqKxTh8ORfJoUXaOq9WbMVRanSgKrJioH7F0cDnxwu1D+dcTDBw/1iM3iRw/f0uXlPU3oVUtn/V2V8ee5sxD/E/HOe0reZfIv+q7ZLM6zIc/AlWDYVrmYXii2quuWC5+88QbtkRlVGlVKmaabPhnDhI+hVemDPt0esbOQMwv+xO6cdyVw4n0p5QW6sg7L0qYDGwWwqxiSM5U341pRGOQD8Xmc0R3Q1IZty7Zq12NTl0T6K0f3jz+NWfHrRKxm1oiUO0fxueVQulDewDv1TXm9yfnIIYaPuEpcU458dJ3Qmfhn4z7lmXsh7fEtOZTfEj6SPxNrR3gZU36reNswfqzHbA73hvBTNoyfPmPT+KmygZzN4iDtT9hEfkr7C74oe5UvVrAZO432N34RAxNXnmd5psXemAYxn7SVyUd8GCD1A/TI2hc6avS8J3YElhNdmevoq0JHqcbYKPW620bfcafNtlAgI9Mwfb3xdD4IUN5JV3xfmSOqQgIfLNsttV1XhRa8UegJKLu5LcbAd3qHrJR7zqJ7ByzRVZmDKmOrqFtcJHFvCVU4srKqdN+Uydsl/cmd5HGwsgZ1IiBHb9m+0SmOzO9NfiEDCxnJ2Aza/ihiORqZi5F5CohjjaGqoo+Vn7KpW6MGqC7DktSj1E3Si8NnMJ6UqW5jSV6fMbOm7mBNTQ73HOCrbdkbKMAhGpiJjpl4LMzXQjwyxiWxgUczVoS4JQEYkaezctjG55Jt5UdQ5bDECQy2svbDNzTKqMROYyH08FCOZ2nIpO0UAh9Gy8SH4Oxvyt2MmLFoe8uBqo7rRNxzLxxZi0MP5/mgvecAeU7liM7c633fkxsnsBAbXJRtjVGs/wf1fcj9ONA9avCZqbCJdWSqCrkJuQ2RrVG076C90geEVtdNLNU2dHMQCQzPrDubT9e6urpW1pjQPB8yxwvz1vOMbGK0dV/lrXBDV+oRCf8N0MDZsU0csRrJDelwA1ic6atoTSdx0J45iB+N1BOzgDKKb9yyLU5xvQGFnCi6c/pOuYu3jJi9BfcD7akrWihwSilLii2uGdYdbH10qzIiW3XnbTq0H0Qk49hr3yTfbIqKIDoSl9v2cPbet0xic6t/k0+dp2RkGMDKl9XzW+/o6rs/1PPf+fN6/Jf/hr74m39fT/7cX5Zt/ei9P9Zf+p//uf7M+z/Wt14+1T3y++LyQpeXR3Chi3uhR11cHHTkuZB1KflIV5yJT2vrqTI5aFlq6HzAsN1tm0yR36PrsLe4rtqOMCJfhQ7LoXa39djOuRrKOsNISQ+ujJXztozWrnfPXCzbyjvMwM8x8AHdRbng0yAXMmcY+0FBA1so2CDmH+XxZ+kc3daeBV7qC74FK/5lvc++WO6z34TcdwtyC33FYRtXSoUfnDIX21jUfhConIDBZpSQ8/ibSZ2U6JZQuu26QyIxPX8q855w/ehbWjwQQC6NXdov3ulvIGkK3mxCc06ANtVto3He4gKgkmxooFu6Ul5FVy7xhbgyBBicNgGHJkgdUJzvRY3FtesscP0QoiPdUcJJgSrBoEDfnMZGA312KclQNVQkfJK6MUqjSg7sdENZzi3ISz7gYG9h0qI/AhErLi6rb4w3+sZ+ICEiRKDeUbo9Npnb+p2SKQchUQJFQU5KNDQPutW4SuZHHL6BZW+ARVxIWhK1E3CnawbUQKJlC3+twukRDHdsMsZK3MAERtX+QBs6sEDkIXk8HnQRsJCknBcZi3lkYtsEl9gORCwTYfVhIXYL3T0So/Wm+W4LveBbtvGZuFoclrluJ6WcjAORjdVX5jUUfzrh1lTU/RDfKIVKp3yKQG7JGHjZW8i/UzaE+XCVD1j5Myh5qJ7yIWdH6kF4Mx94TmCh78wLVvqvxD7jb/XEscqy3Q7snimH7eZDoAJbnYIk4gqW+AZm/FrQm/kM9GuHbzhrxkKfyDVSB9G1RgdY2t/ky0kLPyvztdJHIHQhcAu81HseUW9zubFyLpx5lm3yqjTGUI3RdUu6Ae22ZVvbgZW2oZv3WsvMNVdkSM0uF+WquinbVh+QKisY0FElQ42OQKGGBxiOYurEfT4zjwt0YawKxGHJ7gsF/dphu+1bb/4IvrUdUbViZCW+N4jhbt6ScLuKbtahpNNqFX7XKO43MJVyXw3oxBp2OAwe0Ac2Gg7aHtZDB2Q58Ue8ZAq6qrBj7OafN5/YWMlv5OW3yZKjC3Mt/LLN3IBpKLqn2BgDe9hEYcUP4jdGqSbjT+Qm7E3KOjqmUOTHpFEDvwE6JUvgPDZxhCN4dumC3P0bf/D/1vNH39b7f+6vyLy8TPjQ+mIfVPSFjpIbQ1UlMzIbakva4L1uW4M+0/GgrEf5Iivr03TAP/TXGLTXDaKv6MOplcnK/OeeSk6sxGfz37ID+mG/9Y/S1LrQF17RDi3kqqyqUg1QQ0Xdpl0Amnowxmg/akT+jCFXqVyiINs6H7iHj7nz4lWwtdjIAHefrZyWSKRPygEisq38rOTYm+sONrErdNiWAt0ekbX4YSyjkMV315CQD2ih7FtgfG3QkwKnzgdSe3HlHidPYaBSRlehc6C7wXyNKhVI2warbNmhpVHV7VUbLwFamLfcz9lUzD/ZzmbxixfP9XzHy5ev+IB0xebOrJX7QzjHmcCCVVw4N7+5hahvZ2FzGtV5fzgcNR2POhyPnWd5Fo4xaQSFTx74NTRSB0U/25ICbQd128gJhNIvfcGoseVXlUbHYejrmvTfzw/0lhf9d4dneuBZ5lmFiGpITesOdXTuGNbAhzOqjHywyYc/jaEJW1Ul83MTF4kaHPTZVo6+EqqVwOV+mbN2np8nze8QEuNVS96liPOSdujM2tNgDZjBAm9NoNFtbMf+VKN9iU8DX40HEVnSN78Z2xvGr3TNuna6fq3T9Sst0IWN4xUspyvsXjME5hgfOdMdp+L9m8DdZpxpKnfLW8dwb2GKuEsMi7gOfJ14JzroSF5ckBMXrGedI5l7xlIeLVuMb1T13B4OyF8cyZ+L7pv1NOMehU6XqmFoIKg0MHpkni6Ph/4N4wfn3zB+9Dabxo90j/qEXts3Y+2xE/vM0ek0K5sW/R7D+8y2aXzqDdIVGRHnIt7xs9BR8aGM7WD3qUqjgvOYaItMSQUdYOrnCDKjZFtclCO+xMxCIfO+kDcnnr0z70szdCvPii+20TewNbBfqLC2nwxtFSpA6C0W7v3ozeeF0OSnODIOm96Ontr0oY0mlDHbKIv8OS9P5OUMTvELGj8XHCdVt5ymHBsz/m9tC/xF8Ts2Q5fovAtkZ76YPl3P2xww3pn5iJ3IF3mSnLj8xm8Yx87r/Ibxs+f9G8RfPNGYfwAAEABJREFUffW1Hj9+wkZxNoufKZvH2ST+8quvuj3l8M6/YZy/k505j68zfvc48Gtl/C5igd3Bc3yQq9PEptVeTj3IxlSDtkOA3KCPbWIntARWUa+KvmBokKdVQxWew0NmFPwAPuUqy4G19TcyqQfajo5n/AVL5hcaw6bZtuyASt+ojMpS9Bb6R/S4aHS6bKDW59rXm8vZzoL+zEeEbat1VcmtCz0K1EdUIK7uS2zTbyVJFtaphdwJVuoBQt3Hdo/V3vSkb/JuYWwpq/VbdiFX3POAOI4xep2ZWKNH5gDUGCp8CyJvW7abN6pUA1CXrIwn/oby4NUGqZvSDFZiGB+W3eelxzH3+hAfk6tzxoWvGU9Ue48L3XU+FgoLgcnn9SD6GvCiXzGaztD4BBt1KVn2GYWY1cdObsrIdPk3XhjFplBr5oRy2zxTxpjTuYBu2+macbcc93IofIsf7BWwzZxYo0p5NuV+OLLehvY9UqPbinbbLRv9GfuJdeSa+/0EZuwEGXHWpjHGPrcTeoPoGYqetMd2yrE5HWifuE/pM2rIhZ0qpX1Utf1RUAe0OZAgXJh9xhV/gszlNevQVTaMWWPyXOgvEPEx7es+z/rG4a5v1y7eXKz8ELaNgy0sag1lsKEbwj2D+Yp0O5gCfOQ3OdrOZWK24M96RhtZsbf1UUrmGj3AqUuiqN98eGdvmbBX7pC0B/gT7ppLEF6QMm3wcbG92Ti0tVGoQJe3FqQp0AHp9KFCKdc3cW57k0stXSF/2nlXbEUZUew5WPf7YXPLqj13TD7x8qCZ94jn3/+RPv/9v6mf/f3/Ru//3f9Ky6N39MMPfqrf/1f/D/2FX/w7fffZV3p4GPtvHF/ogved4/HAZ8ItX9XHqgw7SP5a+emGm0s4QSFkm3ulNn9cm/Sq24N2gZatyIEbOUaXd0zyYhE/oeTKzVijBV1bnRkgHjdBR2f0YlzmXiowhlXYMIi9N1BpC/CRdhtqSwATrXZBf+6dZY91xx/eRvGvfVtYU8/I+rqXaVtYJxZoy0cHWrEgY3sDNmXZUBvb6mNFrvvgSMZKNYNtYJ4qEmkD6dAkDbTkvHj8uU73Huj04C3Z3BPdFskdmNpLtwS5sG2uwW3LTQmrlLdrhSAq5RII/2I9FINrD3zZkpXJjHya21lkuh903Y2Fn0EnYDOByyK7ELQsrg1euk6phwaUTyTLGTO8M07YntERLJSjVxi0LRPsJMU4TwK8foBuDiijCFb0LzwgT+jJQnqivOwP0RUqktNIF3oCQ1sVvO1kxMioY7HyUhls8Yj+lo0CwKlGLnS2vdV/rQyjz3YWNSvqeURjg4roJtMeCuFEjpPCfu4VBM5ytulj2g3dErHgZUxBj6toK6lqu1lrlEYjD7BJo180B3QoN5vd6rhsZ6wmFCKm8TN1jEkIrkKYcxUHlGvSpDPmXA69wS5jm57ApQrwscCg7DI8CwHloCTbCp+CZG0HcUturPi14OBKriw7tpybtTDXyaOef3JhCVombYtm2hdyY6Oz1r2tB5GLMRZglNJ+xXwPGKpVzefSYkiESzWhUvsXP/FxBduHlBW/1q0NYds9XldpZOxAHC3PuHAJ+aVxw2McGdcZ2xiQ4T6KTCN2M4YGCnHKtgoYWx6l0CrLLm1UsqTMyXB4pWFTt0Sdi2xTL1UFKVv9Y4mCXBBboamXpVBDbYsTWDnO8QlvjIkP4Ufdu7ynfIB+8OBh/3Pdh2+9rUcg/3Q3v5H14MGjbs8/tTkcL/nQfrxBdAjDhLoX9oXCTExOBDE5sRCTM5gBIpMrnuBO2fhVfR+MMWTGB4PGP/08WLrClm21nrJM/4IW/iRWcBR91nbYlmkPIGmSuyk+MZfMfXw+MddLXgShM2OZsZP5xXnk3ZBNTwDlVNv0UOyOGhqMp0YpGNBpDMqgiq4bktIdL2yd2NzJby7kA+/LV6/0ipfS+cUL/cV/+//RS2L+b3//7+oUP+jESS6Lex4Q321OFfeanwLhV+JO88bD25zdN4UdFj/Gn/bLjIP6XqaJvqvaR2KRL4Ne4+cV/vYH+BjBmCXZVtFvg2UCzNn6yrQFtA/iMEYRn1JBG823OkY1um0M+sCvHYbaJRe6TZultG18C5ZyZLyhqcOFz5WKXYp8oT99qvUUogacBCZ9IVT2M/12uarCrwG2NXzKGg5CG+OgQX2MoXLJ/KzEZiVGK3kVuqQMFuqdV8R0W09OSmxnPpDMrI0La+SKXPoxAWiSbDSC6I6NUYUdN6ztWBlA9yNnt3VvZu7ughzf9ca3ZMxCTp2wm2f29fWVrvlAFFwl//jyb2aul/RhLDM0694JH4M5/cCMzLzT5TwmZBkm7hPR+AVaDzTe2lZiWsQ3sM0YGVMFgw+FpcSzY9txnZAHJraRlZA3kHKxt7JbX+mVS//Dep97xPpvj6/0o6N1eRzgwGblpAObCdPARsunL5BkceCjAc53PTzbW6ypUFQOikrZNm2S82ModVPOXBXl0NRFWRxRvRD3hRjNmSvK4a0yJgNmZg1W5m/hmbnotMd1QRYhJCUbrWVVxwzqUlEfwOJYmXvmaum5udbM5vAZC+Vl3ngv+YLg8ePH+vTTz/TZZ5/pyy++ZHPtaz199kz50uD6+ho/cAiVUmtWjjMn5T8No6rjni+mHt6/p7ffeqh3v/2O8h/hfetb7/C82Z8x9+7pwYMHeuvRI73zztv61re/pXe/827/3ePtbx9/Sw8ePtKRDd/DxaUmPoRNbERM3H8T994IsEUI8BQPuZdE7Ir8HTXw4QAuNI1Jqet8IErEqXWBvhT3c6Vv7q3ctymnsYh95nVUaYza8hXb7QO5NQLqgw3hon0UeVuWbW1Ha+q4Lkx+9IefVtstZxhB2hZyJZjJlw3nD0+zTtx/DcY5M96FHNn6rK2/79u9f9vqdkaboQaybJM7jAU/Rw3yuRrS1haKm1rTFyzoO+FL7GaT9Xr/P1a2Z9jr/mfb2YC9Qb64II+u8XXzf2FaNvRaha4zjb+3WHsMmFTsxw/1sflVVZr4EH84HnXgywe7FL9esn69Zi1LeV2RZUwLNLbbX55jJ+6LU/vDfcJ4lo6FJIuDCzEx+mLD9K9BXMBI7kCnacL2huZRPxyPuiAvL8nPC3I5+Vn4J/rbQ9ETROctrCI33sBmXg7V7WFZfdJQwLZcJRsKulEcK4MByYM1+QuLGT+fXesLfWwLBcqRYii9ifdK7HlmoCfznTkJpYpGyfkp43s1BjHZxkQLijgVaD8Mta32F5+pto3MSfS2fpRz0mTl/qrEmriOuwjvxtZmu+3e5Rk73uKim2NteysPppX7pGnKGU0b7VFv0tST60vyYscKFfKiLVhD6bvCWwJ0LvsvvuQ5uHR9QTS4Y5s+PRFQ3JSJYdBjIC41hkYxLjMGvOG7TsTxLfYgdIMrWZJtWftBW0S6Fj7oMhLhx8+VJF+pnGm30y80ehpc6qZv/E6rVGVQyjyfcz9f3Ezk98T8TPual7X1QP0A/xaTjhP3ynls0YWNkvBOjI8YEd/Ebc492ffmiS84g2uFtxJjI915kb7ALvLEGlWNrL8H7BwOsXfQxTE48twHFxe6DFgnLnKfgshNh6ExCgxN9AsvSDnjSluh37bEyYT2fTGz3vYvRbGu3V1H4udKjBkUU0Vw93L6Bd0GL/QNMDc3fbQdRJ8uXFs+vHP5T6LEEVk6RTjqNmy1vm7DYCDb2bxc4stZOOUzootRMJZI3QUKOiDQVmrZFhdJUKGNjmd3bvXR0O2RsWzDCCA3516n/w1rL9wl3fUOY+91h3Mu3lEUh2DHnx7bXoeFw7n+umzbQTmnxCX1GkM1ADlz/fY7+vIv/nX98r/4J/rlP/7f68UP/oze/eoT/eV//y/0ez//t/rBFx/qwXKtC6I4cUMPED13LLXe8O4i7cyoZnJ/Jj/ic+riSFtA8c65c9pHq/M29xr5m3INa1RxzwT4nvKOjElcbDrr9rCpA0fO6QcoC0SnTbsAphPK+LjRTQctEjK2VUH6uTY/KNstQWTIaa7KAcvmXThleFlf56wPxGHhvXbt8qrwV3grMitGu05byplMVEjRxQWi7aDEmfatjuPpD5IPIee2Tc+5JhW2j0++7M3i0+V9xNN303IrJawFVo7tSinOgK6HAri/8awoS3vQG67xah/gwoNlZdC3DyeGn0FHJuqw4LjQnVtTLgRr1UwS3YCXrpRP8Bp8S399Bt/WX+3IS9vV9aKtbe5F+YpFL9+enbJQRw+L4YJ/bR67NYYGlHkOSzdj2H2M/72A8mL4GuQD5xX0mg+hp11XfsvHxUjQU5IgDfGxbsXnlTgsO1KOTmZEdw/fqaSMOpJQrcfKT8rORTcHc7oyFqKqNXEl1mq/aUA0cra7tw01nIZlg1SbpuzUNn54LhknbO+8NJ/L0BL+Wc6NgVxusBq5WYbGGP2AGrwAlYv+9OXEVcXfGV8zB6nDFu+7O6zF0iwD6STyYAcjEmydj/SNrtTLVhW4Y3+k7KH4J5sTIGMjB0xZ+9HxI3ZL/GJO556rhTxclLguWshHrtxUS+QC/Ir9Bv0Q1LncMuhIPSbsxAD72E09Y1kYQLdD6Rj2HSBLzQAzNK9AWsml9NsW2QWfZsXn6LMtG/z/SPvzWN26Lb0PesaYa71777NPf76+vV31ZVeVq8quW3FH7JhEJoF/QCCFCIQsASEEpDgEpCgRBOI/CCRECgiDFIQwEGIixzKRibDLEbYTl6vsKldrV92+q3vv159mN+9aM79nzPXuvc93b9kVZe71rDHnmGOOMeaYzVpr7v2dL1MtU9maEgpTNuGPloX5v246VveBX7SY5/ntF5d6qaEvK76vW187fbd+u2JgQkHssoWypRqYsNMylZFq1EVIKeqdB0OuKVpTIheSImKDlOSNcJ1xKIeQB3GQNx0Y65SYECD75z52bhlN87zTMZueP8Dv8sB78OCRHr7wsl64gYcvvsxH+wu6e/+BfJBs2RMOln3AfHS0/We9kcS4s58suuBl75K5sYfuieOe/adA3jF0XG0f7+R++ENgmnZqrIGWTe43FVSnpMBrkTZKB3Cdcpcfuv4L46AU3CJCiXwY5GUo6HjXQiPb7owZDLUMtRYqEeuE73F3vf0rMO5uU2ON7ys6zLfvZNW3+WEqFmZEKAMPMq+p+9OaEtpyUoNmJnZTTta3sN9eeu89P6/DmSdPnuqjD5/o/IMP9MnP/7I6++fPfvJH5EPkSz5yF8cWfxzfS/Zz7+V7yov9YZ4yJeuDeW85xmChrnwWHcVo5enA6j6DBaw06sYmQ3iEk6yZjq6Fcb3UOR/f/gi3H2fnZ/D21K+IOY5B30JTg4IkFiFHmhsXxZJz31tLzX6h382aZ2OCTpqmJtcNSj6NVFa8JOsrPRL5UIQh6oN4hyq5iwaFUEjIuP1AQ9ZItUyq2gB2IrJkhTwZojDaRkTpbi3VGMfGHK2/MM8AABAASURBVJ34uPBHhH3f8cFxdLTT7vhIM9S8ed4pWxNTQgvjcVnzf6k41ph5TBg3j/v+MPY8J32wcnF5zrP4sv7HXosP+hgbkXBDmXHly4T+zKyySB7Tmqfo2zNHxuHzhWxj4dB3lPejjF6PeZd/GCPPBeb6fpsve9eTt8zC3FmpW5lbHV8WPoYv0e/neoG5ecncvdyo3yE8Ty6Qcd/KLvrskw+h3dZ868Jt+kQf6FdEKGAEd/fL/ZsmDoDmmbkBtrzHILMhOS7328NtOjilQREpy13kpJ+L2zqD/sPzhT5z3HTn9Egnxzsdzcy5lmoJQmIGKKyEeIj+jv0A7ZTNd72rRXklFqMPXRFROhI9ebMv8F1O/M3EBshIGYReHRt75sZikO+eMMIKMtLY77qEK10ra3PxmIBOfvTXtR1JCVMghAl8iQE+SKwlGL/OM6ozditzYWWsVg6LO4fFTAgtF+f6iL3mt77+DX3uc5/X5z/3BX35y1+t/9mX/+ddH374IfvSuRbmgmSNqtTrfuPmIBk3WM5azv5NHJwe7WadnhzVYfGLjx7q9Vdf1ttvva7XoI8o37l3h2fMHd3nIPmFlx7pVfivvf6qXn/jdb351pt648039NIrr+jew0c6Ob2ro1un2vH82u2ONLEWp3mniUOKaZqIBUfEjJP/i5HzZ09k2pmLSR+ScTKu3e2yjy4bSaHGrNZZU40ZPAtFhEJSRGAjiHWqIWeb8zwxX68xzU3N+xp9zxbIZ7WTgjEVMV1qH92zbr3eOhMjIsSFzShQUkjymK/sJyvjsNIvw3PCa8pr0XvyOfuIy3vmiesW5orpmD8rNjcwJ1CIVulgq2Wyfze5H434NfoU8CJSUkhG3/xgvi74srCX2d4Fzwb/gtO/XHjmf9bmyRM94ZcNT0z5pad5Z/DPzy5kWT+z/I5gusfXPXqeA31c0E83y81u28bmC+arL3viJjowM+YnzIMTDmkn5oKiEVt8FWMz7bQ7PtEJc+XomF8wMEcym5K+JbTRT/c3W5Pz2Rp1rfIuGyVn+Ugl1LyGzcmYZzXHq8aZseew+OjWLd26c1fH/KJ9h19t2kk5FQI60EpXZqgdEORBRMipc1sZq7V7ZlCqqysOP4E/hVAm+QK1tOeSI2C4vedLYdPVXRvcri4KNOro7vBqvjEAnpeeQzdhfUKu3lPbpGZUDJxPRRiWUCXUqkA/s6Vaa4XAX9xhLBfGa4F6fnZ5fKVQJHLonRizeT7SbnesI945d4zxREwd90Qm0ZNXNJRB25D8ven+ixh21kJnrnX2gBUs7H8rdIXndbIis+JMZw2KdNV/5ubC82xlrrmt9Yi9VOyp4p3f6FDzr2KELa856+7oN12x5Xwnph1bsh18tK+tpSb3E8zsIbtpokzf3S9k7H/gW4F2Zhk6JA8YQesbEJHr0+NQua5O+5X61fbBig/mwS4tEaGIUGKzZZI3QlKgrisiqGu1v+12s4588Mp6OmZtHUOPGJPdvNNungtH5I/Zk4/AzrzJz/FZk8ce/SnJmoUfBXyS41bx2mvhWeVfYu95Xl2yr413iUX2GVckWovEY67GuyW+MQ9306Qdto7mWUf2E/v+t2Rv8cub26zL05NbOuUXlv4nik7cB+p3yDru8462bsP73PHJMd9GzDneFXZHO807YLlpUmOtY1peG+Od50J+B9ozxp4DFWP6ZV9xuOLnfPc82fi96Er1KsuvDITRoTSw+kEom3cFxvC5PHHrBvpU6LQ1IFwBtlANfS4bVIQrwgXkuXRlayXbB6jeqijXrC09xXOd2xuli0wwsh4g0OF1y6C3+la+o8NM6uIgK9pZzuA9qBdc8Axx3UCUXFBhQOoKYYpcaGQG7cUkrxvJdrtvUi/qvHGQQZ5rlMw3XBqxwHMXZJGIYN5JmcFelsxr72uhbKmVefbh25/Rl3/vH9bnfvqP6v03P6Mj3u3f/nu/oNe/+Gt64Rtf1un772jHL+onvvuYSCOm5ZMqRURRLLMsVvlZd8m+4+em58ueMff8q7mAZFHaX1F4qqFIJfO1tTFvG3O4MYenQpN/ueO6zKaBVESofkwLqRYp7yeZ0APgRSAJFS1WqebywtniyjrujLeMjoxoB1pr2GzyGrJd27de0X4EQaRQRFNmU0RQFnNvlfu9eo+g7ytzHY5W+lyg8ULdAn9hHZYcdR7BUMiXrCtyEDnBh1gGUWyo9I0YusI10BvX/ORDBfYv7vqfo0hqkDk0Juv9aGgNBbU2KW4RAXke0iibyon2dAOuiNSWo10xXC94nU52OjkCzIbocmGlAx0JKSIkBikiJBny1qOVwcB3NtdeeU8g80yNS168LnjgGeemfKieb/DLmnHBg9AfePXixyZtusBb0N0NSZGhlqloAPtRLtA7aOWJkvvgDdObu//NvIvLsYmWPg9gPWC7Gg1QJ9TJtB7qBLxroQ9rwboMAiARgQ7IYNn3AzAOZ9yFrlDEDSAWG0qPbRAs6+3OA6pVMtxoqogAAqYHbGUJviohJgUXmaATEaksGoL1MZhHvUASP2LYMlULhoU8gYRnKBKlInWtnhP4a9rpP2tOCqIRbKJAgBFgHojI9cJ6kFOQQ1ZObm0KaJPRVMBmyyb7kS3gAdohoohQuD/IZJAH1lZxY06sjOXChrAyT2uR4udCPFeoefb5gA6vuy8G3laZduaNPL2grUgRIcchIoQTmMT3rbpEnNchIXPIwr/qcPnXZV+689hfWQcr+V5Kgr42ZaZsqyU0QyGb61qQXdwGedykDI9y9ZM15H7vS+bwkmtbnSk2gBY0CX2h5J6Raq0Vhk34LRTYzCCf5E0jNepTLVNhRMgpDnrglQz8oJ0iJWgYEXIeESEuFw++mOLd8JFAORYRoWne6YQXqdM7d3T33gPd58D4hUcv6gUOiV/g0PgReOGFl+rA+N79h7pz557818a3bt3WMS9eR7woWkdkI96dl6aFD2Bj5QG3DDBP9gSyYkb8bXuFdoUiUo3YzNMsP8CcNy/oj/BPIdKYy2Tw3PeBSalz9AwZKSLkdhFQhZw6N4ZRHv89Y2jbrnGMfHhfZtDaqTMst5JfacQQa2HOej6MchdswZLLVxQjXBJ2a2xQntmUkRta9bE1lxtiCUQKeT5a/yWHbocP7sd8YJ999KHe+NZXdOvZY/3Nh2/rg/O9zs4u5X3a8n5WLJ6LYF9YifWqBQcX/LfM4oMo4D51+HQTm/a0l12PwYpsZ2w6dAVUSAQofJNkGeu6wMYFL+328emzM3zx3r6v+qx+R/XVfay45qbB4yOhjbLljGwVD4/3NE+Me7tCYy+ciNPEnMhGrAx0iXYRofoxDXQWArsSLAU/IjmmPI4UEdQloCawabsgyQfIZAYxRlLqGkH+GhGhrPFED7608m/mo2nm45UPCD6S/FeOO2h9GG0fFdmsM7QntnuepXvid2nKc3APdb7Ah+glhy2X54wt8b08J67Q64+jVfJEE2nzpdGH1kItUxH2VRJjV2PIWlv4EF6wYazMqwP1HDMWnv+WraGhveO14ueCbyttV3Ss+NuB50Rn7gyZVebvkbng5bdg38GFgS3TS/wfuNSe/u2xt0e3++2Pvz28BXtiQiZxypv9oDsRqcbL7Mzc2PFyu5t3xJp4Q6dpVjIfQl479JvLvhXI1xVSZCLX1HhJvmg7/cp0V49p/1N5ph+YV50eTdrtJs2MZyOWiU4u1Qc5/RXB6VtMnUelIkIhvN7qvDboQvFGe2xaZkNCM8y7RquytUgrB2IL63PPRuNwrPWAb1igb7QVmqtfa+cZtKrGEcEak5oTrGWrAhGhNDLUAN1SppR20LK064zbauwvtPKeZ3SPC2P54Yfv6xvf+AaHxZ/X5z7vA+Ov6OuUfWD8wYcf1S+rhl2pVGLalNLv8Aq11uoD/hYf4/funOrFFx7IB8Wf4MD41Vde0qMXeL7cvcOB8W3df3BfL774gl559SW9zoHxGxwYv8WB8etvvqkXX35Z93hOHddfGZ9qx4GF1+DM+E7zrGma5PkTQRyZy3vm4wV76p611SnDVstUREhc7lAROmRK+IhdgFS2BlJxkJdTKCJUcqYt5f1qxm6BeTvvZnn+TnPDF4BMgojRVsI35tHC2Hsf2OPXyjjjAlVDBlElRkzNR5xlvoKuhXYL82fPGnX7c9bfGR+e5/TxgnW49/pn/q7IGYspc2AxD3RseW6FhCdBX+hr2s9W8Ztaw3ZTREoywmEiD2FLsq8rc3cBXs9e97Z9dnaup8+eyb/09L+B7gPjpxwaPyX+Pkw+x0fLXuL3/u+DhXiUr3R6FbEy7EuBMvPPPizoCOqmeSe/j5ycnBL3I0U0noedsKUae8YRc+TEB8Yc5s6UszUFMpmpbE2NfcLIbPquaMhVnSmgjT90p3kmXrPa1t50x7PgGD9O6sD4tmYOjHM+knLacLAx6d1Xflq/+rv+pH7ux/5X+o1P/zf17Rd/Usvujhh2jXGnD8TAY1WgR748EBGB3IbEpw0RoUhJIRnVjjFfDetCAYS7rlMgzHXNkLy/GTUWjMceOO9xs07RJolJY95n9b+pEZds9iUUVsaDGDEV6FQWqGeDaiCCscSThfl5wOq5CdwoMmX9jvO827FnH+nIY0iMzWutKctewzayyCcI7ESUBxL7Xzfcf9bAyqHL6n2wsOedifcY86i3nN02OkFa4a2spT375cJeuYKOrPj+MYLvGQyoo3+1LHULcbLciq1evEVr8aDUd9qa39FvF6uPrWkiHvPcNBPPeebZBK/RjyQ+gZ6wPPM+7Fyh87xSgVmCD3hC3HCFjEhBCAdQoU7d8LFrJe/ykO3IapNNJU4lMTQiQk6ICwFi3PBzZhwYi6Odjnn/P+H7wdQHyDvGaJ5cb+x0RPmA2WuFeTId+oXulBQ45/51x4s4dWLsmC/EfSHue/Y2v0/s2ddW5onj5lah62SfWyaxa9ph54j4DbqTD61PeOb4gPj26S3d3g6Lb9l3cEw/LD9V/CftjmYdcUh8fMJco90R9e7Xbjdrnif6D+hDRBDHRZf4d+5nDP7t8XmlHwOrVgLc6V83LVBiHF123cq4rgR3hbeSH3xkaCMnhoarxrMjI2DaaVNAZ7U13zxTUA0OOvDTqq5Q5SDuIW66Tptd2pcNdA/a6UdH2wbeU3o1dHtAvltnIRURIEtt54462uMRGVzUys18KbgsVzNccrnD0yEFNkfeXNTKIteAy1VlblUvknmQw9Wp6y5c3+wMHPoDD7fIj8s6bjanGh+4l9ANOsTlfaa1VM1paDIHW4YgrJUs6ORUT157U9/44Z/Ub/zUH9E7n/g+Lazx29/8uu5/8Td058uf020OkI/f+ab8b+OK+a/Aiw0e3z1z6oK5ted55/1lz1xZ4fVtjGpeiG4Z+LoOr1ETygayqfFL64Zdr89pmlWYZ/ig2demxPGMpF2Km5xC8dyeUDINHoiSDQnJFYr9AAAQAElEQVRfu6CrtO47z96FbhBfr1d4PAaU1EfJN7Vsqucn62hi3TVoREj4zU0in46j+en5oZo37vPqvtNv085ccnxWyo6F6Upc9uyzfp506oVO1FkliA0SGY3UEcFX5CqOxK8D11FTdea77Bk5867c8ev89gNYSNS1tbcOuCZhyi3kHykCeoW8KlNT+aJyKoXECy1B5Ay8oGaFA3Cu+yFCp+vBQkA6+XKBOgS5hjE008ZuowG9K/ULQVlos2dwFvI1mfwySdkHxpfkLxjEC079jUvoJS96F0w+/7bikoloXPAh55c/T8rSxeZt/RjHbCobqA6bg3FIeRKi3v6ssv/+TzT8MXnJJnrJZrpn01+8CPBRyDL+MiJpB8yjNRc9RqZv8IRYGXy4csK0ShYdESGurex8kA94N6CbCS3EynG1XvlBT1kVTYlWABpGyLqvcSiHpGsE+SETSjIRcEKKCLDRJC9AP8N5Op6RitaUxNML5YAI4ouMSHatc7OvnTEli6dUiIgHILtC1xAHxXJvtDcPeGQMRGnjfov5bk4oYiDxo8XmQ0JBxKhDhRDkwh98ijBflcon5qYf3AtjszBHFsar/DTfeZxdqRtYsW1gH/6hfVHL0jfLuYyX2LStEBk50QTiPlzDcjDrQrIoHfWFLeTIed7aJ28aRe2bleFGiJ8MxizViEFrqSQesKt99Ye143Yr7eyb+7uyZvb011jYkFbWT8nS115yImEfG7IySYFeIzOwAVpTSxCJbcqZioAaDUrZDx/7k/ACuZAUEcoMBag60xhl8yKclzKF7PPwG2W5JCJHDLjoJ4VIzTxAjviYun16R3f5wLnHofBDDowfPfIH/It8xL+oh5T9gX733n3d9oHx7du6detUJ8e35L9OnuedMnxgLF0St8P+ccnYGnvGec8etFDnOC6MT8cJ+xTuh18i/eCChkEnIoJ+hCRD3zUFfT3nBcMSEVGSaQoEBifoax8PG9vHrpWlQpkgROrq+OjxLr/IH8oMrRba2O9Of1byJYPzzq/wGHoCG2gE2E2hHRpJjri0hIJoTa2NvCKxq/LL8bpk7/V/kXHGYewFH9ivfvBtvfz0A/3C7q6+sg894UPcH+SW29OPAs55/3b7hbloH5eKc+dhvWrZ5MpP/LZB3DaR+7C6nzhvWkDGfAvYd1Pz97bDy/A5Pp7xwf/shi8dHRGhpD+NeBoJ5RLsssNNTu5xwmwt1Hh5mecmY4K6nC3ll4dszfUD8DJTkSGMoDNUP8EdJIhwXvAlptYAWcHJDLl9yxH3iEb5gFRkU0aKjKSQRL4QUgRXKra2zX7lJPtYL1vTjP+zdnwUzbudJmOGAsuK5Pgt7BUF9o6lsGdsjIUXq738vLy8vODD41yXxHnheWx0npmOr+MXIdEVJbdsqZZNkYMX2PG4rbxDLIzVwjgtfuYa6FjRuYfurZc65xfmRme8aarVc8Dzhvo988gYfjKHGF/3YaBrj/+egxc82y/ss8EB5B5b9n3vMvYqX/pGPxfbLf6+dFifbTv2kUmcY0ChpNzo3yHGgxLXCTT6HUbIaetCDbvLon1EiDCBUMvUzAtpZ2w+d3xf7x6d6kf6M/1ou9Qt+FPLkknahERrMX+6HPcDtBkpGS8gyo5d1WM5IsrnzFAEeUMbJd9yswFNyu4zzdTZOyrOPFdW8qiVIiUZAR2Xba2MQ8kS/854jRphBUQoAmTQF9CA8yH4ne1/FS9m6m7LOC2M0cqYreRXDk32HBh/9MGH+uZv/Za+8MUv6ovgK1/9KgfI35QPjD/88CN5X1qYM2i063Lq3AyIhC39tqkL9/hAyPqr7lt8jN+7faoXHt7Xa6+8qDfffE0vQx8+fMBhMQfG/PLy/oN7PHse6uWXX9Qrh78yfvMNvf7GGxwYv1J/YXyLZ9Hx6W0d8YvL3dUhEnNknlmjkxKjnfWwZ66enz3jlxfnxHxR4GcSZ9cjQokLJhd1nXYCocxQY35kpoJ8REiACxIF17VM7LWBedIE6mABOk3T0NFC1pFXehgSBtwx9XozFsa4S6U3AnlDwhduvpBfmScrcutG3f6SNXvB2jrzYTF99fpcGOuV8bLOAmXLmud5t6KjBhKDEVE2WzJPWV/lcza5bxFNEalQStzdBjeIY5d12O9LfiF0wXv+OfZ9YOyD4WccENdBMc+yZ0+e6tnTZzWHXG/Zaoffe/xyvqjzV1jRjw38K3s8520/8EX4Yp774n6aP7EX+z3mmLkw+XA2JtF99Z5qbdbu6ESu2zFPJuZHbv0zbfT5gGxNkQPZUtmampENfg5EUzPP+wd2m8fYaIw1dOIwc8chmv8rrONbt+VfZiTPhB4N1xs6psL+6L5+5Yf/OX35jT+u33rxs/q1T/239dd+5E/pz/+Bf09/8ff92/ob3/8v6O+98V/Rt+98P+/3Ice+oJFC/ARg3DJSydzKHDQCfliu0wQQMI9XgTwcVwLej0qOLPpEO1Em7MSuMwYeh5Xn1fIc1tUSobC96ndTtibHJbMpgrqQuEAXxQH72BK5LHm3xx3GyjZsq2MTdJGQQVdDv8d3JoazY7s75lBwJ/OSukQm7cdNYJBL9A49nb6s6uwFhr9RO8/klWfiagq/5pIpznSjWglf1tFv5urK86wj472UzRSJtVDf8+zJnefvyrpakSnKXB75BT0H2A+3cwe77GMSk9ZSdYDi+cO+sWOOTp5fSQwk9nBksSFGU/hXce26TuTLb1OPDeslFPK8MKUJzbo6dR09HcZaeXgiBeCKCIVtBnbxixJcrCIfEUr7iV/272i3Y10d6Yg1dQyOGJsZv123Y6yKWgYUf5p5Fk+aknlSNoSHvfqGYyJIkIXQLoR4L8e73ht4Tu3Z3xbivxJT+64t2b8gH2hqmZpa026atJtn7SYAPcL+8dGRTk6OOSy+pdNbJ/JhseG/MHb9vJvxrWmeAfkj5I98WMyzanfkflKPrnmemHf4jx2RFjYZv79dbPuu9zLvSavnATGzrweoxs5jzxzwGBziX/mV7huMB+0sinquPpptvIOuK2od2OqG9ViOxq6HEBVU1BV1v7q5CCK4bcxDG9MDVpSMPG4MVzZpyuRgcbcOgK6IkOePIq74dsnARa1krvQpFDEgHVbq0Cvmr6zclDohZ5kB3Ui0p1TVRcP3GyB78yqdxNjKnTctWOhmW5cNCw358vtKVuVSYjiZd62lChmiCKAtaq7MrJdpmtSgOR/pKd/W73zmh/S1H/ms3v3MD+v87gNNz57q+J1v6PZXv6h7X/i7Ov3qF3T0/rsKv6sRuD3zzPCz/pLywjqo5zr51eO++WUfPcNMVd3hhk+N+Zr4ME2z7EerecxcZv/0vtOoy9aUrcnjFxE0DzlFhCJCaT2pos5bLhNGpIIfMVYr47swJ+2f99SV74ryhTBaJpFt2ZTAtGG/YTPRHRE1+IiiLRSRcl1EyGmlnwv9Ncb6WplPqzp8j5DrV9s+7L/sx50nJy5J6IgISEgCzotElvu4EOyGOj+4Qh7lVWefnEmeGdPTD3V5fKo9ZyDmIcmFhOUH4+oetkUpYuRiy8vlgsiaq+uEKhewtWrh42APvNGsdL7TQaxRTyMUZKaygpcKfsgKNvXWYqjK5kVYIlRpI86704fgdSbaij3Tjr3BX7Uy4VbqFh6E9sWoMgPsATFWfDNcV3KWRYfjEhGqH2gaid9hhFwO8iJZdujCJvoYv9Fd6nyVjpHxnfHpN4AoXXZ/yBW/RrIkuYUUUTdnFPz4khOG3Q6iFZ9XMtfAF/q+eqJV3Ypuw8bceCAg13BOighlXiMiFPp4Qg+sg316JEyBji88DJnQvYAcfo0+kXcG8h36YLAW1bHF+69UNLRmgtCS4rAY3RLhNUWJgHXDk/OGy6D8qn4v9XCuxW1/XGd59GPSZgpywXyj8l2lg06tjGmHwhk8y2CrW9fmAiIaGAzuSFhw5HxfkV/xyQcenocrDazDUlewbXzTDYfclqal3/IGamSGfRpNUi1Ahry+3Nx8VUKDL4Oddvjh5p2X2BvAyIrXdFUQ+lqkNAiFYeBbRDL/DTiMj+tEQr2bkfO11VEfRrWBV+1DMsXXqttowtOW3EfDvnbHCb9dFfIPk0GpCOcDdmj8kHVus5UZtRnnYcOGZmu6ik9IEanIhhwPlnpZ4kX9yB9ep/LB8f2HD/mof0kPHr2w/XMVd3Xr9JQXs1Md8QI508YPo1BWsFYGZrG/7EcL+8zq/YR1uPAiuAce+47MjUApwo6kIokpvkwtNdlP0CRdIhz0RYhRZFwc6VBEKJHP1sjTnrJImGfv6xxardqXfTFVaEN9RAhhkKIxV9J3ww/7SfYhIqgXVnWVOqUCc8TjMvKj2vmRC/kHS+Wj+7nQ19UTKqSgDxGhhtQb64V+cH2qL7QTfSFv6RK9XqM+HL4gTpc+fMP3Pb/4W0wdQ/SsyIkUEbKvScxaploCjy8vBQ1ka8o2gCAtVDGwP3sCtEffJXb8y8NLHpBFKR/s2uaCTPUtYtMPbSmPTbNubEakpFAlfFuJk31cPfa0tx2Pwd7zgX6s7EF+LnX60pHnd6tCvZLYTKU7NfHS1QxstGzU0TfqW0JbYH+gId/gJwoiNh8kYv88YGEjZLlsTc0gRpPnLi9X6bhlU6D/oMVjWP3AzxUsxKh8x//F4NnqWK70wf2AiKHGdocCFHTi3IvJ4iVPJY4JUEmcyLigIB8ZSuD+tJZqEfhpmrJfrsskj/TwER02SllOgRZseL1dclC4v9jXwbTpwlxyzBd8Xi2DTyvw+BrXdXst9HMPFn/AMR8WDooWt2Ms3cb9Wa2DmLjfK3pMzS+KW3bHfe2Wo34lXp32o77TW3ruOnSstnUDtr1alqdc6dlu3fIGfS49zhNWaxvlFZOdX6yGvnB0R184vqdPX57pp/VUpy2J7QbitKkcxP4C1OLUyFzphFm6oR5nw2U3PFDn5TGwXhCVTwkakQrGtGhQY8ipi6ySW8tUywag+NlA/YKPj9kTDqRO2WuPj4/5yN0p03KA+WqZHR/JXifW0yuWC/vewhiuhQsO+M7OzuS/AH380WOdnT1lTpxLPkBhjlycP6XuA3344Xt6/PhDPeOD5vzivH65sTAGKzG2tx6w7kzdnDnADMPl8O07MLihVMg+H/NxfnrrWLfAbjfTp6z14hgc8/F+h19UPuQg+aUXH+m1117WW2+9pjffeF2vvv6aXnr1FT166cV6Dp2c3tZE/4N1LNazkvkviW1He+bcnjlreI167gSdsC9JzDPxJgxzCAf9XGljWH5x3xlz1CkyCm5TaNftOjKG56vXiPc5t13QR5WbA9rH84B5fRE+LtGk5q/1dXw1r4Rom/jbMtn3mubGc5o+e4/0c3ci32pepCyXyIck99lwn0onDpmunif01f6uxQtGBoT7lWppNMIZaJHc3rILe4GfET7U8S+K/EciPsD2X91dsldcbvHeITermgAAEABJREFUQ/1cueAj2HPvgl8+Wn5fa9xz8xrWbR9Ef3Ebm1JEqH6CPPyKBX7quUQl5QioQd56VvaZ8tXj572BIHa0qWQSkrKqigMxKPsj8GgYFxpV8K1YIxNwI7gTHxGrhfbnrK8nHJL7v8ZxfuH5ZgPWf8CH939A50ePStPHb49PXteXXv4j+tuf/qf1l37s39S/+wf/v/oPf/x/r5/7nn9Wn3/lH9UHp58UZhUBuUJQNlKZAUwbvBQ3IhaSwOioHFtuxDYZ21by1A62ZVwJzIsIWkaVIkJcUojE6kF2JVYr/a4YMx9WxrryjO2e/B6e58ee+VD0xgGg45Ios86PAwNc4VqooCL1QnCnm/ivgtsmt4DvTjjOHntT26hWvlV9KCLETU6eSwSIZgeBUFAREcQliA9oIA1RJmYtVWuN95FpvrH2WHeTeQfKHlRlU9CMpC1ogZ4M/A9hSo6DEVLlQ6Gkwghkq45yiASVKsc9BuBFBGwAp3pDObA10BRppBKa8Avh8kAj3zJ5zwAZStCANXbG2HtajSdjuhiM8cr6EqklbehfQg23ga1QKCKUICJUCeeYOhV2ybxQuB3tvXdVTOdDXCf8aFUvUo0rLT1uqNHWXBEp2zVaZo2TD6inGo/GeE1qjEujnK0pWyozFBGlg7sMJoIMzx1jZX539kf7S4UiouC2Sb7l0JMZ6EvqKIeguk529ABReVVDHh0RoQigkC/9timqOlzPLSLERQnK3VflwjkblCoracjpO5LjaGang86bunyFgwIYrndsyNZ1VXbbDQyNr6q/ut3QMXi0PMiXtH01qLUsznLJWTjf9Xqu7lAwpSGXxC0i5B+ZMj4RlIIxyg3RqDJP35nsjnGj5mZx5Mf9OibsiSWPToGy9zyl25zZSB/xC8Vvv/q2vvZ9P6pvf+IH9eFLr+mMX3omv+A+/q2v6N7f/Tu6/5u/qpNvfk3rRx9e/X8BzvgFxTmo70HWn99r/NypcSt3Ag8AtoUP2pKLtcau+h9K9rUpJ97BZvmbvcAamVpTy6bMVLqhbiSeofKaYD/owHtC9wEtPO+1umHTQ2u/VuQW9gnvGSs+rzwXVsodfqddQUSR4KzoWnhm+v1gPEdW1Hq+IMBVXYQOMwEB+MhVeVehCWJJtzVob2cKVCHMJTonGgHGLXTdjKwvazA1Gu/B7excZw9fks/jzCuUIjeukiKi4FJEmAzcyMqKjVGjm1V2Ih2sSwK1ByuBWnmD7QSqGtKoGqA8aAphoKQIl3SVghws+Kp+KiSX5YTx0ofO1aiXo66VAfFkWrBnmwt1znsg9gyaB2bvj/aSX+uDouSQ38NbbmAl3zeHMwMfAQ4kiAwNMMEUEugefNqs6FrZcI1De0vQRBHOieSaDbRzW2YJFzzKCFxfNAmF6qJ9xMiLhLRW5IvSd+vppgfYH9e7DBV+lYzj577BQxuaAvUBlazevhZyK1MwX5VszaCAHu7jQtfQ3fGJSYtNx2IhHv1gt2wO8e+4lwH7MOBJ2rG/Ji+4TRwWh1ZkFqoX9Bg238kPXaN0yHf8Gf1dtRKHhfFfPR/JjzZdqBIqQWyQyPkmp85tRf/KPFq1yjq7+wLPOjo2LFP5mzyYrqP5xvWyQMry1gVdic8CVtZHh0cTi38HrvhkuPBBWpGnqdyuxt8VtEw6Ey0V3vwi5LKgoS0h5zb2zTqG/S7rWFG4um+lu5ffK36S4aLhpqL0WaeRaGZ8IqBcFkEFfpFzE3gRUX7gVVFZXgmBEwdsMqWPRgJuD8oFNm37rSpQh85ABqKIkGgXEZIAlDusUMBvfhgQkwk0Xp6MtA9had8A5ZZNycHZPO80c1BxxAHFCb9Zu33nLh/nj/TohRf14OGLuv/gQR0in57e0TEPvHFgfKTGR6z1Eix1x5J5VvFl3pkuPBT25C8Ph0/IuDvlReCDJJOIUPBgy9ZkX5uppPMIiasgyWPovG1mQ7Y5pk0RrJceVb8wlvt95/Cjj72OeEooKV2hQNbITGVO8sd3NvIgIiQBrmqmYdN2cV0ruj0/XDaoHhfybuaC60uOfnfkzYtAP+PyMC71E8sH+nbO+uXpts4UV+t0YZ3uiVd9dPOi7mfJJToWAz2215EXPgb6IpuyGX5JbqqXZsajwSvQv4hgaEL2afHYWBc29pv+PeNie5ccLBaPukt4e6/PLoV/iEtmU0Nvtka86EukIkIh4nMAA2sfVxbDQrC8/6ymHFL52Tj6sajDE7JuSUiEm2pkPFenKehHambOTlOqMSciUkl9ZqqZR13LhAdwgEuG9X0npHDblugCtJ9oP82Mu0E5qcsY/RHJrnX6YN/t85647YnLQuzMG3VdIw+lQQerx6iwyjEwr7tMXWcUrkA5KBdwPEByy0OfWsj51vA3Q1F8eKFK1luZug2mbds/HxJfciC48MFeH++M84LvK+O5EvcV24OuuhqTbd4tUMteIr9nPlxubT2WnX64bScu3To22tF5QMWeukG5uw2xs71OvtylvtP3lVjenI8LtlYDP2tubHMPUV+waIUO67kGNtBnv6w7IpTR9O3dqX7p5J7ucoT8R/RE95vghyKAbiZ00h7lKOLC5lXetqgbtlZ199NlcK0BfaUTqjF/IshfIZVhwDs02tonMsm41hi3VMtUZtPELzJ2uyN+KXfCweqpjo9PNM87NdZ1NuqnifIsH7hOlFEjj0eNJbEz3RPbC8b/GQfGjx8/4UD4MQfCz7TnII/fILMnXuqcA+QnHBR/+MF7MvWBsf8LCI/7QvvO+B5cNh2hqTtFU8hzV1yVti5W2dyI0MyaOz7a6bb/+qsOjHf0N7UgnK3Jf/F15/apHjy4rzowfpUD4zdf1xtvvsbh8avyv2v86MWXeCbdVx0Yz0dKYsJNPVIrhhgl9K0cGi9gr5V4dPcDG1TX+GfFOSUY7sVKvefnwjx1vw9z3XURoSEfimrXFBHiVpOl2jEv3HbsDys21xoPhEosIqBGirsiQpKBCgF864Z6tXMetiwWEdAoH5rnBjH0mPt51cg34mbYxxboR14k6/De25nD9tFlTGiUe/m4UodJpEM1RzOV2dSaadgx5LoW7wWFPb9wGPDcugY87xvEYU+896zhCz50z8/P5A9efxDuab9QfxMr5U7sRbLbEYEfor9Ah9TVcZw7rnpE4OPaEKoMfHZRZDwGHj/rXSlv0qMBuquNQq4rGXzt2O/IYgS5wzX0ClkdEqyIVBRCtnVeB8ZnGgfGF9p7zeCNdVmncbG7e9DwO6Lv3f4e/eZr/7h+9vv+Of3Fn/jT+rO//8/rL/3o/1q/+Kk/oa+89Af17PhFVVcyiJXHqSkZt4iUhJN0+qo75O0OXGRD2ZCncYQ5wk0ELCySeSAi0BIwfMWN/JD3nFoY37F374nDosVjC2/xQbHBvuN8YblUJ87chOryI2Lo9X1YkUIjDXrtl/+yF3EZdHNrryrLCf8d55swW1ZEo3CjKth/g5l0rV5ChlAqoS1DV2jkwVhrjb1rAk1TvS9Mmlh7deBZtKlB2+R3MINyQ7almoEPGVk2EjshKW8ipIATm0xEyD+q+3WOoiIoF1LkdJ0o0T6yKbGZpgXsln34VW5qGcqPoaEzQYgYsS94HXk+e93uGVu/R3jMRbwzUo5Ly1SEW4RCkrMRobjBJ9pMQe6OudAd1NM+W5Pj518imhrN8YMfEbRBVis/tK123OBHhCJDiQ2jtdQEBm2l07o8Pg1djbpE1j4l7SIkGZuFm/OmH/YC1yETEcoD0nEMYmd6QCgCyBB3+3wNq1Gl2O6BzIBoJ4V0BV2lgOfqiJBAKDRSiKJ8IwetS06HiEUExbBIQVFFFfUYMH4VUfIiVR56dVl+KyBKDkFnNpT8lh89RcQddTvDxQ2W7cheY2X6oM/yBWm4S8PK6LkEd6uHXQUp+BkXuaBMu4hQxMfAeEV4fjJW0RRbmRaK0HdPuNb5fpSGAMXNS1Ua/Ri9dp2QK0luEaEIoIAd3BmR3rXyjNuzP176XZr3i2dHt/TRo1f13lvfr29/8vv17puf0Qcvv6ln05Hm997R65/7Zb0FHn7zK9p99IEuz8955l7w3sY+y/Olnl0aPgh7UkiG82QjQhEheq5MaCHJg5asj6Yd75I7vvcnkN63kjraRIy2UmCAHuK/2Av8ztDxfWUf9/7f4YmElCXJIU6kOnB/V/zc156x55m459t20VLtLQHQax3WtfBdeJBdrX/Tjcim1wRL+CYQseXNxp7JGBfPLWPzm4orUTIhfqCwqxVSUPti329yF01PP1Ly3Dp78KIrnkdsxQPdikXMM6rwsVt/vry5gh0Cs/hg1iDvIHQ2IlYKLksRoQSRUMN5hSCy60wzBbkC9aIiwiWYdbmTA9bZiawHyS9ipp2AD6xaGQBv/EsN3jLK1C8cZDKPKXeAHH4uYI/8HooIqrvKKreIkP01Ep8yPcGYklC7dPDhyj4+MRquQgdtI+izyLuHgHq36SW0cu8wuZ7ja6QQ7UKoAKahSm5S8qOdba84vtKx1dR1zkNX4m8enbIwKA1127QN3XAiQpFSSMrqayjCgOELu1ZgUn1A/6CD222r4ruoE88VH8wTcpawiucQN0rkx34VWrG5Yn8JPoSKSgv1aBVniCNmN5o6G3DLjm3hB4OrXj6wYJkD9qPjj2WNiKBv5EIKfnxpSx0dxoo1t1kP5aIrlhg9550zJeaWh0sL99QRsjJzXDY6Lq21eSx7ekIb63WNJYf9qOzhhmosIEHG+lfaFKV/nXwZc0P60ohVg0aEIsBBCbQPLRptKaHPuhbi4Q9WiExhyz4hsbWg8eEKKfyDHVl/wZMlcJCLxtavSoFIKgQsn2PNZIZU7UKR1FH2egpk4CgCPbZ80HVFVSkUqgvBcBsgEBo/o1KyzmyhltjloeAPzIkXqGyt6rSlIdd46fJL8G48TI6O5QPhUw6M7z94qAd8pD94+Kj+/eM78G6d3q7DDB8sz7ud2jQpIu01Y9u1Ekw/DFbGx3TPA8Tj7ZdO7401biUdeBGKGEh0tMQ/+4jPraUUnQPVpiBOSNGqF0QqHjIBRD2K4Ar70oJt72Vlu2IoHdZWKBFFW5CLpoa9VvYm2YcI+hLI65DGXEYN84e5j+5OHz3WRkkhbxrhDD4ivDBH3X/LWENE6Ja6fv/FuzpX08/mHT0TtiyLvoU47XluXC57DroX7X1oyzrZG9RVPJEtOwpFZiHbNPqQTR5j96Uo9QnCsaGR5/V6sIONveEXGT7y6oWGPcJ0wd5C3Yov9j0i1KKpod/wX3Nkayrd1OFKBcuydE8r/XZ8bGuP3/a/dFovWNkfLWuIFCDRky1LZ9loTa0F/Um1NAIamshP+DFBWyZ+hSJBhGTIyfE3HTDbSOQaNhrzdWCWX5raFj/rOehwmFfG2Vh4Jtr/vfviPHQhjq5zHw4Y/e5aq27VIQbd8bDCm3CgXIbiuVKhdvAPZ1vSNxhaBjsAABAASURBVJAbGnUJIpDmcsD71jbCjFBH38J+v2c89xxm1EEN47sY+OwXOftmvzpyVYa/AOcXxnzPHKj21gHMs87VfXI/imKZ2Nheh7ditxfslSpRxLuVWHT2hAW6ln/mW6DT3joX7F1j0eL5gQ3XW87A2mhLG/MPgKn1yj6SXmTEMZJotqaP5hP90nxPl5T/GIfGL7WuCGIFuJezB39ojb8dHtaKmALbRGi9AfcVYTeRSlEoYoCMpJBARCgCeNzwgYIvYaRoRDDmHuemzEYetNTE/DziYPXkxl8Y77zP0qe0HPN1mucbB8Ye+7VezMc4EkfG1wd6/qcD/BfGHz1+rLNnT9lTzgnbHtkLnZ8/1dMnH8oHxo8ff8SB8lMO+M7lObB4TtBnPZcIDOVrtssGzKvLvlwVKhMRIgTVLx8Yn54ey39l7APvJC4rMc7WdMwvKm/fOZX/wvhF/4Xxqy/pLQ6L3/BfGL82DowfXv2F8akmYpJtUhCTjoE1pIWB8doca3XR6rmEw1RVzDPwBZu2GwoPBfHoqvHFD7ddWOMuixQRigBu01IJgnxQh1p5LtqG47UnZqYrejp+IMJlyVAGba0HSKEiIpUSpKGeV+TKJ2q4LBdK7Bmtpeo5zvzw/u58a00NfstWcrQY7e0DfV9B6WWYTFf4K7yFPtp3zOJLFjJa6ShdkXLqJbuwLvc1L/bsJd5XjDoUvrzgWXVJ3aJ99X+tsuvO+Ni9uDiX5+GevcWxuQn7YZ/ssP12TIwM4Y9G2vyWHTWHuqq0oEKx+Ymbsr6xfxBF5LkYhaDVQIhnrbC2xcDyK/nhAxV1haw6yBuQukL8UJGZCmwutBsHxs/qwPiC/dbrxrpu4nJ+/sD47W/9Fd19+uXS+Tu57duxvnnvR/Srb/7X9Fd/8F/Un/+pP6N//6f/n/qrv+t/rl/75D+pbz36CV0e3Vfgk0BXDLWdflYAuiICMP/wvfxXILPFiJxLEQE3xE1kFfzokIJMRx9BXo0a50U3x3JhfN1/Pzt8UDzoXiv7+8peROvSGBGMQggyIEFDTuNODltDvsu8hJU0iAhxiW4q4FmGXqjj04g5HPpsnpCICEUYIgWVXJ3sjQtuybQM3URu5akl+1YDU2HmPXGeJw6PJ8rmNzXWoPfsqehWJm9+y1SzLvxIQyHTMJWURUPmGRGhCKADdJWKQ51AREi+TEdGEaHEXmbbaBaNuFEOeAZyLUMHpPO0D1YMAR1jy9gthUuZeuwxqcysfcg0aSMz5RSKGHDJYDhkVN43UU/7lqlGLP0cK0yO56RsTQSjJL0Hu+0YTwYuYJf+VESqGdYDHPtGW1OPReO50NCZrSkbQCYiFBESl4FGVcJI5z2is6Y7eYcgLEBlBLlIXAoARU/1GxrwI0LfkazYuFERYblQRIibgh99LFWVeSFq6wYlP7KVp1Q0IqAhp3GXYMnJ9IpnxgbHsUAfTTc25GPOwhkXUsiyaig6X8ThqTEdVfBh//YX9SU4Ti2sq2LsBpuTGzHnCu6DvmvFJkJdRN0UEc+BAlcoE36mAmRAg3JoS1ufyzd7ZYzKjbXJDfLdeFVjnaKd6QEuU+l+Ljxn/UcXl/tF3h8XqHl7+BfTkZ7eeaD3X3xd33jlbX0R/MpLn9JXTh+oPX2qT33jc/qxL/+q3v7ml3Wb9zQU1DPOelEvzAnLGjdJMEIxKH0O8kG/D/PV62LmkHiedqo1xxrxXx1HIzaWd7wkheTP7qsx7uyv/mZb8bkbrJOKFvaQVCXCWeu1ZFf2iwWYgqXjN3AQDRq4D95P9sTD7xKmjov5BiI1z1Q2VCQiNH5GWSTLXmPF5047nOFOtWggcQv6JtrXGQB1BwlL08jdkVOjf7vH7+ni/gMtu2Ozvgvied7His9X/v1LaecdCAe5V2C3BjhbE9ebl5FNGY0+QOkM1eSHZXfCHZLbg84gGCuB94uK9Tu4ez7oF7AadHQ1kHX9SjujFyUeDJTLBlmtyFmH9RVoa31+IdzzQlC62EQdTPep/LnqSiqZZC2hIMJ+G7ZjdK20te3O4LiZ2xulr3ijxrxC3Sz594d9H6A9meGbG7vdoPYkFBoXVCON2pGXKwvk8J9LEQFUKcJ5QIksd1/WALDrEj0d5OruOnMPvpFnn1xrDLpWYl79JzYOgfXaQnr8gQJFMGmiNaU9uOQj9zK7LsAlh2fGAmVpWAUNbHOg4l02qC2ba9ns8Gx7XRcc6puZEKbkW0gmIDa47DxUIQHfdSONEPTSx42aTtdG2XWHcRl5qrmoRQZpmEiTLw418OrODUMR3Mj6Kglu3f1xO7ACrq3/UhC7lqnWmpKXkMxUxNBBU+ygn4zbea57bnvD3jMOK3oPvsqJZhnoyibrOXyUZaMcTYFulHMhKING6Oa6smPfsHjln8XCN0RVNEpWpOJHiC5scD4leFyoIVIo5E4b7uSt2D67P45L9/jCPPQl8NEvS7v5aPzFsOnuiIcE4CUq6JtClUodzhMGRYTcbt7tdMTH+/HJqY5vner09I58eHznzj3duXdfd+/e0917D3T37n3dg96Hd/9A78ODfxfenbt3dfvOHdrf1rH/Ivn4RLujI834Ms9QP7h4gLW2I9azsk2yb45/KvEnq/9n+GdeRMALSaGIAfMLBBCWAkolsZIcH0IDFdGxfFKVNA/AFUEZ0MZj3RKrwDrgKjSSY11xQgsjMO4wcGsIcKfIHTtkuCpPqShmlNwiQn/o4ts66Yv+o90jfZQNP7tW1uW+PriW+qs4P5RXHC//NyMbKX1125yLCEWE5AtURlimgf0wVgZ3QZ8PDn0g7H/H/vJir4tzUB8Eq7wm3E+ajgudSSyMhp9TS7WbyKaJtTaxLibm1DT7hX+GN9XHlOdRYzyv6pGpDy3kZtq1K10h5y03o8t104Ru6s1rOexOU2pCn+vnCRvzhK2mBr9lU0RUp6uvfn4RU8d1qfxKnEUiKIhxlXxmyGOtzCpHUA7EuPq2Nyw8F1ditzJmptZnnmH93XKoZVJg35cLKLi6elW5ZkCyCYNJoQhsYz/xJZM8PqgqJY9/ZwBNGcKr8tYZyYKbrPMdIb8LeIwvOez1s9wvY5c1xnvGGF/QVzot634VFu2J04LcnnnoPrqva8nQBpkOVqP6u6p+GbLVrxvt7in6RXI3hH92LyIUES6Kuyohhyr6tGpFr/WNg+mlylZ1JetWFda6VXNZX+WQKnanHWC89vUSulafPuqpvxOneicm/bF4orfaqpapxhwzJlPmnWPvfSQCfaV33DrE8cJdwu4SDMswXmGQ54K5XSVSt2JExLCHbANcHvYCVXKyxco7A6Phz4598hZ7721+QXeXl9f7/MLuYf2PSR+xF9+WD5ClrYFUvnUC2nH0CsR1ZTz3NRc42Lu8HH+tcnHB2j/TGR8lTzhI/ugjHxq/r/fff0/vvfuu3gXOf/D+B/rgww/1+Mn46+Rz2u2ZI2Oc/JaC4bqu+1vF73KLCPaFphP/sxOnt3QHnPp/OLTbwZ/4RSXYzTqm3ycnx7p9+5Tny936a+P79+/KB8nmH/HLzJNbt3R6+049i27zLDo5PdUOfuNZYtP+hdvZOf179mw7AL9kbox5tjpGzFfHaCVWNe88Z4DXifdGH/6NNeR1sWpBfsD5tWItYh/MowQRXrcpied6QaJJyXVPZG2JGESEIkLcJNGGtgIRASsV1tfIM1GypZKy0bIxj4yEprI1mX8TEfBBREhcIg0y7hTHdWO4DjVBg6Rd0t46I8yhP8geYrXSqYU55f3B2LNneD7sWW+VdxlcUq74cYjq/EJsV77UupJoXEOUw/ZAy6BfRkI3NCjwGo1MOdmHelatOIY2hXzXar+wu/f8hNpmR4bhZhyQYaw93u4LWXiMzKbCeg9AHVnu9J/Md17mA+upGGCvbPK8wYqoUtCXLKT2u3vP6bj75Ev6I7/wL+i/9LN/Qr//V/9V/fCX/h96/d2/odPzbz0n9/crnO0e6muPPqu/84n/lv7K7/5T+nM//e/qL/7e/7N+9gf+ef3G6/9lvXP3B7TmpOBHEXLyPRTOapBQRCiNTGUBnsLdGPEhpo71WvFc5P7WM4I+my7wV8Z7pe+W68gbHgvzF/YeY6Xe8cKUtUt8v2BFmyHGznu+9e+10mZdobRZC3vWH1g4tDzA+xn5/eXYzy4vL2pfM629Dv/26Nnj2x4de+bfQv6wb9U8YNaUP9wcg8hQIQZNUzAcxlXkRTlii1U70KZsBuWiTY33lGxNyZodSEWiV4a4i7ibhiK+CzR4EMk3ZOQEjcCOx6qZNgX5iFBCE7uNd6PGPtig6TlQPmAfGSnqEnku8uGsvOZbplrLyhdTYly6VhbQyjpaGdsCZY9lofjIEN+VfEem+KwrLtpSx2JzHdVyCFGL+lC2JvtY747kszVlGln1Cm3Jmq6aKiLwEeBvbmiZasS3ZaKD9uSzOX+QCwW8AyTva132d2VerPYbB+278FekAEmbzNTUAO8J3odaa9hCdxihiAEd0nD3ULqim1rKAcYVisqgQoZEeVxb9lCQZIEbxRGR7zRGz4SYDsl9GlhhIV+O0HcGozOW1V/Y1ldtaTz+qr+rTFKmYV2uL7lNR7WlxiIFbqPNyHCn1ld3MzJQ7FrPFaqBypaeS9etn2NTCAX373aZH9TGVhlbPkQGy7iBCyv+Fxjzxbiav8SFelWiDY0ibtKqeO6GqjHP0eM9sOYSce1UrOYd6I055roDVvgLMpfMp6fTsd4/vq2v3XlBv/LSm/rrr32vfvGFt7VS972/9Xn93s/9bX3v135DDz58hy10wa5Uo0p7j0XpxLuIqDUSEfRApNEpl7Lmc9OUTdmy5nJzPlMRKdGGG1coRKqmMfIUI0LJumjR1Fojn4oIVXJ/3R/OKd2vArFYwfCtlEmIVxOoGBW7LyczzdtoRIgLBLWh4K7t7v667QGBnqo/PFtcMJCPIGNoJNtjpCls/pCry0WeJTveg58+ek001UhDeuS5W50roZTGdTPvOrg3TFKycoivgyw0VcKb+24RqQCZHpymxkY+saFP0MYm1Ah6UBdKRaBBhADd3swWAr9nQ9tzIFzwX5zVb/gX+SVlzwPb9VcPQg9YDY5famsqoU0aWn0H1k3EECXmXYyv9iwYwy93F9i4NNB9Cf8S+6Uf6s0V72Q3W6amuWnig73QQpkh13eUL7Svds5jZIUyptoIWcsirth+yAfg2gg5nEXSOnGWi/KN/tUkpC8WcZtAk+OcjVg7ttnkfERThGtDZHRIIX4iFWEKkpqQuLhhC8XdwEbZqjxxparbD3cGnkc7majVnMYOAyplvztLeuWlZeEFZiGGCy8zq+NBe7drmXwwNSVxDPzuNF6I5WVK57nqKQfFT2PVWSxg1Tl5Pn/QWk5gwnRVZ6w6duzXWvoXZEAddECrDln7ax+xExHMOimhESEu8gKhRqERm5apllm8iND1j0i+qbYLAAAQAElEQVQx0Af1HfXlE93Dp86YIcIVh5alA0YJmlrcfo18DFJ3WtO+04+VeQMl3t5cV4+HJSycocS/xnj7QGpqTUE5sFdauZU8bQgLL58rh3KrLj0OjIdjhRGkpYykr01em9PMB+y840MW1AHnrIaNsO7wyIEbulFfPYKFv10rvq4YJPIq+1U7+uoxKlDf4Yek0ttS2Zom7EzOB5MgsKPrdn4oLbRbGO+FNbanH/uiC+sYaziS0crv4/pPf0859L2lYw5sT05ONM9Ham1SxNC7EoM9Oi45DLBeKbE/ldw8z5XPbNoRg5PT23zE39fDRy/oxRdf0suvvKrXXntdr73xlt546229/YlP6u1Pfhp8Sm+Rf+vtT+r1N97Wy6++rhdeepmP/0e6d/+hfOjsg5BbfPT7/3h+fMRBMvonDpBbTJIaMbR/oRbSk574azQFviRjYETRUIaRMm8gFNRxI7puByibF0ldqJJjL/IBYCvJFKhNwJIm8GQYyxovYssFw6MM2S7zCsitwHlXZaRaSyW2Wwv95Pk7euPiqf7yySt6nE2Ywz/m9mEs+Qjq5EfbUMtQ0i5bqrWmQE8EngUO60bCHdtcsD32mGXMc3TtDZ4ZPgTxgY8PUs7PzvXs/Fyml+eXfAiypynUctJh7h/NnveAOTDP8KGusx+JHw3ffIC72+3qEOjk5Fi3mF+nzLlTH+gUTnQLeou5d4vDr1u3btcvD24hc8wvJI5ou0PvDv1lgz5OwDYM5yfWwgzPtuapMS8n5uKko90MnTVPc/mc2YiltGctXPgwfMOeub1se6/HRmxMndnl8VxZR4Z5HuhDWF1f64y10WvfZIyIbUfe8HOt9FK3wJODX9aliLgCGS7KIgXgCsuR91hmTkrWYsP31hhf+hnJgQrjuacf/iCuv85j/C7r43ivPba4hl5sSdZoiH1mZSwZ+2q71B7nQ+M9a9v67KvbakuYwfXOR/qqPX299HsGz/6FOUOYJPSHrBvQsIOV/q7IDuxrnq0Ir/SrA8Rpx0XbxhxpPNfGvEnmVwq2nk/oNgPd3XrQj1Nw8C6EfAg1ilTli8KIQlIXxe88g+z3OePu/0T8if8nXM8udE7cnuy7/k4/1pfiSH90OtP3HUmeP0dHOx1xgHl0vOOXWLMa8yuIf0QZc29wpXo18lLRwHZ6XU7YJq+A35HD/0MfHCfE5WrLtpYqEI+2tQu3Q+NK25X5ZXRo4oMPQG/dvq17Dx7qJfbZN9lPP/N936+3PvVpPeLgeHd8wiHJnnFba/xQgxsoxKj1JrfMGDaZVy09r1Zdcoj3rA6Kn+gpMXr6+KmefPSYg+L39M1v/Ja+8uUv6Utf/AKAfulL+vKXvqJvwH+HQ+SPkPM/cXHBfFqYAx2/dZUYL/I3eYMDc7t206RbxPvu7Vt6cJe+3T7VndsnOmU/8P+YaDdPavgcEUpow+8JXkTUvL6oPetMHif/MvKVV1/Ty+DhCy/ozt17OuI5osjq42Mfgn/4AX18Uvvcnn1gz7oY77Z7XXhNUd57zhPzS/LnzJ2zs0s9ZX98enahs3PjEnqpc/p8zl55Tvz2rA9FyPN65rk1s4d5HzJaNqqY08TG663GlMHpCsmgXUQwL1LZDmhqjb4Tn9JpffR7Yj4arbWSjUyJtoqEBARUfpSTmAXIRG82ZQOmlCNSYZCveufD7VHJvA32xMDPhFf1tCt5ykjoudRV68J9W/lG8bpzbB1Lx7fyxMhxquWslGJS5O5jmFX7H362DVd7/jxpRxx2/ALhCDguIi2Mk/fClT3dcy3gCf9X9mL/kuyScTK13IoPhvMHdPx1kwxiBCJC/jGP7kNcGhA1cqr+OjP6bbvkqjZDSrrXyCSZlin3ZZpmTbtZy/H90XC7z5eP2ael6fKpXnjvl/SZr/z7+slf+9f1R3/un9Uf+7l/Rr/31/43+t6v/Ht66f1f0O7yo63VP5h8dOsN+d9D/sXv/e/rL/+ef11/9g/+Bf2HP/5v6uc+8z/Q51/+R/T+rbe0Mhj2PVDn/tvPAxz3lk1JPCyzsr4dMz+DHFOvvfrPox1fPqp9MLswBpbr6BXzHbXEBO3sxS6urKuF9dUZh84YjZh1Djs64qvcbuVweOEA+PLinHULLs+1B8ve9Ix1Ci6esf7A+TOdnW149rT+iwj/MzpXoO5Z4Qw5wC+NztkzLtB3js8XtsM7lp/f5QuuRkqRcQUyEr3ovHOu9GNhvuyZcxfsFwsx8V5NDxBJRSSUttCIRlNjUjCXb0LENSIVgbg0KIW4YfeQ3yoREimEC1B7C3Gblmrob+wVjf0hW1O2Bm/SxHqZ5yPei47I72SZRP6gs6Oir8TeYIA6gKXAj9aaZtbchM6WWfMgI+Qfy1jUfV8Yyz17qd9LLomJUe8Y5PeuA46v5a7A/FgNHOCSIrla+Vw+ZlPAsw0hYJupUIsoP0KipErOZ4YaMB1AmjLiuhIcioQChesKlsuScV/2jOcl7wcLtDM/ibYiwk2UiCX5qaVmYrIjtn5ncL5lIicpRKqbIkxBUY+XtUHpT986RuRVeXg0rCsiVD+mGwR1peVNFfKlSttHifUYKOSyQoAd7lflTp8K7I2d+Btinxf8ASzQpnjEy2bHYbE08hqxCBUtHnIyql2Xe1kI2kiKiJJNlw1Jrq82EnmpbtQN2kdZEk3ldKDFuC64qkCLQZ3Bj36A/QLFRmJQ3yWmvCzncV8p7FnXfuZ7XV/wzrtnn1rgEybkhnPhcfbcNMWPiNDNH1EqXbStP8BhDXg9XFofc2pFGa4pIphPzBmCEoEGIJLr7BMGlZFqXoMT65h3inZ8S3nrth4/eEG/8cb36K//wE/p5z/943pyeldvf+vL+uwv/f/1A5//Rb3wzjfU2BcX9qgVm0OfymaEI99lP1bPAcbeNhXU2xf3y1T4hv2IUBRNCxRcTuRaS/kbrLEWpnmq9+Ud78/OB/XWu9Bfln+NQJeg3LgqH2TEDRvua6Kvtabm/s5N0+z+pxJ+tiga9i1SEQEkhVSQdXfC5u/WVTVnLQsSXwIaEfADScBF5vkLh+2XNY0Kl7rmpx8peN48e+EV9FNrOVcNoU3nVjBBN5dzA2VXyGkkKt3cQFvxYEncuOTebYZEMisU4UA0ZWuaHCDgQLWc5A5mUOeOKmjDhZMrk3dhAiyMgOmeSXjJRn15c1LC80QZMmtNjM6gddrWaOFlryeO9RrD5V78Lost3Iw9dvZM/HN0XjL5DNvc44P5C/VebG7LeGjiw2d2f0Brk9rUFFQEZlY2JD806mUNfzBRMVlpjGk6iBB30d8ApibOh66T84Ybj4WwavStQ+kLiotfTUIVS+LYMjXhVzZ8ilSWXynZOTmF/CPfQ0r4ESEn3501xQKXPTawTb/oAqF1Hp4LlBCS24hGpgXy1tfdf7AwdguxXFm4tbDhWcS+Tc0+NgVULeS/LvZfFJ/7sNiHxm3VM6gPiy84ON7z0MADq8c0flQc1vqoKhscEnf0d/OhK34bKn9pFqEIIBASWRAVhxGLVGQSt1TLVtTlCIT1fMIVFRc35JwpKNubvYAfkSp6ddd3pDDHt80OaoguPUUPd+Yrd/oD05IglOi1j4056LXVvLYcR/R0BFfJ26QW6ELbFSy86PqlZ2E8OuUxh0KZgDljHf742+1m+WPliA18nrcXsExJRhDOrpUYc8mggqsPPj57DVh3J/5U4M3wZa26lTb0kEv0N0GL1IT+Zh/oT5KHLRRydQ1bUNai1+Oedfoc6M9Kf4J2826nk5NTnXBQV+DQ7ohDhnm3kzf+wFbHacdk7z2FD2HHIyI0TTMPBOQqlrMadEcMTtF17959Doxf1AsvvqyXX36NA+M39Mabb+mttz9RB8Wf/NRn9AkfGn+CQ2MOjF336quvc8D8Cu1e0H0OjP2Xyae373KYeFvH+HjEh/7RfKypzUr6HQppBd67eHF/Ao1ocr+y6MiH+AlAfzNDjlfLVEYqIiQB0w0RoYiADUQi9s4ZCZ9LzqsylROB5+pyrAwYNNwu2nNRoJ4xdX1nbEzd2jqzpeYMfc/T9/SjT76pn7n7qt6dd8JFzNCOWbGwXvfMyYXx9PiZSzcULdQy1VojNk2JngC6mXDA8rbptnvs75kHe+83Gy6hF4xvHXjUQch5HaI8Ozvjg+yy9g0plNmwNWnn8edlYLebNc8bpql8aC0V+GA6z01HyBzzQX+LA+Bbt44Z01s6PT0FpoDDoNunJ7p9eku3OSC6Td0tDpFPkD86mvm4mTSje6aPVzRTE2gJhT+53sDWDHbVbvg1zePZk/jEEFRfLvxRy8ehY7DneWas3ndZG5bxeuzEvMPr8GSmpIiQU6e8Ur9S7/WxItNZwyvwml4Yqz1YiPXKGurIMwzVPiKeoxRkhLbEhhkRikwlaMz3pG9hmk3UMCNUB7EXrMs9uOCj5oIx3NsesD0USBGSDGYlDqz4YX/3+OYxr7bEYbRdtOK/tlRz5qpNr7g5XpfMQaYPskJzctv0CxvEYQULPiz4syDYiVFHb8d26bT3NIkIZUu11hjfVjQZo4hAbwcaqUNAdxwPoAxXEaFMFXUrxZZHT6I7WR9BXsiJZL98oPfk6bk+evJMT5+dc9Cw51B10QUPgl9Zj/V3daw/0M71w3PX7aOd6hcXzN95t1NjHLI1lU6FezKAP3SPaVIOSNgM3n8SRMNwEBskV2JjdKhBA0WEGr62qakh35wHiQ6RHDePi9GJo2lmaodPt/iF2r2HD/USh6Jv+sD4+39Ab7O/PmTv3R3dYu0u2nu8HDd8lEIRoRQIifCoZWpqqQT2yYc/T/0/6uKw+MnjJ3ryBHz0hAPjd/Vb3/iGvsyB8Rc4MP7iF7+oL3Jg/KUvf1lfPxwY+5+t8J7B+tozxzpB4XI3N5QTcjKfkDgwA/jk9e0D4/t3TnX/7qnuQe96X2B/OObQfsdaTvwNFJg6VtM0KyI4FGcMOfw5x35rTXfv3eOw+FW98tprPFde1O079+TnW0TI6/8xvn744fv077HOaHe57QN75u0la+rSlNjtmcN75vMF9efwn3FI7HnzjEPjZ+yVzzgkPmPvPNvoOXRBXkTZvu3mnYx5npnns+xbKIgHa8rzgEBw0aNxuS6CO+PvPmY2xgYw9yaDGHhPm9DncmuTGnMnHRfayNTtC0kRXc5TFxGUzWtqLUFTQpM2GakAN2kiH5LwljFaRREEaAB52kW4PGBJkTzKK53qzDvPd8dj4dth73gW1jEviRMhYBpY36Rou+eQPO9b0r9sNUenBqWvE/Bc8fPniHV5xLNiIg5SsE/tdXXIg/IIiWAzP/YcNF7qgr3Sh5zen/z9sTK+xoJfC2Nuf3FIESHHJcIKAJ0KhXzpwBNlod4NwGG+w6rLYo5hZigptAxinrL/0zxpZm7sj+7qZpr2T7TCGOi8lwJi6X179+xbevmdn9X3fenf0U/9yp/SP/az/139EXfFzQAAEABJREFU0V/45/UTv/l/0Ge+8Rf16PHfVeuXtP6dXe/e/h79vVf/uP7j7/kf6y/82L+lf+ez/y/9pd/1r+oXP/Xf0ddf/v06u/Ua/jZiPxVaMubus/1h7Bwv/7KxDopZQ15Xlxy8XjrG+33FfPX+zzxwbMor4mDqsuO/LIsc846Mx8nR1CECfsayj/jA2IfElxdnuuRwd+/D4v0Fv/A8l3kX5890Ds7OnrKWAfTZAfzy6+lTfvl1dYD8TGc+NLY8B8Zn+H3GYfQFfl9Yp+3ZZ/oYEYoAjFtESgWvBn65psBvMd9W/FjkPcPze3U/RIqQHK+gnanB/I2C5zrIAzz/A43Az/9qHkq3QU9EKiKkK6qRYDnD1BSvwCXjNo31UcBWA5lNzXvHtNPMe/p8xLs0c8881wV2pCD8XV63BSagx8h87wmNZ9PMnB17TlPSJiIUEZIGLO+17r3zgj3xgv3ScblkbTk2BcbbMvuii/bEemGd2mYXPaEjEVH67Z+RzfFJHVJZswyIsk0NTQOS8Ar41zLVMtEVch8iLCGslCWJMpeoVCAXGUWpkMdxzxy2/56jHR9FQsTNQKBbmlqyjicd7Wb2+UmzYw8vAl0CpkDkVVSkkLjjiK8B/K+M+RsiaC9gChJEuLwJFHFDMiFFcJOTeQOjp9yZz9yp3PiUxfsEHYXw9ctaI6Nu3lY38jURxOyQD94SEzdhkwO96itPR4I1bDjaGFWY57YUIkIRoPLcuCgqoL5d5V0+oCol18mJTGj7qbyqhBk5VRcomEJwoxdc7r4hZDJAZMh46S7cCuxvnrcXPPcvwZ7n18IhMmLEKGidimiKSNXcEmWFIkLcBiTCy/7NXL9gT/S+eMma8LzasybWmlMd8VDSLtAVEeJSyKkLY1xdEaGWTTPP/d1up2Pe//xuenJyzNxjXcN/dnqHX/59Un/9+z+rn/nhP6iv3X9ZDx6/ox/5wi/ph778q3rj3a/p3rOPdMI+t2N8UiQ6ZD+8F5tiUApJ2IsICP1LUL5llYO8+2xE1TV5X2usUz+Hd/NOO9bDEX7Ofj9DxjF3/GqdY9NlfSyhVtY30JSso6k1jT1nUvPaAgk/M5SZyIciQKpo+e8BLxue146dIeKXIEouaE+LukRCwq0Ac6HuZnZuvga1zyff+KqevMwvVwODyF3Zs9hNsI9fFWPkIkJRWe7Og1G0fsOlQaMkQ1ippYOpkGBGhMIdj6bGS0+Bjdk024GXikAOuI0d9+CuntxMRk++Sza3veHJDS4Nl5n4+21yrkxQozY/2jJnNFLS7xiAQayZpOKjFFDwQF+yYEqn9TLpL9G598MVfn0ks/H7xYuOKfGzZdPE4Hqwp8ZA8cBpGWjHDH4s+LVAVxbhSr7cIVaYKxnJsoa+a7quoZGN0rBbCXnTlY3PcKxglTbhVxqOK74105awU0pAXUQMe1fE/FT4h7pIqgPcuMoGRnDBnSN2TDoKHR861KJBfTKJkrao0VAz5Bw3P5QWYuq4uFztkG00cAxbSwX5DhbgvzB+th0YP4tVA0v9hfGe8oo9nOHabDA+nXgbI94rmxkva/joOWF0T4jNx4zQCEko4gBJGfBDrSjjCq3DG8so+BEpsLuhOLHdqfJFTDpjhTvCfMlGhBT0UTfS1dA6M/iBphhZ7l2oAqYATv2FcfVdigiAzoafjPU88UCH5uhYSbnVQccKx/H3etkzt/esrdWVIoXoevKC0JjXk6Z55uVrx8YI2LxnNklvlpENm6rkpnQT/1y87oNtrsR6ofNeA64xryi3lUYFFFAsfRGhbAmw35qa8/CqEr89XwzPnTGX9lpY/5es1T3UcNn2gv5PvDj6oPjW6WkdHB+fnPJBfYv+HKsRp0T3QZ/bXvBCvbJWI6Lqq7/us2VzUv3FGw+su/fu69HDRxwAv6xXXnl1HBi/8ZbefOsTeotD4k986lP6xCc/xeHxJyl/ksPkt/mof10vvvSSHjx6of5izjpu84F/enob327h1wmx5iV32imjSWrqKyuKl8sM6enaCENSlwoYSf8iKJtWOWRey1QjdplNESmEiRwKlApw4IdZcnL0u6oMD1XkA8kBWMxdrg4YMzFehokquYI68hVLZDyuHmtYShR67bx2/lg/8uFX9fP3XtdXj+4Uv2wi1PvKPrwwlpd8mFzWmhW8oG1DqGWOPtX+2pSR+EjDmxdueB6v3meZ04v3GYO857jniF9mzvl4OucgxDiDnnEgcnmx10I7AqWWKc/xibl/tJu12zDPkybDeyqxbZlyLL1vHfHScMIH/QkvNrc4HD7l8OcWh0Cnxq1b28HxKfSUQ2Nw+zaHyieM+1G9CO12s2YDm7bTsDExhgXsTNibKc9z0zw1Hc0zfnlNgq3dNM34w0ceA7On3xesCffLHzV7rw3i4Jis3iOJbWecOptTr/JC13lp5k645dHs6Fmp9zozXZGnyNiIWHXteSY6pod6y9OctlJI+BKKuAYFGX4ht36qGMdQtqa077wXZCbxdxskbJ8xubz6KFtU/yM7+uWxohp1lg2RkRRl3n56/ds/9/uCw2Lr8Njv2e9Wd6IkkWfO2O+VeLjNsu/Mvz19W+R9yzYUKcnYfII55hhzFv+WwkJcVnX0UI288CZoGqo+0ceJcZugLjOtNVJHzrlAuQFhGOyjdVUN7IgQFzAdGHpStRaUgot4aM/+dc6B3tNnz/SYA1Ef+l1QXhgv+9aJ8eemW/r16VQ/nk/1Y9OF7h3N7D9HmplX0zQpkOEmRcip2pHpG8yPDGUDrMkgL56pqv6POLgPK3NLxDpSapmakJ0adEM1CyQwMOTXiqPzkU07Pvq9P/rfkH/pldf05tWB8af16MWX8PmEw7E9fXa7LtTICZV2Udaf3JrtEX/Tzvhfctj7bDswPvyFsf+neO+98944MOaQ+Itf+IJ8YPwl57/05fEXxu+8qw/rL4yfyetqYU05JvTAZp/DwZebTPu1m5tuHR/p3u1benDntu7duaU75G/zi6YT+H5+N3x26DNTjTnjMUkYfu75rxzPOTCe4N+5e1c+LDYOf2G84xePQcDdxycffaiPPvhg+wvjM+29DwCv24uN7tkrLpkbe+ax6Tl74Rl74tNnZ/yy4UI+MD7jANk4Yy16bp1DLS98asyXebdj7oBpxxhPatmo8vrq23h2xsaQqChEhty/yIQ2QDv2AOub2A+8H07oHuWmRn+zNeQSFUQS22S4AqAjNqCvdDbKljfNpjzwTYM6w3z04KkG1kHhWb5APpCNCEmhIhqp1564cmi4sieu2jMfLv3tUDFdKJu3itDS/5RiUuZO+RxmZZvp3ySP6QGeB/M8aTfvWAc7HfH+1YiHSB4z/yJswV5nomUwA6Eu79nvLpjfl94n8eNqr2KMF8qGeTikUCrCsQiFrlNUiTud5UJ5AK4x2RHsNB8F2yakagg2Cq2FEkZjvU34P+1mXc73dDO1y8e8GfbtoFgVn4V9a614uty10h9bMG4/+5refOev6nd/6f+mP/Qr/4r+ib/5J/Rf+OV/WT/6hX9bb3/zr+jeky/dVP/3ze/zRN+8/yP6tTf/q/prP/Qv6j/47P9Ff+Gn/4z++u/6l/Trn/xv6Fsv/IQudveqf15v+1onl/K6u+Dw9ZL3B68tH8gbjmevcVixa2+liJQU6JDqucIEWNl3OvsjUdQVKJu38lzac8BhvRcc7O4N3kUXHxpzeHx5ecYv/cD50+3Q+Bnr8un218U+KH4y8hwcP2Pff+bDYnDGPnGGz+foO2dOnKOznofLJfFd2JlX2VWGS7grMX4BihlBfSAn5nHXnrlzSSz27kuNTSgiFRESCgKI9RRGawrWcuQ0aOUtawxTEUFb8tCkbdguKApvq9Qh8RqMP5Qs01LZmrw/JGsi0W801tE0z5p579+Bad7JayZbU9BOsUWeedbdBzCUquobchN7T2PuNtuwX0EjGhaRtNJ2Yby9vi5uHpCx3i6JkeO0sNb2xGkBe8bd1PPAbWk+TEYqs6nh+9TmykcMW5hRRCivIAU/2lJAI0Itg3bXCMqwb0hqJJgRIdcnfTIs1Jl/nr9+NzK1f0GL4JbccqONNT0Tk6PdpKPdrGmasI3/yHBZFQhFBK19xegj2VoRxLkbcIuSp+rqiqAdiIjSERGjDtLdZpQkygWpuB3/DZeu4cqy6gxrEA2W412kMxYlT1nsQFRK5K/4aLXnfkc1Rv/FODyPkkFW7gc4lO222xzoIR94YkBk/5/LU7C8oZsJBlUSVCMz8vpYqq66j9egUyWEa1D4dYcLw2PsvXVhInqO7i9X3mUWXfDc2jNvl9qHkbVRbEcwzsxT04iQf1T3kKCdhWmde+Z+rQneH0wvvVcA2+n4GBEKz70wBVCaY6gTRgS4IkJ+/s2swd28Y64d6YTvqlvg6GjHO8ak1poSn0Q6bzt98f6r+htv/LD+o0/8mD5HvvH8++Q7X9H3vPNlvf3BN/XK0/d1/+yJjvlFXLDPevwxJWErAj8EGKgEEVG6A/1R5VREFs/1LZsa62D2cw3Mu512tc80ZJpnhBzbTocH6J4GICJUEjYC3QlaC/qT6ExNc4OC1pQ5EJlK5A0yNA1pXLLWzhy2HedhIBLoC9oLQGmrAxT6zlSRgH2gUjBmx+9+Q09ee7vGxfoHROqyOjJX1PmD/ZHf7pjjknwzZKku/5C9vqijf6GIgU4V8dNai3WImwe7LqSKSiEZjioCbiOSqYEll2y1stUJJj292nRr0OIhal0bKc3ccEniFopBnXdWMkdOmIbgJxnbHejoFqa6FhgrNg6UbPkTDG67GmgrBdZaemhPu2WLAZqwcfMK4cpNRuWrj9W+is/fQuIqEPAxQVqqZZBPJQojQpEhbooI+ScjFUHOUChTIqsQiRtXZYpHISIUMUDFduFU9bpzv85vlYNsbSBX7RNjDX+MbDl8RSDgKaSwL+QHlcwryAk7/ig1XAThNoVQ5eH5Cm6G40d2hJvmDMFV3nzLmBaodzkUFTvcUCUa1Xjz8Delw8U2DXKGaKNKo+QszUyGvZGru/UGt3QsoinJXzVHqdt1P8QAE06DEGcqOiglN264faM0zJlnWcM+exMrMFnNc/3zjYZ+lf5RmwTUcyWViuBOmUsR133EXW9ZNOtacfQmOmV7U+I0sdYV/Z1GN0FjLjjUlU9Qty1Z8uZZRyQ+ZCiNNvJBXugWqSPrNsvWx4jg4TNp3vlBc8TDZlbj5ax5jbam5jwPpsmYx0vQxIuQHwYz5d28o82kRF4aB3G4jiVKkcqGjhzUL63W5/aG209u7w/oeUbPrh4s/pg/4hDk5BaHh7fvyH8hdu/BQz169KJe4DD55Vde5lD5ZT164UU9ePCA+rs6RZau6KkmmUpRPwdfRAowLnIIhSXCnLo5U+IeA8JU5YzU4SCyuS+0S2rcwi9ADAoX40I8V8ZyZe8qoIALSbSR4c4wd8bfWJkPAPzXUVIAABAASURBVPkOyiiSj/iN7w9++4v64u0X9Ku3HwlTcMfVETKqhPEQPyElQhGhdIwL5MMeClurFl5QCry8L7wIrNDx4daH3/hmfz0fFtZupxySWqYaD/2J8a+xYswnyn5JmXgZnhm33dGso90OHBV2HkPLOU7IVnuXC01u38ynPrMpsBEZRZO80TJle1dozItpZl4AbA57trnjkGBWQ1/pCPSEBJFThAvkitZIVX/dV8Mvv6PPixZeks1biI3jszKWCPuyAllpROjmjw6JeHEhe4jnqAhI0qZlanJ/IxVhrr4jDbbromQioNmUDdA+WypdTvjUJbyKHXnb9rjt8X1h/A598Tji0WYroMSASbjSwHXuY6efK/Ov8vBX5ljl4bvOckZEKEGzD7KeroUXZs+r1fOLOV+xqzhiFV1cQlQ0AwEouqCRnI2gXy2Za9QnGFXccZS7L6yZXMWXDF7CCilobwhlEQFJJT56TnieNuZuZsIPSYZoPvwjI6dhKao2Swd5U6y4D1/QTn8r7+hT6zP9nuVD3fYhgvtrEPMV6hha1vqex7DlGK6OKUJcaB5Sw/bI+x6B7Qxi7X58HPCpi0AGaEsLL65nHH74r2Tff/99+d8Yfvz4seqf2aiDkAs+ci4ZL+Y5/tb86ByCMO54V1qsznEyWmvM10mmmQ1fQhHXSPJEUSv9tm0fBvnw5pwDF/+1nv34gMPXdzg0Nj786COd8QunlbnpOFwDLVsATL4TIQxzhSJDyTh6HXlfaC3VMqtOol5SRJSv1l8+4c/50yf88uRCnXmJCp4vk45PTnTr9m3dvX+//ouaebdToKs7HgxO37ButNPP4knYSPwgNuxnY/870hEHzzueVdPuSNN8pNZ2yDVJQYy6rGdl7K+AXvMgcorA/2zobQo7STvzyyZCuCW3Jcu8QTZSCHJZvindljEzdT8iUkl/wnyDurZh8IP2I/a2sdK/Afu6brbI43MHK1gYO2O9kl3lttx0SOXfVu+6Qx+dt0zVc3PZejsdW9G90mYBpt31Fo5UfAzJWp78LCDG8+6Ysdyp8VxwPwmGekS5UzrQ3QtdsOs5ccovJO/dvae7/PLgDr+A8H+5cswH9swzy3Hp2LYPK3PF8H7W1WUF2ZJxbbIPDT9aa2o8d5z3fCygZ97Nmnc7TeTLL137tG59XfGrQLk7v/V9hV7Mt3UzHe0foyEKckeCWkN1k+BFpCSDMSVnlzt94RKDqfuPP6dPfuP/px/7zT+tP/wL/1P9Y//Jn9Bnf+lf0Q98/s/o1W/9dd06+6Zb/Y7wbPdQX3n0U/rFt/8p/cwP/y/05376/66/+Pv+tP7mD/1J/eYb/4Tevfv9WnIn+1AKQ4qIK5CRk31b6b9jXPsRfR8+E3Eqe8Vlwf2bWHlOr9svHcZetmc/2/NO40MY45Jn0Z798EAX6hZkPJ4dex3HGFH1wMVwCYpD5lEtf6s6L9ZhsIaScZdlhWzNi5UGB8Czn6wN720Fl8t/6tymlNEEG9ZPlVZuHZiaVxTZovDd5AARO2Gf5nWVVsuAFVsuV33JIWiKpPUfQJF1gUbakKFIHnuVh2c5WVflV7JoZTwEOnx7TziU6G7JOgD1vZOB6QGUbhdtS893p3KdJU1vYvOnw3O1EdwiAhtktgutlpTMN658SaXz2TaaauRb7dMTe8XEmmxqrW316M1UuA8RSmihOQ9f9BpfVscAFKVs4+Vj5R1HVdt6Ls22Mct7QWNfatgue9iMRKeBLQW60f9dL+qu+M4bGDUxXGcaVhIugaL2pZurcROpF1wdMIPS85fr7QtRHVksPS/xXAkF5T4UdSpoJDSMTN03ZZX3zeWbMG/goO9ASyf6uSrrW/hWGG18j6ubM9a90RtZc/Sxdi5HhCIGdCNV0xvjWlVmwvOYjz7COJRNmRu9QK3Lo9rT/CqWsEoVJmuutGyq+eLnh0HZvGQORkT55gYr+ryn7NnTFu8xKOoa9a1lzTM/u2bm2YSeTOYY7W14ZWNZ8euwtzpffUDnRU762u2H+sUXP6WfffOH9ZsvvKVznqePzj7SW2fv6zNnH+oz5x/q9bPHun/5TBN7aGcf6LS1P/bFz2vr9t662D/23D245Bdte/uKbQfBbTptbd//ZezCXmzqsuMm6uxyet2FFOGbKnXbQ0/ZQueVXXR02hFx5FUxdd+zpQZCSSwTXV53Db7X5Hy1JidZrhojIwUX0EjW27FdlGB29VFB3pcLrjt+/1vqvAuc331k1n9OXNu/UtS9Nq9KlaFPIXcuYmtgRxnscph8OUhDuVMSd8sZQ9kQoWyZA7Ql2EPKd7pIfellEPqVjYNsCUsHP6AhfqAZIgUlgeAWUJHQiYO+C0e45EledHumusxzlgfxqhWbiMuNPZCF8CRPOeGehjwamSDdfsK0PtcXou6KGBnXGYNLP2/IbyJUWXYgIpTYbJnbw4OyOwg/RN4UbCzlFU+KCG6SNnKgURlLhlT5jdJZeuLQDMdcxj9VIrOJmYxmIdxSw/iAfbxGwk984FJEDKSpyA8opIJIzkPGFbANl0xDMHRIlA5ZvHQW/0xAHARhBWU6U3ezI8wB1K0sYm8IK+NmeK5dCVp4FLgjz93XYewO1DzDEhFBqyQm0EZ83Vc4rre8Y4spdebVCjr2OxXGQcbU8AtiUW64yn30wrI0Zd4JdA09kvmoQm5IBzle/YlNV7dRQA6uyiNcVURcQ6GR3Ap9tPTlGBVovx6AoK0cWliv7bve1LAGxMaFsHkrDq44v5Yet1JZbShKfKn5kkH8iB1lGbImZB0rFqbbRoQaG9/OH2LTTq3NtGmKbGqGN9p51sRhnTfdaTdrRm522XznLdNoI/SXTzhJPrT9ZCrCeQ1KOdFdwOGk3Cg3Hn62sdvt5I/wEz7ybt++q7v37uvBw0d1QPzSSy+r/j3KV17h0PgleC/o/v0HustHoEjPYlIIeyLZjQMo+gpuuIIMOS6RE+kgdk3JIVi+8UBu+DbZ10gl/GrKGPSKJfsb1PE0ruYI9agmKFzkPWauO+Agy4joLg/s7/3W5/Xe8R392v3XNq/cmlraduLqOWSOqMUFReBFBv4IQPGvZTJu9D9ox9zY88C/5GG+5zfKC/nF/w7gNvbdeoFV10EpD3/bCYUac8JjMe8mzTvG/GiWx8X5o5nxgWd6dLTTADLw/PLSmAtTTprQMTluU9M0zWrOw2s5KfFb+B8KCUQEfUj4BzS1bJpn9DDPZubZjkOZ3bzT7uioMDFPGrYiU6i4QmhL6NRWQTdrfTvmy9LlF5FOfBaeNX4RMsxbbsRGWxr6UhHGKNWdKWK9IoDWJReA62w66WNrqUb/Exqx7QfIOPabekiIKoVz3IJ2CaNlKltTZtPoY5DPyid1ZDyxqi97xm7hZcr98DwbvmikQCk53K0p5BjgAm4zR8jYF/vvdq4rCt+UZnLzzNDUbHvTRZ8dr7KL7T1xdCyNlTq3k0IRUT7n1oeIkOoK+MEYh7I1WMXEbfsk0sFbd9E8yqwxctQJeZDAzYDQG/iYLdVa0+R5Q9xbNqpCTmhAv/UNmBfKqo9IZW5Al0iOy8oc+UZv+o+DQ0YOi38fh8aP1gv5Rbn6Tr87/bVs6aedR9k4GKv6KxlLYR85Xy4ZwmYolLH5cPAF/xME/AFLiRSlxOvafy3nQ9p3332n/rkIHxy7/Nh/5fv0qS7Oz8vfpeaHD2FWxn7FPVs2QhFB3FLNaxSYNuKYDR6+tIS2poRGhJzcZ+8bC3vL5cUFdp5xUP1YH3Bw/c4739a3v/2OPvzwIz17dqbDvHAbplbNQ1u+AhnzCRO+Vdc2mSjfAru23Rp+kA/GOsJ1eFJ05DtzxP5c+C8Hnz3V5cWZVvwTv6Jz2yP2jlOeFXf4ReOt27e1Oz5Sog8tIiCFjiPGiq5ewDkEygf2r8l7EHvR0fEJh863dAw94uB4gteo88GiIof/vAt7nbj/jn9R5tRCR0srci3p043Ymt/xYb0BsvagENEUtIuE5oQp01QUD4o+96mh84BsTc4HdZJnZyfOA0v5s80L8p7znX4P/lr7i/Pmr+yPrrNvvXrokJFD3jz3z3J969/oy0HGcgOWtR7LWX60Q7pe1hIX23MI+unYTnzc7irWx8o2V98lYu2m4NpP7NCXiNCO58Tp6anuP7iv+/fv6c6duzpl7G/dOqm6bLRnfqz8ImWlfwd4PkRExa2xl0ytybQxB7w+ao+ZZ02FnSbszJ4DPOuyNYm27ufAKvez9mf8qvxGy2f2kfP5gW6mo+Wp4upHigjfVIl8RGj8FIcgc3miEAf7vnFrlIoFY16e6MUPf0Xf87U/r5/49X9D/8jP/4/0j/78/1Cf/bv/hn7w639Or7z/izr6z/rvIb/yR/QL3/vf08/8xP9Wf+4P/zn9zE/+7/SL3//P6Kuv/Rf10Z1PK5lz4fVqis94qe6+13404tKZL8XH/xEbz0dgGctu4+Ln81hH49B4qWfPoj3vNt6P/f/RqTztDnKlD710XwopInwT00aebl22LGaAKIeEn9mawoiAKVlHx4eOLxTwfyms8Mon6EpdZx10bHGJGQh0hZoH9LMoApYfQJLyaEcekzgpmYr2ULjoGfdqjx6XqFZEKIivAlkY1Z8rfWxA5GWgoSj5bj/xuReQse9A5m8QcrxGKiLUMgv1fKIc4gcqUgDLGp02vdrjXeWptEPXhJwv6vGnl8zIm1s9QGFEKCLEDSm4m5yKFQr8qXnVUln5NmijzLhla5pYs/PcWOOzZj/Tqi6UAdJA9oo6nwrKItkvzx+v1+5YYx8vXFOwx4Ezie1WdjYb86RmYC9bU7ZNb4RkCKrfPlnEEgeU+FYID8bWtFjcuK5EDv55d7/mh0ontzi0PWRcrrGpm0vahKFS5UVCnkuq2xXRzeR4DGxebPG6obnG0bWWu9l25KPU46bELcLlIM9VhJsOEMl5yMHAgW5WZFlEuBQRN0ANZVWKutdta28yXHeualRSLrpiQ2eteI4UPD8OoN79Kz55r4mhRTXvmv/rMZ4Xno9zmzQxd9o2R5K5pM03r/E9Nvz/Bqvng3WhKJBp2ardbp40A5e9LsVmZrGVdvva/8beum6+2Rf7ZRro2mP/g9v39aWXP6FfeuuH9PmXPqn37jyUn20Pl3O9/vQ9ffrdr+nt97+ph88+0FQHwnve5YxFfvfb823p70v/Fxn+Lwn8PlrrBkcchxVfFvaYBbk9zzi3Gf1Z5HrhSNLnyBCk4DliHyvGtF03LNWnhe13RYQBCanatVSAJLYNGpGuUKKzEd9pYm0egR3P6G1dOo4I1aVDwueRRbczG8GYS+Vv+Uzp7pd/Qx++8Wn1wAnKh+tm6WNVB5FBr3SP4tUdfo3RFWNkrJcxTkUYLkqMqyqYZFZQQRvy3C1jkO3QUuy8EKNM9vkLARjuoB0wbGBlM18ZxCoPEaS43DurgYb4CYmsHNiIIL9BI8UgGPehOoJyAAAQAElEQVSFFYKNanzpNkM/oPTBv7Vd/YHuetoE/c1sVw+f0PiRfUG+/LNszQkzacS1SSkiKPk6UOfx4Vp0MDTqfXcTI7lli7Ldcmzkgj4nk6EwIqSUTA4QyXmFuOpGJrY8wpsuPZd6xYQuwbWTBtntsr6BUJIJdKTRhn/+68aWqUb54BdiypDSlilEhEbadLsIzI4gQ6XvSd4UQsuNWYEnzzVa37yr5KqNSK4CoxyjDmX0UJ5TtRmwqD23DJWESMgid6MI7+aFUgcIErAPyAxlNLVIaCrCNRqDjXxnwo35sqozd7p5WzVkk9/awPCygVSPMVUviEwzaNdK2wF0IUHRooWITYeZwHZGhcpGBPW+ABwuMuZpJNvqpZNc+bmqftOG/zg+hA7yiGACdtdasl22xx053wEyrit/WcsrPSAowxfmyeElxXMmW2yxswRtyw9aYNs6gti21rSbdzx8dvLm6nLCD/itTcWbd9BNZt7tNO/YgCnv5rnqPUYRceUzZkQR2yMWEYPCUCTjmaEs2pTNSNnuhL7Zeo+OdXJyyofdHd27x4few4d69OKLeunlV/Tqa6/J/8SF/2d6Dx894iPwgR7y8SfSis7Q+JEHnFjBpvMBAQHIjetmfnDGnThVu5B9tV8zD56WTc1+x5BCaY0N0VRnHIwV6nHxmKkG0lKAfPd4bvWW634Qwj85e6pPfvNLOpt2+o0X3tAeOxEY4SpL+GJ9RpXhR4QibsB+FZJ4ZomtjLEfsns+pgb1hxUPXGx26iC4SF/tE9hzmNxhRoRaS02MxTTN2oGZvMd8x9jMu0lH0B3z4Agcc+iyO9rBmzVPc7VtPLynadLk+dPmjVJ2HNHtuEbYT/dBCnwfSLVM5IFl0WGd824n295x4GP44GfHy5JtZITEVRDpY/nDNFjp20o/F4OXlwW4v46NX2pW4rQWb624iLiXKvTbRmYoIjYDEAuATizF2NIIJo24W8zymY3+GKk0k7ohwZwgL1mfKo3qEJIa7aZqm5mKhB/QgFZ55OmS3B+/uO3Ze1d8sT+MqkYa+jt2LLty49KKvwUK5lEUTHYSWsLrB9C/iJB9aF6n5EVaHUM+1m3b8XPsnLcumiJhi6EIeoO/bh/hclAnRYTSKJ3IkHeN7Qqbg+oqWeeKk1d85IVuobtoBDqz4uU55znTclKk+YEeY+ub9diGQhEAHeWfaXN5iHdiuRr09b019Z/Eqc669Nn+WG/2c8LFWvIaLn20qQuBAyU71nxHljmFHGZ9SeFe6rkUwZjahys0tZbKq3IoyCug1bLLL+vPOBT+8MMP9O477+i9997V+++9Lx8Yf/TRR/I/ueH/zNrzY6nxWvDFwB/6Zi9QpyBOmY11B7yuGJdmZFO2DdhOEJHDOv1ZmXPW7b8uuTg/q3/W4f0PPqjD4nFg/OH4C2NiWGPIrROBblpAleME8bOYLHNQBecVVEQojZblX+JD2gd4Im0iigh17Oz5sDnnwNh/YXyJTz5ApqLaHrFXnfq/WuGXjLegO54zjf5FWIvsmYZvjk8nVqDiFArbRdb74sw+dMxBsZ9RRycnsp55Plabdkr2O4TRI6300fPWa+MAl1d0un8RgXxjnJvcLzohN6QZBNv0Z8jDVkiRhcimNNhfnTdgyIjNz2xt6EWmkc/WqE7aEyeMd49f6V/5CBywrcHvWq/qmC/siws48Dp1OCh7RdCQvZZf0esYVr3t0JmOEGTIkXH9Cl2Jg+VX9K2UEZf7GJGKG0jWsmM7746I9Ymm+UhtmhGdkKc/Crm99+/V9tFnGxGSn1O3b9/Sg/v3df/ePd29e0e3T2/zfnFLu6OZGPnAuGulzcp6rv0MOtqHsqW8pzSeRc2xhB7Kfv7UfJhnzfNOM8/BiXxmkzBOl9TLn2v9w86q8tc2iavnxvnuvg5pt3+snQ+MGcvIQBUQQKeqLEWERjINDVsqvZXnxjX4zgzhcadtoDsVunXxnl5//+f1g1/+f+sf+vV/TX/8b/7T+qN/63+iH//1f0uf+up/oIcf/JoavyQbDf/B9/fufq8+/8Y/rp//wT+pv/JT/0f9f/7wn9df+/F/Tb/6mT+hr7/8h/Tk5NXy0fNpxHqVY20XHZvumBB/7y31XHb+Bq/47Dvez/bQPftagef33gcTLhd/1dV8sHJcjyBWH4PfD1bYHg/CoYhQtKZs2xgyd9fNh44fnTkr4PwKf/SBNUKdddQcpg3mxoXtXvDYGNtcgFfy6FoN2hz2QIXUg5uBlk4W8Ypbtyxw2XJiPshyhmWpKB9MC6s6PyLPLEECK+Stp+NzUX5ZMuiNOmxYPhVqmaApoUZEiAuEDsk2e+nFGm2dt01KkKpF1CWIr02WSjpbjI2SR3lEKMj6si7EnZXMx48AyTortFS2Vj62TDXytTZZq7OfZ7xLTqBlKoiXkdDMUc6WSvKG9due5+IBLhv2ddByo9qUrXliTzJm2W7tFdjO1rBnGyDoDZf+Qcky4CBO9qqFedoYcchUreOrK05IsqypSKYF3yiPy22MUZLr3KiKLpA5lKHmQGD+A67DQJVqj/fA9eC6fVXKNq3TqDy3youEwaAsAyaXvnuyrgM+LhHFiAhxgaAcGyXLVeNpCrxM7Ke1eazNMs/r4HBeb/mC145Bf6t8k9LQOgyyXNhkfnmuzMyLmWfE5PnI/GjZZEQgg6TbdJ4ZC+dme/YyU+unqvzOljXHdrtZ1tVaU70PCS/xYa22C8/0Ae8tbm9Un5ARKbGXmXL7hj9nt+/p2y++rs+/+ml9/sW39dW7L+vd47t0v+ulZx/qd33wdf3IB9/gIPl9nfgX8d5j2f98SHx5cakLsGf/9bNsxQZuaPiyau9+8H1Z+zl7zcr+4DjjhrKFMuk70CFR34F1eX/ds7cvYI/+FZsd/bRQ0CZT9CHUKp/KBsgHFZlek5Nm3hemaaauKSMVIfkW8g9ZbQm9dJjLowDvioxMpyYuznXyra/r8eufQuBjV3ys/J+liAnrxwStKHC/eWVEKAIIFFX9E3dXg2rnR9SJrTdy4LL56KOV5LYHWAdA8YFDcAI4QCGYXFDdTKPse2y1qNBAIAi4yOAW3bFtekQOn7gzqJ4UKwvH2PvlB6z4uTeP/J58PbjxuZpb2TCAnSiYVUC2G9jwVTxuWMK+TZJDiSfMNRDggs3dFzohESH5gkaEIoNYAE8ogwnVgjL8COpD14k813W5csN2ZW86Nxjjjp6RobPOlFPkTYF9rsc3eXfIZYOlbleHf+ho+DS1VGsBEj6Ax0U+5L4MiLIUIWmD84y4qh5egFGp3z7h4qgs4U3VyN/kj/zN+4iJu+PFvZIxhIYwglw5EC6psgozFREb8JaO2d9ICeYGiPnIkVNIBd1Mm98meMIE4cIHx7TwXcZpyCKHHst4bi7M09Xzlbm3AvNRo4ggvsQeavsiDTtoQeAqbz4sm+u1JhhlU2TW0nsor1rNN4+6vmHzhubWaEUopDT45A9ypnxOW8p6FnR1dLls2YjYfIYKUIagYFw0F01kuwd5v9z4Q2zmgyezIe4PKMszGNXetClbqlGfrRV1vpHPSEUwg3G7o7xjpGAV8E2oqt6MmzmAujBRKEoHerKptVkTvux2R/JfcR2fnuo2H/f+tyjv37+vBxweP3j4YNAHHBhTfvHOKaq77nC4fPfuPd25c193oLfv3KsPw3k3K5lLmOMKyRdIfDC/ZVKfioiCAhHg+pah1kZ9kk9kkrpAiCx3benQS0bjEANT5pPngMeq5hlzzWNm3syD9613v6KJh+kXXnhLT+kzjtScC4xE2CerxxrG0kh8Ie6RoTTCMtRLopphHfat3x9XV2CemLfwoF/waaG8bNRrgCIxtI5Uyya/0EzzpDaTh0686EzkZ8an8bIzw3Ncd7udjuad5tnjNskf0wVkpg3N8QORTZGpmjMKfrBXd1WKuktBJiJKbqKvQx+68cEvSbbV+HjP1pTEIBKdH4N5ESH/qNKIi+dmFUdvhYCuU2iUQzQFUG26I+WS+TqkbchNrO5QH0EO+UafHYPMpmwHPa47QOgc0M1Ee4GIUFGFIgZgSGK9Sewl9Ikx9Lh6TnXy9oNpV2t8JcOlFX7lGWTnHYPyGZ2oqavK5CwPqQuLWOKOXMSgVYFQ6UDfYjCnPM86+cEXbuAbd8ubh0Nc8A5tXec8dGXf2KNjz4vlJS+GNUdZJ9a9Wqf3PBxE3OpASPjDDRKqH8rhOdCItemGiNRIISGjSkHWYEyojwJlBbUAQ/bZtlfyK/494VThF/qRvr42/VSe6ft0IR3iim80pDVtyUQMSlYdmQIy1lk88kW5oZ77x6/RvnNSEBGKMHKjIXH5thKv8/PzOqj9iENj/3WvD419ePz+++/pyeOPdEF99cMv2sTSeRFzVQpFhLwek/nZWlNjXQ1KbFhbSX3LUEuXE3lVcl+sa2W89vXvVF5wOPwMm4/rwPr999/X++9/UPkPPvhQ/ucpHn/0RI8fP5X/Z3pn+OW/Srlk3BdiZOzxz3SlvPbu8A5P8SGNgw+J3/YCXoTzANoy5f3haDfr6Gjbk9iDWuK32wClVJ2ABuU0aBsxdEB0ncZAmRfh/jc14jPP6GavPjo+xs52YMzh8wQ/c6J5yn1Y3B/msef1no8dz+s947DAc/3QLkWEJIORod8jtqP/fDcK1oBl8ENqivhuSIX5mcpC2+goH2ysRNXxvbZjW9cw31jxf2UslqIrH6Fgy69Qz+uVtTFkuw758lf05QA6apmBVdWWdlKUf4193XNOxMEyS9nsOlDrU9AHYu8Y+6+NfYBs5DQrs0lKeqXSvRBjf8iuzK1kfHc8o05vneoW7xIn0JOTE3nsdoyhbWemTatuodIjqBFBBh0RyCBn2WxNzbDfN5D4l60pWiosHyEu0VyNEwfYUFV57OAidV20U+j1tds/QYagubFCEUDA1MCPQDzgiTLZujqeO34rAeMac8aZqj3c3CqEhzq0xZKcTI07z76uN771V/VDv/l/1Wf/1r+sP/Yz/5T+ob/5P9MP//r/SW9+7S/p7uMvWPx3hP10om8/+FH9vU/81/Wzv/tf0l/+A39Gf/kf/rP62z/+v9TnP/NP6tsv/KR8WG6/Vf6v+E1PmB/m9aIHXtfo26Ar86TTPwht3HpACj2XKHZ4xnfwHT/q5UFyXBmkgCYIeMG4BT6kFiXPoQYSP83r8BfWwYIDwy/s9w0YIoskZfL0AB83v+0z7VZwaOu80V1HQ0j11XrNX7HV0cYpAHd04nMv30OBrwqogc8JWgtNLTWDyWXApZRU/w8dtGSsCvoT5K9Afxt6CpmlY2qtaMukbSoi5B9dpc1hnLb/z4HYUHsl6UMOlw16gWXutFuB+3cQjAjpAJEoSqGIgbQvIEBmU5riZwPTlKzPVL2zTk0NZMshY7lNB6T0iRQR3Lnsh8HYuB9w6oqIko0wVeWt07obe0CC1pqyNYWBHfsWfFmiOAAAEABJREFUBD0i3EBOqDZ5Dq4+MJCU4XLxKRQ1A1BUhO9S1I8qefycCd9u4Kp8lblRuWVvxl3o5oKMBhFBXnI/Rka/fbrRuWudHmnDzQ505MNkQ4SkG4zYCrHVi/J1Xlfphskr3sggXRe3YpiGIoLSwHVb/DoUyLoWQeRUJCLk/jOUMkLXyXPEz8Er0N68awmVjqRhy9SYL21Q5km2Rv3QSFOtrJcFX1bmn98TFugKj0tOocCHUMtUojMjJENO5E2syFQxfkKKiCu4TcSNcqKL9dGyKXmGPdud6Fu37ulzd17Qr915Wb98+oJ++eShvtmOdH9/pt/z+Lf004+/pu97+p7uXp7j86I9z9ylfGWnw39WNWu7a2XfWkC/qhv1nVqF/ZJMLS8n2rpuha5uA+XSSgAcV1rT0hJbJ9Hh9pFkuJwfNdzpY9KnifXvvaARa2ViBUHqyLAnY9kGNnR8NZPWZYfbf0rZvwDrtmV3fdh/jLm+b59z7vvV75caqa+6W1gPJIGkBIR4ONgFmJQTx4+kXOVQUIWriDFJYVNU2aRClQtIKgQHY1N2KkYuFwYTEowCWIABPQxS6wFqSd2NWlK/7vueex779a01p3//sda39z63r3B77fVfY8wxxxxzjDHnmmutufc912pXeOyVL+n82XfrcPvRZ/aVwjswa1f0Sd16hbGjJm/vAJldsQ+wVydeD9mQ/U+YlqHmhc7URuw4LzxjPqjzQj5fXBYdyAKLGNBU7VLrgt6KNpLSKkHIWcR2u0kr+KC3nAlhnWxB/4a2Y0ANSBhcOO2KB88vYZ1J0RnEcRw8eL8E+x/wvjzM/CZhlv/qZeZDZp67Zl6MF/xdeOu1zP/DkFU+agLQCz5kgYsU5t1pVL6qH/dlkI8OXdFpv4COXhdDvjaP4GaS0jnckClurgAp56U1KHUJwqANp9aD+Mmt6Kf63vpciKP6rXKnepAWgC5Xul/bDcoUylT4iuEQP1AaVLs+j3rxnm3ToK8FrG2lCOtn0cyU0RirZjnluOEzmnLADdmK1IROtiTeUCKPCNkn27evRe0nsVTZtbwkWMuqsbUxlUIRYaLj4fadcbf/M2PbHUPZQgPdiJDbRqYyiCNV1LzRsN8y1VqTb+Ldbsf83BWfOSmpiwiM4TV+eu7BVTnED3URtDfQtU2kqIT6lseOf908KOrWDJFJcDEg9RcIC/7P28fcssUziEcK2Rf7GdEUQSCiG/uE/VH3wsxCCfzRbHCv+n+0cvyAnudLzcg6dWWbdh2fmLQ2BMGpTXacb+GJQj83z3WchpwLt+/Vpst0OfKYGvhmWG9gx3yBPk3p8MpsKJTZNLW9Jn4Dl9NOgziZnro8LDre05fc1wfu58Ohc2934gG+n7Hp3F35QB6rDO3UGctG++bjAl2wNaMzk+uZ8kweF/h6qNh/+QiJcS4oFAEY62DONNav/cnt9d+ifOZpPffC83ovdETqxY9/Ut/4q3+1XvzkJ+E/oW948eN6/wc+pGefebb+QpWkY2uIKVhoLYi9aX8y6datnfb7STvWyJapLETp0T1lgaC9irpts24BfdMGtXLQE7F04qr4iHnxGr4cuPcPmpkPYpP43fde1bMP3tAXnn2/7t95QkGfLVNtl7zoc08Qq/uYWmOcXN6VvE2TvInasuFLSgo+rsX4zIzdAbpovS9HDTlTo6g4PBYHfLk4v5A3mw6e+0IjpAhsOQb6s+23IzPxMZQk0PzqV9PEM2biPt4bJ/i4B0cfsWXdlPhWGPL8jpCSiyH69tx3rhbysjhnzhd+1ZyVFBkrIrTqd2FILqZzVNjhx167/V7TtFPb+o0I2d/AhmnzmPOcnfBvv2s6wdc9bfZsMJ0wB3bE0Kizz5GppF1E0FdInLhLLofdUB3IqFZYD1jfbd1/a4kvTTv62WFzT55qjlGeqLOuwhmRuFXkPCzMm6Xuj848GaKoOoKru+Weca48vs4PItlGQast+7hgcCaXl5cz82HWQj4Xbu4F226TkWrZ1Ji3iS+ONWifmTJaa8qWZdv67kscib9uM9HObRDJNj2vjlhYP4/jWJuCXkPAbB/waWGcaw7yTnNxdqGzwrkenp3p7CE4PZf/h2LnyC9ZixbWG+GblOSDGHGILuQ4nTP7ViDmbpA0VKgO4a6SmCJSAVWGXL5GU8Rqk6Zye1KkBRsrP+T1tGPtbIQ+3Xf6TJ/0a3cHffM0a9KNAztBH7ZtKtku6LiKcYaubJWv2C+KXdtfqFyY9zM4XGFmDixaaIs61kLiugKbtB21fs46XF7owf239OZrL+ulL/2SXvnyF3XvzTd0cXYqsSnAzQeVcJGLlDD2s2VTayAnKMi25sf1IfRQDxXNXHm/fzIQxNLV8btA0mbGt559l5e1ie1/muKLX/iiPvvZz+qzn/mcPvdPfkGf/8Vf0i8je+nl1/TG3XuM+YXOLg46Z56eM0cuwKVtEXONAQPp2CF6+xEIcLNicjx37tzW8y+8oA993Uf09S9+TO/70Af0zPPPa3/njjyFHjx8qFdffVVf+MIv6vXXXtXZ6QMsDNaMVvdoa0nsAaAYjgxsh7gA1RFBHYlorDnTdFxzbunk1m3s3JLXo6HQzPvvgbl76bWWfFxcHmQciK/y5FwVFu6fFZVHgvV8GMy1DkYPmRZqHolRt09NEcakAR1qMgS/yrfBErra7hsi6IP2Y2BzxaAVEmp8Ugmh2sNb6DTojPHieQbs+4H79xLfLw6X69qCfIxOT4E1WwSULRubMdOBrGyxBgzk026qTdynnnlGt9nMbcxDvy+dnT3UTZxfnOtAXzPtcEeZjVyf6NbtO+Ax7XkfmFjDkzFx/SW5PmUtech4+zk3Mw50p4hU8zyf9oz3SWG/v6U9G8c7Nvx3+72mnbFT0MdQaGbiLMzHBd/tM+nhDEWkIlaKgFwNOTbrUKPWEvtNt06a7txKPXGn6Ynbqcfg75ykbu+bTqYQalr2T+jmsZ/vS1Hn1SWYi+uanbL9sII4HBhZV4FynaP8GfhcxavL2iooG27j5l5DuxNnDCo5gzkeEUoop555+Hl95KUf1Dd/7s/pN3zqD+u3/fDv1nf/4z+mT/7if6n3v/ajeux/wr+HfHHyvF5976/X577x9+jHv/NP6G/9pr+sv/s//3/pU9/0h/QLH/wX9PrT36Rld0verFVIXrtwRZFStlA6Fy3VmC/ZmiaerTue2yeM4y3G84Rx3IPdbq/1Wd4UESIpGtJ2RMlWW02JjWzopZFVR1eacmjfOhiMV9etacXUhjzbfa8uJNGpY6p4pQUBdIVRPYaED6gyT0ah5hVzet6wMM/mjf8qyj3oPmwjNj9JhI5oPI8n7qc9uHOy0+N32Nx5/ERPPXGLubdnDk464b2ywLw7MQhwD3ZH8F50QvsT2t++tWfu7tb3o91OO/Iz0W8698TBqZCP4bQC00FcHax0Yf514Hk4tvkZtKq22PEcc246SfH8W0ig6aBs2HoELRiTLKQiUpkrjYjiM5K5kJoacB7ws8Fn9eH2qUxAXTbawiuER3i19dWdX2B/5CNSwr59TPSzNWVrauShkQ/TbE2RIBLVRH+DMB7AtEBfGKarrU+X6VvQDREhTikkY+VDEYaUxGJEBLLcEOgGfBRVHXREL8VuYpoI9hFUfelZfy1dX0MRQZ+5IqAFZMgjQihIghb0yHEcuyN9pPJXKLzdi2PbkpM4l4t3e8omR1wVrxRcQ2E9KRz9vEkRc7qtAVtnBDo+gfOdLTUxb3a7pt1uggfwDZnrrc7k1+AZKBsCQU5CUkTo+EOJk5JlBXKaRtQodObegWfqgf2ChTWgc9/QmLqhjk0/f4/PXj9/rbuwXizUOTcYV2Cvtcazcac9c3S/n6ATfu+AqbGT524wn2ha7x4z/c31zjnX89y21/eURaddeiNO9OXdHf3syZP67289q79z5936x7snNeHjd12+pt91/rK+a7mn9+og0oUrcQX3k/SlIxwU1QwNk5/YWNT6FTqxGtSic2wbKSXrlRFBM7LS6ds56eRtgZ/Bwjf1zLvJzHf2gZg6Y2I9rKkOGkdgQBhE2EmA2/ftr547NkbZ5kodLCeK61kmnvjCZ3X3o5+Qyo4eOWh1Vb7m3Z82dfOAUxwbcUCUbnRCyeewDzDUrB77geh+k2QaLVMNK4SjJOAg+MEL5sIL0MIHgTcdhuUkqXRo3Gg7tdTERGmm2TRhZ2Jhm5jUXuivJ/qktmsMaioZBU6FOOqy+U2KkNQZ1DrwQX/dyT/CiQWWeXJ7ch3w0dQvZwf89gSc8XXhITDTfmFyz5QPvEi7zrkY2BdOBP6GadAjqM65WKfXZOpMbGOBHtE1sDuoR1URbisF+ShEKLFbaKlmULfSVjlq1ilIIfm9ZE0CHQ/iW7Dfj5OJ2Bdi6FWH2gAClPFEA3r05ZhC2xT2i6LrWGxzIQcd27PtkZMBT7WsFxH4HWqZmjafE78zicF1gFM+rJ8UIkNV37Ko26V511lJPnAYx+w/znJjDkr4X1fq0YuUElsCEaGIkCIV/ChCUlQ727D/zodvVJdtXRwRoYiQ7UTiT6QUnMhcjmwyGi8njRf8iYXNMN/wOba+3aZy6rwCe4oZRYRQUdh2a8pACty/p4Lhds5z+eW2ho4H+gI0WPUWec4uLJgLYzF7TGwE9YhUw0f7lUkbZG4j5kZHp1sXLLRz+xlai60Xfj4UD2CBn7kfOovZAPJY44/tdNswaGdfhbyGg64ISYbjptsi1ab67phZVrhMuw4d2O7w1itgu6hjhS/7ZUzYDiWx5bTTtDuB30uRbDQOPs6WK8ysP76vL8nPgXk7+352zPD2v/KMrLt/YLpiqONLxyfrLG5juGyKvboPzONb5dL6IlTiH8HFEBRkNLVssr8nfNw99tgTeuopNoyfe0HvevLxavTixz+hFz/xTeCT+tgnPqFv+EZvGH9Q/iDd73dY0QpMRoRaC+1ZI0/2kwq7Jq+ZLRl3xptTqDHHVNR8RMCHEp2pZem7jXnbiyaFcMexOLYa/4NmU3Jp6g2/px+8pW/4yi/oi8+8R68+9ZzcSUaq2SbjMm3r92S+0OhrUkO+azz0jZwUzRsF9EdebdsbFJ5zC+vVIK+4cTXs5md8usSPc29isFEzexzQE30HASdxRUsFdrM1ZVsRLXAxFbHSFviaTTt82xv4tede3u/25HSn3W5SxYBOy7UdXiokJWhlJ6o88H3hHljwpXOvFI+sE4PbpHUT3aAhp+c0RIHdhn/OyeT+wG63U/FTU8tUuh3ITPRDrWVht8vycbefdHIyaX+y126/00QcE22zNWWkohCKkIIfbQe31MqFFBEbVt7tWqYmbBSwudtNq338a+QrsynQiQhJIW4dMTR1//l+mSmYdo+NhAY6DKDLdS9VfjYv8NEaR6Cm0uMenWvescaZd47dEc2CnDT8O/qS0ZSRSsvTdC1H2D9Ggf64rvUt5bZZdfYoej4AABAASURBVOt9bp869j1mA12P5cz6N/NeMNdmz1zPbv9VrNcTvy9cesOYzaDzs3OdepOYzeKi8GfA/8M069n2VWxkwikZXBzjIBbHa3i98dxY5VSIAx+j4kmt8aUC/42EJnWKZNkN8j8K1b5LdKHVHjwF93HA7GeWnX5sPtGv3V3oW6eD2LKjIykitj4aNOQfDMspp7lsyzYwAS+qRsH9eaw95jP3wMyYHaDGzLi53m0wKLoAWDaDsU6uu/V5P3zIhvEbr72il774y3rlpS/p3t3XdXF+KmZOYX3BETzIkGPP1tRyUo1nwlfZuaI+RBwrIjcqH/a762oMuE899gt+eKwPFxds/D/UG6+9ri9+0RvGn9NnP/c5/cIvfF6f//wvsWH8Jb38yqt6861tw5g5cg4uLmedE/clWP/9vsEYALok1NVv+DAcP1RIE964w8bw8+96Xh/6yIfXDeMPfFBPP/ecTthYZDj14PShXiU/X/jCL+n111+tTcmIzjrQNNX7CHEzHzJDATKgR9CP+zIimhr38DSxZuxOWDvYdOSZtGPDKpF7rGbuhZk4vNZ6TfZmsanfCQ7kyZihi/WAx9/wHGZIiVvqPdRHaqWUMTyAfZBSkRNsk5iBxijqcqMuFbFiKJhnktsOOPdhOmj5diDipBbldb52+u/cF10VE77a74rD93fF0LGKpaCpz6u2gz5XrOLBGtDBUvKJtfD2Y3f05NNP6zYbxsm6O7P+n53zS6Mb8IaxczezJnoco02spSe1WXzr9mOVf4+Fc+/YrOt/quXh6anOmYv2F5fIQio9xyfWecZtAh6zHWO3Z+yK3+/VqI+WxKQt7k4OBj6TQ6woHGhAnN8ovboXyI242V090X6/a7q1b3rsVqvN4nXDuOnOCXI/f5hzU4YOuyecniv4L4xjK4X4CSnCvqdaa0psRyDU9eH41vE6+gldPbtWuskdm9Nw9I7b6NcQhiKAQnUfwGem1rWzqWVTtqYTXerd935eH/vK/1/f+dk/o9/yqf+j/tkf+/36zp/7v+nFL/xlveuNn9TJ4S19rceDxz6kL773t+inPvZv6m9/y/9V//X3/H/1g9/2p/WT3/Bv6pfe+7/QW098vYJcpdHw5wpNfmbvdnudMIa3Tk60h+4ZR8umtlNmlhuEygASJKUAIsagLluqMfdMXY4IRQSxShMbxjs2h0/YND6Zhm7tANTyiCHPt4XFnVdgeIGQ5ygi6LgaAfd6BRxZyPkVmNcLc2fesFCer7CwibMwDwe2pRGpaE3lXDYN/DefrWkihv1u0m1+8f34nb2efPyWnmbT+Ik7u6s5t2fj5WRKnUD3N7AjB3vkNWdPJt3yhjE4OdmRz4k1csJ+qqEXjEFEkCNxXEWl6/nX8RVsMTpHrlOgDiJCESuQoCvWhE6MxqA8ZKsocYaSGG8iYm0bQS7MU9+yaSIHuwkKGnzip6oeGy2VrRXCcpFLxmFwv3YDX3uV3XfIOp4LmbTbYJttch4mmSbrUGQTyhtCEojgalSJjlQH5skRRZiKry5VtV1o47ZAgNMEXMvtTwRlYoiAAhSkqFN1bHYRUfR1w1EXKV5svlCwPj5ZUJroRaSiEIotfq8BEZQNmkEUpnWF4Ry2c4PCPnJa/0qw6doXD7jduKqDqfJRxxSUzHXw1c4Ngfv1yB2BClL3Fg6r+IGfRtUNWgMqYCy5RqAXEUrQMjW11I5x33FvTbvGfWCkkroQzT1/gH2gKJpBQvUTUkRcAaMyIkMrUj686Xlgs7jeC/w+RXwjsI2DtU5sa8NsyntFUfh6/yOOESH7M5WfO/lbZr8znWS/V1B2DNwfEX6+jbrnjrZMD9i+iZmyvyVn7o9Z0qlSb0TTP2m39fdPntFfuPMB/bXb79HDttOvPdzVv/LwS/rei9f1oeVMe/yPCIXzFFCgcExHjPVeJ3cdLMS9OCZit0ZsOXJcRwgbvXKyrO8jbgM6+3Tei5pNKc9sGi/wXV6NsUa/ki+hiJCPQT8d3c7i3Vmwe5W7BrxBq+OJ+lDjfWL/4J7uv+8jlN92riZLOPCvGF9K7ksotnLAbS5YAhhArnXiQ9G3XUjFquSGjctEUncg4T2UQQLFy9PghazzweVN4344aJBQIlKj07VdU2PRmlgMTVtLZTYmOWDyTJ4gTJyiLjNZckKnhehqRTlnf4wq6KqCADq+dCaMJ26n7P7XZHfN+OeXR78Ymx4oz0wyT76Zh96CvwsfPbNxWPWXbYDoBF/txwrHLo4APqsrXHJfBXywH/44MewP1VYtRARuh1IA3vZappzbzCBPqdYAD8qEZmb1X/rS+j1Fp2OL15Om4+tCHDN9L55cUKZUTYnBtXDUp61AaD0CPwI2gkULiro6tmzPOXEsC/Z7TVArSLhZCJgE5W/iJzZKFlKiSpUiQrmhJTw46h9jplo+Kk/4Zn87/ro8KNcdEUOB0YjA5tYXPMaFRIIvKrSH1MmBx3VmbM07T7ZLtRSiWQDs4E9gOPE/4BO0I9pUC28tZNOuePseERKnOOiKlNkyHKercLNst0y1pATCDagX2p1cLmDgYweIPCRY8xmyagTjgX5Hz+MwM18PYGFsOmO85kVKbLfWilZD2thYJ28DPeegu92BxQt6qLk/q+4D7tmZB8DshYv72PO1488g97ZhDMqWdfwY9G1fHQPe2U35wFUTqsgDbd3e6PAL7ctn+FWGqn0zbBN/R1G3NajHUmA9IpXZ1Jz7/S3ltJei8QAZ+D9rvZ9NF/iFl9auGR9n5uvsv1Sk75lyp9wrF13lC/05nlU+yt7Kd+YNeWLOLAX0q93CPQHwmaZ45wyk/GKMQ6oj8DhT4TkDdrdurX9hzIfms8+/oGd4MW7c0y+ySfzxT7JhbHz8m/QNH/+43semwTPbXxg7r0w/5o8KrSUP08ZH3U63T/brizGyxtqYEaUTGYJd+ZAiJVxRotPQnVhPW2tq8IbrFMTAmCygE6vnSM0F5sPCXLh9capv/cI/1peeeUG/9Nz7McpJm5aJHWx5nd41TW0qZFtlDfmO8TJt9Bv0mbRRBHnujNHM2B3kX9h5bpBSSYMfrp4LlCz3ht2FN+vYNDY/SHyIn0gF9rI1ZWuyfcN9ZCJznfOBbrbcfE352bLjGbMHJ7sdedzJflZueNa0CNGMVmODqpzI7dxgLi3kyeur78XOfWQwYeQjM5SZiggC4SSvIWSBDLlfkhr9TjdQOWpNbpe0y0QftBayX26z3zfZZ39cnpx4/I1d1bdM4su1Pe3oTj6czUFiDZftR9VtfUSsbdxPtixbO8ZqN03aT+QGH803ZIluRMgHQ0C4nXEc3EcCUITDoL9VS5tOhw515Jw0pxY7fmmUAjl63Jczz1yP73Fdco4H9+wg6RGhnCa1nJQe20hFIDNtDXmT5RHYphP3BYcsNFE/Ma6ZqmNwH3e/nOFrZyy7x5J57rH05o3Xkpl3l4VxXceYOUr5kvl3zjw8Pz9n8+6cTeMzPTw9k/+6+PTsQufnl7X2eF2R6L18EUvnFuMQsRIN/g2DuHr5YJk41jbB+AXOrmhy3pNyNviWslmUxbRiLRqyjWWz47gN27ecbkSVfnFp+sHLW/r26ULfPV3Wy7FtuK/EdkRSDK36Q7ZdPI3LFr4iXa9UdsZlqWdI18GUX+pU3shlJ6eEWvYkYtL1Mcj9wjPmUBvG9/TGqy/rpS/9cv2F8Vtvvl4bxmSJBoOWwM96Al5z0BjnSY08tISHJjQzyVEoJTBE+jaEaIoUzwlm4PfAN/veoQvj63G2L6dszr7+2mvyXxh/5jOf1Wc/e/MvjL+kl7xhvP2FsTeLz7xZTMwXwBvGs+2NzXP6otOvOiNWfyJCiZO3H7u9/oXxR9a/MH7/hz6oZ557Xns2jLkdtP6F8Sv6wi/7L4xf0dVfGO8mTdyPntetJbZWRKYCuxGh4xERymzkzG122u334EQn/gtjNquSNXuM0Ox7j3x4DL1ZfMFcv/ScJz7fkzN1M+M8Q31feo47h6Pmh2qOdez0HvCgS8P5QDaEP5GKaIqYJOgAUis+qs71KSmkDW632hjYXDEQDGGbmQjh6tLK9Y7OBvtnzMzHAz4bF8RjujAHbcetjGErtgvs9LHcu9ethbVtRsz2NmuhN4qfqr8wvqPGGPij+extf2F8cXGmS/LnvnFHzv/EpuCtO4/J2JP7iXHInIhLcp5Pz07rr9wv+IXUTJ7tSkTKOq3tNe1Oatx2vPvswQ57xrTby8+SyEYUwXrc8Xcp6nXA8RUiFJGKCIpR8Tg+54Epo9ZSe+K5zTPmzq3UE3eMpsfh72x/YbznnaW10HzyBDauT28YuxS+FEK2SXcKmAzKnpuyxqBvAdMhUiz7acrtiVxUAnSjINGci0o+iLIbVoYirbN0w/naQDytNSX9tlxlwfMjW1MYGbpzeVfvfeMn9OIv/yV956f/uH7Tj/xe/fof+7f1LT/3p/V1X/prevatn1VbLsr+13J544kX9bn3/U792It/UH/rO/6s/pvf8Ff1I7/mT+rnP/a79dJ7vlenj39I2ZoafuyZSyf7vU64B08Yy73Hd7fTRF0mPmodI8+DY5gRIq9ZNpKxytaUxBYGlRDtmlR/Ycwm8fGvi71xvMsubxgvGPTaYnhudgK7oubBwNYIGFNurxof1vu+MK+u0Nd5htzz/IgD64j5BbnHiU5l/0RMwsHRknJTQiec3e8n3T7Z6fHbez39+C09/cQt5t6eDeOJTeIs7Jl3JzewYw5OYMcz/WQ/6Rbtb99yLnc62e+03028zzVNrallKiMUWo+i5MDz/gjfBwsT0OvCwrzqgLCrQQQtQMRKhSW3W0haxUg72OMQKYL+3Cd9JzFHhiJWJHzmVg+dWjJeDT9TDT6Qlb4p5dxgmYLpj98deM3t+Gi/Kcp1ilQYtM3WsAemCdsrbfDZmjIbqiCSdkbIPxQkuCMGERXooHLBhRMndHVEXLEyHxHQFUmsESsf9HWNTaa4bkxfzPYq00RXQHJTa+3cXhhUbmdE0CbkPjMTmlpzCY0UlSsUUK3HDRMezxIS67oAUTIPOZ60XNm3yW+Ywb21dGXPLW7o32Bd808Bva2m0HFmKMORJk6PCoWreikilAaxt5ZqU9NuZ0xFJ8qWJfeMwm5yZzJvB3PI8QbCCF/FEZJ5oC13AQ1sG4n9wTvZQns/Sw2/D3g+iqaDIM1bNrNW+FlmeuCZNtNm4WZBRUI5sWm/drud9ty3O8P8bsLvI3aquZvkgYa2ZZuH7ZlelHeUeSvPvMe7b98bHf2i7pf1yP0fkL3SdvrRk+f0/Y99UN//xIf1xd1tvXi4r99x+hV9H5vHLx4e6ilivAWaJGaQnG5cJ11je151dQRrPKPqI0KOyTkygjXLjV3rdWXhveMKfH8Uj78z78MzdYZ9dl/ajoiAAxbi+2DMOrorVh9GyekFHU70GWOuj3/lF3Xf/7M78kzx+sTcdWHWNtmnAAAQAElEQVTlysbKXl+rb4rvoF8Brxc6O/ZqFp6T31vS0KeN2EAhGHatQJ5gaqk9C/meSbpvTTucnSKdNzUJhBp61jWNCKGiSGgACml6hZTLQS+hrz5I0yokkcNgh344gUySscGDQCg12McY10ZcCa5kRUdNAut32wKYUMeeUXbhbWuF3sErG9I7Htf+R8Wkam1pKOIGMpQgjJA41wsTeO332IfpqLjsVsffBYe7wQ3SDfPAMVqnwFuCqW0x56v9Wn+0tVLbWVBcbBfaUe7QykM10NWB+4qIAhfZ9wyXkyJUoMrBwyxZBFIT82NinhitTWqUM5sce0YqgG1kJvmSIkI3j4hQJIgVWVToRulmmq4t7LN9L+A7EdaVSylEhOhR2UItmxq+mGaD52HbEh/g03rm07ZD9i0iJLGgiYx6SKDH0zWqeiRFj3p4QC61zVf7tfroRaAzJoBxu855r3loHVoKBc5HO2N4SlZm6c56pY/A9qlcbRC061ymCkIJ5qh7k9qmcSWzT8wrWlQ7HKEnn/jis0Ct7SF2O/dN8VofnRA/gcLxrNxQgEbVcd14pIKVLxGpABQkHXMpdfzyQ6M+dNnU8b+FeXFxIWPd/JzXF9xabO2f87nCPuIS/qkO847ZIFUlX/1X8dfxUKYF1pDXlRKnDUDqxPE0mDPTtONBCNiIFTHcYmPghI/HPR8M3gyLaArkimq5/kJoZTcRfXAvel3rxDE2B4PaCPmqtx+IVXVmqDTxhwNsnSF+HByBDnLo2JzLgW3T24cL/bov/oxeu/OkPv2uj2xx0qaMShGhDIFU3Qst675u2Vjn2ypDx13Y5uwXBx7w/tD2X2PWhzUf8iUnphkfvIYt8IvnGX64rRQSiEhIKDIV8HCSQusRithgAePQad8rZ4wVZWmrtx428oiWq9/c481rErTWJ8cBn9Qblrl+x5pQ/CaPNQnC/ArySbKkur9FqTqX6NcICRJK948sQbRUMyzbEGGdQB6rLvXJGpXH+hSHrdEHifJcrpi3uKlc3YBh9lz7QVkKRayAkbTdT7ItUL532tNys22p+1gp103uPlHEPo2xKQP2isJH0FcaifgajkVhBexBjlfbq2JVar2iF3CY0vHABVRv+EiqPdc6FZ351JlLK7XOGg8N8HV9EDoeVBGtdYP50slfvXjy0lvPUeai52V9NGPTdTMvqaYFy0Dp0rZv/HKDL1mVB+vVEN3gwxoFLq8MsZlxfM5La42xb8zN6Qrt+KykLuF9L4gGtuE4bLSoDSlUJ/WvaKcfmB/T17dFv3V/oWd4q4tI6q0D5Mzbr7JESYqIr4I40HI3GnQ0iMnU8bklDZS0s+++RybfKzs/31ORQWsR/8ImJRvxbKxdsAF/yUaZf3G58AK92hrorHDZcMOgeUTQxRFS6KuPVYY3JLkbjKNte925PFzWc+GSTWuvP+73cHmQeT8v/AuB09NT+Z8IuH/vnu7de0sPHjzgFwOntDsH/GIAvy+rzYEN85lYuhaPeeVClZev9kqrr6tzqvH1WsPGUQMzbR/wi4c37t7X63ffot/76ybi+ZkO+Or5Vjkm5/JhO5ULCuYhVydygfA6wTzxGDTGIbMh5j6nr8Gu0dGe89uRdWLwunuEy647dkljzgD0hP1ioEhguZrfILlcV0WYZ/yhCSLMp3Lzr+Fj8ZQjQpKh9WAYa7JVaZUH9RGhDGyAKCBFpu1Y/R6MxTuNx6O6bjLGQJfOfBbcdoXn0MIc8lzxO4bnyQrPh6/GJc/NmXl2fPeY/dxjvbii/NJ+/dg9MHc8fxbm0aH+De+zczaPT9f5dsbYXzD2l35G0n/3QBBjZlO2psY7xbTbaYJ6XfB6kA25wdxqYGLc/VF+1JtYM7I1ReU6pQiRoUJrwabbpDts4Bm3od6M86bc3vdwhg7ToxvGu/kBbUPyuUEcsFzXs8aCQbT7kBKO2pUs9m2XsKkNQZ0BOZ4eG/iBocJWRqSI0FVcCMyLOI2grOMlYDhlAbzZiNDjZ1/R+175IX38n/zn+nU/9Uf1W37oX9d3ferf0Sd+/j/RB77yg3rywef1tR5zu6PXnvk2ffZD/4r+4Sf+iP7md/yn+oHv/PP6kY//Ef3sB/9lvfTsr9Xh9gtqrSlbyr4mvrZsyFjvPW7A4+cxM6yXkcrAY8POEL/HLwYMa13w3E7Q+F6cwI51vqV0VDcTEcrEDn2ZRoRCHHWRIqL6gGg9yHTZdx+rxFePq+fkYN0YrB/cQHZFKjtcbCDWzgfCMiEp6LvRt9+jWmvE25ChL5qj5HVnZr4v3DPGbMqzwfLATmtZbYqm26cyUxEhLleIiJK77gpt1U30jUjaSHIc/epdYZH7Wtf0fr22M+dsP2mTra0+JPYawI+Ed2w1RvANWaG5fkP5FJgJpe24HKKsOijCh4K6iEBmQDhvchGx6m00E/sBTIH9uALyiJA4xTGAQzEl3QzbAAKmSDldbzXDRVO3LzNcIkIRoQQR5kV5hTiQcNUqE0cA1cWMbrJvK+gdD/ooOSYiQhEhLnZ687tYLnr0sPPGzYDQcNxXoiog5MSqYvuhCOfrBvdpSazljVQhYi1FhCICWWwU1mf48jagF+GKQNd1ITMRAUlgGpIMrbERC2fFjOSRMyJqPDwXIkMRK2B0dcQVp5vy1SZdcC/PvO/6+XTJO84Fz7F6/nAPzvUc87vbvD235u27utf9YhviuO6bQp3UkGOvF0es95vnW69Y7Fbir31v6XkcygSuEH7Rfr0nl+prwcfFawT37MzaYCzIOmsgVmkhwosVCV+2gvxkyWB0j3v4J/ZP6i89/j79BfCzu8f1zDjoN7Nx/OuXB/rWuNCHW9fz0XUHYEJfdYQUEQCaR4QcR/nfzFPvxkEcoJZKJh+Rs1LbW3Om1Gs70CNra2HjrXEl25iNoLdy1mHB0mOvfln33/dReikJ9du5qlWhaq7KMOS4KrYLYW3cNbHKo+2u645cWknCa60BYRpHKGAxSIQT44+DPS8oJ7sdvzXc69Z+0gkDMlHfUE3aBzSKcnXbdygnsnRdQYoILqrD/RZTF0qcHecKTPTOSAzoqEnDIJgWKkTJpjIUdBJcIhD5Ig5scTJ53c5x0gbbG0e8yLlaB22JttqOUqNuK64EuxGhiJsQZUnVd2g9VotBMfHLiIjSi1VBge1ArV4KkFl+BA5zDnU+ABx7900D6uYp2ah6ZqZIhezr4DIqV2ud89Yrb4ObEdC+ytyQtjdcB9wYNyB1xZP1jAhFrEhoZuh4w0SkIlwntZI3ea5MzJWJl9eJl6LdrqkxV1pLZWvKNDVWPtJUwpDCP6E6MKuIAFJIgi3QjZKCoe0YBD8c9xV1DGtltXWfoLXEv5RfttvmSyT9oxQKrQc0UhFRkKC6PiIoAxkWx/EyKne4sebZY7D50+H9gmIfPXYL5eE6qOc3DZkFm8/YjQjMhw3L9R6jWkAZs4WxGu6EWpMV9I0FRNu5tt0KbyOeccx8GtqO7a9Q9WVfLadaNmm6luljLWDPPITTddaDXc+j70dqKe5EhlakYCq+iJBkVFePmJHrqHK8Bx5mBz7kvQFRuLjg456POT64DnxwLTxU7Hcnp6bOp7FltLq44o+9YLsq3I+cEwugxEh0NOcKT1JU2NpVvLKIeujViZ3BR6D4WBqM68LDzg/j8/MLnZ6e4e8lD+JFg/GT8Ma2j42tz3154MHtv/paiNdxoFUaR1qFt1+qEl9sz7Dt0qmK6qourkNk/+/MF/r2Vz6vs2mnn3z3R7Wg7+q16ZqHICcRXA3GriX3je8VKKciglZYJh6/bDhWj4VfRK54byB7fIjHMRkz+gu5cX8RoeCezNaUzUglxiMC24wFV1zmyklepVXeB/E6Z9jymJNUHEFmo9oObEQE9kBL7vsmr0vNaxPrUtv5ww0Z/U7A8v1urz0bPMffiDfWsLbFHBFaD/ohUe5qMN+ED2MtrNVcj5oRoXDuIpRJbA24bL5g+aqTyBO9SMqhipSg3JNsv5Ozxfc/6NUnzyySc+z6SLUdmJJ8KZ2Bm4A51v0bcOi6Di3IseNebEDrQffFDGQF6i2wvPwrH6tEFwFSkY7NaEp4lwM98xnoaIXMA9szLDXduijWF9wmfHzGhw4G423qug5v/2dyMde9P2uQExpQXS03cyuvQMzpkuM5tu+0MQb26EK27/oVWHMDLJm4rqM3O3dbO5eP8s7zeKHeZbenNT2uHbu93IElxJ4Zai3lOXcTx42fHfel5ZEN1xNT3AvM/82Erg5sRYRs715M+pvjcT3By4Q3jd+fC23d86gI7NPKSRFBm1RkKiMow0NhREnrYW26plNOGJVu417x/bI+2yftdzuZT2y5XfVDg8G90TeMytdQL9qv6EJ5oFvG3RhPyw34AOs5SN0KGEQDH2lBO9v1WjLXuslmL8+Fc9Zg/1cLXoe8ls7Mkc64YEERzmPXzJp0wUb22elDnZ+xNtfG9gUbywZ2eNa4vf8ZpAXbnTEf2OjuEx9Xn3HleCI3a5/potxc0Hffl6yB9x+e6bU339KXXn5VL73yuu7eu69zfBX5GaCThwU/F+jax2bNxmAH8DlUPcCGIhi7bMwjr2M7RRCb+8Rfb2Z27NmuXRtcOnXd9oFjsQwxtjhpmxnyGBYisWfQj+VbfQTld4QU6BmZUsIbrWX515gzkYnNAOjq0SO2omlGKMPtmpL2SbvMoN0KKaQNxaEflCO4FnTjICdjLZqsMZtbZb46J5d8OJ8xD+7fv7f+AsHzoubROc/ta1wyZv5nTi6ZH34fueT945J5dMEz3vPJY3p+iT5y/wJj8dpU47to7eOh7t9/S/cfvKUHVxvH57K9GV37J8eQTY1n1NVmcN1jvs/eBuTW8V9x+bnl9cPtGs+tyHR4Kpv40Mjhft/kjeI7d06gJ7p1+0QnYMezMNE/vH3DeHlYNr7q4hQyeUy4Haqa4sYexwEqo6q5BPBpapgHrGtc17PE65h1fO582AywVqqskR45tohURDWoftf+yyNdm6QenYhQiAMqw6yGnnrwC/rgS39Tn/zMn9V3/fgf0m/+oX9d3/nTf1Qf/4U/r/e/9sN67PwlNL+282z/nL707Hfppz/4r+lvv/hH9Be/5T/TX/vWP6N/+LE/qH/ygd+lN579Zo39E3Ku97s9dCev8y57PW2ZyqNvDsbdmnLfDnLBoqnBO0DAG42AWoo2KyKC0EJpO63JNouPVNSP0KXeeuhExCp1ykBIQlSQj+q7a0AHubIoIqi/BgWLqxY30XUxlNnUmIOmg8Fg+dTM8/FwWJjrM/fUQRfcQ0dcsnm1oDSwlPjWaJ8gMukiJTEnJPUxAAxl1yX12ZpaI3cJNVzmHa9Bk3pcxq/O5pexsN8CJY8L6+NNOE7n33nb0X4qsLYSR9lq7iMVGUrsGpa3bMqgLpBviAj52IhMr0BF1XKxjOLV6TLmsRcKmLKbCf82ROholPSS9iJ6kAAAEABJREFUNX01GNM1X0OdwSmQP85rXXR04wjxg+2IjeJDBLzl4Fr12PBIjzUBcwO0RaBHmur6uFkdEagFlUdsMeFw9zOLeT/sOWXXFO9ygWY+r5sixbfSdcUNbDoRMDdASVVU8IN+FeBNq2iecQgjLCm42iUK60khIsQpXyJio0XqEhEKcntVr9B62OeVc4wrF4oALkCL+ALQRq2uUoiDi3UAnFbZminPhYV54HelS+69s/Nz+dv04uKSe/Egf7utmHk/An6P4B7xu4/h+yMi5Hk/tVTLrHmqtRPhiDpj1Pm+6L6/wMwzze9nllstiTkiFBESpzjs3WCcju8rV2NtW9goW5sd69FEYTvA9jJz9aWlcpNFbMZRdpv7Sv1su60fOHlWf/7Wu/Wp6XF17tuPx0Hfzsbxt+hCHx8X+qAOeoaZs6d5RCgCYCMCegUhl9L9gcY60Sb3fZwXzsQKbYdHqOKkvPIw/7Qz1sqV0KJOLohP7r2pgS9nzzxPyact3+hvVXMFoMApg9INrSrdvDAEFFHkhPmqM2L1ht9RHuu8KK/gMSG5HmSmWkv5wXbCx/Sdk71u8cCrvzKO1CSp3UDSMChHcF1PJGLISqgquI7BNR8Rkhk5nGtvnYbBQuEJZBTvSYQKhBygwQ1Qk5ESzbGS8iIb5rBrGq6gHm0eHHV9hFJwx4C6NWu0oBM+vLgW70kHs57Y1TsgyEVEKAIoVt3tikgrQqQT/kZ9dVIX4cSKqrY/SPCpg7rZeajO3MT1oKvcDEGIDj1artdBSACp6yp3tO/kapA4o1PRKXduSJetXW3Rs5mrMn5wCocVCWHMAiYiFLECKTmHJ7CpBXOlaX3YHikP3Qm0ppaMD3Mp88i3ta1tiSMAZ0QojtQ8/SaICMWRBnzYa3Jnv4lNxDSIbbhM/FQLNbmt/2kML3QTfkwteaFa0cpeomdtQY2AhhmovvqwURCBjnzPXKu47xX4hmseu45vA988bh3/jIUXqMU8vnbAuTa4MrXZpqL0N92xUcyVvseKbqrVkVaBiy1o81FyafO1FGmJ7YEhw30Y5g0mkeiAE2X0qgylFSwy15oY5JoiZ9BLMKaMczinBjJ84CoqOKkn56JeaPssih3Maz0CcUiBv/jnD/dLHmyXfLBdGDzsLvhQs8wfx2teF36x0pkCXfbfY4Dz8oElk/LSfdBVlUVF+LKW1np4ty0b9F28ZfVHi0SPgZKZWg5kG/aVj0X/p3keTz9kD7wI+2PylI/RC/z2v6M6GL/qSNsRwmfge5sX6hks8J2+rXfl6xWztTMpGRf74jkGZdnSEW4vLogh+A5/qx/0q+9+RY2H8I8//1FdxFT9l45tGsQiEIyRkenxbMoGZeyCcgSOo2s/Z2xVrLyImPqFxB/I3piZ50X+pylm1i2jz51xGvSJ3wq1aJp4KU9stsA+diNCVMk+HWFBBHJVKHK/znEnn51cWY/wqL0+E/3EZmvYbU0N7FiL/CzbTY1+kSU4yveT9ic7nex39bzb7ajjZaBlKiIkTvmgs1H57vg46NZwxQ2g6yZJ22xZfbfW1DLl/KVphEwzQwEU0JCOvHyQpk5fnTjr5WtbszsxVzX1uIMfa14siwhMGcgQuN76trMwtxbGa+aFcGFMHokDW2WIiIq64ZEPDG12MS4jAqFPfA+ljrGslDjDslC43gh4+QguoeBap/sthsuRp+9BjCu2PFtGvX12LhbiWDf0Fg3yIuqNGg14VK8N+qawzLnkpbbak9PuPpBDSBYt4ccRxA5rk7IfNd/I3xWlz4ENw7nt8B1D3Y3oeQ2QKHGEU2PAkwPnZ8rG/JuuMe14bk7yLzIM3xOtOYesgbZ1RBkKSkZK2FM4z6kL7qP/Lp7UAzV9T57pV+WBUamw6HuNTT4i5DnneyOStpRD/EAh8jGqn7WN82FZRKpl4mcDk9Z7afO7fBWH23Q5B8O5MJzzyg3yjXoeVh7p6GifxpxDQd4DzhTvOQelRzGONpnDnssH1h7/xeb58dnAJuCBzdqZ9cfPWUwqmYP2aZ4v2bQ409nZKRvGp7pgc/CStfuSjb4Vlzqwdld77C+g4/cAtoMzlU8um2+WXGMQUydux3iBD/cenur1N+/qSy+9ppdeZcP4LTaM8VPEMJhDHdhH63fa0VweCoksmIE4evmociqCsfB6Mk01Fh5L97sQ70yftjXK1qAbg9x77hJDd7/uxMFgOyIU2MvE7hElW+VB3oxEZkRYfo3MUCK7QqrmScvVx2yphI8I1VGEy7Gs4Mc1UGTWbZnYaFu7FGIp6tT1EYii+o5Y+bqaB9qOY6hrDskFTMmo7+TDz6vT01PdZyP/wYP7/ILXv0hgXvCOcXET2xw5ME8OzK9Lzzme6+fo1LxjTC8oX/CucuCXEp57nbE1Lmnjfx7l/v27esDG9MOH9/WQjen6S2Nsrbo4RkQVP/fyNO0ZW99fN7CDB7vdpJ2pn1V8l+326FKeWEeStrYRETU/B+OdGfxyZ5L/qvj27RPdPm4a39prt2fdaaEDG5q6cRz/SQrhk4E1+bCXnjrGcCIL1LjCgL15Bu3DAvwxNYTM7VWHJUfgMhW2O7b5yoihFaK5FMkJIuCBDLdRHWv3yDgtsJqprhhKWx0cJwXqOLVbzvT83U/r6778V/WtP/+n9Js+9W/pt/7Y79N3/uwf14tf+It69xuf0snhLm2+tvOtWx/QL77r+/TTX/979fe/9U/qB773r+iHv/PP6Oc++X/QSx/6HTp79hOM7x6Q/2y4GPXuVtbJaeWAsWMx1Sjql9CuJD/rXxlLDJsS5zmLtsy6b1prRY91IX5QSvLnuVHytSNhvLjgWnIz8MM+cH+4nqaKiCvAoOEVGpQeozSEOGT7fn4FvgyFOuuQ/0mLA2uTf4F2ydp6cXGQcck9dEnZayxmqm22tlLaR4QEhlY36UUqUZROyxvx0q7ihk6839kPcQz679yH9cxnLXdfN3nXue+IkNtP25pqG+Yta4lPkTrmz+VGP5lNLS0PRYIQOlIEUMhUHEeqWAsmcFUkMrPwoYgVaZqhtO23ISgbevvhIECNW1EskziXPQamK2iInCv9aUMUQ7eUQwkTcU3lal+2dro6LDCuBDcYNwJuhy0ZN2qLtWxTcX0VfXElZld/GfWKB8rct8xz0rRg3UdAQ8qug9QZiqLHS0Qo4hoUjlWwyCkF8BkRq+yraNVyCcC5EUGDSwTXDdpoJDIjElFInIY9XkGMFavqoJmrJZhS9UXHY9M9FtGx3hUUZMtzwHq9flly4L3/gvvtnF9ynp1d6Jxn1YXvQZ5X9b5D/QzqHuF+Lcoa4Fy665ap5nnf8L/iWDt3vdHRrTa8m89be8vxQhGh2NpE0M4gVr+PuN01FtYMcLxXob5Hred/NkO0iwjZVuJH4tOKUGKfUxFr7Nz66u4Dxn6dk+TP515/j03jv9qe1o9AX82dnoyur2PD+Ffnpb4jLvTJdqn3adGdlDDFRVJI3BgSgohQy1RrRqPflOQ+B1OTTkTEsQIxJZ/UQVxrwNb4mBbQP+pivkS+HHWtfOfVL+v0+ffLG96WG/RiNVcXLcYVxiopFdJAyUIjFBGUqXKRRq43W3Chaq8v1mbDGEJDf8sI1rQawEcEoqhktEztWYRPeDHZ7yb4SRP1TVIrLdU1pKJOX1LPqQikgFPhn9DV4RSuuBKhYb68IPm90HlgVgxcagK62kECa1cj7EaEOEEKDlRtZYWmmy2KtLOdFWsfm3Rr8A7EhhHHBrkMIgLWcJ9UclLiyhkrIoI8xqonQbUe/pDFF/cdq0Sedhsr30R++e9103Q2W7qW2nTpGtwEq/+0Jrgjj3itK2asvPPHzWx7K7ghqe+g2lWH6JYvFMovUwnXQRQyxD0T8g9T4iqmRkXLxgfwBuZKPWyhrTX0NkTKupkNmspMSamI0NVPSBEBpIRmrOWEOQKRDPm4ih3/PS8oW0xWSicpuF2zL8zdxgvBEdna6gP9cKIfMlUkNGhpYGmzGREljwjqrk93ixYCOHQH+e5F7dOocXSuvWitH8rk3zpb/oUujbcT2zfsD+qO4w+LKn0wTr5COMcqo5Jzs7F6c1W4wbid9Wz3q8G8wqLPY5NVv670g11Yt3eBnk0QrtoRcZWfCPPkMcHbeJQ4Q1y0Hsx626UA4UqdQs5h52Vvng/yR9iBj6sCDznL5noodXXPbfI5TMHqH2Z80reJsdo+uksfnIN+xlbpdoaLK6pGNoGqjFX+1dfAp54T+RjyOF/yEPaD+ZQNgws+JP2w7vh47L0sYH4gs/9uM9fDuhNPZbZUBw6hhl2KG1Myy2/OH9fdHDjzllkPTOTxxQev6ik+fH/i2Q/q3rRf+7GNo+4WYUAjuILjS7Lv1ch1LIXc/q9+d/kvqrxBfMn4mB54KSmZ4/EY0bc3RWbWsfk4PthI1oHEphHcc0JWUNgjAnYvUokVUoHcEE/H7w51LrQdpYFyRMi+2q79n7zx6/ufe39dl/hIg2+Wt9RE3W7aab/ba0depqprygZYdyLE4X4742A6yJ15w0mm+niiy6mIUBqOjz4iKUPTNNe1r2TWoUGkSj90POiDueH4elHWDHLnuAkbP0gPXV/z40pmCyWHQYqv4xEM7NEa/dV/zJSm3PlNIC0ZNCIU+B4BBQIRqTCu4qFsHZDUC3Aq3N7XY4HyerrnDXZ4FeIX3lHuW7ydsR6UjW6KfGFDwTjW0WJt7XrPHsxyIhvuGYqG62h7XE+J3ppVt17GSh6RkjvKnXaL5zH9mq+1hjyOGyi5+8AMhFabOTyICMY31aIx3yZNzC3PM6PVfLNsx/zbKVtDtykicTqACtc2kSGKCEWALf9+kfyJeExfjJ2+Jc71q8FebDSIA58Ckujn8b7Dfhwh1xoocaJ+NQ40wZ9Qwy9vBtjnaYevwPdO0n/E2lZ1DGJf4fHq5Mj3v/PjMfNaZ7g8HBTaFWBRG6B3y8Gg7YpVtvKd+bzUOrvwbPCz4MCm3CWbd5eswweD9dcbqNXHZtdtFz5mrOONYv9FsnHGL/XWvza+kH8R6XXMH1DH9v3G/LN3Bt6YfBU6Ph9Y585ZA0/5MHvr3kO9+sZdfeXlV/XKa6/r3v37bJZcEG7XwG5nXtU7gSlth311Lm+m8229xDZmmU3ZmoSu7XjtdS4W1l2XxTGwaZ969YV1qGWIqQ25K8+JYAy9VkaELIwIE7nOiLR4lUWY3oTrVpRuwGcojIDKx6MZC0QGpE7zEbH2Z1+MrSxF/YhyxMpHQI/Qyouy3uEgavLNiQuOHU6mzsmBeeI5UP88ycOH9YuEel4znw6P4FKXzKtLZJc8zy+ZaxfAbc/ZLD6Hv0DuD3A/671WOMdrH5c6Pz/VAzaKDW8Wn/oXFrS5pP+F+YJrsv8RqXTsjGuy+dugxqN8U60Z1Ne9yPphmq0pW1PQXuFnaEVuVrZpnWnHOsPzrm3IGiPpcvfoP0mxPyT7EkQAABAASURBVP6TFJJCPtaruUI57EwaW6EqjpegXWyFgDcbXAzIJjFnjK3snBmes74VXOcWEanyFUGUz0g5dYQZYlYBJa0VVYSN4GJxyc1QXs+SRKwFrq6s+XFy8TobxT+ub/il/0rf8en/QL/1H/xefd9P/Nv6ts/8h/r6r/yAnr/3c5o693K1+B+7hN588kV9/v2/Uz/5jX9Af/c7/p/6G7/hr+gfftsf12e//nfr5Xf/Rp3e+eC6aewEAM9Rsf75r4qDchokJQ2+0UiDkm5N7X5yaRlqSa7gI9ZofDUcqGnAhMT1BtCNCGSh4zFgXAqkid11fUhFGHFVaz0KnJanmucgnuGu5rnzfrhcoTaN+aWW77vLy5n3+pl1fH1G2W7makPCPv4QqmzH88H3knnXRYTCusBt3GdhK1sWEarZebXmdR3trLSvfWM0ic/3xMR94fukcW+VvZbKNEIRIedgLaday6s6mlc9WjK4cMKF6qDpWnaJQonrIlEs3LSdW58rXfsJZEYpHxvJ97mj3MBgeN4UiNtxrjz11HHVOx12JSIU8Q5QvK2JDRlvE5caF2y8rWYt/kpy7EeEIjbIMQ3G3egbve7vmsMsY8cJ808/sYxVrvTxzpquu66JcDkk6E1EBMWQZGg9kJmJsAxAI66p2ar3BbhsaLMRRUPveKBYNcdL0VXzOg8IfVoXejTnvHj8/e4184zxc8nPsHNvFPOsMn/gPcXvOv72NPwsMrrfR8Dgfdf3YESsc70xF+EjQpxa55M98VitWNsuGm5vJ9Cy7hEUOdHFcM1NdEoX/bVtl6mfoUdfrIe6gpa2k1wKGUrzuVKVBl7hktt07gHH322btdS9RvALUuJ4mffkn2y39d+2x/XDeUc/Hyd6S01P0NHH4qDvGmf6tf1cv2oc9DgyNkwVESu4F3NDhGUSYcgHXZtcwWWjBGZQtB9rAwuq5p96Cd5zT+6/qYfPvVudNWptS5/V6lewQT+rnuuNUv6qi9WuhI8UrqTFZIRvzOKl4ATZUqJAnjWTYL/8zhQMJ96DgJom9KbWGCwpxcHHFL/G4IGHY9i9WvzMZ2AxUCJNDJwn4fqSPOQJbZtUKiKUrSkZCAqqFlsAVCmCetuCKpKyH52qrNmGJ8WmTh3yWONz3SCWvgwN/FzYxOjcQI6n40/5AB005pRB60fPTUh0TB3JvkVwBRFR5fVS7pSOjkdIEVzEcSTQUMixpmMy0Il0XPabnuhz4Ldv9oWPgLqhocebyI4OdFZKv+Z1fQzsj63IEJJr6wjqPHQNhG9rsmmHaKrjERGKWGF/60EZLBz4bL5l0yrfKOWWqbZR19FcySVitQMRRjkp6+YRVYiAgshE5yYst0ooTEDARVEubz+piEi57wYtYLNl4t+Kqa00kKX7pM1qZpAr8sQYVBl5ZihLhwLnMf86Hsjk+iozjgxAJ88eQy/YxnxYeJFaeFnxojqYKzTCNylpFeDGaVsZcr+wGw2FOOoieQzdh+e0++kDu2wUDCroXqWMjchUQBU05HSdoTquuaoXCgquoYhAw1j7st31nhnq3Ded+FCQNSJCST+N+7jxIZOtKVrKx4IepyJCkU0tmrxOKKjF1woE2sn3wK7FmaF29fI2qbldZrULK2jzCfroOcgrwN5RftR3mRrZF1MsOFvoSxGhwH7DZ/u/203aeWMEuJzUBT5pO5gdKl/ZLHU7ixd8P/Ay7A/J09NTPhYv5I955831pm7jOJ07Y+CMXXVdp33nQV0U4YBfWLPmqxftS160Dyy3jDP1eFx+S8VJUAdjWwNbbv/Rh6/rfad39Y8ef0GvTreYe10za+Haz1Dp2lZgoyV5njQxdumyyBB1Rx2UOQf569hhHvNRMONfZ031/Fvwt7PW+t9Jp3utGFqwsRBnB/ZP+BkRErTgKWhISJBT5/lhtEiZFjKUG1oiN4/Pad5tKEdYJ4kjq13LptZS/ihoxNXgMxt2ckOo0S5bQrPaJGXM4IskfB6gk7OFTael1uGugYzaOiOCdiBTEav/4nDebsYbEVUf1MHKlBaKCAUykSfnqJM4w+0RWYwbQ5ZVjqkfvlcKRznjcRwHxmUB3Y2x7Ng8l/f84rdxT0U0RYSCPpNYM1MtN7SmBjJa5cdKZQaGJhWnbvCJkBMJA4jicMBQE3FUGSqUItyjKp5hnU3J4rLjMvLhuMj34O7cmtI8FBnVfwR8qI5R+oOWb+u/ajcl81XNBT7EDzYSRMXd1DLlPCR1GeJqWB/QB14LdRDKQOsKUTIcqPEZ+G5dhLI953Jq3mTlvmJNaSBbUzb3hy06y+rbsqbIJiELZLZB7/I4euxNtR12yejMwwHj/wHI58Zen9Ne3xCX+vZ2qTstqp+a+7xsTgX8gLaWMsJ9RUicunHYphC6vqV1m6p9a9WuQXfYeRSTXJ7QT5EFfPN89bPPG2QX/mBh8+0AvOHbuZ+Gx5l5WxS+b6gycuvUPcd91w23AZZXGdnCS/XCOrzigjX3Qh1Zp73j8OzAHRGqCWvopR4+eKA333hTd9+8K/+zBGds5F37tYikE/2Qx9U2nHvSXO2RFr15cXz3HpzqlTfu6Ysvv66XXn1Nr4I3X39F9+++obPTB/h1UERUM9uyzU6ObN/ld0LpsKZ21taFeArkyHmdWXsPxH15uJB9r01j54b67nlocA+NonjN6YC8CVVx2RM6HS4UXGslS1jj3I56S+31iq0e+Siseh63mbGwHxfeEOXD9IBvM/4sfVbf1ix3KRsqZrvYDv271xXuca2LCCXzyfOtTbwHMO+ytZIlAxoR4tSvfKz+HuvRxji9kMt6rrIR7Ge05woVZcv2jhi8U8311+nn8l8LnzKOBTaBz84e8kuAcx1q83cmRvqKVDb8495wnx6vA32suNQlObksfZ7hKDi2CL8vjnqm2hfPZ+fyGkvVOYf2c3FOyfUCXB7bODm2jFTLSQl43dTDs4PefOtUb7z5QG/efai7/CLjrfsPkV/gy6yL3bN4cX3u5ofbSMgzp0BUpVA0YPE3IuiDQkqCuG6YgRd1kVRAh1T2OldvDw4ow41dFfwwsA5qEm0juHhcqyCZ1AV56UErZ9kUhVBGKCKhhjhcBnB1hq/VGgYPcOBYQiBR7zJTVH5PKXC/Vb4Rdu7RO6df0gde+2F94he/X9/z6T+mf/4f/h597z/+9/Rtv/T/1kdf+7t69vSX9bUe83RHrz79rfrcB/7X+okX/x393W/7c/rB7/jP9eMv/mF95v3/kl56+jt0fvKCppY62TdN/II7Mipf9s3j7VIjly067neJOTC4711n3r4QqTpyrx2eJ+Ytk/OFvYiQOH0xm1wyg/kTSvpuzOHG+0JR85lqyO3XSptaJnlXHZ1cHViTLtiMOj2/1Bm4PHQhxl5TJB5HEgfek3DSqjFCEVHt7Zv9X4hjNrhHD8zxGWpYvmCsuyEtIqLaRlzThG+t8Rzaac+7+37aaTKIY0Ke5W/KesVnI8/EMfmeSUUGljkjrmwnskgpoMWHeWBqiIONfAYBhsAYFxhRZXIDrluLEaEI/LBPLdWgjyKVyDOhIAJ9mgbYzCv8s8ktXlFZJK/X3qwctbHBboy6IDieVJatlQpegtfa2tqwj5yuXRGyOldoiAsnVEeIwzykZBu1qBqmghgVCCKpDEI0YDntqoGQ0s2TWKkY4CiNCMysUCA9AvZXPjcl2opGgQ8RIf/IB/bpiZw6CwbCEPUAXa6KiAIXztDN49i27j9soaoa19aKOvaIVEQUuKzNt3KE5Wu96yJcBp6PWzvLpTVn7sfPjkvuwwuew5e8bx34hvTzwvfPwv3UuY+GQTgRocxWiAhJqlQ7r4P1o1C6RFJlGpWWZPW0H6Bl1jxOqOU2MojXfXXu2Y6NDrXMvZSOmF/o2JdO/cC+27memsr5oL4D0wIKeLJeS97R6+q0LWDHtozF6/gVFlm2YmjGl9dH02fHTj8at/Sjekyfitv6+TzRg0i9tx/0vfwC9fvAJ+YzPc17TLhX90kf9oGiVl8dyDvAIvoZ5Nx597h4DDo2RMurthIxYNHyQcEn9Nbd17Xsbuny8SfpatNG7uoVjxTQWaW+XtUUs7V1Bf0WOV7c55HfqMfm2CI32UZCQXL8oiG0/HE/84JaIClO6uKA3WmIzZ7QDr0G/OI5GIzBQBGuElm2hKYiA3Mr7M/AxoK9jq4HbMAPV+CFdRP9TNpFIHFnkjkXk7qIRBCKWCEOt7etju1qEVJklo4zZ/NVR58LMS08hOyD++4ouL3BSLkkx7BCqw0dj7K+FiKqLiKuyhI8pzhuaFJahRFhDdUlIC6DJCbHnC0EqyROcXR1XhBnJveieZnlG90TreP/Gg+9EBwnrg8RXrmNVCMCC1UUaZF1fOnku1cO0KeB4666cooma7Mqmd3MyNR+RQR8yOPbMtUy4UOtNbXMeuhmSx3LSSyZUrodNCLkcgRUyEHIPzBQX+UAYCwNJfqpiFAd0IigLIUEfBVHwAusVNsREbQ3Gj7lChxomfhKmZcw+2u0DClSwoo4nBtnsJOgcilCQTvrhnWtg7OuM6pZoINcpkFr2tZ84+PAHyYevyM694xtr+rhJlLo6ogIcSrpE05BnxFwgQqU63rSR2csPS+WWpCYOQw6I0y9PaOB9WlfBikOIKP8R9NqaGsVSqZuY5g3rAOcl4H9Doqnf8zIh33NbMrWeEED0Iis6o4ezVELJTElL2/OZ8gHPtjeEauiIhijBniRa0XhoUksEVF27YPnNuZtCGDrukB5PSNCnBQCMDa0dltes+seKSEKtp2t4f+0YacdL51T+UBsmWXHLlZ798X4Bm1Kxj0280HoDeOHbB74n6Y48ALtfFUf6Fc79IZRZfwhduu4zvKaHzWeizp6M7wf+Je8AFyyIT1jc9AmIhQYjhtXiqQEbzg/dHFPH3v4hn7u9nP6Ah8ps+edNxJp73XQtj02bhMRakmOuS9aNgX5F8egf9EXRnEUo/aZcmctWrw24duMTfu4wC/0MVhnbLeXHmOyUed7CG8Dw1BfMbearnIIN0Ao6b/AmDfGPEEE9VDLo6WyNbVoyoQ3wtQ6qXAdsmbKfGuFpitd6h7l6RNZy1SLLB9Wx7iniKliI28zMTv2wX3n+pDwVaWfGQogjkFgBXgJeaw2I+CrfJOqDppokG/3VXOAvJWM2gFf+WQDo9N3R88YG7+Qc88LtzWdy+fOTJdaNvkvzK7ncmJRigggJcXWQq0RuylzIOEtD4V8oKqIUBBfbjBfdb4Y5ewwR7+Me3FcQuLcLuKgDt0BLDcyonQGz77h2KjDCLqcVUd9pDKBy4H86qRP9IcbQK/E1jFKsOq4aLi/zFCj18hcY4cmsrAsdHWU3a0Urs9U0Qg0s2qwztgNedyED65p2TTxoT3tmhofrbvdXv6L9qk1ZTZFrDRbKsl7VjmU2WSfJNY5DA+PPTaxXveg8wZDN0io79SJY0ZiDTSWAAAQAElEQVT/C2wY/4xu6cNx0HfnhZ5gLFvDD+a/1zHDZSMz6SsVEbQGnDAa/JhabB3rVhzYKR66lifiucYqa2oty6b9XFgT/Py75KPlwuADxhtsMxsBg7oCa0nnZdwY8KP4hVzO6ugtN+Dy4B4ctO3LQQU29DrwhvHM5unCGrxcbRiz6gzJoUWE/D8J9abmwwcP9eabb7Bh/KYe3L/Phu6pDmzszdVuJrduR0Ny4fQWirfM2df1wWaB/4Lu3sNTvfzGW/riS6/rK6+8pldfe1VvvP6q7r31BvYfasZHN1otYAOjDC3LKxmH5+rqK1jPOezcD8t2P3vdNj8Tv3PoXF6S18vN9wX5QH+wLgzbBPTEWdbWP+wgDgSc9LiKidfdumCx5QY5sC7xkbrKnQI9q9nusQ/664zZwnjYFz/3PNaXjMNMPu1T97i6je1hwmYg7myTwJbgeHEn8HSczNNWc25ibjW13OYtNLgfhVMRoYgbkBRabToPK4fAJ6a788mz+8AvMRZoJ29OQkQo4hqdGB3DxcUZG8YP9NAbxg8fFO9fAlycn8sxezy643Nb7rUAftdy3H4nONQYsWHsZ7jnMzkjw1d9uW/74Hk744/vGY/vwlxf8M11xsIzaMWseasbnkRkka7lXCV9RzbN88Dfg968e6rX33y4bhi/9UD+6/fT03P8nnVx8rYN48MDuwIGIGvkitNZWxHafE7oChjVQZ3ExY6YbnBaPAZYZHVXwTZLRqWpOCJCwXhmpBRxBeuKolGEugQtQ0mcsc2DiFAg46o6QgqgGwfdyYEd+3RVBEruxJVg1Fzt6oyRYV3EZBglGJfFvHj64ef1kVf/jr79C39ev/Vzf0z/4s/8W/rez/wJfdMv/5d6/6s/XP/TPdv/WnC+f15fee579HMf+t/qRz7+R/X/+fa/oL/8Ld+vv/2xf18/9b5/VV988tforD2mhX6rf7KYbBYnXgXvBAJj89t5Fn4anhsdec0h4iECchJynuRcBXzoSpbIMlOtNZDr8wt+avDQlsgTHmpZQ57YwA3yNZhziy54R/Vm8Sm/rLjktxa8miiyFbjYLeKoYXAzSTzntJZ9D61r3KKZeW8cuF9MjWXp6lsOcFsRoaBtRBRN+4afO97Z937e7nb1jJooN+QtU/Y3IpQZFWNzHc/pbNQhsyGqtQK7MBFBO5UsN/5I/UxZI2C9dN4lhXz4anhEyDxnVdBeIDKUmfjQKs8NH8rHRo6b5Vn1aT3rA3HE20BRslDkcIO5dZ64b4TUc5aaJXZlS35VrqbRgIkI9EJcVpUtJt04qK2S6YpQxDUocEbpSO9AEUXJQwR5hYi4VqfeXXcujqX8PvI36Ookzdx0ax8RigAKyYCXofWo+Iv1yK06oVTpoBex8XImQTWoi9bxpgI9CpzWNUL+oebGSZvytWtw/wletAvGN1tTtqbIJmUKBoTqJwJeUtGABHwWjYhrSrswkCmEo1LneeB7xs9gf4ua1n/5yf10XAc6vhgieUHDxEbLVGLHZftZOcffY/77dt8NU7cLlX7LUMtUI5YJmiCwadvuY+DPkbqtbYsjAq2AwVZ3P/g0oG5naYHyoD+3t86gXO2h5j0nyKxc16ufIVOvEwU/LyvujhzAd/eDrv2yjbW/rE3iL8dOPxcn+vF2Rz80Pa6/PT2hz1J+kv5+I8/G33V+V99xeKh3jYMm/Br4Lsfqh704GO4SQQN5WE5b9+nc+5nudw9EKHOSA65fdcYmufXmq7p48mkt+5NNshHsl42idSGMjaICx9XnZulKsJVdZZQRM+8AqwKGl+tWHxGKCDHyJXH7678w7uzCA4Sd2lCoZaoeFNL68knyGQl4lQk/7IMePGmKl4+hGlAPlhd82iy2CXUcESHrQ8qGfFBPd5yhCG6UzWZAkaDhG50cMfA1gZBIwQm0HdjwhPBgdR6aHihTP5AsGwy4/TId1qWZ/YHUab5QdeYQ2zyORsBsMKFGnhtFda0bgZ6FJuYLUkQoyGVEyHly/AhFRBrEZP/6NtkPvBjOYGFjZhCH63FJ5TNdDfqDuCnttxPBKh/kXsC0y20dM01QRInro2eo/DBRKCIop3AVBL4CCq0lc6EByvCZbZ0X0FZIdFPh8Qp0QESUvVUmKXyGSc0fcYSBXtIuk/bwEZZq1Xvb1TWBLHR9DIKLCEWEbCPLn6bGgtZ4mW4Jb1S5KeAjVn1th/Mr7LgYEWUnMssmFzn3a/2awxAHekVhK8/M7wNzvhZrPpxmv/gwpjOyztxzy4iUQIRbAmhEKIk/xE9VUw4zWzlUh+Mc2JnpZ+GDrTM3Orx9t23PR6tiTvIFmzBbVNoOa26sddyAoklEXUvffXXm5cC44XvJ1DmICMynMlONXDbnGLgshdzORiJcv4E2RKRwxWbT9twPQgW+NsZnYsNjZ5pNE8gIqoNurbmCAlbgr0IxvxZQVx0bYym1pd+P/VJytcd3oq8GptrgmeqvFKZ6oUxF0K+BQfvq9sFH8qAekRbejC95WT4/v9BDNg/O2Bzxx591XW86PD7AbcdVPqmFJ1Ea1A2Po9dJsHi+8NvhSz40/Rd63iBYah0Yikd+sOEBh/AtoRcuH+qfefiqfvHkCf2T3RM6sIAvtsfcc3tj4G/5NKSIkMdr8rhNTc6FOEiRVh2UqsAawpzz+PsBaMzY7PhkmzP+L8QCcTiiS/IiNnbIOnKbwKzoUFLIR8kwL/wPZIUI/IFL8n4TJU/qUi3Wulo/zbsOmrm1ZRwdU7amxhg1UyNTJYe2XPmW0La2S9pjSj7W2Be+xxbimNW5hzvxDnLg+uASEWXPOYuwRKpwfJEUEStkmooIcS0akpJyQEk0OevymC8ksINBcoyaL/RpWUduWnJyar4zZ2bGYGa+VFsSvwApFNmYx2xW8gHViN+xR0gr8CRXWJ7Z1Az0InJVOsahUCArf2mcQTUXWK3HIIQjLNkamkVXG1bpenWm3L5gPcSDmAYxOr5H6ksplJmKCECt9ckRHW85p//idONAZr1NQksl7TMYc2w189DMUCEkzgI9YJrG2ERNEbSB4aqIWKGwGmM35PvB7kSE7Gfjfppu/oVxzcOJ/lvVR6aCfBvWN41AFtgE7rnTd+XCebFxrYdlhZIjQ7/T9tXc6x/EY3pfzPq+eKg7rKET97TXMVP7lPRZQD8ixIkBh+EeodVPKPEvW9Px/vH6eIWy2bQ7UvTMt8yyZ9+cD3+8XLIJ5r92uWDj7MBG4sLzsF89s7i/mL8DdDB8f0HNd957jNLn3htb2dTotsMavNimN4vZOF1MkfWyz8JH/hQiFpnI/T9k089/Yfzmm2/q/j02jM/O5E29BT87/TPoIgsQ58Pzx7BkBZW2quOLyyVr9L0HZ3qFDeMv+S+MvWH8qjeMX9H9t97UORuNM7YjQj6cG4ZN632NzbUb+oNHoYpcuOXVUXQeV3TmGOD+mMnHAZuXxHwgftvv5GfQaNCmqMcRDHsLvbJ+g686129wudryIBnAz2i7bc8N2xi0N3AOnxd1crb6c1l/dXvJs++Ab5bZ746/A78IbTsJbuNMMIfZgQdHUKQiIhi3VGNuFSbuHfioORaKWKG3H3EUuJ8NJogHndnfhTGb8bPyxnwbjjWluIGBz4f5UufnZ7VJXH9dfHpfp8wf/4XxORvJB+eedddjiUNK7vlsTVIwVgvz6oLNWYCe74MDeXFOcEO+vwJf3U9n7OyLczYzr1e6aGGcrd9Zzzt5XqxnGej2Gx9JnCJCkY1ckaOcdNg2jN+4e6Y32DB+4+4DvfnWQ/kvjE/P2DDGj8uv2jB+KAbU56MQRwQXKdIIaIorBWZI0EwcAYMU7uocOFcg/5wlHwTPKaZp9VNC2ibGg/awUl0kha4PZJwKr9XkOKEtUi1CEUes6rESBT8bu3rijkH5Esca+z94X1kA1LnGuW6Q3/KX1qs20bg9qFabIf8zFc/f/3n9qi//gL755/60fsOP/0H9s5/6/fquz/zf9cmv/BW9762f0u3DW6uJr+H65u2P6NPP/nP6W+///fr+X/Uf6k98/G/oP/tV/4n+1of+gH7+3b9dd594UemYmbe8oJDLBXeMcoi82s+uzr3nOWOKgpyOSMaOtrqBiKBILhugvtb5bW1v5LpZXmiaoJNl6EWEbHeQq5n74OLiUH9d7E3jS8qIFcxH9ykl3gY+qehQ0NZnlL+dXNtPv8PMzHU/O2yzwJj4/bJjcFSTUMQ1KCg9F7LxTNppX5vFu+LL183fzFDQvnQtI8a23bNB+4iQf2QKckMEUiPlKvpSIXQ87NURkuXhojignDWDSo4d959Jru0D/beiTa2lMhuAtlSgExFlD0uctgQJKSIKwvLYIA5rHKFA4LOopRRq7kKvzhCmQCABLghKqVrUhQJnVW3UGgUulkcGrVZo41RH1FXIfK40FHEEcUYiDkkb6JOTeeHogAu6PhzCo/dlKNx/hGwi4kh1fSA7mhlWuq6BC0WkohASZ+WUjoqSX7xQHdQJW6GQTIGU8EZIMlRH+eg5y31oO1ZNxjRbU7RUwkeEIgJ9wAmjOP5YDiKQ3ITbOV4DudAfEutX18yz4ZJ3rXOeb6b1zEG2cE/5GdLxpROXQ4oI1VyMVETIR/lM/ZFa98ibelCsaXW3bZlqCYip5WqH5tzn6/pT/blP58Ed0LHbOp+2N6gruBGwbasN9K777nSLhPpqwwoyWC+uMegPsE50+vHzcjFv8Jwsnn76EdjBvF2Q6DB8AUOpyxF6S01fiUmfbrf0d9hA/q92T+sHp8foVfo+vq//1Yu7+s2HU314zGohlS3ITer7f9CP+1xYC5dtDByrVUNhQtsh63Ep3jYmfhk9nT3U5RPPaJn2yFfVd7p63I/y1Q4lC41jH4i+1tNeHZEeAE+cmcmz8JHpxXmQYFMvyJYfSKoXe294XaJ3IOkzgS/Ww4mygY51O7Jg0k4seif7nU52k/w/yJtaqsDi16hPJlIyS5hOFULUlTxg1zYgsl3MO1+6eRx14yhEedC/9RdTfHRMvhlcXvDJNrvrzLM5sjgGx1sDt3BTLbyMLZrd1jJexAY6NWj0g6tasXps/1vFkjLvWFDjxCsUuWprsFKVRFfHFlgEchARighd1cO4HBnKoI5ZmEFf5oGCXGlF+egc+IYhPsfumE1nYpjrBhnE1oFj7Gus24RdY0ZGfjzBMIVlOnA/dBRA8KYF8xsyS7L6mPYPIJPIEzQMdNf2UvgnoMgqb7RpzJX1A3ZS4yPgWDZtLDqZTYmdTNtORYQCWRxl6DTDbQ3sNV5KPAdtI7OpUZ+tKbERkZKAxyBCQdnyFaFEJo4w4DNDxzqKctYrT56Za7KQbSc2ORmSscFy89CqEPMakOvOuJQdy0Vvq3HaWddtho5zFk6Dsa3yWKSt34hQy+u8JGWbKuirj6AiEBe4lHqGIlbASIF5gfILah6YW/2lgv6v+KqjtsQD14yuCVchmwAAEABJREFUznxc/aUCo5lN07TTbn9LJ7du69adx3X7sce0P7mlabcn72scDX9aC3IemprbNF70JrntxJqyK+zVWFsCXXqW+6E7+pYiAmxUQX4MKdFtmUpkIXHFL8fBOFZuMdDJMSKb1PVBPBQ6FY551UFWulDLGc/BxsTInS55SfZHpf8C6d69e3qLTYLTB/f5UDyvj+m3Ga8iVvB988d+YLND3R9dC2eVxJUZxJHElMqWG21q5tuRIqeMpp7kt5/ffP6a7vKQ+dlbz+pSqTroig456Xnrxzlwf6akpNSuL87YVnJbs1DrdmJfH8jYqpwQEnWC715rmefHZ8nM+npgfZ0N1lg/Sw6HRQc+2L3RcgH1c8axi6BbpJK4I0IRIR+rj10La5tffi4vLnUG/EJUlA31SzbrC4zFJTggsz5pFYYAecD2KJu2+w5AFBGqH9NCKjLwKcUF3v4ZyJBHhGigOsiBfe34uRB3Jx/2YSEnVJEkKQJ9txMUWGdFJ32DYQC0KztQ1znnCzk3OrQTVKfOOsaRp0qdS+nhg3nXoy53GxFQ4hCIhKesFfaPntWZG25XwMZyA52YXK46+hnA/BWl7SgQKgY5VQf9yqjCsc69bTwOdjCMNQPbPB3qFaf1VmulA4vqprPWlQ/VN3nErwGPQvXorpML55UbQT8uZ4oXPsYzQ4kgQ+IUVq8w6GxFp9Uo2PYqG/jYC87NOu5rueNHx49ODB0bboNRRYT8I67iKDtYXftUSSPQ8BgpFRESjkYEvN52xCPlrtC9mPS380k9EUP/Qn9Tt1ChqY5IgjQCWqAiIpRGhibWkkxxONFdzq02/1BRy0Snac/avt/vi07TpMZ6lLSNCIXbhyRDtN6o89DJS+WJ9cBzqrNeDGTB63ighwk1/Gg8E0wnaBLLQK+z5i5s4nU21TrtB3PS8kLlepE3fg98MHnj8uL4TySwXljmvwo9Pz3Vmf/tWjb+Th/el9fqh/fv118b+5+ouHfvrdpIPkXPvwD0WuX1q3MvjO7xHmzIzTo9P+j+w3PdZdP59dff0Csvv6yXvvJlvfHaK6qNYmxfnp/qwKbuwruX2/etve143I/lpeSdeTTIN/livizEdvBGI+3L7zP85iPijA3oc+xeesOSutn5YIN8EL/zV38FRR5JoVw2ZciUMBFRMoZEgz7oyew6urTv5HgBM/7a55k8z9ifoQvo5H+4ryss2AGMhcdjgS7omHZ4Y2APJfoZCq4RIc6C+x/Vr2PvqHVEqx6qUkiG9amQD4tM1/KAPQKWMyLVmI8n+xPdvn1bjz/+hJ565mk9+/xzeu755/X0s8/qiaee0h3kjxWe1ONPPPVVuPPYE/XeUu8qLRURladuf+lytJ3G/o50+0np1pMahSeQPa7eTpjNjfHsPLdmzYzjfHnOXDinfFC4lnk9Xf1Cp/G+0+oedFweh874d+6LYTBWw73TLyHWiTvoS1fjWlKpozuzYXxxuejsfAaLLvitsWW9B1ZCEanLW89tLVYyHe6z4SD1q7nYNYrfZPTdGR5EogvsrO0k7IGVSrJj0la/9keRM1Zs9RTqjAgdf5QWhS9be1jX429JfTGqFoeolluXDG6j4qCZqAKxEq4hyXJTcZgXheCSmUrukWRcAlooBWIhYLJB3IwC4z9IRAcL7+Z1X3usLLdLG07O39B77n5KH//SX9H3fO5P6bf/oz+g3/bpP6xf94v/sT72yl/XCw9+TlM/x4uv4cSPL9/5pH76hf+l/t7X/Z/0A9/yH+svfff/T//dP/Mn9dMf/T36wrt+s+7d+fCVoYiAD6IygYYUEYrMolzkYxCXaUSw5uaK1tTAtGF3RVM78jIZIZ6bkkeXpDBnOvN6qe/NS7/f8b631HtPyHmNbIIRFx3fwehSga0IyRCH/TE6uexMtMUUHzuwfIifjUf96owI2VbD1zY1+Xm0200y9nw/7He7klk+Ud8MdNcYUy1Tufli2iKQgZZqYJpSuyuQH/gGLDdt2GrouW3IxzYJYDElTINQwGSErGcUmstrP7ZhZOaqg26kFEnbgEZUriKCgqQiXPToERGKAFqx1sKHFOGLBMMJr2tEwBu6Psg4Q0w8V3mHZxyumpmpNm57bEcrilXi2b1SoRmKqIAohHyUtbItWwW09bVk8FAc4CzNK4qKmxcibGtFKEomy0AEZUOhiBAXXR2YXM2PmsOdZ9XCc9739GD+ec7R4ZV6MQMbblcFfDaPEetCNrfQqfqguxAXziyI+MPjKeQbMCEf1Z4CZ9kZVe8aI6oUAQVZwCZzpeyZIgtT4DnUMtUSMD8nqGVGs55hs1fALnxEKEOKCGjQ3rANo+l6fmbVoybUSQQnAXSvi6yHM1iAy0blkzrnqcromjfEYRthH1uqZSojsYt0UAk4YeiDK01rWNx25amF4YoCV07U4LkyXlgpW8HVdo2IkAx0VzvFrHYZ+8765b3QM/h74PPa6b9tj+k/2j+t/2L3tF7Jnb5nPtXvu3hTv70/1Ce06AnsnUTTnhh2rDH7aZLXnpNag/byf/3Qco0Ld8s/er2mMju0v/+mxm6vy8d4t8BmSa1YjVC6cRLFWkIvIiokrqvseHXb4mFsw6jyo5dazy2i3jnJzovggY/pGRx4AayXYRb4mQW+BphNVdNL6DmyMz7oz2ljXDDYTuAFN9QlME/3PDhSJ7udHjs50R1e0m7xEXHLiWKS7itpO+2nSV6cG+WWjckQzgEbKl0L/XhiDezjp95+uA/fPVXnC4LOAB5fqNzW/h/w8/ifcx14WXUctm29gb+dyVt63lzgA+LSv2U3D53JwUL/fjBJ+AYCJAPQGPzMlGnFAJ8t1xgkRaCZIcTFSyGBchVfBxN2QMVxpFQ7pIL7HHCBjZZNE7ncFcgZ1A859xfBcGKn8xBdMOQc2GfDsV8yVhfgQCzmK9YtJ64/UOdNFY//JTFbtpDHgX+KVAHHhhJvPDyh9TANamIrQiPWMhRGES4LqjooXlPiqhsU6vw5vv3uRHvmygnY73fcSDs5TmO3zZHmHNMmsykzyT/5mKbS3U27Kzrtdpr2YLfXDkzUJS/zLRr+EEsQyxhaPL693CLCkH1KCR1AxInT5R997HeTGv1GBA8SRoecD+cKPXFgbl1YKFvugm+wQR+mqGA3QCooDK6YQG3gDAKfVFjXsG+ex532C3N38VythxcvYb4/4K3nPEz4N+Hf5Dy1hp8TsbTKkc3i0vGPn+iL/hAG/UdE6USmohlNypAiVr9o6D6O6BWktvidg9WWfMBabyEn5Ss+en5deF1h/g0F47mrD647dx6TP9qeeOJpPfHEM/JH2glrRSOOhh+OZwd/spvkvJ/sdsyNnU72e1nv1q1bunX7lnbTrvy3X933M7kSPhMB8iAU+mxBPrIwxUobMRIiqnjlQeBBwMKjjs+DPBewVWNHnpeb94z5wsL8WcgFE2gIW5zcQwu5fMjGwv37D3Xvrbd094035P8U+cH9t3R2dqaFsXQa7WNEiHMFJnC98t5huvMInFNXtWxyfhzzVR58r5zsydFOEzmayNdUdKfWJj3Whr758q4S/37q9vM6T2w0csAcSecA1MTAoUEeumPe8mi+V//uHYRWP4tyEfEa1VbkwmU6QuYzyDVVWrA7O1/ODevNDPVmg9cbzw1vwHij9/z8kvxcFC5Zizt+uJdk/OyrnCgMD4wu1PkXmBdsAp2eXbBJc6q3vDHPRs39+w/04MFDPTw9B2eFB6fQs3Odoz8zxqQXS/iLu5gTYW4YVA34wTigwjo4gIglM5XN+ZvUmHcTud5Ne03M09ZSrfxMVO21bY+yY18X8jrz/HTfM7nwHLB80D8NmKeTTJ1vy2fiW3CKU1KsPlFYsONnVn2UmkfmNgPqvNieKb2rQO576XXVpo/tMr9ncmB/rBu4a/+TuRBBoVoO4u+qvkp3ZoOD+Y7v8xUOOtRYum7Wgl7nXuncS47h2C/dY8v2MHw8HTf8RuDwlkIn0k4sC6h7moBoiVRspwwtlBdiWjBqvU48Ra0PBnX9kbpODKBkUOqrs/A4NQXU5YHfbutMkwbGUmrkYt1oGyqKF+ULPli3H23StuKmbHkB/ljvvNScJ1eXXguZg577B/8Sg3WxcjWEdXq3bdoujJFhG8MynIwI/ErmW1P9IjSJAf9D60/CG+EAkGFwzbvW4xLZ32LT+L4m/Uv9Nb2wXCjpyz1bIwI7IAGnMqP62/ERvNs1NcpiFGbWr5kNwwU6Kp+D+Rv41FiHJp2wRu/r3nCbLDvZTFc0nlF177BOmY8I7pOumlfY7H3WIKdcRBV2Qzv6P9k33dpPunVi7EpOS+bdgbaXWpaDqu3mk0hAANtZmLMX5+dsBD8AD3XK5rBxxjp9wZp8ySbyDC7Pz3TOpvFDNojv3X2Ttft1vf7qa2z8vqL6N4j9bxyztni98hjOjFMnh56P3ix+6/6pXnnjvl5+9Q29/MrLevUrX9RrX/kl3Xv9ZZ0/uKtxOBe71xrEaZ9m3zPbHB4e5y5iGLK92esFc9p8Jyb3M/v9nA3hc28Us0n88ME9PcDX+2/d1Sn8+flD7tNz5vxBg40rb6q3FpWrxvi1FPMaFG951rhGhK4Oz0V8wYAGsXXGYnG/bHBe0vflxYUuyJP/WYZLNjxn/wU386Fv+Sc40VADn4+w751cLcTdwcCuqHev7toUlxhvOPp2uwV963by4zJGFcw/tzNsw3LH2bG18jhvHY/7FaTWmvzecIdfTj/51NN6/oUX9N73vU8f+shH9OGPflQf+OCH9Z73fUAvvOu9ev5d7yk8B33uhffoJp557gU99fSzevzJJ3X7zuM64Zfee57Bk+cyvwTP208oHn9O8dR7pSffo/H4u9TvPK/l1jPq+8c02l6D50kntoV8HtjgnxmzQf5izIyTtOf+ONnvdOvWifyOs2fOt2TgxtBgTEWs4qi8ha7ur8bgNuI0Ju7ZdELJQa37zLMDfR6YU5dsHC9sEkdMmqY9ebmlPb7v9nt1ZJiuc1pO1Q4P5D7X3Hb4Lj97Zu5Rz33D9mt88WvQn0cgIhVGWbq+hIJCcD3Wv42GqBNHQEGqqHwQPw6YK5njZ+GhHEwNeq45RREfEAgl+SDdEHQ2gdtFUOZ0ipynpEwRvfVM+s0p1BgLI6cJHpDfIC6hbHcct/PhZ9JM/Av57czvGXj+Du6dYUWVR3jW1dFZWI/mDbcfflHve/WH9Mn695D/L/rnfvx/r//ZT/+7+qbP/ll98Mt/XU/d/xytv7bz0B7TS0//Gv3cB/43+u+/8d/VX/81/6n+m+/4L/TDH//39OkP/+/00vPfrfM77+F+SGVrCuZMVrAEHIF/qvVnHcOQ6xp6U0t5c6nlSneU9y3WTRAoqVKjdZKDIF7fm53YO2OyLF2LKWuZ7YrkBXYSRKS00ciQAREiRaDJJcKM6hj0YRumJaDK1Dnu9Ov+XO/GgSH3kS0rXnmvYcIAABAASURBVI/jxDj6O3rPXD/C5QJ109TQ3UD7Rt8GLPLQ1FbsuL/2u6aT/cS9M2m3byvdmV9le+7hiXKj/0hxDNwasq0VobbZby2UCI2AIpb5Fe2apyKoT1NQNEOWRQj7K2SeS4A6qYygFJLLRrFcIrjYBjQCnkqTCPgNcHrkINe+FwfjbZi/qrfyTVDh8TJWvYGEs3RCkVnIyBKWaeaL7a6gJU1KDmUKlBmXjzwN1zNk77nAiCOgN0GtNoRSEa43TYn+h9Z7YGC85qzXTb5Z1vfcRZ01dFTMN306tlH51T3Py//BvdQ1KAt7Qz5SQT9BzC0nZTZFWIYf2uwQ1DBoMNzuCOzAVidFMedWiuDcgN2osUw5n0l5mpiPPJ9O+L6+zTdzfTvDe0/uhPvgZL/Tnnk6gdZSGMPdrk6cMC5iK9Qymf9tBTZ36LvdHtvmp6mVTkTgI7F0qZOHhfVudh5Z7y7ZWzvAe01wXgZ9lA559XpZ8i24UCi3Pnf05zhaW/tI+nC9MVjgMSOjkyOWHY1BBsmfsGGdAm0qJ5HlZ0vbAmVzpYnMum662hjEQBwIVttdi+Phvb3zneMYGCpppF6Lnf5+3tZ/tHtWf2r/vD6Tt/R141K/4/CWvpdfFH784kH90xVPZ+rJ/U6P37nNHshj8nN+mnYSvuK4T+zVyWVgfijIozeMZ57Tl/zSWlfHWm9f14bHCqJwvNgM4qUkhdaD3KyMr4M+TDe4Dlh1xVpv++7JfWRnQffGzvoxc+CFc+YFHMrAzgbOHnjJ8AvHBTfPeWHRBYm7YKAvaH+Jzgy8YbwQYrbGhvGkO37pITm3ScgJg37CJsYJdXvofppUE4EEtgwFgdGUARqasbtgd2EC2Fn5wPcrQlDHAFw/PFssA8eJN/PQdlwHJqrjWPDXsS74uWKpwffD+8DH3AVwDoy1neuX8kchzlDiayFSE3G0hE5N2QADFBGKAAKmkXAAKg6HMJDgpnNfEGWDFvIxuHgiWici1LDtG3LHjemJNZG3BjKbIkIe8Y7yIK5ukAvnYCbuioPxugTOw4EceCO8eGTzvH70O/5L4p8Zb+cIc8K46ijf3U9SZCHgWvVQn6H1x7zwJ8xAZcbUTFGZk7iGgbkWTY25sNuxqJ3stPfmF/Nlt99r2u3X+UH8raUmHtKZTUZEQFNJ28bcas7NTdB+V+W9JlPr5KTAliIlJeMqXmSYRQTjnFsejGdRNILJGBFqGeVH2WspRIxb18L87MxP1BRaj0GBdZLrkMfEGJt96wR9e9EKhYetGlGNfrHbxW27uscSLMxj97XUPTFrYYzMe5zcIPFvYg6umDSRp4afrYUigJUUdT125JJBNEp0ruA26ZpNHecGjQyC5jRHhMgd26p1fe3o2m/7e8DPmn9sknieUaXWdiyQt3WbD7fHHn9STz71FHhad/zxdXJbrTW1LZbdblJhb7qD3zM/dtoztnseeCe3bmna7xTktDMOvqcHcx/XFBGFlqmWqanyAW9KfEl9AykODz7tOrm+uoc23rYWHgz+K9iZcTgcZh18XxHbDPUYVDsrYir56Ou51ykblPcf3Ndb3jC++7refP1V3efD3h/aHjtUpaiz8g8rH2t2uZLiTkzdflAREWr4viM3e2I+4T7xg9/0ZL+v3ExtIk6jQZtO0P0EH3zvmc/007ef0912Ql+pJB+2ZYpZHY9BDIOnbXefW99H3mO36gXEMFmp00cTeT6YDh7gkjPLHUSlbczcK87XmjtyyFpz6Y0zNoYv2Dg792bx+YX8ny16A9gvFjPzXSTJfipSEUExqh+P9cz6dcELyCkbQQ8enuoem8UFNnRqg5gxMC1Qf+oNY/ryc2zg1xGEik1uRwSkXWsMQsCJHlz1HeQtsynJa+WaNWViLCbm6TRNlfPMKF23cVPHXr563d3mzFK56DKlS4U8Jk2Csy/Oleu6CzYi/CgMfOusWV3rvBvyfB2euxgavxKw0xnXhXz6hXfGj4W5vFB2G0yr4spURLhYw+3+F899Xo5mg/l+cFvgssdohd8VZuJZ8GuslCQuxEkX+Gw/HQgU67hZ9mE5Y+O3fqnESsW4wLsFRAXiGAY+dewbzu2CrBso1Rw03eqdpwW+gD8d3p4E49SSeOV+6YU2ay6GnAKqhIpMXV69HPjb8aWrfpx38uo+yq5tb+gl5/2BBDjPzls9g9kk8nP2wJroZ+7scXAb+pfwhS6ufSUTxDXoRxwRgT+h4/rYvFbiZETg64qII9V6YG9NMLap6+BH2uP67Njr++a7+kg/0x771IqqGwhsijUnmNep/S7hxTEY35k18FC0ewOLDpynabLeTv4Q2dUzd1K2VFJZaOS7hSyrGHbcM9w3QQyD+Gfm1/HZNsifsH3c8Nxxz+33k05OJt06oQ/ojl2KEDlis22pTUs2Sck3E04iJnE4Jgry8+eCdcKbxKcPHqx/Tcxm8dnpQ12w+eqN4vprTzZCz9lMfnj/nu6zYfzmG2wYv8aG8SveMH5Vd+/erV9GnbNp6nGcuRc6Y7QwJ89Yw956cKZX37yvV157Q6++/LJe+coX9fpXfln33nhFFw/eUp8v5A3j7nHH15l1YWFeDmyQAlwduD/I7dCM3HUd2+6jM08cxyWbtvb5lA3jU54xD+7j0703dfrwHhu5p7y/s2HcD0S/MJ5DLT0GAdU6pin4qHFtjEkj/0miQhw44bHAEQpdnTz28nPG7qWqbzaJ66+0L8/4hdG5FmLqy6U6G8aDjcSxjZ3HbzCGAxtFqevka8FeR2fQl/uka/wUCKA6BrG63wX91V5XMM/KL9qNK5udoQZX/ZgfaHrilynRUJ5ze56Zdx67o6d453ju+Rf0Xm8Yf5gN46/7qN7/oQ+zYfx+Pf/u99zYIH63nnvXo/CG8ZPeMH78Kd3ml94nt+5ox7tIm5jr+xN5wzi9Yfz0e6Un382G8Qvqjz2v7g3jnf/KeIdvREH83jCeLxgv4HkRxDBlcK+1dZ7f2us230/7/U6N+0aOmXaD+LEgHxHkjDbpMW6t4qwxbVlj7UyseWT8yOXMnOKxyfqaUkxq0573qVv0eaK4/axuHnveHRbGynPQa1JnjhaYs72wyONZPHa7x6x8wycn/aaxR/iQ8JtLkYhQ/WyUAlVIQhIymYqIGdIybwFyv8sHcbvopA78c24cc8lo83YaCAI5zRUZigglgJOiTtGTkkJGqmVTPeuLUiav0QIdYGfcJ/fnMIh/YQw9Z5dayw7cG/amS/Rhu9brjOHCvWLMfH8tvAvNYDEPOgP05N2f1we+8AP6xp/5f+i7fvT367f/vf+Vvu8f/yF95xf+nD762t/RU2df1Nd6nJ68oC89+936mQ/8a/qhj//7+mvf8f36m2wk/4MX/5A+875/US8//a067J+UfVxDWhMdEcp0zE2N+FumpitEbRbXX81lIJeapMRAME89Vz0fjvNmIT8LueKU+0naRCEVmTRMxKGMkOVFAz6EXHXgFcNMPunDvIWhq1WBtWoUBlquy0jZ/wL3RptS027Sbr+T14L9CdQ82PG82lE3cR83dKsNfhXFj5ZBDlZMLbTD1n6X2u8b985U2MHv9hP2ge2Zn5pay4rLObG3BubwTYVGoWXKNOE50V/rMpG3FQkfVHKqKEzRCJkeQUoUIcmQIKGIGxC8OJBpQwSyghCtPJxCPnwF1Lt0vMeKMqCDeW/e89sqaGprKB/HsVKN2zo6vvozISIUkarYIhU0sC3PnVG20XS7I44yU8aZWrcouG3YQoirL1HU1wFnyAd9ir4UIRVNSSBC4qSrmke97tOZ596sA+9rdU87Vvc9iBZFCF6YN/DGMtCN0u2EbQgFQAdBnxlNmU0BjUgq6Jjr8XQOsEZbrnRCl/CYwK7rqtNN2S0jQgkiQoG9TGimErS2zseTkz3f3rd4fzrh+WLsdcLc33uuTjvm9FT6mKAv+nWndIQl5Ni3LTBxf+yMCbu029c838ly9xcR8mE//e7iZ8jMs+fAN0S987I2dp4rg/yQaJl2nh/WW8ed9ZKYI4J+U42+JvqZiGPKppZZsSb18oEubqr6o2nHb5u2zNX2JiIUEUqBcPsVrew1NfeB/dX/lA/bq6Vsy7ntLstgTV+YEwu0a7CuBRMZ67pJT3PST/O8/yu3XtBffOJ9+tzjz+sORl9882W9+MYX9ZG3XtH7T+/p+eVcT6rrJEOJf/IxPM4w9OsY7Ec755e3vCdcPP60On5G1VnRegY8xPomNlU+wdhuhEsieq2H21u5mvkCSqZrHXEgxpv1hLcvOfs/TTrMdVMc+ACf4T3AK3q9uM7cPP7QvmSgz6k/Z9AvmASXbCR7s9gbxZcM+gG434aDeybiY7xM1V8Yw59MTfvJk2zSfteYoE0TspZNLRoJUznWGe26OelrMPh2khqHZ1LA99JllkCHrNcZXbc1Zl7I7f8BP00XygsxLPi3YNcTtDPY5h1vfcxdzLwQH3QgvsoD8S30TwfVZ0QoIvAz1DIBlMGbPNkytE62UB1FEn1AXcnkR4WxWnQMztVa52s1kmVHBG2yJXmawE673VSYyGNDLvwhetoM7r0uf2Sv8S981C1yXJcsdqYH37Dk40BcjvlQ/IzerEt4yypX5N++uW8pJYX0PwprhHAHJiSFIkLSEeKA9wmSuohUZKi1ph3x7Pd7HsB77XYn2k3QyfHuNBFzI8+ZTa2FMlJJu8ik3FioJk3oNjDt9jJ2zLfJNqC7ku3U6KNlo22TtI5DZ3yda5cjQrlB25EhZWuamKc72tsHV7ldrzz1yr1lMJyj0DFqDM9JMChbx/boAjYA84AFznO3CscLybfM9j0/F/rpNXdn9W3+Lp7PzGM6K58nfLOPK8gHPkcQa3VGX9j0DQRHp5KpkSmtCGUzUhEhcVpxjYGYaHy89soZJfyquIgtYs0nk5BzaC5/l7qXPP9m5t7AqMfg5NZt3bn9uPxXxU88+fT6n4KygbxnA9j1Dd9byzXnu4m5MLFegP0OutcJa8oJH1Mnt07kcU78th+dfOCS7HdEiEjk2FqmGolvyIpuvENM4vLiOxwTjcsGue34PyivWMg7sXCPHHihn6EzfRkLdLgtObAPg/E54P/p6RkbCw903xvGb77BhvFrenD/rfq3Dxfse9zkAyci6uKSXa8q57173tiHIUUEsaSmq3zsdIsXgJOTW5WDneU113eUJ7DTx/tDfZzfbv7knef15emOQlI4dvKR2ZQRyELHTkf1NyrW4X6Jqx/jQqtO2uiIEtAa/zp59NwctKEJKlmgCnuDh+usypvzx8eRP5AO0AvWpgs2js/ZOD5jw9ibumds7F4gX1if7V3LVGZgL6pH21/I+yXr2KXbnV2Q61P532K8e+8B/EM9qA3iM9me/9L49OF58ZdsGC987Novg9sPz9e5WzzCQQdXoEeKXIP+7UdjLgHyvY7FTn6RaYx5tqZsiV5InLbh/Pl+sb+jEQp+AAAQAElEQVQL4z7T94zfxsJcIV3oYre1ou7L8pn4FsbA7QfGhiTb6cgW2i00NN89ZjQaG+3Fo0xU2uC6jn61s11wwIcFW9aPCLUWyjz6Xs5Xfwu6C34fPOfdBtj3A8/IuWSHbVwX6KIF/Y5d99Xps8N36MAXXFtd0vGgn2LX/LvesE8L8fTC1oQKztWnzebah9Sp6NZFXvOP/joyx3dExy8//wdy32ARUfEm1F7YP2HDniSCxiUZEtIiVMBQ8GKnat813Bf6js12O+tFtwz4PjBffTNWzpM3A2Y2i503v1tcMuc9x2fyaN0hDvq1fx3/V5tdHXuWUauIUOBU87MQtMw1Bipxt+oRFUWTjEtuW7bRCSMCmfSPdEufjhN9q870CXAnuyLiCgmfGczt1MTH8W7X5JyImBc2/iomcjrwj14Updtq3dnzHN+xFk2tKTM3ROlkSzWepW3X5PvHNGlrPz13Fuaax6qTT/eFt/gQ2u1Se9qc7CfWPQCdGJxgTBY2K2c2jTubMG438FGMU5ABw2Xn//LinE3Vhyv4pZI3j89YJ879F8ZsJh+ov+TF/PzhAz28d0/32DC++8Ybep0N41df9obxa3rzzbt64A1n1qpL1ijfFx7nmVx4w/juvVO98vo9+S+MX2HD+NWXvqTXvvIF3WfD+PzhW+r+C2PyN7h3+nYvLcyRzpjbZ9zWgF/AjNxYyLHrO3RmvlyyWX3OxvaZ/XxwTw/4ReSDe3fZBL+vy/OHfMycs+ZeMiwL4znUyFMjxy1CLQWu6YQgM9HTjYMZgyOj0Ouenlm3vV4fmMOX5Ml/XXwBPbB5PFfuL/H7AObqV2ycDcYGgYZ5xsT+d2LvxD6IhQr6HEr84iwfTDFAlef+TByLjroeS+GTsDWuQL35stexd43B+PMVh2wwB5v83nCHTV7/kvq555/Xe977Pn3wwx/Wh77uI3r/Bz+od7/3/etmcf1lMRvFL7xHz74Nxw3jx554kg3jx3XCu8yOjeKJ+d54b81bTygef1bBZrGeeJfGY2wY88va5dZT6rs7GrnHqyAu4iNv/iXFzIfgYNM9+OXH1MRcb9rvJvzdy399tINvmaq4j3GSB+cqIhTUZUsZ7QaNjGrTuZdm7quZ+Xbge81YOnUxaeIdeY//+z1+4aduHLv5vmrubfnt0HUMR/k/8yxbwIxPpddpDHANRqKHgsKcrg+KnAr/RMr+h32lrCipwtpcIkIRQQkwLcV9QUGUFBErLADHOUHQLoHtjCNdmVAoJUWEIiQYnyskWSTqnMvGgBiTaWsy3yJdXd10gjX8vHIOFtYBw/k27WNm2Oy40Cdv5HDxeDAWM/fBAlZ64Pk5y+XOvTaQmx4Rl2wuvPFT+sYv/Nf6ns/8B/rnP/Vv6Hf+6L+sX/8zf0Tf/MXv14fu/gM9dniDTr62896dD+mXnv+N+okP/Rv6wY/9n/UXv/nP6298/E/qxz76+/S5d/02vfbYizVXk7k1ZdNk6vhNM7RrWdg3eMpTSI2Zff0+zfzuxqg5tHTTgYbIXSiwc4XKJzktWQhCvVYaUfoK1eFMlhWXj6DGY1Bzk/HglPUDvxL/El8bz7A2NU27xv011Xem57yx2+9KNt34hmpugyPNNvChGSlNLQo77O2mVvfpfg8Fvk+P9nf7iY3jHf1Nsi2aiwlQMG80LgX6qH6gnDIiQgmTDdoSPrEDb5lBfcRajquyhAiEjkdEVDniHShKiNd6bNgOBSnEEYoIceE01aMHAzGYy4Yq4Qg8uqjqCjCcVaauxg1aebDcPNT9RjSZSgiwNzx3yj6tXH4bqs8bMm1H0DxsI6SIupjR1WGZQhFGSpGCg4YENwp4iG2/x82+T/lOmcHie3LpdD2sADiPrKlulJnvA1zPSeLAtoJ+3Gc2Je9wmYnICOxigJOuix8wmIWnrfnCsQ9qOFGnfShgIkIRoayxTCh2M9WYp9Nux/PkhOfJLQA92euENd/z/3+g7t+DvcvSuz7s+33W/v3Oefvt7um5aDTSiEEIMZK4CF0xAiRAQoVBLmMwlfhSJqZcJrjKBFJJMK5UClymbJdDRY6TIvBHQhITzCWg4Bu3UNxscZFgQHehkTQazYymZ6Z7uvu9nnN+e+98vs/ev/OefmcEpCr/ZJ393c9az3rWc1trr305p98+0tdrd5o0xmgdbZv8i4JKjarGNIr1PxoH5DOux1PP2GFsyjjJQfwz+ZpzjyCPefbNd6gT9fDbBjLJc/bK8FPPtawU1FTs4lPsnPfgwkZg7JiPtRElNYq7W87JF3rDyxJT5EB7RjDRmfGjBtda4hrEBrAzqmQb56UFHfGlkXpjYY9eeMaa+x4Ym8IHi3Hy/qNuJRcDGyeeCz7+0rv0A1/yC/T9X/H1+tSXfiXPCO/Qux69oS/4zCf1np/5iN75sZ/Q/U9+TIc3X9fgOdYojv+rtkkej95S8T785B3v0tsKQp3HnabPeKGAOGxaO5qn58umfzNDHT0tAXVXzqetL7aKyHmuWgCdOJrMr0y0kSmMjapeIBMJPbDIM3lZLFmIHiV5yCRmsGgm+oOCZlJEieHPhRlThAW8CWFOMKScvDOVkrpkQ7NY2p/SwHaNoRoAnmV14CgiXiU4ThwLkw+IKQuzF8K+IWWBnsJnEZ+4Uc/QOTd9HnIXZFqHhGbLNhU3taEC1lZobxWMbxXO1Dnap8gloXBzbOxtOcTGud2y20mtklPmoMqq1MsaHurYXZuMthIdSUD0bRwpZs/n8Jdls6kifzW0zRm0czhgl0yfzUjgaLAk6pya2IY+Aw262PCEdZyInZXcJbfZGPKAtGKXbkSfjbNTjz1o26y2P4Y1cUOe2OjiCxLatbeBlReRxLGnSQxS9VpAMnoCU0d/bG5rIbUNttEHQltuk7XDo15WoaNMHV7iyZq4YW3kg2FvfHlZ5CaSF7hsdFucixLnyoXdlJhvbXdecF/nsqr7Ogg6w7baL2HT+NCx48eoUo2h6ZANvba5Dw/YZlCgraAq/gaxRnPjI7JVtrPFD+OrhoLYUnSlO4NwLhvlus9jzyX1tM+6jewGa/uBQS3nBjqank9po3slL2HZxIL9UZPsCkvpi60FW8l5rsfwGCYjYVsc4iw7Z5jaqSVCArVhlOySkAtsd92Gkt8Cot/QipjMjyRbBWOw/iaQa2SQ/yB8e5cjnuQivsbnrIOVh4obDz14kBf5h8o/QXHi49DKS8JKTBtWJbcLeTgjelCnFHPCBG5Qc0GlZ3YtcUR2Qd+C3hl6Ys+6wXZyFt1fdvNA3/Do0/o+Phb/1OUryvxGR2BX67AtGyhtKHWRCwNZXeJXKt2kv8ZQ6yA/PgO+e4ARtWxDc0C5ma6s8eiJz410yVqIP/N7zS8pr7memuaDCPVcY3lIS0ynxMW1N7NPL4k14CFkhn8DP3LX1KPjRDtyQn/V0MDf3KsOxyMP90dN3KNMfJjGK3XJ2roFHcnnhrV9TD5n+LHdIIiVdmJqBX0iVmj0QHLpbWRnRHavKvWzwMr9dgEzMQVrdAfoj63snTMv+zPzm3b6bxUjhzKOaN4RXgtY9hnVdaZLTh+iEVuwkTgWGhzowSsqsQGJJLBsK3thoaBqdE4HeU3d8Ab57H7kbEvbsevT5y/tAyeEbatqKLpkBosSBxrZUwH1lTxtYF66jr/cCzYeY2TZFidJll2yobLUQB6TKzOfmANENLjGjxcHXfALqHygueQXV/eCrBlwQf8B5PlnIt4aVhGz0Yl62VZK9K7xE/0QjMGlwtHrKPO7MI+Z04X53qDu28apdY0q5RlqTJMOsTtNio8Fv3Zbeq4QFhw8SCXApXL1XB0Yl30s948JXdNUmkbpp0Y+Gl/qS33S1+mpXiSXDFNsVLnHVpUC076F3X4iKCobRBwE2n9h1+v1pNNOe+3Shwji29j4Fr2BsXGGqAtbCIqtQwllYa63XC2Krjl6eVZboCv7n1pqZb0Fixae3SJz4oNcPnCe+MiZvWIh55Fd0RffrtmX81fHTx4/5iPyAz3Mnv3ggR4/fqinTx4p/zXI08ePuv2Ij7MP6ct/MZL/Md5rr72u119/Q59944HefOuR3njzoT79mc/qk598VR/76Y/pVeibb7ypK375lWuskWACmTCHMhd5YTtMB3I9Nc+J3xU3iQfCNbqArJ05+x95JEql2Ja9gQrHVrehckQaa8Zgd4FuulZypFukHxO04ZOjtNfOaQ/XraqoBGZ+bKuC+lmoi+dUaxQ0oF0tW2paoUX/QE/JRrEo+LkFvtchn3sgRCzxc+ujTSU+pxbQ5ICDnIgl/6QMRrBdqjE08ZI8XVzomA++F/dUEx9MPVizSEOn4z1d3n9Z99/xzrfh3kuv6OKFl3S4vK9xuAQXPdZ1kFxigYqv9lqfPpCePpT4GOybJ/Lpir58PJw7z6st19CoSQUyt/mnmfLPKb3FL5nfyi8soA+gjx89Uj7OZ00vzE/mkcg6TQtreWZPueFZ9IZ1fn19reud3sA70Xfeb855MfMQlPHB5KNKBjfHl3S3HG7wP/kL0oECh5LPHGTqTJr7+U4MwU+8RUfX7wilTSdqqNGfruh3TmncgcvywFf2w8LXbt/pz3C0tD9Zy1kbW5szB0YwtdC/ssttgJElwRxYNQA2UC0sNc+2BiiQ/NjpUReqQlD2M170YQCyak3eeRZZuGZX5izv2HTgBs5wRI6FoPSdQUPnEnvZHy4uJl1cHHQ4TJoS+2FoQA/s4+9Y39SXvvUP9LU/86f0637iP9a/9sO/Q//yj/zP9c0/9X/UV7363+q9D35Yh/nJWeU/ka6yXnvxg/rx9/5GfejL/2f6q1/9n+nPfe0f11/5ij+ov/f+364Pv/vX6LOXH1AZNSD5nYnt/Ly1kPSVrsY+GZEhYDSbcSanpdw/p1HEM3ScpqaHw9CBmAb8YgLsksiroLapMu81lLiTk+kwaeIaHiP8wCocM5AljCl126oamtB94Hq/4F5+mA4ajK30ARcy0IyvURoFoNGfcYOxsdl0xAf6uX8OZIIa23hRVq7Fu9jmc9WafPSEI7Qf3umWL7IUmcbW4V3+LCd8lNw/2kuz9vrzxEYWMEC30J0Sw92MnBCx1OdQdcFzHOO445ci03ot25I2T6NuTX1FHrq7T+wK49yksR+7zuRmA9dmeJFEr220eBf+2UkkjOTzEhvPsDfYJd9i49H5zLfYbjSXEzL4IEEbolgby9oq2grjVuY+10Cu94XrfWkeGUw+Gqkv2vp2yrNLtyPPtZR9IO3QDYzJddXj29XNHmcbH6BJV5K8xh56Mm7TwVh4EQlsc1lssI371laQ2yp9HlwPh2lSnoPzDHzBh+UjyPVTXBuYUN7Nrq5vuCddAyj1E+9fC76iWIPrxMiqTaAfP+Jf/AxSbyDfNP3UF5QHHQP5vO1L/3NouVve23OjvcS8caKRmPEpMRT1KrhQ2y0dW7mPRm98ZJgcmfTiJkstCwAAEABJREFUW3yKTJrRkT2oxmiZ8DKGSCF97mmJjgYCtqla8+GoN9/xHv3Ml36FPvo1v0qf/eBX6/G73yc6dXzzM3qRD8cv/8iH9OJP/qgu+Zhc/FLe3EcueCbN/+ju+v5LrZsloc9f0vMMqUWOVIW8HbedYZ8bqQOD/Xh+bLGKxV2UD8ZrQ3uCjCQ50+CUDTQfi7OJHic2bHBeGEls1UBuaOoNeaJesgFGyRVndHM2KBgcqvSHQWOF//aDDg6pTxLUoKpU2LqFq2/qNr1AlG1i0Yj/qQcLMS37gly4UPMAvsDbfjM8Kwv+5gbKS0huhEs++mU8+oRdY9fGRupA1INwQvWzlCyfz9cVPh4y+akhEVthUL172Fb0J2e4oOJUw1t+S3TRz7jEqOeKZYnxHCxkaSXeQJQyeRvFjZe54uP+YPHXGKoCrgxTF1SEhth9pg/KEb6gze4GNjqObIhr/2Z5Sc7JJabVPkZ4h70NtjdaZdUANRQ/ptyYq2T4sbP2JoKNTZmoybaK/siXh56hZH5E2TO8tZA3PDPGLlWVGCQ7FKSfevg1tjaOa8HmibVxwwetxummN84TF/MMPw/lM5t+r6v2sydFyffaOcEoB1XmPJ7ToJa+1AJzwrzcvjluqfCvxmCehgbzVAG8+GtbRlbWbUms0Xmm3XGnP+1u2oruUaVRhS2jxrtjjMbRhbnL9bEQz8I1s2FBJrGp5b2f1cV9JixkturtOUOA0MvR7NivkbgGvmxj17a1sHZmzZ1bKH6sGYTPtmXvkLUfSjEN262rRmIqmdgs0QNs2YCcVSiospASXNGU1DV0VOdl6gfGQf5po3OwNm0jRYjEs7IuVvyb+wXhRiv0Bpm33nqoBw/z4eGJ8kuGlbiChTgWErRCg26njh7Y6uKcLfsMPEwdX2G2WHRkbrZ1R46wm7V4gr7/5pG+/slnlI/FP3b5Toa440lObAtGjp2aepCm1SY4WZQ+ESdVUXfVpof4qhG/4KGTbkVGtwUORzeTp0ZOcFZnGWzXFLk78bDR11RecEFedIN8BG4+H4dPXFvBDF3AaR93Qv6adZL/ZCy/vY78nHxipsbQ4HqZuEkfjxc6HI6qw6TEgSe6m3LhPMPgLVroCGbojJ3WF9rtVZnvzFvkM26DnivECAdpZZ5jLxN3W7/Tt6A7WFkjC1hRzLH5Ma/aYkYTTA4mBG1UOEcl2Puo0dmandy75ID55JANM4hExhMPB/4xCmWxy9WdXjTBoCaGiDHJWVVpjOfgofQZAzb21APUZDspZddGlRoHFvuIdNmKjsp4G5n9iI+NhVyA29wk3gwPRRky+wiJ8bbVPzvVXpDsuBKzOC2Mc5lnlqG8TF5eHvcH5Y1e0L5gvRyOBx2ylnI/SvwuVXRXrGgvborKPZ/41tag+J35DbKeQhfsb+toQX7zDHGJHFdsTIM956DB89TEs1Z/QB5DdsmbpT73CV9C79qOzIA/oW+KLnBgfNC6pqHCzifrQvlL43d61jf5id6pWUVc6asq6jtc8h0I3bZlZO1trS88RCa+03LSiX3ojJl7x0oOZKmQ34C+2nQbGog+24rcqsxvsCq5WrhGomfmXpv94gSdsbOgd03gJG8N0m5ZfOh79LVu+DCccSsfktGOvkVz9pzrq/4vPp7wcfgRH+UePnygRw/f4uNx9u1Hunr6mA/Hj/WEvsfs5Q/5oPzWm28pf2XcH4w/+4beeOMtvcFe/wYfjT/z2mf1yZ/5VH8w/tT5g/HTK2We28fMOYGZAJPbzOvhcNB02J6n+96e6yk5QGbd5RfoGWce6enDRtsOhYp2g25sJTWxvVAJspeFbpBQ3bgrkz7EyaYaaBIqleL95JIatsy8lbe5HNTPKOY1GJU+a7SMmWbatkZBa2xtFe8e2MMwbmN3BaJsLXo4tnrONO70Ub39Y4xnvXA50INOKsKkzv4M8n7IPWH/YOzpyOotnUjI6qHBR+T+YPzyu3T/Dl546RVd8NLWH4z5qFyHC3kcwQETlliT+WCsJw+lp4/k68fgiXxzJc839C/a3DH+ED/3p6qhhWfkK9bKA34psX0sfktn+vjRY11dXenEfW5hbWeuNh1Rt2rmWuv7JS/u13cQ3ol1vnC/XLkuYth4WTa2Qd1F6XR8B73PjmM+GKeZlGLQqe8gq8xPd8A5U6p9PJNMDynleW5lna1xoSXOp/SjGl07J0Pxb2/BX3VmDfwdwyr6OZqvlkDv51B6WjF9OxUleVjZjxbyiIRaDyfb6C05a3LslLodvmVRqIua7Zyphkrqtrqs2FoIeMPCvO7Yebl+tyRsfkVuxpeZ/kxR+qJ1VGnifnNxOOh4Mel4PGg6TBpjaOR+QH06wjtuvHL19fOOq0/oyz773fq6T/xJfeuP/Sf6Lf/o39G3/8jv19d/9I/pyz7z1/Suxz+pbbfWP7VcT/f1yZe+Wj/4hb9Jf+MDv1v/z6/4Tv3xr/yj+gsf+H36u+/5H+nD979Bnx3vZv0RY/wndqYhIYBVnICwB8jRqML/0sS95wgOh8FH46ED9Yn6NIYKGSFrGxKUek7gD/oz9jARM2PSHmPrty0GAI6uWi6r6J+QT/6Cw2HS2Y5Nf4DuAmOXHzXwc0Nk2zd0DGx2e6SvWveokhkni8KcMpdrJjK5SDJuQffbjh6wcxgXeVLWCUudHrdSzgbUIYLIpm3t5bayt6UzBzHZ1u2PRTFtyH64qWVvkGGA1e0M3kPxBw/pkGxvUIolDnW5rXSLUT393XjbqXs6zD5F910gG002Z47o7xEtc+7caTrPcqnD7iPjuiJ1NyfbyjzZ3phKoU6EcXTd9Tfdu2JXiDRNhbqgtmWbKlBHgQoyxNzPQfbb8/VAP53sfVKu9YW1sSITutzSmb5cQ8Ha9XUf3/7gm+JndAF7s0u1j+6OfMB9ZN3tdycn2+1v4q+sV9pyOsB+rK1/VfqPXCOXF0dd5g8oLi762fh4nLov/txwT7m6ulY+Gp/vNzfcm9Jnu+UKaozEt+hO30a1hUJSm4dAYk0+1uSjgSQ07cgkf6GIUj33reRp3dpbB3V0c7iRs/AAULWt+DSq5MBQWxz4s6IruQ9WMrGKHkWeTvSu3R9/mj9KI/sB1OgRZWUUglst/tBeaUnmeA6i0LlAnrz4Dr35JT9fr33l1+mNr/o6Pfi5H9TVe97HqFX3X/2Y3vP936N3/9D36PK1V/X4lXdr5Xmh7awMBhxU/klHPIvUXUR+ayeviTGcuzAepN35oZKQNlmJD8YzrLiPkvTskxXHip5BUiaSM7FhHqdJWVCp1xgq+Jw4SOIYmuifoAP+sGRblm5RkmCpyk1tqLaC9a0CT27Jrc25+2wVaN01NCo2SzVG87WXDiwXD7Gk3hcmMc08KDRyUdEOf+bimlnsebAKUs8DWBbwso+PWttSjqZOFZwpXeHrXOJtsLWf1SQ507NzIBykmUmlEl8xuQ3ibFscwOKkIt4qNx1F3C6ZH4YqpceeG2E03Oec0p+YQ22rWHy98JmzkXryiH6bMYH20nUrxLZSsTeqt5XEcQfMQeeXB9pcbBG1zfANVOS2t8dCvVwawyB026RsUdCbi5B52/J0DtTMfalzM6CMLXJjMygQNAFrKzZtYLvH2FCTR6iRtTmnjY6zngW7J2I48QuFGzbL63ykyl9FQtM+sX6ybjq3+BfawG68ZoI5qJ1d1l5oJ5atRYMK5mWbmCztfowqDa6987VVNVSjWg6hneq2YKntbYxd79a4PdvWADWGKvpSFzaJ9Tx+Zf5y88kLx8I1s3CtJK72mdgiHajLs1o30RNq5ELP6GafrMLeKGLDB0NFie7YWPhIOGMvuV3iB2HEQuGnGRdAcjDq2WFb5VLHNKC0bUs7mshyAbtljW17a9Mle6sX4885T/5H8jQyhn5ZuZKXzHdyA71hHfCGoKu19OCtt/SIl7/8p8Onm2vmY+GmQxDEnn2FkBTKSQuNxN1Aq9CNC7Ktws+CutxtqkqJbMZtDygzL5MncKN3z1f6+qev6yMXL+mH771LKwOqSqNKFf9N1kvPdNHv8AKVHDtyBPSs4DesMjo8tNHUAXoN/yxr5KQ+cd5eTQiZ+MkWarqurbT/zPMN11U+9jb6hfekG34xcwrIadbAieuvY+U2NbMulvChN1yPJ8bcRAc0stGrWCfewb52mA68cB114ANBPpYZPq7oFrjbdZybmYuZuQwWHu4WeGvaqUMXMCOzBvp8BWWwo+9s4FwPzbWVZGT+GgitZ92h2EO1Yje2Fu5ZC7E3xfZK/6YHI4yNrqD5jG/96cKNYjJcFodC7dK5ICrUKbSBUlRr07PPFcIWP4wrlLi2+a6aNMbQqNIYpawHG7mSbKgsNfS5BTto50glkBz9jCtg5Ufd377gZPKw4uRKYpKXFUc3LLu/0QPMuB5v2YCmDQVU+2Boj1miD9hWrvHj8aiLy/znesd+UM6/HXqZh+UL1k7vvUOHxDqsKsA4yGaHuiituymzgDsYSotZos3nqMTRa5f5nPe44seGyGSQ5RoarNk8Y8W3wRpOfVS1bYy26kjfBUnjCEeIuGVH5gnkl/2HaSgvvwfao4ZqDGxZn/Gk718vNPGx+NeMx3qXF+VD8+h4S0Wg/hwUNkoo2CEtJCDPVyfiO/Hh7MRH3WDJGqZPFNs9LvqqqutNW39JUJiSRd4A4za9Kx8m2OfQPfPhbeZj8EJ9ZQ6RallRT3tZZ7bhkyJzw0fhG/bfmTErOW+9yKV9zYfkp0+f6snjx3r06MH2F8Z8NH786CG8R8oH4ydP+GD8+BH9D5WPeZ/7F8Zv7X9h/ECf+czr+plPfko//dGP8+H4Vb2ZvzDmI+DKum2siqucrFFD2YuOh6Mm5nowxwXPRQ7ipBBFftnHnu+9ycUWrGSbEwfUdrftjcJVF/K37shY1Kk/GrOPpk0X8yaw3qLlMYL5TUWfOXkDJm5tFfNVMJqWVc562TCqNOCNCi0V9ULWhVylXfSXirod5ZLiUED1bcfbnFnxLr2h6Qho7yqocZz7qLb02j5XbLPuk/OJ+8Ex/wYxH41rOiofim+4l6+eNI7sBf0Xxnwwfscz3OOD8eULL+uYvzBGZkyXqulCroMs5o41mQ/G65PzXxjz0fjmiSp/YcyaXftaIEykzXwP5n0UVx73sqesle0vjPOx+E3llxP9HMEvLPIxeeZ6Wli7ayPxWQsTmnte7oNZz9es9aas7Zu+f3IdYLPXn1ZhVrZVVTs1NHNgXR9e1t1yPD1gOhhzh+nUm5XTGWE+D8ca44kVf7kgqcfnAF6L7/W3zXdbwKcW4IQNWJV5K/z0wHepiIHO/kga+jwYdTZCV7fwZ9l8IGcK6LGsGqUBalAvODsg3VdtV7KdExQiK0059Q0ol9hjVrCcQeyZs+B23oiXQwunBr4sAW2clFAan7LnH48TH2wOOhyGJjAmaGOCtyFyFWdFIVRnvEvx2/Df9TM0q9oAABAASURBVPSj+vmv/019w8f/7/p1P/Yf6rf8wL+rb/2J/1Rf8/E/qZ/7+t/Wy09/hoH/bMfDw7v1kZe+Xt/7Bb9Vf/Hn/K/0x7/8D+tPf/A/11/7uf8Lff/7/mV9/OWv1dMp62glHSueSLZ7vsqlUdX30dyLGofB94Sh1BNbfGaAhGwDeVMfY2gKpkmJNxgDfaCI0UCWZE4g7SAykT0cDjpyjz8wfpC/9DUiC6KjCn3BKGXMhulOfWgwdtDfQLaAbVnqeLc5Zp1xvycDzaOr6Zr5TeM5hJ2+IPMfXUHEQh3t3lpOPdWdYlpBs84nq3m2d/r2tp4rpv08YHGsjbt+wUAn0ugWJO1bivhKI/GEv3LakDON80Fzy81zOeuBdCJnG02mxrGxbivhBjD2w8hSZQznO4epgxz02SU3LNv0bUfUJ8agOTBWpf8M/OwO2hkXdHs/4XfGLudrfqewmXfGrgERZy9IX9OZ63/R54yZn/Gyj0TvWc9urQmeNM16iZGWYw/pMVBhI7xNSLLd16C5Tmx3W8Yv0JsoRiI/qpRrJc++2zPwkesm+89BNfhUiFzuK1dXN2rwznV1ddIN72MLdm0r14ax0/pxMHo3YI/xWz1J2dpv3wMXLfi+IBes1Ffq6pIcrvRvCD/ABIoisOlMLUhoG3XHnv2niG8DPHy0z/cpdO65b50MtjkJ1djP89eZXzU0HSbVGDI6sCpEnrmRMaAPS7bVP6FAlOhKvubd5gL/5oUX9eS979dbX/ZVeuMXfLVe+4qv1mfB43e9T0/e+V49fvcX3tpom+jZjre3Nh5n2O1XTjSfHXTQ2M7Et9fPbZp92G66nbbeFQ/qSBIvR+kCpD6RhAGmUWzuExv6QReHo47TQUc23sN00GGaNJE4i4sw6fBQjaEBinF2yfbmjdR1mzaHKCuLK0k702R871Lohu0sOFst59ososvNt1KceniggIJ0JFkdKycO4sVUFiWh07eyIBcu4kzczMPe6Yy+APiQjkzURF0vOCo21oIKFaag0kbhU5G08yQ1SynhgTBk5dBzZXfxlmtbhZ2RnBaxgzHC2/OrFGJJYKnuFO2KfobrbQUDtmVbo+oWRb1GYQu91JGQ3EeIEL9twNbnK0nVymnpuV3wBGMtyAgU2EaPb21UDT5aYnNsGGlTH2No6hszlHZlnPZiiUPqs0UXgFbBsqRAXeLLBmnhoXlhrlfmmgXQ/ZGs6C+rxgBFPoYGvAY+FHrtSKKD8YltQUfWyszFHpp224G/dOzCBHNCe+029WSjcyN8AanDy4EI8qLETkCVOAq75ZJrKH6Mwr8B8Gvgb1C0jWxGBLaVMYWsix4XbXjUYVGXbKtoU1FJ2qqVJrAM73ycZ3BjGhLQa/DcsbEyAhBf5+SOjDO68AeMgo6hGkOjhmjRq6SDXKxaGL+QvyA57A6jDN/VkjQwI9p2aYwdVaqg+ciIspPWnjGw2rfYYE5X7GxtOvqw+qd1SBClrb14p+0T9ZXKNn7B71lPPOmtt97UAz4+5N/HvOEXC8JO7Ldsj6GFL7y3dwVX0EKVPqUR2sAaR6o7SbVFYnNh8XSu0H+fjzTfeP2G3sT+9x9e0Y24GWKDQ0oQulPSDmC13j7t9vFk85MzvvR4IZCjJLNgbMveIMOjzlmikaoNU6KlLvH1jDh/ri/kPsh1FJzYf2c+Aidn1+Ttihfgp7z89sMJL9T5S6u8EF/Rd8PDysw+3WMyLtcj+cBlbFq2VWNocK8KJup2dZAzHwaCU9NF+dA17+MXdCz4NaPzFF/AiQ/bp27PmiPHuCWILAYzj50nTjQJcWUtrE3PsYaS2hw6l/DO87egaw2QCL9l0NeUExGJ1AM3bGjW+hnEZiOFUIWCsmR7x1bnvB1Wl5jYfKC2HXiQLgTOY9MU7ab7Kc1zPzTc+E3Uqd4BSrt1pt3gdG5DOWBwMHqvU9vzJ3VuSGzrD42HUAQ4GNB1ht89dp82Vpzdai3K6VYX9fQkV6MG956pX9KPPOsc89zDi+bFYdKx6XHruzhoOgyNKfuNmQ9pM4cv8Q3Ef4WinyM1dTs1GCwxrZxm1tHMOl5yjwIrvPgmWbY1sW6n6YCtCQxN7P8Ta7pqqKpaxjbiG1ItlQb9GRtaCc61y2gruIobeGO9wS+5vne+p0eM+xfrgd7NR2Pbiv4aQwPUGHKVMMgY9Stx1s3M3nPqa2LRiWvkhg9boTNxLPQtMbK51vrGqNa3xTFUtAu9xkfbqHfbEGQNsLZED/pm9J/I1YlrMtfsAm+lXynIZozQQWhasLv0OF7OIkedhCtYqa98WA5OfMi76T3m6fYXx+e/LOZD8hM+Fj9+/LD/6vgR+/kD9vU3P/tZffa11/hA/Bl96tOf1idffRV8Sp+m/vprn9Gbn31Nkb26eqr4N8boeDfKczNzN0Dm8Iytb+B6UMJ1xq7PQECEsPHpXMECOM7Rb33sHwtzsYQ2hI7PxczAyMyRSR1EZ4Nc0uScw/hkZX5u4VIxV2nbWz9CHFu94N2FvfHtnUqyKBhZYx+sPR8rMRAoXemPjqw3m1YQfqqMhkjwLDcVhZpsA4HQIHXtBf1ka8VucodZnaifuP7yX6nkHpOPtsHV02tdsSauucfcRV6WT+SXIWhinmR0c591NTWT5Pla4+YpH4k3OHV4bBXsHUfdu/+iLl+4zy8wLzWmo1SDa8ncgxZevE+65kNvEFs3vc4XxV8MyMaWAjUv/CB5TFyEQw6FbxuEbBpbVrUX39LIRzL9Tw+v7PyNTDcPqJCzTajrkaXSR9tLjcGbCJW0YxCkxWiGpEbHJkRF8UrPF0KDb9klO1Sy7hRHDxohC3le1hM5mLUyGUuvn83Uip0tH0vn4o4GvDq30LNXMbXVqLisoLxR21JZgnKGcKZOpXmc9KzQ1w10tz+xz5MBdTHDcLGfcwttp9YlnW2qcm0BV+8ZNcZGa5JYJwhulLZ3SCMKNGez1FZsyfhtG1dNAyiQpuWp3vvwR/XBT/9F/bKP/BF9+w/+Xv3GD/27+qZ//L/VV/70n9H7Xv9e3bt+Xf+s5Y3LL9FPvOtb9Pe/5Lfrr3zFf6g/+Uv/C/35r/xO/a0P/C790Bd8h167/+UqfB+jtliIqcZQ7k0N9sJ8T0h/IWMXpi3hOyetoY1S7fmxTfd2HYiymhNgaUhQ7cV2j4nu2Ir+vB8ZoQb9NjVQAfojO6ra1+0eNSl0cN9NX+ug32WhRgxrpLnBtAO6vaHoiO+2976dSrSB0tbbilnHYbx9xXSEYQtVTftkiUMppmZzPgPbttNFj2R7g3Z6bkNFaQvY7usIKoWDFyH06zwOKsagRSmrHLJhDelTKiD1gCqHkTVUUN2WZ/3NagELEyA0oMeB4UmcgSSErBTLIY34jM7tgEM7saQdUN/Co0Fv4ly5Vp8BeQS2Xuotw2ljUOHY+yFoQwOVNaC10We8JXyQvSt9oQvPMzPoZ5C80/AskmebYOY+k3t5ZLHUhxMdsQq4OZziD4jchuw7+IutlX1y2wQRQDRjGJrhbGtu2NAqZX0OblJZ68fDob/1pR5+D5DYb1fN6DzxnHrC7/h+fg6buaFuMapNbhZTjy9Q+lewNJbWc66v6FyCxBx6i1XN7/aKXrRykF45P/huU4v/JobUGzi7H50TbDYlJyjJAaIPv+Clb0EGJqPQd0c3jO2IXfjb4Y23n9HUNdNprrfsEWOM3kMG+9v5Oe8w8d5Au8Yg9yWbEYBKj89pZTM7XVzo+uV36eEXfLHe/Hlfqdd+/i/SDR+UE3dknqGdetb8nNo/rf9zBvysjOQo9uuVe0e94/JSL+HkfV6E7h0PuiSoS+i9i6PuXfDb9uDyggeei35xmvo34/sEYaIa1iD4IfOTiQA9CWkHJdsSvJmFcbo+aeaBaJ0Jag0keoWUJuQ2SEMbwi/qeW7ozZQxK7qiD3aPy+KuMVSMHy5oYOgZUmElOjIu45dejIvi08yHgfh04uI94VsuiCTKklApl1UNtBhubdSGv6NzsNdt+KKEAmeszz6FlqKY6HutbhS9yIpi8RN57IxCntjsIViyjYSYw7XHbqdm9Sm9JtCIYVYNzA06kifDCA1GlUpWIVz0Z5woNBUoPNo5sIYpPE3+YUC6nTytbLjJJ72yrYkN6HAYTceoTT8GUh/0jcOkwVqauBmfL6ozPcCLXDEOZTK2bCvtIoiKz7S7Y3NC63kuoXNj5iWWdcbmlvnMh6jQyGXoqFJsH/DlgL342nSatl+KwBujFBQDKk6QcQyR+DwMJlJ1Sa2BL+dluVCZwdK+LCy5HfwuYoG/vbihioEMoxJVbUTCnqg2wU+PocKf6YBvxwMvHAflOqwqdUHQNrzRvh+IYWJMMJpO9AF0FHJVZhjANmfZ1lDtP5YlwZKT64xH3wCugk8va2tzGAXkJHOvBMEaSD0QD8qizQAN7B7w/YJ9Jh9fUh9jkms0ylBFd7XhVXkgDNSlVefUtliFq5CwxrASY+Ido9Bl2botK2NWcp18BzNzsXCdn/jwkJeyfJhMfVmWt42JbG7YvS+wflbGZa9a0SV0xkbMJI1FI/XYekLfg7fe0IMHb+jJ00c6na4lPsCIfCGmQtCcXLCpEwYRCSSmlTVCvZl92hroXMhj9AdKXhlxzs6R+i9bHuqSjyDfe3hFD1ia83zSwo19xvcG/rP64jpYgZ4VTMFBft1u5LGXOFuCTvTHd8vqA6Iu9FFPH8tC6RMNjhCJcQ18Rzk2F8is5HVFf2K5RfzjvpB8Z17yAv/kyZWePH6qR48e6+HDx+T0UdMnT57qivvHDXM4c/9AlWLQJNW27KCgGwrnDAhLJ2zknwm55oPA1dWVnmLjKR8Isg5mcrUgNLfMrM2Pa11fgd1ebPZHMWxn3UR2ie84kVhmaHgn1hhqiHUlC4BUrcKvIH5C6VDycDcfwj7uy7ZqlAbXXNb2xB41aIdOuZaazx4wHbjeD5qacn2PwVjAGpOlhqTs6aiU4UdPcd24mJ1VzEn8A+0QDFHujA1nZQ4T1zzfcK+ce4zg9ahQ1lxyt6lgBOMN0CQRU2NftzCaHbowNpibMg4F0QnJwbC0ADrWIFxoxm7IOeMWehYs3JFFjmO3tRNEw1uYpxMTdM1DetbBFXOch1/byr564KH5cJh0gB55/sm/6fbi/Xt6+aX7evGFe8pfYFwcyDtzUmAwrsNFfzwK4m+s2laR7GINGqoWFGtjIZcn1tkNHyv5SMU6fIof+WB1w/NHVNUYPHMddORZLHvnBb4c2UMP3AOK/TM6q4YK3cXcOnXWh1kfY0zNXzEYX+b9f3p1Q9w3rN8b1m3WK6nQU0nfs97TP16P+m1+XV/smx47oSf7dXTZpSUPtMuqTcfp9gPXFc9M13zsurmZ+xpbkmRZrpJttX+jNPDt0HmdtnsY+muMljH+K/IgVNp2uJWZndE3t78ztud9nxI9RsxyDdUYir8DG4WtQp9LkhdWK5lDAAAQAElEQVTkZnw/SVpElw7IHA7I07Dhsv5O7JnX11fs20/63y7Ox+InfDB+8uShHvdfIfMLuTf5YPz6Z/SpVz+hj//0R/WTP/Hj+ghI++Fbn9Vy4kOhZtaQmbODLni23nCv61lLh+NRYzrIY6hGMKlq0qCuxLyKdbEoa5RUcw0Y/01b8NfO78wcztn7ECAtmtlvkvurq9O2N94sLUe3Nhg9idOK/AnmDftdroG0MSDbuv1hnov2cGnUUP+VOusp10YwqpQ1bVutGJ9tyzb8jUrW3WLaduzjG+v7hj34xC8FZ+rr7oQZUOge+35XAztlGcjQgP7NdgmObM47Cl9HI+OAkTEuov/Emr/G3pOnT/WIXwg8ePBIb771oP+a96233mr62ddf16c/xS8BPvYxffynPvI2vPqJT+izn/lM/9dDN/xC4MSan9G5ksu8kwySeOA+f/SsiQ+aY77mw/GVBvUXLo965ZV36gu/6Iv1zve8Vy+89A6N46VWDxl/PQ7Kmpi4rg/HCx1yjV/cU9ePFxrHoyprprgGydGJePoas2V4I3ND/+F47DHT4Yi+SQW/6LeLUaWVM5eSFtb7go4TayD3nyeHt38wPvDBeJWRJnfrM2SuaYaAFX20iH9FV/YYQWnSx1C6OL/t2DRuLDM601q2cFE1pIGbLsuG54LGNnail1+Kz+DEdXqTvYZ1k/bKc46IR6HIiecgRqA9Z0kWpU9Q9G0M6njQPqbvLui6laGOH8KfhpDj0C1FX/dJChUl/aCbUDjbEUbaxFdjaIADczaBkXvJNDXPJGHF5sw1eAJcyjqdrOu5gHWzWNcg9Kb7zX5ofgFidjcQG+LE0YZ7whdStGg5nTSDzHnnjZxd3rymL3rjH+gXfuLP6Zt+7A/pO/7R79Jv/MF/T7/yp/6IfuGn/5Le9+hHdFyetKp/2mnF78/wkfhH3/Pt+u4P/E/1//qq/50+9P5/TUVsVUOmX8KxKtUgB/An7geDderup488ZVoWZnDB96ynrkua6QhvuxcstBeW3KrwVuRXhAMYxIsw40mKQujmgIeeHFgSplScXFbtGMOa2H+m8z2i7xP4OgqZkjIwmrLmoGbcGIMxzB9jJuqjhkYoKGJLvcZQVcnIn5F2pe2NL1sp8XJFf+Zow0IMRJgObOaIXKQbjNuoOp7oHIW/4YMC3m24rLbr9GOXPp1LbDZi6xl0NthylhhjeaOpU8VBnUua7jHt8JktRRa/3DBNw5MEEQWLjNrG4J7cvlp1S/GXum3ZFic5P4afNnVRMt8rp4X9YGWNn9f7Qn09x8fCWJGJ32t4yKY/18jCHpP6Cm9FJnShvmHVknUWNwPs5TCnAEIMZCzjqGX8ZmOFAPRE38zem28Sed57yjvN0/xRDMi7Sfgn+iO36eScgxjtrihEVMU9B2uxhH5qsbvbWBPvruesqxg4ssZH9XPQts6nXr+pF2vftc3ezPi8L7Uv5EgU28p82JZtpSzY6/srz9OJK+3wJfTgT9rhz9wvTzyrnHh+ifwMDdK/ktPMU9pByzzXH31ZO1XF9TXh/wFM6meSMTRqqLCZlKz4FH0L8c/sef1frXLfmPEh+rOHrNjEPUkCzkjZUKMFVPQBU0dAkZ/RF38b++D0D+wf+SVwg/vvBfftS+7Hl3w7vXfvUvd4b7i85DmQe/vx4qiJPT9jXBXVzB9zl1rWVCBrGZNm7g8r9ZW+mMt62gDjZzssRmzQP0NB/HOkYkucYutM65V7F3oHH41f5oHmPsHdI4iLw8RH44MuCfgFHnhf4MHlkoebC5JwnI49QTWGih9L7VhJtCTbyk+iT4BwOKwiKbaVNZdJzH9KnInLZK7cBTLBxc2PdayBXFDeLORcKAtMAOblVEw017tCMzY2B/KNGjJ1ocfQ1kO98BAi4dyKI2sWFPoW6gsPGTMPI/Hp1ItrxldAf3QXA5sSR2Kpsio8S7Z3FDTY2mUJhuCokLlF4Ql+2ZZVEmfCwyt1SV3wVFZsjUI++aY9Rsm0XVJEcE/JgVIJtBcr3WJII/JFw2DQV0Yn9bK7P32p09XjmCmlbO2caUV/nAMcmGTzg7eChfk4I4FEX3ydDtN2MRf28L2go0Zf2LmxTjwwHMCUG+1hYm0NTamDkZjxzzY+WVXQKo1Re906l/YBP2Y2uCUX9J2N5kS755TNLJvfwlyjED0GhX8Du9g+3MVoP0Z8wKaxnTGirKyXFVtU98NNwyINPR2hfBfe6qzXFcaS9Raa8fAW6iQxx4YYSGJD0Whoz5OKa6Lwc8KnCV/ZJA8HfB8yviXfVmkUeSVvnU82mon6wP+p0gfI2ygoKFvnYpvRFqQhS4FtldGJjjEdVGM0BF9d4iwgHsUJaPLSoE0PZ7X4qGq/L9lPjuwzE/pG8YDlUhUGq2TQwsqLTVZg0Jp1LmedybVkxb9pXz+1xyejT3thQPtDrlfyv7IuTgE3jbx0XF/f8DA+a6GvneXEqlbvUchlP0h9Zg2trK3oOnsUM7Y3c5aK+K9YY9dv5qXyTT48PEL3FRqZ7G2Tkom1YasHQtqeJFwEa2Nl1Dn6Fb0rAa9NtwdHpJUHhQOb4S9dH+v965X+zvSSXtfQHL/xNz4vxBX/m2JgbT16rmApecLN3EQjG/uRfSbos7uSpYYo1G3TtCqxWaIhWI19YRMNGtv/lfiIAb8yH6InMgu+xc8Te3Cu1XzAe/Lkio/FT/SwPxg/0oO3HiofjsPPX4CdmMOZcaiVxPrBqF0SCG1U0RzNQ5TczHygm7cPXVfbh7o8rF1Tj74Fv+YA3VesjfgRekP9Jh+NeeC4uWE8/fnoduLhZ+b+xRBtWLGx9vqZMw8wFww/y6UlbWAqCB1Z+hfkIhOIUuRysJ5zDQdjDDVqaFvv7AOHSUdw2BH+aLmSLWAQyuRK1K2z3hqj28n/iv3YbX/09mK7GStJXlhTydF5Xa0MOGO7h64dTwZso1ILYv8O6MwH7FWLVuJecl1Bk8Do20asQj2rIxRsNXjowZdNjjr8jqGFkUsfvPSnt/toSxhVWgDZ9CeO/OL6Kb84uObjVebLyCWP2UOPh6Mu2KsueLjLA9/9+y/opRfvKx+OX+Ah8Hic1Pcw5solVqAYHasAGzirpM+yqgpQg8GZrlUzeT/xrBHb1/hwxcfK0Gto+PGxxtB0uNCR5698bLxg/7zA9gHfJvY9o9fYj37XUIHBmFFDI/3UpcKWdGI9nvY5zAffmfaCD3FV+Ljy/PWD66X+yvqSfove0Ff5Svmvzg6HA7oGaooZE7rW1nXNNXDNR7MNp+2aghc7y8pcEKuAq+RR2/rlnjSxXo/HAzFNmmgP+kwMm6zV8i6ttsgkNlctzOvMGonu010boiCXMTWGEnONoWqdFZUIoGWdtbK3mI+5uMO9qJRrZ0TO0hr9PRdXfLx/zAdFPhLzsfjx40f80upRfzB+kL8wfuN1fbY/GP+MPvaxj/YH45/8yQ/r1U9+Qg8ffFbrzAfjfDAc7vgyX7nnbdheFg7M3ThM+DhUtdHB/bpq4C9x4+5CrAFu4VtCMDmQFubrxLwFM3Wq8NTzkX3pij3qmo/Gqc+9L7n7mQ4tq1tXxp3o2/auReuCQUxYz37U9dKoUtZ4PhiHNvBzgGLOLCm6IYyQap8LhxFEdZD6zlyIbSbXNzdXuuG6O1Ff2AMy2QwnJ9YYo1FVMpDNAajb8Bq0wxdUpYIX+VGlUUXbqkqftBDjzEeAG/bxvJg/evREb/UH44fbR2M+GGd+38hfj7/6qn7m4x/Txz/6U2/Dpz7xcb3x2mf4YPyWrnmx7w/GXE8rupMEZk4Tq/XIPfmgk8ZyLbMe8vE4f3zzyjtf0Xu/6P16Fx+M77/0Dk1c16uGVKwBrtXBdTaxNibeuw78YuiM6eJC4Q9kCAgLYr5nxayIvcZQ+rIfRO6Q8dEzHVSsKxsbKkQtyT2u85F5aMx6/oPx8fRQKZm64G59zUTBzLyvnKgq63RBV9rdCCNyGcgcCTht5JvFKd5A0gVKz8+f97lb0ZXn+hO5zlpJ3oOZvWeGt7Zd1jG6l4DErAteUo9+lEOwhg/xlUY82cA1IdGnFFNzKtId2dSfIXnMTCMXGaCUM6VOjwKq+2GlOzhXEluN0mAf6HljbjOHBRXztaqYJzPP0mmxrvHzeoaCG3Bahm5A+hqyZmRmaMfo3XSiJA9rQF5y7SdnuZcvuebIXZ5bCznSrcn4VKVXrj+pL3vze/SNr/5Z/fMf+U796z/ye/Qv/uR/pF/xiT+uX/DaX9/+PWTm5Wzln0TffOHn6kisNYaMbk4ydqqGnsU+VOkDq4w3Ei6Tg3WHoBv6l4d0Zk0sxJQ5p9nyG12pr+KUA7p7B6sV703McFi2VTtGWWNUY+LedDjs9yg+otXAx4F8RWVsLEqtGDsxpmW53jK+aG8Y6HqG5hU6LOL1jmpqW/kRpeeL/K7M0cocrV0ngA4QAQ4D9ZhURNW3GN50FvmsyAS19Yfn1Hd0m/7EkoS1LewJrNhraC+Rs+T8UA/V2wo+dpI36u4jV82TGKK2PYY2uyXzQ88m4XjBWKhBcaqyXMg1qBuEF7pDofSHrmL9tN/ZExYtyR95zPvF2jEtCuWkzdoKwUf6cl2cr4+VMWe5NfpYa+sZafdocxYWpT5tTWJBX84tRz10R9ZrEDu5H13x7PeED8ZX/CIz9WvuiflgPHO/WvFJlKh1DBCnGjszNqjKOQWxRXzEvOD/Al3PaF2rSJ1GFdfeaBwOQ712We8jYG6MEJo0MzbfTE74El2xU9i3rchUkWupc5y9+Yb3oxN7cuKD3cdK3Mn96bSwn80b+hlu5l1p6bEreY3+JXRemj+jZ6Z+QnaeV9HV+myrxlA+Ek99fW7X6ARvFOvepZToXMlB9Jx4xkhOb6CnXe+CQo5tGSSwW5SMjqCgVUOGkmplTPQlntQX8kN45NTkdNJhHHiuPOiC++/F8agL7t3nZ7979+7p3r1LpX04Hsn5QYP9vvBZss6F1YipnLX7Br3Tf5YLje3QM4xcsLW9kefOm+Ywt9rnl0p/7EJJUuYwztQr/bH4Qi9dHvXi5UH9wZhFk2DvEew9XlTu8ZKS+gUPIsc81LApTh4SE0dksiRSrEF70Mq3EVja16dMsk1SQmM4v8HpGz6Tl8S3Dnw3g1oPsmddoeEVfdFbi2QCSF1kK4tCFNtK4scoaOpSweOQ7Q0FFSXjcC6LemVBbZvEwiKdWcwnnX2bWayxwXChoPUa3yp6qmChz1DaRbugo7AfHoNsq3bYyMpSaFDuPnu/4IifQ1s5y6Ercn0hWAPqtLEhRHo6iWUhlpUkZnyzJbpXmSSljQlsCbix6djaqRt98T9ytmWpsZ2ow+BQymaHM3Y52iotaC78lQtqob6q0JML+MBamvpmSyzwqqzYGqyhIDJ5aIhcMCG/0Um1j7OxvqNKqoGuYdkBWdgcYaqwzQWcfMy8HC5scnM2G9AbBCDZsgAAEABJREFUBh/zTvAWZBilQtlmf3DxTspHgmycm/2h+DKN3RZ+21bPVuz1Y/uqFNghgDZ9WZNZ5yt2Ymtmfmb4S8DaXUDaNEUVv7eh4oGPGkfsCFsA5cZPx48a+MRHIjabietwkKsyCUEy50Ju20QPxILsmDSNoUEeG6M0QCUWPSumalsDXQUNILKtyI4ayhwNdFW5+TIZBJx1xip+iHXdc7OmTpCoabsHfD7i+5F95DAd8I05rqFyYBndNBTdOZFNNHbGldJt9K07GKFBPInxMG2xRocjvGMbg4dUkuuZ08I1f2JN9A2EF8i7a6LHtsyied+fcoNY2QsW5nM9x4R+G+kcAe03779bv+hT/1j/0uMP631Xr+uF60ea5xtiwDjXokqKfwVVYhV+nYFIr489tpVR3XtuY/tsX3t+Bzq/XFf6yuWJ/sF4UR/zpRLbwseR+HwLfM7YBbqiT7e6cTzJxnb4kVk7dqwjFx5deLgfu/jeUoYa3i0kpV6JDb4oblsLJrdrcyX3DXzECmufM0baLv4t3Mzz0JGHprzYP378RI8ePuFjzGM9ePBQj/h4fP7Ae3OzkN+1syFZNokF1k6rZNpVQ4Ymnsx/6+cD8dXVtZ7ysPb06bWuedCZWRML8eOG8mCxPczRxwPcNS+n4WXdvA3My9wPM/hBzjJ+OfNYM7EZfXSRA0kkyPhiWynpyz0w8QckJGzZ7rU9uOaCXH9Z54NrPvtSrqXsAY1cS+AAIlvkvxjPoWdlRadUw6oqjUpurJSVOWo/cZIjrIZNP8dKayWmhT11zv7JHK2ZR4S3sYSWOsF0G31iXCP1gD6kokm5L1GhuWph3IKuxq1M9zJqJR0gNeSU/oA2gxXWRttD2llnkWet0bnFtOnazjiFKF1amOeZOPIXxllrV8zxwvwjwb40+qEvOT4ejspzT56B7r9wTy/zwTg0f2F8PLCHTe5cnvO9rXd8wEjsi2KbmK3yaKq9LMSSNZe1F/vx44ysUVxkroYOxwM46sjzWD5AXrCHhpd1kLkMXKNla2CDetZJsVbCX2Ue/MWzzQoWACXWE/HneljjDz7m9pP6R9aD/pJe0TcsD/V1fqyX0DPGJLNmFnSdcCwfnG/QccV1c8U+eX0G7RNrhUuiZ0m2Mi4+1ijF5yD+B9MBv+Hbm5xdEnWVm7ZPOLWQzxm98TmY8SG8Vcjhl9FR8fMwaUBjyyN9ktgnV3aJdX32F8YT98QDtgfjYm5B/4m1nfw/efqED8QP+6+Mn/DROHgMffjgTb11+xfGn9TH+WD8kZ/8cX3kJ39Cn36VD8bnvzDOB2PWxZF5u+QFoeeMZ+jQYz4EMn+D+1WNoRpDY+AzqBoS8eAK+9oCVhEm69rk0iJ85nHVzIvXTIKzbyyhi+CturmZdc0H4yuQuTnRxxakhSQGyVVoeDOnU+YfmcQuZIztID6E2mYahib8yv5zwMcD/k5gVNFXEmN0Lsjbhm/ZQJ+/rAQyk+sbrrnTzTW+n7TAk/CQccXcj1HKHIWmbaPP1XqraeobpPQZu6VRAP8qFBTjRFm51k5Zo9h7evWUXwg80VsPH6n/wjh/ZcwH47dA/sL4M3wwfvXjH9cnfuqn3oZXf+YTyj9H8pj70HV859khe8a6rFhQ/8J4Yp0dMv+stbHcvO0vjN/xyiv6guf+wnjxYOCkIrfT4aCJtXE4HrneL7jeLzVdXCi8oFgzIiamm4+IC5awS3xVQ2NMGtNBB/arA89XEzTt9LmG7MJHs5bIMgtsweeZnM9ZA9Cn0yv0Pzumm/MHY8bAxtI2NvU0oGGgChLG2nQNA300kIBvCD6GUOOAxzxTUXh0ybYyT2OURlXX7Y1HJ6pW1seqmTUTnHimumEeb06sHXh5ZsgcrMzxiu2m1BmoLh07NXS2PqpxYRWxreSj2/EmFcne66ENSdERdBq3/lUbpVNK3bQ5dC7Um3Uec27T78TKOs11NR2Yu8PQSBvUGFqxNavUf2G8mj07qP5IfL2UrhdTt67X0k36wfaxmJjaF4ycj1WdiiW5Yb5zHaxQNhOJe6+Zs0J24N/gNKral4JWWRyyrS+4/pg++Mbf0jd+/L/Qr/vhP6B/4e//2/qWH/mD+uqP/j/0gde+Wy8//YQ+X7lXF/rK+bHevd7oHvPCdoy+Uo2BnUkT636wfqtG8zlpVeLAPXxjqaqB8qx9wlBi6fVLY6EzexiEOFetVM5Q6uhAYQ40SGva1IwNwuIsYrQ61qqm0yhN3COmaUDxEzrgmX7bSonNKC3ag1h6LlsOedpVGx3UB9duMTZwWRtiqzRGqcKzpUBQFK8d26yFOVqpr+RuxfdAe4mkGBMalNy6oq8Kvem7g9rr3Ue/bdmBZG25aVttj1zGHnyShkepCDkkc/Q4b229vWT23Kw1SkE3pB6DX227uh2eUhiARewwhrPtPZbIU6ftshq2Ms7ih7odWrKtrazkbWkknm2PSC53XudyIaysqM1e5IIlewo5X8iB7sh1H7zwSYuCzVZsBlsr2tKZeXobGBsdZ+TZ74b3iit++Zh3mrzvXPFOko/G4ad/Yf2Sik0xsdnYATY03J2sLZQzwLE1fnON5zqPvYV44lPPC2NHVa+7ibV5Xrehg/YY5JF+NLFFzLrhvjmja0Fnm8wcoKOAHQdWpS//xVKeZU88W6zxO10MWPEncSSeOc8uPDfm2SNyM7ILzyCRbxna4TUiu7eX5I7ErrLsUtXA/8G1yT2P+16+e4zwQPu1tmG2t0WxeyKG/gtjaNrP7x24yAA3bKuMDeAqORSeKCt+9Hj82nyKIcnIDHKXd7DjdOT94ch7w1GX3L+DfCi+xwfjS3AB73g86rzvxYbQHx+CfSr1rMSvrZVcnrFxOOPCJsGZA46a9CmtZ0B0b5xrZ7qznyc41PaYzxXU5WHS/eNBL4D8UxQXo3RI8PGa5CwstJkkn5jkmUUzQ5OoGf5K/4ySExN7xce4pzxAXXEBZOHMWQT4wnG7WZgwMpmjBpNdGlWawCh3fdTGGy1XKviZODsjRVnx6gyatBwCQp/BYjSAMhaxzQd8Jf5uitLyRpKJHgNaQ1WhJTu9DGPAAnKx9cAExM2Z4X3Em65wsvIj2VYBO20Lhs6Fls5Q+mnYpgpkiXpgWV2wlwnrOifDty08lG1x0q2tvW0bNhBwi8jeKrZv67LU0FYwRWWLqOvEnVbsd5ve84EauSTb6h8attuXW3+KHqC9tB4UReeWTxp7nzNeyKNDgEPMhLzPRw1a1I1codO2xKEu0RNIYTNrG6U/7Q2GFx1Wxt+CzgIc8IVMENkgdcZ4R4VHfWxUe0lcWRvZT1lihLZqoUL6ut59Les+ayfxOGsrsvmAnGsq9QVFDM8wxm9D+hwne7BlA7nZiXev3BLb4gBQlXK+7bytxIOt4Y3sZ/g58GO7xmed2AMWrvc1jiHVuqHnI7EqVugo8vVMH4ok1Ri8zBx0wQvzkb1m6ofEoaqSXUiYMJCNIggN5eam+ABvCdikZ3BiDzrhz8yN/cSeFL9mfFviG8h8IK5boD286Ngo2s96O8sIxO/4Mphf6MDfwUOsmfOijwMhDnyLjpVxKzpipO1g/wd/wa/S9770AeZe+m33Hut//OK1vvZy0RcMEYtiFPFV7QfyC+OTT1Q2f21FaUm2ZfxQQa290Nd1a8D/El5Kv4YH8R/lgfxHfQ+9PAC1X8iha6Wu5wo9zzjoso0tAWPKoqLEbJuqVYLiRzWGDLUl9UkUdxV2UxhaiG1t5AFt7XbzOl4e0NKHf5lfwlDGjlHEVJrIeYWJ77keMr9zPlRyv4mOhfkNkqsVGZIqS7L7LCkULoFGbsHW6Xa9ZB1vmFk3p6yhIOso963GSdfQucfMmllvwYn2DR/DgtSbhy+h8S+8U+vaxizoj+34KYp3v6i+7YjbNr2GHUDwfjvQv4LoWeIHsaQenYmdYQqq1Dk0NO2oiMzC2G382g9OCzlMXDP0lJjRGT/n3e8F/RnH1PR6XDKexi0PxSs5byS/577mtcuKQzWGBi9OB54t+iG0hrZ1UyobEe9Ushh31vM22h2bZvhI9QEX33IOcCKktaQSbYjBjo8L40JpwsyR1qLwE1ty2vGTj9Svyck1zzDbc8yJh2VkUWsSXIOYWJvZtw63e1fsWbZ77dawagyVS66Nr73YFoIcyUFpDLccJ9GjLu1oropudZwL18ySeSETOdLj+GNsgKqhDQW1Cjs2Gl2IQ9G+pq2UtEuwZPqDNFZhcyU/QHt5dRn6H/yS3nfzRL/o8Wd0f77SynpASkIfB1SS1SxSrYAWLKvwsV9GxiDWzbceoxTmgbhWkBYDZORTpwc9qxZsbe5gIH0uIdQxLQxI36I2zXk7bMsGtcOiDSQRYSMjtpzOXBMgv7jC8fRjmIM5Zz2cAq6LvLjd8HHqmo+MV0+fKv8jvMePH+npk8cKb/vgeYO/M6pn5Zchz3QljujbkD0ntm0r10VeGo4XR91SXiQuL+8pLxUvvHBfL9y/r3uh4PLefV3w0flwuNDgBcnkY5VZo6vyQndiv5nJWeeNeEI3LL2HnXr/mvmofNJMfeban3lGX5DlIK+ixHOwijzQhHLuA25TYVNdSC5127J3wM+QFYVNaT87jFJadNhW4f/otTF1LrLvD66v8GoMZf2Yed/AWMY48+pS+kZtMtGT9i289W/tyAwxuuf6Jtf2k6d6yAfiN15/Xfkw/JlXP6W3PvtZPXn0SP0Xq7zHzMx35vV5hD/3veFGK3vF2ut3Fa4J10DikobV4HuTJjrSXrmGT+jOx4C+vzBfq6T4mfFUyXk4kqs02D8H++eogX6uZboyV5nTuedu7nk84ceJdXpCX9ZX19MOuF/dtvf+BT+WrBPm6ExX2k+P79TdMvhgvPSq4IwsR7fWPu+StnCOY6NFrDb1kgTJyVTCsq0CdnOIW/Iomfiqirb1fGmb+LvRWVv8G90WE2fmID5lLtYIfh7/ZHPUpt6iLuVEVS6rf0JNzegUQNeC7YXcYGKbG+bASAvEZ5sWvkPUxVL4Y5QGkz7QWSD9hXnbjLREvagVTNPf1EN2SSB045UcPgNWsGi7CtemqVuinjGiP/VF+E4O2u89huRlwzaXdMuW4uPhOHguL02jaMeelbIS9NrxL+RdYO1rKHpJRkSUfw/5PW/9iL78k39B3/gT/yf9+h/49/U1P/0nuu/u6Vs//Wf1/uWJvuHJp/ULH7+mDzx9Q++4fqJi7S7YmFnPS/KMY+s+cPNC+GkQCiRZEikCpSJ/W64L38ceA5RrJ/EENarlbKt2jCqNAvRNyB4O2YMYN4bO+op+2+JQFxxb4x85XUHnABpe9z9/os8776zDNvrOqK5zUkPWVtDIWEx10/DdtZz22k7CCdI8A3GOtARVF8x2PVzbsjd0J6ctHio5rGf9uxwkTNGljnt3jpToXNJ3F80/C6DAphfYUEndf3uKIEjczaMe+rY2eXv51+kAABAASURBVMHu5iv1iNCfdhC/1qxZeDjJ6LX9PVuzqW1H963IrdT6oN7085xaJmOjrekuxJjWcab4ZmTsnCUb+jnY5tze+kSJjm1fW5T9Ozjl/sz+vRBPYrG51rGTZ9Xbj57s5ws8VEgWBZmmVM8H487VppFPQJELGJjmLeDZlln7NXJ9DOU5JRhjND96YjeYz9fu+fqN/uTBQtZcd0OFnkKfbdmWOGIPsYSm54ttxb5dMjj3R3X2iOVsE5rctR6EbCt2qhhPXYG2Ev6oQSxgjJazrf6BlkuRCQb9G7InAJ5JEn8Qfg3GB7WNaV/3eutxaVSxFw0d+CVRMKDb2JJtcVJK/F8TAMGlviWks5PuLOmm59MmQwv5bRiyqcP63MPy80xs+y6X4dFzi+fln29bqovD4GPxpHvHgy6yeY7SVJJxJDeMEwv3hoekPOycoDPt8LLJz2zyC4s6H4iveDh5wm9HgmvqJyaUbm40WxrQqJQkuEho/lphYjJGDRI8FF4SblveJ70IrmwFgoqy4Fdwm82dT1cb6t9e0kAL46IhNRgkJ/500qlrhc/Y2Gwf4gsLYZgxVYylX1yEGcrANcA2ze1oHVs155a25DJjJdvqH1MX5dzeuPs5fMn2BoXShuYQJQsqPgfCJqJbFxU7fiKEv3bGvh2CJ9MPtS0O4DCgIamHJnUop5oQ32YzPHD3sLYfMkWs1jZ3oRts+smDDVWKMbBua4E8ppJ4Yiu9DWQLeNcdHk21DeIr1kk1DQcpS+nXbVlpr1LzLduSAinEZfV4D2XOi/6iG6LulyDW29o0jFCBMdzjxkjO0QFP2tZH1mODCTrH1ZRYs25g61xsU93GJf7ILVxDC5vuzDUTLPu4hYEL0kRFba9Azkf4qbeeVM4Ig3pbwh4Hre1IV8YFG+fOOQNobjIrl9jKCykvJjzYna/9BR/bGZcUxYyJPGRrkpciV6Y/PBEbk6/kcOLB7IKX4gMvvQdeemsMuQpsqlpvHIvCNHa6omPFbvK03VBPvPje9EfsmZvriZf7+LUhfguToUHqNCFqfVSgbQYbSMCQypbxZdRQsQ8O5nnCv6CqJFtbYQSDN39WbTYX6Nq5+tGLd+lPXd3TX3pctFf9pvuLfuvL1jfz4fiVWpRxwcIcE5IWfFmoBIKutIUp2xqgyjIID7NKsa134/s3Lo/0qid9f93XNfp6bMbTt0cccQl5dUFX05y2errsUlFxWTVAlWx4oSDxj/Tt9fRZkvPDOAHb6hL7zFfiWfBp0ayVdseW+JirlY80gpcRtjWqNLB7OJQOh9H19GXcjPySca03GViJboPC01YsftCVVkvRt2C/71P7PeuUtUI919qJB66spV4/uV/Bz4eX6/zlGPe51Jd8qEZuGzf3ejshd8r1AD8PcNFx4hemp9Ydmbkf/BZ8bv/iTJxq4GPa+Jb5ibuGX+TWNhHQ4Ej3ymnB/5U8Leha9jzEXtokAUmJYYCxVTKg0V1Lj19Yg4vOfs74OMf3xHsza9ljmdl7lnw8ir27aNsrYQBtxRvBBjxs0JkDbG3bqhrqe/uY+iFtjKFyAfpCBQVWShJyppuOFb1nJE9wN3v7uXkZdkaGR9+msFvn8aE4xxCEE1vrJiesweQx/Sv8mRyfyMkT5v5x/uKDj0vXzGvyqI6pNNgXpn74m1Tk2t4MmvlLexDnGNaoUmnrE9Te6jnbVsuMAUXOgPG2ZVucZH7wlktmBQvrDn+Zo5X4c4hiW7c2a3S9oiegT61ju89s9QoBJXsgP2SonY9R1sLz0HoHs6VPraXv1Qu6OF3r667f1Lv5aAxbhX7bsoGMThCqLc22Nao0mP/kLH5WWbCFBNNBJL22lq4brm36TVv4smpZ1q6v+GfiE1irtBjIWsAK9Cwhsq1qO5sunYupBMiu2F25lvo6YP3n2ggPCQ5sIpM5X1pmJven/gVS9oWnfDR++vRJfzS+7n82hA+H6Dt/JMa82gw6ojN2on9mrzhhK1iYRyGY3By5Fx6PF2pKPR+Ezx+L77/4ku7fBy++qBdeBHw8vrx8oWWnw5E4J/Jj9pqFe+HcdGENdwTrqi2Gpfmb/bk/LN+wB9zgQ9Z7y6xCVnjsHamDMx9ddMAgPRwrjbCo9pF4LXV9E2oJqigIF9LyUIbCF+FnbQxN04H9PnvEpMF1NYHR1wXrc5RcgTOAeoiJu8BoDIeWhksVVNobRvrCA1qtmWv5hr396ZMnepC/JH7tNX36k6+CT+pNPhg/ffxYC3vjCjL3oZ+LWSv3hJW1sTCnK/nOe1IZv4ISfmwYZY0qTcRT1BfGXF9d6dGjh6yfJ8zFjaRVpk9ObWUeFq0ky7SLWJKPKpQiyeWgmT06c3nGCV9PzOcpa4t9K+9pDeJMrF3f+ZHZ9v9FC34HsYU5bEpXz30wnq7f2uQigJ9ZKy2PLznWnIBt2VaNbQ6Mu8ZnExeEPgkJ0ZRSa1lqdBYYVbIjAazbsmKzgf2Va2yhHZ/jRzvcki3BXrAo/BXZZLK70IliDsswbEOBJdsAWsBSO2dtPPqiZiHhc64T5nkhX+Gpi1suvmfN2Wlb4ijqVZaHlXy4SqZdhoeAbakkQW1D9pw5NG1vfQgVvFGlMYZco/ksY7KAjD4PkJdQjhDp0orPC/6n3rmhzWBtOUJdmetv6CLP5Mdch6UBz6IQ7Er8ibv3CdZZ6j0WhU0Rs5HmUCgLIvwPv/fb6Hl2fNGTD+ulmw/rQy98oX7o3nt0Q0zve/pAX/7w0/rKN1/Vz3n0ml5gX125PhZsxscejU7bKsABVZsp7BWMQs8gN2dMozqeAx8vJu7Th0P2lEFMpSozHoTW1h638tPtHjQxbqCzamDLQHtZoaw1/EuMZ5DMjY/T9NLkjCjpo85K7EqLoGvTh+tdLyp2eBtgIsjBeM7bQX/zbylsS+ZHz5ddxs/xb9tUIpKhZ3pXdDNrui0hYBsCCnRde0mMSHds0HC9n5CTukHwuZ+IYjiW6LOh2tDDyRuCelbQt3XAwk7OtM/5PlOmgfzST1/Gn/mhdGQUkGyDUEnOwUkpZzvQNEHX0n0GPPV4GE1hdLVPNDiwH5t4QoODLs4Mc6N6XHXd3nh22iVBZUva8pRrNOs/e/uJ6+3E9ZprUJSIxsbMNXLDLx37XZx9aeVapPvzHptmqU1oK4kx6LQrEskeII7Ybz4DbKu4TgbPb7kHHXneGNPUvJVx8XPBvyD+hq60O/erxPCWHaM0+noq2oYPtEGfp9jmOkXWpVElF7IuiTG4yB6/cA9ceCabmy5ZCO00Et5QtlzA6mJbRTvX9uFwYI+Y1D65ZFBV2jCan77EfBcH9oWMH+Qj/aOGaoDQwCWD7Nl27A0NZDcd2GzZko1THCs+LwFBJe8Bs7Clj/yt8IPw9HzpPnqgPeDcz7hz9e0Ug804026gYFt3af2sQ9MZZGhAvS5Jxr2Lg144TEr9YlgTgRUBrSzKOQ8jLNI8fOShI5h5SJm5GS0skplJOyF3zQvWEx6I8tc5N4yZ6Y8jZ4hiW8XkDRI4ncEGP0ZpVOCm5VIh59qSXIzb/SVHpJtkbQlVl/RtH4pjTUqbkQqcFjdRwtGKrwzVGZHcbA2N+FNDxUQPF12AsbGTODOpqW+D9axEWVqWXAaMCzVtc0LHfuhthT7TsUFbbefRgGGlJKLYDU1bdNpW+42IaWNONrW7kOBJOdGzUfrlrkpdkULOurc0kV+xnogrNUhaSZ8iq12H0KOuW4UDZ9iZO0CfbdlWSush/8kjhDS2dro265GyLO3yFj/ocqGLuRkFbSCCPXqRECXjA6ocDFFUOPU+SQWj88X4UbseeN5lmDFk0pCcH/ogsg3/DMYNejFQrFejh26lLASUuBJjg2zFo2wKoZk/ibFAPcgkuA/yIHEZaWbzzzXTut6mjzy1EqFVn6ekM+zQ54GdPqz8pDeSn6votofu1AH+rP1Rhc2Z6/nER4MZusRZpMgGZ4M7B80qa5Cj2zBJCNpUXFsHXhCP+YsqMLHfTAMt5fZNFCIlyIUaYNyWHEaTj+RwYU/Ji1r8yE2z9yL2npmXwRm/FuQWxp2v83OcaEBvH0p/0Pqw1H2WMp9V+DNKE76OMXpPKHiOj0ZIm474GVuxg0tKfYn95Iub/TX74/c+mvVdb636iw9XXeHIt92TfusLs379xUkvomfzYWHsougRvscnRMmHVNiL3bbfHAbRach9NrtfvT7QNb7ln6J4srBbJ+4dgsbTyN4O7QaDcxB0mrbpBqFBWbFXDrVUHOG5ZGyNGqquW7YolnOmwdH1LTeLtnxsdOVBZ8l6IkeJsePtWFb0WYWNMarzPXE/qiopCpMT5nftcQthoT2xNRKhuljbj6AbROfaPszMxSngY+Ap65cJm5mjDbNO1E/9n7je6PySfc1LdmRPWVeRx/8ZPzbeSTP8Xof4NUc3ek870l7gr8TbMcdX3Dl7SHU7mINUEmZw67rDXYmVeIl/xv4Csr7jQ3Qv8Nez3gwmf7Y7lxBi50BmwY/4ueB/cCKG+Dfj65y4Q4klD6Lpj50eg+4FrOhYiWOju8PtKPoVxE9oZPdu05/5y/V9OEyq3E9HqZjTBg5mDRXUjjSKWAtr6zjr23XCJxE0kKF/r9DIsRukarAdqQG6Iv5MJ3rR1W1ysjZmLcSWeMNPfq/JyRUfW57wwfgqf2XI3JICKX7G/8TCQ2dNxFUDtkG63fENeIN9oyr8bQ1bW7Esoadjr6EaQ6MKhF90+Q5KkpV458x90D4nDtFj2VahZ4xSDaMHij7bohOIkofCDRJ8YFt2yZEFUklC5pwz7YUEnvhA9embVR86XegaH/459pz360bF/mNb2mFbFt7mAQJqW4XuiRiDMUo2EhxIMROLll6TC9OLYWnrV3pF3woWPgTRl3HoMpDZ54yvCoSeDQwTbGC5cw+1tnZoS0qivlLPnM+5Fpjv1FfWwa0m4k47/Jn+m31vuGZd5IPf0/4r4ye64iPHzHPxShwlqT8ad15Wnb1bmLPEGT3ZH/IMPWMX6X5xueBjcX6BeovLC12+cK//svj+/Rd1nw/FTannL47zMfl4vGTsQVVDwlLWx+nmxD42K2t4jf8iGhbuZn/RiXUc5L+OCFI/MbczMps8iUGXAuZwBXT13KwrusjZdu6GUsIPlc0RdAvJyCwbhbXKnMEaDRtst//9QsX1NAU8GwyuqyCxmfiKOXfmE4gxghpe+KNKoWVokHbToTLo8UMDapmPwTP7+42ePn6ih28+0Gdfe12f+eQnlb8yzl8YP338SAv74cp8rsx70/44fNJ6lzJ/a4AcHUrZXDN2QQkKoGMUc1X4UKznmTVzxQfjR8ovHfLiv7LuKjFFQTLGelmhtrWNnWSuIeH/yoQs9Ge+Z+yf8PWMvG81uG9ljX0uWB/nNcLYGT0L+jKHDWyexj3dLYfrh4S34jeIEDJM4S6y12w8k0ycZUvDchU8azvTdiCKVZYeBz+rAAAQAElEQVToll2qjKGx0SHbyo+6RD8gPwvttf1dtMYP2LDueLM2f+ndgno6zQnYnFINBXsLjjZbMGyLY0fqVlbpgq3kqIEfGIGfPhMH0TEovlv8ULckiFTSINDGno/usCRgW3TLtoxscXIzaBjI2gRKVcy/h2zL5GqViTvehW6QMmZoo9Vukq593qS8Vywwkpnkb0Uyx6jSxLv3keet43HoAB1Vyt4eC5HNuIW9Y1svZJg1n7ykH1dkW9uPKKt+4gt+rR5efCH1Z8eveO27ZPSuo/TW4VI/cfEu/fAL79Unjy/2jH3B0wf6qjc/oV/82Y/rfU/e1IFrLaPNybY4VILSLtBtToOcVZVGlaYRDB3GIKbRsUzTgB9sMhV5l0JzbQVTy28fjPOsMhgzarTOQt42lskYayH5aCSX5zazQZWcJ7vaC/LwO0fNWdGhHeiLzuCsP3V6rRTvIzd94TUiQwVyKxnp54HI86xuhx+k0TSKbhvxdE1rA302UvGvSnZgeeuN8LnW9HYkAnZOYW9xqEeFZ2qWOOvzlSSxIz93opVjM0YuqEfkGcJ7HgvzAKIHwViLOduyN8jRH2W7ZuR6TsMG6yZADUHGUJHuUMu0+4iVDejYKrottmXvII/VdfJYO6/bFkLbUHTEj1xvJ/bnU6456JJ9BwnEiW1V9v3e23nuiNzCHh4dSkFdCLduKfVGn5SSWuiGrbXSwLSiJkhbDDZzPnIdcH0cuC8f+v6cvaiUsvkafxZ82rCgKPz0W1bh9GD8qOrryYZrCcJpz7/OhQ5Z9oZiTAM/bIsOsiAl3pnn0OQh9NYmIpFxWRlnm6aVQrV58aWfN6ap/el9l0678BXEZvwdE/sGQG6TH8peso0fCq0xVAXGNs4ZG6CvAuoDmWnwsfiAPXQWvNiStmsjuVqY39zbUid9Uke5zQKN/djbISBykd9kz+dd9P9bgr7zkDtVyZYN0umcNthWjSpN4MDN4zCqN90jtIQz3CBmFuc1H4P7oZQHkhMPKrcvoQmYCHJDObHiQjORqS/wA8Ffz4BnWZgThlVUbJKOIy56um2JNqfb9EVPI5t1gB6860O3hZA5bgc9q9xKCNW3jXMdGnP2VtlIyaYdYZ5YYrtjQH/T3OoSEzbaFeQibbvH2SV1HdJV+AKm3XwLAqACNLYhqScfJTt1dYyx0aDphrufEwd1BeKsLs65T6m0ij7hPhuPMiXQVR0LirMAaYkqEWmjCHebU/dDOw9Qjl1mEyIVbch4UMxj4buC5nKiblvhWflJNdTS3o7h2IlzobEVdP95bGjLZxx+Miiya68JJkp7odu27A3ZHLLWxiiNGqoyoE4/VeR0p5AJAszmFN3nDju6GDPMWHS4ZHTpttBP3Q4NpO0syl6jT2fICYA8rlrwf+mNcGEDnmnP2q6ltfvv+oGy2wMN1K1WKWi3RA3gXxX+4qNHqahzlm069bkFtoLnemI7/p32m5i45uN4q8mJQTuRbeVHJjd+pijVUaW8GF5cXOrAbywnbkTFRuqWjYRQeyde5kAg9gNSpKyH7C8z+9KJG2rfOKgv+LSyCJfI7zT1YGVgsCBzBlZYOdg7H/ggW9mTBvmqMVgnk2oa8Ab1oUo/sK38CMrqb58X7M7MX+YwuVqwJew+Bj90teqvPJT+q0fSm4v1TRez/o171/qOy5NeRoe6tKaumXPYRaUGM0YlbdikY9XA1retb+kSG9893qG3NCRk9bay6eszp+6G4uzbpMK3LUzI9gZZaui22FZVqVj79taPG/izALKJL1TU+s916AqSh5U5WclF2meaCdg1vd1+9KeDscnphjVqtMQChtfG2faKqg4uvWr9zEXWxsKL/wxO3MM2zNo+mJw05wMyL9H5eNprm/vaqbH95fppX+9LfgnAR9W0T6y5RuSoz0HWH7EtO13xe+02PnHgXGezw0pceNkHddsyyS+bHFCHWmp5UVYGr+RuId4ldMdKJhbs0K2VPk5Id/a72mbhZ2y4S/tDvvCx4yC23M9n6MIL2kIckVnRufY4Mp06BroNrw3cntw+5ozLG9eQoKysk1GlMYamUaoa1EujSjW2ekUugy1Ke4yrUGy1zdjee+igliPCwbkeCmDZfVI7ppSVXKAvVUCvIkK1+W2DGBfsLeS19xTWRP7nh4/5xffV0xtdM8835GbeP67NyEW2kXGoh0SlhIHEZJec2IBtbT96W4HdfBX5AANGQR24JNqixMe2FR9Yg1lvK3MZvm2NUco+Goxpog1qqEB04B5ZJHtUmH3hviQ8Yqxdsre67hREb8fE1oy914n/H80HfYZfTP1qPdCX1Y0YLEbLtlIyDkvkNi03v4ingYwdXvoASUtc0b8yB9tY+DnoW0H8heCLJfMhJFAets3qt1ZbNkiedxT0DJs+MxSKYI4drAsB7C5gBaIg2v1U+4hPCw589Mv+dX3oV/wf9I9+2X+q7//6/0A/9Et/n370F/0effgrf4d+4hf8G/qpn/db9dMf+Bf0iS/+dn3yC79Zn3rPN+q1d3213nj5g3rw4pfq8b336enxFd2My85/2zvbxDeOzS4OFI3B9TExl8fjUUHulcF0OPZ983AM/4L6oee7akjkJnTqF5QjfUdFPhjcZwOPCbFxi8hXhRfAN4iuyrqo1mn03kXdacdX28oPwkpZyVfmNHlL/UxTp2tbGyTWKsX+wKcGdmuEV7JBfCg0B3fa1W34sQu/qjQYO8bYaJXCC1qPS5KzLJV7c/a8/oXQ48d8NH5Tb77+euPRA375+vQJMjda2SM5MWaRcfouRJsOiRWYOprRvgIJl8SqBNRZX7Gcj2+4DG/Rwj3o+vpKT7Cdf9okv/Besg74JUP0rdQXrrXWi7IaQ1kHo0p2NK9Kf67H7APBtpdzv+K9rD8khPKLjZuAX3iFd2IPm4PsIQE2omcllgWIshNq2zHmp/LpCVFs7RUSQJqXeiBLuQ7DVwdqWAB/OW91Or1DlQqtyFIVEjkaQpfWZz9sVgvo9QQ3vq7kfaUe2OjhYJi28eECgklsyaMoLYY9DtUY6jVMTgvGVkcJB6KKnsS1CF+oLJ2rVGjDy9GiKLW7JhsKLH6gBWwr+uFgT3JRC6zb4tR32FQ4bjt3XbbVY110WXKw17UVvCMj+EffuZ4e0gA/HMkMC8/4MKq4Vkq114tn3DHSlgzPNmYyblVy3ug8sIZRyhm96pL8VWVsMPTjX/jtzT+f3vP0o/oFb/29c5Nx6LT01KVXpxf0YT4ef5i98ROH++IWoy99+Jq+4dMf0Ve8+Um9lH+yAnsWP/g0qhQ/J+Zwap/Hdn2wV6YdDL5hhD5DqUbJe1wFHVUaBcbQQM8mO2nQju6BfCFXNpZvXSfBW06owFxFN0DGairKCiQYO7Ya5wiLkip9NpWm8HLQ3MamAWjAosKxywr5Rjp22Kk0t3vVZeN19fOdGBMJO+ddAHsd1y3L6AukiNlWSnahlmNe0m7crcOwrP3QsxJeyQ4F547Y7fFUQgNWSbrXUNp9LVMP/dmxcLnf1REN0tnS2Wyo+iTCQB7yucd5VHrOEZ/pxst5Q7zc9TDM4sdbnHbq5voP3Xi5Xlxb3d76inaNUuCCR9vOmOeguIy9/T6xZm/c8xMPOjfIPDsYvzcYpSXyAcIc9BiFxEUjfQvX+Ex/rvfWBd+24u8YQ/G98E1mjAKGo6VloUxAzqJbtccxaIxBbFV9fY3ooV63QD8ytpWBFj89NrTQcwb2M8Yl25IC7BN/+4vfK/6vobdrRXuxbCs2x9j0GV02fO2gXYG3/q6nDUb7PNr/jT+00ZJ9F+hCPn1TDWVfOfCh/chzW9/H0WNik9UF10lZZoZEw+k8btW0wJ0jwsRFxDARShtyy4KbI6qD1IOIhd4iY9Jo2id8CGPDxkl98+tZO7wNlf9hyRUvzje8kIQ1jdLl8cCH46K58oJ9oxteoG74aJyHlJUHqoVFe7ZkMjAYczxMjDvqgrETiYOtlUmc88LNmLyQLU0XFq/E3PbtfyHqM2YiPIGmCNww/pqHnCtebK/5CHCCl/4gN5gOiInXuTAWoxyr5thibPzlyU8e1uCGMqAFbCn8xHLqjwonnZDvccS3ggUPF3Su2F3wpftaLz3ph7emHyRe2yoWxWjcWXwuGV4v1Fsa3iZjm+EZK8W3MUrJYRkZ621lTRt07PSEbtMrMgmDIzxc3nJMIzGc8DVznBhP5PNmx4l5P5Hbm9PKx8pFCwMTb0IK0u6NBJmZpM/QTX7WNevm6fVJV6yNG/TkQSsxihhxQz2eE+6qaigXzoEb/IG1cuibdWkQOyI9Xyfy337lxR3d8XOGN2PzNs8oXok0yEtA+luO+BYQOUQk9MbmGJNGbA3s36kPfPRIfh1RdWFOYyv6zn6ceNhekpM4KUseqjE0oit0iv5JiW0Q17RjYHNUMcKyzTiJiiTqelYyN9H/NrvMTV5u5tgm55lZ27ItTiCHqVpFHIWtIpaqIvXhDY0qxafDgWt5OmqCTtNBY+BrTYwrxmsvhlr9wzijsxGO6eKwLQ5qz46iWpEd9AUtwM2EXLHs6N2O9it2yc3xeNEvtEU7fBktdgtm7jofDF6Yy6zZtFdZm4glDqaftZUVIEoYgIOGWp55XPo65cN7r5/QRTNrdCafS+YzSlBmD1UNjQEKQNM28ZRLDgoaf8Eg15nnA7EU/FyPM77esIfM2BS2yYDo0sDpgc4r8JG59Leuhv7E44M+Rv1XXCz6d17iw/GLi97BvlSDuSswrFGhQ9MYzOeQ0KO9/Nr1sd7HR77/bnqnPquiy8hbEzpG5mKXXbWybDasxCvmhOTsPMmSbOOnm4rS+SeWJXs219xCvnKNrcRE9yYXlcR5It4TL8H9bzpyvc6s2QW/hCxutE95YcagVmzfIooa8TDInjNrQd8MTqz5rP0bdCanQfKaHONah5A57jnEjxUsmWNoxt6wb1zxwvyUe9bV1bXyy87wNlz3/9A0vOv9hTr1vFjfYHdGT8eLobPOtBd0r/BEbIIutM+2ZvKUGO1SMc928tkB9smcG5xsI7PD29wVtEhYMAodmfMAXZV2+hhnWeeyMp/Bgh+xH5zIf7DgX3JtW2a8Ms5ZkcJ18k0Mmasg4xPfmjEBfSsQa2fNnIUH0oa1qyqNUco+fjweNLGvHA7hYc8SpgRRj6FCeC0/+roZGoehol5Qo8fEh7DaHhU8xBSLjDrDZVuJY0PqQanqGeySbRWwLeWAVlm2FRp5F3LwCtgWnUqJtZWcnlgD13x0efrkSk9ZP0+fPtXV0ys9gT7iQ8/DB4/6f5L18OEjPUHmhvvenP3kDHQkDsmyreHYK8lkY8/nQn5PrJmZtcaEyLYm7iFH8jiNSaMKnrowhOti7eeSrMcTc5x1PHNdWtZhOuje5aUuGxe6vDjqAhySX2yTSCWuXhNtc+E+u2B2VXQLHZiXbRWwQ0V7gyiRS0yP+GXXDy4X+pH1xUAoHQAAEABJREFUQr9eD/Q1fiJLwluoqW0xJr4GuVgYvDSlu5OMHBR2hPEBP9LPGlsCOuiW8MNGlgMJ/MVn8tb6EOjnDPprVOcu8U5jaNCusu7CPrcLfrDJDXLU2Me4hFmrqjRq9N7701/1O/STv/h36c33fL1ef9+v1Gfe/2361Ae+Qz/zZb9FP/3z/1X95Jf/Nv3YB/8t/fBX/E79wC/8PfpHv/j36R/80j+g7/na/1h/9xu/U3/7l/9h/fe/8v+iv/ktf0J/7df+Wf2/v/2/1V/81X9O//U3/DF911d9p/7Ml/4H+nMf+F/rv3r//1L/3Rf9Lv3lL/qd+htf9G/pb3/xv6m//34+VH/hb9X3vec79APv/Fb941e+RT/9nm/Wa1/8LXr8c75Z1z/nl2t9/9eqvvgX6vjeL9Ple36OXnz3F+qVd75br7zrPXrl3e/RO971BXrHu9+rl9/5Hr38yrv00jvAy+/Uiy+9ovsvvUMvvPiyLl94UReXL2g6XqqmC40JegjdcThqmoID9KAD6/TAupvAqNE5y/pYmMd5x4nr4cQaPWPO2svcrkw788EgBXZJYm8KP2ORyxxHX/jK6kJm2yMnmXqGs3CEJhWNMWr3adJgDYTX6751Sgs3aNxR0LqXVQv75sK9ZuYesNxcaTkFN1rmGwbM6JWm1juh+w6mAX/DoL9KLWveE8z6FFjRHSzcC2Nj4R6Z++QJWyc+GF9fPdUNNO38MU5kZnxZuLZTX7kOCKvtJNcDm44hSclL+rNnz8hHb/ag3O+u2KPyV+/BZuNGJ/azBX0rCVnwLfWFfSc0ulDJYX6ZcR/67DjcPKRh5UdxBqwyWgJpIae5BqNjYV6DeUswmcDaKiEiCDC69jaMjOkYetxMzoMT8zNrIXfBiXVwwu95B1e/MC9xclmBoLJhFcQ0+aWShP1FM3pOYOE5Bhb9pRpDg2ek6ZD5PFCf4JXolJS4zLgVLORZjfAbmGkq+CDnFf+7Gh+oFOsBJ6htB6EKtUppkdbRI7XQuXBaydmMjzNz0mDNzCA5WIk9eb1rpq8DlHFEraIfVeR4xV/8JvqVeW7ALQQn1s40ho7EfRFcTLq8zHU8SfQv2Dlhn8uVEcwqKVFAn43THGqs0a6UsKtM/kweSxNr9GP8suzNe1+iu+WXvfpntOm/UT/HYWfuedl8nbH4cEx69eIF/eS9V/QjL7xLH714UZfXT/TPvfYRfRN4/6M3dMDWNE19f7uX/wrj4oL6hS6Oh44rfYlxqtF7wEBneDWGkrO4n8zH7zEKfycd8Dlj0q4qFTZsywayFArR3cJkWG6dVYNrdNLAVup2iR6px6EvbWRc8OE1X6ZftwV1zBt5ZQ5WchEfg4i3KBXbwjUQusG2bEs5mnZFxqaoai+tn/q2RqjkgMmBGbgcVOB2BSqd1TUfwV5L+NdtbeWOiY3B8Lu8rW6ZXtuyN1CBsx/RTcxr6Bm0SQimUHjmnSl9VO90r8r1ESANf73FbkGmgmnO6nrO4aVhW/YZmaOSlH1A6D1j1cJ1uhD/Ct18zdqNRUmMr8wvCK3BvAPTvgUyZgIL2FYBF3LQMQa/FD7oHuv5hRfu6f79F8A9vfjiC3rhhUtd8Cw3HSYVOgd7V9bsYTqo13bhK27M7JW5H7R/+EgScmwQccCb2WduuF/ke82JC32Bt4rxe/+J6/Ka7zh5trzmmfYq4Dl4kz/pFBtJPmNGFet+KL6PGvgGdjqqNKpUxFaWBLWtMUb7nPvZsX/hfey40x7TJBOfLDFQtqXogJdxB/qPh4MuGHfJtX/v3qWCA3mJ6Nxx3SjP7de8913x3L7d92YUPjsyd1kry9vmckUggORwTiu5ezvCDSx+MGqXbIfVspxkfga87EGHw9DF4cgeFVx0rBP7TdEf2EhblJyYh1sXYldRRx8H/KQdwuqnfT4ybK+jaq89I3e6367smchmI8rRnNycu9oWp/DwBjnOaSNATZVFcsVL9g2LBr4mJurecdJUlknuKQuHiTjxwDPzADIzQbnR7bYUh6eadMHE5oXlyOQeSI4xkMnJYp7RPWcsCy83jBm9rGGxbjdEFoW5FLll6UT7xI3vhPw19rJw498NN5sTY3vikY+/sSNt5wSUQBduwguyM1jQI36LX0OqyXJA3SDyM/2Ry38iduLBbcbmCi/jmuY2STtyiSf9kV+IaSGABT/IeXtQJKMKGyMoFbmsKjnt0PSBCmyFOvVCdqcDfnI/uo0Mbb2tsMDaGmshhkHyEGycRBWI3BpIM8k+NWbdsGHcEOcN87Fh1okcn4j7hExkCQutEmEzftUaPnnveaN+QvaGMdesjav+KHOtE/lYyUWZeFV4bKXNMIkYihhz8edCD52mqW/aJk5Rsk6iM8h8B6lH74KS6Dojzq3wwl+I40Q8S+zDw6iMvkLvANMYGgH2QqcpuR6qMTSceqQZgNKFwBd0zOg7cU2c0D0Ta+KO7UgWsUTPaH2TKg8MrPcBtpgOmiYQ/oj+ksr4VMAxdIues1WKzRP+x96JD2UbTprJ8cIajpztqEGHGjkZvVVFfBtqDHmUCn78m/DxwPV4BOech1ctgz+2ODYUehlnhxeUnLZSp8/aCpQDrmQbn0qjgJGnHV9zDbMUyKiEkBAiJ8w3m+iBm+OEP/FPNegXhbXCOWMzKPlokPvkPbqixzZSuyzCHLQ5wgdps1rJ59oP/pm3G/J6k/kEfd2Sz5l5bp3CZ3yvxsCdzGdoqfDNhg7a1EeVBnM8mNfO5TkG7M6smRvszLu/hUsFfxRjhjWN0gA3sj7Fh5fvvhn6Pz++0IeXSd98Mev3vuNGv/7FRS+yNkchG2B3gGJ8dKFS36Qn+go/1XfpHXqdj84i4GSkkJ9adsgOhxzRlxiTP+VCpq2NwYW9CgkVosWph2Agsue8J1dnbHscY1pwVa7VmWsj944baF5cg1yDsZEPxbit5AETsBZcDdZYoY4LnDd76CN/GTtzzd1wn+m9OC/atGeuhzm5RWYljpUYFuYvPoUm90HGn5A7nfKR+Ko/9GVvir5TdAXou45+cM1D0Va/UeJIPHNfbwvxzayhmX3vTl08gMRuY1F8it6551wqcjOqmoo6gSZIyZJo26ZPIPSMogswbhRjyxp3UNSr6GesLAqzRgqTg5X70m3cPQcnZf/Y/EGIMXYPYhwHrOQs/XOuhcZMnAvzI6VvJbbW3ble4W+g0gqME7Y1WGvTYehwmPqFLe0x8F+SudciQmXtehHDYF1n37mLwXVUGdPCq1KwllWxmQuDPsvUgoIWLcB16YIyPrSoV8uKfkBdO2yrkI9/o/ARuGFELAnsa+rE+rninvaUh858JH7Cx+J8PH7y5KkePXqiBw8f6s03H0If6TG8yM6MCRZylvlIDKLEny0+xULHtbB+W441E1sLdh3fsk9Ph85n/Iy/GbXNx8JaW3puT6zfG/zLWBFX8n+ZB2gepC/ZVy/A8XihkdyiV7HKnJ5t9vrG38xx+rSX9hV9pAW1BntHk1ULOjLmGn8/vBz0V5f7+jY90K+uR8rYFsNW4lkSY2PVzDiOns+1vyBl/Vos3Y1H57KuWsndwpg1QI8QsTlRWelfnkOvFuLLvE/sydNh0gRN7kaVRlkVuFR1huGXWmYMDeQzpqDVskZW9Lv363y8f/0Lf6X+f10WT7qZ7uvJ8V16cPE+vXHv5+ozL35Qr778S/SJV75BP/3uX6WPvPfb9ONf9B36x+//zfqhn/Ov6Ps+8D/Rh37ev60PfcXv0Yd+0b+vD33dH9Q//OXfqQ99yx/VP/y2P64P/cbv0t/7Df+1/tY//xf0V3/9X9Zf/dY/r7/2LX9Sf+NX/DH9rW/8w/rb3/i/1/d8wx/SP/y6/0jf90t/v37wq/89/fBX/R796Ad/pz785b9dP/6lfPz+kt+sj37Rb9An3vdt+tQX/Cq99p5v1BuvfLUevvxBPbn/Ad3c+0Ktl69oHC51OByUa7lqkJ7MKVOauQSn/fnwNC+s2YDnS3hZQ0vmU/mwZ8kFoM3bxzMma4HplrJebLkKDOZlqKgzSGt+VrTZ+DF2fw4a+GOXJHwCuMMaVIMldruOF54BFj4Oz3wonm+eauGeEazw2PQVD6cqHfq6nJ6jQ2MMpb+wz4GlrEjuD7x3rCD6V/bXhXvOPF8rH6ZPfJi+uX6qm8/5YHyD/RPX+IY1caExNpLnMXgmKSslfQuBLFzDM/p7P+Dd7Jr9qvH0SqF5ab7hHheZyK8kNEh9TuzoSFvYsa3r6WXdLYebB900ORD5XJWMOJctMNmnm5CTXyZqz+uiGTtpr0jQLdQrZd0rK42IxPaKD4njRCwnfJqhMwpn4l/29imU+y5sRnIkDwW1ZXyrMVSjGh5WzER3dM6spSUDYRfjBnKDXPZecZg0mNuiXVUSA8++MYx4pAxd4asLSppup9sYVrVE2bKtEhSIEj9EHkR745I3a2OhYCHOudcK+2TTWUvnZNFCO30rMmyODFJrKcZjhgYVGrlEREm+oy9IPYihyCY/B+I9cs0eL4665P6QXzJmbdvWiUCvT6vaNv7Ckh39gkqiGjsrfWeIfpO3GkODHB7Q/WPv+XW6W16+/qQ++Nm/zprg+ue56sS1cOqP4YkvSPKCbdQ15C2VPj4u9YPsM3/nxS/Sp6n/okef1m/62A/oa9/8Gb2b1Xcv/1NQ7nP5gBQcsZ1Ypval1JQ9fTC/A57Jk1LIeeH3qOJ6HuwbWQPxfyhrYIMVGduyUjjjYmoi/o1KLiu6NxuTMtYqiVGG2oXMkEONDsBZ6lNIKlFMRvEr87yGnm3QzRDZ/ryo8EUfUOo7VPCoh7drP2vUuYTf9a5w4jCMDas2qqYi3ywM9RrEPyqKekVoVZqcnh1hn1ubnBEFNGzo1sIn4uYsdHbcOz23zzrONDItzulstinjFpD+c/s8xqncsam2rS6mvlWoRQaoQUgoir6F6+IW2IidIH00JXMwxuS8GqWsg1EbLUO7n7VwpvQ5st12r6Hj4cAvcC74QHxP9/ePxi/y4fgF6peXRx24dlsvazl715F21nt4eMt9Y9GcfQNsvnUASh/pEmG0zA3vUdfgxAYXnggASc0EM+ebEH3XfDS+4r3ojGvaGTdz/SYXGVM18HtqFNd+FXXiGs2nrxJ3ybYsqaCjSnleOPLR93A89gfUvnaPeY4YqlGyLU5igFxuDK7jiev74njQZfYunnPvXV7uH4wPiJvYTry/3eia++BVwPeoG56Rs/8nH7ayrMCqxBDeyr66kC9BCV8pNoJU0l45rd23iircHPQjY1uFf0pJAhcqUHrhF3kpZX6O7fOF7uHzxYE4O1dbnBY/6LGtc1kxFOBts1LHOnWU0xdHQmBsR4YG3aLC0VV0N70rfLeeRbFjzfXdfdhoXkaumHoO9LU/iNUVL5tBPnhEfGLytr8wxgOSNpP86/MksOmvJHrlhhYaedvKmMN00OXhQhfHSa5YltsAABAASURBVIPFYzoX5BZu+sEMnXnIWVitC3oXHG3gzNIQjwbrtoDp4x6mfCC+/Qtj/MzHzhP2Z3TgO6Mwck5QqmBlbNvgwpgZs2ArH4w9pOJjceBhuRB2EjNvi47YZh4Yl/jMmCV62siqhfbadpFNHFxAM+0F0IkiBA1hIVWjtFFv1FD6q+m5b6O25XqGXDzBYB7KlgCHbgssgXWPHsu3tdSz4EKDjCFVW07x9UROTjyY3eB/g03iRP3EhjHTNyPMwYJhJAq6zsN++DN0iQzjMwfZSK7ZUK5ykbLJRA8pk/Hb7uTe6pGsxDOxARy4kU8HHsIPoy+sUcbllQeXmReMEx+0bxrXrLsb5i8+x/6C8hVoL6nGn/adGGb8ynxkniJibFYN7AYTa3Rowvbgwh2jNPAxc2TkbEagcGWe5+QJfTe8nCem1kvcK/2KbA0VaD3EM8bQiE50T1wDW2xcA/Aj5zJ7oGVb4lCoCDlIjtlwFhI9YyP2Tok5tve5SV8SWRnHeA6JE4dsq0apaqgGKNpOuzTgTfh0YLM6HI6amm4b14gsYznUpZVJZrzt1muHFsxQKwVWyDPA9pAq47imGNhrseeqpQzLxD+Uf/dzwo/jkRdObhqDnFWVEOgxOZEOLidWNrmekxOQ+MNHkMNKSbttUFkFrx2D0slodCzKOsjcBSfm88T62EAf84wJiXHlIeNHjaHk5Yz45sQVjJLprzE0yGkwHQ/w8iLFvrWvmYW9Y23FUtnoC4amjIuNMvxim7beWkt/8/qoP/rkvn5wnvRtl7N+/zuv9WvuSZfYO4IRMA5V+sV1ra+pp/pLuq9P8QSf+GKq6CxkBjbKpSonlc8tsJU2Cy0DQCQsEb7VP+hQSkSSc9biTM4a5C220r3pXrUQb/ryEpD7w8yanVmzK+NMXyE8OBWexJaIeMvLCodODtzQmnlAfsXGzL3hxP57QteJfWW7/k7KfemE3viQOb8F4+LHGTPt+HHN2Gv2o7w0X19f9X/9EF705UN0HibSf8ML9U1ks8+AU+LFjyVAV9vLXp925pW8rDi94vMM78T1Gb0LMrBl8j4I2lVbTokxhzkFZcsOpCo3xk4zb64Bb7BmRtOqzGXJUNs9Vl3IYU/nohXbsR+f59y/yF3aKw7Z+xiotM3CSgwLuTwF+56/hJd4GZPctgz1NTz6qCr6tJfafR6st+PtPj404LskiPLRWMx0rMZ8xoxDaRyGxgQYN0BVMWBXjHxqbY86IaYpIxO5QnGQtjGUnAWjSmXLtqpAqCU0y9LGG1YBXMbPs/wu4Xgq1vTK/WfmwfNG+cvi/ljMB5jQ2w/GDx7pjbce6AE0vMx/7oWnrAmwgJWcKQVfRmELmmbiSq5n1s7CvJ2Yg7SNTO6JecAcODhqyLbMoOR9YR7Oc3bDmrthbWe+jcQ0DjyQXvIwveHigr2VfX4655YkLhhesTfvdtf4CA/1fWBKQeFnUeFQM6wuEV05BSwE8rTok0vpv5zfoa9an+o3rG/pkueoCK9c5wv6F3LQlHELgJWhEvuW8AmWzrw1so1FkY0eG+MFOFYGLAhvOlcsCDmkkKkx1Pc41tTELyXGKHUcjC3v9chV6iD9YCB/C9o1LMRVjBtVGug9gCs+kmLp/++OuY66Gi/p0eHdevPii/T6vS/Vp+9/hX7m5a/Wx975jfrIO3+VPvyeb9WPvvc36Ae/8F/S933xv6IPfeDf1Pf+vN+pv/vzf7f+9lf8Pv0Pv/AP6K//kv9Ef/mX/Gf6b37pH9Gf+5r/q/701/6X+hPf8F2NP/11f1J/9mv+b/rzv+SP6r/5xf+5/uJX/SH9lQ/+Qf31L//f6L//+b9Xf+fLfrf+Pvq+7+f9dv3gl/yr+uEv+s36Mez9xHt+rT7yyjfpoy9+jT5x76v0qYufp9cPX6y3xrv02C/oZp3U64Os2yWDqqEgdZsO1oSAM1/M05E1n2uoxpC933VYZyyrXisbZe00DzrzcY79cuEeMPdH4yst/dH4BrWzUMsaKEXnXWStTdiYRnX/QDC/HFVW5brg9yItM3TWko9j80nbvnytE7ZuuB9d9wfjp7SvNpvILGewf69c74lxxA5xTVNiL4l4cw2mf871zP3qxH3rBlzzwTj3uwZ7Vto3PJef0LegL+NCcx3lPpl6eCiVydfVxbtSvcXh9BBrkrkW5E64Vui6VUUaEzFxkksmK7pmkhza0FYip4wBXeeEuBDVwilIPAs+LomJnGWfSnwn7rmpL/Padhiq1sUpflVy3yilHYgyYyDPeTM5XZkTWKoq1RhKLqeJZ2DyOniOqxo9VnbSK7ZksGhBR8Y10ncXMNe9/0ztUmHD+CNk42tEQmmGxagc2IGkbyGLCzmYiXlhPYaekXZ0L/hP9BmhKEmMG9ATxcodNq6vzAdAcfSu6A4Xl5S12mv4eFDe6y8uoXx8mQ5D0ZV562essy1LKsmWbqmjLdg0pzOxjlHktHpP+cy9L9Xd8o2f/FPt04l5PfFcl3e5mfU4M69r2zp7miyJnC+amYAT6/qal/+HsH/icF9//eX367vf+2W6v570q37qB/VNP/X9+sCTN/TSsC6ZyyM4cI1M8YU5HmCaJg1QY6hIQsdCTor5GaPweeLaHprST7uCKsICyETetj5fCbtcqjFaz/+Huj8Pty07z/rQ9/3GXGufc6pKfUmqUt9asixZtmzLPdgBN4AxCYSLAxgecAjchOYSmtCYxk7ow0PMTYIDD2C4DsZ2MBiDcYs72RhZErL6vik1JVWVqq9zzt5rzXl/7zfX2mefkpz7z/3HY493fmN84+vGN8Zs965TI35qtK5k2dgABa+ONqMUiHGQKsrCegXZBws5YaPrOKbIm27QMRnWAVopRBHLwT7wdNgT5A/zik2azJ6mjiUc5bOImhvBgJ6DHKIBL3GtiE6AwGeqh6FWPYx3m7gETC5CD0O4XQjt0xG3DDxuPF0cpDYW9osaCzHOBzB0UE9Lav9aS9orOKYmpkiEHiD60eS0xHZ8ADpZn2ChHX9qL0ijlzW+gaHKurvkrBlztq06p5a9Inso16NNzks+KuYD8S23XNatwa1XdMuVS8ofAGQvR38c9ttms+7d8BJGzpmZ8+ZGfETHJEgJw1b4O8bz7ez0lG8stMOTfPM472/55nJ6utP162f9HHwK74zzMfpcoiV04jexjBqqcQFVGrWimHtlnpJsayCXa9B2u+2PxSvdarPZaD1/SghKZQWG1sAW5/WG+W7JUXKR/5Lu8uXLunw5z7mTUnZcO/seyHNxvlMGO+LONTTjkpXS+WASmXv2S9YxIFtdI7NiYfst5I3rU5TIUpMejC3LLnGEQw4zCGwr856IO3M9IeZLrOulkxPmvOVaMRgv2WieQxSDGxVTdFhAjl0vNB8XKMPRDWjqSNM+AGOZY0wE0T9SJkl3yexaOPzupRHuRV3asFqu2A/9Un7GRtrnhIB97hrl9STJg9BCEhctJH1VXjpE27Kt0Yts1jtJEQVZbvZZnEA4XeDO6MdPbhx7LpIzPrsPZYgb9oKfGbrnBrKAWTM3mcjMkccI0awhGIMBBHXFVmwsdGb8BQuUYQk5EyOhKgvrQZzpl6QwGRfAvG6UhbADabUVSjx4j90FZ80noKObVXeJKfUBm6F2GrCacEgfUDMs2+TuiKIfWPnRsfhGw3aP2VZJ3c4xWEThQFjEn5hXdMzwCV8NtJCUsBE00VqO84l4jJAFJb9Zhz0n6XxYi1WOWIweBkLUB2lmMEi/GBvkfPBiN1UpGGXZlqiJh2UTKT3HAqOBr1AdSqETlbVLZPgRBjK/5hF0xk1iCl9Vln1ES3BY9ThmetHuB5yZAPacCzsQmvlmDrDRkQo7uYiPMVRjaIxS1QqGkMHiIZ4Y7ibWGehqWULQNiTQoRz0UMhc557zjAkmEx44CGaqNNHlmIop+dBomnaA6uqaxlrDbRbdg51m/d8cVot9jBIg0htxsclgtb7LGrnIT1wgN1tuCIAL5ma7JU+T7NG+Z3Ghlci3sANoL/AgXbOORx8z817IRdZlYRFm9sR6g5zZJyuW8BbstCwUL7C06mIJfjtarfdRJI0qFrT7M7az3mfcbHLDvMaLV/6K8Nq107555kE2e6JttgZ+sBv+dW5W13hpyw02NhiRI0NM/S0Fmq7hFk7Nfkmu6OpR3sJ+4jofjh850dt3Q1956VR/9pZH9dpxTWeXn6Of48X7R1/5t/XEW56rN82X9YE9L9TYiL0F/4EOlJmKqces1oOkyFpdmiDbnT6sgd10pNMiTXNoQcxY+en4vfLiLLJr/te16PyEiYi9CjqatPOQNIpzZQCXDKTsBbNWEkugrO2eRu4NyWVu/KH7/Z7x1UfPWRQD9DPn8IJ9XlB4MTnLCzprmZfqPS8se14gd3xwy3rNyOy5N0V2wVew53zvPUA//tMOFnZpTwdfLssuxd/Mnox+4o1+eB2NJapSmLKOOParbQi+b4bWPiOyHdJ+jmsbKkrHcqCZ7wxjZrMTNvlZtNBe6Mwg42tcrGN0wCq/5jHtloHfcoil3wgPEEnH48wbhGb/VpWOtAbrybxGqC2jJ+IiGhVyg5eqLb9M3vByN8aQXRJyDSFNxTUhRCMt3SjnXSMJ0Ct82Vb2k7Fl0z7w7FXGXmlkxygN/Fb/ksoSY+dmdaP0vMnfDI45nMnjTH/Pg1Iens8418+yv9hPe/Zk5BbGoyvOZQn7j4NtUVeIZU1usBudABbVDFAZmxk7IvsyfmZ8zdm3jIXXeqiY+dcY6utuP1xPmuhXlWyTI8u0B7ygPFSGp8NY2gcIKlldkqCAjuEZqvO+dFWlH9JturX2+ho/pCd7L0cAmcQ2JyfEukDnc8r60meKbA/akY3dA2zLtqpW2Gufo2TqoZ+5RcbINVwZBFLkFLmMwW9Z+qG2GSpwg4qSeHIuzMtCXJIlnW2fpIsf0jZnD+k1b/oL+vy3/FW9+h1/R69893fqs9//j/WyD32PXvyRH9DzP/pv9OyP/ZieeffP6On3/qKe9sAv6ymPvFtPfOzDuvXa3bp8er82u8dUPMti/ld1ndlDp+OKrm6erIcv3aEH+Fh0762fpU888XP10Sd/kT781K/UB5/xtXr/s75R73nu79A7XvDN+uUXfAsfpP+Qfv75f0Q/+bw/rn/7nD+l73/Wn9H3POcv65+94G/q/3zp/6bvfsV36Z++6nv1T1/9L/XPP/f79S9e+d36wc/5h/rhV/zv+rHP/jv6qVf8Tb3us/+K/uPL/7Le8Fl/Rm980R/WG5/zLXrjM79Jb73jt+q9d3yj7rrjN+iTd/46PfCsr9Kjz/5ynT3rtZqf+SrNT3mxllufKW1vVdUEDKRhaZS6zZZh7bMpZy2ca/N+x/3oBpb04WfsiDnnJdhzTZgZ3we7M6W/z30Hfj4a73I/4hnhLB+MoTs+6OaXrTOyC3si504RSFURi2VbKTmXFu4xrlUMAAAQAElEQVQ1y7JwfZ/BnthCV+zjG+ziJ77BbrdX+HPOu+jG0GputYttZqmjzfwb2xE5Yjp9OGcy4yvnXJbGzAihcMy1SprprLwFHkAmWgcCL70VjGKT4wyIawZ9DyWnM3YSDwK54yp0f+ShbhbHNvEXgKrCBdQ4QxYlajrwLlS8dRwZ6TayVHiL5o4FCmMhnpmcnceCjQV++okn7RtgkLpgBae0bq6ECiOremPUcBK2E3ra6B7ttf3Egv/mpU3A8Z389jix5HoaEDgsBLBjmX1sTeRowvHAwVRDRduioCeySkuFbJVlZOzQAG76jOqcWkq1ZZs2kLp97K4c6e1P+kpdLFd2D+qVD/y4xihVlVCiWjWGNgEfU7abjYKTzYb3hEnTNBg3cgKhAF2qrvGL0Pc84/l688u/UPc/9Q49+56P6NXvfpNe+PH368nXHtYV9s8JggPbVaP1sSLJSlnjtR5PC0ahF7isApaQsyyJYWD1D50eh9pwLAmqLul049MPF4Za/EJ/Fc4aLrrItt39HG0jFuicl0bYtmUHEg19prI43CWHFWkG7L2VcTgiR5X6oEOJIOj9E3pgXyC+WQGryF0YF5zuYsNpcKCm1ZqE3+3zw3HwyGhzfThaOo6oDfRhVVqlYMcosC17BY0MAHXJOdaxoUTlXKKXRo/eODSLQ+Tn4/Whz1HOSvo5FzOGCEq5GqwtOl3xvtLEQevYjw5dFfwxShMY7N8VxV4MkGbcks5BX4GINyCvVFqHenAf3nlsuZYcYp5pr5i5hCyNo9wxwba1/uADe5FPvCtWP7AZTHuRbY0qJfYNz/oT8yj6tpUSvbxT7bhPzR3HgqtFKFItV1DkYoVdsuGBaoRvxkGtgC2LwkQXbGYB42dhfk0xH4rEWqNwHlNrrnzkMpGW7fbKVluPnGUDWcdy7gO/3cZn3vONTOZ9E8Y6FzHGpHVz8U1dpkKf3BzjgFKZ2gUeEo+vhBfrjcePfaZ+bN7Mv8iJL/oJ5ogIH0Kt3JR3THjHC/OOC+8eOiMIi/ktHcQqu5BXjHHjWThRYiPIWINDwUjwzFALyZx5EKLRegxRF7Xt+Dk81MTncRPtW2fmY3E2M0B/wdfcwSzEgymspBKNFGdgEc4ZRRT70VugKxYpEXM8VDYc+1EFLZ4WnQWFVpUMz5haSsqFNrqLDkdykliWpgv2ZyV3M07xSH/RQpsjyqnoUQ/qjK3+UV8bh6NtUcXxHDRkWxxAbOm8wD2wLXfMnExN6TtiORweVHA2g3YemuHAxoZVmW+NpuWCF1gSoCZ8HQudBRu9rqxT2oioRmlUKfp1sBuVjGfuqKQrMVaRa3/Id9tyWVKwzhM3Opa0k8+2FWMM2MTYuqsN2zL8w3BPNd0wbQtx2ZaoDa0leZmZxzkSKJjZa+sYD93s05mL3AJd2EXRNPFmHmMqjTFUIygJHx0vNiI/xzb7lzeOjikrggh5kkqWDbDliiptmYYOZWmdc3s04HSCaJ7LHBrRXJvxTQuCPruS/ThzPvd5RTwL85ihbFbGMRdjF5A8p7vmkhYVqXP76bYMdvcHzLGJj/gsD00TD4DbE51sL+nk0mVdAmkP+Gbd+E7Hy8yynjvHXGOYSuQ+ABIGPhJo1iBx50VoxwvRnjXZ5wUp1xDmk1hmZGeCCCBMIQYSfWeOPjY5xkNapF7mYLMys4hpVn7Dev36qR577KoeefQxPfTwI9BH1R+OecnLB+F8LIr/mdh3zDs619C5evW6Tq+fKfElR4m74yC+Yz9+hT8rP+K4QpSHZutfPzb0jx/b6l1nQy/iA9tPvexb9ZZn/ma9/wmfpz/xsr+tf/ukL9OuRutlVrGbOGZ8BO0TW7ZV51C3bSvFXmnaiS8Zih6pgaw5y1jj0LXRAWb9bCv7v8qyg1ggGowlnuytrAHpwZ5apoh5gNAaQ4OHihrVYxxwbYAd/M0ozllLcpu9tWetl3nX65M1X9hvSCrFxoYsdRzYQH8hFzt0TvlN+dnZmbJeZ/lQHMCf0d+zCWfkCLljRA3/c/vI+RLs2//S46v9UhUfGog7/cx1n7/Sxc6MofTV5RiPIiYpfan/nINmdzteWE1Xpm3ZQUmyBPCuNU5aCZIoRaHXrSMrNP6Do3xo0LIRQG+tcBJvrmehYOUnqxmDHuQJRyuqaRmadVdJtMM01LJqDA1QVaK7xocd089D5Ha75cVwg8wk+7BWohioD2k0Mo8gHSIiILWEbVEbmJXjClRicsbAoS2jAy9jVUP5a9wBTTy21UY5rpU+VfCpEDprQ3SUkjTN7Mt975+9FvbHkrUH6yZRi9roisLcOXa1rarsn0JmHc/8gugu7PkF2zNOYj/rFvR1O3sW5DyY8Z29mbGldeJkaZuDuU2cV+cY8VXku5j7RO4HL+ihE/2hUaVKXIaW24ZkKVjITiBKHoTCA4fRMIWqrnroF3wbfevX1qN6Nh+Ph+kyj8xrJsY13oV9fDMOIjhCAWNOHEHiAqPWuAqebWJNvzRqRUGjI7GXMBGq82LZVstELqAPk2pxaCzwmKY676xn4l0SmKRrj/vr4kvX79PtD75Nz/jUL+nOe35Oz7n7J/hI/MN64V0/oJd+8Hv08vd9l17xnu/Uq97xv+g1b/+f9SVv/6v6NW//dv36d3yrvu5tf1q/8S1/TN/45j+kb/yl36vf/PPfpK973e/UV/3sN+vLfu7364t+7g/p1T/3R/TKX/hTeuUv/QV9zpv/qj77rX9Hn/XOv6eXvucf60Uf+B694K5/qed//Ef13Ht+Vs++//W648E36/aH36knP/p+3Xb1o7rl9F5d2j+saT4lp5kVk/hVXPe11fXpNj22vV0PXXq27r/yYt176+foE0/6An3saV+uu57x6/T+Z/xGveuO36K33vnb9eZnf7Pe9Pw/oDe8+I/o9Z/1p/UfXv7n9fOv+Hb97Kv+un768/+ufvqL/6F+6iu/V//+1/2wfvo3/Yxe940/r9f/lp/SG7/hR/SGr/0BvfGr/qne+BXfqV/6gr+lX/ycb9UvvPiP6Ree+y16/bN/l954x3+pNz/9N+ttT/0avZOPY++57Yv0gSufqw9ferk+fumFumdDfNPT9ZCfoMd0ojPu5Ts+BO/6GYVngrT5QLw7vabTa1d1xkfjtHdn1zUjI64hxTm44aPZNJWy51lETqFZC2Nzg2sO5//CdSI8Bqgrb4bf6D180GEfL0f01Vhs+5IL2JI4bxiP7et8+NeFsjm78cE450YDG0vAOR3a8aETHxkPb6UwsU8VLnQsGcddLIBZLZu5wKRibmnRHNOf4yfjzc3BnPuDc9qqo/GD8IJc5DHcLjNelTliVmpfMzK5nu6xG+z6mkocyS1jC/w5jrG5QNOGoC3yvGi9Lu81I9/M4+EoD/8ov4ZnNUUOEY5rhasM2FbK6mvGLhnCAFXN4/68JC4YhKaOh8Z8AEsNT2IVOx9jlKbeP0ObTdomX6WUOfuDZ5WmB5vh2+y1Ghro9p6jL1kptuX0Q+X2ERkbPv0cRbnryit19+WX0rpRv+Te/4sPwxuNmgD2C+BjM03qv6g82Sp/fXcCPWKbD8f8QncUMQ1rIB9M8PIBKtQ8Qzz89Dv1wZd+nj76gpdpw1eal3zkPXrpx96vZz3wST3t6qO6vD9VdY7mzqMotlXsB9s6LzRt97xG4dMl2wdINKiGUtGtHo9MwYDPoi6sTSMbT8fCQDePtDvYWunxaBveDUjHtg7FgqWLJRbZJQeWZZv2ETQjAOn6OPaqF4EDICsPaWSpNC5WBI7dxw9eGDqKhCYXnYpjXqAsAifQ6mk9RlLELumC3Uwl3UAXytHVkWKs1SLn81YUnKEVdM2YQzFsW/YKWAcZoiG+xHxEj3HwARClHbrKzJo5z/egn2s4CdNf6Acz+24JsJs8tE4aMRAQw+qc2bQMtMeNH2ApIrah1rEcpY60Veicm4gg/ZBG2gy2/0M8BxbLcZhDYgctE6X45DwYNdbnw8OzPOzV3dEedJ3n3LYy38ypOEdy/dls0OceNirnlDPU187cC0+5B57lj3i4582HnK2uq8/3ap1SyfysRyUAIxUQScdLDDiHmVkJkR6U+aEnNZW04D6y2LCtYm7Gh42kC2u5eq4yR7sRF8WOjFXIBzZ9rbKJPeufuS+ZR5SAGbct+wYk61hWH2sP8bVxPDZjnc85iwjXeYazjsVGekfg6tiUbuqoi22Z1jpTGrEZwrWzSQ5glaFxqB3OoW1bNpDFB2PxUr3wkLOwsCt250lQF/eRgI83m7a2oN4DspFIhUJgridjEpsJ0mseh2QcP7Pyn8GsL0EzJ+HSvCR/zybe5wYX2i/2Czoz08QKfunRbktQvLGg6XFeaA9nT6P9QhE/z3frIa6Aze1h1WBzol+HfjaTaOu8xCfuYwjb61zSnzvmhZv6nFg7LzO+8NK1D2gge26LNuwL3bVJPLZFbcS/7R67eFR3cnA3TZy2EadfnFy0bdpWl4RMCkSIxAUL3+HRkm0Qnczf2Bgq8mGXxJisTyuoKw8te/ZG1ii5iGhxSB5dUQpQRZiKvPCdllXEOKo0ITdARc/4h1J10edC5m4CgcffKmQZPQGbtiTrUOIKIA7PKyJzjlVu6fXaq9eOfZZ5RYepdbznfBgzSQwW2hhUlTVGKQ8wUw1NVRpVInOZbH9ImNkTS2PWansWgy1ju21UqCVBHWXaNOlH8sbs1bHSJ8AF9ChzFOVAwqK31vCQXv0Sc/6SPxe3Oe3MBXsz0NEWuV41ObZyDoc2pIcPrLSjtqrjpe0tygfbiBZ5mKaNTk5OdHLpEg+Fl3T50hXalxW+mOgenR0GQgPCuil+H/OAs7hdEMi8+1qRh3w+EufmE4QXZH6Y7Cl1fATTuthYM58ezNS23wfWg3XDITPhxW2v3emZ8pfFV3mpu/HB+DFdvXqt/zOdfIDsv1JNTMwjvvNB8jofk/Ofrp/ygXJHfAtj7ZFgEvsSeXzjSr3urHfaluGuteVpPsg1719fm/R3r3yp3nf5RXDW+smTO/T9L/uf9M7bv1aKskgb9ucgexgs+GXKMj8CLlqB0wMHPVFQ44iNPoauESTesNZeWiuMvaxvcLRb2IYdZcX3jP/E02uRxDNoo2nyXGAMjbzU1KQaQ3ZgHHA7WwKxb3WwNfMBl73FvJLned5pZv3n5BI/ljuXmFcgSmLPeD4s54W9H054QOl/ioJfNMwg165gxkbkFxKWXCz0Z2xn/VZ/M7HMyphkfK2xu4aEw8wzcqutVW6VZViUzo0lqiioyPYKxhxYcn7gQyQOtiFA5IFFiJ/YPcYJtythN+0xDplL4qeppsxlCbIY2LKxib2M63BTiE2GukY/Y+GFtn3i6fVGt2nW0CXbDclUy/BHlUYdxuDHXpIXvcGL4paXw2mz1WD9hZwuFtNxDlBi5LjWtIPuWREpx0dgFYzAZqwkhlrGpn9A+6+h+A189I3dzDXzH3ebKgAAEABJREFURBS96Eg0UmXdKGxNMrZ0XmfO75l9eL7u7Jt1rpFHK8YO2s2nbVuJc40dGXzHb/IcmZk1Oq5ZrmVtn4fqBT/h5/o6cx40uK/M+Jw7ooUUL9iWxijlgX3Li/eYSsU8q6wapfA38KdD/sdx3Mh1bNAq0VSXQ3yJMX1zsHzhKFX3pKvw3+QrekRDX+zreqHPNJjYQoxL9t8BHXvm0Hx24CxixwjV2EhuinjHOUqjSkW/x0wbjCr4aNC2LYFFXDuEvdCFRrMtI1sH+IK8bDVkEY6Szz1x9pomdmxcu/R0XSz5C+HYsn1ISyawYmH94p1QVcMyjQJNbVVQ7rhHlSIztNN2/6hOrt2rS498WFcefI9uu/eX9YRPvl5P+djP6Rkf+wk96yP/Ts+76wf14g99v17+gX+mz/nAd+nzP/AP9EUf+E598Xv/rr70nX9DX/7Wb9NX/vKf09e87c/pG9/15/VN7/9WffMH/3zjmz7wbfptH/pr+sYP/y39prv+F33tXf9v/Wcf/U792o//I3353d+tL/7k9+kL7vlXevV9P6xX3vfjevn9P6MXP/Af9PwH36DnPPwW3fHoO/X0q+/XU69/RE88/aRu3d2vk/lR1vdMv9rL4tJ+ukWnl56qa7fcqUee8CI9+KTP1n1PebU+8dQv0kef9mX64O1fpfc+4+v1rjt/i97+nP+H/tNzf7de/9zfp9c99w/q3z/vD+snXvgn9aMv/gv6dy/7K/o3r/jb+sFX/W/6gVf/Q33fa75b3/fa79cPvPaf6V9/0T/RD7/m7+tHP+879BOv/Jv66c/+Nr3uZX9Wv/jSP9kft9/84v9G73zJ79f7Xvx7dNdL/it9+Lm/WR+4/Sv1vls/X+/bvFQfvfRi3Xvp+XqIj+aPnjxd1zZP0G6c9J7N+TXP83pf7HMrz7T0uUZkLPtyYT/3icYeZCOq2H8GomQs5+X1kyfTu1GnfDDmxJjRXaDRD13wFR3YYXEecP1BbWH/z92j8xnqEh6HSF9EdGZ0F65laS8YXrCTcyl0xneobZVLJm57iB5Ql+gQFvloC/AsxKSDBG6Jdenx9Rzfa881PHOZydOMcv6uYx/f8QfVgc60aaJPRLM004m/oJnEuoDIHf0ohXgV0F75Qkqwcm0ojTFkrgcyfHzE3jmQ7Db+luQmPokxvmkqvubmM1/iF6WwNY1S3kU2U/GxdtKEj7JxsWidZ/bGQtjo4VOMRK/G0KhJBsmxuNlZlVHZ6BftwCUBOLLUEJN755N/jS6WzXJNX3D/v9HYDOW+M0apGkPhbbcb5T/TvnSy5f1gy7sBoL3dEPM0aSA7qogfQGsMeOvYpseRgV6/7Yn6xLNfpA++5FV6+ElP1RMfe1jP+eRdes4n7tIz7v2Ybnvofg2ex5mwRLR2yTYQZZE50lVy1Ch3OzwxGmpb9gEZTzwADlPnPkAeqasLXSzJ84oMYqLtSNZnKrZFlSyKZVui6lcsDHa1fmXRBe0Acqjp3UBakqWGfsUSuSMQSjMaKMY3nE+rLUKG2N19TA5WSPlOFT1jo6nhAaWEAT0QWmtNjtOKWJD2EavskRt6QBPLvoGjTseF0eUccBI0/TVgJKO3Eo49qIUTsJ8R9pxLfb3lXGrKWnOOLjkvsbEccLRFBB0Hhrqu45zgBwFcMS61XI7WhYJt7LXoGoa6m/ZBqvu0HV3QfcznmrH6YjBMjGQOM7HmG1uuhzNziozQs825Vpy3nG+cd8VeF/yMR33mEPkZ/eY1nZGQivNjGqUN5/FoXcvwiJ7rz6wdz7On+a9s8stT8te+sSeKbVUNULIDdAXgW0pLNwo5b79rAhBhXMArYFgUhhMjU6YjuQ7XIfykDUdCI+MJI7KBulh2cIil2+4Rka+efyhrvyQW2hm0rVxDzbxtKz86Fpy0/SNl9DgUSrghvbZptGwaAJXmh9L9zNUX2PgWsC8yL4wfmxm+iOYTCY7iH9KcHCImDrVjsjsmveM3kDsSkHYSEiycAJxKyK9GaEjILrEEK31sxM6KdA4rEJk1mbPCWrFoxmZs7+e91g9Hs2ZiCHLTnrE/89EkG2pBtm3gbz6C8ebjPCEEeBAmtHBowKSpJTo4pssRBaqJ1LYqixoMyYONQVtmtKkkH8Ne2k7bwt5CTIllyUMOscw4ChY8LIzPTVddHcrqPxJhrL2bJSzb4kD1io7D8ESByvzQ7KMl5G2v86ArMwenoS7xQihEiSfiSj/oQVl2cNA5bzNKm+NNtfViAzBdzcybpjCiqtKoampbEjdSxScIBWFnJLI+yBbzO/JDhZ5SIgiNzwYHaqYCV7KNr0ByfuhDUpWSNVg9Sz3Uh7WtCyVyjVhmMtTzdWaJNXNYMk8yuMpJlmRbYzDfYRUw8yh4GcMAlZsJejMGF2zwBZlwskMXRaZlaaAiGxu0RTkQWgugtj57hu7MuTJzbvY5wQIsjK32MxiZAB/wM0YQ1GWdA3qt33rsTlQiswI/1LXNAG0UOS7JCs0DD86xRnZmXtkDiSc0sc34lovcbLhpnGibvzA+ucwD4RVtodNmq4yvOhJhidOcX/IoGW5/CByouphe+0s+wao7H16Q1jxnPNE2PYR7IGiLOQQt0TZzSK4tq6vxQuw7bmJnpztdv3aqxx67pkceeVQPPfSwHu6/Mn5Mj1692h+Tr3PTy80vsYSeXj/rD8pXrz6G7nVeRnb4TAQAu1TWgbYOJW7xaadx4EHocVxr5vKuJ33B2rlw3HmrH3sRL5p3/PZMivktWljXuTErVHGIjpmcQ+OnaIVCYK16NOJnyVqiQ20+7Lbd9HhA17aoErYMqormev0In0hwnWPUoRhcZ21F3pEHw0M10C0ofQa1gnUQugGKqGNvbsxslJkNk3vGQlvEvEoiLOdwjj3juZedne17LXa8HO75aLzngWXHPW4PZvZS5r0C1fa3aMZuxrK2cwewjrUHW5mDXTCJlfEZ+dXGoiOlwbhkSeawwlp/4B1atukEOhTLtjiII2vBDPGR9V1CARwdCx6Jd2kcx0MT/3zYD+mvakwwijHcltP5zGj5DCFrWzZgnWwogKHgXE5rsa1quUS5kAYgCS3VGDyEbjSmIbP+dnUUQqcloFRJ7hoLoqwWaJxXxmmfyx7lm50DoDYbIdzIHIrrdNVQJT6V7AhJ5kfdttZypGsvx2Quc505LL0HZ+2hM3voCIZ6PrblKB0Q/tq0HN9lyU7t/GSeC3ayTrF1bC+HfRVeoPjD2HxcV66YLDzqiS4mzdzMS/ZQcrzJX2WR6yno9sQ1edLJFsrL9qhJRSzJR9VQuc5BeJKsFENtjj1uZCS65zTtIB+N3zqf6JMa+sJxXa8YZyrizXxm5jcnbvrJIU1CX+NWF3M0doOCrkh89pEXavwGxFqgxyyJc1GkIhSzVHrwGa/DHE38pt0Uvm3ZlqiicOcUYSrxLcQZG1cv3c7IjXr57H7VKMl1VFO8Rt7oGFu2O8aBr/ZN34Z37I/ErVXGEl3AuIXNeF3OqdgDmVmAunCrkhgXbg9yyMS/8J8NuJDcObx+XtjJ+8e0OXtAV67fo9uufUxPuXqXnv7o+3XnI+/Ucx/5Zb3woV/SSx/8D3rFAz+rz33w3+s19/+oXnvfv9aX3vMv9BWf+Gf66o9/l77uY9+pb/jod+i3fuRv6Ld/6Nv1X73/z+p3v+e/1+9513+rb3rHf6vf+vY/qm9423+vr3/7n9Wvf8df1Fe963/SV7znb+pL3vcdfNj+e3rNh/6RPveu/1Of87Hv18vu/td6yT0/phfd9zN6/gP/Uc99+M2689F36PZH36cnE9tt1z+h5HlD3M5XPKb6q7nuuV+fTrfp6snT9MjlZ+vBW1+kTz3xFbrnKa/R3bd/qT76zK/Wh+/8DfrAc/4Lve8F36R3v/j36S0v/Bb94nN+v37yGb9HP/SUb9YPP+u/04+/9M/rpz/vb+nnvuQ79bNf8U/101/9/frpr/+3+qmv+ze0v08/+2v+qV73Zf+Hfv6136FffM1f1+s/79v0plf+Ob3lFX9Cb3/ZH9a7XvoH9L4X/R596IW/Q3c9/z/Xx5/zG/SJZ3217nn6l+lTT3uNTrdP0cUyTh9SbykO2V8rZngLe+8g6ZXCydY7H0u/Rw7j3UZiAVEObWSfNhauZtEC0XEOq9b5EVbBH5wE1WcAjKZYRG3BDgHQkRCT+cn5B4GNfU7u+YA8Q+zZW6FzzpcA/YVxhNVGOK51gbVwXZgbkVkOOcm4c8B/SPS6GSZB2DSCdVCJxWUlLkNtxrUWTK6N47ENLfiOVa5OCCyHGDsGYl3P8xYU5jRxHe/rfa75YDNNiq+2gP463716zvTDF0Hl2m90Q6WSuIarqWkbCZ0jo5bo5yjdfeVl+thtr9TF8tpPfL9sc13D/xiqAYrrHsh9aTtttOWj8Xa71XazYrOZuD9twFD/IQ73rAGmyGYum/CHBrYm+qGjij7PEdh4+KnP0Mef91J98s7na7c50a18PL7jvo/peR9/n55x79265fpVFUmy3bHJ6mJbthkrFZTa/SMVxV5l7JJ9bDNAXdO4rgHdCzW8A3yDjbowoovFPghALX6gCgWhK6Tu6lCstds0B6CLJb6P/Qvt8+Z5A6EL7ceb6XMWEerjh9b+emT4QsUeiaGyfw/tC6PrvpMyTSs/tCXZa1vWZywrG3uHUcRlh2u5eeuxmxwM1zYtKtS2bKDcUYmCAGOtQRup89nakROS6uIcEVyQW/o8XHQ8/5YjrylCbeVIUUwT8vi66mVwaT+2RZWsmwpmu3+UT//xaAEORz6Jpy5auLaFx2wZpcY2WGg2vw+S7d7/ozgPQJ9fnGu5JtirQnTWqXVLiUcp2EBi1eeBZtVd7WQYQc1cr3b7nfoPrngP2/OuHcQG6nJ++vxCD3/x2+cjfIGDR0wxJxQW1oCOzudFCzXZbSk9QEWRquYyVjVk5uf21dx1ShGNXWhXG2LZB7SO4R08RhZ0Dwf5JUgGI2Fb+RFHhpQSGnQ7jQDPbQLmcmzQjs1jP+wgvB5CZ6XrEVfdWP11U7jVpxV/GuczMyJHbO1zPbQ5mwHAUbVbLPYVoSy8lyx8jIHygpIX6yxqMLPYWfS+6WBoQXqdBNZxnX4m2S/aGJsjk0VFrtvNk/a8zNPkAQElAmBYM4xdP+DmBZ8bWnyzwWAjJNkG3BhgJJZsuuv5S0Bw/fRU+U/IzxJffJalUQdYGpbCs6QGkbK6CxHM+FgIwAwUcoPfzI6JnhEF/aswxjErwubjNnkhhh0fIHZs+B1xzvRn5pm5r20sojAH2J8D5PY3YVF0w8tHkBnjLYctHYp7Q5fMRuWosnX+Y8nmoBulV6F9Lp3PGVuE1edUxo6IRreRTcwL8e3b/yH39DEQMeFEN0r8GZaJRaBURbuIzoEzJlmURQmvGB+NYhms9JuPTOgKy8hUITOKhwX38hW8YdoC0GqURF+UxA5Zq+Kdq30AABAASURBVAWXg1Jm5pwHrBu0X+YYikQsFI0RXzyMbHhwGTyA1Biqkmw3xrDGGGACUGRGDWSslORtYU0X9kEw9/7bc0oABMy+WaG2F5+tycHsP6VAI0PA6C0QYib/x7kRCvxZ/ZeS7PVrV6/p+rVrfLS8puvXr+ns+mnj+ul1+td1hsyOD2MzMa3rP7OUS9vl0LY44Bne4ZjWko1CvJHpedHO/l2yh9gnrdNxowTlGFFFZkZ3T8x9XUBeMjkaGsktD24nfCi+fPmKLl26zMPgljHOY2wu6LRf9AVm+rGxO8aOHVepsGNyL0dvdW7jg/XLuuXhccN5u0Fmk4dK2hNrN5FwGzkJSwtTWNQ+WLP4SMztn7mK0mPcyE7PrpPfq3rk4Yf1wP2f0r333KN7P/lJffITd+ueu++GfkIPfOr+Hr/GWlzlI/Kjjzykhx68X5F/9NGHdcq6LMxReBYxELpMPKIsYsUXcfWRFlu2VVVNPZgv7WEo7Y8+5Qv0K5XXPedb9NPP+YPMiXmRv/yibU/+Z/xCBGlVXClIZ6GVuGbkk/+Za25ysWPe+8P+XfUsAtLFYll1iLVfTIoH/GnSdEBNQ3nQrzEkZBPDLmuKQS4vxIN3AqEqY4lDsYf8ZtqwNyaFxl5eKgb8iRzE16ihUca/ZJE34u/1Iub9IfZ97xvuHfgU40ghG585B+Cz7nuu2/vozDvuQ2dgr5lgEguSWD7WBV3hz3L8sp8yMvOS2efXfKYFH8XYRJy2cbdoz4fojO8TC/MWVuxSJX7kBkjb6NnoyPxECliURAGwvaC/nFN4rF1EjsjYnDnFF1iYd6Ri9iIwSl3AWnHNmo0115sN7fX6VpU4AcqF0IqhGvAKCn8hpj35Pjs7U/5SILh2/Trny3X6Z8q9+Gx3ql1yDGb2V/Za+ruDTvKzkEcS1ms6CvtjaJyDPjy71oA5Zl4zuZiZ4545H2naO/q73aIGGy19xMiW5J7HkGTWWdoTT84RUYyPqklVQ+WS7XABkTHPmX2xx9Ce3O7YL3m+2DOnPbyOhXj6o0PTGfu55xApqaa2nRxyrT+abg90qMKhivhEmbG5J6+xP5ObjA/ykWvbGLXKoWxmtQIlYiRSanyugEtdmI81bSZdunyiW2+9ovxPVK5cuaT8J8Dbk5N+WT852fCyHkz0QfpBv8RvtNmMFdvBODihT3uzndr2IL7MYSGOHTnKPecaOXvHfqP3Llu9alzXF498Rj7GtiBu5lJgpTDU0FowpQUbpFRpk5amxz7TpyYDmfZKEdeMcINO6P5AJVMt1w2flbaz3kBCgnFb2QMZM2OYU9bk0e3jPhhf/xRy5jpnDa53I9c+8rzZbjUF9Ad5qbHaVpfMf2Yec4LWwqQMfyAzIb/lHMxf2l25fEm3XL6sW265pCv9P0rJGkzaTqUJXw1iH8MiXFXfQfbQRfmfrqW/cF3a7a7zTPCYTq89prNrV7XjQ8k+OL2mPc8Je+5vM+fozPk486ywsHY88BPb3I+7JWFPIjyohTuoVGS+wTNLtm3GR5VOULjF1/VEPaKnzPfp9t3Hdcf1D+nZV9+t5z3yy3rhg7+kF3/q5/Sy+35Cr/jkD+tzP/Gv9JqPf69e+/Hv1ld+7B/qqz/6nfqaD3+Hvu4Df11f956/pK9/25/Sb/zlP6ZveNN/o298/Tfrt7z+d+kb3vBf6ze++Q/ra9/6J/Tr+Cj9Ve/8S/qKd/0VfSkfpb/oPd+h17z/7+lzP/iP9Dl3fY9e/rF/qc/65I/oxff9lF700H/U8x97i5577d2689oH9LRrH9YTr31ct1y/VydnD2naX9ev9sJZpf10mQ++T9LVy8/Qo7c+Tw898bN0/5NfpXtv/0J94hlfoY8/69fro8/9Bn34Bb9NH3jR79L7Xvotevdn/3d616v+lN75BX9Rb//iv6ZPPudrdLFM1x/SwrVoYZ8tWn9kidND5h2pel9OGuzN7Em2AoPLCuQVPU6khZN3PmAJr8eQY0zdFmWJaVUNjTG47qzXmM2G/X+y0YSPcikbdLW1J7adZq7LC+cTndaXTT1gDQgXi/bs8T3X1x0IzbWqgW7iy5Wkr9O4wICwgC+Jhmx6ZRX2RlXTtAOGJAueNVoGOizT5ijZje7DK2CH12zRUkpSkfbA/0Ret8w3dCBPPcgtiC5kbF5pulzn6Ch2+1qy3XCt3mgzbdacjcQ7JGNYSYXF7ZJ75cz9eqf8T7B23DOppNCal0SBbEjkA/zMgEpPxOKGUmC+66lfldYNMJkv5pdNM0p78r5AM1jEMGoo1DYsgP6CfMswrVGlTa6HXP+uXOFaGNwCvYX3h5NL/U9ZjCr8i3hnzazfnme62MCazN45veU2PfiMZ+veO1+gh57yTM0nV/TE6w/reR99n17woXfoyQ/dqy37cSQWkutWXO3FDiHpYrEte8XKNwQceBUbVczLLVf0aawysoQcB+qNNq21LzHsRlVsMDf0bYsufGFXTWHp5nIhUmfkRj+7pDmwSC+5opcGZK2LomJ2U+zalnFo+ziMzrK2kbQt2+JwjnSVAltB2ppJ5HyuG3bQQ/hi4Hw8a57165wfXa2C5+biw7YqKMs+QrTVJfoYjXX6B0OmiaxCaXZl/pFtCfidb/bLcT9GPHYYUtoBLmlbxoBtUVkXA9ZqlAb6QdGuQ/4sCr7Wud5oL+y5hf26MBb0OMM3aiILjpy2lJAaC+dR8rXnBM4zdF/LOL9m+uGvWPqc6DZ+oniMeRqD82fSCc8pJydb5Zmjwbl26QK2nH8bnksGkw/qQNOeaE+jtOH6tD1gc+hXHLEKiSf/xe3ubM91Zs+1d+aaM69xEdMSGfKw41k6c8i7xJ72PO+FEJf4hTz7HKIs5G7PXHe8X4Xue86L5thbWkCGmKPtXh+bHlAg4ZUDdUEHApvxKhXxN9JuwEeHKlmUpZcqenFlW4Vc1n2zmbQhX1vyuQG5BpsxNJQ1SKw9x9x3iDk2FKNtl5iIJbxAhwKr/TEKxRJzX8DM+ofeGD8oQHzBJt1Pr8SsyDR0oVj6tDFmCZuFUGLgIKWvtTCqyg1j5mZBXOIZoRf5uDg7Fmqf/3EDdD7coNeFYjK9DDFBG+WVz+agncmdO0RkZpNkMy3MOIj7hUii0yChOxC5fWRnbAYRzKRA9PbEccrDbv4tlCOu0z/jxpGPJrHJikplKTouqCS6qgUKiJsweHw5RIhIIZ9NEGraqCqF+xhyi3hEYRNA2dg74tsTa+IMZuKc4TUwvPLmPlGOchlL7MGOOexJ+h69xNzzJ6z2BV06WMm2SpaLo9ncph3AUxf3kemkarWTGGfN2E6+lh5Z55n2gkaDOCO/Z63mxJ75EFe3GUOM6oMn016r4RQxVFk5cexQS/TFmCixn6Y5jCourG7ZQoYqVA5AwmLMGgw0BvIVGL5k+KZvFx3LDrSWdiRZFA6HLh1m2nOA0jvOHlVFuLBXY2hMQxMnfE70GsWYFTfFuGtoDDAlFmi3h4yAhUXsL5wsM/thTt7YfwtU5FPsmL4Zk3sjTFVTGtRoax2niUyO0en1ij62BT8PseHtuaDmo3A+Tq4fjfNSeKpTXgBP+WBzygfKnAtnfDA+252x7/aaE1tsJT5oYl2IK77WGGjhZzlgbpkZryC83j+9IxFcq23iXtud64PcjGz2c2wpEk6+Npq2J8pfFl/KB2NehnNxrRoiOC34E/uOBn18YqPtEG/25BJfY1JNk7IWYh/M2J61FtPPzWtifSbWMTewDXQzSqMKcWtYh7Ic5jV3bvas1Z612h/8J88inj15zg3s2tWreuSRh/kA/IDu44PxPXwwvueTn+Bj8d398fiB+/PB+BH1x/vHHmvZfDB+6IH79Nij8M+uMbVESgDEyQSoJZlVh5XckTp1YTxzKeIuxk3spv2JJ71a9195XovkcBsvuqEX8eY7f6t+5MV/Vtd8WQsG5wPSbh8Rxl9I92mTaXbBrJn59t7lmr7vGxp7hnwsZIowotKIntALz7bK1fmdWJsxTefnzzRtNOBlfEFhJpY9a9r7AkrF57ICH+ljVpn32Ex9452wt8FG1jU09ga5mCp+kaYKXaxwn2IOrOGu7007zcxjZu8s7PuMkxARBuKLGGTdd9zXkGON96z/DuzRX3WyVshhWyBubDNXa5j5gvAWchZ/0V2YXyGz2YyWW8jdjjzu+Agzcy3NuCi2VazpKOwwt8wnORJ8pcRwgN/4TtzRzRyaEtaSMWiLIxvVjM347GtPz5s5EFNkbgLy3W+6rLEQR657OR+naSgxxWaj3PMpOom7inFkXOxdiVTulXPklGtNX3e49uRDcdpnZ6dck854ET3TLnkmrhnsaZ+xTqdcr3b7U83kMeecyUkNa2A/qIGvUSpg/NkdtIT8wlwX1nYGe9Yt2GE79+IVe3wGM2u9aFlMioeqhuTCpxif2QNzsqmCN6ZSEYPbl7osy4Lugvzcdvb47XXN2uJ3h889vOQ+MSX/C7wZvQbWe6kcc91SHr5wQTxSCdgqGAZMTjP2kq8dzzGxGfZmDK2/LCHGyEsKH4IKdvF3jPWc9iByCG7Zl5d5EbiVl+1bQD5I5sVgu90oLwxb7nvb7cRLxEZre6stLxPbzQQPhB4Q3oqhzbRiQAmLXM18b8y5tdfMOp0Rw/vnSa/fbfXCcabfUA/rhCsObJnJ12A+wMQYdFJsho2tBQg7i0jJAeEzTF2E3JIGlPbCGi/0b8guvWYzF5fwkZRtrbnGb61wKHzbPW6XwvMYsvEn9T7JX4XSPK+Xz+5XEXdV9TkzkYOp87ghd9zvNpMmbGBNhR1H8xBIyEJcmSBDjJc2yG63m/Xl7dKl/licj8aXaOdlLjnfYDP3tmngk/06yhqW2NFgkdlvBUyOl+xDPgif8cvk/mDMh+Id7R0fi3c59xjb707V4HycwcLzwsK+TrLddmLb2LaGaRMsLlX9oXhWfA14Hceonu80bZQ4gy35CN1Mk4Lsk0F7cM1Z6dAo5oJRu2RbSoVSVfCpSoGt5Guar+pk96BuPb1HT772Ud3+2Ad052Pv0nMeeaue//Ab9KIHfkEv4QPxZ/FB+rM//q/0iru+V6/60HfrNR/+J/riu/6xvuJj/1i/9iPfqa9+/9/RV7/jf9RXv/lP62ve+Ef19f/xD+gbfv536Tf94u/Vb/ylP6iv/09/tP+t6f/sbd+qr3zbt+lL3v7X9IXv+p/1+e/+X/W57/v7esUH/ole/qF/rs/66A/qJZ/4Ub3o3p/W8+77BT37/jfomQ++Rbc/8i495bEP6QnX7tYtp5/Syf5RjWWXqfyqw3T6oHI+Bwt7i4VQ1ieHKtaPvThtQwdrVhfmt0iepdaZWb5jGz77q/k5GbqNWNgQy9gB09DgvJjYM5ttrknr3qphpSyc7MHMPXbOfge5/in6a4Cy3ZCFFxwgs2efzwF7Pvt+5nlh4V6ixMneRlSoySWJDRhatkQNq5s+UJFdAAAQAElEQVTEMEaJ6St9MRZqBFzWqIyV7FJsSKZapm+vVA7Lsq0uRwIt9Cd8bMntho/ypEGwxFCj5ZnO0teR5JYOMyx8J1/b5Guz1YZzMP1RA33LLlSL9VRfH3fkbtcfdGbteQ8lPSKtUq6ncssuoQsswCKmwj9WK+x7rrxQH37C5x+ZTb/4nu9XqyKQNVrasFTEOICdWIxhbCDDLUNLz2chZaXttNFlrn9XeF+4cuWKbglo53q4mYZiRynsoRnbM8Fn/Q2vyGmuk5l7oXP2lKfpoWc+Rw/c8Tw9eMeztb90WU+7+y49762v1zM+9C5dfuxRRY9gFBtLZoXd9DGlFYYa6zqnolj8WLK9otyx2Yc+VMfS7ZWPsBqihA/skiuwinZ5lbWPVF2cYx9IXNqfAQt7OezjfEK7f/OB3mqjzZ37sfKT+ZOQJghSDQpAUwGCapAzVpJmsrciikeebcYQxV2Pkt/EtLDwC+u+0I+8KAbHalu2yYdUFRqoebZ1sbSJi4xDG5dakG0K70gxQi3sDrlKZWv9kWh2v7RyLKmAQeSyPoPzanByhtYopV1Vynj0I4s4lRkTXOZ4Plf2bPcTDD4Q6pouokKjubERrHy4NGbO1T3vLbs8i4I99+39Yf/H/no+zJzLM8uHTixjpMrKfXi7mXj22+iE68TJyYlOeD48gebcunSgW55Hcp6NYeYjDXSLSbWNKp5ZAOfhZjMUuWAa1XIEz/VkVq4t+R63I9aOketNnpnXeS9cg2bkeFZnDjsQmRmZjBN4z7994leUmX2yZzxysTOTwzn7h4RFh9SolZB3WQUMRF+ydADix62mjBdxewzVCEpO31Cjs9ZMCSyE1V5kW1XMF51cZ5KvLfkMTY6N38Q04yzxZn7BfFgnDFBzdhAKMjPzmKHRgQhuI+2Vt+g4PpOH8FYZxC5Ua/25wBIsEL5uFB+aoUG6R8pM0z233/x13qstRgisWAsSIrEO2sPYwdix2LtsSOg+lAlnsfZMkClgelaUFlriIhW6MBaZGUMLdqgRAYzSCR9TYt5oJRrndq0ZxoxO/LRP2unPPSrZbmBFievs9Ex5SQ2udZuXVAx3bEaezX7Y7WrKIqoIlzjz0TgX1ZkIeiGgGJfRGdykC1qRtyjxKBGeCKlzs6ezS354CZ7JTeLMXGf4sTcjOKcdmjmDPe09OntO+B1xRj8nek6SPbx95JGLHQh+ce6Sq6SOxQlRfbBXKqjW0kvKYYmdI1iLzBF2ZrgKHo7xg1jPJ7HuiW+X9SW2mfacQRTbQx8OihDbMnHlpClbVWvfLtmWqKiGKGORGzW6bTNI7cEDDatgFHbG4EQsAC36xWCVVJYGh6JP1U3F9GBSabBezHvhQXDFukcZYIsueJEwJ9uaCkyTNlxEc+KPGioXYxKk/fWFkAtDLgQjdJQKPVEW/GT9ZvI28/AZLLTDz662JSo21bCk5tEwK9IfTKA6goXvmMn/uQ1R4O9Zl1M+zOTf1c1HyuvXruv6hQ/F+WjcfT7Y7LgArx8xZvYsIE7e6PscxBruFokYaOA5+VqU5cZtU9xpoZMYFjrUllMXFDOJbqOHIqKaOQSEyQg5Sq6mLbk90cnJJV2+fIsuX7pCf0v+arWP7mp/UXzMxJl57jhP5owRpAtbrJFrYBcQ+rIkhmJ9hgZ+JrBBJuu44UY2sUaDNQoSanHOe4miSMMCZu0INMg8xewit7B2e87pfPS6do0Pxg8/rAfzF8b3flL33APu/qQ+cffdyofj+z/1KeUvkK9fvaarfDB+9OGH9NAD+Qvj+/Vo/4Xx9T63FMPAzMMmbugi91VtYUZLeAHxGtTIvKwB76NPeY0ulqd/6k166V3/4iKr2+952lfphz7r23XfyZ2amSepw/5CTuMhs1vRwsw13OR9Tr6Z845r2I5578lJ9jOKq+hNRxO1VcSV2KrI/VSaxkabaaMBpjFBhzIHIT0Ty77Xcu5ccJkjLmIhgMTIMGKl2IqNCRvbadK0GWpbo7SptGMTlFXY7bXMfuMc32evB8Sf2LOGDeYmvLnnu2hGfun57ZX57nlx3B/O2ZkcLAd5Ia9DwR2xmT1WDVEW7OzwFwidIh8da9aVeSWe/MJmh68lk0THNnawwd4cU3XbyNvObKQczTFQIsAQthcS1GAeK4XP+HmNfeLZ81v3mTwf/fU4tjCrhiRc6VgK32MMbTebxsQa1hgdV8Yyp44PuXL13CMffuLY4euMj+JBPhrnHnyda9N1Pkidnp7qjA9SO17K98kB85jJb3Kd8+qUD1Y78reHJ0qVFZ9T4Ye1H+TIHUv4PsS9KH6DXkfmvNrc97kcP3v28J64jpjJzSL0sesaEm1YPKRyPUxDkhmbsmfbX8GwUhYOpD5ZZ9+yX5jHDvs74t7Rju8j9h3Loj02Z+YavQATVCxhcr3OS05blm2VDqC9rvie2HbasY8XbIY9sVc2YCJHAwYVreUc0SMx1OSnexwWcZBtTaxvPhjfdusV3XLLZV25ckn5YHxystXJlvMWrHtg0gbZbsPbZLz7g/0x6WQzHeja32wnTazTNIq1M+4W7diDe+LOGsFRrmufnEs/eYpPrr//+fSobqu546phmTk1TNvqkrwFpFKkknN2AW1e4S8LZzPTWxQaHMZQmJfIggPt50At/Ei2QWK9iPAOkBi3iv0Q0Gh/mc/Vk2foYrm8ywdj7Izq82IzrbnZbjZ8MN4q/RpDo0pmjqvuQqDzikREjOEjpmkzyO1Gl3jhuOXyJd3Kh/1eq7zIwdtsJk3JNdhMpU38Yjf3NFG4kxL7zH4KmG+ua5xj+Vh8ev0xnV57VLvTq9qfXtM+v8RkbN84o3+qmT29PivwUTNJJzZbcklMQVmrGtJgDdsXZ4UzBq8SS5C4ptFz307kI9hANxsl/uRkGoNrOsBY2oP+qIEf40xiEkAqjFeVLDWSrl6MReRPzTODA5/TZpC7Scf9uKE/qhTBhWt7/qus0+tnun7tGvfoq7rGM9NZ5ost16Ti3J+IMzgZi26pa3ri8rCesr9Xt1+/S0+/+l4986G36I77Xq9n3/uzet4nfkIv+vi/1Wd97Af1io98nz43H6Q/+F36wvd/p/JXzl/yrr+lr3zHX9Wvf+e36ze9+y/pt73nL+p3vOt/0O9+5x/X733XH9XvfOef1G9755/WN7zjz+lr3/Gt+s/e+W36Ne/+6/ry9/xtvfa9/6te84G/r1d/6LvWv5L+6A/oJfh6IT6fd8/P6ln3/qKe8ak36qn3v1VPevDduu2RD+nK1bt1cnq/pt1jPNuyv5j5/7/q5vQhXX7g3Zx/s3I9inV2l7IAyb/Zg4M1H6z1YC1qWAWPs1IEo7WgwX7q9WDfzNyvZ/bYAo+RXtqjXGjrj9KE3axJ1jXYbjfNG+yZ+J+5d8TOjM22dbDXcXEwcQhBm41C5fLA9Xmv9fq96+ts7j+xsxyuWUpBNrun1WjbFlXOGAOJr1xyHSG5B6XC5yD2CqroI+PAyFQL2j6nRZsefR3KovSrrE0V+7o0jaEJuWEp95DkscF8BRYmlvknkYWv5C252p5slHNuoB/YQ1bOXsBCzlyrd9zPTrmH77if7blvztiiklE8cJ0V8kJrEX0czPiD0BNcA3V551O+uunFw5fe9y8YZyegvMN2YjQ2C5vF3Jhij7cOMrEbmcypavR19ArXwiv56+Kg711XlHvXdrNRjeSTuIgpenvmIPaVKKNKmzG02UzkcIOtjXI/0y236vqTnqqH+Xj8qRe+XA8+74Xa8su0O3/55/Xs//TzuvUTH5HZV8Kmbirunm3Z7vb5ga7t5heTste2XbItDitEG9jQhm4qtuXWJ0Nedd19CyJbwECSu+rxJWm8yDvvH+aTPF0cx4yS9+bRsS3b4qCU6N/QMewLkKWj7KEpqIxW/AVH4/CpWp0dxhmL7eP+DYXVJhBUTIeuMP0VxYCdtuCt0HnBdoyk7xw+HS3RsTEWO0W+2SsFTb6FHuyQRtE/4sgvGpGvgS56oWMMNejHDmo4aG9MG5q9CZbgeL3pOBhDUu1NyILM4chON0gfJE8z+tnvO+5jO87fPedxeAv2ZuynHSy0gzZKQDXMNbQ4LzY8+211crLlfApOoAeEB7aH57tRpSoDielqMPdpGDtD22nFBtogB5HN+ZP48m6wI7Yd5+ae682e68DMBWYm/iWxQiO3yzzAHqzPIVygtBbbst1TyNwj33awlWez+YK9pE2yIm5DE7eLvmEDBaJwXeKoyGS8SsXkGmkDo9sQOtSIk35cHO5a6BYyE3Ofpqlzmr8w3vK8lr7NdRalxLjjmpJnjuSjY8eQHaMBU6OfeSy9XnTiBUKKSOWimTwtdFbMzUsb812t9QfS/T64jzcf8EmVPm0MRg8gTpPjhUogxHOTbUYXeJWX+R2BNViQHYtxBnN/CNhokX4uYLTaARTeoWKGiv1MZsbOQgJmbGShG81bE7TQNuIWFrNYNWSvHFGs/NCgri2OllpEFPRXHzikG75tmUVsIegiNoYDfBohaibaOOozcRGn6CNOtWwjGSxQdJFJvPGX+eyZ09w5mUXzcINdaC+YWZq2LDaz9Y+65xR7XTOOgRn/S5D2AUsEDkCMOBIPSGwQGJ+5EnJ0E9+MrYt5b3OfphUFNEIiz3rPzG1m/Rccz4Ah5kUeaIR30YTFj5VjDlDkBA6yEHoSy8EFx9ACoSuMRiDmlbWrKvWHg1EtP6pUYLA/ggodxdiKqurxigOri23Msa98GOs+PEYjl1b0RvixV4W9ofAKOzVMjKN5Iy8UjaFpIAfKhX03JOtiSQ+z59z0b+ow2DwW40jJ1sHETJ7ZMVmH7AeQ/AeskLKWynr0eDILUps3a123vbJ2kTsYFS4bwiE1ROEdxwmF2oZg4Sn2Ano3VUSOfaTQOfZCLwym21i9VQ1uMBttN1tttltNm40GPNeNPB7jyf7KPHLz2HGjyQ1kZr6ZT8b2vHDsuQCnHZ1c5DfbCZtgsD6szWCgsN00bWKxrFRREvtMbnMeL9D0YfewbSWuwo7ZC+G3LDfm3dmZznbXdcpHsXyYz0vodT4q58Py1auPKbgGDU75aLbjZpkkLW15XeUlBkEoKc4wvWO15BUe5Abc9bgPxs984E16+Yf/uV713n+gx5ePPfFV+jcv+zZ95NZXki48UIW5i3LHueqiZ+SSh5nzfgm6j2RTJJvSZx0Wgp5BaEwYB0Wuk7NhYi449AUfTfbk0vsxuZ4P+tENCDImIEtjPq6FpSIPYxTn3FAN934ZVSpgG+tWyhIdkD2RfX/cL+e+8LAk3vadc2TpeGb2UD4oRWdBf4kMIJCYxb6EG+D2Gb81hsao5sV7jxfj8PPgYNq404Kv2G10PhddtE86I9a8jnPtqUsblWJflO7SsfF7nDtM28oPB7SxnyOG4yd5p9n20w/opGJRsq0U2922D1QHmj6+ivn4cX7FWOxlrfrhjYe8d+QCbQAAEABJREFU48PQWT5Ucc5mLYK5556crzjyWo/8L4wnVkxi1mLRqVZV1hnKQAEGlTKzPqvNhX0Vm4uW5Bo74e+bLmo5EkCNmhZeVNPo/rLQB+QrvEZ8dIMDQoggI+7rNzoLe2RGJ+g2QksQlYgxpgYMqu0cD4BcqOcjNJgq8zXz1lqw2c7pFePmELQc/YFddkLL0xRPN0gSQI7oLsS5NBVjUuRHHmo3Ew+1QxMPt4P9OgY5hr8B4TWQmdJnvO91tMc0oTM0Nug2Dn0CKmzY1o2SOIKVk5EFuYfJ/0+cXVLofzk9rKcdPxozt2I8dmoMpd3mYiLoGcQKoE8lNaxdz+9IyToDy7ksfdwvDbJDg3phZdZxtSPsHqhdnNuDuU58YDjRJveoiZgYv3755v/p3ZXT+w7WJYY5UGk4c8FO5jGYm0ep4I2CupD1Cq3FK1Fotb5VZY0qTaM0JgCdyE0whlU+2pFQUV5Loj/ojNY1+hIzZ6J5lphpA+6bxcv8yt9r4WPqzC90VrrTnnM3186F83fJuYm8OJ8WEMpFE3trJuPPrIFA7KVf+HdZVQOUagDmMZq3tk07qIHcgAe6jwEqcUqIAMsGdCrUkvtn4bgQR/rq0nwLviRkdV6yP+hwfdgzzzPu3afXryn3cMLWYF9v+eX1tD2RawKlVT9xmRxCs/5lFRguXUTFp72qXNxdhCeKkZ9qaLCGOacGtrKGJ+NMt8yP6gm7e/Xkax/T0x77kJ7x8Lt0Jx+ln/vg6/WCT71OL7r33+uln/x3evnH8lfS/1yf88F/ole95x/oc9/1Hfr8t/4NveZNf1lf+IY/oy/6xT+uL37d/1Nf+tO/T1/2k79TX/Fj/4W+7Md+m177479TX/hTv0+f/7N/SK9+3f9Lr/yF/0Ev/49/US95w/+oF73xb+n5b/67es5b/w896x3fpTve88/1zA/8oJ5x14/o9o/9jJ76if+gJ937Jt3+kZ/U897x9zWdPcJsmJSlXutSl+QkSMckI2DhREpWMBB5SPebcjiO0+yK2aYtlA4CttU/0HJh1qoqjTFkM2IJJm3J/KQGhCGGD7Ais0pYFoVpKGuVDQBNfEF4NyhyGCkwqjBRMtRlUWV7BR370IYmPjt9qds9roPsaif8GoNxNz/hsEvjXmuBj16Bwb7ZbCauQ4Nn5qEpbfbsNGLLEjXApbrJwTYsAD0KZKrtg/mG5nxe748Lp/UBvOutPK2xJDCaqWm2jfUAa8lpD43oovtOnq0PPumLu388fOF9P6Stdj3PKjV1jV6/wfzzX41N5+9U8GsgU7JL8tCoUuY5mG9ykHvThvZ2u9FA3+QnQaxz4Y58vOdJsqVivIo8jUK+NKGzoT01hor3kJmP0adPfqruf8nL9cnP+1JdferT9bR3v00v/PEf1O3v+mVNjz2sGyVZSG+l8WEbX0DgvC3RXA/Wr1AyYOVHOaKwtnVzsRhdIWR0oTBE8onlwprA0LqHEWwBKBUpVp7RyNL/zDVSQh/gy8YA4Cg1V5T0DmBMAdy1HvhrR0oXr02ktauLBX9UompmnleO7TBu6K2tuDJWmnKw6QXwdA5RDH7l2i4ZPlKaN+pBNaQR+zRsy76BYm+5SoYWNEjb9moLYllKH9DS40vmewPMPGvTiOSN6MIKh1Q2OR4iEf31nF00s/9n7tPBwv0uYwtKgRIAIBTZVuIdg/OC60tT5jCKfngHWtBcdxHXeYnT7qyN3muxCw/CMRWP+N9xPTnj3bf/BQDuu2enO6W92/GcwfPFzMRWK6v8GvdMIkSMUuHYdtO0E4+c4WWd62G+PVf8YY7LwXIOUVBnrpa9Inbstc3wjWqazNcAYamspshicc0iDrodGoiCWCGb2GqUguRzpUPTFExcfwbmCgXijy4g0HTgtVW6UPhU/B2GGE3NWq6UIwJUGmtdc7i2c3QOnwHN70MGzxvpyPykrp3udfP/7kC0vQ7rB2PW7ayx6IyF32UjEpldSjKSiFFDo6ofoMK3cQSOThDvWffGyOKCJcjigmTFCLcuyR7cPMbAJjeF0X3a9GuM9ln4qthvJalJWQUGMrmhbLkJnFw60WbKTaVkRyqRgM7y0i+Acc8KaaaxhA9ClwSVNhSSI8g0FmQFZrDv31IvPFBnbi0gQZBBKXaQUjZyxmfmvGJRxogEacn5IT7bSsnYHH0iRJCKJHUmxuZjJzLxFPkjEDnIYh8mJg79SC5adWmvgpEAn6EyvvQsDkcM9Ryy9iBtWES3YPNgr82YmXTj/LDETgsvQlWEvo4xV9usmYBlr8ga2vAFWM++UA1rVKnGaDpGqcFFbmpMfUIOTsqBTDFeyI8aq84YmhjLvhiHvbU+LBTXg6GB/cg7FN+2ZTNWpYGNxigeNOIHbMDYqGqSVRJHVFQcGlW0V7hWWzZyjfQdFbl/1MV9XA9JlzhkjY/otc/6HxA+6iri2vTchiboSD7guf0ag4v6LxFoEp4Gcxw0ivERuWFVQpMFWxalD1DWjtVV/5ZYWsck2QbqkjhmFpVKfwFi7mLc6h9kC1+i9L7JJqDtKo1p0mazUdYlsU9jKBhVyrgLQfIwo7PnhrPnBrM7p7v+65AZ3n6/08ILb9xEf8tH6A22R43VTkeCLZuDZBvcoDovMzNe5xCWbdUYHd/20lb5a4YVl3SZB8xL8E42Wz58Txo4X0jC2ekZH4qvav0nQk51dnaqxJc4F+YxM5+lIc6HRekHOE5VDgxrLYtMoxKHSw9feY4+8sTPg7PW/FuLT3/gLWJYL7j7x/Tad/xNjcf9+4sPXHpOfzR+91O/UsKYc2iIsgAqJHyb4xGRgd+xcCD081gTb7BkL3JPmMGOdZi5DiKKZuyURMxy2paYWHRmDPWHWXI1NxZFJzlBqGvaex4k9ny0CGbaSGHKjapSlft+U6Z97sNxs8aZ2A724zM2F3zP8LudMdprDHPrZDxjiBHTOnmObVNd3P4dn6PYq6XB/hg1Vpp2X19KVaDjijrRM8n2hfHka0+ueo7kLv0Ve83wF2QShyjVNkp2fENl9ZzL+MTHgEfbthSIvoP041ua8S3mu2S+jSMvs1uEpFLic45cwHqFZ1v2CrVtS9QcFknROVJ69GctzKHXjHnM+M64o0Sj5fn4tDDWiC9iWoLIHoDprrhWcbAtAaYmWkpZbannh1pYWnmL5rYn+mFbNhCPtccYeKY5TBGuI9SyrY9u4o4Nmuf8NHocG63w+AM+wgqxLftx0NoXVMfSgcfgIsSBNcrMudjf0LKq+zqURbIUNL+0jreMZQNl3gvhshY9SXSaMpDaPmmEDUk1h3VfDfY1yL2kSsaubeIB9EeuqyDX7DFtNGibfW+X1nIwasmtW6sufbqCyDafD6xf3J/ormWjr6+H9VyfrX85N0rrx4NJhT87Gjovtlu/GbjKGmXvhPaaMTfYPYygjI3QBtzF7AFoZPfIBtGNDbpa07T6GJzLm80J1/3LjS0fE3Xpibp2+cZfGI/lTJev3YseuWZf5zxW9vQBDMj4y1z6gyG5GlWqYY1RGiTFAXFFLv5ndHN9mDlHch7NOZ9oZ+8Ja4V8tXwJopLUuqLQsK0qbONrw/r0vZX13IxSYxrcd7n3QhFZdZn80n52mvmgOnM/Dd3TDmbusY3m75gi1yrmS4MpZq8BTpbMv0G8wmaePQhHK6w07AMlcAf0S1bPibZoO0gb2NZAsJhT0bYZtdayxD2+Q+Mfv+uazsxjrz3PCws8QsFiVJDNPHfcl0+va8/8YnN7cklXbrlN25Mr3O83hG70kUWRKtsy6pGtQbSsny/iGBtUkY0w8kSnNF2WGRvsqVFDQRVr5NF8RiOKXybCJsBz92MiYxUrsWELIpeghlqDZ76CMbz2jd1CqOgP1mg7P6aT65/S5Uc/pisPvV+3PfAOPflTb9bt975Bz7jndbrj4z+pZ931b/WsD/4LPfe9/0wveNc/0ove/vf00rf+HX3Wf/ob+uw3fJte8ra/q6ff/XNqu/hew7HiI7DTVtjEPfPIuNAG1kHmSE2fdlk2UClHmyOgo6CbZiwNYZKckBzqQu9YoyNVjRVjaAS10qqS7RYO6RaNUNyjYw0a0wgtlZFXqNETcxBlESIAPvaKDpX9GBnksScj1tU0gaVmczCx1Cj8DNUAVTIGXFJBy0aWjpgjG21mD2ftacIRY27dviZyLm95Xt5wHTrZbrXd8uy8mTSwa2OnglINq+iLMmNoxzPGbjfzvMw5y7mwT5tnqj2Y6d/A0vnNdaahmayTb2zQIEAM0uXY7bBjvykCM7G/+ylf1cMXD1963/8ll1VjaDCHPPNvp41ybdoyn9xLpmmjYMN8pmCa1HOODvnDQOfCEjQw1EogOb8zl2CNhyCpGbX4MTmp0qA9iCMo+jVKwQilbwBDe2J6+JnP0se+8Mv1sdd8qXx6Tc/5+R/XHb/4U7rtIx/UdPUxFdfD5IgAutqS7ZtAR2shGPJDcgmXdhK2Dtx09E29iGY9WAPuB9Gld5DAxqHVpO2FdwNtK10EjO/0LwL2p9WD+A0+85FWrRzTbha8I6Up9QGJMAP6qy14tB00X10W+ku31oNXcn5cRW/mGp21pmWdtxE2nUBpNxiGpk9LkpWyQOK30TkLV+toM9ecJ9cNSTEj9EJtiwqsYh9VsX8a9F3N56CUrNWK9CRLgCMGbMu2LpbspSNYrnafEIOb5YjxyIgJ0KY40FTQdjgX59znsncwGH5F5iLKcmDoAYc04D/R4wsGFQvH/qKcY0fE19zXEPjQ/JFGg2vOHuy4/57xbnjKe/F1cNr/1eGprp+eav1ovNeCno9zOtLEk9iS3zF0I9cl2zJyyU38L8y1aRiJFHrshyJKtWyAzQIGTS34omSWzBcZwVugjXR6dMEy4xxncroEXB9nfIWLiIRO7EKUkiFMqUZpwzXl5OSkr9m57o0xEGeUKsqCcKALNO0GPuM90EG+b05pB+iHf2ym+/8LLduHT5cM23ZM9qD7eOHAWHqJZ0keiDnPfJVk3PhYLO1YmLPdwoZB3KWpblzU8zBcVSqMWSUd3PUyYHABUZyxsfRfrS7kYlYnmzHbMjZHDeVGMXiwqjFU0DGwW9aoargk0bdNgwox/aIf2dxwcjM94aa64eYzsIMIgu2N9EPxmZgC9iuxEGl4iY/mQQjBqBErJPkIFpI0oxT0TYo2BlCJIoJHEnsBG0sHGWE/sgfDsg0EViqvIwt67Qurke82flc+MoxTM0qnK2JrnGFmTJSEEp3wlDgy0DgMQlJxG9dpKrLRyYk4E28D36Hh5YIwMx9YiOITe5Fv5RhqS+25WUjgmSMKiDbPyNgcXbKtqrRXFH1X+KXi4WfUgBZrjxx7YapSg3XNXpkOdCA3aIdWlRrYagp/ykPINLTKMO60jdwA1jC8sgodWU1d9Ecpfga6Odk3/XAzNOAXslTZlqhVlksKzfioQbvgue3Jlm1JgKqUI007aYdzbXAAABAASURBVCOr6yJwJGFzsgddyN98BOtiW6NKmwvzmoixxlh9XrBbyFaZGJhj57RkF/qWDb8kSw2l4A/vtDogHS9QtpGxdDhGLHsisbEB1TrI4ErxN1z4jDwjCGffIESureRzXROuI+Q0/eLlx+R1VAKqzsTMXHfcdHb976vttE8bhK4408x+xK0y/5z3ExfokVyEiXsTr2ivVOq21SUvtd0gPirNw5xpFXHkGhKbJ5cu6RK/hLp0+WT9YMwNYHOy6fwPcr4QQz4QP3b1qvJXxqc8aOa3qR0jYzlvFhzE+hwa4GNhfuHT7Pk2jVAgy8khcXzkyTf/z+6e+eCbZfhIyJbu+NQv6Sve+pd069WPx8Q5TscV/bsX/Rm98fbfIiEXhCiFGELSt63Cl909HUtEEl8jsTKXxJw5ZE65Bu55MMgaRCZ6tmUDma57a2RsRj/yMzaChf0cWwcBZLlOMLbngfyMB4wzfiO958En4y4r63ETXHIjfrLHAD7mgMBjP3GmTzeDmvE5k+mF86rbDEQOolVuwR1A5lAlWbY7P0Uco4YGaz5GHejgGhFeqWqASa6SjEvWse0yrxnkQWrue+CstPe8uDWYZ8ZnYlcKum5Y9gq5aB99DBU+bqyZGHMOB6ouCxObwcK8F/zPYMEHLIJDxOhA0llgMkSToJvHocctM++GwwPUSEUnmLEf7KHrX/7PSp9kStHpZM50AblPDB0LPlf9BfmF8bhfVhWORrc42Jbtc1uorfI8RkR/heAJG7GziFZXy7QDurCpRIMM3K7NoI/RxJzYYm8mGTO8tFeg35poRQdyU40L0GE2tZKzdY0KUQNsLJwT3cohhpaOsBg2GDSKxgCtBY8mwpED6TNQZRlqh1p01dfqxMw6JxmJm4TEKdBalpWE4W66dccojQ3X48GHiCoVwHTTUUONHhu933P9rjHkUhfc9jxkp7ZNmrTTtyJ27J/RePN8SR9eNvoyP6oX+1QnVZq4bueePqrQKx2LjQ0BqKCZV3C+PqxV+oGQsY2YaWKD9hJISckK8pP1TcznNjovlpjQYJ75SHzp0mWd8EFxy/Pk7rY7GGNca7l87T5t81eX+I7Rhb0/Yzf7JzlfYtxW8lijNMZQ9fzIb9pVjJkYtRb8842Pj5VzI9fXXa4P2GTbCUnZQ3apsJt+FM2hgGX4EmbJY63Ab+cTf8fchm42Q3mOchRxunD9Wbivzlx784u6PXTmg+qN/ikx5V57poWxyPcctZbMNfMOwm8QNGHKtqosV9HWCtEPDGWsoEdYYkQqr/Ms9I5jo9xj6zHn7IwrKGtwjGEmXzP95C9Y6OsQS9qZ5+7sukILe9uTE13mg3Hu8TXlg7G073cd7IqS2JCrKmKypuTyAsZgXownJttRAFTWk6PCKsarIjfkc+oei8zqCQUqoaaKUSCVrZIEkSWFNg87VVb7H6XkSwgYXqUf0LbDFGVWmjWsaVOAc307NIE8Rw7koyuTLfZuno1sY9eybwCT9CU4KmyNZqRP8FRxHliHQsM2slIxCZpNoxc4zB6NvGmV7NKoUiHssMF5fminMqRCxrbGGAeUBufXqJILTaoOxbaoOhwg9CPnUn4Ggzx+KmrqsshQ2/ACHWhsA/TEmCU1DgfDb9TQKCx7yKFgVGkUIN4apcDR05rvmX2aaxE9CX4RTGQGz/ibDc+am0lb6JZr0fZko1x/x7CMnA0FZeymL6xgb88H4j3XkN2xDZ3z/MEHnT3n/Opz5vIFGGPZlfOIAwaS9RV02JO0F1oIrTI4oab94PYZet9Tfw29G/VV9/2ILu8eUWIaY2gak7YTe24zlHlkz4VumdcG3jRtek6Rm5CLTtVofUtiesDnECX5yjyO5/nCeU+UjOhcrlCsSl4Cq0YogJpFzzuHGEdBge2mu1tu0f0veYU++tqv0mO336FbPvwBPeONr9MT3/1WXb7nbk2PPSSTR9uoBajp5kK61lTC7jZ0ZdCjejGcFZaVmvHkdOn1YDbkm+TrVyw9vnDrX1gcpNJHwYCeRHz6tIIvgR6DIoung1T6NBmjShxseMCGClAZkH6FNpHoRkE4epAbvEPrIHhjyGpRZ9y0nYbMT2o6adumadkH6EDpC5jRUKVBX93Qr1ASBCBvyXny30Da6EV9hddtUqFHlEzf7B/bEvJZhIVrYGzknzoVfKpsxtcGYrTxF5kVQo0VgLcAOjBYwd4fNC9WVFebhgRq2jrozvjesy8XaGwfXRKmis4RNroFoLK6LOhTUSMW9gSNVECfgXWcNufZTL/BPu3rCDR++3qD/zOuO/mnF/Jx+PjROB+L88/Vpb/nOWLGThzH/QoTCjDnJxhVGmOoxpBp2yXZylzPYyGOY59AaRJf5p74kYy4bRVwQYHbjGWpsR5QRWZhXKEMJv3sDMwuXCOXmyi97gs5xGW7IYuCFnRUacM1+4RnjFy3J651xXWn4LsF20rbyXyIgKjDS2uFDiXc3k+HfhP38XC4qXPgXSAXhi80V4EwAmJqAvdXogwRY2JbNGfNuY8c/sJ40Sk3lzOSfwbdsbgzGbTdi7gZo2kVNAlgFUoUxo1jWrEKFhJCj4WdsRUnEOXkZIQBybZqFFgfpifsje4PjWnAz1hpVLHwkqwutmVbBX/UUG5CU26ofNzZHBbH5sRjiquvHAGxLPORiolLWTA40LRFSS+ExUc+A4l/IUkzJ8MeZC7Ny/jBR+zM9KkKbeArNGPhI4phKrFVQQ91HccvLlsewYVkRSe+0p7DA0S5HjOIPlr0UeyaQzhIMb4EjKZmHiuVzI+6uI9ooUCNfJC5Env051DQcfUYcmjR5KiDpbbQA/EevSC6zZTElEGB+Fxhu/su9foW/TxoZE+MUaz74IGjVCQr/WkM1nro+GCRfvhB1Wi5GkPjCB5A+kGEh5bwalijBnKhsWv8mhho49uuHp88NLARP8GGk39g66iLhoLEK/QKvaqiWQqtwi6wkQKyZHPQxZL9eaFPQpOzIHmbWf998p614EKctbNNXNXz73klpp5b/BofoixNEWVuIh5r0HEVumasmicrtQ/HSLJ26rL0MQfbsoGcLsuJFDElzjDCZVg+zhcqh8soc5qRpSUnn8Sai2dyOnF+9/rV0ACJz0YvOpxjOc/2vMwGuwNN+4icj7YVG9vthodRriHYKXiW45IjNBUeHaqVZg+SUGayzuc4XUuDOLPeeaHMx+LLly/1x+LQ9C+dbLXB3+ChM/pnZ6fKv1989epV5Z+pSD/xzqzZwvolTytwhc85PGhcBh3LeUNyfggy++iuC39dLMqdD/2ywrdLtuFIT3z4/fqyX/6LetqDb+v+xcNPPee/1s/c8c1aJRm54CfMOrezSmS4Y018WQdinY80bdZyYV69NqzRnD7jsWVbVGAcrbV12cdrLmYSgIfIx/4q0sfY2fMBOnnbs9bpJ7dVlsFwaVSpir4tZo+fPiolJjvXHSOaMJb4pb90Gx6xJp61PyvyM+Nz+FDEtGKRMbqCo/ELRpWyNxrs3dCqoQFyLg72jZGT0Mn84n+RVvuzkrPkYc+NNu3QHus87vGNsCjYYIqy3aimRbsUf+UhV4kDPEOBTBfY9NW22jYTyny7fZijKEhxXM7lFmJdkIUpYcMyvjimfYAOJXItyiHtGbszOdwxj8xpoZ2ZoN0akVmQWZj3sb2uA8OxkTEova64w7sU2tOUZDGnALm2FYoTSM+h7XY/c0KQakeLBs8ukZvbT/rgUFFR22NsJu4ZGtkb9vDbDBQQxjoNeBzpsso0El184c627IuQ6EkclRKlUODgcKiyzJKGlq1RVtpRsygcYMETcI+PyFuIcFAKe5p1VOJlLuGcR9p++7CyOeJG5VJV9TV09J6mz4BtGX6u2dnXg/tM8WJfTQ/X2YxblNWu7bZlAm1d+rZlw5cEW4buwNuXrT7AR+NX6zG9Qld1ZZRyDlUN2ce7kbrYVn7SydSyNjPzm1mr7KPQRBAosiYx0LSD8IM9ykHr0A6FYNZAiJYGc9xst8pHxEv8snCz2er0Fj4Y60a5fHqfrL10/OCaWMj7cgADWt1bg2vCGKXco0ba5KwCYkw+RFkIYsHWHHCOzLHHc/cMGGpbhUHbtI9A0UDmR2JIeXZusEabzaRpqvVZaZSmzdCW9d2AQX9YhLloXnb8GmcPPdM8Az4W7/uFLm3G0g76mrzXQmxLgoo6+RftlccYbdgdi2K/YVVZdiA57cDu/ZAxVotxydIKxiLXYy458oyk7wjFD5gBlbiZB3FRtT/kLzGJ9WCSaLL65LY/iOeDMfOpGtzDT3T51vyF8WXV2GheStkfS+YloQdwaPxXFfF6Bbw6B/HRNtK21QV3Sj8oswcKHCh9e9URpXO5LAqFJFy4kg8/hc0Agm/4paajSp6sUVaNgkffJYEKMm4dCgExFLl+7tpO6v2xmTTYF4M9Udhp8Q5C2APwxrB6zCYiybEDhulDLcHHfuc6ba26lla9I8/wD8BuoVtQox0U9gKXJdpKSSw8MqwX2UWMrDDzHUOuOkfRrjHU1EiuVd3kYJsxAE3sAz816IcGB/ksAE01OIwq9MAoGTmXZPg2B63Fpg0ST7XMkKFVpWDlp+3uh1eMW1znFmlmv/X6S7LherTcxHymadK02fRfqZ2chG7pTyqeo22rwGAeY6jbouS82POMtstHY56p0t5zb54DTpKFsYV2KBuP9BIEx27TZDdiJTUtwDp0fIw190L/3U/79L8u/sKPf69kEWNpvR6NjnnLtXVir22YT671E/1NsJm0mSZNjA3mFVQlB5ZtKRXqSkNdFvZb8jZzvi+H/GUKQth25yI5Dmz6VSr0xyiNGo3yaDk7dlekiQkFMzE98sxn6d5XvUafevHL+TA76wnve4ee/J6364kffLcuf/Lj2lx7VCUKinZsaA2DXJE52mkcgNjFivR597zduT3cx9FeraF/LkmjuzkA5LNuRzl2FAJK+CvODYtyU4f+Z66rlGVbHGR+lJL+ebsZUvNEMUgNBfCpogVzPdJYK2GnsXLXY/orrOilbTtEzs+hHUY3rXBlW/npHm0BqiTr8SVugzVfh1Hyt1xAtBocjA2boyXb7J9SsX8Cs5eqqvkMQVkBjLetXjepmRmUFWJbx4IoYbBDLvhu3QwchBaeWw9NyKqbY3zDkPkJDbCEvZlrCffhnA+HGGykGkhZsn0zZK0FC8sRzAXmGs+iXE/6XGP82F64juwDriV9feE8bEp/xzWn/8L4bNd/VXz8WHzt+oW/MOb8PXrWIYb0bSt5rTFWSo67T74zLsoa18x8FxAG8RLbyg8vSQwk20AqaJWb0myejgXG0sCOD2AMSzwbcSTWGSxgPvphvCt6xq7Q6z55T3MQ/2Yz9R+bbXme3HCdGzVkG2gtR1sHiirOifvQX0KbuYr30Wp9iMwPPX16wQZ6ZuAImjcqTGr3QxscbMu2OOimEh4MMkG+ORLXTC7WTpmsAAAQAElEQVRyT6m40rDMw6aqlH9/bl9chjJZklBcREcu+KGjZGRGlQZjG2huchv4G/q5KRS8Re6/VL7ORrrGJjtdpFMCOAN7LywKDSYIm6POgwoXVdnEg534KpdqAPrxGaRvIxOFTIaHjGzw3WETz2zibGZca+Fk2tPYn83ane21J6Ye4+G8+RmnPe8WhR/sos/Ndz0JznR6eh2caXe6U+sfbOy4Cc8gdI/8roGP6GNzH8Q3mEHshu7RWX3P6gde5HeRDcX2DnoWmniR3RHbLnMDu+7PisyOB+HM6Sw8EFv72MHXTF6S36SIhMpKDofM2paHksNBXifWtXFhjQsZpWBgZqMk5s4pdve8SOyIbd9zJQ7aM22uMmhYo+KjVOfUtMG4wXOV7EEsgZUysw6Y7/0gmTGOkUsspm+1HdMv+sXYZioePIa2nKgb4t82pn7YWj8obnSy3WizGdpMQ5lz9FDXknmR5xmnydsxv9kvSkFolFtn8FCTHA1sBNMYCq0BHaUBiniOGOiNyhh+iWlMPPDRd4mZqYv7yCHrxNyXxJF4so7QHTS5NxoD/9uTrRrMp+fGRWm7PdEJv9HKy+4Gfo2BdLEUS59/Wav85m+XNWMvZQ1jM3NPoo17o3ETmLcNB1SVTNDFfIr4Cx4q5G7RkpjZa0cq4udMZnhRWRocGsQ0aoI3pIO+KAbiYA62VVXolGpU05Fcpx3QTv4n1nvQrzFUNWSXjJ6AR6mQG9DkeyATFP0q5FyZskh3U1mtWzVUY0V8Jp+33nabnvqUp+mOO+5oPPOZK739aU/TLbdcQdG6eu0xXbt+TbtdrmqLjrENYsz+qIHN+FVJcRZwPrXzUFHcQcjkSrZ247I+9LgPxnc88J9QiUKgiAmzurJ/UF/xtm/Xc+/7OT2+/Ifbf6t+6Fl/RDtvWt6yMKKsVe+F7AeuHXv22cwazlnLJAZDtmVfgLgXwI/uPnuSdV6QNTwzFgh5MU8z54kX8c1my169pO12xUnTE202JzquTY2BmrEits5ygHSMacf5mZf5ORIRY9KuoRoT2GjkvAI1bbqfa5o9JGIhPOY6a6axEO9xfnSVYvGDXNJeLo0acpUGthNfjer+glx03DKlzXbifNswj0kTMmNYAyMMy5YUEHfyM3OtTr7OyPX5Oci1cg/mjon4jvm/QKMT3fnwn4Xv+aCTPRYbZ2dnCt2zdsvBjw6liGNUqRIIsC070E20yhoDOagstsXMd7A9uQLEfIwt67BipyVJQFLYGxVd0TTQWuDTo0/eSIaRsS3RFmUJsBE7kDhtm/G1Ix+n3Fevg9D09+zHrB1CwihmvMLdVZfVaNuSrMLnES7BQSA56lwzt+Pepb/GwbguFFv2ESVah0F3GIcOfFpWU7cjritMao/9/HvOwZ61E085mNMoKalmq3Q7/c2QNiU1ZWDDh6CJgSltxriEaGNpQnEqtdwUPuMToPIyyznDPtidnuqM55PsjW6zR/Jvtu7Yd3se4Gf2FourkjQIqA4w/bVapmFbRQ6nMXp/54F3s5kUmnN6wK+cHzVpcD/bBPQ301YbzveJ/jQNxsBmaNqge8AEnwG9z5f1HvCi/VV93umD2rK3sweWrBM5zJrvWZ8duQz22Y+MzewHHQphymVidnNQY30W0N2Vz9JGZ8ZWxsulievEpZPLusQvA1fQzh8bEBvmWK492GnyrLPLt+tiuW13n25B7gqLcQI2w4IoeokC76u4LdvikLMFLOwCKX3b6vxhp1CuMWAPwZRcVKuwGwzGkr9gbAaxDw30JviDvVKRY63UsI4/5VIRVI3SMFwgSnhjWLG33bB+NYi9VIw5EfJxdWEvLXxAVvYuCH+FFDOWZGxzbGqXbANRDFIX1mHWzLotJP7Izch5G376jRtMutFd2l5hN/EO4sycp+ytkbhLis7CUs1an51Z45x7WWtRMtz62JjI1WaMPu/MPBdkcy0VY/nnKW657Ym65QlP0vbyLaqaeGbaKftu5pyJbEK9Cb2iOMfPWo1eyeQ2NrN/dzwLXz8948X5TPmf7QXXr1/nHD3rexsJSsWSzjGzv2f2+Z516D0f/7iZcZ48qotllXBIpZV5ZZ1BsZ9MrkZ401CNNVcWPrDNgtDAIDW8oEoqDlVW2bIBPAh8axqlDbY20Cl2Q12ayhppg9DR/QFvqETBx0yek8PQBf83MDNnBHJkbhByQZ82VZGbyUP05n4umQmdcewJO24h+qm0F/gL8oGhYo2N0eIdcxAMoamgmZNtdR9qM1cXfXiKgLpgVvEde8K+4R4h7DYPBuoqjFVU6cAif2rk4PADxiBCFFhFYyKwzWZoy7PLCdfNE57jc50dnjDv3iM71v9st9d1ntnzfrcQy7AVucY0aZo2GlBX7j9qvT16C3makc9cOhb0RtYP2chPtKfsj1B4uY6HN4hrVGlUaarRsRZt27QLU9a1k6fqvU+9+X9294oHflp3XnpM+R/VXeJdZHuyZW7Eh/0xsAct7KSNKaUsvVZL2yxyMipypWlAJ1ADn1Z+RLFNHz7jE/amxM11bEsOJ3ijSrbVBVr0G4YvC1YPKWvYrYXjETRT02XcIB+Tzm57kh56/kv0wMtfretPvl3bRx/WrXe9X0987zv4iPxOndz7CZlfRplcO/roxX63cwjghxxBl1joJSBio0M1IE5iFjwfIJkKRIEkvOXAS3zxFSwMX6Tp2pZtFbmF0NY5aCklelxx2XOLZtZjYR5BbMlIBIc50TtUtJBbO7QZT754GGmVla9uRz3Q40p4RVBl5vw4KH3W3lAZyQD9uFyxdLzxLDEuyTYoxabtA9VaopQWfIR0hB2dFc0T7aCs5KzGUA1Q2B3B2kZNgWSqZeSNjF2SrJQ1tmRx7Tt891GCyrpRHt+mn5CDWLghKNkMAuOzxuD8nzjPNupzbrvh2rBpXhFPYthzHcg1JP+Dy1PuR0ec5bmQ56s514rjurOOZLZzu+eaumd8z/PAvum+77M72kH0g7R33Ofnxny4/uz7/rnH9h472U8B5rNFZH6y7mMUsQ4NzuNRpeRQhxL5zH8m/hWxvcf+ivXZ9kwz8cz4iO2ornqLwgs69vO5rrodK3r5RfJ8dqo9z847aGN3qjwbZCy6LUt+lHuK2wO29y1zyv18R0732E8cJE7Fumy4HuX7Qf+RGc+W+QOE9DfThvFCbNHCvNZYsZmJslhUOiI7F2DLBgKhDcZ9AwzpWGBLsXdgpB+kG4p6i5vjzUAiemAhn5075tXvD9yDwku8Riy1eO6Sa8hsQoG5mJiHxKJqbKiTsrDVNxnaNTSQG1WazjE0wdtMjMGLzR2JucbGOWWBrhPM+QdjiSWQFgMtaxu6NLROBxu2O8lFO5ts9Y99fNQYPYYwWsLGwqae2VTBns00kzuWAb/7PHiAPQ9yO7AnpiQlWNIOwic5Mx+V96EgN+psiv73WK5d1xmbKy9le5K5Z3yG5qTboZ/+LjaY6/7oK/xegKXjaTn6TSOTcTD3x+B53Yz08/E3J+QZJ+wOe8Gek3IfOfRW/WzcFWeRIZ7I7ZCJbPb5TP6ZvkSSHLCh3bkc8iiNGhqsaR4eNrn5ctGZoFWT7JItFogcxg5x5wKwP/g640HmLD7BHiQP8WXxU6vtOqdD9lDW0MQQfmOUCtjst7jCT9+4sqKWDN+28lPQgI6q3BjojjE0bQYXy4mL56ST7QTdaLvdaJM2dLuhPU2a2DcTOtFXDOFnJq8zc1rBGpD/JcmTiNf4KfUej5/oxw45i99RpVGlwqYTE3QU8yx40DGGNpFvjJa1SmIuVN0oC3t17r07k9d99hE5Ta5n8m5bWaMTPg5vg81WG+a0ZW4nJxvlgtQ3DfgTPmN/SS6ZW/ZE9uwZHw7SzlotmSPjLK7MT2Hfts4pPEuC1eh181CVkSlljNSxXxdlvRJjXnRCRe4yTiqQtUaVkodRY9VvbfdRHC2p/cR2I/KlwkBVaaA3xlCQ9QutGgpcJdN2U2On4IPIk/M6rFONscrZkkzMixY2q2lHdzA+RrWPQXtLjm/LB+OnPUV33HkHuBPcoWfy8fj225+uK7fcIpf02NV8ML6qHR89cjccsZGHXfZJ4T9rkdyJeeFK4rCA5G4RxR2BinGbtksffuLn67HNkxhc61Mffa+2Zw92p3W6ZanlLQ/rte/73/Wyu39Ijy9vefKv1fc958/owc3TETfDi7JG2Vc7rl2hM3tk5iU160hKkBHhGqh1bCtlYTCYuf6wxNk6sI0MiYgMscuSa2iwNzfk8OTSZeWl/CT/mXcAb7PJ3t1qjA2y1ci82jZ7cs/e3ONjx77fpw+d49sYr1KNoeR2kN+R9T3S8IGrlIKKUNfMYcXM/WER3aRfwp5lKDYNamiAGkM1AG0hI0pis63Buva1ZDNpoj1Y7xpSlUWVS6gs2AckafW757ze6Yx8n/JBtPPeOZ97D+6Z377nPCOHLGNL82jD33Ftis6KM+345cSe/TYjN7NuSyYq4Zc4bOgR4aUduoKjOlaCPVKLQqyJY8ZX7C7YDtIO1n2SO/rS+mbS5WpfaCs2zNHm2CiJcdWBMpYwcbPmnwVfkiXonrU+45q3XqMyvz1znLVj7jOLFT1Lsg2gxG6bxroFe28gFFbhbxzXJYz2kTzvtZDTubFXaPqdO2JATFgEx6PP2+eOLsipCzL4sC2BxLHjup2H8qzVQi5xKsJtDMQG6eDyIEJcPwazdzbwNtAtAls+bm3TR2miP0DoRH+AG7Q6tTxUKM8guzzw8myy56PxLh+LeZBtmjb3kayrkiMZvZJtWRdKOge0nzE05TzdbrjPbDWmDZjARhPnXKM4B3KeB8htp0l9r8t4DW2g6R8xYXNUSfi+S1u9pa7oqct1feX+ft26nLEmi5LDrM2e3O0Czpm0w1vYPMv5QhkzxpZ6EyzMjUqbRaJGLP3w5z1a7CMnJmI9uXRJl7guXYJeBrlvbjaTSK8WnrfE3h88TZ5euh3jN+oTd/frFhbrMmt0iXXZAJqth+MWjGsRFkmWTYOaGAIYEjEUect9qWgbFHaSlhqSSU8OGatpaIzpkO81/8l7we9xFIxi2ZJKse+yKjzGRhWswFD4LtUYrFFpYq3GVBr4lkUh8uSXj8XJwbLk78FnhvaKefPxTcgZ+xCFyrSAbZorkocFO71enGvpB8ZDgbRXpIPPLFTj5n78Fb4yl8RYiZV5T5uhET7irKpm1iq+5lwr8Bvf2efxEbmJ+W2qtOE3L2lz50dnpzPOFxk+vzy45QlPXD8YX7oij6E95/A+5wzxs22ILp4uIGHrUMzMQGGryLntdr9jH51x7uUj8XXOy2vXruk6v1gOL/t5YXO2xVDsQdBbiA2wX3F96O/Zk3umg1BctjuT75LxN0apxlAxxyBzrGloKgANz3LrL+RoYULGGSlEx0J7pYPWoM+AkaeHjdIEf8JO9l23GQ8d8KthVfRoj4A4hH6i3eNrgD9i4QAAEABJREFUz0T2+J05lxfaTFAEcwEz85yb1Tkhtj16vZ4HvZm1WFofq4wbbRYFvUVL5wob6Ij1jyFWgHnNKvbsCtEGxE6VbZmGDT2iJHrqgg+qEg8H+GooZYkHDrRR1Qo0HYbUhAPm8elGy2A/g8VA8pQc5vq4nSZtNxvlOX4zbVTkMtZ3u0V59+z7ItfyU66DmZ49FLkNOlOuz0H0jAMU9+S4wQRmkDyJsRpDg/WZoBN0VGkCm+4P5XqwiU3iGdNQTewAYhkFJeaC2lbou/lYPHvoYvmaaz+i23gmvpJfxJ1smc+k2JywP7AXXwN7BVxosjadXwLErAa8jAc1iKeGBsyBcMYdFRqjirjHem9BbkO8m037UjFmrQVR+taoAS25jiMkSSmhwaF9zBXxhBMcNUxj3m519fZn6P6XfLYeed6LdHbLrZoee0S3ffh9evJb36QnfPC9mh55iM1xwSZGontE3g+C9IVNmwMNuyTgKjnU8KGC2rR1hChp44ZWarwF4Rxp+A1EbYuqYv6hgSytNGcKmsw9e6Wvo2yydV2Q0eMLHpBdubSTq5v664h9cABRALsJa05zrcjYlm1iY94VDJn1ctouiTYMSYc4D/446zktOSYESbZvgHn2PoDHiM7LIU7DsH2Q10pFXxJsQJtGYoidGkUYQ2MMKO3Ehg9REENeKoc/aLtxCCvRIpVqaa1QK3pKMYdjTrpN/0KNnQ47DUVgHYy+22cp59iWvXnCh8kt592Gc7hjrSHJyrX3jPf+PJPe+Gi84/634/l6z+V4PuQy+QSSZvbAzLV3xzW3wbUn96wg/bzHHLHj2hx+3v333IuDyBz5vae4Ji25PndGLNuds0GM632F3FY1X5SeLofswyA29sTTfriv7oinwbzCy3giT65WLOsc8DsnJuaxR2eVZc5ta6c571EBzwL7A3bQ9f1qR+6CPfnh/kTseSYhO4rNHff2fBM8Q36P7QUfCGpUcX2etH4sznPmiS6zNpcubbXhOlWMYwrRnqBopAuOfZ0XMiXTa3CgitTdBMGkIvWZKjYP7MjkLGrK4dPsRBQc8z0zn+TrmIvMObESKJewRbVghFWUMiFw018Yc8EvbkojmzHtnDzIjCr1DYH+JphGb+DcCGuM2NYZK3gd59fZMKe0zwhqZ2l9HKXDCcMR2Sxy509dmFEF+LDZTNAaoxckSR/cKAZ9w5cszGvmMLNJeqKh9HENH7u0ZzbKLhu8MbNh8Al/DzK2bsqZE2nWnhv2vh8cd31y5UPxKQ9+QTbL7mBjf5CJz33z9trB29He4S92g9jedUzYPqd7YpiV8YyF7nkA2qO3I/BG21lt7uHvOQF2jO1px/6O9tm5vz1xxz52Ywc/WeRsAhIskSeRUx/yOapUY8XYjHXtWONchCYeGCIXnawPKeo8doz424MdJ8qu49sd/M64W2T7xjrVUJVXDCvrZZccFJRxe0i2pKzjwmIFolj2Adhwo1TRO/ALOsbQhv25DXhx3TCHk81G6Z9soOGBaTNpQnaM+AWOq0Uz+3LORZJ85cQIOmckrcrtr8bQOOzv40VuYCcoaDAqsVluHStjEzpjwi+xRa9qqBi3pCO6xZRnkjyzbuu6Jqc79cMycdlW7PTNYbvhgWyrE24Um82W9on6gzEXpgle4VP42BP/PvayRlxcs2/3XCAzv4CJKwXTxELsHN2A68CyDyhp0B4ezZMs3qm1ENvMXgxd8DWTS9wyughxDfSqCjo0xkpty7pRTM907ZLLKuSPGIXOGOgGaQdpD9Uo5IfsVcfIhldjKLnKPg4dY9KAV4zb8SRiX5RQUaYaWwNMjcGHzO3JiR7/F8Z33HGnnskH46fdfjsfjK9I8vrB+BofjDkXuJKq98goTWCAAg5cEvIrlBQBK8W2nHFg5v+hJ7w67HPc+eCbkV11wlxysBRZD2tUydBXf+x79ZqP/H/0+PL+Wz5X33Pnn9ZHL720h7JW+77xnnHe7rSjvWcN1/2wyLHdsIqObVmURZqz3lyDFs6XDgo2w9J6aOoaGtNGGz4O5+PMCR9nzj8aw9tstz1enBdVWb9SbGXvNDgPdvjZg/jLXxiztdhuRIG80DMofOSeNE2rvTEmFYh/2zF5iHfRuQ3mkHUPCLbDtksFXFb0awyN2Iea3KIiQpJt5RyeNhNz22gDnbhODvhjoIs+TfVk8L7OZU+OZ/U9oc/BHf29judM5hfsyemea3naGct6BLm+7tlbu2B/hp0dL5K7viftOK9nAkt88WmTH1CJAxRtqlwGIn6pKtTQAqGGv3AuzMS0U3wGc+Lp/O81zzvGQvlwISFvjYEhjNmicEgDwiCVMfp2yYF6ICEqOVkSMwtAxe+Czz3Y6ZSP6UEecHtu7Mnss8wPc8KdmIrSbuA5RmMvdtO1zRoNFfEVwr0L2KtL5gKdmVfyO3c/815hXfjBhlyy4QVyTMfVSg/H5jIuZKVixaWZXO12p/xy4JQ5kS8mSRhie6hKIqwVFnFK2yFtGAzYcrTF9jZjAMXmQydkHg9YUubE3lg/FOOXB9nd9evah4I9e2THeOYs8l7EPmxisSCy1BDFtGwzVhrT4P45acv9c0NgfS3l3JrG0ICO5g3iRWba6ARsuBe17GZo4ryYNqWJCW4OaN4wubBS7tGkN+iKdqzFr98/oKfnozH56nN1nte9TuzrfpwJfxHDUZVtmbzQ6LyHv3DIXgmDUXJDZc7HtS4WYNoQaz4SX76sS41LOqG/Yb75uLSwfgYTV5trl57evo6Hp8wP6FbmlA/GJ3wp3lqaiMGFBO32DbWdsJRDeLOkdX/Cj3x8BSPXq5JrNOQhYczEmVjHKE2baQXy0wEja1DoRg751jG2LYl+wR+jVNBAlAyVrQndrGXbYtxlUZXzZOGXT3PODz4ai3uC+GgcvslFXpZiAxOKjmxqIKiUg7UWlkFiXy6sa9DrwSBVjSSFcYRQSAcSIfw0WQ8dV+IfibmGJrChPaBtCEdzfHCdmLE35/oJL/sgcwpG9htrtRmltI3tmbnl/LCtDb/EvHLbk7jXP4l9cFlFXrPf9uQh1+PEv7CHLgITwk2ClrBhu2kVa0k7Me15Ps67wikf+/Kh+Brn5HVwygvmDv+YbBsXZx+bQfRn5rL6Z8/jMHylYN82cZbK+CMXoQM6FbwxmGdpTNCJPZI9hnxykhwt5CuOiRh9qUjSYHwYHRU/2JblglZpGqUNtjbD3R70R9oZA2Pgp8b5WI0hWxRmxrosAZOdmUBi6NnQTgwNJHsfwMu4iC8UFa1YtKdBRXxR1q/NRw/mzLov0AWKAOMzc1iUGJiCCLGRfvRsM7aiaJelalrNJ9WYmRtpJ7ajz1D1Hl3wHkgut95KJVlqFOQchgUMz9ao0pgm8hpsdLKZdGmz6X7V+t68Jw87cnfWv0jdc8/P/VcyNjdZj1xvp0k5l2PL2BRlZt810F3I6RzP9rnPyK8Y6A4N1uv/S9mf/uq2Zed92POMuda7zzm3qYZVrCIlUqKphuqollBnqg1JCXCQOIGABMiXADESpPmUINBfYOVrgAT5kiCJkw9KFFgRgkRtZMu2EouSSMqURFIiJbNxkSJZVazm3nvO3u9a079nrPXuvc9l0bDnXs8aY445ujnmXM377n3PXfGzxid8+g381SBP6DjnOKr0sLynn/j0n9Dz9nse/pF+06uv651331H/hTGfQ+7WC8+O5FfqfYn/+DMTIB11Iz9R5PSLGKMSLzlB0U8eRm5bxqCgFZ2BzoLvdaFmK3FWLciq0OJAVULXKkXWSD+QdKwjOzFLmBxClfbIpCMUcwC/hYdX7+nDz/96fe03/iZ9+K3fruv7n9T6tS/rMz/6D/SZf/SDevXzPyfz3CKchGWOwFKIxNmgaZSAq2Q/RzRKUsmcj+Pk0FdwCFNC9ms6t/xnD0fFNvwzoGbw/Jh0JtfPI1iTdooiB6M5onXSrhn9UHSPekpPugeffiMn6RzHTmretsya2awTcGoQeEhNS5I5gI4W64Sdx+kQomOXbINSNQ1/DLfuwQoFjow9R8T0ZRiO9oW/gS/yqNAxNGrIZdmBJHOEr5KBAiMU1UuiUMqT8wHGOOCtg6JH7/lhu7uHOXu0e08n29geKOItXCcr944Xd1xvfK7KtZzrO/mkRBv3xnveAZ9/WXzPe+GVzyJ5N8z4js7zSDuGt+fflX288SzKMyuya/Mb77eb7hl74FkW+c79aj+fme0Xva1lx700a4DbngjVolSlMYIBHaoxel49b07RbZDb3uD+h88rc9mIm+8xrnyXsRF/Mn7UeXIdBIk5tSc+98ENu2CHNsgztP3wPN4e3nB/vW8cXwDnc9aDNnzv6E78zARw0p/9WehKDvd8H3illhu1jD+Ca1RpXRe+j7noBffBF7xbNuX7hJV1KsZnfDE5Dkxuk9XZ0hdfJZh6QM/1LllsPZUkRCDjB9QNu6a/1ulpPD4OYK8bYocOSU3uBTvzzvxTo8xtUkdRZ0cN1EQRKvu8/BnZEfQXycjskpnsAQYNFEi2dfvJpGzr1jaCXAl2peiPFFnk+WCQRZ28qE6SnDyMD4p1XOAn8VLkOuPXKA1egsYYKvIROsEk/x0fhGFeeCJmfLeMsY2BKw/T7fwiOB+gNvLARIRV6A1ZzxswZWyq/feG23mB2XvTHEXd2FhTezYyMTd0EqcBvyVmy2ODXvhnsltdtsiD5Ak20D6iC59+dHpO9K/xDa5tQw4s8DGnMw6Jc/Q0JIrZh2WXUreuJ7ULvfW7ptQ1NHouPTafXPvkdNR11ySXrhuREKNl9Q/G8WtbTVmrxKIr5QRsq4CJExu2a7xoz7robBm3MPGJ8HpsLqvACJZSXk7y8rCEB4Mb6hjIQaihdgm3EtGYgXbqmNo1EptEJmO2JY74ryqNszajsB+lCgWFnlvRzAc5/R4LdWkUwDayKkvRFdETB4gNmP2V+h0UIZ3wR53pox/b5FCP+39oYX7HfBf4teefOpM+azPV9qxRahq+ffYc4zPAMQepqtOyupmO4dzUzcGqIVryI8hsX8zg7DOi5JmH1u3hFb7zroG5ZTtqwvykRx6RJvcahQ8whky9bCt00K8xdNDCz1BVMVaiwwHV2QwFdp9unaaJtp/5QlrGSXqmmhiX9U6v3nml999/X++9/14jfF6Mc/Onurp9CNz4kkG0kXxHyeRV4W3ZZiTHjYY/0WM+dJqXfvoTb39h/Lkv/7DmcZFJ5ghO31WJZRW2tvVbf/lv6nv/0/8NvwHMr+T02P7V3bfr//r5/4V+7J0/oD37IfeNAP5Yw/m4HLiXbfUPtH0nDrxtfJ6A2JZtcQJZUqt/kCW3qtHrtSyrVhA6alHkvdbtt+SyCl5YZ30C0aYtAWecta8xtLD/G3xoGPCjKXsFvohX+LHxaUx1NhxmrRuILH7iN3rhH20ix7b7RpM5YZSa4UKoUus6MEoD5Por9MOHBtFj0TRMSjAAABAASURBVJR9trN2G/eYjXpfT7rnugnwPVkDFLVDgxnZI7hDYR/5jv6e+3z0Ms6KQdQtc4GxLdvkB6VmNtSS+clZNEQKUv/Ibc6AIQ5miVNCkT6xE+vEJI/JGEp9uM/SjTZ3mEstNeeCDSzRI2UdLf2Di8tJwMwv/rv/zI9tmfraB61QH7bHOcrCu+WyUv/MTbTs6nnm/XaMwyb5GD2MZVsV6KCGqpEzPavHjaz10LULWWlUyWKv4HCnXiymzC/Dq8y+H8reyLNp0K+SBoDFdjbPo0oLghuG1XJEqpqtly80u28pX0/nTc3MjQcY4Y4X6v16hd+18ULbzzP22wzIaaaw5GhbBexSkcxbQF5jKHt6rDxTwOD66j7y27NnVGnkeousxukHv8jbdx38qOjV47jwzxFCsaa+Oks/NF/q5/ny+PvG1/Ud44F9N5UaBnnvCU3utrELJLkP3VrGA8p/E+EflmXG4cFjVOS6MJ9B3g3yK3LFNTpTk+tLvI+aZ/KHd2//hfEnr1/WsT6lrE+VFDuIMCZ0Bzso+R29jDyhDWR0UOBQHIDjPocbeA4Z5zUGdQPQkZy5fxboui/FWGEexJHIGPsc9iHHh0sqkjVzDC3oyDsDKHyM1o3RVLISmak9pa+WRW6dDf2TeyLnoNFuIfuMAxYflpwcbJnYQavZSjvO4WZO6jFJtsExx6xZ1cHbJQ7ZOhpmWfcDUihnZTg6xamvu+FeM3G97Pzi7eH+jSZ8anHJhzl+qTn4kstl3u+5lnI/YhLzG0Fp7JUQrischXuGqb7nM7axnzauv7xjbvzWE3eHXhI8OCrek2g3OzY7Somb4ZlR+uEbzEemBrZMruWDChoUSuVS7x9qZiPgFIIrhdqWfQBGgctSgLz70HSL0yhqnz3YvFE7QZ8hjVCj0xDmVlrmEfRceorMBpqxXw0G+uBEDWZA3SbPzEkN0z98xRKdPjjt9FnHzA1O2auPlPuvemAij/QAU+u+bdlAB45RzhOrxMc2uSf2JMZBMweCPq4JysYmRyjApQ4YGuigCm8VRVtq8FxYtK5D+aXQuub9aNHSdR4y4zbraHJRmkWZNRjP/estjEWjSvJQGhmROYYq2QYCpVFDY5y0hsqAflUpML4HQQqbMjLAcdrGj/UT3/Qn9VAv9Lz9N+s/UL4ozl/S3fGl1d3KXPLcwF8VfgYoaVTJZfy5zedZQ9O1LbeeW6+ia2SBjmYIHsjbGsiHq3UHcxlVqjJjklA0J1SkUHBQPWtomO4Nzaaj1tatHSK1r5PPUFLflovu3/+UPvzcr9PXv/079dV/7bt0ffmO3v/pn9S3/t2/pU/+2I/q8vVfQT0rAvn4EafAxvGvBWxinVoFdB+PyNO50fDPYVnCrw2VwjZ0ttg1mEx839A3olNHbRqtCP6LaMaC6L2N+G3JOdwuWyDcnz1yND2ZFXY4M3hCXAPYxs8TkCF/fqAdD1Ls6VjW82Zbtk9RaJDujR58VMxecpELOPZieOvgo2/1D8o2XIBEj9DRfBC1XN1QbfooetRhTqzFMRj+4Jg61zNnjkhsdx5jlAbXWN8LuObymWhwLyhytg+nO/exPH+u3Ee3gP5+0uPdKs+6YFd0j3ts7nHz6KN/e4ZdeacMHviC9PgL441f6m98eXxVvji+cp/e0N+5V+48P7NW6mbyDciX3JLzqEI2NGpA6ygFc4/NHh8g99u9/eyaTSlA6+zam05Fn0rpaMecGWp5xia5qBHdXZPBSf8R5DwTi3e+2di1R4bOjrwBjyFh8JGVoL/zbDqwa6IXCN8oqaj9qOq55X7e68P7W9YlY7hA9ZjLkXfO6UMhnDlgODKjAAEHXB/uehHmoDh0Rjs+DEf3GY0O3T4OGWwL0xMaB5RGvImPmVqfyPy7T4yoNNDj8wfnVj4KkE3Fm5NamYLsKRJO9hNx3DJsNorXGyV6vBTt0LbDpdAXOqETefweX65u/aEmG+/aX7bSZyMTBvUYZkKBZFtmATjDs7nKvclqwNtKSz6Z08RB4u/E3cBOzM4P37lgrvzWYOt4LD7jSS3RnkOy7FJx8S3LqtGLzUN5DBWxM44p5ZnaYXY2WGJdifFALa7nhbXxZe818QPGtsZsu4wduGrDJptvo3ZB1wj+Vt/uJw7JJs7O2Ow+2xPZbIQHOhqig1HmAkudTO70ZHO2murW6EvmJ2dJrUPfpa79sAoMUEVtzJhAqBVOtpUfhQaSTExOKhcdSwrOaofoeUPAcUgOJtpqGz21HurTuVcOvhUwcMNYATq2RUdPbWInUcI+7RRrZ98gRX74Mga2O+/yUM858wZ2KQ0zYabUP/1HWOKQ7UdUeFlHIxLGvXdwkPUMLzYwaqpCD8aGKsjIFNuo907WHvPDVXy23tFN9juDG8pBdHsEN9V6MBwtiy1wIQhu48r8kDEWf5O8OgM6mWuQGEHGAqEbDJdyzdzxG8+XL1/xm7YXvBSvqlGy3ZB4rSdH3OnwC8fBqAqdquyvwIyj22djZWXMBTXjQ7KR04c5s3R/3M3aHpg6qE46e704n3RHDlCaua4CardzrU4eIKF7yySWSqTdyHrlPta/5eR639HvAYuGdxRTpxsQqofCwJE25+4oTPREgC+8+s36pZffoVt79eaLev+Df0mOxGdc+O0xHBTztk3NUttAoqtv/+o/0Pf/1F/Qu/e/pOftw/Ge/uLn/+f6wU98/+mPUerOWcmtwck2PqWqIPwJBKn/GEM1StV9C3VZZyM/Zk+akxiAWtLpcRsbYB/aqMr042uMlX3DB6Z8iTHwj9wFhc+LUPbU4H688kFk5eVovaAfChbuzwO9UfhPTULTD9qfZYNOccJLuD+okQN1m+d5kvI885/cn3euO8B9emOdd+Y0ey2Ej1JiL+NGR/dHDcYsVq19wcDin0lPduqEsuUYu4kZa6XjZFv9E9qQClpVqlHEKFX4shDLbXac1QJDohNq0VHaW1FOcftxUf/kHpsSQyTWx5kjWZPzZO7Z60cNDm+20Xcro6KdiYW6pfjLOP6dfEMbjDYtDWo1srZ8ibXwvF1u6zmGirFydMAoVfuK7QHREquDW8d4WUJPtEkuySdIzZkF0rcP29jhu26wLMk2coC/apRcN53SILf811Qrea/sy+zTQlYlFafM444voV5c7nS3rlqXpeWlkvuH+nF0gdkTDixGJhqzqbLPqHnnDt3B5H1jD80YNihyWKQon/btK2MpzhTl4RQ+d0fsUNMYpUHuC3VeQfJtsBYjfTA8NKpkdKtM/sDYVREPueKJquIbt+o8dQt3yHfWIHIIA32g90Rf4+OfzDv9xH7Rnx6v9dv40hiR9vgEuJNvMcnBtoyQGeHkiBGHWevEaZMeRKmPaIc5dHdqt3MtX7lv59+azl+V9F+KIMtY/MTfB5dvjtEj3uEL451eXDc4HfHiNwMHnRSi/UBJMAMiZVaDcYqw8cvFxM/zOWhdcpo34Fek3Ps+9y/2Td5Be23YZ1mbov4eFmXBr7pW8ZO8CdjyolZVQ+NEjaEaoIrxc/1ckv2Iio2HDDViBjiaUTeKy6HEmTAcYXtIrWbZB1Qln6hlqJhLxW9V6whech8yVAFdeBsd9Kph2RZBmev+FA8JAxw+QN+Gh6aEKMNxWIQyzNRO7fPX+A/3H+p6f6/9yi8oqHv7xojbe/ufrBMGfRQ+nyOeojTzfsAaT5D+I7CKjm2NKg1qnutsZP6jVMgCktKtdR0fEz6kpHNK4g0Z/mz3XOkRjvlg2LmSw4SnOtrhBdKPXoAV4TibuuKDsxqWOJg+0bAXX7IyrCAnyyg4Z+k8d1IocKib+8wJH5yPw7JPHILHs+EYYlw6eMvkJavbJMBM/k3pkVf6CkXjiJLzDQjRjc9wmUPT2zB0Ytv2UI4eVgdM0NwtRQ2eAZZCYjJ59ge7dvbEUWvB0yfHlkFRVCPusA054K6zbaLBM89RpWVU74s8M45nyKI8Q+54r3nx4nL+dRrPDZ4dl8tF62XRwrUf/VHYljUapeI+UGPgc6jOe8WgX8WYQSEPj37Rty0FJdox99Qnc3usDeMcqGEPY+y2cacf/9Tbf138O7Yf13eOn9cYBYaWXOeJTb9jyc9+dNZCwuUBCWq5c7PK8JYUSCdhAVlfCtznnCIRLWqYKDhsCx4pR+YyWZu9GZQ5bPc4Z6HZCI9Qge2mnCTBN/SNW/slk7Ku653evPu+vv6t36Yvftd360u/9XepPvpAn/3//R197u/+bb36ws/KPF/0lr+pW+tIxLaba3FG2f1sK87EmiBzCUXSOn16NAnTksfTzV3TdtgnSogH/MWX6MXgOZ/+zVvbRtA47A+bg8cTI+Ehzw7cd+4RxfehF8voHpisTyQHWvPMBr5VsMp1h7Nca43wYJ4gSCtHHQZXcBzhMwfbsp3uiec86khx9RRXPn6wsS0BDgi8LJudg8CGl5WWcxD+gHvEdALI49F5p3fmePSZZ5JAnj5EdizDgVPXttzXcqlqnEBmwD60LQwl5boG2OW67hoxZltGT7TU8sp3YQ32Zr+LQBMfM9lGy9zrpq7I7+8flL9Oznd2/dfFvD/1Xy7zBfLxXwZu6O5dxyJGjeKeUH1PWLgv5f13zXswGPSrSiJE4u08gxN/w+eW7+gC+H2/kvpUUon+c9zqYJdsy3rWUksETh7EqWGFP54N8TeFuPMbgzzpVMMqW91Ocstv5717kmf6trG3IA3RJns5n402anUl9y1ziA25TNA77Ua7SjNWJyCnjJ3wxEU/aEl0niHmz7o31jfmpEeOSA+mpWGbeev0zGGrmznWAT+rMWOVnCaTE+iiQPcTM0X6ODDIzWtHvnNBbxRp420ri74jmxQvdoJ6l9hJmozvrXfVxotavmwJthQWefSz3XCNgVgIg4LhYIbHghaLPBp1TqILjFHnA50BBZ7ETi43JLfkeO08dlKiQMkNgrpusK0aR4wRykNwBGORa5CTW3cS5/A5tZF/zy1fEt8uwlDkG184tR51uYKN+Fdq2xR+a71dG7JsuD31DLBLH9K5Rt5IXHDwpEL+HJ2+kIfX82aTsxpV4Z9BEj09NcMamWRDQercqNKxBozB20/jph8dP/Mvo9+Ino5mSBIEHHTENYwwncbMFJiUupkhDgUt4IRG66T+j4rMPjo3/Rjc+FAhyLjOdviYj3WlbKLk52gI2hy3OfW8ey4lSHtL/EbUg4kB1IzKnG9ITUqIrLS2IeBkf06C7qEgY7bVtaSesmQgGupMdTLvnZlCOUvnYOhNEflEeWefTfZWeNHs6ILjkNIPD+hIsuwnyHq7sTbxteM7OYcPjmyeVM31kofC3d2dXr3KF8Z3ysOiapG6cM8c45MJcTSjNKMzuMZqDPn8iRxWMhLGi3GP0rE2hdg9JsjNE2XlepqN5Bwk7/2sT+txStlbTr1Ss74GbzwX3nNZ5ot55zvRueba5mGZ65ebm8SXMaSQNISSotP3bK23AAAQAElEQVSgZgpijBbTkHJq6LHF/8+897sf+2E+9ys/zC2ZrImX8chEEA7Z7hrU4/5SyzL2TR/+pL7vp/5tffMH/0wfb3/t8/+W/s5n/zukRAFug/jCWIHxpzhBZlsuas16DO6BWcvjg8tQsQY241KrZ3rJ8QA5U5/JPS27VbTCr8GhTIliQKc8lA8aY6wq7rHtF72q0mCtIxtj8IFq1VguWnjhWJZVbUNOA5u8gAx0qoYGOVWVKnzLwpOARbQTp46IA3sIRU7nOvUc2EQbdd/ZJH0f5noK3ZG3GvqF/RilQQ4LsUbnUzJy29QYJcrc/nq+6VOR+LjhNo7T6KHRh23y9RNfUuIV8RodQ61jO4xETzRDW8TJ7p4E1dl8o8gK9BxuuTPIcWRLbmFITZN8U4t51mO2MI6iDaUf2U7NooukQ1oFLZWhFWo9/ZQ6durHmq7ksDC/XlvoqIwPFdQuGYh8G3q7tU/GOs45RErc16k3k8g54hsNb0625bK6pqNU4U2/IRH1AP0RVLHHALpHrnyY7/xLC2PVOtY6hi6XRXcv7rReLuq9wbhtWWdLgrDpI1b+ith8acNDkWM2hM7smnJNQY/6HjzTal+xbeDr6ZiwT8i8sz5BdEeV8gXEspJ/QL4La3DMaWgpszYAvVFUwUV+pYHcNVShcUSIyd6Y7IuZXOmLBqu95bNpzyPyG1CYTCDIfw/x4/uqH94u+t76UN/tNxr429ERMSqoxC66xgMHY4nXfuFDb7jJcY/ieZBX5Ml141reeKl/eHjQw8O98oK/8x66U99J3M2Lvn739l8Yv3P/Je242kAo7uC4ZxAkc4jdAWT4OPhJvqiRf3Q25DvPlX5fJFbi7cgmnufpB+u2MfNdWJPRWDRYmzFW6KIaQ+WhVhQW+Ghf+BDlcVnGPmtVo9SooQGq6APZEodottVyD6hk9OySz/Gpo4V2ntS78yZu6kkGrWBj0JCcH+KMMTQKeKhGwEjyY1zR1bNmeGQuqdAZdeSKiAGiULNJ7ExTsiK3oTJdIFqTZArfBwLjEKPJM6k/e7x+rf36BuQDaVYT3/jlON8Z0o9xbD+G+MH9/riOG/t7Y+vFDwOY2VaRf2o6iusL5IvBQR0is0sGQg932FJVgnNWN0I2fX5C1/IzCbGoP5niAkv4netNAFeIGW9tbGJLPCen8FBIe2MUrfnIp/8EqyTGDKAzNFA32zoG9NQQpWNbHJJFm+QDyUGfA7GV8eRkgoRP3o9gHtlj+7nmWXdmSa3iKhy075U6/FCF+LBuLTHRwyGHcHMMIJaidaC7whe4HZFN6jm5T8y8w7Bvuh8Zznoch4fsjHEa33I4vItIPsBABcWe5jpYlkVjlEKXZfSzIl8Ov+Dd+eXLF7q7u+iOL4/vLosuXPv5wmUspVFDA/sxFtUYqlqUfhVjyMKPGroh8hqF3gAlm3wCpTmnrulxSveQWfz40E/eP8GXxa+X96LwiH/j+v/tOAs5PN2riBW7Eh5AYgE4heBVj81wIP4Lak625UPMmaOLzfo0PWr9lKtOXcsGbV+CYzfMXnOWrPloRm5bBZ7z3Y8siDUUoqMZEkC+wcF2IDkOmB27jTV4w5fHv/Jbfod+8Q9+rz765m/VJ/7pj+jzf+P/qU/8k3+o8fWvSeypzGGSmRIIOwUiDkfLGMMlapN58LynMwPRUguI0I+6H+khSR+R3m4Tj2p/nBhK//R7jCB7dpCPn3Wx7B4pYE4CHDA3cbOtQODoZKDz7U6UGW3+oBmLTqPl6HDEURNyijh6O/eC0G+ER/soY4P3/4LjNqNQEyr0uXoi00dsW/Y3RhV7zAHj8mFwnn9VLz4Y+/iRSJlPy+lkNR77LXw69dg5t+zVMUpBrms/5lISsThJIotnPmEjkcug2lPurVfua8HG91bP30kojGx0RXW5z23XjfekB3A9kD7IF8fHl8YPuvL+lM9LWChxBrHGGMq9LfeudV36M9yaz2/Ii7wJQqipnbXbkwvvZFewxVeD5yrxSUNlKzZPsIwPG3qD0mbPz7CxGcMaZWyVcJq3Z0Zko1Q3pB8/UDvWmQm+khs3kZ08AtEyXM/0WhO9iU5yP+Zw5D6xxSQqyjocp5boiBK+R44h/FCU1o/gGHnSCRc82aZ3oGWcOE7f4Y6xj58zhxtuYx2ajrG2rXLJpvcMovGF8U6OFIcJZ9KTCzTF2UPx8khRzmtRFniiuzH+/EuWHdmOLJjY8R7Mhx4skM88fNlkO8gG3NgYKew1fTbLhs4OSCR1EpmeqKbOAj3iWGjbXdjks7MwE8RF/MRfcEVwJfaWOOCIN4U4oYSJkmpAIElF6NJYFhU3/wHywSo0BZRyoxH21KznuvOFMTgvuvjPb2FCt8TtuU10Js+JHbpDJxfYpiOnyOB5AU2usUn+e3yzWyby5kl4BxvyCY75zqNWJI/qMQ+pKYTDB1InwKHiZEd+DHFmRmc/nfR63HJJFQzr6cIq2QIGBy0f1K7Tv5oKRTNonNhWWjIOOvEkHSEIO3se4RBwtEWf6ORg/JgcOixcukefwVMvpBILhGckaYQ0DpvUaGqn06Ce8YNXBoS+AfMsq8i9MUoD2FZadIPmb4yOsZyDdPGiMucW4B7dnXiZ68567uyR8IzINrpqykkSRhyi7VxMWfvkS/c8zkF6mB4ljW+w4Zvptcy2zFxsS4FosOFbzlh4udRUDHKINvFAyscZh3s4BMkjecOiJRn9UcUDYtXl7oVevnwJvaN/UY3B+M03M8Wo/eIPd5R+CnPmXip8VJwFOnSV0bI8QMaBR3Tp+/AbD1NiTYU/QA32Z9iIxcEYWhwwynUUZA0aj/rMkpe61LB9YBja88U2urlOb7/wSl/okA0Z5GB26CEiEZhMMuLAOUk+qc4W3z/z/u89ewf55i//EPPZwekvYuxsY29VasL06+wjVTdCvrz/kv5rP/UX9Bu/8oMten76u5/9c/qrv+5/zI7ykxiWA7+Sy4rvKmo8AHSwhrknDu6HjRroFPpYcTBRpWUeM3sP7GBS0x62W5cz1XBU6UuF/8EHov7iCt81hor4g7UejC18mFoYT8x1XR5fOlZePIJlHYreGAM7coWOKmRDoxYVvG25I3KCsX3II4UXjZJx5oDJuvX+Jv+d+2/WOnMJDXbmhKasxFmU2HlGLMQOLZdsAilVwSE0B6uYbQLgCNK1aooeNDpBTG3sOXDEYYDP1OVEQQPbmBxolh7KHAbYkGNEQUJMOWyfzdn4OfIfSt7xiTgJfSxPRMx7T024NiY0/ow3YzChmU/GQ8WXC1LJHpxLdqlIMPQJVtZnGaW8VKZ2waihUaWBfAy3TtE3KJecH4uzaIkMSR//rQcV4qzhnvsreU/AhJgEus8O26qy2jc09t2XZFsVlDUa5ARNvkdugy+G2ZPs0VEDnWpfo0oL7w+X9aIXfAFwWdeeXyG33X6T35HPlCUVYKh5wx+JZp/w/sSzbu+aHy+h+4QimyC6pHTY0YmPwxYnWaAbCBj9jNlWgYW8lzE61+P6O/nMhbExijkdulUHdUVWyjrobF1n4nAwpZkQJ8j/rHuPJQds0ICLCuMMcHT/J/dFf297qd833jRecIdCXbbJ44hZMj/CGC8YTkBQjviK/AQkhzkFGGiSS/bnTi2vef/MF8b3+cL4QRvvabP39NQHl89q8wXL43h1/Yreu35ZM3v6CBt39G8xoahO1iNIPSZ6iPpI/Ikg/jdi57kSeuQiEbbROlTCtir15n7Ya8Reyn5allWFrMaQGZfjGXt8x1fslYY89q6hqtJAfwyrRqlqyMgKuKT2gRvbSt8ZN3x3RHMj02lwyvz21JK4dMm4VTgJdz5AfolR+Bu9l4YqMZ34lhiX9dSI2R1kZqBcin6o6It2xDpqbaPlkqBKg9oO1zi0xLAbou37VdeHN3q4/wh6T80fJNZMzINhHfNClEARWG1r+5GKljrv2O0s3E4d0p/0j5izdQubKmsMkC/6UgOQ9XNV64g2A2yJCsdh8HjwWaN5q38s4ZYT2jGk8ombHAImwFTIgvn0sNT6tqHWgBa4UUtqoJ9IzXPiUOXEqKmxZamhx4YbJAZqKO0M6vDFKUqPo+dgxMhwKxPEtmwjPQ9ymdQ1uM1np8+MOU4f6Bza6YObeWhAXfpgiIJo9hrtTQ87Kz/iLFq7QzcUQhwOmKxxrtXEf46JIkf722GoOF6k2zSsozXlxCHnh/lmTy+5Jkb1s+O4/45+Ptzdrf1Fcf55hxf8ovHucqd1vdPlfH7ki1ljZ+zNHiowqjToF/eIAerx/lBKfcuMgyJ2bB6BzFY3pkqpmUUYJCZXMY4JJH5KP/7pP8nI0/GdDz+p3+qfVmLeru9B7DGGqoBLspVmG/YEAoMcttU/lkwwQxHkaOjWqLHAUfdbnkeysbEt28pcC6o0hnttsMteiMi2SjfdJ95Gypht6QbBN3Q0/HHAEx+Ht1xued3ok1zax6oPvuXb9It/6E/py7/3D6tev9Hn/s5f06d/8O/onZ/5F1q/+hUVv7A0OdrEOw4lbGJ1JMbiM/svtCGRAac+MGqa08lDjBObM8hIA1+hh1+uh+4TqWlGgomlGnps8+RCD8THIYSL6Og8nm8uO9+MPwlOndidOCWPpPWZIzaH/a7Mv9ezr+XDDg3KfuPpxQ4nJ4FTz4MqQHOm/7weoqHMgZ/T3sjQsWGAsRRUgoPaT/RRJjF6QDR/DHSPI4HCNe0TQXPA5zjnG5UbMv/wTXHsssbgmgZVpcBQkdcjFJ/g9HnbLLZbX7SdOuazzDXfifHuEz73uo7DOKEkTqn5lXel/gvj218ZP1zV/zQFNF8Yv0H+8LD1GolW5Ji8kudxf1u4jwW8B3MvW3KfqkKTHDlP7u95/9qI8wi+MN7B5NlIGp13fL4F5pO52/GFFn3c4XQqrG1VchmmH4j29lhyHHXUsdDFBF3UOOa5HslvJ8fQbJToHHngs/UIST33vNtRy9v3AqnpRB4bNDhmtE8Ky2GQg13c8lMDEyTEh8nBGFoMRj+gx3erUzc+/eCxD8MR0Vv4RrI4n2gRkfNx2KZ2R11sy7Y4Ka36hkVyiHTDcGmg1Cj4IP1QkIINlO2ccBPSsKqsPBTv1kUv1lV3a7DowgvThQfKHViLfg2lf+FBE6z0bV5dWJz8Y9LZqNlAVzbOlYXoDX0uQC+EjkZYFXbl4mKSOreyxg3DWpahhTwufIhb10Urm3ZZVjW4sY+xapBHg7EilwW6RCc2l4vWNfqLTP5mXLYkkGrDG76qiD9UY0j0hXyKOYllmYHhrNgX8YyePXpT7MxtC/iQewUPXMzHP3Ox6XqduubLC2pzjU5j14Ze+jtylhDfkl2cSjZxApUKmcm5RjHnoZV5rZeL1suBC3Nbqcuyjh5fqNcgv5EaQNfuD8V+VMnUlgBiRiIV8mdy9GypGK9hHSpWmm36gDEbe8STO1kg+FFF3GNdxhgahbNzvwAAEABJREFUGBsZQ+17z/oz18xzg8+cJzeTeU46er7ZJBa8oBK1JzUO/CRbImKT/RNf+UJh50K/4nOj3lf49N/yK+FFZ0ukkz1JwtygGxPK+M4cN/LcWJ/kvWUvc2NMvI5PLrkpJx6ZoY0Rh5UfGBLP+MYvJK7YPeRDbgCf/kbeqU10CMMEb16g+MbD49ExkB00qpO1m9SFIBxIDl2HcOrDZCIAZU5l9hK1rRE6VMhso2CZ9cp+WXO98KVx6GDfRAcHeqsRj1SO2Ay4rBpmXy5aloX1r8OESdlW7icr8mVdVMQRoz1nxh+LhowsMqTkItrGej6kVtQsNWe2siUTT7SjFpGSUDsKZeDZMdngWavUO/UP3a4P2vA7Wc/9zIGdJlzL9sfAXFztMb6C7Ied/Zycgl9ZPqOf/eTTF8bG52e++ENnRkd+OwVjuVmzrJQl5mD82pZtKQfUdoY0+MLlj/3M/06/44t/Qx9v/+hT36f/x6//8/rq+NSxBsxxEnMjp+SV+e70I0u02JuTExNkDUaVxhgaBXUR00kB9am2J9nszYftgQ/o+Q01lLrtYONaa7TOlV+ibcpaTfqpzyOYMw6JzLqED6iKkTBN1ZlL6BjVuYTPmDjZpeL+tbAPg0G+dlYKB2ovYRpXYt/fX5V/m/oNL/dv3jzoDS/0WfO8ECW/jfo0uB5z7T3w0tTz4Pru1PBpW7apR0FLzxuz6OwPmhFLOdC3Ldvq/DGrInf6SGUJ5Kxu7t4xXuhUuePFxqJiJDPJ6VjDeazxTcZa9/r0+jJGRpgIl7q1+HiOm/ymKpSPccsuWQHnk1daJhlqMQ4yRq62lTwDmzlUIHW/52HZ+EMvtFp29HW2lg8r94PB2ha6mW/WI3su80uutk8L5sn8qQy12JW67PSzptGd3Ccm/Z2ahaKN3kQPdL1m9y1+8GlD8ZwpRh9WpMz+G6oBinHQcsODUcW4FbFtCV+Dzkr+dzyHX3LPDL0suQceugO9aN7ynvmyOLny5dcEO9fWxn0o/6xCXlTv+wvQq8LvzCV2SiNRE+8RxOXQGIlT/eXFZV2g5I6siFvkW6O0gHUMLUuwNB3r8S7UX1QwNip2A3/cn7nejMzIVCW5ZFvWSeGr6CGviv7QqCOPn9WqH5yv9NuXTX90vdcnqxNX5vJxZL2DyLMGN35nvdja59TdNNds7tupT/DQ1/U9dbpy39nZKsQhp0lOX7/72D9H8fAlfcjwR+yPN3xp/BAwmw1KKPbFEQMV+D5D9875FvfYk5t21i+YGHLQR49k98bs/sZAEJtr7jesd79DYDtZ05vuJOsbv8Nv5Je5Rxb77O0N/Sv3tfjp52B88czKGEPqdqSPh5QqXmfnQRonTR9sAKOOAY2P+M419yYfGrMPua9nnFTirN33iRi2xSGrdGtntahXuEMa7jni6NYX1mad4qdcquwb9lreD7JPx3LsyyX7M+hrKXsWRG9YI39ltD9oe3ij+48+0P3rD9kH951V3jEGNvYQ2XZek8nc0EXilCdIkNwaSZCaKOvIdZlr8hGpN7VJf4efrMFEL3b5LwrMfI55lAY51ihlfhmfic1zfMcma7kTY2c9Z+wDcsFcxamYW2wH9l0L6EA2GAviM9DZDE3fdsdz+vhrysmlQ459+289BkTL77GIz6GdjTLBTp6z82X88Uhh0gkNwh9IbxJvb5tb76DRyFj3GN+Y84Er8XbKTAJRSk5QJ0eXKv0quXxiKOs5louKvVG1qlxiUFZazjeoZeZsqc9ly7ZuLTmJfA4gbT6UnPKfHyRhuWOUB3sNjKHcO1fui9lf+Zx1YW9eLosuK1hWRbYwvqA7QPh1HXpxWXW5W/mcBkX/boUiX3MvHqUFRL/9IrvEX+tE77BbloX4QfKAYlPA5NnrRW337KsTkYmFzdTE6cc++cf19fXTet7+zP3f0LLUGb808DeqVDWQWSOUfJJfalhlaiLGC7txYAyt8YHeGLEt6mX0TGZSSU11NkOzFAGsbvTxOrnl/5wyjx3MyLiXHnNra+wtE6VwVK7mI2HKurUs5wG3qHlO2QfxlbrN+Gcf40C2G61szice3n9fX/lt361f/N7v1/1nv0XvfOFn9Okf+Xt67yd+VC9//me1fOXLMu+SXEbs76mdJDpn8g4VMd7GJCKJEOJXHbENsO38oDP9tjhtHvMkQfibj2eslCFOtmVbktVEknVr1iE78pnkGS5r0hrWMR6lG08e6pZcADZHnpvaPs85IOSHL+HDAFqhwRGBaWlyOux3HRQrZAmDd8jR75oij34QD4yE6Dzh62CPcfg+zJm7Pc52FmhjH+VedLxPPOh4n7jyDNn4TAio9+O9Gn5nHnvTSX4gOXD7gmjnNPGZeL8W4qvRcXdduV6vzW/wuzb6B8KDxAKHP2ZGjMTZsMk7QJ7X9zyv37y557POgdfhX4d/0D378IHn+BXEBlc4kTKHK8+x+/t7vX7zpvEGGtzzPnUlj8S0qVdA1SiZduafsfwTYLGNbvCQz+QBPuM7tjOrRb7hMT/WHF9V3BtGMI57x8J97Haf4x55d3fRBXrhPXqFLmvGh8Z5bxnDcvZOYMEHhlrcAjqOjMxWoTMS67StKiGWkRd+Rg2NcQKd5cTg/v0oL3KNPjR2tg8f0hPV0Qyx+IlO86J3QDTEso9xuk8Hsu6kyM0cp5v46L19jmpq+xytwYBhGi5lzoEdSdZ+nvtsp1xTfFutbiUfN20mO6qUAqwU5xHIFjCqcGqhpvi0cdwQsuKhUf0wfMHDLl8aP4KFvltWvQB346LwBxZdlkVDXJhs7Gs2Eps6GzQvWrkg8qK0MbafF1iubkvE8wGSGTU69iDnTLiQLfDruuhuXfkN7p3u+M3tBaz01/WiBRoMcmrKwteJyKIXm4Xf9qY/MuYhuQD56mgmTjE2mIerGEZH1YOUmEvB8JaxHcVcl4sGMe38ZwLmwhIfXiY3AXDddeWCvUIfmPNxAUc2WbgdPXR5gb+CHZ2uCd4l/Ce2Dev0ZEOJMao0amiQ48qc76hB/gLq7rJqAZGt5LNQq5U5LMtQMKCDuY1x2Bta8Sk2EhPbuaPkpjAzQ+TFuMsKJCio7hO74gOZrTTuDYpefC/klBzygpMcy4WKWeZJbXbmfbtBwlOb7IXYy1bht2Q5cQwHZGylZMWrbJgJTx+j5BvcPvQce+vaMXb2F0Eli5bTAaZKH/s+305G7YCa01PDIBdm/OWGf+WGeuXmGGxn/olDOsxPil54zA4f5B9mp75XPmjkBhvcc208cIN+gEYe3zs5dywchEJiegA/N5+R75x2buKBoMFRGTGDIPM5aM7Cvqhr1iPUVWp+QOHNmI2NS9kry3rRhb21LBfVWHDBeuhoyYPwdIh4MKzJxJ81xlDWfonf+BMNnYJEtmZ/sC9HVVIi7V0745mvoKhJ5ogtOUW0c+3kXnLPvWSn5pEV9snfZn8g2Knvcx+IccKBr/jbqdHW9b/qip/UfWMdd2Txr9j3LESzbKtjJE5g8pUlQDiuXfImr439sJFT9sPPvP+7tXvo1r75yz+szCn6AZe58oXARi5U7lCL37dg2VYx98R3EZf+9/z8/03f8wv/d328/eT7f0B/6dv+vH7+xXcoc8xcUotcE+Fn5hUkAebX9vhz/A+rRmkZQ6MA/YHcttJim32ZueWXf6lZ1uEAdey9+6CNOkYn+zj13KjLTl2Sx07cmfmGEn+H3/ng3DL6iVTEqzK5gCp5gFCXJMseGp3fqjFWFXzqoltjQ3Kk1ErsB66r1x+91uvXr3mZeqN7vjTO3ukcc58ll43FuLJu93y5fM+LVl7Arsk7jtqvJVuJY0Ndkthret4s9ViIYa3KPKrgS+XgkCOQZH282VahH4xCH/uBjIO9I+3cE7KOWYfQW3/PmmbspJM5dern6ci0O4qvhqTOgJPhLPXZfVbnaw/Z5C+L5VEaruEt+0CRY41SVWlUQQ+5DS3hx6euTpp+wdOXJZDMjJ/svZVnU4A5893Vf0HIGm7soUkSkcdKZ8semsx9MvedvbSTYHRTk9532WPIYjvFddr9TTsfYCbydoNTn3lMfOHqFFvF/hqDUfKz0iaakm2555u5BKKZGgyt60V5Dr988UIvuW/eXVbly4XMr7CxaDOYmgnGXpvZi+zBa64f5nvllzAPfW+61/39G+pAzsxvkp/IOz4adudCejKnAnnGL+vQZV0UuowiL4uhpukH67Jopd7Luir36bEsWsZQQUcAP24o5PCGqkqBoXapoFWLBs+Ggc6oUmjeK+Pvl+uiH/S7+vwy9cfGh/qsrsoezjr1vYkaZC2ydplfsDPPJ2TdqJXSsputHZvU6A21Ce750NPPUeoX3ymvyUOj9LUXn4vhI/Jfa3yI/w936TWK99PKd0Ob8AsQPeqGp9xKbkfMTbd3t9w3JvcOtpR2/O0w83GP7T1HxIzBs3+vYMsanzTzv7KmOz529vaG8kawPYDf8Xdln2Y8dbqimz84aDDPK8+r3KuST8Y37Dpfso+/g5/akT/i9LulfvBbY1fy38jjmg+X3Muz5x6gV3LdiZv1meSoBgGokwOzFwznyDKKVgJ39xTCk0K2rZJHhm8QPhQfrFWxQbNvahlawFjYl+uidb2A0BtWZe8u6GR/LVyfok7bw2u+MP667j/8mnb2hcl1jY+xKDq2SZDIt2RuFD2l8cVzbMQaBplz1mijzld+kXNDPiiHj7xBfXbqebixMo/A5FVBlczclIZedHfWdk9t8b2Tu5BP1oIUZNIsTmWuI2xHrqnMoYYWMJahYl8XY7bjFTAvzqJbIOIg/aaMoa5isBDYlh1IlnptksZMHsktIB9IRsHzg1gcj5I4SId63uxneBDxW0CWsR26Mf8r18OW+x/9TgJlk5FtZf430KM/NFIHnvsr76LLuGjQL/pFXaQhYRtX4poOf4Nt2UA3MGfRUJ49yduEoMiSS8u5Rxi1Umm4uv4rMRvroktwWfgsumiFX+HXdWjh/rnw5emoUhF3Gdgiy/jdZeUz66oLNP1lWQ99/I4xtLK+wWVd9OjzcvLLouWUL+HxW4O61JCL3UvuG2t4ZV/lnnDstY3txXUp5ibpxz799r9d/OsfflrfrX+ufKk94gssYOB7If/wS3KiP6oUeRErCL8gvyyLVnRuObUdOsNm/gKm8nqCpXQYVkMR6GjMgYTVeynXFvtkhjKvyHb2yw6/sz+zjyb6sTY+CmdWqVyyLXFkpaOTCoh2VCFS0B1G8LGzD7gTaqdOEcf05sJl2UDGA0cU0J/D+vDzv05f/B2/V1/9Tb+N0al3fvqn9P4/+yd675//E738wk+rvv6V/gOKnRidR+zIfTaIhpzJnsnEMf5zJBSIJHY7c55gxz6IjFSjSVzLPuZMmmr0CCcDFJtwsq3+sU7ajBA3dGvktYPE6RyQW+Z8HDZ8I/1oZAqpJXNiveZbQIYvdqhioja1wpvaNqrlMVAAABAASURBVIOLjtV1mWyByW0dnP2MMQ2F3rBTj0k9bmCQZLAh1gRkhAmOkd4Oh+GEVsfY2E/Xh63/yjbvEW/4ovW+372ufIbYTuz9PM+1tfOc3MlpJ/YOnSB1ap6YibszFnn4G73p7OgnZnxd2dtX3v1C8xy/5rnOPfEKNvgtFJ09/vCt5A3dkjNjef7nC+Hk+4bPNq/5/NJ4/UYfgTf03yDPZ5v4j13nhKPMI/N+g04+I705Pye9xi7+cn9OzupFSiWD2XV4ILd73rlev3mt13zJ3J+b6Oedoe2SL5XPkXLHsoGvrHcV12gN7iXBotw3Vt5Dc0+8u7vT3d2lcblb1bgsWsGyos99tQKuPduKv0AleGBJgSRDTawxivvbIF7iWsVAOXxp4Cv3t2VZlHtrMNbwAxvoWLAbqhEctrbxbYnjPEl0/Ij0Po4pzNQ6MDbcCf1XaRPlG2BvR68reyO0ZafvKjNf5llDdq5Ase/Zz+yhrFUZI7FS+doSXZnTcGlUKTfywcSXgBv8AEtAQYtxm0lIstQQbVT1w+BuXfgAdNGLy6r+wpgC3514AT2w6m5hHOShWpbIjg88D1yQD02vbLYNXM8L4bgY1Nd61IMijyNXd96joAOQS3JfiXe5JJeLQg/caV0vWgLiZwOMx8VeVPBL5HxRvPJBbr3kQb0iH/IoGd+iZS3oyC71xiHWoF5FDv0eomSYwh9o3RpaWm+V0Z3obOeN4cqFfcMD/AM3iP7SmAW7okOXi1AHkG0gFzNDZENe5GEPGSqbAxRyYhZI3Mxlvbvo8uJOFy64y+VCLVawaFlXMLSwzoPcUr9gkG/hp/Dbc8f3ZN/s3ID3Dj5FMBXzHkU8B5IsmjWQV5FXgK3S2sSqMTr2ui4axK1RKvRjmw29M8eNB0r2QeabjZuYO/EVpSJWgN/kBkFsibFs74aOPbPTaZBz/Abx1775ALQTJzGNbY4Gtnpi2HskLp0SNAloQ5HkLFrXJjG4GbZ/9m/W88peTj9xdmqXWI9gPqSHtSX8iTbxEf3cXI8b/oPe8OHsHj9X9kfqkVq0j7ZPbjfg4Dzi98iJqpFT9HGNBQo9OG8hdTBW/5BH13SYNSmNrM0YzbfcJaFT1H/kmlnZS5cXGuyjUYucddTZ5kE7HGxy6ARsLaPYA6PpwMYMZLwYG6P6ZTv7o7hhi7afc4hO/CGSz58yOWGftc0HtgceThu14u1OjzljELudIkx80cVasg+IFn6yRtesXWoO8sVD0B/g+NQU24kP1OX+KSV+YFVLIlcaASexsp5X9nTWL/jZTzz9dXHUPvv418VSXMcmc9mx3eMjXknO1Fxl0ZU42ZaZeyEP6ErU4bf/8l9V/to4PILH4xdefqf+0q/78/pnr34P95O9X1Q35rozr8SaHWvHAwtnKf6KePG9nNfpGMy3mCco0dpmtq+uG19m3fOBPHjgy62H6z0vVVftrMfG2JV9vIOsz84Hl53rr2MzV1xxrRE/PNhZiwnteZCPwCCfUaXkMapkIGf3SJUx9mr2TTDgLbc5M2Je5Es/cTbW4w1fAr9+/VrBmzdv+ML4TT+HHnhBvKYu6CSH1OiBnI8vnTZlbUiNXPGNP9sdu4p84BMrwZrq1tDNwbgd5tC1oeQNke2GfLM5qG3ZVqE3RkFLA95AtKzbTh2TZ3Lb2UTBId+1U8MZGRPnoB6T9J6yMz76r99CZRFKbp5TH2fP5KrAfa6co4x2/AaiRWRyc6HRkGpYBe+Ww1uyre4beqKaFoOSrG42fljL41l13GN25vvQ1yd7i/mxGOhiwAHT8+v5s1D9LEF/z5qSZOq0YTOpSXSCHfmObmq1se6RpUKJLXKKzz062IV350ReHkrOIi7DGVJxrrIe55tBif5Q3k3ynyC/evlSL15cuM8Brq1RJUqErfmFPpHJTWB23leuoQdtXEtX8MD97SF/McnLfGqw8YVV1j05E6aj2T58WbKtAqNK6yhdlqEL9+u8gy01VPwMmfilJTqML9x3l5X3gwHQzXvEgA7Gji+NVw3eEYIaWLtUJwRtqGTq4xoyfgZYxtCo0oAu+Irfry8X/cN6XyXre/V1fdv+WnvmTa33EzOU9ZkBfPqT+uwAEXtawEB9fT7wbL/nPvSGGt2nXnzIuyLbY4uqyUHgg7u3/8L47v6LypfFwWu+EMoXxg+z+BrbPE4OsDp4OI6+klj4K3tmY3/l/hbaew75TnJcgWzPHaCNMWL2p7SR+0Y+0b1yf7xyP7yePtLf8Hnl3hydHaMN4EV8JlX6O/bX2CPYGpuu+HjA14EHXXPPZSx1iy3hOzam7WPGZxA/DGYf7fBBx4W/oryxHg/4vqeGr/Mh89m1N5njgaMmLGMzhgkEFW0SRx2dTh/uXvLKfKgONTo0Zmws2Vb2ldkvxd4dVcqeyd65LKtW9uRlvWM/H1h5H1nW9dAZ1iic5K+A71/rzUdfBXxhfH0js5rr5dArL+o2OT9D8kGi270xmfmWMesyqclOTbbUOPVo3PfnmI3nRcYm6ynq07akYvIpkOss10B4O17nsR7UevLSv2O3U/ss9oQ+r12hP0Yp11Ij1yrXUgUu6mVyDvTULHFw4ow9R/ebHiKFV/iSNEAoRKxbctjZjwelSOSZOWX4ALLUJrqhjWPkdmZIM3ZBj8cmo/PoobAz1nNnD3cNU+Oun5T8bKv4MfNswBd81dAYiwb3kiV7gL2RfuT2kNARugl0RDXpW1ZayYy7oGXlp/XIhyMKjXxhj1HPYbIm0TEf+myrsA0Ga7Cui1biN2UvXu4W9mew9hcbF3RGjSebKl2WRXfrqgufzYL1ckEXxNc6tLDGI3ZgDdZFlwA+dI3tcshW6II8iE2uGzGrzDv3pr1ru2lPbVNvroUJ/Wef+CP6yuXzet5+4M1f13G9Led+q857VGmMgh9aoflCueNFTg2LmiwtL60rOgvo/sBfaVRhWxrolUV20nE6CGLZliVB1FRUn0lkTSb1n+d+bL7nsjOnXRvyPePMKWukrBEerOqYRUDTV3DzF6q0XIvE0VSuuSD3pkZ8JjhjhyZe4stSchQ0lkqLPxDV/Jcs9+9/Ql/7jt+sL/+W36nXn/1m+c1HevlzP633f/xH9f4//U/04l99AdkbiZwn+/0ADm4xO24cA+JwyM5Z5HnMO3Pe2/7MPcFl2c8gS/QF0VvNiE4wblsI1OQ40Uemo03ymZ0nOXYc5BlGl4PO7YiQHNGZscl8HrEpayfupWIPotJGtol7ouvrlsc+8wsm8wzdyWGPX9LIOCwlPOefznMQIDqCxmGGxCkyiJQwgdDA306euV4euJc/8P5wD473iXxfdeXZuh97bTtp9EHs9lt+TQ9/pCqGCTnBDqaO3Kdu88kzN7hy/38E12veBw4kLs95ZMltI3Zidf5MgHDaCXLF/ngHetAb8n7NO9Br3oVe84Xva770btDPWJ7pD3zm2XhPwJTZu3088Ky/f/OmPx+97s9J4d8odUgulEhirTh1RRO7c6deb/js95ovjN9gf897WNDvqoztXKsxYNaQnCVRdw7ZJRfX6RgaYAm4n/X9jXviHe/Md3yP1bi79BfHK8/x3GOW2z2S+0zFR/ZOgGM7J0mQG8xYgTFKg/vTCAVVpbrJz/jLOvR4HySfg0fG+MhzZ8Sm5Aos+61QRz+yQBJEz3VEs/ix1PI+qZuNsDnpidOvbizIUU0YKpsjStnfN3rsE7Ufm1xBkXOQfmx6Ddk/V1BsXbEbAE6xdiApiRSJNeLgxkPN6AG91RgSQxpV/TDJg+qyLDxAxoHm0z9RPNCKscixqRizyzY2/85GOi6AjYtw4wLigsruJb9MwpJsAwlTuczDpjQGQFC2yur+sqzng/dOd5c7HlgXsCryfrCxyDWGCjvXgl01P5AtAfkNNkEVOvTtIbsklZyfxIot1IwLXoyJMaoqQUVrHh0ZO6AkeBtj3rlZNOA3LtYrL4obN4BfC3v0+BCDKutHAHzZ5gwPVWIA24QC5DWYR+acCy5Y1kXByAUSkH+ddIQ/cbzQlmqQO3k7OCLpaMRFVsQQ8eRD+nS2KuOM2Qw2JLs0avR+GSO0yLUyoLRs7mzY7IWd9d/ZtE2Ze/ZBdMzJtmxjawmfnHo4amFSV/XeYRVywOdiaoSPDMX0dTYbX/AMcRajTd46RcW2HCk0JJgEnjwRkvuVnK/s5ysfIHKTDJ8PXBsLt6MziZ/cQm5R4i/9zDVzz826bblphwbth/0RnSD6if0cnTsnDkJwRonzGQaO4+w8kuf2ZmZGUMwtMLWtR1iIxVkuq2qwjtlPXFtjkUf12OQs2mxQYXIgGT3OHXlUBj5cpfDqNmXr8Ms1mGtxOPvjTPX0k4VJvdvkPBFFXWPuJanT3i8hU4VDXEjW0fAx4QLIW8dkbGcdu/6sX9ec+u98KNz50DlZ1x0dsYY3Q9yLIHJZBWzLtiTrphqfM+tGTg/I/7NP/X49b9/8pfyF8TlHBpIbdz/qxazSaXepE8AeFQ7GOHeoUKBzLCa/4Vf+Y33fP/8LevXwJT1vX1s/rb/4rf9L/cN3/zj+9/5yZe/cdk2ut0BJHCPbss28sgagSr7NUU8tdYvdpD5b13/jZWpT+B3fM3JqmPU5+E07Lw37GW+GUtODMi/4HRz9ncJkRlNOSE4GRR4NJ6+hKu7j7MHBvb/v89DB/cWVX41OLPHb58PdRl4ba3zPl8b3rHGD3B/AxlrvGWcv3Gj2xJWx5LwjP7xJtmUlh5JtcZL5UXixB0IDpTkniX442+Rtus8giZ7E+QbbrVfMpZqXbKt5i0Y2yYl1O9bi1s+awp/y27pizNGGyhlXTxQBBz4/fhgdI7Ts4Jyz4IGClFlHQ0VPQIdO8h2FnalVaAmdY8yGyghKtmWlnWf6Wct1HbrkWUVftMm+yh4Re4VV1WmkbskFdD2Y/84eC2b2XfensseCyQ0leghwdew3TNudbdk+XbZm87Z5jpWSV+6PlpUcEMu2Kj+Z422ukdVQ9ua6XHRZuWcugD06kLcPdERLLoHIOfPbuW/suX6y/8CVL4j7+ZAvj9m7V/bxxvjO3GZsmJ/PCRh/b6HIjJhLXq4HfFkObBW0qjSqtESnFo11HDz345Ha5xobpWoMaEAfG9vMvRpSeEMs+wQ6BUbVEYN4Cxhj6A3+f6je1b/S0Pf4A33XfK1iXSdzeQvfcJ+zLpmvxEqK58BU6pH79wNf5j1Qnyt75UptdtCqxBX4+BfGF74wfsMWCO5RvIINv4RVQLdjhB7RONOZ5LpR/63vG7m/7Yps3vLHCgkfi3cw8TUZn013HF/Ja4Puvb7cO8l3w1/G4mOPH3z0l8bwrdsxd13Ry5e5D9hcz/gb++FKf+OdY6LHFGTmy0rIdEgZb+SeM/4mNHsHdepHjp3PfvJb38+zz7Lv7nmvCb/hf8f3jH0c4gPX52HxPY0iviGdySk4lU4Syd71iO4plEymQfJzJJv6AAAQAElEQVQGvXfYK7VU78nsx4V9k/fZoPcqe3RBZxnsMfQgsliP7V4PfGl8vf9Ik+unJOUXJiu6he+ESRbPgQq2R0YZDyJjCiJZDvxS+14nrtHQ1CR0zzOEsUkdJzUSqy4M46NRpSJuVRHDoD1zSgZswNhgq9DYAWEY7RqxBcN9HY1aVPipjCOzrVuLt2MGh6QYKlgI298ynTLUwr2Vvq0ei1xpOMg8xDpnP4bGb+aT4UaMmuGEHmeZUwA5D6wY4/yW6TFIkDDMd6KzMffUMXHTz/QzLOLYhpQs0AmHRjZUNdgbF42xwi+yA2qF3LbkEmd1M1z3Qy3bEn2dreOGJ58kfJBbnhLaKvRHlfozFntxJe7Kff2yLDro0BgDfkHHWmqoRjVcbh+28eNDbwz25dBlgQbr0MDXQJ579tqyRfksd+Ciy3rpL5vXy6JlAaduDWwLQF3qWKLlmj3mk5U452Ppxz71Jxh9Oj63/bx+//6PtRIzsYOBrwWMGke+PbbweXs86o0qxgKTz9BCv23OeRf9ytyBmLtkpR3ncEJiALV0MOqW7m3/JfveF1mYj2FyL42ojXIiDocOGAqQZ/bPgdmjS4aPoxWIhsPHPSHrOCz7BnVDEx9t9Ehhkrbm3Z1ef+bz+up3fpe++u3fqTef/CYVz6j3fuZf6DM/+vf1iX/5E7p88DXxYi71tbDjM74gcRISOKfgGOuY6GOEsHvQ22HdfmByNG6jN8o0ZFvqw7KtWwsXiNPhnTP1OOI9aTEsYccRAv9c47CZ5HnD4xxPX7bVP5YUHujWmOqMHghtsGBNI0Pv4ImZ/g1dN4xPirg5tE6KIUfkkD7iZ889KM9TnnPXPJd518o7xTXvE6Dv9YxfGQ9/5fub2OzkFMRHfD5HxySVHkNvUovoNp7zjEV23Af3fg43T7w9eQXEDT8TgKxTMnFKd8d+Q/fIi+d3535Vnt+Zwz1fIofPL9FDD91d7Yv8DvtND+jlL4Sjf8+XzrHN/I97M4rEnVQxMWO7k9eVvKKX94QHvjh+eHxfuCrj0UueWdobcCPbMveE4/5QKu4xwYDm/pF728q9Nc/6hfvOWBaNpkN10jGwaxh7/BngU5ZuQKQDbp1CfwFjDI0qjeZD6UfWvrmvQhN7XYkbOSj0C2d5Dtg+/EqC060hpi9gKWcEtsMBKSdLIUIMY+gTRDOQjrMeG+9Ypyxr0OJjSZp9fkrNg+y/Q374si2XlXnYVlp83dapJpso2KFbNj2/WegNwwWxITtutJgQOAEa2RCNIxyj9OCjQ4Sd3XLDxkZl2/GKJkXGEBrHkXRsq5jkcKngI9PhTWKz3RB5lVm8AUoDviq05NjKsgNJ1uGLfnQWFjaLermsWniY9iZjo42xKOMxSF4N8u05cl/eeVveGjv363OWzFE029haJgeRi9JwMMk52J9f7PDxKea1U9ONl/d8cMkXiFfqHN2Ym5OTPFQnjV2wk9fWtpt6nbgIIyNk3CotGRIibFsbzpyokGyTLxyUQ4fRFMMHEHIcfJ9R4biNi0Ez19Rr4cIYIHVd1lw4YJQKHUw4Ju6pGfPe85J8vhwzEDeS0Y2v2JTpnrAlgaZxMVn+XT1v6rRR270nrKdGP/VB+0kWLnJqNnlx7xxiC1qXEIPY2QeN7Il11QryolfkZqMUPyeY0cE1cxsLDc6hxGQBJnF35t55s9YbuecmmRvmfW645836muuNsS1rid8Z26ZP/nbqF/v8ZVCuy/jJTTv8lWv1iv/9nNdtbkruAW4ia7+nb0RKxqbut5uaXBH3w2GSe+Ocy47dDn+DmNcMkN9q7jiMhzDN50u5CA6NxCdF7bGDSb55wNyuhZ35bzxcr+zvyES8WMaVk2eA76xZjaGqoTFKdm6QUzs12vlAtlHP9nWrCTnGR2FvWUKfEwTbAgNZ/MAj1GScy15c8mBn33Gt4WtLftCudfbTuUYQTX528s2c9syvhTmpm+2+LkhB5hTUSRHo5z/9B/TBi2/WrX3ya/9SL/hSt/VshbpKow4U1BbpclKqNLUT/9o1yAdWVow+R49ykvPj0uc/+mf6vp/8t/WZD38q4kdMxv/KZ/4H+vfe+6/HYfvLfLbMh/2wg4nDbwjG9qxp1g46g4lrn4Dcjogp1215m0b2hIksyBx28gD4i//43VmY/YyX/kx+xA2/M3+MlfrkReL4jfOd7nghz39JsV4uqr7fJzEyus3n5i+JIbYzHtBBNqMXHWLtyYV+RqqGEqfGUPWaWM66GgooqUKKU+RS5DmLlhlD8J9zih5JEN4I3fqcy6pgFLQ0Tmoz1lA0GbPq7IdWib4Ym7J3mXuwpUOPwcLPGEOj8HmiXHJZ9glBsbkdXQvmH5o8DyrZVmFXVdD4AMiso0UvtZvUMcg6ZcTYjFHP7rujc5ZiCfChtGYt+0BsFuwWnut5/lwui+4ugw+pqxbmVORh0Yh3xJp0jiPyG3oO6MysK/tnD9/zQzcmKNruuCUo+boEp7NFacp21zGxk1vioypLBxhPf0DzYXllHx7PmqHKAPIpsd8BOWydT/Y+1wI8KTENeJidPdP1xKAp4wJ78u/r49r3rSv3rAeeLVfuibl/5R5BCPwITO3s54kvmAiQZVQilROWpSfQqZIW8l2GVaOYs5X5jirWzbKtNMsq9KpKEVlpUzt5TpB7dDDJkSmhY42KbhDtST5TD7A/oRf6Sd3pd483yv8Q71JC121jvd0Si7CMRU6BmN/MPMFOoI4PzUg02j5G6YDJ2IeXz8A9HXf3X9KO/eT6Cc09sf3EN7KZMRxiigQ7mHlwdHTk0oFEQ/HZ2MHeBqEMT+x39sDE786aXqlX9kOwMxY5pH3NMNgI3YnelfXfsNl4Fu6h1Df7IHxyylSLAvWaLUMrH7CWdXAfK9HtNaxWsvIjWmLgWlfus1v8sZ/yXzc9QON747mYtdyJnRhJCTPhQDpO7K8cU8e8JukCFDv1Ph3jzUb+DKmRJXJjj+HPj0BoybYsMW7ZJZd17Duoj76R2YwLWJyFvjSkpsXYKKuyr0OBpdb7L0MfFWFaPyeJ3gExH93aOZYZ61y31HimyNEL0CFzZa2cXAa9xpBZqDqx1NCAH1VcE0W8kphL+07hKGj7jk/26k6MnXWc7C8hi6ptFfa5np3503f6UJFHk1ApXR0NxzDxnTCJN/F98Go9TGD6fPZ90DLxrHTiW48NnxxH1wxbioKZk2h0OR8hyL3vgzuRmQtdmBxROhG7tjc2NxmUQ4zZ1hh8buEaGKDgM2/L6uMg6oYuh2yECDLvmbVLvsCyCp9jKeWZdFnXfhZd7i79X9jeQfOMylh0SSjlD4FyLeTaYV2yNhv37KxTrveN6y2UEESwxigtY/QXyOu66LKsanpZef4tjRd3i17c0QcX8ljXkoc7v6L2BmVr1LFnltPnwj5alkUL8qWGfvoTf0hffPFtet6+//Vf73jRK3TK+BgA23UduhAvyHxf3L0gjzu9uOQd7KKVHBdqPGJXJZFDYB0tc6QYLCL16AVtlsEeeUYt04u5cirLwyp8BuHpyPRtxkJBxir9G0RzYNwcoHcchEwKbC3WiHw428ZtUE3twwaitFDbEod+jYbbp5FTL3GCxLp/+Y6+/k2f01d+/W/Ur/y636CPPv0ZXb72VX3zP/r7+hx49Qtf4Jem+XXlk5vEc04RmVPnYNmAedtQcJv/UQPJOtqNHr2cb1lCOSLxSSlDut8QxmPw9uDNMFLn1Hji6L7VedaPnLyR6CBWfsT5gBTWth5bCvnYifyGYy8lm0AxfAbb3Yu8Ofo6W1xOTrm/5fmbazP87Osfb4xFFly5dvtzOc/G0CCyjKEpxS/ggPXRl/uHjuJ/YyNcuRdc8/yGn/jXW830LNtNOT0dp8xlZf/XGBpcb2OUDgxVFWDcb6Pox1HC7cQNEjt5286Qdu7x24nkKiHPGIhd3o02ct9jf9Yn9gemYnPw6mbsXdaRU8m+gZHwnWvyDSKzxNF5EXCyIRuJBzbul6l3cmRYwt7UoMZg/osG97dRFRe9IbKOotlGNTFOGB0wqrifL8d97XJpuuJjwd/a97xjLPfDMUppyW1n7kF4UuToLDMMUgFIH7NzcfPPTvMZj4Zt2QdgOCxOgGkIXt+43dx0LVDBBedf+8h4vBmfNucg60Mtilo0foPv9UlvKoqdh1Vw5QutFD8PsBQ1Ew9YcXWfTTNZoEeQ2U5WiHRslqlbf1Ku8LFHTZkiqspNiHxUnBplpeQQ0hXjaFP42bHyZjBlWwOFZbCwLNiANyjkoQ1J6aMsh2eieVBdFhach9eFB9fKF4TLsmrgwx5o8VIxySyJhSYck+mcySF12KEzsmjjmJAyvgvQRYo95x0fjegm99jhs0d77PgSqr/44zctXWfiSfECOJrV0WKKG0387LmJcFPKRbEjjCx+oxNQao7mDmN8cci2qkBoC3S2Q/dRxLidHsMQ221rWwVGlWqMxgJdlkV9AVHHGkMuK41p9vrnwg1ItfsZw6Fwg786QCc1xJgh7G05iqQ2cbRRx50PJRtOJjyFyGgj49lfkaHaMsybHrKNL/pB124nhx3xlG2NGur8eclZV+ZxWZnLquyVzkdHQ5uaHlVOjInY4O3j2D/RinLWZifX/XG9rsrD44Hfrt3zW7kDD/2fKmYtM7edHGPbPmASC6L4uXJt9ge080GU6/OBvXNNXRg77JMZWTE3+8iwJZxIJa4Y7GqJAsj8FDVowGtaO0Gj8Qj6FIyUcALf8rDKCUhKqAN4PBiEUg/I0TxdsMlJJPPZey33/mIj/Ead9syDvd1zQW9iaeNTOvZLlezsGbN21bDduXWdY4+fKx+Wr/CRdWBU2Ghy9ia8zUnAhz9TA+FbkYMpdx02cnjYZn9QvlLnK7XPtboldz58TRE6oC6oKvN43I/IM0oU4VI5FQwRZWLZcLby84VP/QE9b9/8lR9WlVVGRwFa6KpKgSHmVLLSJsETeyfXHT757eylgNRQsewnvP/wy/r+f/G/0rd/5YcYe/v4m+//t/SX3//v6snnrvbHnA9/U/F5zJMZ0knMR/3WOyrjR9cHhyoGHAyHhzxqHAwSBjiIQRx8zXMeibHTTw49z8yVF5MZWQN9ZPEzRvHh5KJLvijmQ8saerlr2cJ9ytSOLNhd2Jz+Eycy0Wzr9kOX49Sjtjv7a0IRqrJG3POKeAZVJQxlY23R/MgXsqqnPoMczLfP0EyajJh4zkg5LOwDy3Xs9zEGcYOCVo/nVLayX6pCA9G/0Sm3V64/S6hiaw3Hh9U2Ff6E8VtGzxJHEKK0SZXOXOdJI1actt2ALUSxCGDR4xAXCMfOFFPPyHXkyJyyLus6VAN7cml3qFjPfhCSlmwLFY1R3K8XXuK4d6/ByhoPrWtpoIiaCMaRpNXNfZZCnXOGsn+4X0xog2SPuYlmCUeOPyC6xQmRnrf0RxGX/BdoDbQiPFHQKh/zregFQ2MMWCjtkAAAEABJREFU2SXJyraanLYTO5SU+k5DSj2XHSa53ejs/TsV3Ynyzv7sexT3qv5ldJ4RyHbGoosTdgL6+NnbP3wk9PWsJSPSlW3AgHXmLo0qjWEtKAzmGVRk9GPnqLed28aORISerMVOrrz/kE/nmWuY2KYGriHjR37Sx0o7Yz/nF/pRv9Jv8YP+UN3rJYGeq+JcsWpg37TntRPzjHvWahIPIaN4R5fzebAZ4D68fJbz05EvjPGgp5pPeIEZNyD0Bh1+EwMXTlZnDNPPcUSBg5kZn/ChISD5JdZOjW7Y4IOsb8YJSiAMmdNkjOjkw1x59qWu1/zyNWBfX/uZigbqySF1G1XKe07ee0JHLSrqX8jtEuXV0WK345t3KPbRlX3Vf7UMzS+w+z0E/1ew5RepnQupJdDhQPbRSUkm+e5g0tkBmq1FaueUEg8pAtQ02aOw6FiFH/ughUtYJc9Q28QpDQSjSgVGQZFXQ4w/oQwvyeiHL05B9nRow8bmbcii+SBwt8Mng0mPmbNPWW+IYxJIpdZhMCJmq8lEQxV61sS2zDVWozQKkOjw0Ch41mmAXrd8AYdO0S90Autsp6/4l7KGUzv13DvORlpT0cVMQdnq+Y8ijmRblt6CsIpMaZMTMeYJQTOOFBsDyXZOSmu2rIIxAUPVvH6NZoYtTpJMZHVL2HQO2mcxrUZSOCRRxVYFA+UQPgIT27acmo2hwWeYAqlpeUhVBwSVdbSD2qHzmGqCUsvMuRDnvr/U0LKsymfMy92FL0svutytuoNf+Mw5iOf4P5NMvnE28bPn+uF63XjX3JruvB/vDEd5ygQZhX/WfCHfA4Pn33pi0d0FnliJd/fiwrNw0UB/VMm2Kj6gDq3SyFqTUz7DjRr04x/wnvRPPvXH9Lx9avuS/sj2wz2/BZugBjbYhU8+K3aXu1X5N/mDu373uhz5UZcFjCqRDIeVH5FPQ0dLTSan2V3OHM1ycsApJrHJPA4M1ThBPsW8zBxT64JWlW59KQ6kENkcB9TNWc6ueefAGueayX7LsFWqZzbWN/7RN2jx9w3E7TpjTFmJtcM8MIc3r97V1z/9OX35N3ynfuk3/3a9ee8T+vR/+s/16//9v65v+ol/rMsHX31yZ9jklXzgYdXztRWa+XfeRd8AvT6MXeobwB5Hzs8Ez9iMxCSIeHb2wlUkEgzHyZ9jeqvdxm70GCSlZm5S2/jRAfhwN0l/byQxFkmgsyWjJzY9SslaqjNJvxkso9VuYZr6ZNIBjo5PO5zkOZR1mXm+gR3MndlnDNPwuWZvnxP7s/79VfnDrn42bkTnMH5xL+UEOE4+sbjHobPj93pe/3viEEPdsMbAPmhE7lOf1T4F3+PsU/Z8jcE1Dd8UPrLAJdviLOcH3g5HHsTLfjxiCwHgQKzUYNv2vi+FJ10ZfzK5o7OT+7Yf73fxkfGmGB90Zz1aijaHA8vsy96j+Apvk5mRg4IfxRygdDE4UmovnA6/s3PKGqT2yWMq9thl7lxPfY+CTxybfMkpcyAh2daoaiRe0Q8G+rk3Xviy+G5dtXL/WpeFe+CBNf3+7LG0LWbas2bUIXuic8ummzqShvzqI4OSpYbORnqKwLZsUECBaH5CWORq6GwthD98w3AcMvugCN46HsUZPmFbtlXETt0af+Lydf25y1f1b736kv6Hr35F//27L+u/d/cl/ZvjS/p+fVF/eH5R3739iv617Wv6rN7ojodb0kixqYsOzEeaIj2N7cq1kv6N7kqLB4l0ZJuEWCxLBW9JLCcFRqedY0H1IhsMDh5KwfFy47bJhOzwkm1ZOgA/XMpmWXmYrpc8RINVC4s9eJimCEKv15WQyZ9w2UfKlxOPFwgTyBiJSR3AilliFzFEyybZuaAmUNfpyH2Gj2+CZEMdG/v4d292LrDoYn4ehgIOGMJheNrFd2yvvLAnL/amkuuhh2qYqIeCuLD4IVErF6Fk05eUeh7Gh4GN3BIDOaTbueWWDSrrZOVCGrlwuFhSxwV+DPwzLiePyX6YmiSY+YYmz0QyCqZeNaw6bWykJyTr1toGH5lr5h2aLdHjcQZah9MELT/t0w/21J4bcFN8JTvbxB5ayH9trFrXA4P9VczDtt5qxHqr/w06SWGSYMclZvLNB72sV3Cfvy4G+TCfL3z7S2BeEHd0J3kmt3Z7xqKCSv2ujPeHs4erckMM0o/P2O7socwvtsnaLunMnx3I7tGjazhlzOhUWYEdK6FDYPIXmNRqMqED0h7Z2VdT9M/DtmyL0yOmeodFFUw+soC22/G1c4PfoDxc8mGT+R3rGxnjaB9Jx53xVDK5jmL/jcH+g9YQIuFcyfWwv2prf1d877iYOOBwYNmWZNknRqnYh44jfE/kWIipKvPNw+/KtRyfV9Yp2LvW0SK0pOimRtweyGMqPIEZ4XBg8oTBdxGnlH6f4ayf//TbXxh/7sv/SGQl242C3jAqMmyRyeqWTHbqmrw2cmXZtJFU8shYEF3bsmNbWuamP/mz/1v9ti//bX28/f9f/Un9O5/8H+nrekeHv13z9Jd5tV/iHVQKPWrF3Fvv9OiDJj7q3Zk6hd17dprxE+AD5fYJ3ZnMBKFB81wnBz/7/jyJmf7OnDBR1VDuRy9evNQdXxhf+LI4WC+XllcVOR+xhK+J/wlVjDsly3ZzOU0mPRmL3hEnV5Rk/PSHduINp67G7kbhJfrQghbUgSTrsTFt+I7QlKz6oHMc6NpWBcQbo3rvVyGLX+TGobtvjdDImkrm7dpKS6RJX4cvdEbhy0UfRD99UIzZlssSh561zjS1mKTZFIb6RKVsVewD+JhCenT2GmFNncNjqm4ojCruvbxw8SweXNt2W0qhYUWD52hRlZlnKbrLUtgOrZehy2XR3WXV2s8iK20SLzQ4JJL5uZ2z5pNkJnvguI/e9rqOZh31cUHdgJVtoMdW6Ze1jOq8RhXj6KBhQ62jj7zzZp6dZw0VMjGeShKdlCbXHUhOoPMjx1zjVJDxHcDdZMxx7/ru2rk35Zq9cj+9ch/s50veFR79KAuHvRR/QfxH0JTVsi37BgkOhIpc3TjmyVzJfQE16qiNJUxPGN0nefzv5HFgY46AfBNbctet8GXjhGJEH06mrhP5v6pV/4Avjb+z3uiP1Id6yaDNKTlLeAB0UYfHgWjUaFKfGZoaQXvODP2qA5PofXT39F97ROfuzRe1n7bbaR8fLctzivgCse25oJN+bElESZG0ukuIpqjneFRLJzq38UnO7T/14r6Wdd3nVYk78X9D7OJkb71dG3Z5ZgVX9EM3vkTOOGadS2o8RnEvHMoeDMYYGsVayUq+stSUAIm1M/+NPbUR58p+Ch7YX1eeiXvAOubddBIfEz02/Nz45N7AB+6SdpfrLX2UU4OJwo6v2YORMMBhu/OCCE52znq295gD8xhsguyboG52TdU2cqiUscIHJszfKt4FYhvZTYdhPUJWDtHgbiy9qeiohYZYQsBZzxsiRf44eWrBompCsz6hmXL0ysdcakAD7nVjDDVyj8t7KvJh7p01VPDJ2zLup44GjWOcTmo6ey9xnzhlyvPBVuxqQPExoE5BkHPEW0M0POMbBn85PwJ/HD0WneJUWEEeVUw/cnNySXYkopEj57cOSxyAM/ow6taq2RUwBGRKgjSOlNBnSCLAaZR3umYdDzlZJoGqoWDkuVOLapSMLGNWSbLS+szJ6dsRgcmyTU3WLXFtq8hzjKGFdVn4LHHH+8blsupyd+nn0t26KPfNcnxTqiTOBPCiCb/zArnx/nblusr75nZeV5GJFrvYL+yD4EKcy7ooWNkPdx0vscDdqjviXngmrugN5pb82ElK+LL16I+cB1jQW9r30E+/+3v0C3ffoeftzz78LZ6ziccc16GB7qjSgl3iBxfme7cSH/rixZ3uyOnI46J1XfsvowexEt+2bIuTjsbnBdYutYB0TQ6+e4fK49nqH+zNhIo8agzVCJhl+g20XHJZ0bHpw0MkTjZ9cPB6areQ0NlrJKGJDwP8Y2NbR3OPib5tqQ9Oet5w9LwbPfotZe05mO+xJ3Kv3dlX+xl3Y38+vHpHX/+WX69f+O7fr1/+3d+j5cOv61v/o7+lb/kP/6be+YWfk9kruFNiC9+2IYC51iN/yxs1A3HSrZFJkrh1/0tRbJ7r4c5v+TzmEy2jZ3M+DnpPB6LuZFhv2TPSQss2Q5aVlnMQ/sBTj2hvzSMj4BRDDoM+I4/f9gqPrM85PcozB53X+tTe68L9MzRxTuw8q/JszHV75fmYz+dB/lm7K9dz7GbfKAhCPAeJEcCrkThS/Fy5D+S637MHEkNSqwpLGPuggoo2Zc5KhKZCnv0+ijXnmsg1N6o0BoD2npBlm/sA0MELmnB75vdWbCvecy10fnneZxyp8BGSazV2R96pETPGWeQ37OmT5cRgxiWwjYtco3VeW/AtM7mdMvI2eaOotPg7L5ikpeSV2Nf8kpx6J4fEiE3VUI3B3Af3Xyh+fDjB7vwsR7+QH7BSn2BguywL99iV+1fuYYuWFeDv+K8El2MMnRqltOQRJMe3kHkz/+gcmD0dpip1QvoG7RiwLftXQ7LU0NnSP9nIJ+V5K+YxZj/Xk97umv4NUlXJILTxf3n9af0fXn9K//uPPqO/9PqT+tvXd/Uj13f0c9tFH7KqL7kYPr9/pN++f1V/dPtl/RvbF/TnHv4z/be3n9e/uX+B/i/oB/Zf1J/Yf0l/aP+yftf8mn6jXuvT814v54PuwGV/0Lrfa9ketPACW9tVxaYTmL05d/G8pKTqZMcYGgUGGyawj8RDZX7U7fmC6LCW0OGAoBdGjFC0LOKeC5EN1V/W3b/pv/DceRFm50SpMdsPLHnl4sj49coXUeTdfeT7zkrg1yqZPF2h5FpI4BFKstJakzqGD0hFnfdODDrxlX7GGm3QHCd8GODLKh3N3TOdDNkWh3Ky3TR8wQcuK4A0tdMnVxc1LhX5jlEawxpVKpcceiJ8UNFBtvCCkIsoLwjBZV24mIbio2yl5WybNA7ASFa3t6aHJGLbatuyYCVLDaU9twjPClG36NWwFvJZ1wW6kMOiGkNFnsZXrCm2+kbFuvX6nbYD2+S/LGvbLlz0A1+xzXLFpvXZo3tjx1Uv2rlDkmRHQM5aIp3si/ylzcaeyk3ryl7rL3bZ75Ht5LDjK2Phr613VWjrRh9E9wk7l8n++AH7+BC4KfbJb+P63EH2UIOUklnqY1uZT1ELG2mVHAhKV11kk7mOlvKGY8zmBE+5mN9EBzC/HUHiZMbG18qL4OXyQnd3d9R/YGHdcjzmcO1+X3tcQ5nnRj2uAddV6JY5pzan7/jfj4hKvJ0P5juxe75dMyTob8gmc9+jC53I9q7vRsxdO30Sks1cAGf4SJgLsTqn3BMa5ElOW/sPv3Xd85dUb+7v9fr1R3r90UfKPysSO6emAU7xJopElnDJIxy1nMSIHOkRF/3s2Ru+/InfpF/6xFyxLcsAABAASURBVHclocaL+6/oU1//SQk9U1sP1gnUDVWy3bqpS/unF5E91DYlmR/ZkqwQq6Dh4RDYB/8Hf/4v6g/84l/Wx9s/fvH79H/8xP9EX6jPq9eLOqaWiRfs1H1HNkHozpyDjD35OvZVZJNa7NhMsNOJTDpyOOY2VAVGcMhFa33WY7KmqfnGftmD7CNkvVbQHUxyoWTcixa9fPVK7773nl69+65evfOO7l6+4oPbCw2u9cSxreeNlLpbyMcojTL5lIp+nXlCcrDO6pY5MC2Wdypz2qnBDBh1WSNzIaEKCFfIKv5AxiFP/tpRXE/87QBBkoJE2or4aJumRgQQLHxwW7lvXdZFl8vCdXjRi8sKBdAV2coHvAW9soRJrhZicC+Ds808mWtJnRdKJfdPGWpJJcECN0QzeDzIdQdZg5112FMH+juIbIZmLqEZP0ESHJlzPKHAeM8Xe4EZaNPki46Djy716esLefz0GLa4sMmKI24mp86F/ZNnePZK9/GpgLnjTdF7wq7WYT9t+E7uO7qPQHa7t0U2GZvkshNrBvEJbR/Q+EjcK/eXYIO2jDGOvke9ebjqozf3+vCj19xjHvSaXyg+sMevefkl3gM0dlw6eGdyHnIV61CZccsm54wn7sZ8N+5juW898I6Td5176P35X7dcGduZX/Jl8hyTGcymLcOXCBOEhBJItjXAMqDs7eypy7r09Xa3DOiqZaHP2FJDAyTP3v+yQkeVek9JwpWy1ok5qWPqkvwnE5kUJysaRA+ztv/Kcqe/u7yvb6mpP7W81qcWE3NoEHOwv8coeNC8dZMVOTcKGajWi13h13JJ4suzfFn8MF7p1gbvrC/vvyRZSfWoUepDvjs0uW7k23lHxnptIPm3AWa3gwojYkbMrfcLdtGLj6YMEYD9Nxvxc0Xnuk1d2TfX6+QdYAeb9sRqTExiSBRI+8JmkgNKmvCkyaB6CrZlH6jUAdA918StZB0/EOk4icR7j4TSOQ8CnlzUbOw8lDqPGhL9xM99+5o9yZ7r65DcJrnL0hgD8M5WN9Cvah8VanhyHKzfwpreMNhvy1pauK+tK3vuxBjox7HE2bLB6Wfgp+IPjCLOKI34DK1SZRw4sFRVOPFbMGN1+sS5jnasQe8B6j2zvik6lAPuWZ0OA87xexDBCsUdzVC8MSDZ1qjkNTT40qjGUDHvAR01NGrRgPeIDnDJBS0r87St/BRUNIZUZWyk0TS61XwN95htbMQykzPrlLXb2Hsbe3A2GGInoCFUwaGfsyM8wXQym+7ZjFQ13/LUCF/P63Uoo4euXTIQNq6hkuVQWyJv05cKfwbkQ6qx76cZPEfLhV7znDpuqKJPhRFwpscRv41SSLlUMIHhLX7oG37IWshlGYsuy6o7nq/HX9JedMf7793dRf3PQfR+HFpZrxsW+IX1Sv+yLj2W+2VkDcbXtbSuQ0v4ZdFAfxlFPiVS0K05TE4No2eZeo2Cb5TCFzKbMVmZlw2V6AFLYk6FfsMWUZT2n7z3r4c84t35gb6v/oHyJfCFX8Cvy6pBDWpgUYHlAfAVGvlgbOH6GpVcDtjG5+TWBLK/wGxMtv65QGhEq9Ct2I6hSp4q2RlBIesHeg9Bc82xsgx87ECfQ+4fcT6ACepHzNimT3QpGhjYbvbs6taw6DwP/cMCRz2MhVr/OOl5i373YThOH3jDxa2/h0EJ0c0lvacjn0lFPR54n/3id/0ufeGP/Cl98K3frk/82I/qW//9v6pP/dMf0fqVL2s8PPAom7L9qyBZaog2AUdEkUWf7vODDMmVO1NyC3KhnQoxC85uPNzYj9F4YUqxJyTHMy/I0X6U8Qym+6uOmJJIDoC/Fki2G6qD2s+ojIIUoptcyPRrt+SR5B73BIKECrLXgi3Psr4nbjyXg51n8q4eQ5Fbm7jF9V2SLvnq6HOD2hnIOj/iWX+D33hGPvBZOO9sD3kHTCzkN33SSXrtc+O6uaJzz3pHP19O50vqtkPeFPsdvcxH1CDXU42hwf2l7z1Nh5aTjsF1Cop9Fgx0M7ZyL7pwr8v97SW/CHr14oVevrw7QD9jYxS5TWqxnbhSnytzZ+KWivE8q8cYql4vJaVnsFzFGEAnekFhVzU0Rin33eR9WVd+eXXDhc89B+76HnzHvfiF+p/C4V4V2cvO96Ve8bnwFZ8FGy/o3/BM9vKO7zKwu6z4XIgBxhjEHlrhL+Du/EXYXd/v7/QCGtlljf7S9SzmWLYsCaJQ/VotC/vxsV/D4Lnao9/oBs8H/yvw2R9Bm5x+bBhw7OHJntvBVOUhkILeUez7y0v94vKufmq8px+pT+g/0qf01/dP6v89v0l/xZ/TX65v0V9Zv01/7fIt+rvrZ/Uj41P6l+h+URe98aIXuuqb50f6bfvX9Ifnr+j79GX92fkl/Zn5y/qB/Zf1p/cv6l/fvqg/uH9Zv2f/ir5r+5q+bf9An9lf65v2N/qcr/rcMvWtl9LnX5Q+exn6Jjbze+BllUZZzEFSJgD2qX3fAJOJDMgMo3QSOlO5uHIB3fOh6fUbPpjx4ewjvvx5DX24v9fGhzIUj2PinSrlIp1cbFduDlcuwI0Leds2bfRTXFSkxAFFblVDroUNf2xuOpJK5kcN4Tg9wwAOnfL4uvkkvNRyFGyVS4V/gyJGUYOqJ5nTN3GQYYGlZVtKH7Ru991yG5+xGfgAeSEZuSCWRaEDWcUuesA+7JJHxo4LdlEu/kectoVf62iY6cg5uZnYkTsnVmmy+SgHEz/mK8atpx8dzZLdJ3GmI4wO2O58c5Fe2LsXbmjrmceoM6aOlhhHfXfiTtnWqHHOYShzGtSgRkkWMSZ7irVm/bPe2T+5mW/Zb5PxZwdToDfbb395y/7YsLvywTzIvrvtmx37mCeXHZ3srw39K3srXyxnL/ZfH7Pfrg1yyJ5jj8dmxv7EPo+5HDJS3qU9ySQAGdmWPTSqAHQMZQ3tEkM6TqIdBsxA0/ABUlmyOQm/YpR898QmLizztRZeGtfLC27E7yh/0bkuq2Kx8SVIgznsyZ/5bdSjr6H9qit85pfa5CF3ZX47j1iiJNIB5jITC3qlRht+rjfgN7aRbYyTDFmSJ/obyUU+0Z3nWHJqhT4RBfnMF03o7DxwU/MgD94H7hEb/uNjx9cD46/ffKQPPvhAH3z4ge65f2QvFHUN7MP7vOWP7x1McoGQ2t7zSehCN/ssiO0XPv2xvy7+lR+R0LENKUWnaqio8wA1BnK3vz01A6wYsqHBPXKM0jB8DVV+Tj/24c+2VEbfxCmZn+/+4l/TH//5/5M+3n7m7jv1f/70/1Q/vvxW1mvTzhr0vLIHqMtG/0r81GiPjMkml0D4bfCWi1g7+rHdU5NTV7TsxyLXsQ7lxWQwv2IelRwZnxjvvIFt7JcdXAPWJtfKdn3gXvxAXldN8pisZ+xyL3jnnXf1iU98Uu+9/wm+NH6vv0C+8CKw8iKQGLbJ0EQI1LxtuUpj3GCNGtQekE+ZcUsQibyCnXltzCn74Zp6gMnq2PhgHoP52EPx69iWZVC2quCtx5a5xufE3wEqCe9H0D+1MW37Mdx1u6yL7l6sysvcy1cXrse7Rl7qXiDP+DKGRgzJbyfPjdx35pHdVCU5P+Rlw4ECcCpXQ/RbBrWNARCNtGbWlGsp180OneCguxKjx4nFVLq/o7+zrjt57Mkj+tDMW1HKtcR6zsnaQnfuGTt0BnyBHN8be+GBazX3j437y84e2IkRTOhMH5+Z55U4GzGCHVnrkPrzI+sW+U78rfX3fm9ov9hc8XfFx5VYoYevjXSZI2Pxe40d/Ba98CfNf8af+9Ub9m74K2NXfKb/0Zs3+voHH+mrX/9QH/A+ki+P8/J/T5yH/Bv1fFEYXUpGumYZhqoWcWreLs2+zqZ2lJLvNXG4b92D16/f6A0xXr9+zRfSr/XAF9LJf2bd8DjZDw3mfVAGkMlsc4AKBwxrnr2QPb2yl9ax6LKuuuO5e7lclHeBu3XVEixDC5tqkNthUxoDIG/KWB1eyf2o37Y9UO+tsZMcBxocxDX6JmZh/+H6Qv/x3af17rC+f3mjb+Fd8bIOrTz7F66DBZ3nWOkHz2XP+eRTiUGoDy+f4fx0vLr/ohbdUwo/CUlsp1YUm1wnJPnv8FDkkzVARRCqmFpSRzyEiyzo/YlS1is8RdBhMBXZzh7KGm3sn/A3bMg39k2P4Si68UsgXDQXtnGcROQDlFC2lbkGmdENOlv6zaJnWTka0kks20orHBoI2KUadazxGM1b3FmYY+fKtbqxJ6/QnTmJ5IZLC7rLsrB2Q2v4sbRsQLMuY0HnHI/egRX94KLLCrin3/H+t14OW5XjnuhScS7yOzA0ihwZH4XfGlrASFz6hbyYm21xKPw3gsnbtuJTNKbYazZZj6zljiB81mZnPySZyXxRPc/hJKJwKmCAFnbcEoUbdSvLo1RgUI9lWbUsFw3ooCY1hqqAq9VzKluRjVEaLhXXSDFMV6OsMYraDfyM5gf1DQqlYhxzpfU82GdZs537UNZs4x68sf/YaOQu2aZGRRwLRrGX1S3zDdKxzVgpLXXZuPf1vmayqc/OvI+dK9xU6yafUePkh2wzRt8FH1i3nxQ19qTLUyN1zL4LRIcD/zvrEEzoc+yMpX+bU1GDBnGKmLaJWxpEi9xVWsDduujl3UWvXr7QS74weYcvJN55dfB3yC+XVSs6CxijVGXqbfbrwpcbK/fMi6J3d7d0/3K30D/k+fLhxd166GK/LKNti1ySZ/KdyZuNknoyQ5GeypACoVJEonvGTg5S6/gYg7SObdmBuv303XfpZ+9+c/O3039D/55e9lxfKPmtd6tW8irsysIeiHbygtITwx0/8w/4JlO5LiZ7oJ/9N8riZS7ZM7axSb6lUQNU992B1NNl6u1n59k4uZ/s2O8RMvz8ONNQU/z2GLU7KGf4riX7Qmwido1sK7HKBw0PyzDZod97hp3W+WKHGY6Ow7bEcZzCBKLhGUXMWUL8kGvyjY/2dxsjCsoSfmxD/MTL/NDlHG7n3vfBt36bfukPfq++/Dt/n4pfCn/27/2H+qYf+UHlf5j34le+rIXPKpZkW/0DhUFAwI41j671DdoUySInX3Qnc0bQ/abty7ItcSgtNAgPMgTBDda4Y9rwLcnpY0DhYxLCdqiIU7vUquv2TPVYn5LrCTJJAOtjPxYSdWsXnDi6fzslTpBEsz7H/iB/ks+968p+u/Icu3JffDhxZf9tjCe/9kccJT5IPz6Sd3SC8Ds20Q+9YrvRP3xe+4+S8g545ZnZ90rGk1P8hMbuyndWb/ic/fr1vfIO+TrveODNm3ve9+51/I/p7vWAzsZ1llra1dfTWBatl4DreF2V+9QaGcj9ZoGuXN/rOrgPrbpwved7wndevdS7777S+++9q/fefUfvvfNK74KMxS7TTr7X1Ccg/51nBmXQMobuzvfE6FZFW2812yrul9FNDoMcxhidc3/MfWZIAAAQAElEQVTXQK7xccf9tv+N9NDg5Us+77zSO69ekc+7TfOl8MvzC+F3+EL43Vfk/M575P2u3ufz4fvvvqdP0H//Ee/q3Vfv6J2X7yh28X/hGkvc4eQweEdZuh4vmMeLuzueAS903BdfNh/Z3d2ldZJ/Vcm28qPzrLP5pAfpXXKwDNhubSNxuGfDiDgigORwTt8A2SiI7ZvCzJY+MRVxoHOYUcYmFpLtAzLX3+x77cYeyl6tF7xwveShF2TCDWSZsG1lc2YzT26OmMu2XnvVF32nn6139ON8YfzDy6f1g+Ob9B+sn9PfXD6n/1d9Vv/u/LT+3esn9f/Z3tPf2d7VD20v9c+3i/7VPvThXv0Xxp+a9/qN+4f6XftX9T3zK/qj/rr+9PqRfuDutf7My3v9wMur/vSLq/44+J71Xr+z7vVb9KF+0/ahvgN8G/j89UN9ji+bv2l/0Pve9IovvHhPkouJy12EfduUi++eL4fvc1G9/kgfffih3kAf+FA12dRKS71S6BOZ98amj+0VHxs3iJ0Lez8vYOG/auhAacCPMWRHZlklAXPWNH2HaxrOObVEnWfCihyaIrejYPzXARe2ALnhkaqKftCqJTGGUAXN2CjLoADcI59+jVLyXZoe/KhSARttaPjGGKplUfbFelm44ayPyA1nDOywYSKypOI86FcdctNHzJEJPpsvkj4s2QaSLAV0JfLmkDlZaZMQO31pIad1XfXijouUizh5RHaLGdtYEE3Zxztr1/vYUo1S6/echhboqCGbPSNpY41zs8tfDPfac8HMfGFxWxx0mAlnvMNM9IONvbRtV8Um+6Zv2Hzw35FPbIOda2miv+Fz48a/sceyD+/Zi6H5Quya/da4apJ3ct87/q78TOyDHbozPuMz2ZBLiFwa1KyY0xhDVaUaAJmBZBLnQJ+0dGt0laE+oaI0FLoexNiJxwpkm6r4IHPHveLVq1fKF8apYdQzn50apA4bc7jxmdMV+TXzbTzovr/426j3HlP8TtZKzHFqI+7O3DZwxc9bwD61noxNrARQ71olZmwmucZppnFD+sK7Uvt8SRE/5JAvjK8P97qGJ1Z87OhcWZM3H73Rhx982F8a56+Nd9bStip1hIo2Cf6EXZNaBUkhFJXWr2EN1mFAv/Dp36/n7TNf/hFmgcQlDhDKmtls5dKoghrfU8khtRGtGE/tB+tRp45xcANGEjqOTAVfMj8623d+5e/pz/7c/1ov+QXeKWry5eWz+nc+/T/TP1i/h3jziMu8Utv9rFHzrAGDHL17mIOxL/pq7NRmpxBNGQ0V8U2ug+uuH8rL4BocGjUUudJiR7ysw5Z7b9aKNbv2HtpYq40vjTdy24gzsbPuuBe84mXm/U99ii+M39MrXg5evHyF/IWWdVXimTpIlp7B8MNWUKPIAwz6xQj6xRgHWlNp83lufPi9kt/GfokcdVXF/oBdsuPHKksM0dcBpUb4xN+kRrE/KNcDc2c0GickS7KND3eOyyjuwwv3wIWXl4tevbgclJe7ly/vkK+6XBatq9G32D2a7N+sHyuqfIgrkgpskx86UBu+ijglG94lgQJoqMEzLfnurP9tjbJOG/e09CNncRSdTCXrHn6nk7E9840t/Z4zeaHMlI/rR8h3vqjY+eL4hsk9MNf9NXsA9P88Fpp9SBXZXVN77EDu3dGNj76e8b+DydgjTCzeGWYskcdmv8VMbuS4h7LfE7Pvz70PN+0ZY906Hn73bdeVPXBFN3UI/4Bu8IYX99AH9skD/pLvA8+Fj9486IMPP+JLY+4v+SU2/TfIH9pu1+0LZtySYdZjsEaDpQgsqQCryuR3ctmIfU0M7lvHh4Y3yhfGH3EPe513H+5xyU3oUmjIVOx2vE9kuIHD5ceOsmX2w/DQMgb7afBivOgFz927u1V30PWy6rIsWsBAZ9gaVSqQL1piVyN9IzN7KBlIG3XvmlHDjRyST/IQ9q3l2AziLlqXVVeeOX+fL43vud/9QH2g37xM3a0LcdE57yPLOrSGhy6hAbFHaLCWwicf3CuZfHT39r9f/OLhS6RgiaMhtMiPQztrOEH2+ZXF2bMXoFnXILV8XsjYZE6RZ34b+hPELrKJcutQi4xtrOPGvn6sS2qD7EqMYIPu6O4YxS+psZbJD+4mgM1hkjdMMdFKTQP6zw8TP0dk0RU2Qk/dkISHCLg4wdhWBeVe5zGGxrJoQG3zlN21sY+zH6/kHn6DJk58RHdFv/dL1mRhTbAdhZ/QG1pnqNeU9VzXRZeA/Za9d8neWy6qMWSbOhwFgFWduVWValhV+IYfo7QkJnTkL9WRFQZloWO5hK9vjDLjcg/22rEGWYed/TDBzlpN1mYy0SMTKer6WMODDjkcPtomVGpx4owa1DN7m7pSh8EcDzCfKvkEDEaWLRWyYq4cGuUDQ1oQjFHM2wAKX9FFx7a6kfDMHFinjftIvjAOzbpN9txkzzItlYtYlrEdsmAk6CT/1AI3SjOyssOyH6Tcj3svUKNcO8LfoWvZAd4clI7cBs/kITpnzDr1LON1cqbUveahPDVJLyPueMknOTcltxmbPh3Mf07Zv/3atmznfdj3tepjzLXWvp0Lz6FIyiQtSiJpyRZFi7ZEKbKlxEkMy4IcB8hDHBgxAiRB8pLXXP6EIECAxIYDBHlJYsAIYMNxAsm2bJGyJFMkRVK8iReJ4u3w8NzP3usy5xy9V35f633MOdc+hwxcs77eWrVq1VqrVtVr9NHn3GunD65rRpEOuQwKf27YpSFr2ORtYe+dlO8c+c784jkvDV48U9N83rIXz+zLE3t5GUXOSwN7C+t2Wgbn5KLs2Zvzwufy6cC5bbb8BtkpfSCUMaMyZ1HYUcQ+WZ/J7AJBlRmXVMRIiDKfZ47MUiFoYIMqY8XkoSm8kJj5hZJE/cy7b/918Vn3+is3P8Hz/Q3PFc90w7uC8ynPUUNjWFUWLiR37QusIrMtlxQd1JSSdcge2Fj/0Oyrjb02s3jMzeLHxbhS1cDH0tQ2wzMrZote7rUez/7pPcScJqAXPcmOPlRXqseCHiYyXU3GN5BFwTb+LBMwtfNnpZBtdDbi3KATOqEKyLUcrQMHyagH4DCqGdPA725nt5u4u/9hwM4UJLCNC9MC8DBdp0u3739SX/veP64v/uk/r9tPf1bPf/dz+sQv/LQ+8Su/qHd/8x/r/NUvq5JjRjCaKzV7JI0DbTI8XYTKtCazAsxToGPeJWjsNepXKAz9mUeQPRgazbZHH9bUc0TwQFFoeVMu31B35fbPoPkQi2UHJbNQNnwdfNpBZBZ6Yh2hMhcAnbFFTKLgoTlEtKgw1D18OnGpLevFfZf9ms+zfi7jfGzKuZjPbFR2O9jHinan7jmnP8iZt2In9lYGNBh/AbF1z3PiHc9uec5Me40uwUQf0vbD5wy945f/+8viO73hRfEb3m+F5jvqLX23PEte+PzdsME0lDzVGJxJQyfOlhP38anpQnv02bYsC3Tnu+/MOcR59pz7/sWLZ7xwfYcXxuDdd/rl8bvvPOdl6bnHJGEr+2zFZ/zmu/TGfW6SsXCO3WDndBrc0yUj3DGf8Fbf88QwAmIdnAE1ijGDGBPLmbP3hnMoZ9EzPesXxs84m17oRV74vvMOL4zf4Tx+rvwl9Iu8NOb737vI33v3XeJ/r/H+O+/y4vg9EPouL7/f44Xxu8qL5hc3z/WMZ8zz6az8YUQRQ+JYiCmym35ZfKPn5OQ5/p/zGZCX5s+QP8v5f1oYNzSqmJuBGjJUHytzb4fkPuhW9PbkKGPUJRrqJt3QCR7b6rLLesPRtqMJ81adR8uyQbeQsbke/SN3CYU2lT17ReXD7YZJPiNBz6A3vaiLljHQZ7NnU7MJcoMpJU6wVdAShoHg5XTuyJePla39iiC+sFm/dhn62ftFf/dyo791ea7/YntH/9l8X//f+YH+39sH+o+3T+ivwf+I3tOPzXf19/VCv7w902/Ok77qRSuJf84B963zXt89b/VHecn8x7eP9CcvH+qHLl/XP7d+XX9m+1A/PD8CL/Wn/Vo/pNf6U9A/kb94Xl/qe+4+0h+8/VCfBR+8+Ug3r19Kd2+0cYOufOHXW4XUTcCNlpttvwlW5eZdubG3jT5ynDnbTJzk2uSLOC1oZCo9FNo2erJsi8sOpbgXBXfQw27E8v5TUMZU+7AqPlyykZd26ittRs4P4wp4lJpG1mOs2KoqjSrVANzMo2+K0hhDVSUfKGMtPHQZ9KObG2eBng6EH8UYPSno295tmT54UZI2Zslc06BFhevqvn78YrmArxAzkYr2IJ7zOYfIDYfJSafltMePvBIPOq0ssRun+gMaTggzdmGu40D0a5REX9Zim5tW1rlvFA69jRcVve6Mnw11uYa/MWhjv6yMubBHVj5MVu6bNV/6GB85Kj2G4cTCXYJ+Hpaypy7oX/qgXXnpcOkvWivj2yb2JrrBRlwTHxNj4Ru0N9qKDpTKLKTkbZRV5KLhQgZCzb4TeblOgKCaNULqQVohvhr4ie3wqHSuzxySz48Xxsl/YXfr+a6EA5jDSlx7Pi7KnC7IgvvMGT79E52Nh9/kNrYTS7Ad873Qn7HBBfvdRpZ+giR6KfyKLL6S19jcN1pmE2sHIBvrOcnrSs43sGadoBdialnHtfIb2ns+jN/oJefFq/4L49ueg23ZIMHiPXmJr3nwE0HzR1uWUNeoUvbZ6/On9Vuf/EE9LXlh3EroNhW60a+hMQbjFrUc2xtnVuYrSq/teNS10XXJxlAq0AGXZVtKBc0Q47e9/EX9K7/xv9enb39DT8ulTvr3PvE/1n968xeZ3lT2Y7CyBhv5m9CZNSKnhIUOo3mRiMlU2oyhY9KaoUDwCaGY2xilRg3VGPBDOZ/S3/qs59ZYO+8b67KxVisv9YLt8C9iGAw6nU56/vy53uWB4AXovckDQ/bp6XTWKHKokl0E6gNSMbaOeBZoeB+00K2ySpZtpTBdJb6N+WTP7TFuyNJrDebiYgT6VMbpgGVs2VAdBWOY6bGz77GNFCEkTxHmTkW9lW0LswA6rIWXHefT2L9w8rL4BvSDzM1Jz56ddHM+8aV00WlZVOjLMc1qkK/dtlTEUwW1hPmPwbSBwNFpw9NWSsIk3OyFlbW45iG059LziT+AXmRCtuE/Yx6xqscgn30OJJcrIV6R9qQ9tXHv5n7NQ3V+obOyJ1b2Yq8DiQxd8THZN5OY9v6LNvTmYZ8sED3BU688lpUx13nk5fGKjQfg44KNC/vvAr3qbfhasXttr2njt3XQyzmXh/8rTTwXdO6w84aXuK94mfvRqzcKzQN/vjTc89I9Yy7xCT+Z10zOWah9X5XsYg7ZHcyA/sQRrPi8cJbd83L4ni8Rt3yZuOVZ5xZf+WXkSmxtb+7jJrFnPSY2Jnsuty+GqQZ7tazcEzWq9/Yy2FOnRecbwD3Xn8N8/i7wecgeY+z67K1Rpcq4Kw8twDaSWOv4fhmywwAAEABJREFU3ohpJdeTWBA+VpRsq4yNKg2eOQY+Jr5+6vyBfms81w/xnPdP162ex0de1KCzNErLtU3fElkoGGMwj1J1HBbT0+vz239h/Pzuy4jdIDUiNZowMzHT6LiJdxL3xhpdWNPkv3VaT11IM9oMh+EWYP8iho8d1DQZJ5geB7+Riw2bK/zK+q+Xydm3I/Luxy/dGMUWFXO7D4SYQqL8LojYoeTPZh6Gr5IdBl7XktFX/ptQ1AXMxeSrgmHyZ1Vot4t2aamhAaI7ieXCXsx+zGfsJXNhbpNIzZjsoeW0sEYH2FMj68KZNgp7AfZjc+m1WzQ4x5bgfNKJfXCCzxkXOljX0l4MiY9yqYZVseUBtQbtZQzojvKQkhNJGVfwhqty6z9Q5FUSpKEUkr2v26ZeG9al28xxXxxy6yg+QdoH7Ny/yQhgzTM2mojxXWCoRmkZp4c8jYGshkwwdkkq2VY16pHSX4W8URrD2DG0FPnAbhDekoLeh6xb1i7n5cp6bUH24DW+npJlA+2o5rWXa07SMhf6GNL5meyBByBE9UhTFEuYA/BVsodsy/DlQl7djq9Sirkkf5jg0NptXdt0tX3yylr0FYXZ68NaNW1p92aUbeyXygJu3nbz8T+IIWfbmX337Oas57wwePb8zOfszc4jy3l4Yq8GS86eI8ede+TLaeGzesfNU/689C+9bk4nnfkefu6+wZqXMpYwmKTA1vHOrBHzoSEjbpQfeESyTexSDYsKb5WApeq+8CXBc9FvPfvD+kcv/pielv/+6UeVufYLkWfPdMMcc68tY6hYF5cZ7och4WIuEA3bio5sdKZyZva5RvzbgbRn5oKGXKgW8RXzDobajwt5bJACdDN2ZS+FbrQzfkeM7Ni19TBOTwtjeq9De9zRlzGWhTfZcJaoSpkku3Uf7oOWIE0viGIA+1ZlH3YbX1FuGzBNkYV2/8PFu08jOEAoyAzUUAt8NESxttNZr77tO/TVP/6D+vB7vleTNXrBy+P3/+Ev6YNf/BleHv+allcfksB8CiWoQDI/uepjJXHNvk8OfWJtFatH9AW+qR5LQru2kiGmmlTvSOPa2XSPodlvuOx9cTu5BFnv0FaNI2Bbzj4EMjzY+0Vzb9sH1e9fYhtXxDo1YfY2s4DPfnvEyvd0kO+L7MN9D5Paq/nDX2aQ/bmyZ3rsw57ftEUGrv35fLz0c9tF99DLYXvr73pT0SMMrVwufK5GJ38UkOe7vDxu8LL5Su/h8yy5El/mIe05qDE4VxYQCmiPoM+rwX0HclYti3KvnzmLct/nl2LvvnjOC9cXfL8CfO9/h3bOhhPjRcnnxRUXnm8zR1LB587gXDu1vTFK1WsliU7bIS2rqva/4DuI7qjqWPN5n+9xN7xzuOEcuuGd5TmUdmLIy+PnvCB+zjmVvxC+4gXfB/Mi+J0X7+hd8F7+2jjg+2H4d8Mjf+fFC+UFc8bF9mk5EQvPHCamxMAcz8vCOX3SDWf0Df6fxfeBxHQ+n445DhVztFKeXmmzfly1S8OBQwa3VzqpO597Jhvp4zpHb8ijblqS/bbkOvRK9aS0adrXPosfYkfU90HW8LoXKxtp9qGwKpt6Y3NtbMYLWJHzdU2889WF0cFqacNgZAGf0210xdsafb7MTXjUJYJGXYrzKtqiWJHrWtCJ3Q819Ls66R/7rF/yc/2sX+jv6YX+DvhRXjD/yHxPf8Mf6Ef0vv7meF9/u97Xj4/39DPjXf1ivdCv1o1+Syd9GTu3Kp2w+8ma+nbf63vmnb5/vtQPzA/1z/NS+c/6Q/2F+kh/UR/qX9y+oj+/fkk/fPsl/dD9l/XP3H1V33/3Nf0hXjB/+/pSn1xv9WwSIXPKvCA93ysvMR+pZUlsbpbrh3kWgi7ZlmsoN0OF2s3bJVld2t7O9fX3upgBpjOAdI2fjCcI2t1CCxYlqgo/Zg1qGB4J/m3vOqJkUpBrtY1eAUvwohyEph+AeK+Mj/8pfsJDxV5oGZTstJ5tlQB0lFTERFPRy75bOWCSvwt7cOUL2LYxF+zFnG25iAksy1AOk2DwJaMwNkBlfgE6BUaVRoEx+iY+cbMv0Y9f7G59WG8cxJs6RmQwew0f0PIBCGrMEfXEvIPx2ggROderrm2m5p7jqFIesK5x1xgqD9noEIsluWk44YOK790+OcBurhA6urbHxJ88XfrD5aJLf8Cs2njAn+RwJn+Yi1XbKnyUS+ZH31BMTNeezIU5MX6LJ5xH0t9AJUajh71BLrMG59MNHwaAwzuH+nJaer5ZA9SUiDN+I66VX9BkrSe5NxMipCf9aDHv6CfKQaw1yNOwRpVqDA2QNUw+wxu5iKhzhc1t5RzLPmL+K7ZYKsUerJiOkrN88CKUCG6M2C2NGsqXgaVKKTkL82G7/7b3Tnd3t7q7v+WD/J48XzSZS8+D/T1jOA6Yj2VVBSWblgVVQlBUNnQ34vzNT/xJXeoZHXv97Fd/RmO75cXAppy9uQcuPY8L5/IKNsZPoLeAy1SEEq6ES7nggSIQXUkCawjb1cjtvmjXgZf0wd3n9Zd+4/+g7/zo79N6u/5HL/6K/v3Tv6rtiH8lv5l/2pl/559IMsdJTjrHNOKmuLyNUtqI2/3unTjRnwBO6dvz6EPXyEDtKBRGFedA6XQafAkbOvHAY3yvrNPd7Wutl3vGCJ1FJz7cszcHe3Owh+whkyjL0gHbcgWlwna5aJfGKNUYGsuCrdC0QY2OrWztZbI2GznatLJ2nR/247zuFXLX8zvmGLJjMi54XKiYtKt9Gz+2VbgpLomrqmjvkOgQWWONY2/DT/If3tioMYj7tIN7dnB+FhixNUqG2paxca2Jc2OfrsQfupHXSZvJtaP0w/QYhqqwM4izipgO+LCrKByGmeUx16nYzH0WH5fsJwJOeyP+Vmec29bQbkuY2qOM/0lM0b8c5999HpDvLsoZkNxP7AVKybAAnjQldOIImdArjk4UehzLQQ9xTm3MfUf4YGWNV104c3d/89FO7gMQ6xsxbImTPF7YB2soyOdc+Nh84Ft35sQF0kZ7xW/OsQv5yT3XID9U/Jl8CDgXpRA6nrEBk/FB5rIxIHzsJTePdDKPYMPnxGYgbMQasNv+hGKy+0kLHRI9sktZ81HcG9xb52Wnyxga2WPe++1oZwyAFyUke3lUsc+HMmZhzMJ9vEBrlBQliVxsnIGz853PkM4D+cmz3y9xjv6h7Y3+JM92L3jmyxDb6r2Df7MPCx+hkcWmjdFrxU5y9PL89l8YP7//0j5fvrCxhNpYC9IIJR5kncfruqCQ+2NDvoINRcySU5HL+YgIg5bsAUwlmHwaRvcROO9Gj76OgU6GBd0J/1aNqQfB00b4QIc3PRZsJt7sj6aZJ3t1g9KFG1Y8DMN7vcbgrGWdlxNfnG50w4uzMy8rTrQHfSLfbZwgN/KwYQfSIuHdtkYtyrPDif1yxcOao7MxIFCKubhkW/mhRUwYP3KY0BCIbhnfZbTKhHEdU/CSLNUhV3Tk/kl+1eu3KvsgsCTbb0HGC27jL7lCmQj0UGwUohTSFP+F7wGlz6ElwSoFU5rMs42kgTB9GW5ZomEbYj0Wd9vGUIQEMydxP6wXa/VgMEYtYUNHydzUYyb308a9v2PLGrGXQ1sH/SJ2ky8JG9hMrFvrrIy7aOPc7TZ9D+N6Pvi9+oD2WYP93Dgb7av9WLVzFWUS1iaWATAe/dkNuqhFDEUsw3Aeqhoa7LWgaqFd6vwaqpKgDElVSryYi5HYfUWMH+JRQOuxulnbcu3rV2NocCaN09ASnPN5umhUyWZfcKdPANtt29CniJ5VksrqPnUhhlBk6fCwFhQG/nI/5B5Z4Efbkwp/BQ+JOnYyeMfsnBEF86EixDa6llVjKHZOxH1zc1bjfNb55sQL4ZNukP/s+/8Nfbz8D27+jjoOxo9R+LRcbrWJk8l6N4XfWK/sgytm4gH5fNw/47bec2k/gP4e3xYt+xGYZMuwJ7A7g9aNYuYldH8fSPTHVugjZL1VbMsGkT5QGpZKVkUWSLT0jYVQsvq9hxLwE0x4Kl0oUR8HG9aHvStVt0sS7rioi7kGkK42LcBVQYQ7xUGcIZgILu9/oI++63v0tT/8/Xr92W/TZMyzL3xOn/j5v6dP/dzf07PP/46K5yXUNR9+mAk2Om5ktNL9jYirb5S2BNdN1dGlFegoDITLNYB928WDsHvIG93IEt8hebBKD/3ppDcxsw83AIt81356RbObV9qNWCM827K9i1Do+WNrY79dsZ9hk/0IcLIBamdp55Ff9dmrkTWQrZyZK8+JF87LxvW7AX3tK4bwHn7D75rnQ/T3MSvPPBdd7le+ewYXRR69OM+9WBwGtnuvZr8yGaXEbPTyYnn/i+M7vsNe2l5i2vCfeV0x8T0xiilVeTfjWBK8lfs/59GJz/nTaeE7V3DSic/wwdlYo+Qe59ZvG2kfKHN+VDA0CozRZ9KAjrFop5GXRpUKjFEKFuyfT0ufUzecXznLsgeSz3xHD/JfGwbJX/riL2Mrdg5kXMfO2Xdz4Hw66QTSN6o6dnXJZnhy/pDQ5Ke7ZPJde4yMiY9gMBfTti2ho9+nZL1jr2lcAdL/+4xgVsTwcQU7viT7baqUiIDN5drWwT9QOtpuAoCn2/QlruQy36vu7u76j+cqd1c6tmwWHjqi0GDT54vKygwu2FjBhtMNQ1c6jZC6BehfMh47pJhRVhJHRhlhcZFtOZvHkgIdxTSAbWWRO/EkvcZgs+wbKeMSy0vm9JVt6PM66TfqrH/Ey+JfGi/0C/UOL5nf0U85eKGfpP1jflc/tnxCP/HsU/qpF5/Vzzz/rH7q/Cn9DC+af07P9Cu60ed5Qf1a+CHiD9Z7fft8pe+5fF3/zP2X9c/dflF//vbz+m+9+Zz+Oy9/Q//Sh7+hf/HDf6wf/vDX9YNf/XV979c+p/fuXmrP4aZ+eDpuwglNXkWxzbwA8ynmn/nJRQVHIq7rxfT0diE3EUDsXGiEQrpmYEAjm49g2mJUcNV+caX261J8h8eSFCVdy6Pn9D3t6nbUrsII0g7iOyB/me/GPpjsgfCJJblpim6G28ZtkFiMlF7GbOydCwfrJS+KoSuH5pYcxlZrWYOxuSEHB9TCAZJDKthv9MHcgt1uDegYin76o5/DLi8bqwqnYr3YUfjiOS/R66Ewn8dsSOZHFMStt8FsxBXa84QXPahQpwjzQEaauIo4SolhcDCG1qAPRduKsm2I4dUFF6SOFYWJj4n0ivgKv+I3D2L5QAgufBDtWPvBLOMYJsVs2y/VAGwMR6iUWBItS1wDXPYH45r805isz9WnUlC1rSKPy3LiofOsHOJnDt3TeeHwXTRYn/QbX6Js2Mj9cel1vfTcMKGAhiZzmeyB3ZeUcR2rrVHEPAC2xhgKFvZAIbc5wiRtxNnnFTbiI3lpe7HLFCf9AVPafTHGtsz4UUO9R7Bdo2T6JvviwgvHHJa396exGJwAABAASURBVHfqF8Z3eWF8p5U8r8xj8kUtc9qY2wQMk23uucQ64GMr1sTumB0jV01i+U1eGOtJ+fRXfpJ+zhA240aQKw8M+TDMXxquzGFjDGJ0JuNjj8EP84JPjStyVFUKCAW/6jGYaJ6gJBdA2VekaeXnxIuXf+m3/21931d/VB8vf/30L+j/evNv6NV2VvKTHCeuzGeHiG3TJNDZ+ZiKi+qYrAENCqFt8mRpr2IkNXPLp8mU0l/uMcW9crWBWOFHWQN57qXzKJ3PgzW0rFXr5U63b15B78VMlQeaPBz0Q8FyUu9NxsSOYlAUqPFXldxZO4U3GKVRQ/s49nYBD1VVw45fdZkkejL/7Is1+yR/Cc1e2rJfkE/WcVfsqyZ5CgQVKzS7fxIWNonHdfVjVfwEtfMDSgDoSrlMYYHxsdHrQtsuDWzkRXlytSxFnobyi5ExSlUAmwWoSmEVdLWxElf2Y+aEkEovPvDUVZZcEmaU9biiWJsq0wn0pBAkFtpOYlzJyYUzP3tpJU9BfKMm2dglvtrhtqcu6SfVSmwX8pz7NH9tcWHtL+R6y71JnBPsgfawnWUwdRfARAfSfbs6MSNoOU5CN2hibXSck/21gYsutJOfmfU7AGn7PZYc7vO7cC6vynxzbyfOlViD5CKIPq4ZPpX2SkAr9i/kaadTF2KZQTyQIxGu9gvjmEYMwGX8FbG7YSPIHC7xmza2t37BKW3YRMTaiNFSm4ztK7TLYwtWwrdl1Rga7KvcZydePJz4jBuczwO5B2uHXgFLaBtIuURWQ1rYK9mXp2VoAdmrA1qsu23iIRcEtoGVeC+cjSvnfNobuf0N3+gXxzv6LL/Y/yF+yf9ebW/dK3bJsdWwbOuhkF9q+3h1evuF8c3tl/acoND5bro9yFbytSYmsBFXYtvYd7P1pA2KClTYD2bTJHcmgL6Eoa9J5gqDHM2ogTR2tN1IaEJQPOqT6RySJ8Ty0drpfj1ETQgTc3jMPIj/YU60J/mdKGRUcSlyNzxYs6Hz6cS5e9LN+ZnOrHt/Jo9SkW9R9vk/5gsnEuOLRe/PW9Z4OS0KxgJdTqqskZKHqV5fEpjpFuNsM157QUhYzSe+MGacbdUghsOOaEfe1OwDlRRqpGV4IPKPsX39NtYI44itj/+gSI2/2blBj2pkwp4Ed6XxDwoYufFlW50bKCKcpmKgE6PHYsl2Q9ZeaDeTNrzto4vxxJ6YYo3gIci+ic2MT0/WZSavzGFjfZPnhzXnLMjQWE+soWZgxk06NnwlTysvPx7H8JmNPQX0U9X2uScm9+oW4Ctn2YZO+nVEr8wjDkTY3YctFKhtA7HMj9BLPMnnGFnfIddQkdd9vRcV+7JcqAbSdZyV4m7bUBBJ0HlrZ5lhJFK6GxI2rYHNBZ8L/nK2Lez75di3xblXRezkJtegLMYFxpbhC4QGEkIgyXoottGp9mVsjvgbQwv3SPiiPaIjqXBQVdB6NHGEf53KdV5GP+NGFbYW3ZxO3K9nAH120rNn4c/64ovv1j94/if0tPzry99Ef+lxiaN9DnwSR+bZa4zD7InJPrquv5BNsGXNr2AvZL/kOejCZ0/QbfpnQPwxa1u29zCwsdth57E3qGSZ+5PeaNhGV7Ik2EdIjzwdVNpWfuih+hE6CkpIhVKqbAOaB4XTNytERkxk44g18T5FcpFxTA9iIOX6Nvwos5RvNJZahmWlpN0CGNuyD8jpbrQP4uhGLnRtvBS7/fRn9PK7/og++s7v0etv/Q6J/fP+P/4Vffrv/pd6/5d/TqcPvy73GmQ28Qh9aie2DkTcfnrWh/Ag7lhMK4BQHzlGUXtYU3x0A428SAqejI8Kw9GA68olAoeCDgQb0Id8s0FmgKzzDqVmQo1v4LFnfNpcA9qpbSP5ANnD25NnjX2vx6/4pqarG234bXB+hs6MxeEGzfNdnlny0jd05TyMLM8Mk3GJ/+q39Xkezv0R3Sv6+/39pV8cpy96RCGbc4DYK+Aet5mLTGDq+HKPxcbd3b3eHC/90l5zPxLrTjeFZm6Jw7bsA3JEbBlrVPFdauh0Wvqz/8RZcgb53B9jqOi3LRfwjoKWE2PJ9JeHRg3VGBpj0TgQG8FAXjXoL40RjKYL8vjLe4ZnN2cNzkWxOy797H/Hy8w73eV7Or8ESW5JvWwrvnbEVik+TsuJ8++s2Dpzf5yZw2lZtHQspSpix3bsZ20maxjsi60uNjrojaonPgZjq2HT35r/fy4PW3lnuMatfr/RiekbrfoQXSnNjsHfaMt7Hx09y1zaL+JrtfdnsOSyv1sde6c2Dvpsvo2bIg/hKwtwCc+hvqaPzPMRrrwkXvGwuvhKbtqZFxRvm9hw6Gb8xgPnxhhUJZw2SKoZp2tbgnVD1lEgLEA21aiS2SCVDQNfwN4VJzfYhq8snhls56pwYKe5XlR67UUvx42+dn6urz5/T19+8Qn9zs27+nW+XPwKL4x/mRcfv6Dn+ql6Tz82PqH/8vQp/c3xGf2N87fqP7/5Vv0XN5/Vj5w/q791+ox++ubT+oen9/SV5ZkueHr3cqfv/vrn9cGblwllPzCY98qNOLPB9FjsUjGHHUM+eEfFJoNhhB2WjboLunfveHpFzBApF3RxycCuynVeBbQsS+S00G3fwzSNFCDjqmuZ7RSDV8GuxVUNtT58U+tpydi43VibzD3rsyEIdr2pjGiUOoYqywb4jd6FvF2y5469t5HDFXvpiw1z8SgtAYfFEoyhEdRQIS/mZ+xWlUYF1hjQMRg3dDotGowrV+d6xWf8zN5POsrc6UH2hmSlMFPkXHv8JL55nSdyhK1nrkyNeUrV8Rg6iIVDiYOpqrpt+oxuNZWUQcp+aA+YwyhVlPgJu/ew0vidxL2SswsP7ztW5cOoH9Dpm9EhvzZeLMXPcMm2jM2A7p2PDCDGr3o/T2xszLHXIM7T2YMs28xnkNOTzsdfGJ9uzjqdT1rI83I89MqiEDXruYGV8yV5F7YzU7cC/bTTP9ERcdvWKKtGcnVgjG4P6GAdQ20rZTImY9fko32QC2KPLbogs+e0Yj/nVcYY+wP7Vyyx65Gu/cUOH9D9IcRhmZfGt/e3/cF04UVyHnzzgb8RN4aFgx6XcAqbyXWVeg+4e6IysUscBPSbH/zgId3Jp7/8U5ihjz25z2HlxdKq8MlXz49xVE5b6Zhalk/xHXksWaXCsYESjIQuJzgK+xIascXlbSjFyk+4H/78/0M/+MX/KOxb+InTD+rfffE/0e/Utyjr1YjhxtQksA1fkdPqsYM8DHJdxFRPaDqdywMwwtg0E3rrjtLoMdZVNlyqAqO0lLWchp6B00CHz5+Vh4a7N8dfGJOh7MfzzRk9wP03alHWqHMkitW2bUNLkRu7Oy1VDQ322zJOygPHgK8xkBf6GbND+Jrsh+yNlXtyZR/2HgnlXNuAMj+mKcpsnixBwwexQZcwrHJpjFIRSxW+muKraeTAtEFMZjymxBIAJFS6sDF0WhL7SeO0aDmVloWxwTB+rPgTpIGR2Mo6ztwvjakNw5Hvc8A48xXFtkx8hb2c0cEe7x4zvWgxs9iFi41gS66wneeGC/v+wr0b2Ro9IIKxB/Mv2QGWrL3QT0TEtCk5zvmXB5v7Ox6qO9+bZuJFO5FCjmjDPWIe0sQjbKbZZL9lEKGBnQ3hjo17mPuSh/4LWHm431jX9dCZbYC5QsMHG3MM1syRMRu/RMh8V+Z7AVvGYmMjH61/+FoZN+kLjc6F9oqN8Ih7Esm7TFKoM5TJUrW1DWnX3dRtxm9BbIALaNv4TQ7TF/9MWoSfig/L7DeYbj/kScgDlwZYBvuKe+sEcr8t3COjrBqlgtqWAlHCQhRa9I+hwbjBmNg5xVZk9PUQ5pKYrvfVhXsr8SY3MZP/Wevv1tDPLe/oHZ5O/8zlI33g7cFvxT+oKtkBjhX0bJVr5vXy/PYL42e3X9SWRK9TGzmiivRJyCayHeQ2eQQbnRvyNWuZU3oS3RF77AeZh3aPfUUDimQmnrTgIfuwifrEEkCQ8RAUMNwMigwzc9lB+/espsdoQqi2pUCYI4KNOQWZ05a5gMl8AoJAaarQH2UN7vOs14kzJV+4nt3c8AxwVtZu5H5VSeLTnTDbVmIFEz+RF3ZqlBbGB7FzYv2X01CxRqJ/Q38j4RBJlgu4OaVgmpjgNghK3UavzH4CNsoZAxKOobZlW0r1Ez0GZ+7bw3xbRc6YJ5D3OWUeWYsNv0pBbrdRRUfMwTbsgVFyZFdbtvaCJWxwpUkQEQOqGCz3DyxUlL19XI2AmrEzeWLPzYDd0utFX+qhFrbFuGua2FfWvM8T1nrjHFuZ/xpbvU6SE69jgXkj2+jb8LFyZuUezGdc+0TecUQHPPA4a5uMyT7I3opzZqou2M56uefHKPSjtxHHJDaaUUfVKvJXNeTApRrWqAILGLRBDfpLtii57LDyg+hJbZ0OJJeAzjiEpGZEodTAT4HBHh2cUSdwPnHenfE9dn+T546Z3PNCy6DHZXxhCVR4Y7msgg8biEJTWFHkwXBpGUMLfhrMaxQaZXTEeRv6COu4Bzpnk5zlpgDIY9s2OSol7tPppLwoueFFcZ6Jbs6n/mXP33v+w/p4+R8+/9v7GOIYiQcUcRT2WGb8xBe+4xdk3a6Y5HILWMuVvuyr7JtGyzg3oa2PnrR7r3LPUZSsSvYBjqjxBbBFo3sTRubO8qp5GlR4HxBUezEERA/uoabdiIT+kCCs7R7PtWnkzHYnXDtsgsxcg54L8W0HItuB8sequ20ZekUa5oJbpKkYD0myoXsfV0vRgTRVmKh2QHqrRBzBVtLlxQvdfstn9dE/8T368Hv+qF59xz+hwcvib/m7P6pP/fiP6vlv/4bMvZ2YM+YtcxiiRvxN4Q7isctGAh4kTwazivuMkFEfVN5i6KD2Ukf/YcBbSqwGQWaPZK/NnEO0Myhjd9VHbm8z5sqEEqN9jdUMRR8bsdfgbOwzsvcqkfTaYgOdCRhARY7vrXWyryePCFOTdsYGF577Ljy3rNC+B8hz6zMuYQSxF1n3R6/B8yz08oCLYmMjjuSkjtiv92VxdtjMg/VIeCsx3DP2ju9E13+6IrY25FckvvicHcsUw7kHj5w4kQmZ1WfAsvBZv+h0Cj3Bn9Sf3cfZYLt1CUOug7e1x1c7rdIozs4aGoxbjvPlkacf+RjQ1h2KTs7cm/O5z6+cj1PiO/JF+avizK+f/3lpfOHzZjL5OsaOKtUojao+Vzv22Dnf9Nl35gzMHE6JA50iXqXEAXYmeZlNWVOSHrGszlF5tO3KuAZtl1yWDPT7l7YVmzC4yMZ6a8CjBRTe6tkbVxc7vWpDEXCV+qLfo6QzoDvOA2JxBjE+c86+SF7zB3P35JY3Z1HeNDspUAYIHqnEIJEEDdSgG1iR5eXxJvNornxEAivPu9PoAaGzT8+7DdqRBZFvklY2bD5ENjb+hUBXEH5ruQiBxUGRbmUM3ZpTrPNoAAAQAElEQVRcNgQbD+VN4SexIu6+UEwzOFcrP+FiYKK7YXu2UizSQ1wXyC3N12h/pNLXiP8rWvRlL/qSzvqiT/pCnfSbvtEvLe/qJ5dP6G+fP6v/6t1v02bpo3HuucT2xuEyiQdX6jb+ML/HliBo4Io2IXYcVwH096wZsetvsY2PLGID+/lyEkz43eSuL2KzrX3fWjYQsFQIDRQZkEXpC5SKzLaowOIirhLXneobyoxzsIFJnDumsqMy9ZlLRh3hpd1AN3m7cIDmIAtW5hiaOWWI8Vu13/BjWZSbe4Hm0BguVaFhblL07INHVmNogBw2GXNeTn3ApT04HGLTjr7jpuHYgEMMJzXlYptc0muJqm9WUGlxaBFP4tqROMz4Pdaqoau8xi53HX0MNh6sx3KkbM8gjZkc93qTQfjWRN70ekFOb7eivzN9fetiW9RGhZEf+tskTbsvxFxHPhedTmdw0kJOFx5Cl2XRqNGIHTtjdlPx3/dE1prDXOwKelUuxsdmqcrqIS6NEfnQbjc2C12rJBVK1KY0uZfmfq+xZ7Jvspf2D1R2HjlacQyn7MsN/zPgXCE9PbbnGEMyV0DHypen+/xG9vaN7nlZfFnveSl1QR9L9KtXIiMno6a4NGzLDtKEyjBAe5mMncTzmx/8gL7+/Nt3Idf3Xv6mXrz6HNzTil38TOLts4T57fFP4tiBKU3muMUuelRGHDFmOOYOgvwpFx4wTgG9ibLBpYjb4Ae++P/Rn//8/x0rb9dfXv6I/i8v/qf6lfE9SmyJsYGdt3MjrOAHuR+AjC9U7ZeAO37mMLMvjlhEIY1iKwCLxQYIS7KtyLNfshdqWKNKHoM+Ec+qe17s375+2X9lfPv6tfLPU9zzwFRl3fBy453339c7776v5y/e0c3z5zrfPGOvndtGG9FRiGce2Eh2ztk+dzmrtgOJfzKPfT4ZN2EBcyJSDfby6Xxqv6HjyblTRiPIsCuSrubpK6uqGjZtoBR0Es/Gnkg8d/er8hcEeSDMf3p2x1zv71bysOrCZ+UKop+h5VJiGKehpYYG7SqrhjvWUcg7Ru+pOOY/m+57y0YXnRNnwBmcTjkHrvd/Ma7ERSmECtmvMHtuaLY9cpq49v0rdkg0zAXgQwoVJRSkTeuhYiejMn5jDTZyvhEnTlozJt5CBsZMKJiHxwzZxZZtFfmw4bWXxBqbwscM2s/We20NT35bjqHZc1r7meDCg/ql90l0pxLbRv8KNuxsGfvA0097BRt23qLorI1NbRO7K3Z32RRDRHdSwYysjUb6NjpW9sgFhK7EmfF3fHG55Vy7C27vuT/ulP/56D376J5fkl1imzEb+hu2MCNCegAiJcZg0tHLQKpsk7tSjdIITovyErHG0GBfVRXUvedGldIuxtjk2pLzE14SBH8GTAsfG0E0Oq5Nk7ZSULRLAl+rk36aX+ovsv7i5Wt6P9mw6TMS66GEBT6kpsPwr599Fu6xPrv9Ms67ihA0mXhTJpx5E8WRhw0KiC256ziJb2WNo08YhxFsZyzkWmc6UZroJp8bbZro0wMzg/bLQOZS5HHwi6vBS/XwtkXoDzCNiCIgxbKRWF2wKMztPOZw1bzFD3pqqIkMlWRbxlAQf4O1zJr2S33WtylnwRiFniUFMQ4HW7Zsd8PKj7rsGrkSVUhL9wsS4uRKsDN54bNhJbfBBj/JbbBCtyM3E7rR7jManY1xk/Zk3JVuh5zF0qPupo2XfWk/gLHbYW/DxlNMYkq71zYJtHpWmWeVFTiUOTdPXkJRirYyLrG1jQfbkxhIAraZeOuJgiRNRXfjnrxiws+MJc5JnBN+HjzKin0hU/qw0zVf0Jrh0oafUFgRoAPiDhVUFqUvsG4goMYA5GM1GmXu696b++dBf8bUUFXJlQHOhTlig/nOK1pq2RYXoC4PTZjdhpW9aGHM1l5CA1ohkQOLHyhECu0YSoYiaEq0skqyQUEMkKJTAzqGxlI6sccb2fMHzodsoX9Bb2HMYJIFLew15FgXTcldIRNc+YMefRkz4KthVQY2L3jJ5abD5hy1algD2QKutOMghjFK4ZdrnHxOn28WnkVOPPOc9OzmDH+jrz77Dv3U6e2/Lv7Lpx/TezfSwpiMD2JvVMm2jD9boupKC8a2jM4utB7KFHt5sv/Z67kP2Z8bax/se2Dr/i37GPlsusvoUCwVl8J2weyUWCqwbCAQagmih/JW40EqoadrgTcCmyu4itmoO9vxZw4gEtohT2Eztgekc0euxwhUJx7UEMUHrv1pK8/GkdPAnFq5Gal5pdCZxlU+I/tGHFqYj0IAi9pkP1xevKvbz3xWX/8j368v/Ykf0t0Hn9Ynfunv6w/+1f+XPvnzP63lo69HExwVY47PoxkyWafdYlrAUkKyYbQX2w8y21Iq1Duj/7rFGdCXzCeIAMB2OJ3/tBFAUuchC92lcDDRzxyCjbNyy77kbL3wfLQeuKy8oEU+2a/Zh9ew7eK+K/U+ZD7tB4OTfbuhv2Ln+ln0QPks2rCz4Wuim9xlKkFhY1Rp5BxhfULt/fkntnL273Y2jvWpHoN+7svTsuzn02nhfh0aVaoo4GPia0s8PDP2vBLXgUmsEx28yHYj84nvMartjNppQW1nmns2J9EzNnOJ0HbrL8SedwF7TMRDbJGN2u2Mnt+i02lRXtSeOV9OIPwJ2dLjmcNAv3WHlqW00C4mhRvJ8U0emFfW5561ytxCg+Qr8xLFdq/RqKEaQwM7A1pVarikGNRebMv2oVcHHfgHHRuxM6fML/NcTgt9C3pDsWe7x3MVUYJUkgXpKzmDZStlDyKhTUV0tOGe1us8dhn6O/Pkiid8SqFcfUCS7SeQ5FRDrGsJh5rskhtIqOmP7+y5zi3fKUMrk8ohHSTw6BYW6vggqjFUY8ijJJIcbLYu4J6tc88cVrHlvMh5UBgDvQBZvNKXKu/tFSdZ0Hs28D0LnS8vCWTnV35bEFwOuumem+zCC5wL+is0Y/OguCLfMXmZs2nLjUgsmSRErAg1fStfsi58oeZL0e0tX6LvlXHRS3ihQea/5ebCbt9g2Gs/ocg6cdxod/C3oGPB0Zdq0YVkrsS3oTuxMR9o/G/EtrbP9OfG3/sjnx1j4miQo+SpgQDzzINKzq5jL+QsX+p23DOfC/Pb7bfdHmTlJ6eGxbphl6oU2xKwS1VWhVfJ/ChwX4VXINHdyIUu7aWd7Gxf97Xd2A8b8yc92oh5ciClHTkTRbY9ILFG54LyPbm7zqfnxxzX48tqPLmqb8jcoDlUzuezwtcYcu2+O4zrhUDt0qhSjdG6y3Eo5YAKTstJCzf74BCo6Jkc2LIBNm2roKOwAW0dqG1Jlv2IgpdbKjuMoWJ8aeB/cC/ZhYJlg7Kqhpb4HkNF/4jMoj+wrj+iGHTtnE5t2V/wWaPOTY3dT8daMrbkjCI3eTnamCzBnn+YNmcbtYAx34QvZBWbozSIMzk/nc48aN7oWf7dQn5Dt5DXwTxcQ0a3DXNJeJO9MGE2qNgLkwNetE3/GKXM/8Thu2A77SprQX5ibW5Y4zzQnuGXGipbFoXxsTGTA+7HfHna2EO5r7beN6vSt9KX+3e2X+aeHLCZ9uFpB+pcZq+txLhi88K4e36T9oaXxa9evVZerGzsz8J54hjEUSDBhF4xXHuM6B3PfAR7rQgPdhLAb33DXxf/pLh1dg1U23xJmJRpiy+0OX/WPLyAzDW5nMg3Yt76LxYvzAWQi9alL75EKYxQ8TG14X8yptG5ORIjyw7GQS0Yfe/X/7b+0u/8O3q2vdLT8rvLt+r/9sn/pf7+8x/S1Q+7TXngLRJQGd6Tiv0NHdalYwq/aWMvZD6XC+cx2IgFpbjcIe00dh5gZN7zjIPqHFXLZGljbv3b5jev9frVS73ioffDD7+ir33ly3r14dcwv/GS+IU+/dnP6lPf8i364JOf1rvvfxLZuzo/e87eW5SS+WzHfkguL7xEy564vb1TkH/6IC/b8suEnFsr+2474s9Y9byFvcG98kzv8mL6/ffe0zvQ/A8VFvb0YE97WFXVsM0UrL1YNGWV7CG7JHiJDLOHN9YvceXcvOWF35s3t3rJXv3o5Wu9BK9e3Sqy22u8/PIjcWacsZGXPOeFBx0exEZisDTwsSA7n0Y/zC0n+onNZUaIMsnfjhqDh72zXrzzonHz7BntE/fzosq8RGEtJnEyqLNB2LD7+MTRiE53oE/dPRkb4awUVHpd97wi2RMjNY1OwRpAibWAHb5UY6dp60Ff31DSlX4ztirjhnqsS1gGrCiBTPbEdnwuPca/9byu6x+6coZkX2fPrOztnCsbY48t0vNJahAxVnubLEXvwv2btbpw5vSY+CXijQErfZfY5gzY6Xo8VySv2CFS1IWqYucu+zb6PDfF3j38HXvhzZs7vXr9pvGaX6i8Zv9Elv2SMXd3F14gX3j2WtvO+rE5b8S64WhlQhecrcS1MZnIEBNFcsj+4cVm9lHO87EMZX8N9tgYpVEDlCo5Zg9gilxMYj+wMh+EyfmKbVzsfTiY+FcWLeuFraxVYU/Yyn9V9mPn9/QRv+j/V++/qE9olSVGMAo7OEkDGVJbdlC6PX9Kt8sHaD7WZ3f7C+MegN9rj68MssQ3ycFGgJc+01atyTftljOHDTzs3+vYgxJVc+nfYifgnFxj6wkmNsz8kr8zv/Q6nc8KXx5Sz8EqAYIr2oGgZoyQiTITL3YgpIGkI0t1lWoM7IF+hl80aiBbwIAvjfTTlzU8cTYE+TysUbKBjE0yRewbccMp0hpDo8z5Yhlq0UMAnS/OzXtw4fNr63HsLPqUGFmxDT45Wdm3ecbOPXWJfu//y/7c3+OmVvJ2ab0Lz8T3PO/fK58FF37Z22MyDuTeap/cl5H3/dn32qYNvxt7ZGXt1vhAfnmCXb5qw9dEj6nsc+IcNfu7BnkqYCt8wQdi3sl2Ytx9r/t9hZ3cQxu2Yg8ipryDxqR/I5fBhdgz/8S7z+mex4JVk9xxIan5nF2JDRD7xtjZxiKXjD0+ltWQWC3AYtiWXUq8o7JWJROvLWwCanjLTAO9CoYMDWDoSS8YQwOcuMezP07nkxo8My7smVFDFdvCNLFtxJRnmVDFCn01olOysWdJhs849l4FxrdKm/b9tmm3NXu+aQBqhsqWw8cGwJIMdZUqNqHGX9otR1+gOo7SYE0XcMpn4nnwGTd0w1qfIzto+PNp0c0ZZN7IlyrsW5hRSSLSzjtbOsE2WibpqhO9YQn3gijtXivyFL4YnDHXZytciNAVXwvMgt/TafDZ/RQLMZ8aWYebG9o8rzfP+XFzc+Y5/qz/6vRD+nj5Nz/4cZ3pj81eO+zXyLwAgRaB22ae0qjISk7/GNChIhc1dt5ViuJ0ZqC+V2fuNZDzL9iY50Y7+2FlT2/s+wnQVhJi/BX2R2O0z1GlClwyaEVZKZgL+eaISvCkt5tczHgjNxTSdWJsI/+hkz0r2om5O7k4NzD3egAAEABJREFUYG42HLB3qic2WHQ9LWjQm1MhUPPGR8u57CasgqEpO1dRrhT2Y5WwHiQ2egE223c6gwcNpMkZ99T6/IVe/sHv0u/+0J/XF/7Un9P59Uf69h/5q/oDf/uv68XnfkPj7lYcLIycHUebpZX6YDLuIqAT9tDzQbNOO9/ziY4lakNPSue4jU4lz485mbsug1oGzTBM6SkiC47usI3rel3t73TT1mf9qut5358PvM/Z6UU5d1c+AzbOF2G0ysoeXEbpNIbOp9HtShDkOnrBymdRbKyc2+Ejm+zvxIEZRd22qkqjwCju3YVz5Kz8T9tuuD+XZaBnbeQjyN7b7UzGWSf6b84n3dwEZyigveRerXjZSOGqSewb99IEoQ0+NxNPtAr/yygtzGfB5iMWfCxaTosKnSlpY/9feL7Je7s8J97yPHlPfghRg/Hn00k3pxN5SSw3yjxOy0nLstBfbe9M/zPm94znmD6DOGeiF/nptLTuYyxFezDfUsrGXPJ9LOsSrMkv2Pl7pb2fIZsIVSQQlEz8ia9qIGLWNqvFfAh8JS8X1iufz5ljoRv/ieX8EOeNEu9zYs67j/A38DfnE3PN/EbHiFkplrGrxkYTq83D0rvLd9ls+c6nN+0gfFSDtK9qaV8RX7Z7PpCruKm9yyu0wpcqfENCohQbjvnWoD9wyTZd7FScrtwfye09OU6eKoHtARE0E41qcakMJLk1hmoMGT4fCBPjeWG8YvLCkPyF7oq+4ozFFgeQ0ZnOR1ysByiYBQIbq3hh0fvLCxvtArL57qH392t/UbmDb7CI6W8kcLDmywvyFb5vdhY7Cw3RxHbsc1/GKRGKA2HyQvfSf0VzywvjPHhuUaaX8CWSsjEgtiby5tMmxu0J4i9x9P9whYfNT95/XRdZL/svue51yUMacV3HJKc67EzimtjqgwNZx3vIotdxEA9Z4vp2naxJJNHLuAsLlznsuKjb5GtNPrB5qEvkuoDLsFYKzRDaUtEIbHdbpiuAkJS+7jLLvmIXv3Wlr+PnsiWXxDAB0+WGJfpDtiUweIHosYyszaYLOcsc7u8vPOgHqy6ZD2uROceXbRX7a7C3cviczmedOHTGYF/Sp6MQQrzItG3LZY2M4xCM/plxZw6n8MFyGhr0FTqFrr2PgWhwsWlbSl9gm7zV3rZEs6HwXGznqpLQQW+M9l9Vctunw1aBMUqjqg/pUUNVlgOLfrUddfF+degkfRxAJHeCPFAONOuwVVV6QOtnJRlDVpLzIONoMko70LOx7UJQahbe3mWGrwDbOfTP54UHyRseNJ/pJrlcTqpalBjsjOE+ZyFYZmKd2tgLkz2/YyLbhJYK3WUMZQ0W1mDABwsfLMsJHycOYtbrBD9GqSQeuh8Mt53MZSMP+YC4ZP83Vq3Qa1/umWAjhq1jkTaCC/JlbW1+0xY79Gfv5S80c1bkZco9D0srexTvvV5FLLaV+LnIBR/ZgNrMzXos8BNEQOgETeqnfuuTb/9zFN/y5R9Hg7ygijmRakx734NKIW/cD/kwvHD/r/AbH/gbdA1lvon/kjax5izbmEvmKDyKuBrhmedEbzbdCGlDZQrXsskzATRljB2p9B2vfkH/2uf/T/r05XcSzAPe+Ln+/c/8L/Rjn/jvYnmKBVKGBJmD2aAmvyRXDdZAB+bxpaDnxJf6SdyTvngkBOxYlhRbO/zIo1AICye2UWJ3EHvmu3J23N290Wseel/mhfHXvqqvffVL+ujl17Vh/xkvOT/9LZ/VJ8EHn/yU3nv/Az1/5z329DMN9jLGCJG8kJ8tIK57zvY7Hozu7u74HHnDy4jgVnf3t5xVd9qST+ZJBkQiNOHDjDGUB6N3331X73/wQb8wvuEhYzkNjex5D7nMvK7QkxJZ0XeF6cu9NfE38bv2eZkHttevb3lR/EYfffiq6etXb/Sal4K3b+55wR1ciPvS561tLfjOfRU6RonNpoX9uxDv6XTcd/Cjqv1zybR6XplbjaEzvyx68eK5Xrx40WfB+XSj4nwuxrQ+OdhA9GePTkbgkHVeye0MaIti8UNsGW/hl7YoscEOxXfGI2i5w4BQy95RZhz+2wbUoJLf4NBBmXGx1avVfC5YUMZnbL6Ej4ot66qfKWQuW+6rB2ysxY70CfkEuT9zn97xi6c812RPZlymmrkwbVRnY2I4kWT8RkfOsujnDFvTziB0NvZuzqF77v88G93z0N7ggxSWL+HMCUObLER9Bl64Fy48U91D91+8r7rlc/bNmzfKHnn16rVehX9zqzf8ciG45RcQeWl8n3HoXtj/F+JILPtZScTE1G3One5HJ+2JHr2yrcEeyTmez+txWnTiXG8Z8sE+GVUaHjI/ApO8bWBiY8P+xnzTXpGFbi0TOdvBVGV7X7PYwZ4DZCvtH795T/9wPNe/dvdFfed2p8H4ia3kWUex8X7g9c3H/rr4/qs63+WvrFCOM0jX8AENTLIvpzCrlbjXIx8r58WEj2wyj8n6BYI+AgOp2Np4/ZX+GYMYmyxgxxq+sWvY5t496cwZcuL+W8ZJHswBO30110DQksz9UEMSsvaLr/gIdBRHp6xRpaUWjV6boWJgIRuhkbFuC19E8/l84pwMHQt6HhpVkoyLqV4rYqYlIx5V9A8VcRY6kW/kZGXP9Atd9tjGnk57I4fpY3jb6nRwtqavn3fZx72noSubfk0fY/CK3409f+mXxLfcd5fLHWfkfT/7X/h8ucRH0Dxy+MiC2F9Zs428b7FJbJesX/tZ1fdjeOTxudE3mYMotplfKWfnIEc1mO8Y+3zhXUP2/l0o++FC3Bd8rfn8w97E1j7n2XtpZtKs0wYNH18rsa5858g/tZQ8hG7INmSTeCexoK7rmLQzjy25STI37QW7fCTzMW25f2q/El+xTjWGagBilveY94FoO5CKEQU/qpQxhsLQQdul7IvgfGKfHrg5n5RfUg7OgCqrC7FsxLYyfybeot2e1TaxBUPFLvGMWlTQQOZzUOauEXMOJnRiBqPUvs3o9261uWJM7NaIPXDQUfDYdYPZGcAX8jFK1z2/nBadzuBm0fk8eElwxcILkh0ndM5jaMm4sjAh3ModEIFRw2atQiO3pDoAgUfJ4WaPM7N0lBEVi4fZtosL9p21IDgt5nwdOi/LI8j9sxNtYj5Dew2gp7RvTv3sfnNz1ofnb9Hf2v64npa//O7P6dve2Von8x7c56OGRu7hksol2yp8VxVUGlUHBnQgAwMwzvRZe5lMfmNf5l4IP3exxB7eAvZz9u5ER+g2mLfja+ADmyNgriOAr7bvjmk35yYPtrvFBfEu269I3qp0Y0MAjnp133HS2CmhZjhApC7kwnaPsy0YfbygjijXqaxnno0RdE0bq8gFjn5JBRzEJlTdq6Ok52AhD7FMofUIHSWxx8exldRK2gtDdobO+xfv6ovf9yf0uT/739Srz36b3v/VX9S3/p2/oU/80s/p+Ve+pNPtazn37DHiLUKcVImLbciOYu3s0k53mb1TlCVZKQ9zoPGUp9ka0UquQlv2wNAK/2CTdurHjGSeDS7Jx8b5s7HP9jN25fMinx8X3eVZPy+NOWP3z4cL58t+iGavjVFalmD0fbcwP6qS39hdOddXzvgL5/Ol+VVb9jX7Wx3TZD5WEW+jSkvF1qKb83l/Ycxn/ML+djFjxvW9EUq88VOMXbgvo9/gXn4G9vt8cA+Kc56Yo893xAl6rokDTOQTewSiKjOfsYP76YTd07LsczuFLtgrCeWVnPXzJM+HeZbM948Ln42iDOZw5tw5M4eOKfR01hkbC3bTf8L2+XxSzp7EG9xEjzPpjPwUXXQGWJJnxi3wNYyH2Xm8XNcFul7R+b70Gq7sz8x1sp8708yvsDXGUEHtwhZZZC1W8hBcWKeMScfAV3KfHNyciJX4Eucz1iTol8bIbsCZ+Z1OJy08I1XtdmMD6yw1EeADBtEEew13RfQCNOl8IoWdjKUiT0UQwpyacLEtGzA/G+oIhewKy8RUtqrgXdppeMmSbKtcvb6jSkZPR0k+NvbK5cjtSo4qwW5snEmHoOyy3QgDxyhVL9YiL4tUPETYyj9NsVm8MN2xGTl9Hos8hgQvuad2naaOsiG98GB2xybLxrvS8Pcs/j0PVA0W/b51Nt2jf6G9gkxgox2a9to86Sb2CTCvmSzHMYjePXbv+sv+bT9AbthBialnHISbIDnY2DzBhE7yEWzQBsnaSFw2aDbst96/EkdnHy77Q9yFzczs2jd28RE/iWXDXjblRt+KfNLeYo92+jsWWwI2VG8XrLXt+A7uc5gFzOueB+4LeYqP2GfKDLb2n5INZ8n8KKXbtCy53JBN4wmUMoWkIfqpEe6YO3l6TYzJPRnQxjpkXqSVqXFoMc8tYMDeP5V4V/SSj14f5nPHXO6Zy4U9sIItBhhje9/Qp6HltPDAdoaeNNhrdinlIaQwFjeBVTU0QN/8GcfNfQNO55NOtCNfsFFVDCjZBuqxJjcDFH3VNPZKzVvoucGFCi9gCSLbcsbYGof9gpfVxcYOGNwvY8APa7dr2VZKiA3flQtCUiiRk439kz2ESC5zWJUG9+mIrSoVsK9jplqXXE/GNtqQZH6YNVfrSm04xj5S+gY2QXycyF8Ozfyl5Ol0o4XDcmSOHjKQrBS8Kntgxm+Ab4IXQmFegzmPpZRDeSH2BfvFXFp2Wljjk+In/aP2mETpF5DY05GDvo/YM/kC9XBGcG9lX619727a0A8m875ig29gZyO23Ks9hrF3PDDc8hLl9etX3N932rDTMRNHgUGctgVRcQmuMmv/0VvlOAvZm1959t36/Af/9EPv6fJSH3zl52jTyQ2E2d2CJQ8p53FyuW75MLzXNnPOrNoSN/OaxLa/NEbO2RK9FdmGfnItSuIz9kg+HvZ8zIwFagifAJ3CaUXZ5FyP5ZN3n+Ol8b+t73zzDx6FB/effvbf1I/+gX+D1sQOwE6bwFv7xMfub9LMebDHsPZ5eqeVB6vEG50edx1PAxabBgJQZAJVUpVhAbxcynrmJcTt7Ru9efVR/4XxRx9+VV//6pf18sMPFfvPn784/sL4M3o/f2HMi9zrC+P8VYwokzA38jvJY86h/JLwnpcQt/zC8Q245eXaHfQemr6VPTPRxwGjqYwPnz19w0PGu++8o/fee08veFmd9jJOqjF2uAidOdgMPJDxsmxQ9KMjWSmJLfv0wlrfc/5nr75+c8uL4tf68KNX/ZfGr3iB/Ob1HS8B7/uFceLMZ9TGZ2Vhc8H3ift2yfmD/cgMXbgPTyfuPT7rc9/VGEJdu2d1fpPjMUrnm7PysjhzevbsmU7nE+fQosKOGTEJdOO+Cu1tQPCIsLHR3Jpe+yOnW/Y+16oh4ThpaKAQqrdKvChqAB59l1XAoKoU2LF59Ft7udJupWH1DzaKsWMwlnFF260jlnMqS7xxecTkRSHy3t/z0Nm0cR4l3/c8c4RmvTZyQRWqYgnGeXUAABAASURBVDoK38B+chREJ88JF/bTBRsbaxx55j5Rzn194Z65sO47Nu4dwLqiik3OGZRXdBmu/TlqbZ18pl6wm/3yhn376vVrBfllQ/7COOddHv7viPmO8y97q8dgaGXOQeJLPKGN+D0+pzf4yFhckTaNKs529gT74rScNNhT+bytMZT9N6BVVkWZmAlemWNsbEwmmKHxTT9EuOD1yVTyJ4ptVQ2NwXpV4bckF5Q8qPTzp/f0E8v7+nOXr+ufWl/pGcmPjz1Gt54P/Tc3b78wfp5/jkIp+NtJrm+DQAhNk+AmOU/MKzleiXvl/J3IN5CcxcpOP2aCYCLfiG3jSx2rxRw53+G7zXmf833iy2UN8ng65347a3CvjlpkZy56oIWebV2pbYmaGDbsxFbibmH3JX9Dg/t/kMsxrFGlBezt0hjpX1jTRQt6WcusY6DY0F4m8xBzTquQL2UNUC5RRRiaxLBmH/fz3r0u8Ct52zhvJ2PTvyUv8BuLfmEPXnrPo9v0whgyRZ43/G3kfmXsBb3s25zV9zxPBrGdX5qEpu+Cz0tshAaMuYDYuNoKv2I78o9jS0y9Nvkcm7KtqgEKDOYKHU9kQxLzn5CNOPuXj/jLvZWYc19lznSJqYjUaNLIWnUe8JXcrImZz8m8hAi/wm/MeSNvk5gYpIlu2tHfkGV8bJJKsamkaR4ngD4G1rlq0cga85lg2rbRJ+hU2DRty8ylRimwLZpyX+AX5OyNE8+IJ36hcTrd8LkA0mbfLjVkB9yfJGQS3DVWUWyrWqdkYuAiCd6l+CtiU+TI6GC+hEjCqPBkDIaaLjlXW/YBxhnI2IuPK8aQR6mYg33VtSoykL1+Og2dg3PtNDzzOTHXm2VR43zSzWnRgmzBVmGrLAVWypRZhP35VfA7SmodSNPoR+YINPtq6A4pfWwvNVBeltIyhs74PcE3Tkf7vHC/nnQDPZ+IMzGezzqdTjoju3l20o+sP6CNfaEn5X/2bT+r5/wy+Izusiw6YXvB9oKfQU46V/g2CF9VGgQ2CKoCdIsxriGPoaJfrvYwWaDs+Y21Z8WYGVdeCG/IN/Zz7onQLXsZTPQyMCYGtj6O2C7jp+0b1QCSuqcv3BNchVf6pCtDrzjEk7iiCRGJ+oZ9FjWzmjbXKyJ8C22hJeaKGiMkM++sq8jCUxqdZKv1uFiOMlCXmXY4xDP0wDXWo9laqGAereSxJwF/VQhthTA7uhe9bZz08tv+oL74J/95feX7/pjM8+8HP/uT+uDnf0rv/vqv6ubLX9B485LzhHMw8WOHUDFi2YEOGt4q9oodWiqobUlWE6U4l0bmIWx2g8tVJ7S1uFz5R+rdlhnwtDKXzClg8TDLfosM5IwMcgYFl5yxfCbknUo+O4ILL0YvnNdzi4XZ81hG9T2X++K0LBq07TiO7U1b9jHn8gV7fVbTjp/MCw2lRN122xvltnE65R499x9g3NycOUsW5mTl3sjYjRhCk5qq4r6M/kk3Nyc9y70NDX/i3its7/PdNPNZ0Fjhd2zEFFtRqzL+B/4OcJ8t2Hi89xfVKKXk3r2Qj7yryXNinhnTJp3YKJ05W25OxMTZccNnQM6Q03LC9tL9sXk+LcR81jPmGGSuN+ifmcNpWZjXQP8JxtAgRhZP+zodzwE8N1yOPF+OXPfnI3Pbc0bEFjlkzxU2xqKCIlBKYo7ems967GRu8VFV7f/EPBJT4nvG97jGsxviviF+cI2Z+QzyVcRo41BYifEDvebZPlm4K6590KwDQ57UKAcRMRoWtTR0pT0HfPnwCavIdu9hrcRTdGQ+9t62jZp1LbblsmqMhl2yrZTElZxcWO9L8kuOKgmbbMQNDbYWAc3eoK1IIle+EGSRJnzmWhiLuQQeg5cYw1Buslu+bIReuOkyZssmzSBsu9wHRbnUE6kEFsSalRjaJ4Hd58s4tlZsTxafTurU5NCLXiimu73tjFIsfjo+p/mAtALR9yCEaTt8KK3ZePi9gPAr80ksQew34ptJE0V2gz6x3uqjOmGyLWMtYnqJJ/qxzTpr0s6H4Irt2N+w3f094rh8LC4dYizuNYaOPEZg+AyJZ9vkVV1sa//pJhcGpjaIjfhZ3Jig76j0GfYRCI42xhRgVrZl1tCl9ger4mJw3ZDqgh/ojC/Q+woqkJ7st+bTBlvymv3H/trYaxPa/djAqcxPjaEaQ8NFDCB9H4NpG13ZuqLZMvEGjIN3kA49ljR3MPYqJg2ER2vqQYoga7fyJWYjzkncyWfPlTWhG/29mlGdHwwbUasy5sKevmQvZM+BFdlGZ8aaMTZXAEuF5ypgSTZXkHvIhtdeMjaxxE6QfRtM9t6OKVjSOhNlYx+5X6+WbMu7SLCPQGabPA7lwD+dz7rh4MyBOlgXiR1JELGOE+yry+yrZR/QvgZ7XooPgQFK+/6p1uvB2Op5XHODneR4sleSrws57A9z8rgxsQ19arSAhDclR6MWjeWkU+OsxJsPgNCFuKMjYtvjFGWSp00Xvoy9uXvDC5WXepOXxm/eqF/+IJ85j9CsUdiO/UXJSTCQuYre1MOq4QFV4vK5T/+zelo+9cWfoDmZdvR3mmvnkX1BB8Omin07hlXE2yhzP1gu4rDpHwAKT9VeGOedOwi21NDHCwq2ZQelglYN2vWgebO91F/63X9X3/fRjz3IrsyPfea/p7/2nf8rzdOzjsO2GJwKfECS1aXto+PEDx7ayISSQWgDmY3kCSb9U1LW/v4yWZ8LL/cv/YL0lhder3kpFrx5c6s3rN8tL5Hv+Ey5Y89k/7C1JA/VcqOFB5txOhP3gszaS6hls7cRsPW0Za8dmCzMZNNtBw3/gOgDifFV8hgaYMk+5CHkdD4re3KMwmcpxY6uae+I17bHHtjPmq39z7Tx2/SIZUOGKFtGkQcbfTNBE59tYZhqhbVDA1HcsEN19Esqy6BcyIxAWJpKvlfO6Qt5vDteyqzcj9vTGFgYqvaYJjTYsBEpRLEXhE/fgQcb6FG7FyNUnKMTQYOxBrFz0IPQG3nUp64xIey6m5xKfmbnJ5IZK8olNgJxoarLbg6RgVSsZ3IS6uSndtkIP0oLqAcMxrCSTGDDX/J0yec/65I2UapLnDE+9uxSxccoGZnsVhFkwhH9vg5c2RG8RN2Oh+hVefbKv129sj4bfib5xK2yZrNjUPPxHazcBCsvNqObZ56dYrV1d7qPm4xj7IM9qeXoNcXJ1nNCr21OrchWzsrYnPQxgOgl2yBzO+B9vmbOtpWCWYhV3C/nm/wV+7t6nn9rnHsnud99bcocNnxkHrlH0p7E2OP7Iv3a8lx/d3lPf1R3+lN+o0+S0wdf3v1J1jf8D+/uv6S9XHU+3kLOeK4Sc7At2yrARapSiu0QkNWDsG65Rmq7x9iWqEGIKI/04Bg+ee5Yue8ufHkP3VhjVkI2OfTQqGL/LRoDHlRZ9o7kzbR3Wi3nQjXhgkIGin1XAxt8cSuQXyotoUH34Qs9m30tsQarEscjtl77jXXZWAPCPmYMR2XI2xXZ1ms2sbVjMu6qRLeydyLKNgqPADIBe4CctC/2GxKZgbZl75Al2+ofS4LXkxJRmu0zTo5oI2eaegrbyo+4ihL1zHEjsC2NAPmukyhBJtBymJJqWMU6YEpd6Gvf5Gv/A4q17+fJfZQ9jenDSGtzMXha0w6Q8eIPLzDUMNhmMDWNQwbpSgC25TEkE5gheiw0JXMNBAW2VVWNwbiFL8mhA3mQ1CXePD9d+Gy4Int1PdbYzD02xrja2amxr48V0w7S1TOggSsVNmzGATtCqQkXavNI5PwgsC3BN2KIvCTnDfYNG0ld0DO2Y7+quI9KNQI3HWNopN/IMDmw6bSj60oLaC/4CIOaMKuiUTBUVYQdB8LkpWPIfXRh7S+a7IWZRJLQjEOrbWRYkLZgqCEgxiI9aPve+fiyrYKxS4aOkXbp69t7+uuvv1dPy7/8wa/q25aP8My24Zp7Knt7YnMjprSFY7uk2mHoN0MhDwbnyX6GnPpZOc/fwVgWnoOWlhV7qUbJNuFY/QNvwxkRklwfQSTElCh3SKg2lJIxQfjoBfC20bkigsBCSHVD7qZIFVM0TWBJPRYiC/YAvD5W6LQtpYLQPcasyR538kl6lRIVoRTqUD3V3nlETyo20oo5aKYWe4FoHOI2f+VRO6oPKjzpG0p6ba5dOeNdun/vE/roD3+/vpx/6/hT36KbL/2u3v/VX9B7v/yLeufXfkXnL39R5tl6Zh/jNXEQBqEQZ5hv8LIL4mbncj0iPQhmHsZv2N1t7p2ElgHKBGIjUAYE7W/322OeyKIf2JYNWGDbqmOf7jRta1RpjFL2ZGiw72H2K88hp9OiBvt2jKGKLaXMtl3Yjdw2oU0+21b1OZjPbz63Lzwz55mrn12O+VluOwv2Gm27iCP2q/tiLsDoQ372eeooWEFhEPvC+OV0xHnQzKHos9FjROKsKo06MIbGAwqfA5RsoH0Mw+ByBeTbtkaVTtzPZ3LziIV7e2gM7Fg9BlXuK2vAxLcoiX8lB2+v86SHip5tGf+Fj1HYArE5KrZ3tC2jn/UGYSMLbMvpAvEVxNeF9y/5jLrneeru7lZ30Hs+t/JHR+nL82vHxRwTDWaUGJLDJblt8KxEviK3dy8T/7jqmnFpPpWlnc7uC7MPC/d746pz+Lg2HwYgjwwiO9y158pfKTuH+aQ3eQiu8USmQ+0hNoR2hJwFdFYGbIxgvcRnl1aMrXwwJKHbxiYnqSsPLzMK6PUCYITdqn6oQb6y+fPb+zu+qO8JzwffqtiI/ajbJReLPQALXeGB5P7BbevnYeOOwycLucY39jc6Y4ewlBjTFo2tG0RPvyg2tkA5DfCkXkWhpIzfjJESxmcOa9/A97rEH3zaG3QG5CC+gonPia/gvXnRV30W7pSSDZEcbcSbfqLSRH8LsBN7mdt1A2bMU9h7ZE9luCLjkWA9jbBPwRDLEmNty5JsrlRRMqTBd/VQQiOmwxbTpxGtj4HmUa3jB5tU2RarCGUNWc8KhA5yNXQUfBD5jFPQrVCAGLctgbISrMHK/rrwJTe5CbbooWisZZ8MbI/CcyCktOk6KhOhHg16vQMd2ypg4rSRl6VQheJb1+JIpGufTGeMAiodkRDvZP9NTfbElnUF+xxRJ14dxXbrC7+jCik3G8m/sA8u+cBorAqfvdY2omXGHVAsmCvtnbUKpmjb8NgW7bjN+CsSV/bhJK9bQC43MDtWdiWyHpOLKNgSsHFGc+fDSM5P5MCSahQfAItO57PO52fKh1Flfs78AX5iPqZhlUIXxMKEXKHMgjFjsIeAa9CHzJL5ESVjJ5eNnIUGiMn7JP+rkrOcN8nnyt5pvXYaLStmjI8C/YWXD7ET6JfFxH5aTnyILUq/oyxiN8BGzr58YNzxgjF/YfzmzWvd8vL4/v5W/Vc9+EO9x44q7R8cPAhjf4yBXDpMKhYfkL8mwMdvf+rj/xzF/sIRt15CAAAQAElEQVQYZfU8mTezJBI2Hvw+Xm3StsqlIo8F7/L+wVtXmei3UnINwlcuNBgSTrsxCLIrH2ouhc3kZQeStI+BiW8S2b/wxf+nfvArf1UfLz/3ib+g//C7/jf66Nkf0G7HwqQyHE4PQGBa0RnYd4MooaLQLbpTZUfTtK3oMcHm6SASa2PDZT/c8Rl0d3fRHZ9Bb97sf137hl88vgaht9C723vd039/n8+mib3Swrqd+O3xYE+Y9Wu7lkJthygl99DGfmywLt2mA7bXLe3kh6CQHrXHl1ysD7azP5blrDMvp0+npfdg+mT0gQNykHnCsvRkmzOjfeK772nuYzHnXTa1wcdvgJUjlk3z0I9MGC5iUGyHB7FvubuvF8SKyLZsi8hVjKFBLNQJsHvh/LuQ73t+MZxfDl+OGBND50PooSsaVMjcgfxafTDp37AZ7OMZuFfGoBSFAPYht9fBxGjxAxWAi1ar7UPwS2vn3X00O7j4agfdOZVe27J3yFHvSxilbVsFXJLtg2dtK3yxntaAXyo8gKKIm6kL50bnCbo+rBmhCGBLGDX69QAjKoZbXDpsURJu9trGPkjOVnJ3yXrw7HLH50r/z+vgV/xs+NkYkLlCiENKe2NsHobzTBK9lfVbWc/QjFmxufWLuClYxfnEVuxsGAofefgGfRuCjNuxn9GxPZFv9MeG5P3HUtU4YNk70q+U+JhSzu6bm2d68eJdPXv+gnv1zJhiHlMTmxu2429jPk+ROBkuzAjL+l3uuZ/mpfGnOIN/yK/1mZqq+IwvKEp6dfOZtB7w/O7Lsn20Y+1gQxBTu98ubEku7zBUOwQvSY94286h1d07b3jr8YcmNe3MN39pvLLGF77Y5FlyMv9MsvBTw1qWAqMxaqiqZBfxWYpO+JG2kKXPO0XX6FZjaOSsypehsbStJTwYtahqgNgw+2JqI8nZS0+RddlYnwnUZe7L3/yTC+lgeKagFd1gYy1bQF9rRoHRvabI0gxwjhp22fvXfUYwPcQyNCg4KBWBSIHC+sk18m+G1jXj38KuaTvuuzFZg/jfoFvijDT9oQS6xz0VUTFswAwYSDTA1MbcN8ZP7sMt923+iIXn4Y25zcixuzu03CNozR2xY0ca0JnafXPPz5MYGEEveug7lrKW8IST1t7HVchkyfYBHSVt1p5xI3uE/VFjqMZQ9k+UNmJeOUv6+Sx7tfl83q7MYmJP8igZpwUt9pzgu0Mpk0sASXUuj7AslTSqVA5GUyN31HJ5AsMbXdtoqEFKSEXys+25RxCPqMhGL/rDSmwFHVWcRbX7LPwRb/oU6oJUj6MpOaaxzWyVwpkTOSaEaYBCVzyy12fWl3WfgN+8qNvIRUwZHhQXhki5AOqVbaq3CnaPdusxuP0SRPVc3PEm/v/k9vt1Oxc9Lf/Wp3+6I7/u251KG9KNmKi7OkbN3ANlcsBXmJy0v9IYQzVKeckyOEOW06ITSPu0LEq72Eej0HPJ9gHtxTvRlXaT/PY0+9ISE18zuXxMN6Iduz4utMPQA8QrS0/lqr1d9BUdVKGipmU5sFspRCkwSOTjJ6LAuYA9gv2qa8wZE4WPA7Xkm9ky8qjRafaQohM7+zo9yloc3QfszH5VR6ejRNYscSigYVkK/wC88Jz85g98h772T/2APvquP6KZPxr6ypf1Hi+NP/iFn9Y7v/6PND76EEXiIPDEJMqVxhTNB7Ph30ZHzfjU3UbOxSA2gqs+0cn9s0scwnBGcetwxf/GfbSPmWjqQGvK9jeg17nYs6DAKPjcM6O0ZO+C7NkrltNQ9u+gv9gLOkrYquozo9JgnTOHPF/luXk9zsXmue9XzoCNeEVxxSd2uTfGGH3/jIEMeRFzYPT2us+TCdOcQMxJqugyNvfYFafTifvu1PbSbxvdHaOM3D1uFL4YOw7UqJYXOjb6MouDLypHG7xUkkYNnbiPz4ef02lR52kMjbZh8dIto4UpbFq2lTJZpy2fe+Rhdh4wTrX4sWQGlM04UNX2Ru10wfaoUnRE2cdLzjiwj0vbLcOsNvwl5/t6XHTHS+Jb3jneBRe+I2Z9si4g65YzORO13b4X9sE1r6GDOVZioJ8V0bXsfDxeJTuNJNhb3sk3XL+5/Kn0ytuWGW/3VSH2Iy/BU/WkJM2NJ7Ir+xBbxsQOsNOQauuHFZHEKdZLNHv/rTB5ENqxKnrse9nGLsczVjc85kHxQoLz5TFfxu/4Qp72pZM9NbHDgB7nTmoWNxhyfmIPW8JWvsDkC2gW8P54KN54AJkscIOPrejRVHxHttOJJcm2yhKMpDDqcuVCrxCTITpt24UXQRcl/r6R+bK1NfjSQ0Iy730zo81cJrJJrDcE8cXxbPcSo4e99E36hO4e66aNMRdsxv5GrmIjfR3c73GZ+EiMQfOzObRh8BWXxjtTlt2c+to8atcaO2ASTyM8uHZfqWGeguZDvebU8RD7T3C9URApeBhEjGSMaeZK7PjMPIJes/STp424NvKTHK99aKCPDHXJVIzWGKoBXLIjFAXK9Wm1zfpb+UFTxU/zyM0kykjgFYgSJ1Y33f3w2kuyTIhPGuz5CIhtJd7EOqEbc8icnig2axvvwnYpJToZc+Fl1YV744rYmtiMacn9ExrYllpyUIhdcsOyrZTY3pjLlliwtQXwe3vTJM4d5Ba96GdcsFsIJ+ypyy5zt40kkKzkbywnnXnpesPDw8IX8RpDog/LLDIV+/G/z0cU02uJWG2rkudiDmBUaXQbuZGJHJP4xLcRc3KzMZe0hV2qVvZIvozkfr3kniKXk7l2/4NTy7ZykA8+xE7EfOKD7Hw66waEj9z4lyWhKwqu93uVe/QNL4lfv36pvDDOy+N7Pkxyrs25oikVY2M/LzXy0HA6LcpfZLVNNGaChT6tt7y0+K1P/qmnIn36S/n3iyPCO2Mmc+m1Cs151xAhWuMhV6IdWEXsVaW8pMr6pAORUkIbNHwAoqd82oGRuiy5VFAX1KUBbOTaS2IjSfpnv/wf689+4d/bhU+uv/buD+g/+K7/rT7/7vcpwyqX9MdEgwsyqrLiiX1UKXqBbV1/BC+Zatl+pKLQJGPivVa/jLvnZfFtf/Df84L/jnW7bdz2Xxjv/B2/Re59w/qyrSQPDfZw/4XxclKNgQzDAlSZC5Vdzfba2Ht8JrD/NvbmzFqx30Jja3IJP5GJMnus5Z4bfmrRgo/sk9PpBH/WYG9mzqjvrhx94Ejwio/2hb/Q/X6epH97G+hN/O44xmX/gFjCrOIn+8PEE2eR7fRwFkVgWV1RcFlZHxuZKMxxzfy553Iv5KVV7sU8eCU+wkApqwJSH0Bk6QwwbqDGHmvnjb4HKgptkp4KjvGIr9U27MeADJfo73YJt3kU90rngw9yGh7NjoShuw4mm+dC3WVcjZbNFSSPRW4MKu0qjWHuFatCweKseWUUd/DsvXPh5Umel/ZcvT0n25JLwpbHULlkGxnQXhjRq7yRG8Jn78/eB1mT2L7wAv8+ny/tZ1P0uFAneejJK/t0JTErBjoW1jLjs4ZN87yVNaZ/AlSP8WRqC6Y2hLHdNDxYuRG3tpV7ZOXdB/7Tpi95JmSZH/Wc9rmZuQpcc5guJqjoZ8aD+6NfGL/znp4/f4fPnRvUeWGcuFCM/0m8mcuGbLLfJ44SW2hsBNbQV7nPf/70rhaX/sz8SN/mS4ciisGr88dfGH8J6TepUUYcUlzMJfMogrcRZD5l5Udpo/vxagRWftTXnVMXcw3ooBogOOpkXfIMeX+508oXm6xPunCpUezBWjT6i+aiGqVC1iFwyX66thOviDEyhx4Yo7RjqO0ctvIZly+DS74ooVNtl89qnG/kfOXl5prYQJ7j9rVgv9GfdTg4Wt+8tk72Sa/hfFh/dhurfLRZV+GrdTEYGj8N/M6MRzsebPLWoAXVAaQKlKsliB5K7Gc8tltGTmzLfkQdfPdzITJCmtwP7PX4B4jFCJDoabXdjfYk5VbWJf2xhVDdzWVj7Mp9u3HPbMknL42vudyV9HsUH/JQQPyY253DZ0qHwgNBS3YRj7SvZckuifmpixXeDhUFKssGrP0oK3ti5BcUtGsMFTIUOxcrn6/5d5Yv7NErsj+yZljAb8mMcRXjAqRmNIhOwt4ngOzjE7DFCBl/HvAGsuwrJDjRBHAwXGW9XeKH7dZnc+eruy0b64yp0AGfGIm1oGOUxrAGfQOd0IKW1TIrP3ooxrBp2ZYdSNGtyDIv+tV7OvsnyLl5kdgDos/Ria7FeCnjAkw1H5o8RS841PVWQalw2rBUlTmUXvuZ/rOXb/918V947x/re559pc1kDTpHxJF7nO1JSJM+YHU8xq6xZ0dAZC7kpaJt+PiqUeRsgNLCeRLk+ScYPA8NzvicK8mty7IDHdRhmoeRRFuZMZdEQmxEQ4No6WKoDpVHqhT6Q0B0dlhvU9F2Lk0fYrnGJMt298M80F1Piizd6vJUT+nikhh2XK+haCoQxU84mswwc41WaCQfA12kgHVB3gx6UMSM3TNDD3yuwAcOP4YaUaptWtoBr0DImopicNSS7t97X6++47v16g9/r15/67dr5Re75y99QZ/8+z+hT/zUj+nZ535T5nk8e+gYBXm0YT/yRE3f25VpMC/mwE0aG8HbGlab4OKHDmaeyuCZOzsUPLWPOuP8iKwvKPbxDis0+7H3LvIxhoLs09NpUbA8oYNz0LbiJ/dh2IHNUdV+sgA5y/dnrFWXy8otfgGhue93YKDvnbEMLfi8YlQRk3dY2ATaS+5Npkyu9nautom31Ha450583zhd48X2qIENN4o4q0qjwHhEwdcYyAG0XK0vikHmGhLeNvGWTvi6OZ10xtd52enS/op5SckN7mSb9g5R8tl9fYbber0RJmkYt/hB38QXFAZGYY+YxoEaQ4UOqozqbIRtWeS2Y3AH+yH+8jl7WS+65zMq7xrz3fDu/pb3gHesT9YGXJ8tM4bRtlVVypyCq/+x8LxFTK4nfvRYJlHtLbiEtzd+j2tsBI/d89o8qA0ToALHlRoG2FyYvW1Rjw7JoiCI+x2JBW6vdKa2VpiOePYoy7a4KKV6w03p4QOB5GwAc2zCqSyg+oFsffgSMEn0RjJnFpcvCvuNcDkSvTJmis9BYQYfOFOgvtruhRyhbMpRLD6JrtDIQP5tH1Gq4da3zXirC6Ro9ZgavamlQtK9XJgQ11TbyI1ONWpAXQqt9DVEyZjJL0EmfOrGBTARZqNjMkJd73qlvenLvDBGqflJAgMmr9CZcSRgBskTyCbdkCenQfr28fEZ0EIfgzBURNFpZAnTd6Bjigw1N1CG9tiwjVwiDN2R4eLSNnfRw5BoBraZp8VFyVFTWYhB6A4arRN5sm9xpWFbUoBpfCQfpIdttCl/wZm5r31obqRrSzhKMWMaZZVZo4B9Mar2tUNu59gRBcPHdedoHNXGSnRBMRazVHfvrjuPzCHaBfTDp2Ys1EhsrsRAMFJ4vxUyjQAAEABJREFUZT6MZQ1nA74tQQ87qHzTOo+cM1vmjD774Srbh8YXeDqaMU+b38DT3zaIYRIPhFxiG2bSRyMBM2z3ALNX7yTXt3p+zwYDqAKkISRDNZlD/g3Xe16m3t3e6Q56zy+MrjQvMC758sBaTzZAxmY9zJpcafPk2Acij/EOnzGZRwPhW+HRZppcmS8d0VEPShsBPZZVvQeGxhiq8RT0uiR0rKdlsj4XrcR937+0un6ArMhzHkiZR17QjnwYgv3DY9HAl83+JA4q4UxCTCyB9Nuf/EHdLe/qWj751Z/TeX2lIgzbTQsbo0pF27IEqoxtZFVQqwY0oF1jIJMKnYbFCD0UmsKUQiO80vBXpP/Ks2GabVkuV7R0n0fPigl+39d+VP/tz/07Om233Xu9fOHZd+k/+O7/nf7hJ35Yynh9rDBWCQRQdeVF6XVEmGG2ZfuYWzV1HdSl8BYRY28L+Cy68Fl1z357QL9Eu++9+fr1a7386KU+/PrXoR/p9etX/VL5ngfb6K+MzT7NPdozjXFnPXcf+7zpxReVtUXOdXLvxX/Gb9jI+RY7eQi6f/B/z+fjqshN7HWdR9aNtm1RVczHYK94xNEE8YSrndCe3HsbfruPdvdle8JHtgP1nshuTVfDcXTAthKLnU7miiFMKMW2nDhtCRCNNjovvNDIvG6v9zxzvJDzjZccK2sw+74VhRHozycgAUqbyOKp+bRnz6UnQNd1XEwwAark/ccFLYmrbQhQypU+8rjFVtcIvymig7eOg0srtzu0rxS2qw+fdnMqqIDTi3JsxUYoTeaHORoslbInsh8u5GblhcCFfbKGpzM5neihHUuN6/hucEmMZEcMwcXM1yHoPiJjY2NH9ucuZ9iuw6D2j988g0x8z/gN4LfI4Vfoyjre5+w76Aqftb2kD50NWwl1hj4AnzwPZnzrsT/CB1fbiSVw1i97Cowqzq6h7L/+vKcd3gcNv0NyWbaOMpnXI0RcyUHHlUtn/lBlkG3GDr3ipfE/OL+rVz7pz20v9R1a8Z8+6+MvjJ/dfempFclU7IxglDoehEauo4QNjiaLwCpSYdoWWYIS94PCo3a4KxSjByx8KT3qNd9yj7EmnVt4YdH021wttNEPj0wU23AACiPbktFRKKwtqkx+w9ilIv+jhgafLTVCkY160JG1F+Y2yTeE9SASGJpiW9Ce2liXjfuaxq6fcUFarcsFHTFgQrc+O3Y7UQmMM9tSQIy2m4XIuhbsvJUHelCwjY6vSmhg+3plSGINokCzwwxNW4zUx0vsYc70VZEPqCJ7S88PrZym8RiJZY0Sv7CwlswDDGQMV5cOZBJDImCnJCdZceQzPDS20Gidzjuyjb5gkucdaCGb9D0Fg+jAE3KuEo6L3eLMI3AhSpTWXnZq8YOu7RajpYwp4q+MgdqW7e4X65hn/BWatQ8Sx+4cleiD2KniOjoKieHRm8xZzEUdZ3LRXcp3QlT2BuON792/JHxb/DhsX9JqiL4H6IhiN0srdceuZlQBcdWwCj8L8Y3wS2mEr1JBbfQAKmIWYiAVmfaS8B/dwEVATuZ2kcDkvBQIDcS9POlP/va5c9ozzJjLPmrKBZf4k2AbSsH2TM6a50I7Nq46JkjbKmDv0r/28vv04Xajp+Xf+szx18UIca3ZujRSEVAVKJ7ps7GVajIA1EBAjmzLNj7JF+1qDHI4VLwkrjG055Z++L0fvtzjGKjAdrdtqFIOanhAlfqix3JtM0bduQsMH5EN9wA03uLTllCVfdWj6SssE2PZqoLXDlGSdsiTumfrQeAH7pE5ZMZOhLZ1sNDw4EGgx9KmcwE4prI2Vz4UVYRUmCeVLqG5S7qxs9dr/B/8lbUTwyF8QrI/1tNZd5/8NC+Pv0svv/t79PI7/xAvj2/07q/9sr7lb/3nev8Xf1bL17/GdpyNJ8MVszv8VPzIEx61x2UeD2iN2INBgYoOfNe0mulL7IeJhwc+DYS2ieEAa5k9ONiL+T63hAanRcvxHS+y9O962atPMEqjij3xMcQHth0Yp0edTCa4roVtRafQG6BGaTTG7n+MblcVt4WJOyOTgx3dwmbMF+NH1T7uGjsvNfPLmh2Dey/2AHqjsAlG7bR9hLfxs6PapjuGQSzJxTUv59OivJAOPZ9POvdL44Fsx8LZuds09nTE7+azFZOHjbNv8rmlLlP0NteX6Sb7Jbzpl2yo66DwstQQZc9LPn9iO1h5vtjwsZEnalIm2zuYX2HrIc4iFw9t+LRHMf/RqAotVeSHDZx2zXzwfvBNmCaSGb4vYXY4hAs2CESC1dMS+VvtvRE1myuwzbADlmwuSjlotw9eoUH6d6TbtmwjCEgNCco84Li3Evvko2lT9ecznbuaFFpS0yufQXnwzxfr/MXWHS+F8qIoMuWDivFiIa7In6rblkmmHWtYQCcBGGpLxQINsIzSmU19cxq6OZ/07OasF8+e6fmzG93AZyMu6AwQe2LMqKGRTXm+0TN0F/hB/5TEvhMulEv7Q1b0DT6kltOiEzfO6Rx6UjZ220d2Pg36xn6Tod8vhAgUd7xE3lQsefjB5bt8r3svupC8lQ/9bML4muRi7s7xKllqKCXygABnj1l5XsACPMFSJ1oHIHlIQKjrhGaP27ThY2s7U5Fx0UQm4hPx0NjtoDMPIHirItbGeu396iGR4ZZ4LdusT6mgLgmJYBWqo0T3YCH0lFVVGmM0NbwYIUrizReclS+heYmY/ZO/Is8Lh5UvrKj0uFPWJ2A/LKzHwros2NttDrVNP8bLFIidPCT4nn8sSUanQUwOaKD18LJ661wiYdyeg6nEmDmhqvjxsDxKxfhRpQG1S7aOMvGYEXvzUb632y5s1iiaYlxhY6BYo1RjYBNaABkVbeaWK3GJNW3SNH4mMUobk96If38gR8aaxxfBqGmYBobwKXwGmUtQY8guOoXWZMx2YCo5UPujG+cTX3BdLTNg04WXazkDXr96qVcvP+LF24f66MOv8RIOfPh1fQg++ujr+ih9L1/qFS/lbm/f8LLsXhv2zHxHlWzsYdmyivYYpdyfC7RoV+JWSuYeKmVIjaHeF6eTBvd0VeZDaJISf/LS9yT7qvOR4YDpaMeEIkC/7TmxgDqAsBpT5a19Xr+slCXUNYhhZI+GMm7QAVHKJH8b9/TGl4KcjxNeyILf+tTb/37xZ7784xol5azJvPtsyp6P7QMn6AmlwYfuCMXn0ljUtEScJfdPIrgiczwAMeIGFyraauwjRSEv7KstIN4JFTvkEWr961imrIz97tc/r7/8uf+jPnH/u3paXo339R9+1/9aP/OZf6XFk+RTtdP4mr1eWbPJvmi/8YlSdDKobI0ByirQ8y8hK+YOPDTGgSoZHRMl09UWm+yBS8C5c3d3q5cffqSvfPmL+t3f+W194Xd+S1/8/Of0pS98Tl/5wuf14de/ygvkl8r/lGh9+mChJxlIbMkJNFKnD34Sd9Y6uPBi7ZK/8gS5T15xD3zta1/TV7/yFX300Ye8oH6jtX/hOolUqhrMJb9sGCoXFp/U+cgbbZs2oMa9uPU1mecDiCXhoSW1spRcdi7oI0zaQghUqFjl0TC+42723HMmTNnWqFINUJJwHHsre/ue38bn34Z+zUv43N/Jb86Gdct9fsEPNhIMfmfHSJt7YWM9ZtNVs3nkvd+morehGx1Ueg3pIl7zGVyyS8Oj4y2VJNPXVYkrY+fULqDPpp+K5KiWDXpOo/l0ZNxGcnJ2hAaJBaPpFopgNxs/TEl7wZb4pEZwYS53vDi/vVvVgL9nD0TedomLGfKZv+me/XjPM9QdZ2n+Mv6Cbr+URX5hb1zyQpCJJ47cHxt5DMUNIcXK7h3XSho8rMEajTG0LEMFX5mjh8R8McX5u+L3ogv7cwWd4+SazviJbMVvYsov/25vb5X9+/rNG/bsa0V2T5z7XIiIYJILUSY2Io/tPCPeX+7wda/8deHKfFjIaKnKjVGlxFpjPFL6+jxbln4uy18wJuN37LN81rx5zb3JPbwRu21ZapBWGFpUUWwjPxAeFLZHlWoM3Y2T/sH5PX1uea5/eX6of7IuSq5enb+F0Y/12RteGDPHxGBbBQZ5Tn5zTid+YzOeWBTqzO2o7JuNvHaL8Vm3bkcG0p6sZ6CH0rPYW/hRuWMy9gVvaENEE5uxcyB2Mjp2g5UbZyVHG2sy0VXAuMdqjHTtruhkfGhL8W9bxm8dEBlVCrailznmpWDENnlFz4HbAnanNnTZJc1njGS1PXKIGoroJNbcd8TKdMgK4r6qi205dgc+GDeaVu+ZUfveGZFVoRcc+rTLFi7VhQkmho2zbeU+3fC74TcxTvyFth5DmnKZBJT4n4IpSdit+BxDg72a/bCERoZfUeILs3CKOrAST6k0yqD6xfFgTvtnv7XA732WJc45NRW7apKfmXhB82kj36AbLxo35tNrfp0bzjdl5I6eY7cnoya9NFKZi4mpQkuyLTOH8sFLggWWDeiT1SVWJgkJZZFbpsMyqtphFUxgW2a8baUz61qyyiUIQ7HEXCZziF0xNxGt2yYLKClDS1aDhsuyAwkGSHKpjCy+Ckq7+2QpiCniNnwNa4zSWGi1PpZLMuMqoN9goLOAsQwVtCo6JVsUImyG+GlNtVA7oQ9fM3uJNZqchZMzdON8nJd7Pv/y8njjs41RUyoBc6GacYzGDB3koPuQh0bFNn1GIiVfW3wkf+Qtkeyjurv1dk2udNzP0n/y8o/uncf1T7/zW/pjz75IC51cYz/YJyuMEIUoez9MV5t2avIFDKLbnTB7LPs1MiOLSvU4IzLzl2yoS8afx1BBk/caAxltp/+KklUqlwQXTGgQfkchMSwoyw1J9gFJsA/QNy+JPD22ZeMTOwUMqmWWoEnOFIXLvh6cHKxh5Eip6AlE94B9be/dsRlR7Gb+8RN+l0cXPWpiarT95lrKToBSW06LWNgcO9OyFqBATRvS72pCHwOlRU0g13ibIjtqrBzsTqLLOm3PX+juE5/W6z/43fr69/5xvfxD36vTqw/1qb/zN/RpXh4/++1fl/lsSn527KEdRvCSOe6woWW5WEeX5NwN4nNFYovvlEA25kFV7HE8QhkjwJhRJUNtM15d7PCWDQRCDyTnucf7e+j5pNP5rNNpx+CMrxoSusHuU8QxaVqD+Z/Ou24+DwrfdKhGKc8LN+eTzjdn5YXq6TS0DMB3uv78gB/oVc/X6nHwhWxBJ+MXzp7rf+UTXduyxHxZfxKS+WcJI7OtquqYxhiqAZ82iJ0z353zni1IPB3vGEquyxZVVsrkEvtTttVjzwvv3E56/vxGL54/0zvvPG+6v69jjqeF57ehvMs5L4tOHTdtaOY8iMUlycSuYJJDKOfXpL3PgU78hd/zjA79OePynLljl8190RlpGcN9JvCCeUX/wvN0nskfwTPpsf9cmQ+xsmbPnz/Xu++8C97RO+zhF8+e6/nNM95F3ugZ/RqUtMkAABAASURBVMnReTkxl4Wcloo82m6fXI46ey16PxJ41qNx8BD0eoZQyfY3h3a5UtBpkkvkVyC3dz0bSr8N/QbQQTVgKFfLBjsnGlTaLmXtG97vs8S+sa9W8rtj5Xvrqv4LYx3F0AYXqq4gEyhvvCy648vDbX95yJecjQ/39PWKY3jioNuxQxCjRjhA5WGt9dgBRXNwWbicckOcBjfSomc3Jz1/dtYLXhY/BzenE5tv6Y0aW6NKhc18oCz0nbgBb3hhfIKPTJQN+9lYEFpUElCMG9mwbOaMC85shBObP2PPyM/L7ufEjXMatW8MxjomWG1YIQal75h3elkLU52Kr42HgS0f1mzSiS4djHqyOSJDkjoJbCNXGxt3ywME/ARRyUMCtw55Zyx6sdOE/uhs5LfH4msDez+68duKeIAmhsnDFi3qRA0duNSZ/iBjWJMttDu4cKOJidomz4FoWkXb4sfqgkVobO5ocXTKjBsy+S4jBbhSx46f3MD50hnc5d8T5QvzSg5Q08I+WNgH++G4r8WyDC2n8Nyo9L9lE8OZS/KVeGgmheqCa2E0+kUsEjcBCpP5ZvNnzsnlJCbEesDVAuMH+2xUabAfatQxLzqwG587Yhkg1pOSuDozrNsG0o5Kx4OtUbFnXfNkWwp6EJYJKGPmMRZJR9ay7IGj/3EOZOCQwTEfDB0mbWO6gJnD4ReZZKXsNjOKBxz2zCQnbbft4RkavWhv5O/CmuWfaHj96tXDC+N+ScxvkT8CH/Ly+KMPP+yXYy95qRy9/DuyF15GxNcoy4GhIGGknTyflrF/kJKfoyvdcd+wiR8sy8K5cNKA9geEnEC5FwW2Pquu6xyfInuhwcZ8Ju1URolQZC52chQgLclNJv2BREgyeqOKPWEtY4AihlIhc2DhanYMG2fjZK1m1pDzQdyvv/2Jt18Y/4Gv/qRGVePE3LP3r9jtD+6LoRFfBR+K3t5X9GXs2P1bxGxZe/lm9KksvG2ZOdkiHcRNbjZeBm7Em9hF/OkRcu6gto0q1DtcKsZ/6/rb+te/8H/Wd7z55d35k+tf/47/uf7Ot/+PYgKwx8jHht2NvdY0PLKJjxkexGdiMrZr4AMM+CBfsMcYGjXIvzVcGmmD3gsZyDmGSa3ZyzAbZ23Om5e8sP3ql76oL3zutxtf5MXxl37nc/rKF39XH371y8pezdmUe3YjI5tElIIDHd8Mg1T9JYcGlbyhmBcRl/xlZcCZdgF3b+70khfGX//q1/WVvDDmhXVewOWzM3NNqIl/YU0zn46fzOppwa9pB0VfZRBh4FiTuU3m2EBvAgWHPqSbGzq9H6Hp7uHYMrlT7fmzBibN3p2dt+jZVo1quCya5IJ+5nbLOZAXxvknW25vX+v+/paXhLdauc/XY+9jEP9bYyPWjfNjp1u/OG0eeeLfcJj2ZOyWOIMVC+R2bpZkFTGWh8olA2mXi/VmOH7QZ3JUiT4/QfppIi4Vcw5sM4CKr639EhfxNM+AthOdoAejGyF9ojBaBU28F8bn3xC+vbvojpcC2Uf3vDC+R57+qdl7KS/0LjzI3qLTevD37M/gAo2dCzGEbtAG/kiDkqOscYBbJSRnXYZlULz4KD4nRw0VcJWE0jY31mXVhdhWYlrxE7vJ9Zo1oT/tvMi+8CI7v8i95Zd8t3lpHLy51d3d3fECeFXWKzEESmzkJDbzgviefZH9nc+JC3thiy/soyLbxJX8D41xgBjD10ibz/rTScvpDPbnqwt+X7/6SK9fv9I9/CQnlrAl6YERxbIDyZJgFVqSisYgP9dzc45Fv3p6Vz91+kB/5f4r+ifrrFent18Y39x+MVNj9F5jwx5KrPn8ia1R7s7kYYYjtubJycyeAmlvtDf44NpuffbETjNYcsxhs2DKpQEdVaqyHMhK2ZLPxrEfEbZd/K+c3Ss0/nHbc4iPQIyfDXWZXHedeehFovaVubVfXBrgqffvxoD8W8qMIHp0XTL59Kg0QDQDNDAXfQhepeJa0Rf9scO9kXhn4mU+SLv2hUFGz8y7qpScJ/cN2lVDV4zs+VEaVciALdvioi7YivnEsuFrzVogCB9k8qhcVXteez6ntugeiI6NffzkFxq9B5j7wHchK3ziVRP9zCF8yRrIB40FemL8qawF/fzzKIOOQbseIFVJrsnIqZRJRNuTeBNbsGUu3F/JYSM65DX+G/ACVCzEyoEILNnGV0GvMDyQpSvQETDxydFTl5jo6LhQke1XMZQqc6GqGFejFBjeNn0HKvbgZdL1/yPsz2K1WbL0POx9V+T37b3/4YxVp6p6ZktsdpMm2eLggaYAkZQMCAYMWLrxAEgEBdCQPFz4wr6zBfmCuveFDMMXFnwhyNaNB1KkupuEbJO06G6yRTan5tQqVndVnaoz/8MevszU867Mb+/9nypSsfONtWLFihUrVkRGZsbe5z/4xngW1m/elTI+hNSsMqdaZgRdRtUlObZk2QUvyVzhbbmGytCUJaqs+7TGCqW9fkS3JlXhY1k21JLhR4Nyz9HQGAUGdUOFvqmnI5Q3m5iWlMZAJARMST9Psw/OPDfnE89InpVLDo3nO7Exi4ch7xNLWtJI0BWERnbm1+6qbOgGR2tVphgshG1lvS6NNR0TM0vRAiWRZ97+7Muf1UfzUz1Of+Irv4r2JrFpBWzLDpAbyPc6sBJ1gTsWBVubTChziYR7+LY+amfZJRuqQOSSUi7K2EpsawxVDQ1QVeo+TD241zVykDIG6Edb4n3A4ciiXmQuoxZ9p+ZLaC+FwgZtqb1OVZpgowJ8KZcazVve1JkILgK8gDVgH2iKjehssOwNMJIlUd4Q1rCPQB8IUiHpUfyxnwHHfig9UysInRHtltN/16Frqgzdygsl9FJGl0aUtbUXCX+iL6gEx6U9tV2aRvxlRD3QNGnm0O3mvff12c/81/TxH/xv6/r9r+rtv/Er+sb/6/+qt3/tVzV4nu8mH0g3FmbpEN4uBUoMxNiZ18Q2w9rADOEL24ZSjm89JNrez09ZdiDJ6tQEmQKlZNnMKWtu4PvheOCwODhCN0zTQTWGbLcNuqXP9A/n0qDuwLtLkGdDr1k0RxXhmDjfOvYfQObw8XDgPYdnVp4f06Bt81D4ir8lYRKbRduh6Oe7cOI7YaKf2vVE2saMDz1wKDLbqoq90TZGVZcji534cHlxoYucgeFz7KYucPqX9WZaVcijdyQ2lxdH9YHxkws9fXKlJ08udcW53eXFAZuDsTLew8BvgM8HkLaJUfeBf/F0853Vh+9cvTTVybsHmXNpYXJnJvkevDcslDcwBwuNMJhWsQ/LlrryPTLrLu/ZvPfe8l4bnHjfztZoF7GNvxecN17p+dOnegaePnmiJxwgP+Fc8TJnkIkT76PHxCnP+hqyrcTDtpJW7qEey5kymLMsg4o/XR8mDXbYJecHO3Zzst21tuXmtoyiIrAtMxc29J+CVqaBbW3JKe2sJeTkG61SZVzQyEXq+4y451tozjvGjv3AeFUan4G+iizlUBGIhYfdXYJ+c83HAw+9/Ia0H+4r1cxYZoEOKHTL3LCOEzgmbvQtYEv3E5sD+cTAp1HKgjoehi5ZjFdMUk78rzJRLMzjYdI0BpPLoNC13YPLDXw8XuqCiT0cjxr0tWJ9xY9MVga8MnE2+sO0Hzow6Qf62Ch2U8b+AUzTpNxMh6noD+DbAPGV9xU1xX5k73Ng/FkdtEos5lkr415ZwCuv1OkzclOHevI3sOLfQvAXPqYyEStxXfFTbU28OIi0bk2Rt83YDh/aQJoyh1DdLzZxAhMLWEEopHUoxyI8BCEXopU2S/xGvoZ2pWR7A2O3SwXsTaYkJ/sSkNlWFfqjei7kks0NLwnzOjHmjPfEuPNRmZs3H6YzNz8qPT/HiTk4DPU89JxPGtDBhhNa2LeM+qo1fhMzSPIGFUq1yZz+ox/gh0j5q5iF/hbGjoFus2bOdg4VyWLMljP+tAXdb8p21+s+Ech7/k0m/qWfBdvpq5uSFXaCMRKnUkHTp5NFF6wBQVvPfjLIdUfsxW42z5X6NfJdt9vRVmCLvGRb6a8GPdC3i3kpSUYrbc/AhrK2KMffjTA+LiVhp/tlA75hD7jmMPjVyxd9MPzi88+VQ+P8p/45LA6fw7lXHJa9evW6/1LtjnmPr1VD5ZKNA9i13OUxhnIPDjblwkc0qNk6t7ZkW9Eb6BzYxA+0qTHQY7RRxf8lyBxD18RHjBPk6vig12NDgDmZmHCJLps3TNmUV/WHCjd/f7zhBGJ5lNqHaWy0QpFVFFY6WwnjrKXvzZN4ckn48Z23f48+ffpTOqcnr7+t56+/RT/e9hvGccDmETRlTzpM3A9gi0v6Afg3oTuhF1r4g0gQ/NUG5l9xRyRcgoVRRA2RjLBdhnLh46oVn2fWwbKu+L/GCpoYIM8VvUZnUtug84kYPK/X+lc/+j/qd7w8/5vMuk9/5Rv/Q/35n/pfcKcZxO6C/UUrc7TQ30p/Z35BlrLoA9MadDJwdAwzRqtGaaJiopzxT5RHdEKR2zTE5SV2QfaXE+vhlsOmrM38hfF3v/2b+vA7v6nv5cD4w9/Sx/kL488+5VDqpe7mO52Yr94rsMO1x0EkSviqACk9ETcufN764VCOdX7KoTEHczcctuUe+AzbOTD+ggPrHLKmj5U+xCBHFeOZelzlQuLNvLBLH5C+3DVWSXBKpVbGt9J3bIUqfjWoP1+4nPmcczAYfcorz2PRV1DMXXE/2Vu/idtMvNKBbY1RSszNHKTj9HXipeuOeOawuMF+kLFuh4R3Wvilw5qZXldGwDwz1hU/F94X8uyb8yzY+RWf0udGRduVW2ZpuqY9/mKE52LRPb546BynxESkViG710cmtG1LUO3J8Hby2CnZjJm6Nb4x5tA5fPwFSsfU3197H12Gj6VgZQwzc353O/NutOHuduFldVbkbZNGC/aytnI4fMvB6i3vU3kW5oB1JqYnMLN+go4TMdrW4Sq6YHrPFGO5Sj2GxCPzNI2hYPAOU8ybxza+xPdEzO94Zzthf8HXfg4y1hUsvTYWfD1p8+tGN69v+o8Den6vr3XLfKftip0tzgSA8YRfiFXm9IT/6eOOw5BT93Wnmfeb1CeWllVgsJZGFb5m3Q+NKo0BnYay1x14LwsVa+ju7lavOTC+5gPzLgct60lMm7z/KMlk4F4OY+qRyraK/qroI+g+qvv5zvGp/uzlV/Wz04UepzHf6OIm/4bxNkan0oW/pt3g/eQALRm7logCII4s156jlclKzFdqwmfyVmK0oNByzHYdbWkpxQjPmVDDF1nbxl+DqqHhQo/5jA3W6kJ/dJaLXkQXq2b6PTGXM3ULa2eF6ssJ2xFhptvypti0/cGvzQcr/ZJJNlD3sdJofTQOpaqswkcb/6ASPgp9bEU3oIRUqiqNKlVKsYV/S/vbvXcfNH246Nt2tzHro8bQOIM1PljfY5SGQezCV1lGrtD0A+gK24tQCMhXAAAQAElEQVQSs4XYzaB54tVzQm08UHSFtzRIXJbUP8KK3LaqJo2x+dLPYZ7Ro/dQYSHtaR1dqctFm2F8hE5ggD4srtJGrTE2VFkNSQX2aHInrIAxYHchbj3H+1ycuCfnxsL9BuJz663q8YV/hIwD08IN4Ea5mp5lqZcs4YXxSS6FyJa41IlJfoN2obOomAYu7A6rm7mrFGJbqR/MmZ1Rrlrxe2VsgRgt04LuusES5oSqzE/BpL1tjAIuwduGgPQLL9dWr/ShmNwyW1WA/qtKDhyattagzvjd80LdmMz9P1S7zCWZzMYcYMbb9qokKlVdXsgT7zVjY+9d2RdX3guWUMo87CTGLOYHVRUGz61zwGfmOGXEsv0AhU9f2ppiY+X9bUV/hc8aWWMTFatkWxIxwMFf/NK/Xfx7n3xXv+/qO20nOoHRNeNu7G21J0zAGUi2G5VYVPhHfWlLzCxDo5WFbmBo9OC1JSSKjUYN1RkjfG36sV+CR9sl458CMS4Rh4bJc4UCR88q9Ex7ObLHkESxoT1FZ2fje9iI0j52HiMyUbkKH1ZpIeaJ+z3SuEEn6KEmNU1Z2nhJKSK3rdjcEN+Bq+t1TvQTv9KHiGzgrqMiZXzIZHZ981SGUoeXKdDkYcWmbUDFw+VNspMH+T+Bsy07QMESlygqr5rLdNDLb/y4PvxDf1Qf/cE/rMPrF/r6L/1pffUv/QU9/dY3+/C42L+kVeZHNLQKAjJvPf7Nc5Z2x3ijgg+IBsOJTKTYMHM9snZcKuwhls8ZZduy30TmNe8dE+8fh3xfHg/bgTHlwR6fetuxgqcixCv94zOyMSYdaHPMWVR06ZsOVGNoOgwdLw66uDjqeJx04B1kBKM0wITOCMoqgLn2ecCnLvqHA3Zok+fNKOISJeFDBp29JfMbILPddsaI/UEfQfjSRD8Xh4Pyl7OXnLEd4cc0tU7Rn+24Leuc1h6nbXRKF/h/yeFwzumeXF1uB8bQlC8YY8Z3PAwdD4wTeth9nug3GFWyLV7o2eGxTSTj9rZWRbLOPxS674XxLbwnbFh4z9nQZeq6bVq5iNsgKEZn1R3vo7ccFvehMecWt7xvz8iin30mB/sXxwvlvHH7C+NnjOdpHxhfca7Yf2XMfF6AA3GapnOctjFkGPGRIeTCV4Gl10SPicoVIEwOWUGzshllY7NF3rLU2g5phHsAHHVmnPaZt+zHqK2dm2xZ6oUAqtCGJMq2IYB5KUBhH8uqhbWVX0QvvEvm/SLvGZt1RrW2miRzBZKwpU7UI2o2auEbZNEZZOWhUcXL29DEwuPSoAW/KGdtLGCVFym3fVG5LebSY1oDG+DQi2zSeYFFpwhSBmRbXErKxMfv8+TEt3vAdP1eufSDFG2CQP4wcTKLDD8q2Hg7fRRyyvhawSh8HaoaeosH80fjkpbqlH7oDptYTj+NVdoX8wJd6HfmBWHOx9o+AUteXPFvjT4G1uaxQZzOPOLu481sFS6C+LShENiWuETCVHJ8Eljhc2F7I8kB5fiG8gJNnwt+htKIrqmnLuWABj94YTp1qIlh0Jm0tK2lX15X7C1AKCwtpwFWbBPLko3DXKK3NyHSpht5+ljaBjfkHrfYRIReDAAKXFhaqaItF5XwC76svJstbCSzNp9SE8ugG6Ecith2+1ZV0Ad+jNKoDQWtMXqNGJ7e1Qkb934y7lPmHMrQJZSq3DZNwfBN4fFCNAXxQ6R1G0fyiADC+8s2fNAt0aLIFYnduWwrfchU9LXbjC06C2lxZ3vJKANcU3y1rcJAiUSbhUleWMN3jCtj60MiPurvbm84YHit1xwi57C48cXnevliQw7O8ldiNxwu5S+Ub3hpbtxec7DCIVNeGLBP7/SmDfTNJdtvoPaySA/rYhtbooEYfXL0ylL2DtvKD9I3rrSn223NZp64N1fGmIC6Nfe4RBBQl/qVRh0L9LOZBjwBabGyRsyHoKHVyAHnd97/g3qcPvj4r+LPuiM1a7LG1q+Ey0oKLSagYKqs/IhcJESMDwkMl0RmWw9pjwv+nmWWz6xyTtE9U89F+JZtDUYjgq5MgSrG38XOItuR/mIS+i9+/B/o5z/9xb3igfytr/7L+jO//d/Wy+NXHoS7HzEXPKpIZw9FKnfzWwvKuIKfDyrNoWRbJka5P+3q2JSRRYHx9L3PIVb24iUULDngZB5X5j/zet95gkPbvPR2c+XpZfHuopkbeoYJxSw19IFu9BbsnFjPJ15OTtwrWRv5BeGJF5bbm9v+BcotB3Az9RlKDfyskgN8NpAsNdSpZ5G1t9Dv5qOotWygMySlbIjcPyIhghdrfOmXqBv8uH4dP+6UX9oFtxxg5uDyDp/i18weu70sLBL9YgYbVu+Bw6rCPoa5VGSjNtlWP5Q1HxR1FiYyYY/gBO0sTxBA9GzLJhbU9ZXuYXrMtOHSG6CuBU2dXM6Pw1q2YbxTCU62VZU+KMEj4LLOKX0FCx1lTcR+ypmDXhIoutzjjp0ytmJHX7bBuBlXD1sPKbYWYrpRrHY/O4Vv/VDs+R60pw/bSp+m/+GhfkfifWnwwbJ9hAyZsYkUE+c+Fgora4eL4aSv+AZFsLBeZxC6nNdt0ztlTdxyuHFiv09d24mtHpfpJYB86UKl+3nQpy8G1s3QDYWI4elxijXfZ/iYNsSq7zzkiXVVxkiBK23TF2pKXwubcGjGnbrIQ+/7S+EM2n9cB/2f3vvvnCVNr+4+Yl+cm1c7aLVPsgTs0FIlzmVosK0Bp14i15tpdyAkvvVcxFccXBjfwiC4iJlpZ2FdPVbDAT/qZ9svhmwr8mjbiZAIGHGmEy5RCwTCiWTw+EKLK5LU0AV9SgWz9W2qAkjrddZ9kCHkotq27DOEDe9ITAoeWqFuPXlrvY05Nzg+sw4ZvJKMAurtxzBtsV07IKJaW/JGyGOrgZ2ZfTnxXYkrlqmN36aZRdaIZCX+awdde7LsDenPg74foXDKoCyF3zDg+ZCMfMDTfjhjBQKRRzZKh8PoD+l8gF5eHPj4BjlE4GM0vxyeWNcT+t2+LMzI2lL8bLBeVpArNc2HCVC2rUrbnYYPBuWg7eMLKtqMJxLMR2IVEL8Fmrlo2/CJJRoRQZDShFyd6LNcMr5XlQYxGFUKH5h6LimMtkTzdr9pMhRio3AqMBQRyukF7HPU4w9P6/BxKM1ju80na9B0MwCDy+hH9x6UH6qd5g1Z6uZQAS4EXAhtSsBirB6SoSitlFdeEFYcaYj+YFbitjTd/O+9lfJG2VvYXxfeOZZ+91gk9l+1X/SDDdgUGyvtuhz5Drrr4bQCla2CMLr0iJgcIaLUogtH+Rde/ay+Pb+1W9nIn3jvP5ftBhkXfOagZYyzQMbbZeqgW8vuplms00/Y9AtFYIhkmbbb/JYqzykOk7JOagwZ26Iv2ZJAU5HO/EbvxanZRHBKCzLL3qAk41doAE9luB8CnPyS1DKSR8DuJkIWntq+KN63hk9V0OOEKWDGVihTTX6+Hpce+HBB+goNlALAVHI9TkaSK7IzH2obUaC92vf0LNEbyQ8lWK6H8g9wqQX3fcCfdVhbzPy2BvbAZC2mei923e3zt/Txz/28vv2H/5iuP/iann7z7+srv/wX9fav/5quvvcdTS+/kHkn32yR0xjTYltiDWdeN1nsnmFbXHKFWilYVifI2nyejxRa+EMyW7alXFAuWAqizxSgCo0ooLwGyaC2VfSfPa9GwYPQoOAfo2XoNy2ZdhvCb7pOXUC7UZtsoFdgjNIZE+9+3Z9xarsEke0d6pS9aCGIu7vU0Vd0hB5oJag3pvMzb1u2VZU21TT8GEPTVO1L4VdkFT3gQn+ntiUukZg95nLVjC/tUya3VwaVuXAwOlk787zoxPfIHd8md7x/5j00/xVf+Jydoar0mfvMpgMEW7tZt/nGub7Wq+vXevX6tV6/er3RnDtQFxsze26QuOAOvVu222bGFtuPEdk0TZp4Xg/2MdeQi18M2jonXGh2ZUzhH6MrkIee5eqmZNiwLdup/ifivha98AGN3tC3I/WXxSzk9LqpUiuH3XXDNpiPxHDDooUYZQ5OxD9gWrGzD0JtQbJhgGUlGdqIjBY2JUuwGpaKbAKHaSgLqH9rbolQgkWFE/TMSzg8BgftR5VGlQp+Q1E2gGYhjtBgIBsqdB0/0Bc4DyiLauHh3OUeh5W0kjXoe2E1rGDJAzq6vFAuBKJ3IPREk7bvkrBtG+LNN/qtMRgnviA/gKv1pA+nq6639kRnK30IhC7024uG/hb6zaFBcGIznPdDhJTzEbbuvqzort2OiYLulvFl5+47s/oH3/wIwrfIW5v2S3zB5mYeb/Axsx002/GCQyE+LOh2/90WK7Rf4FuGLpoIueiHPGZaigr8yus3ftNmxc6yx3jmpm/bkaMt4SFxrrIS88KWtaU19TH2Jaxp2+9UqzKm5ewv8rQ0NkPj30pbLoor04skF4IFn7Z4r71ZUYsOF/U437ppi0S28W1D4otALnpxKT6PrAeQl+8aQ+XU5YEkLekL/+Ljic3uxI2WfldksmR7Q7nbUVASzRg9XjUDpdQX/nUJ/3FSRtm2bIcDuX6Qt/hBh0vBblbxa8HWEuONtA+sKJKrZLm2sZahtpJyWJJxLKznrNuMK3RhTd9xaHx781qvX7/Uq/2Q+AUHxvm3YfNvHEf2+uVL5S/FXrOBN2UTv359zeZ+oxM2VvzKWNMXLuQCW9+KD2EDFLZoo02bjOlxW1yW9/g2hbdpyKWA9rkIbUdgIThpnwOylXlqYNcMuPuhXpRXaCDW3RpkjbO+l3nmFxL8IgKdmE/MxigOc0qH/ssU6zff+wN6nD74ZPtL3Ojfy2OfQvyKPMB12VZ+aqdGR+iGBE6tmbXUG0kosthptfhKIXyqqcqlDB5x087wv8cXxZgB2xWtxDol6H3DlDe4LZqC9d/89E/rD33vP4J/8/qNd/4b+o9/5n+r7z357Wijy/WmxuMSfbYf0PT3qKo9oC6+BqmKlmIVm6xYnhkGcKzjUaFWlWUDCZoWqzK/QY+/+1n1wKNrirRZdyyh6J2I6SlzD00Lmz5A+AXZnDWR+wSsrKmssazxO36xcsNLzC0vLilnHkdtbRX/4G3r/LPCZYxtE7sLtlZoZKhRiyaMDd1Key4oOMstpW0OAHNA/Jr7LvfhmV7f3HIf3vUBYXw/sXfNjO+E/wvrQoy5hvr5PljbY1gN/B1jaPDsHzud4PvFCjqqhAsST4cVCDu4InUGWUXqTNELaAK/KzDPynh3qMfP7oU8MWhgAbPJ1a3IbMs2Mu80rKVcke/UtmwjB0qKLyvTAt37StwSc4RS1NCvAEdHWRWkvMMo2dZ9esTjNq7GfiJBHyhtsjA70IDDikT0VLRvILEtgapS4jwmDqsS535xH/KghdGRCNXKsw6abgAXlve+KXTsmNuVcWaMM3TOfIOZ/fjEGj7lsJgX9jnPMerjK6Yfru6KLH0Ggn+MciOfcAAAEABJREFUlbur+xLho288yBUDKSGEhcMPNKgKD0cbKjZLmIzpcqkY9xihlsuSgaJPA5zLWFbW2RI+osd1sY4ckXgZVdLfeudf0F/4xh8Pe49n19+Gj90d9MFFV5S5BNK3Vco7wFRDhV+FP9ETNDp6I9FoLyfu8W97R8LbvNvga2StEiMuCXhHdR9DoaN5q0ZpeKBmbT/EQSRsCYlsSEFCA3glwUPOoYBtHYt6B3AVSBBtCaNp8AjuCstQ27JBlYpGVaGlUdXlUdgN0EGRFtjLfATYTEzWXgOSaT8YY+A6t9ObieZrt5XYGnoZJZ4ze1aex1nPKxXRuW9oS9iTlZa0W1kpa7eNTqpty/SffkdV+z9qox5DtiV8s62CVupG+GItDNUoFbKi3oUqWaGXv2aaxvYXaxfHgy45KM5fZT25PDZ/nPgQ5R6eBnawN8r0bdFcne5jhL8ItlyyJNuNglbBl1SBJYgG8raH/TFKYxjZVkcgCMZCDEDub+59utIaHgYp9fSWMsqIhKAvyfRTqtij3zGGio7vQb+2ZVudes5oipF1x7bmLdO+RmyNTd/uJkKPbiH4wPpIu4V5TbtUYW3Tk/kJ62QNuqMpeV9kLX3IWjMZSHfb+x71KUNybXLLBozNgAJXSQbK/rYBt3pN5b8K4dVw91kti78bll5zy8r7IrFeeM4uHBovjI0GWKMfciUxwPWMlHdkJGcwwFw7EiNhZu0+Htqu1AfSL17/7G5lIz97+ZH++bd+k6GU7L3vUMaWsZp5sUs+U1sKdE7YxZn0RSf0HXlkCGEtq1yqMVR5TkHHmLZyDdlApeiJXDwvmirJiohcndJvo0sKKyrPNHyjq7f+m+0MxaZbhoeKRrBJTFPDuqkNDSghfLgMGzAv+2BlIyjJiRG0qtSwZWQoUKlOtsQl2wAeB/jMkLWljSZ3y9ziPU8byhByUY+cC0a2tfWF3ECkUEAlF4yBHgOdL19UtxryM92apEKyoXqcHpUZS4LaJPFBbSeioSTuEyWhMR316hs/oY9/zx/U5z/zO2XeNZ7/g7/dB8fP/9Gv6+rDb2u8eqEl9whGsr4WjMMmbwh7tmVvqJ1CqEpflhRwT4hEt2J9tQ14LoTU04AcXmifubTZVkn61p7s1Ae7QFhBZlvOvA9rFPM/SiNrPXxgK/5VoedSVcnhA1vasclSb0WnsFfobIi8NApgewp4bgxodG3sxB+RYG0y2Pi/sjll3wzN+BFngE06YxhN92xrKbl/oFYn27KNbxvsUu3+WVuyrfzoTDcxnq1a6Hxhr5uZ77xrrvDp2rbEtUYLwYJedHKwe8P7581tvk9Our07KX8xPDMe1GTTP0jjtM0Y0+aW76z883+vOGN4+eqVGi9fcT7xWjfUtR3eaU/4ceKdIZjzjNuM7nOVOSpMW65S4jxNPMMPRw0OjWuMrhMpzXC5t4RQhrFLIX3Fuy3k0W3RntkwPwyI/6lXGoJuClXwpQYRpT69n/tNWWS2QxpptrbjcNDwieVMbObEKLFiHphqFHp0MbcKGzKie0opZYhsOGBbFUhCwstHadRQL2DoKItzEg3sjlV9YFwsjMIRwt9toz+qNEap0A8GE9A2kIVv1Ll+o7a7T8wqA1oyyVk8gO70ZtrCtNB3A53cMOFXZLjT6rFod67CenMp0/eo0gQKn2oMvZ0/k6bzz3w8a0JFQpgrRsHWz4qPSyNBD/Iye+JjbONTtyq6ok3QfuGnHvmn+BLIyhUU5Sp3/EYlNgAZl7a02V1iK68P+HZerme2uxR6IDFZEkuE4ePHAi+wtC/owaO6mSdHkmpEq5bU9YfPopk+l2z0LLbYXFJOfXcsxceqge+j555RYWfdgDXRn/A5NH5sTbf6BR87dtDIo64vpbM83a0UUN3/unjZDvYQRL41QwsdgRV5fBGZbdnEVFaFDy3jM7JHm/QoyqNk6lDBzEosFmLAISIxyFwv0LXHJNmxa2xq4yWoSGu3XeNHl7QPbZOnBEeN0MeG1FRvpMh37P1I1jmt+JD4rfRBZzG594HGrkYzZSxlxhUwLtv4uymkbWw0eh1zyNSbya1ubq45EH6pFy+3vyp++eIzveTQOAfHL1++0OtXL/X6dTbt4HXz+U+eb/mN3wkbK+ukncKr7i0ZsOlfElHeRmMK54uxrBlXU4TU4XLrFowZg5taNoiKybhosoWB9jNznzGdH2JnP1DjSuSzTnqBM7+U04aX/ujPeekHKzbogjViDnMKWsp+9uLZj+s3H/37xWO51Vc++VU9pNiOzdAHaXMYzLjHeQzanU8lA3CXLaFn8QNVkslirtEZgu1KldBVElWEe4vDmbmnUXgMlLk2yZmJNZB+Q9qu9bs++3/rj3zr/8Def9rU9/zDJz+jP/Mz/46++e5/fZPQ5ksMxc02w8MveK64RMX9da5bYVKdipiKG5n3UaUiZqOIHhi1lREpOq2L0bxWvjHXj+xpU9JG0aRh+srHYPa7E/vb3PqWMWyXJPSyNs6/FGRNRDdrY2aN3/KLlZvr635pSZlZ77bV/hV8YSKwhC2R6EIL98ZKfwtIG1ynxrKBNoj+vUl3iaHiXpBst407Hvr56+LX+ScHHuEm/04tdfnnEnpc7FlZ2wt0YQwiFWMcwbBGlcYIBms8dEOelRPyIPWFHl3v85jobbAk9yAoM8CtLBXK1eMwZ3podDUjRoewak0cdlnmLfPfZrQn2hsWog0pSeZny+EMR6Vt2U4BKm0ZVrGv9EeHC1gZ/wo990MLlaxB24yvynJgC7FCmpH5Uadwbm6zz4jogpx+WhyaflMIBebjxjZ9FbDsDelv1FCN0bGf4Cc+wgflyI0vq6xepzi9YnsBXHTeF9naiHxhbBlj5jv7YNPe20/KesgL+GlfByu6mNRDsvKjzuHwMbxI6e8BjDUyGoej951rN7YahFzIKe5XzDEcFUyVVMOAeFCwraStzcr6XsCqNWsEKw99p49VC4IVOaU00zef/G790o/8m80/zn7yw19iNFLMP4C+tktJkd/7MkqjCn3Q1MqPyOlSgTq58/gbX2ZiObO2gmX3ud1DK/ZdUoMxu6xzf6P7G6q9r3LR02b73F7nRB2VMtSt0tmuFk+kyIMwBWOVmqaNNv3zfxGwDWZrJ1Jqbcu22guoC37HqCI2Q5EFhdySgpXA9FwRhzhEUUmmNnoZX8MtkaBk5+lr2jZonPgteyznHMDBJ8btr9XJNiYsMnWiwxW9bU1EYqoCRoJu1dAbaFkhQ4c6M5aqlIcG74Qbn7JUI3Rgr5T5GTXpcJh0cTjo4nhsXPVh8YUukR2pmwZ2hlVgdHvL9GFlqMQ8ayQ+A0Q9tNDUGz9al4JlVWAo7WuIOShN6EzYHQgKOSpc2E38EweQmK3c6x1Xyit9tow+15SFL/AQYV5yqTw0sv9UaVTpvBcVfFFvPaTYbcexET6xZ5vDjFX4NSUGaRf/RF+NaPHuhauKr/1tEFmAApdNL1yw0pmKRD9nK5S41r16VZhudtYPBVxdl/ogOiJruZLCleRi5YUXewug1LHC1QgW4jXT/zZOacX3NWXkqVuI87LcaeGDPHI0sKkt4R6qtIHZJJ2n9GV0BVnrtw/Swrx1OX2mDvl/ev3P6pundyk9XP/GV/8GwyiG5x1qSsYVOch8MFZ715GjhEXdQ6T094YAGU1YHwZZG0OD+2RivYfWGPKwnLm2JXAeGwW9kah7KEeXEkQBmR9hhV+phqhBtjW3kjrWrdAlXD4XLHuDZK5AEjLBwqDLO4kejbvlkm1V4gTMeIKUbVOnPXmjkcGldAZFhVduhhQC9BTI/RPRPQwHnJroeC/DcwlxLiUZzu48xUewqAKhQD8kPRI7yhY5GXk47SkRzPz3HRkGecc59BFEu9ZVa2olXrfP3tHnP/079OnP/ryu3/uqDl98puff+od69+//bb2bw+OPvydzYBh7aZX2Smo3yHLtMU/cxVg3bPMU1SDtgjMfKtpuFCbturC1yzA27L2iEv1WC49u6sNGVmSZ8xqlMbLWhwq+GKPLatgq+MjKJe2wU19ylepcf09Lo6rlY5eNKk25l0D6Ksq2FP+CsCJlvPEx+8GSfYcCF9Gncr9aJ3yY0AADsReIzOIntIGf3rD1G96qrrPUuuSUdQa202/2x5m9acaXIOVEu9W0pczzsuuc+K6+5bvkjHy/3CFL2wwi/Qc2/dLHgt0T31k3nClsB8av9Go/MA59/fpa1ze3HDrn3GJWbOV7J5jpExNyfjqecNi1rSqQZxx71+F40bGvGrJLkqWG7lPsxL8IwgcZZ8pBymeItnZs6M10LwoTbNUP3FbW3jZyO7nOIm0pPcFlAgLY1kKXixLXvcrabmcOVmK58IzKd2r+0Cio3p9Qjh0IyucNEdpWMdaXZWjC06CnUaUDvzU8jKFjY2p6GKX8Je6BBsOr+uAYy3m8bm3F4lLbM3kDe00zMdgtbIwqbXQ0LSZojJKR24QfhxcmOaCkLyeq+4GbwedDe94/gjoAWXQsrMiXDgyBIghZwAs2V2Q0zvXI7KoPlmvdePDKgj5jiu2g2+Th3KBnbHXjsNiKvZkXgyAvCE0zGZFBI1vQe8CqBVsCsX92wh0vSgTApgSy8djhkedKn9D13j8K8Mk3oLCXY3thvAt9r/eUaOJ/10GjukBTTsvNRnQCekGYuoX2sbFiK/zSlI84xiDao91NcVUb4rNbptZZtEIx17I02fDQx4pg8yXWkKN51oflSgk5eiu24sPMwV7ofYypoyN0t2srpl1sbjKLH8MHEKUsybZKaipSfIntmYOcrKWZMTconzK3AbLotfXYC2jbZehC3JbogPiy4Hf8WyksYOfR3K40t5Nv5ehtthj3JrrPN60tf6wXhW3EW8uUG9i1LXMfNgwfCBoFGsVO/M08xzfF36zhExsxv727u36tm+tXO17qtvmXum6autccLL9q5D8VyV8b39DmmgPn2/0w7Sb/VAW2Thyw5QFwvl8yhysxDV2IcWK9+TLj3brNDftD9o1iDAOEFpPGMBSgKFlqiPET4wX/u5/sCcxDxhTdViPjQhNdbob78XMis7YP+eVA1u7aJgcNR5WmYaX/33z3zX+O4qsf/YpQUWwGSsKHWFf3HYG6nu7UaVWX2ZXVetFHplAk23VvrVW6LfVcj9SiE2wtkmc8m25KALubhnX2MzqI79Viswuobxe6svoKAT/5xa/qX/oH/66e3nyox+nl8f0+NP47H/zLiC07EBQoycm2MnVKERgm/bYvONPzDuVqfapl88yooRpDI2AeRkX2GFbt68LGqiUFSoq14MyHEk70VpSWhviF0AoW4so9F6eidm8Dpi8y5Ju/i2aeOSdefm54+b27uVXWW8aAyhuXXXJtqBobb2wFggLbst8EQ9pkb1jDd8rxYeG+ububdUv/N/SfF6fQ4I4XrLwQ5J5aez9a+0M2993KmjQ2RpWmw9ie+e+uKcMAABAASURBVDudpkGcS6Oow9eJmDeQhw7ugaKu8PUeKQfIbOOzZGlDly2Ids8l/Gn/2WcW+AV/si8GkT9gbyLDeM9hm1PntpuxQ40M7DwFJbkX9qp7Aht5BAVj720oVG08uezO0fghlyMj41JA8d4svM5CbclZA2NojIOm40HjcKEDmKYLTdNRY5o0qpTYjtYbyCeAbh1U1NcYsksCq807iwjlyrAAa5ZQsn4XZID9L/OcNZI5PxHjrM+5/8L4lrV7B05KXeIf3cRdsWa6wD6XbDeQSDK12hLyMNSGNMIX8mKNjLGNZ1QpYwo8wlsFHegUtMagPHS+P+xYET0Ba0/nyEIZJ5dWBruexwj//elH9J98/X+iO1/sbTbye//x/0Xf+OxX6cOqshxYu32Y5lK2ysHQqM2fEf9ahl4B/ZCES4pD+EDgE75GYknIqUKB61Hg6NGyreJnmLyGaoBQYJdcm45sbQkKTy7zE5k7I2859CxP2cU4rMJOddldayMTCWpIC0OD+Bl6RhTQE3BZbSsxOfORA2lbFyv388qqjJm1B7xSQy06dsYEYlMJ0UqGFrHr0C1S4rVQWHgOZy9YECzMMdfD3px6mmq3YxvWWBSxbrJnyFJHvwOf8zE+2MMeI7Jg7Gu1QpmHEdRQjaGpZdyH4ZFlD2xg63g46HA86OLioEsOi6/y/2sB/c9TRHacFJ0NQ4cD5diZrENsYaMPfas0EdMD98QBXw8TuqGtO3RM+YAMHMFhmjZb2LsAx0Npii7jLb7PIGpIsraUcrh9psICAkn8YZgteLRxQ0VWVVDA+Jt3yfYG1q1tUeDaKIzOCYlSLnQwAxtJwHyLlHXS88g+RbcLfNZOT2D8oR2NUEwbCDpczYSu0aGUK6pCLbTBSJoiKxQgwnUZpoBERsHQQuBUirUDePVrF1h+UHyF6bWHvyeYrMkVHrGap41krmCz0a4lC0SKw02wh29buwhT3tooNrSl1IQLbazYjgBsZdpgO/wvvv45pA/XTx4/07/09jdlxhQIKtMe2FC5f7oFZduwASQG74Fv6WMHbtOpaAvSBrsu1saOwdrbnk+bzLa49DidTbdsr7SjZ4lrz2ApcIm64NHwtaVUxp2NbrI9Tyc7+5gwjK2Y+h2RMUrmedHa648Sc7umoge8NdndUMFwyf3zUBfOyc7YCzsR6rmkPRfpXBf6ZbQaQtuygzSAQnLZ8ECyFDSvH5rs6GxVj1gEVpcNKzKucG8gcbqPQ2LTAiQbfUP3vkAd17k4H456/dWv6dPf/rv0+Y/9lG6fPtfh1Uu9+4//ob7+639d73KIfMg/WUHcz23iim3ZbyL156lJF80jxDN8gjlfqTzzj2k3oPKesobgM9+5JxeeNTMbQGiQprjQ8977X1kbLY0BWPsDWfgapXsgM2AAXPsY0LVLBoXRqtiyqmjXcNuMjTGGapSMjmQldW7L3iAjhdfGNImoi1umLREdhtx8aEChdaG5Mv4gfBCzjd1OdAN1macHNhbulzng+yMxyzvkTPyWc/yYT3pmj1zukfrone7bLP3ueaLNjCw2MS3bDZFSztyc+M665dwg/7+YHBq/fp0/Tnutl9BXnC9Efn1zo3yH3YPvoTu+/dMvBpWYVsf6HPNBzINJE8/TPPtNfXTT7z32NYI7vc4ohm3c63TpUeaNt8MEW3nLH8pdvQkVabAX/6mkfdgyfDp7obahpEeGuhbdzHFiMe/xTkxPxL3mtXSiaXCH9h0Tews9QfOggxXVuVtkJlZM9JB0GKN/M351POqKl6CriwN02nBIHZgKneK36uEHh8mlEomO8+F8ygQFlJfTohX7vRnvw+p+EyUmZpqGDvRxcXGpi4tjT9rghQlr++WN7iQFY4Cxbwvt7sSH8p1eX98ov2V49fKVXryBl8qfrb9iUb1mUb1mQQXXHFpd90f+nfKB/fbdK33uoRvs5QM7izc4f2htC5moWcqCi/tqP1atxG4JmIToZ/yJQz7W829b3tJnPubv+KC/Y8HP9Hti8Ud34QUk8RHJtmyHk85PSLrMWAMqtNVadoDauV74gdK6Y2GeF3xawQIfebennfRwwzM1ys3Y9bQ962JNVDC2FbIQ61VLbKHDld7UycmtNhsWxNaC4aAXJ+3SRpbMnJtN0E4B6JysikykHtP25RBborfURXvBUA5o7k53Co39yFZ0otd9dGbZAfZyYTMq0V2Ix4JPaTsT/xPzdsd8NJibrIdX/MbqJevovG5u2HhuOXy5Y11vGyK9xQ52V+iKvcxnbGVu77KO0D01Zp34pcbW56qF2IhxrDhEc3Js4WP4JXLqzzTj37CgR0zIUZXMtWNUaVTJjkAS5MGiHqX0ECBC17Zs2tG2KrwVWgN74HCYNIH+MMl9Co7sAWcc+ODh6r82XU83mm9f6XTzUrevv9Drl5/qi88+0kff+64+/Pa39B3w4Xd+Ux9+57f0vQ+/o48/+p4+++QjffH5Z3rx4gt+W/iyD5pvc7jMvXnKfZKYEQtWq2oMPpgmHfBhgh/4yyWGoJLYw1ZZUmTZPkaEtM3ByF3bvOag7A6NVVMxPhwfBW2YdoGwI0IXW2AV5bXtWpJtWUnJrW8++uviSL/+6a/0PAz0yoUueivmsjbAynhW1lrmM/Pf64HynH2SdZhy5Klfsqbwf4UutF1OK/4vYEZl7VWA6XRLP5LtB8i6T7BUddG2bKsGYNz2VsYgTmKNtad86IcGkqykVT2aXd+2vvL6H+mP/Pqf0le++LtRuEc0/9Of/l/qV3/8fyw/6sNMTAU9d2OLU5XsrYezgbX7V48vNbZVNdAHzH3W4sjH68RBFLZqIE89smk6aCCfHmGMor2kGBN2+ZBesR5QesSlJC3oBfkLopn4n+ZZC3NQY+h4caGnz57p4upSh8NBZjwzcVrQi87CPPWewjz3fZ89AH5hjjOPmFbW7pHn3OXlFYcLG45H7CGbeLE+cGg44f+gv9G+l2wg4yv+repDk7n3q0X5T7DO//5X9qbsi+k7/Cl945NIha9tDz6GljyXF6lsfJp4nh91cTyA0ODQY8xBiYv+z8CXUcV7wqTjYdIlMbngcOQC/y8uDjoeJ9pNmnhHGFXiEl1IxEj8gi9xEDELeg6QJ37ZhxM/FrhWfN7uAdY7sZ95YVkC+DUQ5mIjAwndYeTU6DE1OikXWZEVzrisAR3IRmjFTwBfEvc8VtIPdtf4t/sjyhJBw2Y6obmSaJaiCsa2Cnt2yfmhbMMBgXxQHy+Y9+fP9fTt9xpPQt95X1fP39Hh8olcB2XMK+8ArqExHXlHutTx6qkunzzXE/QuoIN1E92FBbuyLhayJf4S59D1XO695URoAc/N03ynrI/ghufdDXvtDXtu3ony78ndoZ91nPYiuaxRQ1WFb5ZKTWtUywf3ZfhGdJEf8/745KmeMc5nz5/pCfwV903WySV1oRfQw4GxcS9t9/XQGIB+RmEbO2PHofdr0/XK/CxMxUyMTj2OPJdvbu708lT6c1/7k/rk+A09Tj/74Z/Wz3z0i6oxNOHrgI4qlQs1K9OJQWVtIeCirscx2p+qcd8ubSyjw7UGZMRZDcq5EHV55xPHIDGdMz/sB1nrS2jQDhh/BqBv/HL8G0WcJxX9F/44cCmpu+h2fRcxhlVUy7aiO/X9N+F/7sUJecmFGm3SVvCbXfojHhs/Wi/18S17TJ5NuTdX1oTwPeOw6QMYgxsSj2BV1t2yLApW9Pv+i247l/6RcG/NjPuUPYz1d35XmvOuxJ51AnfU3Wb/RJa4JbzqlD7W3gNXfEp/8VfpPv3EpyqZmLkpPHU1ijlkz7o46pL96jEuLrm3so9RdwSHAzFjTQ4wsV5SDo4XB/a3A+2xAX/J4fBl6MXEvhlQd7HhyeWBNX+h56z5Z0+v9NYzAH325ImeQ7v87Knefv6k696BbjyylkORRf7O8yu9k/bPLvXW0w3Pn0DBc8rBM+izqwtdtS+DPb34Lhu6wP+LI74dNv5AHA6sjQk6mBMuBea5aIkwrg2RyqYOEMsiliwmeQxVZT0NyaXcD0X9QN6ooQGqSqZeKlacxJQ3XbWllQmdg8whc71AI2tExSY/A5bWC0ZW1lbWYdeUFLWiYLIGAorIV5m9+nxwjksq6sYojWkQn0k1RkMe7d+JZ8wt6/GW/fAWuq3LhXf3Fcw68czMWjzxTjDnfSz+0IuKeEwHDfbjYNqpD0eptvHnHjoxxhn/F9DjXMSoLKlkl2QDKG1EOSNQJ+RlRKMRvdRxC+kvvf5p/f27r7bWOfsTX/nr2F3PRbm5Le9+qV1A8/iSe+iHInVg5T4WcxVv21Sy+zL9YNrtn1UG+J91EgiexxgzoY7xSjuunZeE/pvQl9IaTzcZ/YShR2TaQIGreWlXECmdUpH+MrY5c5b4QxfoyrhmAjiz9k7sMQ32nROYQcoz8oX6lGdo9sSeO9quxGTNQAK6sy0bFAhtGdl+uT3EodC0ARnZPgo5emS2ZT+GZCVZiOXYD2yJ6x5K2gUhKT5Cq5/l0DfKrRffYNgHNp/gc6Eb8mVE/INwu6Pk1psJ8yud3j59Sy8/+FF9+mO/TZ99/Ud18+y5rj77RD/2t39V3/ibv6K3vvdtDeKbcWZvsUvFGoqxxDvxbxD/0Mxj0OuTmAq5QrPiQrucG20H8c9cmHGGLqyFmXm+y7d9vvE5R7rhnCj/pOId5zWpi70MJ/pnWoxllNXPh2mCTjpAgzGGRlXfC9GP73TXYU2ZprItoxMUdhqjkCFPg0ewKZB51xvD7F/V/R2zt/MMOhwmjXN7dJU2jDWdEno4VhvxyL2whBLjxK/3JdZ21vsdcQiduUe2fWrlPl1pixWMcHW526Fzxx6Z98acq91wxpVy4tXtqZ+5j7bvkbxvAvRPvH8uzAlDYQzjAVUq0K6b/ug1e1R0z9h8PfHOd6cb5ia4znsr3/c5PH7x6pW+ePlCn3Oe8PkXX+izzz/XZ198ppcvX7Z+7FQNDeZp4tl+OB51OB4oDxmHMr6ssWAb/6KMNWVCpqQzDb/Bsr2x5JsuMUMxPMPI8qFmv7qTnb8nxoYa6oRSt19ojq3klFMVm8Hm19L+PfiKLnq0juoGb2TlWZX968Rczz03PM+y/7H+Y6tmWQHPNZ1Wqw+NZ3GILNEWF2LJaGEegVlArEMdmLSLw0FXxwtdXRx1RVCvCOoVC/LyMHTJw/ZyqqZX0AtwpOGExZXOT0xkDkSz0a44lwOSOJpBBu0+Ae4bZZSKyTtg/8hL3OF41EQ/VQO/JNTUqRlrE4TyECYwsZtFfkufWbBZNC9fvVb+RP0lv8EKDVrGAeBrFtY1G8I1G8MNG0Q+Mm7SFrzFYv5wnXSLPDbvA8uY1nyAQcVCp3eZn3KRS8KPldht4HCByVi4UU65+fLiwYLOxnPHB80d5RP9nLhpZnTi/8pLSvY2LMmOZcl6nJgfrscS1MT63kUsEmKfC2cglOMTvibb6vpXAAAQAElEQVTeC/bjGxW73bP1lXXAgkMvdQttGEaGk2LTyFbWxkpF5nZpfqUOh7h2B7QbVhJmQhTdJQsy8Uj7WKXrwnEXscsgWjOZZW9IqceBodgQ/hlhpR66Us7GkTma2/asyNKG6u1qXVpxSclM76synticGceJuMyszxkfT9g5wcfmze1JN2x+WUsvXr5Wfgnxel8zd6yN6J1os2KDS6Hr7uu824ydE/MfenfHjQl/wv5MPyv+x9e1PRJp41ZsNFq+yRb4+Nzycz007TOqonXB2FYR04Ka8Wa0uk+ZqDMQhsUu3HbV1iJzUvCFjTGGJu7LIA/AA/d96Ll85B69aJk1vMjLnVYOjJfb1zpdv9Td9Qtdv/xcOTD+5KPv6LscFH8HfPfbHBh/99scGH9bH3//e/r004/1BRv6qxcv9Jr79Zpf6txwj97d3fBynl8InIjvzIhEP9UPyEN8G9UPx1HWEMmAMWXciUnLqRPrbuGj8zY2wcx9J262Maw+NIbWqC12NEx7Ed+NSnnIb1jbB5HSVXAal/rm22/++8Xf+Oyv4Y/bXuJJKCX8WuJH5h66BqyfhXKQNTH32mDOWVBdj078WFhPC7INrIa0oxwdhoHtXPHG+AfokDzCBkXkYZESD+8oF3JkKDjVYAXpk+HDLbgdyQbURINcG7AzED67+1j/wt/7U/qJT/5/+nL6///YH9df+m3/M1XRF/qFfvjh6rmrMdQxol7evCACRCs5/cPFZmpcps3YwLNpYu1NHBDX2GXTYL0WGKyRodQfooN8jFLap49YPoNoEsL1AUx0ZCv9BuFn5uHEvj9zzxZ+Hvml5pOnT3V5dUUfB0yWFupSH92F+cneNPNhmV863rHXz9z/C/O7UmdJNQYHrce2ccmhcWweOaw4Hi50nI4a3HejJgXlSem3GL/MquQ5vjL/Mzjh23x3Uvo53c5NZ/pq0F/W1Oluaf8stZ1RhRns0H5hbWW+M49H4nRxcdAFflzwDD5eHPtF6hBfqNt8KJUBNmqM9vPIB/EFupe06XaUI0u7A/MzBvr4bfonrIrvIuIbtrW1Er+VGC9gowt6wSqGCEKXpiuLk0ux1VkKIHJBN/neWUgEdI4L+C4VMtzXQFDENBjQeyC3jRZX7BEn3KOrRSvOrBTWyHsM+M+aaXWa2FZ+ClpwTSvjp0TcBAyKuByY90s+nJ68/b6evvOennBY/BRcPntb0wUHxsR3Tn+44RqaDgfm45I180SXT/nAevaOcmA8Ha6kmvo9L9OZdZj1uOLnQvslMQ3f7y8LB6ysE947Zp5HM3th3kXuePe55Xl3DW72d5XUtZ2M08L1Ug1Dd9iqCpDz/jdNBw18HkUZefiLvD9ePeHA+C094aPwCQdll7zjXXDIljVzwZo5snYOF5MOh0lT2ylNo3ZbQ6OGJnDAdjBhm0tMiNYe00nx9Y77IPfaL37j39S3nv5u6h+un/r0L+vnv/t/a3+nqZR9I3arSjaQ+YlF0HMrpY/UF/UTfQdVk0y5lDbqxArAj7Sj2IWdQrL0tsrUr1qYhzVzwr4/sxcsTU/KPK2sMxFT07HpLxhFTx4qZEUMBvJRhXMYR/eN7trvSKyibgza1tCYhibu4bxj1xiSs1+pk8VPWV1XpaKNoTL7A/bi75x/AoL1ssZvsMZPJdHWtAlUcpB2DHpbezPjmhl+9nHJjr4kq9OKXtb3HbZzKNzvSazJO2JyCno+T72nnbKXsbhxSWm/wiRmaX/CpwWfYi+VtmVbmbfA+GcjY2w1hib2p8PxqMvLyzdwwbo8XlzoyHo8sm6PhwsdWNOZ9ykUHI7cg4dj61zAZw1fXhzZMw86Ur68mOAnhV5yWBw8eXKhp08v9fbTJ3r+7ApcclgMnlzq2ZOrPih+i7q3OSB+69kTvR1wOPxWgzIHxm8HkdP+beRvQ9/iwPk5eIad52fQz3ZgjE/M+WGY5wk4DF0eJh3BBThyDxyIx0Q9rGCJl2SpwWpVUORF7BplmVhWDbkmKZR4mvWS8qB8RlVRPVSeZJeMnaxMpkkB08fs0wNM5m7mXjixTy1gZT5RT2W3S9uym2cxIc8+HGurzN5bFtSiGxAaRBZEZ6M1VuGWxiiNCiY170E7fITijuLLHc/QG57bt6zBrL1T1uMj3OXZPotv6mX7pYVItK/pQnW4bJj10/x0lMbELmrNdNDjJQgnwLCRrx0LBqEN+FIFX1ptrdIWM1lyyaCwJ/pjRIrCL13/Tj1OH0wv9d99/usdLjntNtjQKGJ0pf+VWOceX/Ar91Sj5SgsKAaw6SNAbbNJ1cO1KlYb2LctMynFGMqlUNutvpJntHTRdtoesr6iE5ytwUc/dWd65hOX8Pc+wWw6W7xWbDRWwrNaiflCsLPfBmvzC3LAvM7Z43gWzuwzC3vQAp2Z47yXn9ifZuqWyNFdgWi/PhpERmd8aIrftsWlLZNkqaFzwjH0tyCcg0wd6/msals2iFhWXyGR7TSyN5EKqWVK+iHlVEbcsDAnWbr/0IlfStp9DBu0YpgzUh9+VaoCtR1kFMLCKbJVj1ImPUXGuhwOHBa/pS/e/7o+/tGf0vd/4qd1unqqd3/j7+nH/+Kf1bu//mu6ePWFMAfcSNOV5+jCXrGwfteA8ordN/hdJu6wLc7xYkPmSozTbQwOG5n7vD/c5lzo+lY3r290PjBeWAPGTv/iiTZOW0wVjo0qTeyDh+y3O/J+kXeW89q3LWtP+Llxlg3K3CNglCrAnm1RqZUYKYliyrYhVnWb2vo9DF2wp18cJx3gp2kodlCUrE7psuMDc77XF+KzdHlhOQPWdZ7B/S3BWs/aX5B1jNET442xtsPaX8A8L7pFN++N+eveG2KXGCaWaTsTtxP1OevKoXHqbjn/Cr8Qc9s9hvg8jaERVKkYX/dFpyt+rtDN1xVfZ52we9v7M/PE++rNDXMF8j/Be/n65cOB8YvP9TlnC59zaPyCs4W826bfIs6DOB0OPBN5FzgcDsqearPnMs5zX9HtPZvxL4wXcr+Uzry0B7npxqduab9ZW9jjUqcwgKuL54wwaIN3utVk3GuMNXYZfGRnLMRxw9z72Zp+0YmjIWnlZHS6IojuzLzO2d96n5v7mbcwvkcHxubhJvHtqFsahVLPNMQSwFg6MJ0VxSMBvSSIT3gZujocdQV/NR146Ri64qboQ+PDUA6NL3jjuDgUh8xWcVOtcYJDtTkPWya1Fw+DWukwQdw6pcNEiIXhKg1sHujnMh8SYKKvGu7g6VFy80YeCJdZQAw+i7xvdG7yVxwKv2JxvHj5Si9fvNaLF6/Aaw6QAXWvr6/1moV9zQK7zocSvl53+U5X662+ORc3wR2/wTj1wpx7YzoHdaFPyZIqvjMGw0e4ENcV3Xv93CiMPx9jNxw25oPsjkOwO/oLTtTPjZmJ5u0jgVmFbT+CFHFwv3gQKRqWRP/aUxZDg3LT+IO9hdgv+HWWUS3zE4qKVuYlWEIRtB4dhjKdCs3YMMPNihfRC9Bp5+gjttrmD/FnYU0tbCwziK3oZc5tS8RQ7Ytln1HqhN32i4/ClE2GCnr0ip9Z9Cce5Cc2j8R8pR9q0OJCuXVh08B2SFfTVAvZyoAWcGIsJ9bsY9wyb9c8NHJQnL8wfskvIK5ZWzesmRvqsrGm/9jBxBYj7KxgIdanXpPztoZyHzDPJ9BtaJB+03bFDxpzZbArEQWMI/KtPuttwd8N616HVkamfnBZhNEaxDJwlWwrCash2G1yn53lEdhGXzLt4VS0DyboNAYfGQEPo9yj2WTvUVsd9/+ohfeNk5a7az7wXuvu5pVuX+cA+FN98en3ORj+rr777W+Bf9wHx/0Xxt/9jj7qvzD+WF9kQ+c3grlv+5+24GA390sOM07M70rMbGliTzg/mKdRio8jflNXjDLxyCQj6nikXizi+XSr29jk4TKzZkzca7DvYG9U7FgDvugEU2o76DAxjGvdoC2hIhst8M23f79eHd7ZKsjf/+LXdXX7+X0MBzpoCte09tpgHhnLmjXNXCo8yHqYQ1k3KzT6ov+VNhDU0o5Zp27Jh3NABRJ63S/6wjEK3SOUCx1yCVGqRTKFKksRAMvqtHZO11ilHVfz8SM1rUWWplUSl2wzVimfQ3/oN/49/eyH/7G+nH7ta/89/cLv+N/o9viOTOMCiXUe2BNrqpgH23sznKDjNdh6b7ldqgDdaRrKGhh8NI2svTFUY2hgK/YOh0kTz6uJZ8iGSYP6qpIsBfSCdZEYK9xDmalCh28MLdCFOco/eXNiXsLXGDryTHzy5Kku+8D4KGF3ib9gaX3mivk5sW5zz+clKfv8wr6wUk93mmrS4XDRNi44uLi4uNLF8RLZpSZeYCY+MgfjqVGb7x64jf/kIrEsek3MPPTv2Ltu2WPy4nYHzcvYab7b9p7sOWDBH5ppEOfcN7YljCy0XaFF+UB/l8Tt4njQ8eKgi4ujjvCHxLMG8feGgoJRpcMY/bJ6hW4OTnJofEmbi8OBsUyaqM89WOjThXotsYbVcdijTtziw4p8e8kkfvjEpYUsMVt4dsynlfJC05UQ0pZ22rHulA70GH0fo81oVdSY+BWOJJqj3PEYVRoFHFhFvSXuebWpmBb+Lvi3QtcWLFsltmGEWdneUFDsGVSAXbcMOTooaSQ+zPsVh6hP33m3D4yfclj85O33dfn8XR1yYFwHZcwri7FYL2O60JE2F3xQXeWg+fk7unjyTINfYMiTVkJCuLSSLdreKVb2mSXA94X1N/Nh3MjaBHesjayXW17igxv2yBuecbfslyfWxkybNYbNEPHdo1RlVfiSXN5iNw1NwZhUY6iqlLk/sC6uOCR+nr8wfvpMVxyMXV1d9tq6oC449no56kBMBmtwpH3bsqYRxNaO3O/p05KVtbAoa+bEOOL///cb/7r+7nt/VI/TBy/+tv7Ab/37sktVA39Zl+lnGowjsPLTU0kMt0lXy4ZLYxR6BR2NjMuVFtY5pVnitAFpC6C5mifLxdzMrKG8BwQn9pVgZn2v1Cm91qC/oeFBfIeKWFZk5eadsumba8VpzGrzeaW1GqioaD9oN4jnxHiDGrUpqFtI2IlsQl6D/mjjCjWW0WHdnNhjZvaPGR8XfF+yHqQ0bX+q/bIMRaqkhbH02mH9pCxLZcOeIcVOdE6ss7tef6fesxKXmT5viU3W5y3P6zt0ort3rdAFXyJb8JEL27k2+z6PYx+LKuMuDcY4HSbW34UuOCB+AxcXukR25H7Kuj1cHDQdQdblYWii3XQ40hYcjzryndJ73sVEu0PjeHGgfsMV8it0nmLz2dNLPX9+xeEwh8Yc8r5FObK3niHjnnj72VMOis94Ag+eP9E7z3bAv037tym/nfbPLvvQOTaCHBiHvsUB9FPuryf0e4HPF8zrcZp0AY4H/ARH5EfW/pF7KXvzVGatifkB26z33pezipJkqetsE0YkNeQGvAt+UlGuMbb4YnuMXXr6vwAAEABJREFUCZuF3LItifXEPsay2HvQPocr62DRwjqZ2Y96LplcLp1TWqttpM1KuwXMYEUFoOCSzDiqAY+sahW9NhArGOiNYQ2YMeEffhZ0eMhGGx9PLKZb3vFv+U5ryt6S9RecuAeC3Asz6zPPpYVBLbRTTVwHTccrjePlhosLmfWjGj3uOeM8A1sLfWWs8dTGaZdcJZzJpaQ8aYLoSJbxPTqoKulXbn9Sf+fuzf+a4l97569qWVP7ZZggMk7EK/dP94/ixhPb5qE4lfvryxB7rnokP2jctrjksipjaArvQlbqStqmZbDQR+gGb/U2aobXlmDxBj75Bgp9rdrHgU3cZj3g2ZoqGoU0DxOKwkqse95Os+astcwfsiXPR/aXU+NOJ+Y7mKFLY9YJ3ZalHfO3gJW2wbnj7rX9lyDAYOclWaTcVAE+p93KHITiOfUrkLa2O5W6LFLadx18C1tA4TGl+MaVurMg/I62k0ybIPmmtkLOgP0nXXuDkJhpiu5jGtMpI+7rbDU0440w32EJx4qRmb31+slzffa1H9N3f+7n9fHP/XMcFr/Q1/7iL+gbf/mX9PS7v6Ui7mm7snaydhfKCzFcMr/QyDue8BtdUQ9yB4GWh66494CVucyaOOWe50wo70DX19ccGudb9lZZB7GXFbd9Z6rbs8Q1RunAnndgbz1Mk/KcbTqGRpWKsd3HYRX+bIjM9lYfvXtYLmBt6Uy3kmx3m4HOYO86ZD8/Tsqz54gP8afbl/TQdOuYsDGMlb3hjEWJ3cxedGJtZ43nffCUe4E139+kxCw6HVssbjbU7U7o3LFXXnN+lnO1a76vs2fOyIMT98+GfI8EtzzjQ+/wYxFD0ZTYjUnjHC/iYOM5CyN9LtwrC50u8QPEpzt8Tb839HfDfF1Dc573+vp1/0sC/RfGX3yuz+7xGfKXukV3xlaNoZG5Ym8+HA+aWHsDP0zfHSmyjHlBd2FtrL2+VnwO1ImqRxR/FQhvg+hhpJVCUYWQY4N85+GUoYY+YLMTK62MjcQhOOuED+Jb+0hcwq/4mjK9tx+bfuwFWKTfJe9yvF9l7k7M+7wj7epEZ9T3Nh8aoKtUhqd92ywW3yGLb2LBE0y7Wk7/9AK7K27dIoqDAE7FiAf6Y5TsaKxaEmCQUlFXyF3e6o09kUUGdZ3bYY1+YnYl48LOsglpYu9tIBQfLsp71S7b+8fAwsPg/iFNYE4stBOn5TM0PjYILWGS8fcCW39/zscXjuBbtW8luWQbwDqw8qPI0IneKDaHGpqI38gNkFiyCGsMZTFWZAWfMkhcLIsBglxWdYxKEa84FcTHGd8oaoWmnDYpa8vUCZe5UkUxW5tiBtAHfmpPrdNjhuv2qYBHlmszQJkrNcFKxZtASluuMCBXGqAFWYn9hpRBqs+IL8DGr3gXQl2KD0CYK6AuF6xSHz7jXuk8sUhMcA9xa0BzhYd2g43HrVZLuxX/snFs7RflftgQHvAg6nXDmpnBArrMDRG+wdJEDVcWsI2x++hM2DzLUwfP3IXDK8bhN9BrAV9tiwqgLVHcmC3fTW+FzqNgmjwCcttCKJYTxA2ylpE1m6zQcxm9rF0ovGQuy7bO69HeyjZUkiXaWLah6vEvBGPhoCoP14WDiWDlgTHzwXe6u2Gzvlb+LeMzXvObwFcvv+CXOp/rxeefcGj8iT7/7BN99unHjRf8ZvAVv12+vX6lO9qf+Kg89X0738dWzKNYB5a0rfhV3D16SKtyoJCH4O3tdR8an3jA5WVQzOWaOYEu2FmhG1ZMMl/Y7QWDMYYp2x2PQYwMhqR//O6bf138tU/+KtK0T0xgdwNr22L2oFxa6Td9LimgFv9Lll2qgsN+rwkZQ1w0FbpcIfeg6XahtjE/JE/bFqPEGGLSZAWfvgS16RNKLrNHRR4YXwSiHz5tXJSQpf4ewyrkv+/b/6F+32/9B/py+ofv/mH9uZ/5d/TJ098mWrf/ufdm7qvEImghDROrByxKjBbmJ4gcFWFEtiUFekiRASO3LYgeJyQtOlN1KfFNPwu/EIOyDra+4Ak4U9WzmL7Pv/FfY0CkM4VVbNGnodaWug02VixAWpi68JuM/Dw/tC1gW2dql0SDrVyyre1HJFY8hroPHuYrsVziOw4v4BxPFJW5qTE0HXi+5yUJfgBXKYcGB2TH44FDj0tdccBxdQm9ulAOgifaVD3qC9tL+mNORtGetpd8GB85RBk884wuEVUn695f2BTAKtvK2okPNUqBaRdgknrdJ4bIUBKnRds6kWLLJg+kLou0gr6asWyrYhdqw1uiuMlFmcJAbiWlj2DrJ3Fd6HxlnIln+CV8QAzW1GVe0/QMDNmmjw22ZfqwM3cbEGhMRx2fPNPVW+/o6Xtf1bN3g6/o2Xtf0dN33tPl83d0uHqq6cjB1pMnevL8Lb317nt65/2v6p2vfFXvfvUDvffBB11+KwfOz58rB8kH9M07R4bPSJR5MLlLaio1VVL8ZyxrwN59ykcC+/Up+yx0Zg9fefFfWVOtw1jTrGxlvkYNBc78uWTTQy6gPdluuamvYp7BGEPTmDThZ9bWgViEdhl519dQjaA0RulwGH3odXE46HjkBT9tkY8ysS7Z1t/82n9f//k3/gd6nJ7ffEd/4Df/fR2XWzm66b8GNidV80XbQR2Usg0VCE0Z3QpGZKZdCWXZhgK9mc5xT+wbHWOk0IRvhSaeS2jHHS3W0kL8Iwtdz/Gmvtucuzj3eab6Uv+7PERkXGIYCi+Sz+q4s2CbnmNeuNIUlXsqbcqoUo/mWR8BJa34POPnzPo4NZZt7+R9O2NUUjoM4CN76BMjmLc7o/a8SlfFl+1eO9+Dixb6Wbv/Vr3PEPFsF/URbW2F37Zlb5DVacXwQoxDW0BmgvMmohxQuV/Rb79pH1HXkpm1lH1jDGuwFkeVbKt22JaRVYXu8iqVLcn9PbYQw5iNqGIHTPkGY60fDtO23rF9pHwMbZSO0Qn/SD5Fxr1zQD6xVgdGR1miry2XShJiFfIJvcM0KbbDB2PgX5UsKbElonCibNlWmTrqR216VUMDVJ3LoUOu7d4q6oY3nRG+QR2yKuyN0hij7cZ2ICuXzomiZCs/CrVInWnLKd6vWtbVzj/U6V7P5zoqXfRdg/5LBTUoZDaVYvxMDJc2EIkEZG9PtWLUjEF7m0r7URJjD1wHGf4MCsy5xWNTM/M+86w+sb+euHciSz9nW5Zkkxt7CuClvff7UVDe+D9/8+ZfFz/3jf6Vt/4mLc5t4j884cl6bnBPLWANGFtkaHSbZNb5R3AP0OPUTiPAbgcK1rYyjyY2Gy2Ft7EH1Na0pS6HTV2oHtVa52TDA9uyA2qg5HIy8o12YcviUzjovZvNkxG5vQq3E5vIkISgjASNPWeu1jOo0x6r1IoZpdV27Q70jMBzbfJzfhakj7OMXs7sufpcFmMKNrm7pHPyzpxpirEbPLIZ8T8daXBGNMOH/ldgj/2bWv9VbX94fUxtMOvGcpU0AM/527fe1Sc/93v1vf/WH9PNV39E7/7aL+tHf/H/oXf/1q/qwHdh8S2Y+diG/Nj+D+fdUSS31azOae0i0haEFjqjjCvVKHguFfLwqas615UMb1tZ69GxpYBcW1qlrJ92duNzzwUL8tBg0/0hOfYEbIsLWGRcVvo7+5L+beqUBIW33XpSqN5IdI1bS/u28bBoZH3Hn/i2sP6bojCzX8zZu3g/7D9O4Vv6jkP2Uyg4IU/9gl7avwFkkeed4axDV8I9YFXhH6gIhB+EaeZ+6z5pe7YVX3JPNsWnBZ0lPqKz6XI+gI8zz/vu6zGNboMR0pYu6CnXmQuljnnqPDpnRC3Yy2F/EMZxpDFzJjtPcbtQOTPbUBHAcBEHNUQ6N8u4KfYVPkghNFh4hiTuOUDPL9dPnLdk3CvjXOMrcWkKv8B3XDJPvO+nbeKX+tTVjFL+drWBB9sB8qo8pFgmhEUyP4MH3jQdlL8QyotEJm3GYJzIYcuJmzMdnZiIEw7eQe84eT4xUbHNbGOoGiv24oCh9lCNocELyqhicZckczm53DJ3kONw+px7MItm+lnpJ7ZEik9Vlq2GSLaVB9MYpcEL07mfQZ92yTuk3sq5OdLV0lQkTKn4oVofTLMGJwGvgWlXRU0N1Rgaja2cOtGvaMwl262Tl66JjW46bh81x+ORj5ujLvIxfZG/qrnQMTzyQ/R4YUsfGOAykMz4ClDquVkS30x8KLGYw2dOmfgFGkDQXZWRwUC3KzZkKfZGlWzLXbVqwY4atIuBXR6CpE2FV37LszXqYrLUr3S00bNqStRiK/MV4KJCkdKv75GyKOk+Uef7AoxV8bUh2VRywUhqhk6hzBNuSLvMRgZvmxyp9WbCxfgT3xPXBQdXYrDgc/iFGJ+B6L7tG2aoWO+RdRRgEVka0LW6c50TnZ5ZYmlbdqAeY5XlsSF8GT7QRrspZYrNdvbIZMq2IQ+wLdttXz7POzLBC2pLyLsUGhRrG2pbXLJInUG3EqHOODNewMtS4sBE9ByvxHLhfj2xZ8xs0AvlbllW7MlS/vNBkVY+KhdelufTLQe4r5VD4y8+/5RD4o/06Sff18cff18fff/D/qcqcmicf6Yih8z5C+ETvyHsDZFNcaGvlb6UvpjH/La6sN93euYD2Urdwt514hDk5oYD4xwaw5+yx+Bv9pgZO3PKocgW2qysBQaMNYKN7zgvM5YKXBq2XPUD/37x1z79FZrtccJOzCzJsBQbQeIWUcvjp6zCZrEf5GOvamjUpFAqRHXCTJy1J0veIegOPEUnfe9QN8MfGC6k5Fx7W+N/wdsl2yrKHowNOnq/G5o8NMpdjwY64TedGqUN0Rkq2sXmz33/F/SH/4t/Tz0Pekjfef479ed+x/9O33rrn2PKVs2JN/MYuhCrxDxoh4lL4rRGPs/onsDMAcGipesYW9Olx0xGR4kApC9G2/Vr67eIjGHKtirA3ypLcuvEh14P9DnzgFyYpHVzRvQm1BTZiTWX9XNiP17QFcm2jC0iQrxG80gkW+cULoiXC2tzZs3d3Z4UWzNjjK0eMwq43s2ib1nCTgWybFBASW7XNj9TPgN59GRlXkYN5fl0OOSQYNLE82fAT2NowB9BDn0vc1B8eaUnV5fgqg+QD+hgirEzD/g5cz8tzNvC+CM/TEMXtDtgY4xiKladiMv9eBJDS7ii6NvGJ2tgd5omHXbkEDEyF/FDJ022wTG6jglUW7L4sVRNLcgG0QJdyCaKHZcGqOaja9mgrAoFIi0EfWZMwcIe1WuPcaysg4X9bsmcobMEjKkpL1ErZS4sSFgFO8WubQo7Clp4DOpw1JED4au33tPz9z7Q0/c/0HMOg59xePw0f2n81ju6evpcF1c5LH67D4tzSPz+17+hr3zjR/TVb3xDX/2RH9VXvvY1vcsB8lscMj/jUPny6op4HpQUv0IZeo+z0m/DXbbxR1u8eoyMee753eZ5aX7RytoYilwAABAASURBVHpn8jdFxi3aFWOZmPcBYteyuj9iz4VV1MmXxI6YnmIrsdwDlfY1hkZNmg5D03ToQ+SBvVHMF2tgOPXUwWdtHI8H5RcYF4eDLg6Tst567YzSb7z/z+sv/uT/lB4frmm91e/nsPjtuw/l2Gx7pRreUEOFvGzZJYPwVdS3zFKu8NrqRbIt21Jfhlgi36BOLAtlfTyOBQEieqxhhAtradHDT+K/EueFGOW+6tiHZ05WaGIbtPHO0qdkG0AVukEtc4TqRH+hC3OxgvSdaehy/IgMhyFMWvzbkDYB5mJSWGwwCM34NLN/3/KReMc+lj0smJnrJcZpNIiviWm6T1/zifGyr6a9qDd1FQzmpIhvgDx9ps2bNL1HAtBJFxs2X+P7uY2ELpfQCx95+j/R/6nXIV8sadyOpPYBK/FeAuZiZp+b0c9cZE5WZAEPITWwwapXd6UttSXkXOpY41hTBAuxTv93xO3m5q7/nym3vAOdKKcfoRPE5sBo4b/LqjP2su37PmG1IXqS0bWpB+oUjxbMLszZDF2FCvda6Xjc7yHupYn7bup5sEy7FV9ZwB0hirKRggKubb4G8xtMfR8PjZpUVa3blHrzTVZnsM+P9AP6vj1M+BEMDQ68a5SGh1zGhhrkKhtIJcsmpxwqqO4T4+RqhxPHZiRLDSWlnvkQ3w2FtaqhEXioyqDkkqqoBba6LUSPU1ExatMZVRpjqEbJ8IEK7QYti9l0cacH8PiQb/A77p+sx7t9fbXL6c20Qd8eclPK2trRFMNiDpso5V+7+1H9jbsf3wR7/q+988uy0y6CtfUzn2cs9B2s0JV4BDHWLci6aVNjp0DoA2L1HnE8aMEqQ82YCyNVVmCobdkbYNSy0kYtUjLGqYBiX5tMyGzL3gAjS7KT6wcT/qxI150SMUq5vLcxBct7bjjDQ6S22SU9TvHqLG27bZvYJnAonutgH7rrAlnbhJ6vOLfzqQr2ot7of9dL3zHafUQWiBQaMIfK/dqIYFV0Y7cpqqEQrnUDhCHAny8EO9vcfdbMXgOJ0ZAg/INhJNHdkBzBHp1wG7oJbexkyEIAS0SFbLjYA0qwQgxWLewTL37sJ/TdP/RH9dHv+f0a1y/1I/+f/0Rf/Wt/Wc++9U1dvPxCg/fRYvxbO9NOO6xOqYCxKQPb1BvJdlFU1urgPp7Yn46Hwf544OzmoAP7ZGRVhc6OUWoZ1PZmC6ofSESCQHNtNRQTlJUs6yj3YZ4tQcpniAbRybwHWw/klmwymR94JTnZA7rYmaL6AFN2j8GGV4D1+CTJpswY7UoBD1O38hjYwTpbwPYMOyl/rXvLYXEOjk+8A+QZ1uNgX1niP9B92lfxIsVG9EIz3u7Im6IN4003Z13pq+0+tond3WUaoa8Adr9syxXsc8WYqoZsxkXD7Hcz7yn9DsP+25S1s9z3gSH0yN+86Hebl7N4pfigaCMPIMqgUpU2kZ1BnWXy82XZG2AQekMIXExAYi3khyL+J/43nI3c3twoZ7YnxtXj2ce0MG8N5DPvGyfebZaA+szBGX1g3JNHVwvdMl+aGURkGRRDVhwdYygP8QsONENtK45kMeQF53QOMB2HD+6ySCjHppgUA1md6KJpIZtGaeSlAd627DOKZhufwCy8TJ4ymLuTFmwv8EsGRB/Gmu17fZEySETISvF/Ygyj+xq7rOQsHNOaiyYiBL1gs2jaR+qiUy59Yyy6RW9FViDjGbFZQxXfQ0fh/wbJst11I3p89CR2x+nIZnPUxfFCiefxET3ANw5HjbxA1cCGALYKGNtQWZ0yT8se+yWLmhhlXhZikvFnDKEZV2KYcvhuTGaVhI/GZgFhN/rn8ff863FqK5sJdO9rHvNb7V4V/Y2NrfQf+wvMGn+phlX6tTECbKcokVukzqApUxc/468pC4SekbL2FLvB5o6RWvYGyRLYcpG2TQhGGfuCbzBaMBA/BRWy8Ct8A+VuT8ZFKYPJElq7XeZgYX0umQtqt2vT3PgfzFOLi6oq1QDQ4dLIOqiSbd3/WM2Tycb/QFCQmgYydYryBqfekrFb1Ic22n76KFaF5dSXVchHIQvf+pYU6CEx9MQ58erxctN3jJATro5H1uWJDWkhJollItVmYhNLEHJ2IT68lvlO891t/8Vx/oo4f2H82accGH/8fX3y0ff0MQfGn336sV5+8ZmuX7/og+Xbu2s2w2yItxwenrRw6Jy+Vubt3F/h5BahOCbF3xMbYw6Z725vdNMb6o1Snrmvst/M+Bx6Ys+Z+aic4x9jaLt4nMu2CA+wxqjGh2/9Tn3vyT+jc3p68329/cU/1NLrYVXar9iBOavc05WgLdzLkA5RjaEpdrMnsFcOXloq8JDoG2u6Tz5zO9P1m4xREwFtiPGNe8OFrZXlNKFtMTA768IaVRrty4Q/kwzvGjJyLhm9MUx5qOIvwkF9VSkYNtT6yc/+iv7Fv/+n9OT2Yz1On198XX/mZ/5t/Z33/4hOxP2OPf6UeBOLzFXiEnQb/E/85n3+5qyZ6CamjGvlMwwVxrY2yGiWCDyMv+cCpbNNPJdtfIy/UBdl0WDleTdrxqdgoZ+ZftonqmVU6HNZl93vE7on5pobgXrHjmLzASYmdEXt5pOwoQgoLll7d7Pubm914nk3M8aV/lb62MYhmZ/kIhmIsm3ZQfwO1Zaw2WNsuomolTO3+FFjaGJtTYcDL8BHHQ6T8qyKLPR45HnFs7//uvjqUlfgyZNL5RA5urK0EJsFP2fuk1Pfexy82IrN6B2xPYo7EB/m6GY8QBnT5hI5hmiT2NQoDdb4hC9TaDCGRpUqfqNKg74ytuA+NtSVS7ZBVKAhO5hyyVzURy/2AtuIQWhQmw2REv+ZeYnvM37PzPUKFtbZQnnhvl5CMb6Eh2a+ID3CUMxIsbsjfIPxCH9Ff6qhcbjQ8clzPcmB8fsfcFj8gZ5ycPwM/ul7X9GTt9/RJQfAF0+e6Cn0+bvv690Pvs4B8Y9sh8Xf+FF98CM/oq98/escGH+lD5Sjd8GB8cQ8iBTf8gtf2yr6b4Q38QWWFGR+FpzPmlyZt4x/CeXeXHIf5N5kvCx2VFfZVhVjyHoak4ZHyzoIIq2oNVm1EL8TNk6xR+xW+pGswsbAxsRB0WE6aMrcQ0dNKmzWKI2g0s/Q8RBMrMeDLo4T5UP/z7wO+PC95z+nv/Bj/3N9Of2Bb/2f9SOv/q6qYmvIwzJ8YTMYVZQH9UOjqpF+awzVALseSlylKkt2LmD4kgQFBmee4WslXitjbzwKTIa/btmmk5iArLGstwV+7nsLCXFbWI8L+ivyezM6J+8M1I98wUfFnzOl4RrETlPmB3uxubSf1OJr8+d6kdAn58qI6OPeZtqvvQ/2gfHdXf9npj3HzHOPD/VzrDGghf5mkD7PZk08o2OXRuINtdMQ0Ci9QnTWlzZ5aOoiT2xmGC6cktTtRbI227wNoDwTy1PvXbNWxrww3vVLiI9L6hJzfN34ucd5Ylyxsay073YYJVYyXeXaafzoGhhMMO5VmNRKeYY5Icw3VeL2mr3/5uakE/vpjHwBKzaNLRObYkpHQJmiimxQWcgK/twt1SrkxhmbvCzYHbG44sPSPpDJdj/bD0fuocPUz4HjNCEb9KFOa48RNoOB0Ig+BCmo0duBgzWGBvevwxe8h1zcx/BVpQpGYT8YmtAdIL8Emuh3gPBjv+/LpSSLHys59qxiXGXLLtmWuDqLj42V4fE8JtYwXW23Uq8NhgRdWx47g7rRPlpVxbgAlJJs+hBtufQoFWWTFRijlHE0iEHVUOrkoTeAbr4pV0lspWDl3WHhntnm/sS6wGvJBWhbUNoYIFBS2p5peJowFunPv37zr4sPnvU/euevy46jtEB5TTxYV6G9xgjEmrWGkdwHVBEuFFGnVbft5rjhhuX4YqMhbTmxTkNtqbsIi47RsMl3lKtj67Yh2anbqCyJMpkeEkLciU24rrYN/UEglGlouykD2bxKY+RdiC14VGSjFwh6Dyq5NomQBo6pbq5zwiYXpRhk/JCeBMMYcQD58kXtm3a+rHAu49eZfYPGQAR0/oNdUIl8ZS4zv+0PoqZpE3y5EfV4nxrUUqAEiZOY2uQphIv8zH/ZTurv0Yr3JQxzRRbboY+qiHBMbbBsq1gbwRjhq2UWKU0f4Y73pc9+9vfqOxwe3/LL9be+/U29/2u/rHf/wd/Rk+/8lo58L5p93qY1Fxa0E6llhmBfpqxOcLLNGrWmUcr+dDhM/Z5xcXHkLIe9kf2qqHP7WRpjbKhSAcWIzumRwx07yglsQJmIsLbIuQdzP+YZvzaPrHUIXUzRDMV707goOx0ZGgWTBdrLUKXsLbdIlr2h8N3eeNvUcaU/kK4obbpVsFv9Ql0D//KczXPqxHthP8N4ft3e3OqO5/+JZ9h2XjcrY8p4YpPm2JLa2pp7auU7Ytl1VoYHiImS8Mm2jJ9pu7Cmu7/0DRYQe0HU1Vatx8m2bICNzMs9RrW87WJg5n1g5jkf+81je8m+SN3DfRTtxzjPC7LWO/dMuVn6bbplGdnGbblDOlP7Ynune1kOA0SCTxnufD22t/mIP/iRuNwR/xwYB/kD33yjLYwxdcHK2DK+Hi/3R+r7PZ9xpw5LSn3lt5l81qkfVPTMHFAhPoHUsh4qvplFkof3kRtlcHOg2hMbR068LAUzjWc6OEH7L4yhsbsysJXBCxty0RSDyGTLPXFDVWeUWi5BqBewxcrBr0UzizF9nZjMDLRvJoIiUtTU+slFomeE6XZUacLv7cVjqMZQxlTIbcsudVq7K5YoDAJqZJOD99n4P19LlCT8HlWqMe4xMgYPmTqabpctV6lGaYyh6TApm83hkI3mAA/lQ/zQB8Xwx2N/sE981EU/L1m2RaeyS7ZBSXI7uhLvhfEvmXCC3TEh7mtkoQAVLVBUlHQembBhW9UoaEUiDBPutUHW5cga2EWwX+jsXMi5dFZJPxuoCYNS6ii1P1krbRN5LtuyDbvhzKaEkDoBN9SxoFxb2TYFdUpXwX2hmWTohAAbnksB5fjFpPdwE8vEbyZmCzfVSgDnHStBbFC3BrQ9X7GxcudssV7V9XHkDBSRkmfUcDRYd7QwDsQfYBvXQGjGyIPSjJlJEiLJ2lJTp+VW3vN02SzMivJKga4UCAMWP9Da4UpZ2mj4HbuezdoAKMQF2SKRhYGc7aeDc/xQ4GKceJdY9CEDe0XuWUKHVKLpBhhc0PZXxjww+PCa+TA+3V7r5vVLvXz5uV58/tn9P0nx6ScfN//ixRccGL9U/4Xx9bVu0b/joPnu7kZ3PLDyl8MnHlgzG+bCRrhkPvFhBXPKIIfD0e3fvnFofOK3otHf6mfN6C4cFC+958xauc8e5o2R43uHgay410co+Obbv0+P09c/+Ws6t1tYT4nBfay2iWH8GEsjymvWWnhEiU1sVw32ESvULjkV2hKebExy2kisC2jLQ2HWtsuchCrrcAOUpcJCAAAQAElEQVQsF0rkNJPtRmHftkJF3wbpu8agOPBlqFyt62IPQb88NIY1PBTdMZAPeEPRwZyqrK+++nX9UQ6N33/5D/Q4nepCf/6f+V/pV7/+r2pmv58T98Ti7D8rZxuH9n1kVXSCnl9iuwKCzcVYuSeVNo87aR6DkScWoEXWNhactEs2AiWt9LVgb1bm7Iz40bZRW8GCnYX1kofyHb4v7ffadgpbVdgsq96wrT1Z+Ukh/mfd5cXrhJ2Z9TezYBbsr1HYgUnZtGoInhjL2D/LLJ3rBN/QfbIt24pfgzma8owEA1Rwlh14bh0nHS8OOh4PuuR5dQEOyNKusLFmrMuiBZp7JWNAzEv24Dk3KTZt1mTXE0fmaH08HupkSVCXNUZ12wkf0nZweFjIRiWGAF3L+nKyjRSEOrVkXAhTAOcIIuQq+nKV1PoOaRTlRpm6nmVt9+15LSysrDO/sjYC9JinjGvJ2ALWGJWSsAMcYFsg/VYNVU2qcdCYAO8GEwe7FxwYX779jp68876eNjgohj55+73+pyquOCi+fJpD5Xf0/J38cxRf4dD4a3r3q1/Xe1/7mt7/4AP4r+rt93Ng/G4fLF9ePek+rKQtDrihYowFE9hWfgSNVnzPeDKfM3M2Zy/NmmQvzRpdoCvy6EQ3zapKUw2NqrYdmc7JYVgHkJVYzeCEvdw3KSOmayv3yBiTJg6MDokL63Ea2DQIBTWK+oC1ybo8EruLw0GHbjPp1fEr+nPf+Lf0anpbj9PPf/c/0k9//p/h22Yr/lX7Gn+BS+6yVeXmu2zkYNPd6sLbkpAblCkAckH0OCXiLAklThlrAwErBxma8ItWZe08xpr4EqeFWJ+xRsa9FNr2aJ7LTs/hdqQcUVOYnVpWLpEWbGf+msYuKzsOrcgzP0H6QLUvp2HsdOlRxgAZAv4vmtmzTqyV/PvpJ+Z35lk7YzvjSovEU7WvAxrleZ+Pzi/3Y1tbd9Awekh0J6Vee2qVZPEeYBdnMLkS1U0uQWljbzQ2Mu580M7E98T+vcRPxr58CWvLF0Un4zmhP6M/Z2zQpetn+spXFcd8MU4pbnR8KWMyLoFVqGvm+XbinSJtT8TsFlvXidv+X5ecsLvSz4odPI73GjCETiWpGEcD3rZsb7KClyVgW1nHBeWSHbk6xS/c6hhFMFwa3GvHadKBff8IJvbevvdqaJTlKL4BJLTj2vqGqcJO6w+FL5eMzGMofMvCo9O26XMC6TvfaRP9T6MUFPvAQK88ZFsWicy2uLBnKReFArYpWveJASZ+rAiiyLyQh980yJmgjkMmB13Turq/UhVwSVAbvlnLlCnJ3nopqKkfVRppO0IBY0w5+kauNEBP9xha4VcVdx2g/xMLI/MeuuQe7y66A3V7wQchoYAhKO6L9hnr37v7mn7l7qf0OP3r7/xV2W5scpRp0GPHQFP6hsUWVjAY2aarbmdv7e0zjXwDCjC6T1iAp48YPIP+EPZlxwasRVPLBNGGfgmyHhLmdC9IxQYbCpw6qEg2pQD+/oofKbSdMEoLbWnXd0qdwYRaNpD3MuTx9chWzN+P+7FO81EMuqA2p6TYDf0ngL7/CTUtfmi92eaoIsu7EV9W1hA3eJf37L5dtyXrnbibd/ZYrXXvswwwhaa7bsqP8Ya/Z53QeLMpprRxW35u8kDbKaVsW8XaqCo51Jb15RSLAa5PB736kR/XR7/79+mzn/5ZBKue/dZv6J1/+Hf0Th8ef0uHV6+UX5irbRnyAAqiBNQJFVX6BRN7Ye+LvG9cXPCucZg0uMfP9aGjct+XauAvjW23ncfZ5imS+zgSm/A7VujK/bdwPy7QlTlcIwM9l2/cR5L90MdZJfoipQyhGb1uV4r3sLe2ttuOHbpVt40YaNkmx0TvDzPPrgfM/Vy8y7OLb+5bvqNvoSfKM8//5X4cjBPTm92eGvyCMsZ8NwRts/V5G6Lv6KbPDW79mXiceDYGc+uuSh/RxTzjEIi/lhQkt2yrmJ8g83ZGylRpob8548Jm7M74tcLH7kqfeEr/myd6nGhHRUvWnpsfotO1WPhSVfqVlWvPtCVkotKGCVoK3/RRFnuPimE3H8T7BfNyuuNs5LbR35S8YyRWC+csoTPj6zHv8bzLvLUO7zIZF+NZobXwkOqHFc7kgTW7NCMLFplDY4t3GN0RwGsm/RUvMdf5y6cFR9Bda6jhSd3WQwtQTcgPWqAz5VmD+kmejpouLnX55EoHaI1JS/ez0peatwkItoVcSSvZEixMJgwTSEm2tU0y+jonlBlYSmepGQ+KMr7mBh5jaOLFpF9KwuNDXkoiH2wG4WO3LJlAiWCKhfK2Zn20FMIFOUSSWweqMJZtnVMCfOZjb9Bn+ihoYPp2YS9K+JwJTpuVvtaU96HASmt7Es0GVcRKSiiiu8D0QoeeJz43aW7eOTcs85cbccmLJzrCaFwN2rf4gespdwdKD4G2InlKDz7CYSd9x9bavGCRo/twYRTfqeBa8Zc5RHd5NEa7NGrfdF0qnKAVJqz8iHJgU2oIHTCKdqWC2lt8Yndhvpre9xHPMZcLlqG3L2S5wAoWsPbNlfZbzE6aWfP5C79sernRbm5Oyv/sLn+Jmg3xjk0x8i3OsxL7Nf0H3Iwz8Z5z8MkctJ27k+64GdPmFNvcoHPrLMRGIHRVy7r9Ag+4CRf01rYbvVWw1EGxsTK/qWMQzNwKWfBl7g38lL65+U/ozUHsEITMHeFQpsfExk4Ow9Xy6GjFFtgpVUyFVWUoa/fcBurIqtRrfKQ+KJEraSFbsHliXnp8+HwC8UPRStsa3b7vzXwwBANZy4t5t4QvM7E5sQnecUB8zYHy61df6NXLz/ovjl9+/rE++yR/ifwdfe+7v6X8z/Q+/O5v6vvf/bY++t539dFH39XHH3+oTz7+nj799CO94rfO19cvNN+95jD4lvGe6GLBI6nIi7FVWVWlUUjgEVGjH56MGPwXb795YPzBJ7+MbWJJcAlB/8JtZvwL4xHWCrsDVKWPYKgT+nxPMt/LNqeshVPPI2XuJapRs0xbMjmxxwYmGQcXMV93vbWFuVdMm1w7b8u20vcg1k2Je3lohIJpGN6tk/oapeo2tC3gkmsoe9vgfq4BH51Cj/qifYV3dV8D+tbdh/pj/+Df1Y9/+sv6cvrPfupP6q/8M/+WshbGKPouFe3piTgyrowpY2tQDm3ZrJU1TqZilxwYLksZqdARwV8DbqClkY/7LTJloyct1M/EOPdOdCPMM2NkPU5DY0cxJpWV1G2412/nPJj5hQU0/0npTJ9ZTcEaRRczjjcU6EYLPgcrelwKoka1UKS8hmihInpdQMGJRQ0V8D0sIy+XErcLfgGZfz7i2bOnunpyqYuLo3KY1m28+4DdjPWOfenm+k7X/VcBJy2sM6pYc6ty6HNN3ctX13rx6rW+ePlKL754pVevb3qPqTH6n6e4uOLZfnmhCzDxQp0x3Nzc6AX6r2iX/5lsxyRxx3jqleRkPVyye6lsb+hqS7lASRpVGsOgdDgMHQ854BiqzIeJGcGNJUuyvUHnRA31BJeLOzD8XmVvujICeIGSsUt/vB8UfW59iISd1oOFoipUN+hxonIv4hl9rvKYNB2ZEw6Gcwj81lc+0Dtf/zF95cd/Wu99/cf15N33NS6f8g61vUetY4jBahxp8+wdPX3va3r76z+hJ+9/TYfn72o9PtFpHLWMg1ZgDk+3d61n/RfJ+Svkq2dv6YLD6AN1wwNXtzWQd4OsgewrWfN3PC/y7Ft648Hx9QFMG2txYV3Mis68P1/y0hn9hftmpv0JRJamtlXcOzUNjcqzflJ5ksy9gMGZNt0vtvKRcQvNMyJta9AGZD1POQw+HnSYgqMOGUcdZWwt62AtivdV458U1/+fX/mT+s7Fb9Pj9LOf/Hn9ro/+HG2qsdWZdee+tVY6zb1oGR9BDQ36H7vfE3zun6JcHqqKTmlAR5UypjKtLWwCrhXLK2ts3YwjkWwUAkEB3UpQB8hdVjVKrgGo8RmSDS9BJUWPcu2w3fJ0d++E1TLbcm0QaWWPXNkvZ95HQrtMw/ganoeiVu5XGqlYX8eLKx1Yg2McEE3E2mAl3gC9JftZnmttgw4ydgjD10q2Ug9R9FChRviFP67WPGEj70cbbpV/lifI+lioQ0loyxbDtizJtvID19TYKmTVcSN2lEVKfytZEFsr9hL3qlLWZ9pFfpvvnOsbXX8Z7GXX7I8bqIe/Cfjl9C3vgjfsobd8HwXXvOvdBDezbqi7zrsjutkDt/Z3ukbeOvR3A07sueKFLP/UU9b2xHqfuGfOh6dVDELMSvu9wqW8g/FyEZOSGW8x9sF+NXq9WuISyTBlaYxS1nLbrqHDo/KBNpEfuGdDp77fJh2PB3Cpy8srniWXOlA+HKa2M4oY4oCxb6lzimrI+CXhmba+rWkajYGPpq1IGRHTwzph1WadZHJoa+pMQ5dU0MLfclFDBVfmrBsRkfzRgZFhgXyBxMjSupG7OcTYn7NOWftpn7WwIFtBUzaQrNNGTID0WSPjndh7Doz/SDwudGQfOvAL1OPxuMsPujikHkCnw9Qxar/je5XqDAI0hlXEYxyGahw0iHdNx+bJJHxeGFt8CxbmP3trvxMgX6TcxVpbvnJvLfqF1z+H9M3rj7/31zBXsokCWGUl3mctG3mlXipvPtoWakpa6StoUcQN63FZFheZSBjffD31PZB3gC+++EIvX77k3rrm3r5jz561EnO09z4txwfmuaktDOqccEtK3aimSj2VKzhfDoM81Np/UgapChwb6WcMuQKLomz0YWqvryrVOGNSRdcDvQAfJKIiZS4yjuwt25pZxfDVlTJa5wtPHyq6Zqslp28hMdDOb1QPyUJkIHXWenpIbVuytmQbn0tmPLK5LMn86CHh0lbYGG8koobJH+C9rTdpdNPnGUjfuLqeMEA3lcQlBbQguxUKartbOXnKoQC/tcO2+ifU6NzDsoPIQgFzNb/9jl781G/XZz/zu3TDu9I43erZt7+lt3/9r+udv/s3dPn976qQ6VGyLYw1bCuxK+JXVQrGGBrZG7m3qwaqPLsYS+ZdeyrTTsAiVyfYpsmaJyA06yUSShPZ1ADbzbugAWUEkiXB24a4eTJtycqedstz5/r6lnuMZwzPnDx/bnm+3PGMP/Gu1fdk732Lso/M4fGl1zCDyBpue/RR9C26Wdgn73gvu+GZdX1zrZe8z7/gPv7ixQt9HnzxQuFfchD/+vVrXfOszDM7thKrY/4wkngNYpe9JYM+4cst9l69vlb+p3j9bORZeoPP17R/zfP3XHd9fa0b5LfUN8LvuOO5m74yrvQnHK4q1QDFXIUOKHtsnmnHadLF8aDLi6PyffSU88grvlkO8S/jxbmQQbsDbaYp931hVdzT7LZ7jFb2WwRcmb2AetqKFD/eAHtcyii3HaNzfxH7NGsL4VOgMjp2ctHGsq2k5BY/lO1QpaQfsi7S0QAAEABJREFUltLn9n7NXsv85f18xZd0sTDvJ85Rbolj4nvNvL1+/YrvutfE+kan+Q61hTgaSBwY88Awi50NcAml2wUHFui84yTplofnNS8zL1l0N9DbRYq+mITVHBIzOUtoUClPWseEzqTZk06atNYkH47KR8zxyVPohWpMWrCfRZs4rfC4Rc8FZ+Et8V0hAMUMNAGgUsLPLDxI2NbrBkraLIWzrdbDx8K3QZ9ZNFkE/RHCC8tAPo3SqAdY+cFiO7bqiVd9m48Sr9jDI6pzyUbPkgIJsjHxM7AtG2DbxKvG0GARDmhFJqeTRvQDBtPl0JX+MpqNoiuqaLMijO7C5HP1jR9+7kWwMNmzZjaIlLNgwi/MY9pgQrhEXNy0+QrvVL0B+0F27jM2srk0mJfQsyyhwTWcpF18p8CVoSBbtXCTxY/MeTqyzTooVREX0HOFzLYs3UNJLbCMr0XsatCGWBblVGN6s09AslaWUJwOHwfiR/RCG6nj5o//C3QF97Hi5somlE0yh705HM5GlU3r5uaOF6BbDlLuGtE7sfl1W+K/4EjGuEJnyjMfz7Fz3tiif4csc5I4tD6BW/B3SRv8mpmrrqP9wmY9UxfEx5X6+Lt03aocSkW2YiPX0rqL0u/p3E/8w3bqFtpzEQoDLoe6Y02p56ntobRia6Fd4tUKLjmoaJoMcAkbPSeVuQwsZ16MOa+4td7PTT4KT/En/tMHRliLaTOUezL35yEv2WzUA0z7HNvYYo7WxIOH/O3Nax40bHB9YPw5B8afKAfGn3/6/f5nK76XA+PvfEsfQr/34bf1fZB//zj/rEX+PeTPOTB+8eIz3bx+odPdtRY2SIImHBUOS/RXdDqq2Bss2/gpWRKsOiUwAYWWUfn58Wv6R2//QSTbxS6rDz75q1mCSuwzXzMxnRl/4pvmVVaNAUrhTTn2UrfuujMxOzH2rJ8T/JJYiESfElmVzD1kF8X0yjDQWRhM5lOd0FPq3Huv4B192mX+FDpoj61ibzT8qPg0YZsHJz5GljZFnakbVRrwZ0Q+hjVqyC6NHRWz6BVl2wqd1lv94d/43+tnvv8L+nL669/4V/RL/+z/WvPxLdUYMvbIGBS+Z10SnF4+UIZIfBkpsVr5hYKgRlgM9wwaorMq8Vyoz/2zYuccG0cR/chm4rw0VtlWng+9LlmLE75MDMZA0Qdsg73n5j6/ubtV7vXMF7cxcbYWlxZVPAJW/E6/CwqhXe4AUBej8OuOBR+X+AuNrvAnsSsPmZjUIxifzDhyz1zyAZt/OuL5sye8GF3pghekyEcVJnAa+7GbtXTLS+b2MojvtzNjSSylE33e8dzPy9vLl9d68SIHxq/1eQ6BX99o5n1g0N/l1QUHCRe6uLxseuDli4Hqhpe5L1687BfMa14CcxCU9c8sUM0IHT9MPOAJAt3B4xjiVAU4K6UsEgLbyhjT74E1emBOjofRc8TQooqNzR4tZCcHTemZfsjRYYzwMCyNVaneYPhATcX4RpXGZI2BPMDoKpLPCLPzkFyp92aBfJcgzFrxmNTvQk+f6ertd/Xs/a/3QfFXf/y36Z0cGL/3VU1XzzQX70iNg1QH1fFKx+dvc2DMAfM3fgL6deXAWMenWooDYw4axKGDxqRxcaXjs2ccGL+L3nt68tZbzM0T5d1nMCbbEgHPGpjZi068L+RZN7MWFuZVrDkmSQ30ViCQNZu/yDzlGck+1M8x2s7oz7RL25m6Jfch43UldpMKv5zDEGiNiYCUuCnYd2fW0cwefKc8Z4P4g4LKW9txmJT773g46gCm40HT4aCaJql45yTCp9WsVwD9v7/3b+jXn/7+mLjHT37x1/QHvv0fyq62m+Fry3qIyXpdhKGVq5Q45V6fBvwYGvg9hRK/akReCj9ax0Is65wIAGuMS4ndbprKTYPabfkh6Qt/jAG7JA8ZWjY2q2HTLlCoZLvlRd81hlyFTHvCOtdekLxxllVFbnXfC84t7HWZv4X5pYirq8LPlFNvlwZzd+Sw+HhxqSnrDP9WGT2BXT/rYRV2VxCqrotNHkUKYnfFbqAkW5nnxGbBjxNr55YPyewVd9lL2X8iSzuRbMt2uJ2qqW1ZkqtUO8Y+TpHwSHQLVt6ZFs3pkAZ2aRA7mbFwH9yxZ93wEfUY1+xd13zAht7kYzzvgOj04S++XuPjbcB9cJNDY/bQlLP/XV+f+IC+a7yGD65p/18y9mc/tm1Zeh/2fWOuvXfEaW6beTOzMlW9wKbYiKRYtCgWLImUYFAwDFgWLFiyDIEvhl/8YMOmAP8FNiAY0JsBPwmCZIKWaUqkLYsls8CiSZnFolhV7KpUZLVZWdndvHnvaSJir7X8+8ZaOyLOzcyyZqxvjjHHHHPMMcdsVhNxz91w1k3a80H5TNvEqcbQkbV9CCbWOefbGJYzFokYLlrYa3Ap4TZ1Bow5Y/coFbpVxbgiBzK6InfXDZemAWrogP2cCRuGxrTttakmRXagPr6cjqe+h5zywbhfsE+tW2Oo6Ktcwg1gIFl6ABVUq8qgGoN2o/Y2aGbsmZKVScqaYxkpybYKDA/aDY3ayqaNaBT9tGuI5L1l6rLguiIyWmAnxTV16Yf7b59nocR0Oa/EFlBPMeajjlHJLk01lHPnyNwcj5MSl+PxqNPxoAM4wh8PR3ROOk5HRW+aJo2AsRb9u6yAQanGgJ+ajnHY9Gg3DgflbLNH9594zIxlxqnMfSM+giiEMASl/h/fvq+/efOjepz+rXf/a030mzmSLXHpPj0UbMtV8oCOkmhjO13ca6etbXFt0Js8xVy02eKYdX3Lh56XfJD4hA9L/cGYZ4db9nY+YCyMC2XZ2Enf3Wd1WU63nYUBlh1s9bCSxVZgfrmap8wFa9wHsUlJSVuFRMNCPirxx1ZVyxCnSo4PjVK1zlCN8A9ACbcxSL+J/0KWoVwoTlGvLaHTTNPOREvJ5IBLzk8zluBz6VHqqgi72kr5Uv3mDO32LXQsMza7ZMM3tCf0uLpt012M1y2jaHC5wgeS+SGnDarKOHujdGGlbhWZklYYtllXXyhhQnNN9T0MZ1t2oKZkYYRENnmjRZShigzqx7DsT4Hxi2ehmw8+p09++HfpxQ/8sG7e+4yKc/7ZP/lFvfN3/qae/dLf1/TJx3Kc05YwI4xxxV7m3RoFHUMj+xnUGF3PgBgjY+Kyox9I5Eq6xHPjk38X0E7AttRrz3KorZZLcv9IELCVtuqthzw3bc/rt3rN/emG+8wt95dbxnrmvnrmHhOdnB85Kxbud+GDtc8WBpDBSGq79J/5Tf2Z9rfs47wLvOTD4sf7B+OP88E46L39Ui/zcTf/tS76Ig1idOJczFmZ9/sihpKV96Mb7EX/Ze6t4Ib7bGSv4V9h5xVnxis+KKd8k/Ggn/p85Ez5jnLu1/Et9nKux+/0kX6DGswXfYbPWXw4TH1eX10ddc37yjM+GD/hfnZEXmnMGrDdcx39ifZVxNpijhewAp7i0VM2PDRR057iQ9jQBgt/3fUib2Afc81uWSwE6WOTiBg5QBeih4TUQmTZhgH6zhRr6TdnbJ7pz3wc7hgxz4yA+C/KM9YNc/U6sQ6I90s++t/cvuYdMF9/F9WQBveDWulscWmBrqGCl3mQEoCuUOJyw4Bf8xD0igeiV7wQ3BGgGX3VpBVrQT4wx9basoNUB15gJmxPOnto9iRNR01s3PynkRMPHxrUpz/66Ic3eMWu3aOnGzXon2mCzzC7Ck10ehJrEyRvZRj8dhAtbBmbFdRQ8fAzxtAhdJqUxTCFRzbGpApcwjSGcq268qKDZn11GQhWYVKGayTb+RbCx8s1vsDblquUPkfRP/GpMWSgvZMVvd6jaQNS3myIMYPUN0webDJURWi0kAXbQbBqZo5mDobzTmf4HA45ENognbUVsrJVo3CFwnahEg/0ZkLUPtFXxtaA75tj6nCGa2tDeWO2PPLoR3fDwkvi0v3YVuIyxpALB6pkW5ZkJw99AFzLjd7A70E7uZTUtllLicWSTUHH6XdDNIgbMnL67hwaZ1diuODTfI8zh90MQvPPGtxx4F4OqRxUtzmEQV6w79gbc2J8f/jOyl/BNngByibNZg3ueBlvm7GdlyvazPi0MCehc2KK7wvtghma9uEzpugsHD7hQ1O3YoNmWMgY1x5T9M/YP+NX6AIfWbdDeRt19DfYxDqguNXFjhS/1ujjI1Ud+yL22U+WIwKWmYPLnKQ+vG0pkPBJbWtmbDP+nsGMTylLVvTHKA3msw/p7M0gZeRFn7Y6pU1iecuhdvP6hV6/+FgvP/m2XnzyLX3y8Yf6dj4Yf/Mr+tpXv6zf/spv3n8w/sbXv6IP+Y3yh9/8qr71za/row+/0X9hfPvqhea7G618MF6Xs+KsGW9WVdFplTUK36BF2Y4jgfBcndxccuvT/xzFFz7822Jh9fxkLbI4WG+rMrcLsY0BE7+qoY5rU0v0k7lYHsXsTMz6lw3QhbZtDz2X1bCFESV1W7KevwgCk0VHMCvgEuUK6He4aD40BhQM4p+zqqbaZMQhPhZU0YVapchGDeikkfO0JkVnVGGeemjrGO3wFWrqAPwf+c3/UH/wy39On06/+N5/V//Zj/zv9NHV97c9tMXUiKE3Db8HlhizZolV1rrYI0XFKGlY4gIJBjo0SkwS12CLITpGWVLKK/E9s0fX2MHngaGpYzC2OFBudepWbja9F/lAdscauuWXD7fcnO+yd+mLIwmr2EVXYJXpQ8JVbX7sPq3CY1SbxmPK4WODAS8BZWHDlxjiRHjXUFDQIHvoeDr0h+JnT/PB+KofkqZD5gXb3nyYsXnmjLjjDMuD2M3rO34JduZhYRFVLNtVN5xZr1/d8tH3tV7y0fjFJy/ZZy+VB7m0TX9XPHBdcDqdNB0PjGVVbH7SH4xf9m+t7+hrG8dKvd5IDFNrsou03XSGK0dGhtsq1kvBjFHMxdDhAI5T01FWlGOne2BujMAmt/bEjNBP6lfmd4Un0lsdeqjrMapKHtXPCqNKZQxxtY5IlLmkzvQ9U6auQX+FvZGPv0+e6/rt9/TWZ/gA3H9hzAfjL3xJT975jKZrPgJ7aKkhjaEVFB/sTk/f1tP3PtBb+bD8/uc0PXtX6+lJ/4XxXEet00EEQ4MPe8f8sxVvv6Nn776vJ8/2vzCmvrBpVQ974UtD37+Ym8xPMLM4M0+Kw1kIoSCxWrpu4TnjvIFyzvIl672BnP0T2YoBE7N8aBlj0gDFhxFzPsjFGlsVvTN77Q7ccp+9Y73N3B8Ikwo/0+ZAm4mPKNOReQ4YwyHPk1Bja1X1x+J5sX7y+f9Af+v5n9Lj9NnXv6If/8p/hD0r82dbMuNXxUPiwH4QhDEigBPTaVXOMlBjaIz4P1T4VAPqUmwVdFB2oQ8k9486EYHYJEYsbiQpQOxkgD47J4sIIhXtd9vY87BiGyEXfHKjaItLRXbBKNoaUB3L9A536VNy0SZQSWLMBKrcqp8AABAASURBVHmZl56DlbnbsGjF3w1rnwFpNzEHR9bf8XStIvauwfyJ+7q4l619ZsyslYW2C3ZF2nrGxr7PFrQX+BlkLaEi2Sp8Wgn8wlrstcDHpFveN+4C+DM+rvgnUqHPKFQWTQ01VCInsypcEb+ek6FCX6T0Fyz4houCIFXXj+hSOuP/LevvNS+nj5Fnvi7zIvv65jUv4zfgts+3fhbEx5us3+whztJbcMNH45ubWa8Zwys+CL/ibH3NC3wDWeQ3XT5j56w7Plau3JOL9Zy1fWRtT5xtE/edifEM/BMxWonhip8ZC8WWZoiGs62Mt9C/h0t2aiVBLvWjStMojdhn/AfW+bRjTJPCH1jzB/w4gtCc7Ve8ZJ94fzsdj4ps0LawY/qJbbpQgyzdFrRgBtIBzVjS74G+Ro32V0ksFpZFD6nnZ4mQxm23ZBvdUqVNlUTVivZKoyCxEQkxVRjrOugKIqcCE3BoYntbq6sWYtlg7WVtcBvvNb/SDtMo0yQm0n6UJmKSsyhjPx4OOh4POvCR+EQ8juAQ2TQhA9DojzEk4izaMwAxELks2Upd1aR8IB7TUWM6INtg2q2u3l/ZM8GZ4MxgAQxRl7RSWBjLT77+vRfRPf133v+7KuyQyelX9E0tQ+x9YFv2jipVDdUoObo2mlsYBJviBqeo5vXAV9rQIvFb8DFn+Q0fgl69fLX9FSK/bH79+pXueH+auU+sBDm+p6+0jZ+F0d2iMH0PG2ntgE+FdUmZJD2oU29bdiDJ2pNlB4yTMVZBzVhB4nNBF6lzYgHMHGU+3LK0N/bMbiQ2HciNrvBcHVdp01FSu0fGhWYkj2ot2yITuezOJYWSbwRGnWwEF7SELJ2yBnLFvmlrW0W8Atv6ztTOIN5o3nso9HXRDt1gLIqPqqC50LXLPVj6t7bkvT6+IGaP4RF77vG5lThF22Rvwt3aLSfPhe+2kQMojDayle1QbTJ/ipYkZA324Pmt57r93Bf18od+lI/HP6r85fH08Ud672/9Nb3zMz+tq6/8OmNaaWOZ2NkPNHtijKEp+5p9Hl7UZ4yX8YhkGzGAf7hW+VJIA/g12HlY0Qx4w6Vvi7Ik6IaNsS0u5JYEMJZzIfee19y/Xr2+5R51x3M39xbuadtz1dz3+oVzYmFvBmkTGmQMAbOl2M5axyznz8L9/cx9Cpt8WHzBXv6Ej8T5WPwYL/jYmPeCG/o/Z29LnGWDM/KonJeJVxUTgtEz36duOQOiH7zmjLih3Q0fMG/gI7v/C2PKN3wcjv4tOrfhkd3S/swz48y9dztLMCwrfXRfozRqqMbQAH1PO0z4c9DV6cT70UnbXxhf6Yh8EPOMPWSMwufBXA8NF1apIW4r59W23hdI+gPM4cpiX6EihYbdKDUUsvZpQK3alj6dMEMPSJuBclno+g1QkMhsciYJou+eVvbd0vOd7yWJUd6Nl/Zf1M39RxqJ5w1z+vrVq/7r4vwyIPE/8y67MqYqqQZYMngWTQa1QGNoaZmUwcFqZqAzD2tncMsEh7ZOPMTZFXAOYNb3kLcecqNL3dK2EwRLtsxEZCGGF2mhj+6PDjdfVgYTLNANqY8F1LtZ2RpV8FZ46yFZ/FDvXYR5fJNso1u0GxpZPEE2/gX4lQeZkQeZPBTUUB5uPpisA/y521udMLoQ+JWxpUxV228qqymZ7e7TxMQFTx/lscssbZc6wafcfBja2pvQttJejLnrCUbHFj/iw0Ls4s/MJg09M18LD9g5DNbU4Wd0Et8ORhvZMoc4+WMgjCwiWLphTUgLTOwEsdtCZFwSGVfII6yPeAxdLuzall0qxlSJjUvu+i0PG85IbVM0cZNsvwGRCAfDYq1w+6ZHeNwhj5zq73FFc9OLQseTOM2JG/GbE0swz2flJWYOz8HUPLTL0d2x0HYDdjvmoQsbFr+6LfxFN/ajQ8AyJ0E8uY8v8uVT9SvjSTCpChd2Q0oIYyM6jb0cm5scDlnG+d0QnZhJncksk+d6oBcuVYlr+pnxMW2DaIu5URR3pKgIUtaW4sbK3qFpC1LWGoWcIfGzxZ3ZllkXBVVDTdJmSbyZhxxs5/MNh9+t7vjwm788vuGBdPvnKj7R65ef8HELvHyhV40H2c0tD6687K0cjrwlbJ3jm/aULtO3HT+k9jCdN6JOFOBX0JMh6Vff+kPkD9fn+q+LVy0MOKZn1ugCk/2zpN1FtfvY+6lQd03HGr30ERssHc5l1lRstEb0dmCjRXuWNmkf3zARsiH1rbu1s83Y2H/pN0i5IXkvy+jA13hEzf7dy97rivPNhbxhjcKuN/Ret2R+Oo9NeEv6PV/9y/rnfvX/BPfm9RtPf5/+4g/+WX352e+Toh/I/KRoMj0kBmniwswoCrZV+DVCjQ/wXLIti9TB0cYjsC0usNHodvsqDe4XY4SCvkcMYbJ1VelxJbarMqcLPrRpYyeVUBS1ylJA2YYHNjQyxUawkq3ohkAZU+Z9gaIi2zL+GH9qDNUISmUQualX+KFRpcG9rIZV8IUcA4qGSPSk2D5zPt3xgSMPlXfc52c+XmRvzyy2mfItH0JueDh7zYPaax7Ybniou+Vjxx3t0l5YjK04HRrZmTa3+TCSB7vo8hElZ2bq2Lrdb8a04WGsWbObzqolccy+iWE9pM1/cksMl7FJ2nmR1sf6kSOjB6RLz9Eau41ocvJ3bOM54EIRvW5Etip9KHZYEM0jvVw5E6hSy5PtsCPVJhdpjQcbKh/frq919ZyPv3wwfvI2H3TfeU+hkU1XT6SJj+5tY/+o6ZJHafCxZrp6quPTtzSgdbjSWvxKmzOUbx66I7sj1ne5b+VFgXmYwZl7T86ceGV8MWNeg0wG5eYpZ+DR21jiA0OOmBy9Bf0z897I+QtmZAtrJXVL5os2jJixW1V8DOmXK6iHzDpUnEBn7Xaz0n5O+yCy1NGXSEbZxH1U8Tw2NFjPY39mG2OoPHR51vyZ6z+hn3zrX9Pj9OT8kf7Yb/9Hul4/kbDhC1yyrQIuP+JLsfuASWMayKxRpUK3DGUuKm0DSZHbxo4eIGNfEvKG3Dy5bKt/jAiuc2QbJS/LgUt2+MiAgYQM6CHZVFDcCZxaJ1kNa1zsRAEwm1qZq+zJOWuFNTIzrzP8whz0ehAJXXvINalYk4O1O6DFPBR86iR2AXOWeVywubVlAnMhT3mTi2RiwpgK4NMo6KiWYaY3SPxKm0DY4CBQ+JU9u8QeQrrZZYyktzCK26WkRMPJ2qjIu9D2k2GG9rpPNNXKuLMOz6zpN0BczqkDPQ5odFecWDEEoe2qGf+i12Atn9OOuN6xD/Mif8e+zFl6h+zc9Us/H57Zs/NuR8SkEhMwqjSqRHDaz/iY/u/9b+kl84V5RB9ktlVl2UN5z5nYOxPrOh80w49BXy7Z6MkSlEvmpy8K1kPKuFfmoekWAGKwaCUGAuslRuHvQQvG+chKsyuyFRtrno1oJ2jzFzk0itET/IVuvCBEBrnoR02jLdxGrqRQQF3arvE7/TUWLfSZ/vsMwwaXVuakddFBHSPGHqhSARO/GkM1hhI7GzkYlGuUHJ0GbWxRK0Ftq9BzkPqUx1DVkAftxlBxvhlqWxJ7SxkjYJ23L9tQGCojuYwJP39rfkc/ffu70X64/vW3f0FP61aY2aAt0Wxj0gWVtmVblTUSuHY/LSpEDrYcRp3QDw25IOWufyygs8R4Zj/cx5ggrw0G042SxT40pNvDc91rILct+wFUP5RTEHVgY91El7K+R0INk2hZtkUGSgRAiUfVJRYlw9tFvSRbSQzvfi7EPKwIuFL1PbC1+3TlJt3yS5396fJe00HpbBdcyKpuQZamn8ZF6zFF9b74mL8IIwtSfqBwK2syA23sPEqIKXDBdBU05zah0UIWHjUUOv8uGbZ7FCY39VaPQ4bXnkvNRNSVMKH6zmRbtkUmconpW7iH3b31lm4//3168SO/Sx/92B/Wmeext/7BL+iDv/Tn9dbf/6+3vzqmnW1lDdglZ28EtiT2ZsbG+dHjYmw5RzLm3qeSorZpknNtAhgqyHeFcNgSlAuhkmwKAXIbvqlkbzyMnJ8ui2Twva+sy9SGbmAKcHbjc5YsvY6jI2xyMYyVOVv6G8jd+U63fKC95T3g5oK8D/CMn3Lq+r7JPp+5v8VubNkVgm3xmo0t6qN3m/si7xV32Iztc8vn7iv1LU8deneXezLPJ2fun9tZwts0/Sz7ObLibXw281NgjOqzeXCWHg5T/9FMfyi+OvGx+IqPxU/07OlT5b/EPB2Pyi8CBgZG0S6g3ahS7N0PgHhlID02+KZduWUpI6bAwuASPuVCcCFhG2/OFspcXYGmqbS8FR/lLXnIqLGiC0Or3QAkfkQW2NGx1BeZ8Iq1mhgmxpnPW76D5Jd4KSfWC3OxJq68LCSutfICkQZnJmJhEoLIGigKrIx8hWZCHtDepEt63fgYDBCKX8/EL+oWFtrMA9HMArgDZ/hgbvnKJltjP8OEtn2cjB8z/uQlJ39KvbTe0jaLgZdLxUIoJnKUZVsF7I2XRepMmNXCr4w3G2tXVVlV1Q9Ng4feAzfnAw9OQR6cDmMofBbYkRedD4Y009K0MW1xt222j8RQxEekos5mcVm66NqWbVWDOm1lctnkQJZUksvK2EIfI3bjb+oC0yCxzpgaDPI+lvCRrfi0sCDWlEEoE6LQDYtS3gCbQYVYMiDXliis0sIczIw1ayXjXuAX4roiX+kLw62+0lfm8UGOmPYxjyXGZ1AaVVB4xmybPi1xKQkbaRK2EfmuA5FtuSu0d0s00obxtgA+1UbLJk8fgSWbTJdkGdbkhmKNC1uMKePdkLVKrBjjwpgzPsGjpfAN+kWktSk1tF9bsKpjgT8LwFLrLOilfNGh0+3aB72iy5WQtbxdI2sf8d/25rEvQihXt9kyoSB7U+i1w/jLo2W2lR8lpc9GZ5HIptYldxt45sq2qJBkpYseQw5qxjpDV8a7tsexo060kO2GZKmhPW12YivtEo+ZB/QZW1lj57tZWW+Rt8XYwR/jS42hGlbGlbJdckMky7YK3RpDYxS8ZCUteMgsLGds32nm5rdw9q2U1zhCbXyJJiZCdsQDaiBcu1bK2Mu4iUHaB7OGfuWtN/9T6A8+/Nsds6yP/NX5Gn3WQPS7gxhtZsvc3ppCAMkFS4/YIe/2j5bGI2fbZo/lUT3t0wUtu/1Wg8H0Q1urZJcE39CnEo13k1SkXcmJr/fY2jR7hK6zeg485Psy7XTRg7dS0iVR1A9++Df0L/3y/15XfOS5yEO/efqi/u8/+O/qv3n3J1RVGlUqg9iGd8MqyrZl70i50BvV533+Yipn/BhWUNQH9qYfPmtmjLE9PECr4quxKewX7YamGtBSbBW2yqUHPTd/kdUotX+2OkGdfoc1pr0dZXU1s0SwM49L1hZYMt9QJk80BVbhU+BB+zFUIyjqShJ7S1Lanff9NLO3lqw5Vi9V91e6pLvtIY4Tf+lcAAAQAElEQVTz7Y4Hsd5/7ImZe/EZ2RlZ7sX9ooe9FTsL9rI/c3/OQ1/+MiAfkF/zYfgG3PIQGXk/BLKXYyOYz4tmbMRe6Dm2KcdmxhzHmmfMM88AZ3xIPy1jHQr/4290Nyw9zgX9lRitqcSIbXGBjW7tVq3oLYwpsVXrrnlcoQUaKwSgpdTHZrDZpMLU71eze/tNRD2+Rb73K+eHebXhjFZAm9irPHfwUfj6+Tt6+s77OvGikr8o9uEk8RGOCZVoh0mu2I5/8Qyqh5Qa7k5iOkQY+YXZnW5e3/CLsZd68e2P9dG3vqVvfT3/RM/X9OJbH/HLs5c8h90qMViJxRaDzV7R3yjWE7BNRyt6G1bmfO347vHm3MyDZeZv6Tmc0V0wt+7+GvexxbocjHUwJsNnH2BYsfc4xomziM3mCRoMLP3N+Hhfh09pX/g3CtvTIEx8xGQfxfdfOv5e/Sfv/NsXE/f0j3/tP9Znbn9D0QnwTI0SMuzUUNvEvwmbh8PQBELzDDgdJvWLBONw+i2jb+EOCLW0XRCrqChjF2pbhh/DGmVV0LLIhS6QZW8oaFlbWUlGB8iygQAUItuSAJdIiTzBJ4wEj3IuU18u+maMA1QhoYZY9x5m0czssczjmTk982IW5Bl8Yc7TftDOtKt2rKTCHrJpHHU4HFUdFz7a0+2K3fgBaT8uPAVcW+nbGk77DRN2BjEfNTTCj8jDE3P4Le5DVaWkBcM5DxZ8bmR9MIaFZ9GF9RmfV3Qa6XFNK2kLlaGB9kQlVz7UbuusvaUOIfl3u+y0B/gzRmnC9ykUuJBTL4sFDOh/wZclPoLEuX0nrjMbtuNPPSya6He3aQzfkghSBthNqUHGRUjj79ZVl7tN2gLsJgZbrURzFVkwDRPrat9HYs5YClnqWhFjM7FM+/axfV84N+76fLnl48BtfmGYF0xe5mewsHa2sS19DlzGvHDW9ripP3NOnKFd5mzP/F3arMzhmj7pKz7jvihKxGpFlvmZuSctsQdif00dvhIdZehrN1ppt2jjpa4TCb3IMh9Utv5Whz7tUrfZoxy7AQ4s0GCGti/odl+YbNp2MQclR0T7XSf9xG5ULzAeBdqpbTExXJYzDy5lHlyUbdRY96H6Hol+uzsyetZfveOX6p9S/Z+++7O4vjZwELfWxkXN8cWSbVCP8FAuI8c/OzIgYNpI4ZTkcF0vGf20KdrUKI1p4qyYdOS8yJ4ZhT101YlBxLE30BUPWY8vEd5EtqUdlqXvBUxzteVNR50yLwvzO/e62+IRva4kM/bsziVo4405KUkBhF/U4h4xxT+MPPDYpWdEKPFMFju6UERcqQtg0aR9mOakqAfqZPIAnW6QDKSz6F8oWlL0vOf6b52Mpp1c3VaPEj3RS3L6/5Q8xa176nPlgYT9wtVrrmlao7SAGYRmX3WE0mZHbH0nvPtjbQxUpPY1PAgfRKGpZPse6uTOH2eRrMzrwro8P3umF1/6IX3jj/7z+uiP/gkdPvqWPv9X/qI++9f+Cz39ypc1OHdsyxhgCMz3qoWzKZih27m28By28Dz98DyEupR2gSx7A8wm15YIAcyKXcinLttITBPfU3vjJSiNbWtUsc9Gfxg9HQ/st6nLvefYh0W9vlui/SYOgw/MV880puPQwtjP3HP7/N7P8IW902Ds2U/fDTOTH6Rt3i1uuVfc8IH4ho/N2/PjHe8D+7s+dhb2ZHpf6P9ibyHYK/L4kFgv2Fwjw+HNW5j9irthTUyKeGS8Y1Tf646HSfkvZJ5cXfGBmA/FT8BT8CwfjJ8o/47x8XBAd9IYQ6OGYsOONXWKb3RNSOiZCzc7TJE301rJqOQK1zowlyLs/ZVxdP13q9y1bO/c1sN3U72XwcTmQrxW4pSGo6rHdHmWMmWbc4iOF2KeOb3b53RmntNupf3CQJdQdFZQLewb95lJO7P4ZwDl4St1F2TyMunBghP3wcFghrBC18hDcSLDy/98QHTG7mHznNv+nA809DeDBcfiTNtKuwCn4nCwoBO9YGGhYpYlIImBZhJzMxoshGLw4SOzSs4POrYl+ItvC7ZXfmutJNqM4ibGopimsQWTh97tN+0T5cEmmxpHNt07k/Uafdfoh92YiL1+sN7Hke5si/sksNofp/wIlDe5BCtqZLsLpqFt2VZVUDsVtOTIxiaznbATXmaGccWXxPIS04W5WCIn/j1+YisSa0kpd+MEFDnXXgPpC9ty/4hcpG6Hfg6HvOiHBmv3syp0fdxX5NGnISwcRnLFb21jKGJZAx5Zxrv16Gg96Kd/6m2HEyFQ4uDWYhTYJ+/SykAuuMhsy75AOy+SwXbZ4QFXJLExE7s189pY2ROLlnlR6iJf42F09jGnv5W11XOADM1NFx631HICkTgt0AVh27qn6fmCNda7fZgMMdhqLYdJBkwpEDT2aJQrzSRkgW11fE2sO95QZAJbW7z/tB+pK8kqmaC7oI62lYS6LmOZ95vGzLgie/A1mtEPNt4Ob9mOoBG/Yy8xWYjXGXt3fFTKX+KcoQtxjmKa9D7Hl8raAfd+Yc5OFj+l+FzoDXzPy1zZKn5Lxkjxe9GSeeV8WTiP5n4JWbTSd/seZy4RxORK+YJu32W40MuY42OAjV996w/p4+NndEnvvfwVPbn5OhZXLZyrC2+HS9qlPaBjVFfqIbnwNUT03TQZsvi2IbqAtivo6lamQcoBwujGdtOUIwe0fOgLudPWkm1VWfkRuUhpS5NdPyUJNRm9SvyNNnyXB+sKvm1YCs18uSIfXbYNLWyU5FzJDGt1Smcwn/vkH+pP/vL/Qe+9+lVKD9dNPdFf/oH/lf7uB//9tjPoc7RNU95gW1wqMlf4TV7R5aw/HEaf76Pi114n66Jr5KNK07AOY2iAwk7DVgVVGnzoHZX6QjfUqgK0a1qlSp8g1JRtS4BclfJIu2njkSsVYm0FrCWxptYgfMdmmwOhG3uV/kFT7l+RKTaozzxnT2Z/3vGiPrOX5rYV4+D+4sEB21mTC3rny4MDfO67kc3slwb34fkRluxVyrc8AN7enHXDR+L85fHrUD4a90Nh/mqZvXaH3pn+g/gReo5P2JhDqct6XlltOQfid+TpP76t7BmqsqRBtAB+R77SNr6s6CRCewhkG0gWiSz22ek8kuxtab9HG5KWFzla1K3EfcV2U8qY0P3XZZwhcupEXWjq6ZL+LBuwHiCSuWAgtNq68nTQ8fqJnry9fTC+evaWDtdPVceTPCaxKCQa4pFo0WMOhckl3lEBHsAwbJbKqsT07u7MPNz0B+NPPv5YH/PB+MNvbB+MP/42H4xf8cEYnW1cjBnfsSJbwP18U/jNpaTWIwYLeitYiMnCejiDmXnNf+oWPmtlRm+NMzS0razHjCV/LTcOR4Y0JAyv4gc7K/qbPd4w4WMfj6jNSNHB1oI8OnQtY7ds7JRqDG2/tBmqKv329H36T57+T7gLlx6nP/H1P6fvf/X3ZFtkDZcVlKupKU+jtGGCTsofEUzToelhGn0OjKLfHTY2XJi01BeZtmRbxmYwKm0oO7rwNiEIJCQ0tWyLgmgCL1lSRIK5yISg9aGW0QXQXLokgkfUKJHDZ6FkjMXYxhg9hmqDie9CdXDuZ/Nz9j33w57PUPZr5kPpr2jrARvQe8ZSk8aBOLFeB3FKP5J7Ha7MG8bTCcARJi+iyDAnmmvUUJ63R2LbPH3g59R+WgN+NF/ojR6vSCvrIesu50PWRtZc6EIHG2Z8yLjol2VFk/vLj7jmUSFSuLXSJli04GvGzbbSY6Rp2jTIho2PQ9NEHEBVKbAe0pI1DkJn/COkOvf9f+kzaPtwch8i1q6FSy1oiqmmj4ziXvuIuU0XnVyRR3eBaSBMOWOBlW2ZuS9bNUqDuG++w1OuGjJjkEVaiYm0JNZ4lZgv7Pcz94RbXvRv8sEY3AWU73q98N5I/YoeL3xczAMDzrkQzJwVS9DrbGbNLQAdBpKze0mc4HFfK1QwK31vcvTaFpL41Dwynqfwsv0V0chYF+rTVtiLTBnQFggpdgGmFV3RBqZJ6tJX+m7QfkGxeWwu6TNtA+T3TbEdWxGJFLqV1zYdvWbQozrehEAJtEE4l0TsMze25VGyL/Ph1v+uGTa57rv45vJMP337e95Q/dPP/oHe8Qv1OIhnfOsGYtg422V42Vz0W6ZkbT+UkRfI2iiXgq6zWkf3qQXIJNsgtDQKjKGsteCYMwMMZG3X2hMjwR8FLaHcz+wULrILTRtAN4LIth5+8JmSGoxRAFPdFEqxBRn32nOcPb/QbeYLtIK1NQ+17AeIGCDg2mQi3Zttfk2UN3sppxJwUaJrG7qhZbtj62VSQlON1ne9uhF20i5807ROQUrTdBFshU0mUst22nrhwXdcl0oqwkK2iy64Np78nodZ8YOtIbYKY1fTC586qrXV4yvMAmimDHfLUqIORS6s50rvwcZvHDnXyuDWTUxuSjsseHAZrPb0qLxuGnvFA4mfKaX+7tlzffj7/4h++1/403r9uS/q7X/08/rCT/8VvfuPfkGHb39Lvnmttc+ERQsDXfIcG3D+5ayYU8f6YkQxKfveMVFo2IZ182RKWskCCBd1smzDCxoYakkb3FSkcNbg7Mizy+l04OPopONx0oH9NnHep64KPevN1B3GU0Dwye/rjf3EJWOcObvPAWPL+OaMG+RsWTKfQdqDzOt9O+Jypk3a5vk095Bb3hm2D8Zn7gPnjuEaW90WD6A5fxvYXahLjBPbTS839zgebCvokidcG6yMN+PO+I98DL46HXV9faVnfCx++vSJnj59qmf9wfha2z+1dOznjX4OqaI9wFjioKR0h28Z39ZfC5qNuJnogb2mVbsuAuTRYYTNvZFd6lv5jRoJH/Rd0qXJ46rEfd1jFnkxjolnlGDk3KUce+kmc3iZmzP3744z63bZ2y/EfbO1qhYW9zwzYSyCngh47vT7RpjVk4VHSxpjfY4haJ8I0H68gaYcJ0MbhCjji2xZWQzYXbqPs87Q9Nn9YW+lfYK3wC84l0Ux4/hlEDP6K36u1PfgMVws+gGmKo0aTKqVAJQs29tNDSoS21n5q76Fh4uVvhApepV2BC8L6bKhOqBsrDzIZtNlgR150Xle0gsflH9D0PQbGwu+nhnXzEa42LWtor5vqqFBZC76rPZNluxkG7XdZdtKu619eJD2RdvQrkeXsrwtuYU4J24rvmx0VfxaGevCnMWvC0WVqVkhgFgmFKlvSynocaIDrosk1ekjiyvjDRbmJFjbFjbpjw644NML5QW/VhoHwmkDhqJiDANmG+8WF1OmOmptQ0mWGHZntpsn3yhlkTDf+ul1iS/pG3lfVuuKFPXqPixTvr8opC5ILNoGdjLWFf8XxrmGEtM1PHUbpcd0nv5axmxED7R+KPUrccj4F/gLunypR46JdA1iM55BESZPaUMchcNRM4JGeIB0v2gRX/YSauoxw1Q9xNmGlzct9ne7gJ90JKe/PAAAEABJREFU2dKYNDpFvEK3cvQDmnWbVYlR1sI5cWE8GV/bQkVCtxuKZNl+g0op95CVdgv9n7mxzOynM/u/P3JRxmzcQh2f26fshwc4MmBbtiVZplzwY0TP2sYhUuJz1rqcNfdLzi3H3R3lWZkTstYh2y8GuvVOOW0fAX/TZsHBBX6Bpvyrb/1hdB+uL3z0szLFrIMlL4s9prXHHOsx3xSdVmyaFjAhjENdQQHF9NHxSqC1pVbZ2M6jk7GgvpU719bn43bIbcu2iC5Q87K2dG9gZ9CzTTyjHWrZxDgyS4l5o6gPUleWHd3R9fZetkSFQtTpTe7t17+lf+kf/3v60rf/btc+zn7qi39Gf+NL/7ZMH3WBrQK2ZYPSTsMX94niQaB0yPm+o9tamx6UJipZNdCPzmHQxt3Wtmyr6G+UkQ9Q1A1lnV1Q1BmERhZbNYaqqtsryWp+FO3pp8agTL2oyIIAmcMle7mxRtIQybYqKOgojbZB+92OsJNpXliXM+vyzAfZc+9RsSz2uVRS+otMWi567L3sv27DWj2zZmfonH0JZvRmbG36s853s/IQ+JoHwJt8NH59xwfLW3Cnu9uz8jFhpv/YWKBLbIWCM3bO2AztsTLCeJWxp48z99cz/uRZYWEsOM8V/9eNEpuFgTawteAbFcpHXdvikiVtNO0WZR+uu2762bpM3WaTXJGv2AoWzn0EUhRjDC72IH3lGajFMdES0Z+/A3qUVnwefBTOB+Pr52/r6bvvK/8MRT4Ym+cNU+catDDAI/TTf9qlmw1bz82TRSWxvcs85C+MX7zUJ/kL4w+/qW/xwfjDr31N3/7oW8o/07Nw9iUGK2NbO65SemI5ysOsVcumR4wuiUNegUN3ZC3MPJflgT/8GX5mXluXNlxKKpcajGdMRxXUrlQR0kVL5g+bPb80yvi6UoyNMS341nXQS12aV1ljX/ehN+Op/vz1/1jfGA+/qBPpj3z0/9Lv/eSv44PlwpfA8NjvHH4E2HMNbA7leXDKvmdP5azYng0n5EV9qbBhULQLVMYanVlNIc2ExjZqtLFGpa1lW9IjUObCjGUDAahItfOGj8j2rifBKulCwydGrBZi26VkimL8GGPgwxBeyPwQeu59K/dBkD3IPss9N3u555U5XZl320pbj5L9gDESE16uDieN/PW4R3aIes6Yr9A4kvUVv5pnTtN31dCIP/1LNz64YmsQ7wlZjaGiPI3ifB273kBmJcXunDOJPZy1t4Re1lAofae/9UJZV2lnW1xyCgG+NIke7XLeLOh2ux5Jah+Bht0eypS3XxO+BgdoxlOpiFI3owOu+Iv5jkv7i+9nsCBc6BsiCJFmv9EOF8i3i+Yb0zl7Au9Tv1BOXfjH9A2394qQWMZtWps4sgKqiC04DOjQyDwMy/hvRxvg2CWOM/zM/j5zbtzlr4pvX+uWDybh8+9HBjO/hFo4rxeerRbmZIUGC2sr2NqfdaY8UxfZgt2FdRf9hSCsLMrHEPUrWIK0AwvrMudcZCsBWGmHy8JjroVltiGxiDzjoYL6Lc8co0R5JR6QXLGTvpkXhYLoxXb6melj2RG7a7dJBlIAXMJMC0I3rMgCxI8uG8+AXXKglOGZF9eQkDEVMtROnb5nusQgfv2/7/6A7jS9oftvPf8ZrYkfY2pdHMMjgtEe3+ta/NAXuWzye+AXfhRwY6+Tu63vqeBMZtmAATAcmWywl4OcpYfDQX3GIjM6ImVlQ7g2n+JfOARcKeFuBkjpctlwZDYMsN39SpYaIj1YprBbSD2lxIE5TWzWUMpIH12WbZFtYBzhbSs/gjZkJcXfeBoz93FGyLX3G63oAq7IRduNak+PS4/5vfpCuhNiEhrroRdcdKB0Q/49rkeVG7vl0TZ+NTV5AKE3evpuPm0xvnQfmr0SmjgQWgUdY5jULb3PsIhSdCAKupvvml2cuFCU7lmYy1yEtu/IUMllWzagYCBtub4jMbZcONI+MdqoLKzXV1/6AX3jx39CH/3uP6gDZ98HP/s39MHf+1k9+/V/rONHH6pevVLOpTnnE+fkHGTPMd7Yip30alv2AyJHwGWJSyS6T2D23hHcX1EIIrDsDTCCi1C2Nap04Fw/nQ58LA4mylPvucF9qthztpW05eF2bJ13/2SbEKWMYWE8Z873ftbjDL6MdWGMS84W6qO3YWtNFXO/7t8JFt4Fzv3PWdzwjHrLLxrzXyC2vY7brKVtLIydnYQv5KwLcuwvGFuob6QcrcxXewnTlAx/uYiFVCXiYWXceZY7Hg/7v1t8rfy7xZePxflg/JQPyFdXp45Zvv1NxGpwRo0qbBmoB9XjCxv/6BbS8i2Lr3AtRCkXOiH3oMx1X/xejPeKC92Lb5DvZqf9o/+OE/FK+2IcOXMPhzxrDeJSjId9u+uduQcHmdOZtZu2KzFeaR+kHNRTvrY/OU66PozGFQZP00RQD+DYOKFz7H/bY3RHIp0xdMeiueGFMJN/w+Tf3N70YlhYVHxxVjGhmNVp2m3zUHIocTvjcad1oNgxj0qFTbWDLBrqYiMbcOHBYu6Hj1XGntErFnuV5R1UIF3FalMvXIKQwealMXVoQowOsJV2l/a5CZaHyqWq8UadbNrkWnXEt6/j+XkrSvSBOztlgTOOhQWdfkMXxrRSDp+HjTMb4vxoLKlL+/Rgu/sfUJfkfVwbra08SoM4DuZmglYhFxGhj5UJzof80IUXQMWX+BcfoCxh4ahQ1yUReS2pI2xcsvEkTGRpT8wT94Vxz/QRihgzWItOg2LqwExlkHE+XnSJ07Lrokb3paqh/iDPmjpwGE8HDjMwxqCuZH7oBV0pbtkmPmCURl4kiEFeKBAraaHvc2LAB4g5lFgvULxLNcBiqW23QSSxv+JXdDIX4bdigoACl8HlSn34yGxja8Ngripz4VLT5ltLyUUKta3h6EDL9+OpnW+dLIg4wXhWkNg9QG2v9cgKe7bvZQX3RinD2LEQ+PifmKzwKS/YX5nblf6ipqTYMwy0PNpfOwJkKKGKh0QOhiI88lSjY7MWKVKlhT5mHghm5qDnBV74V6O4cR01HYKDpmlH1gBzmkM62OTbwebKKaLthtM+r7KtUfUA7BZlJ77UxSWRbDgQGw34LW6VWsDs46tlKXVjqMZQ1uHAn6Yph2fPpdz90Ncq2oJe21Ci0vGI/Fff/tQH42/9HcX+GMWYWetHwHqfOBwHdoVcpMxF5ijxi11EXPimADYUP+2S+VFD7QjDoH+8YALSNraoUcZb+GvTAlo1ZIOyapSKsRWyqpK8wZLMj2wYQwD6pn5ACyBRU3QoCiIJKYyNXeio0sT4tjmd1P2NIdPAthQIKsn2BtrAKimxPJw/0U/8yr+vf/obfzWiN/C3Pvgf6q/84P9Sy3StMUqD+0thuzCw9VGqKo0KrBqg0o+IC4AfO2x6Y30tnB0r95+1KackMqLCXrAmDx05f06Hg65PV3pydd30+upK18crXR2udDqcdhzV4+6+i/aSmaFM1soZvWD3TB95Ab/NC/j5lhfpux1n6IaZG/nMPlp6ry4cB4uWlPvFnQ+ydxv6hR2/LSnn6enqpBN+HY5HVfEhJzFpSLZBiZw4GN+Gpvg5StNkTdCxxwWCnrZEiLKuAtzXsq+1jCU+br7OvVcjC3JPWNj/qU95A1GgLasVpq+2j2izyWKObdGzQWjqtn5phR+R2dTid43SANNh4H8xXqskWi48AizwwSqioAMDOg0xV0Mn2qQ8mHsraek2eXYx986qVYXuICaG0h1K6wbmQ+io51RKHa4I88BASnnQx3Q4aMq6ePJMz955X+9+7vv0ue//Ib37hS/qKeXj9VO5JlCSrJzRGxYpfdCXCUDQGvCFPGW00cEnZLoAyXZZ6fv6yVM9e/ttvfPee3r67LmOrF3jHK1oQjyx1fPEpC6srTVgDhJvY6gyKJRn1mue+fJB+szHoTP32wXMzO+6xhPg9gy7Yh0ErFfsrjxPaLlVaseQjtNQHt6PnIXhp8Okwf4N0h9mEgnsrIr9hb7zPBIf5vOqZfdPxN+2/uPT/0i/PP2IHqcfe/m39Mdf/BUduN8cjwddsRcap5PyYnB9fWIPXyl/bRL+KeVnT6719On19tcn19fUo8vz7+mK9rS7vjrqCXpP2F/X0CvK16kPGMPE4CbG0XSUagyNoODxcxDLwzR0Og78OTQ9oD+KekZcEjEiI97Np01QQxM6owp7BqWCN/YsCRV1LBIPuIF8Yt1O9JV25VL0ohNkfSWGYm0RTUR0uO6gPWZypVprdMDC+TLPnFM85y/LnTJX19fXejtr6913WV/v6733Pqv33v+M3nr7HdbaMx2J2eF40jQdVGNS1ZDxze17qTw0CoqsXNSNLk/o1RiqUZSh0THU7nE4PoYPIoEyCHxlNIwjY8uaznpZeu0svWZyrqzbyNTNpBAlxWaQPhO3A7F7jOM0MV8H5bx/cn2l6+ujsh6uWQv5q6UTa+zIOI/T1Ot74Hvh96ihMYYO2Ms6PBwm4rHHIn47vQP8XtkrC/eHMz6feb863y06cw+4BfkvNO7Yb8GZPXAHZvZB+DN7tpEy+3GmPGNrppw9HXqHLPv3Fltn7Kcc2+GbYvtMn3mJv7m502t+6dTg3e42L/jcc2ZsJLasFN0HTiQEa9YIfaa/RvoOGFfHHYom07RqRb5yJmRullDKTWMf/1re6+3M/g+4r1C38g610E/6atAOa8ztDDLHAL2Z8WUs+acy+t7IuGaQd8qVurZPPzNoHr9XbOGcQpZLDLG1pI5y6mf4M7Iz7bZfrJx1i93ELOfiDXG64ZemHS/uzZF3PTrb/xDxop97/Vlnxp53t5z0WQZ21rs0qlQTa2RYWSKJG10ruIQxstQN9s7EGfJyPNP/5/xjEd/jTz79JX3p9LFqYK8KW7EHZPWFAa7mU2YalURtimF3RAKLQvd/oRet3QhilBJFCAUumIdrt3JptSnGYIMoQDOvLBDqFghARgEjaR3Act2L21rkF1DJHk/fa5RgdpIKTGXFbCyFCwOlPeOwS2pKWZYpB4WsiGFiOdjLI+fZGKox5LKkDdwK6f2RZfrXd0nRjth7O71BKZmaQOqatpiB3Ftfka8SuaIHQmUkO8JrT4iasy9cFzvbIhJbXVTilq4WNkOQ8mXthY/mBfErumkZO12PYNunLUlVI23ChKIizPP0oab3ZSq5GCV+4qtt2RaZJCjY8q2kNxI1F12XxHypy/DeYD36aZmxsKG9xZEeA85daGJwpvzy2Vv62g//bv3WH/hj+uT5u7r67d/Ue7/483r3V35Rb8Nff/yRzF5fCNYccFbkzAy2c2PRmfPnjE7O4pwht/1f490q50fkM/Xd9syZ11g4A1ct9M/Rx9zgLgHCTREkQB2Fhf4CamXGnXtOUDU0RqmQOcNEIeOiIbYwtBnpnCpkqVH3Fz/O8SHj4Kxa6aNBfzEVpBydnHm5X7x6daP8j8iCBucAABAASURBVOpevnyl4MWLV3qRP14ALyJ79Vqv8j9YY9z5Y5IF290v2YoXWTd9JtLfzD3gTKwa8HNiE+BHxhrdjCWjEG2ZWuXZ63g66Jp79NOnT/qvh58/f6Lnz5/q+bMN/YH46VOe5a504tntwDN6cDwcdTxumNjjiVnMdh+MeaM5kwJ6vchQSh1D2K4OtHHHIpOSwYYEtmVbl4QlLFxK2uqot5yCBIWDGE4kA+28fsdUNTTxXHLiWezIs1jGOXJmYT/9zsQ/8b3jfnVmrnM/XFlrS8D4lguIeV0TnCc86Dw5TjzAgsOkEw+zJ2R5uD7x0nmVjpBP3MBGlXIgxsgtE/eaF93XvPAGNzxY3MGfkYuVnRexAwfpaZSujhMfpCdeuC0siLdemZu/OS5SDk2blUWyIF+WMypnbTf4s1bNEo5jTowTsAFgrPyo6zJhK/2u2ERADXJaJhclO7ol2xKG/Aawx9iqhioUHdtppmtsHrDz7bX6JSh+CNmGdSehi7p/Arsm2LRZ0Ft4AJwZV+KSzRE+8kyWSOmGLmX8Sd/DpVGFixdYwwDZ4MFgMNlVm28rfc3EZSXmsbkw+aGRL5HjQ2KhJJoI4KmEf2vqQao2UBN/YxN/2xZ2tzlZaBKsHV2aE4sVCCwb0D2zuS/jS/9L+qeP8D1e+ncNDdbS4XBUFm8wsaBHNihjs1HaHCK3XMRhlEZAu4m1OFqPlYPtOWMGOUy6//OCrytz0T1iQ7KdbKPa0rqPdfNt2fQvTaIfNcp0wShgUo6ZUFXbKnwbFd/cZftCUYJXNgu0ANPKPJa6zTC8FbmsXFK66M5gEmCwdnmvl2Rb+YGDbvlWFikcMCxXN91tLNCF8eYGsDC/4RcUYj9Ave0J++XSKMuBoakM7vXjKj4aYepB2knuGC7pC6SvPJCHrtRVTZqOB+YcyhxOFzCnvQYOB03gQHmibrAe7HQiLficNc2sYsn4VyriHowa8KNlojbYWnkrYcOSXNXI+OxIdJ+KsbatUcraLPpO/+En+AmfBmvUWXexSvt1bx2fwod+9emP6ivPHv6HI/l3eN/75Bcll2oMjcNQxhZ702C8Y9r8tpV9nFgtzFPmhHCr14SSLKEjlSRzQSmv8Dxmd9zTJvxCw1BRH2S8VQO25B6nlfJA1hhFeauzrfyQSZ0Z4q6vYdno4QNNhCqIDAgdYOqLiqqhGqUxhkbHDwpfhR719tZGneAtFbJA0IjXjgP7krn/I7/xH+gPfOX/FvEb+Pvv/ov6Sz/87+rFk+/rvmoM+rWsUvoaZeQFhkaV7IB6+ijqppG6QltikWk9n7d7DjdOcaaIdcz3RA1ZB8aftXk6HJR74hPujU+urnV9AsfgSlfH4KQjZ9uR9RL9KX3Q1/ZPojAexrVwj5tnXhrz4Y2XzDO/eO2PcHezzvQ9736c0ZnRXTlbV87klVgslM/Un3Ov5Z47Q4PcK9mBmohBPmqc+JCRfVX0z+i43DBjaRCLqlJjlMYY3Xbqe0whl2wDKeuQZSVcB6x0ClwKZmI049cZH8/EbGmsWpDfg4ZLY6VNYoDJFbu5ckZCV4y1PnqwSHKlf8MwMvRTjwHKkpm1cmlUbX5nLzEOisJtGTvcIURLsGh7HpFOh2KezByJdtKmvyptxN1t5VnDXlRj1TShAwiNzAfk1CvBaIi0yuQXlK3YC0Z4/Bmsg+l00pEPt0/f/QwfjL+oD77/R/X+57+kZ+98Rserp3I68sAq3jL4Fd8VEMOsPyMz5aDw0SlHOzSAF3LBNxuvbE2Hg655MH777e2D3tPnz3RgXYgBJexRX5i7hbW1YeHlZNbCXK5UYoLxWMJo9M48VN7kQT/rNuuUg4bpFq6hUeiVVgwvi9k+qxY+aq2xxcP+CpCK75g6HCYezAF0Ok46sOaybkcVrpm5Sp/SsjIb+Hbmnj7TX9bXTHmh0/gn0v91+tP6mfpn4B6uH7r9Jf2pF/+ppunAPB+Zc8CLQfbtFePPR74noXz0ffLkpKfs5adPrhT+WT4YP3vCh+MrXjpOuro66ipt89EY/esdV9AnoOuP21iOh8E5EZRGzr3MP2MyGGXGNjQR+wPjPh0PjHuiDFJHsAuIucv8FjTl8lDaFjbSdtB+VCl11pZCAzELrKCuGzXa/hjolpGJ6rXRseO5dGXiVtYYYWbeVpDqlZW03vNh1sScc2e5u9H57rVWzp8Ju9fX13r77Xf0zjvv9Yfi9z/zgfLR+C3W29Onz3QirseMk3U4XfyujCc+lYxfcaxcjBEMQ4eKRTLQr4LfZW7dEmGRyAzk5CVrTwxkZVxL+zuzBjdcyhmHFhYtemlD826bmPU+Q0h3qipN9P0Y25wddc166LWS9ROcDsq70hXjPB0OOk4Ta2Da22dM2GItHFLHOjqwVibKg/HZFpeSiLgW5mNmbZ/ZM3fE+MyeyQfHM+v/jo/Hd+yBu9RTzl64Y3+dGQ8i9q00U575uImagshRhV8aads2EJ5RONNP7MwpE7MzffaLP/eVV/lgfHOjm9e36l9qco/KR+v4KOMxjq8whJJVt+I7ezX+xw52Z2gQ/SDrCEUassZgcFvbvCxaWVsrzoYuzN8Mf979m4nBsiP3mYWGK/2Ijld0V/pZkN3roDszjvnML1Mb/JIjZXxKf2vrc8bRJvbmXv8rHl38WrRgO2fMgk6D/tbsCvyasXPH+Xcb3NIHsUp88v6bszF/OBW85qP7LTFrvdY96wb94A5/7jI+aOxnLAlMEVPX6PWXNVjwZi2uVC74gGf4uaIeCcKyzDqqMemnzn9QL9YTwofrf/be39FIfWHTxWwVlRYMsOwQN9V3SUYW0GmCQ2m7CE/70FTRADEGH89WKvByU6bxA48IVfLtQo/qzTYN047ga12WDYx5qxSWpS1D0rpQbdBegVgXyYXG5tY/Of1tOpda1ONAfAKOHcZhmwpT2kE58zCI5T3YwzWGNIgpcyR0Vpl2m+013EOWUlfknBH3yAhauzOJ5koKtS4/SAy08jwjpKEB/Ko3Uze0bEtcDelC9Dum3RYR0hYvXE2skEOQpRyg0bKNpqLrMY44RTxds1OYRiiVXDTkagUU+zJ6MMjYfuhrQ5dTdxkAlDWeQbgzctMuY9zLlMJpM7iXWOsKxNw0uhGVW9mPZE5rp0916vHj9BLgXM6Huc/URX0m8Yx+g/633vucfutHfp++8aUf0lJDT7/5Vb335X+i93/lH+n5V35d48Un3H9oc2nL2XHO2cG+z97vM2Q/D/LROB+M7zgPcr4EOX9m2lz4nBPxCbe2OBMrrp1foRsynMK/wdrcUCrWp81IQQ+SYKENSx6DcBhAqgbDxvdV6f+Mz8GMLwsViU90G7RLeeZ8u+G8y8fiV3wQfvnytfJx+MXLlw8fi1+86A/IL1+96g/GOSPPtJs5YzOOLHC8of+VtbPdt8/d953O8xlfzhvN+Y18od2GFVcAvojBD/bl8XjkWe6KZ7gnfDB+ouc8974Fnr/1TM9Cnz2l7qny/HKVZ/PcmwPu4WmbZ5aJ+3g564WYEKO1x76oafj2NJ5f+kZPn0oWHlkJu5VEnoJ2euFThT2lDGzLkXWmjZeaRhToeyUqHzySMvdTnoOPVzxzn3gmPHJkDdmMjXElhmfW3R3P9qG93ojtGlCf+V05hzNP9ZQAPTlMenKc+oPu1XEof2V8RfBOp6PycHTioehwPGpiIgqIlMa3dPK6F/ytXvMS8bpvnHdauPmTKS/Ih2GdeBlIH9eHoWNZ/VoUHW72BuKoMBBOifLlxh874bcBZGIk2ypscG00jEVKiJjMtrHpiglIFU26ncUPBdv4Vt8BV8nYS4CbN/qSnuusI7bu1lgM6Os+kOHTL5QxLCykBbqGEvAlyEZjgWcc5yz21D3y07ZqFJNYKuMDZSSq9kVKXZDNP42haUxylZLS6xqb2MsBsyZ+9JkJXtvHBc9x3NHeQREXCHda7zJig1iRL7HVNrNp1z44FipiD0IAaNe2V/QBwh4bYzyD8HPG3Haox4O+aGP66XGwGfMxJQ/RDcoTKMZsO+rtGKxsq4rYMO7B+ptYm2MwfuSYVMad/mYO4jkPvtDICIM6WZsNV1MbAT1kPGkvssxXl5Gn1rLU0D7ejZIrzQs/q/DpAmwXFVZ+tOfqZHIjGRV9M8/W1hZKm7SjEzQyA+rUvuBXfEsdblHfVbJNezW1SDSz8qPOraKJARdzcxlbzyFBWZmXIHutqfZEExsfsR86Cl7mBzv4soL4Q3fMO7JuRn300Wo5ssuHz3m/UYaK+hpDmbvpcNTEATYdJihgPlM+QLMm7uVZD4MPEBJrcGnEB1NOzAa+5oUua2EMywbaoNCU0bGRZSzAdqqU1MPh3VGtW8wLyBobQwNkn4WOlk0q1l5VSSBjFSl0w5op0q+/888ifbg+n78uRsFluQbjPWzI2A9DA5vGnmxCm722KPFj2rCHTMYYoJ5cXSRzQ50wj+7KnAAaJkYYQybZpSI2Rf+h6SvIOGpQx9lcY6gKGH30RF9wfW1ZyULXQ0VdbNlIGqJuB2UbI2UZVJUG9rf5HBrpB1Ape9OB2RqLMrKiHRyybVT3ZxEPDL/ny39Bf+zX/s/6dPqV5/+M/uIP/ll99fnvpY+SK9BGBzx9VmjLsW6rLkA+KmWpY8b5tXJ2iX0iYhmYqkJ/1NBxTPxC9cgHgpPysbjRH4yvdHUC/Ab3NB11xfo+Zo6nwXltVUmYEJ3QzayF83VmTHf8wjUvm7fQu7zc8oH4HHCGnfFl4R67ordyv1zxad3bnflIfHd7ozs+4NyFp+2MLh0o8c49+8THmok9ZXyQqYkDwK59/KFDhXODsU1VfOgYjfBVVkmy1Oj9wrSEZnFxjDCOrLlFOXeDhdjN7PuF2GXu4vOM38sFNMr6DAgE4cCgQljrsJGvtG1KWfgrPdQtdM6lpPavijkfGlPOkWnj8du8ldEKtYXWi4p+2QaMzcyhmZ/Bh52iLEWeZxVz31aAbtrnL4xZvppQGCVFRz3wVaGGb6QvizhKbj2r4gP8GIP5OICTrp480/N339d7n/uiPv/9P6z3+GD8fP8L42JduYaSevwdA0oZLP6o/aLf8JHRd8cvNIgsCE+zXHbpwFl7zYfq5+/wUe/993lYfksn1qlrO1cX9Bf6Wlhrc88daxN+Yb6EXNQXY8l8ROeODyD9YpMHfV6cztxv18w3L8CrsOmBp6WFD8YsVV1srvOdxLqmpuN5PJROx4MOx0m9T6ATwZ4ma1SJLpU5WBlvrymMnelnZl80Ise//8L/vP5z/YQep8/OX9W/cvOXdTqY8U9bH1cHXZ2OjWteEK55pr26vlI+/j6B7w+A11e6/IXx8yfXvHBcU3/FL4SOG9C75gPx9ZOTnkCfXB8VO9dXR+weGMfQgTEE0wTPfA4WzhTYyqAKeqDuOE06ndJm0nEfs8vafh5GU+iPoIYmMKqIz2gYPvWmVVp4n3/07Hn3AAAQAElEQVRTKG96B/oaVYoeYq6VZRMszNHaWJnjlbZNwwMU7/VWYs1DllbOoTNzeObMWdY7Tazt/KXtW/kL43fe1XtZ25/5rN4Db/cH46eMMS8pR9b/pDFNKvypMeQqtY8eqvAAoUoDUiqjO0oD3aroGFmp5P1HOy2pLNtKiq/rwtiyhkGvFdbMwjpdWN8ra2ZlrAxOaRGEaYoBrGGulFhPzOVjZJ1eMWf5BUHG/YT18CRzD438dDiy5rY5nRhr4hPfR2GPcR84i48gtOuGZeoUBxJz/FrxPeflGZ/P+J93rPB3lIMz47hj391Cw5/RP59X5UPwmfGdGd8cYCvPEc2nzN450yZtY+/MveKO8pm259jO/gpFdsfevuF97lX+CoyPxTfcZ17zMeCONjM+dfyU5GTxPOFUn83UR2fhfrXRzMUiDgW1YlpwjAm/13WGLFrpu+emyytnBnLW2pz+grZ51ozeCr9kPYIV/TU0tqhbLkBnTvuA9mdehGfurwtrd9NZ6HdmSZ/p6wydKS9aiVlcC43ejN2ZmC7ELjK6ar0z9s/YTZyCW87E4IZ34VtwQ6xev77Tbb8Pn3X/wZi43lLfgE88z7FPP7Gf0GQ92Gbdl0ZV7w2bOOPYEv+Yy1DtyXbrnceV/trtwx8qiPQTz35Nv+v62xrsoVEl2zuovOeRFWU5GaAj8u92pQYXiFOmMqdF6KZppz1ouslav9kHLkW0Qmh8kccW/G68Y9FFskexUfuY1sGj5rok5DRJqW3AxDKaXOG2yuQP9Sjtl2Mf/20jSVCg4YFd8gU1VGPSmA4d2/KQXRJ6oknbF12y4C/8HjSkuRw1GAM1v3Ebr6QIGqY+iBBriRF2Y32DqJfUfaMXKpLB73DZDwoPsYj9WCVW9MOF2zvPuqOQSrDppQzX3iDc6catbJYNaLShx8486hvxyrNDzG/w/VFBSwlVkwXCZ4vUmVLUljZB8kBKDnpOMi8PsC17h0pwElRwIq10ymml7LGVQmgwM56ZvXrmjDz3/l/4eDmDRS+vnumbn/+n9I3v/1G9ePeDhEVPv/FVffYXf16f+Yc/p6uvfVkrv3jLXt/a0m4/P245m/Kx+IbzNnx/QMX+Ql8ztMGZPFNeOIfYDgpwLYFuxM+V4C1ULGu8l8x+H9n3O4pyIJvKNFvxE/SsMeimkW9Y6GDBVs7AjDl+LPGBPtaAepFMu/QbnVvOu9f8kjEfjF/xUfjli9d8LH7Fh+OX0Jf65JOXTV+9fKXoZMw5A9OHcGvzYmX+F3XfnO8zZ/iZWF2Qe8CcuOBD+l0Yd48//sQAdgb32hPPetfXPM89e6L8NfFzPhDnY/Hz508V/tmzZ3r29AnPcdc8o5yUe3Jw5P585Ln02N87J3XMGCfB4lq1dn+LVmKz0meDGGwUxcgguKEt1HBciBRBy8hsKz8IlYTlkAZVsqkNBG2pmrNILRdlbSnj3jg9CHWfMobDxHNJ3k3BxBizNowy7nJfXZT4Zi7OxDvxXRJfKtdH44ysrg5Tvzxd8XAUHAn2ARwPQ0fqDtOhgzkhSyeFswILxmYW0JnJy2+dQ9PpTIcLsoVpJ6oqgjnKvJgFpWlY+UufXpbYyIKLDiYVXu0giz4Up1d0VnjBC37TUaeV8ko/K/Wwik8bv9Jrq+yZNwrpfshsywb4ZkMDWWUOkfBApNh9xgfjWDxTWC+grjuhHDZwZ8kBV4rRiV85cBYeaFbGsbARcJmqbabTVfoVDBeExlxpH/MrWfrftCO9ACnCrm8dor4v6PSZvhKzDVub6KYukx+a8tptYohZiZ2AKVhavtB8w6Wcdvfo8eBH60LTtpE22KRbij3WLjFA2yoOsDGxIXOg1VD4UVDKZk4KndCgKvrWgI5RmkDVIE6sHIxnDAt+zPgwQxHhc3pblTA2Yg8GoktKuzeBz9jgum+fepwnMJdWmxHyzTbMY5sXraZr553ZRt+MoVhjVlHKuOyNt62kzmkX2tj51AVOO0uEouEuJxdlywbawCA21xnQZY4zbxe+x4YGsxZVxuh08QD6js7WhtiwaDHVLcRHkiimBV0qkCjRBgWh2vux2yLjmUC2Gf+4R+awxqVcyAHlllepBnDRTvfJ2n4KWy74UKHTcOvFZ7qMGxtSoCbrAtJX+MQh6yaCbhl7oOh7FH1PQyNrtAFfQ6mzW1sKRd/oepQM/+vv/BE9Tp/ngzFbCZG7voY1OGvHGKoajJk94FIn/IzvcRq2RVvme+Kw98hpCFBemBgupX2PqweYZihj36A8VKH4m76D0T4MGd+NT2hLyQBmlWR4l1To1LAMdZUK2FYB2xLgCmmMGqoxNBro722FamPLpFAa2paNXolk8OYVf37omz+tf/Gf/Hs6zS/eqPza6Qf0F77/f6tffvu/I5dBASs+jorNALlFWmUoapvvMCkTPK05P/ZzWnsMs9Qtt26hO7m4n02auDceDyflQ/ETPso9vX6mJ1dP+Lh0pVN+m0vdMTrgME0dh+qOmDNJ2SMrk5YHsbUfBtlj6Z9+176vrWhxhQS9MGCiA5bcZ3mAXfiAMPPgeeaj8RqjlmqMxsgarkmV/mtoVGngQ7mU2NjexgUdhYx2o1HKR5MxkJVFtZLW+IYLkBQZBBcLPPJeg4yneRRCIejRgHxzf4UA/ExdI5Jm0NuuaDfouWkyqtQ2KUQeVPsGh4P2Trt+lYkhdwgN7A9Lee5gOIzLmhBM6FdD6AZbm27HpLfuoXj+GSr0uy+RqNsaoG8JEzvcsUxZpNCskQMPaflY/OTZ23r61nt6/t5n9NZnPqdn77yn09Pnmo5HtQGR1g0Zp5hjEaeNropfZiwN4hWKNhOwQgAyBZQu1xiTjvlAmvXJQ/Lp+lrpz1Wtkn6YDW3n9G6j+5Div80AZdlWUvQla9TgQ+xJV9dPdGLNHxjjYI3ZQ1IReanXA/6nTda54J3asibW2DSNpkVsB/ZDTV3hGkU0uRjPSruVWCzsy9zfZ547s2d+xr9f/xf/qyg9XFfra/337v4fek/fVmXdp58xsV8Pmg7Q46S8EJyOB+WvQk/Ho06nI7IJetARPrLQ44EybaaAsWUPB0fKx9g5HHWCno4HnU7BUUf4IHqDc36qIdtyxiSrHN497o4B/hU6hcIART2qaEpFblC1tWtapYpOqaltcckiwRRclRWMYQ1sj7G10SURU4GOK3Tjmfv7eiFiVaSOtdB60Dzb5yPemV9QLTzn0x1r4NBr4MmTJ/xC5ImeXD/VNTjxS4kDayJjrEr/eEYD25vfyIyfFEStWmeU4mvaTKyNxPDQdCh8ZJdf4hbtB+2DKXzb3foQPBeD0KO0ypRsy7ZGlaqplfN81EAGn7VCn8fD4P3n8ClMXc5fEvcvCfhY3PN+WQPQYzDRbprw+aADduJ7A/54iHzSRB+19zmqGP/mlw3VltbLWQrNeg9meG4VgmiGmfng2zL2xAzO3BPuuCecL6B8Zt/kHe0W/hZ5g3vGmRfxW+4ZoXeUo3Pu+jO/iLzTXT6E8mHzFnpG9w7M9MHFakh4WSNwyfv8yB5lzSyhYN35lf277FiRRR+iHkT0gtQzqOhl3LGx6ZFHDlZ0Vho64SGzybr/hfU6i6xffhfG27FivGfWadbtpbwwvthOeYnNAJv0EqsNrGFnJb5z4+ITariMJnFfAvy+fMBIfC7IHpn5YH4mUJHN6DaPL+f2adZC2/ipHhOuM450niHZjAu43GtUpLVB3613oeq1bNbRf3n7+/Th8kSP05/57M/Jg7Vlq3ZAlBQaYICiNwKX68F6/AJ0nrive6wWAoH7gmwQdyJ00nYD5Y15MzfFoInV/cNvQ6LXGNwNr9BGZMTIoejaJs91oeF3fEoUn/F+M0++mXhw9IF71P4NG4zjXsn4uyGxtOErKGWeAhk77gwmV3jovQ34+2uv60YI74thAnVNuECkC4W9v1pG5nttqixKZPpvn4h+QpUobY3icwLWlCpoF7+D0pIKxN2OEjYe9FtIttXHpwABHq68FG6gNldA1bpToeMgMW1IFCUy27qkBy6SvUQ9ZhAwh+ivQOBNip/IRFoDnmNn1vicfcueveND7Tlgz86cGw3qF+qD6AVZZ6tLM/e7l+9+Rt/64g/qwy/8gD7+7Bf6OeitX/lv9Nm//dN69ou/IH/0oeY+c+f+SJcPxDkjztgPYu+x7e4z/adP9kTOje4vQcLnh4vI9yAi8bbf+75S0j5GXRJ6sZHR92QhpzUsOXazv1O/MNa5+545Dxct7MPIUZf2zCbe2JvxLf7f7r8Qu+GXZjd8QL7hQ/jNzueD+AV3/b5yxu7MGYKB3d5jV/GmfUq/C9/MgpmzPVh3X9K9931YnHUDTLn38hx2xS9yrwN+uX/Nx+Ptl7xXPJ9cKXUnnouPPOPl3jzV0KDtGKOfzUKL+NmsH2LCtfkJswZ4hoA8Xl6cf8xHZmU85NDOpQhEwq4a4cEbF7pcXf+GfCukauN+5zx+RsPmHsBY8swxiM2oocvYFB9Qiuet/2gqMj6WAPO+Mk8b6ljSFQ+WpyodB4AeCNoAVePesJHblpmcAja9BJC+woP0txDQbdFnoeEK5chFvWjo2PXFdiEqkXGhgO1Ch4JCd1ZJGVAW8cLinLn5Bud+iEk/LDxGF53obsCegt4aGf8mJm+7oaCvewdTog3ljCMb4URfrxfrFQfczFjophdKa2KoKhMyNKYDD4KTBrHLjTqx2rvHAeJAw9hcoSsLfgGpt63oBnTbE5S6bIxzHjxywLDB7nhQvwulnINkwc7WPp5sSHt60kqMuo8Lpa/IMi/BmQMosTvnQEAnthbGFismMxkXXLuuVKV+pU9MKfTSZqV9+o1y2jTIuCLSxdal3EKZH8mGFjA867AoJ36NIqYg8bVLDlSSLNRkqSHShXckRsC1k0goSZ9ukzGJLONqMLaFwS0cSgtxWRjXkplGRhS0pW2kyRfazsQxaF3aJ+Yr8mDTV/crkh2PTNkik/NjkSw7eDQ2yrLkMgQY3mb0lh0UNOsOmaWKnjeZ4WV16rWwc03eyKIURIhm/GbMc5BxcRPL2GZiEVnGi1aUgWUD+nKlX3ikkpVkGw6YuuhQjjxxCRLX2EvcUk7dPQwHbItLsT9qUl3WQqXeZMxKJoI5yjzGTvyL7fBLzwcSxrWN48xNem7M7OnM88otfWG8qF6MSZg2PhfjKugIRil7WlUSZdkKLXwaHMITN57X1x/o1979cT1On+eDcbv4SOidt91mIFBLXFtmRRbedshWhreNC5n3QkadxNDXPtAzjh4ng2FIfY5sfbt1bdN27NhsDPw34xmcWUW9q4QyRqUFO4lPwmtvNor6MUqjrALDhTqoQJK5dt2Np1wRloQATo9TyqiryBxbbadU5QfkXKC89Vn6vk/+vv4VPhq/e/MbepxeTm/rL/7An9XPf+ZPy7Zc2DEIBdJ+8yc4WXv3sek6dcq6yXiFbq7Q1mMNsBKIGQAAEABJREFUreyJlQfJxGWBhh98YLg6Xevps7f0/K13oM91/eSZTshOx2seTJ7omg9q1/mwxkfkw+Go/uhBn8WYbNNFEGIZf4PhiY9cQ3mYGZmbUbItK4m8nRKuMkN5mMK3hf3a/7TF7ZmX/Tst3BujPfHh6kS/h+MBewcN1uvA3tY/Nhhb9IT9yFI3TUMH1vSx20yKDHdbrTOT76AZhYdrM7c5mDpnTIX/QQR4Ta+s20ULZ+vKeavQyL2qVXbbF6vW/kNlOIpqCEus04Uz6sz4Z8a8ML/CprGZT5csHxECFQNw9HFwTZtQkG4Rt7mCKQSERwdicDxOOoHjYYuBUaj4gCHbcgED5BC1EW0ppms66MRH4WfvvM+H4s/q6dvv6MT6mFgLNY6qdNQNtzaMBoYYpDFnU+ISZCxC5gvwMbpdhg9NeQMm9iumq0qDAIxp0hhDNs5STy/kBpL5KcZSozShNzH28DY1lkzdQHZkPVxdXeutt97W+5/5rL7vC1/SZz/3Ob39zrt8LHxCzNJHYW1fl5mL+LfbqJIKWxdYQvfTXksRpi5Ue2LohAC7zN0v+wf0H07/2l7zQP703f9T/9Scc4G9fhFjyEGVRg2NATJGPuBlnJtswq/q7nIGZA2FbiZovDFbvm6kWFg1hhKvw/HIXr/S0yfXTROn7HMzVtWmvxKHi83dhNJh4dzA1oDaRrQjvEs2Zaj8EKfEQp0Qpr6sahS0NKqaFvNpGtpWJzpO26DLe2Y7WlvJgteWWr8zOmcE+R9Y80y6sNdW5rbtoM+7tthuukN2R92Z++uZvRjM7M2F/bhyTm3jXzskw/HRShxtaDBGx/PEOjsejjqdghMxDcIflNieiPeJF/Suhz+CnFcH9tuBM3kE09Bg/NNu83CYdGDej1Po0KV8OE6bTV4g+y+FsRW7+YXCp3E6HfhFw0FHbB8uGNZEP8fD0Ik+NhvonSadMo7YR/cItjbV+gf25IRsgh4OF91D+zUhLzCqVGX5EcqWdiySzsT8zPm/gecb4n3OHORjR5B/yoIPwvk4ccec3PBSf8N7RP5q+DUv9K9vzrrLh+Gg282aYwO7l+e+hYnewJmNPHO9sg8X+s3Zu/T8rup90/Ur62FR5jvtVho8gDrKmxyefdEXfdCAEWkbngS1XNIlBkWce06nSYlP1ZDF0gxov95j6zv2EGmmv9Qt0IuvNJFtuawyndiSQJY7Y1szNsbSY+IsRiylHn0HIiGMvZm4LTwTIFFU7JKNLfQE0RuJRpRtKgCXbHhk8TU+Z0TxN9FBfH9tWvdFmZ+Vtn/11e96EML9+NPf0u9/8vUel6ukCwwf0E4Ndep+mYTuk0LGPDP+jOvMmmlkTYAF+dpxxDt01wAr26hguGzLDrqgkpVQFLIq5CXZUIdqS7ETEPMV+2vmAB63uh51oS7bQDJ2mhHJINeFhr/HY892oR8U151tLTIuumRsPef7OkKyt7zncLFFbYqsqhijcakakpUUe1jRwtjSeIXGeuoyzxvd8sijv5XUFmzL9l7YSYpAwFumThYlMn1nemz3Upv+Lj40H6UAR0MayWgQguu9PEOZno2nDvXkYO8bf7mkZMBGngtq8RNq3afY60I6aWavRA91NXRJeHrf4OK924U0b6QerEzShq3N2rKdx1zrQtM4Z92ZfZxvLLd87Axe39zo9aub/q8Ecs6mfXSxwNjJsZfmtjWqNAbgbFqePdfN+5/TR1/4fn39Sz+iDz/zBY1vfUOf+5mf1gc/+9d1/ZVf18J3nOyzhUDG7oZFKS+s+5kz9cx+O7P/5vnMmZy6Da2LI7Zlb6D7ndd9aj18XOhjzr6FRiZZSYxgGwfyhT4viO6cvmlzhkaOGaWZbRV7z97XOWWRlraxbv6jnDKEGsm23G2g3qBOlrgUWeqrVGM0RkGrOqZ25nfVSkxmnj9W9mYR6+kw9f3yyD0299DDYbt/Hlp+0JRyngm4l05jYAtgs7Bn03EgqEgsBi4lPsHCeELfADFHM/96Rki33FuzEP1muTWSbfLvVulUU2Eg0O7oUfLON413KV9o+AeY9velXSXxb//xu2kE8NGzrVHFs8ik4+HIM9BR0/GgQewG8RJ1UT8Th/7lCWuhjiUFJ4IfHPPwMllTGWO4QCPVkF0yfFNJtpXUfm2sBE15YZNm82XBLSzCmQ7TceocJWzn40vFXsPCugr5PY19yjYtALPBMFkm2F6yaFjE2UjBzGZKPyt16YMZ15a8kQgvDsBHavywTf0FsH1tZdS04veM/xN9fYz+a57OFmQLtrjUNxps2NaYCkyAgI9J5SG7JOriu0grjdb4CF2a7jXoJBatS/fpe6HfmQmac4BxYORBL//Jcn5DkwNtZtPERlugvfZ2wjYXhFhhI3Zyg2+aMv2eY5eYbTR6a+unHW5yWbZF1uZXKhILlLguuniJrbVtbjIl0UxBMmibuchDA+SpFpVcEuXQIqtRyjoYY2hKTCmPKo0q5IFlW1Ig0gO1jTRQU5EMcl1o+H1QzeL5NibGsfJCs8Vp5dBblLnP+FZlrJ13m2SEZGtHDNImusuj9isKQfdFg/R/DxhcbR9tiwuEBgUfmDXEeL3x1FAmt6DIlDpvusTG0auUJUuyk6u7j+ftS/uEjMvKD0wuhnchS9Y3sZhZH3essTN0Zv032Hcr4416WqcLGy79tg/wlNUbQ7KtAo5vUMkP/tBPxxafFhCbgS4J1WaxO4qxsg4K6rJsxu+u7WylfduArrELzThaThn3udmufChewBnMYGF+V+YZl9CPLqTtCV/dfdFPDXnHGKWif2nr3LaKg3WAiYeE33z3n9Xsgy7pg49+TjXfaEV/vQjhBWiqTmEaKcUu4JLoO3J0UyN4LoUGdupLSfF9Yc56nzOIrMWAoTO4aFje9W2rajQG1FUa7LVyqeBTFjrxt2PZRhQReui4NILabHiUPGIfHUllo7ujLGofytQpyWQBkVHTlC0PqbBV+FG0dZXKBtDwNeDRQZaPxf/yr/wf9cVPfkGfTv/lF//n+pvf92+ie2lneN93lVglZiJhCjl1YSgnYBl7s6kxHII18Q04OxPnfpk8r9wnJ534gPaMD8ZvvfWOnj19iw9nz/hQcM2H4uCJrvhYfI3OFR8kDtNRY0wqxmIAI6VvF3SDPTRGabCmDnnYQX/UUCnO6CG1X6xhfJrZp7kX5q+M7863yl8Bzln46AzaH45HHgoOmnggmLBbYyixjcmHWFhV9Etf0+BBjHV9RD8PXwOZa+8fwiWlcUP3ieUHT6fkfTG2alT3Z9OS6vTZezYxZY0tnCscqHsTYzV4czZSGWlMNI0AxNZMDM6Md4au0GzsfEQt6stSkQ0amnKW3czLfdqFxx36E1iVj8XlRQP9A+M/nSadTgceSoemkTGgZ6mwFZuB0wllgVV5sMVvAhH7Ew9i10+e6/k77+mt9z6jJ8/f1unJU0187BqHg0xcZdNApLWxWVgU/zsmiQ0xaj4O70h9dJ1myLCiBn1H3mJsV5UmxjIO+D9Krtba+9x5W+Vi3EODtdGgXUW3pFHF+BOHk7YPxu/wwfgDff6LX9RnP/i83n77XX5R8kTjMKnQFWnN/YL5XfEf88gNSoNCPYI64S1+M4wufTpLVca/EIdv1tv6c6d/Xa98/Yban7r7Sf3Y8g+EacnqhFUpAlePr8ZQjSIeU48ne2FMk8aYul5K5AgNHcZviDrFRjPUhVLOGEZsMebT8UhcTv1XtldXV/2Xt2MquYxFpwUNV4aHRzEKiTA1dqmIWfwa0S/JXQEVyUXZyg+lhCGkEb0iQ6P9d+x4yGVV8xulsba0+9Ce7E5sFa1y6aNF+LmCdHh//nHm5Zl06XnFVupNzDB1RjbzgTLPqvk4eea5dWYN5BxaoCvrQDwjxTZNpCGVa0P8hR9Vmlirh8PEuXrQ8XQkrhtOnJ8nyon18ThpQ3RAzilkh8OgfekwStOAZ15DDxP8NCl2g2k6oDd0QHacpu1Db/rseaQ/+rqir0/jdDi07hHdIzYP6WOKnVLKp+Ok/AVyfzQ+oYtfp8akA22m9qu67/AHyt0OH44TOtPQgXUTTMPK+ipiYuJjWzaAL6hIK/FfOPOCM+fe+Y5nGz78JvZB5qL/cpj7wy3zcUPdbcAvFftjSP76i4/HN6DbopP5whRH6KIl9tlzM1gC5rn7DA+a33UW5n8FC34trK+F+U553fVQ4zU/aya1GNpKLK+1+4mt6CAQo5RtlaTwZLmUWNQo4jf1/LospQZzaZ+2wUr/a/cPh08rhmdofFzgkUq0S/syvdCXbbntsVVpf44+gYh+EClNZEtMidy6q1ADM90yLvywjU4BeoBXkpMFKHCFs6yingtOe1rpmZ7iI3rxm1LXufNH2S74yZsf01fn548qpD/zuZ+XcfKCgs84bct+jEsz+qW/lHq+GNTMns1aWOZZG84bRb7cz2nabbj4GRsmu0f3l3hY/dNloyHZUC6RMtaVOVtA+xC6x4FqOT/olyXbb0Jb8kb2/OJXPMvgAis/u4KEHbK+RIoGE8lF24yROKztQ2oClLgiQwluu2IzMc6aaAgJttMiutt4Nj8i60ness3AG3lrYEHChDo1g01Z2vlQy5T1KFHeS1FLKdaCXfzdCWO8VLS/abBjJz3clf4a6D/WW7txehMaVvpO1lQkS+ZHCOxwlhQQExpztX0lpQA19aiq0WV0oZcLFy7sI5rGG5hBIgwfRdD+ImGXkq+X0wfe7N9VZ54Jz3xvueFsvM0v1W7u+t9vv+GXavnmkj0QJ1da9NU20zWeWsq5NMbQmIamHes06fXpSt98+rZ+4ws/pF/9kd+nl0/e0ge/+HP60Z/6S/rcL/89HV6/wCxWsZd9tTRdNHOuz+y9c4Bf4YMlazIO0HXHhsw2cbJ6b8gSZe0p406b3CNCMb/VEJqYSf09sL2w7hdozsvLGRB+jbIsu+SAzmzKMv6rsfm+djyX2KGzdKPoRR+El3Hhgi5Ijk2QfTSK54JR3P+soo1LJOzy/DADHo5Vw8R56metifvyoUE5dDpsdcR/2nFgTgY2q0o2kPcfTF+u+IvD9/Ho8srYEGb8TZJdGmzUGyEIcF0NbRmUK6y7N3VuqWlyvZFSE8GFwjeL0Z3C4Uly6n6HKxp43rpvjGdvw5QosUh8Ersjzz6Hw9RxK2Jl4pR7+cw63J4hFtURJ65G6VTSgYk5onSowURtSCPbsgF1qIjCDj0k72wCnIVCJ2ceHtPZum9NCaXYcanog4xrl8UwbEFRUZEV+raTK6kHje0s3mycMw83QTZyFvbSNxjmLMrAdnICBulr7VxY1F4nUrSkLdclobrsY5mw8I2l9Al9L/SxRN56tMGOGUvVRMwmHvZCh4rFbFtcrYkJrjbK4lu03UAoI7XRq0LX6FqxP9NXNsaZB73z+U75WJxD64KMP/GgwRtXW4x/YGHTrwH8ij0IN/xFCzf8GU97Vu0AABAASURBVPmZg+jCp09FIdbaDcvhA+RtFxtctI+NgJnFzhqgE9ULGBLtDdQQKTJtWUqAay+7rGoUcRygKI972CljD307VIKQ6Y0UGbUy0iCrIdSJc2QpQHMlfhsYC/4vDC5xWYjPFhvkjC2bZqV9rrTbgOTShjlaabPQPvbS50Y3zc7pt31LhncUWyx4IbP42cdYlbFuQKokOxxAh1yESkWbQl7INiqF2k4TUa34QtauZw7D3+OihyD+BlkHiUGDPdyUGIQ+Hl+a2pZtxQ974609pcw4DOKTZH42b9KH2EeETxtPLLWntAvQhqiKdlUaFQyVh2yjHEAYWexgDlvasM9D/MV1ZGvffHMe3fUL1dzlzPOCQnxYMdDx6cyySqPAABOAmvIGS2iEL2Q5cCcO2t/49L9f/OHfwTtpy6BpQ1Ob7J6X7K0Md89b2w8k4g0poFsdE+qtTvE/83MmEDNztjD+YIX2cFrLsq0axLAYD/CAcmMol6ptVutYe8JebKRkWUX7UejSzsMaoMotbwpvwCVUZZEKfQqRQxB85xU9l2RbFX34cmlQURgbj1BVrSfqruaP9Sd/7d/XP/2tn9an0//3c/+GfvKL/wutnMvdBhvCvhhT4rVCuw127M66uMVryyXLtpKinljkXtMPXsR5Ze0U9k+na+WD8fO33tFTPhj3XxPzgfiUvzCm7jp/YQxOxysdeZiZxlB5YLsaYqwXmPEV5aqhCduHabufjMhsuZ1JxrLCqYxjwY+ZB8rcC/M/n8hfGd/mAwDnEloa9JcPL4fjkfvTQYM5H8hUsZaTcRsv5lX8pC5r+oCv8bd9oI0d/XXzIew9wmw+XXJc62WfGtPPGFg2490V4vfKc8HCvlv67Fxav6u7UbgwoQDW9HwPS7ZlMcK2sWhmb2/zM0vEJP9ucWGV7omlez21PrKt3zXLQRTz/Nm2Eo2BgC1PrKrn63Q6QIemHoMVewxFTJVcku0GGQV1WskTg+lw4iPiMz1/933wWT1hjeQvjAcfpDwdVGOI1tHGjxV+hV82yrgUsI9DTbyMbw2Mv0Fp5cjSHL6vlONb/B6TMqc1Bv4X9o1KANkvM7BiUBODD3rOhmVbNYZyxh1YE1d8EH2evzB+/zP6/Bfywfhzevvdd3V9/ZQYMSbsWFJivObhHp8pqpA3Ys+lQgir6MLu1+MBbKLoqG2sRED689f/hr48vm+r3PMfv/ub+mN3/5XUyo8tukVO3y4ZOmUs7KuJNR1+UM64XdXtszZznoZu3lidIClHblvRH8TqcBj90pL/zPFJ/mmGa/Y5e23Qh236t8SVMayMI+3Di2RbhU9VQzVKsVlVir5tce0wMqCtJVMLJ0XSOm3DGkVcmbNRUJc8Sq0kUjv/Zvv4Qw0qWOIKL0q6T1ujhQ5zzvRezXNjwB5LrdDPEk3Mzpw5+fDYLxg8n8/5KypkabeiL+xk3YpUtgpfXZYNoIln1tnxeNCJGAZXV0c+Gp+Uj7fHE3IQGpzgg+NxYr9Omoj5dl7Bj0E8DEqDuY78HszZcTrocJjAQXlZOrEnT3wkPvHLnPxl8enqpDeAT1en6E7oDx3bpvu96UCcUz5hL342Wn9iHBP6gLVyBNGdLpR2h2ngA/aO6BwOOkyc+cgmaFHf8ZHVFzGyS5EL0UrgMy85+8+5BzAvd9A73r26DH/mA3HKt/B3zEnuDa/5INK4udENyAeSW+q2NqvOfSaviu38de7MvAULH1V6LXAuLQFzGp0F/Rk+Ois0WGizsN4XzoBNhxL+ImYZrNSwelIQaxK6BtRTVMbmjBVwqRAUa6RY12MMFfGpAa1q3bTF+r3d9I11zotVzeNTfJh3n6MvEpGUsGsb4ua7XfSI5Zn7fNpRVBJq6EllQbOSV/rM8+SsjDl2WyduodQ8Geo00J5W2qpR1AVd0B6HRIZYUFLskVHzPS7a/9TrN//t4j/w5Gv68edfxWTJxKdq7Lw3amMsgOhCw9Mj/abPHnOPnbERu3NAOXO8MEfrBbs+LrebFBXztqE7Ynovq6wCtoVCLsGJnrkSyx2ZOYzFlzZMB9ErNG3LDqopmQLrUaItTVqAxaaPM4sfbKwIV9M1Zdi+Ius+mfSVcQsaja5Et3mUYrf9o60ZU8bm2nwKFfa7DVmvQRza9GOB1tig6o3rDVHaA1tKtzb5DtuyvVXoe6X/f/Vphx/xa2MV/zp0OMJFTSrwNwWx3qFdj7hpyvCiTp3oc6d2eMu2yBpwG41MXdr6wBimun9dEtVRs8MghJBv+mGCNII2Qa8pWeK9MHcr6zT8Ni4q6IdOuMJvDSNCTdG/yxnJB+ObfCy+ve3/N9dNfzA+K8/YNKRR4rG1T/QisK1i7gd7rTE4w4Ht/uaS985X2H3hod9+9wP90o/9uH79d/9hHV58W7/rv/pJ/dDf/et667d/U+P2Riv3y5mzJzhDz5zL4WfO2Pi4sh7XOC3JNrjQ8AFlbSl6HYOc28RjYaCRpZYREEtGgK0Vm0vq4UOzz7vP9J9+qV+pozuZtW5b5az1UjugLSYL9hPvC00bqlol8bE3/yRLFzRLRl10ihjWGBpVqhFYLpFWLX0vObffxo+J+/jhMPX99XAM5f5M+XA4qJF7PPfRaQxdMAqbtLUtLuwaxP8LVqb5MSJPOWqJWmjwmJc2K3qUHkse849UYL93DZVvXPjQ5cf9PuaFD1hDxPWpMaxamF+EYjRCUbZVxGLiXnrgWSXPQInZdGDtIjMxip0zc3qX5wnWUJmFgCUFjkEWh4F44Zx5kDi/vtEdNP9GYhYy7hD4Uh5qTjxgXfFwfAXNQ1Y6nJioSmdM0IpDvLqJ9zjdnFfdcMO5BXf7IpxxZGYRqlMsA9pYrA7YtGdUCszARpXy4DeNUjEYkRKEBTusoPtYIG5+vbcdSYDRXCCltuv0tUPGzAVo4Mszr3oOblZePdF1DdUANTXtv8Q6HpRYXF9f83L4RPl3Ao/8VulwPGqMSS7a4stC0LOZZCuyYhypn7KosTFY2IV9M7YgdYnp1dU1G+Kkifq0W/Fys2GNMVo+sJH6KfGvodRnsmfm9EzMLwdPYtU+SFHRllYt6EXeMUtDgMvqwyb8pT50x4zd2A9N+zVraTModeNuCBu63lMqt75t5aebRKUZyS7VSIyhxK6IR1VJcppuvjLnC9j8o7EuCR30TJvEqohFeCGLVuvj/8wabHCDyI1g2Q/pJWMCGUvGtqC75MAOBRmWOln2BQO+5Jbj4q4U8hg0v49B5Lt6t0tbzMn2jtiDZxzF2APbKsCFDvWRj1LtMGWbNhb1VjH2GkPbwc66JgA9HjpfOnZLnBWZaMBldK2JdoN2DWwWsKvrQi1+rDcTthlcVuaDPDJ0LwK6RQVhXw8GVioW5uO8Y+b8WVlLiO/t2RaX3Ma2XF1y58kshcgOV01tt98ZQ1V45KHAjMlQRZ2MFZrHVCUeC9xM7zmfLuj9Qa2wmRfxtjeIC4idX3/7D6f2Hh9862cZL9YykEjTrtAHiW2NoSoQegHlAQq/DKqiP2QNycVYSlJRLqXsyNAfIP8WY42hbgN1ld5ILtlW6lM3aIOEskWmLVkoqRO6F54pIxoZy4bUr4wr2PjkVn5krIJq/5HQz6jirJo4qw7qmxLn1eA8G6NUgaHooI2hkuyGxQ98/G3AK9BD+ue+/B/oD37tP3sQ7NzPvfcv6y986X+tD/WOZvb0wgbc/LWkQJ0ytjC2VcD44rJgRd7QntJ+5qzIL+5ev36tVy9f6MXHH+vb3/5IH3/7W3rx4mPlf/hwS90tD5z5H4TlhX3mZjtNRz15+lzv8vHwnXff4+Pysz7X7ZLpr5zepKIvdmv/j9qKvdAfPtkPg3gPnE3Z8EEvMK2iqUy7Bb32j3v2LbjBj9evXim4w58Fe7aZh6Ej94rjceJDzEkj92wsZO/d8TEhvm+4UT4wZLwz968zMTwTyzP385n9unKO0L1cQ7Ex+BBSNZQzJ3B45rWCUcr98oLhTU/0u0H3ybYKjCqNcmus2ZPLmbk868yZfOZj1B20/cCnFd8Sk1HSYVgHfDlMUPiBrQIWiditF79XqRBRRZ6LXqifsRfbd8Ts/oUB+6x+xZno25Zt1Rhg0pgOOuYXBM/f7o/D737wRb31/gd6+s57un76to7XT9T/FEVNbaYz+hJz5sxL04WP1zsIbFFvSQ18VfwOkOs7gEVsrOtZK7FZeIa7ff1Crz7+lj758Ov69je+pteffJsP6zcaGDww54dpUvbj8XDUNi+lcslAjG3vWY/Til83vNh88uKFvvWtD/UR+OTjj/Tq5Se6vXmlxOw832klhgvjyvzM0DP32jtwy5zd4d9GZ+ZzaSyM6zIkCQcl2VBQTOoYQ3/h+b+pf3j8MT1Ov/vuF/QvvPzPdYfdW170Qmf4mX26ZL2wVhf234zxGZrnz1s+om2YWUsAX8+s77vgdmYMZ9Y9FL1zbOF36mfW/MI6OEODW+Sxkz5v0cteaX36io8mjoknEZUYh0grdWficde20zfrOb7iQ84XVFjzQ63P8EVaaLPSb7DQdmGeN6xaiVvUXFYlTjVk9o0jZM2stDvj5x37+ob1nP/6IHvnjL8ZS/qM7qBdsN3/Dxqsj6ohGe9B6sYYrJcJ19z/FcOrF58w/9/Uxx99U5/k/Ot18G3WwUviequ2z76VMRPgo8EY1WOsGlB47I5RvQaP00QfBx2PB52CwxF61BUfcJ/yvvH06RM9e/pUz/g43+C5+9mTaz1/dq1n1HX9M3TAW8+e6vlz+Og/pR5Z6p/S9smTKz2h3dOnUOxe9791eFI+Cp9OR87H6Q0cOCsPh0kT/uWXeRPxCcZOw3cd5SM4HIaO00HHA3am0EP/YiHjukKWD90n3hGCfKC+/8vk/kDOeE+H9uXqdNTpKjwy4nF1mhTd4yH2Jk30lX4POe+IYehEjAvY6pS1srJOZtbYzB5Ysp5SQ33esxpMEssls0UNFV2GrgEiKrlEU3EENO7L6KIhpcNGbbxoK95/oNFNvzN+LA0p5fCs4rYbHXV7Q0ouwNooxmiovLWZWc+XvShSr6kamojJxAf/Awg/pkmDtgP5IZgOmlhP4zCpiJWIEc0Vu9qTLcRF/dBAx3bXZJ/Ev5Tsos4aNbTF/qAR2/RVlXY7qlQDvVHaztfoD9kl2x3rxOPMeM6cATk/ci7c8tKcM+Xc50x6XWWlTUm0JVPST93+Hv3G+d2w9/h3Pvtz+3m6KHMev0XrtKv4U0MF7JJkaUfmdUNmQ6T0KRmVhiRYvZHWrbS1SAFwXdbHVmvaWUXfY5TGmDQao2X2Vlcj5aFRQ2UQWiVnjlxKatM4mTGtnGuhopw6OmnSmS0Fgj5GZBcgt51cSStcaHxfYYJNlNEB+lMjNWtXFXlho/Cv8Nn4O6pUZXHJtqRAMduuxueLyxfaldKuaaiV5HDYsOEcuwBewabQbIo2Oi0zeUCf2buULtcKs/W+hQs8AAAQAElEQVTPeC6d0w5xXxE1cOhBr6u2bNeNzibAItfG02fXQxFEJ1Wxk4GHXpB9jwdoGf/fBAIhAVR3bhgQY3C4livchu4Ia5kb+PQRBXfbqDhZY0En58aZe9+Z56PstdA8o+cZN3xo7pOvX73Wq9ev9DLPzzevdWZ/zrSPfTO5xVqexlBBax93uwjPpawBF/OV+rLGTu34Y71++kxf/uEf0y/9oZ/Qy3c/q8/+6i/q+//2T+ndX/wFXX3jq5pev9TEeNIuKNpxKWNbc35ylp85N2ZoxhW/FklUEW7iQVuuqGsLxdavSC0nW1DOmM7YyNmT/9HpJy9f6uNPPtHHPN814DsGPDvcpT9ikGephWcQesGaGGtpcPZNnKtT06HQAZ/4CMfjX+ITyDQDLquI0RjEEWqbqg2CC1Iqb/aPnN0nzvbT8djPBBfacupCD5zDB8793KNHDY2iLTQ2YktJOBF/FmKwMo7EIbTB+Nag6xhhUxrtFEJ8UwZcm01vXPwHat+1pfTFLKw0/DSEPEppYseGZIdeoEfJ1D0qPmIX/J25V2Q9B/3uxi868u5yy3PfmfUenYWxrsz5ZQAr5YV2M/V5JgxNeWE9RH/F7gVpU2ITrDxUt5CGoqHYSHMWBy+ct69e6g7Md7dKXXGLy8PIcZp0fXWlp3zM7A+lfCA98uH4cDxqMGGuoZWJ4tlEdzh4g+3XPCDfsOBuceaWB/MzlKotZBYpmbWyOBQgIcYi3hSZdBbV4TApiyGLzKivKKS+lYQgbUDKTDWka5FQ11cy0LpQjJhFGwh/1fJMI36o9LQWXdeqGZ0aLL6gJg1oHhQGcThkoRKLqydP9YRD4Pr6iU68OB5Y2Kk3dhf8POdBH4/SR9VQ2k/EajpmTMcu1yjcMChlrLFzjd1r4nw4nFQekkp2qbAx2JDpYzocNOHH4XhUyqmnSy0EeGbSE+s7Yn/Gh7hgmfaxo06J0sriWdFPu+iE5gBaYWIndVlIoTmkZub0goU+FtqmXUAT1tfa/ad9OlmxL9ZPeJMZHyB9pf+0s5FaKmgRtw1DNdzaK4bT/0p/K/0lrjHb8jYi2eg68bEST2MHoZKiv9A2fmcTnVn/530coQvxCWbW5or8DGb4M7Fb6Gihz1WxL9npozRGyfC2JQVSxpJs82vtWKy0X/G/baxdi+J+0da0NcV7lFXIC/9t+J3alr2Vh4dGDRWwS7I6uayq+DapxkBc7cPSY1+0Qhd8iT8ipRkmW3egf2BdHllPE3TwcBdbxp5tFYi+sKo9xQ5DUmhGlvGnnOoLvcgj29pvXNbYGX/OxDqY4XNuRI6LUcLcg5UW3PcdS6ZkCb8CqyAGpYvfoVVD2RvbeIY8St7HlOeq9MX0amaeFtbpkt9mgpk10YBnJrErjbLSnuayrV9/6w/po9MXdEnPX/2Gnrz+LS3YynjivW2VBz7tMHNTANmooaDGUI0CQ0bmKvoD0HJJCgy1DF8eKvQG51CBy0vJqFIZHRP1DEwSRWQlp24MylaNkiiLtCpn3grHZYuiXBsVacXOkpkgSAyLucY28gV54gLbFxZVtoxfhe0qa7CGpsPoF+bc5A99jh80RkAMqlR06MDkFhwS2qrLhhihZe0JV+m6/fj9v/0X9cf4cLzX3JNffv5H9Re+9L/Rbx5+QAvzGH3MKaA5o9lVEdiWd58t+nYpijZyIFJiMHPvur270evXr/QJH4i//dGH+pAHvG9+/av61of5cPIRH89e8JH2pfLBNjftmfMje+nZs+d6/7Mf6L33P6Pnb72lI/fMop+H0YsPhquKPWCCnF/i9kdjfC/KA7CT0VkIfrDKkmwDRAxw5h5+xz385tWN8vH6JQ9+L779Mf680pkPeXSnwX3jcJx0Rf/X3LuOzIclPgLN+HzT6AdmHprzYfz25qx8EMvYz5yHd9mrxCH8SrvM89RzeWjbWVdVQ2ZevdMaQ0W/WasT/cWHqsLv9Oyex7U3opWfxGUM6lkD1DJ/ixbieA54lri7PSt/TT3zcp2HnBiI3vZ8Uro6lA70OdHHhJ1yrIogCVsSoeyCyRsrqxgsrO+cQ/nA9opfmL8ijttDV379jXIubOGkTDCrhrYxHXW8fqqnb7+ndz/7BX3miz+odz74gp69876unj3TgWekaTrI+LOmc+ZYzKuB4A3NnGeeN7oqfm3zDY9vfgTBv4FezawJ7mkzH2Tnu9e6zS80+Jj34dd+W9/86pf1grV65uVnlPtD1ul4UD4+nU4HHY9TjyP+qXu21JRY6QFn7L/g4/CHH35DX/mt39RXf/srrP+v62M+Fr6mv1vsn1l/2W85GxbWyzlrMkCeuObDbmKadXpmLUUncScMIvw9LNG3bRUYVforT/9V/c3TH9fj9MW7X9Of+uQ/ZV3//wj7t1htlu08D3vfUd3fN+d/WGvtAze5uSWKlEQplBTalg9J5CiyDTt2kMRwgiSwjcC5CeLcJchdosDXMXwVBEGA3AVxDgh0YciQFMuCJEtGIsuSGB2siKJIiqRIitx7rfWv/zgPX3f7eUd/35zz36Ssmv32GDVq1KhRo6qrq2vO9a+FuXCvOzbJDebGPfPixByNH1mDV4ynrcjvOFi+AfkwvGVDnbl0z5w6hcfHyOLfHbIge6cFPxdeTAsOLvQp+vexQZs3wc2dbtgz31I/uqiJ6SEVHo/SIGP6lJgszOH0fQfzuH1d6Dfjh46HVejLmdGJPXMfg+lD+pP5vtGfBu8qkQrdifk+6rEtDCq+Jv53rFm3d7d7jNjP5yO57TCPqKqKj1Npmobm87tkwI8aqip5DE3zrKn3mEMZ43dvv9KX32X8v/h1vX71PQ6Nv9T7d1+x1ryj/E4rczrei2SXClujoNgaIM/mSBtBxf6kaR6a51mH6cCcBMdg7u+NHPC+4FD40xfP9MnLZ3oJfQFevniuF+Dly+fInusT+E8/gf/0hT4J0H1B2Qt0X7zIwfE1ejtecJCcQ+PnHCBnPTyyJh54Fr4f8WlKXIjR4BdRFTomTekH/k+N0tx0aJ4nzYeJPoAjgD82ZuV5uzoeOAQPyF8Fh5ZfIw+u8OOKQ/Lrq4P2/EGRXUeOzlXqYO9AOxNtztNMm7MOxG5CPuJfWeJiZWMsNi3MGaZRpoVsy8TcLkmBdxpibqmrzD/4jVH8CMhZqzeg6Aod7LipJWTGpiMDEvogbWf+B/HlhGBlLdyg2xYv1cnUGcR1EN8g86bG6LLM2fzCKdifMxyjyRpDY550ID5H3mkz9HA4aJpm9bwlfySeR2IXWRGfNkhdLPTqGar4zRydaqjGpP053PsfpfhmyuPTNE3quNNOxnukLWRF+aD+gI9OY5QG47T3pyRitNLnhb6fWFuyntyx3tyyftyDO9awE+tEyhm21pepJzef7+Q/d/sTepp+5/EL/dPXv8BrZTmP9cpY772yrd3vUlXBD9lFdcaGccSV1t21I0bfALagVfBQLiSXC+29IgFC1lnGMTKyiVeILJWHJuI5Z352HIZ2P6rpGKVBvAY6O6WcMa0aVMdHGsY8PtIUMctauGXudCMpoSV0hHauBwh9oHOZbdgzBAVq7HpnS2ertCsS/Ulba7eXNTpamzCF726MURoechX5auqyxIXm7vdGG/iOuc4rCVmIoghQ77v7HqlVjs1QpAbak3ci20AAKskiMaZqLrm9H3u7G2sB84IepumURi38jq1921BeATk01YlmFN3cdl2RYgHgoyjcAtqmKp1VI7aC2Ov5nDi2gmQbEC+osGEnLyHkgtcOBG1LSRvsR8BL7PU6cvHWKALMCRP0aeO5WHViT5Bn7Z79SA7Jdtzxvrrnl8R3O3hP3rCPyf75A+dft7e3yO/7v7ygWZlxnZjD02FWxt2MOR5pB4R2VdKoAlbroj9qkC+VjUvApXU+6Itv/Rb93Z/4/fqV3/pfkmnvB3/mr+mHfvZv6Bt//xf16dtXOvLunqiz19voy8rzvdCXk7J2LCwQC/OKi7JNoSs3QoIz2tuqtKdz2tCTorOwl8k6c8Ne5h37/dccEH/15o0uSP4th8iJxx37yhNr1cJ7faHNlXHkY0Qe1jSPft/NxOQAQqeZ9bNKNm3hDK1K8ImhEBqfagwNYlNjyOhGjqo6MY8ka9TodTZr93V+ucv6nnfh8XDQkfg9xWFivc8aQp0KjF2X3LCS4kfmY+bLSmMr/UgsGp1HA1l01PMpeTjKWgaVsBX/6AycbDe45WqIRHEqaiNeW48J6wdUsdGFKMm5yQ5107C2kbvzMFxutBguV/xZsZ0xzHvjlrPb2+xHb2/V327M5cgX9u0r47ad+5Xmux7ye+rcox+9fV940sY4b8yNDdtqf1cxW5dzwUmi4sYLauNB2jBwurnhg+OD7phEJ4xtlJvgTVUM0swm5qhn/KY+fwF75Lfzx8NRM4M3MWBm8MUALfJ+YMxDesOm+Ab7t+AOnHBkxZE4vqXntnTGprT0iMJWManycp6mSTVKNvr4s2Fg02Miuw9QM2c5qq0OlbglA1HTQjTAY3tby6VrScPSXdFmJh/tjjGUF1oOaIKZfl8xga852H3+/IWuOiZXOhwO6M1ywiz1A767ZPzHxpg0zXPHLLoTcRv0US6uUsqy8Xn+/Lmurp7t9mhfWLStET/axoQN7BzAfEA+SYwRoaXNTQuDfmLwT9AFIVOfcqNSEnaU1JMoYaMUJ7mYz2eeOiuClfFKrEODBXuZpAu2k09ZTDUyINRheJQJt2E/fODcULKt/MDqrBpWhbzwv8oaAQNQxle0NxQX/Fj4cOs2oZEh1p6wSH3bqhoNu4S029j7sfQimw+ePBwL8/2e+bhe+oP9lQcr7aSNU3jKFkBE1An7xjdXqcYAJbu6aO8eAbg4Bd2wuSWOsUERke6rnaIW5iRzwbTN2MVeeNsq8rbltGnyAXwNa0r74ZEpUMpLNYYG82NAbaKOH+lD+rS0PyvN4wxypQ5tDOxk0z31vJw18ayl/ijsOcAHJUGpauom/hjiIjrIkodDKXcEcBR2WFLWDDIs0CphwJeVOXTPOOzzadXGfEltStE824D7+PKexS/b2CoZXuGhNjIwqtR9IA6jwpdqDI0a0JIKOC2lxT0mmSc5OA5WfAldGL9otP1R1C/1+JT0Sy//sd2X8/0H89fF8CvxWfmgh0i0YeJb1K0xNHjWg6whxTjVQFZD9QT2kAOVBCx+HEgQdK2sxxN1Mg9GxivrCLaMTKSOOdQ2+qVBWYUf2IS2oabEgFBzKTK7ZFsSc0fa3xl0ZGUAGbIMaYOinaJqcyurAviqc3ujNI2ZdeqgmfVyZp2a2ExMxKBqoD8kF8hl2QAbnQsPlGJLCpTEaMQfxmcFv/17f1Z/8Of+95qXDyl8wK89+53693/0f6Ofe/GP4+dG9RgIRD6ITDLtlUs7DDW6NKpqiqT1F96Dd3khc2D8jo3VKw7kPv/e9/T5d39dX3GI9vb1VxzUvtPtBnA+TgAAEABJREFUhw8cvPIO5dDx/n5RnqXnLz7RN7/5LX2DA+MX8IfDVbdrx7q6pUQ7z5VZd4pf5hY0B8WD+Tfo76CvBiLfuqJe6uP/hjz+ZQOQv3L+wEbvHRvAt285MMbfrHWoaibuB57xfQN2VD7iMKOFA+Ub3vU3HJLe4PcH3v2h2YTc8wF7z3v8nrVyAf2s4sOW6HioxzNzK2BMzdhfxjZ0IMtv/fd3+KyROV/ENg6l8TPoIhatoj+jShMQaSMOJ2J/YtN6H/BRfX9/h88nrZSJvlNFg9s8Sod50pFDgRkMZDFj7Cg+A6WhTbQlFXOamYCIOQV/Yi26Yw/0gTh8eM8YspleWaNQl21ZApZt/CyNif5MBx2vX+jFJ9/QZ31g/Ns4OP5hvfzaN3XFWM/HaxV6tiUeoPQnlK8YGf+NbMemwjeD0PgWJO/4fQH9xZAUegE24ud6uuMD6FY3799wSPyFvvrer+rLv58D4y90urvZYzRNHaPDYdYRTPhWNejTPiaWpWCDgvQ90ckvC97lwPiL7+lXf/Xv6dd+7Vf0Bfybr14pf2V8e/tBJ9pf4gtY6NuSecNhyB1zKAciN2xi73I4+zCPxDhuQl10uyESLRNf6y9e/dP6E8f/FpLH67Ptlf7Fm39fh/W9FuzcMx9umbu73Xt8OGnhfXsC8WUhbuHv8OOGsc08v80vQvDpHtk99A7cMtY5CA4fW9EP7nmGF+ZF4nuC3oNb5mH0b8/28qykzgl/xJgUM6sYb9tyWQnnSidPzKU76gaxc+K5O/Gsr/gYnfJQFepUEQHZkK/8wnKh7pK/mIauxDXYKBPJpjXGr6YhdVtOVfaAi7LXuWPNuuOZvsPXrA/3PDsnniemu2xrULcxMpdnTcyPqklGzk3JT6wZh/mosonvrd6+ea3Pv/f39RW/MPuKA+M3rz/X+7evWffe6Z6P3I0YiOSgTBulGkPDpTEAvg7yUyGDzztsYh5mPZoPkzIvj4eDrvhlyzWHfc/ZW7988UwvX3IYHMC/eDgARk7+k0+e65NPKf/khT4Fn7x8oZa9vOZQ+Vov0XkRsK9+zuHzs2fXur4OrqBH9toze+2ZNXH6PgxiMPB7AvBjIl8APmsMmMAYRrbL53m0rcM8QXcc068cXtKv6+NM3w6N4xHK4fBV46j09xl6Ten7M3DNIfE15c/AFXVj64C9w2FoBqEH8jOxHFVioBhbKWOcsWDKMB/yBkfGGLp1SgxHVLTZUjI6U4dSfZPYxkhQrp5XW3QaJVHHRhd7ZizdFHlFRjXKNkGZy5njDfiNebwwf4MtxtERul0fm4Wdgg5shsZGdPM83vH8LdTHKlWsQZ/n+aADMTvwPXZgnzER42CeZx0Os2bmUcojK8ZPuChcFKnbpwHjc7eLvTFKrqLUWvEXRrJVyFJ/TJMm7B6OB80HQH6MSWMMxZ8JGgxkE2UzmM52Yyddzvp4Yj24pT9ZR+5YF9O/+6xJrDkrg9a+0a6SoDks/k/uf7f+7vKtSB7wb3z9pzjUWnvd24jNRmy50gw6pkkrftslchK2uOmSqNJjawQpQk1BkS9bRQGXHIvESk9T4tNA2PRRgaryOWbTNCsYNWSMN8LXpPhWxGing/yuQ2WMMtKYzDgE6Vvw4MrumBTatzDxdKddYPgg5aFnOHnt9mkiJhXRZmQCWccCxqIDRP8ookSyrZ4PVWc6lL4GMJJ2zdjNk9fjQf00EqJzipZR8lm/qbmf0W0wn4pBQHTWksLLoVbzSjK3AKI9BphOR3B/a6T9lO446+IQV5e3nygl3zoY37W4c2GsxW2XNgzUOJdQsFF5BzL4jNtKHBeMk8V6apibZVt0TZaAZQOVJOuSMIlv2DoLdtv0B3srkzf5Nkq5qRfAchEDGlyjxztvYa+Qd2J+QXzK+5D8/k685711r+wjbvrA+L3ec4B7y34le874Tmv7OLPWzzPP/3lMaKR9CzU32zIdGpTnuQ+yFmQcbcqAnmBhsr29fq5f/vaP6Rd/7Pfp/cvP9OLL7+obv/R39AO/+Lf19V/5OT179bkG+4b0M/uQ3juw11jo+0r/Wk6QwtNVQkEGX9KObYUGqPZ6tqAU3LNHytrzjm+W/HXxw2Ex3zfh3757r/zxxB1xynoVrIxjIMzWsAbr2uEwsQ7OjQPr4tTPMmNI24nbDil1hMxVqlEaY2hUqVzCnCQS8eDOYLvlM+vGkTX9mrU9+4Er+OB4OLBPAPOB/WzWYFCTek+BvdjcEcuAkOxxWokBIAY9L9If4rhdQJCiRxDxQaRUDEkvQkFf2Gyvd2r4QFAlne2sTVdttBe7gZCdjYtwRLvpzvshH8a+5EODSINNKz6feH/csX/NPu+Wfd4N324fwC37vvuMG++YDb2VfnbbdCz57Gkz9++Y43kW8scmK3NqZU7ErvC3/cTX4s2iVGpgUGxaTcMbWHmQTjHCg7PS4LZy/JtKOD6dH5YDk+KYActg8aKeDwflwMlMgLzU0taJWz4y7nA2EzOb9gU7K/KmjEO6HWy6BCKUhxzhBsRkGjU0enKVhqs1945HAeCXkIuSrpNbIMmYsw11Z2DPfJEPdjlCwqhzsq4oYn+uW+wWbRcTcfBgjDHwZWg6bwSm+agj/Q8OTOSJDcrgYYnPKjMnMqg4Q79tq4o+UDe28lBNMxMcu+WBCwWkUZMuD8mMvSJvlzAm2/LFxtnOGLPSpmugQ+wSX2K+MPALY3vPQplFZm0fhI0dIiWODfhLAPA2TSlyblx7H1J/n0wL02fVCfvrsol52Ppdnzb2fFvZ5V1AA2eRovMgQ8glmcuyA/pKf92wkmhFPVfpV/tB/d2/lO6gqmzLxKeIvY0cdF2cWvB1IR55wBrEZeEBWaArc7xjlD7BL9CFj92Wx1+Atd0+hjOOgU0DQQrBWY1+02r6BeInJB63HAZNty1pp/YTiu9FflSpyjvIFxCwkbnkOlNLXMK4ZHNZg3lql0RepDxz8QP28aIME4pOjaFRQz0nWaBDky9khR3LrcddaSf93JhnjzbpLyWP166ZfHSVG+BChC4BiU9ZBxbGZEnMsZexReHxQu8xs3OOL8DJ0gfbcnwEVYnZDjty66mshsUiIp3LQtMEyznfRRtrZLidLpkz+LXxwb5l0CxV6tWZwv/iy39UT9O3Xv0UmtvZVkeKYsv49THG2a/QifLQgTuF3GeIPHV9hqwk27KjR52MG+vAhP0xSiP52svtUMmGllTQov+2ZfQL2JYEuATPJZeVH25Kypht9Gq/4BKwIIVPUKaWS7tdKPkRf1jfMp9m1sU5cwt/R2OgmzqWXDIEpq+2UQiKbAqaqtPedPw4g3nz7a9+Sv+Nn/nf6eXNr7TO5fZ2/qb+2O/4t/T//+Z/E/t+wF5uIVDR9hj4G9RAVMDI3dS2knqOslbcc+CSvzJ+//at3r7+Uq/zn2RzWPLhwzvd5ZetHMxlo5nNZzanGOkNzTN+sXjNwceRjU/iYVvG8I4NHhBss8aZeVfQIAfFxYzqg0PKL88S1R98jCzr1z3v624bP/LPUeTg+J73+cr7PeEcjMV8mHTMwcP1lfIOnxkXe39vrLSbzWg2IPd8tN6zPubdnc3liTUx+RPP64pvmQ9mDk39/pk1ZUwzvtgbGXfKykOjAO1OyGfKR+3z3SrZe++lUD2kQs5Ffh/j+LUQ+16v2aMs+BZ+az+IG5qDCoMxnEDoqFLbOdve0BFzJX6HRT3kASuxXbCXvmezFdynLWQUnfXiJzC+05cp739+qfvs+Uu9+OxrevmNb+nrHBq//Po3df3yU82UjcOsGkM2MY6h+IBNQ80a8xGQ5bAYTdGKHP0Ap80cEHgqE/JgY9wWDmvv7z7ojkPdDxzovXv1hV5/8V295lDvhl8crPc3msrMRfYX+DSzt5gPB83z0DSVingJHwPL3V+iz9Tqu1bif8u8es1c/+KLz/UK+/1LEtq7Za+4bzpPhHjRSv8yT7L3OBHDfHRlbt5zGJKDkXsOR073K3uIRQv9W4nDCt263bRt/a359+r/ef2vtR+XW6H3L938cX1z+67i6kb/M2b7s0m7vOM3Yph9yQrFpOiANvxZmL8ncM/cOeFH+8VczhhfDmoy9vdsvlsHeoou/T6hFyzsCU6pC+74gLvlkDkfUzf0J3RBL28QdResgomfhsbXNX7wTC34Ed0TdIufkqJXA03GwbZwnN5Ra4Oj3yvvodSH7TKkex3GdASmta4nrSjFbuLyGHsO0/H7RPtr/MQXDGHDqhoaoxpVU+crfpwR2TQjH6UT43nDWveWde/t26/04R2/lPrwVne37zigvmWe3GvrwEvGr7K107N9D1UNXsNDNUrTGBpgyhrBGpI1YppYT1gvJnA4zrpivcoH437Ie6Vnz66Uf6biGWvYx7jWc8pSfsF1dDh0vbo+6hn0GnqNvavjAbtzr4GHfg4e20y7F8S3gZ+jin4MVVmj6EuFH/AD2dCgDyP+B/g9058gduZpUugB2eEwNB+mBxzmiWdybhznGX/mPuQ8wDcOM7LDXn6cdDzrz9DgEIrOIUg78zjH1PhVwmnGGOKCNQjdIVUKgBQl25Az5JZxYx7CZx5KjC1IGXyurXnKQ6l/+d6XLCq2/socX5kTTXlGF/KZnyJtoC/qEloVsXUwSgY1BsWsftRZmLdZ91fm7opUpl10i7jmwHGa5o7zIA6jSqET/DQjnw+asFXI5UrtJ4gXRlyqMZrGNi4rfoZK5ioNqtYYGmPCPnabDuqlDOqivjUqeaug9mgqWXk2Fp7PhT6cWE/ueSZv+LjP+pH1J2vRiWc0ZSt9jmc6p/B//v73nHM7+c70lf6Zq7+thTp53hfqrNimIa7UEK2WyoVfwCZviXv6FaDIoO66iGW7oULLQO4fdUKP66M6MdJ4NNOqqYWtMUqDMRrErcZQEQ+rVPg0augpyhPySa6STbwUaE+0wYqYadWIV0KnC6G2Yf8L8P3lUVXf2l5365ynJ+cuIqXdZOJJtG3LBvhYDaup6RN520JBnaiLBarjOWOT8e/GuvDjm2XtV6hlB8ShbULJyzonwwIn6+bD7TDkDB7IvX1E8QXASbElekm+y3EqzxRe4ity8pGjouie1ZX0IE8mzUA3wWypBx4o1mK/gfxss21x40otCcamPrCsxwSPLartIviOHzks4yf3tr1TxL/pta89q/Lezbtvf054U2c9ybMYyh458hPvtzv2zP08sp8+8f5f8p6OE7iTcR6DsegxQXD2KX4RatlW5m50Gqw/hX6hL1lqqBOudx9WfFhp43YMvf76t/Xd3/2TevejP67t6pmOr7/QZxwef/Nn/po++aWfU/G+XfBx4RlfmE9cvO8FNq1kVuTtCy2Y5mxu8JGtNLiedRb00q+sNzf8wj2Hxm/fv1fj3Tu9Be9vPuiGs8Ds3U4do5U21vYZk7Ktwd5x4h00zUM7Jk086zWIEeX6/mR1vcSoxlARF7U0zkgAABAASURBVNvIStxlWzxFuqwNE+vrgffzVc7ZoEdwmGcdph0zdEYniO6oQd0AKy7sBVYS3W/fE4uNmG8I9vWd2IU/AyVGe9uR8Q0HhcSMLtTix5LdN31/avuXdp7YvuilmmTZOy58qP4hCXM9FnknZo93lz0ouM3cZTwzZgvvhI1xjh/p08XkiqyfA/awS+ZSz3H2z8hbn7m4BeTFfKnLCyuTJmExloq3NZd2aoIeSISbDokgrWwGV3UDNBInagw+OA6ARZ6Bot/Y3zqee3ytVLYtVwbQnRcp9Vc2DysOrTjWAeDWtVFLPRrFViTgUkbdvdjYdL9sMukCO0u6JGvvR9psv9I2Ysptq1McDHOmEZuKtjUj/8CL633Nit9jlAqMMZS/lgo1wTJ6az7WCO5C0Puh6gdr0Ua/KJaNFn6YujWGaoDkvVOpokZX6SMr9mXRyoAHp3wIZuEi5gvtEBBsxJ9BvVLiuHQcl318mKArerGzhDJpMs5ZLAghdYgRK1v4XXYOACW5nNsT4FX7xsDSNLmop28YyLh9BGQod23bMv2cur9uWXQX4hP/Ep+YSsFeGu4R6VfM0aKiyxTRRXZpQ+eKfqAX5tEOTlNPuL+q45FxSkwC+Pizy/l4pZGFvsXPtEWWuhvQIzC90XAgqH5Dwgccsi0bEAMbKktmrG3ZlhRoT52HbWolbsFgIawacurJKGxPANudw7fQzsZXwJxsh5GbeqNKAzuDsciimk108q6honxfnIu5PTRGybRnO4axoD3RNJYxy505lvhcgHDX6btlqPsOw0UNjjq2fQwI6op/qZt6ppxHSWkuPNnH6yyg6UcZXHRTwUYBcCdructKVTtstwzxw2U4xHooQMClx7R1ny/+9RzMDWmXtDObPr/6rfrl54//rua8vNc33/zNRzMYjWqD+lx0Fwu74EEPNV38afqkJHkbDS4B25AdMLLhCV6NYtwmMFRjQEuF3KDQqTrn4WUpRCTbqnoC8pZ1vvSYIrMq5SUZcJdt9Q9UgCvisERLj8mSy2dU+zdqqIJRsiTbDdSUZG5PQfajyzb6JZwSjL72/u/qD/70v61vvf7P9DTlF5h/+kf/F/pL3/5XUfMjumqpxlDWqGDgyyhkwC75AaYZ8jhnW1wNyfo4ZXwB83tlA3p/f6v8p22v33ylL7/8HodsX+rdu7e6v7/TxjqjTAoilUPAWAqN7FKWOYg1muhJ07T1uBVOVFmj8AtepC3PZT9feVeznrHGZS2jCfw3/azeaB355eb19bWePX+uFy9f6rNPPtXXPvtUL168VA5mDodZRSzqbDc2tnXDtU0P6yPtVVmJWR9cHK44gLnS8XiteT4gn5TqrsLWzCby0PJ97Zlk6lr82OrU76St32GXQ7n0J6WFbtCqCQUVIg8owkovVaLr7R/f4TrxTgyFpPtSKqMcEuiSsLcxDol5I3nGJnzej7Bdf0X/Asndl+sXn+jl17+hl1/7hp5zQHx9/VyH4xVxntT+Mh7ifdeOxbnGoo/zWG05NPrAgGBLtMzbGkoZfPJP0WXxnff8/c17ffjqFQfEv6a3X/y63vPLjFs+Lk6377WtdyqsjGnSNDMWvFd6HMbAz6nHarDJH50v2YksFRIL7CcOjAwebEpJUV4wEJRy7aUr/QgW+hzk4ysHIpfxbMo+5hR/8+7N/Ayo12PQLWz6lfEd/b+e/+sx/BH+u6c/oR/XzysfB/lQOM6zjnxANI4HDuHo22FibIYOM5Q53H2m3zP9m8hP6eMw/TCh3ET3BKPLeG/EfuVwdgl4hvc+3Os+G/FssLtvq3pDTeXsZTKeW3gQO9lfb9jBuhKjoBgBEzQXnM/ovFVNh8olV4kbwD+p6+dmW0UZF3Ro1IDuduxS0sYt8V+ZtGvHFMGTa2v/8B264t/6QFeF7zh8pI8Eo6m3ts1N8WoapWmaGjNxDQZxDWoMVfrjQjf+WbalsyxlRf5CbcuFnkBZgqcCl4HEXaLMyCvwEBW4Bih4KymxxltYyw5gz9cWSl+jk77AKrLQfrJgIk/9lqP/QGESm4Ua0SEMxEq9n6EIKcoyt2AntpF4zzzYJvvkQkWNdAHorP4RPetHr4iNXUqMp6k0T1PP8czzwzTt+eOsfFjnv3wMnvHLyRyoX3FQfkXZYeJZx05h0JJs75DVslGq2jFqNO9RQk25PfZXOnccBvbcx8z9jQV3vYA5uOZ5IVpr5hs0YyD0JUsgc35U2gAq7YkyGrXJh4p8WfYOiZUPZ/Y5uSjPaGO5Z/1npGLfInVrO6X9jB/VRHWpb1HaEc0t/ubdzfq0xG/ypzNd4DcGn0sfpVSP4ELh03z0F5RX6q3YPLHOtc3Yhk8+H/k3/NLpJv+sDbjlcOaOvUGvmeidANXpk3iNbPrLdz+mn1l+mBYer3/txX+q+7Z34hc2icWC/qa02/3FmY59+o+xi2wfgw2SiAS7zf2vXUV0rDrHGyIE4Ekntae2t7N9v2h8P+1Cbo4hDPoy5qG/GS5jbwl1YKVOfKqyAkHtyPe8vfO+yMlTUTv2uURGkrUnKFdnL3Qv4G7ZO2D0AElWUu4gOlVySfuzUrJ3uS6JMeAp4ZF5jHdHnFvi96CGxoV/pK20l5zt2t7bkFFz32Ek5LI6Uatpt5tM+3AWfR9J0cotvrQqrZHdtbBncyO3k50nq0tbuyQ11WnPS7YbRXxqlMZlTUEuUy4SND5eQIQQYisOgD2/i3YdePzLdcmjHSFZtKnDpG5ezHmYTBMVc2IMa+DHNIaCwXo4w+9r6Nzvs7zXZvYVXV6MJY4mLmuexafgWcoztqYN2qRlQcDujW3aLNq2BN82qLOccYKmfrRt9KaBb5Myh1RDdy8/05vf8tv06rf9br3/we/oLvvrV9/TD/7Nv6wf/Ft/Wc+/+6vige/22jaNrxew7sDuIaL5lHe7WcvA2uVpOdHBc/Ir/iyULezLsuadTqwnF7Ts1HvztLHX1EfJtvonlLhVMOgXfSlg4m+jAdSaSuOyrYouGOd9afaoGYOZ74h5mjXGjE7eXQMKXF3Pjj3BSzJXwyrais1RpUHb5bO+SDifeOxYH+IHw9WFxG2nMHsF7pcr9R54mMQZ0n2hVtPUa70IwINOK+43x2FYuqBAQrIz2gl5WR+n3dhue2ON33gvLFqy/p/HaGHMFt43G/MydhKHwMQgth58wbSJk23ZQE5xxyB1Mx9W7IZWbplAPfhnCwP9UdIUSlVsMdnVZhARAxzEqYXfiOYvp2K0aKgHtgd1yC4lYhvaMOIbMERCz7ZclNtRacdWJmr7wa5t32TvNQmLHhIZLgVUOoutwkzRXuF04F2gtMUNUugUEwZEh7YrbUuiqpLOXQ/bshTPFD7jrfneQ7dgVKnAKCbsGCo2awOkbeHVlj4Ql2yMguUc5L0nku32owpau63KJCYvVZdLjiW6tzL4KxsgPlA4JM7Bwn3T5E9MEAIlauGXTV2lntggLDplk8Yk2aCJ6cLituDXCSwsBBsLAlVpJ/d4vtEelMAmDpC94Hx3aIQATXS5o7jRX7jOc+Na26+Wpxx94Zfxb1T6O5T+Rhad+LLiywbamdZXp26zuV24YU9pj26Hz3ylQZxupY9vj5WR75lYaXBbsbMSh1Mji+Gi+HJivCJbEi986hcD7aa9xrltTLS7epjUNPPkSrkYayltg/Au2VYB27Iku+/q9IS3TZlAqDWYa2Mkfntel0RDl/g3VQuICTnGP/FJnOJ7qqTtGm57eQnmhThG5jLAvzrDNVTjDMYNR9TpbJ4G+urmIiNG3Q5xjSy6eCrD0BUFsLgTv6Q1sQ0ucT77Gn3JKkm2ZZH6Bv2+i2a1K+icLKrI+FsPiCwoyixuekhk9QSG5zoXY50Md/K543dzZz7+dkeR0/df/L5/juJbX+Wvi6nw0ED4AH0IVYiFwKaErE0hj/rHfpyFEFPoBxquM0IMLNvq8aPvY5RGbzqgNTQCZAXs6IpkUUmdzixFiEol7z+W7Nx0Tuk/bESlc5nlAnYELbMNFcng8UKsSGwrdQb+xLdiDR1Fu66W21YBoR3SgN8v66OUwi6wbCB38dX9l/qv/8y/rd/2+Z/v/NPbX/jO/1h/7kf+57L9gCoTp9IYA0yqMeQqla0KrdAAWfI6U9fZhmTpAWE2Bnblhb3w8XqfA+P3+UvkV8pfZX711Zd6nwNjDp+YCGI2UGV7QPINJsv+/G5kAZowfQ/tNvHR+NHjD9+FWauYXBvvgBVkTdt45qKPx8pfos/zxCHbUTkwfsGB8SefvNSnHBZ/9tlnevnyecvnbJjZTJs+S9aKzRU7sbeyfq7kRTLtD/Sif+TA7urqug+NDxxI15jQoFUPjRqa2CNM80EDOkbJ1LWtxx/Rzrq/y/pg7sQGlcNVrAx0q3XJ5CI+hiKiPgxXXIpf91Q50fccFp8Q4jYj0tqqggZPKm6UYk4bunnEE/dgX9ukLsN+U4YCNWTWNB91/YLYff2b+gQ8/+QzXT97oZm+T8Rv4JlTiblARxQY3u0QA6VF7gbDfz82ake20fKZxha+CjAiEMrOspWDzdsPH/SOQ+KvvvdrevPFd/WeuXb37rVOtx+UDwtTb56HDgcOl6AZg8ZUGoxVg7HMmNvESTRBncRiw+fElo4r4WP4mu5a0QP4kpitWd8Tf+g979b8J+ShDebOKcimFtyHByv200bsv/cz/ZFn/yO98md6mv655c/p929/XaOGJvw8HGb6MqvnHXPvSP7I3D5Mk2boxFo4zfA4O/FcD+QTsgEKG6KPRJAmmQEManzfGI/sndKHDf9XfMt+7h5f85c4feDN/jeyhf5u0YHu/m8KXbG1BQ/OW2nLBK6f1WLuD8ugDE8+dNiq5qGS0JBtGCs/Be+SCt8reoyboSq3jpLwZWPMVuZZ+kPnIpWd0WeMyEUeH1f6uhL3YKPeCrjQyBUriQ48wi26xGKjX7SGvTof2k/qX0AzfxLbjnP7N3Cr8BVtF/omH97NOzL8Tj/ClyTTl523ypYCWb7oWhKyKqtoQy6yLVQSbtLzcBekbO/zpexC6UaH5kKfyhOPp+hIEIr0PTHa8dTuY2yVJt03nAiFcMV+asQWWemsY/GTfjQNb8okskp62Gqi7+63VVVKrA+H0QfG82HiOQhm8nM/D9fHo57xC8Hr6yvWc3gOjq+Oh/25YKwwJdtA4s7NHfOKDPtpw2UNnpvmXRKa6pRgPPSk45hbz5HMk4B5tfDdsTIP84uXjfVgy7NCwDt+bUcq2qgaMggv+1wimZ/9TttV5CLZKR70WLct7C7gxDsjB61Lz9MVfe2J4G+0G4+DLkg7DVQuFKNtD/0lfYhNbMV20HMCOcXpbiNjigXFZrwLbRlK3Sb9Pz2xEz62ghMvqvxXCne3d7o545bD4/u7U/9/A06sOQv1sx6d8D/4j+9/n56mr9c7/fOHv657bN3zwjvhb9auhTbTl/iwUndrf1Z8JgKPmxSBAAAQAElEQVThz0CAu3ScPAwXfHeC3lhwVhEfV6jISyIvUjTbLnyu5EOfAhNPsuRSNwR7thW79plG9gCpyzrPmGf8jV4QWWiDMl9AOXrVcnhLAmT1iItAJHjufcFyqcHNtuwdemq/lbl5h6G25QpK1dSicq6ml7g07ZuI845kdzAuPaORP7lSFnFTYRfY0KB55c7tItNH6dHqbiHj9aiwcylpPRgupkTue5l267LdSF6dLARKggvRhcbfCHyW2HAujQKjVFAHu1LujX2to+3MxSC/XOJ52+3FQ8JGMQ7mos4ug9kLqNP9O9Pm98rCBZmxqVEavP+D3htkTzDPCj/1Ojr3Gjohn8GogXnWd9azPE9rKFjOz1ny/YzhZ7xJmwGVpLRXpQIyLiLMs9ygfmyET71CN+/OrOutT767qtLKWv7hs2/ozbd/RK++86Pgx7RMB33t7/60fuQv/ml97Wf/hqa3X9HAct5/nJ/zc99pFm7rshP7sRNtt9/EKWUJ5ob/ka1Zb9BZWHtOvwFL781XdFMv/oXStZB0UbYb6U/6MYjfGKNjUC5RqCRzs/Kjvqcsuh2DMWmeZs3zgXGZNcFPyEbl+2zqeVTEJ/ZtYwBI2llrLzN63vmRMTDlVtJGNHLt/SZHHLYzujwdC5JpxWaov9PLnSqwu+LDHQaL1IJ5KIU5X9b+01lLthtwUHVCBEXO/XK5mSc2aXxjHDJmC2v9Zawybkveu0Cs+6lWlf4PmZilkfgXucWPS2Vo8+Iu5hEXddfME2xvoDJR8wJaKaBtMZQaVAwtqsVIqKmPGAkMunkZ5cWcA2OeZ1WN/QHjoasxJDS3GBSNEjaIhAHHaWhBbR5ASWk7fkQ9kzD1dlDIlbYhWCFQKF06GllguyfFqIIOlYum9lq2m69RKsrtkhq7XP+AZFtXXvWJTrqXtVI39UcmLAtN7I0xNGqoym1lYwFZ86AR2IUgX7Ahj4Lt1q2uMzSoX1Wy45tFsTrRzZU6Kx9/CwN+x6FCDovv7u7ZENwrcU+8JKtG6g4lrcSm6zGBMnmy2dmws1x8YgFYM3bYR5UqJqbK83IGBUj7amcMewFsLipu2Bd2FAo2+LQd2ogsetGnum0V/Ux/bQSS4kd8zDxa0Rf6XQKleL/CxyXo1qAe+b0NZkFkrYkQGtOBiEtfMXiB9hQ7KzE5MUbZqC2M0+mMhfg0yK9suqK3scFd6R9NxcUHJHB7q7F7jmPYp6Btrrii+GWTIw4OXGi65edbTLaMW1+2lbjZpapxxrmO1PrxIX0KdkHikkIo/dwC4mtEZp5O2Jlo/7Ig9wI8sD1K7RdlA50RWQ09PkvpI63tVze1ck+7a9oICBKtPjpm6/JD81ybMtZ7nW1/6RBrUZdC2WhbUCBBrfzAQfWbpyd14muRD1wlG4QWVpDLmAD7hmTnnTLYy0WxovrYib3D8Xk79zeT4IFH9osvvu/fL/7qp9ocNZtebp0nRrvtR2nLyabdtA97vvac5c4barhGK1tNZPUFKfo7RiljHFrDaphYoFxADQl1bm6a+44WCXXZSLzn9STZuzAxLtqLTdsyOi4LFuxURtgXvYRPmbjt9ZjXrKWDueYBT90CKUcFYpDKO60Ikz0Di3CUlZV6dklnnR4vntvf/3P/Z/3uX/2j+v70137gv60/8dv/17qZP1NRp6pYj0vZqE0DHlsD2Ni3MFsPKOSFfqht5QcNqNQ3fslokXju1m3R6XJg/OGdXr/JgfH39NWXX+4Hxhwkb1qj3Oh6zClnnjQow07mXObN1rKNA0bRFJQKtjXKKnyyjRxN9Dbq5XlbWf/7Gd1E2mR0E/OZd/WRTWgOd/Nveb7k0POzTz9V8OLFCw4Yzn8hXJNim8q4sSq2goU1NDRy03aNoWzqZg5KYzPIZm/UJBqVPRR+0O7MRncas4qyp3G09rQxduuTjepKnl5hxioHIm2IAFzqBbD4KI5gAXVwkXVmA+RRRSShaFtcDT1JhA2bXDDxgRAm0zYR7RT92Om8rOnAYcyzl8q/Vfzp176pFy8/7f+PwfFwUP4CdlQxXowj4yBgoDaMjPnhrH/kDRQ+CJ8GmAs4QIs4H75l627v+3UoW7NfuHnPIfErvebA+O3DgfEbLRwYb8S0mJ9Tj9WkkY+hMTEOQxN0cPiYZ2BQPgZ+l2kbD2j+Mp9CkdDzjbEQsBJLGSk+bGAF2aP03qPfqyfOqi/7l/CP6H/qBL+ivzJgqR/8kWf/qv7u9Nu7/cvtH7//K/pDp/8PTZUGPs7z4INiYu950OE49yHZ4TBrBgfmWfoyzRN9G5ro68R6M09FPrKi35ZLnfIcxu+mDPDGOKzgFNCH+xxEgbv+xT3+4+uKni57BPLxe0U/dbs/jBEXI7fhs2QDYlrMiWBoEL+SkQ1V0/Ap6+cCPduyBKwKX5YNoDVKw0Ojai9DrmBjLPAt/lygS2JstvZoY7qtTMW1afq+xtkui/IGFwpiL/XAClJiW4P2E9dBXCfGInwwxlBRVvGr8NWFzwJuP+ss6z4q5ciLPgBysrlb8uWHfOcsqQbXgBa2IKMkl2y3v7inhpKc247uA3GBRhCdC40o+RUL6V9widv305VKW8cWW+GpzAV3vvADZ+T+QWbwcKHJ9ZCFcfTO/jv9JzaIuFLSCty4LLVpCeqO/ZiYxyDzfZ5nTXxcz9ADa/ARXHFAnP9SZP/nN644PD4qB8bHGV3ihkmVSDEcIiT4knEZVarGUFEe3uTRoON7J/Y7FXMRwOQTu5X45FleeRZW5lSeoY3nJM/EEj3KO67Eu5uMfTCGRauI0sojbMsFTDmwLaEl0m5HWlhXT6x//dEMXXge0zYqfdEsfjPCtN0Cbo6N2ArCI8vczgRq/7Gx4P/K839ir7oGTIC0GTOhrU+9/XITYyuxSHl8WFCOfysxiJ3+7siah734e8+3Xf4T4vwb6Lc3d7q7O+k26ww69932piW+EM//7PRb9dPbj3Q7l9v/4Or/q7u2xX7jnrXpfmXfsWhDf6Xt+BF+g18JROehChiD5AkOWbzmil1z22HZO8p15iXrMXUVbDV9FP8m3KUW9GIrcyr8hYZ/Aj3wlg2iBx7mI7yNvIF/5CtzpeBbdil7pBjKpb5ZH6fO9+1R/mAHm0oZ4IqCbZn2FJjZm3YbyG1UAghXx6fjtHWsuSf6gEKulD9FN4U8V+QPirFLWwZqnjZCBQXNQnOlbiMGwD7WkaT10NTJ6O/AMZgo7iQajRjtPqLPpeQpaBb68UX9i7Mo2EbdKupn3CprOLySzO0pyO4X/m0r7sRWJMmHD/AtoksbzT+5JcbMfSqjiD55o2ubYWKMBsCHaQzt+55JM++w7Bn6kBI+e4XDPLHODo0q/Jf62eEZyrO48jzm2Vppp3HxlbYS40CdLKc+SDby1me9WqnTPPtAvGy9aR6qsSP1uuFUPGPDzv3Vtd5/8jV98UM/ol/78d+rz3/b79L8+it95z/9s/r2X/yP9PzX/p421o/YT3sylU0E8G1Z114bsgal7ZSnmKLuX2QpC05ZR1mDTllToPdgiQwbqRdg+eGKHdGObZnxtRPnYGikT/huU0YNnwGR84M868uoat3sI2biP88zYzNrmmbkAWNSQ+WgoKktLKhTcrZbXvhQhQ4YBcUf2+pEwON/Y92YKr2wM0vCUwgnkPLW/01uidmu81iYmp0LA1qHG2yLn95s47cfRHZ4yzYyy9x/06uN9Q2/N13GbB+vhXfFCSzK+2pjjsVc4jBGycQgNnEpRKLQNuQMWQpQyPtiyzzn3RJaKejGMBraCI9yJtvKRA4l247xrUF8eIiZMCtGFibQiU306XTXHwR5+W3I6YJyMMMQKN1aMdAvXsoW+LSzQXeoU/QUR0U6d6DoXNWQ7QY3waHwfde5nDkh2xQCaGx22xwAntI2/sbnhd/ELicCmoe2sRLcjT5CmTypc4WJl3T4NGZlAzazAZsPh/3jJDwTOZM4/klm0DYttLPQzorNjTiKVDhVY/SErzFUTGIDimRb4V0lMkpKvSUbC3zNxuGOA+P89jmH8wsPa2KXoKZeEZtpmjTh13E+6MgG8Qg/Hw60N6nGUGK4203/dqR/jfSVCbGA5C90Y3w3xoeA0NS5Djon+nYibif8OHWePqMbn7IQBWSpdq4T+2BBN1jhg43YrGfQAHMqV0ZLIiIN2Qg34grB6Ao24rqCLXaov+HjdjGgjxNFih5q2ECL+itY6EPGPotffot/z2IYmg/BXhgzN846+yaPB5A2w6d/qX9K/qJDPC59a39oeG+XNukSWfzQEx82rRHiN91Q2NQLE/meF1n0UNjoQPwOYje9JDIhKJ0J7azY26gcGwv1lnNfux7lllXMuxrMiTFpZN7AjyrkyKAirbTXY8z8O2FjYy7iDLXT3BYWYDAX7aVNCDVzWcq4QVCKR/R1VXz4CLSBJXVC3zY+FB+/RfVUFo11A2GwQxYuF1Lye22qyfhdINR21zeKdu4wueDzHESndU07qpRIUaOcC96yrQpU2uuQL6CirMTtwZmb8VJ/9+U/oafph179FCrWoM4gvlWTKv6JujK+60na27OhSG0rbe6Ar5Kp2/WxhyEpFDtCNzD5gh9VSnsZ16DXhWnul23yKbvYqdptlyw7vKkLOEypYZoIRJlIu47tlkNa3lSSJdlu6B+ULHH1LdTkPEpVpVEFRYINkZpwK4AUTTGVtp5DcIqAovaFqlBECGy0LfL0igLbsq3f+8t/RP/oL/1f9f3pZz/7A/oTv+MP6/PrHxOaj/WoW4WEuvaFSrDcJFkKkm8WJlQkU2CnfTjk7S8Px8p6kfX77u62/2mKGw7v7nln5plAk5qtydEx/UT/BHeizi1rTP7t/+CeZ3Hhuck7VSW5x2ooMXSdYyis0a69U5H6eaFe1q28T277r5jixw2+fGjcXP6tK9rbmKG2VaM0sXEeaSf2LdlWNnDXV0e9fPFcz589I39QUtbR02WdZ83YsgEQ/rHWTMxDY2+T+z2bvqXHaeMwT7ri4Pr62bWec1D98pOX2L1Wv8fKGhLYVNAGPowqDmNLE/5N2K0aGmOoXEoiVFo3egKMADMaMKZva9bG+LdSsIk6pq4VO0f6enUYOkCTpyl1wg5VmYfJlbq9mjXxzj0cr3V1/VzPnr/Q9fPnOhyvNLO2pm7aE7Gn02qwn4LRLsOBtosTcRg9gy5recqD7XxAvNH4ns+aK3RCl/ynyzcfdPvurfJvFt+8+Uo3717r9u1r3fFLiuX+Rhvv6/YlncCK4pyQYDI2gj1euJZyyuz0szTRl8S540vcTTAL2hglA5GXLQmbIFSubm2hb/e8I295z+6478OQW94v9+DEh8095f3OQTfv5j96/d/XXz18/Iu4H19+Rv/y+ifxZ2gwPoN2q+BHKfnpPM/m7MvmSVPmxgxlXnQfoDOYgnns5fDD1tO05whMvCfGypjwPDKblKzwUZF1Zq+ZEHiwmwAAEABJREFU+DV6eKIZ+bZHAoPDQyZGI+1VfD4DP+Zp1oF5NB2mnjcDnbL1FCaWybssiigrjSpVMApZKWn3YVXoZTwzora7TlG/qoQVIJn8DmQmb25dQi36t/Gs5HnZ6H/2OAvrw8JcynxCQ8OFz0OHKb7PSuwP00Hz4cDze9SR5/oAjsc9f0A+0d/+59zwg0s10jZ9oWnbsoEk6zGlP2lvD/3KowTIsN1u/sQ8umVd+3Bzo3fv3+vD+w96H3yAR3bLgdwJ32NnZY3KfLtj3l3+ovPmw63eR4/Duntsray9j63vXOKw0uaKnRPlaXPfN550x9y+45AvsiBzeIku8yRtxvfdyn4ntJldndm472NFlC/xRiH1IB9VTT76F+xGEqkLzupkq0xsg6ExDR0y1w6TjodZB+gVY3LF2GQtfwb/jDX9+uqg6+OsI4jO3OM6un7bO9sVYyRSiPlGgpVLiN3zcqRtoHOiWnOh5hYotKXcEHAheiJMZynqC3Go7QcdG/6MlDWo03Ej9udISOjoISVy6x62yMwtEDcuhaKyMA55156Y6/kmuGN9yhjfQyNbmEMbbWyM794OlbCapmwM9dU3JUUv8y5z7p65eAfyvuz5A38Lbm6Ygx94JzMP3zF33737oLdv3+uBtuy9/vzp8Z8/i+1r3egPfPgzevXqtb56/YZfSr+l3jvm/03/xXL8PzFnlzPiR7DRR8K1ux9D6ULoPxD05x9YdjETI8Gu+FGNjzJKpCXuCZdyA2bOuEo7NZR1gXyBXZ6ywFJkNiZMdT9Q2+TRgcK0XJZ2wCDn6vyFCsbaf5RkbsgU2ZmGT8928Kwy9vtzy3xKIFOgJOPa2e9RPA+D/NipSw6UBogZdbbUzVzKeIAVYP3JGr41n/HqsuhTT50s23ABJNeFvVDmZcRKHt2OIz4I2AjPsI2KJeIq+EZXzO3iQ15wICLs+kyb9O3imKl+Rsv1mMc2lyyJ4W4Y/inI9nXRS+ZiGU/2eCDoUEBTHsQGhbARgijg5y7TkzaLbhqEirEpTayR2UMc5qyRh31PynnKNYezh7y32F8MVw9axj3r/P4s3ynvnjy/ef+8zzMM8v65vb3pP/LLs7cxX+JK6qYPJ15eN7f3in4/5zzroW9C37/Tm3cgPLT/PWGe/7fY/cA6kfbuT/c6YfCuZr3l8PjXf/z36e/9o39A77/2dX3rb/wl/c4/++/pB/72X9d8f6vHZNmBdlpWMd6GjqqOw6jSVEPTANABHVUyPzTX25/Mw2AjvoFSBuyzHm3sMil1opP5G96IbDPupbQ9XN3uQ5t558wz7yj2DHk/XV8p/5TSgXfUzNhMlAfhgwO6vb+g/Ar943HWsd9xM++8WfNZP/1Ie3Y8wC18536eGpkrnctNSSluv3E6NLK9ZrgnoGpyTboSJqCpE6RMtNmRgdpOttFl3OzIDKcH+Z6TdEk0wNX+bviUay9y18GE4OSyqsY+n+n7CDKGQGZ/jm8L76/8Eeo9e50FZE+zsgYt4MR7InN7QWcjL5LFD3VLMJnACy/CVmYjlMl9SiVwj7z/c0Hkqbwx6Tca3MjnpRPdez5Y8j/5yf/s55YPl+QXGovt6ObFu6CfNvLRe8LmCdsnnEnbCYJwRkmhLrKldHpHMaGGahSTbHcchWgzMjvpu/veRbaVn26ftu54uPJSvmWTmJf2HT7nhR1fFnxN39b4CH+CsmbrgI2DpRMfhEcWjstv68MfWEDm+aCZyVpjyDYDuWphg7HRry0G6JhtFQ9bT/DDzCDOqoG+zolyyf0j0sYsWPiYXfA5/t1xwHDDIhGaBWLBv40xSLVyYW+wOZ/Z5B35WH2m5/lozf9UCX+Pfah9UCZMfLDjIyHDt/i3QjOGGYcFn5fTymIAaDtjtiFbaSs+rYx5dE4cpiaG8e3ERMuYxqcg9jb0oktV4rFhL1j4jdbKwnnSfeoQo9iKLuqtt9FvwiURCeGnbSVFvvKRHf2Vcdnp2n9NsMV/ZKEbhjZsiGr0creJ7/FpxZkNxMcL4scpm3zmw/35QP6eTdsd+RNzJX07ZZ4GtJEHasHvE/5nHFI3/AWJY9qgGdqWEoMF/06MVwMbS+JKProrZQvjHJp6G/n0gYpaMbKAptTpNvA19Vf61HoJzhkdN26RL8ThUi/6J+rHd1EvIc2cKRaUUaXMiRp5rkDtoLoW+njHvMsznf+B0bqeaIkGuCfEQilt7YjwEYQ/Q9CCjMeK7kLbjcQAxL8NWSulAv7Er1Elw8sRimZiobUebvEi0kBRM/04w7bcNkqKHWrt+jC5bFX66UFxyegYIztEgrMlUwZqWIW9UUOjJo2RtpC5ZNQSi1/65Pfrflzrkr759m/psH5o+6k3sQmZ50nFZqOqlIqWlWRbdfYBIrvkCwoeFAU7hqqCkk39/Wrejh3ktDUYz7zo0+bE2jQfZ9aHA+vUpIlyD/pQwIE1sD8GfGOo+RptV7QhEuZV0QO2xSVHfoYigFeEoQR9Y9wTn2RT7C7c7w8yCmLXVbItbuJ+hqFGxjw4G2qT2BbJJdVkVXwCoRDypdjb+XO5rd/53T+lP/Cz/weN9U5P068+/wn98d/+h/VLn+RwyrKpDwTs5C1xidRzDl+e0o2yzkN11o8vibNxolpGZeqtWcd4thYOihfWmJVnIb2LXuqmawuqCx29Z53IYfEN609wy9p8i+wOhUU0xhiNMauYV4MxT5tKW4X/oIAMb0dM61LWkVue63ccqLzmw/Kr16/15atX+uKLL/Tqy68U2dt375X/s+4d682GH4M5k3fXqKFR1lSlazZmn7x8oW98/TN99tmnvZkTgbjh0KU3szf3yrv2nncFy5pM3Wk+qjyJJa/L8m81nujPsHU8HjlsfaZPXn6ir33ta/rGN76p/FvKLzhAvponHUbaBdpkMKgTP7IRzGYxdMbP0XEoIogWvq80bnK4jQ1pcLDhyGk3scg6zCKDXH34fDUP+jbpxfWsZ8dJBw4lp1TWnhIPmscHE4tJM+/Xw/GZjlfg+lpX19DDFc/aoNxiIQeLxLgHWyhjvoHkPwIHcsqaCAx2fqNuwAcafgvQBXWC33hHxNaJMb3hsPjtV1/o7Zff04fXr3T7/m3/ExQrc020l24UcbPxq01uenjHUJ54LMy1XRaFTVXEfEo/Z/o0aeoYF30DA5DPGjOYg0VeLsnYb1qM95BUtLMpe8jbvGfxNR87d+E54LvlfXvHM5H3VHwI/qPrf15//tk/R93H69vrr+lf2f4UMT/gC/7gV9q0LdFeVWmMwkcQOoYm/Jqawqcvw10+U/cwTYzv1HWK+rbEBeg7g/xwCBZh8hI9AZZoSsZewxRQSyA114wJY0MVJJZdKiqM4d2fIo7xq0bn52nW8Qiujsr/+Xtmzc5harV9rNp7/c5bZAH0nB9VqlFyqVPmxErjW+ZQ001oU26NQrex87JVnR/4UspzXvhVyK0kVjb6EpuZGxv7gIU90MJ4ZZ70fCx3vfQjvh8OBx2uDsoH3jV70Gc8E8/BdT8fPCPIojPNg7aHnPZdqlAQn0zjXHHgjE1pa6VP7UueX/Y1S+Yr/mTOZG7lf9bz+s3bPjh79dVXHJ691ldfvdabt+/04f2N7tjfxe876kU/a1U+1rMe5iP9DXVjI3+ccVkb0u5TrKwpS9pnbbtnjbzjOyIHBcEtv3S7YU7fcQiQsvi18GytzImVeoQSU6xN515J8N21Pc5r660sG5sWFsr4ChFVGcn88qWySiiyLseP1kksfgNWLVRMmyKVE+PBWA2en4m5dtQVH+Ivnl/rBevsi+fP9OLFNb8EfKbnz650zXzMOn88TuhXr4/TsMaQijFnmkDhWZDohfJfLQwGLjrTKOYT44vyGKaXbl2VoPDoIdROfKaSrI8SoSG/3wkA/PmiYgFjD6IHlLXLNmSBhEjx1zB2TyNu2ElgtlAgCiB955Z5FizM83vmyl3Te+bPHd8w94p8YawyF7e2gyEuTLQlTChtCcYqlYtxF/UW6t9xiHvLAdOOOw5z7pg3txwS34D8ouMd7+C3zNk3b97p9Zs3zOMdr5jLf/39N/XT9bv0NP2z7/64fu3Xv6df/97n+t7nX+hz3uWvmP9v377lMOqD7lhj8wdSp8yXzBP61P637xdLOAvrOA39za+NfgSEkP7CfTQsH1dFgbkRO+aWeIRSkxxl3HNFfqHNc7MtE7PE7YKneXsvty0By3pIYZHpDNs7iwLszjsZwRvsVJYaEsSPsEh9e6Ddb9aiPK/b+fne58KKzt43Y6Gq+jkY09A0TxrQMYZqDJky2cRv08pcyniEZt3ZGKeVhzxzcOMZXhsrz/OK7qLIMu8sKdBD+jj3caw30Zyc54C2PQoeOFDzhbzG0CXmZcPH5oaprdtd8XVl3mxQnBcFgHtkoDPcqKq9QXVKT8PEWsEUzPcjdRBTuu1VybQMirAvvEhjNA3HGCQOW0q4PVGL5AwK2q+NX7oDpJZVZ1iCs9oX+j9NpcM868h7LO+v57y3skZmPTweZk2MoW0xEDrxLOU9csPzm/dI9s5517zhPZLnNnjLYe8NB7z3rCHRf3gf4NM93wA3PPOpk2f7S57ZL9iPf/7ll/r881f6/ItX+gL+iy++0pdfvtarV6wDX73VV2/e6y2Hxx/Yb9/enhTbC890xmaZD3rznd+uv/dP/wv69X/kv6bDh7f60T/9R/XDf+nP6cWv/oIOt+/5BlpYxwsM1ajGoF/B3PuimRgcGkf2uME8za0v72tZ4r4yLzNvw4tkyooY2pbJK6NEP1fmyj6nM3d5Rjap0Mg8G1Vtt/dqtD2fcZgm3lEHXfOOes476hnvqCu+Ow6MwYyvh3niQHnXuWK/kfF59kQ39a54hx0Zx7nrTN3OqFJd/MO39v1MmVFxWbm1PP4nh78pC8jKNggXUNgE2nao3XTPC96Ulyx325f2jdSRynbzktWstFPrIaXtBvbiG2Qvo5nUSZ8S+8H8zT4ufT7wXXW87LemWTWGzE/Go+ce8/Yu+3DeD5lD2aPfw+d9kXkdWZ5128SuFPu1kVnPA7/0hnBhYQI8DG2ABTETfc0ixsALXUHXAJ0lDwKN9guP34pcDoxX6omUTkb3hP4JWWxd0Dbp8GaCjB8KqCMhgLfdTmaR3YM9yA/ZFiUS99hnXPWQUmYJIgjjtWnBzxzw5RDsHl/v2dSd2DzmL1t6U5eHDZ34ueDjwmKdQZkLOwzy6eq5rjg0vuI3TcfGlY7Hq36gJibuVPgkEZYVEDtspH58s90+TwzYgck7+FjIgyLkuqTwYJOVAQriczadd/ia2N5C04eVDXImC+rYtcYoHbB95OF49uwZG74Xyn9efMVCd2CyZBM/TZNqDAn7IljxLX0NFsZzBenziTFaepw3vjEXfFmjTQypxeJ8IkaZRPfE7o7Ncvw7Ebv4uhKz3ZaoR32cjN019TjsyDxJ3VPmS7eB7U3Y3nXjE4Nr+3sAABAASURBVI21ixap+o4tdPAr82l5Qjf4JXHG9zVtAWo9XuS7/bQFFrBFlz4s+JxYXvpwl/4EifHdiU3dSfEz/YpucLrUi/88VHngdpx18+xg/9IPmteGj2tA20vHYMUu8wNba0BZ66C88SnQ/Wi6Undj3q5goc4Jn+6bj73HThIbMhvjuoWmfbAS82D3/6TUiV+JaObLqMF8KOZO6KRRATxyzHQ7l3l34oMovnZL+NljxJqPm4pNbrlSTcqkPKP9Qb/7Rz8zdgtxONHvE3ncbFO2VQIjGCp8KGQiUZ1mtwf7bZNaSJDlLmoC9E29HSUXPTUvNlEdoCzZSvnI88ez4EJPJclcH6OQjSrFl1GlMXZUDWQlG30F0i+9/P16mn7oq5+ixCp0nLrENi/BfERVmTI9JNvw2CshL5VLtgWBV8NkqpBTtwY6UNtUCEKsioyygX8jNGsSz3ye/cM0aTrMGsgGL9pR2BJ2sFGpV6VRpQmMGppG5oLllEmyJNvU0E4vcgq4EKoTKtCWMEJ73DNCTm4XS1Db4lJxq1K3XWUNV8sQU24gyVwRCHvMuY35szFxELduFXUC6tqWC7hkm/IBKCdf5CnRb3n9V/TP/J1/Ry9uf11P0+vjD+mP/Y4/rJ/+xj8roY8BLmo4QCSSQV+PsxCvkCS/c0LHthyfgCu8FXk0VtarZbnnWb7jmb7fn0viE728A1cUV0n3TPw7+nnLmnHDwcRtwHNzR//zC9cFvc307zymmRdpM3ZcUubRHhujaSwC3Myzl/fIu3cf9JqPyddfvdGrr9iU5sAY+ubt6/7LpByknFjn8nyPnhODeWHtNkvZuL188ULf+Npn+tqnn3DIelTSh5s73Xy454P4Tre9jq70UcSD+vNBZm6t6Ru248fCOlWjdDge9Jx31yefvtTX+8D4G/oUPgcZV4eJX9xK7IPol1TUJ6yaxtCB/h9TPg9NmdvYMoU2s47+rsQQjrkloaK5pD6MZf3Ju2uFEn7sWlOVjth4dpz04mrWs8OkI5UG9oQ9ndPWNktjzBrzUYfjNf5zEMah2JG9weHqiC/TXmU7MeyAcd+AeEfofGis5Ol/BwhqoCcwvkW2g87QbwM1VsiOFb37uxt9ePda716dD4zfvNJd/id3dx+08VEi2koXBjELTVcytht193fEynwEzK+Vebaiv7HA29ZEncume8yTBjGqMVTQkbUFfoySa4gb4Syo6X+Rjcx0ceuPmjvem7dPkPxd9hG8j3tvQNt/9eqf1H/w2f9QT9Oz7YP+Ff8pfXO+1eEwawYj7dNm2SpLxW1UaeBPXfxi0sT/Cf8m9KdhhZ+RH8A8j84X8tKeMCfD7nSDB4l5ZCB6ReEAhWJBUcolQtZ93ZgjBAKZZRv/Cv8m2hqKHwN/9vgNDuMm5vFRV2zur44H+FkD32zvdWnQjdhRy2xjc8eoYn6X0FYSs0IbezGGljmyiZuEvm3VGBo1VFVykTeAjsgn/AsGZciVRL835mTm2MrY7HNlYX9wYkqd6OKGPZ/7RT+muf0/8pF5dbxS9svXPBdXPNtXodfX/HKFffPhoBndGqJ+2ivhksytbLkscanTRhcCdWxX/FmYn1nLTsybE2vJCXrLIW0O295y0PaKD+9XWdtefaXXHLJF9oEP83vWpOxTH/RZr97n3/tmPXzLt0s+9GPj9vZOJ54Fokcf9YAMa2Kxt33iIO7EOsdah37q5CMr+6Y79kz3zPMTe/U1dnjmV6ysxDNd2ljsNzq4beTABpMyVPc+wmyg6zKWW3RVWACpuwq9le+0DUCpv1zAwGevtRKn2N1oguqyrRrWmIbmedKRufaM74PnfIi/4IP8Jfj0xTO9fHbFWgyuD6zrs/b1deoxHlWMlwVRxZ6F3R2Kd+QHbUyZR7Qzwdsl28rPKO4lCRR8RWrJ5iZpv4sUrwEXg3/Oq8ujE/WnKDJFW6GwSoqeyNhwwLJyqVMMN7PfyKKiSzmh7PhmDuQ7Id8798yvu3w7sp7u47poZVy3jjMDQv8NlJSmMOiyXAickozVSbF1wwHS7eVjHbu3fHvcMhczRz98uNE7frnxll/qvsk7+uHQ+K1e8Uvevzz/4xh8vAoffuIX/m/69e9yWAw+//xLDpde6Uvm/xsOlj5wqHSH/Xvm4sJam7m/8Cz3/MqEblP4eaZNiEfTJ7fE5AH0s1XOtyZPdJt137lR+sCTPV+JyCXehEfNw3hnZMMRPFcpKGiNR96mXDtE2rkn95Qn/k4hN/JCP/M0QKKLiGbgkVwEepqQawePHj3HcwKxErs8n/2s8czleeu5mu6iXrRdVaoaGmPSYL0bPBd5/gq5KRftYUpt62wvNoO8QzCrFYWVObY23Tq/weMI3aAhPYKmnzr+hH8soUml7Y6p8c+WodxlaHwbY6jgW4YVg7S5xY/MHRzb4kM7gRvNP1KLn7ZragJ4GK5NYZGoZBWZwPCWuAfoSDvfQm7ocYkWwH5P+xvth3bcu4Qb6l15gw8gEaEKJ8XODsMHu6ysfo9O0+AdNlj3DhxWHvUs6yPvr2vezwcOkkcN6kkrMcjacMsvwD/wPPeBMYe4+Qvh1zkwfv1WX/G8vufdcnN7o7wPUucyX+J3nsnUzfvpFe+pL3lfffHlKw6KOTD+4hWHxV8pv/z5HPmXKcfeK2y/4R33jrZuWDNiN36c8GfNHDqPRUm6/+wb+uL3/H798h/8l3TzjW/q01/4O/rOX/0L+sFf+Gl9+uV3dcXh8WxpjGqk71m7824+TDNxODSOeV/T96pJVnW400zPybSbjCTbyrwpqGR1zCnb5/Kqhe+Z8JGb8ugOD03Mt7Q985zs7U+0O+9jwH76WeJ/fcV+Iv5Mat15onwGB/ZOB8bqqsfqOeOVg+Pr62PL85474Ps8p51SldXu4cQG0pmMRdjmYXBZcT7lKdtpi7g9Xrud5M8TLRWfIHVjMxq299h0+/Eh0NkXqC4pcpMJIFyx/sSseAzjniKjWM6P07fSIJZ5vx/YIx+zD+Mdf2D8JmJQNST8WBmzfP/kHXSbd1r2Kr2POukEzZy6Qx5+Q9d2260q8VPKwGciL2xOwmfy7Vh0yuYMrLyYtvZ01cbE3DCUhvPyyUvwjgfnhk3ZHQ9HGlqj6+4X9qXWTR0WnBV7SzZE6Kz0OgFJR3aUJMvnALST8IPOhrf3MlkMLaAyl/aEMAWgOXTjc9rKB8kdL84gAQnaTzab8WfFl6X929iELcItHbFzot3b65c6ZMEIGIAMxGE+9IfLNM2qMSTaWqmUtrbEB3sxUsjHKCb5dMZAv6KuS7LxNkCAiY5V4hX/7hjMW2J6xyY0f/kaOb0WNVTlHsieIPh2zYb82fPnPDzPdGTDfphnZaKMGirsc+0xk4SLbPrXxsKDHL8bGRuQvqwopS+pRGha90S87vApEy78KePJvEnsopt6oRsdufArsVgY7+iHrhhbYxud6MV+6GUcbcsuvLRStqK3UmeLX9AV+tgefUCW+lQQVaW9mjbaWClL/QceWeZs/OiFljlxz4fEPbT7Rd9OPDTBkk1WY6HvPAv0NbKUXbBEN3JiuNFW/Eg/1rTDPnIlNivy9ezzShzWLtsYgx2pg4roph4omZW4rW2btmkn/EbdBMV2uqk9xY60pg4G2j7tJEYXpA2jbLvnQnnINamYG2b+ehQ8Mcf5hb7cs2DcgVPaxaZIXR8aW0HGhux+OaUXNjw+obCkD41F+Z+eLMRhe1hL0EfVZbnSvlW2RM9wQwkIXRIMliBcLSe3AbJS9KkbG1UmG1RTWZ26DnoVVGlU0Q46lLqVDLdfJm9zB8PRG+gC4jTOMbIpjx74xU++/8D4/4dUMnWnGhrUGbwIK7FGJuqKZDt34YpKlsuCqEybQgI1hWWryhqFHNiWTbkkOJmyXa80hnU5LJl4oU55SbJOHQ4zH4kz5RP6pUqd6FZpwFdjqOvD26WydUkFa1tVJcgOJSWylmFt7lywGa4dySDrotDkQfLiVsYexgsYVEkliyIQCmRqYI6JsDKPet4hif6gjm2FL1tVwILif/jC2hMInW+8+9k+NP6Btz+tp+nko/7kj/wv9Vd+4F9BrcQNSLKepPT3Mfs0h2lULdNukL5V2jYykFob/q8cGuavixcOjleeBXqm6Mt8iFg5c2qc6G8Oh29Zf27Ru2MduOM5vOf5Z1mRsD0yr4BrUL2AGzL8AKHxx5FLCzZuOdzIIUk2nV9xQPwVG9FXbEhfv/5K2ei+50P1A4coWQtxQTWGBrYqoE3OsnRkA/KCA4bPOCx++fIFm7uD6Jpu2DhnE3ubj2A2s7Gx4rNU2JllfEn+nnfZLVjxp7B5ZK5esyF8wbvrk08+0WccROdA+jmyKzbw8yjNtoYk49QIT715GpqniQ3njlFD5ZL5QQ2fMkKb8pfFk9XUIsa0m/U/vghF25pp4zCXrnlmnh8nXR1GywqfLWFRim6WHdsq4j7PRx2unoFrHQ7XyiFZv3MpK5EYN14cEmO+Y9EWGesfjNR0ga4NJ4jfj8TvIkvjAT7HzsrcWJlH9zcfdPP2DQfGn+vtq8/7L4zzT1GsHEpsHHCkLbqxjyO+49n5XbEp76M9FosyH1fa20B0XKUxjd7nzMQ5G/oxBn1HXmO3x9gNyjrubdtULdlDqc+N+bzpxPvolnfsLe/azIvmedfe499lL/ELhx/XH//W/5T6H1//Pf0p/dj4QvM860B7oRNtjmGlDVpTuVTxdwxN0Ak6QFP6MAhA1dAY1Zhm9NrGoO7T9jaZbNBM4k2eAeps5AUX6gdK6QZ4NreA8Uk1Uy+6ZWsE+DUq7Q9N+DbAnP4cZh3Zvx04xJvnucsKvXLhW2AoeJBZDl9DHqUKbCXt7e/zKT5ElpL4QBVlPAumytrp0IC/+BO7Jp86XZ+5l3VrY67m3b0yl5fMO/L0uCMwRuHzpIzJPM2M0UHH88fKVZ5h9sxXF7AvnQ8HjcS+hmyrfXE173Pb3b6SEtgziG3m69rP70kL83SBP/We9E4fOGzLx3f+suv1m9fKAXDWtMg+8G1yy1zLfuTEnuaOeXjDvjof+vmr4nd82OeQLnqZj1ue0zT/EXheaDPtn5jPsRPdO9ayBvP7Dtv3rH8pW/FrxQ5ui4eLcG5Ajadme7r0kG2orY29b+Qp5KKOd2xW7C3c1o9APWKx4N8Fa48dsaMx28p8moj5TOyPzLlr5tvzfDM8u9Zz1vML+oObD/X8AuMKvcM8GFtrGsHQgGbMeqws0ibjXZU0qjRPo9fOwbwIEKl6XI0P1sAXS7K5Ay4yksgmOk2UtOW2i5vbbyk30qDtxnaMWGepBJMLaqVI1kPqeGJ6C/MgfWQ2+rImjhljxu9EXPP9mLE+MaYL+cR2pf5GjONzgzZsyzb9LJV2nqwyaAv2YuOWb+X+xQLv4nvWwBO4Y699x7y5Yc2+YV7ecCD07t37/gXu67fv+xe8P7/8oH7+xccHxj9uOgpGAAAQAElEQVT5S/+uvsch8Xe/94W+14dMr/Ql7/O81x/mM/PyxC+dT/G7/Weu4LvABnROPtOQp/yuQlRgog9R6nKLKiCYTys84dP3ZAMUiUjuAAGXLgI/MruMijbSoBA1zDyS7F0Ok4zI6WmykQSUKNQKaQj+KWzLNgoieeflnYcakJGiIyspMcj8aDCmG89hkHxiYvRs97MwxtDgeZjAYF/gmmRkrpLQI3JMjYzHqqxNK/OpwfzbwEqwMa+V25p8vieRbcxR/UOSL+XNbLINmJe0XTUUHxqOHPAcVaOIs1WRy9rTpvXiGzT9fAQa+MT9yWXZgWTtKfSCguHqsvAN1KiCbIPboNoRRe0psQ/SduhGHEJTGrXGllwAc/ar5Yh26u5b2rQjkQQdozTVYJ2beH/NuuI9lbUwyPvr0O/mQpXVjrHI83THs3XLM5v3xnue2Txz79hDv3v3Tm/5ZU9kt+yFT7wXet2gXvuM3wvP4i2/7I/+6xww80ue/eD4tb7gl55ffJVn+bVa9voNB9Bve4/+hnXhPb8I+tDrx0n3PNcPtumykuhP1T6OG36//eEf1Xd/8p/SF7/jJ1T48s1f+ll9+xd/Rj/wKz/Xh8fH+xv6PcDE+j33Ozz9PcyH5vNuH8TGckKv9Twfl8v8p13bzJs9PrBKytgEl/f2Rj26TvxLo6r1B3Ynno08I3k3NeaJPfWBQ+Ij51lX4Kgj76sD76M5ZQH88TjvOryvMk454M+3xBX7qSO46Lf/PHeJie24Rj8YCfyGYTk78+d8K5z5+B+dllHV5pY4tGC/URsbaDHfoh9EQBahZJu+Glrdd7Ky9tQUgd1cC3eWPFcLcsOf2L0gcVSsoGwb+9UxHfRzmhhD5u+BGMyHg6ZpUuRCf2EM8j67zTuH+dt7FvZ0maOR5510xzvphGylA3FhVLX9Ghie5qMGE6PGjL2BHyVh2C6NAOXmoRXHsMCljgR3dcaiCJSMzDYUnOtXDU10ZOD4NM9MykmdLxNAq20RkAQZBzrblJK9lCHB+QRrn6wbk3YFoVtXQ5Ur/KYEZX+IMEW92IgPDfzIwUrRH+Eflbp+bMeFtMsxul5sJ91p6MZTVBqxY3PnEtSGAbbJGh03tXeK4NE2fnQbTZVmGhmUlqNsWzWGjG8mNiKxxkgMMiy2S9lw1RiK/6NKHsigo3bqKILYXagcSpa6kvkRrXZ7dDZlQevRBur4Swyb3zhk2PjY47CPjdPjC23DnR1ZAFKfLmHVUuwbn0AF7RNjzbjPjHtPXOZCnftWtqrwm/6Mol4DGaYKuCTbDW6CA9qTzwRaKNtWbDXguR50m88NCd2mj6tWOks38XsDekgpT+ZCmz9nLv1MNmCfTzjDRUuycUaC7tCelW0g7TdJ1keJYl3QBReTLhXxGsSnxuChL42CnvtLR7T1or3AnvuBkzFv8eNSFYhx8ntH3U3kFq6QD6OD3hilBnzV0Ggwft32pCrKOTUq5DWGauywK+aUuZAPy4XAZm5sbC4S553HP/rF1bq4Sey4YDbGYqPOin7qYGjvT8pa++nNys9TSfgN3ae06HNj4DP+VVlCJlJUg4XY5WW2sRGjacWH2AmPO7ixKf7n42/hIJ3TD5mfUaW//9lP6svrH8Hafr28/TV9dvOrKtaLzH11W2wu9mLuqWlortAg/PeBerZVtFH4bPFD3pJsNyrxr0u/SjVK7rxVqQOGh2okT3kFO+/ChkqSlZT+rnm+icWJTUyPH5uQjQAEiVF0towRQePap9G5/k4s25gDXAI2N9qxS06bhtqyAfmCjrJGDY1Ryn+KnXfDYPMwxlAhqyqNCm8V1OhTTbs/G35smUCdJ4NtqVCoKngDdd5KQhel69vv6g/+nX9HP/LFX4jwI/zH3/439Oe//T/BHusDk6D7TB1h4GJ3jFLeXdnYZD3b6dwv5fbZ57Yl2e72u64wAhCpE4Hkoq34JdkG1MX3KvgqFbBNId3EjzWgUp6TjNOacXvAqpWyaNqmboCNURpjaLgkWSvjujLfM64LY7qCE3N7YezzTzdl0xB+QbYyJ3aboh9B6i+6u73Vu/fv9J6NcT5w70932F11gt7cfOiyt2/e8MH7Vtk8v0f3hgPlWw5qTrEZH2g37Zxo95RDFz6Ubz+81+27t8o/s7ByOFUWvlt05xHSzkuyzol+Z06k7wQU+QYoo530M22ERqcwNqroz157Qyc+LYkJCzruCVaIiXZbhEbX2LSoqczVeTr0ZnokrrR/yl9wsdFaOJhaGRNl/iBPmxAFue35DcNApBTAhtAQcmS5kIW0DCb1wi9s+O85AHvPIfGbL77Qmy+/6IPit6++0HsO/u+I/8bzWxn3/lAdqgHos4HoRWxlXB/6SFs2/aO8KrpDo0qDeqMmRUaxHhIZ12i5oOHtIVOngEc1L5sqBR6v7mc6QpvxQyyqX80/oP/w2/8z3fvwqAj3L97+Sf2e7WfajG1oqaCBvfOCUqIgZvcYr5CNMYSmk9jyGRAx9bp8g+FSqBj40DwPK/FLDDdk2o1yx+G+Y5NORHehfEV3Za6ujPkWMHlWNtsL8hM0uIcGJ2SJe/qdPsT3Il5VVhHHMUqDmOdgrz+iWAtzUB8kP/OhlDUy/KBseGi45EB7wjW83PncTcddpaoBSlPvxQ7M3VmHadLAjsuyrTqj8xUZ9RyMczuWuNLASlwXDo6XPL/84uLEvL8/I32/9HFU8bzsGFUa2OWSbVmkvkFz4fyG8dQVfGKPmmyUgKlobFT4FnEriXtDT5MtVUrEeG+sTSfWrTvlA+mU8WKc0oSpWehNVapRGvx2qTov/H7EoM2J8olnamIPlHX/eJj6YOE4E0v4A/Ip5VXYsirUkqhrWXRNl4RI4sYVskNW8n2z9oSTiceOFRPMw0vZrtF3pE37RoaLEKJPPzM3877I/FuY8E+xkr8gDtJ1jVF8ow0d55kP9aP2j/Er+FmH+aBD+jisUfQTh9sdbgXfaHkxZ9AZo+MQm4XcNt0rPU1IZASpa5eqrEEso6/Wj2fBppV1Nd8iC3FZmYOJCx1V0kZ0ohUS+UbfNnTWpiuPeLChzkKPUnSi3xR7O90t5W4bXwpfhnpc6fegP6OQNQblQ5FVjbjKlLMeUttMC8LvjZWO8WBgbHedeR6aD7NywHHNoUcO7a/5yD/ykZ84T2ebWYt+7ht/SN+fft8v/LttN35v9HFhPcqzd2K9WXhPbORxQXS1q25y0xZ0QbIb8TijFcNHA0o+9xXdlbinHZRTiRII8jAtJ3u56J5s2gK2m7ctGCASPPe+kG/N0OYTJu3G9iOQUN5tdbud6eJzdUh0VmKyIt/HGKH0pDldEjZiK9hF2AuDLle4HU8z4fFXZ9gIuHbF/Y4HHSLM44POqpaZ0w0XPLAeUnwIViqtxDnztZH3BWMYvo22Raq1q30jk8u0Y3ET96YimQzXLkse5LrIaA6zT+2odW3LDiQ8lfvnXAYvkhvecybz5Nqzu93EI0XdP+Zo+pf1Z6XxyHYtanR7lnmubKcKvaU2esyMbocQ6lykXaPVUowu/G6sy7q8b8g/uqIUIDzbJgjY2D6qZ5u8VU0l22ceObxIcNypyhqzMW4xZyQu93oxWC8u68Y8Z+2c9UgnfrE2qUap6DMN4MbWc/cy3lv3asPiBbAtE+o+QySDXNEL/Y3I/yzv9pOv6csf+9363o//Pr3/9Os6sof87Fd/Qd/6+Z/Wt3/55/WND2/0jHU9PmaP0X5hcmvgDUzGLf4tzMuMY0Dx7gv9cGBmDTGoC7CZ9+poWhqs7WNAQXRs7/VxG047yGA4cSUwss2aWUo853nSIfE8zhwsBxNxHZqJd+zuNkXCgCG5QoPwHUPKoLkzgkjDBbCXi+xDlYsMiiu54xPkH3BRVUrlQHvqesmfYcMEezHq5Lmfsx8Rok8YuDMGW9C+00r4My5jk3dBxmhljEK3np/p5abk826457A4+7UT3ywn3hUn9q5L3hvQrefydmkBurtSNc2aODCepqNq4mDUg5daSRlwW86AggyCe/BLoba1JxyGSdZ01LZkdM48VcgyMXogJ03QiXamedIYQ6NKTpWYodNKCm2QiRwSj1tEfu8MLwSCkM7vcgrOeqxJ2ridEiyQcskqGjLtVQ3anVRjCFFMK4FuZr/pIOnr651u0d0t73fEEv6KipbhnXtTblzWnkIviITg48j2FLSVvJDRlSjJtgofB+3CKUO8ngePDOWS8Tt9GaOU/gyXqoKhGgOFtLtp5WWzZfAZ0fbe7vo0i9lNidGO8IB2hC9cIR2TtJ2F4cSmM3TB0RXsOltbDq9L6jbSjnXxaTDmgzGfGfOM/cBHSmVJtuWCllWjGJdSuc5yyvwIhJKlIERPEmqq2CjqA9uy3RqXu21kiAhG4r4yRwI62vGgpEMTegGqLXtKuwxB+g15KG85NzvtgPBy33Wh52zIg4gMVdTQY0JMLNz9Sswm+lU1yA90h5Liw/LQDzZIEYCuSzwGsEtqRKrfkIy4uEU3sW/UpIm2BnSMwbhMaspYuoZqWNX+VFMXRmTmzda/ZMhCtTD/QlfmS5DphcI51okcrABsjwcKK33pOUkfIqMYhb6aNW2cmQvXhajv4wCzNYcWfSr8Go6Plsi7QlNl09p+rdqabtAzz1yPrAGfPmTur/CYF9Y0iMvf+/Sf0NP0w2/+qva4WK5S2uOm1KGLekyUW+LSnuA2QKb1YI2fZSt2bGxRlguJqtwYVfLAG+iIzPCMi+GHd766DL6oCX+xZ1viSnuEvT+kTozXw2Ehfd3nFXFBKetAkJiI9HGfMMSlGITupq3QSrswxh8u2ZFbFVrhd99GDQ3mVjYpWSNqDFUNuapRDnXX1znFnz24ONhjvsmUYVZFvYYtrkZUNjq74rw54Pgnf/7/pN/19/8ENT6+fuoH/mX9yR/9X+mmrhXdlJpbfGmb+DXwr8G6NsCE7yOboMJnGuSiTQMB48+Z18dpw5cgUtvolfa+PumvJYzEfSUxIvi1MmYbCD3j4V0npUp8HaM04Wv8MzGJfEsM8pwxxit1Ms4LNGN/ul+U3y43z7tjWTehrqTCP5d5r5x0e3fbh8U5DL7h8PLEYemKzfx2OgfI7zn0fctmNH/dF533798revccDJ9oK3FNmwt1FjYp9/ltdw6UOTC+4XD5Hvsb87FoL30Y0CrRr015etMPmL6aJ466gEhFZmj62gcl2RDRLoFT+jCPxBktzC3E4QRCF/q7BshjDhYr3Qw3075UNTTYNx0OM5vWg7JOxm4Oihc2YSttsQji5oZLT0BftxjFNgW5WicNRBxKI02SP6t1vm9nQd7rt8T8AwfyfVj85ed6++WXevfqS33gwPj+5r02YjoY9zENZexHDdkl2UBxF+CbhOmdSuanVFWsb0NjsObXpBqlQiaXkuKbw5A3KGwHPb/Im7zRD6qpZZsaAYQrNi6tLpr0Z37Lv6kvjj9M8/ipzQAAEABJREFUyeP1X/nw5/VPLX/5QRATjzaH+jnBZFFgw7Tm1vcet8S7mcg2fOiidJjY03rK40howOHnGroszPFFCp8dTh4A+M7DZww38plXGYuFWK/Mra5LeyvPTfiUrRymLo2T8oyET/mGK5bpA3d8Lw+NSpyhiXuPW6nHDn6ArItZHw/TpObRH2NIUNsS9hhMab89UCMfAXpZC2bqBwcOpWY+umJreKjQKeyUS8GAjoIvqwZWoDZUJDqwEYONfp84fF2Y8/3RwTqQD5D0P34U+uXYeIJz3rZoiFaxlztjgdl9bBJ3cC6JmnBFtneQgW0+bdiRR3sHORk2bUN6nTwxDnfxD18X+PU8llRt2zUGz3JpIJjKu6z0QAmbplGNmfE4HEZ/rB5ZB47HibVg4oN1YmywMZUmfBxV+O6GlYio/QpvOJqRDWcJRkZg5Ued9rkGi68CiY+IExKhtkOX5GZahzmwZS6iuzKvl/CM1Xqe202Zp1tsNqiFLk+FbGskFvO0H2ZeHfovvB7+cov+Zs7kl2Z0T6W93ZJU1G1ZWaPoO/Ea4bHn5OHrTG33fzEiEqxs8qYOOqMG9QPyyFEheCtd35RxW+MroFtaucFKULqtR0RfWjNPwUr52nRpO1tX2vuNgCv64DzvZKlou8rqcb88KzyfNYa6H6M0mAujyEcXOBV3h/u++0M7tE+ocQgevUHdaczMm5mD+IPyb6Y+u7pWDozzbpmJ/4Tt2Ht1/Vv1i9/8+MD49/zS/0Na7vB76yZWjKd/WY+WzPGMddrsfgq93Z2+4wIXMuqmPMDKJSZIUXu8t5wKkXyMqHXBQwNGJPrHBXGDG1d4iXtuO/QbU9rCYtvrtvAteciDcvjIdkFrxXsgrRS2DWiXW7Jz00Pq8ksuhoLkW61vEqSx38jvAtuyd8AoKdUfEKY9SUmw69pmzsBXSQ6spIub7ROZPLcLY7nwvAYrzykDxdWGUwU85bW7YUN9zkhkJJEPUiYSWXcevq+zHdrV2Wcjb3Cr1GuonwXb4pLRebg64weZzwVNYzdNQLt/ef6YlwtY6SNitNHEqG3ZO2TEuaibeu2bN9l+AIyMTtDlG5kA0ld0WyPCR0Q/IKCtdu42PDq7Q12L6groOJfhLW7iLtuy1Ej9+EjXtPG8RTqqlGc374l5mvq9MPMshz/03vGAbNaYJg3WEpeFyZjq+ZvYBFtihPTjGS6xcLa+exrtda3fLEX6CIsffFuurvTuB35I3/vtP6Evf/i36fb6ha5uP+g73/sV/Z5f+wX9jref65PtxLvwbLNDs2klPis+Nejw6TKO+Cg6UNjeQTvkjYNF32pYNarRa+kYGsRjRFbILZUs+xEibdjdaBNWRdmoIm7EcwaHSfu7d9bM2jwjm+ahqW1a4lInnIfn6lzPFbjdLGU7g+R8IaLZc+a/gLRBbvilbqy9/c2rotYquiST9SUDDQ/2q8tgkT+54ifYiP/WFEfPdM+vyvq/MS6hvSdlDdmYkymPJdTZ26788nzpfyblnsPi/tZjD7sErDWpu3UbOU8CT3pUYzpoYuM4zQcGcxY3iq3NDB+Dk0GqMoMlDQJTwLbokXC3oaSIijqhlEMkaCEbVRoFmCDTmDTxkMw8NNMYSrnd2up794ghjXF9nDbKVtCUfqwEYiU4W3cO3XOd6GSDtBCsJfoUySV50A/AZK0xZPLGL5n+nvUgShr07KXu+q+Lt4uQAlQVfRtvgWXyIln2DskSsENF2hQTuAoNH0cBwthu0B6Ksq2OySiJ6qhopX8rDFkl/sOlotwu9QMHP8ZQlbsc0u2s1FtoNBNGJDsWYHJhr9slhhs6ieMKvza/0SYgv+RDOvQih1+p23rpwjkPG6ugZBuEVvs08K/HnDkWWuSrKJeVq1waNUDJVSo64MCWfUGrkhfJEldAsZJsy97rVvgir0DcgSVFrjD7/EofRIzSn/gf6B+SonNBVDfGbQc2IzjbD0tzuuAxT/tcChCeCVk3uCHNlVYk20qsRqVvQ2ME4dGnTIzFxqLdYwgvxkkk26og9ay2w10Smd20kmzLBuWHdkbRBqiA9ibo4NmtMdAZ+FAyvEdJINQuIpHnSCxIi1Y+Ujb86dhCRekFyQYPecrWzCN830IpXBmXjiv8E3cli2SIm3LrC7U2F0rVltlWFbEalkHRR2tPu28r5zobWLW3vzXFHeGG8t3Q8jwDrCX5yEo9GtcYpV/6JP+jtN1e7j/05q8T80GbQ3bJeoxJbPaZMA4YiNL96kyKlVv6agpS24lxweE3IiXZVmF71FCNoWFQ1KgiT1moS0ZWF+BroT+qNKpUyF1qk4nXym0l9gsf0cGJ+bReXhwEYSMYK0jfL2hndU4O7ZvaKDeTLW5c+GtVlezAsiSyMrdR1hilzK+J/kx56ecdAT9qoFeyS1U7bKsTPmfuqweblwF+Rm5bFRQU2BaXZJES3Xi+6dKP38dH10/+4v+dso+vn/naH9J/8Dv+t/ry+jsMy14vJgpjo0qjeI/xsTfHV95n/V6DH6NUlNto54KmzgVkzw3FZoA/6UtL3XVTfwcGLraEHtkVb3q8qJO1fWFcGpmfjOHW8dhku1E1NIhlr7tlrFgZy4UxXtBfz3M7h1+n06r8hfGJj80TcyFY0SFYSs3C5ijxfKOXvzB+945D47fK4eX9iQ9XdE8cCN9++KB3OTB+8xr6BrxVDow/cCCc/yQ3z9GK3+lH+8Eh9YmNyx0b1pscGGP3BL+xgaFJjSrgHlfT/8jij/HKti6JURXFSOk/TEp67tLHe/q2EKONuBUaE+uZsRvNBV8WdJrC0w1iJC0YRj3dhzO1DC2VB5vSoZm90/FwVI2hVFjpw4n+L8RvxUgPBfbiw5Y8xrbkQzdMQXEThiv8hfRCkQzIhW4Xn2nil/8haQ6MX3/xuV73Xxh/waHxF3r/+pXubz7gzkmDwcraXfTToAY9J14bPUkcEv/YbbQjlm1VDeoCaOqMMVSuLtMloafIeA7sIY9S1ZAbVus3f65n6zdNm/RnvvNv6hdf/CMfFf/Eh5/SH7r502fZptQ297Jop7APxaYd+7uaQzYxXswEgr81FvKsD8hTnG6mvwi5HvXWjAtjxMki83sRN22sgVtklKVeA1OhK7Z5caB+0sLcWjk03dBNnZV6K3NtYf6emAuZD6Gn5Lvs7Ez7b9lW0bEq+kXMBvGesqYErClZY4LI5nlSU+ShVUMDdLxVStr7JzVFYNNGlXqMzrYP88zH1oE5PPVcHkXbtiooNXWRB5lDo0rDpZL5EYnYseaeso70WnHiI+ReWQfS18xREaP4hXuiOjC+WjWwgcAFpb02aPwVKU5fkEDDUyTbQv0BtltmP1JZHyUbQYB0Y2ziV/4zzPv+rxwWxi6DSSFXuYiDNdHINEpjWAP+Y0hjSCmfWD9mxucYHGcdweEwiOdgfKp1ij5iAp+Na9aeMvaBZPsJhJ4k6zekjjT+ryAh6Uj9Br0nAsxzoUZN5u7aoL89J1ctjFnm58qatyLbKM+z0nOaioXT6WP37zDr6njQMw4YcqB5dTxywDnt/SQYo4Zsy3htW7aZJ1ZhY1RpAgOdgTy84e3oCV11MvcdbllRXmWNqrYDKzqjjbmwMadwl/VtBQuytUOydVnUNmQXuqFzBv3MnFyJ4YqBFZo6XTk37HbFMyUMGMnl3Y8e76EBHaO0g3yB+DvQQ16u7oMlBbgl8ZykrSBthFbqoDth75gY51A+f2H87Lr/E+tj4szcGtiPnV/41r+AnY+v3/Oz/5fuX8ZP9GGlsZX1JfM8hwALfdz7SSllXfuxY2ST2bFRf8NPSK4uSwk1cRmO+iuxie/BSp4L3Q1EHYoanNJxG6+B/ZSKlDykL8kmrz1hAVsxAodx7nvbSGFwhTLkzZ9l0dlr7/f41qDvG+Mc3vJeeL5H1uyDOZjYayG3j9URcCHjktpfQ4JL1npI8Y9MSAB71vWZlqqswo7LQig6RpfwgQuGa+txXfmGyr4sYxhED2WuKJLrBnZesmxDdthQCdkZ2tMulXa6192ws3PaE4WpXtxs46uABbtD2ikCLllqiBQeQv6pxY3oAtpJPxpZgxgjhijqUhuitvP8WPmJhfaNetRWUqvB+AzIfrUyMdlzfY9OM7/hdlbGKzGnhX013RVTb4dln1E6x8A7lflRQ6T4mX6FmnxVafDsjqyRPONTv69nzbx3Dzzvef/O86Qp5TVURS3aSj9jZ8Wfdis+Yq971oLdd7SFOrBMefCgQ/77r71cuy4V6ww6o7tnL/XVt35Yn3/nR/XFD/ywbl5+qq/fvtc/xsHxP/HFL+s7N+9UjFX6dsHKwGVu5l2ywMc125iz7KDgSy54MIJhjakeMA34KvTQEbCbR1WwskgxHMDa1qDORDwTu45jYtmYzu+lCZ2hwm7qJ57qRNwiaJ5IkeX+JLqPmmeVFO9sdIPkLjR88NQm+d3V2Hqi+ESnO0WerujCiwwi7emR2/P7veMOu1vmTkMtC73IexzWfe1gvFbeBcEGH13U6NNG+aqFPVv+MCh/xJD3RYP9acZ03c7v1cxBIrSdIVwriQFjMg8mch8ezwdN02Gf2PDZIOTfcjkyKBmkiQGfeZHNh4OObCIO/EZ0ZkORB8L27lM3AJsG6RBeKkUpfaQEFAGXgtahipOzctcltcNta9VGZzJZRb7roHvRC8VqyAOMJdPHoGi8apcgVhD9FR+3AL9FMpi5XVP4YRx1oK/ZnA/iZBMyuTUp5hWLd2GQwCl2qP59F8aQ0DxaMOhvDO7KQAYLNA9e6tpWjdoXkjHk+OuSjY0zdlLKwzPQCbpfFT09JtrBIfLtGW1D6edK2yfazGY/yOaiwYd7PqwjW/gIWthknVjY41s2llTDllQ15G7LgpEEVUaDG1eaheyXLbtUAXXKQ6lfA9mwBraq4NPPUOvjhL8bY81FVzYm+wbNPKCVLpNoQg/pnKGo9dBU/O54058VQxuFG/ShzoXBZNiQBjeux45RaFtuX600bFkCDmxY8ITfRZZtSX742Xl12qWiLEgOin44iGw4oKT4Toe6P4zhGrSMjx9oVMzNdtcraCXGUNspEQWSwot0odolraPHRACIuFbajNC2jL3Bs1A1qeEJGXJH4wzqnbkm7dpHMqySzzBs3YeVNgCC9ZIPfwHtrxjZxy11QWZ0yzDU/JOhQs4E4KKMi+L246MbIUOBSig80adJbfmYos2NObOEh67Jg9j66vidjw45xnqvb7/5Gx+Zf5qhhXOWIBns0T7LQtKfC/1IW1F1WQ2emf3ZKY0eB+QD3laB1tU5nc2ka+nnBrPSuTWUfoRu5IP0LfmF/Jr4d7kYk01rZPT/lLWAsgWe4l2OrY3MFppmaXMjQBCa5M4V8QW2JRdu7j57DA2DUN4rg3mVtTbvk4mNQfORg5ahV/Tbxo6epG6nb8J4xyIahZ5tFcJCwAWnj9Lv/PX/t/6rP/d/5Ieyb0sAABAASURBVJf2mRCPRb/yyU/qP/yd/5Z+9ZP/ctdJ/dgxOT+qdc62bCMNiADxiG7R1zFK0zyBWf3upA9TDRWwrfwUdJQ1gXkqHdA5TpOuD0PHeaLe0Fyl6FgkxmTLhoAx2QLGZW1sjMsOtIRx2QYlU9/Yt8/5pqhYPVYr79bLRiKbifz2+e4uh0AnZczRUsUG+lxkN+qFEHeuZDb6veDXcn/i8OheJw5RFw7NYis0ZdFREroY1sZh24r+cnen/FMLtxwa33Mgnborm5g1/aK/KFJrY5wAb14HZ/mG7xt6W+dTLvoskpVmKGoqWUW/h0tEREkpX5jDvPLiju6YBkxxrSt1o4WuqBe9Db34s7DhWujXCZ+Xu1td/kI6B7nx/4YD8w9vXyv8ifL0o33D53akjSnB2wGbK3ENRHsitRp9yn/uf3d7o/z19fs3b/pg+O2r8yHxV6/63zC+Y2OftpbTvbZ13S3QVzUwdrkwysgJ0k/q1nJa5VIjN9xCvtHfjP2K8hZERq3O00b2BguxX9FbU94QvVyJ36IV36miuDCGNUYpHwpTnu0x9J/88L+uv/n1f05P02+5/Vn98+//GLqjUZlzJbl2v3RJtsqFbWhJptzRtVXAjr6VHyVt2vuMT+lLxjx9Sx8yPicG/cR82yjf+xP9h0rJYGXPb/RzBXQQm6s2YhFEtnUsVsVG9C645DHEhZ3dGjwXdWIOkeJ2/E/f0vcaQ5V1ETqKtQB+EL8aQ6OYxy45dFiJ74gcTOhd1s/QwzQrmGfWIfa0h+NR8+GgeZ6028PWADV2O013PuvVoGxMpTFNKvgyfFlP056jbzC2hYrK1qjSBMbAXoFhDWw0atDnPW90CtjUVcnwolyhjl5QGrZqDI1R0FL6Nx8OyrdK/i3xI33Lvn2mr1l7Bz6PGo/61J07PoMYTDryDXPFgd3xinig23O0sPsEg/oT9SZiP58xHQbfB5MOtJO25nlS1vhu7+ybXXJZFfhM4WFlkwe24fWQes70nCCWSFFXoVMWtLr/ZJk40sp8XZh/a5C9CvVW6BIaGch+PnM76/otB+a3rMt3/HLrlvW9cXuvO/gG3wF3LIZ5HhYmJeZ54iXzMxj/9PVIrI/HWTs96Ei8g8NhJp4H4gEOk+bjRHxmzcgnYnMgfondlNjDD+I4oImN6xInqCXRwRA9pD0WyWZlplhCgQti2UERZ/DAW9W8hYKcH8OGSqIIWNVjNRS/5mnSYZr6vZs+Ho4HHenvAczTvI8vvlZRD7jSXny2xKWkxK2RdWCHyKfIjlKQnGQblCbanA/E7DDrkPkEnYnZh2ff0d/7oX9WT9Pv+uV/T1e6xe9JVcFQuYShbmZl7Bf2Bacg7ynowvqWuRI3VqnHtOdZBOfQPrwXyKdspYyL9Xxjnm3YBtr9TXtWJSd1HwyVwnODkBegTIHC66NEM+c8HFcyO6GdNIyXTaAp+w1AGc2zmEzrRRL+LIbYlv0IRK1Jh3I1InsAulTQDpEscYnkME/LkUWUFoNEtuO2t7Dfz/ru+WKJOSOX5MxkqAyfmjtyj42MY1OCEH7jYcz7JT2M0xvy6CojFP6Mizw0iK5Izbfuighvo98ehm8FUbADebyLa5Q8XLgs20DA2hMeYWu3D0/dBzuRMx9T1n1hPVpB+rHiy0pZkPJA6lbxgSt1QczRpGzvkGTpAc1IF/JAsfCEV7Lcvv86951GHm1aNNVgyKBWwWT9H6xZEzjMkyYwNz/zzE47WCeO86wr3iW9bqAzoTOKdeIpXG3XStrv4R6xKdL4Udwm1t4JO/M09Ro0Nz8U2WD9cmyj150kZisxDjbmzEqMMx5bjFMWPsgYbNFDds+a/P7FJ/ryaz+gX/7Wd/Tz3/i23o9Zv/ftd/Xf+fzn9ZPvPteL061OrCUn9kmn0OyDoWkj7bqsakgu8b4V/lnTXJrnAQp+7KA/8XsMK3VsKRAJVmz01TTjAhO96Ke/E3Un+jwRg9DIi3y1LaqWlMq2xaVLOs8sXWh83hEN5i1x4E6Lez53c4uNUIUhn6vzF+Yhg6CD/GgVSV/2rrTfI7L2H3jKbMNwXSjs2ZFwYDe8nX1EIAyoE0XtN2Vp2TYxHcT//G6oUlKKU39lTmy9R1j55ln2MeU9kXfGmvcEcyJ60U8927KtOvFxl4k2plnzgc3S4agjh8DPrp/p+bNnegk+Ac+RXVN+RC8bsufPXujlJ5/p5aef6Qp+op59HgZaiUMrtlcabrQTi7bImGwL6HI+Njact0jcChuDgR9VOIgsgcDexoQP0pmNOkKGusrR8657jq5tFfUHk2kwsS7IhIoiJrXGHu2u+EdGK/xuc8Om+Ti3BovZ3fNP9Oz5c2JypSwOxq6SMHLxZ8WX2NliCz4DFhUJvwL8sfGTurDt5Up7C/qJQ6M/8jbZ1jQGDxbjMU/ws0aV0h+7lLRx6zjV0DRFJ5OiZORb+gXtC1vqOowLlTZ8S5v7g37SPRvDbBxv7+50ewv4sL2Dv2NDecfkuWMxuA/QW7ArWigWlWnGpzGrapJNu8a+QLexakW3QXuhdLX7nPqo0x9rok8D38coVUA+/ispdmKDObM84NQTe2X+LMRtw2iQWKOO/W1H2gQbcySb3ZXFLPHtfz+QGJ/o14IsY50Y4rbsc8sQqmISWxjdkgHk8GoTxSpuhf6ooh/B2P0flu29vOBVnZfgzZ0yU0ehMj/IuIezkrify8qlCg8VNKXxZaXPJ3xPH+7TD5B4pI9blICpY9qpJxhlFflR2B34BY2OnL+AFYm2ucfGRhsbfU5bK3E+cZiTtu75uEjbK3pVs/LLpcocYD449jwwF5Qq+cBWAduyLW7Edp8nmGYImCtpq8d6U57thfFe/3PG/i1Wt2W578P+VT3G980511r7ci68i6BFmpRIyRFlkmIY3YzYDgLDcQADeTBgJ0EeHMAPAfyUh9xgBIGDwA95yEuQpwAC7CCOrViWY0sWrMQUJSeOxNAiTSmHInkOeS77stZet3n5xhid3796fHPOtc8+VMbs/6jq6urqquoePS5z7rXZyM5wfeXlZWUdet6qbh36yL4Kk9iQwQqgxrkPIOvo2VZnwA0e0YMqWnSn4FsFH75HqVsPbB5nxaL7QrcFu8gZVv/gc38R53+OwvY366LgHBrygPs4wUijwLmAUR9n6xtW33zCjluSU4tUa03eGyb2tRlMMzJT2rJl5bq6cerOoX1hvThvC3RhzzW/sm6KIlvRWR0TfhIdwdYZCwyKbKNtJQ8Lugv9FubB/ArdPAbyFT9X7Gzw1ofV6n7kFBV41Z6ARUooM1gK+JtNE2iOgXXkvWw+zJpm9rQDmA+ap8N44ZxnzcBtDd1Gv0wy43WlUB2Mp+E51apUS/gcUqAfjN0iZCQ0MxQR+pHn/5n+3N//13V194keH/5PQf+jn/if62tf/rO7mPwQoD98rns+HXdHdg/y5nmMCE3EduDeeHG40AX0OB+J56D5ACZibE2tJQhN0BkckV0emq6Os55dHvUE+uQw63KeVP8TOPtMnBt7YYG9ztdrZx5MDX/EW7l/mcdj+XDsif3zA2drTW0C5DPC12Vnrnh4YJ7rYwIfbf0/wPO9wbFujJnoTXPD/5l74qX8LHCc5/LduXR7y6h4WqbMR4QQkWcppZ12rjV2E3wO4ujrSRt7zMn3oNtr3fjjKOPf+CMGHzcWfHKseKnQWn2DviJ2Ng5155/56NgS+RdHRAhlYOqRU4FPCRoOZUQ1d/Q3r9dVumXB8u1EpzW0dfTV0Jkkzra7MY4/Dt/eXOsNH4RfvXyhN3zAveYD8e1b/H79Wm9efKYXn3yiT7/zHb18/lw3/otp4uhcH+Wn/WZuRD61H7jiERSBTwlKzsyhuzKm/13iNy+x+/FHev7Rt/UZ9NWnH+vN8491ix8LOeuOPXqZrZjMdmwQWweb4Trjur0UGYchxcCSghYRd9fCmL5n3nLPvPWcMDcr+8Doh47bkd3RduLZwfeHlTns/SR/sPbH/mW500Z/z5HzfZim+ghzOB7qA8yvf/W/qb/1lX9ej48Pl4/1T775S7qcOtf7NEC/Vms0S9VxFIO/liTzmdFk2lqqsa4zXW/FqwLEZ2Kv66Fy2rURz8o+5uegO35hseCrbW/oDfv7OVR5IZ27AEIFMcwoVNHpLJENIMOG22tomIjAv1Awt8OfGEbJY2feFu6zvsbMO8e2Zz3rp+MDjZgasQWYGnEG8WUqwWSQI1/bB67Hw3zg2gQXR+jA8Qg919l/jgZ6h2nWTN8pJw00TTVGK7ltTuw98zzzQszcuQ99Dwf6IZ+mSRP7yEDSp9E/8CscgjISCvCxZaq1pN19Jp1tT/OklpankvbEXvLsbt76D4jR3ppam8rOjP9eU1e8ozx975neA0+fPuW5/UpXlxe6PIILYB56dXXUpfnLo55An1xd6smTSz19elXy48WBeCY5z4+RrTF2U8O3wtw0Yp+IYyY3zgc4AOvgXxJTTqHWgr4xKLLWEt4IchPkKCSKOLz+VtZFXW9csxZn9WHsBiovDfUc1yrPJfWMxv5yYh0t7IMnrynqC2v8ZCyLbnmuv2Vzu7m5k/+nSa/f3urVmxtwrddFb/T67Y3egLfGrvf2+k5v4e/Yh3GLOJr8P4F6wnvR06dP9OzZE3L+lPw9IY9Xurq60CW4AFfk+5I8X5LTiyM5IjdeN4fDxH1wZm0eNDP3E2vIOXGcpIBricuD63SD41JC1IlXBVKJDynrZkBDSq4r11um6lrA3kyubPce1D1Gy1Tb9SMCPlmzM3vTTFxHcMG6udSTp1d6enVJPJe1Tq6I4+I44S9z0JI5k+gODSiQVDsofnf295U5WJkL/xXXylw4FmsE43cRH1hqblb2jE6koQzbBvafa2w+HPS7P/hPactZj4+f/eb/RcfLZ/jqd9NLcnmhiesyY1JgA2O1v3nsW97pbr1Hs78t9oM1tRkktvzgRMEH+0QEVGiW55oQoBvoBboowrGnGj5mawpyEcQUQQ5oc7vgpagiDkxyfreUDIMdZ80XpW5HXLe290J7da5b9g4YwvXqa2ZHnMeOXfA9iIfzePfN9vsLca+BtzZqJEJTA5aW8mMYle+5xbqpYL1QxOdA7mQE9gwF2qAzF3DeDzbW1MaErKyXjUkxb1nn+afv9UFX5skYc1b5wwnnz7yxMbmGeUO0G50xBMpm0U2dNsNzgEfDs3f8FzJaGGDEvmlzX3zdQIffPB52TLspujz5qerEc97rRmx9yPc+1td+hEdi7NwBQSKZkjlolzNmDH9d18PRH9h3uF0eZyEMBVsaYIDGGm/suxM4zOxd7APH4yzva94Xnlwd2Ssu5P8ZtOH7yRV7x5F9b+K+Gb5O7KTsmWPc81T5wAEoTYwXigg1pRxnC0GlA/2P86wr7t8ez9RjX1A/HmbNUys0Ojj+jdyv7Pkb+4+fczr1zTnd18pW9Y1Hs32tsC/WFfVsAAAQAElEQVR0YDmPwLrJps/mC/2Dy/f1N55+v/6fl1/Rh6cb/XMvv6F/9tU39SO3r9V5/vN9Z937ObLg+dPI7GoG/kxzaiZfh8tZB3LmvX9GZnnzvTFD1jfcN7Ah9k/HESkl7a2Qmsi/0TJLjlgKCn2qL9fgqKvaSaV8DEqeXbHOTukG1+nSxWIvvijzgYQ6JYALlCKUARxGI4KqIcHo3ePegs5tEQEfijAkmEJEyEfEoObdu4Avj+vnPrKq9YtaA6AbJGViPRx4zr64vNCB9dFaU0QoUHFJuAhq6Pv68/uV53LheXjMZ680WFdnXWj6IlWkvPnPsyf0QsfLS12CJ3wofsZDwTOob/x+4T2g4786vuJB4el77+nZBx/qkoezCefEJDrADSfGAmVBskC7NzXATsBNzAt0gS61WDuLWAaTGPgfBJvYMbWjzKLYc+SFvGHL6Lt+lm5wQQWhWFN1DDsjpmyTsjXZZkaiF+jgJUZts/vCgTf1QG6NCF1m0zZNun3vQx4cnuiCfMzzgbEmBmIpY2LDj41YNza94s912hhkFGwF45avUIm+xLp5XPp5clYmaeGFpeNHRHDhT5oPExeH0VQxZNIV7yg2H46duGZ89OKIoF2S/en4JOxEBCTEST4Ykg8Cnd8mbDoxpl+S7niRveVB8oaX81seKm54KCw5/pyAF5Bhf22jkZdpOpRv2ZqiMW4whhtxbCMH3cCHwQ+fRN0qEaHIVLZGnE1edw2+ZMQkjfzYhvtvOF35YVPyWjU2+HPOWdYS+Tyj4mezWfFhY70s7s+mubB5noBpR+YcRQSjgcDEfSEIl/LX1qmUfRTQiwh8x3/HgL9pBHUjU44j4MO6og4TEYqgX0gJjQj5RxwBRE3ITCNDA9g0Lw586awNx70Sy4kHvxPztJCHhXns1W4/hZlQ4kfGoC3xIduQtWQTz+IjUjKUREfO6X62s3ksbK7QlTGcN6+JGkv4x3xNXAueu8wJM61sRYSS8YyWOfiAAnrJR6d/UexvNUebNuZj81zV9bCxRr1HWG66Ul+0Erdhvc5e0vFto79pJwLjvAY8RN/tr9hesV26pd8l6P16xJl4BEzRhDV0Nl7ENvp3qPt0y7ibrtDfffon6PVQvv/Fr2pDXiCO7n5A+Cl8KU2GFjnyeFXnVHzdtdzIuOh2+nRT98ehiGDeQlMDU5Ov96mu+0mNuWgt5flWqI5uP/io5mtkxd+xbsgjH94XXwPkcuHFcuRl1UY+yTZu2gdMmBhm8WPDj8Xr4G5l31i02g4xrsYm9nJ6o7MCj2V9XNDGaUPW93gIRSIWsR7yvD6yEYP3uQfM88TeMNcL+OE4a+aec2DPmQ8zsQNiDvoldgKIY3cXzoUapdIRIefGCJlPRcCFkEshFcTxlVe/qT/z9//X+vLrv0/todxNT/RXf/x/rF/7/n+OEHphIzbnwTnean2t5G8bcMwgIoitjRdRPlocDwf5Jn6cjzpMjmOiHX8yNJGP2WipI3N8ScxPjwc944HTeHKcdTVPuiD2KSWexcjvxrWx3effPm2MW/NwpniLq+LdQ0GuGvYb9ic+dszYm7g/tmwK2jpzvXqe2VvufC+4udX19Q2/TLypeXd7ZMp9DsRQ/4ny5ZF71YE4JhGGaFYj7oSZWipalDxCO+1it4Hv8s6TrI3AVxYV5U7r3bX8T1Pc1f3oRv4/Qd/yYLqwZh1bWB8/xZod2Mj5CrsMMBflZ0gRAfAhUmI0KpRQIm8ZCu1HlzDLfbETp3S7SPXBeAtFNOJJFIN8C52VX7Te6eb6Wm9fvdbrzz7jg/FLXfOh+PbtW12/eYvshV5+8rE+/fa39OrFp/XPdizE0JkIr5dOvJ0BO/cpRsY2DnBWcHoES7s64666vbnR61cv+RC9fzD+5Dt6/clHevv8k/pgfOIDdidHgb5tVoo4MaTuAdON0mEsiocTA0eMnuLo9PMaWvf7jD843HnfYM9wm7tv5Nlzcnd3o7vTrRY+Dq+Mv7J+VvRW6ic+Jq/YcJ+G/Yl15zV3mCf9zgc/p//bV//7jPZQJi3yx+Lvm17KOtM8a55mTdOkxroP5sw58TrAxdERWWI7M9QyC2nazDfmOgvisB8G25ZsY2MO1j2Ok9f8aeVD+Upbl68Xj0U3FfUe7WS5Ygwpqe788qJDKc6tHTPccUfs+Y0wJ2rSOHWdfdicX2B/On5hsXQiUhGNa64pyEGruCZlgok24k7QyO1E+wQ9HCYdjzM48kHuQvVSeYT3L6wM9qKLwlFH9qSHHKfabuNMbc84zticsXkA7EsX9DtQn6aZOcI/5mhibO8NE361bGqZ+Bn3aPie4N5P+szA+hNyx9Bc954EEjSQrSnbGZNaySZNyBr6tnEkrsv66PtU773/Ph8xn+rJ1ZN6j/E+dck+dcnLk3HFR8z6kOz61QV6l7zoX8nvOv54fCS+yc83+N8y1fIR7Cd1jz0zvseeZnwBM/mYD+SDvhP8NNnnSRnQbGoGfRo2MofNDNNQBFCwiMSaYF1w3/a11FlLgdx6vkcMNDnPSR+vk5Xr7cRz4FLYtPgafAzkd8bdwi/iTrWnvrm+5aPxjV6zv/sj8Wt+2fX6zbWMV3w8fk37Gz4ov317x8fiW13zwfiG/htrvJFzfzC+5J3oKR9V33uPnINnz56Qx8vK+RX5dp4vLy9k1BpkzRwPM9f2zLqbdQE/6lOtIeclIkS48uHYCZ8rzVEicRPtFHKahYYsMxQRMm3pPKea84yfM9TzUDDfaMtEF7gPmLLJ7cf5gE9Heb1csS6e8t7rDz9P4R2DcXE84OukyTbomyAkGfJhh/FY7PFib9nYbBb2RVMua0WEWjT5WN3ma95zVf2kyFCbmuZ5qjwtT75Pv/2V8y+rVcdPfvTX9GHe6HjxlOeJKx0OlzrwcWeejmptVqgxfLAOumreuZff8dH4xPwtjLkxFtMoSEEczrBRrtNgnRWllThWU9aj575jPdDP1tS4Do3MSUE+CpFSBIX7CdT6XeMY1OcHFMfpPNfCAaqQfubgR3+MqqD98J68s+8QxlUgAWEm4CkBX3A7PKIqhLuPEVX32SrvAP0OVJD0biO+DhOOw7nbyFtFYONdHEGXKCrlzicsqJydaYjGsqc6sIKNzXPAAlp57lmx7ftvp97dBjr8Bnrx7rMxtwa8rZXcdWOlbQfvCUNjIwC3baydjfYdn3tGqbDxyzQ5RdhfujLG/dj2r3zZypb9sv9F7UfpShu8r4GNvcl0JcZtX2eYUKeOimxXYhwQEYoY8PgZtBS6IFSqDL5LdC7YhuOkgtCaO6yD5FyGlPMoiggFjclAE3vHPDeut8Y+Mct7weXlQb6X1H7h+w+4urrknnKF/BKdI/qzGn2FDRuzH+UPwW2VJyTwYYTksQohuoRYGZrYE47sl5d8IPZ4pt6Dj+xHB+SHw6SJMdL+ElNn71nZW/xdaYGu7DEbso3EdvYAY7OMMYueebcX7BPzR/sdPn6UqV8+vKd/5/Bl/XZM+tPXz/UvvPmWfgH6hA/JbTvh5yZ/tPWH3+TaNGWb0MzzgP07Xsw6HCfNh8Z+1YgpQSibhPnqO+ZnkymhKEPVlmz0DThGw3yj0TpnuA8PY9jRI0Txuj9ITvFd7FBwHVB2wtJ0ARYYtFE8BkR0omBTKuqzqnHIyge9ewTVAieKDESUKL7OIUVw0jgeRt7rzANOjcr5bP0zSsacoZTIpmki1wee/S7I94H117BfSor9x3o2u7EevEbGWlnHO2Vde9jDkQh67MiFxREZagww+YbuB0t+U391eaWn3DCf7Xh6caFL2g7TrKMXLQ9jT9//QM/8wRh+5oHNs7vhcGeT6WxsGw8ynUXaWYxiHPMb9Y0b6Ao2t6Pni0ccESEvgomFMRaQ6nD7xqLttoEt26mGUOlbV/QtGadAkC2VramBdN3AbiQKlI1MbdjbsGta/iEL2hqL/fvypC0mTcR2RQ6OPGBP00HZhgHyOSL1Bkc/2zjD/tZGhS27VWD8IM8RLFPrg5VcrMTjC9twfLY+tcYFNXOhMf5kNCXjRtg7liR9pSC25IKb1Kamhm1xOB4cg5MqD7u8I7R/KzEvjLnw0eeOD8L+qwE/TNzwUHHDx+M7cLu/PPmDsWH9lUXVGTNa0zwf1HhYyNaU0RQRkoiLMRx7r5wyIn5ugEKL6ohItQT0nbDhWFtSx8+IUKBl/covvtrfbc+T182G745j2O0kgw6UTidGpN6Zyk76t33hcwHge10QvLyaOu8dj3BFEYzoAjCzF+zSbpu7oIhVEz8bjPPdMpVtIOAjUiFAe0SIojrBRLgeSvpHDD7kY5yLO8uhpYdu9afRHjlmrxfHYKzcaM+56eQKtVLHA0XiV4RMW8K3poysekSgGvKPOBOqfDjeyjuCznW5MY8r16j/0szrZGEe7Eek1xxrwNcDvNQUAdJIJX4HyBzjJeOFgiGADRjUajz89nyuRVfmzthq7lac8brznDvuB7DL4Jv7M9H29h2wCBB32f/O3G9lp5cMIboefACPfI+hQrFfBvqbr2v3Naq+qWTcy+501G9/7n94932f8cGYvqh6CDDGO/tonxhhFPJR6XDNDkCtZ+Ak/r3bt9Qz5GvFLyoT1/s8N5k2bsbZUtlCEWFLmOjlqz/4b8yZ18nKfruAwZNjrv+Na2mtvKNvx7mGMLC72ocd4l3JwYLu+PdtV15EFuxv0E0r8tW5KjvUsbGZp49pdxt8xz5NmA/Vj9dGa/jd1NgHDN/kZva7eZrZ/w46HCb2mlkH6vNxLn6aJjXib8Qs4k1F2eT0UJiHPYhq9Smtm6GIUDK2EeG6uC5Uh7s9uf6Wfunv/W/0w8//s5I9Pv2nP/ov62/+8H9PFYvj5kFsg27EtxHf5rj3ddmZxYiQ/2JvPhzqwfF4POpiPurA/jnPxEMsUza1SPRASx0M4rtkfp8cJz4YH+UPx08Os66APxjP2HV8Y2zmwuOS5276Dphnkm5fHFtkKBlvZlzD+29j/RiJTa8/rw/v+Xe8YN7e3vCh4Fo3fPjzfuP2yFTDv8Nx1pF4jMM8aUIWYfuhlqnGesyE32Ww5L4DKSX5bhHkKrQpWKNibW7cd06M63/W4Y4Pkbfwt/5wzIvuqXK90A9993Ff9qhgfxLo2OjIxDw4N+KIYCTDI5pGk6CRqTQiFEKbHG30YzsVt0TdnqRlCfXeaG/KmBR8Qezoeb07NzfXb/XmzUu9evVc/kvj67ev65+fuOHDsT8if/bpJ/r0o+/Uvyt88+a1/MHY8+U56vjZscUAHh24dJ+ESyCAq8wcehtzenvLxxz/hTF2n2P35f4Xxm+ff6wb/4WxPxiTg6AbvRyU6Ab6DvYv23pnbJTdAbIPWC51dLx3njBwyz3zlvk/8cHbsXdsYFzmF+bLbXd7+4Luyjyu0BNtC328boQ90s26b1zDkz65+nH9xQ//Bx71Hfw33vwl/UT8vg7T1K2nQAAAEABJREFUQfPE9cE1Ms2sLdBanl3Uhg+U6hviJ2jLpjRqL2lqDUyBLCWK9e37tnXc2Qor1+7CtesH5bvlTst60ob/tHL1SpguSo+ijnvMUjXp4UDqAdAiZZypc3Z7YCQiJBAkISPNConq2KSNTgvjrgb8ho9uiwgF+i3pk00TMWV6/0tlS7UErQ0KP3Ete3+cyN2B3B3Zdy55bq+Pwzyz+1o1LpC77cgz++Ew8jyTN+8HZcM2wcQ1bfns/WKeNIOyi+0De5j5w4S80GTdiT72c2qh5KLPikHFtwx8BVMjlknTvIP+k8GYLUdMw4Zj+2J43zQ85jzN7EUHXV5e1V+5vvfes/HB+MmV/FJt+AW7PmJeHtG7KIz6BS/3l7zrXNLnSpe87B/Ji/1JcvIYjfrIkeegqeG/4bxULMQwz7MOwP0bcTbnoUnt80iRE8k5CfISEQr5YO0w/xvrYGVtdnhLp8pLKlujD+PnJNHH7Qt6vs78nLawhhava+7vRd3mOhvbHbjh+b4+/vIBuD4Kv7nhI/GN/JHYeE397fWN3vKx2B+V36Dnvy5+e3NiXzzVqm7kwR+Anzwhd+T4GR+K3+ODsT8eX/EB+Qr5xf4x/uLqSE6P3P8ONUeHw1T5OXj97OvQ/ETuWkslMVHkw6H7miUjqstLoYhAx3oSqVXmuR7UU5hQw5bXz0yupqnJ68P2zTcU3KfRrwX62DNvncPxUH76Q/fV5aWurkZ8V8RyVevmqCM+z9hMBk/6PkAKCZS3EnveRu5Xz8ey1C+iHIvoo0xJoZWgTtx0TszVRrDcYhS0JXNb6+ow6+99+c/prl3p8fHzn/x7Olw+0fHyqQ4XTzQfLzXPF5qmWdmaIpo6xlbG99524/soe/Gd/UDmcb1uah/FcMdlCnPLPc91A3/s08pzhWHefawrpTKbfC00xsvWqh74HhmKSCzEDmF3wGePQ8N9GXurzxZBUXCeDHc0RUSj7UFcHrG2adE9zm1nSkNo/MAKVj7CJxsGjOqhLBkIt4YiBqSgAFNxIFfxQ4YJjcMc1khS+W2KZSSjmXNEKMIgR86XcwWVaVgeQqFQ1jhhhvkU96bOfbdzv1jV2R86zz/34N7fwWZ47dFpK2zodnVkAp0+G32tZ1mHt/wMtxtb6dIXGx2IOAy8292D2/2Fkw/bOveT1w82Nvp2eDwQbFnhlscTXNfwo3Pf3bRxHfR9bW7oVz+MjrFhKBGhLGj3YafSQ13ng8TVaOf6oJYOjvO5YlogEheDZhfYst0Yd2rJNeb9CxwmXVzOurw48GH4yD2EveLqgvvIwBP4q8tL+d4zz5Mae0ZEyMach+2cG8bt8JaJIxRKA92KFd5jz6yRI3auPB738vMvr47sEQd8mbA/TalEz/O0sQ58T1jYf7wHrdQ35tp7UlF4Oc/cGyzrRce62nDGPp31ijI3C3P0Gvpr26z/U7ynvxZXesYz03/77Xf0Z199pB97+5k+WG90wRpruallF1uDpjnZo5qOF9wbL5y7hqxpxt/WAp3Ab4mQQZf9l7aiEV3OQ8sovdZSjtNzkcjCQGf0lXhQL0QEtkKlU7w4bBtS6+LMS7HXz9QLtZMD1dFF9+LOVEHVFWhEVPXRiUZKB19UYgiDDmHW/Q3qghYs32E/jL36QM6691QVhX2PCDXWw4F7le/Dpq6HQj7qjE64TpyeX8/tifvDyjpYmWPLaLJ6IQLtkHJF6cTN5MQD/snUD/tg8UJjUVXcKGtHRMA2RTYmY9pBPVK0lHEP5CC7FyQV8xsXxbbzVor9FO5Vkw4XFhrdUnmyGwvEwfrmlMkYyVjQpE+G6ymcUbhv2dd+BLLYeRNvUAabE3Ft9xdQV3fd6e5DL7nZfnW7lv8s/8QD1g0fU/2SeOKl4kSenNxKrG/0XBwbcTrG6o6JGrUcorKXase/jTwUz3imG2MvTJJtbrTjNBdG42bclI1YsRMRWAk37RReAc8iYdDO+Gvd2FdeTE9swIs8rxt2N9o8jqwfqTIlH3Q0ESdMWQ5R8CMQAZepbA1AzVsmDmKAVXoOUvibhWmaZGRrigjvRxrjbxo+eExDtEt1Cn2PY+hV4yO26o9P9GeoISF/zGaNBVsyU8tcGTw5cwUQxtDdpMo9Cg9DBe4B9KRBfU6lInakKVIciICSjzAC+XmdWl59aEcu10My5aQ6LCtmnKjKKq45b/6o5/n0mnM+mdLht/29d9g9gn4heRy4akJ5Y415LdjOO5QbgG0utQcs8ocij2P9c84COxE2yUnkqWwttc6s6xtRZ3PvI5nCMVY2inuJoB9I8tLwqyUZhKZlOyKCUfYOOwmo4YZOnPbJMF8gLlSqBEoRnHeUkJPj3/Bm9NtUseL/6g0Rm+Ur1PZQG75Xnc4lMAUYQgxDgfnG+z+rm+kZlVG+8uZrurh7URVcUIZAyPtVtgYFNASxB76KI3ZAqkSEIkKcKKGEr/70aZm1H0zcBJrRyCF2W0LpIg7vAZ3YWMgVR8VGjryunQPcLnknLsdruK2j06sfWtBO3fla2NucJ8+vsZEz23abMWQrOd00+E2b+7LnnPtt2FtZF4hVY5FHhsdbXPGZ6+48Xi+9jtvgrKQYeSDeFske0zRxXaVBPYxEp/KQighxGlDoXE0Y3yuMljFsus+OCMukEAf8vN3oF772v9OPf/s/QvBu+ds/9N/Rf/Lj/6qW6UpJ/+pEx7PXzvOG/x1mxL/KuVt8PyWHdQ0Sq9ttOfCntVSCqYX8IDSnePmVJhQa1xZizegd0DnMTRPjJm297DAaY/lBiduWyh/t+Q2YvRDWiBsbHmuMKUUEUB2w8CFRKh7sbh6DCdzgy3diOJ1W3fIhwf9chXHLc4M/FgrdGvn8AIeTiVHcVWYIFjexzD2zszbEEdGU3DcaL7ttntWmg9p8UPJRYmqtHipnEjDj9wRttrPnd7Ev7GFeqxtj1zqEbvaXtTVor7W34X8v4OG5jfqmsBdYhOJgp16g2mm5L7RFpDKbIlJ0HfPqjzBvr/Xms5d6wcfc1y9faOUF3XP09Mklv/Q4qlkfP1eeHbz/dq4tx9/xtdsQo+MVQ3XsDqw8g/mfofC/g/zaf6X82Qtdv3qhG3D35rUWPiCvPKyjraA/7ikiFBk1zwrJCKiRmSWPQKB9NMZeyZWv0cXXLXNi3rKOHDVVP+ZhmidNzM9cOGg+zGDi4w/yiTks++7RGbbTT2r40lKMK0WEfLxt7+nf/eBf0pt82D8t/zNv/6p+5vRrEmoUIiIy8rP5OY15XsjfiV8c+L+CuuUXGX4Wc1tF4g4qrvIHixkLU4EPGaHMKBlEESmdZQGLMCIs0uePiMD/pA0IHfnonODdRoCZqdZS2ZomctGMWr+Tmte25UnbWQ8aZSuw87mCaUoF47VhbOShFzq9BGL3KeAl3ACh9BgeCzSQjJM0tkz8sy9NU4PnRW0CM/Dz2ozuNNM2Gejh+wxaTgr0I0MSCAANAz6zKenTgO1M86SxPoaNRntEKOmfkYJVZCoDWZMCPpCn+IlQpoEeVNQL5r8XWopOgH7wLZM4m+bdnxl/DvNc67RNE6oJrNs0oT+VXpP9NyJSEVEQhy+Bd4CsAykoCaDwHYh+98DfiKCaA8SnewRzC3SGOOBd6JOOwX7NE9fWrGluyuZG1M6FqtlgnGxNlXvi85z5Pcm0NceaVmP/k7i0Qa89a9yPtuK9Z65c+wvPgMYd+5nfdW545/F/1XDLtXbLL4TuwMnXH+3W837hfXf1ewdJYiupsYK4Mhib8VvmvW/TYdZhmjTPsw57bAfzyCdibMQc9FPo0dGLt6jR1rJpMrBzmJwb0CZZ3pIxMxTQoJcB2UsvsxGhsB1y1qap1oU/Es/84vNwmDThw4R84rpo5T/6WIiAGuaBQi7yASuaBmrXkjrJ9j7arQBwS8kpgHNj6nx1crewr608G2z0sexsi266ziv95tNfNHuPP/z8V/T0+pu65beab3zfef1Wr1+/0ctXL4vecF/2h2GmRLbnvcPzvbKHjjE25B1P8fPsIIOG/MMwAeC7gYEOStniR+jw1QYdxR0NrznoblNKLAUq4F4Gj1TvQN91eOh7oQe8r9Cfonf6WzAQEYoYUBCnHgE7tgv5orDQfCilZ8US3TNV8ylsHCZAGUPFfR5VyTVjl5yc09j3fbzDW88mWBaq9YHPCvIVoYjHKE0ptB8wtIvcyvpuiFBEiJPGwaCDkRCLtq5i9O5h/86+mT609gf2nkOjQqXXvWzw/V3rDEUp2SPFs2qJOmfbs3DwCO6Ln2pc2SkKztnGwqY85BUVmkYd/nuV8oVThE9oQe6dM49o1F0JRQwMcQiBpBBiSMjXsVH7BPvFzL5Rz0QzexL7SOSYR/koBzfC7HI0LcSeFZrZYw7zpAv2n0t/BDb8iynoBfAvey2/4Je+R3QOh0Ptn9PUhHkQ2NM9xBEGp8TRNKU14SlwkimOyEfn5GXIjqAVfmUPWn0v4LlygW7UO+vV+pGSY53wefb44ON21C/zHvzvX3xFHx+O+sO3L/Unn39LP/3mU/3o7Vt92E86BIZBZ9I2bJoiUSJLgnDeDtwDRrwHPrDvOB54dh57ciNhSQfrm0YEcRhSSIoIILlt6CT1AKqD5gcaEkXjqAzU2nHdNVPRIWJoRQwq7XQneudASGdKSceaNovcpGB+IAJKkSltnUkYYCb2fDvnAyh8YWG0+37wCuJP+b7WWis+d/vyYRWu3BqHuofXfTse2xZzVO3mrQ9FFbVQmAG5crM68YJzd7rRiY+jp/3lrxZM3WRszK67C8hUGNGgDccmhfmgTWAfyGNtnDqLbsORjZvjBj9mByX0w/qmIUWE/KP9iAzV5BO8LxAnobFIG/KWqchGOzqRighJvhTtJ7YlWWSpfMIP++LxN/uCH+UP8XW/vDJJ9tPJsgXxwvtBX/QmZt2Rj9ubG27Qt7rjIerES99Czpy3rV5myA/2GEI+IhiQUrxPAA310tnKfI1jN+nUd3/Wupg2uXurmCe1bGotseAStAEZ1APYBmTEtGrhoe+0P9DZ3oZ/3bExDmqy7ZB/XBsYNc40RoQEwjlV8JNK+MwmIwJZiIOBoQmXLcvH1po8T9M0q+WkyP2lmrEJvR5WBU+XvYQYQKoTvL7oYBwW+Re1WBYR1du84EubMUwr0dXgU/j0ABRIizbrFnyhMkvIz/0i3GcgFBL1iEGT2CJScf9TzUra3WZE0GoddDPN73Aft4kDKuq6P8qBIak26vaPBK6s1c2A76DmnLZKD2o2ET7RO2JwbnaMG+tgqz4rH/j4gFUPqeaXWjNeN/7gc17bHsd2ywq2soBxDHbsrKyz8ddjJ3WuBcvEhy2vtTHHu0N0cYkIxTkXrJNsqcwGUhFuQwvKuUpE0DYQUpnsNXavlxwLqELGOKiXHU5oBySgFJRGP2IlB+OGuPCBc1Plg+6olJ3So8soboCDOA9wlA5rgfT1DxyjnxcAABAASURBVP4k9Yfy1Rd/p2xY4pEzHd9Ay0EzmmL/OesFTKECGBXnOiJqLQV9m/PEA0lrKefNN2zLTDORYZMMqbOP4KDMD5jFZwKs2KCjnVbCKBl9Kg+eU/jV2NfYxr7odeGb/FayTs565W7lg5exkNPNoH3FhvVW9vmV+ravMcs8Rg3PqRu4Zl+K50LsYGPsbhsAFWsoIuQYnYdsTc37CtSygRAaqpyRiwjyQZ+IkFyggTwb8hbKDFU9qYcUEchSgZyKi+qIKP6/8o2/oD/2jX+rRI9Pv/nVf0p/9Y/8T/T66ofQi72py3EMdNV1R1wrcS1cIws5WdjjV+IzKka6RgRxpSZ8MuYUPHAbSUoUJ0kzPl6wDo7EYt7/yVdnjjrtHT2mVKKPfJypeaPqnBiLYdTIhddTS/KAXd85aVL1H2rF26Ztb4yx4XcnFr8I3/Ex8+b2Vm/9TzBcX9d90XtCJ16SIB+2l5wYQqYNvrnBvmLHNjsDBgo5HZTzUW0yZuhBM/eRifu91/k0xYPPLYQphtm0VF4X1iQgt/bR/tm2wVJkHkS7hPs7ZQ0Tz7kNFo8kG+3yEfKH9y4o1b5D1EcczRzj99qLFp4H/NfG45+L+Fj+N41Pp1v8b3r29Gm9DEzZ2CcZl3vzCjauGZGDwjlnNRAnO6SuhT32ltz63y1++fwTvX7xXG8/+4wPxi91d/1KJz7kbMQvdMXhNZwp2ceIUARALkXJMqTkFBHy0Rlnw4eN8VfWprGQwxXeso7doG+LJJapcJigvBAdDpOO88yHn1nzfNA0T5pYmxEhHxExxsxUyyx+tHT9X/lY/HvTj+nx8bPXf0u/eP3LJTrrkQl1/FuZqAW/Tqy5O3J9/qtzP6uuxG8/qyP+ipgK5hFmhgr4E8QiqGGSmbBGCEYpKfiRG6VBQpKBnRL7RN2+mXVbwmRrytY0GeRo4iPWBM1av00N2shPa+SCcTNMQ3Qd9uUjfNrhEYgM0n1f3RCbd3ywEVF948wrVH5gtyXjMUYr2pCn/NF3ynjXvzap2V98mvDPvs9Fmcu5qcG3KdFJbDQpQiEJwokCQ8Fmap6mz2FWxY/tZNzAL4giUxkhqgpOqaAuZQayEAwIKQxJEMFHBOR7oPpiV03JeFNr+NwYv5VPh8OseZ7w0/EmdlKNPq2lzn67T2ZTo6/nBqVaRr5G3oWvtpDbOUlKPfAx+EhEKSXAb4UpsK7YU9hcumlBzK44ohDoZvnWdJgmzce5/M50f2lf1oPwjpIRapma8Xuu/XIibuKkr2OxPdk0PTbWju87q68pNsO69qHjg/EiX2ML92z/ldEt74F3dze64b3QuKNumeFnRH+Q9F+uuo/7b2WnV87kw345FtaP9z775/UweS7wzXQ64KvjQzbhe2upzBBdbaGAxaKJMElBy5D1PF8zczpPjfwY7psK2iNCohSkMymakmxjall5mqdJR8a/YC+bd0zYTfxOBowIJaDo8RFUCpzcdg/kXi/OdScn5lFRBP5Fw1ZK8FIyI9LC3nvy3gZW9t0xwaHz8V88/a/Kv2A7101/9lv/jpalMzcn7r83ev3mrV6+fK3PPnulV6/e1D8h5bnZmGdjZf9c8cXPYfZpg7dfD5Nlq/uYEfKPJXaQJTNcqoql4ZNrdO9Qo0SS+56hqB9RLyikR4g41x9LGcrXRhcMxdQjQCkIH8roHbtF08cgx3uL7qnt4SsBnW3Byseoh9nvgaEx9AePW+g+6lNiThQavqs43+9iq/xxwsNQxBleJ2c+RMOAzIvDdCCQRdRZYk1FBDSQ6tFhh4L6DhNq52KfzvwDpQ+FjJWoWLgzrdidjHcEKFTZhedx8CkiRFFU+6PTrvqOqUfNg40aTvS2eunCFBUeFo9lU+pWhjX3LlDBBDIzkCo7v5PRXg068wETEfJRZ04URYQiQwlaphr778SecZgnzSBbVlt5/8jZgA+p+k/0m9i/av/h4+iVPxQbfCgeH0+PfDw9yh+MjQt0bH9qrfa8lskuonE46DOchIgaI62DjwGyZEPdZ6uzCrn/jOvCe4T38oVn04VnT38PcN061o8I4gz2zaaG31NLTcSc0BP47eNT/b8+/AF97YOvyu8mP3bzSj/z5jP99OsX+tG3r3XFM/HGe6P3IK97cWQOe75HX1wcdOH4d7ju3HiPzkwluhEjroiQXM6QFBHAeqD4kGSoDkSKCFDVOjEdRVlJ0A4ou06EdQOBy+eoqwVO6AliLaf+waZ2sRsNPTpc38GwzAAp4cyeDeNyj+pkVTM79ZBjLPowYF3HtDlPrTU15se8StHRMQgdSg9aEvSrGYoJxntkywL03ItmGefh64PxwkfREw8Hd0yqH8rro6NvYtzQxiCo23ohpWiKBFCBSMuAxsHQGguD5VY2BhWOVBue2InAlQgpIh5BdSCqRVILkyR4cTaPCe/xEoWsesi8QuPAthPiikWG+c5kdHzxDXNgxZ1NG3LuofClVdR9LrlwnsdUH9Fvzh+MeXA68dJS+eHhauEmv9LZMb07pi1grwgOOW7IZl18YC4Yh16WUd/I9eKXH9ojQo6zXjpaKsKQECv8AxNhTnVgGnOdODYeJBZwAgsvxysfBx3fxlioMlYE/YCwozoQQgP4Qdl5jIhqjYAmwIfc8xzUUSXUPnSoV79MTcxLa2yYPIQlC1bioQjnVnLUoXQqP8uZkDCv4Mel0GUVTudiwZn/A2hIEZz06KBrDflIdM9WW8cNQL6t5wc8BDKlWRh0AVFQqI4Iz0XIP8mYFBVojUBasE4qyUmEZdThM80L/fBpUJnXw8HgSKp+ps6d19jKGhl008aatZylg9t0qh7jFBGiVMU6G0rW31jPZxuLbRms4ZUXcd8gvKaN0qkPUZjAUECkUETKR2c+F34DeWLPcN+11u065m53xTm17hkBk9hqYMJOAwkfEYoEAdBxiYAHOkOB7U7MjnureDvxs5isXohAB1AUAa/gx00d/U0rDm3M9eaY8d/U9Y4MBSt+Tzgk59HUSqZff//dD8bf9+JvY8YtYlzGzjH/XgMZTX44aMSZwO6FhJ6kqrhmNqgGjJTII7ERKeenYSNb07jGmlqjjXpmoB/+/RY54qsCc40j8PhCzPJBroq1iHrxOy11tz/ChkI9KJCnFSzOGXnaWD8bHTr8CrXcDwC1JpFt2Bi8951VC31XXmws3/b2yiN+MPzu5qaN8SwvHexu2EFkFRGZIkItHe9AI+6WKUXSBioHtAXa5oVM8IZlIHfdpD1dz1BmYhe9kNyeyPXocNWyP/rRf6g/9Tv/h0ctg/36+/+4/spP/U/17fd+RgzFcuzEtBUVcYggNsdN/pwrv4gv5NDYKsaRiMhQtOELz1+aqM8AkfjMqMTWxMeBA7IDsV+wt04t8Fk1z512GNkHBY+oof0Y9l2xiCYRMvBYA4lNirtJKFnHtCqyVcc04Hla8XtlXpe7RTd8sHzDB823b6/5YHzLfC+EzBokA16QtmXbHqNiwX5i0w/NwudOXqhK2ZTcM4IXdiPng9o0a0I2TU0zMTsfhnPTiN22N2xs5LPyiq1as843Pm6V+y7n2T5X3TKA+8gFaLcDpKkTdDcfEu+s6nu9I6MLZyGhMVKZwA7QuDLewsP1DXl4/fIz+Z+heMVH3fXuFv+bnjzjgzEvAK01xltVL/L4WrHT13kQ/qoGweAjumHXf2H89vVLvf70U7357LnevnqhGx7Cb6/faOGDTkfnnGu7lCTc/gXUdXGYDuB3piIcB+uEtk6kjmEjKZ7XDZ+c05LZF1STfHseJuZkZo4OO2bmaT4c5If98VDfFIlRbIb74UPLVEINy/7yB/+ifv3iH7fSPf7Ru1/Xf/3tX8YvFZgBFUjHxhyv3IsWcnbiXuV7jv9t65vbO/kDsv1EWWI81eGI6EjxeMnJiEAho66ZiEGzKHyGYOXGoiFR5MP1iKAOguDCUmMMkMgCtEw15rhNTZWruVGf4KdBE3nCF1I1R0opKAVO8gHFNCkcKWBtdIPXOs/NrqG89ylsQhFQfMiWCjAosjYw0dZa00Rb+bf76Xlzve3X2qD43Yymlo2xUgrth5kdkIa9jFQre5Ns7zBPmkBD1jIVRqCcoQiQkvskfGYodmRiB5zbQikjA50C9diBXmSTkdB0vYVaSyV0mlITMc1z0zxPhQlZWi9C1Y8YH+Jt1TeCtkiJkb2T8a2NZwfdwzKmg+kJCZ3vAn0jQhFGyuNwQi1B3PfrbDKdee6mCtURUEpmw5cm5/DAtWbaMlFx/319YwmBAnlrqYlcHx7FOs9ea02ZgXX61VgsqU5/AmDb5Jdd63g/IMi1rv9F/kWgryu/A/rj8C2/FLzlWrthP7Psrv4Ly4V3IsD1uAD33bDh+xDmpWBMI1MtJ3keHMOMj8Uf2NuJa/b+Mc3MzawJ3zObHM/oLw47vQnvFSGQytY0Aa+zmb4HYJvZmlqjPRK9ABoH902iVlArOB/ZlPg2sx4O88z+ddB8MWk+gLmV/cn20IkIuTNnDRafJLn+jl0EWVLaSULtWxsa8KKjx8McLFrlA1Gh6v2rckge3cf3gYhQSFpy1m9c/Sm4h/Jjr/+OvnzzDS3M4e3NiQ/G13r1+g0fil/xwZj7BPzNzS1748qOIa3oef/w3nGG6x2/jGHZo5kzBYzvGu4RAKV0LRmgCkPrKHaZepTPqr6hojsfiqqHqXGWhzh82sG1gIABqwyWMR5qJbIFGPeBVA0emxHkFsi8on7EWRz22aYMOzxip0ah+Q8o3epgV9zJOx3Oskf03fGIgDaP+Q7O13BIEaE0MnaeWASIJ4BoG5BCApxLllLVqFsfXshDoToYt6hPJfLJsGDg7BNBDkdLTEdKsZzOLNnAa58RVjm3uHLmO6MzxmM/kAgg0uOjUylwomAbwXeVwDWAnOXM41LfMdx9yPXQ+S4juEJXCgwFNyQ7cuaFnYI9gKGEos5FzFmfSgABVwtc1L62vV9Mk/cP9jKo6+l5kw/bBewH9i0QJZ3db0b3wF59eTzoiufE+ovi44XG/6T1CD3yEZW6/8K4nrXYq+jTMtWSuceO7WGyivkzMkP3sB4NEBmPLrXK5UoSCyR45X1+2RbuDas2bhReH+U3/e3zxD4+z00NuN5SSk7ZQsrUS/z/rQ++ot/80lf18dUTHdiJfvj6tf74i4/1xz79jr6Pj8cTY4REDCHbOxxmXRC/4Y/jhnnLJ8ZpLfE7MR/QB0ghH44pOWUGNtFNQL2arVK8GY1jvy945is+pGcKS7HuYyD6A8tZ10qd9WpqWG76RQjZrWpheXSedQfo74QXJEVp6EzPVXHQTZ05Y/poDvKT5JN7f2vFRzxoly6KHeh8VPvQsfwetFvf+YGtEjH0cmFRnHjxWIB/2+m6sSJfeJBYeIkomGewsbA2blobNySDBw87DcqyAx2jaUN/YLvn7ZT1rGKIUM8Ydd0fw8VQpNAKTqGMUHhKgpYaAAAQAElEQVRBJDSkdKPGwXA6w25Y6vEGtmpzEka9jzodznW3uY9fwmYW+kdx0IkPxHc8NN3xQd38ysvLRm46eelMso0MgvfYcrxYLjPjFFIY4oByPhd6qJO37n7k1/JEt/Ew09gYMhtd3cegFUIRwnLVY234svLAcZ5Dv5S6vi6bxkOCR6GLRK6Ccyg4d8YV43psqt9VaEK293X+8Ssi6GtZFyz2JNamWqay5QONrPZxwgwlxA9yz5djTPcxaHsoZK4G7iUya/8e02r4ohNKpUtcRc91dM952GirB1zmbmXSrLfBFx1D2ksJP4PcZ2vK1tQKkyJS9jsi0An5R/dHwAEKDRI6EVQMDRoRooizIkIZ2mkMigCxhVVHWvNc/uH7mDNEFZs+d0TV9zCsVHCfTqyb+5uyzrrXDJv2ChZf93w09tq+4yOw19FmHcY4X0NlmJNFfoHfWG8b/fzhtXM9dHK4YWuzfcZxP1gvrwH6ukSEgjmPgBqCApkn9gQRyKBeJy2bYBWcIpArJKjeOZBRjzANhXmjmFDEACLc8vriusA5xzJyFW76QqBdckzIWsZHz/6IPnnyh0vu09Xtp/rwzT9QKUi614VxDLius/8ZobYjIhURCkkRUXC711dmqGUONKiBLJHFTnPvQ1DkuO/XOrGR/+0ee505WgvUmduN+VpZAwsPBgvyAvPptbBCV/YOy6zjftavfJGwDdsdG24rHdbCanum2FqLLlqwszDGal1+n7CZp++G7sYLpusbRjv1FWyeEx6qEEnodRiGIzbtx8gRZwV5aI28ZFP6xR8+4VshaUcrQVgnlZmVy4hUWi63DWSc9aERolkQUZP7BYIf++xX9E/81r+hy+WFHh9eB/5o/Ntf/iX87DvIMbE4no0YNuKumHd6Hxs6FSM63fEykZDdBpGTE97qxZObgr714RidltIUUoPnV3L4iW7Z2qovJwq+4Cim0YK3ChWKaKTFBaFbEdoPGhDGiJ2YM5OchVqkkoSEOKyLXwvrpvYL7ov+RfPCtd/tI0qoKjNG3xaDR9hS2OlACsZNZPXAzIPwxeWVLsHFxaUOPHDOh6NymunbhJpCAh2Y0tt+gBVfjI3EOYfiQFwhbuY5kRqh9oAurSixBPEi5IfniFBE0COhAzAKflRycyBoS4CMmoIeHeMLv0i+vbnWmzevdP36lcwvfGTx3HXy0rkuZB99LaB7Im831zfo3dbzxVr521Bf5Hz6v2i6fvtG169e1V8Vv/7s0/pYfIv9Ex+nVz7W1/7bubDwwY5EBCTIb+h8dBEslXBLhnL3Xfux0e65H/nYtOKj4Zi8dkkTmiE6UlKtAV4Y/GziB/2Z+6JflCZoYjtj5CbxxfzUQi0Tn6Rf+eC/pb/17J/W4+MHTl/XP/nyL7L07KdBK4Oa6zx/2Q9jI8eGfVuZ0CFDA/kKRn2rZ1LvO5Zt1sMWFkX4Gkfs5IEGjfY9dt+F71Zy1+7FIWvsQEfEE9GIibjgqy/xT9nkvBj1y/55UuUG2gye51xv+37VuIgzmyIaw6UiAJxq/DAnn6tKLSKq7hOsDMSUAKIeQGrYbPjTMse1q1BE4G/QljsNZVouZE2NebIvU0t5zow2IQeZ7pMKfoQd1eEZEtWU9abWNKE7zcR8BvWGvEUKE8A0GB+KHYqUwkbsyKKZ57op7TIdbRHmATLthz0Z8ySkoQzbT02ZxNXKr9Z4iaLuNnFgBj2BUDAeHZFSMNa5JrbOGR7JOwVx1R83WXavTwMFCyxpNN0GqWK+2lhTnQENLrfaq3pphBRBCbVMjZwOvyNSimFTPtzBBuEjAv2mbE2V7zPlHSKyKSIVhVBGUyJrtHmN1v5b89XUyJHHjAhR8GtjP1q1ef/iGvP1t7FpLuxlC/vVsow/TPHzov/QYKn7Pu+CtFt3d082lpHyuBNrwtfADC3Mkw7s85Y1/E7mwlBIBY3D1cSpRJhpWw9wvxl79n1qqQYSnYhQy2DcBKGG/Qk96x7mWfMEjpMOh4MO1A+z1+6sac5x3TAohaR3ckHC7/cT31RUB3cP4ZJLQYxZ0DgigmrU+BEhheTD68XoLICOXe9pq+8N5G41yPmvXvyiXk5fsvo9fv6Tf18Yk/v6+evknIOR+4X9mx0dVyNSUxJHI2Mg4ZNcRFK3H+IoGjBSRBTg9A89YmgwDHmBd71QJwRfVCpTNFgHQulcB5B3SrVyCgVygF8qXv/wA3WrBqeIQD+BxzVqGqlD6+x24IJuRCgiJBdTjeOLfHQLaiYa+qqjZE5K1XxCQp3VM/aDDncPryEaq0VKzw3jUuRrJSIUARQ2pIhQ/UD1GG6tuhTyEdAw8wX4XvIHVXs0XLLuYzzonDmiObPQzrjScMX94HU+Rt01wh/mO/MAxgJyy4OOa1+EUqe3137HUAHFktdp2LRfbkMVwa6gx/Yf87S7rUScKK5aOmhAoqowj2goYkemAnh/OcPXW0SUfp3xdzgjJdKkrWXI+9XxMPPse9TVk0s9vbqQ/xmzJ/BPri51ZVxeVvvx4qgje5T3r4m9LBkzsRPYO0MwEQEJyfQeuj+cG2PzvsM+473az0vedxb2de8pC9+8lvXE/r9oQ0c8i2HRJlmrYi+NQrZQtEQWhciQjAjdTZM+unqqr33wJf3Os/f1Cc/1R/LwE69e6E99/C391KtP9T7vEf4jGO+9/jh8PM4yLi5mGYfDpIk9uzFGY6zE7oBqmAzhU8jjGumcGIEs9OjochVx0UcNO9sHxT8zQzdkfdf//4EtjLV31o5iIgI7D5CCEkIsKTQOeu5jF6kTLedmWJfqgyzCJ0tUy9zniFA49taU2YqPiFKq+eYeXvO8U8//GZ21sBsqj9zrnFsLXLch0zzxznFHtCew0roFr6EMusCfcPyGG9I1C+iaB4RrXnau+XB6zW+er6/f6i2/LbgB/kuYhd8+e+BOHw/OrUvFYtd047Rxg8RfFiEhsmdax3LfMDecdl/UJQJFXRsnL9gVJx2srCMf1sJ96wHre0zUIV0eZ1wAK/ymjX6MSHG/rvAPcY6u1EJIRDulS8/ARuNzTVr58OGX45U82JeNADpxeCwGo5P7MMbjGz43faGAWSV2AustU80TWeNaYkgRISkUsSNTnvDWUpHIZPs4RIEtPVq4hMX3hE3+QFwPbKdl8MzTyoW/caF3/FQ5SefAVrgnEnxzHCt+Oje9YtpwGdBvM/qibjm5u6fmywnhhzFspn0OcTAOOsI7XCde1aY4TVkX/oGLf54b/FTyhlLSF9fkud/wt+Ov+QI8kyevD3+kcvuG7xbrfHjIs6x4YYs4kG34vxGLH64W8nLyB1GwMKer58s6j43hiP2ZWP/TxMPjdMDXHfNBjU0woknoVTfGM2UpM6Y9F4ODKtSjmP1ExaUQmAh5rJapbKkGMhvrxUhJIRkeCxrkCuLhCmMgOzD0CAUfkJL/jdg6uSyBfIQigEBYp8u5WVkni8H1fef8cG2Pm8WmDTtoFV2xt7D+rW/bGx8q3L6dc4uNlbW0miJbgHO+ItsKG3PYsdVxyT7bJ4AvgU8pfqLJ8bfW1BKwVlpLtTbr/HIzkf8pm7IB4klAdwxRSEBAjOQU6FnXfWbmstE3M+UuboeV62dEBG2BhVHw9N7XCPywPcb9/S/93FDYz9//8leVtCUGbbfEDhF/MFDVUKCDDfo3x4UvraUy7I9pqGWq1h06jrdBGzotWumVroSl8ARiGg/3Oeqsc18jA6u2Pf8L83FiXu+YX+8RJ6j5u9sTH6YG/IuwAm0nrgtjgdZ+x9yJddSJxWBkxhYixvaawP7CuvBfnJZ97g+2f3u3yHXLF9viwWD1R2h07/1BvoAV33uNoX1dm3Z5fS7oL+icvP/Db8B+iCPJi3PpnHl+55l1AtrcyOOklk1uzyS/bUcGPYd9T5ErTLsSpqj1YFru+vDu4l7f//rX66Pxl97yywH0z+V6/kB/5Sf/Z/qN7/tnyue6PsjNxhz0wsZc1Q7B3NELY5iHkXyNnNi3b/m4eOOPiFx/b8mh77G3zIevxZX528hz5wFO650C2sjngWxd4t8Be411wBd6bextG/ny2Bt53TxvUP+SZ8GnlflcyKHn+GRKXpeSd3XmwE4FziWY+YAwz0cdeVA9HA/ydWS5dYRdZ1EeFz+co8apeZ9vqRlMU1PB8pB4qlALaQZH9C6Yp6vLC73/3jN9+OGH+uCDD/T02Xu6enKlw8UFfSeJXif8u8XXOz5WmLe/dnXMXyr2ayiySdEU1GHKvZH1YvGSGOvsesCFJPdvSvq2nNSgGamMAKZnhCKAJJ+rvYVaa2OtwdtqZ75Pdzd6/fqlPv3kY33rm7+vz54/1w0fk0XOMsR1cafXL1/p048/1ssXn+n6zRstzPvGPN/xTPXm5Ut99slHemk8/1hvXnyi65fPdcdz1nq6ZZgV36SILszBSMI3cYSC8ygMx5C9YEnQFsEZuN59KoRoKljm62slwV7HXjcr62dj3WzMtfMp+kemDPPyESHHFhHkkJzRPjHHrfa5pl9//8/rr335X9Dj48n6Uv/Ei39bh/UzrptVtu/84TE+M5IDcAc75dnCzdZS52s9K+fiGtrk/0T+jhzecR3dQk9cB17nvr7Kf2Lw+q4xsOsYy6xECKHEX/sa7LnUeHoZdlH1yEJB2RqxNZ3vKY3rIw3HmE0B7317pj6xD03zJO9JM88NB8Mfpg4zH6hm5AdNkzFBjWE7sZMkMiOEY4yZ5JV2bLfW5PZI2sQy2AMY+UJAqb60J/0jwiYUyA3I4M8VBGWCIIOW6huMl2Oc1lItQ5YHFHNKSabiQKRE0DKJZ9JM3IZzMJ2v/TMt/7EXqayOIUFDUoFT2YWKI5C6bgqL5KHgLmuF+L1Gmddam+yPG/vDZhnrlElzqU4RWAn0qdW8Y6Cju6JbgPee4vWysHcaHbssQjqRIfTPvPtv1Mc4vdbeiu4GvNYW/FjZq1budZsp180Ctf21+qnWFuwwWT7tMgfacdQ0SCyIoA6VqeANu0R0tmd/BI8IS3s7OkGfyNTEmpmYl8M86+LioKurCz3hY8Szp1d69t4TvQc+eO+p3n/2DJg+0bMnT+R9+eJ41HyY+Ji6z21LYU5Mm5yfE7mqa453wRt+gXVzc6Oi1H0N+lo8cS9b0FvID25KxHH2qbE2Ggaz7GKb/aLaWmOcxjhRCJ0P9gSMdOb3DLc0HGr0Pcz4aWB3pj7PTdM0l//HGXqcdeQavCQPF8dD5cP142HSTLvXrvu1bAps2rbn1fB4phv7eyeW7lkk6YE/gWIC92mZmug79oimqaVagmgKfsTEd9ZEZ510LRJ2vI8LOx7jhPyOvcvPSH/38udofyh/6Po39INv/54iVHbnueniODGnRz31fDKH74GnT5/UHF/5Y9PVFe2XfHC65D5+yd7DnkOOEp8GAnspTgXbNh9heeyyRJTwAxGh+glEhv7gozvmR3PWue58TvqzAgAAEABJREFUDXXHTFfSCAeDLdn2GeTRPga+RnjskH865446Zquf+QeGhipo2g66VUV5+CEkexs2A4hxAsj6wTg6I1SHB6jrkppFOwYZZ/eV+1aVUwABCr2YXqK992HwXgtus0pEKMJg7EBatmAsE9QwjzwKuwzVUai7ANcjQv5RUSRQzt+jBPJHQLeLlY2o0/JQQhGhBBSFfKBBXKIWRnI2rKDzQbywNedW5zLevAZAdaWtivvQ7rkcZPTDLM3wKI853EidNUgrLULBtdGG3iP75zHpoDrO81gVTh4T4LUiwoKC7cFUqS57W9eDjsxbfobrUp2Dc0icVYd5M0XRpygiNLNXHdmLnvBR+D2u22f+n4dyLb9flP0Zvj4c85zsfevA88PM9dvo1zLVKtcSS0JU7+dGNRD5IWfOgfNd1x1718rz9Mo+c9rfL2q/Yc8Z9MRrxC3PU6aA94wONvapTStTY2xQkoysxmyqscXSFc+kndYxfigCsJ9eX1zqk/c+1Ne/8hX93le+qufvP9OHfC/8k9/8bf1j3/wtff9rvrSF2NeaJuJzjAfoADLinVqq8cznMVmd2HbcoSxZKmlI58MIScB6Nffkoah8dJ8Kg8PjwZRM+I8EnjjdD+67ivXPYKB7NWT3PJ0iQhEDUsgHVRMw6kNs3pDcHhFQIA16rhfNz8nEgS5xjxw4F9TRpYGwuzbmfeG+43fNO+b9zvPNc7Lv374/e40oRA5D2VJtAq2R71TaToiD4KB54sIdCJYEQGHL1ErjHQPdsrhueKmtj8YM9JaB3vJQcM1LUP0VDC8yd/4fsOBI54aKhyPlZI4hXC0gLIr4gbLu7Cz3E5lStRrOuYxAVx44vMA3/NisiAFckwPUftQ48KYb8Wz4vaFXlAukU68NZbdOiIoIkEAKCbg3oN+PBBcNO8UNff1gtBCb/diIr+MDnkm7LRjiQYJ8ZVKs1xlvo+42MU6ST6N5EuAjPCKtDMdZriFW6cBYL7NVvRrxqdd4aNI3AopssX/MzYl5GR9EucjJ18JDqmO3r9WNQeihhLp0+nZicU47Pttfyzbkm32vtlV+YezmiWWMb4fN2RrIUEsWFTRwNMSBDecGsRp++kKfWIDz3OSNwJukMTkXbARRfd3DdgH9OdvQnldqxLkyr/YRIQU/rFcoVWTYQMeM9bp9BhvxrMS4sH7umEc/jHlON8dFG9bZ+rAXUhg4njlpmmbNxnzgQevIg+ex6q3lOdJKLT095ODtD5xtWo5nQnlAPhgAQloUEXLsyXgtU23PR7ZUBmNEWBM9Afi9Lg6GeRiTukS7iJ9BN3KwEXevqPreQuOj0jGwEbvXaq0bNm+vIT/oOzcrudqwY72VFyrnakG2kseVvNWa8Udj+I31NuwsWll31tlqvjZtHmNHh9peOV6+BL4B4krWgNGI3fDamDIrJxNrZJqYDx7qi7amlqkwygLGiKdDXKJOgQ5wX/eb6V/9miJiQBLDKjllJhSbe5tUtxqRAvmIFDezkH37xofv/nMUP+gPxvRLQ6JnjInAJ90fwViAcepD3O5LzbOkYIAGsjXGGWjwLZuy4Zth+yDEge3Kp+fGuT6DF9V16VqQr5ZRX/xRkD3Ca983iBP79x37xS0vc7fmP4cT8oU53ZjrTgLemTMG76zvmlfsb9hf0fU1decPXoxz4mPxgo2itC3YWVkXJ6jXVoHr0GMs2FiB7VWyPYmMwbDy9e5+C31X+pq/11WoZZKrqa7JiTkeewt1f5xg3pM9p5G3Bt/ayGNESuRQPsihiRgvIsb8QJv75Lku5LJKzemzt9/Qn/3av6EffvH/1uePv/ET/yP97T/0L8mxFPa4OvmSAyI2ryqGkIFBfuG3aiFHt3zAvwHX4C24vl1k2Yk8rVyb/hDcya8hqD8Qz1zfF4TjD8cT17sqR1yDXKc1PvFtjIsb5HLTwrV6oq2AXdteGHsFnmvvGY4pca6Rr8Y1czjOOvqD8WHWRB5JOdF0gPfY99qomOjYMjS3ZD4S3YRvmukwIUfMvaBrCmluoQOCi8OkpzwIv8dL7odf4oMxH43f4+PxEz5YeMzG3sstWAsBnGoNkyv41WubuLobmc+IpkgAzaqnJLyivZNzVEl/B/occAY90S9yUjZgO0akhq2AGq6bhiIkhGqZmsjTNDclMTKiOg/XJz5avuaj76effKJv88H4xfNP5X+LWGQt6Xxifl+/eq1PP+KD8fMXevv6jRZ+WbAxD7f1wfiFPuNj8ouPv6NXfDR+/fwTvf0MG29f8/uC8cFYIZc69cEVj3mdD8/N/fWL0G0RoYhwDdgjsFdtp+Oj87WSuJX9+ryPr+R9Q0aRIrGR0ICGpKgf56vRlpnkJdWcG/B7z/64/tIP/Cv6/PHnP/k39aWbr6tj288ZG+uTBNoD2XdOlE43Q6Q8sdtYXxP344Mac+YWr+E71vOd9zRye8uz6R170B3XycI1Yb9Xgtq4Rmz3HKP7ygf+ZmuauMc01oCod9bOxjojBWiEIhwvoD1Yl1lgvTQQTZlNbXLME3TWRPthnvngNjDxDDFRH/SgwdNmWY3bFC0VGUrGH4CPVGsDEz4mPN5oHETSz1FAQ4oI8qQdIVH8EieO4GUOMgr9nAsRIFZkvYiQfUh8qDGTcUFSj6ANDFuMxSy5mpnyvlCYm6bCVHM0T9SNBgUtU9kA9ihKiWFDthPyYbtQVwBF1ajgB1YcVtl9P/u/sX4W4lhZPwbTjHcooveoJ51Z67R4HRgdxU6/zf1sg+vvjvvXwv1mrJsNbfd5gI1glnW5sXdv6tW/s78CbNiXlTVn2MbAVnvYWIMPtvyuw7LUilHb9GCdrBg6R3xOTkglktj1GYuOG50MCNKgGaAfkYoIZTY15585mQ+TjnwAvmS/9Qfjp3yQeP+9J/qAF/cz3ufD8XvPnuq9Z5fyRwp/YD7Sb3Z/1vY8p6ZsEo5u5Gzh+jrVNXcrfyy+vr6B3ur2BrCf3fkZgJw6B77GO/0Sv1prtT5qzbSs9T1FakLutmaZ10pGxUEXjQMLnjMHDDx/lid6/iXFgY/Bh3nebbMGsXecm2Zkh+OsC9rrQzF5uOCedoQekR0OM8/2k6aJa5c+DWSmTaszzlZzvHGpPKDjB42l433fTOIoRdmyYrFPtmVkhtKNzN7WfY8+se955jfkkm2s3Duc0zv2r7998Yt6Pv+AHh8//9FflOfbZloL4mrM6czH4As95Zes77//nt57/6meMbdPnl7qil8M+KPxJR+OjQvm3r/4nR1nNkUGSMYn1khFhKQd8IhkvyNCEY+gQC0UETofD9xZwirpBnPGvNvvTi6NwbvNKCUY9wtsCkDxLcM+Df+SsSg0ahzuBmd7kCqIsBPCgEuBiny4jeHNqhpsO7EPahxoGJYzUIRnBFs6U43DInOm9wi0QqJPuL9i/IT2w6NvLJcHiDXVvYbIjZXCPap/SPhBVRFR4CQ4kKimIlIq2DdC1n4EWoW9DgnwPYvd2huHns+2CcWOBAWlVnXVYdYtVdlPJeMUSkUEEAidj07ybQdCHrpqDbCH7eGjK1nbeBSRzHeUjOLJWa/cIbExNM5l2O9l26bJdvGdSqla4axsOgYzJ+EzJ0mPj7OCqTHabKaw9wmNn9Eag5zP6ATte1HRgFgOba3pkr3pydUF1+3V+KUd+7D3ZO/H/uXPU65jt1+yZx3Ys2b2s4l+jX0mM5QpZdkLRexQkK4+Muec7Rh72aKFfbne2di/T/uz04n3wNPpVt63F8t571jXE/e2hV1rwdZa2LhjdeBngUjuVk0SPjC0Os8YXf5BZkGkMht71azD8aB2cakT+9PLL31Jv//D36/f+bEf1S171z/yra/r5//Or+hHv/41PcWHwzzJ+/J8mDRP9Of+M7VUyxDlAVSykIyTiuJDEUA+aqbMAPhaCDsLeVyG12cdamdd4mHRDlWaXR0Vn4M8mwLa3KXWOjxOUEKRKRhKSDpD44jP1Ut6loUiADII/GAcYwTydyDakTFWAo8ZEQjtHrPFNbPwXHNi3j2/Z9xyn16QeV1YPff8Na8v8p4t5fGEKTJS9vKOC+q0qX7fWb/zzFQHC1onFtoNA9XHYh7Cr3kIuOah6vruRm/9wfj6ja7fvNYtH4x9s/NG4ITa+EieHRYX7g5BH2HodNoBfpyT7Xyb3xh/2VY50JWgHZg8ADaqBJGAjq90Z167NpjNujy4bQY2NgayvXPfiFCSnIhQxID2o0N/OO70uicPhSsX1ypfVAsv2yu52HiRYCCKNTv96YBPfR/TD4srD48dPyRsA9+UMhtjjoXtult0PkJohSJAotPQ5WUkIiTFPpbqiAhFDJnjOy2n8q98ZPIXNoAVX93W8YnOCnqm4ZjxVc4JPlae0NmodwO+14fAjY2CDWLPH083pG5Tdx6xY4O4IMeRMJkhiPAKvbVooNdayJhb1oV/mJpmNoMJ2lrTlKnmjqIbfm32ATCQBZCt5nMll/e+wuMG2nR6VCxz1T5u6BSw1cFKHF5Dd7UpnrSQH8uwro2OlGEPXyLwyb61WdN8wN8dPFy2aSbmScHP6ICbnVG5fjpGuoWuIzLvDdSqBWSj0DskQlcjb9kCvsFPmrIVz0kRIU6STJOzKeNpHB7GqJp1YcqHc+zlE8K90BsuFMEs4evGdbXsD6knrmnfMO7qRuH8rOQFlI2Nb1GAte+cdfpt5NS00391nTW4ktMNrOTa7RtraT2DtWaeYZ0h5hVXquCPQJBzYnf8jdy3Rp31P8F7rUwTuQEzaKydzKYkgRGBFQNi4xAhi0iFdar/pJmXAttJ5xr1MMh9FFJCEBEKbMoQeSa5nThhlQrEqeurH9DvvP/oLz8Y84df/poyaA+0gHwgp5ijpwpJW0vH1dQcB3xm0Bh1DTgex++Ym/1O9KAt6aNUoBsRvk+rDgZwnu2j13En18755vkAC/NQYE/w3lAfUZhnvxTfsY+feDEx9U3jjg8tJ8t8fQDfRNzXc7YxTgc1ZkXSmb9e+8PCfPu6WrDrD8QeZ2BhT/K/M7qobOGb907ztdbYo6ofvo0xNh5KbHeM4vE21szCmqu/UvYHQ/PIWN4okQfnxXlkPXh9zDxIeX1M8yTXW+Wu6ZzPFk0RoaC37UNUFZ+QJ2hGhlpBSmgiC/nAP+KYT6/0S7/1v9WPf/QfW/gO/s6P/Xf1K//ov6olkvwQE/PgOZHXkcHqx5yGzS5/mHO+7sj59Y633MQNX4veyzeurY0HN9NOvoNrrmH3iK3LDB3wIPFL6KzkdSVPK3PveSvQtnLP2sjdygf+hVx6DXgeFvK/oLtg75yTwPeWTTN73ZH974KH1OPhWDmNTC4MBvR6MPDBgooJX1qmJjC3pH/QJzW1YH1LiS7PfXwwFh+MQxfMkx+E/WD8pQ+/pA8++JCH5vd0yQfji+OFGu1ScO9f5b8gPdlPxwC8Bjof9YL2wN8zMpsiApe8x0mEDiffvMcAABAASURBVDqQVjpVvSOnr/t3vAr6Z0ud0RwHNiBKaEQowkhxlg/Lk7Faa8Q31XoJ4uvM8d3tjd68eqlPP/5I3/p9/4Xxp3xIuea6ZbSQ/E9V+K+IP/noE7349LmuX7/WiY/MK/PsvzB++/IzvfjkI73go/HLTz/W6xef6G39hfErrTx38VCCH3iBLc6jwOOixCmCCjGqd3UHbF5S8GO/zcGKFKiO0OBNEWzq2ojD+VrpvznvrA+v4zKF/UiUIyXzsAIRoUTujz+Vl2x6dfkj+g9+8F9RD3T1cPyZj/9N/fDr/4I5WQr2s/u5g11gY2wcF17QwSMaUkSoke+ZdXE4zMrWRIjy+vVavmXt3/Gy4Q/Gt9CFPWn4vxEP1jCz0YGQsE3MGohIRTL/7CWe04gou742O5p0k6zDeB6/cV9q06xmfWQBsjVNOckfieY2s/ZnTejM3pPwdT5O8j2oYFlh0kQsE3ZaNhkePxlLES5K8pkty25y8bTET6BHRycm+xjIjKw+IYhSkmXjJN1Tcbifc02M1knGbJHlR7M/rSkzZX8SBZpVoCsZKr5lqrWUY5iJw3SamlqB+KCT/bYOaBga9oL+hgQDJEUVPRxhUeFBNubME9TxffU1bbrveZ16r7g8c5LofbbiHNEs63gduO/CYljZGxf21QUbD/ekXmumk5t3sNumW7Xbxsa10Q382GgwvP+u7FMr+62pZd3tsv/BKhf9JcypKjhnHoIGJc6AoVC7L0Ova9jsw8beGo43JM9TkuuWWWvH69AfSS+vLvT06aWePb3iw/DT+kDhjxP+K2PjfV7mnz15qid8XLw8HnSYpkLNbWM+W7AexJh+LzrpjnvWrcGzxLX/wvj8sRh65+cJ9rSFe8xKXvBUYZ9YEw27A6wVfExkU0t5rfgaasm6QpdSscgHyXEOjY1cdk8m85MRXG+N62vSPDf8HZixab8P86TjPPNx9SDfyy7qL4yP8IeSHXiuP8wH+k5yn0aMmJSPTrI7YznXRncc1EkAzRtQ+Wd9o2WqBWitrovWJvl+mMSWISeO7Xvlefqkjf1OTL4/uviXOR273rOcz//yybv/dvEPXP9/9SNvfo1hx5i2dyDWi+Oky6ujnnje3n+qZ+89A0/qA7I/Fl8x31eXl7rio/EFc3ok1jbPavYHX1Mp4Zh9fwhEUlAQRoSy2kMRZ6h4TpSgou86mKqSec67c0jenL+NOau6ZcBK1rWeeSkUAZSKxDvGdqwBjQhJhph11WETBddsCDo0QhHYCATc6KxD8qhYEIoYSMYY4zRl6Vue93ow1W03TdXtRYQR1RGcsVd1bKhQQhp2X3GgM7+G7mmvZwKVaigixIkSAB/2unzARyCvPCTtgTTu80BF4R/rmCKICM7/kEJuhtY4q/rY7sDoPdrcFAFfGC0irj1Cua/zyazBhkIq2MkutDht6BdYB6ZUhwk0rY9alU6DQa+q+1R1y1lLvXKIQTfQtxu02eZ5jd1TdGjax3EFUII+MkLjMHVslg3J584o0N6RGhA0h8y8qKkOZDt9zNG1NCwzn5y83/iafML1+d7TJyrwS7v3wXsGMv8yyNfwBR+MLw6zZvazib3tfA1HhCJ25KCKcoCYubIIvoPKB3lfuVf5/nRibz7xzHTiw3C9+1G/2+t3yPw9b+G+uPK+0dmrBjZsGmQgNnnfSsbMxoAUpEy3z4xfPiV7TSsc2Hccg39RN7MHt8ujFvat5z/4A/r7f/SP6bd+6mf05OatfuZv/nX9xH/+N/Sl5x/pmKp4naep2VYoU4xrBLyROz3zqcAn+1brh7WC0/pex+7tUL1XsnQHuSuxq0R3z1e9apx8vdiEhQYilwh8HVBIEZzkA0ox9y6G0GoR5gE0IqpvxE5JQgRxxugdEYoI9jDQmrLaQz7s/sY14zn3/Ba4N99x3zZ8f3a7dd2vNfIJGnZapoJcslG5uZCsIfHMpMVGiXXhQad4vyjwELVyw/fi2WrxbOOGZ7kXFy86J+CXnY2FJSaHJSovUE6Uzo2xV5oxXQOeTyMc18wFAZsfcH8H6hottIVZz4g6Dm9uhJq3rlwvDfQoxXLymN0+EdvGheLEGH6AWYnTbe7rLiMxdKJ8KRY9V8KJsY2Qf5IEJgmMIKlFLQ1l1ZE5yUbCg9A4Ov553EG7zG/k19Qy+9Blb6WIGPbcGV4cpUO8pYfaBl8PF7ycvn37Vm/evJHp9fU1H+9v5Y1gZb6qH2N39J2zrfKwyXWPd64XdT5oR10eOhmbAs+A+CAaLB8yBDARSDIUMaBATjFBRDWU1Z5qmcoGoC1MQwEfoTrOvlYaGNJ1pk7dPhmMb5nbA8um7mjZRnzi4avTwfradTvyzTLXsSE6dXiIu2IFSzgQOeh5HiObjLR/BeqRu74UET6pDny9p/DOa42hqB/tuhGuSyEfPhuiHoowJBglvEeSxwvJMnFgmvP3Km7dUfHhBZRCqJbv/SIwF+LkovORFhFnyxwPvDV2U9IQkRLtcl+ZkYpQFwcj7WMwDs0RnErBjbQ6/9bAmY05WJmnDazIz3C+NuvQBcLZNiBVYlgLKiAiyJEEqVNR7QdjeO7FvHfsF4XfQKeNsiuaYEyG+QeUhLgTw16vLUNFW+ob77/7P2z6oZf/HyU3U1TLUkQoMhXoRoR8kBVc6rgChwPDj14yqixJ5ChGhNLIUNhGhAQioOJAzforJ3/8W9g/Fvbhhf155eOIX3ZX9uB13+e6c43O2OvIOvvB2MsXLe6HnuvWL7idPs5V7U309TgbeiWjzb5vHp/c9r1OJBULJ2LBz0cFl1V9sbXSZzOYC7qqQ21vULpi91HXYit0h++23vm9FavE+xTYMNKhchvaoRzzxLXrB6qZB5RpntR4uPLDRrZWfIMm85PkeICe5Hzw2Igd9+3padD5sM8bY/6J3/0/6md+7/98Ft/Tv/dD/6z++k//a3p7/KrsukF01W6+wCki8FiKiII4NnLi+VqIbVn7uCcj26gbnbkIctii8yIqHVvokg8yF1Dzh1TJE1sdvQ3Y3oa/KzD1fNEs3hXk+enIz7AcbxQVO1xLOV/h/MhW0RidSDuWqi8yW4IfcVrBsoFhe1MnhoHO8wcPm8SyLXda+GXz3fVrFW7eQN/yIeKaj6N3rJ1VgRmGVzFiBAugLh7yjLMLVXdjoEgx2zlZ7vg355NK5YNOwz/sotRpc916qMhAhUYKlSHvMt3I7RnuwxBKxnSuhq/W23TDx5TXfEB+/vwTPiJ/rBcvPpXrN29e6Rq8fvWZXn32XK+ef6pXL17wcfgz3bx5SR5e83H5RhsP8vbLzmBeEaGWofQctaYJeI5atCFD3tqYN3/AM5/UjYigv+qwz8wKsXB27MTTz8EqSscnmkzQ69qYw41r2euzM3+24XZrR4ZyR2RqnS71H/zA/1Avpu/T4+NPfPqX9ZMv/h/a2Dc32zPgaz7IP5mWh8dVGeIo+67ARNRJnX4Le9YdD7/+yOJfWPkXCyv+rd7foN7nTlDXjYVrqq6Hki0qHjuduS0wluOB7OXhRQCVys5owAcl8aYqv9lEBX9jNNc59PjHIts2zNOogVC2piRnLVPZUlPtWRO2m1qmguu7MUZEyEf5ikOPqXPZmcONHG7EudE+QA94zmO4MwONCGRnSFTvkTWX+HNPzTf8AzkpI3dd99c4PI4DPANpBO0BI07wJq4VSq8zl2ewFpmbscYWLfAr62zMUx/zZZnBvG1u4x7guFlQlA42VQ7Ig/sZrpOaWlpjXAameEI7em7bOHXs9SHEJ9SJpz+G24BlEBTKWp12c9UP1/BB2ui7YX8Fy9LluFYaN8Mx4LvX5MBGvDv40GzZCsUloT7sMgiF8cilcqfaXdnXKgoMJ4au9ohQhCEl1OsrW1NmqjVQtMl7xcQ983CYdMEL/SUfGK+eXNXHxivz4OLiQsfDLL/8z9OkaZ4072vV+5Dth4YfW+VzUydGx+w889iHrx0NDdifDLVCYgt7tnngwwgfN4/gAH/Ap8nyadK0w+PPjN2IpWHHmJK4qCe0TZPa3p4ta7wukcuu4ZtrQh4+CRN6fHR7SgwbyfR8d3hjI7GdCbF8g1Zslt2DMWwI84iw4gpwjPgx4ZPzd5imirfimc03TXPT1z780/r4+KN0eCg/99G/rWW55ZenN1oX7gnrLWvpJJLLnHZNLcrW8TAxNwcd+dh/PM46HIBtG60pWyPXTcGcR3ieOnb8AXvTynp0PI6x47jBADjRFSkl/g+4Evf5CjRUJzM7HvW3nc/jbNfywe/9sBMYi9jrjwgmWdO9YHH36Qtwlp8p5hSBQeML9IcIbVRQdAEB3AI1Key87YBAFhGqH9NIRVDbQTMlwLuFCHYBY5rbiVlrh/ixDQsK1O9pFNfvH97IHv17AcswnGvNmZZynVAoaVU8guQxylydJMX4QZ47IpCFW8QRtEOqhB5V5ANVEw353g5x3fbcXusHxhSie+i7D3eVxtnEukUzFBHKdL4NCck9YO4jJR3wZILwKawdkbCBWntDAQFiFCx7B9UyTjTvSnsdgfeCrfYHZLst92dQC4ALigjcfHaAx3c3KCIqjtayrss2NU07SsZ1nSAM4pYRks7Qo8OyvVostiOKY/TRQCZwgTPOlJ+0nCnBoYSv1ca+zX4nNmybOIMHd2n/UFwy/OJ3YsqG2PBwKeqpxl4zs59N7HPeh+Z51jxP7E9TxdiQt2yl13iHOT17pm/+1E/ra3/6z+vt9/+Qvvybv6Ef+b//VX3pv/w1HXk2bnxnDHwLSTW2GZ2Pdypn4SNKXMRqgTnTd7FLsU92tKu+q1I1xvG1d+aLPpxCQSUU8QiC30Hj9ywRUW0RpgbVndg7A8mjgqclNC1Gom8EnQqqozOHG/ephe8E/i7o5+UT7xSujz1/ZU0A9OSFSXcvs0wpYIJ6hE+qA7G4gXZeTsG6auEGv/CgsvDQvfEhYuXD8MZg27qo++mFbG4sppX6crrj4+SdFuvQb3db5B2b2K2LCakFNZzE0AUJHkciQhQQ8tGxb3V6UY2SR9jNEE3YpmV/IK7Ffh4DbaESUSfXCtbp+LuhtxLfBkzvH0Q9GJrpfhigtz7govi4H6tmeZK91lIJNR7zmaFsKV8Y9RDDhdFaUyQ+R9hlcrFp2yfNY2/kcWNcywgIHaKmrvNBP/cPPLDITZ2TYX33PZF7/6dgr1+/luGPxjfXb3XDR+MTF1fNn/tgwP064zv28TIx/GFglRx/Vj42beRJ9GF4JadIexC2ACiwgU8RnAuWhQQviB4dJaoUpNK5sK1IhWHeEJ1Q5Fw9Gdou4QL5gKszQvu/MX/MfOlVN3O01aKwLu3W2ZB1x8EFAIsta7inUZ3EkPIp8AXvVIAXsCzsG7ivyx6CGIgIRYQkA/s10KAd/jxS0D5sw6HPubrA0iKOABo8wgjqICKQAejeKh9nu+aN8MlgTAc6xiZrex2PLLaGMKhCZiqjAAAQAElEQVSIALCmjhqaBut1Al6/XsfNN62G59mUGcA05c4RKawoIiSBopJZwWdKjT6hGDKc7syHXdo8T9SZKq6HXliprKzNDrWOHe4wqKFdERT1yTL5YJxgoNzHoWqpVQY8Hva8FobttcYatrGJIYaoPuOEr/bXFYxFhALbLckBeWkt1bgzfv2Dn7XGPX7o5a9Wr0DiKz1g6KZ0v2yKQEDbZn8YcAPdPNdbh9/MQ3EHXSnoXH2lUXc01d7tOiCD7LPeQ/wLo8Ub/2nlRWKRPxqv7Nkre/eKzkZON9Pa77Z6IVioL+zbvtYXy/HDe8IKf9ZfkTlnm/MHXzZsy7AeNrphv5BBcFayw0G4EQEb1FOcVfNqPfrYluPuxEXoTIQLNSdAg6ep+mFGnmORSwXZRYfotdLRPi7ck3zjW7ErO8FgGalsTV7DB/ZhP6DUmmbuplrTTc3t1E1bNlW+MxUpECobVIp6PiIYPlTeMU7NmeMhNz/5e/+u/uRv/e9pe7d84yv/Nf31P/6/1MfPfooGHKd7/ca7qBT8uGBejVMChpEP0k44nTh3IPBcdOIWCNBCOmTqgget4xQ6EttFS2hqOtuyr/aThNZ8UscTiYEjQhT5sGxzGwxECoobQT6C5ZhSR4kCldxvQ1iyopsElfdec/jawYYf5QM5E+uvs476ynPDzTUfR1/J/1O313xIffPyBR9RXyJ7rdPdDS+zJ+ajg1DiQNo3PRxnPzpM+cI4sCgQDGfRZ3CsMeEVlaHXtZHX1aDDPb9Jlrlu2O5jjL4bfg2srD1fc9ZlKAUOtkw11ljzA/E81bORPxB/9O1v69vf+n09//gjvfFfDN9wr379Um/4SPzik49L/oqPym9evdDtm9f1Id3PXr5+MkJnNOY5gek0Mdbc9PChhHqGptY0G/gwgWbgVxjYIg1yLJ182feNeSEjIkNADkWR4ghAoUMnVxtzuTB/K9eer0HXayGg4k5Jp8S3jNBf+aF/Wb97+dNuucdPvvxl/YlP/r0ae3PesVeU57mOL6Lu5RMRighxokD1cOCKPCcr+ieeT29vT7q7vZP/csJ74MIeuLC+Vqh/iTbqi07EuFoOFvP0rzrUObBNwyONd4KwK64yHgR/3d6Rmob8k8qYlK1BU8LnakdHoHw1rb5IiJPgyx4iBLo/krnJ1mrteP48b6ZtQpYN04wX7tJlf7fye4MHxOT8Ldj3vKzVttLWx1jlg/ueh4vdXgoGiCMABUIYCn4yo2JrmeVXa6ZgSuSpiJQUsuXO3A2ssi+9AqTpcRkJGRJ4vJP1ag3gs/1e65oiprqPrdqgvt9s2HfM3v8X4l28BqGducRI7TgbY25ep+8AW9S7QTvF6oDRqXDGH872x3XD+TJKRnQ7pdOo0AZDPxfHH2QhXLlvqbgYczv7TXyen8XrkhhPzFXFwfU06KqFmLxmT+j4/m56QrbRF1NlW4xkBHMTQf4NjQM3S4cQytUNxrLRisfDxVGFrzYmO5jfxN6UqWme+NB4kD8YP726kvHkyRNdPbnU1dVFyY/HY+kc5gMfAMBxhs7ymm1eG5Iwf+/DRjw1t+Si5qG8HDrJ+C1T7juzTx0Y/2KedcEYR/9VHfQC+8fDVH9FfKTdOvNh5gME8PXBdeO9JzLUMu8RkUrsmzrWjfWy+HkJ+DrZmAftB6kqfwf1etiBr57LISeHMCuTsbHuVualw3tN1hyZtz7yyj3xruh3aDBOIzcHYrk4HnTko3x91D3HMyND/pvPfgnNh/Ll29/Vj332y9xHbnXil6un03Xxqz8abycc2ojRH41T3i/muZGXifmZi07Ufd0m167nt7VQa00RUdfMQhzLeuL9f9H4p4E28jBix7gUFEBa6RfKBPSNQKiHw1VL6OkMgLMdU26s5EAGLb1ysvftpj4Z5mvUwTC4pahX3XTAUkQeFOJiicc+87ZimbBhRKQioqD7wxrGENBc7UGMESFRBA2FHh9V42S9TNsF6ESEIqJUIwJeCn3BcS/s1R4OCjWL6VYywVQduWROjw4ipQ9FzqVjJa1FHikhQs9nFIfeQ2uUzXgsEEOylkK5x++6NYoWIw4zEJed3Yk+T0uFzhGBXXKEXds2Gjzi+z46H13IOElQI6D0jUdI8yEISCBFBCeXUGikoqxwqiyYPoaXZNVpJT8kkjJ4X7tnoEIGMUgpHl1f8+8AmfWd49KhB6KyB7tTbFfFvqFlBWyey+5++W7/XZdPVCJCgWLQ3xR2L9gp7kypWAF9d4gIRQRCjwkYk4KVB303h+ciha5UHw3RQLvqgTzZM0xtyT6IncP9Kv+05bk/utaz/sReN83es2ed6cwe19qsBjInFdiLsjW1ZB5bqvNLwlc/8of0zV/4RT3/6X9M+fZGX/nP/6a+8jf/UzW+bel7HBURJ8dn98/0XXUUHgtcBRSk4wyzF0e7s5DHta6RhY7cgCDxWYp40CyuTuJAE6dGlbVQVU600MlnyGgVJIJTSTnRj0Wkd4AYASLbAtTdw90MqqQBOX19r1vWpZ6R/d3Qz81+1vD9cNy3tns7tlnj73OaphiMCFGUdtk3tZWb3MINb+EmunBjXXlQKaN8lNgKq0Qb46tDVxzwX3UsfJxc0d24GfiCsaOMTrGz46qEQ+yRIBQPHBGyB6Fg4YRUdeEv2tiCoSLEoaQtAh0hxYEaC1/PFy3iKtaI8Lmq9wnb0N2IyajY8N3+b9ws732mW0SwcLuOXBDfZEFHivFZyBk7hWdRZzZlwoMA5huLfpq5OHjoaTzEJLbkA389xsr4K+MVhbcvnTg38t7xr6Nn9QiPJXH2ST7cVtj1OnY86f6L4jd8MH7z+pXe8pL59u0b3fAS7heohRiZBLo7n52p2wpbX3mR8LxIzmOB+bQ/G76IrAW9/FeSjsE8VfzxGZR/oYgQJ8qgenRUk0Lun25OKakHlQSmtCoiJBli2I67O/AByajDbOTGOdrF9KAPfRHLcvtdOgh6AXPkika5zskF4XkNhjKYPxCJZ0Agzr7FkIWpxljywZgRgSRcK9giXmMfzqXGh6E1IpS26R50oWoOSD4hgsQOi3Y+pEQ5InQ+MIv/D/UzF+ekFPW4O+hAwS8sWORRbC+IO5FlKOAjkzWf42GTtTsZrOWWreQJda4iQll96PeIKh7cQkURQ8+60vDOfmxe62A1WGeeM18PphsKZwpbkciH/QZDBuMWxhPjJ+ME9iFoBqAdRc83RBvz7zXdudZWr2+uGY/jNpSr0AOL7lvV+1NEEGsWWiZ5aIrpoH/wub8w/sHPflX3B2YiQlH6SV8pgtwIMFAn7q3iZrXYN+qenI4MDbQo6EdE9VNQr0LnndJNXL1aiGnh+l74YLKwN5v6xXLhxWwjzo7NDeWtKD2gI9eLnBPrreSkUHqdfG3V5j7ub/2VtpW+lg10dWSdJFYu7Re8CW4rIuQfZRB/ahxdHmdjPKFrOxDyTtTFYBNqm0OfcxihiFAq5OIsWMd2FuJfidXYKt5uFWULTX5QYQ3P7MVGg2/sx81ruuikBz7VMpWFBg1FYziQ2ErHYRrI5YN9s+Lf1MmL8Ye+/Z/oF3/jX9dheWmFe3zy7I/oP/6j/5p+98NfQNaByseQhDklp4yUx27Fj2vFeV0ZY1BpITcrcN3xB3zDyMzpSDwXxhzy/0Tu2FJzhnjsYj472AqdbI+8736gE5ES49JELNbY2xSyODlF4h96Eci0H4wvYF8K+OreljGjmKNmU7vORvvGWl8NcrZx/+n8crLzzOAX4Jv6aPopH40/qQ+p168+k/9Hum7rrHHH0jLUyl38wBdxeAgIwzIe09L38Yq6wQhO6NM09GAo2jht9mXHCvVcDtjepo7fZQtd0w3/O9iQr2BhPa98zFr48EPVAynJVdvX2TQ3Tay9Ey/jr1691McffWt8MObj8OtXL3S64V7tvzDm4/Fnn3yi5x99Ry/5aO5/kuLu7Svab7QudxK+RYTCc2F4DDAxjjHzy49kDTSDJLVsam6bJ02HaXw0QJ6tyfd0Ba5SOs84jskYcZFEZo8mRYQSUESlpI5x5brztbcwdyvxb/jW3YrNsHKGIlN/4wf/Rf3d9/6cHh8/8vbX9Qvf/Avqlc+NsAx6Y9g+2NZGm7AXdMwIGaIS4yQfo3/nWWbVwh5wV/9p3a3qQdh+sR/YzxNrZ6W+gBN6K1iQLcSwMm8D7I3UPbbnG+dcPIzE+OKwS26rcUmR64jl9iTWbKGWKfPiICJC8Nkr1KiqbMPxrRiwLZmi72EiiRC0lpraJM/lxNpJz2k2JW0ZKR90o2uXbW3OnYFw81wQy8p6XJkbSul0y9FxX6PGg4kIOYYIqABF54OxMlMBbR6btZPUG740eGPKSUlbdaefI7VPjs9UHhe/cJbWzxUrM8+Wlgr+dfzu/itc+vneszBvNWfM5+LrjoA26MI8rjWPG2uAdYCBbYdj3bC1obdhZ6PvPWW9V949KKBLuVYy+lSl5DjnUgoWPGCIaES0uw9H4ioJUGpuNTaUbbtjeyvY31U1N44B3xZiWpizE7GekJ1YlwOr7qgvyFd0VmLpxNSxyRCK+kmzIHAloPs6Y3CrGRZSNfli7H6bZDZlS3k/OR4O9T++e/r0iZ483f/K+OKSj8Xg4oKPuf5L44Pqg+dh5mPxgX2Gd582cc2mZIOyP51lsGnF961iwBsce4hDCn68thtje83P7FuHi1n+z68v64PxQQc+pM7zLH9QnjzecdbxMFFvmrhO3DdYi5kpxzBx3Zj3/uh6aByek8Vrh2emlby6Plo44xqJxGnK7iPEFZZGf4QNfiOuLq9T26k5RpndRJ04N8+360CgxsGJlo1czXwsPupIDLNjMqaZGCd97enP6ZuHf0SPj5//zr/FPncCNzrdXWvhF6nLiXvD6Y7ntQX/VjIo9o3QPDfsT7Jtf2Q/HCbms7E/gZZqrVV+Grw47OvK+ltYaxtrb3NO8L0zXxgmHR3bAN8jQpmpAEmuESl8krQTuc9j2E4nfucAY4+bhi5tZBb+8+XBorDeRVdOtkUXao8KqjTdC872SkZb0D+C8457RZizLdtlBDSlCOtCBS1IkAGpWJVOUDFMQmmZYvyYB/qDjjg32tMz9NBfKl5fdKBevu/UvOMuIHMshf0vBh9MVKNk32p8nx4BeWTIyNSIKVCXBJE4RwxOj48S+XSGG+HRjQglNpvh/lDXM1MBHxGiyEf4ZODm4IO2Hdop/bxfJH1tI9suxwicez+AxGBqLD0Yz7OvRdPvhY21v7mfgSUIZ2eT7Lqy2zn33+p631jitDPSkLsLdfQ505kzPErWqLo13kFQewdUXAAtIvwBLHjHx4jGgUPFmJ4h1EPOUcQwUH7RF090f9AWziMqCZ+sF/9hi+0H90vzmVJmiGYF/Ojbi48muS2nQYN2w3OSc7IfzZrZgw7scRP79DxPmgz4lpOa96NsagbvbdlSmYntEIxu3/9Ala+QswAAEABJREFUL/7IT+vFT/ykprevtU2z7EhEFDUvjg5cTCvNxOn6yJGlozbOrgPKqHOGdz+4Lyih+C6pJWc8NEaEIh5ARUHzY9g11xG/UyJ2KSTcK87NOAfr8zvA4ZpThKZeW9UNOxF7Z+uwn3tf9x5/Op1kLHX/W3gWWbiHrNpY893YnXN3pny//kMRAB9c0i8RUZPERIVFpLmcgMeIL4jOjUTwwoGwURaTnVh5GTr5oYaHH+thl04YoQiET8DUSBQizIGQYAviCAVnxsa+nd8I1DULI0YbTXZhgHbf8BzsEOC0lUGp711GHy4TfN+4uDvUeMx76OAU9P0yFw3vBXq+NWqhSCkilDnQvLhbaizuYLGnWmuFcVHMmljYjYcW55XOOh/dPtf4IzL7YbgWu1JE0CXEiRL30PnY+6/k/cRDw83tDR+Jb+qfovCHYv97NCsPRd1z5uAVNl+9t318i50tWkr+cLJUwgWNtnEe+r1k1UYuIqLqOh9xZgalWeLkHGSkMgfCfRUqGqqjcyYshtnnicp2nquzz+iMQqcAVeksdoCO10FnjXb6bXyUWJGt5lmbph2bBoMoIgqZTbn7VTRSgSxMFfsIpM8O7nWZRigCyLAk9MXHkEcEmtYIn0Dsddj7YlmoGqwP60oEDEU7jQjYHQrJMIEW0TjKZcdM1bwBu5dAe7AR8M5BY368js1nU0LDeaj2UJpSF1QKvXO4ijwi0MMOerCl5Sbth33wHHiu2Ka04t/KnK3Mla+5akO3UzdvfaHTPWlFaaQEliM4pwTh5BKqg07VF7u2s+5rwLzlzGaVs25RTnTzKHCSLTne1pLrOpXQ33nvZ/V6+lDn48O3v6snp08kfHCHiFBEKJ23HdoP2952/3m0YPdEQr0coQ89R194jxuBJCSKfHR61PXANb3ycL/6If+08hKxaDHlel/ZD1Ye+t3mlxjTjbW/kcvBb3VzqHxwfVQbORp0revI+enug/1tz1vpW4YdxzCA54Rg3x6j/M1QXe9UKDofZdt9jLPwPsIhsM7gpIhQCmBP8OJw1w2fcVb1slZ+bSwRt6CgUEaT521i/208mPgDTIG6X4YnXqrGQwt6yLJBEzBGRioiBmTqegpWPnqtEFYqc2dfz/i+57+qX/q7/yu99+Z3rHaPN8ev6j/8yf+Ffv3L/zQyfAwIhSEUEQpi83oxIlx3I7mFMAq/HJDWHgXSzyqQqBJjaKLv3EKHKXVsYApdwPOcJsQo4i1DOl+eS2qiKveXssZnGClUByHpzMuH/YFGhCJ2VH2cEO1y6jYsTsxNYOgelgGPLdp6gRo6nY/Gi+9dPAj6L4v9ofQtH4/r/4lw/UYn/yKadY31GoeTFISl/fBwAPMIYWzTQADhvOvB0crZ9X1sBKXDaQP9HhtugqpDSfpDm4dxf6jlYCMeA3UbV+zXfbKeMiclH1BWrtfrN2/04vlzfcrH4ld8IHb9xIv/3c1bXRPzq88+rY/Fb15+pps3r3THL31XPgp0rkNGU2K3hecMwEdLJbR57dYab2oZapHlg+UT8hmYz9aQh9Mnnwhf9pkQZPsPoOoSPg2c43ec3gtW5mRl7tb7a4+VijF3YXj92lf/Gf2tr/zzo/N+/vDum/pT3/oLCvadsnc/G+JSJqfUMeGzOFGQIShd6MbK7+xHsGXRdFu7Fnw5+SH4btFCnjf2Rz/3mBoL9YUcruAEPBcF+A3/bX/D2D0YuQaIioZUhQYLVUhUIgISyoSCTOcWRIoGIb2noax6BNLPg74tk3lrgBcp1svEemnsSabevybmbdp1kos6AjsiRfhMSmCqAu3amEyKOnlyPJ1KAZUq7gMoVf1eJ48QUWdFBGo7zBs612mieIyNXBqdsZ3/7jq57PYBHXnQR+i00VQ+W0dUNq6llfXheVz4RajfK/xX4/7DiJN/KcBLTj3fQi1bePZdmHvP7cZ4nbE30OFXrw34hfk/sS7KJvfGDdlG+8b8d1PQGdvPIJ02rwf70vHFPnd8fheV6jo5BhgKVxMFRns3KK303cCC3TH+KvtdMRGDY1zwY8HXFd8W/DxxD7fOGXes6xP39xP5cPta+tz38Xs13Be6EcNCrGuBduys6LrutpV2VAmtD+z5d2w0UWOSmNZgrWVr9aJ/PBx1ycfhgaMu6uPtUQfk/iA5Hw6apwN1cDzwkZL6gXXMnuN127IpWS8UjJ8LiaKca2caGeimWktN9J95f5oO873tw2x+5uPDrKPl1I+MeTjO6Dd5rBb035FQ+xARCvjIlI8RLzkgaOfFMiPuT55Fo8u6nQk9AwEFOdvdxpwanaR67TjPno/N88gcLOTe2M6U8Rx2ZKhxfR8Ok2ZicFzzDO/6NOvXLvzLZd0fHyzf0U+9/Ovyh5uoC37FuU3mI6CgZdfEvX/2vX9q2E0d5gadkDcl8sa4Yau825p01mUnNsewsFYWr0f2Uvsr5L3aO+OgnVKSx8xQtFCCMK/9iJ2a7DxZ0tkGDD67dGu8C/QpY5x3W6r2uEfZLKlt7cznep71rXvWMI0IRYTZe9i/Ycm9gJuN0oChyKj6u6cSYy8iFBESRdAIM6OqRwfWGYozebUYjrq5741hye0PnGuPUeYwZmqMC/nzplGoeYe6s80Z4kSxyDAbwRlEhCLehRQ6HxEP/BDHICgEEDWrRFBjrSTU66exdpp5EF5X6CUqVGUIviAOBKMaihhIOsHd1yNCVCgBzA6q/XDENc9mSI5z5PoDNpYnjTTcy0pvrKCSuY49VNB1bmmj4jZfP6bGxjVumD+DbnRAfzD0H2NVtU7UTcOngYggFkMK+Rhnc48xpHt/fHRhsFLBhCICJDCNkuN20TohCtYFaiKtylTRkqnL1HOTnCbvIS1KJ9EzwhQbYz+QLDNCgg+1ZD9mX5rYkxqYQZsmtTYpz8hJzWjogqRPYBenNQBh37v6/d/Xyz/8E9rY+0PjKHofEDl2Kgw3n6n5wiMBLAWp+4BKnCVn3lks6+hID5zGEd8leZDTFhGKAEgDfHdhHA/3qOGsFxHyD6dqpSrVSRzvdnLovdbcpo37kdecQ4koCwp6jNKrfWV/9zOHnzEWnjVW7lMbe73hvoYjZ5GObjYAIkIRwT0gFZLy4niU/2Ft/4PbT5880bMnV/I/wm35zE1tak3ZEjQ1T3prymwKFtIYYMOMMBgg1aaUH3jrpk//mUme5wM3/1lzLZhmZfzq9xAHNREZHzW6VhLgJBRo28iE09UjJFA8spWs+Sa3cmPe4DGoAUGlhESEEl8DZGvKzEL7/xH2b7G6bV16HvS+rY/xzbXW3vv/q/6qch1dNrbLsWPHhc0hjrAE8gVKEJIVCEhEQCSOki9wEBYgxAVcWYI7FAkUjHLBRYSCZCK4IIpLkYztigO2iY+xHVeVQ7lcPlXtw9prrTnnN0bnedsY35xz7V12+hzvaK233lrrrbfeRx+HOffaL3hUdCu/3o/6oIH3SOiJI85M1Ta2YpFXj/HS47vwEHNhfMGqZc2NOli5ca/qHC6hy1Pbc99DBz/wG1iSz77DlUYNfGBL7moMmXGI4lEa1JPT9PGMQ3c55yo6Yx2n7ui4F3ylfem4VuXB644HwvVyUeGXdchvHzZwZS42pmWTIiQyWxqcjjCYtSw6Hlonc0YNDYLLYck2OGmVKnVVBBKavUjbflfPNQ9cWcgb9Ary0oeiqqzENU6auowH5nzHPvO/cRFcWQeNfsh+1ENeNO4f9PjwyAvlVVcukqwZUeyhQR7GWDUaC30ssnFMe/T29j+1pQ/Gt5ODyHpJRI14XCWHjpKgVGR+BDI+TBUbTJt2jvDLoY9LWnItxXsgPKhdjhoaVWCo4AveoAb1c54LWmlzyQ3jAByukiwl/sQUujOevKDl+jmw0x4QB8Fx1q3YVtGfZaVMBrOfYBrxrW6x6Tt6oIhlDOqJkboCzHF9mlDhmCDXbPz1dc8cdb5CiTHxqouVH3HWy0JskducQTeHMu6MYeIjvoNJzN157AmEQ5Glv43KzgtA9NKc/I4aCi2XfuGzn474CT/29i+oxtB4iRrqJWDJ9gGpZZV6+AB+YJd98rIuWpi71Cv5qpJBgcFeKos9cVP++YX8D50eWdOPrOnr+cJ85Zd2uV6Su42bQvNcB8ecTl15ITj4TQxRGb9xaucs2VZK8ryzWDP+HcWdazp288xfaBAHsShOHBInjoiVEj5tyVmPgXEsY2icY1y45vojyCjyB4q2YdkAB4kD0odLqrYvDXKxjlLsTQfDJfNDqNoTd8acPYOPDjxjKMWcCvtB/8uyKveiO154X9/lr6Tu2J/vdLeuGsuQCxgLHE7WySRRiSXAjWyr0if+DOK3RimgsT8W/96/8kf0w7/65/Wy7B76md/4h/Tv/rp/gTiTpuzvJbk4gK0aQ9mLEuOFeJbLKpGnbSx6KDBWPSwXXZc7XcedNmS7Sym5U13w8aqs1zyghV4YxkISBuB9kg91jCbjaiQG6rIyjqDGUDEWIdsZd68B5n2S16Ajxv9KntZ1IW+AeNbGqhXbRdKCbYMHUaZLa2xKyOnLVlEf0AE1yJp9YB3nv5R59/6d+peffCi+50NJ/sLukfl84NbzuFuPm3UN4Lcg1zcQJSSAFSE0ORikHD4lYnx0r5JE93qiVvNGnrGacZtc5a+bCzpwGtz0E39QLu6FpfgyvlHjcHsx9aKz2CBQTz45VYNrsa+vK/fYR+3k4Pp4r/36oJ1reKctNi6zLkrJ+VgG/FAV/QXjoCM6gUuOHIxRGmNoYa5CRSyZ023bxUGMU7Y0Yode4XsBsceNUnbGnfm5cl0dH6weiTXPBPjAyYZ848PxlXj7PkLO/sPv/F79Oz/2P4z5E9b9g34vH4s/efwHx/7TLc+x1oBPp8RCl8zxrnwEfuCe/cBe98BHwfSfB91gu26kEOQ6ZyQxNbYyjoOXPCKhk3Fs7IMP54eRSUe2NbpvNIh9ZzzJEerKvGZvXpZFF9b43WXlGemi0JXr80J9IV9jDI0q1XDjeBZbmK9V6+UCDnoHf3eHPc/ar3jOevX6TvlP/oP8z6haxse56FzQveA//azrorGWBtf1YFyVvpoe/VX3W4p8jFDL0THt0UOWuig9nz1v1yN/rMOZfW7SmMMSZudJXXZ0ruT7kfX5gXvOx7jXfc8Pz1eP1+MXl1yvnWv8dj7Ja9bJNX5Y0ze64XPPuiHnWT/BxvwER18f9PXX7/qfWvvyyy/1xRdf6ld/9XN9/uUXSv2r/Fd1tL/nFysP9/eslyv9X/WI3+wZV3xF/v79B/x8rbf8wubd29B3evfug95jc8948l9IZm1F/0puYp8YN54DskZYJr1mbzQVhqTOG2NKfoIN2+t19trdiOHKuB4ftzOug96znu8/POgdMb1//6D7+0el/+Mlbutra8duA4/kM4jN+w/3bfMV4/3yq6/1Ffjiy7f6/Iu3+uKrt4rsS+jbt+8UfPX2veHQJooAABAASURBVN5+DaBfIfuScX9F/euvP+j9u3t9+PCo+yB77ONOznZdO/bJ3jCVdcL0QXNdsBtOIBaHijXhXmtVQ319cC0sC+t8YZ2vF931+n6l129e9/rutd3/9vGd7rKmuZ6K68bGF0nNWrn2OtjpL2AxcqT/XIeiRHeMRZf1olfct7uPUO7jeUe947q63K26xD/XS40hs/ZliUtBYUcV8Y7GSgwrMVzWodCFG9XApmy51IXQOp6Nyd4I5sjJTkjzBLlBM0/rmbNHxvBAPu+5d31gbb3P/wDw/Xty/UH31IPM55W5jf6OT8xlrt/sMSv5+5uX36Gfr98U8RP+81//m/0/IPzup5/oe9/9rn7oe9/TD37/d/X93/2Ovu+zT/td/dNPXqNzp/w19t2rlT1n0cL4Br4dT4zhSnz5KHzPLyk/8EvK/Neooff5Jy7YE7Pmdvby2Xvqrv5YVFLhY9Romlhdpi1OgQHHSXTQ40ySlBzSfByIbU4lxUeNUlUwqN9Ao3LHRU9HfiHtZ7IGdfYgipsv2UUtyBrFhrUzAcKEcNjC7QhfIte2kEdPwlv7wQe2k2emSc4mNu1AZ0kdm8hRO4SGBJDjSMuMFqasF2x2fAVZS6GTOo2HTs7oTBAZI8DN4QNGhHZAL8vh/6Vu7IMdP6GHtjGvZzBGvwT5P+pG/QbJ/OTcMDVs1LBEG10cocKn3ugmywaskWoMjarGMd9ufrCmliBt0Ipu7E5QVcskhUcsZkYH1RPt8Xcwu5rn3DqcOOTUyW94HoCpTWSzaXI0mYeJfdB5Q7czi0pkAcqHa/R60NDIIZpcw0055Xre8bfd7gnwuGnzlyfb4ngpeuINd2sLT/U84ukEfZ0BHeTUOAg6HGqdQ5KzbfIISOaoah4RVB1L/1UxLwlVO3mfjQE/htgvrXU1e2+xvw4ouAxkgzbx7GtSO2Wp/dGFFk4cyLL+Ax7gyUfi6mdpOl9dumRPX469aqGzwT4zqlRYGn8HrMvnX6h4Bvzw479eNtITE50kYZLzQKHdz46Y1vDMKZVDk7wcc8csM3fHnMEjp9qarfjiZFk51H1KTUVBrAD2dqRqW/YL0GigPh2REFkk4ORO/eyHtmU/gwrHrV7YcGCWceyM98r95JHnikeewzaeeSLrgeADzT5al1ykrfd5bCb1NBbz4ICKQWxJB6mcPI/sOtWU2MYyVAPcccP9jBvSd84b0Cd9A3qlV68uLIxVI0o1NKoUo9vNKIsiKUjnpifbasetl4UAchPnZni5LPi6gEVjlApdTDBn9KIkSpCJ27lp9U01FEEWw6QNLeW+MWMLdmSTh9BOAsljlGo95DiOOrBQBe7YqqxRpcGYBgs2tJDpRfmRetQXs1rinPHHEY64BUrFGJKHdV24kFZu0oyNB/2Fsa7riuzSWC/Iqa/kYQk9L5CBfRV+6LsIcJQVFDKLMvus1JPz+FzoaxnE5WI86jgGY1jw2zj7TgxB2or22I8xtIDIFmKILHTB54UHsTsevu542LtQL2LIrCSvTxsg+d3P1VOEV8MSh1IyR/2ATdY7UbFOg1E5wRg55FEyY7VpRy3zhWtNfOw8dG/QjQfu4AqliqLOsWKbMWBfwHjHBdO+g40FfuXBN3TjIfiqRzaZvHDmAa5fOrmg8jKQEKfJfXyNVWMB5GkJD7XzaYAVTec7wSWuBmttx5hD6XfKEgNx4auGKj4bh1yU6O7kbcYP/iaWVBX5DWQtmt8AVQ7cy+3fGh1vQUsV2Thp80OjqEcW2Eo8Vn7UJf2l4504duLZGM9MzglopzHIfBzY1XXiVfvCj0uyOty0bfgIjU/R4ABdju67iMc1NEbpNu/Rm2oXnJ+PnX72xEFs/WB1+k7eCK0VbSk4T0e3Mj+Mm9iKRjv1QF0m/oKdtTTxeRglgiOGng8099bbde09J9FItlXEPkz88N/8YPwTb/9Sj22MAV3AUA36dokzkGy4W7351A9UWWMp5RrMtThSF7bohU97YStKcn1lPeeB/4GXkkde4FO/sqY3Xkw3Xgh2XtZ7nXJDOCjjiZz6xjz3GM9kEoGMX9sHhU9ukqOsiw2b9kHO9viATuans3akTza2xGw71uKKaVrUTa3jL+aG/BTXVca41CBPBaC0LSN8yYzTdtvPxAhs6mUZJA+DXAULdgM7IXcsiOeIe9fea3oyFIS0tR36C/1floUHngsvrhfubXfQYNVT/odlbBgq9oyUNaHbmJHLlvFVJzxKDYsmTrIuj1/oP/tX/zf6Db/8M/pm+dkf/W/xMe2/z0qnxei7FH8NfBU35I7lsmpw39By0TYW3Xv0R+PHuuhh3PVH460W/OCDPBXuFnKRf8P4NbG9QsAznhZP5QEtHz6FHod6SKSGQ4QLrKqhMYbKpZTkP9dibEJn50C0q/VW8ti4LNzjuNelPoqPw9LCy1aw0velpMQxbNGspvAeViEwMe/a+KXeo97nJZYX7Pfv73nBfmjZPev6gQ8ZfNPQI/fDK3jcreuJHotEHno0cOFDZssmA25Qi9S2OMRZB9UxJhpL1k3m1p9qytiTv6DQI/S2IXSoNWAK2JYOiyMIYjX1ElaTFiB8icU1QWgwWa97Xtj5ULxxXW+hXG+tQ/y4Vq6RdR1aWB+DAGpIhduiMf2PKuolQ203Xy6NMZS/qK8xJOQ7Cbv2PrAfMcqq00d8L+uCTfxk5FOZ+2Mv4L7KL6Wu7KFXYtvYGzb8hF6vO/fcnXvvrl9+/Vv0b//6f1nfLP/M3/0/6wff/w38pVsSYcn0m3irhuxS4uWslCs5eeCD2Qf2uHty8wifD72P2evo/zqvfNjalLmNR+NPlmzLtsTxBOYyejsxX7HN80DGQcSqEijZjht87uq8i4KsliLni5KXy2XVZV11x3UZrORqCcitcVToD/jBHK3oRbdxic3KdXJRnq9e3V36w07+52H5y803r/mwxofi13xAvuN5Ozr5680Ldiv+c51l7xo1OtZRPq6jl3QU83a01xiiqhpWocPRdfUQJ2PcdGXuMm8b6zBzLNaZKKjILoVSJXOkpdfMxjX5yMev+4/BB9d7Pno+cF/KfF2Znytzt4OJ7w3bnZzv1J9xVfgr99nMR9vEjrW1MUc7eOTD24f7D3r37p2+4kPvl19+pc/5YPwrn3/Oh+Mv9BX1r/lAmvYPfHy9J47HvDSxTvLxNT6zVh6QfeDj8Fs+tOZD6lv8vYP/GtnN7rauHtlrgmvHsRPjPNKS3LzAwU7yqAM8927k88DW18GVMdz8hCamR2LLX0d/4ONv9rgP/RHxgWfUK/MRu02Zkyv+HonhkZzcE/89+Y1NYn7LR98v+QD8BR+LvwRffPXV0wfjHh9tbzO+xge9fcdH4wC7tOdD+dd8qH6Pz/v7q+4TE0hfj+d1nP4ZjjYGyvQda4AVMdnPBJUHZKhq0RiLFvb+hXW6sObXy3qscX4hkl+EPIH1/QrZ5e6iBd2RtckiYyfQpJMr6yP7TPaniZDdiX7dEMUupZ8L194r3lFeXXg3hfa1kveWE+tl1eD6i3+bDkSB9nVA2JEvtF+W3LcWhR9cLMsYGlwoVSVhholY+Tr2jcla2DWZl8QWWYAC8aFF/BvIPD9wHXxgzj7kYzF4zy8zPrCO7x/u9cBe1s9s7Gcb6yPXHV1p8SCOpd+L/9zye+L2CZ/NL/Wfu/4sH4Nf67NPP9X38ZH4h773/fqB732fvvd9n+m7n32i7+Rd/c2r89+WvvBBfeEX4As+S8WY8uF3ct/Z2DPTf36J8oFfzL57/1ahqee+sxPXzjUbXQaeNLR9clLMl4P2J9mWdZZOioSIk54K04ibCdBM4wk7cd0w5KoDyCV4GR8BhDU3gVpGruM0fJpt2eCMSWeJyuQUZIJgQ4iDWDI+5iprbg+lkQNLC2dKQUs7xjPAMu2TZxl6TzN+4FqYk2R+RCEUzi+PtOON3E/63QMurKb0vUeePgAe+6C7k562LTh9+qCJ6+BuZ3RPH2mL/9Cj1UT3H4METu5tS4GgUp9tQwFUN+jbxYgsfgzT81HqdcPcho6q4541SllLo0qjbrCqfQt6wyGL3DaepyCypNDIlTmZpIs8KiBXabPdOhCUUTAkbQ1RkMFjyZn5+eaZXCZ/T6D90M05wOamQxs11ovAzi/6d/aJDboREi3o0WEfhKEbBNfx6Sw0cAgxh4GUk3UWQm5X0JaEBvT/cT21bpAwaHs6si3b5PekFV5yScWH4uwR+WgcvvKhmNwW8gHWRexNxfPL0N1lNF3ZQ9ellPcwplHZqfOekV/1sE30XMdf5JP7PEkhnp0pC6YGFrFd2s+ifsap0WuC0GQbSJb6/eXTX/r/6f5HflT7mzei6Qk4ZZhHnnONzawDEF5QkYOXmNQ5EE3mK9iV62VHOMllMjeVqKWjH+soJ40wAqqWw30M2hN/NbVsi9MB3cq8MU3RUANd2zIJdUEPKeeDt6EBkhgSMuts18ZzwiP3nTzrXOEzdqNwA8NKmjSz57D/5N4TJBeoqfuy8WqqgPBuuvt1tp1pHZkf7veDe2XlZp7fUuajcdD/k4M3rxV5HlwHE5uBFDQGqYfaphOc0gkMbqWqAouWAZaFxbAqN/KVB4r4WqC5QdsVkwYemoosTCZ6srlu0I0B7tAGGulmynCHbex2bPb8ZpSHjkz+xDZ+kqhoBkWcttWxZcAnMoYyvmgTfuOPVa0fqE1/f65IRLLngfilaltV1qhijEMZ193lwoW08kKxnPRyjBn5ekkbYNzrurT+csvjKPwM1QA1NKBWSfRBrwzBMv1E3hcV+awxVLZSqoxNKW2XZVX8L2v6WJQHrGBwYQ/6Sc7HcsgH/afthp6fu4vyALYSZ1U+mE5ezDcWJMgDDuOf5JpkJDwNYqB7qlN7zxGbJDS579gTIuDoeF1SVWELSoJhfJhz3vnIsOOb6T4uApiNB9gs7Hy0ij+P5Cqwwlf7Eg7on9iuxLhBN15QHnngvnLx5ELKQ/cDLxQPXFSRRSd9Sfjx0BirFjDIX7FmA7uUEr3oZy1mbe1cdFlfyQPhomIJXRNLjVJBbev2w9A6vtl2YRMrwHh2o54KoqSOOqPlgOGY7as4x/cySqOq+ynmqDFKY4wTdbQ51EJVhKMuM/2r52qSp525msTVD+rkeyd/e+TI0rYTUMYZW+ck4w+/LqXEduYhepdwxSnSJ00VnR95GUpOB7m1SwKEolsJH+CG2KaS78z5tu9KPIRBpqIRxL/lmzHUXeNsKvAODB9AMob2w7jCKw4jf+H1NtYNnZ0xpY6Kytaoksv6e5/8Jv0dPojoLK+uX+mH739eNcgJGH2dLaoaoGRb/RMaxE8ooEEuaYzBBx3ANbdgvyRHA3+2jH55qKjbpJf56fXMi+YDLyCPj3nZfOQl86ora347r5eNudxY/8EVugfMa66LHR+3sZkgDkh2OPogN8nRRH8yqTt7aq+PyJFxmd7Sh40kS2obo53rAAAQAElEQVTbMMIB4ECkQc4MMsag1+4YGtl7oMuJUUNVjDnQ4ed2bcRP+WxbrAXd5GiM0ogcBTs2k7UCzrH2fDO/OYr2UUMDm2NvXHV3ecW97ZXu2PPyErquFy3EFT3CZxyTce6aWQ8su8n4I7ctl1VVqlEaBVzIAsz0XH765/6o/olf/L8+C07u3//B/5L+Hz/5h/X1+v3CsOEaqvhi/hf2ofVCPKwJguKD8ar7WvRQqx5puxJrsLNn7a7ulLPyF8V3+HjDOrob1fXs4sWkHY9AqJ7jYEhUcpiMl5LjQd/GPhJGr/2c/84BPnJfHIx9HeY+N/ql9EI8F+LM/Wcdg5dfacEuH6qZLupTa6lR2D6DPkdJVVzvmx6u93rHx+J3vMjmZfue/fq+P2TQxvWYj8SPW+lxL+5JAH7no3GQsRyYmW6lpJ5Khnubu8jNyYzYFmeJkEQUKgRNJeSxnjJzzwJQ4ehjmLVntU1ZIzDjATaZnpbwEliHvKibYLyzy3FNCTrJU4Nrd3Kvyl8Xb48ftD0+aqc+uVaVvksaye2yaCxDo4aKvp5Q9PES3SbVGFrAYH5GlURsmdMr/e/EkmzZlmkrMKrQL42BzJJ4aZjo7cR5JZZHYroSa/aVnZeA7Asb8gNXfVnfp5/5iT/EOn2jl+X3/N1/Qz/x+f+HeZ4Mm2sKn91uK/16lBIDFWjyhx572PGB7VEPfNx6eGCv4yPilY8aV+LYaJ/JYdYlORLFJewlQWWoOXGEn+js6MY2vq79vMgco7PcxktcO7nZMu+YF/O6kOuFvOeZKM94x36xsv4XcFHWfRF/0acJYLT+0HpZwKrYZW9Z1ztd+KgV3N2x9/Cx6zUf0PLB+PWbV3r95q73ozxvH33cYX/BftGygmVocF0PYhrEW6M06K/KGnXwo0o10CvJhgdNa8i0IWU5T+1cTxv3iox1J4879Z2xq4tln6A+ydtG25V9NR9W7/nY+YH7zw33Hx6UfD4wN/lg/Ijeds7PxrqZ5PlKH5mv7bZWkuMbH33W1A42dKNzpe3h8b4/TL9jT3j79q2+5MPo5198fvyF8edf6Es+GH+FPB9/P/BhLh+9Hs+1caX/Kx9/g3v2kXd8tIve26/f6ut8SOUD6ns+HB8fbR/0mLXFNXclhvyV6OMZ7846CBi+PsZkHU9N1t8OtuC0uTKeK/FvZ/2RWJKPyB/5kHjPWv5ADvPhtvtH9pC+2esSb/Q2fMT+EfpIXj8Q3ztsvv76g77KXwrnr4sDPhh//sVXRy74eJ62t3xczwfjJ7x9r7fBV++xhc+Hcnx9II57fPe8Pezsv5sy7itj3sDekCA6xm5WAwtLJQesqeJ+Mbg2FpB1fuGedckav7uca/mVXuUvi4N8MGbN5xqK/vAis3ZF2VknV9Zg901n3Sdylp7EXspVim5pob8Lfdz+wrivI/yGXujzcrdyja3K9VIja96yJQ7ZVoFRhZ/iuhq6LIty/QbFeIxN5dpCTzGadJ94bvNJnDPB6ZDT1LnZNbWhc2X93PNM9sCz2Qeukfes3ff8MiPz/cA6DB6Z68zvzpqJL9NRdUxDP1c/pb+q34L35+O/vP9xvWZsb3gX/w4fjL/3fd/VD/3A9/QD388H4+98R9/9zif6zqdv9Nknr/iofKfXr8k9+utlaGHPqLKyjyfHOzHmGrnPXxhzn81fGL+HPvBBO/Lr/qiJzszAGFOngVPnhL2nRin+7PiUCF0fFyMKDmncJF2ksQU2baCqZOPLgzm50SEjC4RODGIfGjzz3B8QTFlCz/gq7NRgXpQyif7g51FlnpDhJGN7xt7yVm53nIR/jKKTnIUenm5nHOInNdSocLRZTvDt7KCxnVkzYMdmZ853EgJR6ET2DDze6vggWpzcerhRRGc3sSN4BC/asBd9CXq0i9EAW/YJ1oNfInKJdlHQkZvqJY3ODTf5i25tbF4A93LhAcYg62ZU6aDWMBil0bAqbdFDblN/guT4wT3NgpXhn6AUAsl4eawibREourZ1/AiKzq2x6VGfPA9M8jVj/49B5zN2TzrnXCFjOpXruMEeNpncDZo9NHx8K4V4QnRSd4XTyZxENxrGOQGjRlfp9AmsUloyDuXy1lOJ6ETb0RBqm7wAcp38F0ky4FAcFMnNB+Jg8NyXD8Xh2UK0rOZZv9hbT6xDd+wv67r0HOJaBEY8aiwI2C40JOpMDM+KkzyTqHTFB2B126jqvzBeB3t2jfY1CKiQFz4sK+XyxRca3Ecff/hHJO4B3Ua7AhRm5oW8d76bkoDIjqRFAyRC5HCtDxua6/C4NqdSR4zGN470Y2ShkPRrWTkaim9OETWsjMG2bCDJUiP+A3V55tKu6IKX47ON+IZqXj77Y4w7480zwyP3nUeeE3Jvmck1/lF7OqeneernXhW71OOrXL02bPf8JG2ThR1sPMfs8EIxYxpjME9DNapkl1KSwC2BcPMITZ1pT1N8HYklgp3ASDN1BhCegFqJE30r7qpMB+6AZOsoGMPcarAyP6E30nz7i27QEvqix+5r4wWEDZ849/3KBgyPnEjaRboyJkFksB8fNHAoejlZ/FiyTaylz7zrl3VRHm4OjOYH47GtLmd8SfwNO7IkOHnLxGws9AYPydGxLZJNP0NVTBSwkQX4LgBLyIwzY2NMqS/LqjteNC55+RsD+1ZhPo7coP3E61YI03aP59bXGKXB1bywE4zGUR/4XEBkNcbpH69ZMPHMuBI/E6AU3LZO6NMqQy9tacg4qkoLiM/4H4XfjE9naZ/HvE0WZRD/Rz+MD3+otHL6YThy7AObbixxECVmO2tg48EtdGdtXPmIlvqBa/Lf+cRvpwxDjF0lDxAKKjG68MuWjN4RkzACh4lkGA6eZSX5+ee0M9SOPK2HKQFmNIB6/OqkGWDqoWmFcqDewkMpcvTbY/wSp5ODI0zJokxsGHubwWNz+KGJAzPOHLTjNK08HO7k6cwPD7vXXO9PoO3kI8+ajh0e+ohvnCjrnY5bZgKxOTdadJpMVPYGJ2QdBAoWJrJ9IlXrmwXrQ3SaRcOySIGKXAj7EKlgfSJ8cNZlpfT5PBmZIzz99phSf4m0Bej+wie/62WLfvzrvyS6luk8cQRjFDH5gL9BCXhUaRRAb9Rovkao4Qf+DNTFnHGhUFjSTSDsB5N1HGROJnV1nSzBTwYxb7TluzJHG9dxbCbtQt7zgMf4LvHjA6NKtmUojBqiYBdbvOnwA3fK1JQ7RMLDJ9rMcZ9lCFfSSQ01kuMg4oNBRPf0SdWWbZjDRfeZ8fBwF9c3G5PLXLfZW2oMckf8kR2mhz1xtQ1xtYCT5dYdi7UwB9lXsxfmpXEZi2oMFfNiR9NSaBPDBlJFVjTpKA6JTJYNBFwyOfztf/uP6Xf/wr8WjY/wN777z+j//hN/WJ9/+ps1llWDfqNvY1tWQXVil7Xjb5OUv7K9n9ZDQ+IXwGAypeAcp20NSUtZd2ClXtTFHrtnHXBdh+6sg57LJCntAT7wpLTt7JlPFLu2IaeoEFGUP0bmatLHxI6vUgrM3Bn/hEE8pZ6vvu8MFfmxi1azD4kPFtu3cOXhe8cnB3rKUmt0PYGcIRRjtMkddZ+ACNEBKk88CnUC0u14VuJMvduoEZoGRoVty2j8tahtRdcWVkECm83HbwcuyXajoGUxxwdEmdo1mY8dhIo8I5Y5VfTLrJFS5wy+XoK1M26o6Fh2opZy7e/Z25mTPIc8MvehOzTz1f1MSZa+BaWkcYoQUmlMzjsTMJlboqaPnfnb9Sd+wx/SP3z9G2l9Pn7bP/i39Fv//r+lnf4nY9MtGaikyzgOnYw36+vK89IjH/vyAeMJfGR5zAc1Pgg+0r4xngYvIjd/Y1ijjrEXwdqO686xeQFSYmXM7R8fV3zGx05cGYNSLPSr12nhbxlDY120sF5X+K5DxygNaEGLPsc46gObkX1lGdgcdmNJm9E/sKCzRJ+PVcvAP3RUqUD81BiqAQr9kgrK0XRU4Qd4KH4O30M1hgaokTYx7mrAQfXtYkQNTuSJ2tPxjSpyrgrm7UrOH5iDD7yUfODj14F73fPBM3OzkVsxh5lHCOxssEyYoql8PM6a6fWIcENp4rfrmRv41BvU2w96O/JgnjKFEpWwD8E57FT8zOxRmU9i2aAbMV/56NpgTV2J/4F47xnDPWO45yUrH2sT/xWbKzobOlvb7Oo6fOrfQvTBdgNxbmASV0Dox0rnYkGs2xhCWy+xgon9ZI+LzcQiyFg22jY+6me9X4kpcd6zZu/50PuBj5H3fKh/z4ff9+/vFbzLXw2HR/ah8aBjjqA3XT6sx+YD9Q8fHo92aP5pjvfI0vb+1HlH/Z6+HslXYtjIZeeU/O9gMsA9Yz0mQb3QWDy2uYYGVSjrtWpoVGmMoFTwS+U+C+9qPYl1GF8kamfMG9dn5uSR8eaXFJmz1K/k6soN76N+JeFG8Vs16GdwbQzlY8a6DC0L1+EKuA4X6uNGB7qpE4+5wFz40YtCPE+1tFuyOcErJXxo5oy4r6yTxHnPugrdGMNMnvAzT0QdNgSYPFnGX7k0iP3P6J/Sy/Ja9/rnln9Xd3yE77+q5kPwHR/dX0H7n9PiY/nr/E8I+cVT5JfLojVjYoyjStW+RdxAKSxG4jVswz7ub6PIGahFo20tY2tbXQi657vnfMcDiOwJuQrBN+pty+nwkrOJxS2xD4qAeo6zHvYFOmJOuS5wT99UXrQ3277CxQdx6KCRfAvRBRyy/QTJUoNzWN3KN/s76yeJ1gs21SfYlm3qAQTFp7XAYDh673opS/QIIYw4Cph9dCC76aOBKk7JCgYfqdGxAtuQoKvwUElInpCaUpyTkB8QJaKghdTTG+Q4utKt1G8U9sVB90eNZtuyb1DzVdXUjhyZngsimWoA6eMlH8FzPcEESBFy6Nk4teAQiZJag044dANNcn4svZTpqaSPZP4meMlHhiGkz32ikoN5C2HCjtminnlMPYLmWyEn+siBTtpDvjW/UXuBl11FfKv3GCIA4etGUeASZw8Se4/FNBywVIM6WLIXjDraqQ8MGvCFwaC+jGLvGBqhZ72MDSjq3aelErBUMAN5gVGl6Fbzpo16AYwKGYeK5Hzy939Zj9/3PV35BZkLB7QrhRyFOCf0mvQpDYDE3fLas9Si5kgr9Gy/6bTp0ylegyfByVgO1ycdvI6Cu4M5z7cwP1I62wgFzs9NKDsSqIDFDxQRh6XwEKXEGKS/PE/s3Bc37j+5R6ceeZG8qsLMQLIoNOzck3aejT4Cz9FPOaAf27JvtuGNMc+B3eeRt5KsRzq9PWTkgeEtDyAfeGh4QJ4HvF3qB5888Fx5gNjzUEOwCQI3tN7Oep6+9IXvtEyC3dDfsNu5+WAgM7AsgrJln5DT9MKJWhJpfEwGvPHysBNDHmImN+wGCWFYws0Tjo+ZojBaojri4IzubKQpbZL5yQK+q6H8tdYvrp/o+M31BXoHLspv/3czcQAAEABJREFUr+N/Ziz0e+3x5KPbVXmo6YecfiDlYZqHh/vzt82RR3fSZ/pxMs6Eij57/PBFvwaIOtLkauLfKK98KL7jN/UXPhovy4JZ5RVTG3ncyGeDePbkprH3XDFSJV7jo0b1hT3GgI6+0Bf4oGhzWRx6KsS6A66ub88FTjlklIMohNpWDcB4ln544SFmHVovC30W+lYK6SM+osP/lgdmxpHcdF+MHkXZPpCg4AvYyBTEC2DqODCLL6LA8UY+9s7Fro364Zc21HPYlkwsQLaskpo/aCQIiGLidwf0YCS2jJ7rpLKeS3jLjg9LUDsU6Cy4wRmV+CUe6gz/7Ec9n7Pj5UqjIXzyP8OjhSFH/Fn9Qx+iD5rV6yAP26yXjL9BTjkOS/TkmN/63rXTV9bYlYfbvJRs0JeIvNdt5FxryanaG4FDc8YjXM6W7TCNxHTETT89H1wjmRP6nIz08IMqNmatBMV4TG6rZZZpzuEnLjV6tVoS/cJ2lKkD7FrmUiHvX1ZAwweO3k3n5LESog6neUkl9w9sjy3jyLz9/Gcf//vFP/H2L8o+dO30OeSmpfR3w6ih5cQYpcGNOPWR64N6DSs6lpXj7JQudzCpMmYSSqsUhfR5g16WQzfxYkGWqWM3WQSRbeR/dv6R09qW+IlL0kHMBqV8OF3G0FKlot1KyRk7fGXdZC0cmDrortu1NumzdaDhG4xi7/rGmPa2mR0PkXIcPVguyYYCWWob9La8KPY+IeFKaSuURw1ekhYt7IljLKoxOmbFXqjS586YA4h24k88ltHL+EoDm8Fc9H4FX8yJCw18VKn17JIdG0sKzjOxc9CRuqAmY1vDqhoqYvrNv/In9Pt+4X+ny/ZOL8svvv4p/d9+/H+sv/3d36PoGr+OAjEnxgb1+J+09Qdj4n/kOr/n48ZDKLl5JC8P2DzSdgUbEPp8u9KFGC6jxB1DRnfv/WEjD1ewa3KvCPY8NNA+SdJ+0omfjfbsEb0v3GxPutG2g27nl7ZNsU//2X/aD7oTf6SEPBdzNZS1VUnsKDHwxrS1u7QTd8bJ0LRn32Bcu27FPfWIjnxbwgxYmEJvdUkW8wZxYBUBNHzwkKjoRtVlcp4tG8zfQnyhBV+E2rrtT+0blx/RtIuPk03xdAQ5NTtgHX5xNOIXWk+wLEr0yPnNLn4OWPaB9Ok+WQgVH/G3jKFRddShqPf85qPr+zyH8BHpgQ8w+VB6ZU4yVztzR3Qd30y/IDRhdKJFwZF9+L31YdM3TdE79Kf+9H/if6T/6Pv+aaTPx09+/mf0u37pXyeOTZM1kDzE5tA4fJAuRZ51eeWZLh/zHviQlw9VuSflmerKvSd45D60E/PGWgud0ORqMD+5dtd1nOvLiiwQxaD7wHaPL/pJHuLvmlzwfJv2Iq/LKMXXZVm0rosuXL/LGCrkaQ9sPHKIUvBVpeyV6zL0tHeOI2e2dRTWVRjqRbyF2LaMLHMAOVOe2ky1kXbbsgOp6Gtw/xi1aEl/8MtIX2YtWqbdtm4l+W6P5D+5sq2i86rCJ5D10ib60VMX2qDJTdbL48OVD8QPus8Hy/sPTR94vk0eJ2tHRr8hWEsKTm+0R+cGpU5nPVJOHKyDQ5cmpZg4M7bkdeX593JZ9YoPZnfQPJffrcnBqqWGin5jE/87fnfmdWdfnIx7ktkAop01kL0s6+zKx9CsuWMNXHXN2sAu42k56y3rL/WPwAfcQ77pgX14Y7Pa2asme9+k78SRcGyLQy41lQ9K6iVkidlKmQntGD+JiIuMYWNP3oi/46KfjuHsOx9S+9nsrId/4Pq+7zl61ANjO/DQH4bzIfOed7ngQ9ND/p594T3vee/ffdC7d+/1df7piv4r7Hddz4fkh/zTFfh9JIYr+UlMudfvxLYxbobfe3XGfoudYShjiOwYnGS7IUtFUjL+wHYaNZn4K/PzkDElxrxHEV9/AM+a4yP2A7IHxtbzQyw7NqRdKYWb4jS4LvIL4KyXu7tVl5U1sqyqWtgXggE9rhmjH9vEmFlIvDcccVqD9ZXreoyCt6qGEj/dqcdLDFdiSVyJNXMxCSo66xjKGh5V2BX2he0hW2gb8TWsn58/oT+//Va9LP/Vy5/Usiy6XC6M4aIl46iSXRrYLKz/u8uquzva0UuMph0NFTn16czix1SQFe1jGVrweQcufGx+dXfBxx240M+q9DnGkG0uyKmN62hjjzyuqV07874zvsngO2e4htUTjmQilfCgj8shyfpocDrs4qm74/TCgvYWoHRodK0V0tQx0NaC83T0kEo4wCHGYlv56dyQw+TCUBspaAvn/G2k+ddqSgy3gTeP6UGjbRn/Rz/hAxQ4opP1ntAPHKO7jeeooUguI8uoQ2fyzlPSBN0v7Y7aE6gRrG0ZGUQHDHUkgtGtTOxvfPR0qkQWNrSRgJ+Yl1YRfqT5wiNRP9lFT4d7OjJcIApVNeDz/IQV3NHHYX6cEfbhPh+noyXnIDLsSChn3ESGNkdabniuWt/8OdaGDjlBWS9L/L2sP/PdX/RBlWUgQ00YZCSWs+OiDt1B6rmWJnOauUQUciIeD2DRHeHqI5pKZHQTVs3DhSaPkTd/k4Ui6NDQHjCJdVSJ49gz0o58jGLfGuwzBxDRLtkGoaJeGlVa2SsuY+l9o/c0bI28ZA2jE1AfBU9b1VCNUlG3jZZkQxtSQRu03339VuZZ4+HX/TpN7v22Zd3KzDC7YqSGC84EkraJJATaR/KJiESHm1BaOWhkjtQ+2oOey8d1un9ueuJin8qNwn9s1t5ftKJwHjfhjSK+mYbe0A5oC41qYn+5hjbumxv34slaahsCtS2XJQcMU4Ax7+jkee6Ga/Z27CdttpV5GaOY29FroFzCsvf9w2YXEj4Y80DwngeDd9yY3/Gb5vybWXnZeODBactNA7MtN0ecx/DKTXKnk3QU0MR4mIqWpQsMZOVARIdTPbDccNjwpiTbdH7omMCs/IizPiq2jzqOjhvXlRvZVZPYduIR/nqhEEEbo34zETKi6ubE+U3EMeoQy7Z+ZOwip9rWOz503h03bG7MFzC4MRcLOT6OOHYeNDcl6VdiycPCQz/UPCgPpfd5WcvDDjQ5i1/byiTQm+IrsEtmckdB7Y9yFfnCw8Irfpt84aIZPPxEls1mx2EeLHdenjaQOdlYOGmb5GQydlFwq8J/+soDwbIM9aIYJy2r6NcmKmPQx2GdsR4cwrQFYdGF9NEiThFlbDffyzr6xWuFDvpMDO2PxTKJfWddZQw785o+gptD2+TJsqE6qOADaiHqElu+KmTMW9YWfpPrjXUxu5/Da9abZAk4cMlA+Oy6TFNQSol+fE7ymLpt1SjZJcELVUFtQ05IT7yip6PEV4MT4R7C2xmZEM7Eznylz50xzMjoeyK7qTpMTvbRjxxT1suuK9fjlYv/GPuum482iT664QNcq/uJPriydoM8GF7z4nTW85KSl+vkco9RjJ8w6TvBI/ANYW5X3K5J/ndefI5r5UqdiWqTKUJSybLdNxZXKWuw6pAVctv6ZokkYpd16OKlAuNLcuS2ClnDtKUOPeq0hUfGIayADrQASehkHIx5Zy7eLt/Vf/jZf0ovy098/Zcl9GwT99nHgE+/kSWOILITYwzlBTfXwgKf+vDAjSUOUcgqM86Z/kX/VJA+H7iWOHFADNSlVTnNgLzHFi9K/DPXAo525JPxwHJMGUvCVY3R6HhGaRT1KlWoq/Uw4JiKjz1rFZ+hueZm97kfqzX8C+w3Ptbpv4EuceAtSSYKIukBwZY6n3Ack3vGrm2y32cd0cOOHxNRkdMlH0zWRclnwSdeEbdtbON6qtcgfe7pDzppSavRG/gYxcPOAAsvS2Mc80NblVUeqiIP+CvqTr8WZ046Cw5TM9JCb1T0sRvWqNLA569/+5f1+/+jf0XfffhlvSy/uvyQ/tiP/sv6az/wX5BtiUOUmVgbxJ86crbK/mviB/b3D1zr98zBA19X7xlTfywmzxvYAeoaVbqQkxU68EEitHNd51qc2O+ZP5xmDie+nvskw/iMPOj9JPrsC7FNfcc2NNi57+zEtH/Ujg9kE7/pN91XWQtzFRT3UdcQyWU2S9PFzB4gJGUMV2LYAMPRfEoM+x3OjqzAkLMq3IQCDoRq7fBBcbKt0KpQ9NFAxFldbl5DUVHhc+GL+wiYx0JYyCAqosm/z9a8pdD4usnyF60Bq08dO/OYTsypUB5VqlEaINTIfEYy20BdsyTbsiTIAXQ5mi+Y2A+XaowT4Yt2RkK/V/b2fg7JMwnPINnPN9bAxvztSXT6YzwdqzhPcNuiqeewzRir47XjW10Sa/Dv/9i/qP/gh/9Ay26nH/r6r+un/9a/put1auOL0s76mcxlEmL5UKOvdB151tFjPhTd4uTjV56lrv1x94qfqzbWV+obvnbW3Ja1xaohPI2ltPB8McjpgC7Ui24CMiGht7Mer4z9kT6Sh3yQ7nsb/hJX4aifjdbsBQsvQouWtbTga8FvBehEjywwiinbGkVu6HMs6IeOoarR8irLOgtM6oVNYCM4mw4ylTg4HdWcowNsMwcDv9VY6CcfiEax96Wv7pM2F/1ZqOso8bk/ubXThl4BdKspMvlQZ0JybWF11BGH31krydU97wbHMy3Pt3zMC7+xxnbW2tOY6EOnv9hmjWSZtV+Y1HfosRwiPUYcXZZeV2zzTACIL2Nd16F8HHvFB8A7PnSFXy8X9rdFRS5cxyzH22Rd7DjPPSM8m4lS0u/GGsgvUR75pUQ+sGYd5K+Ksy6ujCP8ljXCu1Daek2ea/HxpP1BM2uV+hXdrMeN/hgS2UtPEuGrChqIkt+MhJBPyz020SYUM+7E1rG3EyT465xznV65fq5Z+/SZd7EHPpgmrsSRMQR9jXN93/Ou8ZCPrcSW9nt0o/+BtgYf+Jui94G5fM8c9rve+w/K+97bfDB++05fg8jTnjmOrx4rsWzkMGO+hibXoQmZmDt8KGJNaI+LNskScMBcmbGbdevw5MASV+jkGt/V64y40+8H4nsCMd8T/0OuX3KxkZPsY/PMum0tXAdrsC7ne9tFl3XVsgxQGqNUoGkN+ey/QyT4W7xPPmkf2f/BqFJhM5BxEHEOYmaw2UuOeD/okdgn1wvq9Dnoc7RdGXuwsJ+MUS0fOCoP/ez+8V8XZzX/1179LO9Oa8d/t669H42xqHA8xtDKfnO50M4H3xW6MMZRpbJlB5IlwQK3fJS11tBlWbieLuDuAO+Vd+Dws2igYycK5oXnrit75Mb1sTPXDca8c813vsh/8vWE5BGZKLa7b/ugiI5j+qAvz9il2nMRBrRP5E3xGaqmNEL7THuzLwwtp0kHMQScMdjuHNqlIh82bTogqCiIdMASh/6R5RbRofAUAsa2ZZfsUEsc50kdMsp9jbDpHfUIdJSwJzLeG9Jb5xyD0B53LOKbfhTIsr8NhBzIox/g48lelkSbcwZQ/VqFmNomtmd7RDgP64MAABAASURBVCd7C/MY35PwJXM4ti37hHwonOSocE4f4CP/iKOOaQi1ZIRuUUo+DiDmQMQ5B445wjXgbcv+BkQdBRtqHbXwEvyzN53lWxJsFP2sqTrmXYpQXaJ/xEfMjCv3qBsiT9JaB+2mnFBjcAg44imAFd2AqeMKhXJ/yTNncPuKerQJHYBhbESx3XtBEeMg1uo68ZZURVtVX/8j+wmogQwdS+0LFdluFJUxSuu6KPvRUkPBoH0YPw2r8D2qum1ZkMPbxocAVCYmAWhZNpTBv/qVfyh98qmuP/A9ZAUsTuL8cV4QYKIU2JATsykZ72V75BgZx9nQ5Gg8WNuyLXE8w4pILwoSYvApORymn0Nw1FE4qi87yN53az5bv0ns028oLMdHrrJesncc62fXsSdvDA/HKBf5bWBvI1BAdOR0z94NtuzpuYeCyGhVVNsu9txjBijmI+FH57DZVIkmDyP33JRzg85vnd/xEPGBm/MDN4rtvDnsWO48CGzcODY63fdNO7QHkDYCuvFUn/LAMJQbzGG39cAyhHLJBNRB2uo6tCOX5P4RZcJlSETADWxjkJOHtR1+Eg8OW4cTemqIclw0E+7AJL7WTRWpb6DPAnY+GF91X+PpgWPhwXTlhhyMURI6MU9OduLYyc8VeuXlJg+VDzyMJo/3fHRv8BuSR/KYB67kQN0pJw7hS5RbDlzxz2yQ750JDUpWXmT6g/HlToNJFHY7Y0nud8a/8YDSiwa7SU526C3/tlG3Ct8jF+uo9rGwGYyTrzFU8HYJbaXgnlQxUhgj+AhUcItUeqKSqgxO/2OwiQwt69JIX7aVMgku83bkkBrxZm7gpEOlqW1xAFO3bj+iEBZekius2p61wVrcyNuxNvdeczuKjAJFjG4eDqcI8PjEV9eFjlIw4l5+5MBS5sa27EAUg/NoGfVQhR5yuIPpMw47YiqJKQgbnE23HCTmAJXunxGixRH/QCbWAj566DXAtZhxX7Mekgdo+8Csj6gGxND9oLOTt+NBcFPW8cY6nsiv0GvWNddY+Kytie6ZxHb3FBO1uLUt29SOYxJ8/M/Egc8dTHwEh4Zav4QNB0tHhb1tlShQ22kFN4qcw2UVbUUODqQuCZltRTZqNA0f2PgIqtrWpq5ATyW1+A2NcGYMxP/zn/40WauIGj/69q9qnQ9Yl2y0g/Y7jj5Z+zUG11k9IS8zY5RC87IfWjVUo2RsG5Y4dOT5WBSJIUDYh9EwXADhuHHoEy/nY83AkO7mGUJfC5kzVBgLjZwxFp3LtrL3FnEMYnqKDdd2n5QS28zpDtPzyl7TNB3gMnEeyAha0P1P5l4Es9Nnt6OfNbVDE1O06YUuTCyQAhzR3WPH/WbHR/xMXi1p6nhHsbfwEjV4AeqYR6mqDh8oEYEIFWAFM+mfCi3pBzDWMUqDvXBpLKoxVDWYtwGtZ7jk+BZ2ACd9JMZmfMhtCzWN+MDnwN+oRT/8+Iv6Z3/pX9VPfPgbelke66L/54/9Qf35H/7nkwbCI0rGPBvwxJxxsMUr1/Y9ubjnQ9w9L+8PCB8Z1yMb1QO57A/H0DyTVJUu9H1X5gOFeI7EF3vjZJ+Y+Njh9xtPbsMHM/bI96D1dj7YbWDnhZ59IvIX+hs6V3xt2G209Z5O+wQKiI8QtIzSylxl7dcYSi6nuUO7tINJTncwp/kFwdTGuPc5Oeu5+GARN4O5itMoi+E2D9vURibh8RnMoGwDoYPcQC9K6iXVMCgVztxQ22Cqot0S9hOEHug265ARNSNDi/gJNnzaG/gr4/sGGT0O9Jh8amQCUXSLk20Vndol23K9gOEHvmivE4aiqOTukWeSB57p7vmAFD4fY67s6cfc79qZswlCG1OE0CelFP4b+KwaqqI/ZGi03t/4wf+i/uxP/nej+oRP7v+BftfP/VEtD19psh521jFLRMd6PtVwgKeudP8oJK7jY9CD8hyVD3bX3IO4F22sr15j6O18LN7xK/YeotUY5jmjtK5DK9fbwjPOUqVRRbwSC1/Rm6yoHZv42shB+2N9bgAFdEt5zrpbF/ULUPtbkA2NURpV6EikIOmVpeZpos2s7WKNG5TGGOgW7SWRL1FCSkZmGV+2RFVdyAcrhVUTBsAd8tkq5mw6LuxG4Rekj8QbWmnDIYdstG25HTDyKe1ZW123ivZRh4/4s0/Nk8zWxUhqH6nnuk6+soYe+CB2Q+YobSJe2+IQZ9lWSlyxvLTTnhiCDeGOEMKawJKuJtc8pCtNZTkxjiKvQ5clH7hW5aNW/iLywjP5Zb1ovSxHvp3M6rCfZJL1MVkrcAgVb0qZrMWdPfPK/G+sqx16ZU3srIE9awy6seZ22ra0Nfbe+67Xk0YPbAG6V/pp+727TzcNWwoE1VlMJTKXxSGqwoo8TM3Oyey52hNnx7Iree++6S9xP0LzwfiRvvNu9sDH09T7r46J9576w8NVD1zzaeu5QnbPvN3nYzLvIh/gP4Ty0fjD+3vlXa//wvjde+WjcT4e599ZzrvgBz42P6L/iM/0eYtno/9rQDwbOdjIa66lnXHsxM6hPTxzf5tTMXiLuTLrLzzUzLM7GWQCH1fy3Nc//R3xsx8QQ4+HODKejDd973SSvIlik138jN4DFt7fVnDR7f2jxlCNA90na8uuWILzIFAOTdYQ7hS9Ir4aQzVKo0pVQzQAdnXmfGeMG+PPR+MH4uy4mL9yacleNKDDqsQGX1Xwy7Fua9Ev6of1Z7bfrpflv/HmZzXGYO0zjvWOdQ7WVYOxFX5q0LbSxnVwxzvhhbbcV0fFd8k2UKMkqIWZRhU+FvytutxddLmsunt10XFNrVqXs49R6FspuV62zDFjyvx2vsl7xs3QyRXzRtKSs4BaH4d1PHwT5A0RJqyMVn2iiH/Ng+k4FGmNXSqhAaJvH+mcHEgwTcNZdlBNy1CVJOtlsW/1G33Z+oL/RucdI803seMfkEnZVn5oPg6Uk6vgOYEZFcABx6HXmQkbyQlsYzNpC7CIQoNuZB89GYntrssSbEPw+kcWGjnSHBKEb6R7mJAbqH50fCRP5aPWo2LjFXDINpA465vlH2H+Qu3USD7IxXMeyErLXqjSQ9fc5z7Zln1CoZINlQ5qqASvs6S/4KjSfDAvzuYiM9eYbezA2UZEzcX6wDzviTtTCc+FdKwF1BL7C8yMLUY0HUcqwVEz5AZY/aN5i7BklAhT4UexOsGgUoa/Ua7/kWd19psROTo0tY1tFU6K05J9iHvz2hhaoCO2HhpVynNYhZr6wD8Y2FQNFXLb+PwGdNQvH95r/fprPf7QD2l/9VqmP5k2pTinRrhnnHlJ/mgNOSUsDzJJ5ZCdDDrPtsL9rSZKeAjHM0eFwzLnFwfuXtSe2W+oZSqfG8Oh8GTrb3r9Vj0WDOQ4GMhkT957L9641x5rKTo2vj7Kb6SYoT/RzzPbzjNS7+s86+R5g4UoO3ZW5mYU8wXsUsrOGs19budeV/1S8f697vlIfH/7LS4PH7n5xek1yukI5Ss3j2CnTv/xJbohGlhkuans6Gy3gHio2BMUDwKxEb5sq0Zp4aaXxTbga+AFRD7GUBZfUUeVsezKADkpHWXtFKfhQi9YNOIDZQ7iEeWYCcMdmCqSHH7B72UZPICuyn+Wk5vnegd/WfWDY9e79ZXefPJGr16/1oUHU9fgZXnS/SSWAzDa8beRhCTxkXw99EPYB70nlx/4YPwhL2s8RCSn9/CdZ+T5kHzj8xK3ky9RcgGWh4pBJE5EvcYm/XwEcpj+o5M8LIwl+Vq54S9gXVfysmhJTsqqKo1RLbswxoz37tWdXjO+169f6RUPHhfsonNgYAvablFhW/CNxAZEluv0vQx0F/oD6zp48Bj0BSIPqo4xmdnrsTCfoayXPfljPBkfrUo53YsulJK2RvSzrgJytrGuNmz3hhTKTqxJPUi9wbp9om23MZ+5yKDtc9ckjtg0TacE0eOtQY2HnGM5oUf15HXMDuS0Z0wZz2yf+KZ++DvWzJMZeRD+8dQH70uHJ+JOnBO7vX3EL1bU8SBhR010KKEbvTZEbhrj0kVzM1L4A7QyV75hWJU1sy668MB4l4dH1sPl7k4r6329rE/z58Kh1WV/EUe5NPBXwKBsFTEMRw7GgarQodvNI3bRqwTOGJMrNc3IAglXBySoVRZ9FT6GBuupasgIbdOuF2XKXePMkQoqOiiCrig9I2NOBZ8xAbjUgKIu20/4W9/85yi+/otiuSj5b9N4PJi2Ga4z1kWjgqEiDwtxj1EavEgM6BKaeYAua5H70ViQjbJSkp9931mvoNf9lXTtylyknTAVTZ/nhJKxxG4mSJSiUx5ooGXdvqGoS3JP7BMwIERHDmNjLAqmLNUYWsAKQscyNAoMQy2jVC7Z8NZZJqFMYt2Jn+st1x4ffPLXXxsv6hv1a65h7hG512Qf3XlpnLe1jZdqf26/VIUzwsz4ARd7zpNxzsSPAupyFTENjQEFBUbV4cOZ94mbI7Z5JEyJfWH/yr74yZs3et14rbtX+Z/j3fXL1WVhj1vBGKpagPUcnyRLwr9dqjKI3sFL1pvr5/pn/97/Sf/E139O3yw/++P/kv7kj/1LunIf2XKvJA/7bVwZG8gYJ7Lccx6J+x4n7zX0XqV3s/Q1Q3oHPrChbPQnYinGvrK+7tah13eLLlXqDLAn5t6TX3TmL+uu6ZcPCxsfGTfmZGet7czVDp29RnZ6kwqftvEhTeYp967sVXQreXCsqkFusj7AJf3bWpmrVVcVPk1fO3PeiA+MJzo4kMdQ5mFdiDW5xseCbODzNp+hhd9iLIGbDo0R0Dd1i/jwmxwmviDPJIlZttoG3+nPLslu2IadKuItcjy8q/96uKb6fwbiSV0fgfRqwW5YGjqwWC1byipRmLeZXG6P2vcHrofHxk4+jo+f+9Ev+hnv5cI6Y/yD/dh1kcZdI3yNVa5BdMLHpnzIe+QX1U9gDvM8spHjjbnbwWT9EIVk8iLsiOeaNdCYrLtd0Y+eyccyink4ER4UsQk/E39/+7PfrT/5U/8zfVRo++lf+KP6zodfkkxHCvRrlvkkRQddo2sb6Yko4C+iIoFF34MEF+NeltKyDvbKRZc1WHV3AXcX5VnmFfexuzzTrKuyjlbm+W5N+x3PPDzvdPuipYo5NTpDr7D9pP8HdDz78Uz0mvtiZBfs4qPovwiG1KhKwCpLiBrq4uZbzgm19h+d4sQhV3SMrcVwur39CbmYG8ac+boyd48gHwVD85EsuGZv4JpBjflPkiTbKpyUq3kbX41S5Ev6pB1Rpk87xpnng9KnKLji6MrRxnpArzBayfFr9sHPPv1E38n/aOuz0E/16Sef6BXyZWE9okfnOMIFdlw+Yok1tk2sr9sawy/j2hDuL8YRk0Z7sAhcYwxVrnv8L8tFa+YCXJjbO+bn7u4V+/Ida2HVWBYVWJjrZWVu4aN/d1n1imebPOdmX//kk9f69LNP9Yb9/Q0voq8m7zQXAAAQAElEQVT44BadCz4v6F7WC/1ctIS/W+GXbwPfS5B+BjnO2Ak+ecu10WB8k/EJuRlTo6QqawBYEkUuuJaSi74Psv9mP87c78hRkMwBDmq5CkCVYk4nmLz0H5vQY24nawSV80DlqMNkX9jYjx7Zix/zcbn3jEcljuwnD3yw/cAH5fyl8df5kMw7zddfv+OD8jvlf7D3xVdv9cWXb/XlV1/rK/gv30LfvtPXvEPGLh94r4+bMpaMb+OespGTnT4nC4MQZFvLKK7hC9ffnV69eaXMT9bZp5+90WdZZ8zVa+bqsq7kTvwycVPi3k5/4WfyzBjtkvkp/OZaOKj1MU+dHD7JSrRLmKjKGhbzM6A+5ZZFIeBkczKfwU6fyTEtKsawEl+uhQv7yMraGDWwK9mlqtIYA0Br9JhrjJb/7Pbx/xsj/v7FN/+eBnpjLOgOrVnT6K9gWarrkaWfy7oofa9Zr5eLmhLLuqx9XeSaGIzLOn8YaFXicPdvl2QO5DdqW8am9brPoSXxYFfIaZSNTa+mXcrFDp+8kB7qZAqGlCHVE4RNYJvcWjbQAUH7iKxKbtBGf4ml4VJiSlsZHae9pNahrWXUI48zncVQZNGLOHHtRBUk5szjnjWZmAFNGETrBqrc9zkr9upCW3S5TrP+2k94ZOGDjBwtTKx0z1nG1nZTWD0z0aTql7DsoJ4pY1XGKeSiB/rLHgN3EII/RFP7toNNt/hoihpWT6T559MRQ9fN+Vuw7AMwp8LhK30i4Hjhg9rtwKxNnijjKOBi3gLG1HMamSUOToa6qW6GOso3e0l9MsAj7+jETFZ8kj3ZCEQJufFUc6Rqu3VMHLaxO4BUH+Fsa1l44s2aDGykoIBtCVjHz5klhSbWUCqJWIm5kfXDvtI8Cc14UOj23m9oD92Y1wa6G2gZ+vuJ2Mc3XYsQGIsOWsQyrJFrGoyxal0WjewVBaXev3iCDurlVVWrsJA0VF40qK/LpffsC/fKy7rqFXvPHffR18Hda73h+ekNzwWv4V9fXittl+VO3Vf3W/gBo1TM/UBW9DeC7Hku3X3xpSb8w6/7EaElE0EguFDb4qAaakk3qEvngET32idHqc++xtmvkNtW+q5iXMDEYVscAKqj+CAfnTMvuGBqwj3PZCthYOckcdZHBUE3QVseioBDQU52hNJxhqYj6SjhA3pOewP9OmH72Q4L2yqTvR6bCHRqZw1N7sMTysKKEMI+QX1DvvFsduU5pJ8J+AVtaNYaSodvS/Xw4V73fMjMR84HHhIeUDxeJq+64iSdbCzGKwnPAr3GOZOwE7hwYxuOYBhMXiA3HgpunSeA8DuynYWOm1hojNK6LlqWoWORDo0qDW6IgwW0ZCFTtyj0O/dHYr7ysWNXIcIcu9KKbhZi6KjCt84y4acwUEoijK/iNKroe2UhX3qxX1jwwXq56PtL+vKOB8pPPu2PBuvlItsketPLC7J5Rt25IR9XHrzu88GYB6b379/pPb8h+XD/QQ/5AP/yYzF8cn2ftoD25EeUqqEiQLuoZX4nY2YMOUjcPLGTe1h0rCyIsQwlX8lnLuAg9UFuRpUKn+GXddFyWRj3qru7i17nQZoLO3xs1rEwB/gapdbHPg90o04ZNP1Z+dHRdz3rruivyyC3i0IX+KXns9A1VqKwaoh/Z053BrGTO0aJnEFyvh2GIe2cc6CBXnQ31tC1wYMjdGN9bvibZ/uO39l1bGifkUOz9npdpg4mdjtr8kazblPfiYlplW1yUDLjs0sp3cSpI4VGLySUieLI2IgL/4l1xj8Ke2I6lOIGWM756aR+5NrR3bANdmyC5tE9jhjAEUDWAlwftmXm2IYigegAdZijTcjOOrKxMEds9ne8POdBNzQPu5e7VSvyBVSvh8KuJJnxqUeBuYyohjXod/jwW/AGoVWlMYp1CW1+0RKKbgEzBjHG5Ci5DxXjtyhpp78nHrsaQ5X1FFpWVaGhJ+hlacMIYHLgrxVPkVKHZ4UwHgJJHHCIng6LH/QK/Nx3fs+TPMyPffWXCDV21ELAzbzEzyjGPU7AE/MCko8ao/MSfhRtYCDLHrgwJze4hlJYUTz07b0PX1mzV9byBiZrPO0izhwiTttKydrYWVFZP6nbVsZR9AUnCb2OmVOOj/ypi9GxOVvYlkadIMZxzkOPCXmNo+3ow8IMH5McsV7IrVjTE+xcD1nPiT8fCzc+luX+kJfWKx/SUo9OkDHgRHij75ypsT4in4w92PE5g8hpzmFbw6XEtCROMDzkwkdgYhLALvlh+KIT2kvLuvTHhTd8VPiEXxjmI0NfGzwIreudlsuqzFONYw6LsRt/JeEC5sXZ9Jn2csmB6BPsvJj/vr/3r+t3f/kz1D4+/sKP/Ff0M7/pD+u9X5OyTT22M87EuucjO/ncQP6y+IHOP+D7nUrvZD4YW2+ndQ/PnVKirUb1PfJuHXp9WeBN62RNXflAeFU/HBBTf6hgDq6sse3EzrrYmbNgkuOnNY5f0U9kmYOdts4ja9Y8bOYldWGd5L68IFvI+yJpwddgzoX/Ca74z3pgOJpEJfJZYIzBHjTUPgYxL6vaF3zaailUfcAS7jU4FRjjaIu7KdEVY2W9bGAPiBUxRkNjLKoxQJEqYItDhUJ/JGaTKiK7fTR26pbopkFXrAdpQRB+WKy9Ax1LwYP4IhLm85F4AM8KGx88dujz3rfL6Su++Nqc8WYfruVOAnO8wtkFfpXJh4h7J84r48lfFz4wd02Zyzzk9XyS7431w2LCM9kwBvTS84Xd1nPA/YqHxPAb85G5KNRGDWWtB4O+BgMskmPaPr/7ST4W/8/hPj5+zy/8q/rhL/+ShN4BUWIB+Ucdt+amxixZEPEeuJkNkhss5GYhlnUpXRqL7tYVXPSKF5hXXKuvuKdd7lZduJ7XdfTayfPdK5553uQjIR8b12XVWBZlnOtl1Sv0X7/hg9Wb1/3Ck4+Mr9C7XBbW4dCgz6pifou5t2DlUsdrG4YDwhlZn+UyvDWa1lOdKj6kgim7eQi66kHvzFnmovdFHt7z8S0fi/MXl4/M1ZV5y7xO1nMMbB++KhS/Alb7HSbeGvBGGmCB3c5E5/rl6iDXUywHGvqAT33XJA6MdCFXeQn8zqef6juffqbvfHbgs0/f6A3Pjxfyb1v5iT4OFd87TjOWGzbW15UP3vl316/XyYe/naXJumQhRx8Ou3gw8RK3mZ9B/oMFCi7M793l0s+vd8xz5m5BPsZgnkoDfoFf16G0XXjGvWMe88cfr9nTP2EMn4FPif0V8501cYk/cGEcF9ZB7O7Wi9bgsrafyBrorL2uEg95pS/b6sx1TndNrrsdzOSPHNAo23qa70KfevJEAo69mDl9ZE/Ix9odumMvbC1+rM6HR0EtxdalW+m8UQmld9zCMceYw3dkMj+odIXZxfVkL9r6uSJr63p+3L2yvrLGPjze6z3vJ/lL46/f8SE4/1wF9Cs+Ct/wxVfvlI/GoV/Cf0nb13xc/sD7ZN4hM5Yr6/eRfe7K3G/ElJQERKgqxsPcXsjp3d1Fud9+yhx9yofizz7LWvtUn33nU33CPK2XhRGwN5CnjdxsOLmSp4365Fkn/mwfPttvfJ8g325QT1uDjESGDY5VnIr6OOFC10itLvGffPaahqH7zmEaq0avkduzwrKsylzZVsUPGKPYB4aW0KCG/p5+UH96/yf1svwLb/6s7sbWdgvPLgu5ib+FdT1Ya6NYd9CFPlbabriwVhvLRQv8urJuscn9t5xxWLZVjI+aXAO+hFTiLIpN7QlFuzvefi8k5gKuarlt5d16ssIa5KQXV+rwyRcJ0k12UKrY2daTn4pMsk8Qn06YvuySbzjrFYrO0W457bd6aDt76lGSz4P1o8iJmBh3JjHzOXPdsjabIqcVpR4B2hzc9zk/HTz6MMpDZcYOPzNA2j6gtD7p35gjLGKJoCsnTz0+E2bQTSXZfoGCP3CbT6UQb+c5NP0m7IyH+g7dz/gUiiwqh34bc2qDk35M0kIEalginOMEY0egbxQyhxFn5M18nAZMBNr0pEylDhgKaLQtG0hQIDXVWTKMk21CT00ztvBBrG23Tz+tiZbK0glDTcWyj9wa3cIu1I7c3a6Th8BaVYBKBXXjJVjaJUsNfaMktk4KTPJ0w876aTC4HdDc0xT+JbLvbcxl8JE+Mqa7bTBPKrp/28R0wA5lnMMa7LvZXw66aLCfjFpUY9UIrYPaQw408DOU58HLsvCsterCPnMHQl9x/8y9NL9YfsMz1uuAX+i+Bq8ur3R3YT8aF+zjY2gMUEN1IvvUIKaBfOVetP7qr2rjY/F8/YlskzLr+JFE3ZJ8/jQXmfVRmWcimtyeMchTlGzLVapBDAPqko0MpJ0Kh2GDng340JPEKWwnmlNaonnAyo84E7jiMjuPdStuWWpp64olDqU80Vsf+I88vg6a82z92NuWfUDyoTbhkBULsqqkU573rp37Z9bOZMH0+qOf1HeezTZyn3t27t8PfM+8cu+Ovii28WLVIx8378EHPhrfP3zQY/5aBcUrN+Otb/S7dhKdRXplYd9k9KOnQoA7AezdvmnjwWPjhr7HRwLBT9omRrbVC2NdtLD4Bg/+lYFlIdfQ4EYZ1CihSrp2zbxo4t8BG3hJGtgsY7AIF/hq3egnY6ZdnDJRR50A8ZQXwIV+LuvQ3atVd3cXXYIsaPDKu7767Pv7LxDykLmuq6qKh9tJDoiD+Fl7PKKIOjLqG2PMw1ESnI/E7/ltfOeSB6f7fCAm8fc3PjnmQexWfyDXsSfUHnfVkJ2aJHwHydkk9qYMY5KDyXzY7tgWcrCSxwbxJubwkZscDbCQ42UZWpdVF8aZCzkPaK954E8OlnXRknZ8DWJYqjRu/CiVFxV+qsJb/XP2P0YpfbV9xzHoZwGj5aOwwdaiEH/WSeKfWbg9luQ1WaWdI3ovgcmRb/Kxn+vryvq6Zk3lL/GgWZs0K35JnCYVDh7G5wHW4AS5KHZst/RNvSk+O6YYBInBrKcaMpCzisx805AjATEfYbsvopupM5Yd+xnf7XNqR0YwqLaR9HJg+LURgI4XHzv2Dea3x4TsaJPaVhR04i1yai12x2s5ebZkoDpo+Janreeiem6zTjL3d7x43XEN3LHpX0DkmcvBvLqGYvuyP+G7bBW+fOKoS6OswfU1RmnUAPW8Blwq2gtbpeB0Z+6C5CjjMeNNU/qwLdvYHHZjDNUY+ByKD9tCQd8sSFuU5jCp20bVVAE8XcMze53LrL1IJjqIaecsNPW3PvtP6sv1h1JtfPfD39FnH/4u/MQYkgM2JHCZ+KrHvHADXGo5+VLiH7e8cJ0MrrfR1yX6TYfWddGaNnKYACbrKB8I96wp9pmNfXlHxsrSrRjmQM6TVE7trJ/kk4rEeKoKEkQHEeNO20EYAOt0YtOtnDA5c1yqAbAv4s1+nWu9ZcSY8VTafOjgmX7UZTKXiWEn3v2Mf3Lt5Z4Q08x2bgAAEABJREFU2cb1d2Vfz5g25NeAMWb9x44wRMT4M2iXhDyV9p1420d89yBod2A5czCKvLNnQQcfmUYRn0tSVthU5xS7SYyWsJGyB95xLbz55BN98pqPIeBVPjggu7usWpaLRuYmwJ8DY50jkPAuFf0Ho+hzDNmmAdBXxn5lz/+nfvnf1H/6l/8v+mb5mz/4+/Vv/9b/pX7l8uPsWxtj3RnzDuWemrGCxH7F8AHkg/F7l97LesdbxzuW8j3yK/VJHIO2dS0+qC163WurlHvgzjp6fHzUlQ+MV+jB0x/ynXmYYGMucq9Prif9ZsHbVgErtanMQdom/anHS85rVa/7WnQh/xeUV8a+MmcVP1kL8f9If7n+Z3yVXEM1hhbW2UqOg2Vduj6QZd0N2kcxhoZl/As+tAb26FXqZp7xu7OmN/rcQcaTdSXaohOfNUrpNz4il8UxNXjGGDwL5GNv8jWoV9pA1Wx1TBmnRJcHLYmldvDocUnDW8X9QXzs33ke2sj3zsfdfXvQxi/BI5u0CZ3+IF1Sxrmuq0avt1Ve7jTrThqX5mtBVkO7jY9ND8zfAx9mDvqofDx+7Lnb6HbTnnUeiGKxniZ2u67MwxW96F6ZhyvX406+bGvgfx2LFuhS1fVC/lhv9Kd/6/9U7+5+UC/Lb//b/4Z+8h/8CQkd27r96FZYm2E7/2G+AaeOXUhAuMQZTrLdKOJYRmkhsWuwDq2XhReXRXfryrPcyoffS+OO+9gF2bos6A90Ir/Tq9d36N3pQvuCrwIrE3jHc9An+csYPk69RifPRnkBulzWtj9yYOa9AJSYko+S+VEjJ8SyrbIOKsvGxkJm5afbOI0qDfqv1k+LKFOTtdrz8rDxLH4FG3MM5drcmK+NOdrRSS5Z4viUbEvy8QMfn6NKVdYookRmMfdchzs48ru/WBsTKe047LZd2umnsEuO8zH9O5++0Xc//UTf5WNe8BkfXrM/rsvK2Ojj6J1epI4N+6y9xBtwybPf7IC9LM9t6YPOIEL1CaJPE3ONocEaHPhflkW5JtZ16bm740X0jg/Bl/WCfFHRXrVoxAadBVzA3d2qfMjLfH7y5rU+5YNk4s7+Htmrc29f0b2wJi7rylpZWVeg+Qv1l4icPhcoGFVymTFPJV95lrlhst+RCKW1bKhV6I+CtyhTG9d+3/cyt+wNG/SafaLndxdmUnFgU1RcRoYAXmKPa5BvgZ67yTxO7X2enGnI4ZzQgUySnRg3rvn+mMv+caXva/oGvY/cP+rDh4f+5yryT1S8fX98NP767fv+C+P8ZfGXX73tvzAO/eqrr/WWD8b5wPyBd574yItn9pZes+wtoTvjyppIYHZpYb6S+1f8IuBNrj/m51PW2GfBdz7RZ6y1N5+8Zg4WibHn3rfnGkiOQtnDsrZEsS0Bo1fQKlP1IaPOAc+R9HWbBNswDCLVKA2YwLbyo7Mk7qCnlQGET1PW3Lpeep2tl4sW1k3VkKpkl8IvLo0RDOXeGP5P7b+T+a+4eMJ/87N/T4Vd4qhCdwytrO1n3Oqho/Nyob/LZdEKXS8rsqzNi8aygtH+bCvFNnV3LJV+SrJ9QCelnrZB3weOuEcNbIfsEio6Si86WNYa1/IMqGXd00KWzjVnKOAQ5op/V/z42ZctkXtH/hIuRb98UEMPWDaITWQ3ikyyuoS8BEJCVOYusYbuuR4Q5rqILLGjxjFvXuA58DMhjIQj491RDQWMNLYvgUg3B4axKJx88qbah+P1BELbskHpoOFPJA+dH+qiHP3tHQ/BRAIhHhbp5FqbobiejK/jQePXPNC5tc/4fgLaBuLUMsmG1zcLfSLqM744qJ1H1BuWM0cvYQb50Vyjg5mDnKB0yNkHgWOwfc7pqR8YDpr6LJnDln1D6pKss5xM2iOECtiWE5+rqcIHRv4EoWpV5CC0cWvXS13rVo7IXp5poZq5Sd72zFXP2ez1uTNnz9iVfS64ohOEv61dlnDbTJjZE4lj3BOSbHest+tncB2PUVrZHxb2lqVWZR9eRuiiQX3AG2ov2C+ShqrStmhdLrqAu3XVHftd8Ara91nup72P8zyVb0v5zvRqvWv9dV002FNqxFfJVRp1AtmSe71L61dfqHJP+vGfVFG30JWVYqhhbMt+BiIOg/M4hn9cC8kJuezcQFkkbVvpe5QKWsyjbfUP9PQiBEoxpyC2sE8Z7lynryANGNgWxxPaxjSCm1wnHxpQVdNmmtVHpeOOJB0F4YWJVTjNGGIa6CxOqxkfCJ91trN2cu+fWWvtkxEgmyD3542HtPwC+fGB94j7h/6DojwnTHRtvFiqKO8o8obKC8YOAdyI9wDHt0UboyD1W8gmKOGoY8TpRD/YoQluw0fqAbPXauZsWy6L0WLuBmLJ0oEwotATvg7bKSPmUGxdJAMsA8qC68Voq4AdLR2FuMJEYpv2oejmgllZ9CsXzeCl4dNh5cX27SffrwsL/0Jb5HYx5yR26ijtL/WpjHGnnknIA1devPOw9MhH4n4IY+FvPIQll5NJORzczlOJqcoyfYwqjTpQ0CCayd3G/GRC019kAUNRYRsMXqCWZVXGc+HiDV3OcdUY+B1aoMsKRb4w3rSHjsqFXBIOjb9RxIDuqNBCPFTI7WodTkoxJ4sf7BKrR6mqlNwO3pyrhkZRB5ijzUGuSCbTOfuig4FOGm5H5EG0pOQ2eTseEjddyeF2Aw+8G+trZ33M26aAf4529iRDPzr9sIl+6Dxlggp7xQhMTTEk2RlXHVQWQeo4ERt6L+s0cExcTc34B/t+5ToC+N+IjeMwQbMPXMat6KfrnHb8Zq5nKPWXx029Zdik3nyfqPVh5YeTGpxM4lGXbaUk0wECmXlpMNd+gcyblbEHsQuO0d8GYRsXaEHpAl5CAkSxhJwzJD5KhVLdZO2EKBgnCcPx8cBz6FvRw0ofldgGsiA0GXDghvPTkSqz0PW4b+bFqdtpCFXTQ/s4H4rx7zL9WN/85yh+/O1fOJRenA1/g2BcJQHHxyilbq6FQjaKXIziurCK/aZSf0Jk0bdsk5fJmto1WTxZG8Ekd4StQGexLatEd7ItcSgFJQ7x9tj64bPUU8clvvHG+uQ4eBQ6L9i2i/hq3kqcSw0de8ailQeKC1ga2T8GOtbImDw0ingIyLYSDz0lcsB46Gen00kwuRnlGg5myyaxHOthojexUBAetF30AuqJt/Xgo6YUulQ6hdqc4G2LQ5YaSqHCAWdk1nAxvqHcD9bLomVdeNBZmw74hT12jGNsHowPhy5jq0b+4kbfLIkrgUEzvsS/8bKbj7S/6e/9cf3Tf/Nf0eDj4Uuzv/Pd362f+W3/K/3Sd38acTLwjJ2cBducutIaPNL7A7gHoY8k5ZE+r0zyFUo2peLI3BDvKGJP/PAMASsc4e9pkWDTOYcmtzt+ZvpNzhuTJbQr4wmO9qk5zw8YFu0GofjmML5uH1+Nr8keGezxlzrtqKkIaFT1vWoQ41LutTSQ14BHNgJ0bDpSSvrW6eGgpIB4OM8AWWhUT9iW46MR/oStAonXEvwUVbl5KR91w7eMF72DCr3AqgIuYnYj8btl+HnKSGZkJihVz0ux5obWS9baCr1o4R4+gPlYrMEH46CgXjSDGlC3R0bPWHf4CXb4CU4quhF9yf0jAk5tZ043cn9cf7tutLVRMHa2UT8hI5H+1E/9T/T3v/M7mr+dfuPf/eP6qV/8YzEFk76fQeVUw+nJHSQ6cDdx+kofTRVOKVaRI3cuq/NoFTrBIAfZk/p6XRetYGmQQ56FlvM5Z4VfL4v6xSbPdeQ1umMM/JaWZYBq+wv8GrDGWh5aJduNsognMUVWkvsIaYjytNRoi9CcbAuiEFEsc1afbTfNyUoKyU3Pz6ZrPoqBptdJfee5gl8C7FA6mgCTjw9knVZoGnCP0xz4jQzAHVMT/gnoYEi1VwyshPFwaSVXl7sLz8Wr7qB3nceVvC2i+dSf2jHeOzbig258GN74WHjl+fXKc3A+UAbX7IHItrQDVBVgrhTryHHPEXNQNRSMWnRQ2h1ZqQMQmbNlm3apaBvLomUsuqzgsvZ1lTVwuQsPaK+BH+Y3emMZGgO0fKhoc1kfo6jHZqgqKFkpOSdjk1yA20BoMho2Z0uuwLLJdTR7nsnVOcd5WbuSl5n9ER+TvZGLWskrVebs8D1TwT6HzpLew96o6IPwyYVVMEZgUTjhpX1xUu4lO3HcMJvP2rvq+K8WrnrkA3L/F5T8svOeF8ngAx+G75F/eKo/6IEXzYxhY66vjCnvlVfmf8vzMBOcPSfvSkf8UvJgk89RSv7Xc64yT6/4hUA+Otyx3nrtcQ0vzFGQucmYqkocONJzuSXgRhmvXqIrOs7IOWT7yJOgODTU5gwK2Acv5KLcXM/Iy+p4RrF+ShV7lwyK9rJkTpEHHtav6vv1Jx8//uviP/DpX9T3rQ+KzqjSGONAjWdZ5DdftNcYhw7rfGXdZh3XGOrnE3Ttkm1ZFGgBl5U+Cl7A7lapiWUHVKFVbl379INM1ouSTGQ1vRCFRc+OYhDBCWQ2sqIOUXhYPfGW/QwqHBYnoI+KfcojhZUs25IAh75RjkjP647rp9cgazLXwISm3mi7aB+6XX06vZC3j109evj4eVKDeZLD90FsCQsi5UQlhIq6pN7M8ynttlG/oZrn9KzU3BFXs5xu4fR4qHBocl0HBBwNkAO/AvShGyJ+guFA2uAOHRhECmBzfKP3JA7xKT3JKUR+HLbFcVx3rDObOhSBZB0F2cF8+5wx3aS3LubNDgcxtS0OEGrUQQRwOahJOT3B1K2o2KFAFAuZ9fTjo143ndCy7IA2PRdEVJD3mRNHZLYlDlF6npiYrJnmGdxL2nszstwHbsi+3fsp87qzfoOtebzkERN/h/9bduiIwwjN9Sz6L/YWV6kq9/Ghcu6viwZ0IBu1ytAg/DK4bwYrdL1oXaDByV8ip/1Jj31pue1L6cvpo2TTJ7CJBhQxRDYI9e6XfknXn/hJba/edLSczsPfoGe1ya2tKxm5SBcgFwfTDdGyzh/6dcdQtJVaGllziM7DJ30mBJlK/ELpoc+cXhzftnqSNMOJIwZNut/UQAugOdLH2V2qgc/4krOFvX5JzpNjEFl0UJHiE0RWrM2Ct7F+QlQsyeSJq5O+sobmuZbCB6lnLR5KUi1VTPxQ6IKzslSkvCTegYkWRzqLcV6tYwka2OElQRpKSRqxxQ+hyLZcVhlqUWhncYsHovkENAk2Ae48UEaORFG3DQWhL5BkiKTVGKoxNEhaUGUJvRehU7Uir1HoHbo1hop6ufS9Pa/c9DgGLkvFw0lVYSfpcKcu+G16OzHMSUeT8ewBHzJT3/LAxNjwKONnWRddeFm58Nv0PATd5aEbLOtFuaiqBv0C+l3AII50ET8P/QH6qp0HyciK8dkElQowAY5R+F919+pO6+Wi9VxIyccYi0ZQQwX0whbzhHiAiuO7SoP+7VJ13flqaEAAABAASURBVGkBx8GQz5llHqlwdIPtQ9+xkxxbTC0rJXkJWKItsS2OND0Bj5rkLWPN2PNXClceQPOisUEj25JjcjHJeweSU4LAmW18BRDas8FGb2ZuqM9eY/RCH5HTWRQlTGLqMPpmiXNk2CdRR+04dx355Ml+w/fGA/+VuU+cO3Tvh+WNbrKLTx194CsHHx1if4Azfji3Tucd5eRQpUNGXQ5v1Y3Xx8Uo2DmfcvhwGeue+MhdYtua7nws2HgJ3RsTWXQm+Yx+wmngYJ6giSM1BDks2ZZ1FpomuY4diqcwJA147oazDomdbVVlzQCXqEppiC5mwt8eUIdQPfxw1keF9sS9ZW7pPKbPgDvbo/PSNl3dUDDZD7L+f+E7+Wj33MOPfpX/5Dp1lHIkUAxqEDfx2wi7mb6acqLdwbBcQwO+0C1jA2yrxwrpuIix1yzxN2UsotAsR79SOa8ghDdZjaHCV4AG1qwkbJOLK/O6cb0c2DV5Sd/AFeysieT06DuW8R16gC5kW4m5b1DsI9lbFvaYC3vXZVm1LgsfFRYttI1z7xqJJ+MEozJWtx9cQXUWZoFUTeLcwSSWSTATuhPvPo+1metq51qayCZtLAA9AXsx2kneuMg0T/vJmMPH705bq1n0beaAeFSSECiFOA6Sc+OI04wbUGkLqLFphG9IiNQxsAdMYp7EuBPrTsxNMzbwUR2dH/v8/63f+9f+iD55/8vYPx+fv/lJPhr/r/XzP/j7cW0aAGNQjzPnZ9DIQTuxTLBRe8T3B/q/p//gSi6uyCZqYx3cJy58+LnjY8pFuS8tzNUYpSfc5kv0Qz6T/y0+ePl/5N68QVPf45P2CTbiC2jSA/L0m/9JH9+5JOLK88Uoi0OEkZHEuYRug/xk5aGq6A2UotsfmuFTH0zZqJLToJju7F+TvWtrZO+9xUSzbAPRp4VZ8xalT/Oowxd6VW49WEkIOUK73ry6TCIXY+1Knyz7hqIfqwi2Cn6UBvxwqaiPog3d0SgtXDuXPA+8fqPXbz7R3etPtNy91lhfqZZXEtjHnbZx0VarNq/8omBo05A88DkU/zVKo4AHYyjkJdMXgXGcsVEvwytZnp3ypJ60M5wJyCfj2kHmcaMh/A1/5jf8D3o96kX54V/5c/qdf/P/qImj5D3rJDT1Bj6EP7y3lW11fULIIztRGDCJSoB2dBJ7MZ5Qm7EgK2g0ojknepKMTo99lJYaB+DHsMY49qM8S/X+tK66XNirgmXRGENVll3irJSZ0w23ihE4p4OGszk/gfBpmuj3HsS4wkOQHgdNzTzTG4f4ZJk1qX3iDwe3vIfG786+ktwmx8HO9b1z3QWox0iz6zvXwq6t+ck8T00Ubrj5m8xN8+hN2nfqaHbYCYkRHvHoLOhEDjkEVGKX+jznf4em3yv3lSvPQXlmyx9QPPAhsfH42B8VHx6uyn+Vd83zXJA9hb0q9oQj0XnVUGCXbATKus0wJ2PaGd/WH9Cv7Et93UPbPo9ZSrFcQ8U6GPga+LCR4SethH/kJZXAJaNndyWn/1hE1e6z7FB8CNq85aIe2Kr4T5sodM6hneRN8r6Rr42NcyMHV3JxhW49v7sypsi3ztNR37HBlLmaJ/BpyXb3U4PVlH6HZVD0PXqtC52JjkQzvDWG4Q/41FGKcyLfkMQ6mZjJ/E463um1D+IgQHU8tHWsodEJwmcszM0GnuyRT+ocik3kin/6ytFxMBc1SivX7d3dRfl4nH+HOn8ZHv5V3nNoq1p6HDv2Dfrd8L+DxMot+cUgYGmf6GZMSmGcHMIJB5ytIg8c1KvBWRU5UEnmR2Gg8bPjE5dJSaPVOLksFwbAhkfftv4EH4s/zFUvy3/7u39W9jFvhf4TxiETdnIsLPsZddMdpfRlo5N4buOnGtkBKzpFP7bajz4qWU8vBSi9qHY+M+DIQsEUOjOCA9Rk+2PQZED2yc/HfUx0uymnQ0kYS0oFcGDEtYo140oML6EX5aVnt/2LxjgJEit+4jB+dtbwPBFZEJXQZ+tIpo5QJ+L0dICoJHMw1wVuOu0z/QVpT0MDXQkThJwPznxrsY6Cf46YHXWhZdlWynGGoz6VPRFMpIxpAlr6oBmatsmlFexNZzs2lt+GWqqnMp84Kf4sQTmnIgos50MW5iXauE+donSb+ILktin6cdVrsnPnw1cLTWvsDzwPLXKaXh4RAYsfHw2HVfgIAD5toxHZrTU09W8AvVNRgm8rSwK2IYY/QFWBKKF25HqSwTVvG8q1HCr4GyzBKiXRdF4yWBB+sjaTwNCJjElUMLm+d+rZ657AM8KNT1v04zP8jp+dTWrHJvL0Jzp2I3EFQ4N9d7CnLgH3zrzTLTwvha7LRct6UWj+aGgZqway6Fctsofskm1cuylnfQtpVwotzTsV1RdfaPnic334Db85y6VlwvqAKIeeWO/zCYg5JgPlyNJSn1qAJJT2WBZ92XDA7ZcGDqo5g/PwQbl6DqbP+GqqtoxK2kN1lpf8KWrya8uRHh23jm483eQazRzBKnwUwttGzaoqLczJernojm+I/a8h8Fw7RvKPjoAl243oD97LYxNEryq6x1zZlgRCgW3ZRgSUdE6W3CStPDsso7QmADDKWtApSUmGuqBI2GEPH5YNBKACthUqSCP6TFQGLUqai5MPx93x7AW8Hzw6Sj02XAhpywUxqScOTBV7hWmUTLwCkRd0kKwkpcbotoSSyONaosYhFSbBUBKXl4mq0bLv3x/6ZUws+oGPUZbxa2jsraOEBqklvgYXYuie2OF3HpISf6gYQ3ylv0tPcF5c7nRholNfeegZTP5gQmsMjVykqY9K1P3wf30kNh62b/5MAKbVCQIkxsS84Osu/7keD1jrZVX6XPBZp++qRcV4XPF9s2ZB4OM4jNfkB8QuMaAvpDkCrtPM7gtkKQduNaHv+Dd9JFDqscs8dk9R1VGwgLFsQ8+D9uRxO/OYh+UrLx9XHpiv0C3gSbPbo5OcY3NaN4m3iDIns3VYCawvgZYleuZl8jQ5w8eqP95iyaEgskY8hTkpdhlHSPt6EuOJWJ7iJcYr62CDJobo3rqK/4+6oOFoP5wlHUGRu6LrohJ9iJpHaFsctHIcZjLsE8IgCUnzLd79zEfiCvIXH/v5ctIfCc72mz6jUmJ7An0QblIQjh7UEOWpH3yEbz3kOjUiix9lHmhMbKIwHBU6gzWTMdumRgNH9GPHjoXZVOKPjC7w8BQGmgef9mCiEL1uiCZOOJhx9Bhc+IiPds70KWDTt6V/+Pon9YtvfhsNx3HZ3uuHv/4PRJNQAX4CjFzU69DNuf1bNJk2ricNZWxV45RFfrZbZ4nVVOJmZ5RejME2dlFzTifgkY8qFbSgFj+mmTHukI2X0czxxpe75vG5pS0Iz4tq8pUHiehj0gfNOvLjjnuwHyxj4WFh1boufGxcdWGPCZ99ZrDHHDql0FGLxgJPTAQnl2UDnaU7oAvWAmEw5p3h7pqsxQ3ZBHuuJ+jkOtrzMHTWd2Zxxv5ECJ44yB/OdmziI/YZAxmlU9rSf0BMdcaDUVQgaOGIM7xkSbYJPSi1PjahgWV1aYLv9rIrce23WBnLDjp+Yo98J74ZGfXY/8Dbv67/zF/5I/qBL/9Kqk94WD7Vv/Nb/xf6yz/2z996wndCI8LESZcc6v24Y2CHhV5pe6CPD+yTwQP7zwN9Ra6Mh3nMfefu7tLzd2HellEKBm358Dao2zgT/eFvx1/G8cjHjHwEurIXZ5/b8T3xnfYZHQK6Un9gTX143HUPvSJPv/FZ+K347b0WZTGWgPkSYARCBRiI3AfzpMiwjR/bBCbWi/hwtPd/eXIllqDXODGLErX0l/m6UWHKIboNi2+Dkh3qprIonDjUFRiONmrfxM6hW8HW9rFGGEBVaQwr63+B1igVdFRpVKmC1JfBHFyUB75Xb97ojg/Hl1evNbiHm4/GWu40Bx+M65U2X8DCyl8IfUgesktjjBPhS1WWXXIBhwctg1JXCrFnviZzdSCCST5P0Evur30NMd6/+CN/QH/hR//rsXzCd77+Bf2On/s/oHnanL7yjLLD79jNxt5pi6FzCiJHhw6p0TdnEVvarfMndcZR0PKQoFbhy4w/OqXkcdTQIAc1hmqAGqxlwN6TfWnlo/y6rseexfPXmmcr8p65qVG4xSu+9Y8pTlvrwEEtfqycJc56UXpYRHiOSt9opkVdjtwcWriUbWWslsUguRzYS3CWXGYuks+da2Rn7+hnIK6r2XX0yOcetL5I61S3pZ29aA+lbaJDA8dhA8MxtcdXQHvrEMHtmMQzqdCkp+CppxLZzin2ibHBdZg18Mienb82feC5Nf9kyuP1/AvU/lj8oLQd/2zBlQ+/W1/HOzHGr+jTlfkdMvMpD0RFrLTS39HP5JdFm/bsMfTZ136PAR0JD9Ioa4x6Whd26SisIQbFcfhE6AB92zJ8xkra9BKRpSloHXSFtu2cZZsqEAgPta2iX4iUOki/YhyTeHewZU7BlbFsQd+zj3npcZHL635lvMGG6TyQgOIM0KOEbzMG0Znt7ndJHgc8clhFz6TBjkyykdCmlkmiqsh0K/O4xqkSavN0TpInZAfSTpIm2BlTBDvzuDOGDdpjI/6dOUp9Ipvo7ejPlk/sxUiyT0w5P/Q/gjG4blfdXV7p9evXevPmVdPXr+90d3eny2Xp+bWNj/jZex2lnyv9bARMhHGesJ7BWAih5bAcln0gqTCJKpLE0lFFTt32wSOHFQaSTNzqEn8zXBqjg40C6niWzZkcfzU/1f/r4fm5Mib/3Kd/TT9y+Vqj6tAzaxa+bohtEOXQlyi3Xdb5gLcYVgdDNOSYGhKdfnWMoQTDCT8y/EfHfBpTt0WHdry1PHPX7luGcRrCn1TRB7ZhT8hovDyOPm4m6vbo3KCjpEpb69HpZD4b4UEr0dgxdXQteT7RlkpUD9BvGHTbBj7+9tDWpZ225KyrN+PQxk0KxSZ6QcIs4vSJqLYndNCkaunMR6io3oC425SCMia4hEkdtConjjbJKTxNx/GsetQ5x6dt2aaGu1wLXH+T9dD+I6XNduvYUAXdkNMTnt3T3npCE4QHXZGaWLcSK8DxfNFR4Uh6O4acYoCP5C7Xm7N+A2TtMO6wiWrY2Mak+fNE88lBupETBzUGfra2P4RNpZCOKw51FpoVnNUmt/pJbRiO6J0ENbgctPlsaJoWS4iBP0IxxiBtaMi6lcTLyul5YudqmvohT8yTZDyBeZ0njj13V1PGtedaweymmzVOa+/fiG8dSgRhGzLkKvaS7KnjoLVqqQtYNZaLljxL8ZF4GeED2seiQjZqHD5c0MCSLFvqE4zdFaVY/Pjgcg5e/7W/ove/5bdpWy+pZriMhGlMjaA5qDzvuRELP6Sk9XIiW4cdwkkOIjOGRs/m3NBZDD2A+OQhHB/3goOWCS+iHHUYjvA3qNsPj8+8biUN4W+0+efKExd3aUvw8JnDruKrE5DZAAAQAElEQVTdvXZKI/fGy6q7V68aF3I2eK7tcbQjK7xtVR36C8++wcic1VB5oFOSzAFEQd9220RC9+Rz9rpKHDUwXEfx0djqj8Vo8WimlCQtBljEpWwfjpqiCLUsNUQJ3xbwHEwaM9ytZqCoI8xBAHMqmgliZtFHlwtkB1seJKCxjXbsAuHp8GNV+4OOoRpDI0hCoOWSMIjL5FwU24pNVaG7aKBbY8BXyz+bj7pfV9WCDN8jbdDCjkPK0CQ1rxSiz0EnkCOhLNCOHbqzQe/nuNJnJurCC8slf1H06tIPPHc89NxeZg6doYX+ozvGIln9kJi/zrheH7sPUaLbcdBOteMf2K3r4Xe9XBQ+fhbGccMYJddQxbF9S02m94lPU1VpRM9DdknoWpYa+lbJ+CO0reS+UDWnOuuCijKfe5Gig5xDKaHxk/Wwk9O8dPRDHx8nrg1eKvgIsnVet85F8hvd2ATGaQCJy3NcO72C+MyaAhOoQY/Is86MRWKA3MzDnrjp3apnHRLbSCdzvjHfGw/+G/Em/o4PWeikn2+NP4bpOJQoUWnORFBlcgkH7bgspCAUgW1xyFID84NBYOeUaigQUeKcUJ7zRiW5TMxXHu534p/QiVzoHojhiWcCh7/usFl1AOmTr1cZJ67U6ZW6qVWTK/xOblmxFrwoMbOtXi9VjLmwoc45OvE3ccgMUp2axDept7x94uTpOASTzp/WRXfePR49xzaI6tmW3uLC5swp6z//fjG1p+PHv/qLRGTRDCzlCJifQmhbtlvevcEiUMZlxuVh1WBsDh2KTMhVraiUpGRymsSvjjGjToviqm1s9EGHf7C0lXKNF3IXQgVEER/k68p1c82eyvxuyHbo3tfRro3+NngIBpLwMfW8N4hSLo0qLewJ2VOyt1zYa1b2st6/2Et73xoDvUUjlA82w0PFmAc+bWI6Aacu3SndMt4JP6E7szSJOTHt0EncW+SJu+towE/0hM0z8HPKJ3THbsduxga9SYfp1zYpt+xAR6FxnmvhRmiVS+gVlFoZu/BSSciAJQUxguIGbtdkD2jkYw39b02vyvjmvOoWGwKlfPr49/V7//r/Vr/+H/6pVD/Cn/mNf1B/9jf895AlwvTAizW1Puiz+zfzFZ5KWvsvjBl//5Ux/ad+hU70xrpw71n16vxgvPAQOGpoMFejmOfMF7TQTR+JeWd9XBubHtnbNsa3g24jxzu+9+QcRC8fi/IXxh+y7ubUtJR1gFvFLdFmshg+0cYPMLaRlyxCUJWB1PpP/25wsQZLFaGknX43xpm10pT+NmQTXzRja7mApfZnYZuW5DGAt2V0qujZ8AFi+Tyl3nzqAXYZEywc5xwoYC9gG0KMrP9lQMEYJr/4737g0RtVysfLC/Pwio8hrz/5RBc+GC93b1R8LA603Cl/Ybzz0B5sXvuX2pvzT1KUxLxVMNLPkKFjDBX92BaHcrLhq2BNXeQ9mNoYxy7mJ+h5nOR0aiN/O/VJ+8997/fpT//kH9TLcrm+1e/8G/97vbr/FRzt+Nu5Gndt2ASZl5l5wJ7G0/Q5WxilR7CDF/LEGRBrQRs1ejwlYj8x9/BIosN4R6M0kufOQfaghbUC+rlo0WVdtbL219DsV2NoFDZFeHEH+dZxk9OPTSVIDFA3vVkwBsbKcYznYGg04DhJxNQY/uy0PNXjLzrQtEeOx0MnHufOvOzayGmwZz9hree6bF2U954zqecNvR1MrtmdvX7S9qSHLu4UWevgXzTOAL303yAem1NXhAqGJx+CeoSKn46p+9o6xiv8RnzZK/JhOB+N7x8e+Uj8qIfHB3CFv+qBX0BFb+Mj6c4e0H7SjUtmbor5dBnedJndQdqJ8RgXfeWXoNjlnz44xiniQZXDtuyhUayFGrJLNjKZ1uPIGHCXDIgmFSej162Jo5nnU/Sj/OwhXPyiEzvspUpF5kepB2WJds6IciZO/B85V4/pyliu5Oza+xljy7gaV94BNh1tu27zO7niREAzASnFh28ftLgOivwVeRxVCk8TOpIlIQLWGLTR4EgthTR0FuJMF5NFExCAdPJpSjxMunbmfHa8xEhS96xRZBvrb2N++56RemzTHhB/5n3PWuVWgGOlb5OvGkMLuCwr96sLv1R7xQfjN3qTvTIvyeybuZajY2EZv/ib+Nrpc+J/RhZKe45Je+KdyLHIsNT9xYEonYeKSEUMNrkpCVa2ZZiyJSNU1iM8lC604ZtDKS7ktuwDhbptIdCfePgn9eX+Wi/Lf+eH/r/Mw1BlLlAu7Av9RpUMqg5727h5RlFP26jEesjju3P6FJCwCWivAJ/Y2fB6LpnPoCVOhprrU9bZxN9Te5iAVsSco4+RLDs4++gWyTpKTG4IjfRGwx9AGx/Nw8bzU/901nHc6DGLrfprntA75OnlQEQ3HzuVnfUwG2k/tI9z6i8RaeoHjU1iS822ijnocIlp4jcQNIO3aQH2QQW14SUdZx0F9zHBRcvtW6tlAxm9j4FJd5NT9/mkgyqNfS2wr+ws1KNdsvEBbMPf5sr6x5W02kYfnIo+6UvyLKNzBpI+G1ybiTG6PUaY6LrXpFU+40idfnQrUQ5udcXqqdKMbdmWOHSW9H6yLU6zmhOFVo6n+UPSR5TaR59alJN91kMbSBEdbJhb/eBtaEQQ2yrGdOAcIzLb4tBxUpde58kZSGxP9Yz/RM8nc5l9rvdX9rtnftckz7GLw5igyraN5GAUWaBpVIhH2TuGhheVobVqjEVjwC9Q9uC8J9w+FGffXSPLh2M+FmcPLu6zvf49GE7JAo7/A0ZiSbaVH0Gp6SjW8vnnGr/yK3ww/ilExMrccCQF1HM4Jx0y+P8/a38Xq8225fdB//+YVc96373PR9ttd9udtt3diTvG7firsQWWEhxu7BuQkEAKSIg4dwSBAFmQICVSrhFBQkJgEaGQiyCQEBfIJhFK0v4QNnbkThzHDtjutt2nY7vd7g93n7Pfd62qmvz+o+p51nr3OZ04Uuaqf40xxxxzfM1Z9dRTa+39EntyCO4DGUu/9xpMaCfLrLgrTsyU+RF8z3uc3FzEJ9ddTrEK6ePkM567/xncKeth/Jz0O5xjWOfMHg3bjGS/6ehsiZ0UsPhqP2p2KXVeWJcb38HfPb1T/v/R6+2mwZopSpgIsY0uGKWs5bKuCsIHdtbohNLQTyS2ZVuclHawn4LElBqqmFhjyMXkaAjlppITta4WHmQ0utkoCw/kg4BiI1pmboyOKmV8kMSIDv3ma6iQVS0qw7tUjPUcMwf+tix6Ajc25ROFyP9UO5t0GSVhn+10XgCUc+dGeMcRnuRS4sRhG3XQc5RHrEbGAz3GS+/4Iv/L62dYNLbR5eI6GlyAjw8TZpG/7i2/urh4222uylrI9+lp5bfh52Lebisy8iX+EdSgNosGNT9RzRdjJwa2zF6f/bD4wkN2cjS+Fr6Ixl7sP1GbJ2yv2QjUajDf1HCMoUEM63rTertp6bGhKuzKXYONWm08oL68vCj/z+WPHz/q4zMP8zzYh354po/f54y/bPoI/fDxWR8+fNT5D/t91Pkie+sYZ2pEfKIOcn7l4E9quVHLnQfHfImIzY8fYuvDZWNXvizkRrejd7CGeQDLejbfD6K7tmPjwflFiXnjxUXGKFK8NiZrwwo136cS4ZScH3MGSJTWuq1/KH4nPiZfYEKP8ORzEMfROpNcJFjoyacziXXnZr1Rxx0+dvGiGtUYVb2ug77tDDP/soOxWHqN17pU0Jk6sBffoXsetMFGXNkHB3Hu1ILw0MWsJbPvOHGQr638TEbv809KDbMGLzsvfgDr+nL94zrP4UFy2dDZLn9b9knA2AFNznhTkZuNF5C+vlMjOQ4RjLjYlbosY1w1Yf+zRwf3AmGLcpDz0fug80bQc5k8AankAFNHr83OvmM/UIuNvRBkb92xId/JYadIlFK9n6jfBnaugAP7/R1FrIc5kYcNAybdn/zKP8b59fi+X/6LKuKwLRNv8i9b5WrAZlTiTJBKy7htDXRs5jFmh0qxdYdtCXCoWxhE4UNszrGBXwf0bWS6AEnM0T/p7BA6x9SKXLPf99SCYkSeemzwXSN0XtjDL9TxI9d/6J46Id8C6hjZ8/bc119qfWBrohOfHtbIurKey4Xuj9KoodFjxT2vVMgM1PFPHdiY7KsDe4klNEi8wnfo7GyS2expVVK55GEVGGUF4S3r3mZsYiP7die/DT87++LA5wmu/cn6B2yGnTw39F5AaOakDnFfOF2XhRdPT3yBfaf8Z7H5h5Q+e/+OD2xkt5WxhXvt0Bh1RYFhJvdnKGuQfBJdQMgyTDQLZjle9F/8if+9fvhv/9F7+A/6F77/n9L/+4f/Oc3lMw0PjXLnXaEg/WVU17f/Cjyx5JeRufev13XGuhRwlYxukLUoPk/GpVNjqMfRKXSSRw1k8KJN6tm1pI6TWs2rjjsvB1KnDfmGzgu5vlBP3oHoA/eSb3KP+aWPm771fOgj45FPE0eAr1FD47GOEiFp8NnanyLYNn54I0H5Nh3HphlZxquYN1TUwKaYyMS1LWou1v0ORoj+PCbyjptYJ7HEVvqti4ptuRZsYncMeZRMfFWFr2CoBnj4tLKQFj8+kf16YHtjr1EKFfMXarzyC5bl6UkDOm7vpLFqV+kj++0D9QmlVHzODXGLVubvLx+0ffymXp6/qe3lC2T0I+MXyDu12KlNfB3kJZzxHK0axMlaL7dVK1jwvaS/LsqzwNp0aI1sDPIC4UExt8jV4O9+7Uf0Yz/0P9eX2+/8iT+iX/P8N7XyfHEjnyd+Af7u6Z0+40XO57zQyTWRvwLMLyWenm5a8BebsUOISqzHFfdEQNlYc6v38Jq4FmwT+7JoFLHVQk5BqVwytWeadjbSC/er548v1Ge78IKcPcL+zD6wzZyhMS672FzuPsIP7NZQYdOsoWgH++dgH03uj3Rb6jDIY3NS65kAAuSOBn444NySjN9BwshEHGJcUhRFy+0B4gBZckudapQG8dRwx1VVUICObaIIJhEK04eyB9oXI6JNdCR0YlhqaVzlnn+QUz4HNuqzcW2+sNHyC56d6yHY+AzI89VL/hKY58H8oUL+Enhnj24gOkd0yT12joNKgfCx89LzN/bvpuhGfrDW8/Ib/Ynvg/7seZNtOwXbNHHCdNDNE38S6FQQcFtR8tiZf3AfOKmYf+APv/jPc2meZ4LksiFLLEf8EvcG3bhBde481+zUYec57mBsT24geTz38++zHpR6fOQ5+Quegb/1xQflH4TLs3DoN7/1hfKPvn3rwwd9wbNtkH84Lsj/6/cFP1v8guQef4l9J/H4TZonOlPY0BO22TuANbUtZz+4ZMPLSiN0xc6kLpPOxG5Gin00AIfYTgoNbF8zpdYZxfW3gIFeyS4JnRPSSS1VyTVUY7BHC/3S4L6xADt37Mmtemqjpqn/c2rGd4mXXKN8h9jZQ9sDmzbukRv1YtWKjgAAEABJREFU3poevYY7/WAjhz3XGhvAlqp9W3LJ+Qm1z37zyNEpEnUosiJZNNCWCt1CZltCkjOmleb0LdlGDzvojVGqGpdMiq7tzjn59n10XXW7rXoH1oB7yujajK5PVQkDHNYHPelPvnz618X/1a/8pH7T+os9Ht0apRpDqem4bC3Q9brX3p5uj3tj5NGrnmP8WUsB+stS2Km2K1lp2RfZe9kbwUF9s2fuyPgdB/so2KFZg/CZM+lzSNTByQ2EfgKdfi2jB4+OXFL6XMOx0de40oyUexUs27b38JG4wGTtm2eAI+UHRvNXBuYf4xPLk949v4PAD+xmb+3QjfvSzr7buT+c+29T+PwCSozjTDK+7pBlu/dB7PY4DBI92r2TgFuBEXR6Ev2JvEEsXYf78BsKi5+cT8RlIMU46A6U/gQtv8ua6rWhZltmDWy1dmKZ1FZgEk/6PXCNm86JU98SEnUznOFsq4BZVxsJsC3b4gRYb8bCuwwJIrMeDd+za3LoHoflyy4cMdNRz3/YQC7JlnKy+OmOuplzAJF959I70SJOvmxLp87U1YiJkDhOiW3ZvgZ/ZWL5MWifvG3ZJ2A4Tt4u2fDEUAF8U3LM/emEVZEHCs+cejMn88Z5jef6d/oXhD7bSzt7ODjY5/nsaz75ZXBiC9ujhvo7A89Bt9zL1ie+x9zAk554Rn2i/w6af7wufLCOG3NuWpc8o93gV5VHw51byUVs2HYtKmj57Iea/l0vsRKo3v2lv6Bv/WO/Q8dY2QvsyJQ/0JtGzPfe26Gk9BaS5cuficOXPzlyqxsTsufeAq/4ZkfejTeNfpDRIOOgjeRkGRJAODIpgH0cPnUu/7YZsWxDv3zE9ol4yyiharJmO88OG/eqPNO85Pmfz8ncz97mED560fmQ5xSeSz588VEfeHeXz+IXPo8zdufzfJd74GSvKI5wmLBsE59kSbAKTVasrGWKWoZSZIbPODOqt+0UJCDb/VAxxtDgw2zUUJVVmMWKsikGsoWHiLVKA37Ah1brs4nYGDWGzFiJnyqNUVqQreisbN68KH6XLyQgH45Voz0kr+Mq4E7nINlcDBsFPSji5EYoWuKwLYFEjyo3AvGgnQ+oE2rf1o3Bn799rs0lTPdDzwGDaR2cJryYHTt62/pL6qugyCN532439Zemd08KH9moUpFDjaEag3yHIq9a4EsjY8AumXrmg27nYs8C7+TF2/uuz9MtDyk3LuibbnmA4MI97TDPkl1KvRZqmDqu66LBDWHg0yZvcskNJHafeYhrsKE+ssE+8kB8Uh6UI8sXskvnI5vtfFg+N2D6/SDMA+CBTcojmwAUpFqAgp15HDwcAjZ8NutHHiJjqx+mke08YMbGpNZNyfect+tgPTf6qcELH/CJe2POudY4wF/OAR7PfU8cpg6mjq6S0tdJoyNa9kn7yxcP7O58AT+o90EME7Qh9kXoJLlGO6GG0J24EtPW+edDT4q/UUNjsJ7s+QVUFe5LEnXBHlOxlihOLmd1YxyKSgaVOHbi2dnX8RO6UYeNftYv8UfRtjhEqsCqMHKGsDFPMG+nxnvyJN4tXxRBHupPftMzNX1h7CW6O3XHz05/a/mmnf6R4HBmV/sS1MYX4NDZktEkRxBWltErD41iL9aq3p/XnixXT9vYQzuIjxk/SHs6VDprnmVJ7jsxBR0bX8ayD+/Y6Ee+U7sj9rjij6wVk3fsbshCY3tiVwm8oW4flq/qr371R5u/n/4hXhgnTNud94C6iqmWctAPA6u03BYiKiZ5WNkPWRbbqIPQOyRk+lI7ddQ6gpz1pgt/jelNcy93CyZnKs+2nay9wOQz+ej1OFID8j/4gpw9fsBvWWPW/JmXBNkPL+yTjXGOnruxZ16o9znGPoDfkWUuroinyG9cyPpe4D4+sv9DayjXQY1qqsRLoEfHc7C3ds1eL+JkrSbX5EFsk6hz6DxJFMDi517T2FuwSb8yZolhtJnJWucekViDg5h39vDePs/x3mf4O/AdnW1/UT5E84GcnDdyjY7LSi75cvjEPf19/vPYzz7X+3fvld/w5nPqlvstuS7ExCGmEEq/4iD8HZAwkeUfTyuJMSt2y25d0X7kG/8X/fZv/Otwnx5/5Xv/gP74j/xL+tbn30+dS6NeEX8Nap17/Y3Pnryoe+LF5G190lhX1Rgq5hR1ijNDPbBxoVbGqaPRc/QC+ORcZRGsDuq0s09Sx+O6V07qNrueGy86d+3Roe7ZO8+k+4G99E321S/yEiX0Ay9qMtYGO+8646qhUQUMpPOFMa9T+UWueZmu+YJ/wPqIvUEx0UGPOUV8LikxRi6u93lB1DtIzUNFbAcx770XNkxlXdhz7DWlYaiIJfCdDuJKLegvofSrSrZl5kDENGAQL3hPTfCRnokva7Deblp5+F6e3mk8vZfGTRsPwR95kf4tPms/fNx5eTz1PEuUSX0/e+Yl8fMva+eF8f78LR0vH7hWPmrL/0KLWrwkF5C1OZKrJY9SPnfW24q/VyzronUdjIW+4tZyrtnBGHPLpS/efY9+7Af/sLZ60tv2O7/xf9L3//K/r95j71Y9Pd2Uv3J4zy9OPvvsvT7//J0+A+kH0cvz3KhSnl8mMWb5jg2OazHrYVuF38H+XfhMuC0Lca7qeOEHsuFSUf+GK1aow87LvBd95LnkxIue2Wu5bndq0tetpLI0RilxBLdl1co1EcTfGFaxkpbabuYd7Ae2ChIxAoiRQcKdytjBIIcyg5OilPlJM3zkk2she631uBZiwo5WgEYPiGbZVuba1iDgUQW9w4ydOpKVhrkzDuJMLFn7yCbzhc5bGjlqmpxm78uD/QPYnxvX8577P9fpBnrP8fn5TE1fePZLP/fADd39rssF3Dzrl3tp/G+MbdhJ7Z/5MhM+siPrgN/oTWh0Txw8Y+vMgTpQKnV90ZnpN9QyziIlpbUN/B/4yzpM8ol+7MfnC+ufPfCc2MnhmWfXMwfyRXfHfvZeYuvPM3LdktsVZ2zGTmzk2fRTPPfL4PvL4m9961v65je/aORl8Rf5YvbFsz5wr/vQ1zP8RT8mHnzt1Hjvuu3s36mdmI4gyfXaNUMpeN5J0shsdico9kV133IBWwoU3anUoW1hLzyjynCVVDAn4HU2y81EPmpoua6/MQZ7zz3q1sj5RCEdVf09ZBmhC/Ny7yhVocNmO7jA994LL1yPz0otPmYdel9s7L2N3Dc+Z4MdCljPzNmIveuTNUF2UKvJXhB+bcu2JMu+UKVBHA/UUP//N6HFmMWPJYjSTtb3bkSPPRapzZk8RmHXpYIvJ+tTlWFFllrdlkVPwXrTE/f2p3VV7lmpyxhGj/k+AeFl8W/T3zu+qrftD/3qH6eLTxRc6BL3GIOcQNYD+7lPrbe177l3Pv11XbS2DrqZO0qDz/AV32sN6lAq5CLoKfbIlHLt7bl+uA762gnl4mueOk/60fkEkWVdQOQELLlkDznAV2J3ZDJjkmyOoCTdkRgCCZecGCImzhd/7uGs930fh6bfatjEqH4lTLnHQifsFGY59fx7DuynnTy3Y9fBs93+ZWTfZYxchZ5trBpLAF6di+nHdhtvviU93t03J3S4mmOrQRwT25MCTOwHGX4zQa9m2upjKPLGQ3JnogcyKOglDmf6zh4GtnsEt4Ry1poskJ0xZtS27O8AIQMocz75Pt91sa83MEseiPFGj2X2K9orwWRPza6HWtVMrIC9W8xz0HYkmQPedlhBZOkCHALbsq1ud9qdnHyOOQFadIDORixh5kUtp6smYYOMNfRaOtgcdhTCSba/DQgyAMlYUa6LFnxATKPCW7luG9gp8q9QX2OjlGe8Rl97QzVO2CXJxDaVayfYs+fZd3tf9z0UDRXnBf08A93yTLTwfMo97MZ3hne3J73j+8N7nlWDp/Vdv0Re0bktT7pBwy+1ajQWlQcWLYcCEVsVXgzgfaHoBxZyMH7h5zS++Uv65g/+5mtf6gySDZJSi4u5KWJFFnoxkQd3UcRSYrDiu8ZoauKQS2JM3WKI72bsO13odUeMc8Vm2Fe4Z8V+ZN15MN07T5E1OHFE/5xpPAODcNBMsB3SiHoz1yn9xDQxMokxz1wb96tnfpG98Syxca/K+k6CDc7rSHy27npm/APv8vKL7C8+fKGP8M95HrrwctGNz+XYPe9J8Rjnln2HBKdu+ClloBD1YkIp6n1aK/UJSQ4mpJhoKQswWIw1D/PQcwNYGFQWalQpG3HkA43xUUO1lEboWDRA1YLuaFul0qhSHujzQfi0rro9Lf1B/I4P48hqlNIIhQWd5wXBQ0USDvIQuedmzMURPbtkG9boi6+QaoqAJeCcMYY/YzFWcvsmF8UhYxfb9LMYdyBhbjxLmaarnRK1LPJgIecnvkzlZcL790+68WG/LMmVHMlhCVKLMTTgg0o94Aukb2LH4bX4+aK86WH76aanxqonanOL/Z4/0DE2Y3foRg1XHmbie7T/IRQwy4MqdevNx8b5mIfaflmch7uP+hAZL3Q/sDF7k7GpQj+ik99a5K8qPrABX/IQzAZOjXrDSTI/SqBgcqFnKVgSanrwoLj3l+CPPNR/uHw+4yub/0AxGz7rdzAhdO8P7sR6MJ+Hyn7gfOFieOYh80XRYZrO5ibpP9ZEVvZlEUtgG4ka7ASOQxMfk1rccaTPfpjskMmOORpTuSDn3bCYCg6c7dyMNx6OwyM6/Q3qz95eoNkLxZpWOcNKjhhr6zEXuz1AbALxEUQvNk/s7IPtQnhAjY6Ok9nMc5Xqgl1CFDeaxHigu/FhsZPnzheWjXg3avnCTSV4Zn2zBi+8QH7pMeyTV+fGnI013hjb4GMPj4ovTmpHcabkFyDStzfbSh0G+zR7MbTvD9TJtjpnap9r+EjMosYpUGjjtB3FrPuGbuJJbC/cOF+I8cSL8rJvQxadXj+MH6kBdCOH7KvUna6Eb046Gz7o//Wv/nZelNxOEedf982/onfHN1s1eWdPPeqNvm3GjOZ1XHGnV6z7ALblO7XEIXM6YeWHk7ovmk/YlnWtrbOuga5mMdiYzYg2GzlTQfbZQckOsfGu62XCHtrZOzs1SS121vqFdX+hhh/ZC6Fb12lqZy02xvPB8sL94IXx1HxnHCviElfn2Os6VNz7agwN6AgFyyiFz9iogX7JzppPYsFHbHUsR7/Ay1od+KWnyQ/B95kpcglYw1YVdkMDeA8GqbHQztrm+jhi99rzOzkm33xROK/31AUv1CK6ybn3efQa5zU3GR+swbqs3G+flJfDubd//vl7ffb+PS+Mn1r+dFvV1zs5EhIzJLIkHFYDG+Ze4tAsG0iohaJNB02lEfg/8rf/Df3en/jfqfjiHdEd3/iu36N/+7f8S/q7X//tnXuR86h6ww/8L1rXfD486fb0pOVp1Zp7/1hUo5QaeVgC5jPIrJPXjA1VbI26dIaiPxgv5E5NqeXBddU1ZM0m12CQvbAxFrxwn22eCy0AABAASURBVKHc2gg6Lz0/0P/m865f+mLTN/uvaCd7ikFbdsljqMbQGKVRpaUsQgNTo+sVS7zU5QX1xPfBS9KJr8RjFAco5jFNeSkcUHAOdg61hlHrKg0ZNrOeB7Enl6bwE3k0ZKs85BoqF91S7HuUBjXMPSv/a5bhEqOyJNuiqxpOJ5XSQYw7hZisp2toYU1WHr4HazKgyy0vjBftXEAf2WtffNj0BQX7+CK97AVmf8ZteWH88Ze08dJ4e/mWtvyV8ctH7flrf+qxg9R9x8+RHJwQrGLN1/78Z/2hC2u8hLKHV/jsiTvyfLCMVQtrPYi1yPPHftP/VL/w9P16237rz/5R/Zaf/+PK88aJJ+U55B2/QPmsXxi/02f8EuUzronP6J+/SLlhN/uLwDCWehzs652a79SIYnX9qoq1H1rXYNHTumpdVo0xqGtpkM8o+Cr0S1najdyfeZb4SNE+8jzxzLPEM/eonfvYwT1romRZbXsU9oZu5NhYF93wtSzY9lAvILqiMY31m6Kk9Disa0QJVzNxB907xxwNW4IaZCh6p9qhNPfJGQ33QCQ2Z1DEWeQ4xtAYpVEBPLQY52BedjSxcFvJuu/JlfvlGa+lVjopKtkVmgwG0c/e3Lh++xeD1GoDvY+oZ/jc45+5z/dnAc8IW8Be3tinO7525h7b1I7PnQQ3sO+TPbv3890z9vIZckQvY2BGl3U/WPdeG/SPK6aDsUnB7v3wiZWgkSYDdYssOFigzgOKaaV/wGzYjO9nnkuzL8K/sD9CN3LbGT/ATgx51kleL1duO3lNbGRsI+48QyT/t/jAPvuC595v8WL4W/2i+IN++VtfKF/KvpmXx1980Ld4Rv6CvfghL40D+I+9Lzfqc/AMPBs7OcfXjk/KcC6mzjVTr1+nDGsZ1mVV9kDAuG3ZlnTuBcxRhwkOHeQ3qZxohU7vI+5NVZYdSMWYrBxylYrxhT0XhK8aKkZR4axuhquBLvqj9RcNrqcF2RhD5TOWjVrmmWzjmfEj9c+1mRpkLTb2RoP1OOu8cZ8D1HzjHr+zx7aMUZcdWf7rla6PJbskWbYhhgqfzarKjUFcdQfqBaLOcOveaWTBVSZZZ4usOFVZRV6Lh8ILWfZjQccYfS9ZVz5rb6tuT6ue3t203gD3qdxPi7nVcajn538j9Kee/wt6237f5z+l3/LuZ+UIsWufta066aihrm/8cD+8YT9Y4eOjwb16qdIYpaxDgzVZua9Fnngt1oXLKHWcbJS+XuhQYoXPNZXcFAFyoRNEftA/6AcsK+LsLEvEm4Lahg2qqYjFgUu6qF0yYJLSEgNm22X6kpUWf8FBHLOv7ezlA734DNDDn2LLlm2mnZiC0m8Kf1Jd9z4oOewBjg8Syb1pg+7Za3wX2gPuBTv7c2cPHvjHOJYs+4RkPdqEAxwwHI+hByMCv7ZXtIgf38lrJr8AHzMytKKBleuIjYBuE4sQ6EhwEudgXlTdzPkt6HJkXvZA9VpkHOEbv4mRQNtSTtGPVlOYUGYolK78pR9WVrFvM/JASb1GBQF+HWO67o3UcZ+6sMbUoONAt8pqhHepY0fmwFJsmFOQTmjD6enRbAT33oQJIkJ+2rJgGXg97uvR4UTsxynMfypsY/MVcgnBpyCPU1YMo1tnjskzGHX1baVf6N8xirHIXRoeqroQ3iXTj+3UdmeP7dnj2ffcS3NdHfAZE8+dKCvzl1q0jhvPQzeeu54at9s7PfGMGryD5o8Cnm5Puq1P3Pturb/WTbflpqVWsKhcis34d8c5YIfiowY0ID4HxGuXRIzv/+r/T9/6R3+b5vLEfpDEOnE8+PSRfnqgwIHsOkOSV0BFZWw7MYDQ7suSuRcKFyiy8zD9eo7D9BCi8fZgHl2mnEMw2SeIlJEgA03DNDJKUCEAtxIn2xAgNdWXWmac4IyfHobNuh18rm/cp555nsjzSe5TeYaYrGnGE1OQNX/mGSh/kPmtL77QFzyXfPjwQc88uzxnLjjpR75PvPQvzibrkPxTHeOUMGV+dDJIcky+k4a20HAB5M3RQ7KaWnJ+LJXFhi0VC1LIAouG4gD9wTVKCx9oA1pg1JDpV8CXgWKjVm+czHRbiR20NIq5jC98+C3roiVznXTEHjt0UMwHWKAU6uBGmKRFc4C+sCoaNWdo9rwdvS4whcaMvrZ/1MDGLr6IoJixnbHQg0KmmJM+ZmT7RAoAL/k84IuYxxhaiffGxZW/sHl6944HCS4o8rAtmwxB8h5VypwTmMm4LDV0xov/fLgdBGrkC3ba/rpi96bbesPfqvg18Ss2iC39gW4eKgb1Tr/G6Tu12rGbjXVi18YHZx7yG3xZyIN0sPEh2jI+REOf6QeRb8iyae/xxe7Ev2iEy4f1VW98bdy4ov/CnGz22G473MgydtZ5kvOZNyaUmh9ZqwAbuTh2PtATa/iDC6h9osxMVrAZTtdBLDZVe0Apj87GQsMkzhn7AT7mA5O9QizHiSx/YsmsyaSzjw76O7kdCBCrHVz+WFyVz5qL1nMv+ggWXURyTirp6sdWELs7ttsHfhJf1xu/GY9NdcNC5t6BrONk7gxQhij2DuZufAHcWfONeu69JuwBaPj4Sn139KI7+ZJ1pNYxgF3bMnvXhtK/xzDPpJD8Cgf6xd7kUMG7inRNgaWD+NovtH1ilEN0MYaOcu0DhPEzieUAOwqJM/EexBjs7Knjij12uw5YObLGxMiSaodiirMaDENPyd/46u9I94Hv++Z/0PwZhcSSahTXri0XsCXiM8DIFXMk6pZhn1w01CcELW/KSVdLCLAtQaHt4+tOs58Cl2RHK0gOR1yDro7OdhmjEykXZNf5oGZBapBZO3VJzTbqFrqzz3Zqe+ocvBg4+JJ78DLgRb1fsm9Sa/SSbMKoYWoyQGlwnyliboyhtzRrnr59xp35hAPJqsyOL+s1yUTEJdYxfaH0yCZTu+6SQ0EFdtfEhvZ8rGBj8qJiEu8eW8ScfA/kDfQObB+MBdlHD1CPfLnACo6wGR+D/LivruvKAxX3X35xl19o3m65H4Nl4X48lPtuVamIpSwoJhRqeOQ9dvVRsN2xc1Lab/yFP6P/yl/7X+rz559N94G/9/kP6f/1j/6L+pu/+h/XMHbAqNIoME4sfFnMC8NBnKOG3GuA/ao2P32ZCy3LD5RaAT2ClKAObORS1kDULS+9xWYyEPUTNGvUdaSflbyD90p6Zi99oO4fEW6YOYyfxBXAnz5KRRykoIE/Y6f94G/yIuFgzwU7dLKeIqQq5pDbYF6Fh9oWB16yWwKcYksBtno/sa6xc2An94sZOXuASWK2CER2qeNqu/ihX+OUFXHXJW8dW7Yljga2JjhSF0kmrsytMTT4LK5aZaiwQ2m0Ec9L34c3rrWdPjPJM19iJ88mk5fEc/uouT9T/mfpeIHujQM/vT+hSiOGxDZGKXvwxLj4yBJD+l9GadSQwZ/4jf8jfeOrv0tv2w/94p/W7/yZ/zshZ95y2luhXAfrtfdvvNB4Cv9049nkiS8e66nHPqwq2W6THW+vB+uDKGPLGBrs2zznLeh3H1nzNRSdB1ynHZb2vFY3lnVXrtUGRU39W4lT4bdRVuGjRpFrMFRVADlxEKBCRAu9g2nCxAnGiJrzm4PBU8cyDMepa4kDWHZQ4ixx1tvmqwONRqFbZZXpVWD5orrmZrmT4yTX7IHc07ovpbINhnTqIaMTvYP7XO6DRz7/ua52rsudz/cNurEP923nlxG77vf5PTpcJzPIXK6V+Im/2EKEj0n9D006sT2xJRxzEI2ImPgldT7kJHJBiOT1eFvTcx72wgSdDTmgHt/BQT4zYDz80TnsHXuupcTf4DrqXJNbwJwNJP7knHiPK6eJn9jeyGOjDhvX5Fs8by964aVxXoB+4EtXkBeh6X983nTSZ+iLPvCF7SPP0c/Q5zwzY+uMa1fq/PBN3ISTcuGdBLswhnkDWLukppYNZPogVFejiJRDpEOx6CBGVbbVP5awAs9ADpRbi5OR2pbYd7bFcSE8EEBoW7l++nsd1+kKloX7AHDWVTTs7uyBvDTuXz5Qg/6+wFrsrMEE9322sw+3yKlPdFKjvfu7dvR6bUnovtZYV9YoctykK9sq4n7F/ZqGMmZJDU62ZQN9ezOiB2BG9LBrWyXLhoKBbIzSwr1kIf91XbSS/5r+GNxbzGdYfFfPYbL+5PNv0986vktv2x/61X+eroWSnB/DYtsN5kKrsBPE7rJo4C9YmjI2LA9o67p9L+gPZG3H2QqTmh3Knj+o6cbe7trm84m1Tz0h5/67itp9TulCzjGdzcZox5sYTygyYJ9jmSPlU1wSshkosZx4NRh9Bq4jsYQNfQBB24sqdmLPMlKQ/p2/U8QMPlzEzkEioRDkk3q8go4yflCPg317ZL+hGP3YaXQAcKGAYeykj51wyOhdRwIAxMb5kn2JxMCXRN1ljjoP6U6omLrFWIMTR8v6lM6JnFv05mRbNmhZ4sVi/IP0zjzvCaDXutDWF3N1NV/0JDZ9DsnnD30b3kia+hM5UgmJGNPVCIHyE0WYSyaZw7IBe9lmj4V/QJI50hcNPn24PmzLdvPf6ZQRmzPHdxrPcr7KUeKQ+qR/4Nb2rzkQDrUIAw8exjbyC1zDdBTYyOjb0AC+gG1V5XqnJlAHDo9eeFlpWc2s60FdQ+/98Pf8jC6WuGcM5X6+1ALlmS3PdBduy003XuSu43a9JF6h66k3lp47uDd1HPGf+Igndh1aQwXC25YdCHpi+bmfk/mc/OL7f7D3QWJ7G6MezRd30YuQ3iV/QxizrbcxPRy+UcNhLoQH2IXNp1avan5l4TIWwH56tNqXRj7pukN4TLIf7Lcz58Ss3cGzyB25b/d7Mz5P87maz83cr1KvmXvWpZt7e8af+WX1B36B/QH6zPNKZFt/zr6oKXx0Yz8eHxHB2O54TXAF6Kr5naeVI6DyKdiMFNhGIWDp4cuhQ9WboiisuMlyi+UGO5mLzT4quuiMfHjmQ22UsnCZD8P8RWbz1XiSxqpZvKqdeVE7217i2bHZhSCubCARVHxMipIPvElhGu1RHWf8jiqNOv3ZFofSpvghxoN5DT4w8xdzGx+eWZTP+TJ2uLQDVDmiT27ot0/i6IIyXtgvLpTyUHiXFVoD32OoHx7Wm56enpR/zCZ04eV4ajB1fYDqTZti304g8p9KfHtebnRshzKQPCp+4oOaLv3gwMWN3QVfgzrWGBKKB7GSgM5muaSqYsjQQd/wJU6nmtM3YyWXuk1s7MmdddhTN+gMiFU69UPTDVAn7plQlblM5WFvgkMb81LnPAhms2ejJkbMyra+3CKyLWeA00TxwGBqcvBwnbjSP7C743hmTySICyFnYhhg7gQUMR3w6fE69iU53Rkj2J7gAJM1mdg6/R7ky9pwtD+iZUiEI8LqGtzrthP7DE5FLJMUZ5GjFN5yCp++I8npxIxMRI/x4w3EMOI+Ok75CNvpAAAQAElEQVS4xBYIvSCkU2AsVExiC+ncC+oWncw5CLxjJM4DTL4cHpGRdysyscbQGO75sVHEZl/7ObrMi1/RzvCS8InJg1j8xEfq8QB7POua/hE+fqEHAU98z1DsUYE+9wnjJhebsxVOdknscSGTi8MMXNA5O5FIyPTa7n4OfAWTghzk8ZNf/d2vSnC//u//Bdb2ANjChLFjW6mDHdoS3Vt8BZRFsbezKQ5s97gl2w3RDB4Hk5JzZEFqPNBdhvmAHlqXoQXUKA3um67MnPiY2vnidXQekd1h9Q82QumQAEf7eaV37bf0XNlTMet2sP8Prr/Q+3olt0m90GLqVP66M8CyMh+3yCUnVoJ1wxEgs6oKhErJVbJsvTZqxiHS0gFzwEwg+BOohg8BOTK9gSG75EBQRZrIpjDG9ONE4gdH7IDJnhM4KRzqk4XMXzodWUcwo9eQCvv5PFi5F9/47fsTvyhcbzfdeHEWrOvKmgHu0Qs6J7h3j6EREGdyD2zLvkAyv/aX/iP9/p/4l/VrvvlX6L0eXyy/Sv/mb/4X9B9+z39dqaGdOpZst1LineTU60S9wpNC53vApP9lRJ4akC56ZH8ymuiLXLOe+d9E8LGuFTfrMHkNUORRypfUKmuA0BOlGsGQ85nZWDWow6AekaEgqYCJP8TChNISz47/1P3+ORKaWBNeVWmMocE1EeS/dlroFwaqpMTc8AF/sJiHDvbxxguJvJzYWcu2RX7T6jbRlJh8h3k2aT6WUPEJ46BGKTDqE3HiPVJv+BxuW3E78RvfwQb/oslLX/Eyrrg3pqbLmOIJRDqeNbcvJF4UF3xp01oHmBesBb8LOS5jwLOXaqjol41HAG0eaptQjFyKrEoaZfhizh2WDWT9+e/77+gv/5o/oLfte7/5H+lH/9a/hsjXHJ3Uha2SbUmAIhy5dqDpCmcejOPPPmkhK3jRjHyMIoehZSEPMMgpcmETVYUf6IzoBjaxC78Wqlp8xlAeap1hFXp16UGkrC9x9Vqz5pM9dV7D6hYdl9suZ43LRmh8Vw1VnX5sNNA1/YKOityEWyoDMW5hY2jUonUgA4N5dsYCoWvRVTfiS4zBJM7IzCnjuEBXOvtuqqtFt/PofNgy7L2D6/6B9LE9yTn7Mp+1PZa+8oJ9Kv37vW32/R0Z8yZxZBmFRzKQPSRytay37fSPJGKXCp3iOh8ga7ouN63cC5enVTfuhU/XvXGBX1jvWoaiXyTqKilJG+84n4kj8V9QWo9bRj+6qBEpS5xz9B4U5QM5CgfX2NG5Hdp5vpjUiFGVrVHE7DrpwL/ck7pe1Cn3iDtm+sR0xA/IerU7ZcpU5DtrsXGPSa13/Bz0M3972fUCPubLHtjyZa0/s6eO6GGIULF0HiaOE2cfD/fjLhAqIgW50DRdwoelL2UAkb7c4iOhJ9ZGckq81CXP6InrIOaDPPXWALxBDZ/X67poBcuyNg0/qJ9tMV1to20f1BwkRwY4WI15Ah+pU3w+P2/qF+v5Ygu/Ec/DBnXaqdfG97YXXr5vzW98twgOTYzOJNUg4zuFzWFbtsOCqeje64Cgj+7DhUJea80023L2CcUtKB3soWWdVG8asggNLVnl0gB/6vm36m373e//Y/2u93+HcSm6gWgdG/FPajPvlL1B0BxEx9Hd88QMCVcSZwf4EsZsKy01nFlfardTuxdoarhDD9YnPuxT17IUHhg7yXWMoTsWrtUxFpkaVFl2oG62m8beQdyNrPnFR57QWymnVufEPF+2MMiBjHHbzUPkR79kW6YvaEgDAYcanAxn97mHX0/IInepamiMAosG96FR9D2QV2af65/Y2VsH6D0GbT61D0iIo9cl+bLpmReJsGOArfZnYVSwUCv1M/7sjAeWjfzq02m9dkEMsRjo0T7tyRLTz9PJKO3Ucsyk+ykuu3fhqSthSg8TMOnr0aIVnIKsaYxzRYVQhzN9TNNHiirnh/ycFYsA22c/c9BiElcyJTx5uthATyes1Cmw3HWylAM7hmmEB/oOjVCwxwAMB8zr4QcLx3w79CF8w/xK8jcqD/ZTL93jxNFxPOiDSR3uk/HTLJRD5HeHjYBD3V4nR9Rg3LaKa6qqmtpQZLZlW+LQvcHbFodaf5RGBUNlAF9fgrEdoCD3mNU66A/2dQXcN2oU45bOQ9/WuJ7e/42f0MffyMvip3ffNvxWgAm6li3ASYBDLZBCbUPwCUWge0uVPuERnPuLmjNAlzPHg4F/HN9ReI4aEl8B7LcdyG2UAgY/sZQAeicw8Mlx3/+Ta+Hgs3NXPu/yX3zlpe+Jj3rhGSL38Pn4nJjoT/QP5bNz4/5+/mHmizY+L6O7c78/rnvybP+nY9vU7Q3kHjC0XKoqjTEatbNoG8MHwR9NKaJhcjwMlWwzEbjEflHaeRNlJkHcA8hYcRqjdH7AFI5KmWTmuoY8Vnl5kusmeeDZyg2XZ4QrYZLGZmS62kQr/jphxtofSWcRbMll1Rig+IC27BJndUOJuuog1xRt7wJu2inqxOk7vrg9e9FRFS+tF92DSTu+DsAApqyBj1GLagzZ+ADFvFFD/QWOB6gbLw5uvDDOXxffbk/Kw3Exrm7GlJsjLHgyg2kXxHc0DmI4hHvGJaNu8htV+F808JEHtcZ66749ZH4oSc9hlmwkLlgr/ov5Nn1siYZbzhyWfB8T64+FyQP2TgBHb7KpA8McjEqODTMJA6goMWcsOicONSWXPKBvPKhsPCw/s8k3ap41wIVs6/6jbuZs2VbHKmrVPvCfeHjwOShUYtpx2PsBKoBaTCot/NkJNzMcsTDbSCcjd3rn7/2eG5vE3/sMn6Hxe5DwQSxN0WldESeTW4c5OzjuiC4X1oHuqx+jLWaVbPhA4QthcJepW9vN/ABJ20ElK0WX/CJJnl9CD0bL6h+XnLV3egySywRHvjxCd/I8oB07FHcoSahrMK/GUA2rslfoW2fLnNlfAc44Tul5nhRoYmhir+1yvR3sqfaFv+yPnesvX1qzL3b0JvIjc9pEbIa5Uyl+bcsu2aGRhRbMBepJB+/69oYpzHfd2g+dA7/x/Y2v/Ih+4d33PeZ89fnv6usffor9fGCLiRmxuh62VV0HE4caMvWOWq//0fOSd/Kf+GEKKpZ9AoaJOlvmnVyL2zb2R5WWURrUv2kN/JYqNiR87Ceo2yQPROeR8aAslCXrbMRB8s0/XGYMcCCPFNz1sJkcjlx/Wbtew11ZOzJE/xBuGnROiiHb8AVCB7RE4FArP8q4jKhkl0pSy5WWnSPCDD2gh0hSk7o2Ett9RZrPHDE/sArbZcnuUxilRfXgdOYz1ZS+YjeUtHXRk1w6yZv8s0+zf2cG8W/iHqxNXorcnm79ovh8KfKk9bbyZfqmNV9I+LLVn4eh6A/WctRQwSfOBwiyAFEr+OqHv6V/4q/9y/oNP/9nkX56/Inf9M/qz33ff1fF5CLPIHOSX66lxHmwJ9JPvLDqPrl8QhmYrPEkpxP4gc+8I3Uhz8S0YHwFg3tA9uFK7MsYerwstq66m89g1tMnzJfM4jMrGNSigMeQC6vFvdNSJ8vJoGylJZaD2Dbizf0idMvLA2LLuLE/iGFgK7UNRvrY5VDMYF0Bm0cixyNriL2NPbzzWZQcs+Sxd9Joxz/PAtiXiPFOoxRgOCLHF77dzjBPXJN6RUXoNOgkj0keBy+qsyYT3+HFL8jMfbNqClMqHzIvibV9UFDwgxfGA/ngJdpCKEtZDSYsF0YV80sFtY2dE/ZJC2pbks8x9Io1vOsjRV76/37PH9S/y37Sm/bV55/Rj/70v6qRF9zYMDE488vq+VAb2xxJnRLrbJYZK5cMott8CfkZa8uwNZbSsi5alqGOyxZTVZJGeDoDVAPZsIrBxaUBP6rEVHj68OOaY1scYmVEmZV6TwI8wWqzXgzKnMy5sN9+8DyqZOwHhfykUviq+LEK47Zlw5cYk1yWq1TQ5DPY60uNU0fW2aAcsnMgmlxhuceFJS6ILDHcKJggHZsBnS2zGuQxKT5EB/mdYOSQDuTp5/ppnr1/UIwjlD3Z8vDsxb638SwwMcTRTixLLg7g8IG6JdLoRT8ClzWqWMfSYEGW5L4u3P9WPfGceuNl8XlPXJX17tqMoTGs1NQuxUXbpSJ327EfXt2MTlH7ome0zhx5zOLyZmYOwKAyp5EaoLmT555rj77o407Gd4PYjcDOTJ11416Tv06+Y0ttsTGp24HhILH1jPSxe2A/95XT19H/Zc7GnA15/sLn+fmZL3ub8jy8514E2g5zCQlTCSCQ7rHAnUOiXbnpVNFdpzp+hAis8wfChNfjPrVpcknMWL7Ht3F/2ogzcU3GxZi47zSFt911H2OwpovykjhY1lX9GVdDoobJ52D+Tk4NbB5XzSZ7b8Zv1+ToZ4h8J3jmO9lHavP8/NIvjnf6iaNBXC/Mj17ia8q9e+N7RdvFTxY7doMzXp3NkACSA9chD5XUIjiF5/nLfVFIp77k5yqVLdsnlZRdaOkNlehIbNHM+1MvP6K/efwavW3/zK/+94QJYLkHJingOQFCKDcxnrLkBIdWztdgSCtJdzsXAymQqNDH3k7tdtZgo479h1IvvESgn9rp0YgihjpoK3GbXIMaQ7lWi8/xAX/mX/jIZHQtcTQSVuKN7QPf4e8QLePyqW0b1pILuHn7pAgkWQoiU8l2g5PS2laYwJyAZV2H7o0wqKUQG0i519QYqjE0RmnpvBaZfAVsK63jpnaTvdr5hGdfn3lFAyQIMFvODReR8WKXLABV27NCXYYgj5/wJQmKUDKdO/S6fpMEONTNfb5OOGYP3EV+MEk3ndg4VaN5cp+eI499zJwDmYbvJpE8jKYTu0HPagE77KSIONpMaDOcEnf68RG+lftErvhpFoWMtQ5zzvreLUs20QCLH+pjO0KJvtLo3tl0vyPwEflFrmsNydu58BwIc8DFT9iAbojiKPK30NkScXD2cr68fUpSwFegluFP5yGMn5BQfHMorN60yEzh+o90uiOdYdGBsa1in3Egr0YhY1RnAJAcEZTlkgZ09HUxNAb3OiYXssDQE4WuVQW1T7vw0R/X3IyNGg8dGY/EmjxNJ1h//mdlPv+ev/cf0sSOfoVmW0zJIXGmpxb1SRKCsOJkXx2IvtRwTxB9nCMTpQszVPR7hBWZoHkpJpV2Db+qXoKMPXDNY8jmpIDBiyT/E8j6iH5AXPjkYG+e/ME9Jfft+4vf+0vj/JdMeZbI/fzIZ5+wCO37PPXMnIzlF4Otd93v81l65B4G4iTXW4dAnLZlm24ASUiwtnsNR7EXBtiI8GgoH+W41tnuypkAX0Y5YKKVH+GTR0+cTxKjg1Sy3RttsHHWdWjhy0Axp5Abam7ONW5yXhiPVRIvjFkBzOhI0tyck/D9gZbQ0IkvXeM7NH7J6Bq0+MH2wMeoUvsp97yc0CQ8ikqcBwXd+LDc8kAS4HidL/rlZdWLh85aHDqQH8QzsVohNwAAEABJREFUwQE/8WVbrqHBw3BycnzhwLZqRL4qD8l5KH7iRXG/MObF8YJt15CIU28bgWEWycnER3wdxJfFncSrXhGrXKpRGlX4GGBRHtRiO6jYJ47Ee9q0RN8umTkFHtQZOy0rbMYGepEjIGUd+J48hZ/xpB6pn7oZnTBEfdVV6DPO52V8HxjI+u29lkf/v9teqHU2b2jGM7ftxGdw2TSGbSuxGj7HQf1TjwO7bZN+7BMVfvFNjWYcx+iF7sK3nPHYegUDyIg45i9kFDYTMwbtudAjwOekJkdqwperk2IhppjGFGohSGRTB/oH8R6hzOfo8aieKEh8ntSGZ60UqsgA/BQf+hO7GKC8p31mIoI/mQk3Gf8U5xyGYNDjMPazjyzTi5iZxJg9kzgn18ZB/yDmGZBvVItrqffesIp9VtBRJfuyg2/UH/mdUp2NsQycsR3KS9nc2I7scR5g46vXlP7R/ndl/NQnRuZzdBoxaFnCr336d8dx8ZErzbINc4FicdA/j5OfhAUI/CDPAycT+je//jtPpevcf13MBIbRP1egTeOXo/3YPuk1J+S0J/bBJB/uWdiIXDIHCH1A3SZOOJq3LVLU0rU3dJxfysbQMkqF8yAmMqfvmezL2LgXy7ZcUtmy3XbFIFk/+DCP0NL5MjDOltDstTnI5SCno78IH9RuBuic5id+AD7YtW3JhV8PPagIyEavVIwNUEpfQnxCtHliYuvMCQ4/XddLhiTpoMjBmCENTraVH8zLnOz0iAq9g4RecWhyTXce2I1BVNSgH98H+yL6vU/zEiGflGyF6AjbgxcjK1+an9ZVeWm83m56usHzGXBDtqyLco/OF5M7Bus4KjUge0OJDy7mBNuZmHOOdftC/+Wf/N/qN/+dfzPdT/Bnf/1/W//Ob/wfau9fvmZGclSvUa6jg/U5ki/BHnekz7356LGjdY/IsAzhzHzqz7AyJzXAKrFNcelrLWmFWUaRlzV4kzzo+8pnUJO64DFUY1FeEqdOxWd+g5q5hqySODdInGmCKJkQbu+3jUA21mjbZn+W7B2kVVUqPosH6Lpic1mQFcBIHqQDssHeIfU6Hv2SIg9T+7Wnk59oEy1dOHliY++KGCf2zjEpKo6PgPzCizaJKzEHdGU7RLF/5P7W2NhvJ4T/xEf5lJrm5bDzYpb17hfG81kLL4wff2GMuTXA70rtFuiAjkq+JfOTc2oofBewrdCWS3JZqAPmNM8Igp/+rt+jP/ED/xO9bTU3/eg3/o/6ysefabGNB5C6mzmV+cYOiMLs6wVuAkvOz12n8INeAUzIZrSkQf0WcFsXhY4a55ilQicY6FWVRlkVWA8+soXxMTJ+oipUcv+IRmS99qEJLmA/EK8ZRQ1fAm77Y1jDpbO+papx+YN3ibAkc8DYlh1kzMI1KPRLNUoLCC1syBKqF4w/XY24OpzEFUioAss2HcsFRLOQ6Wyo9t5iw/V1mv2HHVJVrued62ayx0IP+CPXPIO5j6U/kaGo443s4Do72k4MxY3bd5GYG47wAgFQw8QgWTYYyXvR6Gtx7c+slbVduQ/e1hv3xSet3V+0ct2OsajGkJnnkjCitNicuc/iIvxBjrAM48NGBWUoUeoeb3SCmZiSQ8+hB831l+s9mOSLASWf4aFRVpHbYN0t7nTRpzY7n6dvcXT9ptoHNiZ63FTira/xiSyxbPhOjfdc79g5WIONF5z5C9qPeSGaZ2GefbbYQ3diZ2JFtOQIkZ1zcDEMcKCVc+QXGL7rWvzQSV4QKSeLRk6cczz84PMgth3/B3FvV4wbse3EzbDUc6W3dFCr7Om8IF5X1vday3zG9Rpec47Yxf5B3l0P+AlIoGt14CD9DV/xmReZL9cL4+4jj42dOQ3s5LtDXhLn3h3sqV/0iB9zWQr1KSV6CBIQ4GCwjwxFpTtvTpFlLSIKHxqYnOXSGCVDOWROtmWDKCWxpufJRg4K/Mkv/b+Lf+u7n9Hv+8o3lDGG28Y5i+gJbnY+B3Vid9OH4WDl7nz7OiPMfCm+ONOxHUZSYUw6Uj/qtFO/DbyA7MONdc4YVtGVMo0zh2XmmvwKjCLvC8sY1OBEFXpM4hCcHo0YJ+j1RZgoH0CO6DwMaVj2fxZI1qct/TsyaE42Z3DXTAyIZZ/yzi35LNx/uA8Va9tg/DGHeA+ui4P1CGZTKoacBbmrwZ6yiRzu8lFyAeMvmuYUPkjtAnhRYweXrlRRBMJugEXswvWqywwFZ4/OdSDzhUvy0OjcEYYGsI+x8CcyEkixkxPmlGY55ERiAdEksrZDlzEkHC04e3eW0BngQHwdlu2TR97zOVFeHdAAwryooIeuU6MHLPsETJQkSw/oSw0fLfkybeE50Q5FEBrA9nGJm/+VTl/SSV1eVS+nIXe8Dp5ckn2MxViQoTe0Y6J/0SZd4UyMrtSyVrH659pTBeVQ9Z6TGNTZJiyaTLShVTKoYb3ilLWcsTstIzd60NgfNVTBKKi5T7gpKgr0tk065Hz76Z/Sy/f+eu2ffY7gOpBfXBPbJxU0R6NPpxxWPWbZoHOEhge6t/i889Cp8zNxwn96+Np3p5SeFPbBpBOVSxAfd5xD1/k+TjfjkE8Pdgm5cvR1HosZzz0kfGjuz/kszr2635315+OzPub/RcxL4NzTJxfNxEiumejnGeWcs+uctzXdud9Hnueg6GZO/InYEqltZW1tKMgYHMNmHbOmpV7jQykcQygxxCBnl+4bgmHZjAuEAgFLcv8IXauqNAaA2lbawUPDjA79qnNDGep+SFykCgbbnhimeTwUNwx1AZl60RQWaxSFs2yHSBdBm/kTgh4cH7NSW5qKao3SwgfC7WnVEy9vbzy05uFmjKGB/An6JOuX3n2uuawaVfRifErY6zMnDuLhTBxdbFgEaKDGkRmNOKUfnXPxjv6CuvcD4rl450LyW97thbGDnDHGPEzr4AN+uz7g86AUmW3ZxqrxB1BPfXYe7oONh6bWRRi/Acq9Jr4uoPRjS5ixWSfWYF2pybvzH6r5yle+qs/BZ59/rs8++0zv378/8Rn06ucfsUkN19tN/UL86Z3yUjy4UdeBzdiW3CuQB8UXYtuuvy5+ft4UJP/Ee0jkO6nBrjzIbDzMBHkY3NjgL9Rhe9kYP7Tzoib81jqbUqOD/Cc5Y4YjiUm2VazhGKVqLKoayFlXxmCo4d0vdolvb2zaWaOdB4TggE6+MBxAXJTqWbqaMWP1NVKLBnkXPuWSZE0KzXFS0dKB5Jjs88n6xWRCn5wePAMcUbuAHzhfa1i24qfhV18HNu7YH/zRtT3YTx2PaJfxzB98y+6H/tuidT1xXhdWFX6tbvES/WUU+TrZKTHvvQ67slZ5AA19yZq1PL4PKjZlMwfIbe61jPTtkm2d/lqgs01NinKwBge014M1ys2u+c7xtB99F7GN0bZs7CCc5DqZOzMPnmJoMo+gzhgmSmKtgICBmPuNr3/6v6P4db/076vtxNY1x9SnQPt16eSxkBqB1HYsQyN8lUYVOpIsWozcQbcDSkinjMwRhtepTkw2E3MESrMKmVvjPMeCHu2cn+HWQ7csYrCYKHdHsq2SNCwVslHEmZgRjKqO+8zBjC+geo5Fo6YH9Tz320F5d17uTSg818xxB/Wf8BRR5YkvK3tpoT7n/rvpdlt1W1ctYHAtDcaWGqoxNIIaKuBRGsRpmQDImDTxqMkeP7hX7PjaiWteaCVOl7Ymaygw2VdB7yf27MZ9eGu6aWP/xs7BvSBfdg9sxvbEfiO+uBft+at4dA/mHaGMH/gVsZVLNQZ5gnVR8rpBc50ta2SALyoLsgW924IOOQ9Q1L2yLmVMBScR7Xf99L+u3/7T/1e4T4+/+N1/UP/PH/jn9ctP3yMxl1lKg1XsLdhdwTKK+hUyo2Zx0r1RSs2O/6xr5JkfDE6DubdlYa2GFmjVYLpRs6ySXSogWswc7I2DWmGUA+sIZ/Z66h8wnq6wrcyzmXlej6gqtTyQoEpAUkaLmixgoBtN3ryKm7YUPwHK0Rvo1BjK/qoxZOxPud21JUvCxhRTOWUPb/vUxhrm86qBvf78QZbxM1zruObtjG/so/O3/+wbPuM29kywI0/uqSfq1NzEMvS0nrhBb2tpDYbZJxJhatTU4l3jQuUvi4kaFWSiviJsqwQvIyvmfIrUKD4tWgpJTeZbEPckmfmG/tzTb9S//UP/MyZ8evzo3/xX9N1//y9T4p1321zf5LdTp509v7PnN2gD+cRmZsc3JWVpDuqZOTsZTJk1WW+D/bPqieew/EN5oettVbGfbMsOBL1AoohkCUwJS9cBLxWDg324jEX9/9/Dzkpts98HskFRxyhVlWzLPYtTTEFOe3RydK0itGxQFg4k602zXNKo0YjdO2xLoFAYzB2jWie6VSUOYEwCxjlQd0Nvmm3mWQuxJ4/s4aeV6y545Ee+uZ7B6Dyr7YqWfbdzz8oe3FiX7OUtawW/Xet1v1/t7IudfbDnfpZ9jl7mHszPPW9Hdujo67fLwxrvrP/WYH2Zt6Eb7NDeA9SSMCitm+gi6WSo7cBEt30zbyOul/uzIc97W+JIXPjJ7sl9QG0IYzkoZo0wRmqdLRRQv7NPCNksxHzWhHixnb/OyV+xns+SG7/4BFceL1zDL12nXVtiSv8NsucTd+yX2QOskWsoe2/A1xgyC8shW4CT0u40fOI66duzZfUBiQZhK5jJIUWDZih273r3vm3ZlgoTFm323AMDGzVMLjt13slzT5/7047Nic3cG6J34r7Wk8/yHaCBHgaxL2C5a18aA4Qn2YLajJnIWdus67zm1SjqY40quYYwwoGiAr1p+KI3s+4BeyAvkTdesPeXZb4g5/8hfWLj+wJgPbfsUfRJ9cpZ0NMW5kSKTR5U0ik4hwi3hzJ/ckrYkFPFlk3c0DHgyaFTgJq8jVYg5WzZoKRywVfTP/P8w/qr2/fqbftDv+rH8ZkYA0biFJKIDH0gDP0cmMamT+iiEV68HhTOIPERZ4ExiCX3CpD7Su4py8p9d4yO0TUkYHRt66QFhbeVfIrxt7AZf4vMDR4yS7qADV9ywT/kyriuFv5CdC4482R199IM6XWjbhzUMpU7kbG3YKZMXBXEVgOpA3LovBYVFMk5FeNH9hTXzHkv3Pj825TrP/0ZOZuk9ws3p5MyqYNhTS/KjfMRlLHcaL8mn5IcmPhBvhfKOhv98E7/jnME5WZsK3m9wpLNcUd3Oem1XeNSdPANJeo2OeEjD05eEvonRDPguGQT9pEmFsIjOo8ehH3Q5EMp7v0MZQJ9DnqMXecWc6KKfR3nOZAupYxktqzn9KkncUpsAex3OjIUZIx5bS/rFj7riOB+v4qKbdJ22H9AoMsh5WTZlgTuVP/5tJi7416xWE51g+bjFqZQLGLI/qhy338HNHwVIyDXtUpXoxiso/iOxjSdwJjOZsMD27LvKBmbtoUwh3z9IFBa+kKme8MNh8Yv/JzMCwpOFjsAABAASURBVNCP3/09OrgXRRaVOw0fZF2+E9gQGQaW4l8XvfjYuQOFZKa0yEIf9bvW/q2Pc/w8z9htFvsPvgVtM/Mupsk5cp7nSfocPujOJ6dTShhITx5GIo/cVzaeQ/L/In7mJXH4g2e2ouZZwzFKg3t4vo8N+CrWg3m2VRds4gaxPJmbz/3YODEp48wTXtNJEKfefOTCVEk+7WG/uG6kSOkYZBOF2lbFlzgFIVDEOcu+xktKoPkit9RoXnKvx9EXo2iWDTJOgoa6VoXKvDAOxJbnpokywXMmcqaLHHUmwnx0iqACG51OC8UkiuLBi4mDh6FJX5Sh/3pnVH9Jed8vRt/r3fsnPd2elC8qKxv1a2PqM+bu46aiX7Hv2BbeAuyLdifYnvkwYU5oQIAcdwU8M77zofLCA00edu4PpzuLn0V/eXnWM8h49BKvTf64Sc32PCyB2Mad7DOgeDgQbDz07dgP8pIuNnds7zzsHvjGjJjEYaXG9ml7EjMDqjH6S3++sL1//1m/KP7a176ur3/96/raV7+mr3z1q8i+0siL5K989eQ/+/x8kZwve+/ev9N7XiZ/lhfM2Ljx8njhpTHGWZVSwth5mHvhITUvFPOi+AMPf3lYfyG3DXnGt9bZrxePL/qYmpHLx3yBaJ4x+hv5Zs72mLvzQHvgi6pwyGRGnmb97FKxxwZfpvpi4otW8bAkZBKxiXqw8fNg23ax/YKPYKeGD7CXUs+JFzUkxQc2jK3TB3t+LJgGjKGApnW2k06dVBfFtbKOR9aRTZ6LeEIDNhLHOaNnYbOqNFizIHwhu0xhR9qp4dbYlfq8pEb086VxZ80PrgVBe/2hVb7W/6Z3Tzeuh1W3W7AoX7jHKBU+ig+PKvUD/9Ky0mT/7dQoe/eZh/iXa03vfMup5U5uuJII1BixSveGaeU+U8hrDLlpaZRVQLTJ5APsrE0e0jqXvKRjTfaLTmLBvGyrgAsfUNEyNtmEyX8n3qz1gf6kziRxLucUcwu48fff/wb99Nde/8G7MV/0vb/AC2PmMJV1VTerOs7CX5XFZA4rdVuWUh7Ib+vSNR7suyD52m4bHQcGJ+sykXSs0I5Lr82ycigNlnDVfexwKM0tCPeK1sNee7OINbCKSeMO5g2rxwwzipygS1mjBvLSGKAAOSwXBusll9Im8YsaZ32y7w7qvLFeW/Ye639AJ+MTGr3EM+JjDN2w93T/xdMt/zDok1buv7leg7EuSt0WdPuFENdw5FUD9yZ6rFHDg7XJ2u7siyPA/1lfUYGzEro39LvW177a2KfZv1vuxfeXxvuLNvJ4wc7W4OrBbv7SLPlO8jno99z7HOxsXHM7eSYeWyrqVmMosT8tq25Pa+e3wke2kP8KbuS83hYtCxiFfqmgxToEtsXCqapkW7/lZ/6Y/kt/41/Rl9tPfP336o/9wD+nn/n8h9FTo9AfVdhcdOPevK6rBn7GGNgDjEcxVQr0tlkZwrVVo7SO0fG/i53c77AbhSlLbaegQFbqf1+TnRpO6tV1T+34jJ5cvweYrENWKXH6bm+K+epLIcMsGR2pLGVvrsvQWhJ3Ip5tN819k1iv2JzYj3JMrcS7JN8asqOdEZBYUTA5xQrbp/1txLmxfs98Ln3gcyefWfc9sKPEoZ25k7m7xIumyWf4pmceel9ePuo5e4h74cY9cWc/HJ3zIaO7LEX9B/fZRe9uQ++eht6Dd+vQjbGFWDCrvDAOFp7KlnGQ7zxhicuGnHXBKmIJFnIrJj9A3+2VQlLASU2CI/HAH9d1eZBrZB/rvX7sh/6wPixf19v2277xf9b3/+yf4ovy3tipy0Gd997zO5/XL+DMf7vy7fll1m4q9XyhJhnLOg8SyP7LdfD+/U3vP3/fv5DO/h/LUIcsmiVS4CRF5vSVlnxYv84JnkGjOKq0sB9jY4Uuy03rsgKuJ+wW61/oFHHZlvW2zY6VEwc8d4xz1DK2JSttsgmz/qJfyB+2Yg8VyLUeJTMexGfWdbC+YxRrW61jW3Zw6tKRZJ1tolMaY3T8t2XR0zqufbM2vbGnV+RB7hkrF8NCnh5uK5P65F6YPRjkl2Ev7MmN56mX7Zk1y/1tP5+dSOpgT0R/Y21fWMesV/gge2TvfXLW5sB2y7jXbXfwQvV8vsUmsgObkz02r5oxpa8vRA+KSfbHVH4h88Kc5+ddz8T38eOLPkLzzMglSIxT53xLya7JkIva1UWRGWS4oTT2ICS7hHC047z9UIdnfDxDP+ZaxfdG/Hlmefm4EcN9T0MTE3rRvWOjVgd5WaUaQ6MWZQ1S/8Ga9D6MnPUY0GLdi1iLAIsYC8pUhVj8WGo+tKQqy2KPsw8P7pMH98gDn8mjBxh0GEu2gboVcx2Y7h3Y2Lnm96zrG2zwGzZ3FiG5iHxEkSey+LpjIp/I7zq4U/wUMSanMYr8jax0dzl7zs49GcAXk6J3u61a1tTKzEEfeZVkoDctdmIssezEnn37zJ58Zq2Cl77XPrOHLzDW+5B79/0efWAva35H165PDHzpiLjBKbEn1524TzXLBNhrOIaqhsYo1Rgqgq9WMucA0kfJBmUVMPgTz79Fb9sPrj+nf/KrP6m46Rg5xW/8t6WcGn2SbcVWhQZ19m2rf6AK96D4D28xr4iZunNfzP1izWf3041nEe6R3EeWZVX2bY3Ruq5Sw1Y1BnTIBX0Du1T0QzPmzPOQA+QZq1pap8Z9bmEHuCT7PxEWP+gZqHWZI6tbrxUcBeQIw06H5HiocN+497FRZdUgvioZXrFly/QryJgLMfcN7OcamLk+AvbYzn3i6M+/vT8Lcw/MHr0ji+kEc2Fy3Uz4xj063m3gEc9W4cumB4RENNy25lsqxuxP9USzIyudsRM3OdklAzWsUNuyLYm8gNLSf6AFnF514h8Bx5s5mdtzquVKX+d9qnN8nfRtOWSoQf6UJKV6BTYy4RzHHkzbu18TDKZ/XP1cJweyUFQzW0pcokVwB93veJBmdkbm732/o8ecxIXZ1yno6Y5X6X8KZ9knJPehNNh0wz5wl4VGyLzW6T4BvQmmRdEB4T8BnbzjYojjPm+qzTFW7ItBp9gTHuyXxlAVfMPsRRSV2qcWr+gQJgMZxkaMWvzceebblgKZH9GMIUjmXXjUlvVvmwyb+/XtZ/6O9u/6Vdq+/voPgWYKw60W/gQxIck+uCPrF7sBQ6fPTCQWmxg4RETn/Oxjie4JXeoMtr30MXRkP4QChjSxE5p5M6fo3TFjgxP9HGeE4SI/cfZOvjVzAhwKerzjjA4W4vfNgG0lphfuPx+fP/Jc9MxzzB5lDe5XC88YS+7hDe7x/fyRtQ1Ko0D0QGErKSTfg3tTkM+5g+/ve/cnHOgY5iO+Mxxnquxir4B8wIpOC3DyoPCn3J2bZNmiGWqompaMIVBDg+BGje4nuJ0LfQK1zmC8ZPNBwgeY+ECR87I4X+Yojk6bE5op5NE3FtFiK1kYFXesFpYk+lGaSZcHrMmiz9BMzgRJo0q326K85MxfzYbe3q1a1wWs+qoPrcDrkxYWYRC/7TatR5tYmywWtH28pfAUOnGc6vTR2fiA2Xjq7YdRFj38Bs1DUPD88Vl5EN25eBKuyQsnvUki23mwy0NdbNqWGJ+TOhHGMWc/cG98kOULauiOnWywibHJuGiuUm8WOaYfIRa2Bg8LKzm/52XvVz7/Ci+Lv0tf+9p36atf+5q++pWvKLLPeVH8lfBf+Sovjz9X/vL43fv3uvFyOH9t/P6zz/Q5CH16etJg05ZHPJOHiPHQCzG+kHe+gOehrx8AqU1y4/OYi+BAb0dvox6bXl5euDi2i9+Q70p+L9jZyLEpD/k7k/uDm3pwkKEvlKqsGqXBPlsSE7RqUMKS7K7DTkVSsz1rRa23O4h140vxzsP65KFVb+opGtMxEV8lYzN2O2/49DOCWh+JK0hnCr8wE+iA58I72OgHX2YmOMjn3L9ocEQttsqcQXKyrXIpPkNFy1pnPxzksWNvb3pQ/0MZm4kfWdsmZ6Yw373Xb7dVTzxAPr276Qn+xs0nD5ZjFH7QtKA+9SMr9zWws369r9nf57purNm5bi1nrRJHtqHNfHK3mQuNTFDRd+EHjDHwUXLsR01S58R6H6zBHvT67AqfXCOPjmQVNqoGnBtKw9EMqOsOUl+e9iTqIeRnKRxN5pRwrp/+rh/V2/a9v5B/7C5Tpia1VeZlii27VIkXGITPmvSe40v+whf5lZcF5z0F3WGJ41xa7BFAzEFwgJQOZ9E5gS4Mx4NBNfMUM6BkB/RRsTkpDSsc4VqEmPBUpQalFqU6cZdZMvENG/kApWWUBoqDCfe/oBorXzBqyDaxSCwS63Eo65Ea9/WUNet675Q7Y7sm15K4L2fWwNe6WLn/Zr898cu7J+4dT+uNl2c35Ct7E3DN5tody6I7FmKpMZR9g3cpNWNdDvb36Rt/rO+kn0qlDKig2lzTyXj2wqn/wr3lRc95SRGwn+/36Z37wB0bOc3khK8pfLAfD/bj+fIsNjZF9+C6OPekOsbB58myDn45uehGfmuusUu2QNdl7bHQ27po6ZqXhq0Cks+f8AVfpQI/8It/Wv/kT/6v9NnLz+tt+9vvf1h/7Af/F/ob3/V7mae2sVCvFV83fOeF2loLNhYZO3bJ/NxtpErnwqqlNqMljVFaYmNdFDu9LszXqSUJJXhfMsqknXrtG9WiVhOezaB58an/uUYHsyQnN1tpE0nmZ91Sy3kFZFfHkVwG+hV5233B7gZ29uHOS2SpiGPh2mtd4u64sD+BLA4rsvQPiVinNmzls+X8fNr0zD3shT2Ql1ob+4lUWHnjdTTN/W3jlwsfeSn6wguN/hzmBdPOvCPInmGeLS3Eu66De+wCVr27LWCFH7otpWVYo3RhQo83kFBhTzBuqQQsYRKdIlczdqJwVmUJagqYvR4c1F3XZ8xBXOmfa7Hrx37gD+tn+SWD3rR/+O/8G/qH/+P/B0tGTaPf2LSR14kX5Rnmhdzzmb5RpyOLRnXwroNrbMfnM9dTapg1rCqu7cH+uSnPYPkF/nt+6bw+rVrYo8pEQOjN5pRq94IiFy12SIu1Prj2RQ3If5zIy7p1XbQuC3t10bjuH8syqM+IOSy8Oeadx2obxWQoYttdV4uG3kQOoSPZpUG8QZGTbfWPJbqNwRqUS0ZQHip4Opl8QgUFjNsSBqicutmmHkHptg6wUrOVvbJCF90WsC5aA/jkPWqQo0UGSqwHe3lnzbIu+YeuNp5nXtibfW/LsxPrlf2bNdtZt9ZnbbN3g4372BYbrOFknApddmev7XbZjv0HkN1tMUU9j7qxUswhMgp40I98x3bsb/jsey/xfOQa+tDPxBt7a+ea3PmljLJtuzZMl6ijqa2L+xd1tUsSeRuIBuWQOEU/iM+d63DHR55NnvvL133/blznG/42KLLo8EK59bpmW4+lH+zESwoyMQz2QI1SaNZgYS0GF+qS/YbR7vYOAAAQAElEQVS8omMLQjjEdzL0iRm5mrjH7JNWU2pFxh03dZrEHp+S+zgJvCTUG3AqROmfs2cs6GBuavzCmjeIP/3kcXAXy3g03+Lg2o08axTc7cX2CatzqyFXNR/fwr9ovf/YAKFla0Hnxj5exoBfWt8uuYy2Zb9BS1g1Ykic2bcb95j8ouMZmnvNc9aHvXK/t2w8W5Am+42M8MtB7lfUMXUWTyF0e0zOOM6uI2OZFyTupsSlQKWCFnnUCA+EAZeE/BMoLfJg6N99/iH9pefXfw8jo//Md/95YrgqjuP4CzpAFLCsBqdX8yYG/BKD8Wtb/fOGKpL0wZ0v1mgM5q2LlnXlnrFyH7np9u6p+RV5cZ/M/emE8QPiJ2hfzPdADiK7gECBbemSGVo1ZBBaI3NORBYwKNmSvjMcuUtqSg/etpS+Xhulo2TUkUVtHhVYanvqdE2ZY1vGRhW0SoaXJduAfmIEZky0nseGmn3v2/gM3DR51juC3mt7X1c9zj6N/uwNo/6oCh8cbYO7H2MmMEtyftovXOJQScjmNHED9FBXELnQPSHJ6oZKUyefgZC4/Qmss28JuWwOSxznybJP3PuT/mnXkojjgrohY1wX7Dx5RYdriEkcMCjCJA9N9N8gsrdIbl2zea0dU+8HIs05yX8qNQwOhFzZyDin3qkrstjIPLxJiU3/YI2pyty2SzAHwCz2zzTaFjmetK3/gxl+q8U025goYEYCSI4HezEXkcIE+rYWaXAfwLQamspKnNDFQ1Fmeyg6xanKGuQ0qjQKjBMFb7v1MHUWYKopK3AynFGRoX0qy0A+qX3PEYWeaxgAn1p/ajdyq37p78tffFPP+etivv9FD/WHqmjdZ4DjWq/jpFn/oAdQ5LD4STxQBfAhzavTuWybXnDK6Jw2sZU9MS+78Z0xnUaavMquuQiYxnydgrf9iNKHXo7vJJJvR+tS8RjMKPEb39mjG88kz3ku+viRZ6Itoxrcr/K8EeQevnJvDx/5KNbWQ6MuoNvrzMzYO9jsB34O6Pmy+GDvzxNEeTDWtYAy5ToSjVXEVXyPQE00P2CCvUN3HmXRIoe09KQ6DTHegUHjKxfiwUNknLdeWfaiGgUFFYzm5ULlxJThcwmwDjPICVGiZMigcoJGigYjZ8I7Cx6/9FqWO3jxciIflnkpkS8oT7zsvPHlfSyrUuTPeXByYmHj5svGIL7Yr7Jsny6uc3Jp5CZDkvNOw186ISl6ct94QMvDWYOHv4P4dj54NjbBHZElh3iK7fTzoPTCl63wk0w6visWXOnA705tNxC9/jIAH9mBj8lm6J2c0l04WOiDGDI/9kYtPDTc+PKWvxT+TF/hpfBXvsqL4c+/wovhr+j953kZzEvizz/X5/D3l8VPPGw8Pd30RB3z0vjd+8+Ul8jru3daqGuNVaohmQ8WPjgSCqFpw/cLD67by8HG3/kywEYlj5bzBeWFfBvULF8yg7NG6DK+g42xHWNN4VPnSb6ikSZnA7FupcJ/jSETT1XJxBSZfepMfHPwQJB4gv2MC/sHDwtBvvQeSQDMFE73ZnxYsVujmvo77Bdd7Yzt6sjsOCm+96wJzxSnaWwyZpuLPTahwypiH8TeGEM1MnbCdi/zgbFgUovjgTOf7hN/8pjQmf1kacHOwgPjDayNoez/hS88eciPn4H9egNL+JvKdbaxh7NGvWaPtdv0zBpHtrHeB4mZnMrFmcnXWdg0XduqMt3QM6foyoojanSo47/WY4ayPlmXnZwxj6JkW65QnY2CTwYPdHJTTF1OkD1ykjj1ONsWBjisb3z9d+lt+3W/+OOozl4vmMdQptRg3hW7beZLkQ3kyxjUd2iklnyJHMAu2SYvibBYhdMcocLnrKaJ++yd4zmf/fNsWYodUICO0pCGxAg0uoFaNSfbSq2DUWaPiT6w5PQlFbFXiTHWwlYhr4IPHdVyw8uiURdqOYk6a3Gw77bez1kz9h577eAl8YTewW5VMX+4tNRQ7r/ruuot+ss3X2IyFn7UokEdBzUdNTqGOgPoJTmwH9+T/ZZ9MSnuJK4jFFwFgSTSqYM4M2eyl3Jf3rgf77wc2KEH2LO/wMZ4cNo8lH3EZO4XExzquVwDG7o7vqO7TT7Q8Yl7IrSKn4658xnkOTTWRclrJadlHc3nGlzILzmPqjPHrr+6GWsFbLgA6a/75b+k3//X/9f67m/9JL3X45fWX6M/+kP/gv7yr/2DqnJjxDY464h9bFRhESpw7hTRskKUCk66fDEe3VGDWIfy0jm8i/s7Oix/DtmXPTGfAmQdDmo4qYe4gozMrJXYExQQ0a5eQGYXPmxLgaRMYZnEkDIlNDoLPm9cS6OseI+dmc8B1iCfbUHWPmYq8S7snUFczJOSW3yc/UJm0yf5ndgw0Z9JG/ZeAgQbgZxry55Gh674SCMbaSfA6O68yNh4cbyzF+44GEscSSAuRpVu1D/rfFuHnm4LL4yHwi/Jh+tuIaelpGAdU2upkT7T2RMC1sBgkUtBOVRl+YGSTF9XI2YRiwj8YC0OcpqhyCayP/2b/gf6G9/9j1/KJ/m+n/uz+pGf/Fep+wEmy3VQ5kO5LjJ/5xpJ3kHf57n3b8kdu5SyjST3rhu6e+TEUYS2kvu6LlwHq/IMcXtam89aJG4WFUL85BP99OU2qcmPsBPb8WMGjM3iNLLW1Lcpa57ra6Hfv+hizCPaKJ+mXs8x9LCbD+IMtTBMRhoHfuO7hX0q2VbhO7BP3vTjyaZPDqMkwlBB6cr5YczpB5ZsTgqkkNZFecn9gck3aLCyEW7LovOeMbRg/AF0zBzRDtb2oOZZq2BjDXp9WKPQ7t/HL7qxL4IXdF6iH3ANbHnm4t62gyP3di7GDfkOQjf0gxf6kR2h7KsZ/VBimSkr9Zvdn33dHIzv2N7b76Hn65d1oUHs5Rc1B3PiG7dd/pmLTxSOPEW+pmCdd2oIECEpFUW0HS0wlfU7r9eNF8ObtivuDf+J+6X7u14+brrzW3L5EjbiTkzZFHb8DLWvUazzeCDrMli7GoMwCx1BrQ7JOqlo8LpwH5sxPjlnbUg8sc++46CPctTDwSqwkXCkE3J2J/Wa5H00cg0ebevQftGDtUEp3k6w7fvaumjuXWcfgdIs29x/BCxT7AISvHNGj7hPm/BYNfLB3lzYtyv719TJLvmaJ9pEL4CV0BdtEtsk/73XhfXimTLrkbV5Yc163Xh5t7MeWZMN2Z69Qm6zqchbCeUV2BUOfPnQ1RIyU9AjCuYfdDjoRxFkgokZVA25Sgps6ct4yNGR9Sc+/LDetl+//JL+wNf+ChkTGwN4hL+fI5jMEjCAtn2opIuVJWDZhrkg6BvYpgdCiWlU9d7MOizryufOqtD8r4CKseT0CVzyA0POegEnf19jggIG5YuGF3rVKFhQr/A1VyrJfoXOFpEQd4+O04EK2gRKwbp4Wbfeny1oke5t3hlLJhYTg4m9mrdsM2D1mAd00NfZWPzJPpjsv8m+Cg7uhw3uBwd78kB+sPcCsVfZLASA1w4KM9Dswwb8FaJk0XIyLLDp50km1KgFmEKKNc6WXbKh9FBgkBHTiYzYi7xcJaGHIpTBL+XZciE3CP1OYAzLuLjrSEKmdCXZMHco7Yy1c6ebuZA+wn8bEKQUEvMuPn1YfJKWLiCYDNzR9umHvspQ5pjYUkP/yY3QT7WJ3tSBvS+jR3KKYvIMfYBp/5mO06F90p4atpmc6HC0+XT/QfErzWl5B4+l2WZtq4KCsj/GRQv+DiNrZX3n1h+3rYADbNknFdQ++YtggD7nHOc6wc03gO2Da2f9+b+nY33Sx1/9az9Z+x7HYKY1z2micbfXNDLWLzwsx93vRZkvscca555K/4Q+abFxx8F13Dwa8R9gAu+xe8fd3itFHZ0v9ZnMkaHvONYDMQlz6nHmoNv6oSKP3D9yr3nh++mW+w73pmLN+j6+LLrTwffLkWeNKhXjJ0pjgKqWCX9xkRwP7m8HNXzF+ZyQsa43AbRuaBhoMjRGaqdQ+cB94aaYoLZQPqATaCbbVuGYOFC3MrETueZtbIB8aMdOir5zI924sebLRB7+Nh4MiY+5Z+AFhxGJ+WLA9AsfYwwVyYUGNUocjBr1M+pwCOhz0GGa7v3EOnmwalCMxJgCCKWBofW2aL2tGsvpR2nYeOIL7EHxeevZX15WPlCXddGC3mBeEVPiK1kOP0ZTuyRbZzNsoIs6jN62uyojLU6/eWI967b3g2xe/n7MbxSen7VR23sOtpVY7J5F6aY2NlF+8/6C7gtfXPNAlYfDyF9eXngQf9ZHxp6fP+qF8ejurM1M7SW5TLxDVfliTc7ktpB/ahAs1GVBVmNo3HHpjhX9ZX3UbG3+pnP+k25PT3riJXL+Gnl9umlZbsoDiqskcUGzpIn1sW/YC0dAbJMLI4D0A+6ptyu6O/sr/3n4fq8bSqlfsDN/cskdGZOU2qUPizTnCybvzh0annjkM65oEFpIDLBNj/Z78ACROI74i/2gY43axNdF44mxy0AT2w9qG2/uvuCLOFLL2+3GFnyn+19efeWzz/TZ+/d6Rx2zFlVDAyxj1WBdBjSyrid2FJNQ27Bu+5PrIXHnWm5KDk1Tw/Dsr+Q0ySNhkwFzpRrWyHpzDdQoRXhQ2yNzgvs87Ezkk3wnNrI2vffYlzsvEtpvxigohx4tMjqZczAPVrbxO0BpUJMKIoPa7nEbWgVfKqjSMBwbR3+hnYrNjic+GsnqDdDnyEzsCGBT1ku911//rt+jt+17fuHHmTgZRYpvgVOb/jwRX/G/xxd7A8JADjR9p4nZcropdJQyv/uvJ6OBi1OATqtAW9AdOEunThhJENFaLTogMRE4x1T+uoFh2ZapZepWY2jwIbME7KWlhooxoxg7Wevks1/rvJPXwVpvx66d9Yp9RGRCvZnAwczrmLgN+4nQ7V8+x5gVjYZt2aXs48QwElud61t3uaIj2daXW3SCfBmtGj2c+Cb7NHvhSLwB8URO0H1N021dyXJyd7gTSosCmCSaeuii877fo3Oh8yHvu+2uFffZXFt76/PWBF3ja4zSsg71NXzlKeSJoegPvlhXUENlQGyydW/t5orrq9/6Kf0TvDT+/r//5+/DTQ/m/Ts/8D/Wn/v1/5Qmuon/gCYXSMJsvdi1DfHVV/O2m9KT5F400ueFqvTCdbZhhO2QknCHUY/jSEVwaGtwKuIeVVqhN/o3BkNX+IVNuRBFkBUr7BkU6yRgahbEZowTjoLC1hilUGHnwMZOYBvBbOzVjTUPvyPjYJTPGZVkoAGpE9gYdfIFLVuQmFQ3YkndTiDB2MS2eEkxgXlmKO1ayGkh2aWslV9Mr6OgpeWSDeSjpNPwVHLhBAkvMaxRhf7QsgSL1nWBXwF0BMgxMrBZTLiDkJV2dGzsQGIWdVMomedwFO64y+kb/i/++v+W/sPv+2/Sez1+9S//hH77X/s/vArC4ehuh2ltPnUJE5p9+bMzBwAAEABJREFUlRiy53fu+1v2PWuxs46R957DDl0d7J1JjPu1Xns/G3Jt4KDwM1zK+i7UYgWjBqXLGqZegbrvnNF/9MJbQpxD3b36SmMqFZKolTqQCJCEMA5JOikZdCo57ehOEj6iH4UeRbmPFkj4sC0XcCDW1ILVd27Mw2ZMNaEb3iifKJ00Z4QMEgbxHFxnxHWKcn7FXbUlkxknksOk1kcMXFKIsh7HVf8889+/jLzwvHhi0wsvcPuvkfuLyovyLJ9ny5azxuec87+s2Oj3urPmW9ae/hae6yT9je8TO/3cCw9q2f5J/h7bbP4qBDl0H708O2zYSqyxHxuR3W1QkGjLdtd8VCnPl+feWbQuYIzz2sr1U4wH0ZdkfpSGf4HY7hjZowd1y5CN1huIAh7cB17I85nn6tRrg9+pZ+JCW6NK67qChWu4NJZS1ZDwhxuugR0cOliXYEKDnZx3anVAD3xM5AcTspq6GqE0lysiMZveHepBq3/MPqJv07Nkc1JaqLtvW+IQLaS7nNjKMjkUGKNUFx3UcgzsRoE5WafEOqnVTqwB4p67MGeJPmuw1MDGwFVlmLBn55+abeyLE0c/Y8/ky1bgkE1U2JGrec4q+IH/UUWdhwpectdyY6/s3E82aifioYys1sRfVg1bKtkG0AosCXCgpeSyMf8FO9kLB3YSD0YwgEZiw66CBKi3DSOxFRE+BP8Xnr9f/97H36C37Z/+bp4nGXuVZV56J43ZmM+6h8Y/bnE5dSA4SOoco8/ARAbpEIXdzE8fsYLwr8iormbZQMClutboTm3q07DEcZ7CnIilBsYTw8EeSGxnvPOM51Sldhwoo6o027KD+IAitC1xRKchGgzTWL/YA+kgzvHKZhL24xEhU8IptmxDQOiFHkB6UtEMzoMUlBwOPtsP7l3hJwYfoKCR5X7U+4O92zxrEp1YMbYdhljOQHRKENpu3npt4W2rsh+hbg0JFtCDsVOnOoVKrpzuh2GAZeVQN3j8c5whYEPAbceygU4I2hbJk0LrbMxMPx3YEDEn1Jxs03W4k9Kn00fqEJyOEd3nC330OBByhGnA99iVX6tZtsUJSILV1UzHtiD6ttbyawzybeMtyICZfkJwurfECs74Ye5yh8npjvRPRCs4e186U8O29SgG4zEBeXwpCx/c5eHfxtT9N6c3zs50rdwTi85balt2xt7QuvclpHo0bCbOoGXmzFz3finZVn7EuYF+UiK93jp3nisUdupggKP5+faMMD7qi2+pfuHntf3a79Xk/ZC6xWgzfbKtuzvRztHzTFfq8UtHtPQhEjLdW/g7xIgbSsNUYuk9T1xNGZ0gwycMCSDXMUM5nXNJP3MjA59qIsiBbkgjfNCdnDIjwA7d2AzOWE5FZ824N/f39HXR7baCm554J5T3RYPPV7uY/fbAJvWwLTN2v7dIVlosJ+z4mtz0TrBSCA/6HQ3fz2z0L1meS176OWdX5ebXH9p8UEa4QYODGyTrrUrQTLYtjs5n8rS2c6PcMbIF3Dx3kBtoaGQv2MmDZvr4lcwHE1BaAuPGLOzYUidVjFOAQYFGviwM+qYYVl9fED0aCSnBIYg8RUhgE0dJOpj4OOhb1sgXLx7iUuS8BHVhV1J8r0x+Wd/L7z/nIe+mlUXJA18WY/DQU+jaVl11yIU5itiAbaXlbPFDv9Czw0sQpd2pFDloml6yoJrU8gB7asaDaB5Gg50H9sgTQw1itlQYs6SDB5qN8Y8fP/ZL4X545YEztd+wk38col8WMx5bwcvzS79kztphAlvJwxrYblD/1OfEqoWXwK91WDRqIBsaqWfA+LLctKwAukLX9ak39e32xMbmhee79/xG+wmdRXmINL5E/pP9tefhPHmTS/ZOcj2QT9aNZSHHQ5PxyPZ+KD9fGp+6F3+t88w8EN2eHxtAtNl7JRbpWLKt/GQtKYJs68stc/gqqxn7xHf6nzrYtxPZxGboER7TE18BE3JgDiHn+2HHx4UHLzk1HYOarf1y+LP37/Q5L4o//+z9+cL43RP7ctHoawKauoMKarAvi/ilPtknLRNd9oiUuPNFKGt+gi8s5JAaRn5Q3xmQh5hVzB3YXfC3sB+KvmgH+fV81uG0efRDfs9nbsb7XsLe+2SfsSYTu5jgoCY5sHX6ZASeAcI3+6M0qEVq4iIvfNuWoSgIBlIqDyiQu9YTHx1H9hP2Zuejb2u4fkSSQSyr+An/je/6XXoen4dt/Kpf/mu6ffwF7DOLw472BfhWQt4GoTMxxDcgKiKLhlXo3qFI0T3nwHAo7aIOHx1oRFTnVKV/HtEwGlaVJWwLMjlxpXSs2YOZR0f3Zlu2iYVsoQMsXIfZU1njUFdJZgdkLalfXnTu5LJxX994gN6RZc+kzgEXArG1JzGrDxhksMyb6VzAHRzGOSeuR4wRMWhyKWjV0BjEyB6oGqoBn7jKhObMhkqoKr07CsEodKGM4mIqMU5yocNxRnOuEVc18WW/Rhobot0pLAcjOQCTdZo5xBIDbJ9ZSu1P3SayA4UD5a3vF9yfqF3XLBrYsq3y0ODaTd09hlx4BpX4A2QLqAXdyF3MQUeBRADEQyz4iO314y/q9/3E/0b/yM/+Wwx+evx/vu+/px/7Df999KcO1m+S9yTOU+uyl44tGzR/PxkG4H/K4tICUy/Y2MlzAwc8BIvRCA4Vswa2goX4FwQreAeeeMF6g+bFMelpQTcvjQsLRd0cEKe5xxC0GoyhJkxpcCrgwggxxffOnMSxM++FZ5HQnYHJpBNcjcSjzPGAnEjtR1Fb7BWwjUU1Mk800sM7FUPQtcOHuBYMEnPnNqwVLNhYRmkpAB3IClnFrkWLnYn9QFDA2Cgr81but+s6FHoLXfm8RDZGadQd1t0uU6nPBOd+1hks/cgm9gNBdclCZk76ie/+/fozP/jPMvB6vHv5Rf2On/wjetp/iTl+HQjXzsIwPbWNmVQmPkOpy86abbxwybNHaD4Lcr2hqlBUFPV9m9rpbHxObKzXgb146zyX0kLOweAaGVUy9cEFjvtQmoWcSbZlA4E7Da8050SvCafU/yAGIkogEIT0T7vpZo0JRwfxzeyrpszjOTV7bEJP7cy8gBvbsq0CLjUPq09be0AEjX+WrfNCIrmPEGVi4/Q0UYp6ajjD0Nev0Hoc850Ueh0zeYikwgexl/yyPvml7gvrkD8kyGd2nteb8lwZ+cvL3i+LN14mB3nG7HF+Gbwxr5FnTrCnH8o9L/KDtd25R+X5P75yr2q/xDODxARm15iEEjckWfdewk7mxlb2S/iej/xg/sFanFMs19AYoAb7h+tmPTEWnpeyn7iGiutxVKlYINvSeVClqcSQ+LYr5klcp0KUXhF/G/Hmubufp6lL6rR1TFMxW/hbb/jHd77ojbGoyj02iTl57NRl8gzWdSCCI/lg95EnN9vIJrLJmk90uIvpV2qF47LwwUn+5AepzuYmqEKNDoTjbtfhGXSVRtUVszWo3ejaWqmd0JmSDmqU2BJzx0pukjVcSt2Xzn/IzC9gbIqWXBrktueewR677489NskVtT5sqyqoi1rD8NgbYyhjiXtSvw17B3U9qN0OL+oWonvDllwySB6hcmYHZz73eLasJ9fngY3EehDTW0zkiO6WT9pmcjJmrT/+xad/Xfyrxhf6b3z9L7XunG56nt7ywmyqywhkPjCVz7ngIKmDOjWucSblYPK5mhP7kzHUKAMZwHMwjl2O06NlWfdamLp8Cj80YaSu1cNEM/GRWnQsOAvtQHBmWb9Ssy0OEFqCkWSl3W3GbhBZ24Qhk5ON6oWZeZNwmJhxuEiUk23Zr6CTo8euk9KYetaJHGbvoUOTOoeH4TjY77sm+/VA/hbRUxtQ27audsnSs/IjzurmPudkFdI7bMsGknJ21qRM5wRpJj2dzbJPyMohXWeltXIYgJ7aTknhG7B6bQn3zCNVZPIpQMEy5z4yD8a27BMwavQU5kI7yKaWFHAOYY4CSWfXsoEuwMP2oKVmdW8Zu/Oh6aPEVlcrwjc9T/pOrUPKQHTf6CXV7LXH+IO5K/cEnVNO/qECw3HuS10Ng5GlnrCX8CLndDqtAb2Ohzz9Tzox82r/Mc2y76iLv9NTjpDj5OuuK8dBv1N7a5SVe3Rdlg10Qs33NE7u5YVpmnCCTE6upx3OEd7Ryqhz7Yz8Y3cofvje70PAQHQwiYu4keAD56SrRQf2InA5zAlkIpwufUxTL3d+ZnPAMWKJs1qXe2QModhrDs+h12b1j+8S9GFbh9M5J/nRQZ7DzAj9BAxzPHJsHgUDXfr22evaccKqukWZ+Gyr+Kxb8kzB+8t1vfGe6ElPT+94T3lTni9cJWFvAqGve8O0bUSWXCfV2eKngY98xh18fgYtO1XQP5nc6/J5uPF8l2eX2rlJvvCgFES4we88+B3cOJNt2Ro1lA8WdcMscw5unjuI/sYH7B4e+Z4PbGzkYfOZB6qNPmICsM4fsZhT3IGh8AZVGhRmVKkozhiLagy5zBzR0KegAv0/+TaiO2AjJyo2CmecHVchJoWwrdheKfjtlpeg2K5SWr6s3rTphZfFfv8Zi7FoXU8siQMUuh0HtGqoRuIq2W5I5rBsgI59jiFUGuIQwLgl2w1OOQid3BIv9d6pYx7K8y8iPuevgumTskwdUv/C/jlJlO9Q/gokD679/zhJrXnQ3/kyu7G4L7wcfvn4rPy1cvBMP9hYm4M1wSumEsuZT5HbILd+0KNW68KG5KFvsBaRjypV+Fp6oy6DWtJfllVrwGZewMrcW78sfqcnNvYTv0W68RuRdb1pYC95iHaQWPbYzr5JPDs1CM61S37q9cz+jN7BA/bGDad56A6yme+4z53YiY3Q5Ng0DD7Pg5wFDJKTsl4AmZBFJ+onpmIrtvesTyOyQ+0X5dP+Qaw8YbLf0ifyPhjGJH4cLgjjS2YEVuFzoS5P66r7/9vxM14Wf/7mL4xvqR11L/R6Dah91qXGYH4Jgw3bsAWsBDCpUfZUahzaMRPjPZcjtUfnQPaIGxs1rMSUa8A1JMz1XHRT9509tmcfUY+Dek/WcnLdxc+WvZe9mHsILxAyLhpqCQlNCJ34O5g/scmwqqzkVmNo4N9VsnEMrPuP4CRFBmCoO/bwPcGRPJpOHfGBt3Md0RHoDifGJGzGhuHAN7726f+O4nt+/seZkDVVN1RU6HM8+ijAT2LI+mMXfwgehy8fmWOkAYQDXQ4mtolXOUP3g/GEGZxmjTUGMearNq7IjJAD/eiFNA3Tk9XzbEOtYu4YQzWKF10D5HouFbaERtZldh0P7azPud67NtZ8Y60OrsMj4/mCGPvxozct/TseYsPlgzfolBMiMomwgGXiSUw1ButPPNAylLgMReNUlvVJs5V6VN11sc8emIk1lFijP4l3Em/LQyNPnLFno+JwjQ4uY60Hg52j+XOdYVuFSX1Mem2bgR2/fR2w/zfu37lu4hMrEnnUKK6t5LVdiQAAABAASURBVHjWfSCz8Q0dGRtDVUMLKHKyTUwWJxLjwEd84Yb1OS5M/c6f+tf0I3/7/6Yvt//g1/7X9Md+8J/XL4+vc02c8T90sC1gx76Vn4ylS0eBhU8Y3IpLHkz2grAl8TFybuEkh4JBXqRmDu/+tJSVvyi+QW8lNTy1BNRsgFN/8iwwVdQ5NkxyoTEeW4nHtoydZZQgIiSGJ3EQD/exF7CBF+ZytByrUhSNc2APGRR1HVWqATBWtkrYhyqNPFJjHOQAk4QPTa4BHc/EuqN/KPEvw1xDQekWnjfhY0ijDEqFzdK9TQnb6ZlTcSpOg7UefJauAff4NcDIugwt0DFKo0pLw8IN0Yo2MRckttCjZZyuw/iDxW0z1Pdvf+VH9G/98L+I8NPjd//EH9F3ffFTHW9GfHkIf0dCx4smdgKWT6lTsLPX97737zrgD3QOrrFeC/jotAx+3w5t4OD+Eh3joMhtdK5DS+qwjl4fyoebiR+UkkcEwDaCkqB2eEkQDnUL0+DEvMR+cEocWKMclzCkPaj3TMeI3k6ck/gn942DJJpHPoHQbx9vT7gRcdgOkd+OfRs/sQDallq3mFdMMj1YpREaeU/hvjGJiYkZQqvJm1O0E9lEBb5tw0OTd49EjLHks+2bXlivPEMG+avh55fnlt3lkfUYL4jz18Xp5/k0L0wj3675vfas+c4NYkeW/gYf5MXx63PGGU/ySEyzYyGoRNxkkudU5HvP3xRb4dsG1/dBDQ7modi521TMUtXofbOsK8+j3Ftz7QS9p7h+oEWBOcSUa5/jNEdqhM1z3x7KGiMWSp8g8sSR+uRZOvXYyPeglgd7xTYxFP6JYSUG9vDAr+vcp7Njn4R+cI2wIt0Pf4FrYifHHVudI3ERjO7NYfoE02NSuriFWk052Zb0JdC1LTtgNFRncwiFqUa1TrnIZfR9p9CtMVRVily02TE2Qz7JiYphyOXr821ojAJDnNsmw0yQdmrd68qeSf026pf+RD7Ji0NMULU/wwZYIQ7X0Cj4UT0uWmq1U7uN2h25p/DBdFDb2CEqdpfRyhFakuthk06XODFtrOVOLFnjPXawcWAkmPANsW7gkyNmIwgFf/nl1+nPffxNkTzwT3/3jxMHcwmIAx5FBVExfQkXoqwnRRI94Z9D8Z2cdpQSD0RdK6a3HrZCWxcm4w0+EjIPcw99oWtbTh2oZX0JZg3FuKyzhe9OBIAXMfEdu8EZG3u41++comsOobQgcYWxzVCQNSjJQMFZg0mgsZ15TZnYvK5m3xnoyfc4ekxVIyPRY9j25S9U4nzCqDIx0ygM09Ihh2sPTdZ/shhvcUTGnp3giF5TIm4jomE01jFFB06NnCpxSLDRCdXZ6NqWDZDk3Eg/YG3cNTKjxMy5zdO1rfuP4PSmRSdQy9GK7gOROqcefbWaGeCRT6sozWgaxuYMOKcn++SYRRn7DGXoOno0p+g1dM4Jrx6I4AR9BxmzaH2CXke6PRbmkjUxsyTbnHQ22DOas/s4I5cs+4Rok3w5ugxNkbEhchZasg1/B6zCQ3HA0fPofXpgKHbPQbQyJfhU69PeJ+NXh6mtBOW4h4Uo46As+w7J6V+oUEtq+BwzXaBHy/4lSuJtkY06cMm2OHGcVGkE0aqhVz9B0e11T849zljLQmEiM88X68/8LX343n9IB++IGOoD601zCm9z5pA4ZS4OIDobsvs4bMvSh3nVoZO5IdyrBB9VQ3W1xDO5QSZezOe4Ru7EJ9OkT61zn3d2UHk4PXWQvB6Mcbz2m7vrhZ546MCwGq2Vk+3zs25Z+pnidrvp9nTT07sn3dabBs83Zp2YpkfDJNNk+xPQQeW8xyb25H1c+Yd/IINuVTii4Z6+c5/LZ+P2/2fsz55t27b0Puj7Wh9zrr1PffPevPemipRSmYkKJCSsgiBCQkLGQfBAmAhe5HAICMQDT0BQWqb6F4AARfBgggc7jF6IwGEZV5JcpEQESIEzJYOLtJ3KVGXd+p5i77XmHKPz+9oYc661z72Zpq/+jdZ666231nrrfZRrnX2gxfsNL3AG0lLSiU12GoYWL3ve5RhApEXqlxVU2j8xSd43W9/EML6BTACx+kaEUutLKvhRpYWJns4nLaeFSS9aaBcvCTXGPqak0bomYULmhpDpVnCSSXI/PCRW+o399tu2hmqM9pEPmQsfNmuUEkfGPqwXvXd9q0nyl4cHdDNDc8OeyjyC6OFKzHJPYG4itG4Vr3GrHGI3sErmR/dCi9htS6DKKhf2xIvTqrdvH/X555833rx9o+AR2fXpif7LHgt+c5OauWnlow20H2pYxCsvslnQSz/YP+nt42Pb+OLNF3rzRfBGb9+84ePxWz3xIbof+HkgX7NhiIKoVEVeanRcY4xek5GNelp0Op930C7WyYUeGPBLywbTcseZh+lsrCs31M4dZ9i+N2Y/KG7sj43YM5eV2Bu0rzyoZQ5pR+c2VinkTC6NKtXA96jmbaeXC9UEm9oP/mjR5rgvXOtIu65elPjYmH9oVBlKr2Vb1T8HnzagytFXdgMjiXtjLbIOk/XBo1haYKEoG6ofU9pRe0RHOzK3FxhVGiCd0SRteGbPMP+V/TrZr/PhtcQvOvz6Azm/9Hj1WuYjPVcVTT74T3Q3F6+8RE0ssYM3ckObGDZizjpsxwP2lv2Ao/kOXbUhW1nPFToBBpQMiOkVdkeVxrAGF5CFtVnCI6NGRa2L84nPZ5C/bocGrYAqlBHFSNudSwgtddl7myWMSWyrruyj3ju8NOwxzu7DfCsSZo8PFZxt7ApYo9z0177ypf/h3Q9+kVisFNSl/YCMSn5WsIE1eTmQds9PzyUWAvXhJn/RIMj7nBBn3oUvk7zB2lXncsijVGUtYIBaSsNDNaBVKmB0q6xRaQ+56Aem7SOA+OoYJ3sgMotSoBn2GPNDHj2SSDtyyy5hWhiVvbdhaKvLZC81GLExp2BC0xlbrAiGpzb0NuRbKHsp53vOn4013Mjjhgwths3dPL4Kxx6lkRigrtINVVZgI2tItiVZTWTtZae4ZlqTWFIn0e783spx196P9MG0FgNXYuv4oJO13wLkmWfrxNrRTl/kG7pr67HH4SNDBavUKtUyeBhYtJwX5R51Op85fc+0T93OPTI4j0MP/QHPUquYoJmfMYVr/e6/98/pD/7q/ymtd/AffOWP6l/8mX9S33nvZ+XkqMhVWYav8KHAjszvjE2sG/GzNFy/py5cK660g5ZFgTRlVDF+KfPssCMfiPt5oqQFhWeYPSplB3Y+WPucR7GZPdD52kRhEFrCrm1ItaxkzoPiA20w9LCUXp1Kr/k6/YD/wQdpZX9hN/ssvCiY4Eiwx7FDp/ly7fYdgJCETq6cuoHrvLHJBtZuLwGiRxXxdMW3bdlGFKDadqbmMXbGKTKl9Fh0kE32RvIcTPIbvSBqP4KYDrrjMBKb2MGRenxsYLN7W9f6/PVv0l/8+f8Fmgh67H74Q3/rn9Jv+uyXVIm/Crpj1GCdQPZb+FHK9X1Aq0oG5VIXfG/427iP55wOjyMJmeib0A0aedY48kmMJeOjsDsaJ/b3AgY+lxoqA5VsgZIEoxTvXHfs7fgj0yGKzzAvc+ioNcLdgKCTlPXcMVmrmXt7Yma/09QOrDMHBTHO0NRYCr2h2xyohygOXkLEnnYoYA7RdUsnqQE43PB/ZQ/nw2SQvK7ImNzhfbcxaSWXW8agv3JiBhv5TayRr9wbN+Z0DXj2u4J+VuMj2fW2ZoyLTtZnRW/DV+gd3b8d8eE17oldvQeslEluGsQU32hBOBLLPLBid0uc0AnyQbjnFvtgBTNzQb/NxDCIuwCD6q5uSDa+qRPfHXPGB9hWgC1x/k4okWgyOHqTGGbPc0Ut83oB+vpjN3m608jIVbfhO27GX+MrIFjbWrgeVc4lWTR36FYImtprGBqk66DFgJK1n1+ML3jaNvyB2B45NwpN+kWhK1raqXbqZ1rojeG2OwbjXBpj6XNu4Xzbz7VSYeB2jo8x5CqNKhW2YjT528jzCjZyupLLCZ+cCqqjWLm6u1sZk/4N3Wv2IbnKuLT3sWSDseE31qv1owM2xmRs95GjlzTy7KPYvO/lC8+D2dONVet19vPhynncPlmjZxsdHpFKJh9VQ/agIUri3+NiSE+NENU+YVb2UmIL2jb2ETFA+te/+DnGP9dXvuof++RvyirJplpSIMpLCk8/wrgUbhrx0cDHRk5W9uR6zK9/ccN7X/4LgLzXJQ872NPs0czVdnuzd9r2j1z2fMgxtX3F5+48Wjt2Wa8Kgp1GholD1cgB9iNTe9O9RPfeeMG0PAeQOCGch9iHSfswTlw3Gemlr+XYwR1HasvQyd6Bp0aRjr0SWUfkHC3ZHBSIwrgMAB07YrsP7aZl6DrgPPAdSDgpohrFxLvhvxFbJDT8ZFMkxzMyFPG2+4SH2atDJh7epdHtcYxNT3w10kA28Tdj/w5GRD6j8GW0k0MIT90bYbz7ZhzDyR01TLdjkzbxtmg/SARiZ5zhqSG0RYFlQA+mBeWIQJHblv0SkiVg2Yax+qd5fanQE3mk5hCEhB5ymwbnsqC2IUbjZd3bt2mEpjdRBolzp0h5R+LY1Xbbyvore8Cl8HVQ20LhDts0X0A7L+R3iOIDkK4v26KBvm3ZAAWDrmGA5W6G2A65Ix02MksQDlIzafTeNU1w59NtSYHuZSZJjYj27OyytMkYorTZKdklO9CPjJMXJRSQLj/8vha+ST3+NL9MSwz0MLpVorsDCWNR7151LCXpQI8zba7PrM+k/x11elITS2hjYhMm9iHPFVs2toBt2TtgDh0fA2liY48pTMQ7pWevBEF9nsuuHMWW7Ur70TJMAOlKtAxOfDdEXMQzuAf3H5Cc9/fBfkdcTjxjLBo1VFWyd1u53qxc81fuEeEn14V2ju2mGM2rEaTrPqrZPsxD7yAt06HULuCrX7Z4k3t1Kr13WvT+w6IPHk7wpVfIeQfjZW8DkxdB6YSFE6NPZS1gACrpmbxQbk3TzoP/q57YUKHP8gqisSy8ED/o1Xuv9erVa/gzspMGiRlVGiU+DABoxo2KzD3WyKawNLMOU3lw2bgwZ4LCeHmoKlhUPAyN06kTu+BzYW6ho0oy43nYOXPTPfOAMZcH9M5yGZub8lcU+QuCK/0bD4RJdvzcFiM0bazItqzEGAzFb2EHYbozVCmoqapUMA4FWaAnPgp/8cXn+sEPfqAf/vCH+uzTT/XF51/oLR+OHx/fdixr/mKTWK48rCamax4Y2BTZD7FN0EpMF2y9efuoN3wc/uLzN9j6XJ9+xodo7H/Bh+MvkOdj8uPjU/91csbkAaTzhyFCk4v5GBBf8nXmA8YDHyeDE/kcPFwWOjWYS/iAnG8E8/R00Zsv3ujNm7f9cfqRj9OJqXF9wuel53PNXED8r8ypH3Dy0IPsmg1PzjfWh2UWoaiqdBpDiefEnjrz26nQyEXJWkzhbuuHAAAQAElEQVQmMYkhcczsCeSptrFh2AMYpZuUTW254dJYMxYKab1yqdcoe+glmGcx9/4rdz4kTGLc+KXDtj5p8tHe7H7bik5iQxXfOgqOGSOQOGc7mwrdwblD/Dc+MV2Jb2Wdrzxk9783iKVLLbqeHnR9eE/bex9qfvCx6uOvqD76RPoAvI+MD8iT/nl6pYn+JO5A8OYcETFOES0xxM+K35Wcr+T+2rjqvkasSf7T1fRN+ia6Yp7lyTXBWrhGLMvgN16LHs4nvXo4c14/NB95kQQrhZdxxmb8xC8Tx8wE9DHP2Q/DqyY85olOGsRputMmU5BdP+M31uvaubnqwr7L3kvMKzK6druom5uKsVYNqbDn8Na+Ti5968Pfre++5iZGX+rrp+/qk8//Q6EGrC7EkvZGFBvxr8TZOeu8bX3+bcgU5/jtMRxQZQQMNSY6HzEJui8HNMwYRIrOYL3y0pb85a/tlqV0WhZyvSjXzwbnw0Ae3REeLOB02nUW1mSA7EMzR4n1BhvxXcn1Ct0h0UwEDUXXHQlDSmFjY1Qp51/HwzlRozRq0B9dMe0JyE7WGEu9RswJiUQ7NHmL/84b63RhP+Xcz4tO1u7CteCKbKWv9wEjbavYQ6NKlfmM0X4L31WFfyDzox1Gb1hjIO9++qzu01Emc08soYltdnzizASsB/XQ3AcyDWU+0d9Y47WxamPtJ7EKe/uAaIbbacZs5CMfGK5csy/M7RrAx46JajCnM+fMA9e0c19nX3EOBZxD3YZyXp3zW+WHkx7QPXEdXk6LFvJSgSXSJPPzO777b+qP/Yf/Gz1cf6iX5e9+8Hv0f//Z/7n+9id/SK6hapRs8lXQAD42ZO9DmUZykenl3y2+wFw2KfQKnzxkjslfhoySghP0TFwP4DyktLlM9PlcKI6yCqrknVzuebnyMXrVE3Yv+L0qvSURp40RDdYAGf4HY2P7PXL34XnRx69O+uQBvDrr/XPpXFNmbdbrhe9EqyY+lBMMfxNkTdb0B6zPis+NiaYvyPXd3uTeESuRBBsUu+gJfcw02eD3HETbmsQ2o8mBLrU6TELYcogguOlw8m3siZU9ceVamw8A+cXvlfbK3sqY2Bf2EhuEkXvFVefRNPFMctBoH5syboXPWBuN5ay/+HP/M3368A20n+vv/Y//b/q57/0bGuR4kOugRpH20oAu5Pg0lr7+5BrUOA2dgmXXqdjHZHxuiRl0zg//4RPHjLznziygrC5+3X7O+Dkv+MHXEtS4x1DDzHPIdkMULCQlcD3z5iMj1cpa4lobDZYXHfW4Kmx6t4NAXXoQqWOJ2Q5a+cC0gc591gYbG8Y6/ugSN5UBNHamfbetFweH70OYL4OxiPbIdYRyKGMz/q7c8594Jnrk3vbIc12e2Z7YHx0XOrd4Mr/kd0WWvkb2Dh2xsxL/jlW51l6erjvl3Lhi78re25hn7Iky0Z+MDTI+iGxD3puZ0HGFpojbGmMo6xVao5ANcZD5gdGtMIzhU7027IOVnK7Eue/1qzoW4lkTT/zndMtgS7ZVFds0tKceY3B7tcgk8a3cP554Vn4iX0+XJ543n7RuF0UeX1vbv2rjWW2CjTg24pgAIYY3hV+JYUU37wEvcSXeK2Ou6Pc88Lmhu7FxYkckpggp58MOGtkdyMMxDSK1OAhnAH/pIzlmYPJX7PURMN8xhkYN9n4xxI1CsZANzr0aps+io83BwVrxs/sPb1UBl3oc59YAJ863ZTnOtxpaqrSMYGhABzrdriHTpxRincx5hjLvFX5jrTYoU8hMk4IdtCJfO1ebrnNV9tqVvF5Zpw35ZGzM7pjabUtZl4zLGqycB2tyDm7yLeuA/AINrtnLrHv29hO0wT7PR9ScQ1fe8a7o7nTTlfN7O/Y8U8G9Nao0ko8Tz0/MvWhP5pD+hkRLYqraOGT8lRwEK7TBPvjlx6/pr7z5HWg/1//2136RHA5xkFVSw9BAbZeGTJMK7WNE3TcJID5X7Mdf5hxkno+5PvA+lz86enzzqCfe/54eH3kmftSVPE9yHLtl/IZpq/iMTdB5Zi225Jd5TWTUwy966Ee2IQxWdKjdLxHnYdfsMduyLQncN4TaCMO1Ix2IaExim/ENJkYTw4TPXCft2Troh6ZNX8vxzhkfL/Ltvh4dsDvhvEIHzy+qlR/18caxwoyZiUPae1xy7WslQ5V2qdgTI+cje2TceNpmn4iyYuNKDldiDJKrzCOYrFvWbkOnfeGz40yMdx4jad8QObYme0uMI2OyiRtIVtob/Rs+b5jodn4ylrSp9dRlRtbc7WB6LWHPstQQZm85OWiuw4xNCLERoNV6TTnYlk2OyEXBI6ISwD7oWdcSVbblAn6JW58k60cKqgrSYRseCDiSG9KwbEAsZn0EVQ3JrKOtFCIjy8yvj4QX4YE50YnCrd3Uu01slIcGKGwGxkf2gOnbgS4+WxZ6l5esgH44pSSeIG0jeIm6tW9C2tG7Q3Dpk2CUss/omE+6GlNxcUdZfgEdfBFreIl+60WZGMTyBMlXNzmgkb2AOJx2Hh0Ek3VvRD+IjL363n/0y3rzMz+v/IEmg+jBNMzsfsbmHM9YdPdzBZktm2Q0jPZL0EwoPwIEqQ1s3OyHAkYJs8Ay88/czfwbdrrBjcImUmzt0aYtvdNLH5UcoIF96jOvlPSGPmN3c1ih+93zFgE+bWuwv068751PZ565TzotJ+W+HXmNUhE/avib3Jc2XXN/5X64QleuBxvXnkk+k2Oi0620Zw4ZC2mxmVXHzjrk2pIxtjV4Vghsiw/GQw8IXoNXp8GH4kUfnBe9Bx5G9cvXQvAnLsx56TuVhCowhqxCiJ0j4FUbHs0kljF0Pp90wsagbUnRa/nDg169fl/n1690Oj1oOZ2wM1SjNKpEFUM0hg8MjSqZn9Rcw5hT+9qywSTE9KJTYxDX0LKELlpOB7jQL2BUoUvqiPPEQ2PxYjhfv9Y4n+QaPGBO5Uach84k/3bxX3GYBPYi5CLNIpAW2SbexLxjFPYD4QPs1a0nQekrxhiabfHEg+1nn3+u73//e/r00x/os88+1Rs+8OYvgu83/iz+gcQUbDyAzX6hFceplQeiJx6W8pH5zRdv9QU2PuNj8WeffabPP/uC9hfKh+S3fMzN3PovVhhz2xg6in3MYwwlXwsb9eHhlc75UEGOIkvsRa5GFftgKO2NnOThOn8dndjzF9KXPLjzQBN5+Atz7Ye7bGg+tK480OSh5ibrmFiTtTf6ZE9JTjzEMkB8n9krZz5iL6zr4MZt59Fhasv6NDZtrO0E6mKOgViu6MLTl+XbONzXlcVgeOtapVFDw6AWjQBfNUq2AcpaiW/VRrxXPoZvnJjxUL1nS1XoAb0s+BX7NXovMYks8SbuBoE0RX/tGFddyQnPucoH48v5la6v3tP63geaH34kf/QV+cNP5A8+kt4H/cH4tbbTWRt7fnpIL8H8MgPcEM7GR5Vtf0hnDfMwnr2UPRbkwfTKPlmz/4hhJn5gS5nrQk5Op6HTedFDwMeb16/OOsMv9HUeRGEumScJE840aXNQMAlkI3/ZQ5MHedFmBHn2jjTIUesybqN/B3khtuz7fjEgxi0x0h/dDOGyxbcit4UcCy5wlYr1GazX3/7KP4T0uX7jB7+oygSBnVHPfbgnvMkUNs458saitE9yN4k96zbjuIcky83sh5gCtuWWRBO8UDM98T2qtHANOy+LTmAZg3NtAVBeFtO3kN8BXyB0oDcGOtAFhC/aZqxcXCckQtRKflaYpvimeaTLEv4bhmeMQdVQbC/Y2v0MReYaQovZTmxPzexV9sYMWkJ+Yj8aJG5DvqGzxTfrtLJ2V9YsHw0u0CvXhWCjL7YYppJULtUoZb7LGBrkJTDxuIbkApaIxo2SbSWPLiQuSdbLMomHiBV6u5+Ej09CDlEPwQ6bdF9zrrl58F9Z63Wdapo5YQtD2ktGHxzsRnJXxl251t3mGz65MHFlnU7nE+cL5wz3xQc+DD+Ecs194Dr3kL60m3/gFzPonhbuq4uK+Y8q5lly/6iPv+mzv6E/8Sv/W33lza/qZfnB+Zv6F37mn9C/97V/WCafZuwN1TxWDI5BmRbh7/sF5oqgER7k4zGp2KfOuAFO5Ps8rIchnYd0ps0jgtiijUG7DpAebZz3Vz6MPbEXLhhrsCAbD+6bikgWyUF4sxTWcOk8hl6fF33wsCgfjT96teiT1+GH8m8lF9fl9fLEeXohvpW8TOm+J9mX2YcvkBe+7AftK48u+jwbyCt8sMmstbERzA1tgAmxnQWryfwZpXl4y37ayNlEaQsYHxkibOIJZsv8M3dycOUjR58L3MeTk+yXjMsYJsGYmUHNmlZQ+KTSSiWmtrlpxl/OI9q29Rd/5n+ov/PB79PL8vPf/yv6h77zz2vJtYIFqlEarN0oaIBs5Fw7DS3Zc+idDiy995AzptCN3cSavT2ZU/wL30HinyRpBWKN0448Y6qsE+fwecmexh7+FjCwHx8LfQPEh1l3ydrLje6tHHsN8Bn7ZKDXJJSsMQp9fLF5JPIhmg1Wa7IuW9Bxc0/nXN3IXc71DdmWXIKJA8z3GnT8aTQ2IcTcBBiOfSTv1knzBqG3QxRGKKHFBm5I0aY110P2xIXnp8fHi/Jh6MK+SEwzPhlH6MxxquMirxvIs9OKkfBbxzu10b4yn1xj84y177G1PxxfmevK9Snzn+SgI8w4xrQM2vbSh9/kM67NDJx18dBgrQqkrSrZhQoalsyPukxNxk/sxe6aWJlj4r32/s+9/KrwiRdV0mGJXFbstV3aQkyQhJjp09prbF6xee18PfLB7Albl8bGHCfPmxtrOcnD1riSFxAeecYToGbi63iIhXzno+NLrPQlvug3CGTDb3KU+RGuisUM9mgTHwETbfpEX+RkQ9Gf5DUathlXqjHAotHnQNqWh0gD1FbsjmEtS2nUkNuedSvhrPxItnBnaKFbKvTHKPihwXr1+cXzdM7/ZSCrYO9foodOQQtDWOnEJ97M/8oChW7Mf8JnGqROG/wNPUf61+SHD7xZ22CFjyx6SiE9DOt8sPm5Zk/1WqJ3ZX2uWR+uHeth64qjlrN/cp28Pq2s91U5P3pv93X0wnvctXFhzYLYzPqtiQd7G0jcJEhjjH7OOp3O5HaJiPlSCSzzY/mIb29v+F+JK8/KQdvER+z+62/f/eviTO/PfP32X29YLAK23ZgyZo3KDtO2TVtw6oJ7bZk3Pq/kY40f5r3PlTnyjvV4fDB+y4fiR9DvjVwzVj6UJ/bCZHGwjV18xihI/lfO/Z4L9rfGPke6iS18MLWRqDX90I3ODUu53wlqG1KySxI86LnN+Mp47YcZGnaSS8C8YmuGYnuCDX6CpvhJEJnDxG/koQzGkGRbFqX1Ym+jC/SgZ7nQih7qzdm0AlHwOQEDJWRVA1JyFe3SzJxA2n2ecJ9aTkvvkQFfIzrMiZiTx2DDXoOYm9I3leC+jwAAEABJREFUG5tIpNqXkozECtCbPFdMZEQmFOCQI9tYn0l/xqSvbBmNtIV8dv+q6GzdxkfyEZ074gtQb6K2gaVQu4/dFZXEEROJGcPCrCaCl4jyPsptxYYWCM1L1wt9dgE6cwf9Au6cWoJXlxsP1Y+HkT9D2oda0gsgdGxrX8cKfyB6UxQOVHIM3zXjyXqEtEMC2Hu1SrFVY6jG0GCfFBg+5FDbMrR00PDAX4bov0OCBb7Dtqi0JVnacWPUJa0wrRfmDiJP/nt28C2PtjGzoxiUubj22J34au+jq0fsB3ZC1pF9CHffA+nLXiBjL2RoRPcFxMaJXrB877vypz/UF7/15S/TiA99gdm67Pnj3MneQxxXUuIDoXeIXfXi+hLdyYEo7jNvPrIDW85BXCrFzDdzxq6hRS7skiKXM7U7GN429wMqOkpsHWgdDrhADc/w6dqNHPoh2FcgfAQooZoUgGPcIUtMg3vwiXvSmfe/U+7VXHsGzwY1hgb7Lzp2cjG1cZ+8cm8IVp559uecDflxTYgjYtg9WzaQW+JQ/BK8JpOYrEN42xrxlWtd8vRqWA8BDyCvwXvnofceFoV/KOls6cTI/aOxhMr+l4UMXqpolwqjSUwuWHjr9oKTM5NbmPDIQoiCrWKyScCr/Nu25wct55NqLBo1lMlXWYRDW1D4wj4yQ20So3giOUw+G2SDMj+JvuhU7GCvQPtmogPkYt+Jji1LZFGDl8rNQ1c+sC2nEyas2Ntvxlddc3MmcbhgwORZZqMfsDAYICvqMcZmmTiZ8wAly7b2MuEFrELPprcA/Yn/wkvtmzef64c//AEfjDmhPv+MD7u3vzB+6oeglU3QYBOseVDB/8ZDz+QkE2WSgMgvPOA+vX3qv07+4os3fCT+XF/wMTofj794c3wwfnzLywd2eai6xm7bm1hJJebUjtFaeq1Oeng46yFrtbBWHTvxZy415MAmN7NjzQfpt2/xkQcXHt7zASi44Cvx5YUlfq/4bSDvdj4WMb/rkfPtmJttjeBYz9Np6Y8mWdtKDCJgFmiyGhuUVGhCqUqhF40c0wJMNX3RWVEO7QvJcU4JbYn5sS+qSqNK2ctBkReaaGCk/fHCkT0EJjducWHtfuIqYjaaljiiT1VKKAHEbwM7BJwjZLK/AHFt7Lus8co6XwPa+au7K/m+Lmdd+WC8sW/n+x/3B2N9yEfjDz6W3v9Q4pcxenituTxoDs5ecqdaJPamgarwt+91npm1Ek9ycfO3Zg3AlbVZA9ZqpT2JQQHzKE+NwmRZJ5gz6/JwXtgnJ+WvjNNelsHcUcabAvzMrCs0dsLfoMwZP2lH1QyrziHMrTIu/bMpeSIvF+Lql4TsH/ieBzHGTduZzmo2fEQTu4ksCP9rH/1+vSw/9YNfku1dBLUt0woyj6zNSuKCKzGv+MsarThNbPFLiKwn2s0w+Khtow/0oXjTT7fxgiuWxxrkNPlrypqFX7iODXJaY2hUqeDTzt4cNfZ9ygV6AZEPbBhUDWEUb6z5Jl2Ta+JaQ0Fi2MjTxL8SgEtqhBSsFRsj/mvZeWJwWdGfkjoneNhtsTYHL3KCy7S04XPHpjU547y5sL9uSC6DNdc3ziUxKvZt93wHPjPPxFJVGsiLGMLbRtUKPwZ96FZVt42OrKNMJcYAJh5CcBW5Osb00ZIOm5lfy7apDeQ8uN2MJ/tgMkempi+XiXBjniv79MrL3vV2fYPfsGNbgzjPXFvP+Sh8IPyJ++L54azT+axX4aEPDyed0TmdFi0BYzNHZ57YkqyC2kNfffu39Sf+1v9Bv/nTv6GX5VKv9K/81v+e/q1v/NdVNQA5csk2Y6EiUfCC3uZNqGKa7Bv1XxfnL4zzsThzWOmMHqNUZQ2wgPNwP1ec6Dhhjyb21f3Rsy2R/ZX8XFnvK+fRlfM3tkmPrrO0RadKdqFr1qmAVLJOxP56LPqAh6gPeV75CHz8atH7J/czC18dqPv1WayPtclcs+Iz67fiN+frBt3oD53Q9PNl+NDd8PuMtsGaErYmlKFiaeF7VMTiNFLy0eBAerS1bp4b9v1z144cAytzXzkPrqApL/qhG3mZcYLexCqEIyFRDYr8FEwAIWwcotSxMZfML/xf/an/hv4/X/mTjHiuv+XNv6M/8Z0/r1xTllpYl2oU+S4WKxjsr2WUTuR5Afd9x3XgBJZcf6KfAIhs4nMj5kDEPYmlk0MSOr/pi4y2KAUGazviA3ttEz9LDS34HtA6YA/ZZsRemSke0zYUGXaToz3XcPiYQEGUZRXjqcKlaCqFYYyP/qboJ86VMbkX9rkNj4Iylx2MYlB0EbKUGKfdPF2JCNLmbzxKEcVM0709ZRQCNeVAL5EoMVw5F3JO5NqYX/Dn/1MR2crJcXNHxJrkeZ/zxl4E2UuNre1seF3RWdlnV/ZX7OV5rMEH6Q3dzHVjnhPdyRruNMHATaLF4aQ/fmA1cyDcKmuwTtkbo4aqSraBxFHiKAomeszEdvshlpvfK/NcA66Nl+x7Yo2vGR+M7YrNAnJ182aPcFMlswfQX2OD54BHPqLlWTNznNxjNuQbey980O2OgezQP+OT2OJzQ29FFp3+GEmO7jRx0r+hvyUfTVfyvjK/XCcSmdhnlZCISxRyyPFWCVXmJ4HHX5A+24yzRpXGKNUNtG0rQwKaR98CtWyglN13uEbkThxuu/ZoOmr0uZXzPufbfm4fsvRV7f0DWZ/fQ7aBKMwFNxu52ph79tWEbuQ+mMgnfLCRn/Sv0PSt6K3stWtAHjfakz6MdmUYKZnasLElx+hEv/cGe37j+XpFP3t1Ze2uyHas+y8+ePfJ3n7+K+Nrfyy+Zs/zQfkaew1xX9hYr9mIc2bH/IZGrj3LSUUeZO41dG4Etq8sE6c9aU9iTyxX4gkST/BrT1/Rv/Hm59F6rn/mJ39JRU4duPBjcZC001gN1AUZcoM0cdUxdgzr7Liv5O/C3HOuZK75hdLT06NyjXjkw/Ej71zBE++VK/t+EmPsxX+fQzEMMg8xjxm75Dz3ig3dyG9+WRA01QRV1Inh0Glh4rSlnlc1lWmL8jwpGruNyaC7GKZ9YXgeyDyZMPp0Rhey6zRDFyuR4OiLl5srBig2OCj6HBAx5qZHa6+Ww3CgdlDRD6S9w8ylev2HhIMpNCPjfHDuk9kf7JNqDCWvKJKbTStrszGX7NHEE2zktmXIYQlt4nfH7ncS5d7mBo4p+JbMthlbGzlnIH2WiUUpqEWe/qxhfAm92Jw9Pkq4CkEXERwMDyhYgedoN5VCRdlpbGQk2u222+Q99AaUu8aEGZ+9VcRmp9VdmGgLNEIhqZZ2XTMKoB/xDUhkcwQ32TPd5W7BcYS8VLVMr2XOt2IdbdZI2ZtGDhX3ioD5INjTEgZZyD3SO8M473DbtEaVaoCyKrxL6XOorZ0/KP27HJ1bv+kLZKmhe4lkb1g2EGgqQWSpIUp4yL0m5CCCGxXaPY6DbZmYbWIhrsSeWMvIkd3XL+1kpo2wm8gVR7GgjeyB8Ii7nU0S2Q3dZvytba7n7/27v6Q3v+v3avK8ziDJ6nLTmdm7IHv6xrf7KBKPiE8qxrgx2ccwcXVH2rhNaIDR1MhC7n7mPhNj1+ZYANsmH27eDAkgVNSxdWNCwY+p0Xv2syu0T9jIIcKlnotlm2YAaQNohh6TsK0xSnnuPpG3fufjOXmM0fKiz/ZhZ3L92fhmedXKPS/3if16tGr2tSfXTsk6Coxp3SD4IO4Td68DcdhWkZtllEx+ClsYlJpKinIAKxtz5sQI5IjeRUTAGBpVWkDVUDFOlN3OVJpVVn5mbvbc4N6+/UKPb9/owofFKze3K5PcCCJjbDRdwpAE31TSxmxuk59cfdMOZuQThVRodHIhjc1rPyRsWvEb+7joOUZ1wcaVG8Db00Mn+koM1zx4gPArGx1lJfbEUVUQwBztITu8Ca9US2kZQyPgQSu6IuFdO76prU8IHjC5sVx4EM1NPjS+gsQcnYyz+LFUyVuVBjZPJz7IPZz00B8NeLDxUIpt5QHwgQ8Pr9973R8VBnEIGxtzXJl0Nk98XHigeMqDxeMbPky/UX4jfSH/F+acjbYR28a8J7Fm3JaxPKBcke+4kqsLDyiXHvuWNXxkPTfGZM798YM4zsR4Pp/Y7KeOrWrILpkfUXrNkhz4rszBdrPpi18yRvpZ0JbuB8LiAZ2Tg5xuNDK/jRjngY04uo3t2Ug2sdF18tkAZCzYe+iI25J295NRG2u1glDarbv3O3MYpcF8kvMT++d0nMyDnNtWxRYIrawfMqpuBY87G7/hbhQ+e+6JffiGNXqTtWJeq0pezpoHNnyuY1Gjhq4eO386azu9kvhYnH/TePngQ50+/EQLGB98pMEHZvGhWSd0sKVaJAKbsuwAP9CqUo3SKPCC2oeOUpz0NSZ7bN83k/Y88raxdlykknH6bzrZh72vktNW5xBzoPDXN61y+77xdm7ybVosuWZywn6MndidrFg6NmxuWf9QMAGjlEK0zFGgOaXE8w/PX9evfPTyL4ynfurT/CeEmfvQQL3GUGIjjAxrk9sxp9hoN3vPjxwtK1VHib4Y0DEnbuQztphTbG70bUxyQqNHd2vtTUbtDF3w6cS4bY1RxGjZO0SBUyBkMv0BetFN2+S7+2TJQEFJTUWh3QEn/5MUpzHbdweFRipaEuMtay/oUTtRCCJNM6FnfldeUtbMEew63bvbxXC3UN6SF14UJ3QjPxNstDfWeM3680KUa+ZEzjDZBgJWsYd2VOcm1+Zi7nRSo2fBqAu+qPjf9+zEXxCfwdw7mf/RH2cMjLxjhWdwjs/A/HMjXPK209gMVj5MXLk/XY7r7/Mv066Yi2VpVMljaCxDCw8Lp4DzfOFekOvOaTnphKzAYH6FftlMzXpv+6H+xK/9Of38934hjt/BX/nmn9Yv/Ob/1i4zBNhWDfLl6vE09U5BZyK0raodI1QpnOusi8hdBZz31Xma5G3qyloH+wdh2uSUEa2BMzWwFRofoXJJdcBQCavax3CMpLDjA+p9MHtoYatQsMyoPYYNvY3YJmN77Wjf+FgNn5e224fljES1x3OgIiEOg1FDYww+pkJrqJBZxoxzjBnoVDGqYTWfMylxZv2zbxMHg9B6t06a6UtMs2PeCCVSyZZqVD9vZA+cuf+czyfu+2d+wXDquCzhZtPf+Np/Rf/Pb/4pWs/146e/rz/6H//TfIC4sFzPdqMRfyIvijcoFW6jC7004G41cZg8x1fRsK3Q5KLKIkQNZCYBNInb9EtjWP2syDNT9AodHWXiI1hZy87R0U5MsIeWE17zG0JU+5kg+g1kK8LYWNl3K+2NnRNdUqmAJjaST0DFohrEUjujFuSQto7SthhKM3GSHDgUsEEXzYNBmkqP7BzT2selFVFTRjTlULJK4igKdjgilpNABsTfyjl24VntCVyOD6MXnhPuz5F9XWS26GXu25UVJRfJyyQXDQJFJJlNNScAABAASURBVAh7hP4khEbs47JrXIZJFJF37tJAaFv5YYgiXxm/YnA77G+5viPbkK08d69c467EFaw82zSNnP6J3mQxZoxhW7TX9KG/MYeJrRk98qSbDvwMaE98btGDmvG2NapUbL4xhsrFdRPA9/Wzz5UF2QDRQyf6jLMtG8hKFfyXQY8aHIr+pYZyb1nw5/QQ08p8V56Z95xshE20zOtIn+7F+36YzL9zxTyvjM2Hz/5InVzRTj4n80uOIJrozdhrg5aJfwe8nyHisfe2KJPYsl5to8ci7P6SyZMLXWwJWYC6Mgate83Y7bY+rNE1PHGu3It7vgzKmAbKPS/0uo2VAjZ+bhBXRGJhmJiSmFqfy9kDycW113bj/W1qotDx4xMlJQ/dZnCuUNkrvRfpX+Pz8D/pD3C91/huzn0UMaQKedC6GUMw8ZGgIiOCXjArP1Khb1udN1u/cPlPsSutl+W/+ZX/t3o/EFNyMYmJaajtxQcjYveGONhQ2NDb8J88bMxlzbNCKHb2ue3vJxNd0ocVyTYxif1vDfZj1VCNgoeyrtUYMnLDw0hWF8PYHAGsFKrnkuYNkSZeJkG4eGcezzwiopmRQaMbYFk70trhnaA1u++ez7RcurfjGNmhDmEkFaZrfCWemVb8NpMGeysEDzs5OiCtxoHaoQv7Jifu3OSXMckZGCUj3/U2tsKKfrz1CA57IJPxUxLL1v1Zu32M8I6OAxQgaj4M7a6xx+i9ot/CPrzUwjAVJXpyTJ+dYwTYYC+gEId39O/I6X6uGfnc6uGYsDk8i9tMmjftG40s6JwzwaZE/E4/tmzLAzjaQTRAj9mw32cscU7S4R2yUvXrltk9L48YaBkjj6Fzp/hR8kFsN5102FahXOwvI2iKjKpG9DNWlNAX6LnS3gD1blayujTpQzejE6TB6mB59hiOzzSdQQtbjN5OI74jZhscCNQOpTfkDssGOhAeCNjIAlmpSonPoHkiTLCg50kUSOjZFRgFf6vIqInyrptx3McyhtVVy1tHGt/7jpb8k6g/nb8uRgP5y/7wsYw4RCLOhqxbuenc2jt97s8Qtf6zrONjHgSTo26lNXLoQTDUW5/ahu6lVWjZUbLsA7IEz0EptOT7TyQ6WqH6keIfkUSA9GazaWTSxkVlZi8fCbrt2b1XPTfSf2t2u+eMcDY2bYzf8u4MjaJtFdc1N0ysuiMWZ4/LWu3Yui3xvjXbmLg59c3sCCqDbKuC2qko+wVoVzLteLGNc2uMAZDSzvjtCE60qwakcHPVhQfdxy/4WPz2rfKfz1xpr9e8vOQ//cQ2+nKhjy0mFB4piSBW4lxJYJIYJOZOjvYSvchzU80Dx36zXnk52njGmNqOiecvpl9dn/TIh7dHfF156MnH4hvd45kxTRy15wG9Ip6RfEALOLJRGsxv6Zf6AW/ZoENKRLGz043483Cfh/7gyrzTTpxbHo6SM1QZjk8MwBT+Brntl8PzmQ/GZx52F9XIDXHiSxr0nx/OevXqtR7yQYEPCDKrwHV5Yjf294fQCx9736r/Cjj552NvPlz33PPQx0PJRow7pvLAkoeVNX3JEQ+wiffCR44nxu52HsntKts6H/GdeTA/nc86nc7EtoDqfmbEOhIXzGQdJ1TEWSXZMPROcrD7J3jaSqErujPrR3wziF7aYMPWiiwPsxs0/b14GU8/K9BNWCRt6U7bPPbjPj0Zv897Y8zc90yUZNlmXYrcD+bEi8dpYY6nXo/BPijWqlrnpht9eFEMbnU/kWjFI+ToW3lBygfjt3wwfst5caE9XdI4NeZy0gafvxze2Lu3j8bh8yF58rF+8lE4H4zr/Y+0fPSxlg/5WPz+h/J7H6joYwNJ2JlVatseBFDPc0NeyEYN5gqqoABqGz31B5FeC9ZgEiOJ0sY+S+5ESV/4GyZrEj508tAbPtBt+hY+LJc1qqCHP5XikAO3I/YNC7iy1jmPt1AwQdq7T9br2MNpi2Kw14MLOfCrH335r4v/hgY+hk0cVo2huseUQXsMG/NJHBN685McMBTCpKhKYQg13I4oZNJNI4riRAKSS3IYe+lOD8bi8CDRCRAxIkfCJD5yRZyuIlXxdoBOa/9hCqoxVD7A2tolWWoo5WXjxnONIZCOhwOp3mNBnSbHVAtXYXa0PoduuY85ZF7J2+w5rtjJXNBrQ1DmFJ0dmd1U1nUjLztmj1kZv+V6xDpPboKT/mgnBtsqJrujNMK7VAN4h5SYAmUYByo2ZuIAoS+BU+LYrwUtJwmhjKKLuPd62Ipdy7ZEVZco7LFvGctOznXqyrX0yjxyPe1r82VVaPoIh+FWVWmMoaXvLQsUnBadl1xbl+PaQ3/0arR+4dt2j7ek/9zf+2f0+771F+Derb/4k/+o/tXf/j/S4/LRrlvex2PLLtk+IMlMj3aoowc/itjg+wNr543rNeth5jdYSwNGaaXvyrwv0OYPukH3j8OSsBekfYOw7wPpCzBDzhWziv1GhAdyWSVUERYw0F7ii6Rm3WYosYVuzbO2xNwXNQy4pITTbfR0L7Fs+ozd0kJsC2szqmgjl2TpDsyIK2y3i2MpZd8HuW5st2sH2yM9jeY5dLxMM5QYIDRaQ4ltEOTgHp9ngtP53Pfd0xnKfXewV6L0Kx//Ef1rv/1/sA86jqf5qD/6d/7Pev32W31vn+QteTi6IcSXY4eQvNCO84A4UunWnhtmSzAux50qPKiydpAXJk2vdkhy7XwVH5NLhS4H2Zne5DybynV1I67sldC4JhzdSvggGyHxR4dUKvTKvWXlurAhyLwCOiTsZYmDjJkY3QAVs9bzj5ovArKdhm5lMvmMy5j4D259TemgCrVuMloY0166tbP34+zudkN3Aeq9N4ztpKdzG98r87pw3cg146k/FF904eNxniNzLVlv8+eePOEn+lt45t/zJbjQ5G7L3p+Em9MWeWLPHIVPJZDQyMGui7KkFqdf0obdiX2Fgg0jwcR3Yr1hywdU4r5yvVvp23INT2yJIf7b9MTM1IwcRG899FBT5o/5phyoUxt6Pb90EE8R3DJKS5n9BYbhh06cE6cT9LRoWYLR19VRBS1yXD0v21AgydKPAiG15aMyztgbjB+yrcx9j/mqxHabyx47k9yrJJNVdUnfRu7yjH5D7g0X7gfZy22PBEwg9KiK3RjoWDiUS/kxVMRh8WPJ3S6l4LrfgzZyJvI1MYCKbMvkrMZQZU521FHJiGbhiXciZ1yG99pwniW2XmP4CbasV3SwvRFvt1vGImPKtgrYbr+6lYxhYivY2B8rTjbsrdk38Jn7DbG7tm1m8GLvtazHXvvalthii+A1sYuL9oZrqCVqH6CmEXkgykR5ZUywQZN3pkTPXstSdEuS+fkH8xP9laffpZflT33lb+hBT53zSVx7DMSMoQ37220O2I+/Bn2he9+mjdytzL/zzfvXCjbysiGbjJ/YCdqvJRNY1nB4aIzSqEJWKviCv8OWS5KhgRSWQyoyUQyOGvYl1H5ZU2IQMd+BPH1pZ6Y9/OVAeKqC7pscAwS29W58lgs4kGzrucBTM/Quwzf13qS7+ZtOaMfUDNyNtpaxX/IYjapFO4bo6BluGM9aPOfbkoCBmDHnR/qidwND6EmNzoGQmyj0DgK6DYC9qcV5xEHnthkG3fyiEL+TfZR+ZpZgUMAIx9S7rTTQRwEu/WYGht9rj93Z+zFa9wba4SOLbpB2+01cMUVcZt2ylrZFRYUR6Qcd60HpeK5+Zn89LmOf+/CO2fju5xGe3fa+CDdmGXoDPdi3rT02q4jRVscXqqPERwMLbTuxwie/2e7pa/mhL2xoPzSJR3UhvowDXemgduqbotO0D0cjPP5iv/1k4H1e6ODLtdO4pHlvhHcLOWZCwH6XF23JHcNxuJMw8XlD2qL0833iOMBopAT6Is6eKe1JgmborqHJder9X/539Pnv+QPaeD5lFFbQDhMuuvAZwxBqrFs2oDWV+44Ee68MufM2er43RfPemOE4UMMxnRuXAVb/WDtVCo2QL8He5bYPXUvNQ+T959a2KEYmIdJvVEznXacbCFLh7RwIuXPEXu5JTzk/9NlwQEHGALKq5HFHBEgYt7cn95JNG+tDD8OsGkM5BwobduyJMtsGB5zv/G18ZHww3jS50Gw3wx3gZKBkSbYVgzAyP1jpo45iaDut0v0GhTAW4ohuuaxcPCCa3Divl0c9vvlC+QvjKx8d88CbG2Fuij0GWzgVAwEbBo9tT2LCmcSqycTvIGY1UKBuzCe2rtxcG9xgr2zcPDxM6GSuJ15sP7x8oYuHrokJ3QvoD6d5AGfMBjBHdcdv4so8XIPQIrNsKBhVGizAwoNpDRbCkgKlEDMxxfeKzeB6fCh+nvuVh5y155W5YFIiYf0gCN1tL3zre2icTtzQXDGOG2vg94GPha9fv9aJD8cLMdjkjjwlF2se1pnfhY+Q/Z8uvX2j/uvgfDR+fDxeOtaOIfFt5Cnz3/LAQn5i44qNFRtX8MQH47dvH5V/s/jx6a1WHuySm/P5pNP5QeeHh6an85nYFlUN2cRLTKJkDTZiy1xpyrbyE57lUfuHiV5k5hA+8jwY5sYdfhLnxM4NG3neMg5KMjFP7tkbiGIh3E4RzIAWjoV7JTwGaDL2loP4ab1sQIKwreq1LiXHefk48ZK+kP9BzrNetrFnlq8a9t62KDkEsO2r+T4Qm5j3qvx7vPkL47dPV+WD8eqSl7ME8sF48sKzfyhetNai/DMVa520Lg9clF9JD69VfBweH3yo04cfa/nwE/VfGL/3vswHY59fYeukWXzWYS4CBlLJUKs0iiP8GOFB5kbbksyPUpI/crWxR7JX1Pymrddkim4QOpEFm5LXFf2Jzk0vE7exavzEx0ELvpArUPaydnsMiJ2t131qw1EDm7HbaxYeOSPEUCr2Jdk71VH+1kd/4OB28lM//KVdB9+DOY9KTEMQ9drqiCP2G5OYGMv+uLkjvF2AruFuuMl7P9FoyqCdkjfOs40cTubVRtPH+K7hAcPowmcLhQdQvq+XbdmWqDnYMC65hspWDebDXq2ybKCSGpao6hImKNyFImzfW/tOTme3M2n6UDGDDcuAHFE5+miZvpYzpteHeU5e9MKjSFd0AVy3o0cONvIbxFeDrz29d3IN5Vq0cR3a4G/ZYDp6RqlqxxhQl5w5I7OJCBAaFb/xF9+h+NWXsNFu/7sqUczec5FhICMb4RuWqLqXjOvGnr+NNd64/2QPr5cr196rnnI/OLBuV+zzMkaMRbxjDI2xaHDe79eak5bzovP5zDV20YI8GIN5MsdinO8RuD3//m/98/rDf/efaf7l4d//iT+uf+Vn/wl9773fJmVcWTWGCtrtDA90FHQiT/9Ax7ZMl5M7zuvkLjxnCbtqdl42jlf6V+Z9+wvjNW3GkRopNsB8AQLQjtF01ou9KMnSDuyogRfWKXxJKmzt8dGgJpINvYkOYaAWCbsN2YbztH2+AAAQAElEQVRsQmlhcyoPyAHDqOhNyL2a/lJsL8R0AsOFzGiA6IJEu0PEIg2rqdGa+Mu+bb/kBnW5fxIBQIDX7pnEdQM9GY0dtEdpOQ1lPwTn00kPvR9OSlzfef9n9Zd+/n+pL5f//K/9U/rq5/9+X4c31isxxC7p2v0x4NlfGslrNIiIWMLtoM+S3YemBVu0bxhlFQg11DJ5AEX+FjBKBU+XxDimzbpIG+d9njc2rhEbPgNI90UHZRFsKrKp9K/HmKYs8AZiowFPd+ttnL3R3xBM5BhoWzbRBQptD3A71YsS/3t+DmEL4O80DO3UtteM2piei2HpVlDwgVo4IROJmqbfcKHxm+esPDNeeP7K8+oTz6qX61P/ounKNXEFG9fXlbXdc7FpMtfMd8u+Y84TIEW+5y52g06EjhKHhgfpa5DxW2QipqyJONz8hMZ3fOX83vAzEwvX6JUPxddQrtnhV/iNuBJL28bOxD6LRN3Yn8HKx7ap6OjWD9VRJvMJYmc75MVmCkaVcj3cYeX6eF5OOp8WzplFC3ThPrj0PjT7ULKt/jmooC+RPnWxlEr/4Fq5DOwNVhAZ0fI+sfYvPZKPtWNEmsQBqp4LA2gk9tZlza7JE2uYXxwGt/Wc7NvJHLfYI2+klpGxZtklM28uDLIl8yMYu2hYUq7GrC7q22EjNOmmi24zFJAzAzFWXRjQSt3ow4b/jTg31m/N2mY9A9pX4poJDB2Fpz9rs3IeT9pEgGnLZRlrtmUbjh5c7cM2cgcYe42fAxm/YXvfX5N9seGCPJMXxGyPqQmz4mdlbOKLLtNFj3sp9tvRO4f4PnAQhTJnRuAj+w9gBOt7kBnfMRtVYCmp/6tPv1OPc0nvHX/6o7+urF/2euLaiC2YTHTGJvGGbvBBfIQ2Dt3oZz4rOb6yN1by0SDf6Ysu4bbPhFWsebGGNar3f9VQDeBSeKdNvwOXbCs/ggY73+Z+5GAbWZBkAuJOzILeQTCRZV6w6Ctmd0jKaJsjVS+K6bGtIq47fMRHgm2rC/TgaO5cfO1AhFMiY63CH4igY6QNf9dFRpPQOWJX+Kvkh/PZA99BLTJyNHofZU9trB+WZFv5EcfZwO3csbG2280+fUL3DpkhIJR4GaEdkK4Yuctb0N173GQ33YhjQbELv/dt+1zwi6jHHIdu/rqHGAqigO3YyridRnjDroQKgj2OuIreLkMsy7bEOgZ2IXTMQdFK7hiUMQSLTKJXdo76DQujj/6de3lMRywcVzqa9MbPPY+0UYib7P0ivpew9p9ndfQZn8CZKaHmKPaAdExB3c04nP1ITV8Qe6EZ3aCB5Wf9WyO0gVbooXFnCdwmRqD2CR9KmyqbdnA7V8IDOqh7H0yqrKPEOPEwI2o36MA/QeeIsNsc7nUfu+tG547YAfd1hc+g83e/JXM9/vynf3uaz6A/uhBkWAkTszhI2MohoPdljdrL9s4zSJZtmsEeeRYIy8gw/OWB0Q206wv+4NB/WW/Sg0YvkPuHgxoSZJdZal6UnYd5USND4YXkBUun3YcW7jliFtl0kXSXZZtWAKGicUy6G0wdCXPmqFyHttxPsDED1te2bvvfNvb0Tsm4mfENritcz9IuLOOI2+O9Y8MBiAJIfxRzM544Y+21Id/gN4KYjIunwmkCcMW5EXHqsk6aUOWigStZG/pXPi7mRXnlwWjFYGwgVgeZULC7xQdWIMjFY4ETCpLU2BfWREHOkSHc4Kdib8tNFbu5UV+50V4eL3ycftRbPozmATsPYsWL+iseuvMXxrkJRDe4JiaMbSDh2+bGO2SXbPxGuAd7j6dFUsfZPP1UTWzkQWFlvhs3+yux7B85rsS60h9k1kya8VjnqPZjW/1TaRcxWHnoPS3L/qHgdObB99SylvPCmBfH03mXmYcETCjFxhJgaWQulGMU9vgAkRuj9/wlzo2HkD1/UxuJD9LOOl2Tl3v/2i8o+VD85os3+vzz/Z+3eMvH58fHp/6r8afkOuAD9TXzZk32db7Z3ph/eOZOsqiEmuxBbpVm5AHhkOCp2LglOrLEGHScrPmVGDdi3fC3z2nb55IPNAzI+OhnH8Zu0PbwGR4Pt2ZTQsAvnVSyKJEvG479UOTyDg/deLvUD27RQ8eOvtUFUixEjdLghaWq2NtT+aDyROyPzOGJ+PPR+MKD9srYbTlr8hF440P8XPgwXIs2xq1gw1c+KK8DO2NosqYbe2Ty8SAfjvWaj8Sv35PAhA8E1esP9r84hi58SD6//wGiD/UK/iG/dOCj8ok9tuA7GNjNi1GoPZhK7SBBnbeDImSNSBnC5DrYc70hJ7vI0w5g1ZRMh8/YLwOzGEPaDGzooUwqFQxyEBS5EqBKdDSVwvbBtiqt9EFXL/qVj/+QXpaf+jT/5pw1qjR6zkOjrCLnhWwHBhhvW25ZaFCypeOgsOryzCX05GTHnpOopB0atA0Y26LCUa2dD9WtWDWIMzGMQZxFe6gYNAxflkFJjA1fu05kjEkfHelsoEGTo91tHaVjhg9lBVhHjlmHyADLl2OTiHtNYTjd0IXpXsZA91b2wT73uSsxNrK9N5rJxw0b95oJct7OPQiJEAPbIWI6ElwxNxsZCF9VMqhh5j60DHKQXB2oGoy1ypZAIiCy3pfxG8Rn3N7ApIh3Uz4GbFzjN87T2fExsuez9fjo9VzQnj2YFjT8hl5sX2/3Bc77yfnfcvrQVBdioiY04MYYpaWGRmj2KOf7Keh7wFkLdDnxEQPZ0h9ESoXu7/z+L+i/8Gt/Tuf1C70sf+fD/4z+1Z/7s/r7H//+tm86bXdOIMgkl6FWStkaBcjpCSzDxCPBarHoExQZet222lbRjk5QVuuzNCoaLrX9d/M/ySO5JB+5ll/J8XXOzvuVvDdoR3ZFh9usVuiKDMJYNW75DhUFd8RoQAw0MpeOQZJp21BJfWdMQNjbW5EAZHOGAu3FaBu2GBwaMCWkaszeA2JLwGU8bXWxbEtG24aXZFFyiO4ztrnzd8ok9/Mn6iVXaYyhp4ef0L/8O/6snpb36Xiuf/jv/bP6bT/8a3je7SQfAQLi2vXiNdhbR7y5Q+E7Snf9Q4GpNOdy+y9iKPgybSZih7YKbg5tZEQru+hwr1HWjSXVxmGf3/5cwCDFgs3RUqUFr4DRXTu2jfBAxoOV82lLfuhLzBt7J3TP14v5t4EcjMkd0k5tK/MIbGTI1eWYB/wzRyMVnwQSrrX3sTrshO5IJyb1DKsqfUYGb4mqvezxbnmm4XqRD8WX/DL5eunnsH5W4Jkhz1l5hl2Z/5b5gxn+yEFyudvj2IH7hQ9ktGxkliA7ZN15mMynCpmczaGVvK7EdeXatfteeQZflVgufMx+BBeeAfPcfXl65JfhxEzcK8+E0elxjJ/YSd42Yt0Sc2ShyLfef8d+kOJZXZgD6r1nMpaI6LNqlOwXqCFz0fEYyrNy47huDqjQlY0JDJIki58qDey8RGGjPBQ6QhlThT+obfIhrVyErr0W6/GMj032ROKE014s2+yJgh4Qw1GiqteMMXsuWPueP/3RIb6JUnQgSCSsyT7s1FBVNVomeo3OS0hIpf1wEOIxgkBHaT842Yhlsg6BaE+wx8bKZFlYp8gUnejeED347SanHb2JDLbXrds0qJml6Gpk1pGlP/5XGht+Gsdeu7K/V3K9ck5kz2cf5h0mz/9r6yS+VW2D8S3jl7HXrBFjs/eutHtc257aCKB9MT58A37lHr+hM5kLBvcMeSff3d7XX7n8zr1xHP+r7//b+mh+xh7YtDIuvrMv+tzl3TM07bXjXxXbwT584oLdQswzYHxythFbEFnrocJ2SO3mMyPZVv+wF4ZLg73v8MMq2g00CthoBs2Lo/Zy2N8bHGkb0uDAEHStplZTUWCbv8tl2RYHSVDdCnxq90k2DVFCblCYfe/T05UweqrJwx2dm63zNpOvzht5RL7rxAbtHhkzsRIqPFi2tZ83QzVALSrgUaIHGNvYwG5MtCVMhGZ/b/gMVvZH1ntDr6/BL/23PjYE6I/BEJpfqsSDR92BvigZH8D+epXuVt7nTHQR3JyEJ3ikuO4GZqDph9CQyENDVkrbgUl3jwtPo4dwmJlfEP6OXan7Dn9I/hMqRt/RmOpQkIVC3qmJhUkcsnnQkD3ucJ0I/O98jujRTd1tw8Q2hLaBwI3uvCgGe2U89vqYA8I9DhjkOTaOvvDd/7Lv2Vi6pW5zoDZPQFTdS+T3RpgIDoRE1ANhXgx0y4wwdaduWdq/MdjpP1Yz8uecZpIHWPesRe+ViJhvRFz49N5/9Mv6/Gd+XhvfLfZ+MkInt40MiSZIPLv1cDPeJ54AR0QwjMl4Gr9+Re3dTj83X7Ax/9wR7rnzmYs8eDaavkBtIFygLo7MzUr3dYgA0LYsgRzVbVrd2KltxDtgqDtfXLNrFNeiAaAGyOhVF8LLdSfY7zFXXbkfbjw/5Rq054yck+Uce4w5AlzCvKwYQy85p/u5I+KjheupopG/ChInfl/kuKHGeZCb2oWb2pWb5oWb7IVAgmt4EHkukLHpMhOthpQNYB4CFP/75kBpIpdLii7eXUOVCzNIJHn5e7psis8LceA6+67H2yTL6B9w09rtc8G+JMZ+EF0Zc1WSeOHmnA+Zn3/2uT794Wf6/Isv9MiD6+ShdWEub+qslQSvjIv+5II/2ZySZfyNMZQHzCLW5DKLsDLvzDnImCAPHbFxxc6VOK7YvEYvbXw9PV34kPqk9GcxLYkUqDj0y38xt1EaNTo9smRb1q0UuqXBA27iOT+c9PDqQa9fvdLD61c65+MefcX4fhhwyUGVBvLT6aTzwyv039P7fBz88KOP9OFHH+r1e+/1/DLllfWf5HGDbmBlHisLcOk5XMnT1jlNRJnH49snfUE+P/3hD/X9739f3/3ud/Xtb38LfFvf+c539F3wve99T5999pnevn1kfNZkto3ss+QodI1PchWfsW1bg7yb3ExJyfkWHYJMG9G9pk2oSn9iTVx5Ucm6B2nv89jQWXmAA9ja57mpKWue8fu6Yxr/WRxrz6FckszyZzUO9AcDiZDE8KOvUC3V2KmIn2EMLYU3bdsq1mThY3E+8oTP/B7Zp1/wi423vAg+kfMrE8vH4us4a2XdNj7yTj4ar6zzNobykXhzacPeBBuOghWavtWj//L4Ok66nh60nl5h57Xazgcf9f8ob3zyNZ1/4if13le/oQ++9g198vVv6MOvfE3vffCJXvEh+Xx+T2dwOr9WsCwPGuOkqkX2EDORNADzo6VGybYk8sUc9rVhzcOLfIHUyFeytsF0/ujvXDad7JWtkf7tWK8kui1zGI3SII97LodCl1FayM+AFnFQlf9cKdRlmYEFJTz97Y/+gL5YPtatfPLmV/X+I78RtTWwcToNDT66BQvtUbSxOw6fu7+h7qN/qVIdMNS24keh2kv2GFNmL06mM6GbtiQAHRPbGIU6duBt6GGniLm6bRl+Gt/JyQAAEABJREFUWBochgs6lGvCSFyML2jsjCpVGUioqmy5aDs+4BWIIzA8fballqhL1iTMRPaMYx3nTiHaUGrKgI0J5pye0GhM1pnhiulAh4vI57G2s3XRxkhy1H2MCxU2b7KMNXFmfvkoWsUcR+YDLYLo6qgB03LPuzzUY5aTzg9nnc8nneBzXVygYwzZ0b/FsNOE1b5vMUAJmeuIwOQ+s2rjPrJet+bXvIBy3dy4Zkae61vy0XNQSk9Q3T6uea2HjfQmBHuPAyVEU5Mggt3W1m065GPuC3v04eFBrxpnvXoFmOPDK+bKdf90WnqPLuyL3/7539R/8Vf/d/rk8e/ExB3fe/Vb9S//3D+pX/7qH0e2ibNXpFm40IApu/kqi1Rhz3rga3DwKnSUXoEHOh+gJz5Un06FDvLT0GvwHu3XDStjzsM6AWr7ynmaOed82MjHmnso18UL988r+bxyXcw9Pr9UeyTHb2gHb8n9Iy/0XDr1tEoX+Au57b9mZr2u5C+ASC5V4jsN1n/R6UbHYE702cxde2GpdoYj/AaJDcwr/7zGExvhCT9XaGI2/QEp6vmEZj7ZPxtx5GUy42OHZmtb8Tk0asiNkh0rWYED+Kaq7WBgxWfuyfnl7JvHt8pHuSu5Sj+D9Rd+839f33n12/Sy/N7v/kv6T//gL6kK+wS2e5DigR2mxGlP2pLpLyDKDI754VqTQ+YSGoi2GGWVYnuM2B9SAVtC3vPFxuQ6N/eJIzeQcm6szOd6WY9no2N/xzEatlXGJupNsZvYCrnxqy67cmxv+CBITejkl8QbfnEiBKCV94MhASRmYqGBzO6DbMtlVRXrU9DwyGyJqhRy1oaZ1wy4ZqWmq3VKjAWMWbCztD339dgScwOHTqFT5UNmiXbijt1cT1f2+ZXzYOUj7O2/UOv/Ig5Zy7t/VZ6DktPMfWN9SAWnlmUxB5dsOGjmVeGLPto2VMDKUUW7SsQ/GssoaKkQusy02Tmch/1Pyl0e+Xj9qAs0eHp6q8fszbdf6C306e1bnn8f9cSz91N/QH5ivYOLcp5v7N+Nc37r9WIlyGXm3hCuklRcElLHNWCozAvd3H2i3/0m9pLSKXb3LG1AGrJLNRYNkGtmMJY8y5SSoytz2Sb2GB75aTnpJZb7tTQ2LI+SjQ9iS9wr8Wcdrjzrh65cKCInS9pngG0qQ2TyN4aVa/Ko0uh9Pdpe+mSGpDb1vYkr6mROU9kXURG9RKJh7xijKS6ESCnmUDSG6/BllSIVhaAy77YMH0pCYj/xNzhH9/vP7jcjbYuqPoRh6GQtMm72eM5lKMF2rBmfHPVeznpj80rOW4be7BhiLnZLVUWDtZHYI6uie0H/wthc/zrH7P0V9HnAvSL8vp9yX74qse/+VsZf9chNIu9/b9mHj+zDx0fey1ivXEOfGH/hnnIFK7Fl7A0rspt87TgzWUBs+acoPpuv4J7rn/7or4lTD0xtMPv4K/v/wvnwxLkAOI8vxL4ypy242SX/SaeMvQDyskbUyOHoSO5wo+zfmAmfrsJQjeRyaIQ6/IG0yXHroEfNELxDmFpsBi2gnT0cl7ZV2Bljt2n4HcjLcrdDg5JbBq+93G1asnNQl7hocIhOzwXn4aOAOAQJkTBJqmZPlBzTmFw7tgPJafbVxjk5I2N/CZ0ezMHiJ3MHo0qjShVkTqE1VGMg5/owSqZt5LI7htia2My6ZW3bX9aSfbLz7L/043viN3PZjnZijCyIneCwKh8/aj+WqDoKZqLK5BGQDCqMWsW2Ep+1l9hukJ993GTWgMZsGfwRW+vRm5HGmu1uxT5avac2xt3Q+rER3OScLzlnMvecJ5e+n6+ct5twg73YtOQClu2mmUx8xGZPDnuR6VZQu7E3mrgwmLoPUZReANtGtiOjMgLENjDXKDP6Du7hefbJ8hZ7tXq9S53PCsWShUVRsMN4gcl6TuzN8NhTQLtp+AZDjooJbFi2AAdJzo8l7UKodONtKz8IlDJphd6wt31r4naCvTnjm2ZaiXFvIkhNjIk9wgZaL8zQuteIb7gL7wzGevyN0oFtahidvvMPmr75xk8pe25jv9yQmHa9WEftIC3jkH5Bd/OZzc3HS8q4F7V7crjlKTbJobpNg9qsvlwYRG3pSxq+0YcOpXXuB+TUdNwivNtvvzdFHNO2D3oTQ22rbqjwXIc4R2xrjMHzwUlnvvmcz2f4PHcM2RYHZbE31nHjBLty7XnifvJ4/JFm7itbrn3Ryv4uia0sQ7PXM3YyNmgb8Bv5pjLCin3bsiTbsiTbxCrx0MUjPQN4A9bkxpWTPhfBKxe/K4EEuUlf6Qv6ZezgrzykTrwkbyaa6qgwj/FN+ym5KeFZ2zS5pe9oy0y+hooHOIOJPmb1hM8n7F7AlQsRpMdKpdivjAGjaLswbl7WpxJnAyMr41bmlCS+4WH1088/06effqo3n7/RIx86Jz4mJ/qnXhi36spDyMq4JH+yAISoygLGDw+VVfhB2DcIdDcwWZAN3R6Hvyvj47//ehp+Ayt+8gHziYeT/NVtHmwmuslE2RqgylrG0IKv8OVSRQ4ELHV7VGnw0p8PAKfTWf2R4PVrPhS8UtrLaUGvDpihVuJeMuZ8Qu+s/JMVH3zwgT766GN99PHHevX6PcaeODfJBvkiNGVOMzyNzOfCg9QV9Dy3ia50ZW888hG4P8ST1x/84Pt8IOaD8be+re98+9vHR+Pv6nvf5YPxp5/pLWtwu4HH/pbcYb9thpLHDdui2O64kwdRIs9DXzY0zec6YcFk/6U/tq7JNwjdwdrS3liLjY0UW5O5BZnIZOzEb9PwmDSIb5c7hxw0iUmypJL6BcQMB2xuhiGTbIMCAxSCHYhFj2yrsFljKGuysCY1hniv0CMxfs6+fMvD6xP5IFQ+Co/+zdx2fqXtvff3D74LH3+LMS7lY3EwLQlM7Ke90rjSv3JOrXzgXZfjo/Or99qO3v9I9dFXNPhg/PATX9frr35dH37t6/rkJ7+hj/hg/P5HP8G++JCPau+D11ywXrFHXhHzg8Y4q+oke+AzwLGYZ4B/ix8onWJp2EvZLwEpQjDpJ93kDhnMSvJWNGkpJWt8R+8JetGZrFn6sYIFqfAxhnWq0in7e1l0GqP5ZZRGFXFarSxKWDDKPZbh+tWP3/3nKL75/X9LKUYnNk7k77QMLditpTTgB3zO06xf+NHy0gKtUWpg3Nigyk5urBSmwUyZAcwEmfvGeRA+/eUhJ+7YgS8M2NbNZg34tDEZvRF+WGOMRuIcxJhYBjZGlUZ0sAMrRMCqtJFTpT20JuZocwTpmCLWAxBiN4Q9zzH13h8m5wHIZs45FrByylpGt8HwmDb+0yYF2rAaneQg2D2m9xkx32AAJpT4B/leeq7MvapltmUDAahAAWr3Jz/LsrCfz+yTs86cf/1B4LTQP1SudoobomJHZs9lfdinHRsdoRvy7dibGyfvmo/EAdeYletirkMr41oH3dmzZAaMxzA+Zu//3c6qfQ+QCfpNb+KFtCoi4V4rh9bH3hYhCpZZT+bDh43z6aRX/PJw/2j8AP+gB+Z3fjgx35NOp6GFfA3y9o2nX9Wf/Fv/e/2mz/5tvSyP4wP9pZ/9n+pv/tR/TXmoSBydv7IKGIQO6Gkx51vpDH3A5quT+Qhc/YH4jJ8HcKOv4N9D5zV4D/3Xw3oNfYCecBJ7EO1lz03ydyWXT9xnn7g2PpHbfKC9kO9cH99C33CdfMMvl9/w27W3Vykfjd+Sp9An6BWdG7JOpE7mZ9Qg9oXYh84jdNFpGft5TiBGxxJHwLJlIZLyOa2+tiLLelzxfyHGFRqd5IzUKLsoiA1RmBFrONXn+6QVIBceqkpFDIX/Ii6bkcSgHryfa6hrYz5Z941JrOQi9+R88PiCe/AjHz86DnT+wlf/O/rl9/+gXpaf+fSv64989/+qGviKH5fi4lmHmNij3S4pc7j34zy+J7bje8tEmX/OgxsikiVjt2qRmZPbyOgu1KHzPgcaSol8i31udhdwZb1W0P7SKcsOpOGhwu4oq+Bti06gvWBnkpvJWmzkp59lOUdbFof0K3TXfud4uJIw2YfDtvFllxx6gy0biGJAndi9A2PhEQtFMTpELC2wCjtValn2C6Z2HtkYpl/AMkpWIp5MZQM8x3AurJwLeZ68QoMn5nplD2b9gzV5BPc8btIkPkypbHyxB8hf+B0lE1w58vS/gOCJY4zS4NytMXaKzE5sGx8EiCu/0OH5MM+2jeNZ95EPxfs/e/ZGbx/f8JHsrS7InviY/NQflvPB+FEr47Nm2WO8gHBt5EbCWsLgZEJIKhPApQhJhAqsaoEo9LO+aRphEZ/AhvLKObuBqZJqSMzdtcAuWpaTRsFHl/EruczeQ0ljlBauqS9xWhYNsHAtDR2FTXzgvfd2cp99/JhcsCaxh9mOP/RYBjFExdhR2EtOx6IapbJl5K1g3Uuz7mObiK3JIYhSetJdjO24sBeadvehVDDFYQz8QG2LyrufZKWQ5936Ee/UxhrMnEPcy1ZokDYKGdDYx+7HCBLTzLgGmSFOFlEb4+c2tXJ+Ji83urGnuw+9GcQIgdmJc8jmGoiZjb4r63Mlr1eu+dnreSe55DzgRXnfQ0/Yv6j1iDl2V/zF7hW9C3pP7Lu37M/HxycFb7l2vuWZ+xE80d/24oPxK/Fu4Mr5dCXO2Fjpm8RBOIlU+VD85b8u/kfe+3f19fHDPZsoTuYeW/kgnffAvDc9EsOlceGXLFet6EQvsTKkbedwy+yMNfIQ0nLyYpv80EJ+G7dTtNtI+q2q0ft5uDTge69VqV7Ajq72wlgssGwc4UUO4tf4iQKa74ytMm2kLuK58bSLNn02PKBTt3KYkkw9+m6xZ63bJUpxD7lvuZtO6EbONvbZhnJyt/Obtsgb651Pf8boVg6/nYMxVORlHLRu52Uh51xKu4gx10gTcMd084mfrN2a/QWyR67skSt75Mrey3NM+jcGMUQ7nU07HuSdVybpxIYfAcsSlIN+XGEY60NPGPScXEMzJqIkbJKbycJNBFREtGAm9/odE9mGHZxTsUbFr0ptR3uXsCPGNZhE7GUeTWlvIHMMruvk/NsOcG+gHV3CwBp2hf0jTgRHjfNnGF+c9dE84IMSz25oP2bIYaHJYbe1jSQ4dBJrx8/cY2W3P7F7AF3bcllFLhuGBxzRs/aLJfnCxryBX0rPIz+TuCeRvUR8NRiOEWxIwqZo2xZVElTiGITfkdYOUQzaEh6a7cPkGECOSouaRuK4Ke88R2JMHuBQORRRivUGB9uyd0iWGjpKxtyA6MY2zeGQsSfe+3u/qjff/C1aTw/s900b50r2wh347XDaPn7wyeiEd4AoUUheD8FzAuKKvpw7AaYytJEutc3jiOm9GUb3stul2QM4YI/W7qOZ/UDPu7JbnN1NjC+czzjCzUxf9Bo0kNmWbWmvSoGVXTJ77platrlWL7yXnHhPfWj08/n0M4EAABAASURBVArXKJt+ERJONvK8cp3JNSf3k8fjg/GV+9XKvkx0qGJPqt7bap7RpHQqa5E8TOw0f8zFNnq+KTdvW2WM7ifPthtgUde+4G26cgHMDfTS7VUXLoJfxvW4sYpSGLSN8aJlULjHOg9sxEMbGfw0/UGVzMW54QXd4sY5lYeu+LyQiPyVEITYGCvLHhrFzY7x5aHioo5hTeK+cmPPi1Qni7g2ZPnrpHysvH3YzF/E5q8dBnN6VOkH46yVeW7MbWNMkrfHKtlWjdLCQ6LxyfooNq+MXQkqSHtjwBUbV+QNbF3ByqJ1Ow8iPBzkYeGCXvxkwaqsqtJgDmMwlxG+FF+BLKplA3RdQ4Mb2MKD7sP5rIeHV3wAftUfB860Bx8HC53oySVGqfgZjDmdzjqfH9B/3X9hnI/F+Wj8+vVrDebXc8vFnZyJEydzSpxXcpoHsytxr8w5+RHlylyzOT//4o1++INP9f3vf//4C+Nv61vf/hYfjb+j73zn2/p+/4Xxp3rkg3HG3Oyu5Cf2Y7N5fMf2ZH+4SoOYzRxwpY09uhHXRp5nAjVSEDZjIg+uxHclzuBCfBf44Ap/bX+b4nPDF+a0YSzjJzsvfGwgkmxqQYEsvQNRkBGnAlo9Bir0itiDzMEdP7rYU9YPaltjAF7cT6dFxYvYpqn+YMzJ/oaXjcfEy+RWxudj7/bwmg+9Hyp0Ze3XWpS+DVsb5mdTcwuTVgHaaw2tY9EV/evprJWPzisfjNdXH0gffCwfH4xP9w/G39AnX/+mPvyJr/E9+RO9eo8Pxuifzq91xv/59Eqn5YHYzyr8W0N2KVRHsUrCt5GLMqezlTinpc4tsv12SxueZRBLKpa3afomguhurOUKwk8WK+ujOcV0G0U+R5WWMXacoOzjhTkvyIocGx3CUQaE0lTLYPKy/rc+effDyjd/8IuoTg2XapTyYrhgcwS1MPexgzVbWL9G+1sUn4Mxo4wPxltSeCwaqKFMoQ+Zz8a8MsfJnNNvu/0W8zLxy9iBL2OhALSqlP5RglqDOAYf3/aX2dFxdCzIawidAtAeiz52qiHZlkXJAV43IErNubEH3ArqfqWwrpB5wwYDMo9eUw5Zv7RZMnY3/YcJQav9IGPHTnKwsQGefUV+w93DTdC0qjQGOc+69DxLLsuWnB8fFH6vZimsMYZOp5POXCsfHk7wZ53OCznb1zY2dCsEPlmXDcwjPqZIOrhaHDHnerNyjV+5RmYdm+fDce4lK9ebYMPOngDGhafRswofO6131QaPce1zkCwKOrPBFYIH091HR0GnjjmVltOi86sHfiEI8tE4/PFXxmfmu5wGcwTkqn/ZMUof6Qf6k3/nz+lnv/9X9eXy//jt/139td/2Z7AvDfK6b0Wr4BPfQLDAn9h3D0vp4aCv4IOHUXyQHXoYg4/Ig4/DpfeI4fWptMN6hY2MQyyG4cvKOUmWtJHvK/m4kst8gLrk/plrObm+cI9+ImdvuUbmr4u/CI/uI3hLap7WqeACvXD9uELXRp92+DD+Bms/tJCPEwGcCSBYmNMAlhToVlgwKiuHDWRsCV2w+YTvYMV31iljGK5CJzRt2B63sY7B2nS3I5LpKtUoDfZzqDwkl6aP0TimsjXIDI43cE0O+Mj2yEeON/3BmI8O5OcXPvlH9dc++kf0snzj6Vf0J77355nrSUt8EFiB3XxbFpbbfqKy+KGTCoeEeCf+ci7sEOvDCIZmPkH8MUqjCoy+ftpDsjQDdDFz98FopUw6t57P5Flz5TlsVX6pO8ntZEx0CiOjSkXMo2gZnuAsePp0lNjs+BhIVexy0Ezs7KeoEcox4jCOkBA4EifHlraSZQNZuGwM9mt4l3SHnkvGtl8YanegqrLJB5D2f6alrAHalkW/ut320a2AzlBYApvaiH9lr23gyjqvoJ9zWf8r+6CfcTg3Wt50U/RX9mUgzgsxF9sie3JBXcRVqsPXTku25P6RikZ511nG0ILuqCLeXU9MeMXfHsMTH76edL086Qlc+Cj8yEfiPHv3R+PHt3oM+EB34TnnCi7webZM3FfO9Q1bG/thI+4ZMG81pnJ+kQyVpI6rDJdKH2PSl5ZtmRglzqGABZ6hwB4y88h9YPS946RQM0emoiv7boMx4yM/nU/cH17gBH9alPMo+UjOfMSRcSt7LeuT69WV61PugZlL+vb4E6FkWxk7iCW2QtOuMVT0udw6SjEHZBxlfkLFBpvMGdLTNkK7ZOKOnT22ofCY0t5v3dZyl3uX6yg3Y8w/sXbMrEFoX7OY28b+S5vFeOFXsndbSsHOZNxMfLe1Sxu7yU9ysnJdDr+y3uEjS54YKowp1orA7ZK9P2us2LuQ0wsxXBh3zTkAsvfu4Nn5is5Gf9vmvjyJoX1BM/6Jc2b/UPykt7yTPT5e9Mg+fHq6sn93XBm38kvIxHSLb0V2xXbbYj4b9kT5haffqfyTFLD3+o9/+Nf3FBEzW0rBlbivxBt/b9n7j2+f8HvhXLloRb7Sn5x1YrPAd9zNwnSGOic2WQIIqchTyfGGzw2625JMHrPeo4ZqZP+XqmWGhr/B2guGwsRGgL0J3SckRats2Rk3ZOgOK3bt9IUv9tvOd7/ggSgxB+lqIy/r6MIN5zMK8fmMZAW5QsGLfgZoO9ajKXnc7tiUPGysVUbHno6xuJVtYibOzsuQ7zm68YtGZCB9tnuMKLEVf1m3+Mva3tYxst4niYP8Ra/jaP6In5hjI/EExqaU4zP8TptxAiwPUwh3AEK10a4KByY5mWLaig84ZFTGYmGXEctEYWJs7+9OlLDjm53W1oZOY1PzmUuAiW5vMExHOUdzLmf+ycflwv2cPtywm922lTgD0aYiJB4B/OMHDhE8x3QbPdRpvajRCw7RS21F2emw8hPueX5oUiPb/cBZ6iGhTHuwF8coBSafO6xOiVJiYMdkYnf0TXaX77ZvvHb7kiztgLEtKoKd2qFWQW+wbuWZu0liXYr8QAQ3kO1UUXruh7xTxmGXIYTvWA8TMWdb1B2Mbz4UtG4bZmzobXz47udwyM7f+7bE/n/7ta/3P5+575FNGxtlorNjt8gotUPRzv0a83t/MxHuoB+GI3KOBu9UxJh+FnXwxrR32UFQw0wfiXynMLtODER0IHGwOemLAPKlGvWMvfe2Dw7tG+VQuX9oQQXMwdAQKDq95uy3Z1qqMXhuX3hXOR84sS+HCj1REttkD97Otyfekx5zb8nzV+4p3LN7rS2Zve1hKLAo9DA244OteWT0JDAbJWBbtiNtWhzVkBW5C3oLSGKBJ9hY+9kXhNz8khy7eHAaGv0SUkrZkj3GLqez8m+hvvfhh3r1+n2d+LAZPbUD7MuoB2ItpjaCbWQzkX2DrlxsNhxuPGBko22xn7FsKgxEpcc3EwHwvd+0Yl/qsdjeSOAKzUfyn9je6rrxgZp51GBxaqiCUSzS0ICauRh7s/1Ke/hGDykNe6dFzqpi4wbkErEBgku+aO4cDWo6uj/yZg4fEmPdR+2F/BDzRh5m8gS/wmceuVGtx4PMlQ2SB9Ug87TNPHjA5aF3WU7w3PygxUty5hV3mCI3OrBpz+8kTiUKhZkoblmHoD9a8GLHhWDthzJ4/K487F+5OSSGG7J5L3k442HswoNc4tW9MEE8qIEbEpKY13Vjn3GTYU4rPjYCxP09PTs/hRiEAoST2BKnjoI5TZQm8tjYmk7274Z8Mq3WECmSEorUJO2jSVD6MYWxDI2vRiwd7S8rdz+xbb1mjEsMtFfameeVh8/kZc/bppUHVLqEWvvO+JvNaV5+AvbZJEhc0jXjHfpuTfxBpLseHGN0AzbCG1pgjNEf0F6/fqX333tPD3xsGuNEHMULlChD8r53Hl6/pw8/+lg/8dWv6evf/Ka+xs0g/Fe+8lV98OHHSn/Gsj0ZzzQI4D4fERUx5DyxSxJtPRdS02uzSxhIt20VELhR2zSte4G1rfxwUEO6EYIQiD000Iv/2Pr2+z+vb733c3Tu9dX1h/ra578sExtq+C1FV2mg0tlOkPB7tUqghJ5lwwMY4RBQWx/fvVJYyAIj67W907s2A1KdA8JQroQMp+o+Blt09lGoUFUujbLGKFWVRg0N1nWMRTVM/5CrGrKpO9TFfexDO2qOQxq7p41z6cp5nmtL9uzt3LytrWIC/wajSjVKYwwV7QCX2Eu1jCz6u7y6XS6VLQV6WZDpBu1cdECk6kKc5JIEUckxmdmb8M1ECR3kqShR07Zs43eoOt7SuLUt+qrlVSUHtqrlpg9IKgS297YRHLXXKs7wP1nzrWlyuV9/bidHosgQKz/hEnP0wkuYBukDNFzaCwNjc7+W7NfgKw8LT3w8uua6zH1u4pPBSoxLDQ2u+/mQcKdj6FzSH/sH/7R+33f+RX25/OJv+VP6N3/+f6LL8p5iB/dKMXMuWbE7xk5tKyU+V/zmn5W6sGceuZ4HFy4IF/jrQS/Qa7c3bWyijBN5yvU6VNgYGMwH3DM+TmAkn9jMS1nG5n6yMhZT3MelCzmJ77R5r4l2Yz9YCdHYTHvDTnzhBgkD6bCNDhBwSYEqoTRWDF+5L10um0J3G3ouuzF0Z1yI0BqZW/McqPTv6xt+X8OpjcZGTFT6k5MAOaFRn32EuwlutGXW//ejP66//NV/PK07Pli/rz/53T+v175oGUNL74FlPzf72jCU/V01NAKPo13JAvOYmgS1gsRHC9uTPjV2LWsv9E7mxjq2PvfvlTXeyNkGXWnHRmj6r21zVdJmTAwOHUNiXIp4S+WS8BSdHawsTPI2eUGb+GoDRBqKCdmWpYaOknZY27KD2Db2w1ui6l72Ro6oKn12WrBQqhqiIL7xsLscJlELSlX3c8hUID2o5c3dDlNc6cVBrYOB6FdTI7OK806UyfyTw229amP+G3tnNpJ79R9BwXVFgbSwlxgz0aWSqaku5njDwULal21yUzI+R5XGADW6T5S2hc34V6/j1n5mZLQn1x9CatmWdYpX+tpzH/bwmkV+ayWc8J0L/IR/BgJ0ewwsJolHGsS4EGONihR1dgb7bXYcWz/zZb9tjA0yvikBbiQkSNwZHAsOgy7BU+ePIN2K0g0tUIsSEyM0sd027c7jIHcFL0rk6d+IL+g2cdClGIlZ/Xrl1gm1OUTvIDfWGClLtoFEADITM0JbyIwoKFXtsNMhckdNgmAtflw57ggP6GKaDoE+60ewkbfMKfsz2DoPknucZag7Diu+xxganOuDc36MYi1ppx8kjOQyNmJ3ki+l4EMgfbKolpnHMNRDBQ1si+hY/1WJJc8vV95DrrynrGDL9Yh9spF7KiY3rTDxt68JEVDbTEwFzBjXmJ1KPG/WUj4Y4+he/+irX9ZPj293/0bMN9/xF7suaxRz7fmWllEqZGYmokQn2Mgd7tT+kDsgGFRl+x3QoPe5ZnyjDejebVGYU2xCmAdtdFqXWCfzz7wm5+9OmSfK84boENdGW+huaUP53HrUAAAQAElEQVQnCB/M9GEzlhtxRD+WkHL95thyDrd4YPcaQc9NHXM3JTVtuWXv0Itiu9fdfu6Lv32CBJDacamLbajbFgcFtpuKAocoR0HV61P0l7NWgfcOSc5P+go5a1qhZe20ZO9Xs44nMQCquiSuMFBF+BLJU+Tpb8STsCfJomCXfio8Mw0DugsF26J238sDKvdmu6OVNcua7qszFX7Gf/dhW4cvBmzH+rcd2qjcKx6ldgrnfe76MeV5mBX9DLEPXjulQ11oNo0cxqGHLs0EdxAixvDMXktwgKpW52AbPtBeui16tBfGZg0mtPc+dnbjWIkM3PvhN/rxSJb2Y/po7LbeOdKPibutKDF+b6v925a9AwahlWKb5o9H/QZ9NmMKhAIZawEk/I3tJg2qbDcia3TMzXFII4D9DarpszlyXXj17W/p6Se+puv7HwjDVMucG7Yl3SDKbjcpCW55oUNR23v1IyUWFAX9/1F2w19SjAVjwc9ynFHv7Z3f+yeaWTqF6tcpu6qeVQ5BCPO2YQL9uELfRA4m51jQewpRhtj0w2cqvUfhU1tvD0zFmo/cU4tr0V0/+2/u5zTrkrEbRnCT4Q2a7Sp9O1gFhOH3jqhZNnYlU4OCPiMfpnIBIXatHFYMxFGAouoI7sRv6nNxTHyTk8jYO/HB+PV77/Nx6RO9fv99Pkg9qMaQbYbu4EgsTCS2A27eEx8BSiJk0jA1uXldc3NHB/OIkdHb9eWsEVjmKI7QGTAfMSSWSNaGDUENfmJ71FseVGzLLhX8wlzG4IUKvsZQ5iXHwO7INGyOzN1B+ACVGqX9wYdxLjQLKTVDAZWGAZUGU01gynxvIEw63WNtw6NCzJN4Jx9rn1+8rry0rrry0nDhQ04ehvaPORc98Vvz6NlW5nM6n5W/lFj4WLwwPxNbDG8EsGF3I7+Nzv/W8aRfcR8QVOLbiGPjpXljzJWPnSv6116XTRt85MGKvWtiygcMYklcad8emNo2xt1x4CC5uNmOnQAfzzajQB5COmaxhLMxowcmMRI4plESNuGyd1f6rthLTImt9bER3Wii9qW6j4257ohuMzngJYMa8CjNxN3YMIkMfSq8Glv6yNkKXYml50T7Sv4uPLTmg/qen5X5xAbj0E2+b3Yyj4213Nhvk7llWx/RhPyGOGbzIzqYw5JVMKNK52Xpv07sD8anV/IYIkxdiGWVur2cTnrNB+WPPv5YX+VD8Te++Zv0k3w0/upP/qS+wgfkDz/+hA/GrzkHTvvcCTSx9zxEsXOQWXfjs2nLmDM9GTQ5wWd4YFsuS6DQb7iQSbbVP1ClmAOgwlCR3+zQYqWEPkBeAfZ+7eP/rF6Wn/rhL8WVXFYdsN3jlILBnDNh77Bk96HH0BAt9YzQh6GyLxIB7eYyR5IywT5npPBpQ/ah0QUMRmUqftPHDul2dGMy/WSkfZuY8+I8uHYF4TtnNVQlYGIDLtkWh1SlWMZvHE7MgjhLkxYOjxeuVRfO5yvn9przHkz2dPpjI8kzjjxKRQwNeBvbKOS4s5aJVfgs6DD6tlSW/S7S30BewOgGGasus91zPD5LZBpHK3OIFEolh/QxJrmbrEFamNQY1iBHsesxVGVQyKyBwqjqdkFF2z5ijN6Nt360kD+q4jh52tdw0mQV8T8TFMAEUzemrX0ynDXIaQihXBB8cTz06KF/w0bWIX9t9cSaPOW3ypdHXXkp7usM526Wr2zVKD7A5b4GZW2yPwayMYaKef2h7/xz+iN///+iL5d/7xv/Zf3l3/W/0qevf7OIDv9quKwKXLItCeR8Z8IrF44L19wn8Mgeaco+eUQe/oYLsis6GzT5mR0vBpj+Hrd0wux5lB6G8Zu+jb24cb/Zr5eY5DplIGGqPxznOSWIOaVYSogBnITxCVZim/GNWYR7jVLPqWgzUEbTrNlU4rwy5spH+ZX7btqxFS2Uu8bUhMsUEsMOqSnypqxd4oawO4VdbNNYWc/YDF0JfgO3PUIQjKbGAcTEZRtO4fR3P/x9+hd++n+sL5f/0vf+vH5y+xZrP8BJS54BsuZgkNdqLKpij7tkmzy7qW3Fb2Lo/UR8vT8l+p/BNhCaUWUum1ZyuoG1c3XtZ5TwG/MJTf+V+98Gwse+seAxiLFA6KIxFvjERBjkZ+Ifs4RAdmmLNj2KPOsY3hKWAEzCF8U2MhB6oKDV82Xeey9HvQOlWMg4cAwnip22FBIoTRC+oIFKCrUtaqNgSLMCUfLX9LeYaXY1WYzctAJxsM0YGKHNvCfYSMSVTbSBGSATu6n/00z0UqPXIO8iV9k6Exo9tb5iXim79XCS7QPkxkMm4GqKvIgQQxvjN9Y3cUz42Jv4mTz7BRv8Fl/opk8pzgHcKKyY7w03MR7oyUBI90PxMW98KO2MK7tzM5ah0bwQT215ViaWjTxNLgyB4DsWxrKDtEJX+rYAnpHMW7rFsWUOjNleYOI7qtFp3/i0LerzQEKPTgQ2feQvOdyVEh5WUJiH3TybzrQZlzGyJMbpP6mgR0WLI7XHZFyjjqahoATdUZYKnSqTu9rhot8El5pA3G0XclDo25bKyNUlWoRNRvYxe3uS5o1r9IQiJ9FTlhhr7NjwsoydUcX5vejEeZ53yAU6FivXIouC8S1rAE2uZosmSwjgo9OwZSfOoTGsjJeH4Dq2jTyv7NUduR5duCZdiHHTZI9MfCT/G3rh1+wdziWlOIeX2AWtT0C/cPmd+gfbxy8V9I+9//9i7lujfXJvXkGfD2iWrTGIlT275GM5eRhVilyUbWN+zDnBb9D4ElTMiKGyLUvAO462blTkHf3J+TehNLvabkov5gg+fXdsyAA52MjJBp0Z33lAHr5le2wTfiOnM7rQ8FtkYGKTiq9d9+ZvYgMnqYgO/5lkwIBEZ1mp+yH8C9DhIPOwBHvAcgXkkDza8OAwiz983RqhZhj9GbPbcBNRDH60uvuN7Tr2l12yjSqAmvYYpVFDI2sLagxVFTp7nawrE08EITvSlfCgpAAZjTBgBrs2vUfFl3CZFpp7LwyqEe1tuFaLHoxthhjprcIfYyCdn9s+a58YY+WIhRqFDIOmL3ob6xg+SBfWsC/hppFDcmW7528fGthIgJhXSppHD0N8B4xoNcRRR9nNWNoZweleMJp4NvZraKOdRcPo7ijG2vCWIIJEqyHKPg4rmSPrNaEkKD2djHm3vyGeyppO9rziHy2U+vjjDqi0n8y7kcOPU7zJOkDL/nVQu7zoD1x72w6tfRz7zz54RS6O6pL77A7JthguSw11SYCAwDl27O/2R+nWEx6gQNX5sx9oXN7q8atf1zw/yLZyLpQTSwmBUjCd1DX23MVeekAMqQ/tWwcvio2c2qLmLdtSaiCFbehlicMXbVSfWy9cR/huE80XAn/J8nNXesxwyzY01cpPuDvufXfJnZnEGDyfZ/eugzm8HXrRhZVtJcf9LMS1xz680pk9OtnPG/zGnt7HsH/1nHW69nXA/K0/gpajt1ereM8T3tQ7JhssGPuiRnnjkAf73BDWOAXYlNHLxXHhxjeqZH4SVOQLmyR/YfzBRx/rNR+OTw8PKvTSZ1u3gmk2w8YLIDgmkiDv/ZyMK9hyY4LO+I5zFPaxBwMR/nfLOfpomYxwWvDgssV+7EDNQ8GH86ov6iRxphTzzVxqjOOCvzS1Ldu6l7C0s/EL6hL9UhU3C5fykSZ/yZM23fjuqi+XTKHB4TaPLB/NVrX4iYEsDsLMe+PFIA+XvQ55yOVGvfLSdeVhJH9dFuSDzoUPBxvzTHzLaeFjPR+M+dg34LMGNQY+9pzkgXklpyu5XcnLBo87+qW456i9JDrWKHrxG+BjS/uOfMAGR0z5kP3UH40vSoxbJrob45j5SRYJZI4Tvxtz6gestrcqMW3IJ3HdYoqJyeEl2EDK+MjC61ZaLzGv+/7CbuwljqDVLGIIDN2RliiZMUS3FfTeoDlz2+CBcCo+J/EhbP6mEpqY429lDlv73rQS0wp/Za75sLPn58rDa+Y7hWpM7dNANzYmkW0431iQIO3Yb6XZ3DsHVBmhhn5cwY7oDYnugDmzN16dX+n91691fjiz9xdisVhK3JTsRcty1qvX7+mjj7+ir/GR+Js/9VP6yZ/8Rn88/spPfFX5YPzq9fsq9FbWlFOOnOgZireSOU+yN3EryfwIpVQmkzkDJLKt6OVcutOKfkmWGqKEh3RlTNM+sMcxGcsJImqukm0Vdn7tk3c/GPc/R+H0gwqit1NRWB1MTUwB2m3vOBQ2XW7b+594Raedk79QssG8JsAAspjaYNMHqJjs+oKlHxGC2/6e7J3JfosZeoTDRuF/jD3WXIMG53iNXMOKtSxVDZVDiVEU9KXwVhd8NM0BvqOPk/DQ7N+cwxc+Rua8znUn+zjnEd3ClEpSx0HuFvwNYhg15Kp00yuoZVuS5Tow6A9M+9cDuoWduvWLYnIIIcQ+H5Objdy0lKBuc9gpir0EmzZOMrpbzbZsk6OhZZSGS9V+QodM/N0uoyf6jEzA6nw67QNS6+go8RsniS8L2fHFN6u/EcDeLzGag3UrN/20I3U0LPw5ItmhUxtz7WsmJ2k+Yj5x3X96uujSHzT5NQ/98c8A4i7O32Ke7AleUhfWJi/o1Xx1/+/5wb+mP/ar/0ct66Nelr/9lT+sv/x7/tf6B5/8Pky5UcTgspIbu5TClJTcrszxuk49EdfTddPjDVzz3oKn69Tto/Ht/jMZkxzpRjEWqws+8k9XnPG3xAn9G/e7jLvCY45rql5gKrLkEBNtUrJSbCh10rFxHgWTHE3a3UWfbZn1F7BL09aUO6wt/rjvXfB/ZW4bNpJfYzyApIl+COuDYKXV1/wpkRIlNsy0vbQ3fMf/iq2VjpV4VvjYnvCz+0UEO0S5+0JqWz98/Zv1L/2OP0vPu/Uf/u4/q59++g9k5jGy3jx/LfxicICsf9Yu52kNK3yNoRpDmX/Zyk8SmFjWfCAn+F6nfJWkXzfI6sIcZ2Lu5wLuZ+RqBVfGrdBgY47Zs8EVvcjiIxaWcvsfxJA4l6VkZDE/yUPGTuyTHoZsSiwbjRnQT6qVcgxRxjVEsWVbHN6Bbe0/+pFCF32IDe51b9jQG6IVvlA6xKJtWYml4AMbSUP0qIv7OIW4OUUAbMt+BttRVW6dzPnKOZWPNDkP0lZyQG6z86LlTsbUJC8zOQulf+ZKOdsMBxiUqfAvq1X82NAqjSrVKGVdpGhP7JJ/bLbfG00M8FRt+FTa+NPLkuH3Nv7DZ0DH2w0Ouzxz2NX3Nk6p8OhPgKJsq4hvGaViH9NEh9jYWxNs25VzblXi2RjT4zChxAa2gHeBSW7iq1McBl0Moba9g+glxzimGkgZY1tSILqTHyjVyAqFcqlV8L2RmwCCbWLrGOhofaFn/fiyyy0/d2P0RUu2gcBOE5zxj3iXhdfeF1nHRu6iIwqRc7xV9JS4oT5od1mYEBM9cBCmkPxwuvOLu5VnzhwtlQAAEABJREFUx40UIkTZGn20LSeGKmVP9f3nlHvS4P402GOLqkbrZOTs3Ox2wmNQ7/i1ZVvJ78g4M9alqkIezUmOp1au19fjup2/Lm7QXll3UTbWm4rupoksyGi6qAZ7xVUz2Ucben/18ru7fTv8weVX9HP197CBHQxuiZ99eO3rHw8g7PPEtuRaTIyDmMcYGlUyeYkdhjEe7zDx06AjUdhmXjtgFNh723a3caGM2ec0aSaT6tJcDo2jDz94YwwxJ96cD2ADk3YgNmtro5v2xtyDlf4dUysLH9mGbKLXDuM9Y2lPxkBwhfNm0IDl+Fx7Cs60dtDjG25Mt9OAOWpSV8w/ub3lEUf0EjW+JjHc2gilDEffdrP7QV1yewtjDnQrfaFVVtUAJdsNUezwQj40spaD/XenddebHQcThipg7DOlQRfpIkz2SfrJV/eHp1vmAOwc4I/KDJtrtdjoFgfitdGFfae2ziGHz7gdWIJJnPEbSjch5UpMWDQiY3l1D+05KAlfVn7CQitzrzR0K5i4sS+o4d0jb0fRUhdzfIaR+5AIf1JaIriAvBHcZK2ZSaZA7MhTUbONNoAqOOQhQWJrJAfctyaIkUm7KdbCz/hIAoLuw33TjMZSeMi7NX2g+6DYYtSzikVI/nUgydQXKOK3zXXPsr+EurWLPnBvS9atJAb4CAAm6LNCkRLa0U9j5/YjTSp6MnSvPaWd5WgV17uH739XV777XT/5qmzLHUNiAaYt690ySfELH1/ufkf/1hlqYe5dU79B64UHtHwA8m4HgheVvuc5ZsyLPlgi7yOHvb4T0LP+M7er9bF1X/TgK/J9n2G5HR/CdBzofvpulOQpVkaVlr72DBV8ttlkn0Zv47zItXk72rqVwzzeMMPxsLsdFAn7IcqWbdaXAdTYzimiVYZa07wwxSlKrqEgQQSjSqPAAFBMKYY7GAKyMTzykYkHACZQtP9/pP3br21Lkt6HfV/kmHPtfe6nqrqqu4qs7q6u7uqmJIISL6JlkoIBSyJ9EWHY8oMNyPCDH/wiwYANSyIMw/+B3/hgyyDsBxN8MQyYpiwKJA25dSEFEaTU5k1NstndRTa77qfOOXuvNedI/77IMdda+3SRkODc+WVERkZGREbmuMyxd9WxKLcgoFcQ/Su/nHYuwvyISJBoYdtEoQar0G3R8YEjPZVE/tQzrHuWm1P4qIDYaD/4yh3vjoP9fZ8086C7gaTqKLEQ9pbs0Mh6LVlPo2T7QLQB63rua+dlIX4zn1HJVHJbY8jkrwJymJee57bR0q0QvjI/4e3k9woT2vlicPE7L8e7LrwcIZJsjTF4ETv24PAhyhUbF34EXnhpCq6sfwbYTX5tM73QNFiVZZG2fflgTXkJ28ll1vqEnTh3RZ4fgzfM1uOGjqlYXDA+OGc43AP2I3HE7uWBF05iuxLjTqx75icA9CYxpr/3uZmPH4MznHXbxkvO+CQWEctU8nRDCw+NaNomDgGnEa2En9Y7/E5i25Mf6BXs5HgPzUsVjqnaO058MWcH1+QIGr2s68L8nR964a+MXQI+wGW96Sf/GMEt2cDWxGiDaERUfT0S6yTAQLeSRYeHMhTut2DJaZlPq1HWxhk81dAdL68vTme99eKs/AvjF+e7PjNifNoa20l3L1/orXfe1nvvvqcPPvyAj8SfV/5l8Re++GNNw3+Oj8Yffvg5vffB+3oHvXfeeQ/6LnhPb3f/Xb2NjfwF0gs+POf/f/vMXyTl/76mxpDjT2SedXT6w4NbPcQMwaUmP7fBg05GwyZvWAoLLNvQVW3rk9Pn9Mvv/7NLcLRf+eSXNEZpA5VrBZiYbMt6KuFJn4rGVU1rWMPwDPrQzslmM9Ul8XJXTT/ncHIuCP8xxI67BYjQZfs5CjkHV643RhnLmhbQwShSmCnCA8Y/II+JfYzS2EANVblhqG2JKspBbl0k1BnM/ubd8Xc+Z4QNwpAILue7rwfOcNbTami0D/yM+AfpI36ssbQ6lh0UtFResN3DtpED3VDILUWuzxasUpUgCLBzBD/7PkGWyPXOdbqT/847Y9mH6GMR345ZuYr9twbx9w86chk6+MA2aiAvMYSuVTCBCxm8UpwmwOfhY3Y8O+6QEUf8X3MfQL4TH1ImEDxzqZnVujvjGZs3HVTSR5m6OFTYCnjWlntS7iO5l1+4ZzblXtN7xH5hNMtVfBCxPEojKNZ1WyfP66998pf13/iV/73eff0P8PNUv/P21/UXfuF/p1/94j+v4VKVZZdsi4bMWtyO+VAw9YC/ezr3oWD9y+LJR+Kph0MenQtjfDtWnyVyE5o4s64korA98JHrMRhllYTKxB9AkczqAn2CeH8R4ysuVyU8NW3e9AF2HCfkFYPUCRCmD5F6VK2CDBeMo0PME9DhGpmNkhQYujDXPPqZl6fejYbfsd0mGA+94mSiMJMD9nvtPSZiBqCGRvqxnp6wYJWJsV7oz//sH9PHp8/refl93/vT+oWP/xP0pCrLNvrsm0EtGGrGcu2Nigydo1+ciwpfkQODwfgojQIHLfhCz8aHVmEpmixssgtZFxsMtyvr2iMHe9YJ7YVlLih8bmCMm/1N5aG27GV7tUdSurP4DGNCNhzxMFF0qAYlS4isDJtxlxTIUmAbcsCIAIJHxnRsS9DPwraowAwB7FPpp5v4ngOZJLS0CmMkbM/eP0Lkaic1jNGqsbRty16oKo1aqBrNF46rJIdalKneA3xMcg7BHHbDQBhER22ThnmlwkCD+0FhNxjcI0YNxtoo0/aOMfsYu4suX82zFnrodcsK4kyrxESwetLBh5iGqlCF0VESOzZzP9t55uR9ab2D7awHoJs5kDWN9eUM7pyxnXmt3+9r+4oJ+US+RwaPEWVir7VKJn+i3OzdaOvYfZaiu1Dk3g2GFJ22JwoTbYsKoNgtY19mkNwkLcRBUN2/6bUGHSpyavSyJiizEDyrMZWYW9ltOU26Rs227AOyuoYQi5lXAf2OK7Kb7iMt5lgZDxwDgFDYV1YKM4ltJ497U84G9/mddfGoU2hiZqiXGSqK7bY5OFeDnFSlj3Xrsex4mNhpG9DwEz83tEFiSRU2bMtVsi0apUS395939iv73eCZOQ97OU/hW4eAm3Ledvws+ywwhg5krZH8B5df0K/vb953/4dv/cdM2XvNe+xjZ2JnNp9ZEuGpiK/zTqfKhAqwn9zM6MOsXJI5eDOWicMDUnIB+5hnZAcsZEASrLrgFhPEhC3iSFxZc+ikj5SYWzPZZkO7Hs2SrxZDaDSPwc5DYm3s2MAS6+3xm97q0M6O5zGmxI60haHP0DqMt6g7cFCqbDdkUWkk2aFFDhZsI1OXxHhbyOJbzDg6i+2W5TRN2DNcN2EkS8CyD9RBzR4c/OAM937yW6rG0BilUcUcSRYhJDcLJIoaHnnqoy+YBNLgnvZ8DBvGkG0JWIbqKPD007YgDDrN05ixVNgsTzdeFDwS22KW28S1c1b2FSN7C0ONfCJHnT1OLlufhopw2RB+7fYIC01+GLJ5V4F2AHEapC/TWrZF8wac/CK3LduMSYII3rb6TyigI61Gqzw66K6NtiWIIApVGEnN66lkPQ2CnSCLa2tp1kBEje5GzvSDwFHf6NB/Xj87RhyWn2ssPqKGZX8W+hEydJLvN3TRk6UbDhaVFh3dNUqHevDhdJRbwDd6iEMwRFUmhQbj1afaPv5Y91/4ce38vhdCy60j+IYobY4mFSDhnKX90ThUHqe3FmYlmrYrCjxt14M9SItWY2Z4sd2GD7pD85zvbUb2X63asWHZCzAK7NW3KPC0R40kwF8WysFa11g6S+UNdUQZuemEIqIaNwAu9/Y8y9Y/cLkovw+vPN9y3396tqB4VJt5XHOS9VTCA6oYD+rCTSE/8F5fxY86kD73q53JxY/lE5ueD0YvXvDR6EA+MJ2KF3phCd0EzLO4P97lX6G9/vRTffLRD/TR976rT374A92/+liXh9cEfQ+9133+5SnoxeQHLpN3flaQrr7R5obbP9Zr0HeDa0GllE5VmHhXmmIxBeOyuE8LIkQiOkyi3ze5XUnijq9JvxB/ay/lP8jxySc/1McffaRPP/6E/itdbv/Taz5a9sOVl1QmC2OK3cJBVWkLeEAIR1cevg+sqf+DBq9f6fWr1/r0FRRbyUnstF/WdDqddHf3Qi9evtSLu5e6g0+eN+SxK8pOjLErHBo/gVyMWHNCkY1x0sbHvu18pwE/qpT5lpWXuyB83/f2qcR44SPlw/1r4nulT9mn/AdIrpcHtT8OKiY0WFPyf8pHJ/hivRarx0bWkX/NnMOYw9c31QwG6LQvaObc4My3iWoCBp/VzJ/kLrFdOQsPxPJw4YwcecvHj8Q2iS3+1qG/aj/+9ciV/Yw8iE5Mx5NNa5EH4zPICMCOITYt6NiIb8UqIVLKJP/xuxPTJTFxfu+J6T7/MRfyF/6a88HLJ18OWPZOfi/Kmb6/f1BylNgb2LjywnppetGeeZypxLwzf3IhT9YxIwvC439yTcy2POHIP3xiC7eoxCrivqlSJg14U56eWqdoTx56uW169+6k917e6d2XZ73DR+Hg7Rd3enl31ovzppd8RH7v3bf1hQ8/1E986Uv60pd+TF/4/Of1wQcf6L333tMHfDz+whc+ry9+8Yv68pe/rK/+5E/q6z/zdX3jGz+vb/z8L+jnvgF+/uf1sz/3Df3U176m3/7Vn0bvt6H/48r/rcUHH3xO7777vl7yAXk73UnEReis1eyvyKf4C5BdD+QneX3oHO66kJ/8pUmwcyYne0o95kzm7fCxJMmWa0DcaYv+3333d+l5+fIP/5pe+qoT19922rT1mWfOMPNKNYAD+vADewO6cX2cQsfQgB/oV6HHebLxEPSeTa5ZwDlPrDlXoQ3UopL4u896dtab89L3jT4ru2bmort0du38KJvoiom25fi1VQP/0AFMHONApe/JeiTHIbAEL6UJ37ToHsCkiubEWTmfT8ozYCNH5SK/O3tzIY5ci1esTfI7YwIDVPzpKDsx7jnPIPnvNUwG0amy4sNQMzsQZVE3R3OMWPYBQbVQLSvZjipxUPE58Zf7Q3LZoK8g0fb4ZB0EAl9Mzbp6rfwlyZl13nFvfXE+63ziTIAxhkYVsMYw58Ra8ySm41QHsIvNnT0Lrlzjwc65nSD3uWtf50tP0Q2Ii4C0w1/54HtBp+8j1wctffa991wiDGIo2UO97CwDf9G7cGYe+l51r/xHEF69uter1/fKeco4Dphj4h86bSfd8fy44zn/Avzk/mv6F3/9j+vHP/7rLOapfnr+UH+Oj8Z/47f99zRG/HIGZF2n9YDvfBj+9Dr1ivhe07/frfuMYeKBd4TgQn8HUiHNfDFfXM8TurAzV9gNbMss1GOw3k1jGzplH1wSOlf8XXKtMIl06cLcmTEPmTNbrK3Ywwo/Nta7Ke8tZ+ydwChjRfylMfuAnZ18B5P7zCSXE4lT3n0AABAASURBVLuCZn8saUP/PEpn9v5U0iky9myADZwa0mbAGFGo2gMC+hN+B9NW4gwfFxf2Owgvxs0azLqF3tJBX7FRDAOVijX+ua//G/qNd978V26/8NEv6nd//88qZdJgmvBZH+d+D1hP7puTgYwLH8ZXjaFRQxvrG2Ajz+fziWv+Tm+9/ZbeyrvKixd6wbvKmWsi+9A5RHeQl8JOAFl2ilxvQyOooSIWMh132uhv+NsY20YpdNCvMuN1QFCrqtreqFr8iA5At2qoxpBHCUZOH4wDBa0qhjbGY2uoTN8HZczYwRFzteBQIzKM1X9MC6qR+QvDUDSwpnDdjw6y7BiJZ8m8WJP3xU8I4AkHo5yva/aDw/vAX5I/8G6Wa7fvVZzHC+f7ypm8ML6jhzttp43nJfvA8/oFz+oGz+u7u5OyXyfO+kZeaxBRJW6JcERYgB3nGZAIJjHN4wyYPGxcH6ftrI33yIqNMTSgA7qBgc1RQ1WllMwV5vbYgC6bYUAUMth0NTfp6q3WIQRm5Y8Eq8RSNn6QmfSx7uTkPv8xF5D39by3hr7mPTv/sbKMTy5+QpGYU4OGmthyPQfJ805Od+7FO/lPvFiPevvaRvW9Jfk9sdZtK43P4IROZBlf2JR8n7jPbNtQg/x0/OTZBDSBQGQbY+fThl6piLGsLo//NyT0basYGPjasDlcZHIq8ecs7JyJG+a0bGvU0GD/qqyUnCu2F9YybWnItvqPEXR9ZOTe39J523o9A3s2JxgjiR9WojGxLFgWZU5uj9fH2K7JL/uVOTs3s8R74V56z7Mov40erpd+jk3O9I7ujP1eHTvxmQMysa2MN+KHHDAnedjx0ZR++Na92SGsW42cmZqxkXGoGkhjI/HwrLyAHVx5zu7IdmLe+X3R81p/x+SuWz8+/8Prm/fdf2L8mv7J7e+RD2wT+wRMkm2N5LdKBS8lc+RWWfNUzBMK71FSn1fmXcndDmZAXkzeR87DadPGe8mJfdpyNmL3wAaNbOuxrX3aVuxcWdsDv2Huub/kv3MQXLIHj/YtK/EN2UMVFPTAowy5jW4gK8W2bDMHqkAi1YDAYW0zVnIxZviDIpS9ZPYzKsnSI0RJH4JsHlDTkjBjVWxWydCCytabJfPelKSXPQpIEvvwtL8Er5bPaKV3A/sVUczjo8jPyD6A7cTejJX3IgYH6FjODE02eZLvnQ2P7T39w35UWot7xs1TKNMZcqON3BpLxWCVFbikBUto61npiG9+Wo5OlCuTwscTA+isuCbp2DmPgBhzne655xD7TD/06NPVznkNMncy1ntPDFju1g637MfTXAoIVs2wbZmYgoIGZm2NHnOv10ZPFEu2W5ZcP2EgKzl/LMqEm7gF9FbNgGWjhw0B2JA3IFlq6B9ZmKogCtEOlRaX9r8cLPsZPrNu26zp2Th9Jsii0Bxd2X6EzFjyzN4oCB+Qhh5CwYYL4A9tSGQH6TF4KtNoUy07SO6KuJ5RzlOhcv7+dzW5Hl59/ov03Mj8hDE5MH1OiCUyCOPNQaVoK+VJlB54Ejxyh/JjH603axTehNnoSKLHMhS+keaxl9En9FB3FzfRm93nWB30TbL0nsvMnAZOQ0VflL4WDAMYkpJA3+zevEi2gSTrqZDQ5DLX3pW85lkb5L6e76v5DvkJ3x8//uTjx++Q+fZ35dl2Pd4nsx8xmOtt4961nh1Dg2dJrilnT0HTjsEq3rOUfw30gNP88MsPu9DdQ+bl8ZQfk/xQeNm409t5ST2febEYKv5MbhKTB3dwhc8P3Fd8iPz4hx/po+9/jw/GHyn9Cx/ZLjyQLzy48vB63Q+vi7LA/KjPDVSSzAXTD79RGsOqBGzLtlYhkdR0g0rDUAWyin7BU+mhyKnMxqzkchMk1neJ44r829z48tKZD8WJ99WnH/Nx+1N+WD8o69h50F55gZj8yJ/kJxdf220f+MLRGIUfa/IAzktRXmyzWa94mX3NR+N8kM2aL7HBJhdztu2k84sXevmCj8XQMznND/aNh31hL1HHl1IK+zWkwMWrLr6mZQ8Vm3w6sRe8ROTlvsYQoQHG8WOXFIE4hPhOjNfknxe41/xN0OtXn+iefYksY2iJmRrMzUvJwF74SgxmlIdd9uuh83LVnpxgm0lp1V8uySuqituiGeXeE1jdCis4WFZKXLGTM3Ah18nVPR/esy/3D/ecj0u/ZEZn7xzu3b+Q72uALHN3YsseT/wrAdDYlvFvH+4ydrARMURsUsEEiXXpYqXj4mWYtSam3ltylXx1bPA5x5McZD174kD3gZgT9wNryPilL9BLr+MpZs4h8ybXy+QM7szdmbuz/skPmmCH7qwJTfac3HvhCL8JIoSwpLGXBo0s6D5DIg+iRNagOXFdveSm/s75pPf4sfkeZ/Bd8M6LF3qLs/iS6/uOsXwse/fdd/T5z3+gn/iJL+pLX/oiH3o/1PsfvKf33n9XH/Ih+fOf/5wePxh/9av62u2D8Te+oZ/jw/HP/tzP62e+/nP66Z/6Gf323/5V/cSX+WD8pZ/Q577wRX3AB+N33n1PL16+o+10llwce4u0aKe5Hkjeksecu+bJ2aXHkp0pWBAKyOuVcYhSnL01iza2Eezs66+897vgnupXPvnPlWvvxHV04sUv11LOfmmoyJVdqhEMro1FtzEUDPK4baUT4wPZQL/an2WlTLYC4JeWOHfWCEc/ozewdejRQ74T/JX71JUzlJv8zjmfyKMwWWyDs4Ghtf9My/mtIjZ81yiZODZQZS2oz7pFwZZjjI4DRLY7Xoc/AOm5WeOZ58CLly+U/KiknTN74cxeQeLtWLDZ87FVQFhM3DtruWGyNiV2idEgMxa1LRvIel5MH7Hs5uRng4joW+WSvUbaJ3lKXPOgO9fTxPdk7SJOUcKzE4QzlZmDvOXBedqGzqeNj2Onxh3XyIZsjKEqclyh4Na/+RWW548Avzez5JznC7m4cE/Inl7JYc6jiCmxhKY/2e8eJ7fZ//xPaNPPeqKDB+K1apTGcPORxUbmXpiXH+mv+cDymg/Fi77muXbh3plgJBLG/KGc+3OuddZ4x/X/Enxp+0j/7d/8t/X1j/4Sim/WX/zav6a/+Nv/p7K5nkDeH/LOkA/Fn9J5xfex17joj8W79QD6AzJrfEB+lbmfrbkTnncXXdijC9csqemdQRWnlsi1TZ7J9xijYz1Bi3VPNDKv/zKJ+VdmQrBtqZjDu8vYTrCbRgUDCrahXnNouR9ZO46vvSdcm6yhzwnxTOQzRnFW7PFW1h2+z8R1St/iDjGVj8XB4AffIK4bCh3LSLI7JsLwUOTT5IAx3PDBZTbiSsiyN0KnIfR1zI+MvvH/i1/9n+lvfe4PMfJUv/rxL+kPfftPydhW60o5Tzl3wYX17Djpc9JJnkpEiXNUKXmtMZp2jngO5IPky7de6AXvKi95NuRauDudlfeD7bRpI9ejitwCfA5QwxrYiY0TdLjkiif82Ur8t/GNd5jRKFUNUFrF8NZgXoOv8AVvV8sKWrYWhkb6VSrg2MFvxS68B3qh6Nv4V4CugEtmDo0az3iLMaNrhVMVkmcw/CNaj3Efc5Qy1ddrcp0bwA0M9R5wInYOwIXnfj4W5+NnP+M4i1f26sp9oCn3ieyfieLEM+olf8n7Fvfi0OxPcOb+fD6zH8FWGr1mibCUE3T7KElAChLSNQ29IuZBrrKfYzv19dH9MTQ2rp1tqJ91o4QxpWTqTvyTNU2uuqbNs2bk0XlERMia3IQJDL5J8mjJ0MJB6KhCIO3cs3M/e8h7FT+A8k796tNX/Y8d7rm3PVzulWv3yv1d+DfTBo2xl/6F3AV78omt2zU9swACsq2qwZoB5/nEWgfYAmLYnmGM4jmPHmPRO52GTqcNjH5ebIzXMPbEKjDOmvnyoklcZWmwL+ftxF84kVPs4loppgkfWjADG2MMBa7sHnngnFy5Wa7zsJOX2JfsUo3oQplroY8/Ubgd0UOCvBaHdFVDAoiK8fjaiG3biA3/kc/kKGugY1suYDqp/AbJcO6Pe5/Ti3Jes1+55+zEcE3ueRY93F90gV75zZe9uqCfebEfGzEXPPLNZH2A2jax1fb72riSVsB+rjFOYM/BCvpirTri25HvxLL3+ZjqYWSTfp+Jjovfe/wuSmxX/uJm53qcnJeJz9bjfO89R+zl1F+6fkO/Mn9cz8u/8vI/6rHo7dxjc23Fl20N8jaKHTBIbKIwiJpaH9tXOjt73Ljx0MmYbWV/+qwdez1GIUPOmRqRcSZrDA3oDXbOwtSF9eT3bKP/MctFl+SRvKjjsZzYaqhqewb62KwBTfz4dCh25TVTFNuyF+h2JWwZzrRm/cW8goZ3SbbTNLUNlSy9QUXJfYusy/C3yqq6H5ltxfYg9kD07YzozfIZUfLKhmkeZ2iSi0nQC7yowMfAQRQ527HOD/adNfR6hvo5w3WT++e6foYGY+VKOIQ/1z7jK/5mfGFptnEOQmIL4rCBrCnNM3nYRvw3Yn9B7YtRKrPwSW373Ys3qcdobNlAlhroCqCfs/vZM7gfcYfuXBfXo5+17CSFLutjfnuZbdHEU48+ME6dYNVwQXorBlRVsExTA74QLEi2gSSnWrZVVW9i3PqME0vOiW6Ftd3YjEqmWnZADrFlQ4EElZUyoRPmBthV1zB8mBvoUtODUBeXdt2LhTWAMYczfCDJ9jPg/3lfkqUn3MZEgddzRAS69ppxdqMtFOpYY4696BR0Zv8kIbPpUxUohcGQ9Blz9sWJceXb5C5nfXBvOX/vu3r9xa9Id3cSuqJkds76c8TbZI8y1mbDoIsorcz9u3nkHX53MoQgE8IeQPJsNIPBMRhCHHZkAGoZKYDXwdv04Q0ia5oYjn4cxI+O0vwK7JCEMMuL6rAnIUil74MPib2GKA4sO4CnxjRdZDrAmEwnmTuA0roGd34/7LrwXM0z7IHvBq/5xpe/WP/4k0/4YPxa+R2Yd8wr7xA7ermOc+0mhmL/Np4beb4M7mM1hrKnN2Q8vGw+GPOQegD3IP9K6J57ZXBl0HmBYONf8CMyL6X5MflW+PNJJ27QJQo3DO5/ivMEkZeD17zQfdIfjL+rT/MvjPkQe3n4VDsvdw88mO9Z0Prbzose8uDqBzOOyUcfPALeAnyMKg1i4YwS79S6CUwcT3g1inGB0JJlWyXJSplkd2oSZ+Lbubv9uEggQ6+I4zUfTvtfGBPvpx9/rNe8lD7wMfBKnBcetDvxZc5kntggTLftUVZ1fKP95Cb6wEvtq3wo5of6Kz4Wx3Y27gE/2aSez5xsTP6lzh0/whp3fIghzxv5jk1RklO15ZLJhV2SsnrAQbaHCv2NH3Xb6awx8qBHhp6rZP4UtBwuKZjs0a4LL0j5qJ3Y8iE/fF4ksj5LGmUNDs/GwckeDHwXNpTC+rOO6F/JTd8AOHHO2COmoh5ZlZVYIDLjAaR5Ilo1NlnslUN8AX0+yP9rcpm85WMbv9c9AAAQAElEQVRt5x+d0Ct+d85L89ALD7AgL16TWJZ9Hz6gDtR9a5VQxCqaR5TlwNGZxLazXVdd8Jf1Pjy85oPLayVfr9nj9K+M7bx4oqzJ+YpuYn7gYr0nz8l1ZBfOUHSvLbuuF2vWmjVM1sXVLrGWib2JfHLWduQ7ucmaGh2XeoVER5C0VBhurnrEMwWpV73aTDf94FSll6fR/8L4fc7duy/Oepcfoe+89UJvQ/MvjO9OJ724O+u9d9/mg/GH+okf/5LWvzD+nD744AO99967fDD+gA/IX9AX+ZD85a/c/oXxz+jnf/4X9I1vBD/f9Os/+w391Nd+Rr/tqz91fDD+sr7w+R/TBx9+Xu+8+4FevPUWP7ruxAbwai6RygM7H5MAe/zAi3zuFQ/k50KurskRilfAnaPnTfj0rxnr3GFShdmSWDsi7ej8nfd/r56Xr37615UPICfua1uuKc5+Da5rzkNpqEbJBvQH/LaVqq+R0tb9oYFsDKvQsaEWhQ2KU/Yy+zzhe0+JQfCTzUKDFlUqorUO1puz8sAPrD47WQ/351bsCZPjsrOWHdEU7lQ08V1VGvDBo2yYuNR63D1EhsGtWoZt0DBVN0H42Etu7shNngMnzkW58D+V2HI/IBCWwy5MdSnaaiMwiLNmlhA1ZelB1ip0bHfsttPTm8V0A0hG0dGBg8j5Q8duLorEMsEVX1xr+4XLC3BudoLIHoisoUCLHmdpsj+YUT4OnNnXM2s93511x731juvjxJk4g1HkdjyHVcgU39YyG5LFgYm/HfuP4PreD+SMTsYnyZjRBTv8TlTJVz6AXIk595PcQ8LvPOyjjwtc+sgbmca/KDv2LpydfGR+zcvb69cPes1HlRtiq/2imz3camhjP898bMo6X7DWl3wUzHP+nTvrD3/vT+p3ff/Pof1m/Ytf/h/r3/upf10PddaVZ1E+BOeD8Sf4zr8yvr+Kv4QGjOVdIuORPWDmgmwSbz6Y7jJ7JK7xqStrz49sCFpUdGzWRowFBvuSj4un06b0Jetxvfi9MPESmUtiTzw2jdNZI/u2baoxVG2juNYXRpWKfE/ytpPrK/kNndhrYDN7Y/ZmSDq5dBqlcxkeMLf/VTHj+WAcPnRI2LUG8ZQo7qOxrm3WtdZP/PA7wzt+rsSAGWXM+HENRqxcUvtcdApDjP3VL/5R/adf+h8w/lQ/9/qb+ue/8ydVmYddG90MTxoM79jfOec7z6t959y3ZcZQK9YTjFFaGEquz+cTH4pf6G3uzy/fykfjF31NnNmDM9fGiZxmX4p5xoZdcmED5L64bUNbck/fyh91O9DtsbHhZ+BzIXbK6BWAFoi9JUcHO5n7KBulqqEaQwbFuF2qMijslkwM5aFyKeM3RE/Gj9ANXHIgqJBnzJLtBg3VajvoLWqNWnZHWXWDhW4nntvMDrggyL3AZC8mVE2l7MmV85b3hdzvH3jOXfp94co9lvvX7Vyyf8Z+zn+/i+c5/fKFXnK9vuBe9eLupNOJD/knckrOR+fDHUd/dLEoiWmRpxNguUqDvch9bttO7NlJg36BDVs5Cxt2a5SKGLBAxRZrSPwLsRgxcog4XwyHwLWgm4xynGV6tqHA3YGXXFJVQa0y555c9bOQ+1jevV7xfv4p7+z5MfSK9+wL97i8n+3kKf6MFY8ShBRP3rV2XTufF5FQ8j01c/5BArOkMazBOTmdyR3r3OC3zZzNz4Bn/Bob2tA9nTadoXfnk06ZM5ATe7u3KDsucoVP2diqoZuPUdUylKiM01Zgsf6B79KGP5s71JSuyQNn4ErcQa5hybKtUaWB76ohWUoeAlFKpQHcUIZpUNJTKXxkjxNb1hQ7K/fkCt9mlk2LnoPbVGLZExO5v/Bue+VZlzh3nAc51w/I8y9a8+wJf2Evds77lXnZB6IlXpy0Teiq5C2+D6CbOdnjK75Cgwt24n9yZ801hVvmtaHVRECM8dNIH8ygbV54h3nQNf+AiDiv/OZrPj76Psn+MV/oivzHT9b1F+c/sewf7dfqN/S7t78tzCrjV5ideRDZVvJp9si2RGWJrZtgYzq6N1yZt1/xBF0xM4V5o0rbaZ3PsfE8o19gFPvLOdnY/w35lnMIBn3jbOLgwj3lgXfJ5D/3mXt+j+aa2BlbMZbkkkFsPmKUCvtVWKrwUBvdrkqhpwAVBeGDXiALtS172TY2mg9F2c+BHl0Zo7C0al6UyPIDxyRsQT0Weebk/NYgvjEU3j2qH138JO5zQAKSo9n55lrNPkeGr4xHmy69PqksqxclZQ34HOS+ge/sQdU4rkXiIThjgBlq+xja8bMn7wH9jNloUePhhqyTqazEB9JbiEQuGWS9C0gN5KWE7TCTyIPwyhjDNo2KbqjaZda6E9skrp3r+DlmZLnWguYn18xCzmrGhT8qxqjYL+Cy7IUVAy0Ljl6AJuM6gN6hX+Q26PmR0XfCFTqSMKlquVWjVr6hVaWKHAWqemGsf1G61CWPnaBk8tBwSfSCjIQu6KkQ+1MnnCUM2lCl3Cg8D7n0LLd72hzh9ICBQKhhLPsZHtdgotObY9ETxTrkoTe4ZaLknTV70kgOOvZuGBV6rLfXrC49Yokq2w0dJWfjYFtu5rmS62AoeTcxnz76ngbfbV5/5asS14FkKcA4te+NN1s3qpTbYQgPMgty1MwMju4zEmmwRLcrptO9RPENDATscIY1PYgkRJIsATtUv7XcnBz0IK0XPuhON7ER0AnBprGt0EBmYNXMCyJxIQsD6YOSPQsPbMu2RD0atnV2PvO82bkmrzyzggs09/e8G33Ce9L6YPxK9/wefODZm+fvNdfxAVGKvRtjKM+P0KBqqKqUfbZv1Ko83C5s2IWbRXieVbyciGCCFdTzzbWkhr0orbXK5CKJ7pUbzoUHcF7kLv0QvvCudtWOTIyJm7J4IGsmXblJT1j47i8aO0iX4ZsDfCl+A1n2AVnFoh1EplViA8O43LXjN4kN/RK+P9o5YPjbWffCrgkfCDlVodm3toPJ0MnmJK7wKCCVcAkSSy6gwNpGafDyPapUURDaLI0WzmKCirEM2Vb+IIw73MYDeZHEEPPXhnVHy4KUGcg9sAPYcMceGFUa9GP/s7AoNIl/zz7gsX2UNUBsDASwMo1t2VYBH3ZzsDbWVgM/yCK3l54+U5w+jZ1G2JIEq5SD2laVBdFqWGM2INBvLUljMpQ1kKwoQ5Y02hmTRaVJW6WONfGO5Io+Mrtk/Nawin5g+so0tVla6tGHU8ZQlW25pLLlcssT7s75yPnfuXAbOXfkec/ZggrkDKW/ZywXLuex13LsRewZJ+ZlRFCc6bEsV4JoNdIj1WdLcnLIeoJadRDvedv0FsiH4ztysuHHtgZ8fjTkR+lb+VHaP0jvdHd31omPS9vgZdXinjaFukaVctZPp01353N/YHjrrZd6i48Mjbff0jvvvKN3331P77//AR+ZP9T777+vd+i/9fY76L/E7lk11g+j5DC54GrUI0/OriDyBnlidxRkrydjUe45j2MM32oCJeZ0f/X936Ufnj8ftvHh/d/X566/iX/3WkaV1LpYZs+4a3Hv4FokmNkQhbXTptoWVcU8k1c7fWeo5WGYFkJkk5CxiyCxYlWT8yL6sX0otR5a6EaSOaHPgHmLP/EFrVBLoVWWRyn7mJyO8Laq6gC8S3aooOoSf5M8BoKKmALukpKpzG9bNdr2xtnZxlCNwSAKUtRku0EwsrIELHPGe52sLLJixLZu1G5OiGT+KCXLJv8zSD9AFoKZhBbj3b01NrNBkYNqm8uubjatpwJPlW21vuhRRT+kJFgDaRz2BmvNdRKMKuTVc+3W1hvlWawdL+ugamFqZ98fEV3yPUHrpuFwZHyyFzuTZsYiB8ZREeeooTGsUaXBvaL3BN5lFePqMsnVxF+w8yy88rLPqc7HUWIQ9hmRMBpbxY/N2Dlzfz/fbfpDH/8Z/XPf/b/rs+U/+8If0f/jp/9N/eDFlzSLyR5SBVzHxCAwiWHHcN4pHlhDfgxfWQfHQXQbvXRlK00bQJgzwT7Nu4j5HBA5oBY2A9uySwbClxzekoNaVJYjJ64aQwV1dGURhkgl1Vpl0chJiXLudjqhQXTi9zRKp230h+Oc/z4LyEZZhd3Cf0kKtS3jz0ZyYDKG2bX2ncyzB9eApITu0El/D1BsfeZIplp/58P/mv7fX/2f63m52z/RH/iN/4vuHr6vPHtyVhJ76zBNzDUIXRBrn4oeLrQTx42PPzNsmkrs5KzG0ICOKtXYNDY+XCDb8jyAP28bOYl8KPnIvCrj0ViSbC8Iilz0dSuGCSC3avHH9AKI6IvS02giXrBsM8JyWENehNdL8c4Zn2BX55JdRqP1pOgD5jn8QS2lt0CHKtuyUixY0aajxUu3vlIQGhpAVk1yD2Q/dg7WzLP+2FsOdud+7fuVvzjZ6QP0sicN5u/oJ35OrSp+yqrKnpQGZ3E7wY9CJhGUorsAi36NoY19Ox/P55c8k99+9129+977eu8D/vL3/Q/13vsf8Ez+QG+9/bbOdy9VXP9VA5uA+VWxH9BvuSVs21D96HIbetLI6fqMLoMskXDn2iVUchaTm8meTnIR7KHRwOhg/YOYBjwJoWIEs7GwY2xyDe3cdPbO9VWTuTkbl/7BdOFcAPj8wIo8fiz+YM82liRcq+9V2LvRHTsBBhVMxoLI4hsTMrEFdcuXyZndMZqxQonu6kv0hC3hb1efg7a5I0y1omubjpU/MF1JEyHMZEQwVHjig+nxNNG3LQUSPiZrnzwDAGcqsSNWx0VsWw0N8lrwZlrbIh4tL4oojYs1RQdknTb9huUYBCuUXRM/O+/CVxK6Z1/Yk5zn5GyPjPGJ8sRP1sTUrsaSbSnQmwVVBcq8tpH1TPJ31Y697OkFX9m3ttlmjClAzAZ0llEUJjbif+fMTOY/IvZxxDB28YHNv7J/Xb+s377mHu2/cveLmofuIVLs2276Bs8zTZRJTie2FxAc1bKS0+zDOO6rG3uS6zyyGqVRpdCC9l4wxyXFnZ6V+Fh53tnznb0nP+zFzjrynLjRa2RZd8fDbicn2KFLlPTh067+ZK3STie5XvFP7SQpQMw4BpgzmT07L5xnBmaADAUtHCTqGQtlXo+FRrepZP2owgQqVtZg84vtqW2TKIgteypiEbyQB8vm06TP5q8toYuFRxcto8ncQERmW+ZMBWyJbKvStxYPpQs/G8vYZDBIrz2skGlxSXiMhaEfDb1RpvIswOyj1Ega+A4VtAdnt5iAib2DRAobIlmPJZH0PrUuGgeN7CkUtJBHtrDMPxlhHh0/M2wbSWrGAubQxQzt83rTWzJjw7AOtWT7DSjFepTBpEpCqB9V/CNGiOe3BvI0OWPBk+QpeOSTM5U8rPNPbkhUtxkDmYYHpEyDuY2xyYcgQvCoeOMP2jMzuEAKWINFozfK4esNGR00lTkSXJhAKTf74UF30YG1rQJUaMl2P3dsjQAAEABJREFUQ89K1IOEZ56nL3797+mTn/y65jixLhQZTF7g6NMJQ4yPMvo5x5DHurw/dmH8Gb9GdquxSTY/Y3ONPtODzToCjImu1B1R/MTSkz7b13/J4jf03uwJq5LiM1BWnbhFgaZdSyGVMFREfTxC3wT6jCeHk3t238O5f8+cwYBcYIS5N72kPhPENxvjeYGe7Oe8KOgxeY/dfJuCtl1k7Q/bhVntOOJZyQN3Kg/ZPAxCr0zIw+RCQBf4HcwA04SxHBZOHQENtV1ieGIzdnZo7OSlYc9cIG7cqIqflgoNiAmTUztj0Qud8MJWjx0uMoF16hElbs4AQQGXowkmU3fFVuxc85BkHRN7H9ZVP5D5I2AVLY9gWmQWhYYqJKtmgxNebALWhJkIdCt5QIxRGmPodDrpdD7r7u7cND/A42P2WzAZ6slretidZrJIol0xs+7I6IglHbB8cxb9dILCcuBSQQPXgB/EUspLR5AYNn5c5MWjyFHbxV74QcwtD81Y0ApxIDVb2GI8a7u7u1PsnfhREduZX6MkoR9l3UpWlfWuvnt88bfWRgpio4EfB63LGNS2IOCgel6wT+4iaY7chG9EnbnlUtUgH5tGcjDCg83I15iH5WPdttUFEta2iphqlPrlbQxoadSQkVWVbK2C/5yxyR726rufF6YgKkiR7VyQOZOhkz6nQW0iMWB/cIYG+a34QJaZUWid7qzmsR/ms2iVZKWZ1aAzqnRmvS9OQy9Om/JDweaMc67L1ef35Yuz3nrxUnfnO23o1Bhxr5117Twc8i/Brw8XXkQflGtMzM0aRHFAU9gcYCPn+QD9Dh+R33//PT4ev6u387H45Vv8OH2B/ZOM3+RhYv9IR+8q2cplAOB6QMK0Kk2geJ2431uH7pv10IlW8Gvv/9NvjH/l4//vYa9UGHWARtZ03S+arHVyc8w9bLLGyEPxiNaqcWEbO0Fkn8l5RJ9Ba3AvjD0iJ3YUEBpyAyw2aW8CKG6QWR0rHXe8jwOKfFTWUhoDuFSh6I1GtbxcEpZ0lOQ9QfTajjyvodlaeOhubOU8nM4n5QNE7gPx0+NpgG32xz0vNnt92c2pJSe+gU4UbEvAtvoPFEGm9Z4+5v0WEzZ0lGes7MzWoqwtcTZqqPDXcDGuLqh3LJGbcdstj+OJr0m8oRBlUg2Tt6Hiw4vHkMmlbYYKSHCiK4vyyMBTE2cAyxEkG+x78sxxwh2eYOKrddIApOh2ZRoCAmkZPWHftlxSeWjww3LjXpF78zht2oivRqkSYxV6zpQ2Fr/rmX7RhedhPqLkXxtdOePxUuiPrTROQ7F55j70ez/9Rf0L3/o/a8xLvD/il9///fp//swf02++9ztUwxpc5zWGPErCTpzG5k4+r6zxgo/rvusCrvQjn/0D2qhaNAc61Dwt+30k7yLRFcXij435UvwEha/AUNtSICiwLbtU5KmgVt46xNkCSmEcmW06wZJf6a1cTSVWuiryuY3SKTgNncl1cGLNo+LDsiTbC8hgZebZxEs/y+2csP5r8pCcBOn3Owr5aTpXjFEWxdK33v66/szX/g06b9Z/7pt/Qh9++nd14S/kL9yvrjxbcp7EHKUJtVllSemDmI3O5H67gys+92NexvSsZHox38Q/WPvC0LYNcnDSxhnZ+gwu2ajCgyXOLI2YKpeVvbKRgPiYjO+TFiC9qTf7vEGjuze17tBgRgFm2KNrr/8h/5Li4aH5C38pciW3DHYuPztft2AwYru7ECxTb8yNygi12gSvz5bPCNPFYWLfCbDzzH7vxMNWa9JMTnju/+H39DMOZsCezJbFEL6wRUudHQMpVg1zrVujhmzio2bOnrn4FH3Sjs5Q7g13dy/08uXbevedd/XB+x/qC5/7gj7/uR/T56Affv4L6v/FD2PR27jPjSrVgVGFnycUPgvjtpWStkE/VHEuia66zG5/a9PymWi1s+6OHXrNh0XWDHucCyvnbxulvHeeOXOnE/c67lUVVKkLEy6c4x3kuR3De+dx7w9m+deWF95bLtfj/tfnvneI6bwD0bI56C79K/fIG3KedvQv5PeKzR1fV/rBzr7Gl5k/qlQu8mWNERSxWyUKClQYkZvFsUzeo+ajz9jdI1SKVV6AkZjiNKIQw0wM0MwJn3SaoUYa+NSJvStxX1hPsO+TZfJOymDUKjGPobwLjqr2kDkMi6khDTPSYH09B93BvMG9oGrIdutl07KGIHYmvoOdWK/EvBNHU/qRRS/5y+RYsCxhixbiA4gkWatM5rbN7AE2r9BL3wMfuOQvmvQnwROqAkLVKDXC29gJcEw2CHlyBifr3UGotBP3ju2Fqb80/ykmPdUv17f1+8dfExMQzo7Ntqg6Goj1owoe8Lx8Zdy2isDGKJ1Og3vrBj1p45wPcnw7B0anQKht7JdogbqQFuKeTyD+zjX5uHJOw1/D51kBLlwLeWZckWWdydmbELaC2cvM2E3vdm2ERhaQcvSiO7UTzN7+r/CslX7GWbhQakxyvGQT0WwZTK/FabuRbDfUBV1o2snkdRbohQcMLRP4nmBnbaHCV2MFIKNou6lo7fDWKthbDNqJ6+ik99iFuYmZiwkFtmWDomuxr6FessitLpndXjpmeqvigTTQ9tpuY/SPO1TPjUbMBIdgkc8KmN92mB9fN2S+3tCN82dAX8xttGXGQptghbFHu/DR6yF0QjMG+6wuZxmLbvt/NhoTLWsFBm40QXbOLNdCRI9ANfOICO5xEsPofqZFQYi0SnSDzF6SxUX2hBv3qIEgsXKUOdN4hZmAjmbOGvzknE2UGCWLq320jVygx7EVuyGrjy7zMx59ehkG0ZBsUbqBPqtrmClhbsh4+FD13KeZyKlKCQ3CAyt/JNvKfaaSc3jbkjiBR+wdY/PS9t3vqD7+RK9+4quIMYacYLoieKK6lUMHcpPE+o0PjbsGHXuNdstL9KP5G0OWDydEyASqbdlACwq1pJaJkg6EioiW2qJupIPoeYm/oGU3hRtF+Gw99KgIjuGDILtVdpfhx32P3fQZhrzRdp8mKlln5uyck533nNzbds5dZOqgTVuqtIZ6qKCjSqMWn321vdTJXeZOzmyeAbmX5zkamufCjp+J46CgutL0SxA0Qghnf/YLzIUb7YWHyhXsBLUzODEsCu4IJIwV35KVgkpC6JegnsPLwR6wuDmvfOmeys+24oW50MyB4hhKCax9XDWbJqEgOjEc8wdYv8xBLluhQRW8QXRJbqbFf5Kw47tBHO/oqn84R7SEekOm26DpSoPosbIoKiEST8e2ayKgJ9tyVW9GfjideJnNx5QzH9vO55MGL7QuLLE+JiUspTlCjEg7Y20Pmy2AZhzLyuaWLRytIa1il3wgOonBNYij1C/RvGSMKo0RIB+bRg3dbLXJKlVZgxe+oNCNTTGIxxClsa0NndNp6w9FZz6IZ63bGNgsbALs2MyiipL19ELh36woUHsMOipzDzC/gG3cWjSilWjtcIBKV0+FXUi+QGzSW0PoZYqHVaxr8KP2hvQdv8hdjIcH4ZVJkpiu9BvYGEWM7OUgD42WWTa64OY76w72nBMwgyM2UTLWQB6djItrKv/T0XLJY8jE2giPX7V9JlMN38ghgu+x5xSdrpE182azlflgPPpj8QvWchpWSdqJ0TYvqZtevrjTW2+96P9biux5HTEk1mteMPlRvl/4WMz1xIWuyXVNQyg5tVJhJ3PGKJ3w8YK/ZHj7nbeV/1jeu+++ywfjt/WyPxjfadtOMvYnOeh8sK7HPcTcJC5EmKcDY0lOAy+Q8UBd0Okx6SB6Xn7lg9/zvKvf9vEvKYq2VeSBcBWbJINlXZUbZpC4gsk9a088XK+th3/bojZkpgeQ2/gj+8gQIzb2rBc6Ywsa/diJWkw0D0N9MnsIbSMr2Za6WuVaIJeDhYyiHxqUNThLA76CkmwmKoV4WEdyOLOPnMvJ/VLEpyOuaDEFG8V+jXUPuDvDb+3Tyh/Rir5lW12YP/mR0mtsgTUYs40eFqFUMUEiXttK6Vg6jp2t2EnNJMKMHFghd8fiD/OK+bFdrDV8IXMZP2scNb2BjB1Atccm+5s1t39iD5+xcmlUsd6h5DA/rG8+MqYoyXoq4Q8k1gxgbz/Q9rM+crxDI2ehvc6oZrGzGyajE5ZBhubyEtMqZS8Ty2lbPy5P0L7HEeuooSIu28zJE3biAvBMv/I8z3P9wvV74cOa4gPrWcsYQ/lgtGHrxPPrzD3/F17/Vf23/sEf17v330Lrqf6Dt7+hP/Oz/xv96o/9ARXXuZnrKrksAd7t1O8XnPHLgfR3/NHtZdmWDsAtXmIniLVpeLUuXcxahe3kP7FWDfrkohYYlfmjLm79MTJmCfkkqCvOqcsmvq2SoMluy6c67ugFUSzGc+/ctuKj8QBQ1hzbwyX3H3XrotdAbkBsYn5GY3+fU7G707kmF+zDlWvucuDKdbhzLvqcSPrk9IH+nZ/6X+vqM72n+nu/+X/VV37wV9a7Wva07UxlXrTi0h2HJShNxIxr5Rff8XvlL8d2YtnxmbU20HSAEapip2yNKg32+XY+TnnfyVkBkddgFnpKIY8h6RbilQMkrD8x9jAN3QhvbuGjDEnN+LORiHqUJnbFWO4v+dfF+b9ieeCjUf4n2Ffycc1Zz7pwgJled2jmMZ1waNOR+4/g7fCStYrtRz4S03wWiI4a60FHhSx7sSvxBdn3SUxKPEDkOzlfmHQXOjcZz9qyU+GX2Y6FkNhOq2qwFyV3cvHJfsZH7HeMNNHJ+1r+ov9tnrnvvPOePvjgQ33uCz+mz4PPfeEL/dH4g899Tm+/877uXrzFfW7D5qaB/cx3xQcYwWDMoKSORroRHcXQQBlYDMFRb+uILFBkEluk5Gd2Pm454L7f60eJWsSQ+9LpvOnEfWk7bX2fKg/FTXKWa+na18BV4ffkg2sqsr7fPTzwlwnXR+yc+yvOE5a9AtrpTOa0PmfoRvfIwJ7nGXu4N668J+zs0L4ixUaxF2NYldy5ZFsDGURPZflKnxCV2GN/2VT3adVaNG0TA1hbMibOeCRfiXWG5nwEjKFKKzl+AUvSzjr7mmBN15s+NmSrXBqjVPXMQyYFSlmGUUXdMjajmzkb98MxxpLJCZv4yQdze134mCyStBED+cI3VTv3uCv5nNEjtuUhvrCBnRKxwNqhVv7QRAH7vfqm2a8dg3v2nXfTS8A9YMdnlDMvtrJGZ30Ai7IzeiAxJE7i2OF3qDIf2rnF/l/XT+tv1k8fExb579e/z3qz1nVWI41Z2+o/UBg1lELc2O81Q+MHidI3w0UzarAXG2f8zHvWqa/FyNx5YCXoZC3JfyB8WJagmMSWRLi6EvsVpsFacj00kO3gQu6v5GrljX1hPyZ6e8D4jrEdGzv9CZ84w++Mpd88Y01jC0z6gShMIZZJLPsCggmUPEPDB3Rbb/Ez3cx+BCtT1qZnJWcl+gGTMYkEmzCtRQ+KLVc6/YQAABAASURBVGQdb2Lmeu29RLbmSLHdIHdNkdhwGFhq2BCFPu2ziiAKLYFvKtluwKnYzKIf6pLqgKGy1GC18dDAzNN61EvpPjpHB2EqijdZU8n2gqCPQI5qwly4dXaWD6+j+KCQxCHuZigoSL81Y4DxpYoUYWK7gaEVSeTdgQnNBGCniQBg6zZv0SWjxSeV8WWsJd0wW8KGSZ5tUReUQjyL9LR4XuPRe4KsVKXkt3Yo3piTGTcgge0QDopkqdIiokWCQmLP2drD5zoBHH+pKTEd8ug9gtmx0aC5yZPr55jYuPWjwzTdYl5rk1jOAnbEKm76YdWlB+AeNeHVc5YO44mRDtEqpTVpbCv3ytxfbrAdlYU1VR0n1/3bv/zX9MnP/oKuPAeEzTexpuCmw1xjhywEszZN+EfgIHzkB+znOok4OuCz/jLvgM2cA7ZZe7AG6S7mR7U96B81go3n4uc6z3l0CO1REnvg1l8hswYYauclNEh+sudM75RhiermM95jnI+cvSv3tH5noJ+xKJkIc98x10qeEyOUZ0p5qMI/Q3QxjsupHRs7e3nt5yjvSNCd+2YD4znnhY6u6cBAFGEefaGT078fCB/0yvDgoCwbyOmBjIaH9mqnJg4ntq9NsQxvbBY3pWg2sNGTs1qCiH78Cn5Hb0JjLjq2ZVs0cv7A36iaV5eeg89lcteEjyz/YZqTpd+YZ7V+5jwDQkkoaJUnLv2sB7RR+kdQttkIwMWy8aNpyw+o80l3dzzwT+enB37nKw98yw7UheVpJy8LEqxi2kaHp8yoQj+gb8X7mkcbvUBiIPpA6PfBCCWmkcNSpTFKBcYYKmKp8NAxtn7x3kbk6GCDKtsy47ZVVcq8rC8/EBeYx3ojH6NaR10spQL9iJIMZhHZj1Z5Zr9qyDYQsH5LQURVo5ulwZTFHO3KCbliwGib+GuYNZRCK/0DY0TG2qE2fOYwtnj68CPy48V4Q2/0hwLmVIBO5gA9lqm+xNnciG94Gp7ajzNJlOrxIlJ8FDktzo23s8ze2H6cFt1nnR/NPldvjdktf1OjDBX2trJesI4zKEbz0nj/+kHZk20MvXjxgg/GL6F3yl4XejYrYj2Tm8qeF03i38Ht2mIylqZQewarP2hxTbzgLxlevnzJdYFN+DGGity2cmZOVhf7jYNH3pXAYzd8U/oKWpdcNuU652BlDTM0ys/wnbe+qt949+cfJefrp/ryq78hk4uEUTYmA3xz38naGtyv9tjPTGJc60xHstG3KGkC2K6JIHboMLe5ps1hYqqvc5rEu6ToUm2r/1iyaUQJAbZV5ZZXSUWfKkuyDQoZYDC5HWUNpz9UZTA0Kv3oWvE7yVWqWOdMPOl0rL1YRYudXxQfgzOZD5PbaVPOyhgl240KLXhAlazHkn7RVMU/c+BtFAwPpUo0SJSSEJKb0PQTQ+ibMFOe4bAdH6OKtT8ba9v0MZCWLnMF6CUWWWroM8Uy4zWGYndzKbRcsteY7ae8w1PXGIyNjiw9gqyzqKxtT77DQ5P/nT3IwZjQiVxg7ULvUrpaxcKsaOVRGsS29mJoY901rErMtqhySRZ+uV7zLN6hO9dxXg4u+WjCiweuoiHbqkebm4p73QZ+8vJ39Ed+44/rxz/9L/S8fHT+ov7Mz/1v9Te+/C9rbIV+yVXCkKbNlWRdpSwLzEY+HrS/BIWObdQtGtEqa05K8m5yhaH22jMmitGyS4tKttNICtUqGKGnNQQHg4h4EoMOe1Yhd1nWKtGZRJD4dhoqPQk1JS/F2sYoDXIyxlDRt5lNRYsKc+s3rUdZ28bgyv8kF9yzshfsd2QzPHsRfvnODOnP/vT/St978RU9L7/jN/+MvvHdP886YucA83Nueha+nXW5WONQwQdZiGUSQEUR12Ka4pvkPHPhnmN0XbEB1zaL8xYM5czlbAyeWaMKfYAOrtTFOLCEqMdC8aqs7YrTnY3dCWA2xNDsXMM9q9joHoaa0sBa/IlBhve2deXD+ZWPgbuW7ZVbTAuHEnmfh3WmiOlKwYqax5alZpVCP+SGjIXP3NiZJGvGZhxA2z6Dk36AQ0S883L4d9aZl/vJNSfGe83I2l4o8zv/0A4xNAz24rdBQ1V+ODYlyRWMlfPIZubEKLCNbmlwTW7bSee7F/3fC3j73ff6/4ric5/7vD4EH3zweb3/4eeU/1uKt995h+fzC9Xguq+SsO+bLfpFf+Bv1GjbRd+2+o8lWAAjyzaC1FCgZ4V1pdfxstbka4euVDAIn3HJsk0YRUylwTW3cdZOBy1iMfc620qZzJttRPLtz7OxnbGdsxKd0J0bUc/B5aHWR6XPz7FP+0FbdsyP7Ir8ir8rdOea7bVIqioZFLkZYAO2ZQeStYoPLvMmNq7EkphyPjharWSjZdZdpaoBSjYyRg0Im3induKaxIJIkTeNHhCS6GXNV3T2Y/2tTz9HJnMsbCfWgDl2pIJTl+6mQUwlFqm84hpjqIhRt3FLVN1K/K/rYSp+k7+91zu5Vpcscdz0CUHClo39ppaxTytLsi0LixjOunbyn4/PV+jletVkjfGBZfQsx6ChB3RQTMIaSwHG4JRcgiuIjeQr+Ev1OzP6iM/r+/qD9Zc12bsAZo3FlLrRjeixHHL6SX3PgbEt20oOxyjljOe+GjqO3LrXIKGZRrfCtMUSPqYIfyrx7skvyDqu5CVoOesKf+Uvim9/udbv8+Rt56Nx1jyzJnI4YxCEPkfrZPxA7K6cT5ZEIImIedHb8bfDZ5xBNi2DALWbzciZCWnhkw5qqaax08I8VnQ5NJjuebFFt0dbk+HIgsQQiiK2ewC9UJFPrYJ9u2fqJlxzpPQzZGfcdC3R6igRv4HsFePZs5yxdIObzpqG/yPgxXUGCHEqftNberRRgBB8tyhhfbGJJNyybeQgHbjIG0kSj6K2G579jY1GFJzmcNIE762HPBRyqz1M3GgwnR7jsXsbf05NDLYFUYhg1YV5TVfTvdhZ3bZOs+y3zEwFGLGNJHgicKhjhbpGVhv5gnu+mEtFRN8QmT+hB5h/cP9I0utmNGte2NXnO/EfIJiOfY0zI/I35sTRAcZQZmvpP+Mzt+Ux1sDAP6oyFQPHKB3q6lhZoG3ZlhToRxQzYunQsa0CNvdfDrDNmAJ1ifnEl3DP3/6W6tUrffyVn1whMBj5GyG3IFPnYSV0Kh2nESU+DE2FD9s4+Ih102Vq7HcMYfRmWfOWjOm6QQzYlu0eDAlWR1pS/cjyjxvTs5k3vZvdW1+UDptcdNx0Fp2fOT83RWjXZYFpHAd0cz9tcO76vn7VftyH296RD9u9h/2MPvax+WM/bct271nP456Qe3Rs5XfhnucB9tO/ge+2U/lnxiXJOGK6CrrBjLJODJxxcNpKJ14iT3lRe3yAMUggYtxmAhYK6lHKQ26ga8Z2iRf5XZcEQFDRHOiNMnrWNkr5ABH9MRxzWFIn4UrAD2Bnnih2yR6yEqW1TyCRyNWwB0Q/H4GiihiK2Af4idPGj1frYz7G5WFsDyaa+ZkjJTbbUAC9bVJoRgsZI9ikjd1ohhYv2GNo4GPwcr7xwe90vtPpxV2/gN/xoezli5d6AV14oTPjyVM26/YvYnqdLMIuVQ1t20nb6Q6cNLBdHjJ/9n3qwt+iP7x+rfv8R9bABeQ/LnE9PuaRBL1ZjM3S2DZ8n3WH//yIOPNhO7HGV9UmFfmQxFJhhzb0N/Yy8RRrtd12smfn81kv7u6wd2q9QQ5q4AO4hsrsk6Ur+3dh//OCEnohxkvvK4uV8FUL+BZzkLC37EnP2/v87FwUWZMZj92B/fyLk40chS/6t7nRi/5+88MPtfi7YmMnd6JY/MGWwbK36bSdWQs/rPhg+oIfWFnfKfbJwahNo4hzjF5X/NUo1aDP+PYMJz6Qnk5nbJ21+JWfpYM+cwY5XdhU6AdmT4xvvXxLHBYxWbO2dcCTKpDzErCEN6rpPQKGKtsLjNWBQXK2xi4/3OvVDz/Sd779bX3zm9/U97//A+3k6u23X/Jj8n29/c5bOrO/NrNrrdXEXjmLTYdMDsyYbOKkcrF0fMSKS+VM51x++uq1Pv7hx/rBD36g7333u/j8lr7Nw+aHH/1A+Q8JTvY6+rP3aNcOdeLE/um06UyOTvGJr+yXldH422nQZ/6VM5UfDpkbv5NY+kM5sf3aB7875h/xlU9+SRv2RpUSv21hciHzsIdEhXxDZyOOxja0gVGlKstmviUFSplEDdqG+O23+J1ztxPfxG5ii6awbTMRGwNbVaVBTNtp0+A8DfgxYh8dJixVo1MqdIV40ux43PE3A4keDcpmfnHvHsEo5knDEkPiylQyWETYHyGQxyRhYNsqlILoBIoeED8qxBqEl9bH7ob9LTmBt9fcge/ztnF/2LjXnDjKgPEBqoz9OmDZFk3q8o1O7PX1Ah99eeXBNnrP+fQzPdSK7iOYG3/ZtxGfJeZGD6qjWMwpcgOIN39hM6paRoBLabJaciv2UDLiQn8o95/cH+5OJ53PrA/0OaWfM3uCnk8ba9+0hWI/z9FRQzZZxe4l9yju5fcPF+U6eeCavCKbXIeTPE/8Bgol/3vk3EtzlvbQ/Isx6PN/lWpRPGXWPGziBax9VGlUtW9WhMnZ/0Iu9+UHnh+veZ684joNXr++12tkkzWXh853J/3E9pH+6Hf/hL7+yV/W87J701/42v9Cf/mr/6qyZ2MbaoyNtZMX1j5OQ6Y/izuQSyaOAoP+qOJcWmUiD3TkBt8XsAdTPLtFBqDwOe9XziCXlC40wc49Q/AFrZxTcpUcXS4PupLjnY/jYszMK/JTNTWGRLgaJfV1QJ5hiUXIS2MN6EHSK36AB/mP+316lT7dkRHLa1n3AbHfl/UAvQTMSYzZv5m9zDqIbyeumfjwhZqK9Qe2ZQMFTKb+uZ/81/Wr7775f6XzU9/7j/XP/MP/G/PcMeaM5fydeX6cyPXGogZxZN+2GtpY4GmcNKDpVw2N2ljjUEWvJFfBl2yrxtAAG/u1cYajL8rOGvLekZwmj4i6TvIpMFlPBHZpVKmwPUC5ZJN1xq+c18v9g/q/ccFZz7tPcOXM5/k82Z+2Q14ly8xd86USwE7JgtCTjP3EeiLW5CHrPyX2bShyl7rs+J7kf0GCJWKBdoTOjUpWylyUeVwo6O/K+drZu2uuN9ZxvT70ubpythZ/f/Qjvyr/903X64V5FxxxYHptHBpszOw/3glTJ164704DWuynlZxtrOHEffVu23j2bciTzyIm8ijMYavjIRZ6ss07OjZGacNojaGq0iAvuSa306YTe/nyrRc819/tD8T5bwvkI3H+ewN3vO9sG2cEfXvTxB7brSvrv7LWHT/pK4WxAao2Jcej4msjhtBqv/bgmh7wQ779mU6osbAotrPX81gLJjWGlbN8x7vlHe/P+b+zevmSdzL6G7kYVYpe9qTBRmJV26heX/5iuucwN/Pe5p37rfx3FXineQu8wNaULM4iAAAQAElEQVSZd97ko+0xrzhDmlLshB2sZ1Rp1DMYv6IQc/KemGf2kes5a0gsHRdNbDBVthsFHWVRZRpbFBxSYbpGljEmpMr8iY2Npq9D1p6YT9BgG0Nb4jQxMrkAVUFh0SBrSqJt91o2bNUYEoNX8nY5Phq+fnjgHeye3xIPnNVdHqWNsxIMztLAj80kUYh5Zy7LZsm7JrzISWF0sHdbWWMMbTlv5xNn96SOt0qjBjkoNK0UpoUsRISPQsdV2gb62Bn430DbYO3jdJw5zmnhS1jbY4i4lPnkwyDyiImQNXGHyhkj6Mk9PGPGz8h5B+scbCp8Chs7B/2BnNzfX3gmX/W35k/qr9U39Lz8d+ef04Xr4oK97P8+p/a5Czfam5+6cs1c0dnRyV7YVnmAUmJ3QQ2gYyuNwRgx0E0Yyt5NJrZ9DO/ggftk/+bjWZ17aHzs6PR1yvryf7nS+8m9tSnP8HveLa6M9V5h9YqdPBPvecbfv3517P1rPdDv/6s5xlEjht4UKURPxY7ghid5x8s+JN5IzcRCtw4qKKFGTSmmCSJuSv+xYucNnr5RtGlBkTc4waLGIIbD21Z1DvHqwEqJRvI3uWaV9bFHt0CiEURPMKbBjG6Ir6qhUdmjUuyPAaVfwGaGhb5VBejf5HJRSzSSUJJooQko2CVxDWVvnkKa6OgRojBDLBFMeiGhOR3sfp+7RSNphTS27IV0c522n8/4M4O2lXW6Eqt7Hl6YgkXsT7AD9RvYlCUxhaarUFRKnk4ZIw09XijdcjVq5cyORrRj+4aYuPHPKHsV35Pk3GJvX5P5gXz8KdmWku8AX65Bdyh7UfA3jBHZ0COtoTKAjsBF/wl27FqWgHV0oeED5LUoQj0vhN3h7sk5nazjcbzjf+wlAQvZaMao9KkwTG3FULrNp2k+AYnMH1SPNBpOsxA5cBUqgLUmJ2a9Qi5F9xlaVlLLiUPKUWU92R86nIe3/uYv6aOf/aeU/+/irC1I+IETHIiZBeuJhl8o4iliCEYl70susSbm95q5TrL/K4/qghYabj6NbVEBVIAOLZwW0jc8tIBt5OCgdBjUm8WrSxgwtB0MNAtsIKZiQjbKwIYK3Chzkpcn7No51w3uy3ueE59BxrLe25z0c6+/8K6Z32t5rqR/5X7W93Lu9694JuTZEJ3Msy37htJt35Pn8ITde7l3DHvzRtjj0JkYiSvPmaDEgrOpZkF0VOmjWMzi+aUTDM9nnbnATgjy0D7xoB48wM0Gi3GhK1uGD3rz0a/osPkcrfXSSVC9CHwg1ob+BrOhu23V/VGlYWwpkU31g42Ar7nYZLVt5tmWQLZNlPjYsTu5mUU24RF3zZz4OPFi8LXz1CtuDON01hjHC4LWoewp2LQtas/thtw0pYncxFgysQSJt+BLIxfftvFydNKG/dP5rDt+wN3xIp5/sfmCF9eXz3DHS2tiS06yGRfWmY1L/HapxtCIPeyctrMG8ca3KDk8ORT5LyLeH4ckP7pycK68UGQ8dlE9KmuEq8Imdk7Ed+ZD4B04n1/oDh8bL4gje5ZFJhmVGEoD/YWSvXKTfEb/jjWcQeLbmFujVPgwGAP9YbxKedBkfRdeni4c+As0cXIkGLeiXzVkMYdWKeQ9+54LYueH/uTwijG7FN16jGtT+JYRs5y1Tu2cmSsOduY+XVycEuxSMYVfdEtDmTvG0Om0af3geKk7Ptye2b8TednYh6y5BrouGRrc5iU/GY/eCd0TZ+3MvDN5PZ/OSn/bTtoYCwa5CgqaD1SF33E6qdD33Uv1B+NQ/KuGsh3ZzwbrSr9BY0tcEln2E0TJACT1xiYzg2skf21y4vOLL6/7g/H3vvVt/f1v/n394PvfJ29X5YPxBx++r3fezb84OitrtS2T36w1qLFpEJtrwy85wdEkHgwQb04xoGYf8vL9Kn8L+fHH+ugHH+m7fDDOx+LvfOtb9H+gez5STR4+mOib1s5N8Nr7LXyU7sjb+bQpucs9w1r+cESdyvlacy7qvWb+zvyZeCTik37tgzc/unz101/S4L4zRpFiszZgrULcsw/JbE+Dc7yhN8bQGKVx8DXGmscG3KbGZfvFRseFnbzMN89g1oWo425ntqpEjPWG3Y315vo3g6goJT5sq2XEYDORgdgLON3kAsfIZGuAjRi3GhpVKvq2oQJT5ixYUt/3eRAYSVk9L3OZItTBjhYfPPjI4d6nne/wU4XyVqXeF/wU/Kj4wQZnO2vIveXu7qRTr4c4Rmk03PNtYx/I6sr8UaUNndNtf2rIpQVbxm+hU9DwZgX2krtKGfMIZeRGI4cfA1nPk5iiFNvENFjHQo2h2KGRZHaN7dp1FEONdBDj0GnbdDqf+cgBtpO280ln1hpkzRvX9Wk7LT10k6siNzZ2OaO5R1249+feneskP+76/sh1TsUxp4nNpXYc2eMre3DNfY39yIfinKkrP/4n8smesjliicQociGxbKgfYXIpSvT7ZYV7cl401gfjV/yAfM3Hg3t+EN/ryj20MHDmXpT7wvsvrD/6wz+l3/Xx/wcLb9b/6Cv/E/37P/WvabDeMTZt5GH0ms8a46RCJg9NE0ANFcg+jyqNKmIu2eQFszsL3vmhnbVdSASsnsAqM458Z82E2HHuYcipuf5HKM/CmY/F+UAJzVqz5nwYzsdi3CshjSFiAZaWdxGPtZHEAXKlxPdr/H3aEB+Lp/LR+BUfwV5Jek3c967+WHzfvHRBPhMnmMSzE9c+L3xIZIS+NTXQzTUUOqpU+EOUmfpPvvI/0l//sX8J/ql+8eO/oX/21/8EuTK6RfxDOVN3pxPP8ZPOyf1WjCMfULBx3rIXW20aLHggKzNWwWjd9I3vwnkwqjS2TWfsjhoSmclZuHBWcv521pT4xRom2KWcPFpqWa5SMc8u2RYN93Z0jrN+4UNGv/ewL7F54Z0g9+yd/E5sK4VpxVxMqOBtx4xkrQItuI3BrPF82nhWDJ1OQxubGvlgDiqK3cSc66ftT6TxExA/vTdrxg951pc5QdthH6+s40ouLpd7XR5eN67wV9Zz5dzd6OQ65XBqcjZ39jx0ssYkI39pMYj9zP6cglHEDcjdNqzTtjXO24Z8cFakXjsxJ6adsx+bojBV21YAvayd+YN5YxsqsG0nnXnfe/niLb3zzrvrg/F7POPfeUcvXrzUHWOn81mZY2KaONrxs7POC+vZuQCy/qSkGHOVRnyMTYX9zKnk2qXy0KihKsZUxF0Sc0QxiI0A80ouGqwlY2NsnLmNeE56wbvli5d3epGPvMR2Og1sOhZAMgDIaSSjSueNeXwoXh+MX6z/lRQfi/Pe/Rbrfou/iM/YuW1xPyLuYp7bGg0xlktV1hj1BiLL8jjBnKX9CdyDJ1AWIyk6Zr5lZc6CJAbCR25Rppgyta4hywayKtQSBL60EcdGnFn7eQzOw8JA1jG6Dl0JTuaPMlmUxDSlslTFejIH6h7alX29cIbz2+GeH5yhO2ezmH8+beRzaFTgtiFKzsBkryZ5RxVJrny1yzK6+NjYh1P2EXrm/pH+gC9suQrdRACITV2s9YexsmoMRXeDBpk7wmM7dnNd1Bgy/mQdxbLNPAuGChU5JsidWK/QK2f4Ci/u2aOKXG7qZzSxbdiOD8nauVYv3I+Sjwv5+U+3N/918dvzE/3Bh/9AV67tK/eCnTxP7O9B52Yytjcu+Mv9cqIT22v9pf5DvCaOMejV0IqhZBtVIArzJjY5cMR15T5z0QPPs3vQHw6wP9GJ7wvXamQZy8fu+9cPPMcflPeKB8auxIdFTWLOh+V7PhC/5t37no/GD/DRy31rYpPMdRy29fyP6OlZwbUWJpQNXZ3WMK1t2UCBaJ/jSSaKwRsVcwqeCaNDhmS7kSHTLLj3v8hlDbTQ0VGSIyIkjRNwZh/XOLEz0VqIHXUjFfPLajqKPRpDA9tBQatKRsGWFgy1ClnDzAFurDHJeizkKrlObL3O9MHi1ZrRDvS8RId+5i3s5P7KNNZFy5BsZgW6UXaUJcZf7umhmRtdRQfYlitrqhahLmZhm5zhM/pBZAtilihL0+iY3g1lqyogD1UyvMwooCo2Jmd7ci4ncxtIs4Tmb7Iezxpnx4I4Ko2oB7FnW/0n1PiDFj5va8p+VfZtEA97WWOouE/VGBqgIi/GaqhCXTIo7NiWqDfYFkOyoc+hoyQlQWLPWQNZ5xrNwIEmNFkUg3BJCxyVzpRhVj1Uenwimhm7DRODum/ygvDWV6tr0rct+wDre56X5hlDQbEboEnXWDhswvW+hILTb/4Gxqc++crx/12MbNUJWVgzrfVHTUuSbZVAKIlMjm85L/oORMFM+2Txt/ts+gTJ4Ko21kH3Qg0Hmm1q2aDF0PBvQIyLYvCsvtFNICxX0HYOpbZ269EcNpWVhYdmPGqz958z3JRzDN0b174fLX7nHr/zugjl3FAznTOPX9Z/5R5+eyZdeCe7ch+/9rPqonv+gvP1/SvoPfOvzNlZkw+Q6cSTnN72HV5idwiufWNbOLSkEd0em8o7bv4SMc8LvhPM/LbsZTFV6IHJBGmjcyqr/4XxsE48UPOgHtDigjJQnAYJwpbgM5YLb5w2usgkZVEJilXIJHsgK2xvo3TDGEMDWeRmWg7HhWTkQbezEFGM/fgNpYslrM0k84aJLKAPZ1tmTnFTGNumr9RVP6yTNl5iir5NJOhgIuYaRV8HIk8csdYiWT1epQoPNagxVORljE0Du6fTWWd+YOcF/cyHx/4XxnwszotvA1nGoz9ZWw7BlReU+IrP+Koa2raTzqezNnIZu8VahN9cMNG/52Pxa3543fOyFzza4SBFhxToqVhm/kZ8Z16Y8wPhnBjhz2A7nVRVqK+coq2sbbCuzCniSd+2alh50TozP3ZO500bdkcNDcZGlQwff9PSzoVx4YDf8MBar+ztzMNCUnJaLpiSjUCJgX1kXh5uVz6GJDdZT+tivzzU+5qc16ZCZvfkqOGTw85FED8X7FzJSWzFzsqxZZfMvI1YN286b2edWNMLPtbe8aH/fD4reRljqFFDFbg0QI30tzWW9YPttJGbU+NMTk/n8JuSn2AwJ/9ipMbQQP+GQrfwLc6GXr6tyY+4iWwSH/cKZVGLkpfFyKTqR0GMtNyWDSRZanDRa8PYiR855ty8/vgjffc739Y3v/kP9IOPPtLOnuRf4nyOD8Zvvf2WzvwAS45cQyZmk+8i7hqrX8TnwjoVs8x/ik+USay52fQH4/wL4+/nXxh/R9/mI3U+Gn+Uf2F8/5pbQ3Yly5xtI2eG6RpVT7nEZyWO+MpqmDJxmpjzUp4X/Qf2ufcaeayJ8vr8rn75g98P91R/6vVf1xZ7ga0CdhtW5iXu9HDfMYxR6AOuhxEc89ba0aSKknjieqcJYmeS00kesqZQFovmqnFZLhX2qzgToxT7G+doyUpCiaVCpSqDIt5CbElcK9xDYhcXeE30SBlybI2hglZBq3otuM8DPgAAEABJREFUmJD4vMNMZu9gYk9iGGoQ3hqM5KPG0t3VcbMWgcp8SzWsxDrIyTZqzSXeDSdn1pBr6Hw6c21t6ucHToZLtoEWCr7CQ5EPbLa9tjlUjBfyRrn79tKlxYYlx3c1b5s46NdY661SbFbmouemmSP0A8uFDud65HyPoWItdmVQktfalWKVh7boo5tr+nw6cb9fuNu43rlvnCLD3il96HnbtMFvocyVyT4blnvShR+lwT338gc+OF24V165d2VPc7ZDA6Gf50XO+ZX756Xvo1deMq6anPvJfa71pJjXcmPiDUqkQ2NIxfpFie1cKxf850foK3405gfka54rieX+9YVr8SpXsb6zXvLRJR9fXr71lv7I5c/qD378/8LKm/WvfPG/o3/n639Mr178GL5Y82njnrqp3weWc+WDsV0y/XGg8FHEZbsNspT+D+Rd8iOfw39l7Rxz4uEKS59OfgBfGd9RXpQB+OJ8jtzfyNFkbfkRvF8eyBMfaiPXVD4a5/+iaitp1FR/QEbORitnnlCQWWOUJjE9TOnVHkzo5IOx9GlkIP/COB+MXzMpH4svli7MuULZGU3iWXtzFS9DxAFlv6yJL2mgGxQ0gOhvfPFf5IPxv6rn5Z3739Tv+5X/k7b5IFnEV5zD0dfVmTN3Pp+a7w/DZdnWRn7zvNlyLeXsQas2FeuqKnQCrz76RlZj0N+YCzjHNUopkw8k+3HmJtd/chX0+rI/5D56mNGoUoHYs4mFgeTgis6VPcnHibyvPNxf+iPIhfN+5Tl/s0ValVlMVcEVDFVKA6iyJJc0xlDWdz4RL2s8gY2NrcGgrS6clwl24pzkfYbGSQ+GCbRsSk3VBW10s9ydfcxf0OT6m1yjO+vY+1w96JHno3HLeuyqnTMYTPa7wfmbQLoo52wbZs+K++PCtlmjkI3VP5+HTqesq1ToqguxspbY28ln9qBYZ/b6tKEPBvemUdaowT6eyM/GdXinF3w0fZuPxO+//77Wf0/gHb1Elve4nKHBPDNHZCDLvhL/lT3fE3MEkmyrsF3obegPaHiNwVg9YrhUdfRl/uhZYQ2p2MwaJn7M6Daq13t3d+aD8Z1e8h72ko/G5xe8i+HLLkUva57MndkYCdesj7PaH5n5+P2Cj8xvBW+97A/HL99+oRfgDtkZ26eNnOCriE+xSCwsC9aqUdh7E7bVavjc2csFnvDkf2YvOFOtQoOmXKiXocBWwVeVXFLsJP4FdbEtNRYp+FHF3g2dxtCZtZ+2rHHTxnk4IRuddym6xnBolZU/uhXiDRv5xpxijtAgbF243h44p/f3D3rFvf8+Z5mBqtKZXMbPtg3VGLJLViIm48c9t9dN3rjBiXA18D2K+J7Fej5tStzLdx2xxpIzDcBTBVxiPDqFraGB31FDp4C159k5oI0qRd+JiRioMUGvsBEpQMhytDC59RL7jgrV2Iydre0NfG0ayMy03KPW/elBv6Kv6D8//U5mPNV/6f7fVZ7TD+Qv1zbbzyncWctUcrKT8x3hlTwlx9EhFAnjVSUHBG8l1sJvKfkZrPdpPLkOmIk9WuK/gose7u/7w0Deqy/cN3GlnXvThXP5wLW6Yo/Og7K39+zxNXpJhISNSfwXxl6z76+U35H32HzIX3zlvoYuKyFcy+gHkK7uDs1ikCUySCps5uW6FDHbFkeiAdu2uEx0K5GJxsqfJfUiP7LNmKObOUH41sQxhhHJtgqnruTZkswIeSSe3htyNMnVpN8xahWmoXnwkPQjsN32Cjpcyv40Rvihcsn2AdG3jO9y5h1jQgYEwoniFXICE5unxNIxMZZqGkzQHvWItxfTomUgcz6LHj582ZaJsWXY2DkDNyy/PSKj03HXkG2EAP22Ta9p541QCSIqAUNCk+9IiSc9rT6DtlWPuYB3KXmxewZWlq3J1TOxfcvBvPnlYFM7TMLWToehqGXiE/DoG2IbuJDg21nPDVxfDmpTjaFCXoOYbkC/goEsNHBhGWBTDUFMQ6VPleMLkW7QERrB7mAS/A4SeNbG8LP6lLfmop/R7sCETs5waLqMQ5aDZpbTGedhn9PwgXugteWs5TNgnUaeMSm6Pwq4nEAglOvorb/9N/XR13+HrjwrELG8CaJwAHKrpEi2gQBUoPuJxSpiyLXUFJ5RCR28rcq6Z+8/nqjLUTSsFKNrp5Vs6A2SLC0csjqobVGBW4FW//iCY+LIwQ3pwOhkXtvpyT7slWDWKMrZ94VdO2c9mJyJnIvcmxd27s2M8y4U+dJXl/Sjc+EZfcn9nPt8+jv78EA/9+/Xx++2C/fwzO2YaGxiSk4DF2FxvqFSztVU3r36GcXy0FT2wGJ1xHfFT//DDj5IV4TYYpreQDrFQCY+gr4LvabNyB7KuG05wZSVQgi98CsbfGHx1zgOBTuyScImsqA3Pg9xkpq5wkTYjO3oJODM33seGiyKujaCrswEQFXzMn9EgSJMfKNIEPgcL73f0VlCzihUbxTfej2uqAGkR1+sz7YskglWTKyW2HZeDtKHJTYGo6TldxSUF5O88Jy4uPJifuJFKrFlLVce0Dtr7VxkanwE8IJKbUyC4k3JSV4Kckj6Yd8H5TU/vO7BA+MX/nY7LxcBBxDbsZ+5Zg01hhLLgCYGuXpBO8HnMN5zOC7ElIVkvEb0x3rx2046nc6NM2s5bWcNXhAdGzqKLdvKXCuFgxnScI/R0DMQF9AEHAL8997jeMIkniuyveOfSPdOUcaYpXVGkHOehH6MWYYkq8ibY07Ph6IXaTR0xLde1LbHfGQtg5fkUUOjkB+0oC72kfzZWAgExQeBpe2eu6VryYdu5o7B3AZ2t1L6QX98JY/5YGyoyG1/KN5OEv5VpZSs6DkNHzjNZ2CE1JaGmpgGiKVHipJ5UOel8/Wnn+pjPha/fvUpN4+rBus/nU/s8aZRpUJXwMZSmZBKRh5ZQ5bA8xizHennbOecfvrJp/roox/qhz/8oT75+BN9+unHev3qFef1nh/VF63C7jBx7esVi2pfG3nbOIMDFH4t/Ns9rpSeM1kNe8xe53w0MmbpV9/7Z7R7S6/x46/+C72cn8g2aFFvYeJleTI+2h952E5Dp1BQ2TeTD8ZtCVbmj35UIaab0WY5x7OhPqqRZVp8hrZuGGOxDbNG/Kj7yBgzchveEkSrzJ76aKeFKOgAJDkbLGwjf2OYPR0aI+uQCnkZHozwBc86t2FVgCMrMeOB6wcuvYVeROTEAA+HfFXbMvZGPoCACkrCPHLJBrJQUfhyQemPYBDfUA3AhApQsq31R4JV883AWUKQqkPUtotOuZCxLnhY0XvUVQpzqQpWI+5HAeeJdfWGRQ/YFlXumEqjwAiGkt9tOyix54fy+TR0Op20bdxLGItsRN8xJvaOrJHXdY/buRZu9+zQq3bOzM6ZDq48P/OB9/aywaDWmWJebIBYxHLXdkFjQJhKHqoGMQfETDJsBtEmCsXezgvI8oX/fCDEv4hSsmowJ2Ad22nTf/3yi/rDP/hTjPRs3crf+uAP9Efj77z3s6raVGOoCMAuqf3hE5p4xtg0no3bRgWUlTk1CmoN+qNKDmyhpJR47i3qGKcYEaoaMPkgXCjxyVdmfEHNRydYem77mD7mFf1S/6UAQjszpQuOHnhMPZCTC44bQg5yt7qGopsPxajhEQFx4FCI5ZYw8aDpG6lN21B6+uZ7/7T+wk//L/W85P9i4/f+3f+D3nn4h09i4rl1DBNAev2KPRZoWalKgRWdArZlL8BQrRpDW8Cax0ALKlmrzBwPcdLoZg2QzGfcRhe+Dn3LDN7qodtdeM5ozu86Z1dN3skmMgE8aLKmAIYZU5ht6DAZ0mDAtmxQUvaqYx8ls+5iYwtqxwyWYz/gGtrBdc9KAP56O1DLOZ9Nj4ZOhjOOJiFFkLEdPpianIUg18yea4cJVD2uIR0MMDPmn+R9QFoq82fFWur/j3RiH1UqMGpoG/C9EEzg7xb/Ne+cWRMyMW6jV6wf6qw9vHLKdl3Ru/BDon9w8H7XH534SPT69Su94rn/Kc/i1694h0Rnz7sf+cm9Jnlq2jmbrERHsexAUHzGV/fhTRwCoZHJ9CxB9UbJ+heSr1gPbZWI8RYSiDVOYtrJ8YX4rqw9sujaVoHB2R2Dey33lK35sXJH/kYtHaJrXXc/PUvMFSUkejlLy9bQjW7c8wYKVDFDoZhoWwWTeZCjz9qrYrGRNU3i34l9soZGzgXIGEpd225zNIylL5oy9nBY2Ay2Ggpd/kp2gCI6zBRcyAHL9oortCQE4iT1WdyJq/eY/d35cbgTX4Ok78SQPWEb0GcGMibR5exzfmfuBsgmklag6ZjwQaiHz8IdMTCWiknt+Jycx2Dn+k//iix0b/nNIvOIGQNUY2/lwUaOA7NuWQpsy14QZeJoz1r6rPAs67VBWSchoyH0Y+8AgRuIwlRiFM/iqb/68s3/K7OTHvTfvP/zaLkR3Scsy/H9JpS0ob9qZuKc6kakhC5ZR2H9bTRJhie/tzMTu1ijLrnI2y130Un+duY+B138r9jiIDZm8pxcgD38G0B3TYrnnjvp34Cg/dPEHIg+BO3IEll6N9gsDJUMtw32ZeIv+5OYw0/sL30Uw4PIguWPM3eTYQiLSz0tU1oH3rbshcfrJn2ZUSJ7ZgPBU8UGlX7aAPZ5xYaAbeWcxLYdhW5wzxxqS0KXeJ3ZPqtmOtBC9JiUdDWbJiOLpv3/FwniAGuOtYOEbb/J7SPIaWoGJzGGai2w2WMCKnP129hUni49hjS8oemHD003ZiJvSlOg+wyGQrrObtesG79yRK/9MQYbtXSD8Eunuf8KDZ4TR2Pdo3pPy0IEoOGzd4HRCW1YxVjgihzdAQ3oqymy1kGOrIDoO8ABo/hgzCWYRmTNi4KOVHQtGknQAPkMbax8TK0y82G52UM3fNjQxupM5i4wH/kE//jKbqJEbTWuIt196zc1WcurL32lZcuS2rKeFdvIlsAQ02tEHmDD5MZGCgTgQtBOdRrgJ5nTtfrPoa/QGxh+qn5knzihblkU5tAuPsw/Brf1R6XnwvhxpiVsUaFUujpK5j1eZ5Me9+zct3P/C/KN5Jr7MM+qnXeEyCY6Qc525u70d+6b0ev3MfjuQ1f/qgvzr/SjH/c5c0V+m3LOcr6bL555AcEW6LhlhQ9G62KBWCf2El/eCauQ3QDLFD1CbWj1by3ztYplXlo8ONC8nFVjMMW8QkxdeDjnhTT/giR8HGYhV5LSfBaGTj58Xvg6fjleUpOALHbntrQnQdHvgHce3rsyd6cfncRhE4esCu1FVvNVUOCGJcarrLfnRd/0SRPbbYPnMa6EhlZ54oSUaTLzypa9IErm7iRjZ3MvrKXXwDryEfcKXciPoX35ih8c2SuufDwYfEAYg/w5l9pUbGJSdPFA2+dq9rr3xEsu4pMEdx6S3/yrzeA1H4wf8i8E7l/r/uFenfeHC/sAyO0F7GBihzCU9RsMc5gAABAASURBVFTFN37wJoxmDQ/MfXX8gAifg5jh6G58wDyf75R/uXF3d8dHkHMj68h49HZeArIOFiPSdcByuX0anzWG8jK/sX7bqGaN115T/O3H/naoc2rS30nMxPaOcCfnOQcd74W1Xl4r68sPIqWYxIW+gchmli4jt62+eEZpJB5iSTx9jlGY+FMKfEWHHwtVo+fYJXvFPYktMTeyP+AKVrwidvxS2xTzRuEvuYBuoMbQOG0yudXpLIWOTf3/W1xDOzoTXyKOYDbFNwaX2Qjo/Jb6NJrphVqw0SkwqmQg8SmFtSafV/K487dXOx+JOHRYjI2J2ymaVNluiLVEyIiYviCKnQawdgaTh+TjNWfzk08+0Q8++oE++eRj3XNOcx7R6vo0i6kYnOwz273GsDmqlHwN/Aa9d9KKRRR80bY+06E3gRTbf48PMHpWftvHv9TyiKIfJM6176WN/c6/QrpjT04bP0DPm/KBLOfWg9w9zhblyRcd9VCc6lYYx0FOX7CSFdkxDps87ZylBbTQ78OKSkyZdduW7SVpCvu8YiddyyFPiByRyeHgTG2c9cH6NtYxOGsjdLOa1tA2DKDobZxP220xsSU/QdbQISbmy64r9/J8xNi5Fz6OSz1vtZbSw5aAbVWRxzLdEhxULSvTZ9w2sgXUHnlZlDSA2v1QpF3hmapAz3inA2wLIqWBp8d56dopT/w5C1ful1fWs3MQuYtraUhMESGK8BvGQJAYR1XnMXlLnoMTeTxtQ01PQzlbQY2hGoU9a5Vs1FTynDwmhgt5DcLvxDO594n7ywySezZhJr6mc8UfYzEVGqybRvsZVSr2eIxBnGPt88EPFmDGbcs9jxX3dcjqD3/Jx8RXxrNPw0O/8+Gv6I9+5/+ody7fzaxH/Prbv0N/+qf/Lf29D39P20sYDTQSnm3VsMaoRsV3YRl54hjElWuu87ZtK3/JI3rRLXR9oB3Q2FaVNJBvI3bNGg9EBqhoqoGqmKLIhsy8Qr80ei4UfwVvFBLzJOeTfIffyQOZ4ckpkSboBOo9UBfLBjL2C8C7ZNMvSYGhjjUQXtb3X35F/+7P/DEG3qy/l4/F+b+jsFuxHe3EsnMmds7phfeO/uDDBxhCk9CjEs/UJMAdTOLXZ6LEsyTzp1j34HxuGvwFRxGrKHlvy9xAbRgh1QEOjN4ABV9JPsCjdnwlVwSQ2nhqllchiB11g0HEEx+TdU3okz8GGI4ebtSQ+0/idFnJZ2hQ9CsCNI6ZbepKDq7EdUm+uJ6Stx0/iHuccPCS6BNZKLMZX/IlC79EljoQqED4UK1il+whQwUWRU8BtjBClXDeFFc9Ymugn1yOKo2ybCtlorveNa48ooPLoocB2+jit6TOi8xu77pwH3ngHfEVz+CP+Qvb73//e/rOd77d+Pa3vgX9Dvi2PvrhR3r16Sfczx90ueWnc7Vrx3f2pEEwhEt7VC/aJM0NLbZskLVkXYI/5E2OJvayvj3783DVpfGgh/uF/KXzaz5037++MHZh3YBzkumxaPKUNRfUJgEZANnfGZvEf+U+tjNnT76CbCZwYMn8qSrVGNwHtjdQY7S8KrTYl7GAfICW10CnVNhY1qyUuNq5Tvu9nL3IHu7Es3LZK0dt0egSDudxQpBRGRShpapoYzWozqvVNAJmHFW3gsqa0UwrrX7ayLgpx0VASDxeduW85F8VXdmDK8/3xL6Tt46XAKmYn5pMmOSWCo8oFRfUcA20JCag2mco6w6ufPC/gB37V87Y9fi9cnuXWHY5d/jN/LbD4hbFNE4Svm3ZFkkQDMCdhK+ddVx0z5l5ABfyHuwEm3vAJKDbelD/kfWT7R39Zy9+zxtjf/j+31ON0XtfZVzmHVpEZvQ4SUkk3PMa0URDjz6l1iZuqlI6FmKbrHeGBuRtPiI/IifLdPvP883Gn/CNbtaE+XhBYtleusV5dImeRBsFS3C06KAk2zJryfVjW1gk1KmdM5t8Ze/3fq7sTAfEmD1poN0102CyVpSocMSOCHPwMDc7bZOYF73iJzYn5g5kNnMnfoI1LzqAMRRT2+686WE/QtNPKA3WkmuxoFmfhJTxzFFKeOylv4fH304S0w9iL2oBMzMbeAGbgtOtZInY6DlNtUbRs5nDPthGGEg9CJtpOopt2RZNKuvTs4JcwU0U3jrUofAKMp48Mh3jRygRymbcOQumv85O1htM1p0cBEzrcQk95ogSGVbbaHITfpKvUIalfo8RZTJrth5N90kxdNWYs82xM3p6hCgrIub2hFieB7cs3XI7WdSM7wZ6TKFlmLbHnlPOTOvtGIligDP0mIAsPEgkxGUTV3JU0IbUZ4j9q9zfAw+5+N0eHgz4G6r5ofSL31c1SjWGvJUGdHioCsAbmwtDdkk2tRqi7zKy9H3ILCnQG+W2lDeE6Ti6T2DlveRedHdQOuijjaOfxEfWFLVbnQhzjb31a39bn3z1a9rP59vQiuzJHf10GL4RqG3ZVjVua7MQLojo6CYMQenKtqoMLSjwE+zIFyRLBxzaRkQxeLNmHT3MejJykLAEEJIzFHp0F0uLLaoOvzr4J9oC9CRU1LMxTiX3y2b8NrjmrryTLFyU5+DOfXFyXnewaOYs7BiZAfPC76HRbzq5j2KVKllOjoo8cdZGhS6MKo0CnL8xoOGfYavBe89gf4pL2m0z8cUXWxDTwFJJslaxLapoJYxNOpMesXJ+LNE3s+0hu1Q4CcLHcB7M97wA9IM6LwOdlCzoqgv9y8PeybnwI+d6Aw+nKwtvHzRJSD4C7sjzMeL2krV3IrUKcSiQZRNHQCzh3fGVbOTwZ1l3JX2zziRhV9thNctQWqfp/Q2Tnm2Z+bYlbNjOEDpTk426Zl15EeHlOmu5sOamyHqM8Zk1xc+UStZgo7YDtpWydJpL03g8GPjZkwNyIrDTv2I/ub3vfxXyqv8nRa/5CHefl2tejjJ24eNfYonulRxfmBM7MV7saXC4Fyb7RTEvV/f8sPj000/1wMfj6CfCsQ31x4/zSWc+Fje4UWz8sIy8asQsdsgr6yVB3TfrdXzhyMMa5HBUaWBvkIOin3V2ro74si87Nmbv87rJTwJsWSjynIWs7+G2VvI/OVdPfqX8T44DdSH5zFvj8CXF9yhiIY6sYTvxQ3mUEu8kz5lmW+WhUdX6htpWF3Q6VvZ4D4jtCnaQ9ex5GcYVtdXFNNvYKY1hEDrkAfggYnIpPk6Kh0ywPhaXZGsyV4HeLI+2DzEh5YisZUYfUJlqFe3A1jCch6qGVNhWzjLXJeflSh7zIzr5jqE8GESJFlMVdNMMA1RmYyEuTQ8wNmV+qCIjoAv7krOZD8b5/y/++OOP+18Wx4/YE/dsMUOrzDVvjYkQrUGsNYgZuIrYJeHHEjc1rYIvKnwiCsEQRLL+7vu/T8/LVz85PhhnAsh+LwjbpZyH/KvQ0x3n/XziY9UZ5HwMYrFwvaCjYOPgPkOIocegWSckfm5K/Y6FbEcnuB40KwhaD2eGKdZt5Q+d55X5VCSrhWmtm+aSutdVXHf5nxDn/lNj48FQrCdrAsMaIGvP+IbuCPArSuIORIx0u06u0x3k3nJln/vM02+frZcoQNYQ3CKDFzDn7znoRtwIf4N9syHGwocCWWrc2mf0mKOmyFG1aQSghga6FeLN+vbbtQzNfSb9yTltNUtMBTAFT4C29fgHvpycFrkdSg6D04lcc41v5DMfQMcY5Bq91rcgWiWZyz107+fjlXvihWsy9Mr9JPeXK7HsjclWoJu4OVsQLhysxMTRbxkiCR9A7OXGi+sb+5u4Oh5i6vWUFN3YYC/33M8avNDwHJoYTbw5j4P1FPiZyy/rX/7Ov60vvf67el6+d/cT+tNf+7f0137sX0BsQIjER5UwUjWU+QP/NQqRG1XkZlTn8IT95Kxx4hqkPxizox8wp+OWLKngM75Bt2FtGwgFAxkVramivWEQy6AzGMzc50hcsYm6dtYeJAeshAxJO+3OYP51cWjWNonEtgRsq57BZcRPEKXv79DLeMHH4n9Tr07v0Xuq/+Sv/0n95Hf/wzWvxZMW3Panz8iFd6sLH9I4F8RU+ESJOpU9nOwdB4bKPKSP9ehWFXEObeQ494iq0SpZ6yNaksY0Vv/Bj5nrMTSqZJsxEcHU5NwEMMjo0zJAG6cTXVjUqTCpZJOzvfzdsimtcfSVcqOS7UaJP/iushqyUlZ7xDKh2T9y1tdRrm+uqcSHVzH0FFo49EOCRJ6Ymo9ijN/g0uFOq7i7hKaF9BdEnBJPPGwTxjOfCPoQmFHAxKxjVHVOB+uyiJ9JuR/lXhvs5Df9FR8KKDFFRUy2ZeYl7uv1Qfe8H+ZfEud/4ZP/VsF3vvNdffvb39Z3v/sd6Lf6P0T7wx/+oD8Y591q5y+Or5yrS9/X9z5Dt7N/SwFRkxLjODU0CB/A270ewpAN76BEG4XGshGWVbCeK/6u8Zt3Vt6n8453f3+vvJs+8H4ben/PWedD487+5Rlqu9dcLD7IuoUstgmQd1tsH3Z39j156+TrqbArmdL5vt0ft23oETnfo1QsprA9yhrcW2pE9gwuSZZ0UILY2bcr8eb3wZV17cS9cz1mbxIfO4u+elbzzKHC0nayoXoqtoV7maZsUWWtEpuBWoL0NviMvQ3psZAf/GR/r8R2IUf3fCx+gF6yJ8RPJdTorUmJiCnKnB0dRohXbVrPSuSth4GJ3s4+7Kw9c8LHV3Jy6T2/9nPvNj65F+BgWWuHi31sWZtr5d42vs0QO4nujr9c5xfyfbksu+lf2z/nGdszgTGjA4diom24W+miE9I36/fqQ87IUI0hu2R7KeBzMbThH8H4wXcuiAuNrrafzb8pQYkrsc2OcdckbxOZmVVljZy5wz/afb6zD6goBbPYJbYCxEiripDBxACR2hgEecZsq8otjk1hbMf/wpXuzlbsusUyGbvpqUt6C5O5VM5LDzRdsjV/5+Pz3mfgqp21BRN76knYgKY/HynzPsNnz3otkS83j63hzEqc9VSpgJGlYp14mHmbh2D5mcQyCWEBBnUG0Y4vOlikxZBt2QH91NhiXyE9LbSnMYaaHP+O/hMkS0ErwzEucNNFoi4JoZnnTeYq6sCPgJHkI1wmxvYj1MW27JKMGiprf6d29Ba0BiC2UTPcUdFnkDp7nd0wzyw2Wvm9Hb61n+8ngjUuYVJsS1M7UnW5cbmfYw4fiOMP+zc/3WXwtl83KnyFV+syj9osTeTzGN97jxJ78MwF+koADXJDgO49O87OsHKGglFDNQbXIIAf8DVGy2qMJR8b/U3RHfDRGbWpaqgGqFLs11jUxrHhgVQS1LYcSixqHrEkpI1Jy/J0K+FnN2Zhlg3k2/AbtNWe5/HICyLmvqGKCBvzkGUi7Pnbvylh/9UXf0KTcB8nocqAUiwrtSEJdUmW/VmUnHzYGdZTsfoPchsOFHo32Etmh2LjGX2ysThDjLX/H2H/+qvbtqX3Qc/bh4yYAAAQAElEQVTT+njfOdfa11Ou4zo5VS4rvlQSY/A1xJcKQkYKIoFYBOIgLALKB4QUBFESRf4T+AZR+MIHwsVGOJKJcsHGTjkKlomVBDngW2KcxI7tKlfVqVNVZ5+991przvmO0fk9bYz3nXPtfQr6HM9orbfeemutt95HH5c5916Qrx0ZWuetW6hx3MYTWdfDBNZuBqqU0GeEa2kzfWpTSVt8XEFSkc/9mmP/yz2p0Xvipg3ZPNbsRHliYB71/RpFSr155m4LWifyKVKhYt0M1tuofQ2PKo16xtL8QG+XJa+jdn5UqWKEwUxi2XgO2KA1EBbjgqi9wOtl2RtasnEmLsJnrIpiCW+qMUBpjJLNdkHgFxw88nB34Wadh4HcqDduEivyOF95OGj5lfKxKvJJEuje130nA/30WZNIHmSulLQQjdqfbdUxQENtSy5J1e3FANP+dw0eGhhE/qGa9tODIbloWvy4GU6iJvUJO0ZubNjYk5X6lJT4elw8gKw8kGSswcqY8yC0EfMkyRtj6qQpfa3CzlgW8jWUuETZdWJVaAV7HhPniv1M1g3Yu5C3PEg/8CCdvy5+eOCjMfzT0wMfep/01H95e1Ee/HdceBC7KDZiM2OwrZRJwuMjcT9h44EPxg9t74k+W4de6CbmEx817/hQfDqftcBHVjVkX22RYOxlJC3iZFsu97jzUlmjeuxjjO6HOnGt+Ao2XnhjAzA/iS1z3WDcyVPGkHXwlBywbh75sL3Cpy361ldLornK4FFwkJhqaPRLwf5Bp6o6JvWo1XxiH3WdL7dMFCxpEuPK/FzXQdbwhizyLXMfPoro21aNAy4V/seA4r/IpQI+GE/WxlaDjTiwxBG0GfimSqESciB5PNgbiUYwkCz4DwpaEUKF4UmcyedKLjdeLGfWLblmcOo8oMuhqNuGGvn1yDpF6whqijYX2YNO5Ix/JT+PD4/68s0bff/739fbN1/qkZfXrDfzuQWtq7Gd9kCmZmJAwoywXqxRpYH/wPiIXMKPUuIs9H1raf07H/1mfXb3I3sj548u39UPP/2shC2l4I9DW06YKZKTj6Zn1njW++m0MDWLFuhgrlwlxbB+pXJtxNhXVeKD7MymR2PUerlP1j4gZxs4WiHYI1bHKVTASKX9rJTD3gsJXvZc7E1W4h4LOWQMy4HB+mtZaA0NrslgQS8f6Bb0inw4PhLTbgzDk/mZ2vCy9h59XLuspcm8tVrGlX50ti37JUolN2zkRR0YFAg1fgu4JFR2CF2nzkmUEMAhmnJALdvqArXhAccuh7ENj4aBzCgYEuxkjIl/YxxBxrb1eDIYgD5d1THRjy59Ls7BsJUbcfL2jEUn8rjcclpaUq9Sj7VtchIx4ALXrMWt98ML186aDw398YYcw2/cB/c4Z88BJ72sT5LPgTEM5sBmBmgX108wmOciTmgtOx2lOuLJGDoa+k3GnjwEF+Z5CxKgJIaqGrX3Z+/6ln5Bv/+z/71+3du/rJflqe71U3/3P6f/17f/iV3cxqXM8bV/kY9q/zRywHaMe96IkfaF/C2jtAzihlbWhk0cFqeGS4q8kBc6PRdlpe8Ypk2tiposCTXRfAA9BAPB0qiOYVS1nugwSex2gPTommRmIin+2m5mOtmWgLFT0EZJZe3lRq2f+nX/gn7h9W/Y5cf5133n39Lf83P/170WXWyE3GLpOVm1r5VVk+csQpTxYV3X9qYV4QY4dlu0NeM+S7YGeR7j1NQdoFmH3JNZB+oRSlE354ZL7nEVa2vADxVtokzWSfzRm5jIVjuGWq3h0AMt0FGiF7Q/9JsebTfesi3lgNrGb6kSj0qi7o5fCn+10vFwf9t4XlsDYkxeYrZ1OHHoWhLGpLGxV/ZaK+EcRcuc8dnUfZZLBiI3O290LBvC0aY4cWiy53C03TQn7KzB0OgbxrHT/aaucV+IPVgZz2QNZH7S39p9N2/uxRi/XC7ccx/19t1bffnl59yHP+MDcT4W/6J+6Rd/qT8af+97v6QvPueDMToXnh87R/hYmfs834Ru8ASaQ1J70LX4qNtwVyCzLRFH2XIB6+uFfHKw76nvgRf2uY6ZuPOc+8S7xNPDZX+25XnvwrPKik6ugRjzYTPUZvwRahduJHlmHEH2U6iCHkW8ztZM30p8oKp6n8lec0NkYAzWGTqGLw31HoNsVKmAjX9QGLQtiWtwSp1D/O/7aK5ThMSmQFKrJibqM3lm3ia8jrJbkkJLkm3tPgQv7SdhAbs6CjqSZQOB0AA+8h2ikwEHPrPXr1wbF3K/go2YN+QTdKxX88TW8YXitfOMqf3AHky3H882k5zHToN72Nb1jflm72Iu46uBv84R7ROfcZfrj+hiEeSIFMpYdMDGZwM5R+yvjGP/q+68E132PRK7uY/FdsYzyTVDYAR4OMzSvY9P1l/W73z7/j/u+meX36W/ePoval8HmQmuMfpxtI3ueDsR05VHIX7is0Gs9nN7xjiJLdg6pk0z44/sqBMh1qxRpfi3rdjsazO6+JAs+wr00K0yYsuitI6ESq+fYgi2VejYaASMZGJ4j2PFB7EQg0Dkoo2DcA5j6Osoac9YaERybadGh7TtNjeF9hzdxhfd9ATRxSYcrji3371PbFxBIwcLLPoAh31kCAznGJ/lKpWhpjl6uMIqQeWggi8MUYHvdlqhHMjocz3ozyHnJ/agz133PgyMPrGzdzIEVdk+cBVAXx4v2mFftnyFd9ft0B1WaYe6JD89HoILH3RDTukX0IMotbFuNuZgY7C7XqQMgXYFrasujJAGzqhwxnrEVCBRSzSw6DAnOwNPO7a7yqn1yrID7VQpUw5pq/M9bq8hih0wez0QQdONoaLR8qssdMfG+Ghqned+e9tMA2b3I96vKETwxCiXHGQNBaP62qvmh2rs9VyPY+z1om2MyFMf6O/fD8a1PRQd23JycfCy9T5SNSKHAQW45nUt8PvQj/GR7mvTjdL3xtN+07/yey5epJ0GOqCn/BI7lKqgHDL78913/o4evvktrXf3aWkk9GY4Nf/CbdcPecSFwC7ZvgEmGpK1lyulZltGv8qq2vtdKS2yOXuXS+Gt/5/lOu9X+p5yRongfYLgajMU4FPAdgiwOHFAJahuhQw/zw92s+7iOvt77kW51164V4Xf8jzX63pqe0E3OuxreV/v4bdct0H0QgHm8Wv8l5KjYFR4Uw9Ko97Hs84uX2qoMi6xFNovPrmOapa00TBlyRYnDhPo1NM69cgg3vKw9vbhkYfNB715966Rvxh85OPkhQfLlY9M0kowU2NM8c5xwDpxYZx5mbw7LTovXDSFHwa38YFvBf1QGkowUyKEUo0hE7BNcIq+bsXU7T7LtBd8vyRAU48i45PwMZM8KITq1Lfmgz730J6coYGffBjKh6CmxNeUWCPLh6KdntTyZUDTj3HAj1EaBeh3Op91d3+v+9evdOYiOp33PoO2ZYE/7dgI8OHpSZ9/8UXjzZu3/SC/chE2CDaLIC8BKw9r+dD2yMfbB/L+yIfcRz7o5gEo+RO6PKpoWMThRhEPg90fwpifJx6un6CZp9B3797oiy8+5wXhl/VLv/Rd/SK/Kfrud7+jX/iF7ygvDPn/yl6Yj+Qy+bvQP//Li7d87HvDh778v2e/hOb/d5t/rCx/qRL6jpeMxFw15LKYAK28xGRMmeOMaWMuYnNCUw+NnlE3cY9Raiylgs9/wlFjqAqMBVqyoyxx7nqlH7AjwRqTP0GqNarthRZJMih0Rw2N4iPES5t67pvYNtbjyov3Ro6DjC1UsY1ujviJ/MLcpS1zq0QW5yDreWKHLkpBROseZ/9ZrNGokk9n6f6V/OpDKBvwclb/Q3etavbpMO6+OReGAgiyWAaY4kx4sxHeyAxzwscr1utHrMlP7k4axPTmy3f6zne/r5/9Li+On7/RO65vVCWM2qUiRwZyKQVTxBFOcn7KErANsSDtd7LZZW1O1lDoRn1lvef/jfyWF9XPP/uevmT9PbKmNz6CiTKTY/SzVlb2mzz8RhaHG/0vtD2yBz1h58I1kZxP1hAj1aTvZDzRxZTMqQimiLsYt8v66U9/O9Ln48e++EuK4qDtRF4WcFqq96rwO6gjW0ZpjKEa6nFW23a6N5SSCQYdRwIhNlFPU6qhtulfGtgs/AUuC2Gr5Nq45C96jvFtjGliI3nXtWDD4UNBArBbgnSn134beQnWvIjBJ7cXchts5JQOGlU6sS/dsXfds3e9Zu96/fr1/g8EvXrNkrzX3d2dzrQv6NUYMn1kfIFbbPBWSUIOZh4y9LJELlpAdBtSC7SXq4YNBzhUnGyr8BmMUSowCgrGGCpo9Hq+vcsjM3xD2AOmLmCq0bctG9sCBa+9JOekizmZbK+APWwyFwqiwqAzV1vkzPNsTYRQpx3ExsRII3og+kXbIIZlWbgXnrT/40xnvSL3yfN95/rEnCy6/oWnbXqxN7G5ZN0HuR4urJPL00UX1kzQ1w3z2/S6HxFD1sAV+xq46LH70ZframOPyxhssx6Gltyrzictp0VjlFxDpIjho8U4dt9PeuBelPvCIzQx2aLPWZ+MJ/23v/gj+i1v/z19tfy5X/NP6T/4Df/TfX2x1s53Jw2uhb6BYcDxlzkFu9/c3bL/MX6MbQSyQSdUmXf6Vq4n+lUZkcWpn2cukhrY3bzbkYeqhsZgbIwzPqZLl2k9gQ1+0ua0sd6ZCJm5uqLwN2hbkCVuJ06gKmkAqG1WgrRx7nWSNTIn0QRCtbTQ54Sd03LWKbao1xj6sz/+P9Ff//R362X50e/9ef3Wv/V/lI19Hy3Ya2vQQ9LbDTOEVyQ07qo5l8pDoxb2N3Be+nrOfyGU9XbHs8o9CD0z5mIMWGC+cw6mMqJiXKZtEOcY5A8aXdvCgyByCWqo1foIbMn86Cg2NewUNhb8nU5nxe8de8yZ2E7IFtbeklzHBzbqRf/DzAuS6J6riXavGQLwl1gqdoY0qpQxVNYNGGlHU2Ruzx9n8rpxve/zt/Ics2pjH831vHFtTa6Dic7M3NJ3HoBwJJ46qJuK+CcQvqZSogOdUARZ0xv2VnyuoZHBc2hy2nId4zd0hV+JdeXZ/ML1nmfBB67nXNN5Vn9E7zF7A3t87OoWgpvNOHO95g8KHh7f6vL4jvG907Y+Sn0/XgmMnkUQAb5ETGSl53TU0MKaPZ0GeSSXVapRsi1YYPWPRaFXckT/toFJhBK6Rvk2L8ZG10spHR/PnfljiMc873Lvf8y9n/iSA8kyfURJfWU+Vsadfit52cK37KL8YzDZE8U4bBPzUJUleKJLWJL2ulxyIxKCPeJupfDYyDxlL1/b/qY8I14yJ/FL2lCRMTfwkbyMrGOQ6/zM2j6f73q9n8+npsnlGIw/nei8gcnusZG3jG3Db1N8PNNVF+Z3ZW2syFFRygxD2OGDwmbGOsZQVREXgQmUqav3ob7OTosWYtxRe46OPjUGukH6AMOP0FLPWFCtWAAAEABJREFUIbyx59gFSQEhaSW2CzlZQfKTOclanowrc/GDQBdNxpX8btCVeZyMyZJGFTEuKtbeqKGMp2w86oaJ7fXod8k10FhZ34DrN+tg5Vq5sJaejvX1jufeB7C/Zz3uv5DguootUZLOn/z8T+lHn/4WtefjXxr/pDYPZkvaGPDGOAPCRcmSS25Y9o6OeZDfjIF8j4qOVQXQKeBCF9Aiay8TLtigLDs9kZd3XBMP4Cm/OGHMk+RF3yWNwsdgThvV8zyYR5v9hohXjExJRjnr77ScNZaTqkqclLKRy84h+VrJ3ZY++Mj4jAKmWrUSKxhV1GnJEeBHUSY3E4i+qdOkorPtplUmXssGstKtsZ90LRNbsTOxMzPePLdgdxJnxjLRD5+4g4wxNLKMGjcyp7I1RmmU279Nb2wntmfnyLCHqgIRFofCh0YvdrOmN2KQMjP6SjsRYTfxJndZe1f9iXzPh44SqwC3abriaJRo0q1Q4VCCucm+zthG5X3Iu97V/gYTQHr4HSv5Te7WrGf4a7tdqir1Osn6ZT2NGhqhwKNot2x3XqtK4qCqvOtOcjSZK4GJw3nkTcmzRL/A6gK59gttdAMJQr/ZnLCjAzN2sdn0yqd+oHPPdZP5ynyEJobgWs9+s+PCnpE/lgvd0frxJYI7YMNziHqatuQr/qjMA3v+JmHu2HUm9rdncH1d2HPie6N/0HG1PWlrOg+6Qbe2t8s36pP6BkKD8Nsup+9MPo54JhRFJY1h1SWDCFqcph2kO/o7WpGRSufv/7KKXD788I/I3NOM1OYclG/rgKp8XQN6v7RvTrvtxLoRFrHjGXEr21bWUdZYU9bUS2o/+7TDS3aoJe2wLY5rVbfig/sqbfEhvJIYeMHblhmnfdDwxGZTD7TTNsWpR8WgNuZhY36f53bqwj3q4fFBeZd64F3qwjuZsLFwjcUH3ZW1e2F9XNC9sN8/9f3rSaG77AJ/4b0ustzDHttu7oVb+51cfVsyuyNxwG3QCbWt5LVGqbxP2K6d9RCNA9iqDeXJgLcGCtQT8H7DX/XAC+k7bkzvuKm+ZUBfvn3XH44zwEcGeuHGu/Egp+sHY/wNbC1gjOKFqHgwGrrvB6ShEfsEupKYLQmg73bcAIhdIuDKzWsMwihJZiERF4tX7xWraLMtDnGWbUkAXealL8iNjW9SycL8YWL8rPYb48B+XsoHN+5MzunEDRZcaWQLceRBb8fQgu7Ig3IoYxtVbJiFfNH57qx8dHn16pXuePE/Md7BDbv9MPkLF1bA9avk8osvvtTnn3+uN2/fKA/FWRQbeWjKzXnrBfKkRz725mPbIx/YHsj/Ew/QyXluQCKPxQ2PVKsYe1lNyRabxYVFk8XzTo/M0xN2npird/3B+Pv67LNfVv7fdd/9he/qF77DB+Pv/BwfkX9J+SicGAbGJsvsicX5jo/Bb4kzbW/efKE3R+yff/8zfZ8PgF98/pkS496vZO9zlosj89wLlzGJwc/MRcANfwOTSWfKVcOgdpDXAqNKYwRDo0puWOIQ8dlWIWtoL5OcxGZ0ivaRea5B/x3RHRWbwej+NvESx+SCCDbi7IvpoBvxNtIeN/EPnWm/TGUuep2x7qaKlsJabAbMxst+9MWdAhRFYBJrw7y0+/UHErT/wTu/tIEdbMtS+l0hSnhIH4n9CgIQvTqaU1mvWLMfnRd9enfWIEdv3rzTz3/3e/q5X/hlfe/7XyrXuOhhIPRFjuyByErpnCaGVBAVjq9wWY4842QN5wPxyrWd9bBxna/8UumRNfTm8y96vbz58gulnjayQ6gbLxgr6/XC5njRZK1gKk1K3rMpPrIOH1m/2VA3fAiFSf4nvXvM8AmBsJQ5rqwn4hpV+pufvP+Plvzo539ZrTdKYynlum5wbTclV6EDOmgf2BpV2HWnRpQeL5QwEgpxUulYNs6ETsM1XWmxTf/SKPaZMbRgbxR15Ggz7k0XbsJ5wQ3t9acfUNC3TfzVaI3UYeJv4j05a5DH0MzFiu2152LlZXOPscbQcj6xd93p1SvAx+IPQPaw1/lgzC8x8jHpxEtu9sCBftXAr/H2ElT7+KqMFbgHpbSIswMTe1NHpGuhFqnSGvhaQ7/IVY3SCJiXzM8NY6iQFzoOko9Q5t+2FMiyg1IhL+284W14UXrONiX3uZ6Tu15bLc8sMZjwrLXJNbSS38nekJYGe3EoWseamLst1mv0jYuBvzPx350W3Z3Pyke7V6/uoWfdcW3enc5sBycN7hnlkSjb1sTnyr3s0veFVU/QJ66xl7hQv3A/XXuuGQexrS9woU8+Lueh48KL4IUH1YwzDmwrOVzwezqdFDrGosRropiMO/t4XrgfH57Y7x+UZ4CHdw+Kv+T0zJhOrKc77n//8OOf0E++/bf11fLnv/n79VO//g/JH32TMd9pwVfPGXmRS4lhjAFbErLN4i4k7twHndZmyy7VGOo4yecAxbXq9AErOnwC0wUaftaQ0TfjGwvji9+xYKt0weZF1orOhqwfgtEzNhWcSqY+RuZlqMZyYLdZA0pfl5WYr/Ofj3/J2+SazGFL0Rno33KM3YzhL3zrH9Nf+OY/qpflh9785/r7/9b/VlWlIr4caW/7MKGQmG7sJ0FwhLJl+lo1AOMYzM/C2M+ssbv7c1/3masgzy6n81mjhrow34l9XxuzrY0qLR0veUCvgG25JNFWLiUF5mR6yDmXcg4ITLY1XBrkMIi9E/Gc8Z24TsQXDPwM7FelvyRzAM76wcViGvem6IGJL+HLdPbAJ/ZGWWMA+MVDRd1KmSQOKLO1o69/rrnJ9bSxd25c7y3j2p8N9OhCqjAQKyUZCuJ7ipgmgCoy0QZa3nR3iSltXN8b1+oEVDSpT/i+5vDb1zGxbDiLfuq5fvOB+IFr+R3X/iP3yDyv5YNS2qOrl6Vj2Li/8mzIvfSRj8VP4MKz4eSD8dyeCGiTvAlV6GwwSk38Wlbyt3CdnVhPyxgqcmnTUiXbzD8gp6J0v84nPptGQoMlo1OjFAzoFaJkP8kH8HwQe+Td44FYn8DKGDfyovR3oUm4hHjpPG3cQyepu/SzROZrZb9bu8+q7ka/Ufg0DEYYUstjyLZMm5DDaS8YJ268UN35zMkWf70mVva+rbExKRPdaNlYIL4xhgbrPGs8yDV/dzrp7nzSmfV+Oi06ndEhl4Xv9MURMc3Gis3kIrZv4F6yBlmP7PUbA2PkzM8RZQaFIdsSOR6F/cGYK7B2sVXUB+1L5nLUcV2juywaHXf0h4xOtS5tNVSpG8q8hzd8o0oSa5141iBrlhwl/jXzQM6243mf0R2ZIlARN2Qy1s5teHQnfTOHGTdmNcjRclq0QAvfxl/iKuKxMQIy9I2+F+Y897j4vpCj+L/Kno5rJNfKI+9TeacK3vGO9Mi7VdrX9anXEKFgWDwvP+onv/hTMjG24Dj9L/1PEryU/F+Yk41xT4IwARdB2XCWIHveqpRrZiHnY9QhE+2W64AsBRAOXUti4aoUW0Df+x9yzXMffuL9fCXX8RvdcmlUdZ7iJznLvl/4pKnznl9yTLiqocF+u5zZzzuvQzZzSFvGcmGNJW8r+dzig9zqyAFqKk4u6warZaUUIka346LfJD/JVKyb5sT5VURO03uHyacOzLa3USX6zvW688zAvAKdjXW2zQvXEL/8oi7Gkw/DxkER76hSBUIQb4Qa0now0YPcjtSvSJdJPFmXW8Z12GdxKDqhu7lJbJuik+t1Y/zBTJ8g/bBDaHs/vHWV04smpNcjsQIOqU/ay87jDVO7545jb+RsxhowK0cDLrRxIoWanJqHriyuYINuzHdi35C3VfpWDY3eG9gjsk8E1A3qyGeR30AlFX04iDYWNtK74S/IvAXIiLp1OHGoob0Ysq+XiTwQVJSJLUBfGGU+OHHENpkgv9uR7ytd2Qeaz75C+wQZ2w3XMdO+su7Xpit7e7Apeu0H7+rAOBGsnQiJgnDSPpMv0Dklxy27UanlyS1YG6uu19jV59axb5rEuCNjeh8bbUFshAaThdOgrfv1dRA7BEdMIo6krEmftIto5jElTRkdQggyzi2L6i5Ufyg+/9Iv6unDj7V+9MktFZlzl7VTycy/qduW/Qy9KHExMb4R23aMWYyhfVn0A9gYVRpVqlEHNdQq2hxc7cuCfQ/q4j7fTrdqIkBK3bJyHCfGTR2BgSihNueXqFLFf5VsN589zUZPAKoU3GScs8e5qcfLODfmKe9vue+8fftWD3zju7Du0qX3bOyK/KxZJ5cL6+RJl+P+lftU1s0T94HYSP2JZ6RH8MRH5UvWcHKKn5m9ETsdQyijm8g31kdybZvYM5YhMx5Cj8YLRCtWNpVozQfjSXAzvB2RGJsunB4J6IGHtrfcnN68e9QbXhDz4fgdN9iHvsE+8KDGgyavdFVTY0jMK7BO2DwhOC9Dd6dF54WNZhjvU7kJZVAbCcrmtPZApKJP1QJdZBOeWp1TGCArIZZ2ylmOXoTqWuv2hcmEZFI2xsGhj7mJfEcnGf0aQ3mIu4H48gC3109ajvqJmINdzgPLWDSW0qB/Ma4apeU0eMk/6+6eF/98MOZl7HQ6a6E9/cYp9sBy7klI3j7/8kt9//Mv9PZNFsqjLuRhZWEkF1smk8nO4rjwof4dCymL6Ymc94Jg0axsgBM9UZJSwtBgskkf42dyaX9C7ykLiBeCR/o+Qd/y4Td/Yfy97/2yfpEL//kvjH/++GD8RisPTIWtjfxd+NiXj8Fv3nxJrF/qyy/fgC/05Ref6/Pvf84HwM+aJsYLY0g+ivwSFutiVeZ5YyyJdWaOwRYwIRuInmWVh2qAKlUwoKkH5Du5NjIUhboy3UWMo1FqebI7ReGEQvTHiJ3A2AWpMy8jiO0qbBU5kxLPRk5nwNg3LqgtNEAm4iV0dYGJ7srY1usD8ZYWSz4+9hLGhh5Ee0mbxFki1sDEz+KR+ThXH+wfjMVDXF+Pzs0o2lfs1FiwzZDDiVosaS/4yyYTGAkj08nFB+NFH51P+uTuzKY/tf+F8Wcv/sKYa7g7lFRDZj5Erpz48JVwZ07YTNX27h9q8WMRxMacBxdNNqyABaCNdfj48Bafnyt/YfyGtfPIi+qGjrOZJb+s/Qv1C2soeZ/JN/6ydi7In3qvYcNk49zQ6XZ0JnOyhWbchFDEw5R2bKNK33/9a/QzH/5mWvaj2AO+/cVfEiEzPKuvUdZB6Ik1sZyWXQZ/Yt0t0EEeRrlt2qFS+usos31vpPzI0C2e68xbtlXEM2ITf6NKsWsow+RFYOp6A8h62hhX7F4tSNa1GN7mDBQeKAXlhNI5IZ9r5/WilYehCzkL8jHhQlsebGsUe/JJd6yJfDB6zf71+oPX+oBfXOQjZpAPmufzSQt72BiDMVh2xdsLIFNkljomlkJiUQqyELl/RF+DUMlSYz93jZMbfVKr2iryNGohZy9AvYBrqFwyOtErD1XqKjkUyIc9qB17UjUt5rkAABAASURBVEFNm3UtzF/yzoTMzCH8CjaSOgFiFNGBX8nhxrW/keNuo6XtZNz03cAM0o7uBGkfVTqNpT8Y3J1PSn7zF8av+EXR3fnMB4STzuR6YVw1LBFj/MbPxhyurP9gXyu5HnZcZVv2InwltuxNoVesxHLpa+nSv5GOvdhl4cr8DOZ3OS0dQ+5bNYZMvLZ7Qjfsxu8j95TH3JfeveOXkY+sr5XeZhs79bjOrKe7+zv9vvnn9A+/+9f11fJXPv5J/Rs//i/os49+ncayKPu04ofxuoZqjF1mZ+jsEGqsGArycCt0xygNdAe0GsQJnURzgX2CriB7qbCvim3WDz4Hc2CweehJpafJh2P4OYa8nA4QG7oeC12HBvf5hbYFWeIu9obCn0HT+CBmXO5xs042MIFaIo0qLYP5X846Y+s0TvrPPv0H9We+9U/pZXl1+b7+yz/9L+tuvlWVJWC7rbAC29ykwxURRL77oqEPy/SrGsp6OuH3hN/TOfN0x3V/38i1f898nYinxuiek7WrgMwbSZU69oGtgZ2gRhFWyXZTUVzIZCkUGP+inSZin7AljcExtGSd4zPx3PXaPyvPYCfyemqd0khfYBkT7jNMH7PPOZEXhyYLQSqBRFd1TC4V8dQyoEPLMJD28JxOgAxyvc8GN3NorpFcN1uuda6dCZ1cB5M9ldSokUACY8e1OxUxSYz5irRFFtCQ9mkeKabW+Dmw85uS/1xvW8tXrrFN+dCz4Tc6K/SJ6/mJD0Z5Rs9fFT+wNzxy/V/YJy60YWX3j2vcqSFpZQyXy4Oe+CXu09M7bD8ie0T3QrAX1LYdxy/ACIaDAWKnRmlZFi3sEwv3ssF6KMYduCwzfIj2Mum3R5FLgBpi7GDdRhflSv8XSGvG95T3Dj7oPea+33jShfxvWZPdl1ANMJy5WRnzyjNv6BaeOVrRv5CflV+MTfLh+B1DLoI0fbcgHgnLVgGXBZH19TLxFazYyryszM2l/WzkcDJWbHHYVuHDLtZYsLCuTzuu65wcns+7fBkl41eU2E/GVnwEGz7ja2PcW8uOtRC/1CfySRy4ZTDEEBtAMuMpFXaroN7rggaRjWVoEEfoQl5O8Nkjwo8aqlFqWqUKxkFLh+2BHLulmORECJI6TuLbwCVrLfNBrHnH2xhPx8pqu1KFT4WxbOivIHMYTPrZxs8gf4vG2FHI4tTiB97CSvrHV64BroULL84bNPZW5JdD/sTz6BPvtA/QB9bYO+5lWWe5pz3AZ81s5BSLynMSIetHH/7T/misF+Uv6Sf0U/oHjvGuTaOrjqlk+wX23A1yOMZgPHu9yKtt8nmgQiWLgpwz2RHbjFlf7nfyPMM9EH/+yOMx48v6bseWbdUYio/Mbe41p8xzDdGKjckz+qqUyh64sAbZgxeo6Wf8Zyo28r5h98J1mNwlh5kLDNB1yrYK3QF9RqkkEWlDiZw5Sb9g70s7fWzTH/0Co2QTHdBRDO3tBzoZ27za4Z1sBmRkIt+abpie0YSumtf1A530SxwxjSt8mtzgk0pkSsGOQHxmvq/6aQ+iQoBSFAKhwfrYDvuTvogU3b15Yi4xBSvrArD+tuT06IMFuiRmiPZe4TpliNskVDGqo71Jn1pVV/mN6lZsyz4g6AFBE++Gg5kx4IOwiHHu4JpdwZa2A6jSLTkbGqyVwVoJClq5Ho3cabcqPkuqsgy1RcEJ8zD5RtTI/MVpG6Y5Ex29F0i/KwgZpeuBrSTpQMaSXE7qO7aDC9204Wsj5xv+mhLHLqOtZZtm032Oeq1z31jBhTm7Iv33cE04JpiXoBqvuZ8QXucW5XkFeYTVFhpfVNbEQVwrPjbohr+m4dMWRPclJrHSd7vJiDn64OpLtIff6D/RCxS+5WQKKsCRiBP4gX08ew6PcyvBH5TeGl9+rvHujS7f/BFN7mW29zm/0p53y6GWfEC3guDKYxfrhLORm61pYo8sKrZVxboapcHeNKpU4UOvQMc2fn4lSLIkdNRUFCaJc9ehEV95qvoqb1v211EtI6ayinjskv2sp6NkPBlX5m2yBjI3G3TlOsv+mnvOW96l3nEvurCfy1L248JeIt2Y38ij2/cu7lv5Nhi+5fTJR+LUn3hWStva62lT+0qeg57xecj2toks/hJ/cmzGIcaAOvPRrYwiUTD7CBktjIgQsRi4DR9Q70ExsAsPpxdutvuX7Au/4eThjSDzkrrxkLYxoDwcTBZmW2MDKGyNYQZeOvFgeT4NXpCGlqq4wWOCCLjK2PSJTukrWmxLUP2AkpaMsYeS7gxigpeqEbe9ZvaWwt5rOv5s3WtUgaEkKTCxNlyyLYg4y1ZDUFEJESfbMn1GlZYxwMI4oUvoomyi5dK12JZTR5906kLu8pdZwWMmn/o8Lu6XY8lkPzHxWQT5bXgWVD7ePvABObKVNpO7mDbxVI1jXG7XM5slG1LTzBFzdeEh6pH+b/mNRj4C538v8Sb/uwk+JMf2Ex8DspCT0o2+T8QXf8H+F2Xv9JDFDaKfvz5+4OPfEw8w0SfF+GZ2GOhkPWyMa2P9bF1HzpxMjE/aBGb47tQN9H3/sKzKDzkskLqQCX5HyeQ1bV1vW60hS7Jpt+Ubta5lysI9D/urLow187Kyzlf4PCBtXNDhL+T5gjwPv5M8dsx0bMq4tuYPq8/mW0BTL+tJjdHDT2YMQj3HJDZx0xUvzzrdSdyQZw0J+RTGOKaeC1VFrBfl2t60FSS6KzkZMuuzdH8a+uB80kf5ZUZZKw+CX/DLii++5BcW8LaVD1hn4siLQ40hkzPp+PhNXtu+9uKd9JmuTXOa0WPQnRtoEjwZ8coaf2Ize2DdhaY+mX+h3zrwyXeDNZO2LbLkl/m4HNjI/4bdeSB9YyK+E5Nt9XVA/MW6+OlP3v/fUXz787+gGuY6sdI+Rmks4YPSQm4G7XTt9sKebdmmLqgk67kQR4+BICZIPIktCntTsja7i0v4LRXGPQqZ4S3bio3ux5jbTmxFTEvadqSCkOPguq9tlbEH5ZCO9vgnlXwM4MGCtTyp5BoNqCrFNjENjbEoH27OPASEns75eHNWblx56Yh9oWsbYnFSyuQUbMSb+Lf2seGTiAkgsrTDovn1I+2RRicUyyE7umJcBSWGuMPUawepZOzhaY9c3vv2+ZkP14gOhtyQnJ+W6bkQ7B5PziD1BqM8KKPTxtqczJeg186TPFz5pnRvysmg8FVlDWhyfj4tCpLzM9feXf8190kL12vnvRgX+oSJ5YmrSW633rOyN63sS03Z27dcG+R/gm2dgvByqJ1ym21d9C9cizuyLrL3oZtxEKttFf5syyXZ1l4mS3tiCyXGm49XbQ+fk5xEx7bSt2pogKyd37H9Rf3jb/5P+mD7XC/L37j/TfpXv/3P6mc+/a1alpMG986geLn1KPzugNEkhCn26gAfuiJxDqvQH1Xts1xiQSh/hbxKyl8XbzI2qiH05CHjT0ZWo+UT+SxL1DWQYXPCz5scuy66+IAOatwhc2jdeKpqKMU5KWfbKmz2GEfp5z/8Cf3rP/bP66vld/3M/04/9PAzsvHZSO9DazKn5Hxq9nzAQtXzE55mCXVzskqD/lVwBY/PhfFlbQUncn9azgoWcpK2Qs/0cSiQJdPf5KPGID2lol5pAG6gYySGpm5zFsUgh6kD5KPoPxYN7GXORy1yFXWrRqmQN1wSfmyLznpZeoycOMjCfG/sycFVN+3pa+xUQCXUhW0H2MYCBpLAHaxvbSKnU32vYY3v17rUl0mMgpd+rv6E/YBmpT2mQq8QJW2QuNh18L+iEEwcxFcD2UYdgl5ikaKzIVjTB+MXNvLcG1c+7uSa7+cWLvxJ20QvfoKksEOjMrGZjWHll6cbzzaT8bUs8j0qVBPlC8RWV/tEIkIxxmGTwxwB9T7gmxJnNCfvBHvd2tVDn1EIg+hsxJ8x3cbGvX9lf8uY0l6yWCyy3YgsPkKDGZ+JN5XAaj0z3/HRYP6rLNuSTH7FXEvxsZG75FidCxbCQfc26theyftKnFdZ19lzE8cuSxRY2NWVYvwM/A3iGGOoajCMUtaiLQXdC/sCE2zMSRCbE3+ERtMk1k2pRyfY0A1Vxi7KYc+2qvAxQLn9jco1tmNU3fYH2x3DfsISNtXQXhic7bZXbUvYo+5SecjaS/KXWHqtEnDHBp0B9jiIEt0wEDxxxjjn/Zi0g7QH1FqO7ziJZpDY0IJM8oGVtg8lZ/Eff4i6vest35T4LllT3AvzTnvJ/ZBn4NCNa2Ejz2sovicGNrCC3/75v6Pf+PAfdSjX0x/Wf0vfmZ9yP8Zu2597U5KReBMwKHiXyVOpqjSY+1C71JQ2Ree9fupCGEoca+LKumOdhd/gE1vGdk1RbEgYiS2osVsHbOQiP6AP6u2btehifVAXfZTCMGbGg8/4FkFM0H5oSz1qz3D39LOAeisi4SJIx+4fGaI+4LuD1a5bJllfLejRN/4Ty4493yLGHlHvL+ila+viMzR+QezbVpELgyrJtqyUo1/0YCML0hKgpobMTyTSXodKz/whDEGqa/GVif0b/3Wmx4f/0LTChrzAs6UXwq+w0QkitvKjnDso9jmRreQF5LrM+sl1GnSdGOM/fPxfETtZI71eSJ5tFUgud0i2OUkwHG6oy2EFnwrigz11XueudX7lk2lq0zC2266R3Y7YfIHZ/D5OXOVI5XBNLLTPloZP00GRTWLa1xcy1j6bBQqbJjzd4OlJ0+4bfmfUbfAzDO2hN1zloQE6k/0Egj0OGI4wtHJc+3c8+KDxZiv8Ib85pcvO05E2DEWCiHr0DyDgwF63vji9l8xnOb3b2lVicnD+3i9p8p3i8qu+2fPfa6DnROp1YN/mB1ZfL7v/nBtfdUIHOzbUdmK/XDtfbp922q/Y2xBJ1g8obrFvLZZtiUMpV9o81wf1hJTqDgQ7o+6TKogJcTIx2YZ9H7LeLxjNHPZ1lbkPmJeNnAYr96PQdLKtcezJwtCG7nboNUU3968Lz263D8V8p2s+9zK+8aUt2HIfC7je9nVBIApH9vEPK1zIJmAOBaKd/TTvXbDSi7aqMaijhbBAEjBUyEpdj4xmAVg661Zw2ddTblwZcL6A5yUyiSH13b/KGjWUF5FlKQ0+ziwDOozMrRO7gSjpu3FDDL2OJ74btDOU/cyFnZvmyk1zkkyR1GtbbNmlwrcVWvqwpIWGX6hXcu0y0y4RKTmc9M9k5EHhwoRsIHTFfmQZX4OHjA1ZrqTCTl6yBi+54UWJnUn7ygNu6zOpK9iYtAk27G7E22AMoYl7p1IR0zDxAcxp0icPMvkNeD7Q5iNv/pP+h4e3uvBxN3kSY0ifMUqnEx8biGdhXgco8mxsla1A14Lv9DX1KmnQt8aglnzMfgC6MNb8pccjH4MfH570hL8gH50zpoxx46P0vI6HWDeQnE3kGzmdTGLWSfIFi30O8s2ZYdNCrpLPSy/0i7J+YmNiZx4xoqXuSz8fI5lRAAAQAElEQVSG0eOwSrYbsmRbGZ+rKxJElEnHKzqGxATic8XnExfaYz5k8hH9HXiAvyDLPF1jujxelI+c1/Wdti2xYQcXHIczuB90xP9GHBv6l1DA0WOaBDrptLkUCDrNHADEfbxgM4SWpU/npWv7qaOIMjkwGPAL83rHBN/zMeD13Z0+vL/j4/Gp53sST2ycaHuF/OOPPtQHr1/1h+OFNWSXhA2LeECct19O6QdRSsYSGpXo2pzxbyB829iRlYNJx0x6XhFJsFvMmeWk5GqDCfIwM5NvHO153BQ6qaenKMZ44SvrOGMOHaznv/3xb6P1+fg1b/4jZbwLbTXoZdpexps6ohy7fYnmhl4Wwk+skJZ2KDu3z2sE/cw691hpsyxhrMhLkRNDLauGNKqgQxnDrQ1dDl0L09W5i+nIbO/69M0eNBjTqP1DTA3sec8OqSOmqZV9dcNIg2v7wkeGC/vR2tcaI4m9EZvA6Y8BbCPWewUxYbeo1xDX8CX22OeuNvOXPZf210lo/5Pou1NODCL5xSvSvaX5PkUBhIcIZ3GpLnAcV/ZKd1HWacY8j5xvu+34uipCezycbItDzjzYSmUnlkWhYjeHUWwylJWxdv56ba7aMkbsx9PzeFodAxzYzlwMrqcilzGMOg0KKyOrGtwLhwYf73I/OZ0WhWaNBiNz4pLthlIwknklDIU2kG0I9jiICOF2BfKNub/eMy/M+yX7H8h+nr3taX1SZJnD6EU/thhNPLbvYjyJeRTrLHGOBXl1+8qen35ZTzslYbT8xOU/0R9480f0rcvfofZ8fOf0o/pj3/pn9dd+1e/T+e7Mh/NTX5tjsPYYs+PLwr5BaABfRR16zYepd5+dinY0mXsiZw31h2NyA6tV1obdzfkoPJSxmDGo4COzj35XutvY6B8w3awtZEohBuHTpcJnYWNga0luQGiN0W3CbkOmIyCYz5dfpX/t2/+clDY9l9/9s39EP/oFHyZcLURVuN9BShNH5iXzszGvyXfaN+aXWRfWVdgscjiA4DnaltIIF1KcboAZYyjr7sw6PC+sQeqjBrausAq9ijHrKJN8JUKqyO2C4UCUvSHJsvhJW9XxcWpoVCn5oqWVr+PJIOlKgvtMmyX6cpIEfwMqAow5fnr8iQQmESUXsYkKSpwPczF1sxKGJrodOvSMPWxs5HVy7ewNUdLumT4cupaJbmLu+uFj56lwpC06z8AictzASExnVJQxbAjXAJuZY1hCO7wlcAzTVdHLvjOJMfONOi37YRVxHn1Qfm6zbFqDUSL5yjy6jFyyUvYOk3GTCc10DjqQycfqC/sDv2Di+eiJZ6LsExvX/IwOCG1VoqZzDCqGY9u2rr70stDvVnU4PCOLrZk4GpFLpt3OuiktrMvB+jRjqTE0oGmzrfxUr69F2Utzvx815OtYXRpVKq7VQV/ZndNL7mHshxt57dxysSfPNyDfGOCKfCZG6iv3g8zZRpxr76kr99lN+RD59PCoR56Z83z5mA+SaY8+fTf6XtPEu5ksAas461qYjs4j+hO/HEo9Yh16HQeCif+JniixBTkOGnFUjLFGxrxjFBSZY8e7avpvONl4Hrj0vXzVhXgvx7tM2uLC9Bk1yOGiglZhq6z6ij39oIKB+IEQFcPpcxQt0T82ytgDBqK0LvnK/KzHHK3JJbKV+II8k8duzNmWbXVcUBOfR8nEamO7rJToT2w0kqYIASuQNE/u7WvPZXzFfvB7v/i/6cOv/PLzf+X/oUTe5hUdMAahtmUbq94pfCUeYsh8jGVojMRU3U4vdDnQk6yUjRgTQ97FEgPBqXOUfsCx1/po43NmLRDLRjI6pptRyfYzJBmd2Luh68gdWBXbxGpbttUFH5jXSlwbzKQ+6Rc3gZWf1uxTZHt7zkSVPYM1ttF/BokXG1F2TgeiHduYzvEsRXfGb/pC0+j4THxGDYSFOw4s0eeoyN4VJiSx7fLoCFNIotvYWxCmQajLNjkBTQd15k20cIhieNu7DrmrGhrB2GlVKXPXeujmECXuILgiDphbnXCo7sdVmFrkL+ttKFYFF7pDXcy5Z5ppPuyTt43+G7nveYDvlthFO8eVTe/Ur0jdL7zs8t2+GHvq6RskcZje/cLER88pSmkPfwOjjz5Nfdh4AQXsnbdfUO28kL2EbSnHjUqCd0EqDUXVX4d2mdCVpYaey0yuQNOX65dcXrV8dLrSqzw04w0V9m1LHCwGmcCcuFgbV76pLNu6FQwkf0mTZYk225CvQNSl46yj0JP8p28EdKM93EvggCqaPV/7XEQGLI13b3X67Ht6/Na3tZ3v5MTbsGzT8zhQDxd3L2n7pm3S0NcvNO105sicHJBlw8s0B5Id+gLXOiLLEjDQDyxuqWnvbkdN1BsttH5wIeA03JrDAPpwYMGNqPyKwESP+UgA1ZuqTX9yOLI/gBpDNUANdX5tCaTPFaJM1mHfE3heeeR5rN/h4Nfcq1mba3hwARv16Oe/nsCUnqkUXpSec+K7UkRxK5dUrM0atVO7ZPuGIauq2OQOmYQE/nZOXftaCmHSs+kk+Ev/51+rJhu5aRs4GqO0DGunAx7w4XhpH7ufgV4phXC5+GKvN7EeQOTvY+IzT9rxs5GM6G6RJaOHauzZpcK2bf2In9rapSLbkfaox14+SrUdHgY3PqSs60VrHk54cArd4ENXJiBjTb9yKS9Yo4aqSuaHEfDssHXf9fLUdIsNHnD2Gyw3TGKeYCNPk4nfaYKfWLBq7BAl41rp/8SDZz4Sv337pd68+Vz5T/wv2J/YYXgy48zHhTwc5y+HRg2NYpwuDVtFu6AWUzeDqfgWgizMgb5tqmz85DIPYRfGnI+n/cCb/6UFH46frouTmDYe1ia6G2OYTMhkPCt9EtNGHmfL21nnHtfPR8TUNvqv5KZ90fcCv2J3ZR1M6KQ9IGJiEyBG4sxwKjV4e5dRlWmwLVHBxXt+JzUGrY04L+1n5cH+SflI/O7tQ//l9OPDQ8sSz8oYk+Ony6OeyH/4vd8UQxOhKaXdhXmBRHCtdhwoZ0wvMYlxA9OlYKvSBn/tlzFf+fd9zBbnfEMcRgkUGNgdVfySRDqP0t3ppNd3J31wfw+/9JpQBqHJGh56/epeH3/0Wh988Er5z8mzlor+tiVs3fwcDNOjvUSwc0Kvwy8ra2rHQFzASiFzDKvPqR7ABvnhrMz1JK4NJFehE2ccPW8zeoCKNnqHhQjX+JQSc2IfY3BT+0D/2af/gF6Wv/vdf9wvkWMZio47VskGOgq8gqPaJPUrEOyxwpA/BgSDJEeQWihj6HgTfAdqlQsMFX5HwUM5a1SxN1qDvbGG0fEtBEyRl3iBazuiWCLoov8YWGC8oYN6jaIpQEd7vz2Xk4d8wLW5cg1kfed6XXOd9ThEXAOUPCQXdRuGA6KjhLXctYTTHwq5ni63fXPjRZP7ADLcMFWzrUe38wHDSBgTZ3gd+ek2rCJN0M9Ath9urznbfUYMdZNug2u786u5b6OSbfVPKLkykDLQarmQi2K72QqlvnffsL0je8hG3BnZzBhAdIIebE70Tf9yaVRJZSwFraU4sKyibfDx4sSaPPGxbgGnfIylnvUwxlAN9LBn7QV3HYt6nMSUWAIaJkmf4UOP9lxHGy9qK3OyZl+DXriX5cNG9vidrj1vF/bhXhPpz1XW0cZ3SbaVmIrYcp8JLcaVPGTP31hLwYr9jf6i1Bj6Mf2C/ol3f1S/4fLXkDwfb+sD/as/8k/rP/zh399/4R7bA/0aJdehl0HDGz8Nu+OQdhr/o4bGsqj70a5AJnr18lolPhbDQ7PHziqhLDrJ8AVCqWTmdjBw0tj9SSt0akPAodQxJdugVDU0BigwFiU3waC+23XU38O/8e1/Rp+dvvme7Lf84p/QT3z276pavU/SvFJYYtrnlljI9cr9PzHleu6Y+iQZAwVsYnP677BMYyAJuaMzSibOGkODHJ7OC3OxaIEfhYz2Qi+wTTcgq0v8EVNqtpEasTs/U/sPRDRxzym5qunAV2HXUafHZJ3u+zl9sIlJpDmi8BLIjkY0Y7rneNJHmRjWXHiuCGJAI/LWkszP9aw4tii7sRn/6Qs2kPpM3wCtVoX2caukLz7a/s4zQxzwfextL89b7HUbahhLdSPuC8wKDZ/5jV76oaKZWEVOqSSmIO0BYQtzDaFjExzgrC7YDU3d5uxSQausK+gmRLoV+rTvGCam8O2L+8aFPeORj8XZL1b2kVzraQ9IeJtIfM3gTrJi2xLUO2T16NsP7MsDn7E1GVj7zKI4RicMVVBDA9SAgr7fp16FCrajc8gX9tLRGKw7y/hyWQUW9rABbKT4y3hW5v6S/Q+69bW16krTNhMzuoltJTeZr+yVK/e+jT6xkfegCzbygS9/aJHn5+yxF3K3orORx/Snu67FiSxxAF+FoeQjw59Z5fiOKPXopBpsxDMPY1GPTtpDg6wczDLvpc4V+1P1ted4lTjHTvpuMD0e4rwwvysxb4ztcuw1mTfbSt5io2qQyyFXyS7JfSjF8E1zStBX4GPPIw1xCqJbnAobBgJNRfTor9xPVnKaHG7Ecun6pe9XK/WN8ZMGDIoepcSVmIq4drtSWcitlP1MVhln7xUd296SHGzIL9wvL/PCM9MFPzs+fvh5/eQXPxXFG/6Of0R/bPw3WP5YItaNucr4rgq2Zb+PxDVGafTzXskJzunRpzASLKnB7sT/pgu/dEgecMFYvM+lq3kZZSVXzBC5SPxZE4kj+qJEpbVgONBG2Ed7oePElw65sYtt4uJA5oYorU1+Yn9rX/SDxtc1jbu2r9rYRYdA9txOhU4m7Aqc77rpAvd8TEzikaNlodiZAdcRholLxBpYtlELIH3QgaPZnNJ+AwJU4wEnVFCMXSpTEtnke8qEqiGK4Yr+o0oj8wc1cxA5zaIJUCuraGudMdAFNVpm0w5k5dB17IkD913v8U1YjoPAcUThfQFCtR3MSc2JstfUdUaSPiDde85gNuZwO+Zt94eCjnLtflRjpkXXE/Hblr1DMgdQRoO/pvBtsk9IOA42/mhl+hg1sXCmypl2zoo5UWzL/joQqiFLwAfCi5I6RDZcwHzYRuSbDIaD+rXt1i4hbahloiQwIiNfG3nL2r+BJpYMOvuRvuEceZhfATaaIOuksjZcuAMqFXLbX+95tUmTbfR9001PJMikUE5hyCtHcgzgtAPCgYmbGtX9OHyENIyYvkv+sbt8kPy7flSj9hgT575nGzs70L6l4zrPTDQy8oed5ptGU7LNGGJvh5MHYQs5h2D1XA45QiM0VCgZPof14ifyBi1QmsI8IzKEE+TQflIKkRLvnqnpSIKdSTej2zByBDZMg/rtQAa/25ptrPORsWM9rbZV5HL0HrEotGqoRnKBBu36SpnIsn/mWeKJb4CPfJu6Po/l/nDh3njh3n3pPwB60go/2Ws7gJqiu9jYdqpIiZDFyrlrnG6HbRXxBW46H04StgAAEABJREFUSmEsfhyURoU+QxS/AGwfGXewsnFf8lDBDX3l5p0LKWEU9vJXvWOU8nC2hIIxrLEAaJVlW9oPiZvtho2NCzO2ESjNoTdMtEjAxgPdSnJmLmDqiHcVOtimX1Aql364Nr3V0nzVkItx2+gfm1t8NtZO8AV+xfYVF/grEl8WfWyMvFSNofjAmCZxp30jpjzcXJisC3nZ6D+JdwMr+drQEzoTOkNZQOmfkIrYRpUS3UT/wkPbIx9s87+EePvmS7358sv+B4cuLJYsnOjF/yCOhXiS6/C7HctHjmPRcYKvmeSC1O3S4ME5+kJAOIS2KX7z0Pv0uH8wfcwH40v4i1ZiWnmg2lCesQfdX16Tv00bbRP7HHhkZjhgtNeby0npn9ysnadL/1Y/9UaUsYv51s3JBGhzbkgQUYPhyDi71hKl7DF0hKnifyo5yxzdxvfwqIeHB3L6oMd8EOfBbCPvK3OWcT4he8rYkadP2hL3JLBjWEoccWBOAeR2RC/DaL/Md1Na+12oqbVhYDIPk84THvFxXD0c1b6wdfMc2zcN+tomFqvIxYDPL2ZOzO39aeGD8ZkPxncKP6o6FxhSt7+644Nx/sL4XvfnM+sh14qxVdqLo/oM5qZzuzf22Zxt97XAufsWdePLMQOfyJ+hvTAADsSMBrudH66/5HglXyvXdmQ09dzF715Hf7eAL6twUjU0eAjPXvPTn/wOPdW9ruVXP/xNfVpf6nqNdGzEVCjYxobkgur9YmtvC6O9JAYC7kriaobs7HJqDCjR7XFutEiYkW3FRzlUqrI8AHRUadQOGxnQUWKrjRx1WbIto19jMKahAS3mehQ2RkWhQ5zkMHFt0GAlt+s6ub4Ba3xjcWYMtoiHbnQtKnbJ/CDRV8tV3nZjCzu5Vi7QS64d7gcrdjf2ATF/wsEEVzsZDylCDIe8264UpbRB9uOoODXiCmlEEBBjkxaifNiBdMqQ0LKfo2dbFUaMD54DC1JOERvGtgpYlJwwljxtncNNW8bGOCd0IushohqHjKjznqrJYbEeawyZebG5jgglOjEbH1VDNUq5l+RDcbDwkWNZFmS00a9A+sdmjBNO525rx1iDJocQER1tfdaG4j4PGy++Oy7M/4V7UoM9rfc89vMLWPNLX+ZwMq70pTsuCZizbXUcJlbiWXqtDdn7mFb6rdi+YiMvotjucXxjeac/ePm/6Lev/299tfzJH/qD+ne++T/QcmLMo1Rl+QqUbQtHHG5w4rAkqyr6pVGj0XlCf4+6s7XnQSI31mb2vtoh+hR59lgkFzBTGERX8ABDEy7D2XOSmij4txX/dil0jKExagf5KfhCx7J0xbT+zW//z/W3X/8mvSy/8bN/T7/9F/+4rvHb1z5HDEcckB5PYlm59rbMVYO40ngYLcbYvjHTpg65jzhsSy4VGFUaNZSP3Mty1o6hytq10QnQufGi4I+8wPRhzlZJ6ESctRgqisUP8oGvzgm+wtumVdqSXDqE6Og06dONUTn0dMh6rU80s0DphwFd12x4WpT8XPWk2T1jSpQrhUWVcZC/6O59NoXnxDFpb60+pd8VLehTdEDz+ym12Mi4XgJPPbrJGphENFHPmHedjZildU6lDmldoZcjlcjSPukU+6HRFSVxCUUbLsB4dNJPFNuqoq1K1XzJ9g5JVkp3UuwSBF2nJvkN9ut75ZfnFz5ePXH/WFHZaJ+HXlK1Kc81WIkxHUaFG8W+zZlDlJnBBPSm2u2xFD7+J3MS/oruWlbWj8dgvRYIHTLrqWizS1nPoYPremEfPUEH+qZd+A6pQb+A9W1k8Xu5rIzpous4V3L8Eok3z43Jd2KbtG/EGKzQ7sd979LPsk+6vsz1czP77IW2lf0x+qS086YuBMBR8BBCzJlK54acohzf86BIaNx1Enfk+7pFnCNNwEdeIyqsjiI3g18EMe6qIQMZRRQmvraMBx89FnKxggv3hAvjWaFpj176jCpyH1hFQvecY4sj7QrVi8KCSF/ME35XoH20UtRti0OYa7hoQpA8r8SWWFbyd8l9hlxe4Negc78xWuzuXehvVZUMagz40byNHMj4Jpg9JlZseO0lsox1ZW9d8bPGx4G8l/x9b/8D/dZ3/89d+Tj/yeW/qr86f60Sa/onkiDNNs6AbdmBiMegdoxS4rT3GUs/tgdJez2xbD0XT7wfJdYpemp4aFTJZZUt1JWStZA+k7z0+khmZqwKFbcuvbQX5LQlZtSSFMRTba4E9Q49l+hO5iN5mfEx061PrWTOljkfB03h9n4be8aqyXNh6lv73qjvSqZfEP3EQzPGu/Y+jd+gFXT0co8tsavLbjPn+GoRJ9ucn49ujzOQfBEMvnbpVSs9rshaL/K+sK7GYCbK7X/Xhcf+rmMVejVKo58Fxl6PPjq29fVCBHH9suGrdeK8Nb/XFnuW/T52XTfpdHHK+ujcYyuU6dyHTb0VX56w11VorFzRMh012nTlRfrgZyM8wOfLOUDl8JTxvsAhTXtMtnUY27J/ZdCowLakIGfDWepzaMk2QNLUYag/U9vqH6goPsAIyE/iZK1m3YHtQMbF8NCUjm5KP13LTO9r5WhB0WhZe0yVddJAArUt0a4XBe9kZz9HHI1Cz7bsF5Cl1AXVs+/JnXliAREtU6iEfQ89FnR2vUnbDvPd5+7nfkYPv/Y3SOe7Yx1XU9vqHygd9oNusdWV8GFCSVTkM/stvJGb3hm/j3G/HJNoS7u6wDlMTqD9uTXUfNoO+KBNLEPN2VcK49SPfhOeJg6DF8dRnVdR1/skdV8rP6IYiJp+UMHAZLxBN1MPtd05rDFUA9TQOOg1HzEZ9UDoixI7K/fBfAN8Ym6e+BZ4yX0a2dr00s8yad/ynkq+bx+JCZRD4tT3mVDmPCtl95HzVFy5rAKjmGsEFTvRZSx9QWwIcnPe2EE2hFMUFBN85WGDB7C8VIyKAdpeHBlEAxkx4JDefOCiu1JHTEzIuNAmgxI3jYFzvh1rIajcHtO//RLHjF5iANxltKG/5sZJ37UTs3ID5SEP/hI5DzWRX/u1P+zjVJ9q1ef4wLtS/BxRj3vi44ruglLizsafsZu+DUuhNYYWbgJ5IO0XTuOFmPNAsTFBG7+J2ZqubV+3YtlqKKV5Kz+igUNXfvCge+LifHWfv/q81/l8wueLF2oLXQAdwxrEk4fj/H9I71/d64PXr/X6gw/16tVr3cfG3Z1Op5PGGLLpxEA3crwRaz4MX2OfyDoX0CzCfDB9fLxoZVHedMiXKIWdkmVbZbjQoq5AnHUrk9VZtMf/spyJ5ay7M5QxnonrfIxvYdy9xrAn9NvAvM4clEMyh2WDAViPnPd60VRWgfiqUfA7jIyFxLrZeOm57BdV1lPWFvO3wl96PV208pCY/Cglfhwm8zx7TjtHxMVBfW97eU57GmYNbff32l5/pO2jT8E3ND/6Ic2Pv6H1g081719rLmdt+JhO8DjKQd02YxK5NZD84keU1CFIdUPBnfD5ail9cBq6Z8y50POfkb59+6C8wDA4lTbdofOKj8UfffCBPvnGp3r94Yc6s07GGKwOCVNS+hNXFZYTj9TijC/52VjnydWFvD3xgP3ItfiOXzJ8+eadPvv8y/7HHd/APyLLy26u7439Zd9nRBSxZxkfxkdBq4YK3rakYNdLrumqLWsgECXNwHZr7mfpb370W2h8Pn7Nm79yG5Mjjj6MbfoZiaGQnLHNkUqmsNEnhBm3YolgJmtmwk/4letl5SUjfwmS3/g98fHtievm6XhZ3GhHVbhTxjgY40Ked5SWUVybRbsxP5milS0SxAf2N9bonrtNsTVJxETOoRR6Kbjyo7CXPYHr6nRadHc66Rx6B4/sDpyQLcSQmGIr+2hifsgvUd694xcp7/SUeeNawClxYR1lsyZGYZ+Ya1ijDp62AmlXR5OIgr3rxlgaxJ58xueOjSogRxvrKeOL3kR/skI20T8DBZhXlRujqqmhLnVhivr6ntjCaMv61GFYjiIwNsJXaGEHwxXadcm2JKtMG7KqoTHChy7M1yLXkIeFilJsybYcfUGtLpO4J+O6cI96vP1GeNOGPPe9QrdsVXn/R/GYtzPz84pr8e6OfRKcz4vOyE7LSQvXbeG7XBJ9RV9dCwmIv4x9kj8yBzvB9h5W2i5csytz23s8vxh7YK4f+eVkaGRZu0+s4zx4PLGOH4n/wvV9oV/oE3Rf65fn/TQ6t310ZR1vB1bm5aJ/5N2/qX/w8c9eo73R/8cn/4j+xLf/Zzp9/E19/NHH+gR8/MnHCj75+GN9Ch98/NFH+oh96oMPXuv161fc2+7Bne7uzzqTpztyln9MMP+Q2909cuqRJXcL95tBbjNvyd9IHln/A1kFVTIYyE7ch86ns9L3lHsUuDufdQan01kL8zDQqVEaoOhnM+FX9Mioy4oo1cl8/5lf/d/XX/nkv5LqDd9+81f1e37uDzM/E7Da0Ytu5q6VzDmAvDxi1zb2AWvHtqhIYlWxDrK+cqltnHI9zFBs6yhGr+hjWxvXy+PTg96+easvv3yj7Nn7f3nzyC9Tg3d68+5tI/9IR+8R2SdYL++g7x7eocd+wTqa89IekpPzeVHmYp+rO/YgcnhayN9C3oZcVgE50agLWeg8TK6ZjfU2WWeT+DbWbPISCL6BPHWGq6YZH7LkLvX0yS+zL1mTPOv0Po3d2Mt+HJ29b1yHoyc2Wt409R2kTxsyriS6dpR0Cg2hL23dL62pRvwSTO2F6y2x5Fp66mtr5boAxLzStuJkxc5KPbq5xnKtBU/ktv9adX3SynW2MR5uEkqeZucDp/QnSE1sTGQTO4m5abcRfdrgZ2PTSn5jLz4u0Sc/F2SX5CzA142nHv08C67Eu6G7cd9foXs99jdt2CEIMiHhBnYqsonvjueaF0KGbb1RpVx3d1y3r3guybq54sT1ll+AY41ja3uc1OWwmVhWcrIS44Xn1eTrgV/2P7I+8/zRIIdP7MFpz70640g8LD8VpyrWIZQjS/IFrMF+sXDNv8SJehBZ2kcNDYPQYAyl7Xw+sZecb7i/C3+nE9dCodeOJIZEQjhIliaJS2yCJm8z88lYdxrd5CGdQkHr7XKh54DMTuhkPnIdrcxr89Sj022ts/fHGqG4r0mXZO1l4lvA6Eb2PqZsa6FDj3+UFsZ0ytjDL0OnAws0zxxL5OgMcpo+Rf9G+pwW9okTfRYN9EeZuSkAhR/EtVThA1A5tQ3aabPdsRR0VGmUVQdsi8bdjgvWMm12eN3KZIw6cnZhjV9YT4+9bp76Pvd7Pv9T+tXrz930w/yL438k2ySfg3nIWg9W8t001wh8rrEVm7m+J3qN+Jqx8j5sq2MfpYU8BKfT4B40dDqPXUa+WgddDsYmFfFbFOyKec6cDRoX8nReFi3YONFvXFGMv/NgxlCHT2vgd1Q1LXjDVzAKnb2PjhJXk1ODZ7Y9h+TiaH+PY6zRSxNdSDXaMJwRpcxeq+EAABAASURBVBFyPZBnDJP9ZSNvjeSt5fRgfFdbDJv4GUNiBHDySzvwV92Wk5PyPg7bKmBbHNoLsWA0fSZrf+JrI449ln3PJnhUowdB91ZPfA3k7Pstj1qAKKohQfwVTPyXdcShjiNtuhZLHEq5mvkqr5vGrmlDOSIOi3EVTkYxhy6N8LR3m5ilGA4IMCRA/LUj8sn43qPRakHsMDdxGsQ4SJNSPzChU5TYCRN6zC0sEcROgC3kG/mfgB592Jb9Porx9JwyNoPwDeT2ritZe8HuzhznyDMTlul7hZqPbIcM1RVHV+JPzKldaXjUhLrclQndwaiaD/06JF+/ndGx+3OyjTxIu24l13fbwHFG1PMSHkQe2VUZE8oawJBkSS1Ql52NsKt9ionll39JfvtOb7/1o/s3E57Jsq8FmZPtOjcoc3Q/KXYARm3LtqrqBXYZYt2KE+1ee7Yzd0GvhrBTOvhrX4sfKvZBU78hfczpADqiTU3hoJalhihX/pnalh2UnHXEOGzqVwqfKJPnnWKGGJvnxBFBI3OTe/qW/QSdCLHKlLhhSUHrsddc8uwFkutgY/1vJCftohjtgf/h0ol4FviS+D5MNOi1fvpk74T2PhQd9C3ynbmjLfek6E7qiDmMZYCuCwrq6jjOYyv1lSDzwJp+oRmsCSQ3jzzcLGOoJ77N0UpQGTdcx4KnPtzn/RS+FzUfPWZeJrYnGT/mxoI5bvwWcbXyhrwDx27iitENPjeKCzfu9cAlN1/wXL8ostyIefRpWznFxmt8fneeCLN3bsmi9AlK0gieg3b4lnByyTYb6lA5KOqBlfEPAl9O3HzHLkvPPfa1XwCSx8lYxBiFZYsfS5hs5FQSxGCnnJVil/KQeX93z0vxB3rFR8U7+NPppPgdNVRM4G7L8KXMSx4m7ngQffXqlV5/8JE++OBDvX79ge6v/XnZjZ5t0poFtfXLQi9KcpkcT2JNvBsLIi8RT/2g9EhuL8r4Jgs97ZZku31X0/BGJmBO+lpxWaMWZRz3vMifz/e6J9476JmX8PPppIw7qOQV/fhi+omKyMLA4a59VLEBObAcXUODyBtW68D7aM/auDAvGVfGvTLOjGtjbWbMF1449nW0kiPhRxpjp6IkhMkpaAXiSYw03Q4iheccvbFId680P/xE2ye/SvPTX6UNrJ9+U/MjZK8+6A/GU9fHPGv/0UGtvYQamQ54d3ssXCOtgPGfGeurUfroNPSKsRcbwhMvTV988U4P7x6Z8wsvNVPnU+k1H1o+5APMx5982uvlzMta50qSbRX9xzI0qlTUZVGOsbFJrNi+cE1eeCB+4kbyCN68e9AXfHT47PufK/iCjxDveElLnlfWz0pe1vQFsNhz2y7vPmzLDkqcSbN7rNFtbFQzbloV0G+nouy6f+OTvx/++fixL/9yz9R+kmwrP1KlIqqyXhQcZY4hOOPAX/jICAgz5CDqCDfGsfGxeGXt9As+H9eeAjb6Rz4aZ4/aWGdYwYflcudzsLCWA8nxkhyLgs1JXlf6JGdB/E5yN2nb4i88NLEQDJ2eD9sqfJyYt+D+fNL5vOzXWl9vJ3jAXJ9oS95jMy/QT7xgPzB/+Sj0jo/G1+tkEssev2RbHlbZWmp/qasxVKNUFextaCmFkNO1Q42fMJP4Q9Oe+KMzOaV9w9fG+C+hjLF9k//o4lKxa3Mut79BLLaV0jaudqA3H/SSKyoy1IK3ZfgKiDu8sZk2WkSzUjKmZZSWMbSQ08xbsCAbPuxIrT/oFFmVEahLVsrKeJ64TvLiuf8/LS+ENsVOrKimX+Z/LNZ5WfoD/6u7s4J79so7Plie2b/Pp4UYFtWwXCUbyO0nZMLFX/KQpIcGtxzT3vdT9sANJKYn1mnW6wMfDB/YJx6h+8eVix758JJ4g6fcC6j3Ryv6NM06B9FLe9bQ5WnTimxlL7hwX1lfIHvuT7790/qH3vxxInn/+A9f/179sW/9M3r4xm/QJ59+ok8//VQ/9Ok39I1vAOin/FLr408/1kcff6gPc2/jo/Gr1/fc3+50xzpOnl6xpu/5Bd0O5K/udYfsTA5P3F/GcpKZR5PjqkVjLKoxNGqoAkORjdOZl/Iz182d7rj3xvYdts7Myel85h7GPEQPG+lnlxwoc5FZDWV8Tfqkv/hD/3X9+7/6v4vw+fj08ef0e/lYbK6HGWTNd3NmEmbvKn7fesPhQrYPcM3BU7l1yBxP1v/E5sY1tILQiSzrQpaqJNsqsLF3PXBv+PLNl/riiy/05su3epd9+9gL3rAXvKH+5g0fk+GzPzw8PPT95F3qvFC8e3irR/b59TKxKy3k9bSc2Wt4juGZ5J783ZO/M/OwcB2lfZBz1x6/SxIvSpNnpo24E/PKdRN03IyhacYQdD2jmZz2mwKchFzkcWJjcs1N1mHWYj4+b6zFic2JzobOFjt6LpP6MzCljkYbtnZMrtutwSkHGshyTl9MQVJTN1LfD2NDWvH5xIfix76WLjxXrboQS7DGB+0r95ILMV64p16Iva/PXHdB8gs2xrUxZ5NrWPQRfbOGcKoJz0Oo0jZpm4x5w8dEd6O+wW/QFXnsB0/hwXZgRXfFd67jC9f6eiDt3UZ7+I04uw7dXsgmScCNQifxJHehQceYDDFZU4ZLhqwao6+rfCR+xVrZPxrf8/x7z3V40hiFNr15np88r03WyaR3bHYcxHAh5uxDwSP72BN44BdhDw9PvVYfsr+lDvKXOZkPESiXgGw3qojFWZMvUPAgMZxOC3EOnU8DCp+1zH6yZD9ofmhJPWCtn9ibziDjesY918WZPeaE7mi/k5yRME3mhhXWdBLbRv4msrS/B9pm2ugXKq0kJ0hWtJeJCJ19jlaWxcrz36ro07TTw7bQM70YJteuNYp8R5A8R0eUvRPMfnQzLKoqTgv3pRPzuI9/MLYFQMlNy6D5wH5Fnh9G59tHf3TJ2yn7b3IHP7A3RhGPlXvkctSXBV3sxe5o2WgbxTw2yhp+ISvTbhmaPWcQ63BJZYmjwXrqg3FyGXauLlyH+zV4YX970vL4ff3kF/+WXpa3utP/evvvpGvS2NgwsLImV67Vlesna/Ny0Mi3nj8chdLzxay1aROTiW1ZSifGejotapxPfT0kh0vygiJD6WEUfKUf+6iZtwRibJthRvd0Goqtga0Fu4P+xbwVnWwremVrVKnbxpBHydQLJ67oWM0b3nouDIWlKJaKQqk+t73kaOj2Pl0bduHLHLRpdDYM7rhoy3Xf2PCBNu0z+YNGn0g1qlQOLEKUcYH1mz4MErfcjKd106eBnE4c6HBgd3JdxEfHwHw2Za+bxNUgv2geB57Sh9oMBRvYea5F5Fd1w/fchOJwEMso4i6p4IXsPchSZDEQm6LgjnMkITuicwUSetHNbXO4NAYo0HSo4O1oiRUzgW72Yv5rwHdyuI9ptu4hOnh6cKQyFbsleUfq/YdRU7sTKAeq2MHIPHI94RFy7PINeecdebfFrrENbMu+omTGkzHtQF4A/7ZxGkCuB/Y6kLQBm3Z0hQ3VUGBjs+XuXjm/qCLLCCAcRHucp1qPEYTmuWaf60n7RtsLytiSz709bcFsnXw4hlH7K4lQmhdG0xZM9QjwhHfGM7EHt9c50/x8dD/JVyoKPGeOGwOPTQyba+3V3/hP9OWv/wk9ysr+lf1sp2vvjz0vXIMbmO2f7jEFbMsEvc9FaZ+bAQW2FHSMONPLkjqjCOl2cabOWel2qKb7Dst+HzJKkcHsrJuzdyqoZD2X8M8wbYFUErq2IQWgrA871N0mCEMnOmIk5vBUdC2IFNnGKTnac0UrdczoGYZnJSBfeRbL+9QTz4qhK882uW9M8hzbaCp71yC/uS+eiCm0MGZMs1kquhv71I49NsvKfAjasbCnxfYGTV0UB5xs4+NAgo9vUTaYIA9QGwtuI+AeJEaxziYztHAD32/OSRqdogBRdAP43eHeYOoMnXPqALs8sXBcmP2VQKYGSqMEHzVuAkccM7pgxi4DzgPPxiadJK7cgDcQeiGJO55YvJd+IE+fhI1FYVp33Dx/Nh+MsR2Z0mh1ad1whJdJaNBuW2bDMA8kRYA2dZfMpBTyGnnQWxRetjZi3HiA3/LXH9DJZE/inYwh5qNjx4avVV1lZewKOe1NylqWPBTc6TUvxa/zssUL75mHqGUM5qLUfdKlpIr+KPoMHiTudH//io9/H4APlQ/Gr+h/h+x0uqPvItuZMvI1lYVy6ReRPXfdQM434r4whizW4MKDTnQn45y0i1LYqSr8gysfCqz8oATNOXm1Cv9DJ8ZxPt3rPmPKx+K7s+7A6XTSiXEPxth2sSPKJJb0h2Xd9Fm2lRxEz8RgW+IQlEM18MVD1ligw6qikSO2toyL8fSY4HvNM66ssZV65NGJLl1UrphVymTsDdZSU+p7UCygKLPW9hxGuvExeNHkg7E+/FjKB+Pg0x9Wfzj+KH9h/IE2xjzVnXHxTK9cIb3C6O0QHOBLwnPdHeupSves2w9Pi+4zbsb0wMeAL/gI8PD4wPXHQy9x3p9KeSn78KMP9QkfZ15/+CHzcK9R+QvjROS2N6pUwMaTtRfGvSVn2F7zQA3Nx+IHXobf4OtzPhh/77Mv9Nlnn+vLt3xI4EPkhT4redvYmNI32OfVMvbjo8bQCKjblsAUueREd/VSwEbzyNNu8YMe50j0cx/+vfrl+x9rPqcPnr6nH373N3cjEQDUJU723ss2dXXBVYcVGqZ9Ucl8KxWEzTP+ULZhrv9VF8Z1YT96vFz6L1Ee2ej3a2cl51v7j5vBnIxRWlifN1Av5GmPvazFrMHkKNfiZOChQa7BLTkgjj0eUYg/ZwyEG+Qwtu9OCy+2J+aVa+z+xN5wbuR6u7s7dQzGb2wm1kc+Rrx7eNd/afiOD0H5cLgyt4kJ8zIn1DXEmsCHiXthHKOKeVtU0ELBtmyjve81M/Ee2JI3eBoJH8uM7Tq+K13J84bOxgPL5BF2ZqwNemH25ufwFZ+0tL29Hz2wwTniHfRz9KnZJr4CoVJRv4H2nZdGy0u7v6FRRc6CRcmxR8n5KbUNl1XDMtS2UtgFdGGMeel8uK6J3BtA2umu6KffiZzmhS5z84r9McgH/3vm6o4PlcvppLGMw7flgQWT4wA2B0uVTHHmgGHdccDvueBMXpKjNS+0uXZZr498WMlcZ3944Fp9JM5H1kJ+gfDEx998XMlDS4M1nnV+4Vrf1/qjnh4uit7lsuqCvQtr5oJe7hmhDfTTJ7Lf+u7f1z/25o/q1XyTkG/4q8vfpz/yyf9Y3/nkt+kbn3yqT/tjcein+gZ71CeffKz8lfGHH32gD16/0ms+LOUjzHU935Gz+/x1Ive8/kDZ/J3O/GLsRA6TuxpDlXlbFlXAXunGUOZzjKETeT7nIz0fi+/AmY/Q5zvsBKcz7Wct9B3MRRX2qmRbnCRBlbLTnP/zj3+H/vSP/dMR3rBsj/rdP/N/0OvHX9TUAJ/KAAAQAElEQVTGnPQ1knkK3xOHajoHsG02PH5sGNaYoA4FFR5xVNM9NjPPG2svYOa5Prq1T6jT3aqyVvauzP8XX7zhg/GX+oIPx1/yEfgtH4Xfsg+8OT4Wf8kH4/wVcvaGd3x0y14R/i26b9jns16yd1nYJY/n84n95k79F+HMxR33+eW06ETexlIa/IJk4L9KSjy6luSAa3/jGgkSHyJlXMGkMrMvoCPG13WosrfEBnsHD4NUpy6sxV6//cy4Mlb2Y+xO9CfGMEUPOJh5IN2R4K8n5KDZwzftOoeInphARr15emEjslRvDTFD95U8X4jjkevlkesq18WKLPO0cj1ecLwyhktjVdqfuG6e0O0xcF3meW3lmW1ynU3GNhmL6Ne+6CfGtRHDhiy5m8iit2G/+dQJkEhJ0aYL8eSaXEMb5Ae7kT9R718M4WvluXbFV4OYQy/ohW6Rt2xT7934T54SwySO8DvIE7nAfY4bJKvG4Pk16+WsD7iuXwWv7/WKa+/ufGKtsEiY8w1fkzHOw8fEyqSeOC6JFzySpyf2r4fjA/E71vEDH437r42hT6zdp/5l7qr0LRbfvgadSCTqL1E05tn7xNrNmk48oWfqJ2Jbej0PDcZQYzCWaj57ROvdnbkOznrFNfCKX2AF2bfO7DOj4lOUjCT5YY0xRxtjndB5y9/Wsc4ed3h0ad8Ye8tueiQYGa27zcgzN+zHG/v9pM+MDJ3uF3vMY3juJH0fqxoM3/SPFeKKDiCAlkUvLUFSVbKKcSRH+Qi8jNKJPOzI9f4SQ8nXQvuCXuFrNIqc0W9Bl5wm1wOdtNlpGxoFBbG70LZjUeiovc3QCugDUTUtqGW7aeSjSiZmjpbrKGSPYe1jzvq9sPafuCdmvYQPfvzLv6Lf8+b/fvTYyZ+bv1l/9vKbuRQ3beQ48xJ6IecX8pt+F+agr7Om0ZvMMv3bKfS9w7fxnk8L18airLsrltNQ8rOPNbpmbGpkfgJh3czbYJDLKJ4FFyWvyd8YiwaySh5c5ED0tXIPjKwGObuC/snjKGQ3oGt1ydqZXIcZ88y6Yn1d18quwJkxEgrMfqDWKpHRhHA/w+gwqyhMFDpn5PD6TDzZ92cM4KcpOt3PFhGqoHasBNpLdAJqkUanUUZfIgWyDXSUjIiY6NP+su+AjoE9ZoOf5Jdhy90DXeiMgNhm96PWMTKUlqPAcdUPxaVI6Y4hmXhMww+CjrJ7Omwesp3QkWhy7noYsNuyCttVpcxt1sNplAYy00eAkEk5MeOAQ18vtDGO29jowIEksQA6dR0q7DVckBdAPm/Y+8TA+zbxg6GWJX+5nsCEV4ol219DIcs63ZH2Ym6DnecsybqWCRNAJPqKWE1+7AFbN6hlln1Alhrq0nESL8mjHotXUOVdu7VzYqDX65KRc6BHP/c6gj/acaOr+fDPwEgOcG3HiG7AFpnT9nL9IUNBN/0YKwyEHuTWphTvw4C9++4vqLhXfnH8dXGeQy6XSz9DrVyPK/eV7HH7+Pco6MZhTFrCh211TslhBaNI55FbSwr0XGIrtT3sjKZrnJIfCDlKH9uyLU5y/8BKOkTaZdZeQgGHDgVr/xH0q7AtRQ61LZt4oSJvZgy2lTUWuWSpQaxHiCGJP1QvSuobDUHGee1Z6Fx5WDGB/c0guX7iWSY0+d7I9/UaMD4HcQxiyn/dcyKu0IGcJcccJp5Nkz49T1Bcp3WPHS62YjfIPG65vhKkJdsqbN+ARY5JbJMp2LRxQeZhNTQDSt+NjgKuoVGFAWCQOgadRkmsT01OCQAz2g4+9UmUgVqW34AHm/LbEUyqhkVcwsreD73t2ifS8ASTZO2YJHNibiqxrtw8kpALjid96YJtSxwfedPCxfiZ9r/gxJS6JCkwjhL0ejCklhj9ojKAXTKB2kiDURpLwA13GUKkjh3/HTd0nRdim7r6s/EEUJRzuiKV4Kjv+tbAx+l04iHhXnlRPZ3OPBThbwxVx0On/dCoXX9ZTjwMnHioOOuOl9w7PhI3zYsv/WNv8JBQPRZ1IUJN4u284XyCNEzyPZFv28o4DpDbbkcH1z2OQtm2YrOgxrYQ2mhw6EUxPRL7qKHBQ+FgLAs4weevM4LIGkVe0b92b7+p4JvFGk7dXFIo300VKAXfHLItTlJZDsRGKClztDG+LeNjbXQONHcO+5HHn9FNvxqFiaGKDbdUB9kpeooYG6L/hM4jVxPFjdxv96+1ffBRY4Wurz/Wdv+httO9NuZk0j9oO/BXSnfZBpKl96BbMXJTswruRJz3w/qAtZkPxoNxXh4f9fZ4oRf105DuOL06n3mJudfrDz7kheZeCw+moq9SMGlsuUoNG+s0cO1Mxpk8bYxz48Fpvy63vpE88nCd/6T58y++VJCPCfkIddVf6bPvM5N0YQyT5VJgW2qUJHiSgiv0JLopftMjSLtVMjFGVZwMfvqT366X5Ue//EvMyEZfpBjb+0q2OXHsRBJMcFVo3cSI75bllDo0bVewljouNuSNF4HkInvRdtxQJ3J6EMOMdaXYVgGXdgpTZXVhoJM56nxh+wgcgm/qa/x2+2TNJraZU3fNyXbbHKzbhTWwsFcFJ/jGadHpfOLl4aRlWVo38cdfbkxBblLBhQ8V+81k7v4ZhSi4kG0NYi5ojdF2xjC05LKso3R49Cf2jAtDbWVmnIwgNL63I1/Ns6dvQfehb8aMndi0jY8D8RPQQLM29NI//IRvRxKxGEBdnAJIJNiyLRXrDzsVOkrOOA4+Y0oudwyNAcipaTc2bGzllP7wBR9AaFCXxDIZS9bGyvUyM38EFzmThxWp0LSN/dJCDEH2xh0nnZi/zNcS/zW0gEoMQ4Rv0VWy9kICevj7KZ6QH3mktpH3lfwmluDCus1c95xz/e4Phmt/TMqH7ks+WvGgGP6KCy9N+18goscHrEvjogt66/GSnLUTPrhwHeS6D80a+Hue/mP9997+Uf3q7TvE9nz8LX1b/5vTH9RffvU79UH/r5VeKx8cP/iQj8T8AvXV61e9Z93nQxLILx7v2MfyMfKOD8P5EJOPxnd8mOn7Hzp33ANz/1u4R47kjz13kM8di5qO0iiwUC8A7T65XrgX37GPn8FCfdC30K/oj5KhDcPbPQ0QZR380qsf15/4tX/oeYAH97t/+l/WN9/+dU3WhZgnpqzX774mULJudprRUZBjWDYM4CzzkwMzbSPXQJB8r8k719YFrPnoB50t23C7acP/ypzlo8gDH9bevXvov8Z85J7xyFroj2z8ovEdbfmvDx7gH7vtUY98dHvkw1yvG2xsrKlEOcZgvbJmz+wzIHNzZo5O5O5EW5Gv6lwlX+nxPiZ7wxZwrWxcKwoPosUqhnDOYFnLExog1EQnyDU1kW/df+V5cdXKGl+pz9Y5+qOTfj8QtN102w9WM0lB6gCHHIet7WiPHNCdtl0WfuO0keus/0vmgXHte/lU2ubRBzN7P3QjZ4aoI0V/kt/JGHgLIOSNKQ8ETVCBcBhgrcdJtekGs2rGRuY+uQAb1/CFeeuP0ayL5Kj3KOShuZ+tkVNfuaZX+m7QjRhWbIXOdWrrWDdNxjjjj7YJjyCjwveEBXuNMzEexx61eezg2mNtnLNGWCtn1s15WfpeVctgjDEz8YUf4pjtA1l8w29BYmU8K/FeoBf2pKdjfT6wZh+envTYuOiCzsY4ROn1WENjlGpYVe9jtDztQwuxpB4syBd0lyqNKvodcEm5NkEhXxjHclroC86LTqeT9ufdkmnXDyh+ITMVNFXYLfzFZpXwOQA+UeBQnnADssJBZjlIvCY5muSn10/mByjzgw8DOubAvttexlbDXe92Ziy0fYRBu4kEp9YbNHZcw2pKgM80sgMmXnrZ1OFHj8cy+gvzn7ycF3IEFjBGkSurbu2DOqB+Yi4WMAqbtmz0Amym38DeKKlc3UZT09qZ5q2UTlSYA0jJzyRvWVcX6Mpa2aAba2yj7Sff/Nv6dZe/fujv5F96+kf1xXZParNOA9Yqed8OrKzbDRu5NnbQD1uc+0gUzXAiAuK2BgMYZca88z1exrWMos0q2hqSEO11S0U9kNXyhT6dL+hYSoWyCxokHyjaVgEjc1kNSbY5cUDrgBAphfh7LO+Ni3EjJxH7OozegYiv8vRjaR0t75P+6EFjdDIPkxzOrFtkuybZijHIVWSCsvssGwqi65zARJ9DQmBb9gsoPE3IYNUF5Ynx7scz0wRbQByz8cJ5dxBdr7LJMJ+BGf2gYoS2ZVtlidQ3b/ug+sElbmTaAkjzoYC+nI+jFWUbCB9mrzV+AGugcFg4pllfLVNXyW4j52BjMIysx8cE70o0cOz87Wy1U0G/Bu1dk+OXiO3bWkKFtlxvnW9yP6mjQuf3DxsfgEO2v46oO6eXSMSB1E30U5ALJzkBJKxFabet/HDKcYN+UDFCwCG6UZkKD9PHbZ++DSbts9sYtdLnffiQGZ0AwhEdyH48i/d6zoeCZSl8iL5ekteX4KFJr/8/f1nf/41/r9Yafd/duAb3PWzr+jyugcmcZD1kKFM4iHl8Gd7m/ALZi6vrSqveL/NF9eCvtrvlkDW/nwzBnGzvkCORHaobFcU6ftIWIHs+DPs+jL6C6BY1qB3KAqGu5tUlkTUSLwxHppFrpJtJDZJuI1NQusrYGKM0xlBVYQ7bqKPR+V1zrwn63rNhixb6YkzRtM3ypH/s0H9Qtyjo9H7JdbQ19r4YyIECWoSTSs8d+uGRSrFxQ3VcZai6TOVibPTFuO11+C1RxRB6aGFvxpZqDOXGczot3MSKVpY+eisPjhcG1y+U/YK58lC2aUW+sdCIu3UlywzOpi+UCiJsSNpQSiywMu1ldIHcEk4w1F3WFaJx2upibALXkKH5B+9KZjRF88T+xnWwMhYeoJEYOzWsK5w6tiAqqE0bpm0rbTbURVtpVMmmHVo1VFDJ2BbP8/jiYkoKbR+6opU2hDNt0BwNTpERnba8FJDP/s8YKv52FHy5FIrJNmZkrpKZkzFq95O66YO3Xb9UR9sYQ0FVXogH8wfywEW7baW0a1hju8ZVvyTaZxo71sk5Y5EiF8U2LBCwOAeGAu+6mdtcBCsP8/sLByM+5nxKsq3EbFvxb1t7mbqujVwIsRMknNAdq/IzyW1shzawP6NIxJY1XOSg9rF7aNSO5aBjLKoxVMkLsgIDPg+vQT7g5KE2+h1rFVbFACceGEX8hQulysH6MxAwLYaG34FAVxxhdj18I6bBV4+MZXf83JJ0DU6nsu7AmaZisxEvSRsv/OG77XxSXuIXruEapbZjCH2Lim3O+lqZh3TSkpzOY4wJmC7MHRz+LpdHPTy87f+vZT4u5OVtYw9o/Vx6GOj+UExdh9/Xzq1CQ2eUJLQuDdc6TR2JbXwmVqKGF+Vvffo7OT8f3/78Lyp+N+LaWBuxtV3jPvxHe+8+daWRtb9jtiZ96aZJPJzS/DWkr23WGBhDC+vGrA+l0Llf91Yq0QAAEABJREFUwvPSwD6Z66Dr2J0NvE3ydyBdMEU8FidJxi062Nk/NOzXziSeLbnpfrRTj0zobfCQW79JpdskrAWW7TBKsa0i3sBGLmlj3hJr47Kxn4NbvDiVFVW6QcNfQWc5p8Ykj+/Fk5iJ54L9Cx8vnkD2hfBrckQb4Uer428jnHaLOQd6zwOKHMSETV3LrtY1WprmlJhFbwNWD6xVZm9gIPvL1cL8LRpLMKClGsBFj+hKsRHoVixxBLZlWyWp7dK3940xWi5yuGWvJ9at1+bUjOxYG3seLtqQiSzQSYNrOmvqdBrKtZu96LwkzqExCj+W8befwlzxcuQveSxTxXP7ia/3wO929/m/aM3c37DqwnxdiPWSvRy6dRt68FkrkznsfZjYYx9PBIOznJnYjfn9uy5/W3/gzb+iX7+9/+L9vfmh/sX1D+hPXn6ntm07sPdNLoux9l48GPt54aPSGdypP0rmY9PprDvo3fnEL8ZOyE865SPNaVHmc1mo37DoFDvjpIVcjsxvkkiMmY+wVVZ8jiqu7eo8V+a2aA1tlAb1CgwPLuMj/fEf/0N6rFd6WX7Hz/4r+rWf/3kys0szMtztFc5mAm3OgUoVGkTe7Zw42BHaxqTzRj5X1lHmJH/5nevpibnJ/DS4BzzyAfjdw6PePbxjf35sPD49MLdrrk7ZVuKHsBYneUfO+tuY016j2M88X5iTnmPabGsMa1+LZ+W+ko/2oZGNMSRZzyWjTQ1K3Byp/ApAhxHmnPUz4a+KLy3usqMVg8lHEPWmu0JMXLmdxvAL/ehSpQ1bMGneQoMYuyIN8Ghx3s1ucKlDEDxHF9XIdyoyYdnVc1oyAjfvyMr7+iraR2nU0BKQw+XAiXtK1mnWbLBU9K4wtgRCg/CSRSGALfPGHK58LL3wMTUfT/MXxE98VF2pr3zI3rInoTvRy9g35nhj/Bt9Z8s2pc4CwSgHxo2HAILgOOhDIo4KhHUiFEJswwKl7BSXqbTZyVrOvTH7R9bzxl4Tfs2eEmC7Y0hM8ISo9IHV+5jasLWyfvNRPPeXIOt5MpbEV8l5cg2qSkW+B7l+CTtyq9C1LRczZ0scokwmfeJ4I57EeWl/l/7H7y7EHn+oENvk/WPqkvyDlbEkbkxgyipstv8a+FrYj4bGKDC0nHJtnZS/uL7h1b3u7+57f8u9Jf2NJVGSn42xJy6qsmk5UGXsWwMa+7lOT703VssLvZJ3vkrR2XWtUdTL3Yaa9nLMHjlgkFL73WBBcsI74Nr3B+4b5CbjzpxsPQeS2yYea6hGdb0O2RhD17W/sPYTZ9b/WJbWjV6NUhGTbaKWCtpAnv5VyDhFZjQmk5G8zMRGzMnTBg9La+JBK/pl7JYWaOyM2MPvchoaS+m/9vRndK8HvSz/i8fr/3ZozwmWFKM2HHYgsuEbEhV12dWblSU7J6goO4tMglU3wWCO+MR4AZWiYbAXj6qepyLeZRBrAeIt6lVG37sNpcRxILKS+guQkLRsXGDJ15WGv6HzxjxHh3nfjj7p91XsliPduf381XqkmSGJKGWbMQalGkNVUGCXGIhuBTO3mI6RWPygK2zY8I1bjxtDV3jOHMmCqYmTbdlX4E/w3WbOlv0+5IgtE5sdKkG+BlmU3L0hqbTf8C8RYaBo6FpMzalwiu2dJTbq4YNbHo454UJEPDtdlfkPsFMY2OslE/Oo2tcN8pgL6JiUHCAe5jjXzQylMb4gEsocsvssKVRHvytlXrM+fiBQxXzsocUWwrnXFsJjPpvrvpv6ek0MQWTRvfKpRxm3Xz32rNOITucl9LCf0G3L5OIZqQeHJR/0RiwblLUn2HJ4+9DYPUqpBzt3Ox96O6Gd49qma9kbrzWlahtqZG5qh5aKa/09mLllXm3a0c5QO8eMOzR5fImVPXkDy8//HU1y+uW39v9a17YKO8XYbGwdwLkC2weVUufUB5mOS10Ls6qJaupXGv4l0if1plfdCILUwe7OuHoGFQVI1EDpRuHVUBfnzMk2Yqf2PhC1f6Swcn5cEvqyKH16pldlJNcjY2VVK3m+yro7p8FedjqdeF7m/n13p/A1Bmqxa9lfgain1RJNDTilTO1rbKPCtCp7cON2PRAF/G2euQdP9gZhaFQpsQQ1hkZRL2j4AzVK+ZNbBoKhuYO1cfznZBtyhopnuGfn1EWwCzek02nRmcEODNtWAll5MLrwUPAEfXrxwfiCYZ6LlAHMGLgmvYoaoP8MptuvJqPmsK2KDhCaSsF/WNsq01cAXimhtDsLGmSQ3/Cmi0v9l9LoTMawJnHtY6Y3CRoHSAq+TN9ATSXbsDtMe6Ve1OFHHX2QSaWU+Eg+Jn5St63Y45zq8xiJhcwjmwwZUJ/kikR1nQZ8C1h1+KvkuwoZkKBYpT5oH2OoBjAyHTA63Y587LGOGhrLUB4k8pC5LCcNXpiNDbrhnuRYqkIP1Ci5gKQNECbx6QZEks3xg9BNslIyxk0bm9ElD8usk5WFsTLm5CwagW3ZAT4teHwR0mSBJ6/Xj2WpT/pGFjrJ96S+ojfhY3eDZt0h7nhty8MaYzRqQGv0WIsx1ijkoBZkIA+H5GYJDVjzC2t/kL8K0C8dhcTMA+0TPvkKWNqaNvkzH7UFQi2GdcNhpetXvil2IpymFkAkmD4cTtdiGIanE3OZvzI+82v6Qb6Vl8HHBxl+Sdv5pPx18ZmxLIzb9DOWGi7ZFicOKz96UTrmxIRsI7GTfCsB4gtTmvjIS+jD23d69+6tnvhQvfLhYstcvEC6sCK6a3jM3Y6J/UDQKIR/ichEjAxFIt6yFXxx/y397U9+m16Wb3/xlzAz9eyf3j2IF1reecw0s1dRwv9kfBuA3TvC0LKHfGWg6dPgZBIxqrjGspYsK103TXKzkbNe96z9vBRvvExtnReUsDqxHy5IP9tiRpQyae91TZ91Tk1sYVV0V/cjjl0v/kAWH43zCmzHRnSEXQ5Ie0FkGU/xVcQeIGgjeeHduGY3bjTxn/gnY8Fcq1iSbXpbLmALgfaCRxQ5OsbZuSRqYtoQTu4ZeXl8errwgr0q9rfkhrG1Lnq7nedzzKeGlxDAwGMLstFvwwepQv7//2hbnOrAGEO53nOPO3GNL0ENjdrncnCBBVVWYFspfe7TtUaFNhf9RqnG0HLCDrzNtU+8yefWeSRHiRtkXjdynQ86uXfOjJ9xFX1GFXEM9Qv+sigxJtZgEGO5SLsTgHQQLOu5YOi5InHNMsE9L1viwVfoJI4gf4WcucicXPiYdElcAXt3+BW6MldrZKyNC2NpfeorNrIwMx8T21dc/aWeto+3X9Q//uX/Wf+lp7+or5Y/rP+m/tj2+zDDKDKnKLjcOeh5OZ10Ws48i5z3D8P5qILs7nxq2ZmPxjvudDqdkUV/YR4A+RsnKNjp0EBWPT+i4JN8JI2V3CNPW1Up9cRhw5cVmQ+aOaiD/+O/9p/Xd+9/XC/Lb/rFn9Jv+uU/LZs1wCLFxT4+eNKEajxK5ie2UJPgLSm8ZQkUECV5zFwllz0XzMkl4HrKPvzEh+LQfCx+ZC/uvxJ+96jH/mj8AH1U/tcDk0CqtI/NzBL53gLmNbY32tcG1yj211y3zLGJY9Si00Juyff93ZmPWHc8CJ+1JJ8YTdyE+v7Rg816DF42fbWeNuYC/R4rlAUr3ObQXugTeecwuhsq2fyQI9t1ck49FKCPJnqcGVdsI90P1Dj2tuh1habQtgfDsbMw6Oz8VQfKQQviuc9vdJDlKBKSvEFUBQcTmvnOGhtVrPFFYwwAzR4ETuwfyWk/t3Vb2qNr9X+O6FJhj2OfxzhrTOLYc9LXaq8N5p3ngkd+uZuPqReu2Y35zDqYzPsk3tmUfsizFtZQMAMs3ibAkm3lR1B1ic9mOKUFGFY5lRQ9WLtPSsElVunXfqcSz8b6W3uPIQ74xDFDmTMkzBFrde8lRDFDLbJg9v3kgv4lY+Y55MLaTT22o5xrdyG3OxbW7CDnX0XyOshtETbQc8yxkbjjO/O9Euv+DvSkx8eLLvjsmIkqemtiQedyxDGPjsambY0qZR9aBpQ5zlyfuI7Op0V357vbB+P9f8fzSvnlzJm9bWEMRV/MMHAiwdm2reQHXmI9SLZ3CAqiP2pw7Q4t7Wu0f9tN014spuE66ugt8KNkG5uWdS34wedkPMycmiJKnjfW1oU8XDLmppc9L60r2e68L9gdVe1rFJR6yxIbOcgYk4sTYw0W5AOdor9tWZLLsumb/jVUoeiV3bws8sPBGts63k2JMfGKuu0e16iSR3Wfgq8ycQ0NfGdORi36NfXz+ofmv6uX5a9uP6Z/7el3tSiu4s+2ONqusRM+NEJHkzxxhHsPFj8WZ3WBVfeF4VBQCBJbYxQxWgUN9vxYg/qonUZueKe39aIQAeMnMy3Lo0GqyUuwZa4QzKzjIOrsA1vyGAqyX5BM0ohWdAEVTEYZ0K+Nh22+mUSC2AeFjTh9YSN1lQqMghrUkDMG0wpQw9rV54bLGEBKm12yncoNluElGxrVA01ykmR+lHbDQ21TtSTzw9k6ShgjA+joJeRDBxL22kZ1b8ozQCqkCNKu+0TlK0d3v8qwYwzccNTTdZK3gCRwkBPeOnfrkm2RNgCFqdTJ6ShrVKmAjdUDJclKwfJh9zbfzHv80BKFHfRLh5Cmu/Q4E0uUsUNghEQFnuNlVb3WEE7sb6GZ2VbtU2pqedYb2NCb0BndAxjH565/4+m5Z3vy2Duf2+mTMSZm0kBuBNywSz5+hAKHUiKT4SJoGl6yfYB+Bx9PelHQoOaGZag4hxq683Td+TB6UahftRSN1AN4E2vmLxhjKKgxVOOY1wxO7nQwZGjm4wD5Sx437hcb96eNZ8YP/tO/ps9+4r+gjX1OFNO/gKvUMLYMD7XDW7bFiSNUFChn4TB5CFINdn4/p/5V7C3E96Khv4FQtyy1L0mwV1xFt3oY2m2LQ9avXNKeVvsrWqlGBmzLBtohqFL2YMkplRsPw8GyO+Sp/H8J+9df77Ylvwv7Vo0552+t59l7n9PndPc5p+0mBguQuuPEOLZBoWnSid2WYhBSLsQvHMlJJELkCIn/AinKi8h5AQqS5QgnYNmyMVKi4NhyY0JI8AVoxzEkhr5gd9Pd7nPOfu5r/eYYfL415vyt9ey9G+aa31k1atSoqlHjMi9r7WdTz4mJGh+/k1zqv4S8aFlXtWyyyYiAhiIOyLRE5iSuhsnwRXbB7B5itY9aH/0cU+f+2Ls71OPrZxCvl6BdZqq1diCVrRVaW9S41yU0Exm69GUwlgMHvTDKyVC9tOLaj9wdrW6n0IiQG/tmvW08XLWscLvbnQ9Bj10PPJw98kJh+AFqthcWJGFDkZICkoqDp694tI456iIkhSImFKojIhS0qUnLBBblgmvhLU86GNH0Set6rcRu0k9s04/OohjEW+opJTaMiFCCliQNaj4VijAkrnI5M1QP9iW3LrC/TPnAhToDwz6GQ878m/kAABAASURBVAk1taoP1WEFKj1gFRRC8xNd3X/hMTNFjSq+iFSk/YTsOyIEo3AsBoPcDOsEuhGKMGhDOVsSw6JkAlhvyVYPiG1hDEuWykxJoQoamtj1A5ofjhJbQuZ4Hb7D8yjpOCJol6mIKHDhnHyEqRWHnHfPB0/YnXHoYDAWg3xZQ5pxOJaIUEwhV7zheBjWNyWHNa8OukN3y6nf4W3zBuQYUUTI+WutKVsjJ0YedIEuykTGQ/F82Go6c+Zc+WF1IWe1kDLLVkQo5KzN/g1mG4NIiuDw6651NHb0DPMGPbImejTmdLnAhWZIbHOiCtiQgR3VYa/FfHTxWK3oXMCGykIuxEthv30wFi8ei+7uVj6gLGot5QNVE0XEDVLIx7yamxhE7bFw6aSsMNnSYEz9gcJ/Yfzh/Xv5Q8WVl4TOuHRiGQZJoSj3k+7azK2jJbMQFI/ugHkON6iYiDWJMaJK+ttf/8I/R/HqP1T0qzCh6Z/I8W/HcPTiZsnMM+C8ak0thtJugE6RcCreUQyC2xly/ltG5bXmSQsiRJ0gBntkvez6pkyeKiYSMe0Q0TN7s5WvE+LA/fyvF2hbc5sYTas/DpH2EJyJuQXn8oEdSTePnTpDivBFEkQckVxaVuxZBWF6yOv1Wh+pd/jrLZfUym0jAgLot9tBqqzjoGdy7Gd/O7ngRNbrXnO9vUjuvEgSqXOCv2FKzOWH7thcBH7M4KHIs8ugjzOXbnE0cH24fDDw5gxMQaIs+Zqs6ca+sLIn3j7GNtYI+0FrR17oXATaQAYWThrwEVFFiOAUEUraLLT3XtqyKcVBAnrNg67uPZ9+DtDr5bpXHgZ5GeihrSw7qYVYFuLb1qZlXeT9aKGcRgb+9Bscz/JhDb8RmiK23+Fc17wi/wzWMJDVPs293B+Hn8bpqioT/0683tN78bv2ol3VjvaDPp2wO6PK1HVgfV0/6Pe/+VP6Rz78267+CH9WP6U/Ov4pfVAreUTKOXQuvR+vPGhtfKRct63+0m6Drtsqy8xv/PZ+sw5Y1kULtNotq9Z2YuGjidHUGKckjxpOjFe75PK8Z6ayxRwLHTSQ5UQEMtom5T/3I/+s/tbLj/ej3/Lqr+p3/9qfVFAvH7jozjPU7iwyIkIRT0iEcUAwnDKVD7eFVi7J5yP5v7LfPoD6cMUcMv/w8FB78Qc+FL/nw/H7Dw/zL4yR7/yCv3ue0ZcztsHe4jHt2Dw/FE5+MMZXXRn3UW1UOVvI7WVbdCHf/oh18Tggy2xEFwVfYW6hm6+5UJ2nIxYUDp4G5gyLrftsJVt0g+N1nanNuY15uoHYJX3kVz5QtE3DehQtBdandQmgrjxwiKZNF6bqUabpccbhrVSsU+2p9LhSB5FzHSFFhJLcJ/PiRGuppdA0/11YKHvTwjpfvAdQtzLXFto05NlCsGqR2FLZxKxCkikBarC+vS49dp4T/qeq/AsFw/dsr8Waj4z5SZme7E9DvWS7Su599uhP2cZJiB8KoXlUlyf77OpaYD2IaDOhOtym/LHsduZWr32nM9fw63ltGffQ3UklHs+/isty2lg8HFcZErGKPnd5Hl/5OO514f535q7bWdWOMxtzuClJYCOXjRx/CY28Uk/oigiFG3ItV75grBPHTlw79usXoLwH7Y637mUiHmKhgzv9uoKBvBN0xYzBjKw4KgbiyFwoW7Zo21ZdWFP3rK97XjLPvzK+/YXxsiiJL4nJoQ38OD+2zaukIkJ5IDJkNOicS4vWdVFLfAHEN/0lpqw1U2xQHyi0PD2pjqAfpACeZJCHKnq+uf/kpMNfGcOd/cj5MTpyt8kgnmhKbLbETwPM8fIJvzAeC+WFPnrvNm2WUdcyjnbQkFLQkoW8flom9aHWQhFAskt1YuyVoz7nCPERObVS0D7cLtx2orWm8onfRiy5hDKafiL/A/0O/X/1/Pjj15/SL+w/fBNFwHKJDOVBI4J49HQMFR9cI7j6BBRlcohcfCpTYXlmKFuoctFy9tvxwrckbvhspjl10Hc7mus8zr5Xcjx4roAO8jRBnlAayGbVUIfvjGEnjwV0OzIB6xVQphlXzi8ytzJ1dT6PqARynBmpTBCpaID4k3JEUB9TEVv253hwXzLXhPhxO3RLeF5uZRrS6WpTl0MhoCCCyzNfEZSpmmdgXSC4hCImFBS5UNQNChUvDjMQe4bgnasLgPMoQL7idNOw/LhEBHbDkgn64DwMrBZlfDwepcElIkQ6lJXDOOZjqrVQQ9YySwaLXXEQkU/bZXw9F5xjYzDuiKWQjEm4RriI7KDiwAbXufhgBg0xR2hECu+yQdjPZJ5zxmzs+okp674PVQxdo/oJPW3ZEH7OM4oZxDXgAHozmMm7PiIU8UWkECr07HhWQF0xVRTII0JxJi9CJRTUcNkUWCLKoUCnTi7wOo/JR0yqG6UePiJUP6YnPHZGa8pmMJam7AGKlII7Ad11atz9mctR63iw/3X2amP7lV/mQ7H06oe+Q928sUaE0rahEXiGj4AC240IyWfRYuxGPqZLX8k4VeNW49qvwqFbVV/QLvtSES4RAX9AURUBNSCKgDMU1PmcVBxhGfQ8I2KyRbhwToEUEQU4zgD6+Jghz56R3KNI2ZzxpB4RaozL5nv65U5+Zl55H8nGGAnbkiLiS0A6z5AEYl7wwbiK3Br49h7cWQ+DBVZAVhSZ5Z37sMu4qDFdWlO2A4xrtsm3xjOBecvOLkTg9hnwSQA4x4mN70wiPwRdcXItfucBbvDSMJhM1qa9UiobpiAXbETVX3koulY7sbwDPeoFBZ1fGXToAHJQkQqCzGzK1tR4QMgGBWk5cCeSm3biI7IpaReBPcBV5yIYbCQbMf/6WPQ48E2y3I+dWNwvAxX5oKsQtzZUNpzUnfaDdnRGwSaQjQWIz2baWskwTT+7OgvOdgYXznphfnh80Lu37/Xq9Su9ffNab98ab/WeD2mP1PnhFW/4Hrjo5df2EJTtho/GRNp4ULy7u9f9/Qvd1f/Q517zQXHjQW+TX56dC5FH+3bfHE9ROjk6Vunawgvytl10d3cn23mBrRcvsEl55UU6yaXqQB9Dsy/ERrHE2J/UUSOnYB1vMjsvqPY38EdnqLEOKDsUoZ7Ig1nQiWdQtrkgLucWDZm3uHguESnHZASxRYSCcYgIKVIRoZAPAqShbZZtxsy57TUmHQXXq3QjQkHbNLCZ2dTy9EMdfCil0qOsoDvAJoi7Y7tDB6j+HH51HG6RLdVaY1xSPFuqYaGRF39UFUcAn6aG+efAFS2mxHz1AD/THzl1lSugQXxGg+cZVht+7xjLF7xY3LEhNeoH8/jqD8bo3CH/7JNP9emnnzGf7uWNiq5S8+zEVwUAdU4hVXm4xGJIbgQRRycnV9bVAy9l/hjx9t0bvXr1Sq/BO/+VMb+xHPSfs+b47Ae9wjCZFUN6IJQUkvxlJrzRoEbisoFU/aDXspHno02m/rMvfDD+zuuf1RxnKahPBT+p23HrUCA6MfPL8LKmma30rdM3v6RaNojZmH2gGeXAZGspb7wLe5NfaJxXrynLGrFmYN/QPDx/Bgkp2MeBgb2yzQBEhCJCzkcLep2UG4CKw3rOvTHKluMd7M1XdV7MrqxJ//XYA/m/3v5nP4965CPRI7IP7EEPfDh6fHjUA7yp21xp6/XDYBEFjuocLhZHYuBdJoHEPYiZErJZjZR282pJcCF8tcxC0idOyRXiyFCgkNCZq1TAe8wiAgXACYOPIfd70F/3e2dQdu4xhKAQ9lvKdiJCYRsB1TzchsDQoxyChqyTYep2KY9ja01zHKHkO7NpIhWZ8KEIt5eK0XEgOzjIUyEiUKNd2bKNkDhVx6g+OTZjzr4jd+jQFH8CQWxRc2xbecHn3rgy18wvrPeVmHNZFNHk/mSGEn+NDai1RJaKQGZICn50HnYHb2LAHmHM2Hrl+uRH5b+Td98jr95bmC+PfCTZoVfm3PXgp6wzH7tqDbGOrnwo8V8u78wbywrwO3U/+eb/pv/e2/9ruX9++Rn9Lv3v9/+Jfunh5Zyn/ALM83rHT2eP77QfTABOcqkJ4nO5mx7GIkLOSyS5OFF5a8q2aFlWLeumFWzcJzfuuys5beQ0whmjfaSCNg0s1Ll+pd1l3XRB3/j3fvif1l/7+u/T8+Nb739OP/Xr/ydsr3z8WTQ/aq/VZttWZCcWrUvTUuMWWrKpVRmZfRJ3ZihC8t6pup/yQY0c7OS+swfXxz/ovj+Sd/YCxsi5upKvSR9lnUfW/Af2ggfyuVuf8RvY6cDrRBwRoaTPmalMYsF3I1fNsRDXytzb6LfvK6Yuuy5bU6ArDHXGaDCHBgMyXD74nbjsy3vNzvgP5B682xyMEKfOw/LOeO4Ga97Utg3zO3HXXK1fwMyc4PJszrwlGnQG6IWBbNglwDp2XVd24DuNO9Qy8/Me0LUT5458grltvRtUNneXucXRddmG4UCSnLSWytaUCc1J6SmZ0YwDxUF7IpLlraU81zxPLus6/5qeOeM5tDAGDZt+tqg29N2xDsbacU8ZlmzPhLgH8RMUvrqs0wkScfEDZqArQxznL5Zg60TOSaCUbA9U4BQDfOXpCsOVHtCTp+E4sDMe/ivgR9+XmJMf6pcaH+T/6eJ77lEfwAPPMDVf4U+ZyzfQ5sOHa83tq/vEnNrpq/NBIqenKktUgSHX7fg2uuvgO5XPsbMuKi78VhzE+IisdMhXx9eV8rknWb8zt3fG4JE15l/W+P/l8P7de314/8D99wMxPuB/l9O7kJOV+eB1b2zLUnvAtiZ08h7jRt6C9Z40ymoT2tgntq0xJ8C2sI80ZLPNSt3FdteGndCKPdu8UJ5Af0Gf8tqSdql1aVBw6K7Uuc2KnQV7LZM9KdUytLTkl26mRqMtZXQsp6rm90LQC22y9NGjvnysxLg2bWCF39bEViubLVLGki4vyBq2FzmWBV3TdVlqTSzQbaMfxx50d9l0B7+xf6+sle3Aum74oo3bL61stkwlaJn0J9nnRBmQW8JGJ/CRYFFrqYiQJ77HfbD/9MFcY9x/uv8l/aC+S93T+S88/o9ZQgN0debUALvnBLQzZwZzTawdTpPZkILX1qDewuECNRExfRe1QFWOiIoZUmWF6ogMNYMxa/Q1UXCV7X0R7o84EkwdJPh1Hz2Pr9xTHpjvV/rpMuHTJ5SJlSunWx3Aj8I70VEmIEyhg826ckHgpo7DUtOySYe76wzUFNgAEQGbBS7UxFcDo7Y14Zw79wC7JXMrbEHmif7syCzKZg9WRyGKhnwM+GGmYJnhHhj2A0WBszRQl/AXEZCA1zxubBzyk1JdulAFl6+G7RsoHGfQw4OFuM7RuM9EVHWWUTVPzEbZl3AHgjlkJHMmlRnQgMKjkCCCFjeIOuqPcobECbhywvhEGF+mtKHxrAvs0zgM5BHog2pEwI4f8tEQ0VDzCJWeno7SPYrm3fGy4fkEOuvN66oz2aa8Y/uJgBTlAAAQAElEQVQJlnvOmw7281F6rt9lvrMmb+2OOrEXW2Zfh2udXSDCEtUv0kqhoirZ06VGSq52rW2VhMKkXMvXQc3f4kBGQ7rGtUywzwzQed7eJ441e+U+1Nl7jNkX94uHEze+BRPEDih/9nd+Tq9/y98vsbd6PkQ+jVUWn6Wbz8ZOoq07Lw7bpQ8B+9UnNZw62kRUQaKsOo4yNgbfCCH0cWjAGKXyVZej2c3MEyOVj6lQV5cnM+tcllAL1U8cPPKIUMTHQMAZkgwdBwHCzavH5IzZ1FIDBc6IkHO5sD83nqedY2Gr08HOOPtecWXvLTB+HsMdOrHzXM8YM0+t25nb3e0kMT1EsuCICx8RoQQyhIwQns8zcRAdTbjaRqFjx5gymihtOCLECYLg4XNOBI+M6/0QZVx5gHo0mIAP4JGOPEJdV8Zo13JRMsHasirbKgraGexHDD1eh3hPxGxI4RtKstSCoCRyIykUASp5jaZNZee0B7XtE06w+cYNMQNdbKZC9Fq1IFgcQTL9n+T/Sm/6QAyO1RvCTt288XU5yeRabqfjcDK79dHzXwn4Zcb1TnpLFk7DUzZla4pIV8m2dzp4JUe2KUK54v89H4Zfv36l7333u/re976nzz//vD6ivX37Rh94uPVLmxigMkIi7Zshonko6Ffib10XXfige8+H3ZeffqqXn3yily9f6uWLl7rnI/LGg9Hi/KDrLnQ65I3hyhjtTLBOXDtxYZEHskX+0PyCti9f2M4n+uTlp7p/8ZKHqYsW+iQfxDJz0OnbTngIkEcE1+NE5Hjtyzmyv6v9kTvL3S33bbg1MU1ZR+SGXbZkc+5jwQXrFvBBOehTkOMELVON+FqS+4Sn3mMiYYl5xoQSwaozofYDnVg6/IDiWPMI0VRuW35ZrGlgN/BDLWoB5km0NB3q2LkyJ67k0vNnh599p0/UuX8RoWxNjXm88aC6QusvNOhTIwZ/NG7iQC8iFBEuKI4fCoJVHTieOaR08C53LpxYRH6cSaOGLfu6LIvu+a3VC+bLHXOjNeYoMfulJUPMmTt97etf0w98/es1h9Ztk2iv28GIlT/TZzjrsREYwp2ScRCM8/3weNX7dx/4pchbPha/rrn++avvU34jvzT1fZBH58rGocyJZyYV2EzQwJLJWAPnj/40I5tapvJAC8ot1A75yFX/6Tfmfwqo4/jNr/46+gGabDMy5XglcuI5o3mEQoqonDq3DCfzaKgTY2fcDM8hj7HrDStXWcJaqLXUujVe2JaP4Bcbz4eg3j4MMlDT1X527O8wvTCYwtSWAykkYk+1ALT3+lzIScsmwiWf1u+abaEVLzcSxtsvr37Qf3jgYzAvuu/Zb97X/9DqvT4U/VDUstvLLDqP6D967yCenTg4HQT+QhkSp+qoMMkRiRj4JRj2Uco0cNHlAY9QEUHbUMtUgsAQIuRZstmvVPWN9ZMNHmTM+nSbw7FtGrc+H3uOOFBTIz+ZTa2F5g8V53nEQ4VPRcURymY/QRvTrLnSsGF5Qht6GViLVJxI87odVMMHeHa6SEVE0H8pIkTzoun2GaqDuBg9eb4N8mlpNOzTB9wr0Uv4macm58l7vveYhX1mWxYtK8gs3dbQMSw3sJW0b6YR0z+OEx7y1WccYsfGgPb6ELUzrJ0Ie8Va85a5duVZoD72MG8873zfvPIB0nJ/NJ7Y9cieWXuonwfcjnvklfl/NQ927lX/zdf/tv6J7/+ftY0PRwCT/If5Y/qXlj+o/+jh2/zC9YMe+AXIgz8OPVzlv5CtPZk4THvRLvO2aQz6IdZ8KI6xkCIoAefF+Vu3lQ+4gF+q1S9Vue+u2yY/a6Bd+pmppQHmme/NHoP6SHHZuLde9Dd/4B/XX/jGH9Dz45P9+/rpz/81fbIOXbB92fiFLfTOqL8WpO3dRh2+iWFlTBfuSYU1teFrY3zXbdEC3zIrFvtwv2oteB2AKx+Jr3wANnbGYKfckQ+PH/nu5Nt5uVLnffmx1vwDe/SjrtXuqnOvi7CfVMtGnxetnkvrVtT8SqwX7jFnrjb4BZ0GMh0dq99zh72kM769xmDIMc+5M/B5VWe8LHNshDcbKiTGRsQAI7YbjHHCdGxe+1WeSzv3lQ4GPga0M7csM1CrBrbtehwzb1V7rP1YbsFAcSc31wPmjYESZmXsxQ8xhQtXyvbhOvuv2JFNKmHq8NOhXd19l5h7TZ5PNbaMcSO3mSmFZH+eqzu5IiS5Cd0lBamF9bwxLy6V81UX5qV5z4fbOq4xHvjej9zs6gQybEg+Bm4mKqEDn2DejAb+KNjxWekmxBUnjrKJbbqvgz7TEBFtuf7G52HkUDi1B84HPnfmqO8777g3+X7k/3Hum3fveH54z3PFu/nhmLr3zNeJ93pHvXULb9HxB1nqP3APu4KdwXKM5ZJ5NOiInzw7/esM3JXcPDD3HthDDO9bxpV97Dke+WD2gXuo/bx585b9570e+ai9077jYyf2K+vJz/OGy+7ToN5t3xPnmzev9ebtW/rxTv4fR1p/MIeDj78ew/X4kLqyvjfW/GVZWPdgXXhuDzVxHHka2E3yljnYD6QLbS+XRS8KK/vQojvaXbamDdytTReXwR069+DFBb2jbluCNZ34a9rWAE0X/LtN2VmJgZjWluwF0pJxIIntbAfF3oV2K/7WpWm1HvN2XVLbssj2PG/v8F1/JX1hz9tW5nLTti5a19RiH8SzcL9aoCtt17VpXQDrZV3QW1bKUNpswOvgDlv3L+54l7mT/6end95Psb0ht88LPrfiF23Lgp/THhTbC36NxhxJSUnsLVMr8W/bQr+z1k5nbXq/ujLmc6486pPr9/R797+k58evjq/p//D4+9RrzLqsvzOvdtp7/Lxu+hgsHcB8hOGEP2SddrVGiCeIIwL/8AIRoaLEWFTBDyLsBLA43Z+lVT9pinSoM+dP1PzElzhsLvEhrFi0s48+ci/2/frxca977SPP91fmuuO2nhFKCeMBjWgK84WQ5EgOuCOGjuPg7WtwGfR1x2dnL6FYShGhcEyHvYhAPmEdQ4cPcdikZbYx0envAL3ySgLQEi2mDXa+ErmdpfKBjwjX69CT1Qqn3qBG6IyjqkM7jscBnJU+4uO0vVBQMsqpeWxEhCJC8gmNgJkFZPAflSVXDS5PmK5wXWYrhuKe5OI460Xbo1oR2FfIJLlkhoyWKc+dltADQZ0VTW91jfoA1EXYzoR8hMTJpa7QVKBrpCn3vGhNYXrD1EGI/pw3lUudB7Y4pVCEOEL+EdcJ1TF8pcOVC1PmVH8277vnGjCdYI64zJ7qfdtr23v68FxnjY9zvVLfLTMFo8Do09bZDvwakDrNG1WooOCIh2udFp3FwaDc4kU4sDmg/cB4Hj+8y64vuC0oXWK6cj/zPcfwPcbwvnOlLzvxd3RG2SAC7PuDdhJRehxb6MX3fk1in3341rchTZmp1rJowgdIBqB4aEQwAiAw8uz0CDovp4jb3GRxaybciraCPkFSyfR0WB8Q6pwOMJz0+EnlqziaHOI46Elcfgb8hY4f8zfQZ/gMKH0OaKF49KmLCIlTJ5WPw3MFychCPTY1VvDOiXMTETSz7ZnjoKl1OmNzZZw8fsYDzxkFnkHq3Yp7iOmV5/oaW3R32rB9qvzYjo1hXwpFGPip+EMS3geUMDmrjdvZb9lhfnie7Mz7othmlotHDXGEIkMZAEMNGhHy8dzAlaAePRGfwROzsxjtNEhicnNqucgPw40bssKPNMFL4ijs6HZ8DDUGmzqC7jgyhlIRTY1NJNsit7edBTvm27LK/AJ1vesadZm0yVTQ3leeoWR0OvspHb/Q2bdk8hG6I9tZNB3sVR48WPdK2CAin+LwmPaq7/LDX+fGKSorR/hq9uk4oQonX9gZPBDs2OpM6oG2Zbs+fHgvfzD+/vd+XZ9///t69f3Pq/yWh84HPiZ7IdNAhieLc+nGEaHMIB+L1nXT5e5OL/jA+8knn+rly0+Kf8FH3ru7FzwQbqUXMcfNdq6M185Y7bc+dwU/Czm78JL64v6F/MH5JR+LX2LT5QsPU41+icNxdDatAuM2DOR1Rl3rYl+dhF3JqefHlVzt+LRc+KOKrjkfo3IjBmeQW0pUDyUxt5ZqGQogH25kCiJCmU3ZjEUn3zIVBeqDtg4YuOlwrMTQyYHH8SaD4SQqgRDGZBst7b9RTEWE6ickwXORD9v0nLpi88qCvWJ/YteA7yhVn2nX6IfzvG4rD5uLlhby39s35qMXXaKb6OBQ9hFBI80jFDCGPA3Incgb2br1jWqclS93hjVkbdtstF0itbF+7rZNL5kbd4x1Q+bYH3mBSvj7u4u+/rWv6et8NH75yQvm10rLwLABsV17Nz1RZerqjNJ37jLxHOKFeOiRvLzjI84bXtpev36j73/+fT4av9I7XpIeeNkavMwO5lTBc+BmW4oMtQDYa5laDMZ8BcvStECb54ERyXxJZQvaNDVT2v+db/4OfVg+1Xl88/0v6rPrr8sxtkQfOy2h6J46oidPkKqbletB7jtjO+Tc1TzyvDJu9TBuYBB7ZpNfZrZ11bYurEsA77ngurDfxEeUG+xjm/XQyYn3I8+nXvYHFrHNKds1GnEXQgt2ErhukMfdc5K5VS+vlDvYWY9X1v/D8ddNvuH4JdX70XteqN+zL32AfmAPMv/e1GCcrFsvB7T33HYYSQwRofljCSBu4WsQ80kdOR2r+Gt44dzbiFASf2MMHHtGKgJrRgu1TDlPrTU1dBaQzONGG8+ziKkrDjzjjrHB/5W1d2V/dw6pUtpOSy1LKqMpUuVHoToqPmJyMSLQkZI2EfDQTGhLJbBvryfzmW3KqG/oRgQmgWloHqaGS6YG/EEkdNNQ4DcEC0J1kKxBLkWfqpxCR2oKtUi1jBr3ovRtXRcV2M9rrkFrjbRUa02ZpinLzrwuiTykwFZGKAJIUCCPEnBy4SXXhXw4Z7Vmic0xTiAlXs+1c0+sl0v2gGvhUQ/Mn+sxD6/mS77XffLqOcvY7YzdXvzOHrLryh5xRe/vff3X9Pt/9V/WDzz+ikO44Rfab9Efe/G/0L8/fox764Me6iHqWjZt58QV21fWRFHs74716Fv13f2je6RAmQEauVq0sF7Xy6YLe+Td/Z0uYOX+u7SUUA4F45Jq5HJhfi7LyjrfVB8i2Gv/9ic/rn/t6/+svnj899/8KX2rfV/bdgGbLvi4sw/a3PNhY/KbvF9f2Ls9tgtrwH5X/Mx9hf3E48z4N+Ih7OmmxmVnTVz5kPnIx/NHXa8ftPMBq8BHqT6oIx/9GZznx8eH+nj1yEPpI7n0R3/LrTeYkxFBblJJLK18L3Isy7po2Vb2uWd94RnFsS/oZQuJtmKtMVOIzet1Z3p3dewKDOL2nrUzN855MEruFpJsQilNBku2JnbMMfdk5o6fzfYa3107Y257FTvjPQ50/AxaF2zf8oO6joiYe1zZx8oW8XRsD8quiiu8bgAAEABJREFUH2d72iCq+D3v++kXe6gjJzbmmPmJIetdHRfotHdfgoHzWmxepx5HcputSfST5sQyJtB3DOJI2jT0Vs9P5x1cLsyHy8p4NLle7iMGOmO8s+5mXveKofrgfmDTeqhiFWWuNRbHM4Wrhy/uqOtqDERkEzoPdKw3bJMRKZtl1DaNU9HURgzzALb0TzXooO2VHHk9v+e+9I57kT/Ovnv7jg/Gb8F7veOX0e/fM1/BOz4cv7OOwcfY+nBsHnzgHvaBZx0/j1wZI48BLkSSJOakeY9FJ27vC9Z5ZMxPeP5fKT/HA/Zs9x3PNv6Q/R7/Xi87e9XO+rKNK3zJyL3nRqc/po+0fU9cb968k/vzAd73Xus6tvpgzDxYWTfr2lhTwPy26MKYb2BhfmSKtO08kzyKBUChsw8NrcyNlT3BH4Xv2VfumRP3zI+7C+03sDZdDtxtrT4k31N3f7fKdNuSOZTa+Di7YWfD38V0zdmONtUe+UKcC/5gddIV2WYsDf1F29pkG5YtS2I7tB71rrvbltrn7vB/573vstDOe0lDr8ltUFfjstJvY2sLdiYW7BvO1bogW2m/bbpnP30BXt7fFX93YW9C7r22YN5YNq3rCvCFjwUfLeFzqXttREohdp7Q4vq1acNHgw+RetbXlTHf+YDq8Z/PSlf92PVv6Cf6v4fG0/lv7r9Tf+X697EGd/bkLs+Tnbm1s7489oO9Y9RaEivAGCzHoe51VfIxjTFvdUKOIhQxkYxHhRxT1VYigvwR/9KUjEGgY3kndmOUXxY9a0AcEXGz53g6vq/oPPpjMfcFr0tj95wm9gqWdjTipG0m9AkiewiscSAmPbpTheLH7C82Kx9HvyX0z5iwrUhEBnLXgXFAvAONAj3Ejrs0oEY/7LlPeNJHx6A0uHDC1WnrZgLbhnmjVLhwiioVhSmKDdsuH/C4rnrX2UYE1xBHXWglRQR4oi5EWPYMggdCrjoCuwE3qe0PwQ9EnLimHobTsZCNKluOaJ6lO22IthHhqzw9Er5lKjNAKvIZAllIWdQ6JyyfoEo+gouBYThBQhHGtJfYzWzYegZkEU1hqpAK7sHHKLmrqQ9QZdMIWHIhDjrs/hsdvnsOMCizzK7PvPZc65axBGqe1Lze1VnXBd83wLD83M+9dng+7dBharvQMSccgVZy678YCcdkTBHcwRAeilxdnnBchTlatR6qTOxFj3iH44EfNwwN9wEzqMq6O3U7ejvrtp7l+EXoo1F71c69Y6ePO7ruOA3LpxRBxGClfP8rv6T33/lRxYsXai0Lybg8Ad0qQyNvbSlpAns2rXkExBC1qmOWRDmM5zaIIfR0DK9rigN7N1CuE1lRLhGhiDAnmYjD9AYzyFx56plXInQdQB4BtQTquR7ENmlo0lREgElhOCnriwdjQy4r5qKUKXiMSH4pB9fMUGZTZApDVA3Gp8tj6OcJ77kPPJub+nmhPhTzXH89sDM3d+asx71jn+mAN88wrPuMUCiVAZTwlJEJbhhDcpudtjvMzvy5Mr+vz+gO77hTHDQvMzYYBG2oDIrgJS8q5h8PsF1lhAU0Xwx3+S+Od5xgRhlN7ng2brrLqgAiEV1B26FH9GiKPS/qA0wGYik/Az2MKGiTDVttVTPlgSBBA4nNhC6gtQXz1lsUQTKAsOdYOkaNT8ejUkMPJMNlJ9Tx7lW/EwuoOsELzeHmxDMo99ugdW8M1ESEWqYiyZop8dm3W12dZBLV6SRdlY8dPx8ePujNmzd69fmr+aH47WseGt/ow/t3vOw+lI/xbMPxwBCImysDP5Fy37f1ogsPQncs4nvj/p6HontePC88zGxqxJLE5IbeRDqx7KDzcFJ9Jz7MlZ5t3d3dy7jHzov7lzzA3WnhQSpsg5wMYh90pGzQtuLCeBR8haHjlpd93pCmbid/XTSFDrqCkq+2aXTyTD6plK1EhDJByxsNl5FHBDogpIgoZKJn/tBJSdQAYRjYPs47vpx/xzbcF2LwicY8bQNkpNznbLY7+QhUACfMPN2LWlSMbz00ObfG4Wv6UMURxNYyyWdT4yF8kZToJf02avbjJCIUEdSG/COuOo+Szy7RFdJFLrHhfLvsvhRF322Tti0kng1vH4xf8AJ/t91p87ohJoxoXRZ5zD/77FN99tln8P6FwypF6qPDHT4ExT5dFBGFxGYAV3nsP/Cx+K1fqPhlyOs3r/Xq1efM/Vfy//jOG5zjnRjMeFq5QEcCPwXsppGhpDOZjAlo2dQSvkEDCiKiZM16R/kXv/bxvxf6nTc/K5rqtJORqrEOvBmaR8QsR0CnyKkSw1XzuMN4HpkO4tURt/kTQcxLCy28ZC1LI89N3qfMNwbFiMA/PrxNne0YUnUuNX/wM5wZ7HPak1CXL+5Do32jQ9lSmeIobd4du8a1F+2e68Dj8cgLrG86j3wUeuSh3y+uEw/yTch70wMvsw+8oBvvedF+qJvTdb7Y+GZUgQyHoAyJE8QNqmNUSgb8nJ8uT9CdmsRBXaMziZHMFKzCPyHs0p+Waga5a63RPyOgqQhDCh0HMdlPrUNy571u9FGVgW5ri8I+8BWKks8LEXKaD8RGcimgn4WmlqnJp6KFWrgcSmhQF2k+FBHiIq4yS0F1WFDM4az4KB3ruf2tUHWVInJ45IyRt17ix/6zSQ2+wFxaWrLOU408NfLlOVZzjfICWumi0wD1K7BOo9yo4yz3KSn08eGIx0161JJvgtNtjnqeHujcGzzXrtxnduabcYU+eu6AK/Jr0SvPC3vNqyv7plHtiu/cBwfoNYev6PvB6Ide/8f66V/6l/Sdd/+/j4L83vJN/fFv/K/072z/bT0yt/1gvNvPM7i8syb22q/HscZG2YkIRQS8oeIzU9maZj5XLeumjQ8OGx8Y1nVRZlPwo0jOVLamtvCxYmmsddNVr7Yf1v/xk39GXzx+//s/o9+qn9e6rlq3ddq9bNy7AR9MLnzkuFC2v8u2TT18bsuixeMN1rVpWxfqmpaG75ZaEspgRkgG00bj2bh4bAYvNHS+5KaivhseNx40r4yV82e6w3dyP9g/BmMe4ifEPMvy5XvHujq+hVhWbctKPFBidtx3fPxet5WYF2U0kLZwTu5jK+iy7Y79zjNDr/HpPCPuGqzlQWyDjnikDAzIKB5m0G7qifmy06Ve8Dh77+vY6MRf935sdVBt3A643LFflLpuGW2GeXJi227f4XfLDCI3v6O7o7tj38/Ce/Gj/Ls91ZoYGujYjnWK0s9Of92PCPLCGIbnHGOY0FDIByaf5WLgGSlVSZtGm7XmwFJ5X5z/ZVFrzMdED+1B3NP3+Cg/3fHQlxknUThQ8lCnn5nc3LITVYGQMu7NgOfntDGoP1EDjfgLWk9FT9IydioNvEweM6z9a/2BxgP3JN+L3vNR9h14ywdW0/fcpz7U/elx3r+4X1lWusU/aPIf5H9i5Tan6btjtHuRZ3v0uLM9sB91fO7yfx31yEu114Lvm18CdR/w8YEY3hOPfwFe+tjeGVevHcPPObbhva0zFt372/WBX8o81F9JV1veCa7IOmstGLNGYCtje1majA26rZNf+Vi7LQtrramx1v01ovpCO7/bNEk01coesTE37lh/d5eVvWXRZQPILraxJWWAbZfvqLu7NF3wsxm0tw3jUjpLfVi+uL2xLfho2pirC3HMmLPicpvVNsCFthv67kPJ0d8IsGTEcVlX4lh0t63ggo9VG7Kp39g7kv4E+03I/fXcbthcltRSdJkflbG5gpJxv1+XRdu2qfZS9lPvRRd8rJcVf+usu2y6A95nt3XRZVkL27LQt2Xax2b5Zb0l45LE39J1C/FkzZ7BuO6+1zB+Ndbsmy57zH/P9S/qt4z/TM+Pf+HhD+jDLtaj5zegnfU7c6ez4A2PKSz7xlBnnfaq67L8Zot49AwRQTHkGCPgJcqSghNYni2pD0VE2ersQwNHAx+DRWeIVSiOCPSgtT7Q6Z7X6F/p66M/QEEtc3sppBtSMk/7Ic9KfFEeftCF2rxtDvghvHHhhOM0Awb9nRioI6AqAh8nGAeF/RjTBoowKNaJbvlDRPNRGOruh22XwIroQQaNUSEnFI4zgjrDZVgTVcwUUOaUj4FM6B3usPTMJwrlqi4UaCqDS5GB7DjDsqCArQgz8D6Ld9l5REAbzor1NIuU8qyvOgSmEOS+zpgmd1xPhaMo/BsRoSC3Nd9DmjTkNT75KYsIRYQyJxrUiGRMkEuzvlj5oIxMFgBOWGToJ4XIg6cc0ZSRCiAQETYATgp7nKGAA9aBVBHJebqbBZLl+W109su5rhh55oTAqDXQydcB5vo40Hk2GmDSHXXAuu/Ud9p2zykDG4KSbdx3iD2LkKD4R8CJT/NGzRZEUKQfX6kfgIA4hzq8y89px/fA5zjqntOp19lnOve1q67sS1fvNQc65U6s47RBTgiAWImXPCb53L7/XSW2r9/+toJ9ufaPNveQzFCEMcvBOJ0yLEgK1UHX3UM6UaRkX7pYF5S9UMTER2rPFxgVhIW98V9uFj2fFYKZjxC30pB5wyKo/R+yiFDERB406OvElEec1O1BgK84ifaIGa46QPHQiwgFdjPJJzQiqsZjtDNOvp94DP0sYlpgLJ+P6U5595xkTtT4Y2H2DUahiBNeW/AKAgBUO5yaP0wC046N3bBv5rpjcCzd8wV9W4DQ3ldsRIYcfDtouiMFKQJ1WSm4huQrJCJqoWeDWrehB41sksFGMMI3EbEAVA/D1XFuPjOgUXLVERK6ATJD2ZqSm3XDTramhu2WiUoD0AiFRHcBvXenvRg6Hb7yoPaClyXueXo8Jx66NPEVuI3USUYnOYM2O8ou204ZxXrYX+ALXm4MIuy1TDB5iZ+23mg6Prt5kk44ohJI1p4IxZFb0whRz2blGKoN/GHDdgyxqAf1Q7sGtglYwribOraMxEiVkNdJ6GMCvW4OOtCCcPXpelPgCnQ6Phz/zqbyyMNxjRGT0RvkoK5ygnoSdIT9UaCdT7mHiDLD3BSd/cFp2T5seFLaO2L5CNpkNi08tF38zyjcv9Cnn3zKg98d492YL11+gXjkg5f/2ttx7c4RYzVjCkWkMlMLc8TU0C1GckIf7W/69dUyaMl9mWWFlLTLZntRPEVRWwiuswxznJYJYUSoRsICnA363z2vyGXnt0GDF50OBvkdHkd0rCofZmhvIkX96DiiaByyoGRAfNLmJEHW7b8hIHwt5KMtjTxe9Ckfh3/wm9/Qd77zLX3jB79J+Wu6kOdlu2hZN+UCeOjO1lTz6bArDrKDZXIF7zN8MWCCqDJTg7H1i5x/MfK973+uV/yC5B0vVedYDfrK6VYTMUldqbB163T4Tt5sr2AeJccA+dKJurovROjK//Rrv9vkht/06q9LkUQ5HfoaUVf6KbkmAxVkEaGIoODRxqPtQmSq50cJS4C24vyptkcpqhpD9Iz27tvHoB4zVGF+MlzhadxjDmYAABAASURBVEIuB/Ojg+H+U3bFQLlT3plTXpMduek4bxbeJ9AZyHdgOtC3nm3jUYQKHByzpXRV6wtXsp799JJ3dfZnzEi+YMCtRC4b63TlQeJyWZk754tUk+dBSrhAExu2pWNc5AOZbVs+4C1CWYH6xGSKV/AjRYR8WJ+uEMooDOxOuPZjHE0OIYHD1dU+QbVDADvtu4HdQGN2gBa/8XmoKpg4EYGNVLAGIuJohAeMO2bCREa5GJxS8kk15Ci73dlUZoJrKJFnBg/tUkT4UoArqoTIx5DHrnOvcykitLCW/QK9sK43jxVYkTWv72yyjairW3wFKsBB1CcYSWQevwHlZBjH9Mv8sH8/aJgWGCzPP89P79UF9r0OdoP927T2B5fBlXtNgXm3e04DvOqzh1/V7+Oj8W999Zc/CnTXoj/7jf+5/sIn/yQPyLtsr9O2QFv77r5HEN/ZcLhHlGeMlOgIZ/XF8Y6Ku2uwIAbrrOJAf6DkfEWEPM9bJvemiYiQ8/KIr3/57n+m78dnen78xLv/u3787V+udbZj17oDhSiEvN8mY2Is0MaHkca+vS6sr83r66KVPXrd+FBrMJZ3l4vujfuL/P8geMkvkI0XL+9les8vlu/5RfAdH04u6F0uGx9lNi3rosb6XVqqZZtgTjTKC34X6ux3xce6Lvg1VujKB5dVF/xv2Lpw39gM+G1b1bAREc4uQ+beGaojIuijyBtUUvCDYukxAnJuDQTkUerkG6GmDgRTpP8QuYU4oMhhUDN/wPkFZY9GDOdshy7FydOo6k3Bb3wSKe1U8dI3vwvaNvPibC8f9M/EsDqR4GfI43xi0Ce3qTI2es1P5iy893PPi1o/DpIeyT718WHblphabdoa8hy1fVzQMiTHA0JB3kN10Mh57czRju9aj6w3y2wr0W8gImgVJJ2T/tpHxU2cHcx2xM16ddl1ZZ8LLug3eYInEF8LWKM4qAPYcKxuZyDEEXIPFFpuEBEVt9vJB4YHcQ90BsGesH+jcseY9EKXZR3dna/B9RGYfl6p20/fptgp0/DOh1/I/IvUD/zCe+KqSR9v1DrdSSZDmU0RKTlIbI3bvbdr4Kti8R5n4MNdQ1sLa2xbG2tx0R1r6e4y15T5y7awvlY+oG5Vd6G+ZKzJbU1t7AkuW/f+smq7LNqwZZtLppYMLQ26AFPW5ALWkyfmxfAfMKCLmDxLpkujLe1WsC1N6wZWwz4W1r/Ryt96WYgTXNYZA+v/ArZl0Qoa7Rfbo/2yLtro13pg21Zso4e8uR69xGcjiHbQJDZOPR1MAArzCuP/rpk5ErCWzflA3knyYNwR1xkYacSzeS9zLi+bLv4DCvbMO/bHu+LvdKF8uVy00Z+V+BZim2hK2rdMcZZN2/c6vXKfudZ/DnzVlY9KLu/Qzlhnf9Tvvf6MkjlRjbgMJsr/9uF/JM+hB94BPNce+YXBlXV0ZX763nXFptfXlfVpfuLK+t758LMX7cyngQ9MYlGKCGJzfCnnMJ3HbPBNVKozNzv2dttmPezwV2zs2OCstYciqjHt0D4a7W0DJOXWKJOHZWnKtpQul7I9bJ810cm7bZZt+nN1v+zTvvDZ0RvoQRglj5yBe81jTELdk0w6hJq6Z2nS+JKUVCgCeaSCAQvGP8LlA7Mh18ObCQG5D4Wq8f4VcBNWoTBPbMnieRFNvxDsk7bV4tCrTtF3NxhVOMyZBBfACTNP250YleNO2508+hcTfi/fye2cB/Y3sDipg3H0tuJQTQtlDM5qdnQDDGeF6QbFhyKegRwmiPhYRvGmB6PAvBBymgNIKHCFt2PgOCg5TueiaJXnxboRgZlQRk5kUyb8QSNSQkd10Hds1thBPcdOnDI0Kj94n+6KqcYln9xxPepM3N7Lt7NITtT8ZSzEXB8GdQN0ZN4TPEZGZ/833T3v4T1WnWfzThvD68Rwu/4sbtgKpPwXx+UUnmxVDuaFQJd99Yqha2Cfi+hYpSjJU6Hyl2rkzrmMmDkObBpuMMrPULB217/7K7r+wDe1f/KpgrYRgb0QF0mhCENPxzjZGyOUJIVkQJ7V6DwQu5aiOchxRlAG4do4hZNGIAAR0Cm6Xb/Kx63yYIaTc/AnOduZGnZ7w6mEvy97nJXVBvY5tR/n1DhdzvbPr1JEKA3y7LHxvI84ZNDIg4eaD6a/FPxIop6LpNBXH5afODXYIQjUcXXmbc0XqgIbBizTgeg9H9ALBHYTEaWRgkE2T/gEQfBBZOZbhgyXq4nrQwr/hOpIZEaDWjfdngUe3GhsS8iHCBQ4xp2LF9PuxcRkd/BGGUM3IhRpNCV2GnayNeJYqpwtodTHRLXjQjflBbhjc8eHE3LHqn/Hx+IP1OPeV/DUrvLCQpvxsOho63aWo6iIwFeKFuIiippHqAoIhpzjge+u2addAzsDuypD1kCpmoSIvmym+ygfQ/3IRaddJ/YBFdT9cbljy9Q2zY+yKwU/SQyccJoHda4vfWar+YoAuRWGZcXcOCTuQ1cnDt+Y/GHWN6adm75lnXhsJ2zDztzeKMMq3xFEA6ogifDBkNt2CoM+jKJDsOrYcvOIIB+hhYeSy2XT/Yt7+Z/d8L+z7LHvPIg9Pj7IN0s/cPlhxOPVKybhDr8pbDRla2o82EQmctVhH3iU8NfpqfkBX5W3Mm9HU6CIUKaBjZRCAtMKRuQDFSFUUUmlwyWCi6yFl+pkV90w+GDceUCsj8aPVzFRUMImp2jtVtWUS1BWHcHV0E2ij45ZZ5E5g3DVELRI1ktq4QHPHw38wdgfir/17R/WN77xDT4Yf6YLHxSW9aJlWQuN/Ec2RSb+UlzkwyGecNmwr0Ahoq41lh8+POj167f63vc+1+tXb+S/pHnkI/+oceqVaZqIJjZRGFPK0MDhxLqdOdLJnW/CA95AofTPy2mDJlXVGc9fefFb9WsvfsuporvrK33r7d9SRUiDiJAA50HDRUUGZSkj5B/5wLDnCFERIQLKXDlhOGE+PkOi+Q0MroxqT2ycxOmGllCDwJzjpqJ8VC1yy8p35U2V2yqTE+fG+TCteWWZ25Cnzku15TvtOuv4lj90ygERRYSqv/A0YxoyLtZHx2W3x6FMjcFDz6DOMdKk5lRjjS28hC3LxgvkooVyMmdaJv0Pq30lnvonzFHinIqhgDGwAB+KCImzLoeeiUNxXJ2YB32ufjnw0tWXjmqDdKAzUYVqBjdPfAXOIoIyEZgWKB7naWcWw9o1XzIEbwTUEJ0zzhZQzpvDioP6m8C8EcKAyq3Z58BJRCgSFSPgpdL1X5uRTHzuNWZUqbVkPTet61LjszFW67ZVuXmsUEqg0HEQYJ1cnsVFqJhmliJ2rivdbJNFqZz5HOoMiu97g5caU5etL+Tmu+UGY3ZlPl25p1x56dkN5Ncq80LMvriDK/KOnu2XL6Jc+oN+6j//Y/pt3/0LlD4+//zX/of6M1/7g7y4d3AFu648+F6xXfOEWKtb7kdhyLYdo6tcV2UYyzpOO7EaAxsF+mKvmaECOW7ZZIhEsor0x178If18e9p/xPHb3vy/9Dtf/Tni2XnhRwvbOKeGQLhiTIktoxVtypxrqq1N67LycWZlHAH8yh59WeG3VXd85Ljnw4c/GL/gnvny5Qt98vJlfUC+Z2+/9wcRfgF78Yfd1Wt11UrbtbWKu2VCD+C7ca9Ylnb7oLOhu+HH1O027s3rtskfrDbo5r+Mhvr+4diD3JBZZ9E9K0QE2QGRSvgEQU2gVXlgAM42sEjJEUwnTx4TJjbaTydV6JzlI4dISpdKTpoM5uTEcN0BKmbDo1m1mZL/kmuwxGLWY5xTjs2Y7WfdoF/TrD3iCcUOrDM8l+BrbXhfpnxlPl3po/dqr4mdNbAz5xGRlmmJxE2/XA8JPaHgE8FAudsW7Xb4p0rHBDhFXBLZLv3Os0ivPb8f/8azbRCtIkPZmjISbSTWt0HsDnx0aC/q9rs68Xf6hJq1dB4umz+p+ROWzTaj+jiwATedYcXl0iXuiCCWOGJBy764vw3iGOaLijiOOmS23bHZ4Z3Ta+0BV139oYz+VvzUuT0B6LTl+uvjrg8Pj/WHCR8ersW7/ByPD6xh/IrYzvkuH7Njst2y6T0SvZ1x8V62M7auY7nVX8Zuy6LLurCOVvnZzH9pe9mQea2By2WtNX+3rnPdo+t1v7IfbAttTh3qV9br4rXL+LVMLaYt5PhW5OuSWoCpsfCxuFV9kF+JJiCq3UJhbY09omlbmi742tZFxsV0WahbdFmts9zkjn0j/nVr+DJyUvxv6Lq9UTZsZ121Yn+lvuFvKZoVc5JbQwr5mFdzTrKpZo0rDPkYqrwz9qrxZQAQp/u5tNrPtm3lg/CmC79Aqw/F7I337J3nh+MN+cY+uRLbgu66rMSzyrEF8YVSPjyOnXHdPbe4T10PuvOOsnOvOOmP9p/X79l/xk1u+Cv9H9S/+fAP6eHR7zKP9T7j96xr3fOYW27PXPF82ctHr3uGed9D7ddz2DG4nxGhiJDzlZHK1g6kWraqIx213q/Yu1asO+thx+6OiQ6EnnHYylQabdKGnYbdlovSOcmmyJQUYslWe8fjNWfs7BFX+lHz/tjrHHNnPTiWOYrsR26veZSMyqIlmty8loAL/qoNNAASmRrmC8gpO74asyPWCORH/Y118MCx4xoOhZtD9FGs4o1SXyd1Rb9wwUj9HgOxNWgGx4l8+hjkCouclbhSoh4a4Qs8daijhwb54oQf6s4pe9gjc8PvU4/kd/deeMx3lGj81SeWjwqMH9wkTzUSvE/i4KQYigh5XkVMPuLLdNardLloHqHirS94HUe59wXUOSrnX8oZTSJCkUYqGcOMRiyJNcqBHM5WMYMN5jDXyjEJm/vAkOdiyUqJC4kd1nPDosiK//hS0kO3k9+OzbnuhjrjcGKYR68D8wM9v2/tfBjemfcd7B4nU8tYf2UH2aDtQF5AXmXbwZ9jPiOqWFygzoRZAUHqMhj4LP/Vrld8Ax4lkSZyF8pGzlivabTJR5DDkDjlY5CPaVtaX31f+eGDHn/4W2LDVEQUuHAevBudII6TnZT4JiM/E9GIUoDTg9lZNidYThNFmCupiqsL5RuNkkcEQhWvg9dxPHk/BLJkYvZzyi0x90VqmRE6frAfYR5pTFCkdvbni+1nmSsn2sd5FqLaxSE1LWAwPT4gmPfmI4I5f8CyoxwR4pQvoXmcdJZOX7OkW6UZcFQPxs3zB1IdoUYRvrpIpphHXMtIiB/qOB2TN2/LwxdFpBzwREOBchwg8Aj0jKldV5UodGvTaAcCyGDRK7KGzhP8vKl4YZm3zIHPvqQiAjTd7NG++YaFrcZLTZpHlpFCU+IqjrLhjsJ0FqVtb8i/N1LvAKxKNaSiIjno7izazgL2gt69CGnboTOeQBVU31MitoJCKoiD1NJm1GbAjdg8cXgj98CgcDurObaykVNPEMzQmtx01AFxDNCx0W0DOkzBKDn24YmdduGHAAAQAElEQVS8vGcZDEWEuGDHNYB+udCrPR4ouz+GvnAM6nDOhjN4kOjyA8v5IOO/1vLGZzvWcdOouPEnw5KJGULIdJrs2JwYxDwQdvCcStYnF61p4YHkwgvuyxcv9emnn9bDXeLL41O/kedBqx6ueMByTIO+uY9lQ6nIUMNOy6aEjzjnNvmQ+NUBvZ9nNXMcZ59ufIi2wk4UIkK8McoHHNGqoGfHkzxU6q6zH+LrPEh2HtQ6H07918X7w4MGD5qDOUdKrKngGhGKCImzwMWs6njiXPy4hKQEgwyo0BAt2GqZ9KHJH94/I58/+IPf0Le/8219E/rJZ5/p7u4FD9MXtfWibCvgoZD1FdmEe/mgGxCujJsqaxRDwrxuINeeH/5g/OqNPxh/X69ev5H/rb8rH8p354D15FyHQipoHmV6lOU5N/CCbjecI/s1pnZdbaEYX1xXNqSf/9pvt+SGH3n9s8VHhCIMKaQCIQuREiYilICzZNYhCodbMD+hZwdOK2pENODUCSS30/Nq0BcbKp54OTE3ZPGUU6TFWW+Zc1E5qDk0EA3BToqBzl6wIxh+cMRQZzIVkA/k3XLQ0S272PcZkQqlxFUcpdvxj42BjUGfuik2Zl0vn5ajrqB9Y435BWzlxWpZNtbtUvMsMlSwooFvzGF8tq4rMvvBaFXRwppSwAWkQoORFPyIY2Z60P8ZixtiRp3LrEPpOOOgRVwJM2gwQSjwbgehxqdbhCIMyvSBAozP8MWNJj2vFqNvvchUHrzL0txzBrERIN10EIY4HAXkybkLkttLCn50HpZlyPtfBDWhqoVI5AiR5oFNfM0+MZDY9n1xYR2v7KcbL8B+Cd7W5+M0DcQ0cPTvjHEKXSpg232ByP0Rc8N0eL4YlPsxV651/+uqMg069Z013Knf2fMK3guZo+atP/fzR+45V12p80tRvWxia8cGJz2aMfn6D//dP63f/Wt/2uxH+H9/+nv0x7/xh/Xd8Znc/srLle8RfXRVrKc2nbLNzoVTs2/OoTSIc2LQB6Nrp30H1rWJiKgxacG4sw6yNUWE/uzd/0D//vY79fz4r737G/rJ7/4J+tb5iN3leHYMlU8r0i4zFKBlUzawpFph4ePSqmVZtW7wXmvrOsuM5YWPG/7Y9OLuXi9e3Only3s+Fr/QJ/5LYz4cv+AD8h0fRaxz8ceQy4adTduy1Fpt7fRzUHwv/riy4gufGz4X/K3or9vKR6JVq/1eNm0bwOaFGDY+Wq+0ydZET0giCXbfQBzI6l/O/mUqwjVU1shaH5CXDobnDEXzBcrOF4bd4AnWrfbUwAtwUuCkvY52bmubRj9kZcQ6xXB5zlP88km841jXx3we55yg6tS3mQKBOPaTH1VmHhYd6syzzvwerINuHuzY62AY7tczu8/tm8eMNbCjmledfnWEBsQqEu2d5ogw6/QI07QZzMOuK/73Y40MGjEqaiFvLTqPmbMu2+009v1mp/8nOnF32lq/+gpzUtiPTvsY6Av94k3ROHnLC8iCiOPZPLHN2kfo9aCv1cY8MQ1sDmK6weXC/CjmfeDKvnL1Mwj3w2HYhoHhAe3k4pH9aX4cfpCfYyYe4Z/wgI777PgymzJSEUHYQ912DMcEbHNnfGvNQ1Eiv8H6Ta2sb38MvlxW+WPxHWvqAvyLmMvGWgP+y+O7u4X6hfVmtKKXy6IL8nt+WXPHGt1Yeyvryx82byB3i9GyPniurOul4Rus6BoLtFFGhf3gqFtC65pal9SG3W1ruoBtbVqRmxrrslYsm/0T6xnz5v0C3dYaNt1m0bqYGvCH/gpdsb9Qt+CrEURzG2JO+ACw5JYB8hclxppVrTqirjIxLPd8OGlHt8pUJuOz4MP+tsuqi3PGvjX3xTudH4svyC7sYxt9WdFb6UcDC31J2jfsRGIQ157vnfG8Gsyr3XOi6M4vYwAf9mquMid/4vr/1I/1/4hWT+cf1T+lX354qUfeA/yO9cgavGLjCt0N2u0G/PWQm9ZcwudgjlX/MOmIkkwEyYoWykhVHom58njMzSsxXW2PX4rs2Kw5iQ/PWdWBJXQDOwnNDJlvjEPLVLamxjgtCYV3nZs5jsoHa7ko667mffnr2vFZZcsPHYgGMVf7g07eV0ZxKsDM8peu8bHExQhfpzwi5PiSWJPYI1IRyAqHziT4GMQC8XWYGiFxDl9AUdqWEDmntb2craw6Rl1vl6DdhOCEHn6qXyiaIgrg07TMu3DAeS01xtqOPJ883x55l/rAe6Tz6vkw9bBJOzzUlQvnlNk2hXlO0eQdlSsLXOrkUrWhiK8Ceax54TrddLJ0JYUkeCMU0g06jiOAg8wkHlVVgKd9RMg2M6GgZTKnU/l8PHUe9JpEnWvizEeVyZ3n5JR5CHDMebo6LTynrkazVNzO66Mzd2s9co/wOHTv7baNfBywTvfaZE0N7i/mPT59XLkvsCNZTr3lxlx/7BW0d3lAUWSoj/4QCOfz0CZvIRjuM3HQQLd22JhyFOhBRCjCeUu1BC2V0CCnhcAkOlzrxLOCPi7f/a50/7L+wjgiFAHczhQopAguCul22OetUMyUcG+UdUs0L0dxmjgKrimBFBEFLqoj6solFFx11EdQMpBNXzDH6b5M9qnmiRPZmbXnlXRO4alku5jXCSsiCwRh/sRHhWnCV5spYNhjUuoWwJxNTAvY9bjkjbLO4GuMMlgL57gdctfRECIfQUy6wd6N585Ccv3RwDWEpZo+njPM5Vs9qmFdlCpuK4ojpAgukrLTgHqSyJWzo2SZqRs9oTM3hywXOlLINuomxWJeuJEsy6IGsi2C0chFIwATbkTywS5oL4Ad/BIvpg6eHvh1VyIIRf2QKjmZLZvCycuZNEVIMvTxYZHrQKB7T5sXKX0+mh6UtDDixgkJAeCSGFjoOwF1sBPbMKqfkrCjshkKpQSvUB1WQbX6tLsti25AbddqjZu3H0D8UHJ//0IXPoiuPJi0o0+KLFO2UwafXcI1ST1QULIu9KZiPmbpHCfHb77SOC8ooFS6UEpS3GqcbXHcKIF0jwWdKspvx6a9oYiozecca/dr3TYeHjeZb7nI4xWRSnKWzRS0RjkVYTgG/A+nnbyTK+ftWg8yV5kWeAjrziWxDIPZM4jNoCXpHdUHlycn2bJ8wHBKxJvAvKHjMG+kL4BT5lEVz0VqLbQybgvxL/Cm7o/l7ZCt0LU19Bb5odTyzMMBhB7ink7CK7hg3GtgWAlnvH8idE8AanSNPiE6KtxENAyDthFBjBMRSMllgy7A1P+u3P3a9Mm26JPLprt10bYs1ZdlabrwsOy/QPv000/kf/963TYF8Y8I6QRx6KODuipD0XF1xcnc8E20U7DMKh6rh4cPevPmtb77+ff0+u1rXrY+yDdH19dHd8wIYEoRMUEuXI8p1lDX+eLsedwZd7cvnrngG7aYL8MjH24FDmryC1//+IPNd1799enDlaUaSvxFTJqZs15TwTHUfHKnDPvReUydQJfmh5BSCIlux2xPhBjr5GkYJw+dihh3O6CbMdq4b+4zbTr7UUf/ykO3P6p94AXjPb/5ff/+g4p+OF5sybnrHh8eeQl51AO0yjxYPrKmrgYPLM6j11nHR7cPw37YdEsGX7G7THgd3939h48I5lHTwr7uubSszKtl1Vq0VV1LKMhIuhTHXJ28fGDH5sou8eCuJr7LrvbkP1QoTq7iIc4OZh67zLsfrrO9QX/c1jwNixA6tinZDP1h65DRcXoDNinS1ErkHnWfoYCcEPUAif0NGpSmmyDzadY4HZ96qFZb66hsiiPgAPkUnExBSLBc4UX+jIjQ/KFOgjdCgqsr9WlkKA34yFSLpsa6XtjIWkvqUi2RZTB+TSt127rqwvo33TbGkT1jRbayXyzUFzKxFbQNpW2H/isP1A6dyhL9N2XMeFj2mBneJwqMWwfOlzNcPEmrHEM7g2iZH7zd7qSW/fjf/XP6x/7OH1Xrj4e/Sf7Gi9+lf/UH/9f62+3vUb1U1Ysr9xT7Z/+4et4Z2B+sL/tiQtGYOO0P1P6Dbgc77W3nyhr0fuc47N906vXy8xfXn9RfvP9p7Dyd33z4Jf3kr/xxPujhH1tX1qFtXLmvXW3PcFzQTjy97rNMVngSV4acz8o9Y16COcm4DiRRY5uMcWtNSy6a6xPqcfwqWBd5jTN0AY01PYENypat66J1WbWdc2KhrmRQ68DXHMFvc13ZSGULRRyQ4IGk0LODHIu1JyiniYdfpWSBe0f9gB/Mj37DQJf8UCdwpqn09HSgVYXh62FjoD/MH/DcmvUowXDidYaBRBVLXRy58bxulg+laicOTOv0cdqf8Q/mwJD7sTOfrox3gXn4WLznx7Xm0c488dwa7hw2z7Pi43Lad/1Oe89B8x3e9kkVMTjW5zGGIkIsZxBqGVooePxaSxWNREdS6DiGBsYKdMz27a+zZsoP/gYxOh5RT2gm4Fm7o946/cj/NI42bVAm0A7pcr37bZgf1rd/9LCIDm1oPCjTSDTQoF6UZ8izHpXjpBWiQQwdDOtCxWj5uexQqkcSRJgb6vSp1jx04H/aHqTkOVR7YZJD564x39O5y1RWLlNeO5dtYX9dWD/P0ap8Wdv85cvWqryhuyHbWEcr2FhbE6y/ZUNnK/3Luk66rXxERsb+vSJzm+b155gch0EsrYVak1rJ4ZE75mxZsSbyj9Cy5C2z5sSCntHSZaNpIT77W5aQbRV8nym4PpFPuiBbrE+MGzFXTswby6KVOtcXWlNzPG22b5lKA3kij0iJOayYhEFQWJ5N2VLLQZtpHm1dH26QklIRE0l9oNeIry3EsW5yHpd10bKt8JsWx8i4WL4ua8mX0kUH6nb2uWDL9tK2Ffg5zzEZ5ufv3X9Gn41Xs3xc/8jyh+R57jXlP6jwfrCf9wXvAQZz1nO3Qwd2OvO3w7udy56fNlee6iJFhOqHeByXODrtdu49V/DAM+F7nhvfv3tfz4mWud72Bnod+3tRDHIKe7aT0ZRtkfvtssQqov7U3Wk31w9rmS3adhxnP2wN1xv0o3xBOyg5683rbrDmDK/R4UVpHLKB7tlfi+UjfPkKIA/ii+BqHPMg4ig/p4wfRUV8XCeFZCBXHZQ5byzyCARG6UkRsxwxKQILCZdciYN8cUpUHxfJhSrrdpROlcgC/Z45RED+Bvl0Lgwkiogn6BlvOWWZHjBfUMjnvMDrOMw+040IRZxrydTliaw6+AwJviB4+TANSkHhBKxP+kOvGGL3cqLKrjOoL3Jc3NrsEw6JfeLhJj/EH5XRidKJKaasAkVo0LeIUMQEDGeICydUJ/R0WORS0bq4xBjTJTj3xSiBy9VFXyjc7D21s1Ql13G4zjiKXyRHVUTQKp5qj7zdBK4H3hu9XsPz/EAyZkldKMtG1FVcpfburZbXr/Twre9IlwvCUMQBhQQCiCOAzBdTF0VAD0SYlwSpbwxmbhAHFVxl2cnq6bAoIqgFDN0qlQAAEABJREFUpilFHHxR3Y4wVxczX8YcE67kiSsKXM0fQFBDViNl2wgi4gv+QuI8LhKFKurZYXsuQueMcOEJpW+7bmv6HJmKjEJGyIiY5QgoEIf3gM5e4HtHUXjTuScE7VKZTRHYkxFStQ35RycPDetA5cOdB5yVi3lxi1Cil8SXvg/UZk8HOdXZkLzx775h3dDl4CZ2+GvpOSF22Ljxt9bUuMn6htu4AYubLAL1XPlo3HhXBzjtSnnyGApbkHzj6NwYcM09YQBpiIP6yFAQaLRURupsMzWsC0rbLdCV9Zoa8Szc4L7OQ8Cny9C1bDRlm0ABu00Ric2oGHairP4zAMMvcmdMMRSBbWJBWQGNoB86ohhQgh+0qxsfbQdtI6SWqZUHjLu7+/onFj772tf14uVLXbY7OUb3KbCnSEWEQhzwSbvWkIGWqZZNrWJPuY0R6JU+TXzO8ev14Dscj+OiIiLECUxDMJKgYAD5mAo6i+IYz0F/KOI71BhvP0hdtk3+T7pevnihF+DCBmN5YqsR94LefMhaZeqHDctcF4F/zkHQnmv+Tbs/dL1//17v2LT80fHV55/rLbwfchxLZChBAMdpE2RexmDsjI4926xJRE2idLaJCJoFUkFVfbGthjyTcgstGeQ5tZLrdWnawGqe/qwHtiW1rgtjOLEd/IrcfUNNwZzJAnZNcRCsj9gu0navsWwayS9SFBWq+0foxcvHCK5BrRRhGsSb8MC2ItUcK/wCv6Fzvyz6lA/FP3B/p2++uNenfCC+Q9aoz5ZalqZtW+W/OPN4JG2dq7muPW9YAZ7DNXeIiFM+whdjMp254D3DH3A6uqTeleq0ff/hPR+MX+n73/uu3vLh+OHxPdW7lBJhgKAPBzLkGLgIIat4aGDD6KyhgvcgZPOBd8cHwD+aCknB5cS7yzf1c1//XXp+/ObX/x90UFIo8BeRUHLXoPAJLFMwixiAs29lo/ofipCCDkRwLX0ESCJCnHo6gviGdnKy82K9X+F5GN75SOA5btvO99QPSGBVNY624zrDbZ1LfwzYaX/lo8J7Pha/efter9+8nXht+oYcv2ONsGZYN1477/1B+Rke+Jj8yEvCmT/b2iuerm5q4MP+Bnnt5GAABkN1mCdvmU1tWbWyxjfW/bJsWlpT5gKawnxLZWvoHS9V8MkcC8U0RV46sMmJoY7PYSDn1KDixKxDh4pBjDsvVDvzoTMfBm1MDfPGjtxz0jyjWV0YXAvWNzyvsOF8dKjbGwRCjDXgFe2MGBFnSZ/FNRwPZUzbjdy2isi7QYFTdKZU5gVDZTkVccC5iZB/XAsjikouGRJnQRyOYaJ6g0RCDYQa9pZsWlnrG2t8XVOLX+gza27hBr3ZOjPYAxZdLqvu7y66vwfQF3d3euH9gv3jwvhe1kXbsmCzHeMccltDCs3DNChF1QW2W6ZMIyxXHc5XJyEz3zvpog+UnZ9SOC4RUdxBVLn0/GT+e7yuRXd+objzDLLr7/3uv6v/7i/8EX368KvV7rz84t0/qD/xw/+c/ubdb5P/080rNq4PV/keM/9Jo11Xxv5a84V1QGocjscJkTpr13XW8Xzbab/j+8r8e+Sl+0rZ9h4+XPmF2KP+avy4/vTLP3C6L7r1d/rHf/Vf0eX6ubr3AdrvtPVadNuK5eFRjx8edb1CgX8pdLUec70TiLGb50PyzF9Hl9gfgfU8l9Fz7B/BEZDEUDL+zxCpZJ4sBuO7rmuN8QZdKS9Q3xfMr+aRNeZTM+VZqtEuW/vIZmTW/IuUvJcaLRM+FAE0j1EB8iWBvHevQ3JuOuBZKKUUXI2aF/Sr3/o3EA3mA2NFPrzOnZuOzcGgYYqWXzynFJVZ4aILYBzo+O7wxrTD1XqqKBQB5RQoMZaCQjDPs6VMFYH07MFsb/sErFF9GNrtg75cmTePpuTgajAfrswpj3mhZLs6faTJ/Jh5Wkdgu2WT+t3wXmPKfN2dB4IkApVe6ROXqW0QZjJ+G2O5basuXuMH9Zi3NscMMz41bNvx09653invxO/14PJw7lzPkA50BnEMyobrd/idvlrfGLQXekSkmbOKVJZ36qo/2LgC80Vtgza4UB30IYiuWiLXCWRMORmRKvMeFj+DFVUXTVU8jHUYQsGqZOLA1vA6YzyEvutX9lDvp1/EwnOe730LOWvZan9cMrW2Vnl9cb/pk5d3PO/f6dOXPIeZf8H+Wnvtpgt77HZp7K0LSLntQttlQbZOFE95jhd7MW0ul4sudwDqe7DHcGMMl3XRQkxJDEng2YI1GjIfYSrWIyA3VBePihqXlqmWrZCR1KFPm0AxAh7aWqphfyGeBp/IzvqIIIcTlmdaN8pe8/1jXbRuxgpd5VjX6uNy8FDvLdhvZX9RYt9+FtobjfpsWfKQ8KcZZ6asZz/LtnBf2/CBPXxma+g1K8pHZy4Vjnk7oCwXoaTAX7amBX9lC1oxr9hjH/S9cts23f4KnPzfHdi2i9Z1o+2qRh+SOKMFZkPzGPqh/mv6vf3jf5riF+I36U/qp9WZcztzzveAK/vBvj9qh3bWziDmmuMYGjU/mfkfUWYqneCcal2Toh8RFQPqtZ/4vvXBz4XvP/B+9U5v3r6tPzp48H+piZ/BGvS+43vQI/elK/eXjkzCDnl2v1o0ZXNOAfLOutvZswy39brdadNtT/Nw3L1kgzh2deoMywd87RH0tWxQHowLvcA6vYJ3ueNjoGNeyFxvBC7oJtevPgMrhUil+5BN8SWksjW1lgojoG4XtASCN0KaHLLiuUSEMkMBpJQiOKMozDMqDnYuqiQoELoKtxHHIZMp/Savw2DwhkFexJ4keJTRkuy3BbGn0ZQHHxGKMHJSmR5AN4K6DFEJpEmPskIRUTKuxQe6EbSvtviiPiIUh0ymzyHq5COkeAbB6zyqd6r+uE+g+vmV1GroOy3khJIiQoGpiVDEiSPOI9aIEJUK9+GZLA5eyAU/EagCZM5lBH01XzA/EYEOda4P6hSJj4QA+JIrkAEdR8C7LpuyNYUpiICPVBJDACoUYV3DbaF6QnGuL11K5k8giwhxKrkUkLVMtZxwv4yIVBSsbz4kl/nmsHzve/BDj9/+EUmhiBPWM/QVR0g+0RWIqAKy34Dqmbx4cSDj+sUzIhQZSiMO3jREy6i+UhQFzcMTxXDJ1HMHWufkz7nm+ceUY0o9yd2qYKMHIuh3AsoRoYhAxYBwFof90960X2aZsa6AR0+laAZgIyIUtnvA88DjYwT9jaA+7HdCGLDtnf3g0e8A7N3e16/cL67skb06E8pcGPNWyGjKSPkHaxJcAPsK/GZrMlWw9xCqbdiHmAtTN6hK0JTYaszb3NnQvQ8PqBtcCejqh0PDD3Bs1vtzODh0xGHHNtK4SS/cXP2iYd7/1pEaH4vBHos6zrr8kTXVRXBABZI5JPsd2CxUx4fog+TEZSqzKeAV4hiagzOwBdBHIkUoSjeVJM0PAJ/x0HdR6qpF2ei064N6EC2qjdsO8YP/rl0dOnPSy498oCoF9gPyhIGMtKmTwJ12nTz5n3BwfEFdEvNGXurD6stP9NnXvqYX0O3CB2NyFploxbQpDuJK2hTgG/3O1tT80ESfMpoCeUTIP4LSCndDjtuYY8XtnLy4rnRKLyhmwXHLRWB+QHUKzBvisI0T5CiIrRGPc+s++EO4P4DXB2MeZlf65HqPl6n1FmQrD2HmGw+F2ehDOo5Qx7bj9Yv0fKB5z8PMG73it1yfv5ofjB8fP9C/rqRN0o+gaWQIVgqGKAaRQbGFosQ4eNJTpUSp2p1tKXOW3LRxyQw1w3yTlpZaiXNbG3QBqflQH1qJ3XWXhQfUFWyLLsAP7iv6SwtlCvvES1x+aaGoxGYsq8QvCnS5l9YNpUbcIS5fhs4j6GJg70TCJ/HmpMS8EvuG/RfE9CkPtj9wf69vvLjXZ4zHHTEm9cZC/Ub95bLJY2KZ8+85M0EenTvDudQ8AnLC4s6E33mg3Nkf/DDHTKv4PY4ew9dv+GD8+XcZx1d68NixSglTEQGkSMN8Ug76ISk0bUD8gn3Fh7FD7cMb4s6D9c7m6LJYb27i/JrSRf3i1/8hWj+d3379N3UZ72WHgYOIUGN8WuIXJI0iqIGKevdt4A/TmB8VT0jUhFAjTtqZkcshQT+Cm9C+8wL/SH6M/dgrp10rlFnZTEQo8rAZIR81HgSwMwY7e+8V+KH+PQ/7b96+0+tXr/lg/IaP8m/Be71+905vkfsvRpz7+mjMS8F7gzYfePh/5IOxY7kSi+2Z7sS3Y7vjZ2KwbBjJ2vKGvH4qHwQVCmVrWplL27pBAXOpMZ8bL0mLwfxryZwEDT5bI9eNdqGja6qeY3SU3/14gRj4BfR5APe/KHEN0HmhGqC7jtzuBv1wzK4fyAc2d3SrTH0/YH+uO8vdfhmbnfrd9LTDsNi+dWstEqnCl7JQIprMnMCMA5BSIoSqsw37qjKVhIQcG9gXG6xNOhcRoQxyZSgVUTVCWjjrXBYSNxeHqQHLOdskbTODXKfWpcljtJB7r/U5DqFEh7MstUxZr154/ZH43h8y7vhwfMcL8UX37A134LKu2tamBZstUwtoGIkIEbFuNkMcoZIlhRYKaERKCjrPSdCdZOy+N0IH6IxZJUfziAhxgpgCX0nkFV3P3UfW/ZU5e2XM5hzuct0Pvfob+smf+yP6obf/f7e44bvbt/Wnv/PP66+9/Ak91oPVzl505aPxtV7IbWtn//JccCy3cGrcBjq9YH+P7DuP+H3kIc3rxrH4P01/YF393Pi2/pWv/S9vfk/mv8PH4h949/PMbezQ76tt0P7qftDObR/5JZA/FJi/sk6rjvq9X2ttDNoN9s5eMfVpixzYv3V34nfdoL5AJ2oOVxAhhgyEGuORJDcTvqUaY+px3bZFy7ZqWaBey83UQLYu3KJWrdDF8+lsB9+MTCUyzwtYJRej5ZQnvhKft9E8YqtcV7y7BmNriDrroc74M1koux+uMzrrfzgX1ncd7TsYzI/hsuZBy2JspxhZMjAPEMyS5yNlbOm5jdr3UOK0HuQ447BC0UFmEGPM/uKIE/u2OcGV8pDjM3wv68ydnb3nik/Pn2uN4a5HU89N4A81/iWCnx07/cKAQhz0rwLwBd797bV3MR/K7pD1B/bLV+k4CkBHKNJyKAl08T7N2F/WlY9rE34W2GoONEWWRzudNmnZHbNtl69dLhdsm/oaH+Kh09QNuZ9VT5tOfnf6csKxY1xxc+PYjU7zTnvss052+8Kv82UbAztup6PdsF+e0wfzgl7K9th26KN0UsuCRh49AwdK2hWocL27C4uWzy776cyzIGbXeW5v5Os5VsrGwnvFgrOlpSZarZW7y8ov3u7mPw/DM9inn1z4eHwPLnr54qJ7fil3Id+bx2BdaNtAsgYn1qWpQN26UQ88Pnfo+8PlEzaZ36xHm0YcXo+NwBudq/UHnylBnuByCyUVLZpaptzPJYPcTSKLukEAABAASURBVKTbh9AJRQLrt5R9NHxla0raRahynzA3ZFDXZD33Y1kWrcToPqz0ofpEeVlbyRfsLWuqKPtP0r5h30jKjfbZGjYTXyEunEl/WsmyNa0L+9S2aeMj7sIH3GVdNdtl6dYaYL56Lhk7c8uwPAJb2ZStKRwL/pbNMW9a10WOe9s2cm1c6h55wc8FP6b2uaG/0K453kw18kGA8rOp6hj6HfvP6nf3v1ql8/Kv66f0H++/mTWzg6t2/9KQPWFnDnoeDuah57fhWAcXxw8RtwV1GMsKzG0vE/NSzJ9gtqNje34G9LPg+w/v+WD8nmfHd3r//r18D/J6s91r77UnffAvV4nDMvmgTx7vbPTNucIuDtTRd1vjynp3To0zLkLiZLU6Buq9b3mfcrtBW9P+7JepnXU/6ESgz2LUoP+DXOBIglfJGUisOqwJ+hqTO6/h4IISiAhKRkJT50+Yox/p/jxD0FchF9riiJAiuOiEZNaiRBQRCvTDBSV1X0QgYwdCD0bDNKxjuTioEzycewaR6aCvZx5n14dEpbUTGxGhTKOpVfz0zDIQgRxEIEPH1MhMBeCiCPv8Ag6ZSQR1IMoGdqCBLQU24qx78hN6+pH50MfHrUzvOD2WzAz6Oq8MMDxX+j2YG4WTnwmgiRseZo8YhC8jNOOKCEUYLh9wnSwz6IvL9COjKaA3VG5Cop+IFYFV8wc98xfoRQT12Ddv0CAKIVGn46Ck8I/tWO8Zyh5tdODJrltg2+1ORGAxZimksL0IRZxAZl6znJFqaTRok321zKKui0iJsrBjGvC5P2j7tf9cH37071NnTxX2UIIkCDuQBJXHCcBaxZAvIG72qCweivysl56V4SPCV1A1T9RyQ1IEOiCxl1D7KGo+qFccP3p2MK+YP1Mwea+pwVwayCfoA7POs8qYuuf1sIkPgQjKQIp5QuTygDFkW1xsjz1s2j+tnpR61N0uAiac14lzTDwOkYHKlEc84xXCtHb2ySvvCY/Az41F4QeVoazxbrko2RdaJBLbmnaEPSMsb00NRKakcOQiPbMjhEwLBXpGWYG3zayHPJKIP4IZvKx06A5MvwBeUnbQvaglRUQ5XXDsm+aybvJfGCcTbrRVPfhYnHwYw1lXqMvxBNcgQHgCG3BOcCdaU6TUHyf2kw5lS7ljgQ3X0EzWNYWxqBAhBb4a+q01fcKDHawe6mbeVDYQpG2GyzSQiGuobnYkwQ+4nRtVxUONiA8VhVW52MZRKNfduaPdICfOS6etaJc0apk8eKzyh9VPPv1Un372db30XxjzMc/xRQSmEoQkUGUo7aKlEjRiTx5mrO9yug49q4sD9xWH89Hrxtw1HEvFjS10hHIYAQdgqZ1jgES3w3VUVl7ROMfGthHLvh3HykPZZVt5AL7TCx6MX/CR8o6P4J4DEXHTc3lhLiw8fC30wXxmoz7kw3b9EvXIS9PD40M9xLzlt99v3rzRKz4Yv+eDmB92RCzpfregrQpKaf4ZjqOlzzV/OouKWeakSCIUZaSCH7kgKTQPzFEXagiSupbwCP3wvC6pbeHB8aQtj4/Fljdt66ILuAOXbZH/LbnV/cMGpmQopBTgEtjVsognUHCnsawarUkoOnqHW1THcRQCGgqlgS7mi7esUfZfFy/Y3ujjPf7nXxhf9A3/ZctlI8amlqkEC/U1bjzwrvCKFNOEeT+g5I2C568IxuOCa80jJjmunlteK/t+pd1s66rOQ+YHHkjf+IPx97+rt/4nKfhg3BkXXIkuKDDFOfmE0KEgNlcMxti2HUOBjXEvdPaiHVwLA3sD3Rp7jEWEm+sXv/bxB+Pf/OZnlcw1qiVZJyANWVZOgrrEd0aTqBdHZx138uA47IMWVRN1RQEaETDA1EDmcBCSukE+O3FOXFmPzpXXZdkkt6eum9J9NS45G2sc/s82pr4hvP/wyIM+H4z5OPz6DfTNWx763z79hfG796ydDxN8KH5/4AMfpR79AsD68jrzGHn/3nnJ3yu2nTHsEwz4cHwOEP4kEUGMqcacXZlTy7pqWRfKTa0tSiNNGzwIdJnb2cw30Vw+bNvwfOjuJ77MD48n/ABe56WLc9d1xsIvEkXZV3th1D1qHO1cN272hgZ2JrDmreBWJ/o5GBvPJYB82H7Zwav7DGFkFfzAijAg2PQVu72A2LpuD3UtJjTIaUdWQM8xzPZBa5+B1VCSkKh5R9m8csq5JrkTVJZRN3nv04FTPQHWrazfsqmRa9+Dva7XZdGSqWyJPBUZmi+vQ5Z57C68BN9xD7rno/G9//KNPeGe8oXxvawr29SihfHeWtNiO5FK2wxhC0iCnSiGemJuMWlUzREuuaicONfMuUGyCppHmARXwzxtaaLKNW129oArD0QTjBtlr6dOXSffn7772/rH/pP/nX70e3+5Wp+Xh7zT/+VH/rD+Hz/wT/Kh+FH1l73YeeT5xWvB89/tDfszzJdt4nT9ju6Vfc1wHP5wfLUN1tPn/U7/6g/+Ye3Bvn46hf6jv/Yn9aOv/gMNYnuy57ivuvJRwOvZD3rGw7E2ff+bHwyvqjVK37z2Kxb4Aey/gO+rPz6zFqxT84+JxlTkSgAwZFMRoYymzKYGMlIeH4/nwhxZ100LY72wlhfuB4XV4w5Oip51/V9rtUb7TCVozAvbgsUHskh84A9By8S3QRTE4HuYZ8IgwQX6MumuwVwQ8AxP64qD8qBvg3Ee/ijoPNK2I9+Rd2TmOzJODS6cEu4K8kESKhudwsSpV7pIq4ztohaeTcpIiHDQ8hm+TMAG/XMOBA3FlNPWJjBHPPSWQsVHX039TOmxu1K+0i/znkcF7qNVtpy5NgzaY6XOaRA3yDp7zF50187Hlu5cYNM+Bs6p4slzsHaOprOZFB6fxrPoUmt72xZd2AOMjbH2eAY64hg2Uv3p2Bkats966IWhbj/Ihqm9MS43GW13ykY/fvHR6ddg3IbHI3BwnKgiYWyo27G9Q683uuMH/8g69tw2gsacBCTHaIi6xEpEiOEQRIlOSsV7Xt3ARHRdo96wrlGZIphBLgd9EnzDwILSuiY5e8LG+8RmOQoLa2ApSm7hV+6Dl23R/bO/MP6EX8h9+vJOn76400v22bvjg/GFnK9L08LzZcPGasC7bPm2NK3LonVdeNZctV5WnjE3cAGmW43ftlKHXsN3y1RiJ4hv9jNY7zHzEYIXfEADmgqU0m2ywVNuoGRTLxJKuRkRai3l/iblMJBFhJzoyJSR2dQy5TiSPizEtizEuM69ZnW89GkFy1Hvfi5tUSO3rTVltW/4MixvipYKpXwENOw/mxr6reyszGv84KvhM1tTYke0EkdnXE8wZTzEzBomueudL2yUrXXRQntj3VZsblq3rXLte+Pd5SLj4nulsV4Yn63aVHv8RqQyQoFfCFefQz+9/4y+M37ZhRv+N+N/qp31f+W+cGWd9OKvyJj7zMM5x1E/eJerH1M0+0E3uuuPHlHFGfgPpvYoW4/sKY+8X314/0FveVZ8wzuW+UfuZV7XXl+71x73lUd+oXnlvjfvLaGIpkjySd+yQTPKvteK21y9J7EflB1sWO44UcK/1Em4MfeEChbZUPWDPu/0eYd2MNAV/Zhth2yrY3sYZx19PXXCoZTyvIyqk6J+TCWHGxFKmPgCMpJ69wnARyEUMSGF6oBwVulGsWWbmVIEUkPQZxjYG1V2xGedOA6+2lA8dMzdMDRz5D2W+Sv6drQi5pDnd0vidxzYSWhEKMIQ1DAfpRuRggPIfL3pUS4+JCgXzoBFnzInvERJSSEiJhUS26QcEQppwow5ZDJUAukc16J0jv64Ty6aLb60GHeEg/EergAD/tb+NIduRGA9JFMjiakQiCZgFJZVrGf9pM5hnHKo58OtTBuBSOwUpIxQBCg5NuIEspCovCEUEogIBXq2naylZC0F7YVM0MhQhnUkmSqk50DmcsSUB3UFypwqCAlMxBEPdhM0r1cjm1w2AnkhUnFCofV731djP3j4kR+lFJKv2JzUulPmsm4HMnQioAmgEaYpFTX/FdAh01ccbneK4W02uUSEApoBLUgR5k0lRZ2a84T5Zc5zx7TmE/PK5dpLJu85N5Cd1Czqwqx8iUhF2DDImLxCAr7qdlDCZbWfF2rsY0ZD4TiDlrDYrDFI7BeQH/bj8BmB7OAFNQb7gPdcvy8U2NevjNmVvbOX31DmUmiea5FKgFRYk3wNOHx6LmRrVS8ON3cuTIWeEaK9gY20Pc8jYUAcdM9b0/zgwYOaH+C6F2pZIBvoKKRDnRx3eZO/1oYPT5sO2OVkJHyj/UL7pF3LVMOhkQiypYhDUT/68mGXJMg3jLoZYctKQaPIVIIWUTShESHmherA56DtCt5j5+3Al0IRUTpUy32zjvs924WCxhGhCPSfwb6okvV3BmnnBv/w8EHv373Vuzev+VDzTo98HLO8HAgbjq81ZQP0O4DtZGuqBxIebhYeoBplyyNCsx+zb5MPIQZQgSrodjge96OTa+fIN+UaN/o9yNego3S/9E0pyqj+IiiewhMlG7SzEly1Oy8RIcfZslX82ZqEzG2n7nCxdG6xK/hBjWtEyiXbCKUypQhoS7UWapnKDCVlzKqAvHLFg9y2LTzArTxETyzIFh7uWlvUiKm1pokFG/DZhLX5XRFjGamWqUzqoa4TGhGpMOy7KGWFfMRBzZ/jmtZLyTTMYzsilOBWFgeJ6eDKQ9TOePQRrK/UQG8Iim2qp1nUz3OcDNS8c1uUS+kLpjBjWLC3tdCFFw5/wL7nAfcFuJCb1bnEzpdO2jj+pJ1pJHlBFhEiLPmouYND96EjMDz3vUE98iHyw4cHPUCv/oDBA+bVGzGo0GhXHTM1aI9lrpz4CJyEWVAnOuWH9l7vo9NruomYahiuU99X0Vp1zBIszN/6+j8M83T+ptd/XVakSrgEIboJ8uCpocLW3deOz52NdyeGHb7KpgThen3FgQVsSZEhZZihDJUh4QlwxXEUQhGoSYLo+eE4XHYeBjFcWYdX9pqrY/JNAVnFR7nWOmt+B96DTXfmmeXGIO45DnjBYQYxlMdQRIgL8AmvLx5BNUipuZ31FbJN2+7E0bHfTcmN42X3xx09oMxVzlcB6bQeigiJUyfVFw7XHaJEp5Ch8BwmFkKppgqUTsB6nj336Xjsu2Ilh+YJq2KybmAgsZsR1fpLl0McEQqcRsTcN9hnFtbUsjQlay0dF/VSYHZwPxn0dsh2W2v1IjlfXlPCBloyKCgibsgQbbLK4ogIeEzC22In18797APy6iy06ieFPc44qHRypuHSYdc8LBKsOz+88A3G0nkKSY1++d/DXennwv3JL/Tr2tTSSEWEuHDGhKSQD19PuPwVoBNnf2qNec4iG0cfO3F0z2kw5zMfxsxT73tbd7zWoU1ZJ5ZgDLb+Xv/oL/yL+gd+7c+X+PnlL33rD+rPf+sP8eKMLdaT19AVv7VmvK7Yvx54SX7wC7XKoqf3AAAQAElEQVTBnvaBX7h8gD4g9xrcvebwGQpla2rk5k9965/Tr6/f1vPjt3/vz+vHP/9LNZ6ZrXSzLWrAc2dduHctizyHCraVqdZytomUqk9FuPgMLkCMNWPvcWIya5ATORfAMkbTGkCydnDF1FlQMNEiQufhNqJPTFqIDWP/rKStSveZPnVuY797+WTVd9owJhgwg8Y8I2gHgr5FC0w1JeWWoXbrc9NiHiTyiEAvxMWn4LDJSYz2O31Qtk/33XLuqEhkUDxUnjJBr9y9wjSIahmGnqcbojHoxzB/0HJR8tMKDWBt3bCzSfFOu2pLI9PCVMcCDM4jQhGhTI81FB5J5UUhzlCQB0Xo6cCDbVe+7Zwy/I4fss/wDwDnMnqOSQpFGFL5wt/CfrW01Mq8XdZ2zL9kLKJ0WiZj4XJWWamPjogomwopIkoniTUU8jH7O+hrJ4QaIJJCjWNC6pOa+qWa54/1qaU17W0P4nKBbrpoyHWZagGgK3NlW1dd1gVALyv77AKatgW6tOMX+5Tpp58ZL9vKB7+Vvq/V79v8yxApAaElaef2GxTbDT+NNdsy1fIJmY2QDBJEbITKvtIBe8uxT7l/UvCTipZK2qfbQVumWkOeTYH/uCU6dB62OZywEpyc6awp8VfUk3ik6JBzzsmjHBHCrSKiIEWd+g2Psx566GAVewwphmvsjvlmfni9MCcHdWhUi8CHcRSqbfGH3HUR5IGYVFSKCNUBDYVkCoHRPGYOOmu+42uQ76LwVY++0xnih9zK5XBEQ9YrEKf3/Q71OPWKfWi4jB33ga6VObcP7DTGK5kLyfxo0LmPs6cvT/Mpa49zs1CQ7DzatWhqtF+Yl5/kg37f+LesdMPr8UL/ov5p5uWiBb1srfjGem2ZytbKnmOpRkeMjtM9M4i+qirJDFRHx9jpE2fVZYZaYntday3c8YviddvUbD94tqOdbdpWUfJiGzNPO+/5V+3cKwsYHeTeuuKIZ5ALBGIb9m90EjpAp13Hbsl4Xxjcgwdl1LFAAFy/eBKajFM+6JsM7A3alk3bBS4P6k5Mu2Toq02XyedV7s9sywzDnm3PMjXP7MJWCE91NhXEGeIyIXiprnM+JLlOJeOQmQqoAh0QMenzsuuNxrxqmcyNprYuWhi/ZVspL8qWNIkbYDQhjlDxen5YJgU/82rOmCVxOBT5UkDg00kyzFdSZ6FUQod6KOhTBDSOuAQvCZHMxSlHMPmUFPJhiydUMuYk9JSN4i1jPHUes3yWRjHHFcJZ0Vp88ie1TNg0IhzDE8JyYhXyiJDIv4JYoxXv8TzhMTCiNVQYE3QyT9qUiTwSU4ErQ3VEBDIV5CN8mXCMt14id3mCAqfkiyEO01BETN70hJ7lx9WUdYM+PsauF7/wt/T2t/4D6uxz9meF2xxnPZg/44oILIVVvgBknFRK1oGHCEKZ0wVxlAD6Vee5wKqOtVeUy9H2jE2UT/6LFO3f8LRuuWB2FEVgOvtGoVoG5qO4L15CgciQCEE+QpIlhk4hFc9GgNJxUh8RCooRoYgQF3GVWT0/CKwb5N/3rQLvIld/c2UPPvcoN0GNfYl8eW8Ebucxew4UVHsxe+8O/G5zxV69K1Muii/bvQHDmCNb9iKlgxxxpOtQ3t0Yrc6mTAil6c4neta3tgPx5u+XKaPjeNCep0I+0u1K2jYmYsMV+54WGi8wDZospGQhGdMeLjxWJ2RveCHYgd1OcjCHUihZwNXO9LATkWJZah4YoZ0tbDH0Tk1vwKyjAzCO3ejomSKaJ9UhfggqiNNIeMMKgyB6v8p/DfTw/r0+8MH47ZtX9eH4gQ9onTjpriKw0ULZWqEtTS2JsaUassaDx8rmv7I4XRfZpMjZznpBe2QRIcmQnpOSEHvFX2PV+dC/k3rf7AYPSJ2JQf4cDHrDgCczXKd8mENQda5nvIdhWVEzuh0h4nNsjpn4W1J2IKhVHFARZGSoEKl5UA4jFfQpkSdtJ5UyQi63ltBW5cgQk0gN6gepjVxt26bKmW+YGzdPx+G8rrRxTqu8qFVsTYGPiJSU8yeaMg3K8FUXIYEIKFqBP8cVEQpx+GI4VxSpVkQosW00BNlcPkAdp1CqFp2PMdfrYGyGvDS6mJXBx+KpJLl8g8dFdVQqi5uXgbWJqXPWN6oX/G8tdaH//jeL78nN/WXmqiUagdIXTosiQkks6T6kFFBDt8Me8ee5YTAnvIlceXD0h5QHPqr4g7F/0zXXf6ePXYM1Qi9piCHacX06I+itCjoPdIZh+3TMcwkrMnUErjtVaU7bmEV04yj94td+h96sPzDlXL/24ZdlwEo04qSvUWgNaijkUxz2477N/ezKeM0XwM56HgxcxUKMqM5+wYQbYzgCjtylqWG5680bZ27Nuw6qEwpryvsvDLkjEvzYn3M6bxCdeDoP7cCxENMVVD1745X1P/frnZz1wwYUg9N60m+jKTMVEUAgJMWzH3EE4ITM/qCfFBBhWN1jVDH0G+/8CPkwiN3jZVifonAwcTDTmq+GZj4ZS7jSyIovFMRq3oigTG2gVOASlCneTvs8Y3D+DPsvSsyOx8qYUiStQ4rgosHPDMOlApeIqPoM5yC1tJT36sY6a+wxmU1hO/JhG3QChxHS0poW9Fb0WqQyrCOZuH4ikIcinlEUKUqqFUTIg9Q+ofpoN0Q8Cno6ZsOnsjl0TYQ9PHE9OdVhe/4QuzOPRI4SDfd3WZp8b3L868peSz+W5n6gkZJdGeKICK6ckJB/xHVCt2MG4qt9dnwN5vBgryi4L8UP5vqJDs+cZn536zK/OnC8qHPaV1N4noCIpv/WL/0J/Td++c/cvJ7MX/nBf0L/xo/+83odn6jz0bhj02vmCr3S99rTHq78AuxR/lD8nnt57W0Pj/wi+FHWGfhWhBpj+6//0D+j/+T+x/X8+Pvf/FX9I9/7NxSMYRJPQlsmcwGsTYvzaEpuPTcM22otlQoluhDOeAaJgp6OQb+Bc0UO+zPIslIkyyFFIZQwmaa6ycSBFSY9urYIGcxdGdR98aS6dN1m8Ew3Dr+lPys/aoLL6Rcmgt61UGRTwGdKLZO8cK9GlsQWLRXUKYITKPR02EF5JtIOzEMdK3DcEOSEyHVqf8zfbD03exPClIHZ0izW6Rp+XMAmGhic9VRwzjpXT/+z3BF4TA7NauZL0J/MVGuprH66vyHRXy4KTXlEKCLkA1P4gbMxE+af7Q+PM5Xd5RqHoZ0yEVSkh3rZiQgl+c1sasy7duxJS8Nfppz3hG9LVmwLFLEyZgzyAc8pIbK8ZSgCKDQPe+z4BsQBU7mqOKvgIjqO1R/7iNtityYCRQSQuPqRT88Py5L6bCHHttCHFVzWRZcLWFf52XBdFvarJu9VxrYs2pZVl3XThefGy7ZqW5uWBuhggpZZ/WwpbIdW7G7LWtT2GhVpnedoqSSWPGSOddBn7w9X9pVB3+gp4lBEYL+RV0Be7Ttbo/1hI1IKTvR0HLY1Bx0Bdm3r+bh+VD7rofKcIKlP7aemTeMCY1xdsENKPpGYuFXReTmlXyxNua3SQN3+2AcmPSIkDk7JfqwOHYaO8YfWiUz0PSIUGSKVUHIhELodAc+p4MdC+zY6Tjr+Pf8H1DLXR6AJBFIHTwXqpIe5yfzz+Lid9/9OhdubUoWOVLQM0p54MhrxNbWWzB3AvGvLIsNzxHt4MKaBrjgiQllIBR1rjHvj3tncHv7H8uf1e8a/o+fHv7X/dv27/b+uxO7CHGzJ/MhF2ZoyJ2xL9InppeG4GYSijvXAQVR95L62+6OsfIQysEkcjnm7XHR/d2E9rFqQRfCscTSeNgd5GNjpRTv33h17V+6TOx8qukGirEtImghowE5bg0AHbQZ6GJF1jU7Z8HNtfzZ/dBy0Li64EpYi4gnIMMRJbB532yKm8lFlyyes+kW4i1+UnWXXkVZsu88TA8Gw3aLT7jj4OWeG6CZtxGhgqWJNETAQRxQiQsGY1jxhTJWhqQMVCACNgB6ICCV62Zqawbzw/rGyP22gUfbcCHRoqomn9lXWcSAuDhquCHGNgrkJX6cM1ypICn35sKzqYSJCERMwUqaKHrKIkAROKuoNlwu8C7teM4c1DgcPkdAZcns9HWPqlgBertc8GB7Go4QlGNSdEPzHEAe2kUdMqiC+CEuogyfWMCyjLqIpn8Flo2RJHevJ45KtqcabfIRBW4U4fDGkiFD9QIee9engRzyTwSOep/kCF9pGQLEkaERo/kzVp2tI1HHR82PmS7r82q8qWEvvf+TvmU4JaNaNyqfnu+d+tbWd53Cgwr5hYgqKhQrdiJB/uMgoXjdXtX5w+RHFMRrzLBfFRl0H9orh4naQ3/icHcHc7AsMfszbv1vDW2L2N7Byc2eGEEzkjoAIBOKAmpsIapD5tF3D/HOgr4IU4qgL9Did7wn2I/ahnf10Z4yu7L9XvsGY78ire7aAj+K5DDYmox/UfKHqsMfe6fa77fDcYr4jK/DNau7dQ/1s73YFKeWgCXKQNAfQabgTVOdGMWjgtBqBjpHomw7r9SsvU1ft0N36dAAviv+Csn+L1XbZ8vug/3/U+875rbW329vtjmO73W7bdLodd8DdPiQxcYQJKEIIHISQInGHEHdIiHCTK44SGEGQuIiQLMCyhMgFMphDDJGcjp2EWCKJIbahfeqDu2O3+7j3On5zzvd9nuL3H/W8c77f2ru7nZr1rzFq1KhRo0bVU89hzvUt2vIXxkU9R8KJvqOsUaUxALSGVbEF9NXE5HFHk/H3gGAleK2GftF/VHX/8C73NIxC9JibHhj7N3jT+1l6nmmh8cg9V+y27iFbBD3sq4Q9LzCOAxEFbG74kr+qvLw8938m/v6LL5QPx6lvLChaMrrl0qih0YdIKQdIUS/qOfDzsNFI3RYZhAL0nDkV/WhAgkXJkqhSMAqTnPizE+udcROrDT7rsNO20zahiaOSmiewTRFAE4foBDv1xhGX9IscTcY0kIZLJ3w6c8NyfMSZ1tnVyTZ6QXVdMhmoVLQFxkaV5dDIirYDY1gFj1gyGb5jlRcDHvzPDw868/B/pn46n7TiN6BgDA18yo11wJcGJnygZBsfBvaR9/i0IZNCC3nBjVSBG5TIpBQmIFEvilG19EMNj8xl2QCaDoRTeZG7sjZXYsp1GAvKf6YklSTr10qsVDeHLvRqaZXdJNvqvzBmzHej9O489O7xQfkr40fiM6paZ2m/lbaRS68++6hD1YlRGDR7KnviRjeu8RxWFz4WP4P1n69dOQM2Lvv0WVAmj6fLVAw1J0NsiyyHB8lRp6cm+3cSqwbC0JhZuqaPow5VQyTb+pmv/HMUv/3462Kaj2wRIhVFoV9OXISNrKq4mKTMMy8SGw/at49Kqe9cRziGG8xjqVKScQVTCrAGNTjkkM5libGGB+MXvJUf3ZJvTGhHoMfJmJNYXDlrNs7iXNe5zrfUiU/8ap69lWs/WPVdE38JnWAwjwLA4wAAEABJREFUatkLYni5RRIyCgiCgxeJGqUUajoUbQVNfWJ0Z/2zp3f4GT8C+K5Do9OzCM9McEJJmJEo7FgKJB1EnVZs07xgFe2mKASOMlQgPERJN5pxM98em7jNr2DvmKxDyja2S7GjpAwdhDcF7bZFBtAqjSrVGJwzJ52goyyXVrvXHmofiIdt9IfOuf5Ox4ufrGTRZlv9E4pd39AG2+jSxSfCqInNBpUdZI4dWq2E2mJupRcTskBJZlCyxbCNaLXP7Knsp/C22/fbuXo+D+UlJWdtn6k1RCRU6MVIiEi2Kb+aLd+J4neQOezMKfs1NOMyLa4/9Xm5Z4/1vr4q7TtrGf9y9kz41r0FoBjgiJuPOP7wL/7f9U/87J+WWXNaV6b8G9/4o3w0/hf098/r343sa4YHpnUvvyj/1cQlH4qf+Wjc9EX5xdg1D1QgftvWv/Eb/0v6yx//USy+5d/+/JP6Z375X1F8qPgxiBL7pMbQyP0dnNkL59NZpzOAP3EPPfERYVRpoG+ClXOpY9uRM2UgqEgTcEURgPhyQ2ISPnGktXVMaXrFVoUCEyfbtBwZO+mTNVn9lv2jVeZn8V6E5sm67WAS2+ZDI29bUaMCSY8MZVtV1nAptJhnjaHB3EfmHqTutEuFPllJThFgMmPNHqMruIvXjL3mLT5DSt3OvqDlKJGlP6AXMphfI7cOBSfosoV9GIwgZOx0DVnIKGkKpb2tL5oyfqVvfEq/zMll5sc8Ryizc60I02g4+5DDC3RfBgvN/BP32OVy5TrZuTaCCY8PuS443tIuEqZk7HfMq0TYObeKa3lonKkT8+y9Ez4Fo5CdSlWjkb6SdZ/stFu2WU8zF3hZSXiQ6QJmT9zic+REqGVph9GMn6xW11HApCo2sEmVTH/KWG1QFG2jSidwZt88nE96eDjpHddR86mHPyHnOns4nXRG7xF54+Hc+tGNvEbpdKxBYTMYVTqPoZzZ5/NZY1SjaugDuFQN47V71XM/vHJebUHPT7Jpx6aHVYM+AzsBsgpcQglb6KErK6FaxW3NYx2+GwhLYraABDkiQehDPbpBBDRErxtStP0MAJKpk9VjaiW6xMiqdOmj2V1L0aZRjO1GzoGAhqx3ZDcjNv3I6afD0qKmZjF7RSVr68RC1spQSbZlkaCLWZYZilkyEntszwfHjI/a7fXOtqroCWwoOT1xW7k29u63wwMuJJZLvSeRTyD2phhBJOOkx1q7wdoN9lZwOp30AdBxlWwGA+lXjD9qqGgb7IExhlLPHv7Pjb+kH9JP6z79z5//K3pfX1f06oRu9A9U1bJNB2auSRCC5WZLFpt22giJNoqdF46ekiy72PPg/MC18MA7wmO/R2U80aako+/edGecXXvfiyf2eL7nOXT90xm5L++0T2EZqLEKET58wsZGcPcAPnTGJ+p9neRaIf6RYYg+6QfIBitb9sKqrxJzwtSBCQUIVkwm5ib2AOqrhDnyB/UPKlFYfSdBe8NN9mvQ1+hjw5L5SalOqbGHPDSIcx0wdMFovcGGB93Gumfta5RG9gTn2Sl4OGmMoaLdtmyLQm+JugIkaYO8ZsSmzbYEbENuaJGoHdBXUgJ2w2qiu+ySTa9XGt5C2LAtS7L9Blm6Q6zqg7TaW06/ie6k/QbY16hHtirhApYfhcUtnmqr3GSpC5v3sBmzUYgt201hoKVc41VDNRZ80BqrXqNouwEZ61NjdL/YsIwdchPLrlXRVxNeOjJoCHxzUCnFG5y6jdiyLQkcNGdi+gU6UjdFh/rMhURUzDX+0Y//NX3+A7+v/6lMmlZOR5BrdHLdcmEldxujNP32ghYGIUsUZCGBl8LYhli/bsI3hr5T416bbjfQ8mE7gn+AnDl3Pwpyz4ehjk2Sa/zNiG2RG2/SG7fabrVQd2E5NOgBwgSphEq2vw0IJFkrvenikXbOtp3476xTn528i2ycxRtnaOTRSb+mTGaiP3OGNUWKLBOd0KDPd+xt2Ol3m9jhLN5B96Vtp++tHn2ssFMyilVdwZhQWtLZrhf+D4occic2/hjFQbVQLXfrdZ8pgo6lHnTTZHLiI7K3CwNsykfjgUolWD0WNxwcntz0Rd3dJvRgOmMLw5OJ79jasdU20e3mFBkTOpEZimm5SqOGBv5+7WR9w7suXJiR28ZfayU60w+nkSGhbQzL6FZZBbWpy1oJf9CfxGji04bfeUjMDfSFD8fXy4smPlJI6RcbVXo9VGpgE1vIRxU37xz6PHiMkyptI+0lh3eoMQO1Os08yGT8xKQlKdYc9tsC49OOb+0jsolu5hc66Zseb6BvKsijHxsbmzAv0XvijZ3IotKw2x+KtkoYmOqujY9rV/pdQMaObuYzmM+JB6szN7hz0zMP4488rDz2g8rpdO41im4RD8lKilf7zSf2UmSmPfuv7WArvxVv+4wR6sRLlm0V8Y298lCNoVEnDWLcaP5NVmOoasG2pAImZBxOeflikjvo2MUxWTboMaSB+oD3geo29p9LBYxtQfNvFU8PTWNXzkoq5m5g0F83T3pEP4o3ijlecqz828Vfezjr48ezvgY+gn98OOmB+Y1RjGitdKPUYG3rFi/bsq1bypx39lD2xAsfUL58/6zPPv9CX3zxXk/UL1y7ac/HlvzTFO9pf//0xEeXq3LQxFJQFBnDMEExRiGzrQK2ZakhUubG8sNpydJ+jzL9RFt6qVO4n/qNf7j5W/G9n/9V9KyMfSIGpzxwsXdGYhIeWVXpljLfG9gARJuWw5GQQIyq15RRUwkF7eNbnaoaMn6Uwqew0VUS9Jhsxt15uL82Nl2J7ZUPWRcO8i3/STw012X00vNwDjcxQMYS4pRmCMO/5dtwtvFjwcYf3fil747rUA1rjALhFzVtor9IM4PnmmBvTM6IVFdspGXpoLeKklZlmbDsAzTZ4aWMUTI+UrqgkS9erJPxoYwMnWR9kJDTpgB5zo+NmOUv3xPHvLhMnCRUtKrVylJR2O66vkOiqdtMmys+AajTD4p3tJBRIKtBUXSsskZFXyqjGV4STbolH4xtGf2G4YO0QUNkygCimyz8gVtTqpZDugxnW2QV0gDS+4ZwsHREZDGL70Yd+lbhs13KfghfNVQD+SgVbeWSgM0YkrqE1yuk8JEvoC8riZFDlOHZSv3owbZSbykaW45Grxt10c+2nHGJVcanojl9IE8YsR9q/e5f/rf1T//E/1Ifv/yK7tPP/ob/uP5vv/O/o5/8+Id1yTV2IP9jyXwcfuZ6e8k/RcEH4+eXiyJLvffS5ap/991/Un/+63/83qS+6/Ir+mO/9L+X9otyJgaTycT3KNpS/G2M0gn/R5VGwXMe1Ri0j64XbQZFJ7LCN2wl3sEwuiC6hZwGDWj0KnEqyrJSd/Opl8oBcgPd0uJtaPp4yQ/Slb7m4XoZoMmZW+RNZ3OsQyitKJJhyDdDsR+0KEKAPwrwGTH9BbCRzrEZesQx4+zhQWiD9uwXRKtf7+L0/xBpz5nQNtru1JLpjkY2tWFwsiGD9PkqJu077TsG9qa7dvgNu1foFVnOnpzXoTl7ApoyRaZrmTlXYi34Gipo6ojQQWYhUSemyKwEwiFiHCYbAc8Ry+eJjFuH4isanY2NtsmzT56bBve+4r5X7L/B3hnQKvYDEHBZ2R+hr8BIRT5Ko4ZOY+lU4fGBot1aCXWYw088bieRRH7ToUpeOi2nsFdrSjslKuRoLaQ8rNFOxtehnssY7dvAvzFOGszzFOSjb1OesUPTVuiOzMWqVz51EDunoTwnFHMqc44w7GQe90iMb2uddb29dOU+c+n7du7fO/fwXRuLwnbo5dKxovHdSppIJm0gStkgrGNajplCZmOy52ZWm/bmqdOA6uz+Sv1oE7TbbhSt5KJgWsTNYmqyoTfIKmAvmapUzSMN1UEtoaZvT/iBEG+JVkY/6hEgmfgSSYDaytiyu5AOaq+6ZWSSbvVUjU/45TJiv7WVOiERDepExaaQ+ZHsN0pNSXEta7kTu1y/O2vwBt5fkZOZDJr4nz434IaKosZQsWeKvVTxK3EqMV4XYbSSmyQOGW/jveY/u/9FfaTnlt+K//Hn/1yzVcdcXdiSHNvGBrCMAIiEX/F5sndCd2hs5+wJsj+vvJdt3ONCr4w7mZRt5ToZxj5jUWWVmKqSmC8ka7Whv/EcdeUdfsfOnvdCxpgg2umHCbks28o1A6OG3hJuHhVsk7tyCOmGulWxEagkmWzZNxR8SaIeOJw62VTg4u/EZnybx1pm/hNfM2TaUaN3yoB+9KVMpRG9MG0ntkBiuuqZMUAJcdQWqCd4rzrUw7dsaawyA1XJDmPlR5Q32IYFzN+RU7ejz164p20DeVN1YsimMoR+i8KTb208JlE7cvRgQwLYI69amwgbHC3M/JW7MdETgzVFt6lWokqLgBW5bb2msNRtH21pMcUbaFI3KjIdKXwg6SZvRbxrcYpAr+l1/q8SdLvvh3o6ZG4qKXaB7ebtRVuuxRtqiVJHonbTi4TqjUR8U7Qt+4CMiikNjW9NvhOzGlrNrW9bCmTZlhSoU8+bRW/akhRpD8IHi3/4hZ/PdtXT935fhI30yzXTe5nW0KAbKdIOufOzax8Uy7oU18LbKSVBwi5Ytlum+xQZ9R7n4CX0lHSj4X81fKgTOzf/QzO33CtbnvkFqUC/k8W+5tMeBto2oF/Vzai2VUGuUXDjcz6aum3ZIHwAr054hf2YvdnfOcs2zt31fHHtd5YrZ/GVZ420Re/VZTqmnnvMnnOPs/613vyuib3IXmnkrXuMnfEPrMXFaPv2VtTkxhADWOPFQ8pvQR+4ETbOJz2ez2DRh/ODFs468yAWRL8smR9lsNhjUjsvXzsfU+f1RabOI5jyV8fzetEV+fPTe135+DRp43Naj53Y8QooZWLcrPbYav6YLDJFBr0GuRmCBMgeOp/PenjEx8ezvoZ/Xx/WZZz7QXAUh68kS68ouNyg81FpjBN6pcFkKsCZ9oWgth9QJWEg/SCyJ5BQV5jicF/9S1UDWwNach1QobxQdaIN8OAx0K0xqJc86OuhspU0GTc37p0PwpP4JsZil4SftDV/PFCmbaLD8kecakwszEW64ZWdhDoPubwc9wvyCw+7rE9i2uPtTMv4Uk131uJK2zPr99R44gPik/JSvbGJJWswj3PWgb3y+PhO7959pI8++lgffwy+9rWmj4+PvVZVQ7e0s3GvF3zhxfwleLmqbe4iLkOJ0ahqXyhlDkSm3dNhyk3F+Bat2M2H5Yf48JCxHnTuj9RnDdZ5EPsT+2Igax88iKi1Y+jKg/6VuVziCx/Et+skjsZygVBg+ABJWZSA9RrA8ZHrx+ezzDz9+JH88CCxH3fasgxMifGWy6mHw8yyIwkzSl1HMrUgVacAA6VHxvn641m/6aN3+sa7B32NcT5inHws7j3NeHZ6BHpNjj3kFcoEbEuBVspabFxfz+yJfCj+pV/+lv7uz/2SfhgXjI8AABAASURBVOGXP9FnfDTeWKuqE3tl1xd8LP7mNz/VJ598pi/fv2fNLpiaGtgdVTqxFmf2RGjBp1+o4U37grV+JBuO2BZtJ1BjKHyNRaMv6zX98se/Uz//9X/ktX7en/Tbv/jr9Bms+UkPrMO7d+emD+yH3gf43nYwlLmy7PS3bCCrQstS6A2irqSDZuEAmf3BCoah2ejdIHh1cpcZJ2q5RrPXNs6yK3Fev3h64VoCT896erroJX/BzVmZayD6sTBGaQz33MZpqDEG8wxOHevyYNRqiBL31ZBlu+c2inZ4JNSrMbB94tpIvBKjB+yfghqMV4ruB5u2JzNVUsPYLGBbFW2obSUdRKEmrtGrMTSqNKCnGjpBCzo8VC50QRle8JbhF1adEncMMe1S+lpcw8T0crnqifjlg1/28c65pSRT2Ohajj2LHpYdqu+YaFKDwnABAyez6HRhQW1rBMynAKySTJFxirFqDNklHY10U1LryPyo0SU6BZx4VCk2R1WPUYVugLYlyjsgoJvcw/iuLbwVh7mTauO+Mdl3WUKhW3brosBentqIV5B9h2q6ybZG/GGPVJ1U8FV0NoC6LJGFnrteuqdlq1yvEHx0p1iznSEmgJ8tp68HKlDiVow5TmedHx64vz9qcMYZPY4hXSm2hsTRzRku7dR/y7f+A/2Rv/m/0Hd//pO6T7/y0e/Qv8pH47/29X+KX3BddOHj8JWPxBfOugv3nBdo9k1TrsVn9tET9G+eflB/9jf/1+9NcQ/a9U///P9OH33588qeaxs891y5R165h2zQjQe+PGNlwyQ8kpW4VQ0xQY1RqqCGxoGq0vBQRddWFRilXCOnh5POnPk5yx7yy8HE5YwMeiIupxN62Mk1NdLvgEta41iFTdsyMhdjjWrbBe+ykiYLP+M0ldkbBYYmg6KAIEjuhUMTyr7JuRZ1lqD3Uvj0b4o6Wn3bjt6O/hawF/s6hSZWiJT21/WkU/rHZuTBspmNsx/j4C1KSOjLHqDPvX767Mxpjw7PNvsNrE98iC8N2nN97PgSnzbW8co6Xho8nyDvM5tz5oqj0Ul7kD2QZ5dndF/AJc8QILb2OINPZk1tawxQVkENtWmxRLOSbMsOJMoU+iBhi8zcBcKtVhttZ00H97yTHtkr5/OJ9T3JyNVjsfChrHehr0ArhS1L8WtU0a90PoPeW6PrAwWa5NBRmLSwqKIuSz5QMIG70Uo72opM6Ggl2X6V2WYviTVkPRNfcGENXkDHc5M2YokYHaFr5VEQI3KVPAaxPanGUOoqBgJOm5GBgq+BXu5vzGvA1yj00ZWV9b+yvs+cBx+Aa/uJ8+GZ8+KpcdFz16G55wTPV70H6ffC2l8uez8nbdjbQd61FjZN9t4OJntR7Lv+ryLuqHqS7Gh0tF8V/Tdcpe5HQNjXpp86TTFdZtEVFcS2qqGDpl6qglbo0Kjg1DQxTDwGMQkt9Fwl240yfOqRe7SMFmUXTvzY8TtzWnTXjn9CjsP6tkQnH0KLn9hMPWPBF+O0H71WZ51OZ50PjNwX0LH9baYjap9pH6zxmkepfcf/DDFZj533z41rusEeyzpdkW+Rcw1vINd215FdOZQyRyKALQNsjqEaUPwXyHSzRzd0N2xl/z6zd95zH8n/cO4bn/+E/tjTn9d9+iuX79f/4Ys/eC9qnpn1GKOGMo9RaxzCpkmcd3zPfxGXPy5oX6lfe8xrv5e9f3rSF198qS/zP7rjXpY/btrQyZpkHrGTMWzLBkUoWauNPZf/gvDCPr8Sl51rjmYV8bTRO5D6G0pOHAofW+9GD31kBQY6JzBqaIyh6nWEVi0fHFrMv6gD5FUD26BOqjE0qI8qYoNtmT02+7rdiMmGvxvX4jXzxO9sTBu9G/DBvtVFb3hKdXKXhIBAwIYBZCq0pR+6dsnYQYjeZC02beyPxC1/UDbZBDudaMG3qIRD24cN6LKBHR9gPmZekQuZbM2AbnuAvT3za0zs7so4EzkZfr4BfSrK+qYIDSIWLgSv9Sg00hppAG9o66agfpczHrNiCHSoxAcqaFCnjH1cD6dX/mYmFKTdxLCYdzW1Qm3L/s6gQZLJQKTopR7AC5DVVCTUyDDJcGT9mkhjdBdutYTiNr/MdbK+k3nvBw0/ue5yTU72XIP2yFc/KX7Zlov1Bpm3bd3SG0cMyS2HRm4dP+jbB9+yYhncqikYkjoZhtxDN6URU5TsKfrByOyjr/3N/5++/Md+VJMzNe1B2hZuurEPj6HMp5E5dj17kF7waGB5Ar1CJNxddcw0T2FbdqCDhncqku6ovnNC49saMIfsw5aJpP29UQS4unb7K0PjkSMK231al6K1ubagSw6P4uJzZaLDsM4e5myqMVRjaDROTWuURpUqGGNReC2nuZZnI/tmP2xf2U85g5/51vb8/MQ7xoVniat2zubJ2qGm9LdLSemX82Gnfe99udZm+TnZCwvRzbC2hcuCCPcXYF5lr7xlWxR8w2XUyeBYUxb8jPbjKD1yk23wUrJeTh70GD5gc51pP3HQ5+DvmzAxi2NxeHJY73wo3i7PmtwozYMNX6ZVmQQ34I0AXPJxCTo53DPuqNLgqsyDz4weEBOfOfQbO4HaNZHt+LvncMbWFfvRr2Gdzqd+oXzgI+FHD0O8O+nl9MgDxlAxL9vMUSoJOkW15aNKJ5QH864xWFjLJQl/Eps9D2vEictQtMimNM2S4juFClmVoaWqBWOrasiAQvatfah4AAoGbTUGviKr0nDJZSmYjMi4kzlviQGUJWfbqhPNytxndIJcxLSmTk900CDDkGHQofmtiXpusFfi+MKDweXy0hvyfizJKvySrR39K+sV3Wf0n3kAyct0NnTsiDTGiXifex0e+WCcj8UfffyRPv7ax/oaH4xTf0B+Pp+VvWPxqwRc2/rj7K4re+fCg/qFh+7ImCAxMbpD5QFf8vGjaa23T0HNchnG6BX6J9b0QefzO53ZA6fTA7KzRp00BhQ/T+zhgtql2CK83PQnMZhcnPgSnxLTjCNso1dgVCkxsR1po8IjH1UavbZn1flRxVwJBgfyiSESQ3Ucd83+EaU6TezM5rrAnkBGcAsk85NSJNt6x775+sODftPHj/qud++Uj8fvHk7Mt5hriVl1D5F8D/ralstLx/CWopw13rm+ruCFl6FPP/9Sv/grn/QH41/8pU/0+edPHaPB2FcOtPdfPulbfCz+5NPP9f7L98TuqoEtTOtUpUF8T8T7BE2fQlaM9yFKiIDVPtkaNRrRH4w1Rqmqlo7Qa+jb/zmKz/4KLaKvicMg9Gc9PjyCB/We4+wa+GIPSSb8xJwMJ9uvY1CBl+Kny1rJETc75V45LonXLRi+G7FjR9ddRZVxFptOuT47xsRvA3mhyEeqZz5ePT298KD/DK6KbDvOHtvEtTRqKNfNqNKp+YHspMS3mFchK9psi9xIYad+QHqdl21F/8SefTif9HA6EyfsQU+JO+diuRQbek1zcRC6y4wXG2XLBlEPLLpRSNADUvMD3YGvo07tf8FXlap8QMKELAlRYyAIr5aqY2ob/dVP8InthTPkiXvLhQ/uV+4TXMLqZAkTqFn9gz5MN6VwiixQQ6tpCWVblgRRUsbZD8O2NXCuAW9b2R0QxV/X8i91q90+RqDSQqRNpZAUxtFBZ7MGNYZio0GDVahYX/1RpyWVoa9Qqj3m5L46Oe9zXs9sWEs1iiIeT+1c9/lgkrZgR5/eKnwp1up0OqnYK9X1kulrG/uFWskFbJWrYeoVjKHwgaiHsn1yvCthDLouC0XZ6Jux0K0xdD7l+n3QI+fp6fyAzuBjsThvdl3zYo4BXNcO3ZhX6Hd99lP6I3/jX9Jv++Zf1n16Ov0G/Wu/+1/Qv/c9/8W+xl7YLxfOugv3tAbPFPmQnOvxmevxF/Td+rPf+9++N9H8H/17f1rf8+mPc6/gQS59sHPNvQs7W++9TZPrO3FMB4sfl4rYUWgwr/LQIK4d09SrqJdqWB237mNkQ3m+OXPffAgeztTPOj+cdOa6PdP3zNrkHDhBa2CjBjaAQXgjA7JVAj0WdscJWyeN6MQ3dkr7TBwnvO5S0Vc3IE87amxquCwg+pM9MxFmDfZQQCstFsvDmk91G5Wd+GxZv1DqVxZxo/8OJlh0dp/UJ7Z2dBrhwURvhvLsPrERdPtND9n+iv1u7MlHhqmdvhtoykPAHn+o5xq5Ur/y7LXlmuEs2cI3rtwHN12QXfC9aZ6N0Lv0Xrr23rpQT/8dXxKehK6KdRhDI6ihFVOCaYncRfQWkJCVFAE0diDEk7CnRJD5Rxbc7GcfnLlWzlw7YzAm45r1d5kxS6ENxQ7ADqxsa1RpcPafGkPnU4CMfTnSHwz0bKvQtaGyIOoiTEkCbl1Y9GpYjsxQ0w4sS9QrDYofU1nD3gsd210XnsVWnHeu+yl+j8+6sZ/QVwapoQKDvVwn9jJIvTwwHRTUoNArjUN3oBe0LrI86m3slRfGe+Z6/gBc28+s7VPAvfqZ63zhuj4cP1/0FB2eXZ+hl3wwZk9c2SPZPzt05n4OdvbVW31j0jvPr5J7PcMv2cy+Yb9N9EW/YEJn6rxXiXbhb2CuAwxpQYmKCGtDlmyLpWD+1oAfHjpVYuGWVYWmHgyZWJqYBKXED9RCGQmwrfyIUqTsw4kfuZaCxHLHvx3Z5JpC5SvZSldTmPEtElQ3u4w38CHPIif24OlYrxE6hrJudnodm/cgQmR8rsJP7I0qjdYvVesTJfzZiOPGuixsyjo1iPmV2DZyDbMXLmBH3vOIfWx6mFhiMzzI8A32bd5fLll/9sEL++E9H4y/5OPtZ59/od/7zb+g3/f07+s+/W++/E/rp67fkx1wL5bLGqOUGIwq2QyOVvzY8XFjDhf8ugb4uvy/6qX36ZO++PILffn+Cz3x8fgl7ejvzD39lRR7MQns7MBdO3vsyjv8C3v8mr8yps+rKnqFT6417yIGRT0Y9I+/VWlz+4qoaaEzqjSqVGOoWM++VsMPZC70DmhRtWxASlWDvgHXd/c5oT/ilpiO9iPmiUPivhP7xCcKeCKUG7abpu4quVI11UCvKfF5jVMWlRY0hGJyQ6ToZQ024h9kzJ09H3n6s9NEtX1cZrBiQDzsg4YPqAuf2nh4ZT2wwAT3XusdO7t2DFJdlLaMtWyji08pP6y3kF2zaJdOObGH9s0GnWBpgKFsFShupASvEvqhg3LGFte34A2w9qpuRx9AybIt36yEp5LpVuYetMyCNFD9INMiOTmFw1Jxw12zBE0pjFiWgBvh4h2gLWd9Q9QPGGpbNpBTO8Bcid5trpP5voKFmA1iybPDKx9Zx0PLUmweqCrZ1utPzGNf9wmZqRsnfWhW+jRKcmCJNqEj9LMGGXKx+AMzaZ9a6Y1a/dfF55Pe//bvoxst5NhI/2inGiofe5BK9vNk773OPcoBbcmHN7Az3XSrY2LxMGTZFiFoaqN1wD543VHdEjI5AoqgAAAQAElEQVRYG0qOyisOJk2odJ4pu4DBR9xmesQkJfU0NeDVMvSaRnrjaaF93sDb/uJ3Ygaij6pt2aWcJ1nbwfnUyBl38JHXGGrK5ENt05sxcK6vacZJjIOcJfkeljP4Je+zx/e5nHNpZ2g5Pzcb6cs5vbPvGtR7ttDoBzP7lo5m1N5LZdkBAktkUQV+RSEILIlvuBuHzno4GZZ4PlwPh+ehBzbTAy8nj3yUeuTB8wH+4cRLCjQvJ2cmPwaHt0t0lZj05NDeuQHvTG4CbS/iLqyB046zeZF6ftELH4yv3IzEjSlH/gmnyNhhsdATk549+eXfRG92fafpSrdNV25+wYxtfDjj1+PDWQ/vHvQO32cNvX/8SCN+ZoEklcUY6pTxMudxGjoFo3RCUNFNo0RoGY8bwYw/jINIxohtkcEEaruFvOg/qlQ1NApqINNu2QH1yGivOqlO0RuqUegPGVou0UNJO3POxpnEZCa+7UNvA5yDUu+2tPdm3u/ksMyAnR1Td5jw9KVtZ25XHoQufNy/8NJ7ZX12Yr33fFGz5MIfm7jvurC2z6xbNnDoMxs5G/qKXKTTGMo6PPCR7h0v9x99xMfi/HXxx1/T177+NX1M/d27x9Yp5m/miuttO2t54eHq8rL1w87GDT9t0RnEa1Spf/DFTCFgCpnkgeVneWiMU4/xiB/x58S+jewNZ41xVmE39gmjCK92Dvwrezh+XHlpIPyKD2JkBy6ZdbapAeug8BX5oJ0Y5EGoGNvvPpLPDxJjTXT2dlj4ywQYdAIqWEF2ZEPvIVoNRPKBga0H9k4+Ev+mjx6VvzAO/9H5pIfTSetFAF/QSx+6fZAr8qCWjtq+FXdysGzEPuv72WdfqP/C+O/9on7xl76pz/gonJeAYuzE6Yv3T/rmJ58qH42/hM/+yV/ej7JGlU7oZU+MUV2vGjLxcSjtBYSujZeA8tCzCp1b30Kv0KvoAB3p73zjDx3cIr/j87/aM4n+iTg8ns965Px6yLkAf+59MBhD6GW+rINWsi3bij/lgpQQyPmJXLfkZhKr9G46lywNjn5Dsq2k6Amd1uUS3dhnkw2XOF9y/fFC8cS5+MRvEp958exriutxZw9ONmCs1Bj4jV9VTUdBmeOZGJ9PJ3WsyozJiFZTix9LELKZk2X6+Zif0a9hDWwnXrlWHk7YwmavXWVMCzV1ygTCrAnJ8LZlA+wm7o3UA9pv2TCxU8irrAFOjH3ipnMapVOPdWKsIWaGzTpgKEDfjixXzIKEHNkJ/2Nz49y6cF945pdZz7wwXTt+U3HXkhgaWFWS84PAkiD6TqnbaGiKkmVqa+ysSyqFvNr3ofCtQZxCi2JQFAMaRL+diUNdQYF2YaOBzOLHJY/SCYwiGqCQLVi0oqUPkqn5KFCV7u12A34Tn419NznjJveLGCnGsE1vcQZOTXRy/geTeaTBGIzeGOyNYo2gtmXkYu5qnrqAS8JfjyHTZp8UFP1CbeRCx4UHuQalDBNIJgP6C5j+g/0Y5C9rHx8fNbiG08Zlwf1IujKfnNNcUsL1BSrx/eH5W/on//q/pN/98z+mr6Z/5/v/G/p//o7/mi7cz3Lvy4fj4MK+eebZ5QX6nnvRn/s9/6Lykfm+/+//uT+j7/vlf0fZa7l+X7h+L9h54Zrt+xh7cAcb99cZR9fkVGZuKtwHBsSoiP9pDA1oUKFluYEOMRlVis4Dcz9zP3ngLHs8n5Xr9RWnk86nmx0ofUbVsgu1C5sAKmyXrRru9tgejEurOrE/Jz432LBGaFMC27KNJOvGfmF+lKwhJQswWY/ZlLsdbTRgAV16YFYR7ehkHwY7i7cTp8Rqp9/CZB3pT33eYc++pe/8AEIX/cNfeil+5z62o7fTf2Eq423YWODZMuNmfLCht6HfH4/Dpw1cuRf2x0rOkmvqr7hib9dG+5W1ztpnL1yov3CmR3bleWpjvIyPexJhc1kVjCETf8PLNCjJsIYJIGTbyGDIiV+C+UphZgS3Nqt1T6zl+XzS4+ODzg/H9Vq1Gl0yfJnx4UUfdZoyvPGn6J/zOL+AyL3l4WH03ordtBWKLmmU6WMVVKQQmmTabK02WT0ejdErW2UdyWmVItPBi/UkWDtrcSV2V+K+4rqr68jJ4hJn5tbrf5UwmA/n0jid5Ap/oGrVkRV8QQfXyenAoF8NdGkTPjBcX9fPrOE9nri2n7nOnzgXnrjWn6CpP0Nfee7dT+i0PM+yGLvydbv3FXuq9y/7Z7JfZtNNE7ny8Xedhnw45gEhMvak5pV2dNDdicUEbHYChA6ymYuJvj76llhDSQV8h8R7wSpbLmDAnF1DVdkjg/UM4JGNKuroWFKR0S+XCnmNIaNjeJtGGyUxuliXiYt7Y+Jb5sdy0j67XUuV+i0jOPorFHu2Ya0KZaw8T59OZ51Y2xtG5D2+9W0p/XArvg7WucZQlUHJVUraiV2uzd5TxPVKPDfozrvMFrBGWwB/BZHtvSaJsVW2hkvGXsaBUdLOZHOGBFfsXbD7zN7JHwN8yfPz559/3n/1+wd+/s/qG5dfSJdX/Pd+5b/Q/KQMJIsRepwTcxhFLdNljMke2fBnnTPX/mOb+Hvl/S3jPl9e9J6PxF/mg3H/hfFT3+s2+u3gWA0xRMOOYfUibvj9wr5+wcbGebYTqzQHVejBFHBZmXuN0gBV1XVDTZtt2QsF7fZRrRv9E89+YwyNGlp9SlgUFdnwvvUtFTpjlBaGTqxr+qDMNTIVnzdifcXfK+fulTmueUo67NhvNoUsMDIUOuuWEl92a/eHX2I3sfihb64FwU/ae2zGbUrsdmT3SKxv60kXui0b8X9hyPGj8K9hTcaYznJYOe92iu3AZD125scwmhTfDnVaY76N3kJsKuhKiqUVLqMtrFr0cKMr9gedWhbLOEAXbOBTeAse3NRvVDEmUsyATNdlFWvqUBRdEuQOhg8kWWqkCN+0GdlQYEO1kFKkG4VdOToRhkbSPEwo5D5HFES2YrwzRWbdMQ8fbMq1+J0g9BoYiJ0MWaxvMd9e9who67zCRiy71rMgjE1XX8sOVpDgFCxtutF/DRf/jjqNiKl0phZKLxQ//um/pc9+8IeV72TdwGD0hF0lxuG9ECP0mey/nXVesUAvMvq1VfhDW7ip5lMsC3qTWdVTMLI3UJFk8oHwSqKe8WFteKhe27TSTRz5Kx+v4iOU/svnxVPSD2H7Ti0sPFNAnvrqB3fUITQuG1lz2ls/HQPJNvMq1RiNPIec8jySei3ZWvviDKNOEKx1tezY3olrX9Md48l5tvEcctFL3mXBhfP42vejXVkHkWyrsCEQ39J/554QWxN7E7s3pC28kixV9qBFT3WClW0g0XTA1Bdg+GCsVBjSoMAxQVOXmAwD9iH8ehBvTGTnAFtBasMU1SAQ0DGgBOkUWoOBraSUVbRFhxv/qJKNlDGIAHlqMkmMN6VGt4wTDtA2+wEEnsUSXQtbKLV+/MzNeeLrA3ovHvrCZxkd24quTSfdp7v6a1vGlGzjO/4yF9fhq9hC8RdqGx3ksgSvpNVVSKhRHvJ02dkIE6ZVuhB66JRU6Lks+wa9JXRXP+YdGzwrvtYTh2hG56AhN3HzKWgPwfuV4wfY2Fwbv0HOC3P+WvvaD0bHAUi8CezqdjNInxjIXHbi3JuzbWx8bM3e2HTNjbM39pW9ckXeDouZSZmfStkHxXyLuSOKSd0ndyXlPRBStQyzukxumv1AQ1x2/J3QTNXoZIzB2p3AqCG7ZFu50adtYRz1RVUlyUrCVE8f78UwRGDJrVJhx+gGCg8y7gJ6dZK4lnR6lHjQbbvoHF7rg0Qn8iFijeFSLlA5su9olXWuoUeuo4/4cPB45mPBOGlUqRjHRhu82VWnW72XEUnvIyq9lqxn74esHxO+8Eb2wsvP09OzvuBB9z30Qn1DPnmSyYvxM7IvPl//yVsOtp2+DItlJSzCC301LRmezIXU7eV31oQJyKlXt8j2gZKRla0q6/L4Df3kd/8R3aff8/w39MgvjB4fznogJv1ywfrHLt1aNXO+Mocre/TCS+EFmj3U4GFv0tZ7qf0T697duohoMSlNgU8YtsNTzZSI4x7kuiCOecjLmDtn0k49mBja0LlSn2ADoWxh9trOvgMxh14s2+alwcy7WOMBBcxrIHdVx6fCu1QNKz9CJlJ4o1djaIzSOAHoCdmoobSj1nPNvkMgpS9w0RoKIrMUoqJuu+mo0qjFd7vMj0humJpdMmMVujdEJllSAcsW8IIOitCGP+oKH+gt7cRpPy7Y9j9NrEVWb9VXKdNAXzWT1gPoko+KFo0eICOQmlLYVgXHXMx8RpUyJwpFsW3pLdlGDORXYXTaK3x/FbbeUUMh+yF75V7laP0OxFgP9Ep1SzHQQADN7oJIxGxn7+0MlD24sf+vXMMXcOW6CDZeQKPT+lhWmWkyX86bzLna50HLWsPJ2TDxfcf2DKjsAXxo5gOrtKnlu1qXPpEFO37M+BVwneAoGYXsUK6jtG1cXzsvhtsNXMs7Pu/4O5lPYpseIv3oT/8p/aP/4f8R7sP8V7/vn9df/KF/UU/1sSZjTRyb+ER3hf7YD//39ctf/4EPOv3AL/6Yfujv/6vc2+I3wNc9vtA/NNd1kNjtGNqxJ6Jjl2zWx9QAFRhyeKUI9Jq6loI+ArZl9pnLUgmRVQaybEst02ta81/lTdhq6I2yCluFwLYwkCyV5cARGRkQyRJ5weGkrmglpsmHoo2YHCAet/2UPbXz4WwSp2BHObHttaFIeIIsbWOZXCV76U1m2YFkvSVMvFXC3QRQciRtoiPBQG9UrDHgBs+yw6cl6qtXyh39YN58jhAVxG0z+3anbet7xmT+uzLviUKg9n+yvxkHPXKPgwnmcBiDM5Ar5dF+a4vmAaOVtRlmmUoFPyr0QNpFsgQL3Do27QhsywaSrA/T1BrPtrIvRpVyjzjzUSYfnh/O5/7wHPrAffWBep6r7A8txQpTZw6ZL8DuHtyuDehGEDYCnthFscdOR/TSQ6R7q2maeJx40o34Slf20pVzIefUhWv+ynPrJWcWsg26Mc6VNbnCX9HNe0H46FyoX9mPVz7kXkPTB9kGdvplnIkP3569PGSCy4+pDT7YEVzpG9uX9mdnL/D8y3WQM2FCxbwXYv0O2MiYwsbExoRmT83ow8816vqQzIfhZYNNGzl9E7ObTqwuv2ciBjsXmlBE/4a03PhQTIbEVrDsonSfWRhj2aY8wGaUbbSs/gkPbGpmT7OXaIi36OxiitoZCG+oMwrMTP2gCk/L8oH29KQNERlp2onNbBz1tETe9FZAv2OecUe4Jzz8EKYD8L00cwi43mxLgFHjGJ5NvSWkVHfW7IZuQ9/iJ7SGTnWSicl3zU/1Rz75c61yK/7e9TfqX/7mH9VOkMhKnPYeBcPH/KJLDaliVbbvUOoffO1f9HCdvuOXrMED9PzwwC9+Tso1PrG3c31suW+y97Pvg4//JQAAEABJREFUlGR1+/nENQ8GZ8D68IFlnh/NHMqsK+OGNphPjdI4nitHDZ4HwThw1KtKNUAosBcvqGxiCuIDyBwhnZvHX3LPu4WvReKORhoPmbFHCGRbjqyLMIdu2CB9AqyG3ANnovEKTMn4XBh+nXNJ9mEcFzBDt2MMjFn80G78sY2yOrUq7b3XD5oGNEIaH/Cp0J+ssK1AkTXMmIzY4yJaOUqALNHJhksGOlKzyG24oOXwTY8CR+PeUfsHIHiSDqB9a+cwEnoDbTgr56fjkj0w5PDy3RjfmV+uWqGUCm6mQ42Fe1C9y0b/qMatsKHAINVoNBjAhgOil20IEKmJIz0qzDuDfwCamGvHAfrWhG7GigwVA2FpQXfJshckS69YnI5kp+2o3Ehsg9vYt+FCE/uHX/w5TZ7fX/7h30aPJYVZ+d7cjWeMCZYL3AebpzE0vTBBZjszt0w0lciBHb1mFBYOvXjxISIXqje62KM8Ot6ZRS1tAWzyK4t/qd/hw35r3LvmN7Zt3LQXvZWhQSu3XnMUVPDPtuyFggauVbeNnuT83Hio3ZI0tFOJXp/5HP4bzwwbzyZXnm1CU88ZnTVlaRV+517T/CrUbVJGkY1tAKP7ZCo5v+xScS7nPB5jKMgz3Ykz/4bIgtYz+hLdY7RKrqEKpbOhPD/w0LOrH6q4seRB6IWXs0ygHRXJJTpK6KdPjbEGzk2GB8sxSqNKNmqgCOAJeR5CBzpxvPcXD3fKA0AHYP3FcyKYpU/f1iEoeRDceWFMW9FgY5TGBLT/E2R+I4rD+o3XJz3Tdi3LEu5Z9j1EfUFJtIW8bggqtlXx/7RusDbeoJC5M6SkN3vhdZ8s2egrngJ8nyCbYfWlITqQQs9lkUWk6CfRpPuUvg0eGGfmj63UWwefyBkEkLtCS2gA25k+GTv9GmzKPDBcecC9vLwoH403+LysZ47ZkNHDYndX+oeLTfiJsT02eNjYj40dW9fsEdDrAd3Y8Dubf6KbeTFd5leqGrKZcQtjWApbKLiQp4agh1MSlRDkDK/JXtkyNnY3xm+/2UNKIzYKG2MMVQVW9lpg5AXsUhXyOrFHh0Z0XVIBA5loM3suhH5oiyPYNW2xYdM3PJBMNCxc0T6hyPLvAun0IHEBqgYqRktfSYkiwOfE+h4YRDeDqvtZWhSmGHucioe/oXc8FD6cTsrFXkUjuRW1Uizc0JJUML7I5IP+pp31ydoHV2K6sOnlctEze+Pp/Xvl43DWdCfGuMtldlX+kjP/ydv7L7/UC3ob62AGdw9E7Bgn5VGlhVHT+QA1ZJJtZU0a8LZbBhGcCsaGA1Tksv7ud/9BrFu39NueflLfOL/oHR+M3z3yYPxw6vjUsGI3molv75PjPLvkt3bM8dL128cOVpvzKLrZS4eruqX7ujFa4sfVzZPY5IzKvgydxHVyvSa+O5vjFcRp26cmso0+oTP1e+PwmO/5G/uZQzHgCMr9AdlVcn6QhRa0ogscyITfQqz0H2X2ydt+H+Ok6Bt51mLHl10r0Yt+puKmDldSdG0rcTX9bOtGUVRDJC9Y/DgoFfpVJbskZIGdtlVNXZYWXhkJge9hiaqSEvPENZSIttgpndYFQtnM5NoMk7mGsoGSFxBO0PL0byZGTM1dUzj8LQ9V5pIzY5QcFBSZ7GVPhB7c52P4V1GGC1pAP5txyF3HmdlYdl71aLznqX5bvploGmXQttBsSl3Y3tlze/Yg+z179sq+vHJe5zpe18SV63znOWCink5WfspZy5NGDfbPSTZSZFL13DHLmTLfgP0d4Q7dwM6YO+NP6GTPzddrhGvw9Zq59tm02rgmWw+KnZmPwvyic98vmvh7vb5ouzwp59fk/Jp4EW+Z7mv+vXww/pGf+F+/1m/M3/6t/6z+Ah+GP/ko/+MPepHT9v/6wf+WfuZ7/qmwr/ht3/p/60d+5k8zr137zeemUxtz2Xtus/1ODHd8wRXJUhEjHbDyE7G7WZ2OgcObAl3bshdgJHdWHYybUloqi+RIWCv2TOJ7Bxo7r7Ubqio5MH2cJgtWafdNLmSgW00ZhaZCupjJDHbWJuu6Md83bMTkADFKfHLW7fFJJKYLS+/FUx552RUj6Jb6wrnJS4ofYo5g5bSFsxxyVzIM8cDLDJbRImid1Z8WmC6hq+FVpZmjLX1Xc5cxNym27EfastZXrp+NGETeSvjZJo72nT0y2SOz+7SG2lX0yFJXJNTwWa8QKfMqlIaK686glLUauQbL8JZtSZZ9B6nrJWS6S8uxHiNSpgJx74vBuXbKMwV4OJ7XH88PeuCD0+PD+fWXsb2HRDpsMc3lNPNrnptJYrHzJHVlUteOz8b8Nk3qO/tmAiqtjqXX7IO70QyRGOe6uuZDL8+qF/DCB68XfpGdd5P8Avgl93JkV+iVtWgKn4/GF+iVPtdQfFntu+LXlXMHdb3GwSu+iXFg3zzhmsUZMrqzsTPfjc7bzSZ0Y513aOZ5A8FhFXYwjw/AE9Eu0T9xmNA9cTmgIzYiOoxKn+gvzHY04xMoRKhEbQFRM9G5IbIb/wHdNRnnDcvYjg7W22y64nSyUiQSCccNkRV70Layzyq04A9QVdKymfHwDvuRwTHGJAQBNeaOQ8kNGlGjDWYjPhvtW8d653yZ6ODvYWuR1LsLxg5KXzSpIKI5jHGaJRYuLpQUP42wQYNBIcw+Lw/ZKGml2JsM2Ih9+F47YhkaudSjqGpocC31NZXr6eB/8OX/q3/8/b+l+/R/+vJH9e++/x3KHHfmy3SJjbiCxCig/ccufgnYxn/qVTKoMTRq8Npx1uO7R318/D9k3r17p3dcv+eHB/wpDEl9TXIt9Fj4L1nl0sDGCT8f0H04P6jf13lWzMfuUWkvFbQxSqMGdUC/wXv9iQ/HpxtFdqJe6DWqeoyME+C0bEsKtFLmiD9k1hcR9Q/4JeoycZ7E/Ka41suMsWD73rIy8RljHc3UgjVAy4+25qNjusQGiG3H/8DMA2qsB2i95bYhWoLooUH/1BgJV9k9MBkj13yGUSf0jl6pmmLBKpjChg1D1n2KLYxgVaLdPhQgYT+ElR+K5KUPZyN1qhRaCbOLOUr7re0QfUCWfkpwrEn79IEWFZopM6pMHBewHfuvQAORDtiWbYTSfalfNUXrq0CZsR3AvtLwAfbJ+nZgB6Fl6Y5S0VvKuQaOdci8g25nP/RaH5QNkE3XTZKFyYYsBSFKujUgIEcCwlm2Gwi+LTM9vMgQeMCYPd4hMfe/x5/7Wb3/nb9Lk2v71jl95PT5CvCh22i0LXthQhvyYZmx4DLPm03Rpk70gcbOK8Igo0tKEDuWsEvRWSTLlMmL3rpFshD5PSLFForkN/MR3yFhuVV7yFvloL9a35mhWseyA0GD8F+BqAetZ5SSLfsN8pKFxqed62bn0A/yPNHgjM6zT2TRyZmROAc7gtAgk8WckmxzZpRsA72lrlvF2TWq+uweYyi/FDydzgrOZ2hAfdRAp1q/EhS5yAfoWNwYEPRN6soN6/Zb8xc2Wj4gXaBxXCTbqgowOKCjNLBx4oZ4BuFNuyUFVWk/cQPCIdrtSMVYeYBkw/HQlonDSfez53a5E8hJICc+0ah0HaNgp3b6XfnwE5gXye/anpS/MKYRPTeKsdsXuuQ/m09b4BQgsWiwAJJlL18HftboTrg0ufaipU720nPXaIa+tVIh06P7dMyw3XXkneloWZUYtS2RDMgHaavpd8x/Z/4THqOJEIrJWGVgyla/a1j1qIAZOzRGL3Y6bqznhQ/tid0GnweyPXogY6BOz1tmkAgYf7IW2cQbsV+b+spL+0UbH4lj69o2X3h5vrI+HKRtT8xWPd/bnMW8dSTbXaWEGmnAFDIstanUOQzgl/9T/bBDTPbDn8xR6FnFOIC1swc8kqLOGEqb4TWUPRRUDRXtlqUAvbjMcz/+44OSLJdkQ8Owbukj7CEVbixgZ9ZJyoE8zjQPmo2RuZAYNnSXsio0I88cUsv4kdyUGLbHLsbOX4c+nE567Ie6k06jVIxrM44A+dbvlWZ4KhDMZoSQyRrtxPGqvEit9dx1ZeK55vMXxu+fnvhw/Nz/2dueSWLjyl5J2xeff6Ev+4PxMw/wW0bWKtSpx2JOXekikgNrgorLTixhMjfbSwZNF1OEtZnjgZ/9xh9A+pb/Y9e/oY8eH/URD8aPfDB+yGHHQ+sYQ5iWYgQ/src3XuTifz4Y56+mr3w47r3Pi2j29EQvrsVLWH3nZEwCjBufxJ0kscn1E+zYasrLzd57c6ophuNDrp/eu8SZy0m3sZpmQPRCZOG/ZcZIbLLGo5hTQFCK8aNnqB09H/qWqCvJpSqpxmC/3yPykvnJnmu/Xse11P1DRfKrXdvdFH/GwMZRh7RcJDdM3XDolOALDBAa0EZGkEatFMHiUlrucQvjZGrq5C6JKf6++t4yyXZDpLS9xpS6ZAnMhrgAOnf8Z6opoMLGB5C1RPg93HGscse0ijkN5C5JVtLNTFdblAKQX9tg2j9k6RP76oIaba/rwRxzFrcuTb96xlD3t/Kz9DDUs2Oe2JnhoWsv7ppcz5P9mWti5yy/8nCSf6boyvUd5LqILl0wh1UzVzCqVMy7RsnUaYxlzdt1sInzQOIyEFscTO7ik/ZdPS+EMxs/0rnkqU8+LuZDS67D+NTXCH4tH3ZN+MlH4j3Iveb6rL0/GF84w0A+JrfdeAQMOk99/8//mP7wj//P9PjyrZbcir/3m/+w/s3/xP9Av/CNH0E09ePf/8/rx7/vvwz/lr/xxU/rD/7kn8R3gamduG0HErc9Mdw3fOAczfkCdtonc8uSmL0ifLEpYvZGWR5yJAc+rN362IZ1XwuLsxTZIkqiGgKmGPYNSMTqpL1Yt1GlMQA+uboRU27bFOQ6sIzbUIHow9vwZEEzzs7cd+Z7zd5hXbbGpr3PvgmdxGXycR8v+D6W5WmIxHTJ7avURqVvoyJZdhCH3XWmhEHYGNAha4rsRruNOjS+Qu66pYaJkDSmpemdfuqsI5LOdsZJn6k9bSB7NPfN2ZO6yZdeTAYxMYnTRD91LGDPeAmwSUmdjC/RmXQIbV2uKRsNUKxBVWkUGIC6s4i0me43VOqgyoJI7hyyhhbp8KXHoWpaC1tjDJ4nBs/pPFecTnwgftD54cwH47P63pqXCcaObbq9ZXzvhTxo7GYeO9f63nuBPUEMduIUTOg8fFhOpePNnKU43sRtdkc3sc47SPbahf22PhJfdOl/AuKqC+dWfxxmD+bd5crYVw6hS2OjfdfLwcdG2q7XqS1At/0RqcfuwRU/rPyIhC+UybjDHhCgP/v6ytwyzsa1kOthzXlXrg8xVwOlUygL6+bbkuZk7px9CjhHJsh8o+/oRe2roIuwMw+Eb0QeRD99GS/rEFHmF+zIcBff6IFOZAs7Q8Yi8vS/h0UUpBSwIQ22mGwkwDZ8HefHonZiNnPSK+P2OCIZkLuOPxMQRgaOpxDmlVh0o/YAABAASURBVHLHv53rYcfhjbhkD2zwk1ghXlrdZeJ7eixg+oNMK/VWFE4uxPkAH20jLpl6Fb4Dcy00P1KnXSvFVlvCt0gmtJE9hFNplyU7/Up9TXEtnfq59KxT8yf9p97/6/qd+8/oPv13v/XP6WkrbdjKnPfYYzCG6LkuXcsO8Pd1jFLhc42hB8bJPwv4cf5JQD4a57k4f2X8cDpp1FDS1tfPxji7duIZ46Xi2j/pgWv8gWv+fD7h61n9Ps+H3zHQqMCMFcAPK/JRQ42M0c/ejAWtgTygvVxyBUNqWmIiMj8wH6xfx5NJf0D1traEJC7TJ9FOTdg2PhQ0wKqlNq0k9FqNgkxHjMEkf2Wcw3B3dduw4nf8Lw9cBy7JyK23hK1lVzS5UZln9HQMhw7DtVrGyfxCae7sLldBNwmBbdlBV/WWMJbKQRwe2P5A38gk8yOlaK51pNQFvxiRDMixGcD++vlQhGQ+RJr5pUJPSM/vRhFlBBM/ayhQeEeqXzO1BgVZdspDPbYPVjI/KT+Ebim6XwVtvgG7tmXfoOYphCSVpnbXmBqzzYLCMem3RVbYoy3toGMDpaUzKm1LXVqCBrYPjhq8Av36KdOKVsZpdyjwoN1Kcf7mL/KLR+nle/5hTfZldL8NvkkOhrHJah/C3CASKhkz4wVIGDHlDSiETR+Fb20keAVLRj/3B0QfZMu21JlCbyl9utbtaTuQejp0I8WrIvx9/g7y7opOmvAM7i1H9lZb3E1fMBY/ob8K0gONaIlCNjUgUz2oSBk39+mcxXmGCPIc0ZTzOW0N9s8Oms+9IcDJ9MeMbCs/t3NH1NQpUkB72oKRc5lvvoNzOveknPdnvludT2elPmirGiquT1AyN0c7tCRz8bKJGJtFlOJU/irkirMbD3wbD1o7N7HI9nZyts7Si77Es63s5ZRtISHHolSMNUa1IwVNvbdKTz6PCtjjgWAy3uThYSKnsyY/i6LjiX0BYw+fRQu6Wx4QeVjMB+OPeGn8wieuD3oeNvoqaTt06DwpA8gto3uTGF+JkkYVY9VNg8HIh5KFPHO0OsXfIPHY8Snz2BO34wFya7rjF/NgrHRa3c0YFkUysCwpbZTqxJjpMmM3fITQkFd8tX40zHSEJxpEgJK1i3956MqGDDbinjWe+KiOP3rdbxmNL7ZVwDa+BfpVEn3oi4XX9vQrYvmG0bEdNfQmq2W3in4GiXWsTO2xd4BJUN+14+cN8xYXdOiFHckqQFmWsWlbMjJbdgAvcPhg2uKLaEORbEnmQVciZAss3Y3PUM0r7dED2JjsvZ0LjrcsKXQMqW1Kikl9mCYTImIIw4laEEmAOJl+MVHwg+KEzYeAB7ozD2ipc0HTSkaX8sN8mJo4vcAYrzzjwieWFx4i+692nvMSduEj8YVfBLyAS/MvfFx9fn5R/uL4/dN79f9Q4/2Xury8KHvHTNC3kXvMLpDqgJuK5IZVTCy+F2skeDstkvNjSdQtoydguay/9Rv/Cd2nH9p/Qg/vHvqlNofeiQNwjJK9tJgeHy7YM8zvGlyu6nmGcm5k3pHvtOVj787C9vWRPZYzr+tTkW3wfW2HrukxCDFk5diGSlufkbn26X9tetU14zBeU/grY21cb7n2ZtuKMezgLBmbkvNjaMC8q1EKtZmf4A+aehWygImXJNuqxtKrYY1RGlWqGiCGjee3/QDVgmgSfW3L6NuS+UnWr5YyhbShTIYzY0h2yQAzqsKKqQuqGw1/gI42/CskVEUVIJepA5EY7y1Wkqs0BsgYgR1tiRLVnmfOkp11yXl3Jf7hO/66JcNYtkWhJIsfS7ZVjJFxqobKJY9SwVOR0Mk40ophfGtQXxkF8k2nZVFohoam9I1Cy9kPh6xJ5DAhHwDdXNeC0gyh36EQksMre5Ntpp1ixYD9TGP28554cH/fQvf1ErlRv/be3bvPxMDEPl0YwrINZe5QM/+CCpFT0PJh9lG9UbVWasWqrB24c5uOdcBYysmLLxMfJvf3XJsbdF0vW583k2to51ra+Hi8s5YT/+OjSERAmCbHXthdv+UX/z39ob/6J/Rdn/8UGm/5m7/hB/Rv/v7/oX7mt/5n9O//0H/zrQHu4fqZ/gAfi8/bFx1XCjLWEwv87PEYgoHQXjnzCrfoKlO/IX3eQHxvtjAC22rplZh2WKkUeA1aeHSjeNOPvb39wR5xy5p2PG4xiY/0M4ZsY+qAsRLcSPjgVocmekyafJs3Egbes5dA7xs+4DS9nZesW9Zk7/F3vE3f9AOxiT+YwGYqh2yx314eut0QPkzozUDTZaPZbqN+o2v0txIlMmPHp107c9jxc0e46I4uaHl0gr314DQP+Y5W4h4gYscyYHwjfibCAphsR9IevQDFlqkb1Sk9G8iikzGaUjcaxlaxdgulUTdYOYfEmhbI+soiG+iDdLN/8zuNmIekBX2LPpbNuYat8lAd45y4xkcx5iidgtQHupFFF1pA8DrSzf8VVyKXIICMGRC+1nSXUqhtkUHogkjxsNeGdboGXPtXzoNrzinOgEtj4zllV86urds39Qdk+At4AVf0rtDIr1wnbWPbtMHH/s0nhrzLFg6R3fGQi1x6nS/N8W/29TfV82WCe+YagzRO6ix654iaiQyk7bUP9T128GftDzrrKwkdRsFM2u4RvbnkrcMoULU9Vh0+Y629RR1NXGx/W46p1FGjY2x9BczTsuQFGyqQHN7EpWkLZFv50ZEwvzhDAkhyxgtwR+1HhCCyW5/2lsqKzVRii3K6gBn2QPgPgUKsMScMwCW7PXsr1XVJh8+3ltQRYntqx6Gdddn6bNuV57yNvRNf4reSLLokDuyPURo8p/df5+Y5/ZwPsCeNAi6deJ/9Z17+gkYfCOp0nUN/4lv/rPKHPJfLRReeufPcHVx4fswfbgUX9vEam8iwaFwS+BgTVnEd5q/G8oueBu8hqdcYwjmxHfp5eMPGzrUwt6kdA4mOxQ/9Rw38DAp77jOmfPAVWrQH6AxoIzygb7XOPV+KzMhdjOHKSA1RrjUSa3QAkpy4NlAIhUTcMKVt2VZh8x62lZQ+k06Z2zLe0hQHaE0jIB8yafVWJ9tdt61mRII3lUDNS9ZKrxTGSOPDzhplvRLz0J1478hmcAxsW6grREey+DnmJhqoybQFCnf01S2ho4bk/BhKnSylDkTFsgRgKeGaiUwkKLkbVoFMioq+Ld0cII7EObnRemn7ClLttrciQ0mr1H+E5Ps+h13/av3THqT9jkbfd3ZM+w2wumtSkl8FpurXGkcD9e+cM1y3N8MuhBpVd++UPmqhYaEJdtA6yF5p+G/Hso/hZhjjUMne6xrPyA+/+PN6+e5/SNePvna0HoThFncwB1kyesePe6Qh9aYp0LkNDVU+BEaMHZsC321oAK+Aqn6d5OhFxynu0HaO+lfbDnGTIxbNp7ir37GKy8wgGh/gprPaj6bb2NAeGho3bcsGOhD+VwEqZN8MLspgWaudwzk06PPhkEOWHqXpLWBJths5m23O1NTroOElWStRle0D0eFMps/Iec29YfCBeH0oHqrIqtTntZ16lC2R40wc3HKISX372lFSGulojBUfYSayjQPumRvNez4SvX9+1pdPT3w4eq/3z+/1RP05/zM0bnS5qV3Ru/JQt4FJINpcflOJI8UhqCDjs2QbYze4AW+5IXNjnryEiDaXVAN/g5M1YmNYdiBSDqvcODed+WD8rU16wY9L/tL18GFvm+hkstik08rUDWcbd4xNvSaamn8t/MrBTFxj3CYpsM0cdvy/cnFm7Pjw8vykJz6uvRCb6+WZB9oLN+urOh4MYJsxfYy9eJu5FsgcbzFK/MCtnzpNGYoJfYDIAA5Sxkd8C8d48wBVMr0ZS4IKbdp2MJkHvRSKWMaXvDCcePDIbyBO/AZ68Wc9Pjzo8d075X9y9+7dR3qX/7ndxx9T/7jlj4+PfDt9UPoM+o8xFKT+cPRN/zM2Bw9V9vp8sLHPto7lVVfoxvrlof4KzVquOvOKvzNeLkz67fi/sedCM99uwW5TCpp7B7x1Y/7EwUENZb6+UfM4t0sXXkyenq+s5VXP0KD/c0geti7T2uqsbTxoOz9onh+1P76DnqVxkrGrXkdLvkeq1JV00INEMvEyEHPk2VJFfdDAJaC8tOWj8Zl4Futjp2OAwn0+JhmSWCQ+k32UdbaNe6PXR6TM57PP3+vTzz7TM9e151UfnaSTrjy4PumLzz7VN7/5K/rk0281//TlZ1xn73lBe9EkqJjDR8vY+gBUbKsCfB3xeZSqLLtEKaampMlcyVSZOXFVWunnQp8+f/8bv1+fPnyPbukb+zf1vf4lnU4POvFAXmNI6LNkyh66snfyV5M5j16Rh3DOhlyjl/B8BH/h2nzJWQE2+mw8SOf8erm+MMfgAr3omXPvmT55eI/d6OxTy3/mI/yUrMiu7NXoPPMBPn+R/f79E2flk94/PbOPnhX55eWqjfF21iTzZuJ0t4SNmI2dlitpye1SMc7gfCgwhjSgxfjl0qihGqPpGJZdsqExcQ+vim31D3TCZbxQqnJsAph2bcchLgVdOZ8viRG+b6z9HtBxLpOyLdxQ/Oy1K7XMkmIu8jcYvQMu2hdsSyoZiDLVQCQDRAoK4Ymz4+GB8+jdY+/nM3thDOxUNN2+Z29d8fmZ+9MT+zvr8cLaZ4+0QoxFXbdEJf1Bxa+SCn4UdmMbDJfIKrthr7EIE3tgsgd37cQqY6uTu2R3K7IGg+/ELg2JXyDsSNEF4RtsMxrTJ/qJe+YT/7OHruy3jcXZGXyyn/bDbuiG/Z2zaosONDr7oYt63/N1XG9r2FJS38+I1wv7/sI1c+XeFkQuxsA7nfBt1FDuETmPHk5DwSP36YcD5zF0PoHQcy2etvMZGTRn2Sltwwo9VamKWPIMcOGafOn7J/dOeAIq4bFBqJSgcMUzx8lkGvi2gZn5YmNjzonJ1z/5W/rR/+B/on/ol/8yNt7y0+N369/6kf/Rm+Dg/tBP/Un9pue/y7Xk9odFVseHMW0jKw38X/M4cT8Ejw9KvU5GlZXm2kisdq6VvffCdT0DUN9A5FnLLb6iO5kHprEtkDEsExfbSprMccfOxj1uo//1Fbuu7O+gz6/D3o5NWMachA5gn2gJM4L9CqYmDfGhAb8FGIjN+LrArkI+E2MoQ2hijN4H7VVJlBayRIDKashEmI+dOZk+0t52prK321bsNXZkO+ckcWOgPb6Egvi2+qGD/JWPLfqmHp2N9X9DbG3Y23Slz3aLX8eOttiNPnPLHrqmnbac+UHHl/jHj0xJrHIxj3KxPUo2cwJkeElU1Wkyz10T+0F8u9GdsXb28wShDfZt15mHCFzMDIzmuhhVve/6WhnWiWtrcB5ZjK9oY4EYLPv7OocyV8aZzCcxyfgEVjGfeG/M+YrO5Zhr3y+5173kQxXX3YXzYsN3MUaNoYeHR+U/dc8zXuhDnud4jotPhS8LKrRvAAAQAElEQVTBqNLA56DKclGHDlCAkEm2Cib1KqmQDwuZZfhCZqn56Io0icfG/Hb8ab/x+YqPV66J/uti2q7x9yYPZR4XdDKv3Hd7LZlv5rwdtD8ko9O2Dpq1sa3Bdf5w5vrmPtP3mswXRPZwOtM+VBUYN0tJU06IXzGxo0ae5lgngj+zJvg74Y/FSAPdmeUMuyO+A3OPKkJN+ikV9EJjg17RoJo+k7En/B3S2mNyCrCPJzFMHIMZe8HNZnsRHyTUtCPvMRgPFksoJFtrWjI/EgOSUULDRgaGSznHQgu+WNhKvAZyeJt+XUDJ6Q3pbKymyfRjY0hU0h5/mYqW7xt008TRHWGwfJ3a46zekl/ZiYc3IESPqHEVTu3EZmPfbOyD7JUXroUnnheeeX57DuWeFNnGnqOnagzO/TP3vrNOp5PO4MR+Cc7sjxMYmas7PH3+/Nb3P6E/9vyvp/sr/tLlB/V//eQH9emnn+sTnsU/+fQzffLpp/rWJ5/qm98K/Uyfffa58v8QyTNMnmWeec98bn+e1fsbn6/Z/31Nbz3W7dxOrBKPzHMjVr3XuTbybxr3vf0S/Sv3i+0A+4R4xkG7VKzVd4Zps3y02/B3UHjd0jzirjeaBbWiBixrpayhWJfGEqmwNaqU57xGYj1KiW+VRXPb7T7pS81GLhJUVjIwtqSI2IXwXqiuCTUFIiVuideW8xO0X3RkuJ530WcU/ZChzv4Rcd+VvfOe580vvvhSn4O1Xi+0XdEhDqxB/Mw4QfrGhDFcgbFZQwXMHnOVGkb7gOMpfOgNEcXWd4SRoi+XxBiLWHXwtvQGw1tSoF8zMRumQknMyUQ963uPW1t238LO3pqNW9uvQr86Mu6Q1W41I1I2EYTc41MNpboy9eWNlPmJNKOAPGSnuCFy3EL9aEQ3E8pQeR8PlSwbJG6hLupAyF7rixf1hZJqwaEuxAeo25YU6DW1L/gWmn34hqn4SxnXlPuL7e6NuvC828+ffFPOc/z3/BbtXCuxE91AaE+g12S9VmH11YR93aAogNQPvdnUtADmVpkTKPZvYKiRC0T3Hul6Xw8f2SvsV/arTM+JSe/cvxITCHuR5UMRccci9qIX6UTS/NHYbTfdyNJOPTltoYjIy4epRVuONDYXv0rbKubtwdoG8EJm0+8AnFY6uCk5P+YsI06D671qqOi77pmDM268nXs8bz2Ac8C6jujHtoQVAE8W21OvKXMLDp9XDGhl7EN0Iz2liOvEA6ZxQpjldqANlSst3F/YYK2nySgG7WyNqCoP0C/cjN7zEeRLbprvuUl9yQ30PXiino8pL8dLZf7d074BceONU3F8VKmw6YbE8Iw8tXNo9kGMbt+oU2dSuCTbGlUaBGMUAatSNTVtIk1N9M1DXzbJL1yl3MgzfpAb4saH5JkHcGyqQTdGdpOppoxDRkJtgiWlfstTNxGcVmJs7KTcsH/dLnwUvnKTeNGFj9bP3Che+Jh+eXlSXrg3PkBlnhNfE2Vj0KYEFb7E3CybOTbgeyBGwO/Jo0z7z5gRm6JBfzI1KTTQkeJr4p9+TZFHFkU7vRGQI5sEMDqLLmGhU2OwSfMgdKA36FlnPgi/Cz5aH40/+igfi/lwzMfjRz6aPjzwAef8oDw0ndjQlQ+orN3pRF8+rL7jY3NeOE7wVSdcqp7Z5KS+EqNrHti4OW+NnQcYwFpnv+y07+0vfpIJD/toaj38b8rNfUdo2m6gmjA0EJNpSQYi3qOIO/7Zg+oQhXJNXHj4emLPN3hwfOZD3zMPVhcarypt+L6dHjiMAXPeH/LB+EGTOWsUGtaHPyIZkA0lw73mSRSCPesNbxwvMOBP6J+x+XAa/XFlFPZN1wCyMquJfvZY7Ez4Bv23jhnt9Busx5m1nNjMtfsZDzSf8jD6wr4tHoQ/GtKJ02HjgXR9MP6mPvvkWzysfqqn91/owt7OP0EyWZNihgJuTMqjhm2yXFYxpl0qYlzNR1srHT5mzWCXjNK21mFZ+tlv/Kju0w/uP6HTA3uJOGdP1Rgy42SB933jg8CmvAT2Sy83zEsj1+b6APzCh7AXPoT1C2TOrWOfZd91H9b8pfGi56cXvYDEKQ+Bl2Nv9h5U5lFicCKs1334wln5xLn4Jf3ev39W8AR9Ir556bjQfmXMt70cO5awF0NTYiozLJwxXyrmF7jCF7KBLLzF9BunYZ1ORp42+lmkLqDkG2szkiWo7lMGRmaVahTNbh+yh3b83dj3G/sjceoXE66PjkMvnFu/TL/4aq06/jqIXWR6Tam4dWyr0qex+gueRkkmO6VEaa1k2us0dD6d9MjHugf2c/j+cFHYMHrMJ/v+ypmR9Xz//kVffvmkZ9Y2c4jbDI1icjpIXU+B/fhQ2Cp4tq5uvEdpeKDrVyRQidPWcdp6L2QFcUG3FD646aa99/1Noam7TBEu+q/gettBxrgQ+wvz2qhfOTdzj96YUNsLzfVOW9oj36hfs37Q2KBJdIsrDGVZiZnZeGrfr6xzfrFy5dq5cq1sXCc7+5ZGJTyDgOQD70NVn0fnMViLYL00n0/hg0IeDPbm4MWa9uiOU9fPfJDJmp2GsYMPEn5N5UX2mfPnwrW648vkPnvsRjSkxfMUwyQSx9nzgmNiO7KduU74jRil/vj8S/qRv/In9L1/78f0a6U/+DN/Sr/j07+iUe71Hky29JZ8yIt5D3w/P7D/Hh7Ygyedz4N9UaKLJj5kfEET741zoym/kMt8NvbJHhmYnFnKmW/R10AqxumxY4xVir3MZWFT7C1cdWVdggu2rsQqtjfmvoON8Rc/Wbqpyd4gCyYjtizxoSWjNFJP3x0f2xYPiRv7bSeWW2Nqx0hsMYR2Yk81JrXPtTIyQ2iBVeqxso9Fg6sgKIh2OratfdIf3Mlu412Jz848JtjRnyBjhqebmme941v3wak9dWj7v2264veVOQRb5hWbyLbowGd+W+gmnjfYf8w5uhdie+m4EvNDP+OLdck8sg+KtVp1y80zCbIt5hRM7fie/TDZx00ZS4wdfr/Nh8ksf3ZFjgkJG7EzsDsG18hx3Z1OJ66XoTEACqgp9nbu2ysecPGXcfdQbM/wjJV1gKC+dK7EI3N8YZ55jn/mmn/hY1LqkdMdP0oZ84G9fkPO3Xc895zP+II/w7X2f1n2QrXMCi3xgzzxqpJoar1usyX6FRimTVZFBx6WfSnF50mxMZesYeZ1xedgY502+MgvrP2VtV7366teaMs8Xmi/MJkN7MR+C+BTv0LvEdvCp1MNPZy5vgPm+shz72PH4Kzzaeic+AOjh7rSRyTcFG6CXA/ATEaBkTEXGifrIbDoZI4AefZD+t+ASJPKjO6qdJ0iIzUm8sypgaW0zfRBnjYx19BgR7ZTDyZU2ZOxHX3oTjskJmJJVBt413XJEuiyC92lXO3q1mLOZhEL3Gj4Yo1vMHzHDcuxr1vCrt2FmrTcaBE7NvCOgxO8+oqTM2AOUWpb8GSqdOj+EhbVKSIQvR2lCWJrw8ZOTK59TbB3uBaeeZZ76nfdZ54FL7xnvih7DsN9DZ7P7IWHkx5O575GTmPRPI+ckQ32hrzecXLGXLif/sgnP6YffPpr7cqt+JPbH9dPffbQH40//YQPxt/6TN/qj8WfQj/hA/IX/fHx/fun4w8QXniWCS74dOVd8/p2X9h2bT2PnbW7A7KNufX8mFvelTfeaa7cN3aumY1rJOd+9j/hbddsK2u5MOAH1/lQ1tLMLbSyjvegj4BNxAPuC4lXkFgTblgWQLdk+cY2ney/WzuU3ONzrQ1w4l57Og2NYHCuZGz6xW7Wj87UyBi13bZNNQyqKmSBbUQg9A5RXbamEq8LZ8hGfPAKffXcqzLugst0yf5Enxi/8L74nj2Tj8VffPGed4AnXZB1fDn7Y5sA0EfYs2zDGArBVo3ibF+oHmfQVmlsiubiZWggEpT6BFTI1Mk6bEtdgVh2yQG23UDGuA4sKdBK6b64u9KTSgD5au61xkCaA9p7zYnLZO47mGyu2UGgMTl694jshshvfCimye1iaJpjK1AHtSWwrBZjTMZqcfreYXYbOlzz8x6RU+8+bYqCfOtqRn4DcaReBMlG6pKganrwitwtT6zTFvqK6LaOSOhR4gJlpoB/VF59Dc/T1GROs/lWk0y/QOlDwX49/8ov6frx1/T8jd/0NhWavpotv4nu2In8hogDIWvKWIZPXUkzBWAuDmqobuBZv9hjCCT66Svp1vUr4lW917/naSUya14YSCzYXlz2SBOXyGiFHCVxgUOBHJ23eovbHrLVAZ2bINc0PHnKlHd5wge5FmiKe7aVdc18b3BZcgAR9BXqFBOivfXHitu4xa5KowDynHd9rzmfdAYPZ+4z0EFbxhSmMaOgKKgqyGR6jIwWJgifiTdl3qGRAzI1q5ZhTJBFIq7cVKY60NTFIMK5DO7C8TEU2ZUHsGc24PvLs/Kx+As+hHzJx48vORBTf+Kl7pmbzwsvlVf0Nm4+uTFmEZdJY3bBdkwqaWfTR/fKARKkngNFLABqqlHckK0BLfwaRd9AmeAkDrs+3vmgwwx/6WXXBf+u7cOFQ/7KvDZAIxOl7F7pmTiZWvKillMBSw/mg/wmZVRaVj3zm7kxM9+MeyEOL3wwfuFD8fP793rhhfdKPW2TuGRuuCLbWj+SmU+lZospAlrgyYqvkxjFX3FIvG1dKe10lSWFVxiRiF18nOinz2RAMrFaPiuKdLBXh25nAzRlrAkyTm7O43TS6XRmcwYnnamfHx70AB756JsPv/kr44WP9Y4Px5E98FB94oPeiQ0dG2MMjdzYqT88PvBy/RE2PtKZ+uAw0eELbrBue3/su/LgsvFgsyW+2R+hYOcg35kQWdIxBwK00zk34wllsurUdpdO149iRcKyS4WOPeQaKhbAgYt9I/bTpqfnq94/XfQEnvlg/BLgR/7C+FInPhaftZ8fGuKFYsKL+WJQdsa4g+DbB3fZRdh7MLEJxJzMGhb0BM4lnfDtTBxP2B9l2W4TXaRPgG7Pr4u0sBOI2YqLVPQZJ9by4QFN64Xr9vPPv+Ah9Qu9cD2LDxrvTozFi+f15b0+z18Y/8o39cknn+iLLz7hg/Fnenn+UhvX2eRFw8QqNovx2Hq5dGWGrQB/q2FCYlVZNhTASHKm2Zjxsf2XIhY60R+sy09+4w/rPv1e/7ROxHlwWJ6IxxiMZiJF/431z565Mq8LeOHh/IUHtUvjyppedOE6vVCP/Mp6Zq9l/1zZb/nr4Bdelp/p+4TO84HoviC/ch1feXCMPlOWmZPk3nI746ftBZvP9MtLxheck7cH/HywzIfLvMhu7O/bnGNHr2nF5FVmy5meQ0tVC4Nx6+BdA3lw0qigZAc+rN5oqpYhpgwEnTzgZbxAxzjj6B8ZS6NtTuV6vDD3C75vnHk7Z8VOI03q1H2tKiyXmhay1JevA1n8j07aleGQhTfUcknpY5s2i0KUUKmZrgidgnryswAAEABJREFUUq6Dh4ezHtnLj49nndjXg/MkZ5eVNDXZD1nTZ9a814GXrazlxjUcDd0b1UrpGwgfVCWDGvFbVAcoeViRN8z60zVjxe4V2zvjvsaFts4RRM6V1znBTQOUjMipSU1SBH15KGfCTv+2j43sn4WdD1zc5xgz96L40Lq8tyPSxvqwXKzdbH5LX2RkxsN2r71lMz8g0p7zlr1+4dq55P7FtXDlet+4PsSaFzqnMvEvYj50HoDYJ/7B+ZQ6OJeaP8MjezgV+iDys2kDxPUcOfSUOCeWGZ/xXp7zYn7h5fzKsExoeSxzLiogHmrs1AC+Je6JUebQFNnGZIN9v+gf/ev/sn7P3/kz+k7p9/3c/0U/8Mt/UYUvNYZGaPsk4RaFVLIQacTn00nnhxPH/lnv3j3ywWCo6CP8nIwbX3ZiNrlWJnPa+AV2rxmyPTzYOUMnazKZhyURVhWFA2yFIo5F7djc0M28rtjIdXiPjXE25BsLf8POs9tk/nTtUGEIc16EMSeRy9ixHRrsjLHHBhsn/ubMi93IYotm7dgMjT5mtFNkD2P8yIYC5D0wdBI73QIpfJiiX4AXtGMS1fBir7KeDLDj+Boz8tnta8zFLz/21s+cr+03dejO3DeMbrFzIDqZU3AlVpnblXmGj35sb0TnynpdOOtfQOiV2PZaYic6tjWqWK+SQgEi3ZLtg53LZ/xYvk7th43Zc9s1u86ojNk8dYT0n7ItY7vYD1WlwbnTe28MnWpoVDG85WgzhsDOntpA6E4cNuxdmesGr8QZHYh26AaunOnXzJNr/oX7Vs7K0Av3sQuxiU4GGIy5ztpH9vuDHvuPA8468xx34lpIe9kaKI8qDfjUy6X4XoM2w9Pe8rIK+MAo2o4+o6TIZSs/SsLpib/3c4rfV3y85gM/630FG3NpGXOO/xc+iK115CxhjlfW8nrEpHnq+QXzPRhGtjVybp1Peng46bHvNWf4B+b8oBPyEeBsoUsHdo4Be1q6o6a25DAswbEH8GEyp6U5DxJKO/L9wOx9Enn3plj8pB1j5PkhsMuuWvbwInqJ24ycPbaDCbhxaLZs9l7Yw2Oz9Rkz40PEESHMiKaQBk4wXR9ILVh+haNBWb/sXbt6n3pIZg848WIvFTTtSLF931eSJdlkNgL7QtgQKT60XzDxLT5vrPNGpeUs3H7j2yQF/RggJaBO7gkxk8wVQvMEO3HYdeU6yf65sFdyHTzzvpuPxg3uh7kv7VwzGOv9cT5nL5zZD4D3pVPud+ezzuG5LmoM3M/6T23s1Tx7PvFc+Ad/6f+sr28f/vv6/6v6r/Jh+DN969PgUz4Uf6pvfhPw8fgzZJ9/+aW+5N3yiWf1hRc9824Sm/H3wt7fWNuMs+HjxlyCxGknNhPsrHO3c13k+bf7MNeNvjnjNuKZGCY2ZpIla1QdCG8V9fJomjW0S7YbFOTwWlRvKTYT744/60B+bbR98EhZXxaEHH6JXdYglmfi+0B8T9AT1+cYpeq+0Z3dh5IhpmIxTQuWDQSg6VNW9y1jQ4HS2sCQ5i1WrFviNolfNCrzb1jNY0+ktCfeeVfIH4l8ycfiLz7/kvfHJ73wDHqNHdZkskdxkHHoZDWNCdvL3sCXoAb1IUMXSnY6lKRQywZyV3WkeVBFriOhokPXttz+V1M7FJnRtUV+BZK37Dd2cUSatZqNzOg7AGdo1mTOO3tzNnbqd33ZFBOlxj2PbI3zlfLeD+zft6bLAg2LoXnq1sVeHKMr+/wDsN4Kbv1C6Z0eC8YOSLwa4QPi90HdEuNYbhoi6kHi/gGQ2+gpIH5TJLw7xu6YwC8/kbMH5wG00ZVs+oLVdWp8/qn85Rd6/5t/qzbeiSIPRJrRA3SS6CbSQeB+lXyvH747ptcN6WekgDhU762huu1brlu7JPrGj18P6uQuu6DfG2XWr01Te8cGGZTM7oFHOWNAujKRdhvCWzy7jgKiLle9Nanf5wwWxFTOcdq6UxdUpNVqmQMlqDFUo6gDFwq02VDpUI4xrgE1NUKjV8RrsF6hRQxbNoZOAfeSft/gWeThgftLgGyMUmVc7JP1VTACYzAvJpi5rzplu98FlZVTQ60r1YbCOgU2IGmMkiJDIQTxa54RgNZBeqsrHaJPW7NSiBABg9TpxQBxEneVdGuXpfCrgNdXEu1L8spkyZeIMtL8z+x+q575mbpyGPU4odG8jRvKE0/a9rRxGMxQXMOMFEMiFugpctp30BckstD0i+yGiZwe9ErJzLh4Nx46G33jvfBgcOV5DGBLrb+jn0HRZ5z0RACJLNxcrhz+REIjZMlty2ZjZHMEBd+wqgLJvS+t8oJIs5ExYcg0qSp9hxzqamov+xnDtgTIkPBUtfSyOR94QMqH4a99/Tfo4699TflQ/JiXh8cHjdNZsa8kBmdkVoOZwFv8MObozT8UOkZpVMleF+JbrCcvgVOJ+Yq3sGv1jR3dKncfJRHf3KR3bkQbDzuL3zWpR7azBhsIZalwJnmNh1v4R4mNmLohVbq0D22TypUbfbBzEcwa0jhrnh40Q+ukrfhoKeziHwRT2MU6zMoWYoPQG1IPVl30tS2sa0BPBywJy8xparJ/5g5tZJ5v2G+y6DAJMvr4sRgltS3s5uHl/ftnffbZF+AzPT8/i4Dr4VzEGpYHyPzTKl98/jkPPF/yofil9/QkFsJ+28KO8axzeFDAxoYsVpYyGtZKixrpqus+QrqJnf419OnXvlf/4dd+SLc0+JD9e/1TKktOIYsp486urHvmlAfgvCDmY3E+Fl5zbeLzfpwDROMYc75R4kPWpNjBxOhMH+Z5ZR9trH0/TPMQ3rTrU6hgI3TqSlv0gpsfPT4PiVv2Jco79hiEPiIxCcqVDz4kaCEMebE3JjV3//gaCJuZUzScIioIJnPo/UD7To8JnaFpD16VU/l2RDfS+Ly37zG61osQYSmtR32xlPiGWhqXTiqWvVCs2QI7A1l4u6QDVsmmtFRQ20JADg1r5Op60Wf0WXJS1dAY7LmirSwDCirhQ6C2JPOTUr92shT1BSoy41r39cVLEYZvKhITN0QUtmUDAaiMg/CoEDgizG0hEYr6G9xs5NGbFL2WCGBf25o5iu7hlMa6W4r1pjo6RWqbeRAnKolf4l/IbMs+IAvn6MaA4Vj7jB8ZVVWVBi9q/RBD/M+vKJ2GQWjpHPlpvNITDzenUTrRPxhVqiH8saqABdVK+LyzfzP3jGukN8C2h7irZqQmq91a8kXDBzI6MBD9wE/+K/rhv/2ndJ9+1y/92/rHfu7PyL08li2ZH5yTq1Q2KPaYlLmfM6/z0MPppHMoOD/A50Nyuc9uiOimTu6SulU02G5e1pFYLa7PnXlnzrNjvnG+bOqPIZw3fYZwll2DnCmcz9fGRflLsQsf9m8fDSLfotfARp9hm9ZZtvVZuTFGPr5NbE8+tM3E+8COL/nwcM25dSA2r9iL3bQ16HsFWyN2F266V/resNN3p74z7gx6rpxMjPXheFf825R+G/O80m9rbIf8SttVadt6/vDY3dDdjnrGz33gwkeRy8umvMBfeDaL7IrelbN60U3X9KF/fzAMHxy66XM7w296idvseO6szVTmsjOfzIFar2dosB9z3JnjDBJfZDt0h0ZH0HVeUoOfQaxAs/cXJLYMsPrHqbv5qHUfLte2y1puPb9dV+a1Be3v1Ma4IhndjNmgHhobTIM9J+34ut/dL6Nil2oMjYLWCWqd2P8jMq7rwbUfPrJTDa5zMNCn7USfE7KKDtfOQH4ybQFto0ol93XjkpxrhLptKnpNt7lm3+6sY+8n9t7O/JoPZY4T33eUM6cG5yyZUNMCM5loy7GcUEC+kr+zVPFJJGyvWO/EeOGFuF/w6eVl1/Nl1xP7LvQZ+oL8QnveU3aCHes8RmLoPs/2j0If4qZDL8ZdbUwidhB1HZ5OKMYGHHI4mijpQ0heeRjF9+yFjTjsjU0bcdzw85r9D82+6bZYjT2whoFZmZY1VmwG0U9cw7cuGllCyJFZT2KoeyCyU0gt1kpLZESAih0qQWRJTbNPwuBPxs6ZlL0xmXD7oSQaQ25IZ6UIlpAQtcs7+352PPavxOOqjbhsOYdC+YXMmp9V8YHdC5FN3exlYO4F2ecfgOvFtdq/sf2C/slP/pzu08+ev1//2kf/eV04y1/45c0THxmfn594Ng9e9MzH65eWPas/YPPM/kR7/nDr9ouel/5Fz5V9eeV5fe+1ZkrMbzYSp53r5Jq55GxouvQzv8RvRxadScdJTOjIQr95mvMj0Vtwz9u2iiCQJZMDrUTTYlIiD7nHB6IPlmv5PFnP9oGg25Z94N5I83TuxexK+5wq3eh+tFExzbYPO5JFoh6meXQYufuk/0zRKtZgglnTqpJryC7BKCl9eg/RXzFky6NkDxW6owpakt3AIyU17SIuH0walhrqXpCl9JUEp06Hbxmy60exrKzyEC3y2pFn9cPWMkYDddtUQegN9DTojEyB6N+Cf7BieZIy+DX6fND8Oupdh0MWH4Bt2QvSorZhgT5M9iFratkWhSRocKsf1MiC1/bUabOR3sCa2rd61jZIXRLyhSVbvJFLgizAvOqFFykUwH2YE5zssuDWgl76dxWe6/X0zV9RvlE8fc9v6T28s0dWz1ZaBbLsmezttC3hrcTOwS7TqRt3jTSAHPkwk40bcwfW3pjpgbqbppRsp3iFnbo+SJPa/Qzj4zJ8SBk0MgiaGTryAD6dWxr+rtKyr9Zb2KbRXpVfrTxu2Hj7qnHP34SWD/YWA8bE0faXcyxnWc7YLWcv95J1v70q9XU2M4/oR/eOspDktOEpJm+j6HU8kdw1N0eBHtpHP/oy0/YjdmmDdBvipqnTC14qsZHykdWRdEEPNHu9UiC3aSCLB67ZQId6cUi6SoND75SHvfPgYXFo8DV8DOQGoYUM3XHYiXMJRIIUniFkG0hFnxtcJbqpG7QSIy8PmMXET4huNiRrqPSbuXG/n3yktIRZJd2WKbzSLwyd0zfIC9gkFhhLC8A6g+0s0O0BKjrBjt7Og17mcGWBo7NjS7JsY35yQ85NeT8WPDdpsF80udmKGaAlaZWTvnts0ha+gY8i0aRAqcOkh+mXYZz4DGtUNU6swQh4+C7iXh1LqwiiS7LpCUSaGQ/AIk//sWzUUNF/pP+Ab1rKWChGXTt+kOMR9dgcOvObjXwk/vrxwfijjz5S/uL4zIfkwgaKmsRyPXSs2OzHfA9DqJghglIVYxoeKQNqT9/oBxkcec+vhgYPXGOc5Bqv/aKSOWaNNh56934Y2nTNSxP1lrF2t7VlqbFIlOlI1qTIPIOEiSpuzgUqZHwSD19ijWev6M74Op01zwB/duLeeukVBkz4HqjplFOhcMOyrZIa1vopaEXm0gmcsZuPxpFN4rLmuOHPxsvfrsg6XozX/jOB0GDCC3mjfVCnSZn2C4fV+/dPfCz+XPknKfLguRPzvPANxr3j6wkAABAASURBVN32q15envX+fT4WPzP3i4RN3FYDOzZ+WzL6ttU/LtmWkMFI8t3o6mTKQNGD73zwtsWW0BjW3/mNP6L79EPb31b3Q9hTw/KOT4nLhTW+Xi+s+6UfuC/Hg/POHshaOD2NbxgvxvAIbyxZdtAsPJR8i9NkoGCH5kzYsg4ZE+xgyz7LCxaxu8YHEH82ZDv8Tr+dPriK1ZUZTXKyQ/TVZN/kXk3YCNNm4EN3xtsazA5KGZUD1JjAbX80pV/mEYXZ9rENFaBJN9z87Dp22/9U0pEuBUxhOZIFxko/Rl12kGas1S2NCDqnT8FZNhSElqzAjtxSyyFhTUF7l+EzNij2R7GGpwOjhqqxzpQxoEENnTjnTufRH/cGfNEXk7cBoCJ5IQTuPtsIAeXR7ZUTYjnew9hwwIZGWvgAHLhk3/pJWcNEpuMkKS06UsvhO56swZZAQhF1NvNvm6HGbtu3TF3AaAWxLRbGVAr5iXgMEFolFUXDy8/wRq/oQBNWJFi1DcoqawR5GQa3uJ7OpTGGTmOoxoA/KedIcD6fdCbmt/ZRpdcxbOwbl0MlyoOHM/WjfemLtgWRbIsOyLyA3cK3hkuhtMimDGR+1PLv/7n/h/7xH/+f6vt/4d/Qj/70/1Z/6O/8yW4TCdXFW01tdx+mpeKsP8OcToM5Ma/z0EPjxHwHKA3aKhjMk33mkoSNUaVCVoYesPihTaR1ne3auX/tOVdY7/DbdtUV5DzZOE9yLi9sunKGv/Bx4cJHhP4vvOBzBuaDw9vHzmufh9G9ciZdYwPkg9tknJ29tTfduXZ3xgecaRvn5hW9Rj6ggnw8bT/Sjq3402dc+4efyHoM/LoGyK9ga2zcs4Jd22089iaDcm9FFn0+klxAxln90cePrRF+0zU+MU7uX60Df/svSnrO2EksVgwuPffI7/XDt4x4hb6OR98r9i4N5kP7tWXYaYqs2zZtWae7eeU+k/OYmXC5TKa1M7vJ8wJIjI/aDp+4Tw4AllipB4jp01276DMAIZnd8WGObMYezAR729qJ47bic8Toin9X/L2yXjvPyhOf6Sa2XSNbjx0I36U+SDiAadRhaFi6MFxjhqj3sDRsjSqdaijXxYk9frqdDaFjaCALTvDB+cQHZ9rGyRpVwKrYLcm2+gdaB1LHESX1vKkkZnvmzbx25hVMAjqJOM3YkGynAJ2VNGnMvMLfgJbuofRDicya0ANmNogxY2zEN8jeCZ551nh5vij/RdoT+/f984u+pP4ePNH2xEfj5/zygnXY8Hky2MwYUImCHJpIT64NBhWb4AAEn1uGDx9SPhx/IIsuwBA5vQD+E5NWY+yNa2ldsxt7eOe5LpjsnV3ZK5nPhb2e+e2HL22LYscIGZtrjMXgKcKNuOzo7/CzgQ4KsO1yamgu8kGZyZso+E66+A4Rhe1ufy1dMsieGVXdbzK3XIM7fkywxsJpcitQTJkSYE8HJpLkm8/xf8dWbOzYCda1TryI3dZtMzOj2+qNRfiVLUvYLvwbVcp+X/fBB53PZ+4XZ53OJ515f/jhp/+Pfv/7v6T79Oe//sf106ffpY01yBl9Za9lXXKmvVxelH32zHmf5/X3T096As9Pz2qw7555Zs8aps92+D9ZFxxmHaZ2/L/JM6+sc8bYck4w1sZzf+K4cXb0Pulra6ffpsRELOiMMcBM23Wmy5T9ASQrKW2hgrGXTFrU2NAtYbfZ1dQtEe343mAuE0EjrTc+NPVGW1hF5I0dlwO8Zu5rxZaKzWCA3B5Rwwp69KNT87d9lDbbqhqcVzmzgtQt2xK5faNvlXXiGeDx8aR3j2c9gLw3nx7OKs6+qpJNB3L8YcQeK/17XPwMbUjoaiX0F3OUdGY41GDaAvI7nTdpONrQyXxSC7oa8VcR3xRDAY2pA7IaQk5WqO7Sq9FmuqHVmvuPUqSXP7De41pa1AelXgChjYy4u+tvMnUyZSD6GUDRFcp26geUZAorP6LthsVaqduGBNWUouUyBLt2M1SgLYS2LFRSeMEH4Q9WJJsKcNoaCO/yW2QjtN5U4CX56b0ev/lL+uK3fZ927re53if7ae0trZRNE+6ehg8ib1i24QLBS6vQtyec6j3c/VMJoob0YCHq/tiMxRsis6yVWmuxlPc+Y2ltV8Ygs+fZyahH57WORvToSmOXSKDoUcIzDuNPSIu6oOWg6XuwCFF6LWHIH0qokfXquzrFRphFl7WUO07unGUb5+nGOXvlfM8ferxwludZNfUrZ3Da7pEzuPtw/uVc3qETNMXm6/wzaMD81EgIpnZ0orsz9tKdxGG1zeyLAJ1DSFwzKasmDw2LlW5Ud4kzTBknoklvjtiwEsrFRTBGafCQd2qcdOJAHJHVUBVtBuid2aQn6iWcwpFMMhOOs07kkBcDoa4qLzCGSIilLugrgD6PRNqZ1E6QMIdnQsVA+k216VsWvGVJTiESNHNo0Gky9x26J2ixRX22JQZAfSLvlxgWMv7OjAUy5p4Fhr/2wx5RWV16rLAzdmmfrXflwWvD3yuB33oCuCJ1kSqzQX8yXiM+dB1voHRCSa8p3UznYmKVOBPbvuFw0xmgxuibl0cpWPEsYgro51hqu4wLHzsjdk5DRZ+s0xijbRT1qpIDr1v5lNolurZfVdaZD8Pv3n2k/IXx1772db3jg/HD46POPACdakj0vcUsm33v2CRuiRbNsgqd9UDlNTZ1kYiCCB5jwuH3DhKiNI8qjTEAFN62bK9e6GWcjHvNg85XLrwrD3o76z4DdMmMITAZbqrltzYsZszohCJW/NhZsx3hLmLjITFf9V8Y5x+NGGK12VXYpD8WYTLfhXiJWO0uhW14i6JhrZ+CBoN2LjPlo/EJnotXOHE84G/amM/svbopdHadGENFvLWc1sRfCq2EV9Rvsrxk54Hzs8/4YPxp/or4mW4b0zrJxRzZz8/Pz3ww/qI/HG98jE2caMFLycZnSzBkq3+QwcglFTbCi8Swy42pFtmSulAnxE1tt9j0zV78qe/68N8v/kf0U2LzaKKXeWRNd+ac9d1yAPNRo/+ajJe2PFz3hwDiFF3LdA1KVUM2fLWjekt+Y5tbMdtZ+41fHGWsftiG345xr8R7I97XnA+MtQXsvx0a/YluNkZiIMW+KQHjU8IvqY6EWIFk3VLis/qzDRSfdtZqctZA8SPzC1of5fB7/MLv8Fm3pjcjUWzzXaS2QPts+22kx0jfXjzaomTTx8QtNAKAdnqJghpkCegGQ25hutHHtuyFgjbKKpB9Xy7lR6GWBP7/hP1fry7btt4HPU/rVe8751xr7X32Psf2OY5tAZaJHBSIASUBCUXOJXyG3HGDRLhBfBuuuQIhGRAoCMwFEpGQSWRixxBsBePk/N//1ppzjjHe963i97ReNeaYe287Neqp1nrrrbfWeuu9evWqMdZcBuJiW11fpcEYjir1WMKb9gVso1o6y2O4dVfWyzXrXnRNvfXmoMCpYF7e1GlKUtewbGRcbBjFlpG9QeIIHL3A1EevJJ130MzTkVYJeePIV48X82pDYWcsYUkvlfj0q23sNg+N/BX66qC215IxSkslZ1B4UqOi/UTJtiqotJCseYQibt22MYb6+c8itcROl0tLaB0UfuacvULzpr6U9sOHLwl/Umy7DG94i4skqISsFNa27C+QEZ9l2jpq0EJWdMzEwamUjTJiueAsUdRf+vl/oH/tn/zP9V/+k+PfNUbOqbeHEdhWYahqzPjX4lm3aF3HAfgLspSXBZ0BZj+LtvFVZRmMKhU5q1EyMVaVCFA5ct89GOcGa0fWkTt0Yy15sBY/eJF/sMYFd2g+DE9656MoYM3LxrM3oF1/151nYXROWw/Kaf/A7gObG2vWuUaFPlirNibanboH68qUPbADfsPmxnPoAeLnoXvizP/PITh1m96omzptE9sb/cz8ZoHIqQ3ZnZiyXudj1Z12j9h7xV0p37sc/q48v9Lf+6EbGrzwkTcfVV46Hy/kBv98aIl+7N+PHNzxd8Ne2uQDS4Ny6J1n3Y0PfHmWTDwU3SD6yV/a38lR7xuJv/MJ3cjfngWfu3V2jns2/QW5lzfkQfcf2R79IPd5Y64LqMEwM1qGDdicrxxMbJyI7Tu6G2v+Rhx3+nlnfO/08w7/oG+Pw48xZCamQ224Zppitl0jeXO6eduyAXO5QkGNwXwHmftvMFhrl1o0jvpJc3+coE3XWVXWABV7smxzW0zY1jx24iK69IG8p48P+vaAb5DL9L3zQQObdjkPSFl31TklTT00lJAeCq1/8FTgCZ1dsdmIfZBxTi7vzI9b9ht8EM4ceYY+gc/5Z8ze4FNk4AndZ+6ve+LHPo7pT/wdBciOpONnDEMJoKVNCZoTFq0wxKITX+nTReo50Z284hPdrT+ub5p5e2hnfmydw9y/93mfcj9l/j9SR5uZB+wkEgobhvcTxJvznM8b/dtpk3KcR49mnHuKUYVXun5c9NVBNqgziNgSY2IbAlgqYeEjNnOGtbSGXJY44yvzYIv/Ix+E2T4JG5rr7Ec3cNGMhuJAMbU0I87Eus+9NvfRI8gci12wU+4cYJGW8zzMdAHeoAr7zO8BlmXtP7RZ+WC8Xi48Ny5a4CP/tz7/n/WX7n/YTc/L/+J3/ye64/POfXtnPPJhof/5iKxtrGUvfBgOsj9/4mNxPh6HpvySdY/165FxJd6tsWvLHKCfG53cDln3jf5E987zZcNf+Ad0w3/qd+iGzk67Bm0FL2wlm+lrkGEoGJe5dyVYpZ6LRD44oZZtqL4cSfyX0sGhA7fjYyfuxLvjc6fcfqHhAzomoTOHYxprOWxo2tN06kSJtiHW8dPxwBuH4SGt0hcK50l9UT/Kvd5lXIsxDhAfWjvh8YaIYBnV45x340uP+aqF9bHbUSd0CJFQuOb8CrET6DiMOqDkAxBOGmFBDYpfnUddCHKs9fWL6quE5sfaKKwTl6E2V1v2QWkN11cZMi8wtG0ffaH85Wy1o/iWP0Syrfyc5UmnxLPQV9Savr1EZls29xnjYMbFPsqhUTYXeEGbzIt0UJfUPG2bnvI31HZXocgZ/i1a1PXGhn3WFbLwk6IlyRLYQajQbWjKp0zzeCNS9JDO0YL5jRPl6EDEvuPyi59LrMOf/+Jf5rbYwdZzsu+FDP4+DXQ5fM/zMFN+XtuccrVsIw6+kB1bb0FNn6e5rsMsZ8vPS6zYbps2NBXmEkCEXQKGzJaxE9GJaT91qQlQpTISyLQQpea4dAX0ON8WwycPqQofGmuTqmPUcXR4UQoSN5Baqnmk4guXEGL7Faybj4B1+XVdz3p+fDDOXuKePVrqD7rBZw3OWhw8shYHrHdbgJPYf435CKdDO2JL/YbfuQ6SL9okv5F/ARa+hN+dqL7yxdZwMThhTSoofE96SRbHtND1yAeLXBa8xsqmj8Vv4WE4qON+VUEHyobabUAi0CQJogSJUdkGxUMFHLo2sirk0Cg16BwofgfWAAAQAElEQVT0S6dS3hUNmyt4xw3yc19kU+72sRFQRkZzTs95RKI2sLNp+somsg07O0Em1iAJ3jIg4AEyWFsemuic/cApfeJM+2Ng9wwm9qO/91OKeC36ShjHmV5MdocEIaHU0IarErERw6jzSZ7q1zGSP/paUBsflk35lVcfsRyGWhU2BmN2buQrNoK8xJq21DvKAQ13+rvTv/SZoozOYNyvfCB+/2H+ZfH18k4rG6IaQ8K3yNeDfNxBaLBhIxCHbVWVaoAaGmOoKCPucdq4xidNtGNLHKa+amgZaXMgDaiL7kacubHaF2PwoLzhP4jsgSx8YtiwmTbCwcnD4pWxxN5k6C3C6AXpU3SDXYwOMeevi0W/6YB28obZ2ZTrjp2MY3zA9um+itaAAqdsq3+gmBBExYXh0Eqfr/T3gq/cV4lu737s2tK/xIfT5KjLkR3YoXvmEkg7QlIfaQOShyxOL/1B+LOePn/Wg42pbV2ubGy4v/Gil9uTPj990vPzU9fHZtuxOlbbUCAAD5E9eXtSNCWRsyRFOZwLEk1QRJU5YNUIBuM8tF2+0T/69r+tt8ff2P6x9rPP2NvgM753Yr+BF3BjAc5Hgxsb68i25GLDiidcUvwM8uoy+dYRh2VbEmiqPnCjnZzt5HILeJF6vMGdedZ/3cyG+5aFPnU8sDMH06ZxDACWZVvVfie1CQiZbZ0/gtNx4PrkphUCioxuaYOZOFSwEW5HvqOdXKX/j6xJNEg5ddFRdB2uL2EAPPZhvj4jo8q2fMQehfBf2YleKhpHwRRAOfet1X2v8BPGnm3MAOT2oaPkBR1LVKqQ21bVhB06KA+Nit5ArSYo25OvMbTk48VSWvslrVrfsoQNQdTHK9Ol8/JFalQtLpyWbXg3taFS84Xvotz9DRV1Tl1g2ZY07weGSYJvRKx5TLl6fDNm/VEqzyiqo2bauPvn17zErCUFohB6YpTlYS01NMjDkhjBSG5GaVBX6FSVqqlf6UjZtAddNwr9YKjzug6tye8Yqte6om7Rui66sEZmzzBqURU62Bv4G1AHsQtsK4dt9Q+0wqEzCg4afTos0962RpUKfoRHt6AVGXQUVsJDp79qfTvUmClRLVNfRreBn9CS7MiiU91uSR/ButCndSL9W9dS+rdQN8htUGXsA6g4MNXl+Bo1VFWUS6be1KvvVZ583KMb68lb9L3LupZ1JmtK7y14DsznXT7y8EGUDwT5yHNDL+th1vKUH3ykmnz0gofuWaPw8ThsbNuDeQZYS7M2pP1OHPEV/oF+2tyxfedDwp3yljasd6FT567HUdf6zd/xFTy6LvUPbDxo/2jfmzZ8tg38bcj7wwg6d/AIOs6033RPG8p31td7KHiA6AaP9nnjA/EdhN54fp1Ahr3kJxvzl/his54cRXbvtnc90LmnLj7gY/NrJJbHayw9BugnV3v6ACbdX58ZO8+MCdbD3NjRgW6MeYAiw586JgIkZaohhw3EqL6WUW6eC+KdVWHj/XAjlw/tnY+t47vDP8BJH+Rae4xJmXPuCzzU5hIphDOcvjoQ2m55UWGXbMrQwRwu5vOoYn2xxigwtIwFWlq63hoVeWmhfmkenW6PrIYK2YThgavvkYKOw1fpy7GTpImNVADymvmEGCUSaYnzgF+pONKO5MFxWrL9FZQDQz2WPMu3oO1v5HnXA/7GnMlcCl74IPzMh7oG99wz5c/gKeDD8vPLxlzc+pcOd8bhgW3I8UcGPAtkxjEjK0WeZ/re84Z+oEsHc4IdqBG9o0qoIuRE/bVf8KlPeYfZ8bAf/Uh5ow937uMH9AHNPLkxl9OfGzFH9uCe2zG+pz0O9wCeJoIc2KBYR5C4UaHcCcwF7AkBOk+HcDF9tk0pgFBWQxyW7aYw+hoUmQipLi5mfiDBx97jktwSCmW9HqSiy6GSZQORrwDlxJ17ZSMP6XPGe6cjG9i7/xt9yiZy9mWnzVukPSKlTahkCdiWx9Dg2bBA85F4QFMeFXnpvV/0bz3/n/T2+GH8WP+b3/sfqmNiLXqAO/Mtv/R6yf4WPLN3z0fip/4L4xe9vDzrGfmNedi/zODefzB+D/ow4yN2EtDxcdkYxMQb2n7Qv9P/rde9B77vejAf7vgNbZ3Us5fckxPmk7Dziu7ALkcGv0M5u7qTb5ER9QGrrwv6cuwZl1xOkHdiTZx7+z37Af2qb+ifVmDju28m+ASBNoRrVxyKNmEAqIJD3BG86u0yHUBLVQasS4zhXKuKOivHjv5GfIkz7T1Ka8a9sSh7hLEsKuSukl79xbpeD8xMfp/k6+v0NWWHQhocbPx23anWci7R6QouZx3seaJxslAUiM12h8hVjpSyAKdChdDmovOA5zxLv06/8oHea9PwMfbrDc4y9ScbmnaBuo1lT6RsHzxUFkdfDgqP3FTYXIGAHf5U+cIjliw1ckHAqQlDTZ2b2pPKx7jaXUflQaXJS6H5gycYSb+ud5QjVw7Kr+TgU059fIR2eV6K+/XDf/ZP9f1f++vzn8hk3Oe8pD4DEMAynXMF835oMboI+mxPfZHajSwbyHp7xPaJ7bgXN+xs3ActjyPKbT8NsaHfBpmfKHxB2sRGm8iFqpQjh+VeZrZTaNlJqcAdV+rSBnkXcnnLp9w4hQc9SFe5r1z8G7EZ6W+e3Me0b//zcsQ4c7wh2491LGtp1tUbe4Ws56EP1t0t6ytr9nboNU0ZpE2Xz7rkmJx3/89g8D/ZRDj97tFHd2vsvSTS7EtsFPYg8R3tYZUlSoPFagmW6gVsXYeCMYYKebEgjrNuWXVZ82K06noB60VXyld+W/aeD4aXdcXekFQ8qNWb1Bc6lt+2v7DhuMPfd2t3ST1JoFWw/lKmrpBVDY0qFbBLDmR+9HqkLzayURoswu+IZdlLv1g+aL1edCGuSyi4Jr6UL1etl0XZvHb/PCfSTmyPPCAZpDvYuNEyGDtJjYZwRuTCnUITxE4WOcMCDFEDQ+IzCNlQ0AhBagYxFn2p9IOchk/MCw+MlbwFA36wqU6d0cEQrrHRTqy0HTXkKglfESeGDWZjgLeeCOgnWM1jh586xIPIBFPYHmMovpfD95rcLYwfMcR/Yd82/pVtAKHs2vDxALGHS6zNM5up5OzlmZcxkP8EKpuXIP/EwafPn/Tx40d9/pQPjS/98pZcx04spD+JZ8X/u3fv9P79B13zbyAT26hF6XcRi0tK7C7LLhmqKkwwInQ7G8PEmHzs9JugqcuJPgSV2YeMc388vOnGhuoeHpqbNC+M6Utu3g29eeNsis0gPhJ3bNnGfck1JGLf16vE/Mq/YaxaZFvSicmJg2i5xgI4EhkSdMww2WQVWgu4YOI94/Lj60W/9+Gdfu+b9/rx+3f6wHzOnCnuzyKGwp8L5ZyApvPE3s483pkfe/PxuynlDVnG4s5ClZG+YOvbd4t+55uLfufH3+inP/mxfvrTn+q7775lXVgU/WxI8/G1cxS7h02IOu14xYO6fPLkYQcCidG2agy5SrI5rbBjWMsoLdzP18uq9++u+u6b9/rw4Z3+2U/+m7p71Xn85fs/0/LpT/TDD58an6D5n0p8+vysp6dnnf9JXo8rY3m/7x3/xhzmTKgy+aox8AnwmXVhkOsKiGNQP0apCK5GaRR6oEzcdPDOxv2F9eKZjw3PbMyfnl8UPHMfvPByGN/Jb+aObfpZB8IL3hrYit2VOZR7cmXeX9YL+V7bH5oSAe+JGJ96PbqmbVSVOm9jQAftCnlJMmdw8FKPy3nP5oUw8T2YB8kL1SJM1Rga5GOMkgOXqn0M4hpa1gU/gPmS+KusEb4KOYCOYWQgdBT86LjK8DVU6Pw67NIpG2PyY0QXpOySPTTwV6OgQ/XGjiU5F1mhtlXA0lGWBuUxTD/WfhYM+ulRh4L6QKXpl4tfWV5Xek2MYD8uu766q4VT1RiK7cFcGuHxUWPIoDxQKdmSyyr6MFyqsgboDyhOOTpGz5rHrgf33CPPJ+befs6LrmSG7FLGMfONqsyYhrFZ9DPjdmHsVnBZMn5DmfMLdSsInbEOhS5raVlXXS7BFXohbwHldaFt9EozZjdNH2oUdaXYbF/raP6Cj/XgU7e03lAVNgao8BZJkfkRR2gRv0H3YQzF5pWYgnfQ4HpdiW/RZVm6fiW+FX8L87L9wF9W6tFvCn9dh95dFvYxq9L+HWvsO9bVd5cV+UWxf0Vv6g/sD2QLdG1c0b+iH7rSJj5HLXNsEz/jsfNRZuf+2hm3UHEYeYPRycyZoOI8qacqg6ncsGm7ZfMIGODWKq4Gwk+oQ+3pG2qHF8c0xuzgg9Tj9d8t3lgTe5/D+hW6swciRAU9h4h5A2LN4ZxxHNYwrSAxJrasIXfmZPBoOxvNNkJ9KHWxM/HQdnxwuOM3uLF23ngG35veFFni2RIfDnacJ/buBfyc20gIdCe+jZzEZ7Ahw3FaAeF/0x1/+fAc5DkX+8ENf/lF4gu+b0F/ZL+3fseMrQ1/wlLGh+lHn6vzW1XM9aFCaFvijJ5os6Mv2k0qYoAjzgd52bgpqUKDBnQoPAUFzSsHddNgCiDeUUEfM9rbRmxObG13050PN50z1oXQO/LgQR6DncbJJQZV2K+SDCp9qFJx7w1QFb7oXzC0UF/IR1EeplwaLlWZ9hMDfhmlATCtHPGVPpESNaWToYSvncueeMCGAjMlTbBX2B0aNfBzYtHS9/xQ7sO+H3PPcb9d2dfnHr2sqy4L4F5dl0Ur9/qyFO0KW1bZHZYlqFVcW4agJJUlVNQHQc7Yd32hG/N44wPvXS/Mm1vmLvMqY5rc3pPjlj2YP4A5eadvD+79O8h/bbbz7vMIKLzQ/2fG6Zk9yWc+Hn982vTx+aHPz5s+33Y9vexKHa9NrPdqbJubPmjL0MLv/RzadihIrOH35DkdYb5IdEw5jDQUIOcUZpCFA0f7jMmDfjzYy+R+3OjjRl+C897pfX4+RvKB8jlgr/VC+XZ71p376EGbfdvwbBXzoUjuILl2kefEY1kcuFVzKRnOUq6Hro6D0F7HQUT8im5/KiGl3P1nPkVq/C34H42hqonI7ekrekF8pG36mL3jD3lf+fi595A31oUHvwzDg8Ywc2rVuvIMZA4uYL2sylyLnQcD0/s+3ieewRN4AXO+PLSRl8exTraMuZS16M5A38nbjXL0/6WP/0D/5g//x5h8xX/447+t/+TH/6ZqlAY5zXjfM4fYaybmp6eX3ns+sQd9wc6duZV+Benb9tj1QD8xpG0M21ZVqcagD0MD2mXk4tjpz525faMPz4zz58+f9ekT+Hi8zyG7M1du4E4cN/Ru+A9eiKcROchfRD+YW3Nt33gObD2uuJH5KRMHsdiOaI40wW+M58YcfASscQ/Kwc4E3k5EL/xBc49sB5++7rSZ4O4IH+vUtyMuSCNhiJlElG0rebCPWNDl7PopMRGLIy0RZ1zJ053+ZVwzjs/0/+nzE++9n/VEnnLf9PtAj/+9fTkPuwAAEABJREFU15I7710Pyht5ngHErtt3/J+wkbsEUY543QmogSBR7zIcQE+taIjFRRIURBxOMKF2rrM2V8sSsKEBvI5j+qSvRzkELYhlu+9tSPNmHGH0Cuar3sLqIzEHp55pZ1PJ2bLWmj73gw8Jz1IaljlEPYLOBTmZc2JDTsSUWx7Nw277OGNpWTtDw8qPIhO5FqXwwLb0BrYpesr0Zm1FtHd5ynadsZ10xjTHGp76PlHkbBbNrk75RFec4wq1hzI3XEMu9pt93w5RkE0QwgqNL3/+Jyrm+9Mf/EtIIj9BPRJUXn1J1NHWLtnEH+g8qJNlG4FlrjnTg+R3O+c/90DmeNa+rGM3ngdZP++sbXfqopf7Mm06AsYndk7Ylh1EYi5fYLnLHTOXjRKkx5lbv5+FsRv7G33esL1BO0Z009FTnyqK1DQzadrOYso0oMDZYVKa3t/E1tF0uTlUTjqbtC+k0+5hk/LrifGNwB+du0131oETGzJhu7gfRvYyjO8ANRibzN1Ej8525hQ+6+GOTarUycD26Tv2HpRfkWcB2JCdeLAGPZDdsfU4sEGD2Mn6rCKoMawlQYG88Jz8kmDH0BgL9QsPScDD8QKuPDCvedG6XnQN2LCtIJ2SzINxV5zfSMILH06es5ASDP4lFRgSE1M2Z4HQN6jwpaoBatYLmTjOlQLWdtcP4vwLY9ODvjxd3vEhYAUXXuquuuTjIxvLS0Dsl+WisawaNaZFRjYTKxudLOB3Ys1A7Am2BwCFHgWhrz72lJmMCkVqJ7aadbTZGYggArvkKqUvHpPWGCr4ZV20kLdlgYIxIgdymmrnISnspRgbTn0XjOdduOnq3Dxb9ADnbJsroWewU9dyW1VDAzsL4x3f62V9jWHUomK8XQMvM4Y42MhFJlHyEj72xBGbGzEmZy9sGJ/ZOD4fm8hnHpb5n6T1BoOPxZ/YbKR8YzPzYBOWdsmf7Y5nvVyYS1e9//BB7xirdb1oVKlcMtShtgylqJbJEkgfd5KxMSbNExhdJ0eaR9TgNjYcifWWhSybm1DiyYfiyDL+N8r9EKfPbQ8rO/Y2sGN/A7FtW7Yl8ijmExNO+Wi8hyd/VOJR8vEzOR1HLEwWs0nDK3b8ZXQH1YulCz6+GaUfX1f97of3+j3w43cXvb8sWvE98FXDMjrKfQNk0/rVJBZ31pCNoWSmdPx78xnPB/M9OSkCueLw2/erfue7q37yo2/0Ez4Y/+7v5YPxd3Tvoo2xfn7+zEvTS294ttzTtONsZ1idlO5x4oMwYFLfSFw9foNQS0WsBonXtqqqx3xlfl4vq96/v+obPhh/+80H/aff/Tf09virn/+R8oH4h4+f9JH59ZFfTHx6YnP2+UlPzMEnNq4vbGSzeb5lQ07sWQwzf2eQkvkZhc91IZcLwzg0lgAZMTg89TUo1yC+oQFftEt/HiyyvcYxZ56ZT8/4fGajOO+DG3m668aivqMcX8aW6a9NCRT84MV2XfCNr8t60WVdGwuy+EKTsZtJjB0GU28PGw2XqoZG2gRjdNk2qiZaNxXcg/vkTkydE9bnO9joR9uWVC7sgNgYpcSIEDqQL1qWVSv5WlbK6AzmzIJenhc1rJE+jdKgbqFPC3RQrirVqJYP9Bb6HXlQtAkiryoZcOEMb9qZdqWqoYGuXVAQOyO0VJEDcdhc5PlDocBRUmwv5GhZF/qx0p9FAxsupxGY9O0VIWnPXQnHUFDouX2wKYLZAg3JVvwMchU/oR6jZfFj4ratcoFQqYhhFOUaqtARnrrwxGZ7TtuMHy9+D8ZwZ07jWNR0PLkw1cQtrqbU7CB+FuxdloXn4Uq/l+73MgZ0aGWc1uar+chHymNhLi5amZd5zl+uqy6XiWVdkS9asFuJr1FyDVCqMTTAcuCyxs8y7S2z3aDtUlOv3tAiZjW4OrCGraVK6zKwseqa50Xjqnf8ou4d/IWYLpeFtWrRgr8F3YHdZaEMLuv0f7msulzhQ5Fdrys2govevVt1vV50Td2JddWK3mUJpR556q/rbNP660XLWLvPrlKO3FM7g7EzGDvPk9A5MDvV+9FDKR+PM7j5ReFrPW3EkedN1umde1QB4x+9eDD1AUQpT1iF/yJfwkPqsy5v+M99/ujN+50N6p092r0/NOYFfGOV2ZhM0T1j6JgjI5bX2CknVmE/urH7YC4+Hre2t4XH14M5uhPrTv/jN3oNbD2o7zWIfcCNZ3A+OtxZO++soXfW7DyTEhMPHFzlmRVPu/qg/U77B7m4g7ZJufOEv9CpvZOurWO6sT73xwx83b7Cs87yHZ07z8L2zX2Vfoj9goifrqa7Sk6rPPM7oKNkysfKIILl3GiyT9B2J96NuEID2DODoqpxCnZ9sST4CWETeyjv2Nvoa/oe2kD24IPWTi6S1wex3xmDO+P8QL5RflAOdtpmrrlK5QPh04dS92VUMYdPWDUG8/ooU4cqMuR235MDQR0YVbJLOXbiTV8ZPfpI/DBbZAgJtYe2KR9QCavvAczgy1p4NkzgG/6yLFq5t1buvwv32XVddWWPmF/sXLlX+36+LLQbWrnnl455tK3ENywlqiETMzyFIv7ANlIrR3ITSsCd85Nm/iZ/mR835smNDz13npv35Bbcye+NztyZP7fGQ1P2YA7uQNxdpY13F77j6cblxt7p6eWhT3ww/sTH4k9P+8Fv+kx9/rkKti3cn7SlHWkSTbBBmQlDKgmPvBLw/gYbBU40Zp+oOs5ZnnW5brQXiA3APNrox9nPjX7kXtiRbdzLd+bTjfvz+djnv5x7ffZa4W/ct7mHHuRlJwjSqmIujCoZyilzsUw8AeQ4HRkN7HBGCuBhOIl1djbBginiepzcM6hsxL8zFpl3qcjYFs+vUYuKZ8CArzHgC2/Y56pGTO7amISJ//n5SZ/zxwefPurp6Ul3PnYmJwnBHlrWRZlv6+UCDa4atShH54j58UybJ9azfGR9hnZuks/Mkfghl3cGN3PlTr7urIOPlHlXfkE/7f7Wn/3v9Nc+/8OYfcX/6g/+p3pafyKT0/TzRttn8h4fT4xDPlA+fX7ufefjTS42xmPD9wPfG5OIIjYt2ypsDfKzLIsG+RkuZdyYQORk55cAj/nvJB/2P2e/nQ/GvM89k58X5sGNNfWFefHC/Ej5uekL7SaeibE/HJGDO2tSx0YsmSfxQyCqmvEQkuSMCSDpO3obSJuNPjQobzScdXvH+UD3QcdCN/gNfn+DLW0yR6hL7iDM/fgQl2DHIvQIwGaeNI8sJw2YZuFkEyBnF5C3P2LLPMlYvtDfZ+bREx+K85H9NU+M8y05YP3IfZL5krjOOM19bhv7jEENVWPyJj8Sc10c+Ey0jfAAqaiWPdvbluT5A88pURKMJYhlCXBtWehRbmlRQKakB09n58nSKxu9o61VsgFxIpKbGorMJRjt0An6YSAOqIQedS70aCdkFgdUYeIQcCpQ5Er7gPgQJgVzXHf1eCAIpQpD6KCvtHsFvvA5ZQXBEWWLn9YpifKE4SdsKDHalu0pV+I4gS/EO2OZYHcCmHHp9di7giJ1PQlTBq96yGe7wyZ+dnwI6vgGc24M1Rgya5sHFLniG9Pm/v/2//Mf61d//W9q47lp5ErlVxDBglQCuyQoF305aJjzkFumCpz94x5Lnh/cX3fmdu7znv+9BtzYX90Uee6Nvodf70HMcGJpWmz7CPpESpmzS+cF6cGSl108U0XWAjJKwhJHg1he7yv0otQkFyx8nWeEtO1xeEPDpp2OfqqjzNVKXDZUbw5PfldiC4grRvaTwminVo2u4pL1rHPD+nFnPQ82ciqO4n7IXmawpxmjNGqo8EsV4W780u0xcfR3g86+JR/xK23YeoAt6z4+Jt2nHFnqTtxpf0fnnmc+/NbYtUMrjscwm6oBqjda6wpPcAubtAoIcunyojwoVzZqF3C9rLrywHy3XnjRuujK5i3yMYZEh7Jo33B8IwHPeRCCO5sO4iNl1TpSyQGT1EC0sy0Xcg8VvqugLs0fSzI/6mPP1ZSjQ4x/db/puRYtl0Urca2Xiy5sJhPnlRfK63rlRfPadQsPx9i3LTFoSchGvHcm/J3FfCaMLRqTGwU87YoqDOeOaKNZKEDSZ0zBZMCS6L3bSi6r6FOFmp6EVpHzocSRTXDoMpaWRde2mHL4YJeNHUuyrVElB46EMMjmfsYPzc3yJaK2wE219+TY0bWtYszHGK++O1eMaWIYxDAcHxYOcUCrTLbYZtI8Gsi+OOGFbOsFIRud4JmH5HM2F2wm8rD89JkPemwywj+zGbqxuUh+d+wSkoqYBuNxIYYL8yj/07zQZVmJcajKrRNq+IaL8CxXCYY8iT6CY8gIV7GtHOYCEnLGZevNGosYcdzY3N2y4WFxy2YxD/vMgQc3TNC5xVjnlXFIe4oYxBo23fEMiVh35lg+GIu+7KPQQUEBLOcXTkhpnwCb7B0/VyQIOKNblFaJD8bSN8zvHzOff+/DO/3eN+/0Yz6kfriQH8YxY1k1ZJcM5LSmYZNYzVydEH1QOgDSt43ynXmf+zSz5co9339h/O07/eS7D/rJ73zXf2H8bf7C+JK/MH7omY3QLfni3k772ImXgJDJOx2A6SsXXCnHrgQEEl/nrWTiLcqcqrIGWEZxj5au+Pvw7h0fjD/oAx+N/8GHr//94r/y6T9S/oI9fw3y8ePn/nicD8iRfWYOPjHXMt9euJ9v3NcP+rkx5zYC2pjHuyTjr6q0kMdlnfdf+EF51Gh5DSh6IxhFjEOyhSnm/kP5wPHCRv+ZTWJ8PpGbZ8ov0Ph+sOglN5mro0pFW0hMwFfbG/HBvFmJYc19wFzKulA18CXFGWHDqIevGS62sWNVWSM2uH9XMGpge9ZJ7lPohsl9l5hurMkv5CXj/2BzsTMXlCO2aD9GqYIqGVmxbiQ3a+Jkvi/MyYX6UdGzBjopv8oHcuoGc2oZQ6NRGnxgrhrYLBX1dskeMlSCIqtRGmOAUo3RSP0ghvJQPhyWqSvqwKjSwD+nbPURGnSBS8RBRXcM5tiq9XJR4q1RtLPE2dDXR+ZKS16ZOQ57NhNUnOKdxjtlH7GNMbC/aJCrAV/4Lg+ZehOs7R6neksL2ShVDRBKmXpx7BjPGrwxXpMi4BFBFSezLEWUMscRHHPFMjbzfFnXRRfGbo4h853ykvEhvgVk7vRYtcyKbFlocwHHs/QCvVxW8kd7+jRGaWD/KwxrgIWxXldjZ0F/6HIZTVd8te3kg7ZLDfQHcQ4VMpX6sN20ZOTWqMLW0GVdWB/WiSv8dWUfAqBXYkv9ZVnQDUoLsazdp9FtL+vQNTbAO/qWNu+uZ/uLrvBX5sZ1hV/X2WYZ0NHtLvi4Un+5Uh9wv6a8LisxLokWmEkisPWmbt93eAaI8xgYdNQQB9rNu+sRZA3NOsW6lfs/+5Ngz8ITHVQKpB2kz6SryGdhqcz1rGROiPs79/nGs23jGRjcoQ/KQWxnXf2+YLoAABAASURBVMzcyZRiNrXNbpoLpYPASfG1I9ixm7Z3ngex8+CDwIbNndgfmafEv0UHPnrbqZe1p5+/L7xUAF6me++FPHb22Gj7OvJGRF0mn+SgY40P7M97AXnqUe+THG34vGPv1s96fMTfCdbrl8YLH1gA/m/k4078iXvjY/GGH5xjbpeT12HVKFVNDEPJsYHwrRxNEystab8T49bYBUG4o+oD8BnntNlpHCjGAspvzmhu6AXhd3IadK7w80geyNmdPj/oxyN89tyRQzd0dtrH8iDgsw9FH+yhwT1YZVFU2Ur9QLaMou6EJ0/9KKMjcNSNAY+MOin9S1fpEH7pLCdRwyeGMyfhqRCbVOWwC98DH1+QtSH/ZNrKvXrJvXjce9dQ9ou5767cw+uy8FF54V4f3PdBaanCVsk20IHwxo+O8kF1HITcMZGrkybnyWf2ES+ZP8ype/KaHEPvochuzO1b+AA+8yjvQhn3jWcF21Ohrvu264UxebpJT/lo/Lzp09NDn593Pd02PfHBmC2EYFs/7WjS4bQ9YtyYN4krSB4nzZ2r1pu9MSSAHCejQD1XbHBtadoHG3PqQT/mXviuea9uzNuHIr9R13t89lZP7JufD7yw17mBtNuYexnfGM7cKQ9V5oqLfLshmSAPQNTjAwN95UVZqCVOQHcpIPjCpNDofhD7zDM5oKmrVGM0xiiNmhBULtqhhN0eZprsJDh7onzkyx8gZC/5zDvMC+O9MZ5xO+jHsqy9b7hk/Q9Y/4u5txPvgzFNfpKPF96Bkp8X1p7eZ+W+TIzYejA38mEl611oynfydsNX8viE3+xd/1t/8nd03T4R65fz7/zBv9t9Sdxp98Ia1v8zxYzJgRuy1CXmnXmXvj3Yh97x+6CfKceiSUH6NMjTcqDIT9JDFb8v2/TouF70nD31E/vs/HEGH4zzz9ZFdsu44y/74I7/6EP3PzkAN3KQvgYPcpR8bgzWDpiMZE4yuW3fjueA4d539ZwkZ2nzgD7IY9o2NHUyd0ktpqK/a6eP24EdHxt29i5nLm9dT0taz3OHBJA+bcs2/ATNSeXUsL78oNDy2H4QwJ38Zg69kJPg6fNT/0X2Uz7i80uEG/f6g3voTj+Si+BBm40Y04fYs0rznhmqOuCSA7nDju4r1CKuOaknbntSnTRVMj+aQG5JtgFUOqibsSelwMlarvggr91bCpydjajJsn8NmUPIBKVSge2m4eVqfte03WV0C7kb0dXrcXreD8mutAOo7cgaXDJOPdYwnR/qugzts22X3JTGnrCh8vw5eaiNDAj9wE2nzMxXyfrNg7iQEw7ZmrWEA0MvYBLXa8UXJglGZ55pG27S+AAOjtiZF06+BnPlBOXIhF58XP/kDxX+0+//FQhtFeAm60Hj4HUe1NNWjcjSD3TCijqoDeWE7ZPuKL4yf3NvZv6/cP8/Z/5zz4fPHL8z51P/4OHX40FDsvG2920vpm23Nx8SO9zXSF5OsHT39mHSXVvf56GbvvjCWBqEQHFPx/aOPfFz637hX+ujfACS0yaOPvsiUbYNsaTkC5r2avPYhNLL9hGn1FF1nLs27vsgebmzDkzcWx6lwdgO3jtCawwVZRsf2Ey77VgLd+zs9PsVh6+UN+TBA50HfINxePA8iHyDhn+0bGO9B4fuzN/MY9mWDeqEKAfOBd5AHNCSKhPSTNCmVqXtgfC52auGBg/Pdb1o4WG6rFcNaEGX/KXvu/e6gvXyTgubv+gaewVCAzzh18IDsMRVHJ3rvlBA5gMQBNZfuH/WD7XKxBg7sVk1VEk4KF4YJ0Y/cNOehgzqfmBrygXxrgw/DFRK/2zL5ebL8JYgej32ySFuuQ13wDKVQSYQbMoe8hjEtzTCi3jtkqdqh0J0TI+jTQjIBGTsqaeWycH14LGfMrFEpxvC0+TrM/Zxwokvy8JnlargCx5JTs1LjAJObOs40jY+shD0w/Hpid/Ifz4Q/knPbBaycUj9nUXkweZjz9152BBGbHxSNn4X5s7ChmyMRWMQh4GodxS4cKY7cyLvfWO9biSwHft3FqcsUtnc3li8XtjMTPBSGJ6F7Na/Db/xofsFQNP2uPmSs40YN/q6HbLEnHJ8E0lUtIt8UNjJ2fyt6dBGH3YPpAUIltgFvnAp6TeOWW80JdIhSxowK7Yvlt5h9z3z98M69IEXpyvzZkGGCppqfduyTcFfUau6bFswEjbDpi93Foks7p/Y2CRvRd2Hd6t+xAfabz681/t379gcX5UxMf3aycnc4PQrjDoDhsjzJ4aNFOPJVxbxtKEZwuidQAldG3qIbGtU4Wvosixa6eeJf3r96/rT+gs6j28fv9RPvv/HPb+e2Mhm4/rMZvk548s8u/G2lfF/sDHrDSbjmTi4SaYJfHGqiLroc1WpEDjzDSrAOXWPq8WPJZuLgh1zOy90uzbymAX3nnnEwv/IHMR3chr/7VuSbRlfxk8FA781us954R21aGFsR+S28pPJth3x7yzkONXWCdXMKbmG+/o0xQCCEa5ngSa03bDTIO6mLCZ5kHyJU3JZtmHUh+0uF/HXKOYn2YOPHqrysCplowcthKPQMYCHVUHRmnai9wpxpJ1UyMq0gRqaMqxclj0Bc+ipqeR5QsSBmiISxyufOpBybCWWGpbH9IUqp0HOufontaQrSWt0mWrSxRggYnDCtxzFjE9yGMS/bVUN2acPC1Y21IICWfZEQQMIMupqtrPd/YTIOg4KnFJxWjKGXZY9AcNpSZZdKmxlbq08CxdQrCc9jsQ3xuh5F/kYpUHZ6Bf8gl7KaTsW5mfAszv35kgderZlfMuOO2ClXIYq9qzhUqE7Ckrew59wUY88a1pkoxaNGqoxNEChP6q0EPc6Fq08Iy6XhQ/Qq67sL66XVZfrRRf4L1ipQ2dFvl750HvVOz7sNvKhCf13rHXXUNqHXmh/XVfWn1Xp32VdtNLf4IJ8BRf8XiNbF2zO+oW4RjBKRZzlkulT2ZKR2QofLGX6dMjkVzktmrdpI1HzBeKI1LbsQOTTzWNOaatc4wv/Hc8ojSollgBleMnHj9rOUYJ/LcNbv3lEFl+2UXUrwDbNndDoGyGinTuDAmfWqwk0co90NfXcOOf9kjVo8jwx0Il+SFS/+EgJYJPWqOzcg3tTLpypmOWsj3Ao//qJDpERiUQX7L7AW3YgDqgA5aLDBlWDXA71PVAFtcYgt8Oq1J+6kmxr/qgP//o19W9xaqNomxINHFj2hAQNrGMMxWEgoaJwTXORZEei18O2SpYNrRIMJ/HDF/0Yr/1A5pLpE2INaO7J0IKvKmTUO7ZixkKMLcni4MIJ0xk+LpCk/ZBmbdx5xdsZh53n2jlWc7ynYq4BLaMFujEX4wfgv4Bt4rGqhsYYWhbiG8AT1fFa3Qfqx6jmu0xdaDCq6IeFOcUnl69PgtvBxpyd2Hixeqh5+jDn7q4NfoteQNTNpw3WmNnsFQTmnuGOPM9ctgr9F8cvKNx4eeObUpdvfDS+U+b3upp0b8ojG997I/7je+N5PqmIAWecyd8Jin0SFlHBUrHhP32aEPePFNmGrcTVsaOd+g3djVge2duwr2kKfw8PNtps0cV0kmjyX8AeclkFYESGZVt9hMDvCiNat7Rp4kyp6Q4HkzjgvpyHLPKJ2CCK6KNlWwO/8W2XpOlHOY62D+J+9B7/QT43xuauBx80HwzKI3s5kp33i/Rv78iwgd2qUmNAA/xMs5s25sC0uzFeEw9y9bhhGyRnd+xv2I7eRm4Tf9r/On7v5Z/pX/+z/+1X4n/y4V/V3/vp/6D9p6JtMAaP2AvSH2jbxXYGlu5Cdu2U2xeCpjEATPx19KPSN9MvZDb9pR51RT82k48H/uYvE+66p2/JVfw2yAH+Z1yTf21DbsK3HXJPRG13x0fSG9q+KIRSmTO1B40G4wxJPMGGYuydPEXGoBVog4dmQ7/gbBOadl+j3f2Wi+cMsmTnMuOI7/R1pz8b2OnjThCcrZf7oMbQAGvvERaNKpn86jyIkS5Pg5HFvN3tuU7qEkxjqtMfccRRyAFImwrttuJ62opf7NjIXvmSbdQDyL/gjN8v1dEHtPVp8yv+sItMv442MttKoeIIBSmD09ekpxw16nJVbOqtnPR1xRc6i9GBQ9+2TL+5KLDdVE3hZXL3hSa1OzKUOJGjZ/qqxpv+KXXxS3tYHccOjQ0Ic5F6BJz4CA/HmboWhKGcuRPlt7RtUBcVtS/LNiyQ+0cp6ziYh9/9o3+gX/4r/5rEntVGJ6DvxbwL7MhEM0uyKCqHbUgA6TPz7HCeQA62q7i0iHUl91Ij/FtwP2wpQ9Onvk8OPv3ExNfnr9n/unKWotLgEv/JX2iDQvs562YTpDPn0YGbrlNAL+VW6EsEIHVdjgErP8o1+XFzlPQbBy3bdmgq20yYr8A8oWJjnLJ+3nkePLKGNh6KvI3gwcy1qqExCgzVGLJLNkEcNuMLc0cJEkEINPIt+T/B2nyWH5GhsBHHBv+ANtB5sMYHc73eVNiT+QmdCd7VA96DuRHv3nnMBZF2DO4wG0ajl9+oNTCcDtNCY1l04YPwu2+/03sw6Y/04bvv9M2PfqxvvvuRvv3R7+jDN9/q+u6DlvXSSXANZWEV8Vg5ciWplFOiT9q5NCJAbpImoZcwqfvx9qxfVP6z+U37EWP0M+aoSOg6INGccLt2+hOkjwiIAa3cUCgY+1WFjFaRgRE51KAARaUt7rEFy5l2pj+BWiH9EFvkAygnf7I4sR9dl9xAqIm9qTgo76IbO+MjsOMrgvTz5FHLiW3O1uEy9ZDbbmtoa2ccNzZ/G5NiggnaecAmuorub0FX5QKozlU7zh5M9nwY/sRvnj8df0mcvyZ+4gNyPhbno+3jfiOcab/oZ168vuQPU2/O2LaJ90DikawcuNOesT3mXGxPvCi/6X7hY+Fz/9XDEx+uT3zuv0Q9Y3riA+PTE/p8OM5fRJw3RezGR1yZS/eNHN17Q0Su47wVxFgEZBMZ6WRsdxDZl7GevT0aYE9B+iTB4QEFS/DqY/JWSf0xYGF+XcA7FojLsMKvtIdFZ5czZuRCeN4TEbHQFHuW6phXzK0aky/4AULNRxeheWMD+4l8/Or7j3riN+C29Y5f7Hz45oMufEipyl8V72yk8RD7gd4c6Bs7FVpwQPDqeLY5VqhnviefETdywVbLqM9Ja9Uonm8LvlctrCWFvV3SPxz/Va5fzr/y8R/oJR+HiT//Nlo+Dqcvd96u7ozZg/mR8dySoxgI0pzYbKuAS3Lh1e5yQTk1Y5/9jY1gY5DpDf2hlrhR0kE0+xu5mOOAMdmo3EJB9xH/9ltfGRPjd7D+FVga6e+MSX0QBTY3Pki/sZs+8XK5hyaP0cT+9LmjD6gn5LMWDRQ4z6CN5Dx3Yt1Rng8GlHKCbnzSU/mgdEXp91s7Fj+O2Eq9bQqcIQ0rP1wQ6qvDlE7AzvNoLxr4gM4jMRMghC4lSCr4rblvj9YWAAAQAElEQVSiZwmSU+dxiJB94c660FgIMEkx9/AExhEln7vyQrYlT+T29JucN884b4xHkAdu57QNYg4LuQbpUmiQ6olcIwEo2GZegLJgNedD+ImxZL4MLdwrxX08qmT4UVDTDj73kZ1ydIOhGoM5VlCAbrnk/LT+0OB+G+jUgKd+HPWoqApNi/bWMsAyVAPUkG3leNMLdZcRcFK1s1ZBOKNpWyU4ziZH2fFRpVGAmAY+8nF4wU/WgoW+hq4rH2nBslx0Yf+QD7kXPvRe+Oh74gr/7t2VtWziffh3F707wQfj9yBr3bvUwcfO9XLaHvSziMVayPdCLEH7Jk/LuuB70UA+Eh/xVuIGNUrpy6ih8KMKiu7AZtqCER69GkM2+aDvFT2XCn4AyZymXMQBxhfUGHJhHz0fgKiqDt2hgU6D+GuUlkoMwaxLPgfxL6D10talwq9t2ZY4C1rUuayGER9oua3YHzWglg10wJLtVxT8K8pK+zpk9tSTzGm5JmRLVZDAUKCvj77vWPdDc+/N2l2yyEMpfVzIeyPzKKCc8cy4Byvl5CTzbdCXMYZqDDVPDrvtumoBA93UT8ycdl9qqBpWEXdVSSanlopgXJZtFbBDkbok7qnotjz8oE1TdAbV8APZqKECo4q4CjsFHfIojcQKljp0kC3EPaDjbD+GfLQdhe3AoYXdwK/xlYcG+idid1QJBRVtrHn0+sdlA5x962fdnLXzaluGZUT62nq5UDrPFB/sS/MB79EvTnfW3HzIA9t9fpgK5dn+CFhz9/5ANa3apg9Do+jHsGzKhi9k9KPHlXEfPd9LY/wa0Em/aEj4+1egMNc0zSNzDA32RQ+ezRvVPBTScyvNJ2TZVo70bUu8MIn2FTCc2tEL3Xbz/JYe0AeCGx8vg5eme39IvlNx33blOfOAhoewC0yIRIWPTaGUsZFxOaJDigzlR8eCVnQB2vSBOoLdVdo7Hrdsa5nafniaw6eFul5KH0vlodw/oxYVuS3GwWUVkEu2dFwgFJCpD/womPYIR7HeOU6BEjWt2ZQ+RZSq6GwEtPPsnWU0Uo92/Bkf1mGbRg+UNvK3of9gDm1ZM8jt3OM/5ljSVmkHaJoSRnMSFe2bO32gYBudAIJ8jw446UauH8zTO/5ebjc9gvglhh3QSq7SqKFeY1hbLsvKPhgsi/7rn/59/c2P//eoveJ//7v/jn72/r+iMZJXyz5Argtenqo7cWwgAxU+NAhPb8K2YtSL/lYljtIcv9F01DjiCg0WxnlIVd12pw/pI+nFrTWq5LJs9XH62YkjeifdGLeN3OxH+8S5d5kWTLSd+raJHdtKfDa2ZdmWxLiS7+jQApKCfuNoKRfODF33eU8sQcYBnxu+InvFUcZo27Mt+wtkxBjEhBLn1n1A0A12Ff3Ps+XKvuLDh/cK8gc4+S8lP7x/r8jzvBlj0C+Mccb3GcdhBiec+BUOHTSvr454jSDtg8Sy9x2K1BN2yXUgPmuoHBS0ZOpllE/MZlzPk7pmQ8m7oIeuHb6k2HfJoUDkQDanxUVfHchTpkb6clHyKY7Zp/ihkLN1wrzBqRxR7AEbRWCHEgvUxGGHDywbtAwqZDIWLNsSZy7xP3O5ExOQqKKydX4bFQdyrucZGyffE+8c1MQNUt/gQnH6geFsngvNzsqs1QGxTAVM4y/VcBuyzMPZRvrwx/+5tC56/st/Tec9PUZpVHW56P+J7lJhBHN0kigxyhXnnPCcsZt84L1r0O6zq+CILCpwku324armpRg+TBFnxwr9Yi9W1AqTm1ckfaLaNJfUBOFpAEnpiCqKDcRvzhZF7VWG/lE+yNEnSpyvam+ZdAHQNaSmR4bO8+ROOqVfrt2GC6doCKZm7vU8g/Jftecb1p3vaI/e9/AcerMmicM2YzdYh1fA+stzYRz3sU2eZb097C/lzjNJCN1iF74p/A7Cv9ax7qXc4HmVbwKPg5bi5NVukrhr48G20Yj1jwmwA4aFJMKpBzoODoc7enngxmA+GiKW2ZCt797p3Ydv9I6Pwu+//bY/HH/gQ3Hw7Xe/o+/4cPzh2+905cPywoOxaFOZXIEJCDixNUQAnBhPpyAIOH0AElliecdm8o/GdcbZQqKGch4TAuXY5mYRVLGBaKezdLGLhbzKSjxNKXsUg1Uql0zdMPUgvKDqA1/tBaPRqalfLmqz8AVHPzYoUsky9YX9Qt+2pEAcJ0WX4DiPsdi7fxmjjbHY6VyjW7z1Eb3cxlRwtunYRn/LuPU4b6+bzuSvHRy6ttG2BOUiuIY4Tj5VmNOdSf7MB9h8MP74Kf8zhHyg/cwHyKf5f+llg3Q/Jh29kW299lmxpuMIP2FP2tVhD42QzMM7D/rcYPlIfOPD7w0f+U+7brfn/nD8zEfQJz5YB/1PFHw6Yvq1f3crbe7EvzF3ksfYn2NGpMkTcT+o35kjyU+H0pedR7LUf2dLEhjSLp8046X0AdhulmmhORso64QmRwNL8IFVtFnAhXlxHda1rBUsKC3exZaeAHftjOPOPBDeKakP2jmWQmnvGnLusYCFpsYg/6Nn6wsfwz9/ftYv+WD8TA5Fu3xA+fbDB10vV2VekmrmCdbppziMf1t6BXG5KEMLhirl2JI/8rbTroHHSamlv1w5YTiFTuwNXnDXdehyycJI3MQvjr+//Ne4fjn/4Pu/z8vTTflIfGOhDc18CB70KRv0rE24JzVxIPn8wZFtpW92aQCXJWRc1QfxbMRLF7SR38y5nULHH3PUt57Mz+SEvnCYqiy03Y62e0Abo2aXLBDqocQwGJcxSgtjs/AyW/TZaImj/eF3w+52Uhyc5a5POXX4ifwRHlnCwcSvnQTytgI9TqVd7O+0baAWedAGKHf/LGX8xQHL9TyNPDyUXNpQC5lBKJC5mGug18MnB+PU0lah0rxaUmSh6ii6B4mtgWxKm1F0o6rj6NDDY8M21QECeK5qGyhtFALIcbr9JC/bkdsd2kCfO+Jou73mbyN/GzoP0GODhdifBg0JIMhzbQPNSKlJSLZllzIPqnmLKSOXVQO5S5kvYwyNKlVkodSP8EYGRhX1Q/ZQgVFQ5lrVoqpqe7Y1VF0u7r3MvzFKxpZtVaisHM1HNhbNubpojCFXSZ46enN0v8nTqwgVix90OVVcbE+KDWo0ijL8Mor97tCyAu6JpUKXKeM+uazw66q1ceHj7UXX5arzr4ezhp38+bE4NEjd+/5wjP75sZj15spH57a3YBss8QvyYhd/F3xd1lkX2Zo6+j+ItYh5VHW+ij6NgnfRn6GBzoLumbOz7SCPA90FpE2jrMhsq85cYcujVGO8YhRl4ELmEuoq2laVBnZPX/Gb8qDtYHxHDQ1iCRZk+YhcA9ko1RjyiSo5cEmWylZRbrhkuyGOyGzKBaAF4KiXJu2rbOgbYAW7BazThuR5hqBbTj1Ajoir3hxMLiZZ32fcd3uvkdyLfe9t3Fp72x5VfOBYwNCgf2NgD3T/l0Xr5cI8umhZVrCgt2iQo/nxq2hDuXM6tKDf7VIu7AXYKjBoM0KHVfh0QMTJR0Fdlk2dKVmCSJFFn0LZcvga6KGT9oUsdKRsxU+dMmjKo0qDNuGL9gPdMcaUeaiqVAMa1NAYlCM7QXlU4RP7sdko9ChTV0HqkdvIAKeIDIgj4wBhTduP8Ujpnwe0e2y+6LaE1luvow8+6J3IP+9w43l+B9mHTfpgz/noj8l3dBn6dlUuFXE2XBrESxEqpc8Zt5V7IDT3RY/lwtiC8EWnTAO3tf+CS/qZeQa2/NMldIFTmJigeXhhLM+JLb2L7oHIMIHWmycXBjhbgBr92/ufrrjxS/DbbWO/86D80I3KO3jQ8Qc0z5uJHS80x0hsb5RgyfUXWTR22nX90XanwNl6IuAdiCN0g982a9skmjX6o+s+yxC8SLY158mi6vtgyDVUVYLpertkIHIicwk0j7bDJXEIizMmeoCMYk4UiZ4yV2Ld2fGmfoeHJj600g5FTuzrLbCatjjIXufBpjb7wwf75zt7/Dt7/Owbt3QSHZu2xOq2cbadFDf4xMVxRqfVKeNiXrERpcSzk7wdH/kL43v+wCF8/IEdf6aFbdUYzNOhhXXosl50BeHHWPTf/dW/p5/e/1Rvj//l7/+76vXaVsIMyRyusmwrxwwjOZqRTRk8FfGd+NIfyyranPfQcGkUSEzcMyOUOPK86PuHMtUiI9ro3xZ7GMIEdgrEooVZ5YifBv3dWKfje6PN2RYjahn1oTs6op5IaW6ZeIzDpuGFjJqcqEX1K7Scy2yfKAGFHeVgw8+WuBvJT+ZQ6MSMDZ4+qX1ZRefs+J0QR9tCZ8fOTsyYR6rOXZ7z1+tF7/PBmI/EH3in+vD+g96/f6fIs9dIXk2/ulG3ZyJDuzMtPC74VUDxIHA56RRkb8eJl37An2Wq5Nefkj1k8id8xq9HqXmMWo76vFLuwpvLPmvo7RthZK2btthyyTY4qUVBfSBvel5SBpYPyQ5NH0IZL0pfTnTQVevC682B3JFDBWxKiaMshdqITySuUn7sUzapkKKoHKRQPQcIhVMtP/TD236VwXCmLAkijvRi9iBccJa+0E5kjINoxGePWzPoRZ7pQHnKUwA0pIorOvjKXNmZzzvzZkfXzMUP//gf6Vf/yt+SebZVWcU4V9Hrr3hykTKwTegT4nhrPzYxixuinAy+oxHFKZviQ+bYxVfmGj5toxgQL4o78eXei10MUffmTD1mIPiLftr9OqIfpVAAGztEEgLgIqPqy4mNyF4BEyconHEgoW18/lr7fO9Az2RI4OyObYoAGYwETUm/cVhRzQVu1lrMr41n/INvGDflo/Gd7xgPng0bz6Stx5J7mXFNUCanVYNnA/tTxnSMoaDIb6DpANsG82xRWDq2YSfYm27tezvGYWvZjmzX3rJdGzR7i8Tz4DkVVGxZDlFylyA3Gu8d7N6yPRVBy3dB1EbReQR07k4ns7GLbrFZWPmt2rtv+WDc+K4/GL/ng/E3AR+LvwUfPnyrd3wwXnkoVg0FdskH9NpbJ18BfjtUdUGW0W0JCVmIZaXwx7qilziTFCjKVFPDacl9c0DhYygaW/qHXots2QC9eqWJywxQaRQ8qDLLC3pWH+l7kIJtufuErgvR7AMuFFedww4qeqWqBf3C7wBGP2fobBfVtAtm2x1TuxhT7O0A/ShBcu4obVRu0MRk8WMLki6jT26o26LTGyd+o0H+Yj861bqWfUIc8DJUxxVKfQxmoj8/P+nTx4/97zXl3yzOX/Pmo23/hfHLTQ9uhsRC4LJNHgf9tlzWeXzNUbJb17Zg0jTu6PcOHsrmqz8UY//WH43zV8O3/mcKXvJXxsSUD8b5t7YST2jKifU5/1TGyws2iI1N3EYednIQB7bj7kuemN+Ps96SAnGQsB3MJVwipWxiNeN8VUKP05S/QJR+O4oa20palqr+SHyFXkb4wFok5YNx/sK4vRF34kDcp7kmr9Vz26w0UQAAEABJREFUcKhoPzFkeLe8JLtfQvLPUfQHYz76I9Q1/z7y+RfGLEx0Xen/Rgd3etf2udiWCbRhq4I2ayWu6Obe2phnmZ6kitZwMFxR4donF1pUWQuxZaN1WXl5X4cS98/GT/WfLH8DjS/nX/zZf6AXxu2Wf3qCD939V8Z5sWKe3RmvjRfJR+LFNO66oe10ueN0CVoaw4LRkGUHrcrYQ7s99wpRpw8b5fTntIfGPB2S3gIqt2M8Nvr9IJbcj8KG5PnTfuChVaVgjAU6ZPpfTp3mccQfm1tsJwbs7gF1CTRjvzPz9qMufqdsx6vbTlQTw6QtIpZJZzt0Y/9A6325HIp6bTOtqo/whEydZQMBqABniJCIi2w4Swr05qDMqVOOmgIhdC76zSPhBckBHT0Uom0pjSEKxAE1BbtkewoUCsu5w9P1NkMakcy6HS75yVwi5f2Lkw2tzi+KqZvjInXeUdqO8W+dGMBGzrgNwp8g65ONu66E4VRZtlVNJaKmLGDVKA2es1VDxctcylUlj6GKbJRqDBneyCs2mOeTL+qs1vVQZI5+lQb6r3DK6Bl/Ve1XlgZ243uhTTBiG6gP91U79Ox3J/UsSLYbXAQn2wg5sVH4UfsdqsHGCF/5aLewQcqaEH8pryt1y6rrZeVj38LH4hVc4KHI8uG3wcvau4CPw+/5MBzMj8VXnXzKV+qv6F1oe2HdmfaHFnI8QPyuxHNZFyWO0Mtl8kvqMwbEXraqiD08GKM0CtCPAZaAvixgYG/p+lN/aKQ9yJhMW5IlFRhcF2wtNdAr/BxwoVByKG1HIcfugq8BqlhXPFQ1NCi3vOBBJfaxqGXUDWSjSqNK5QmXZcqyOK0yqKBkhwLo6LajY7NLtmXpABxnF2gr6lQljB0K8LLsAFHT6X/GYVRTZ6E0Ib3+1fq8z/Z5/+Xe477cQKaeZVxZyfnE0Ei/g4w1Y7EuK+MaJBeLxpGTM2eD3CRHS/Ros6zo0K6wUaMUjMKu4atkqI1fiXx4xo589oX6khDK6FXr0Q7qYcRDoY2yTLugoGOMHqsFv8sojeDQGdQFSy2qMTSQjzp0KC8g9SM+Wo7OmPZGDVVF17JLsI3ww4WtAaDhQTl6gebB7b2LnyQ8PJRz1snQANK85nKNQo9bxLQN6TLj1x/xjveKPD+DPNO/YGMdBmxMNvR22qS97Y6zPFRl2YYSN/1L/5O3QZ8bNTTqqINP3gZ5LdooB/EdgXbAdCtSua+IoJljj6z3zLXWpR9pbrRCIbKNJvrYm2o7qkGLaXHS7PUDia2LovuAudPHF/YQL+xrbveN/dquxx0cdff4x/YDbABxdgL4wCemYwfxazmp2vC6px2VO5XpBwQpbVi709dNRQym3cQD+QP91oXujejjRJbJpT2Ue2KQY9fQGNXy5NSGt6MsGxqk1JTyTiEgio6JQHHRDsjWQdGhfl5RJugdvY4FYWhXU0Wx/biwLfqAIPmh29q5pB8P5s6d3D7ARm4fvBhv1KV5EVcgqER7fJEQ9REFmIggnPEB6ZPKeXbMihIdeeDjzhjmv2gM8gcFO/LuG+2qTL6GFtaVrC/LZVWD9WZdh35HP+i/98O/p7fHn61/oL/7F/8d2RYXTit2bMviwDehqP3gS5RPTJaZEDmqtmWXqgFfjBcYVUdcg9iGRp51jGsF6NIUk7HDWxBGLX5o48CpBci5opeU0GN8bj1uW6c0Od8YuNAd3abohE87Y7NszdhKNhIgGYOctOk+QtsJttJvHUf4AE1qhE9iQHfDxxbaUNfBYmLWx3/KeJFtEN8lmEZsoqmdObMdSBtxFP1fGLsr30LyF8X5C+NX5IPxhf3KylqNHqZl2rQ97OzEFbuI5kll67RrCpFCElvYE2kvhPtcAU6xbMvMr4AkwpeqxistYkAgWRx9gf6LzugccGjJ2FfRxpRdcjAFCCUbub4+IglepXSAsweiKRWhu06t0ICKN6dTj30bDgjfcvjEMekshwcClmw3uEiy5sG9DrMzG3ocMh47gpzo67VPRgIiCyjp1YZej7PpKcj8eAXC1Ae4Y+jwSoEhhKeSedBMU9LSdVOHWk5ibVnqkHMLxs71j/9QbIb1/Pt/QLRmD1IaNdH3LWNVJ4jdtuxAkvXleA0EJxj+EjdlzlPxVGuKAdsyY+AqGSpZObqeS+65r2xRSfR0ohkoxjkpvZ4pBm8FadN2jtggv7Xt2SbtA5Ra1DzxdCGNWzBL0Yn9I/QppBs2F4QGEfq4NA3/Bt0+5a7si9LMnnzm1/lcuOUbxp1vUf0Memjn2bQx7md4tjXGUD8fxgK/qAogs5NnK8epH/5EZEHsJfcbczrYWYNTbnrINnxu4dl35Bn1IJ5H/7L+oVqWi1x12I1Dy5QsZMhNQK5BKrN5kLbTyGFwp7zDK9GIejp558Pdy9NnPX384cD3+vwR/PArff4++Lk+/+rnevr0K708f+SD3bP2/HVnQAeEt8AdiBXawH6/IaCz4y9+Nx7CG+Xg929PuqPzDEQ9TwXMcAeRgOi2jLrYGtwsY5SyoF/Wi96xqIemvLCILwxCRVHGBsMeH9h58MB/HMm70/cH/h+90dj0IA/Bht722DtXKT9ou6dPTMaENYEEhlOtT5vw6sMyE0BOgcsZR4oHkDZXMLY1YNKfGqWibFOheRhDtpFTVxaMjH1Esjj6km6+iekIxrZsi0t6oMf+0J0JlL/KzQTvfzOWD6/5MPx8fKB9fv7cH2xvlPPRNh91N+ZFxixjgDXMmTAMLRDKwidN28yfJ+ZP2j7Id9rZ0ale+NLHhbk5xtBg8zLY5DcoF3LbqmFhWCk3Rimyon5Qd1JU03HG4KHHa79eFN8vfEy+4f/+yE08b+DEkj4oRw2JzZ3XVeYGtkuOW+ogcjJGHh2EP0E5dhotowF0trVCM0zrGPrmsurHbC7+Ar94+R1+O/3d+/d86Hin/EJmZd6OBd8mDnxLVo62m7nGnEreN+6r/HMgd8bjxtjk3nx++qTPnz7rIx/4f/Wr7/Xzn/9Sf/5nP9Mvv/9Bn59f9MhflGDvEx+Qf/7zX+mP/uiP9Gd//uf61a9+xT37oi19wP7O3NYBZg+9yJWUJhA6YrvHuehQoktOJhXWJVFv6pZRvLAPDfrsKslzvbndNubSi/7+46/r7fEH3/8/9Xh56ntsZ3OUuh3v7Zm+p2wcFZeYG5knNVT4yQensQz8LVrWoYF8Qe7MC/TTdu97+cF8fDAvHrrnns9ceMWNF7d710V3Q38nJwLGwFc4bG7ka0OvgV70Id2HB/bv2L4x92/Mu5fnG3PwBR83fOOHdklzt82SRnk77GWN2ajcU4Zu1M0XoTvtQf8y5d527lmvqE+KkufB/L0wj67XVe/yX4WAy/HhLA+mGkNFfsqVoQKmd29OiumebepKshSEiOOksPPEcfd7lrgiYNx67GCTj/RjJ8b04xWsOzt926NAK9zJtgyfk6bMgr3n5YbOFzAjUokSzRV7uc+3x8ZQHRXYoRrFTqx28oglour/dkDxuVOKTvim6GxZ01Lour1jyXwzuRqgsPsaH853EP9BmuzdVkLtANplOTBUx2FR3xdlzBbGJGOzcu+v/axalDk8RunEwvxuHlt0jH7TA2LeyWvPF3g6hj1roFtV8BXVhAZvxcfCS80VrOuq6/XSH2Xjf5h4xHF0gpYqfGVdzv019WlzAbRL2/Wy9D03uBejO6rolw5YlhSzmFENaYEZ9HVdShdivNL+HbEknuuSWFa1n5On/gLW5GWJr1kfnQvxTyy6riB60BX7HXMNpV9fYRkaVep67C3oB5cF2/ArdEEn/R1pX9X6yc1w+KEaQwO03dSPyK0qYJFvxiXzIvOR+XTOWzE+qbY8n3lV3SbjX8OqtlMaBeCXGlo6nlVjwIOqoWCMom60vDzpKCgoldyxVPsZ6A7aBt03ct+x83xblxU7CzgosvjMh/TUrevS/1XIelkZF/QoL0Hiwmbr0eaCneu66roGF8YDXODBBXljWbSC2E8sJ2YsQ2U3RH7EUdAyfaiFfsz+dx/xO/A5kKftwOa6rLqsF2K9Kmvd9fpOmZ8TV/aC73jGXnW9XNGjL7RfsTPjx3aVmsdW7ETv3Uo79K/sI/ufOMHm+4Dn9VxXr7ryC4vLNX6xuQLaJ6Yi5y7L2C2PplapXPSlJqVu1FDmWnKy0IeFPqzrVevh93K5zJiJ4Rpc3tE/sF4U/VGLRpUG/fliZ9FCHGvQMV2xseqyXBsrsiW+qF/G2rpjEEdhy0MGkpnHnMzZB/veO8+yHR5JamSq6R79sAqmxA9CSjI/WXB2PkburCWcmfpZmhQbuR8e2Ao26MSmjXsl62l86M2BWZ2Ir4XcjvgsTTnO5h6EtZ4nhhoPpA9tO28P3IviSJv082uURu6HZTA3hy7rossFQJO/hbqB85LpoYAZP1ECFmWojiOdZS3eQJ7VD2jyduOl8SXPa34J/sw+4Im92Oenmz5/vukT+Mh+7OPnZ33/8Uk/fHrWD8g+fb5DgxsUfHzRD59e9D3138N/H/0g5R+ekKftiz5+flFsx+4nfHyi3PafnpXyZ/Yg8f8Jn5+QfQYpPxHfE/E98cv6Z+J9hn9GN/WfPj/phx8+6wfiSzn6N+pvrG+PjB/jLDKyA5Er5di5kI+d3G+NnbGIEHlO9Cx+nMwaCSP4Wj3LqKAhVZVqDHkUetKdvGYP3yCOO/Hessci9jsv58l59l7ZE9zZ/9+JMzGksbFl5o6wvBNfxirUlAv7C/NgDHx5+mISCbUDO1q0xMYodLBT6BXUlpRLoHnskI387MQbHEYU1bSpKg18/cu3f6R//fP/Fe0v57//O/99/bPv/hZrw9SJbuOwH3t5T36w95v9Z09J/2/k4vHy6H3hLWXG9YX59pz3OebeC7glV52nu+5pT34eIPun0LTrsWd+ZewnPivvFs/IUv/gXs07cPIdm0/YD9oXPl7yXhLfIDoT+CO++L+zL46vzk8STKJNZmyryGcwhskP/a8DnjRj2LlAblsKBAU7dsSRMYW8njb1DEj8tV/6+2Bcgsg2+D1jRSyctEM/bYB98EgVHoqk2VDFZ2zTcHvF1vM9doP4eaHvT9xvHz9/0ife0/LHTp+fnngXemZPf+P9jPULO5X+09f0MfNj1FC9gV3yAWlGkLm15z6jH9PfQ6FcOrzjgjYOJB3dUFr7uOo4ksO2hb0de/trXtKnjd7GBuCM3zSzTyuW4F+h6XknL1E/9RG3ilAP0iRUXGzLdlgQGpQKWVX67lmvHM4Fsx21CFUbl43YN2K/M7+T9xfy/kSuk/ePvB//AD4zDvnDt8zNjffpnTaN9JB4lfIrj/2WdS/k/BCPj3Go1/H5Ep+NFvVdN4j/FUM1Thxy+pWO5B6c9wbjxxzFfcQy98v1P/tP9fG/9De019JiItJGTOlnrwX33PePfn+NnZ087ORga4p2Qg9kbB7oMkXOHVs7fTx2QecAABAASURBVN4OhJ+g7auNXVvb3LShH+zQ344YzfjvHS+lf+4Zjdh4tYe/Vz/tD42v/GCX2NMGsUJp0nTypz567R3l03u6fvLQs33afQUMJp4NGvlpxkf+TFuGWHY4CriI3ka8GcMX1tmsjTfWwC+4K3UPxvPBeH0F5mrW87TP+H1FsbkRRxAfAY65J4o1coCF/cuqNfvCYFm1HBjsDWsMFXPUzDO7CNazO8RcgwbyQEiFrfxQkMKj7NQVk85i0KUHGXsQzM4E3XgQBB0QcmF2I9g8lF74MPX06ePxwfgH6Pf63B+Mf6nP3/9Sn77/hZ4//ko3bsTt/sxHkxsDyAt6PgxgR/gTBzGrigLxTBmDS/2OXj+ISFwStjNxf3970g8m1tSzEdyJ6RUpE/f8eCeVSwvJyUZvvVx0YXO/splfLxetJK/YIJukCb+Y0U7bDV93+p2F5Ry8O/IHfd7wD9F2lB+UH52frdsqRogrOdKbI+IJRmOeik/bTcPDSDrLcLCi3ipIKX1xhVqDfoWnQudhWxW0DnpKO4wgix6czqOzS0CEMkXo1BioFdHv9G9jEj94aN31wkMtk/yFB/4zeMpCy2YgC2uQjUfq75nw5G4nJztWYjjxmFibigjwkxw90Eubz58/K5uFlAlH6WOV5W5TqlEaVdChbNxSdupPOHX0s8tSQRvDzY9QfFqMCHFlrBJn5u6Nft24gfNRPA+IlhNXxjnzIHHalonBzCEzZ8x8ISDZVjJl+vkWFPt3HaGdAzq194Qh0/CRi8OAUFXYWZl/H3hh+zEvnb/33Tf6yTcf9N2H+cH4ysvgwr07mKseQ0bXjmf6g7HONf0S2JL/+0v/Yub2/KT+YEx+n7j3Pv3wUd/zwfgXv/glH4R/pvw7xp/ZNDLNudetz7wA/OKXv9Af//Gf6M/+9M/1/fffs2l5wuxD08cZ/y613+6durN0hpCIjSJ8HYAg6FORDfI46MOyLhrksSjL5o4Vc+2uJ15Y/qPlb+rt8Rd/9h9SxwOPhXQjf5xHNfEQR3wEPeZVKjBGKR9WBhv9ZQwt+MqL/6A8aurgln6Jeb4r60ru+dzryeGdXwz1XMjmGjzIa9dzn3cj/J7UmoeVn8mLtSHrw8a4p91GeSfwjfI9Lys97266HZvolzw8kKUuc++B7k6b6NNEkU1+145gI46Ud3SCB4OYX9a8xF7s3I58oZuIis6O5IG8Xy5X5S8t85/Kha6XPEQyHqVB3pz8oK8gjUEyDWlRbAVnWYYLIL/tTFu6k4y9VrcMScZzow8bcaYPcxx2xmPvfgqd2QgHRzxtiz10t6UQytRv1bbLhWphkrztSr3Qw0KH2vYo72nEs2VvfsfTdiA8Rijt6ExQjkFkbYeLbeZaUFCJIjGgp+MIC07/U9oN0bUcQRqFOYG0RZTL2GU8MncXxq2R+cs41hhaug56yFBX2hKENnKaOZOchtJFpXLUkMuSTE927rtddqnG0AUf6+Wi6/WiZWFOUK4xJEdfHDvIaeVn4H/F9+UyaEs72l6uB72k/WA+gSoZn5lXaSdzLUGgnjS2lmH6NPqZvLIWXmMPO5cDeVZHHlyI7bKsWqEruhdosKL7G6B+pX4JlqV9jGUQW8FX01HQWjTAQp9X9C7rResFrKsWypH1mlJD3Rfa1IgdAD9cGgMbr7KhQjegs8qxMxAbcyrjszGfdu7bnXLGzLbK2ACFvTrKkRk7WftrDGIZWok/SFwDWQ3aNabPUUNjDNyWRgFsjirFpsUPZUrUoVcHTOzwC3qDtrH9BQO/5I5crOBCbi7LRZdlPbD0h9VTfyS+FdnyButKPn875tgQB+3S9hXEMaqIODCPGktHXhJnjaGiftSgLws8tMdg+l3a56Xn9IWYr/1x9apr1kCeq/njgfnR96r8guKyEh/tl6BK+UvUjPt1Xbs+OrGReX5hblyvl15L86G411N+4Rt+2r0qOuuyagGDXIxaVMTaY+qiK6UxSoUvg9Bg0K/op13az5yvuqwXcnjt+LOPDdKXCx+oQ9fLRYm9ashggJQXxmJZiSO4rFopX+BX7F1os4Zf1te2NYaKHAxiNmMSW3ZJyr7DrC/Sg2dk1hamcZZXmZ+eX7bSv8BuqaiS5iVTHf1dPe1ZqFmq1OCSZ9kGfYDQDeM790zkoWlsVq5XWBqEtZSbDmhRtje8bRIrXOCD7tAdxw141FVcxrDeYhmllX6vywKduCwL+QfQZQz0SwMvNKe/grNKmrAoT4hjpw9KX7K3zPM/YE9x41n9zLP/mY+wT+Az+59GPujy0Tcfg3+AD/3Ih+F8+P14fDgO/QH975H/8OmmqffMB+bgqT8Wf8/H3I/YycfhT+z1PqH/KfbYv59+ei/PR+TP8Y/OZ/b1T40b+z/AnuKZuo4T/ozz06cnPkR/Zt/4WU98MHziI+0LfbozLzb6m6fFzvirMyEOM3IZjY3n8kY6JpKbfSdhaMzTtDBsAOGMrTQ2NQJ2qeoAPlK/5RcY7Hv6gzEfPvMBs/f48Hf2jo/kPCC+B+U7Y7Exz8QRewEsse26Z12mYFs1hobxxci2/8QahzsXwFUSNei6rHLJPsqhOg4fFJI2naO0B4j6jIppX2P0/Pq3n/6u/tr9/9t15+V//df+Z9rHe+WfNhpVGlVSGpKgjTkWPHoc7rwHsMdkjj0Ym37Hgd4ZyxfGufeKzL0XcGtE/9g3dm7g2WfeA/KVd8DnzAvmz2fGvsE7Q97fIs9cfqC3kbs7/mPzCf1n5tpT3kV4b7zFL/H0uGSsiCfjdOJO+0f73tXzQhIpJKcCBgWGzrH3oAxMDkbBg/BmHCwrR3JNarDH3CPXnBErevKck3hjPu7KmGzMiaasE5MiR9Z2ZkuaYTu+IBSmtHnNoqO94xbgcGet2dhr5t1zYmOebcyzh/KLmCc+Wn78yAdj3tWS1ydy9kyubnzkTz7FYVuFz1HFmA9wUA/BqUJdUuKQur87vrs/zIteQ7lHQtOvnejQiibQ2eygFu5kqZHeRD32duZD+rBBJzZ8YQ1f0ZkZne2U4zBkLNl9jfS1TdtE0j6oh51ncuiw1hSbwkRfEdqWyYcNPSGjR88wmJA2xm5jLOMHduad+Zk5+JT1jLXr06dP/OLro3744Qf1L0CYtw/mZ8/FzMcYAnvspJPNn30OxSX+uMqMgW11XImtMVQtL9mzLmNZPGMb2Rdwz9cYqgG6vKCb562UPnQsGcfDd8K4/PmfiAZ6/gt/oB0/RPKa1w3dR691d57VD23wGwnYkO/Q/bADoU0iD5zLATp0VG7QtGvA77TfQGykLvQrtI9NX9dhFpNxhokQpQ8RUcP51neqqMmJctvG35b8h2L/wTqTGAJU2l7rUfjnU73G1L6xj+PjPP2fM1hR+QLsbgdm/ugfscTX1BTjJQ7r7Q+CPreO+cE7/1yTX/judCJrZ97f78zLrKHBPWthAz/0Nf194C80trIufEWpI7z2nbk1zr0f+7pzfxc6KA/2MON17g3ZJTEvuSh92el1jfUqY+S1wpL5kQ1T8gDFBKVxHM/A8tDYlBebBLizSMQY9hT+nk6zyD19+oEPxcH3fCz+Xk8/hP6SD8a/0Kdf/VzPn36l2/NHPW7PYvZ2W8VJDOFewFnkbdmB+oivLYnohN21xT/ln+Z/eOcLfWPEsRO9DNyeCXWAShkruVGLvmXzfeFF4cpLw2W9aAEzcUOFb6GNNWVSnAOTHNzb90bYD72WGfzobdDIWp+4tgOE1N0LFUfozmWnv5Mi5LSJML5dwr2UCyL1EWbCtoyObXV/GMf0yY48PdWXo+rQgWKbU2iJy4RypKe0I6YOFDs64DRA5dF9u/cH40zoTO48xLI5eGYDkIfaEwvrMxuBFxbeG3PhzuZsY4HdaUtXsZIT74ft9oFoY4webN7SLn9h/Ez7B+26Dbrp4yCOSl/AWEqDDXxQTUuJs9Bx6U1/S2eb1IW3rTEsce74TXx3fCfWG35fiP8WJP7j4+CeeYauOGzLNWRuNOce4mYrU8agyZ8J+guENLk9QP3OnGC/oKaULaEDYAxXti6j9P6y6nd44fy9b77RTz58o+/ev9eHd++Vl8L1mKuVOFwS7XArJqswzLkp/dr4jeiDRedOv26M0dsPxh8/ftT3v/qVfvaLX+jPf/Zz/ZKPx5/ZlNwJddtLeZn42S9+pT/64z/mg/Kf8UH5e14YXrQxljvAifYd5TiGTi5X9UE31KBU1uShHa33LhcKC2O5kMO8dFX6gk7s3lgcP73s+n99+7f09vjpn/09fmFxZ3O1aSeXuYfodJ+veth1WVWlQY7GgDJP4mNZh/Lit6yLFuTVsJTA6MvOOG/4zvx79LzYuM/xlzwyn+/Z4MInrzt52DM3iEM5dsmaR6gpkZpYZTxiZyN/u+Ij2Gj/YJ7nxSr300vGCfvP3EcvbNrv2aQQy541B0PRn9iVeyb+H/jGDDaFDDmFxJYXgpfYCxI3fUlbzEjkJvdOcnDhI8eVDwzvmGtZC9d11UKuxhjkb8glUPTEytHtYVIy0qoSRHZK4iAJXGUuIKWAkjrI00ALjkvLorWRK8AYJD87m+oTNKZOwo1M/JaVY6dtMO8pie6LlKTY+rG6I9iwtZHrHYXI0rZsrFBqGyK88A/aJYbw0Cgi2YlpO8GYh99pl+qyklLmmhuFXQwrR3S29s/YoJ8yjqjaFTUZFpg8pp1NoYXIobZVZUGgQ2Ms6jFinAb3TcpVQ4U85XkvFfqlHBv93Yj3kTlE//Pcjtw2bYbKjLHVOUtcthl/fPDh6Hpd8XXR5RK6Ike/Sl8O48cqZGNU11/XhQ9YE+9od838uiy6LIv6fqMvhY/ATnu1DVgZ08OUixiYfyvzcF2HruuKzctBV11Y/y7YXMEFf7mfV+hlXYk3uEAvUw/d6ytW7CzUgWXpeJbEXYMPnEMDfwt+lxpf6qLXthfsLTp9LcuqJXXoD/QbdGBUaVTRPjbc/GBsagwVvkydXcqRuZDx2Rmfnfm5M78yBkw32VKRB7tkUPiYKFUBFEaVxhgzDmIJXzVUfgPKA51R1TEV1KPkV9tW8TNqaFShA+A7D8TdfcT2Kx3p90q+ADlYyfllmbleu/wlR2vaYWMtZLRLufWZF5eAcbmANVguWl6xwi/EkpjegkiJzbbEhxoeI0RuFX2pKj6aRDftQC0a+A6KNiP+15XxvzCfL7pm39dz/KL+oJs18N075QPvlXguYKV98rD2vFi08KyKLH2ITmw0RfeKrQv7ybbFWpr1tIHNK7jgb71ctF7Agi1iqlGySwIm/lEle1HVogEqOtAxhuaHXvKCj/VA/F3DX9/pAjqeUD5+h09el2XFVmnkJ7bwvYLLsuiynFi1rgvliy6Xy4xxXbUgW9AZATGMwoqDUrlkfvaN3Q7r2yPrTL+E8mF2p0vUpd5Cr3UP6khKoj5jiOqc8qyNtNTOZSLrpZRflmbN2mI/fljHdnTM5gTHAAAQAElEQVQ59dVhyUwIXMnMhzFKY1icKuTiieAD4RvTEWsfTsWBjaq0G7R9g4x/xh5c1nHkaiFfq5LLrBfDhX8BA+ETyE0tTXp0NvFvdCB9epCz+by+s6/JB9ln9llPyl66P+Ly8TYfdT/zITgfe3/4+KwfwvOh7i0N/8PHm37gA/L3R10+HuevjX9Fm1/+8KRf8bE4f3Wcvd0n7H4En46Pxh/zoQT+89NdT+wD4/upyy9qnj1J5M/Pd73wYS80eGJ/Eb2PfCz8+PGzgk/HB66X7J955jzyYSp9V0m2dvmgjAKp3zKugCEWlZoHOtE7kJKa1xsdyTaoRtWAjq7fMHZjz5OPj3fieGFfdfLZG93ZVz3I/R2de2KknDGJ/2qbiRNT2Mm+gfBwJuZT9dyoMr2x+tjRCyhAJMS2qS/VILZDt5DZTrV0XMU8CHYckApYLEQWPc/2Axu5B5mG+ref/y8aPCt0HLe66v/wV/7HHdNSJj7j18qxH7Fnj5l9642xyv90r/tPTpKX5OTGeL4w5i/sOV/4gPwM/4xu5yz54fkUG8GdPN2Rpd0z+p/4uJm/Lv7M+Ofj5vmBLbYf3Ku5d9Pmhfep/OXxE/PoObbjA1neEzNP8v51Z1+dOF96rG5KecN3xpIMp0sN23JyU2d+Rvd/1FCNoVHIXzF1RRu5m2eIued3cn1Y7ToqoWRfWRbit+NnXHZAKpVhaUwz80ob4cue7XU6gb6KdPhpz/G7K30K8rH1xJ15eKPvn8npRz5aBp/yPYX76YV8JUcPcoo5xpg+5moo417E8BZGJheqAbHBZX5vrIFB/ovhYGMuEU1qQfeeYCedrURPAkqc6mOnJ4BkbCSr7w/GaSdJO7KmB48iv9jtRocdQTHUZy5A8+i2tJ+l45pqwCkaygdjG34CRtLkbavot00ZmTgMMnin/T3jmbiJsceAOT3n/ovy/eEzuf/hh4/6mA/G5P85uX/c+h0u+jvtdtqTKMzOPOzEfQJhPOLdskHGhpgSV3kgKxmZTV3k8JW5S90I4EctCgp61hl5RmbDV+6NzIWOh7Luz7r86R/q+S/+vh7vPyTtHUaqEtdGn8/790F/w+fe3FmbU7dTT7foUvoTYvpwArZP6rC80/eNebNBd7DhJPTEhqEdWWgjPIiPABNx8Bpfm+aSvqWuKWU7/mGOs73HDojd2ArdOvYNe0FaB+0CGa3QTzwnZrynPHrwcXzijdtpCR3q0h6DnNFHdtjdkgNiSD2iI9oQM9YTcsoHMLqRo4xh7veXrIfgxnoaZA0MHlmjWRN7vDJmAWtEjzvrQMYvdlLOGnKWI9uIp73h1y5lDg3WxoX94Lqwx1svWuCDAR3Z49VQ5piZj/Lx/CPW9KliDJ5e90kSQpFwdh20ffIUS3o6GRGQnB0IxJD6QtvopzN8nLjlg9uBez8UnvmS/sRH4s/go+75T8rR23nwKP/rsLaBARzTPyVYcdg+Wcl6c6DLGYEZyB/prj8dlxQnYi+gTsS8wx/q1O+yrSSlxtDgpaCTNUoFXNSpJB99Sv9pvzHAwR6avmM7dtP/0NRt6IWPTtPo6MthbArDdphg+tjFERkimwvF88QkSmcp1LEQRkI3pZNS1G8ch4GOB56TqOgUedmC9AW6hzaIJkoxhEFKpHAHmzIps9DcGbee7Ezm0DsPuTzMmoZncY38gd7Gg6T94GMjd/sJJnzz+Iw8+rFxY760HebSTqQJoxNgiaEBprtWUXAxZhkq4nTKTrlk+DI8sE99ysgHu64xhgZ80d5QWX3E307fAxHX/mZuYkbFJW1qYGsM1RjYgY+cWPPBuOhnYaNIXObmie4D8nYFPRxCUOQ6z71DqbKu2M5H4x/x8vnh3UXv8gKH30FdVckO2hpNocQgMC0g4oybzjFjsJPP5PeF+zKbu/wWNfj88RMPxo88KLlHWZA2XsSZHcqmLR+Vf8EH5fxzFE88ODMuyU2gGKfPk+IMPvkLJ8IJta0i3pQLfhS5GqXkf8l9Rx/t0Tq4bQsPHmD5WHxjHv2/3/1NPdcHncePPv5TXb7/Qx7cuzJnZhzJLOUdSkyQMGAGYfGDb/ukJScOW0UsFT46QBz7xqhjZ4MGO/O1X4ZDie3BvA1StyHrGBI5bWjeJ6YPis/mCAc6dWE4batdpl3sYDf2HozTxsN47/nXvdFvO9Jsx2/yH7q3AI52G0iMiTvY2mbqdsVt+ryMoSVzigfFCr2A5fxAQF0xLi7J/Oifd8SYJdsNvTmOcFqCZyLdm397iSRxp/7IEN3ZGVvGgPyTEkFeEZtp71xeMUttC1koZJpr5jcvaUHIcn4mo9ddrXLESgAfp+AodXyJGYZKYUF9xMx0iiZn6vf0utvCMSaZSwpNi+hAEwPk1Y7g2pbhAFfZVtVbcA+9yiSqXusHhRrUD3c7SzqPuCQcUTH10Ymu0wbIpRpDYymtx1xYWC8X5khQRb2t87CtMQrQhnYruoP7+mw7UsZWjdF2TXvjx8ZGQ/M4ioXM2FvKGmBBvz/ILAsfsQC0n9ULPmugAwZ8/MQH+kW7YEBHUTcC7DUNnzaAukJWTa2mLjWNzCc/tMTXoM2JymZ+qPuDnjV/ZOhXKLU9iyrLKtmh6oNZwZTZMku67L5yaZ2U3PrlL+1sZFERNDx18THq9BW5RNUrKMnkwy6NQE4kX0BbFzLgg59lqZCNEzY5B8ZOvcFABjJXRnKV/HjmaGSsRqliAzqSwxrYAWe5aWlpanRLdmDh8gskWZLtr4B1VfTrbEN9CZlbr5BX/OO3xsDPoo71lafMvM0zaWnZ0BiFXnTDB6VRX8vWU3eZet12xdbbtbTLyJi7C3qjhmpMDJeqLAey1BBzgrNv1oNGHp2a+ulrYcfEXGNogGWURpXqjWwUdUYGdbd35yTt7ZIDTdoydNBWeIl4iGFjwdhZhF9BOR9xH5HxPNzYW+RZ079k5QNcnmE7dUxqvR7YCe/YDPBbxNSAd2OofRODAw8ZiU0rl0RJOfAfghhJydQV+oFtDfig8zGsCpBXSRAunNbrcd6DWZfPvVr03gKTiUSFkXJpUHnyBT+wV2VV86a+VLKqpMgMb0lUT0iKL/VBBPQpz5TkeiN3D/J65+H34LmdfXH2Qy/szV74BXKDfffLbdON3+6/NDY9k/uXNzpP6D6/PDRxh0688BL6TN0LuGHn5Gf5oRdkt7Z98nf2gnfdoo/8fsR0Z2/faJ93vfDR8ZmPjU/Q8DdefvPR8EZc2/HMm3s85jT9Tn8nUmaCkIPmYKkO20RkakJvDrKZZIoEA5dVLrkGmJndsPcgN48jzrx0d7yUsx960I+NfdbG3usBdvR7zhrbDFxBA5syKEiPOffaAOFti1O5NNU8kKqBkKhU/NiWQAEbXhxHQnK/bOQoG510P1DiQaXPQ9+y/ur2/9Pffv67LT4v//GP/jv6hz/526oxAN4qmtRiI/3aYxu++8q82kB8Jgd3xu/OmN+hN/bcwQv0hfELn4/Jd8Y+9feMJXNzAw9sdJncxe6sv+tOXh/Yiix92E+/yG6882fOPWIv44C9xLCzhmzY27D1gDaoS3njfshkwAy9l5KK7p0lAXOxuYKi39W05AJGftQLvhtoHrabmcRUA7llM+ZdW+IJiOnkNwKZ6dx7unSD/6ILZjlbK2Mb+8GGodBgi11wJ3/JZe6fFz4i3TM2jMeN+zZ1yWkbyiVGgYnb5uqSGpO3Q41Mr0d8NYj+K5rAonXS8I0v7Y2febprMi6YgadRn+SEPiA4ToQH13qvxVema9OkY4E5aVe8vZwuoTaXrgudiMg24QVqquN46+20jytSufcYb4yDwA425tvGmO/MyQfjvodHviMXjXbQ/Y7tGAYt6g4ipHyylPqcEYWd3Os18QaJFlpFzb8AQie2N2JJbPOe2Qlr1+UXP+cVZtPzT/+SHlUtS6wbwb2l6ceePmGjaerDd9yxlTjfIHKKBn2in/43QRDbKcMmtJNt/5H9NqRN2jdFoWn7wT/lr852TOU828fU3+fYEftGfyb29nvaTjCTh4PhPOpPvYPiMHWQeeJrMr95TdXpP20mP+2f2pGf/EktSxk/zSPtEnPWv9zjWTNDG6wBc2w37V/1b+PbBzj6GxtBLFoO6fyEiXzGYdmAOVE1VNCR50QNDfaKAz6oWlRjKPVVUJeMLpduX1mQdgIjZVIHtYs4AAGxSG0s7nvAwp6g8xh2ImmEC3QEuEOTyq7kQp2DEt7k/DjsDheojyIgKw849PpGgaKh4+hOw9tWNgQFHQOedqNmuxpD77mh//PxAR3LtqSA2PaA2KjP4GxZBEA2DHs6S0apJXYdR9oFKZ4UGynGJvYEtaqvOn1hp410/akvji827PDuJvZBFQpCW9tcjxNbO3ErvxHE/s4Y7VApER86ENQU35F2dWxhP7IsFun3nYf1KxjPO+N756PuIxQ88peoWRzbHpYwFF87/tN+Ymdu7Ios2BIPOdySz+jD76EBdShyvtW/K/5e+CD8zEfLPAxfDpqNScfEQzE30BZb2J38Qxtx7NjcYjsdg4YQ7nFatsWFk7Fhsgu4YdkTxQ2Sl8KVF7r1cuEjxEUX6HVdoauul1WXddHKi93CvFp6jkmjSiPlV/ngZbK0lDUkfuO/qYh3cD8VsRex5qNxPiA30MkfuVRowzI0586FLHWu0qeNcaCgIualhi7LogXt2NkzVmwedsZwx1/yrRwYMzpKf4nVoEapaD/GUBG3sbOjc2Mu9F+DPz0rY/FgHpgP42aexa+xl/Te0buxaXzit90Zqxu+N8ZB2MjZEIfTAprgaZi+pBSkxjZxEMso5aPTJfm+vlP+4mpZVrnwzgY0/p552Xh6ftbT5yc+YL/on3z4V/X2+N0/+39oI78bOdrI8RZ/u0RRG7FtZx2y8D1nkIXOXFHRbaAxfBAdnWkdZK2PfVTTK+UIn/zs+Ekf9wjQnXV8YqecYuoiM52fgMF+rmXyUMVcWjRqgPBQxmg0Ui60A8sG5KfGYK6VMndHhaIHNfYk6zzi/+RbysW2HBuGulS0GzWUObJUaWB7jFKBUaUR3YbacvqzZa4xP8Kn34FyOJdfQ4IgF50rckj6w6KUCghn7EB+40wzmmjjstMw2Jgbs0wr0kzVtOc4t4qY0xcnZkQlddypDo9YqbNL0Q2MMGOh6NuqLluwgLLCW31E2AyXdCE4WIhQVVQ6doLrjVxijwAQtegQMcNRPvuiPjznFzapnXzLJfPTZ4zD2Ega1FlCpHnMQl9TT18gsukvzBhDE6VBuUbJtjpntqqQ1+h7c36crebHQD5G19vW648l2yqwsK4srCsX1s11XVRj4Kuol4SeziP9A91BKKdISM5Dw7InhktVQwPbQY2CL2QAPg1mrrDy5l7cMI6kbWZ+buT61Gs59Wk7YeEQlOiIzI+Ow1CX5WHFN+lRV1tvjlhM8YuHPfcH8Wwg/nf8NTqO6AY7pvYwV0s0NAAAEABJREFUgpGNURz41xF5QxIqbQd7TH9t2GOaxdvBb6x/Exv36QP/2xvs8AHNY0rqviWXQ4XfGkOudiMGhTNeiBE/aRM0e4oo7AhnvhHOVlyPE1t6A8errRDlONrHxomIcQw57EWHjzl9L7G4h2YvcOe+2qiLLt2Qid8dPPaP1okrOchHoK37jhfa7CDtCD0n2m/P6GxK/jb8bdHApEepltIoAD+Sq8yL1IFYMJRTguHUPGKvvXWxXccmpdahgW0l/iL+sqlBP/FmDHs/dp8fX3jWd1/yAYXYHgz+7N+j4320/kP3Izfdh/AgfZ4ZFeGdPnYlL9FLToM7z/b8Nead/cuN/UD2Y7fs09j/3/ho8QKewRN45vmc8gt7t+f7Cx8S70r7O/uFB7F0/vC9BcSb8gM+2EiEZVUFBS2Nwf4mYB1Z2A+sy0WXFVwWreuqC+WFukH+bVpXKXkbtWhhjQgG4zKqeD4CbCMWojdl/CAfgSWDkgR5RRaOnTiDjTx8BXL/IO9b+scYdd/QTXmH0i3sWEUME/CjNMd2ILcGvivA+QDl0oBGPgoezH9WAN0BKBcwHQltjFJRV47NkmMPnaqhAarYKULtkvlRDnM5AavI+VC5Q3eo+pgKe/Pz0nUIdpCpm7nEDNWePCDcQgP4yFIPq9DMgztjf2NObORnQy9mYrl1KCefpBKTO5Hg3yAKQZSanpc9TMNoF7qBi1LRV5cEpQqd+UzNXNtwEN/xlb+mTEyJleGlS9wHxIEKbThPF5YwL2Mvec3cm8/FRYOJNQZjgN8aQw7vUlG2SzRtiCM8pE+nwKWAgJWfrqL/OYmFPu8Ek/j25ndyufUHggcBZz7mvk/dv/Hyf9O//PIPDgOT/J0/+B/phw9/hTk/NIitKnEFVnjFp0u2lQMX2G+uaezmXr1nLWAf/sLH/+fnFz0FvCuET13GNqmyjZ8CA+RePFCUuV8LWvhLny2nk/ihZRyTfSOzuaJjlUy8dsoTol4ciHKVbeibE1OYaZvJ2eRTH70g/BdY/GDD8de+pBr4jayMYgDh7FwwNzJ3kvesi0HyszGfU59uNNCfvjNeXyNVUuwC/AjYhhixm3KdvJqTDX0DKiVZaiSNAMd4eu37jAcJ8takvc6jeaScwoZt2UAAGtnEbM+V7uSKH3EYoKvovvKi6Aly12P3So+coo+GcmSopjXsktfES/DTT+Z8OGLfwFvdtJnlWAEG4pIzY9g+LYfaqYwlMFvirWXnJRq2ZRsFLOMPTqOYx8zZC8+b6/Wi/JdB799/UP5Hhdd3V114Z829Hz+Frm35jVGKlIwMULDdZS744cRP95nIZkz47srzEv2TPymatEuegrSfSD3t+0QHm+aevfzsT/Xy4Ud6+vY7PVh7M0+D2QZlmjkRElv6AYtkxtZMLtSFvGI2O4qWUh/Isi3JsoEEBeKwJh/5b0BvjsM4feRETl8OEQV6RWwwqYuYWgRcEZx9+u00arTICTDx5vz19lShEztfcows3vETju6EYHSS37xODXvS13rsxuZZTvHkQ2P+LTbuixNZz4g0agdojfK8P6iBPyrIdanG0GD+Zo7WGC3joobEu4I6FFqmZw0lXJB7N3N6YqjqAHuycaBldzZ7HQDOYygWE3AeTkE/HNgwbmySeGqd9nH/myfdeSNMFBRJoG05N3OAKGc+fBkGkQxTxw2Yh4vFj0uQ7lTH1RwiS1O3NEapwKjSd6Rj4Wvcz8ZVtiVZTRIUiI1MiJ2FPv2bi/7OpnlCx7FrbjR2ynsbIMnwfe5uInQcUG+Xwuv12GekMfAqm8yOpoBtFbAnFfTXMW1iK+PCJErsoo9zrKQ4aZnhOfcTYeC/Ommf/t7ZuOVj7Z2Xjztj2jyLTMqTf5CPTcmR8Lu1P67kbM+CHoQP4JPHnRe6vfV2mkR315TvlA8QbGQb7bLRiL/8pvSFD5H5WPnCx88b/A16J54H8bUuG6QHi97O3Nto28DvayzdSTpMrBY/5NFiPEIZl2JeBIaasg555s3Cpm+9XI6PxSsPg0WXa+iKLFh4URlaBnOssNoo5eNa2jYG9dhesD0s5ePwINZ8NC7iDQbhBf2Xxh3nLksNTDbtwSRHZKuvW/dxb3ER81rW2r7cvz3cyc/e4/dQxmrHLtrqw5LtA8nFUNEHj6GxrGBhtKRs4vMROLi9vCg2C7+Z/YGOYyP/+YuAZzaLL2wa74zPxnw6qiEWzvT2SD9ETI2uQKekIldBFrR1vSgP4fxbkdmM26VshGP/xlzIxvQzPrNR/Sc//Tfaynn53T/7e8wx5ho96b7zbWOLP+IKzYvBRv6DHdkenr5FZQ+NjEyf9t5SH4X0IbpdfJtc+B1DDezuxBCfW2x23Ua3m+mmwqC5mFKDsSnGs2qo4HsescgnB8nLnG/UVWmUVWBUeIB+pR2yvLwMxvT/T9i/PduSJGme0KdqvtY+l4jIjMzIS1V1VfUM0yAMF4GBgbnQMG88I/M4CC8IIvBPwevw1m8gjRQPCAgCItMMMjJU1XRLZXdVZWZlZWVGnOveey13M36fmvva+0RGd/v2z1VNTU1VTc3c3N32jhNJXUYKF5z2oN85Dmmgl2UjVO0aNvGdpkY22X/LvR4amFaoDrpYeXffS7DncFaHImKKuQ7qrDfhAXJeakq7pjS4kCtkpMv8cwycdcZqI8fdgB/QaQ/rmDz0IwLfIp8JQi5wNZGp9oPuVE5bQ68Jns5xhivKRigok9KyE0EZCxGmu5EiM2DH4mJwMSD0Z1SOHLPXOtPSowmnBv3aWNcOueuYTm5amHxp2nPFkXB1EofM6NvH4d3yUARQzLZ0prHZlY0y/W6Zaq2pJRQkHS6kVHLqjjnZSn9RWg9EpDgLSc4ypWzYAZ6/J160Td0+qVeodE3F4V5BGP855tV3BKaQeUYoMhXYTMe9NJl6XtqXIWxHWn1oeF7ADhJHyRz2zQ2Ranh81dX0d1GxRdDOOAiRUgwqnZvAWQQlA5Xn59NaOSoWz9mKBRNIkHHdY0M0I4ndgingVETQrVQmaMAUhPtKnTiwRPtvXbHdvwPDeUE+bvD9B7AgHLpfE6HET+5+ytURqNuiXx7NHyiZZn4tk3YJDbFtfUSyH9uLQMh4mRiqA13akiAaP+NRdTskVHV1BrHTl5X3DN9PK88jf7x3rwXYiXSuQkH81S4CqVvbLJHgY+aglz0qodQRsU+X3cL/jMHUG7I/Y6DgusSmc+X7IZmPpi1TEYY1sAKJCAXsvBCDfWPjsCueFaJc9SgmupiQ7UfGpEKDdu6r175J50bwxrqxkgvH5v772dzJzwZMJzofipvMD3JUlDZYxW2IEPHg0uB1fqDbtaG39lUr7y7zPfBam79z03jVlc3hR97NLmwOX+BNvXHsZ7Tf4a48r/3u5ne6lRg3v2d6nBwXaYCo06eKF7nz4UAyW605tWY03rd4PzkbrCNeS/yOcOY94XzifQxYz22CpCUd8Zh4PUjaNrC0xvPLNpkTjNMsJzLJa+DSAj7VoJmhFEdImJLvY2NOjkG8XZ18fALyOMgVJ2pdxdPf6hdCuoidULNto+JMZRoq3+Zbplrbgd7kG/UNOViA66lLgwATROa0FVAjQwEym5I610eYbwoolZoISc+RzEL3FhnfNAPMeu0HcvQZuiqPnalxg/dYWkY6yAFziWfxYJAHVqlmlg9yN7EyF65sPHpekKKyp8A3irP9UNmdNUpoiJ+AqRPF3W75dB1yV0eEIlLuuxHkApEUxOSLoDTqRNRx1glgY/5Nil/LHbfjx4dPmtSZtE+MtQwVWsrPtcY8a+S7BRqtqVkHmtRHhCJBAD0dcbCWG9iOCEUARdU6GudhEGMnZsdiQnLkcnf85NL36PCcq0rpP7r/E32+vSkbx+Uf/eR/p9aaMo/chCJSXHXIIiiB2QbvTjNObbZzWcnThW+MB74N/A7ue9207vf6g55OaEMRUTZ9b55OCzlayndbJs2qf/KFJw3nHB+cqiNUdpSBrVAQdwRU84gigU4xUkgTQ4ywo1blDoOWaFbq20cgjwgJBL4myNFeTlOg/cBc2e3OvcF6MNfjrk4fOgo3v+YdCQHAatZNQy4bof3HPkAE5R1U+RTFakSNIgXgYkL7YVvP/XZic7koc7nUoq6ywYhQiMMUBkI5Jlyg6jgJn144qxPzaikaIZU6F054CyxLeOBxA0ngmaEAVFihbNrWEbuIWRQc97dhuUG1iepwAWZGgu3YIegzCF77UXPN7WYj3MPQTiAidi2LkVNKZDWP2Rc4gxcvXurlq5d6/eqVXrx4wdzm+zmbfA9FBGZCXDhD/qEgxJCQNOGrOByLjj4zd44+451aoR1y24igsEPUztBU3TBf4IKAEwXOKg4t798o/f8O++rH2qLJa51x+Cp9bKrMhyKAy/8q2DajB0ErRCNJUCOSazxhtxeBzHBNoG0e1JygjEQUdRzOjWOkJ9XPuhBsyUwPxZ1WLFxc77Wk7kVyaupyyWlH2D73VpDdaVVxmXrId97KsLt7osIHtb9zVhd+RyoFP7ods3H5QIY1rj4tN8KFCYqlRx8OWn0hGM7S2UMnRCwh7ACOWOsq57a1ZI42ee3NTHkdFTFhnnZkF8bauNnLCCRFhOY9y1pIO7dt9fxo2AXmD1x5INQDCCsO0oF0Jvbwg4sFsm9XXixXNpS28lgbX5LCP6E6pltfCac6UmIuoQiQgoqgoqhfznll0ITrUhGugwoQtEJ1YJHO2bYUEQXf2C3pXKRaNrmDPx6P2lDzn+ErUmhKXMVRNqirPhHfxgP3QKefNUjoPZ0Ba0BuNsw/QwQ1IcdiTpQIlBxpP3C4c5+QkGgqpWNMaFQ5YqeC6umYsXcNxsdx2oGpMbUC4kxSg0u6B4OIM7AFqYfXRj83NhrrL0h4EVjhVzb/bqDsh2F9jHn86Yx9DPO07fgv4KAblAdy13coAaojq7qjvuKhB9SXHh998z9ZXNmwvOjKB4jnX+FKmY+StV5GNha7Td36wLEP5uLhb2Cf8OgatvEBczvdZ8+HiFQoNXmkCZxj8m6Zb6qFj5D6GDnzQcID4nQ+s0l80pkXH2Pxi7tB2xbSYtpS/hA5IV8WeOw1y0U9QTX6msTaQBKnEUXFZu8EasQGL4mQhOkas9mvLtPqK/lMFOzvjD/7SfIxPFaMoWnlxQY1j4hUEFOh0X/D9wgvugESDAX5X+uvBu4fHuR/27hjM7AdvEQ7nkCHsOXc+0PwsT4UL9qYM505QTUOQ5OqjnHEMar4dCm1IK5Qtsaituh8XnTnvzDmN7eNcRCGOi+pKy/F/jh9wN89G8a/uPv7+vrVH+s4Ttd3+uI3/6WcH1JNtIN5MuRY/a5EFyrmTu6ss1FRfFFyi5xr6c/LYVlEII6oXrgLqKIybatqj7pRPsuOlYhCoMpuOLpwpzoiFCkQSo9LhARg1TymjEczsmlBmK2pMdmse4P1DddnyEy3eesAABAASURBVPOhNfSyKSOxV6e+84gppTluAyRtQrbdMrXYhm015C3UElqyQMf6oTro0GDddHcH4z8qS1UjoWL7+tYx3Abdyr/1XX6u41zt5WcsObdwqNrRphs4dtmwXWEPsV0rIkCCoG/ET5mCJMsD2TOQvwQtU0Iv4RMaVYxdN6kKSYavsXP67iOexN39JbDNuaqYmZXuHDJ3bFA/4J+wt0WHk24Nq5U/wlJEFIhICnGEIiYofOuccq5CSZHOhZSMZzOCMmOcDZpBfShTqMJHU6NuWRYVWlP9JbvnKEpJHaR0M8KNbnzD3oKe7+nlNO1EhhI9NOWDLtM3zmIsOVC9ZjQl6xoJ12jbIrXgtBFLtkZ8xI0vxEJFPsjWcedhY6hjv5PjDp05tk+A8vT0KS/8ROAVP+YlePmAphQZmlWUOeXDFASY6qN81xUnRYlqEMeEJdPvvKJEC7eNwIj9QKN8hRKHCR8RqIS4aPDLcPmgXyq72IR/6idlFsReGOr73OtV7lUeyGgi2wv7bKHYYZ+WuW7o+CFaQh00soSSincZUEBEjXnNg5JsIwICzBuzfAisNYEBffvAJSJfB3E7dsCzwe8nG8+p1feWfdocearY7QDevtyykyNj44FgWnHTr+kPDbfHS4nmhRL+kFvXeav+IQ3stpYK0OCT5755587+DIcSXAq08TlsF3vl0xTYtutKD1sRIdtpmeKGoWp45sx+u8/0dfUzF2zwtQYjd3zuV4F3jcoNtOSMuXX97Hb94dNx4mAPBz/OEd46dp1T+/EvklfnGH/+p6e8aeTnv9/VHtkYfuQ9zb88nu8Dj7rw/XBBfrV+tev785cx2/vboY7L8RgznlDS5+b72pT1w3ytPaxB59NJ52VhLTrd3slOLlvfczbcPtSyaUG2tFQrG6klkSUUvQaWHc06yLMQwkSl3E/1kOr9TByDcRvO8e/A76Rdg/ySavo5tPHRsVmPe4um02Y27AL8NMa4pYgzkQHKCVrAg4Zuy5z1KDbjKGdTc9kg2AYyhB0AE+hFNqVpmIKWyhZyvwO5IoX2hPnC7PFgo7igoN7w1DA1EN1O9LllSIuqm4MM/Q5oSyViGE4Y52Vlbl15p9ucI+bbzSRMx6DnRd/b2WsQS1B3O/HLaYOa88Y1aFQ/6Bt9jMqFZTuEHDVC8FUD+/ax4d/zz7HwhcH4dTGURIEHTpjygxWikCJCgX3PK8/L03KSn3OtNcXS1DIV8BmhNG+INpS5mtNxBExYElJEiJaTwiOSjxlnr3gHsQ46UCDITh5XJt0gj+7HQOa6H46v9R89/F/d/Ia/uvu39H//wf9CjrNlVmyOMTLkOI0IezW0Hx5Td3+Qk8EvjDb5vve9fam/Mr7q8eEi8+s+nvbvxi2bFvJQIC/OVaPcMiuGw19YGQxyfbSVLA1FHCAzO6/bQV3xUNcpqnS7lD3HblCgAjWux2l9gzIkIhQRykg5tmzQOPyKY873I87B/Nn2+3yj751x6Hv+3Q/ree6YzvJQrXkIBhUQbB4nvgXwH5o+xYFEQsaFk1JAFIqYUEjG7N3sp30dcXTmS/H4o1ZCOSK4SoIaJhRgkVPgKh8RcGFuwnYNl+zPMC/rWNcFaBGEEaHw3IrneaRvz/pn3QrNFxJi+98JFKmeXYD3WWUY5xIyz5A9KyI+hUIqYMINCd7t7Ev7URp7u11UJGq+Js+bRf5/ELzk2/TVy7lpfHd3pzPPpGxNmUbiJYC+dUSVI0IRUXxdiMUxTPS6x50K14VCPg88byYOt6E3qFdPdJRhSmYarA+nr3+jbTnp4/e/0sb8POZpZ/7ONhjjjAhFTMAgwTrx2U4VuEQE1/0khztXJCJoBhSUQxSh84yY5XCRS0RUfTI/IswbrlTJtR924RCIhD75OissN2d6wAqVCQSdRu7bYP4P+Crv/XXZum5/gCaIqjXdhdLmpkclkpscxRkIcrcPLgZkymFoznU/q9KXkOVlt6owUCeXKh8X69oUcp80GsTu8eqs8+YJ5lB+CmfvK+rIaIhGRNS8bLwjtbYoWyO/2EcuBWaAxLok2gAa7y2RhiKMVKbRoE0NGw1bLW0PZFOyG0yDIcZTiSmbTSQuN4VOGCogOIHFwNCZxv4ff5y5iUxbNLRDiX4LKTKUhnlJ6doQ8kTeFAQS2DCQaoQ9ax6zJ7TQ7SWOppqHOayh7861lmqt6Ufjqvt2V/yCzA/2BXm2pkTXrWy2BsGDQsLIYpkMPEXUFd0kvoBOUOVTVEuheRQta4cJuT4yoEFbQW0ni1ZdmJ/1Mq9ASfPAlCeXQypBuA6gE0CFfZBZCAYTpm4MVUP5SGxWvrNJyUhS1VlEVoNN2PkXIP7LkStDvmnwABw4nOjqtgvwUt4iomi54DLwOUq/4w7jyGDqjAhcNhbak+78n3KwuN6x2Jr3b+pOzBGPRSO2IEdujUMWtY2Ny2t9dNyzcel/aP7x8UGPfIQ43to85kPEHz/VD3jLCvB+eI+KObSc7vTi9Wf6/Msv9cUPfqQvf/wT/eD3/kA//L0/BH9PP/jJ7yP7PX3vhz9G5yu9+uL7evHqc51ffabTi9fglZbzC3BWLqAtzCXADegXoGU5qRXfoI0xps/kIMhL8qHU2MBtl3stDx90un+v9hF8eKf88I2S3/zpwxvpw1vwTqJe9x+kx4+Ky4OCtskvZhp9WZibJ2ye2CA4gwbPgDEsXQM/vXBVXy/arvdasbFib8Xexm8XV7Bhs/Nh17G7oT/4aBZ2QhJDVS+CH+8f9c3bD3r7/qMuzI+Wqc9ev9B5abKP+/uPev/+vTwm/mv0wYflcTOGQinJtrQfHtOIqFIyxgXKEaEEESH/cJEfZn4Z9Vg/MO6PbA77r8xXxtS/0OjM2U4eOvPt51/+O3p++K+LSQaZR0o9JwwSAnCbDcGg7UouV+b4xgueP1gu9e/4XfTAy+/lcdV1/6uXDZ3O4uy2c2ZjCIsBkktEyHM2IvRpn9GzLyKZ94XLtiC5j6hDaAsTEfJResRWFHWaWixXO1+N3J+YYyfuF+MMNU78QqMoZddnNtpgk7MMYItQhOlKxNgNZ6aWsnfm3jwX37weMreDOhm7Dbd33jw2g7kijohAJUEoSEa2pgaNbOU/IiTOwWUI1wAW7whhIqDAbUXZJ5U+NcohkRK0/SLQcdiWx94WO+PYiWcA045+RzbcHku9yqxnJevkwK2liCiIwxKrdy5Tf/Ch33HZmetD3W33oZNC33VYGpFK7HqtdR5ao5wh/wi52yU5RaRsTQkTkVJIcj3IbGotAZTxNp+UjZZN2ZpaJuopiWciMXPS0zKiKJuhCNtgfWIsG22yNSV2wvWgZSqB65rLzIPl1GoOLG1S1yU66foWymYbobakGnxkKiJknZa0OS3y/DsddDnJvO21TKGs4AdGNDORtEsCDpXEV0TIthOb2ZoaeVgKizxfzd/WWteDbEkb2oWUEYp4wvOy5wwDW2O61YfdJo97zTGyWHNB+xFQgClsSpHSXOOetMbepuzCF2UuCoxn0Bwkub7kzKnO3LRY+EhAF9RgGo5apjIDmBqhCO2H/ZuF7rIQP4HMSgV41uTytcdR/dxjtMq0H/jY4TEun6GARkBtVz7wZRJS1bmefGSTbCciFBHkaVJYBfUIfRZEOapdSDt1GZZioPO8/SwrpOeYUTjr4thLlURkRZ1hqjiDhrYv+lUUGVpkYLajWhFoGQSRSYCaZVTnGVJWXVPjXlqY+zWfWzIXG/ObOc76O9dg5ufphBzq+doaPO3gEzTaNGQJTfsEOo6AoRxhZvZh0B9j4/mzMlc3nnubo9/nDdVuJAXvc0pGW9oEqOj7/Op+flmf9ctzvMPPeYDifqJe90CnTfniOXvh+ff4yPPw4apH3hWu3vQFftYf71crcfkX/GtfWS8HYJsN2YaPDVvrDZYbzn7nVjCdfdxDoFcuW27A806y0d+V95MC7yr+L5n8DuDyRj76Pq+HKYYGHXFrint/yMUthlFrOenYfYUGeVMwgYN1MkFj3Gr8TjrxjnfinXFhDXvCgnzRGZ073mH9Xz89xxn9ZnvMIefS2AjGcKxGxcj0G+LH9IZBzOSG3HXj6At6FCtnXDg7egNqwFeOuq7QC7kyLfBes/qfyEC+1pigSy42jFHkHYsce07Yj2Nw/ohbOwIaIUEUYSbhG7MsddwPvg+WTJ1aq7wsJ/ID37KpZWh5BpczU4mtiFREqI7yT2wE1Yl3Je6N982Nvvg9z3NW5FDolT6XyJBtNcYreW5lawp8ZjPFtmmDohflhrGWDxd2uMKs6kIySAKToxOHfW/+93OJY2XerdwPG3nszDmyrohQLk01L04nU7nvy3mZ1HVtIcamRnzGsutlmzFihJEdjEMHm1bGZmAfoVynZwfuEIVaplrZDdVBTjbiXcnZSoz1C5zrlXfXiy7+RuL+9X373/z4T/Tv3P+/qslx+ZMv/2P91Yv/esWYkQpyldiPiPI19QZpN2Z65tylTKxU1KMwpiI8+SueeuJyvfVLxCXCPlL2cSAiFPEE1MqR2w3mqe8XzwHjQl+Ob453797p3ft38v875ePHD/Dv9RbZ23dv5f+Pytt37/WB75aPH+/l70avY1fnhbHcKk+rVsZ3Y771ddS60PF3+K0xoA9VNqWu0+cj1xtzc7Ud7Pk75YHY/J3y8f5B7z981Lt3H4jjnd68eVP0/fsP+vjxQY7jwpzy94bnWccu5sudFNzXAp4TM6Zt92m9J/SbzkZ729mYmytzwHa9RrrcMVwjQn5NDXEMvFHF8Ew71uv4MQZ09rkUuYioGJ+6Mn7YivAYNmU2RaRih1ynUB3wN3rwCBzDDQRRsTgeQPV+NYed5+3QJWBXFKoKlSp8+1IOsOzc0K6zdkwgcxkvcHWdTWnAKSSzzBUHETjw+YxGhIL++n7JllrIwYn7+nTi28n3JbKI0HHYrCEhQx60PaAqB8Q5NDUmj5AmAcQB5SrtFIN0g3BHzYNOodPHjbHzGHrsiy89LuLAV3v4qPO7b/Txp3+oTtzW9ZzxnPYcGuTLKQj8RITcv2A9SGBqCLl84NPzxGMy3KhkFRKioY6tia3eCcxbJSJkew3/C+uivxVM/Ryx3LCfA+WPNlKojiJ1qaJ7V9jjcUwFYrLPTk7cP6NXTMx5U+vXs0/q8FWHIVOKIp0TFKY9YdFAibMKRPCMdaVQB6NggcuoUXYJ0ICTMjpUlG2cOffFOzaeQY7X4+i1pdYt3rseWc8vUJdX1p6NZ0WNM32stnZmOLjKGf7gXVd9xE8vDPrsPHSeO5N2bLhuQCc2lYyy5QTsaGsUbPoJoajnRpPH1OOWfg1lKVPiPEJ7o6EF7pSql4W71nTecYJWmZeHF8tJd+DMzbQwSVqkEiMRoczASRRNypyKcBkd9BvtgkmFgrxZ3IVz+SDldLw6UQkSDyuRHepHwAN0Q02BzwQNfJ8X0DdtkePwBF2bIZeXAAAQAElEQVSWJk/WRrxeAMRhc5Vg+O7Bg/qMkKxjFJ9JWGmhXC6gaFoCeJ+2JceqoUAQEQq3jVQEvICpy2k+0UpLoSEY+RhcyhZ2YPczqA742Cksip1OdAa69OE5qQglflrSf3JK9ORr1ITx5DOufBRcgPm5gGxCiXPQhY7nvpclTMleVcdgcg3Z39j7uouLyGMSqYXxPJ/v9JLfyL14+UL+Tzj80n3mxbsWXBbexvh4vGwfiyw2XX4AXtjg9MakXxge2DC+XB554LO5zUuA4914gPsmW+uheeVl6SrfbKtfCBhHYfCE71effa4vvvxKP/jxT/XDn/49/egP/lg//eN/Uz/+e38f/o/01e/PjeMvfvgTffa9H+rlZ1/ojg3j80s2jO/mhnE7vVAj1nSswDEvlJeTc9vUmE8tQwVJyccUO7eK64Mam7ULC/fy8Z2Wj2/U3n+tfAtYyAMIjHdvFGwcBxvKyeay/xOSRv8bi8TCIrEwj88aegFMF3KeyDr1A1+DXHQ2l7s3jGnnjeIrG9NXfF7ZNF69gWz59VEbOp12fiETdgKbQcxXZB/u7/X123d6w8vPhfLC/fL561c6Lwuqmz58+CC/uHlMVuxEdDG1QdRci0gFP/IxfJlIxiJRNI0MJYhAE2g/Ov30XLwnBvt5YHP6wrg7ro2Xo1ooPbHBX//o399bTfLDX/9n9IJpO4v7NYqirsFlY05sLMwr8+P4uPJi/MhG8f3DI5vGD3qaPyyetHG7iTJFz0IREy2lZr76IoV8DOLgviGvfQfOXQFCEYaUCkUkMmLGDy24n7iaJ077dGXipDHfPM9OzLfz+aQT987ZON/pdD7rdFrUGB/rKm0z3JQ4JEzhfrCpMIoOhTKaGjbPbgt8jy7Ybq3RPJXoaD+qD6wrzn8ntoE8IhQR6Da5TSEbZdoSb0RK1MsHDTiJJVwCpqHAC9qKCEmG0CFGTerrBII60cGQ8+I4Oh3rjOXGh9PGePpBSngqOUwn99bduDcc+6iyFIEd+YDu9qhiTRxamWOrbZa9XrYGtjhpsN8ltCHQPTRsYK8x/kn/Y4d5I5BHTJ2IULamZHwCmGo/IkIlY0w8ji3neDb0W0u1JbVwHyY8HSj3hMmYzjBorUKk0rYb1DB/g303RaTSspbY9doFbQ2+aTnZLzx1CcLxQ1tO/8seQ1KmqmJujXbMPc/B0+msM/PpfMccrfm0lI4zJ44At5NCRCgiFRHiIlhlC+ZUyr4W7BoNvy6btpboZOm0hBJIRiqhATJCs4zdDFnGVT46A9lZMzfWGWNAB4M/kLtemteAGDR3WJQ4LajMewLsz0TK1Zb2g/lovqh5A1XL5ihVQbhT94U2NhlcMqVCg7bQQqHhvGUij1sMtt1phyUCEvJZFxH0OYRA9uW7yH4PWCbaoYZK3JD4SPxlw49pQiOrXoEpYFvfbhcRigBuD8IIEYMU+09Sb1gYgRS4bEQE4glqFBHiAuzboCxDz46j10RULBf65D4yDO4eusho5njSfcFGBALXoAuRi3hQIeiv9YyWrgZTP8RPNCV1LVML96bn4ol5XTifdAe8YXw6LbUG3z6ETk2L52xzu1RrTY1ygwa25CD07PhWmV4wRwZr0saG0lrr0sY657GvmReMKG0iQpGBIe4wGnXm3EY/N6/XzLFZ7mXLeaIKXdrWNZDDuw22bd/PvgsfKH4WPvLL2oeHix75WLnwvuW6lfcs63Xoyr3DSWxdG4tRwX5BL3sbcoD9577lcPE/Ymd24tg6bbfCppV3Dz/3L/h/5L3vkfcWly1fbR+7HfieGKyE5nv1mf4S2OoY2aQpyrreiZE9otnnCiKlbGBR8o66LGedT2ctpzueqXesY1CXq+5E3R3jzfvr3QveZT/FHc9izw1ht1f8xECMHWxgIOt0cOwT1ZTQGV+BQZ46dFMnbrcv0JdRGMiHBg2G7QDbXKGrc+SxYZP/YtDfq+ENLfeffq+Fjg/sE8uT7eFoJGKWj+DiMQnyAiKaIgJIXOV525A1ctaYx+7vifX5dFp0JkemJ+b4Qp3rb8imlglMbSvLXjlnMjuejRg3+rIR88az1/PL76akTM6BdUNSEldiK5vtTSzmW2A/lQkNKAigCBXEPFfYTEHw4oiYsk6eN3Jv/yvv0atzyLwzXYnL9c4W6uVnufX5xH1/Ys4AcpDLoooN2pyL06nqG/ouZ6SEkU7H7M/3le2vlLl9qQrVT6iOoOQ+ZWusP63674qNeFfiXT3OHn/D9wj3ru9bw7b9DfUfvPvH+sn15252w3/61f9WkeTJ+So6+aQcEaXnvHtsJpg7+Ov4ZUBkleRiRIRMpdnO9YP+ONElqfpURJQeROUno2RcrDqB/c48933Tfb+S+9qQ/XAvbwi/eftWb705/B4K3sF7c/abr7/R1994kxawafyeb5R7No0feKd/JCfX/d6oXGNzM5hzNce4jwY+HfMEc4X4S2Y59dbbmJtXNptrc565ceGb2Xm+Z7P4A5vFH9gcfuvvJjaLf/tbx/OW76T3tZF8f//IpvFVK+3dL0xq9MCR5x87LNwHW/V347t3Ze3buF+7BrKOcoGYNt+/xG26IV/hPcYX+vj4eKUt7ZBL2HaiDeFmR8dG9RGd4fGkfS8M1hj0XI9unW4LgnHyvP0uRDCuwhcYBVrShmudw1WT4zoY44k+6Jt9GUip5ESZtoFNQalyQFUbFKhFHECfQD6GVbGN3ijbnf5smvym6Y8kU1cG3abgNrNtFbmEgX/BxLyoiiFoMIe5V3w/+v7mPs/WVPOZesK4mR90ftAwIhX5XQiF64AiZEQEJCQ9hwiwzrqM4ZiHOmPoOeB1xPPAa2iNJXLHQSv2xNgvYG/B5u5//HvkY/Cc6cyvFcy5whSfMZdv+kasyZp9ixm5gG0W7N/GXaiWgyvA0MB3xcU8rXgoW822sjV5DVycN9ZFPz8a+WvIgxw8n18uR4QiAk87IBF1QUYqiMPj2qEzJ5YZY+amYuh1H3XHZr2dzjbWBYcMWnJoTRMCH/QMjf1qDlgOLNxJ5bV4fJQNaMVUSrYCDtlOrVcgR46vQ+cas7IHca29LK9dXmMeWdsvrPFe751Xw/oH7MtJcXpEighIh+2N/mzkoh/Aj9uVzLzvf68F5sEwj8x0kIhBvPTa5st0RCgL+1xh/ObY8WHFUiZmHYpDKU2g7A+aMxNrbhanTvDGuSUbyEu9QNzxAD1jzLqNCdGwYpq0jwxFAIxC4KXARrampF1AlU0jKgLVYOzXWjwQmIojCsc1lRH1UG/YyEy9HKu+Pr3WnKyLPFH9orNkU1Av0RZ7TnIlp5KGgDOoiwhlGqk0H1JqAiJEChjTYvY4B8l+SnTISY3Exg3I4LnK7Y72pmEB8FgNLpxl1YohDi7WQ6VcTB0mJbHLcAOrWS9D2VJLa0p4G/LkmQ9PP8Q8QS/a/BBlsmAFm3T+iJ8JN80N3IUignpOhMcCYZuOAameH6FQ40PrfD7VRrE3i/2fdNzx0u2X7NP+Qt4qtpSwjVmGorOgrTxkL/Lm4T0P5Uc2Di/8RvfCg3p+OLDg8XK5+QXPD3O/FPAgv/KytzHhO3FLUS//r9gA/uIHP9SX3jD+vT/Qj/7eH+nHf/Rv6Ed/+Mf66g/+SP5r4y9/8vv63lc/0uvv/0Av0L/zXxm//EzL3UvwQo1YG3PT/WksdJ5Hhl+UlxPzas9xC7rBB0ySv2ADtxGvN36Xh/c6sXm7sCncPrBp/O5rBfBmsdgsVv218TvF/XsFm8t5uVe6LS+FC/05kZgTNu+w7w3jBh8sAqL/o3CV+pXfml+00XbFxhVf1/t3uj580Mqm9Yp8Y/Hp2NyIrXu8sSsGkNSzUK36wG/Ea8OYF6DbhvFnr3Q+NTmvH9nE9Uvb/cM9+hcdbSOlYH5FEKBB7gd2tR9H3e0esE6p1qW0NsbzwsvPRzaMP/qlDx8PlK8slhtj7HhFvz+ev9IvfvjvVpvj8uXf/ZPpbTiiKYUtmedmLZzcG14oV/K2Xjvxdz0yXx6YV365fPBfVTGHVt8L6HgODdq4va0SaRn2fWREhIJ+020ZEbtHiPs+iHXCzQYZgYYUEQAqH35pxDrjcCzysw36IUWmGvfHiTl24kF7Op91dz4VfF+dKRsn6hf0En0a0W/sjml3YHtwP0DkIwh2YQ6fzmedmNMLdrM1ZQO0j8CxFd2Adp0cdKjtYJiaIP6UfWU2NV4C0shW8tk8RGGqOw4Ri4gJsVCIgCEO81Q96eHTfpwLU+fRLQ8dqlnihgiHlx+BUXB8/pAaWHI7obhx32z10o3UDWxEoYgo7rjYV+deWBnzegGjv5t5YLtlb1emK3g4IpIyEnuppC9th/mIkCIlhSJAWie1tFTLVKBLhXxEpBJZayljWVIL+TQa49RqXJqyAbdTaLg/9FF1YD9SiQ2jtVRLAE3oRCCTWjM1GjzA/nJa8LcDvuF7tsGG27embMaiKZcUAW97qWMuzfm4MDeZV9hZyk5oHs7c5HwN8WMbhcRW7LmENsqO67zoxNw0FuhyWsrXQl3DdiNPiW7QJxoryM2EJh9pLxRCPjyOHs+NedG5NzfGubNWWz4oz1EdtJHNKbFL9xURNGcOPbtad0rgsDPKTpftGLZvSm21osInWrsOs8hWbTqJuz2Dy5nkAJlphDXLA61GAaPEJRAT1pUU4hgAT4dvt7DEsClMa6FvraVaa3IeG3zaBvJEKaIsuQmA95lBTlKZTZGpCCMUEmWuPtP8hMxbFqEEEZMevGwjQ4EerIyAj0DPcqjqqA4V9119coX7WLdDSBGhxFi2JlEu3ExMQdg+vhKaLSs+K7tWHEGjRi4W5lhbmpYdJ6jn4/m08G5xZmPxVLTmJjLPTaOhV7Ds5PZJrqP84Fa3g1jDBaiJw3Q/OnPK83Pluedfbq6sT90VVnID6yeWiF/E6jovCZ0LJ+vjAJ5rg3k3IY7DxMCG+Y2L29qPn/feeKjnIRvGlx1XnsHeKFl5Vq48G1ffP+y+FmWN3Ii1gw3HVImQeVcQdMy1uWYsMeCTEJ5O+lD9RUJtxdvp58b7jD+O/C5w4X2lwDuAN0fs3/VG5xulc992/A7ogbViWVV5I96Ky/Vd3BWBH/IWIBdlWxiXs5blTkttFp951zmz7tyBs87LCfkJ/sS6dlfvsf7jh+e44znaloVeaPYX/72w4asDekeeueKfGOA7GKATe6GeU9QdZVNi3myHfpoapet25H0l0e6j81IgR/VPhSD32KzobGBlUDbsbdiaGMQkRgV4ACpy8hHPEYpoikLWvA3mWgML8+7Umk70+Ux+zqzNZ/J4Yl1w3XOcWmpBDlFAaargx87d/0F83iDeLhvvY1dtjFcnTmMQt/X8WhVBK9ASe/huS1ODhpGLJm0S9WFESvYDRgRmJnQ7YueGBrlxHKvnHXPc3xdX5rxzutV87CLlCvoe2eT7ezkzJ8ByOusEmu/z41MTWAAAEABJREFUZVEa5KK1kxp5WQzLsikqCUHuO+/pnftjY75ssm/nIoKQQBCzKESEMlItE59NgX9GTKNiWqv9Sr4ufCdcGPsr77EX7tkH4Ph9vy7X9/oP3v6f9fx4k1/qH33vf6lsTYlt+zCVQsfheAbzr+9jYVp5qkyKuOKGkKqlx8nTyXqqIxRhJLpZPO6KIhYMkBT0igSPwsxNdx/ZYH2kL/4W8GaxN4e9KWu8e/dOln3z5m1tFn/z5hu9efNO79+/14f39/Jf9j7s34weR69f/jZcsbkyrzrwveB+GcNzAP8C5ovCb9yXG98lm+8pvpsutLe9C98Jju3+4UHeMH6HX8f19TfE8zWx1AY2sbDZfb9vGF9pu5UfMQfEQcfpPCJt3AerY8LPBu0IvUaQfpnfHAeFzaB+tX59w2y6eM4y/ivz17EPbEZM24IOPFVuGTuay3a33f6GYGOcR8GaKMttpchQBGDQotA0qWUhqquei6SQCpIC3pDw+Azks+NvQA1XFkVPNJHbGHJhMATEg+6tGiaqLopT8bodVrW9ztyxn/6Mjlv/huxi0KrgRvA+LRemg0sEVwNeICJM5Pukcd94DTjVPU9OIvX8sN2nstuFAp0Dgp8ImX4iF0cghxznUJAL53EwdgJDHrONOdALrCPQrca0oztEE+X6qNd/+wt9+KP/mlhASDft0Vtvc2zXRTmMfYzdxzDvOKHa4xnkatgKVFBxTBYpLrv9Y39jfhYYa4KhedQadssb66GfHQt5zGxKfBjlEz4iFUAiqt23ee08rvA+Kg8VkwWWEIxj2HyvHDEQTyeO7thcD5gKGpTd1veC66qMrMrWAZj0KR92USKYogiLckEk24KFOjMDugMLrkMARx1K9jH9kX/7BBtxGivrud99rl7TeQZ5jfGafqHs55Lz2pnXm/tEm0Fb+yccPc+PfXTr7KjnGLx9GB0bXgMHMuuNKnf1Km+yfDhR9cYyxAzEvimEG9/jdcDjhsiVQymJglpI5huXxsAtCCeSFwKArDHIi8Ggz5eEpF3SLpTIM4N52wptSSZRKySTpjF5AiQvApFNwt6QEyy584NEa6YcQg2nLCugqPBFol1EQJK4Qmcmzm/Pr5WWZSpBs5+W+I6Sq47gCqwHMCCj2lFO2j0hql1aXbLaDgQ6DgLktCQi8Ct04hlSEmWM2G5g39gVdRzut0GnpyhEK9UBWxQ3Ug10JyWUOF2XaLZsWlrKC1zZD1SZCF5oPPlW/wWeFxBwTCCMcM4Jrz3nmCwZF/lw2k1nvQg75DEO+hOBZ5BJjsm1fZ94cTLqBQq+IW+MdWab7UIcTEscdeJzbL5Brv7LEm6c6/5AtNyxe2IP9Og2XZ8L5kof6mYgOMzIthc2p1+++kyfff9LffGDr9gU/jEbxz/Rlz+d/xTF9/nN2/e/+om+V/8kxY/02Zc/1Kvv/UD+pyleff49vQQvXs+/OL5jA/n8gs3TFy91BnfA9OwXxuVEP0JBLxL/vBEquQnnpvGjvGnc2LBtbOTm/QfFRzaGQRreJLYMJJu73jAOXkTy8sCm8aOCxaLxsnLCXoF+N3wEdEA9Ju6vIWQdvY28rbRfeeHq0A0bHRuGF6TOhvHgBcNjTgIZxsFvwFfd81v5t+8/8hJ0r5XFy3Pn9cs7nZakS9R//Kj3/Bb/gU3dlfbucESYqC7wen4QVFAOKiO4Gi5DPV9gyzdha2MuXnkRu9B3/2W5f8PmWC3vfDR1+mr88qv/QTU7Lt//7X+htn6cxZA9cYGBEwch7LNYLH9DftiuTJyVtWFlzqz00y9zV/PINuiwL3RYjwWrMmB7zO907BnML+a3aeQce+ScMnQcdn7wn1DH9yTgbqNgZXNDnYTYr20lPsL3CffMYiyL6p5aGrSpQT3XlQ0bAWa4bt/pQIeZlkVsgZrbLPK8rXsSew272VIZTWF/YTsT1ZYLZuTDVRGhyFTeEPASTcsHF/mgmckMaHLzGp+Qqrd9g7TLcW/EPgwLPQBFaQf1+AznCOWtQM78AN3ruutwXjqW0cxn4Dc0fwQVx6AeE/jcmOMd2mW/jsGUan2KQRnjtLWJoNMZqSAXXBTmw5UTu6YUCK1jmN8REUrQsqm1pmiJKjJoyyxZg7eOFOoE49iMik9PR2aoZVOzPmgtlCkQCjORRRO561pO+/4LytaaWk5kpiIkAZoosZtJESoqIgKSyJM2OZ8xbc5Lz805J62j3zmQ0lYADnsByt+NphL7LaFtokGb4wPZmrKBbGUjA1uSIIqICUHFQZlrnYwa48bYehUghy57WiGsel/cyk0iKYUUGA+o6pgjSVOawNcc6zV3EUCxSKXnkzyhDr7acqGJ9RDPAnYT4+FYI5X0t6VpwINIUS0fbjMOfw6ar3PXoaJCoBW+QKlHlRDGDcMGkLvWPkWjyFAaMX0GvB1GykQ+wiZBRCioj5CC+mpX5UQXoVQ0Iooq9jKMdcO6QHt9RJi9QSF9AnEcMlif7oO74TS6TMKdTvAkcRPttk2lktDzqeMS1SV1vjPou0sIg/gKkjKliGAeNjXPNWDqeb20VGPN9Dw/sfYuPBuNhnxZAv2kfSu0ND8RkeKUIvQvO6qPRFuzlM56bevMJd/nvu9vvbCNMhNok4ldd2O97Dusi5j8UI9D8+ZuclqWXfTrechz7+pnIb98v4ILGxwrmxGrKXUb6+tGLN0fZKa0qzL8igwy5xuTz8/YqoN/HvcQQd9iJyifiAbUsG53G4wN6Mo7gZ/P27Zq87MZ2cb7zaDe/Rx0ynAnYU00qHesKzGvxGzq8ra36Y572Klz1xQMSnjsI2u8Yx/rzCbzpm1f2/zMvGNj+TlO5zPvR177Gu0DpJJxD+D5FREqXqkI+JiUgnwMxmGON1c64TIi+sFoEavjHVC6ru56+rE6F/TT1P2rflZfO5tPG+9uGxQe3Y22G/orvG3ZRsdYxxarlyAFkROPgWOSQnVUvKEg5oymVrlJ+T4wlpr/TZMiT3SM0mtyHrIFtKnZFjkg1ZrHoD9dG3GtzLuNeeZ3L7+TDvrmcS2IqDjdpuJwXkGAxFgYtg1kWBG4SbWng4P+GqSIZ/xQt32wIdiK8uxnvmy80zqWK9SxbORtEB8tKkc2HxG4SSkSGlBOiAxJAQ1imn1vqjhbUpHUUSnPO8a2YnKUVEUgDTP65LA8UwkiqKdyuD+MaScux7exoel71Pfuxd9JvOevjp/YO3p/+PHP9e+9/ce0fDr/n6/+of6LF/99RQR4khMV/XRM4xPa8eW62FVpVu2eKDXz3DUkiiBUOuSjKJcoPjQP00BnQgr5cB87+XG/Hvil0cf7j/rIt4dxD3/P94c3kt9/eF9/dfzutln8Ab17+Q9ALv5uZF6tjOvqcSYfG+jw1R/sD/JTIKcyb0r37b9YZBv6K+02Nmg322Oe2uaVtfGRTXpv6tzfP+jDx3u+mz7IG8fv9m8oyx8fLrrwXXN1HIzVhr2OXU45rY7HcdneBZuH3sqaat0D1isZjcxvjgmbFZPHG4PdQZPA4TzOVFKa54AwqjWupt12wOyrJYww7a3n5qhLjJcR4TkYCqihkues1/MjnhWe+JsP2z/g+xrt8gf1GfHUxmW3M5VCEQEJ+Ue3Iwiago3YLjlwm8HY9uL3NZU6tG4nrW68m85CKAJQiAjJJzQiYHfA+15s2WSYz0/mszjm/S1aCf2iCmlHQG8IiaJuR+nPkuNy2IOL4f7Qm1ovvUbW+DN+Xj+NDm89j2RE6OU3vylD9z/+g8p0Jx8dHbdz+07Zc78qSzMUATKhKR39QqYoBT3p7mUEhDfnFEwn77bZ8eNYrBURCmymc8Zzwe9NjedptqZEHkF9IRVhBM1CiKCcZkDl46CIbd99LerKXWbfzofvm+K5j0z73t+pP7j3hghXhK3OpeTWKf6pq2WaC2fp4uZGzZOCKru9GZpbNKtodJRdf6DjuFNxxFT3c93LG784XXdcWTdYO7ymsy543Nwno5Pfjg3bs087IzUmFIdcXzmwXmHKOj7dpt/6OQO0TLaH7jDMoyujejMUWLePG6354fFibVgYyKQ2qUVUyvOBL//RMXYcgNFrAq84cYAdOrER9CDro9p6YpyWk87nO714+UovX7zU3YsXOt3xsnU+yS/gLZuCCSMOd8z2VhZFJ3PQQYFBR/oB+6JDoz4AO90aFdewDJ1X24WXlK63eaKp69BxHZp0TRGpbI2XnQWYGosaspb02kq7buWBS7bZJp5T9JKYIYoIRfEhWHMKrp+eloRcn1wysFkIuRwRkgzth2M3OyldoJ+VWqIbkvNQuYG3Wkb1Yb7ENfrm/rlfqaBfsu2QJglFwAJxTNv4gb+dCJ3TDeoxMS88u13LprY0LYztcjqxCXVSbULBL8uCbRZPt2McVz9sC1deZtf9pXbVxljxzkafDr9BO3JCP8J5aaHyQ86XZn+pBs2Eb6mEWs/xBG0ys+o9p07ns04vX+ru5WvdvXqtE3OusYmcyBv8wgbwwoby+bPP9YpN5c/97xz/5Cf6wU9/qi9/8nv64U9+H/73i375o5/o+waby9//4Vf1bx5/9r0vp136K47BXHRuCEMRoUklssB94/Hpkyd/bMHKaGyGLqCxievN4eQ34/Fwr8EGcueFqH94p87G8vBmMxvAyQthkrOWqVxOytNZ7XyndnqhvHsBvUN2p2jUgUkXRTS8Eh1jsfEytbKp3PktZMfetl5UQLbygtYp82Zd8Z3ohOPvjF29HLGh69+ydwYtJEVdtB/u45D1p3g8yZkHSam1VGPONChF+X72xvBaLz1blceMVBiSx1QRnBO/+Op/pOfHD3/9T5SRyjSa1JJyU2uBzMhqK4W0I4pSCgkl1f1MPzNCEYFwxu04OnG75DrPP8/rlk3mJw1MtEJL7jPXZapFKjMU4rAN36f18MKqy4hdGRHEm7ApceVWJvVdvtc2HiIrL5gbY+Z1cKv2om6io3xg2L7t7nDcrHiVSduNIJIgph0RoYhQalKuokoRoZZZSG+GtEXLiX61VnU6Dvwc7Ldp3Lw6c8+ws6NLvlXKBLLAgDFlQ1v1mRwUdRnQP689qKvM07j6iLwzF50H56tXebCeYFS2GvNKv8xFhJJxyaTncUAcsQPz5QSKo/KJr4P2Zzm/8a7H7+C+7EanLbLJD1lv0M6owLAfRBXOfkiwuh3Uce5qA1olddvDh1/2Vt8rzAnPkWEZdaXFhRNTNgrhjAhFBNxxhvwjZHR/CgNCmSs99tXxQ23sAEWknDOmYZ+FXjEiLY3nl2rqXJTQpWK42CHk2RlxyKw36K9dDWxr53WLLRTyqWoDr+NAH9bXAvGVAWShkMe8cX+aJnOgmqcUEUrDvAEf8jFkGhGKCAsIAsuM8fB43iJyVZROqeXBBxXAZyHLT0Sq9EoWxXOFcq2K2WxA8Eb/B2vCUPmkT4Fcx8X6gLOi8TzxvOjMixvlPuqOl7YeN8YG6NcAABAASURBVHGj0QWZxyrUBjVNSgrin/kJRezQs8OBuRjzElGMC4XQ/HmyUeK6lE/icLA2U+BSIs8VGPfBep/ouDV1ltOVysktcNeFrM6lV91wB6dEEaGwDsAV12fn3teWjA1orHkBVbUgO25giAPKCYMbYnEcEE1X6Fb8Vf3J5Whj4XCDigspvMuDsZoUGxbbsJVBVBwwPqk7mrpIFBTdZqh7Daw1YZNtHTkcaMxzyGY9D/rhD/8oT1P79XDhonlTty+6X8o+xuwDU5jAtv2TCNc5rohQ3uD5Tk8o6zuOQJZcGpeWWc/WhDbu1ca7QtKOU/MgKnRvczRdMG619JM5QDwbWIE3YfzOUhsy5OjKu4w31678Iv0BPLKhM3Gp/4HXo9+P0Fl5/vrZO9yvIwm4qiHZacuUv238X9C9fvVKr169BC9U/2Ok/Z9he8H75vnuVO/HZ56lJ96NT/RrMWifwdwDETbq7I3yRk/JreiPKA953JxzCrod1X9KNHVzt6FEO+dgYmOsNtYA96VsUPb7hOdM1TGIfq4MdDrvGBvljbnRrQcdwDYLjpMEhIHDBGHZPlaN+6e11ERjDhhoo2ddKZBRhrofw74Yk41nWod2YrC77pxT1w0E1lvRqWc843KTV92Q6wdtLfe4D8a9uy26Kx/cVzb3rrxbP4LLw6MewfXyoJWx3xhr97l808b9dVvbs60NG5tt8PF+ZW5ceA9/5D3Y/6WdNy+9MfiAvQs+Lsynep+1TffH9sij9qPG/LTodD7rxHdDOzW1TIURMbXcJ4O23Tbw322Dautlhowgz25SkJxRzcOKgIL1/r13f6J/4+HPKD2d/4fP/zf6un8m53StWFfmF3nEr7DkdhGhiMAX8SmkG8QxyxHUOR6oDl2oXO0BRrNOZGEdCnaBJyb1UCJvvFs6FyfyMt81F2U2ZQtlZiEyFBHiIh8elwtj90je7x8eajx93/qeXvmW2pgL5YM2tDqauSl+OQnC42zo4J3jPWZEiLEA47nl/JcuFjDJlZObjeqpR9thIBgeN+bfxth5rVn9CzjPG+bPBf66U+f9kXn1wKbyA5vOnkePzC3PsRUd16+M/cq8X7E16NNTHEGfQjM/5CokTqI/gtI8HCwIaj+BZWAqcaUZV04YTpjqFxdOryN7LvY613+K2IsH3YvfIs6h8SR+Mvhc/iSVjjDL8tOFQayT+HYqjmpYShRMd2AkIhUCnlPmTUEYEnXoWs+c680DHdDhh1zAz5M2CkUExYAKhHy4P8/hQN1yAlvEynRhzMwPdQrGbGPZgUHTwTvgJn+Hey6sNSdWvgU7dR13GOMaEfL+wBd/+c/05o//gVb64fWre05iXxylCW9qX08+8WE5cFCud09C/Pj+M7AvAztS1GliRIQinkBBx4EYNoBKHNp/qsK86jBXoir5QhSOp1h4UxDg6Rzk4Amd+9DY6n7p9T3Z4WuN3/Pgfhuz7zPPZY9fnE6KzAwuOatg6jYWHxgkyjKHaFCsKvMlRzB9oImwZBiadKg7nsJGnJ9i1qHDs3DyHuuhQf8QyXYNzCIjROSl576yXhSP/wqIpHIqIuQ1w3Pe9AmWT8zc4gfD5QuqA7b3nKecLVPNhoUBWjcmShrwhCUi5ezqR4B91MRda5Hs6gQ74HEpdsoIMOQHwd3dnV56A4/NurNxvtMC2nJSLotQxH0Is+pOInY6mXFy+cbBr+TAB3U3UI+QdjUKVOOVDn25PtAktVJvW4hKx5Su4SrVWmrxS9tpge5oreoSpZDIAIBvgX4C89DcqRNvpKRIWoCgVSH0rWMKfM1IBUjrGxGKODCbOVaj+lcMfaMXLlvDeenIu/sILLPd5pc28unNrYXcOvf1V2Rpn9YCIfxJdYEXR1nHHpksL4igSMm3x9QPQOfS8ohQEncjX/ZxZhxPpzMvQied/CLUljLtGFdeSA74AXrlt7QbC96G3bqpid164ogI2k20TGU0pcepNS2Mlf01yo1yZlMQQ4KIoF3KsmwN3YVYzvXXwC94kT/ziwpvHjc2VfN0p/Q/N8EvLk5sJL/47Au9/t6X+uKrr2qj2P8zvB/+lA3jn87N4h+weex/A7k2jb/6sb5gY/l7P/ihPvveD+T/qd7Cyx+ha3jikjFCUUsRexDTULgSuU+RXxcD2uh3Iwf+d4ob+Whs1AYbtmJzeHz8IG8Yb+/farBhLH6zruuD6q+Waec+N/Kc5DzP7o83i18qTi+Uy1nBuMfCGBjkI4D9d/xsvNRuvMAUxedg07hDN15SNjaNN+q5idUI9LQkt3BnMVv5mHrkt/cP8guNF2D3M+kcJ30cTMvjwTWq7PpZJ8oAQUZqYdxaYpfKweK21vzYcLlpkI/hQKXZhmsEipyC/tVX/6GeH1/95v+jwJawGaBFKjNQtX0A/1RGrtibB1yqRRIPNNGFV4TqGFwLXDgjQ41B9Rz0B1/Lvc1OXZfwE00HFeZorvkBts11jfEbQByB3Uz0W1LiZA7N+8IPj0HeN63P/zKB+g62Z+jkrDOfhGxAOWGHusuYHPQpoimhSYzRUpmhAEoppIIilJkKkK2Rl0XLCSyLWnOblBSMs3ukOoKimZ2IySIUOHcdB1Pj6fKAMzqUueIcVL1sVTRiDnTiNjb63rXyDPDHgfvVSx81Ws/y2HUnrZwwn6yGCoqhiJAibxSGckBCSf8jVLy+dTisiSH7KpBPCoTp2OnPVEBEvPBV7Sqcd8bE8XSEhsff6OhNV6FIc1CFFEDPDvQ4sT39w8j2NvKxsn6u6yBX5Ag/dc/Yrxvgm8hkaxGhiNiNHpQibERU3YxB8NK80D1NQJ5OGzVKYuYAurADv1UVvsYsIa/+Qqc0cAFcMCpeMzuIyQ0tdp+cN1MGme7bw24IdVuJCGHQp54OdDBQ48UbACNTVVFjHcr0PIZGitZKbBRSCuoCufbD9cGFU+LCSXiH/V4xaT9KD4WIkNe4iKCJIY6QsG8/gX1ThAp+Doq6XIxAGroddAU/XZ1JvQGyTV3INhI9zMrQfpQ+UXYYr9EbH5wbc2Sr+wI7t3nSsYs19LjO1tiLCIehwLgBUcSsfn6tZgiOuohA718FlG/nHMuy4XQir/Gif6NAPXJCpSdEB88Jz5XTgbutWZpy4lcBtS5t6a/7TgMEosZ1hqrMFRlXYk6Dcc+WtzUuXbaGHdiRDZmniU88YIcrMlw5HManRMWPvQ3VbukmBZfNuHqCMcCA+V4UmzudDcNRaF60H7YCOK0zWF88tpufEW5LuVcO9RQTivZhXfuZwBdCm9kNfwfZ72MCuOnB0Axd2jNAnULHX8fvsH/KuKMFKr6S3wj6YSCCyICtM7hGBLJUZmMMFmUzbVp430uPBWWPk2wYfYVEExBKeAFO+Sj3FePg+bHx/Fi18n7hv5qud094r5/mH3nf8SbfA5s03qh55J3okXefK5s4rl/9rsR66/un27AdTMfSTltmbQT7n1t7zXum8Yp3zecbxv7uOfOOeD773Xjh/Xihbyf66n7Ct5j90Dw8fyboMX3hqr7ntih5sDgiCOMJhxFGpp4V1q3Yaeu1gyVAK5eNPrmuM2Z95zf4rfS26Qt+MK6e0PZVkdkfTAQ+SXxG4t/jlmoeu2dI+EzLk7AmaIa+AO3F3MKn71PH4zEx7fi1bBDnoH6Q9zE2+tPlssdkdcxVzwSs+l4xb+jN9oNn40C/y2O/1phe6/316rFmk9EbdB5zb95tzIlum/geOzp9ty3H5Hr/wsG6tUnJpvMDm5T+L+H816/+L+4ekXkj+cIcujB/7Hdj7e30wbY8hkkCnJMT7+bHnDi1Od8jyEloP0aNcKdvnXhWIHhXOufZyDu5tb3IEE2B6QHNctVN2f/k3T/Wi7H/l3iax3/6+X8ix+hY3bfub3b8PLeXFCJsQ9icEAcile8MZTC+phUTsUVIMlSHuaCc1JtaOMiLxzYi1bjPz6cz99FZC++aizfR+e5orTGvUm6X2OTU0X5j/B3zHIcHzXv4okc2kdfK+5wbYWdcwi3DhR01qX0h1/SZsypMDRdMHWMn1s58mGUbmXBZ1BnWqz5R7oyX583KvPJa4n8qZmVOXP1vDXvNYdPYdRfe4zxfHvhFw/39o2pOsnn8WHqr3NZY0Vv39b2XfUcnRYSCnLaWxSvENKM/NXtMA9ETFPCGoM8geBrKR2WES/WHDh5U9F+US49664Yv/xoc7Q96qD8vl9mjArqbh3s6I37XW+nVBb2DVl/E1foBhaftzinCHCBvCSLInaSAynWGqDdFFrHz4gjA6Xhn/BQ4I0IRE1LodjgmMHUZDxrWHDlkNU5i+rhOpBda4zvUmUOec8/hOe81emUuGRvzq3PPdtvFlv1GhF7/3a80oun9V79X6+bq+4H7ZWBT+LaeySdxMb5lB51DPnVDEQb34ZEPG0CmMKMiEaEIkKGZV3iXgZ4dEUEJmBoi/6YgFPKp/RgzgLo63imG45y8r1PLIsftPnRy6Dx1+lI5o+9VhnbqCuTMuhCMuDXkuXMXEVf9c4rcHu3LdQYiYrSUMaRwyGDnmCKYvqwzjY2Ko2sQYwczTp5zjJXXDj8DLZ8YNR+Gxwhd2zIwqwK2Boxl7qfb257bItZwWguhYHyCee8xOtCSMTCC+iBqwElnBvbnOgpDdmbsVFDc6zSUSzUMJTRpaTR4WPmoIAhyg9lM6cQGqpN+yYLHInZxQIOWqXpIvrjbN4xfqh6YlE+8RPkhEegY4nDnjw6XTewRHia54m8cwH/xUCoJnXp4t//8eq/HSG4YZLQ/kkdQeAjhTktL+aXU/k1Pfljx8Gp0+OhrRCgilC2VNMrWlG0iArl1D0hKZAoYA1L8vLh0Q0Qo00i1TPiJiNlwkpk/92eiEz79EYTeVp+dCyaS82A3ic1GfO5P4cQLKf3KlgrqIkKcO+CRuWCr9oGHss5FCtXhiej8eSKat3f7yWzkEPAC5E3ihYf+6TRfip3TzKyJ7gVrZXG7gTmy8oK2cnN0FryaO/TDziJCEUEeHW+qNZANaixQw7zlRlPgJyKVUKO1xrgutWHsv2S/e/1ad7zMn9gg9oZx3J3lf66i8WJ/8l8ff/5F/YXxF2wE+986rg1iNot/8HtsGAOXv/zx7+nYMP4eep9/+ZU+//6XekH7hX4ryArj4I3ggM8gHiinq0QtdIAOhpLxa8zVhTZLX7XwW3H/u8VxYVP48fgL43fq799psHksXlCDl9Ikj/aRQQ7Iu/995YVN4uX8Uo1N8Ha6UxjLWdEWRU5kNmIgCuedF+gNP94YHvCdDeONF5nuzWI2rDubx0FMjvGcqlg7Oo+8bPsF7cIDy+MWgUlQlP5gHcF3nPTTddbLjJozLTGM6kb//XG20a+NudB56ReyQz/QTxAR+uVX/64ezt+n1TxfffyFXt//QhGpBK2lojVlUm4TEaGIQDZpREgKfrjarvWSNkWRV73qmGGP4iOifHhetyX5bw+TAAAQAElEQVS1sE4ktNG2VdvpLxNboOVS+hFBV7i7eFgN5vhzUINOqCVtaSOi8v3l+2zj3lh9n0A7efE9YnRsGGNf03rVYd9yAnZ7Y8AbNSzYdRjOTdDnRiHtExoR4ixQpaqnrtG3pI/u73Ja1JzXSIU4ZkpgPj2jKlU6fA4WlQ/rGw7GY0tsnfgrPmRBndu6bFTf6ffKXB3oT91Ng3Y2Z9BEgz5b5vqZm66OrPqPUhCB+5QYn3xUvsP9KLgsUa0QR12gxHRcyw9+7Ycsy5TQpx/7KtQQV93Y43UMFQvK3ajx7+jYsjR9BjSqwFW3A6ecZXQcvk091tuQ87IyNzb4ge3SYXPU7VEzAbb4HIhuZ8g/uefAsbiqaMBhZNp0jyl/63RsBS6o0qedQS/CBmA4bUPko3Qo+4ygfp4uVh8nI2KiKFDm8F1963IuB3b2YVEpYmMy4qjCrKZtMaadKmA2ImoO1zxmfidNIgJTwZyQAllL34fIIvT8cGmf+Ygd10T54RIRZef5VUgKR51pSonjgEaEfOxEUz2K6PlB8gZzbPP8qfHW/J1MaYZkisEwlciV6p3HGyC+J9zOfCd/3baIF1YDXsVIZmmqiJB8VnxSUo4Ii3Q7SCbnrWgmAp1n8Ly6tUUugIZVpzMbMByLpQQwiMXx0dWayQwbtYc6yuhYYJ0BP0G92wNcVIEqOV+MkKwTVecrzH5aRwq5jeP0mJi2ljVHzEeE6sC1/RbPxUWXO5fyYYpB+zxicyDWs39TmtVpfoKWbkOBkzixRhmGk54j5Kw20h6H9sMVO6qJ7xGS5mdGvSs7j5QHFGM+a05Y1/F16oyBwGZ2qzdiGVVVNm+maF3cM2Ng80BXJwY/uz3fyiGNIkIRoZSpxBQtUNQ8xs5Sj+CYM3MMcr4j8MxZgMcnMvT8cCkiFDGhoBYMjwcgKnVy4Pnv9wv/G83+y09vwFxZOy3zJrL/wu+RTb5HNpouhVV+v7He5k0a7rtOztyvYRe7v4hQRMjPyNP5pJd8y7x6/VKvX4GXL/WK981XvG/6L4/vXpx15w1j3hNPYOEduZ6rPF9b9a8p6R/mNA97mvC1MyAeL8dhWGa94BIRFUcEVCGfrrf+Rty9xqazgdpZFza5jEgrl5oz1qk+HnUDvYHeoMuAXML4Kh+RqYhQaKcu70jun2xNkY3+ZCHcLyNoAxJEmFcdg2ea/2puY0z83PdaNYiNLqszfua7Y0S28T5Qc5zy2OtMrWedwfro8e62CTbadNqsvFt6o/jC++ujN4t5l368v9eVzbkr77sr7xrWK9tllwy6LTYsd1wbNlbmSdlgg+8RG/6fq91/+Mir+cP+F66PujKHrFf62BjYcP6cwCBP2Zo8/mfmw+l8VmMupOXOSWWE+4vOD/ex2nfZhvsZzjp6mc4vpUhFhkR7mUZIhkImE/DU/7j/jf7h+0//aYo/e/Hf0f/j1f+M8Wajgjw5v3iXj4jApNvulHJE6HbARwR+wO677mF85aFEGkVfXIxAD0iBiHmFfACLfC+c7k58ry3gJJcbeTISey1SkXv7UB2d3Kx8szwwnv4L4we+jS6M5ZXvmZWxcr0VIwKPcAE+OQkO/x6XCZdRgHCt0/EZuGIuOuYSc3ky5nqDTnH20rNv53JjXq3M65XvpQuxGlfmx7X4VY7z8rjW3LmvvzBm05g5eWGeXd0WbF6DgOfmxn1a86ICdhgh5+dARVV9ohOc8kH/5QxAwxSYRnAt6HZUP7A9DNpPU5Rgqg5KVVm4NfpOJkqKiaLPL7ZjHDKbnPzUxtvz4uRv12l3Fp/4mw12xsoKVEQpH/RR5qGcCs8j5lREKIJ59YxaD6ki6gqV9ssTFXcIDmcf7A1d638LqJEqelO6nblx8E+UW/wm79ZDYHoDE89z6cBgLVk9n5jf/gXWyj3reTFYs3BWoSZ2vvxn/6W+/rf+29q4h2r9sh62BnWO2Lo4dkeYrzO28omOqXUOuB82nM/653LJjwt1ZoNLRFAdc+3Q82PKpUm5KoIrKJkmz1WC1344jp2tsA/+dyl5RdidQ/cDuu3Pg437pmBZ1XVZr/LhnOAE8mR/L5eAitKjUB6og8WTTxcqjXs6Z7lqYKud2+Pzxj+XU9ep8xgd2Bjb7vvecuKt+k/48d2x2671q89zPXdb+3U8cp5BMOc9ll4zgvvANDOU1BXNOQLuULUlRmHX5YI7b1m9peNUUraWWjLVaNwyy1hIOjCZgITS9a1BmwL9gdQ2Dx/isOPBpHYiOovnYNLzlFIBxeEAgGmn8UBXYDDRg5ukQQ8kfBygzptnQRvcPJ0hvRqr3rflqVvIHJoRLdXYRL09uNl4OwHLsjX6YYRVpQil+xiqPKTLhmWlm6iEFAc1/wz6lxyouCYiqn35wGbDZkvbUsn1/Bh7gVztXOkEvjNDtlHtywZ9iKzZ3MmxfIQU6EWmMhp8QlMRAFkECvIB5TRnV992GwqqaIutzKZWdJYDWwlQ0KBxZ7Kv3ARGLXKMvx/0vjE2xs83svUOfZqYVURUbElcraUaY+nxMZ/IUFAd1qPcePn2GJ7Od6q/Xuel/cwLuzeGF2TtfFa9nLWkaUrQbE3BPAjGPk/U391pefGi4M3ls22wIfyCDeeXn3+uV99jY/mL7+kVePn5F3rx2ee6Q8fzKDOIl0yFxAmYyZ7D9L+z+eoFYdDfQVlsigYz0xuyhCH25rRIWmh4Yi4neo17JL1xy8Zuf7jXdv9e14/v9dH/g4ff/J3+9ld/o7/6+c/11z//hf76F7/Qz3/5N/rlr/5Wv/76jb5590EfePG4v2x6XLuuLCKsQdqIyr95zNY0knuDB+uFukfGxGPgj7NXd2d99vJOr/kAev3yLH/wWD7oy4UXsoeHj3rk5ezRLzW8+GzE6Rfz4YFjLPStI5Fla2ptIT9JLT0nTfVg8rx0O8M19N9zx4ig4HjRdbXt/+LLT//9Yv91cWaqZShbKCLxAaUcAS2k4AQL4EI7jaIp0UbFc+EMF+TDPjsxun+mR8wzHjSIjeGCkcI/+Od0YUdIyIcxuBXlY9R9wUW2WbZsxAzUPg3c8kLZwaYL4+gP2LqHWPvWQtfmB6H/0pT5siHrzK1Ow4rTrvCraEpylIx3ZpPLUspHkKekrnHvLKcmv6gXzDNmC/JsqUY7w3y2pmTCZgRyKUMFiip3ksynL5Kmj11Hoi6AaBPQA5ZPzCwNpwd2kKMu3zMb85QpuJctH3KenDb31/dX5Ye5vDLZj3yQompTOhgwrXbkWhykSxtGjI7yRj5XU3JqvzQpTYZP1jXMPwdm5okQU6VfF8ps/9BuqDM2Ky/+K7HZvn11jHXkxidzDCOO8Yi16ism7BBQp51j8/p52NyOemi3zd3GIJDDVqdd4VbnsIOLAeEsLnwFA7j9DQwJOhR3xgUxjpIvbhYRygwXQUg+DUkRoZBAPJmwQBw7LVIXKcJMFOWKQP+KozTQlSI/BUsDczXUYBrzeQHZGmXPbdpZHtCQgp+Ebxk1RzOlbKmEcduWbbZrqYZOGOhHhHTDM3YXI6E6FOJgXtSYeJwMj4cnClmhCgWfpSlh0z4yU0Gc5rVXyUfshSKxx4wucWaksuKj/KyRfeBSTIe6h3Bb1DHp+WGbBrKgfQF/aSSloILT7Trz0tR2TW275pr7x5yc837TlXXKH8NX3gmu3AvXov543ljrTFdtyDb0fI/UvIaftBPzAH3GS+D2ZdiXaQE5YSki6L9zkGqZO2+ZAx8aBLli22uH49+Ic9CPTswrz2zHVpuM/LL0Cuam40qcGzHuoP0KfC921gzTDbsdjJmMigZvt3vG3gvUB20C3ankkVEdrk/ijwxib2qxx8/a21oiS2WihU7HTifmjWdxPSdYA70p4ZhNvWFhuH7qbXLMxdNuVJ9HrYOjykO9YoISEuZ1wL7Mu77TbqBn3tTyMTvC1VyXdSonzhH57bZPG8yiI4kuiD647FugY8S2TDt6N1ptN+wBbJRNcreCDdulC199Ia6Ojm3aQUQoMnGzQFtRaeF9SPK8rA1iz0Xs2K7bll/HIoYNexux2M/K3HyOjXaePwN/BCfDfh3HoL1oK2jx2AqQIGCSS0TINLOptdTSQi0bsiTOUOjpcEZdsiwz1ZYmP6P9zD4tbLaB478kbI16kOgZAS1E2sQEgTquJzBe9GMQM1Uq58QntzWVuzd4c1WNHd2ia2iaoc7EmLUIbmfcOO12aFVqlVd8Vm7J/0o+PTcvvFte2Vy7gMfa6H2ov8D8+PFeHz/wfvt+x7v3+mB8gL5/T53xQfcfP+iB9+WHe95X2Ry+sMF75f3Vm7md9+rBvTLHjUiYN3SEc+PVvEO7uucb8WzobYy547nwzvvod19sPYDiie2BmD6wcfwB/+/fvZPxjpjev31T/yO298TqmD+iY13/VbL/KQvbuOwbnO6zczEqs0/pIjriqVTNGlIZCoakMfYJTjrx/WIs0KU1eewzEq0QFx3Hf/fj/1v/rY//2VEs+o++95/ob+7+WJGhBBGmtA2QKc8do5Xdhj/m2Qkw106mpxP+WiFoLw7H7Ig9j3wveUy9lj6y0e4cXmpML/LatJFj60QFGhq+zzwfgO9BWU5MLZuytfKTLVVzOU1pGSGhN5h83e2xWes2fi6M+bXolXsdMK+c88tl5b3auO7UPKi1cyO2VR6T1e9s2NuulhnWxw5zYhCj+xrhPDU18n9yPsiN4yOcOY+4nzrvr+6rbV6xdeTgkTlV6w9+nad+2NTsk54dSX4N3+MLPk6Vf8bCPluTfVrdfh2XYJwTy8wX5TKYSa53HSol4VLnUXad21QZZVO3mzJWagRTp5pxQYnrv+6MCEXEd6hZFlUXAaWv7k/B5YKbhS+EMbRxj/qZ/MAYP/g+BI/7HPN821hLKp97rBB15scwKLg/BfjOGA1yb9opl7w8+fLUt+qzRQC1isOy7wJptpZvBeh+VvhYp3H5w+eoeLrKL3KM0gafPim7vqN3q39uaudpUM1e/ernGqc73f/09xFNPzClFRFqlVeC4Oz0uezadsWAvtDGJ6TGgouCH4EIuO/AUSfug4ipYxnhE9NQx3bHh8fLtFM+8qXnx+73ueiJtzXHZsnB77aZB4ftadd6o9I/Nd1mB/HJoHjUmRqIPmlj2Q0wDs9Wpw+4kpk+A/2c9ft40lf3tyM3BrH2XVZ6dgrKNhdOcjYFrv80oKDCgMjUMP8Edy32cchMxju1NKPxnFh0Zs04n0/y2nE+IQON94iGjtuWz5AEIkIRwHPG1BDlqGqSPCn7AakTC9ACGkppJYkroCwQBJVLU2OxOnmzbTkpcpGy8ULBwq8J8dE5SNbGgnjlIXvh4X3lt2kbD97O4j2MffHd0BPJHEDwwYROEtxYsP0XmDfw8t54kNfmcXlzXEMRAwZIuuMl4Jt8oZ5CrjqCa0SQxNCJBfeOTUTjdD5pIZGN/iRJNrxQqfiY7eEtp4BSPQAAEABJREFUc13Sx0KkEnlSDicVXnVEXWWCv6JIZmSVZ0qfnoleS9sLHX4ipAkYcbgA8ckUlSuzxZwQ9McPkeYxa4xD83ak5Jyu5LeTTxoo8WGdbEkeknKTfUekgrqI3ZdCR7ziMO8q1wa6tzYWqqQya272cDCEnUWdjxP8O4bVc4Dx9oeMy51xHcTl2AxPVgN32Ao1x9iaGn3z2FT/iFHCC3eWdR1Hy6Yz8+98d9bdixd68fKVXrx6rfOLlzqxCezN4mB8A1uBTcdpExPYQjAKe+SZCutiN2nX7l7o9Oql7l5/rvNnnxXuTF99Jm8sL+eTcrfrORjMSYHBHOxgo/8F5qxlgz7X3Mb1kqGFtgu7xUsK3mWpRVfjlx7RLxrXe61sGD++e6N3v/07/eoXP9c//9lf6M/+7E/1Z3/+5+C/0p//V/9U/+wv/jmbyL/Qr37ztb5+f6+39xe9f7jqgZejR+4jbxiLuZGnl8rlzAdTY0N56OPjxiIVujuf9P3PXumHX3yu73/+Wp/TR/+lzIkcONeXywMv4h/1wAa2X5YvvOxcGVO/CDEckhMaqnnDKwXFqDw2fJ5PZ3K0SOh0YlkZ+859Xu0ilJlq2dQa2O9DoWu/h95f/+jTf47ix1//f7VYlzZuHykl+YyAkRGiqIiQDxMjqQoqzIfCVVwDwIYUYQX6QXD1UK14O3O5ayXm7VaWeA8Uouqz6sCAaREuduLyjgG9wfaxZXu+TzcMub+I1ZkjG/CLz4V7xi9GV16AVuB8H+jMr04QK7pH3cCORiiyyXnJXJTLQm5PytakCHXqFSnXn5aTltNJ5/NJdyfzi3yvLUxI/+IwyVXWOhNaiia2grb4CNnchCRUMRuUo3RaBLKsclBZiJT9TqCb4ogdkDqH6oeJ1EmI8+KcDPq5dWoAk3ZqorORA+fHufKcXLnnXK48odvJs9vaTrXDJiLyIG1sEld7bKzMy5W2Ky/1KwrlkwFDnQnhE99EVo650D3JoWseqB7mEVBBnh2vf2lz4V65+gME+45tZey2vT+dZ91G2WviRgwFxnotdOZdl+ut7z54g3sjPtdfsbcabudc7P3dig7ajfnhgi/3p0CHbAdCnJzVESgnUesoup7QZFSysOksBDk49CJC/lGkIuAyBQPEERKnLC8qyVQ+BlagRxkazBFOzbkx50kEFQiDhmZpsZ/O9mQDEq43gnagZTIHm7K1oks25m8WTqy3jfndGjroRYQiQrDANKGt0DJpPzE/1rhHuGeyNbVEXu2CNTuY64awJSlUR0SIs3iFswcYJ4aDj1KPzyaPp3Ps9A4roRcR+DealgVf+ItICbmeHS5GBL5T6XgKTY02vo9bszxoFvLhrA+YOf57CcGtDE/17YyIapthOwdayaxU7Qi8M1kGneiMaod6Dq/M3zk/N/kXxb4/H3l/e2RNe+T54Q+8opT9n+5emMcXt6l7ZdVs2+WN5pWE1X3MfVpR48P+hu8bMOzfAQEirvjCuSBvWTlIJeWIYACGOm1W/Kz4NO3YX8v3Vf7r0yvx+Rl34SP08eFRFwPesqv19nZ+tq+sFxv3dnds5GIUcMM48yoAQ1CceCYuqe4f4g/0fHMFvIif1FEXSmLMaBWvY27HXG1NngvLaa7RmViindeCiok8Op8PxPnIL42d3wsbJn7n8rpYmzTE3em7x2fSTi7A89iZAxUatjtBTZ5uUB7EOhAUzFsmDlMDfdHpOQdWXfFXvnn/WVmzNvI80KMFZ0j0FXfCpDZiWGFqvFnPVnK6kesVfquYV+6ZK8AufV2xvbG57/oVu7btcTzMY1rJ+8fSzmrLmXv/hfL0QpEnolxEOLpemV+2jV9MVBxuP0RsoFPY8F85ZE54Xhy4XB/1yKbfZccjm5GWecPK2IivYqT9ho/ufOFZBTHOdJ8xTLAwtiee0+ca26aGLIJ6oKdDESHrN/R9f1v/fD7pjvff8/ms0+nMHDmptRPUz33bYu67HbYgCn707BjwdNNXpqFLQgOtbOWLQkVsne48wXjNYrhUsGzHBj0Aq6Ovhw0EZatjw/NgI+kFcuS5cmFcL+TZc9d/Peq/vvxYm7IfNDdl38v/o7M337zRN998rTdvvtHbb76Z9M0bvfNG7du3bCS/00c2cR/YPH58+Ch/f66MT2dM5iBzczImYkw0NrkjAzqIYz6HV3n85rgzzmxIPfAN63+7+JHv10fKF+g9m9L28xafbx0PsXzz9W/1zddf65vffq03lN/ucb2Bvn3zVt+A92wqf3j/UQ/YWVmHPMecWzlRHiRT3bIHw7hwRoRaNObymfe1O5095ueTTmDx+xvzfU4s7QeNdu4/fP+P9YP1b/fSJP/H7/+v1TLVmE+tJeOd8KlsocwdyJf9eXLCh3GGet4ZjbYRwbiOiRrbro17/sq94VzNsbznGwKwD+B/gsHjvHF/ex50zwNyf2W98r/7e8gjiCHoby5awGk563yauDvf6bSc5Ngi5zfvyk19eVz1cP+Irwd5/njcHlgPH1gXi7KWP1J+pPxI/gtsPDoe41pzkDWGZ5XH5kKMllvf9i58U9mPGKNsTe3UVDm5I54T8TAGEeSDPHRuAvfP08xtao7TR8d3gVZ/6Xen/x6ppF3zeg+SvEeG0rK0j4XxXnR3PkHPurszPWlh3Uj6L/TsS/jlNAGDMRGHrU/eOjfsNRDOvZ4WTxziYPpBLLu1wxxnSbn87jkrSx4RhBbF/+4lqi7ClHkXgL64PwEf8BEhAU756OTUeazxYG3w+jDxUR+ZW4/cp67vzIVOXm8gKf130NWxtzFApq5/6qN7/NR3+3a3nurd9lvAjutnK1oQNKdm/MwJuWaUz36LbdQ4canMW6NArLY1n7X2LMyEbrkhLdqPwO/nP/tT/ebf/u+pl8NDX+iHWks17uHMkA/308+k6jdtiQCXs41QiQhxSiEV5CMUcSDhjRAM50GT8jTl/m2Mwcb8fg7L3S/3Vz7cT+j0XpFQen5iey+iSjN0GDPbmfY7a02X82S1kH/EVRwhhWMyfQYRI9mG1Gnfn4ACp5WoH3K8Bl6EazDUYTpjOAqUCa7K0LHXVZkceC4eORjONzoYvp1jj7YEfDfKqAIxuy5CEUYqGMMIeAUahuBCGYxxpuo7pTWdGO/TsrBWLLo7A9aLFy9OOtaNM7ITa1e2EOa0dxY+lPhI5kxmwrcdKWqAr4JKWR9WLFZLSzUaNSx5KQ75CJRCRIaBRa0tOp3OastJ2VrJexxurQ/PG8XGwriyQF8+ftTKzbyySHcW6MGC7Iez4ST2SiRDQrJFkoMHeuOF8MRDftkxN4tXNtS6kqQTHjHhC7/mvdl2UtdvlhdcU660vECxEedyWkjimcTdFXU5SW62Rj9SSb/DoFEk5dhhHnlLygbyoBzR8OMAcqfw4jA5QPGYAwP+OBMfia2WTROhiKjqiE/pFNa1dDJSmYsW4m4GkyONbCiFOnlcediZIlC2UGsJmgL9yFRmU0Zi78D0KY5bnDfGdXHTlcwb5sRhReBxZOx8g6yMsR/AB/zhuDKWK3H5RXFws/VnwIii4mlybI34FvpkJH2NCG5etBh75859X3hIn3lx8l/Evtw3jOuvf3mAe8O40b76S1sZwgbU4/GEUI+UkCuh5CeZ1+3FWf73j8+fvdaLzz9TbRZ/9rnOrz/Twgb1cj6RT/IYku8TZjznfBn1y+nGS9NGDjp0kBPxUiqO5BccS4ZOLXeEliadLPd2LnptvWg83mvlpffh3Td6+9tf61e//IX+xc9+pj/90z/Vn//Zn9dm8Z//03/KhvHP9Jc//xv96u++1tfv7vWOF6aPj1f5L42v3EvbSAI8aTnzwdTu8JC3DeM+Qnfns77HhvEPvvhM36Ofn71+pdfAL6JS15X79SMvxw9+IHP/PvJS7w/BrQ91xqLyppAPZgAk5HnVlpNOoDGOon5jrLeVNlCh6HRHBClP8tjUaoxTPjCN56GvX/+b+u3n/8CiwrI96Mfv/0ytLcrWlJmAKuwIH1FI2FTELMmH+YL0TCofEUh2uDwIzg+jTpydB97Kx+vEYGkCnuP02zEO8kdrmoWEjQntBzJFzdlBf41OowHT8TGw0/ExkHEiCW3Urfj0S8+8b1Y+vK9auW8sc13lkQbFOzbm18Y4287AX4Rz0pTkaGkn5bIoIiXA7JQUaky4dm419gtr4um88BFy0unUtDivLRhDqTFPG+WJrLqWOeXUwZZeRKiBQBaRCirCPMgdrYXSSCkiJKWCHxgdZND/gkefPs78dF4Khop3vTiGyOtAvrEhterCc8Zz8rpu8svQSj5mnjo6Y8L23N6UvHfyv5G/jTZrocsbFhv536irOOyHkZl8N4dzztARMjJi8bV0GW9qBsCFNuw7poqNzaUV26t9bcTFmrBVLCLmAwN+1EZx6aJvO3NsRQ6GNvq2MuYrc2LF/oY997n7ecsAd2zOeIdgyx5NyJdkO7MenhirFzUWdEgqiXwM1w96NeFSkDsZSK1i1NjSPmKOZZpiKhhziA5Y1zZMMQ3xddzqs2yEnuyFIg7oOw/3UUGV9TJm20xoyuvr0kJLkxqbxAt8a6nWGrIGhS/dqFmYkTrQsLVQ11qiZ11wot1yYEGeCnQiQoF+BnRHhgQrHxEUzBhD6gzmyph6jsFWmWGTU0q1tRT+wXYe/rOpZQqxSpHrcdp84rBZpzUtS87+JbEjS2hE2Hw1dc7spzOOk6fEKR+mO4JyRCgCYD+hhQwlPzbo9p0J5jll/oBl7uP84GYTlk2Rmv88k7wJazzWB/tVjyVb6/71+4HvldXzmQlrGxvzuyjJOmJmadAgaRsyo0PnvBTxSnSZHCRoEwiWips80O9e9w5xsWZsdQ+t3FOb7MfvLBfi9TPukQ2PC8+6R55/F/NsJnhNXolvotNmwuO5Ifc92MnJESvu6p8SCUlRP4PykOhEGFagpKoLSCgiVHORuBtjuBzzjvFthUQnJQZhZQ1Z6YPjqpjZEHngGX2hb8bVGxz0x/F18uQYza/kdasc930OQonFY4galrFOPwYcanJ/usvodBT6zqOFhrXoE3UEpeGY0HFc/mXA6ryAjTbGVAtUDZXt1fq+L4hrxWHNA+xsfANsjNfm9sD9vPJudOW9quzSpqM/aD+8ZpNTIlFkU2vcp8uJe+KkPN2ptTvFcsZv08pz+4LddR21Prp/jmuImDgVjM4gNvzXnGAeXD4Bz2TPCfJ8RX6Fev4WNuYW8VXc+OjYcE4GMcpOeM/DvJJLI86FMT3xjD6dFi0Ld1em3avCIFrUuEqRocX61qVf1j+fT5obxiedeRc+FRp2lieQh6Sd51RgNSIkKAMng25WWFVwFX4SBG0UiQq54NrBRvzOVacvExv5m5jlrs44l444sFf2d4qkRqjq0ZtzcNXqOcxcvZBHz98HvhXved+8/3DPZvFHvX//Qe/fvtNbNoXfslH8zdff6M2Ot0+k3oMAABAASURBVGzMvmND9h11xns2cD9+eKfbhjGbuxtj5Pu+xoDYg36I+SLWkcH7to455PnEPNuIZ/M8Ix5vKvqPJQxvSD1yjz2yfjm+2sjG9zfE8IaN4je//a2+McxbRt2bG75hE/kNfXine76Hbdf3x2afxOTcBHkyNSpEmMof1Ge0VDstOt2dwR3fsHe8s520MO7JOtEy5aHVt47Pxzv9w/f/l0+kv1z+QP+nL/5jZWs7EppqCZA1fC3YXJhvnmen81ln/J5Nz/hE3jIVzJVBsAajrw6/0Z8rOXxgLfrIOBrOlzddDY/zRp4Hc6Cju/m+p3xhjfWcwIQibDuV+GjE0doix7LQ19P5JKPloohQ+SaPV+7J2wb1/YMeaqweJzUPHpgPxxj6WXTxM4hxdkzGlRi8bl6Jx7xjeqAftuV6jxdOldm0NMdxxz34gnE4K1uTgjuJDlRMzLHKCfPLz8NHzxtiML2SnxUfzhctFOSxtVQBPgsuN52WU93f57sT7+kL/Fl3jIPHJ7PpOHBbuXBe7d/yKSuOOqIhplGYM2tfvQnhKMNyr/vqVmZtw3Ea1nfdQOgWpfMdl4goaUQoYkLyWIUERSQVDSWFyJTXqDRNyxj/MKa+OOyz8kgOPzK+H2rT+KNq05h59kB+vQZ7nXIO/GzwXLxR5trYUfPOzxjmzQbtBfLDnLQf95GHNV6Lg956Th7hyWF/hmG7lZOZFUet6h9X+icO27XfwXywvmhvWK5qixKny88R2ElsVH6gLgd6bvPyVz/XdrrTh69+wlB1MNAerlVkKFuqcf+YUkGTznLXVXHgv5df9DEYVpCP4GJAkEWxoYg5HhHmjaM8qeTxHdg2eC7QT98vnuem5dP5FUf5hfqENxHtJ/Sdh9Uc74YNrxO221nDLaNjexvH9Rx7bMSswlQblak5tvSeErwZV0Or/kYpwduPMcjbIBj3x/BY/k6ZvvfnYH504raeXUhRp+ogb5RxUSXxfiLKYTzLuRw/Y1o0RMBckAU62RprR1OtkYz36dRYJxrrBGsG68aLu7NeQO/AifXTa0djbkTgm/5gTBGhrPuvQY1UUI6ARiikQkrKhqBeSFBYAMWqDK7mxSUilS3VCKj5gcEiHtncHH84hiOPNXadIPxQWHnh9l8Xr9zMnQe3WJAHiyVv6UwsT1yakkgKZgqNm7dxIy+8cBkNmqDRLpAnya+HPi9fNJAT/UW/6MTD/5GEukwoUkgFLkmfWms6nVhwSZjpQvwtG4lORe6IUPFBOUKJvSqjZ2o7YT5a1SlSESFc7IA/CgcrDvOQ44wIBW2zpVqmwpBlUSoRk85CXesS6CQxNdotPLAW96E1NZCZlYuN/Gzkq0Odn9z9uL7Bt0yVP9PAYoYEVR3wRY/LXoaE/COu+t2DpPtm6Ixlx+/GOPmG3hiztcACwgNyMLaDueH5MZgsE5ijvQ07DMeZ2WQszLVs+HUFOjSR4FumTszB0+nMi8wL3XnDGMy//vVflJwU5McvWRhyEymkA/Oe9JwFYaRKz/7Agl1vDJ+9efrqtU6vXulk+8aLO835H26i+RfGM7hRfZt9dQ46uTC8qAR1TnVyWUAz6NuC62Yweo05HHxk6Pqo9fGjLh/e6/03X+s3f/sr/fyv/0p/8Rd/ob/4mfEz/exn/0L/4i//Wr/45a/0699+w4bxR33z/l7vPjzoPb+o+fiw6uKXMW8akwv/kxTXnmwY99pQHgpeQM76Hpvi3//8NfSVvGH88sVLOe+DZF95CXtk8/rx8sCH/YXbd9XK2LpvLKMSNmzHIHwX5bnVMnXbrCTZGwt7tWFTy3aDdhnoZKplUyMBLiNm/RjqzKNf/vB/qOfHj7/+z9ELNRLWyF1ESG4AIkKchSlTHcH1CSGaSRbo6XA7yzr99Th1+rcyV1fnrviulXFc6YPjMl+6dHhgxhAGJvUdZweG6sBs9cnU7WzDcB6GbdCQU4M++yFj39e6Z8h1xbDKMW3HA4hYemFDPshVF03xhU9yGpnKbArmceYCv0jupJ0oFNR73VhOi06nk0wXHjB+2LSWapm0EQi1Flqws7SmhM8M2htSRohTmeKIKmdCKUMoSyGJIjSAuVSEERKNI6AyXHSAgEQN7hVBOx3r9HUYlC0WR0fudc6bvP5gn/namJvkgjVmI2/W6TSwrYE+JrRR3hhHj6XbH1gZ540x36xHPa7wMghhopeA2JBWtHWhgJyTUbTAYA1GjRAqlitxXNksdpyr7TOGG2vzZkpAG4o3EMNKeaXOqDFHx74PbJRdZ2zob8TaDeTuo2OhuSjKbQaCQZ+rTLgE6mshIhSMhaBS6JODPmCAyQyDDZhZjRqnqgmSiFCCSCiICOoMFeXiU1JwYut5AOJA7KqknQHRDVT/686kfURUDExdNQTZEgpaK7pQPtCQZWuKTPy4sQRDOZToZaPONJsSnQb1+1DjHihkotuqLiIVMW1E0N4slFOCF0dEiJN5JNI5QNfGHNsYpBof+O6cODXoWzmwmy2VrRVEnyLCWlJwFuqioC5BI85W7wKpRrvm9pmKQE+abaHF4GswpuOp4JobQgEfijBUNAO7gIJ8MKU0mFQdBiLbc588Jz3PC8z7RzYsL2wGPfLedzFvynvgFWpciq6a9++qqbPynNl2WSdfXd1OyNXg+Vj/oyvnz8D/MBwUCGI0cu9/koNCUEmfK/esrRUn92HnfvN9vyKbvtnwc0xsIjwS5yPvrxc2FeYm5SrrOdYrfTE22m3HxiMxOs5R9yM5xx9eOUNRV01KvCTMCuJSJwx1IUZMSd4L2RhL8g5N5t/Ccy9bE9U0H5WTlTXlQgzezHC8M59X+cPZ/EpdxVhrxVwfN+L0muNYCxUvOa54B7ZnSP0oM0/Md+IejEEp6NODVoi7NtpsvL+s9kdsq4GsM1Zu6+ZHy245sTiGlfoV3nSDP9DxiVXsrtrKLtS2PW6uAxtGaUo+mNgKBXMgc9HCO08ud1pA4xfm2e4kcok649i12o590YzXElk+FBUeoVE/mIMbYE6wCew5UOCdyPl2jj2HV+puYF5szKuNfm/Y91xwv8VWqchjWecSEQ4FhBpjuhjZlBmiSnVEXesSEfK7bIukP8ai03ICi5YGeBfOam8bqcznoK3LAY3EfoiLfuewGL0ouMCaA3EuJgZjPNERHDnvJK4wRC9nPdWYR+ArBXMFeOtuNC6Qf88R59HPcefVG2r+S8yPbBx/vP+o+/cf9d7vwe/e6d2bt+BNwRvI7ywD/icqPrKxfP/hw9yQfbhX/XUx79EbYzLwE8yVwL+gKjrYExqSy8TTvbZ4XjFuFRPjeq2xftSFdcBrwRV69brg2Nj49V8Mv6/N7LdsBr/VOzasC8RUde/fq+i793r37i39+KCPbG550/LKOmM/dW8wNxwS6TJHTOSRSWnZqEuo1uD0WJ+0MPaG3988Dxrzx/NDddAnj1vxYqhD/43L/0//44//Nz0//uTV/1x/dv631fKYK6E5b6At1cDidcfzC/vFnxbZ54I8WihEqETs+eB53snlRg7nfXLVgzdbwT0btQ/kzGuUN/18b3T65TbWX2ud2tQZB/c3sJyOC78tFzXowhw/FU4yzea5nEQgthM2nhmrLvh6YDPxgU1F5/iB76ALew8Xjxlr+oW1/BH6iOyh6HX/xeWVMb6WjSv3ruNxnBeeXRPUEaNjtkPnOsmB353Pd2edzqeKMYN4SD8pEd0rdHLitcbPl0d8mtrH0VftfW3Z1DKVGYw1GQiptdDCun8+kfflpDMbxecT/afs+75xT4v209cof87fUfboGLMMB+Pw4HQ7Sua2rjFuNXQD+fOrdUFpHLQK//JLRFBpQG5nKALIyLpGmO5wHZBBG0fV8bcyt/y8u40v4+1fEjwy3n7eXbnPe61HnVwQ+8Ezrzrj8Aks2zGoG9gfpnt/cbuf2Dm40hlzntJ2GLSxXbel6dQMzdD3+MUx3Bb9bdfv8IP4RNl1oh61ecKP3VjVIQ35B8Yn9d4Te/WLf6G3f/8faHgvDFmNK7zd1jxiLjXfJ1A3s0/fewX7pw3nzXUEPgyU4bj6hLMM6BkiQi5HTEpBPhxvp18d+/0TSo+eO7PyAQ/wM/6TIm1ss7Db2xjnAj6cw0PfoUihiAkYip5TIemA6iAaud13AmHV2zfa5dt8+acGWn4Zu77LS4d4nvrca550y4jXdLahPZ5phuUasaJ1wa/pjDSIOKS9LxHw2g/0OBX8JPLk3mnZtBisS6fCotOp6e68sG5MuGws1GeGaMrY25KKD2SWG8VHzrVIEtrAVEpPoMGDctA53swUPKyYdyhgjHN2y8xAJvlS3abXbrPRzgmZYOEnQYNkiiN2pKkDcpQkjGzq5hM7ARpyPrkxbz8HRJkIMGSfvuH80bAxaEZnEXnNiwHNdSWOegDhf06ooU4cU69rQ8notO0HD5UPJyeJEhoRCmIlW1CSBt8yFa0podksayzo0AZdFmVrSuoiwtYUEUDiijwwFeg3QBsGNrEpdAoK1XHEQh4siagrtUF7twsFbRvIZj4pgwgSJFW/yIfHs5MLZoN8hC2gE4kufhNEShFVozTdUbyQU1YdQ4OPio0X9uNFeKuX4lV+sHbmzYZP+xsVP+NG2whsJDGb3uxFWawLutYfNT4dWxsv59Pmhq8ne1JEKBO0VItUtqaWwcO0afED9O6ss/8ZCR6ojZtBkVKIoy4zDYMiGFQMNjHHLMqVNx7Z7ZxNZz257PuLhHNQsTFGiuBMZaaaYzKywbscxDqRkTPHQl/7cTg1RRT0J8HJNlqqJYBmo02IlgOPgzHeGI+VfF15QXrQhw/v9PVvf6tf/+pv9Ktf/lI/979z/Jd/qb8Cv/jFL/XrX/9af+d/suLNu3phveclyh+7ttjI3YuXL/Xy9Wv5336OdtIWvgNTwn8QTysQC+WWqQQRQV58duKypSi5KHXurZXNggsvZfazMld8j/p+M/buah7YsS3a6aCK+vnFj/79qbJfv/rtf26HlLAQUkSABFDNY1BV4wkzCrOJxWEV2mRLLa0p6Jd1VubvZX+Re/QLIh8Yj+DCC73j90ue6Uo//KK31drCxzfz4Uo/NzYF15J5bIYG/bdd+5RCEaEkZ9lyzoGYMaFW41klYlUdoduP2xWkCNoSb7ZWsaftFVQ2qYIOBZ9sITF3AG1517zJBx9Eg/rBvbrRZ2Nw76GuiAAq6NtHxWbbsyIgoVCdtCtGPoas+gkQD1B9pLe0ojQlMHJzx96Y45mNWBuyBFPT9YYocurgxcNp4Kg77/Rho0/d96jLJLbT1ykbfEx0NvwZL8avxg7dUXpdnbYzjsA2cAFY3ssOOsSNK3SHOYDCcQYM4IR5Ot3D0nZM+LDfFf/eZFjL9yavI5v5wqaSM5c6Y9PdrpM1qO1I9hAK5kEw7qaWOR/Tlzyy6sTsWI1Z71waVZIU8hHQgHkOirK9ED8wEU9USsnAJ/QMAAAQAElEQVRlBZTTxBAHNF2XUXNzYSx9f2VLRcQOQVNZsSNTyAfDWFxEULcDnlM+TA2aCfMgCq3ttqhoKLguuKThclIPbXs5An+AqyAT1FUbhBGhkCbgi9Gzwwk1avTniDyr/R32MBERinAepIiQBLDjMbMpWxpVhkMIyz0Ez9jLCiBoE9jIbEr6FRGYicpDBv2kHwmmOBTmU4oIX6AQZJORhFjUhULzOKiEuC6mBT0dRCWhWnLsmydY9bFq89zmg/rYKHjkA/2Bj7lHUJRnziMf6xfW15V1c0X3wJW19pH192HXvXhTho2ap024S22Alu2j3e5v3W35Xurc1yv3jmO53UMktOIm2IhQQp1DwdMVDe4X3+uDe7S7/brKNlb8bGVryOuI7TtOb/JciPWR/vkj9fFx5Z3lSv839IZ8/222BYZ9M6aqw954ruJX0aRI7tfAv25t7MO+N9YDt5XHHr0I2mKn257XA1O5dqABwxmKunIp2awZmm0GfjbZ5nB7+tl5n+vwhuXVqC6hiLAZ+XrUmfdcay218K57OvkD5KzT+ayWvLUT3+q4gY6j5hxxEq/jsC9jJa+mhu373ZwIie9oCMWh14/yiX1TMXqqqEKC4pKIyaGmj+GxBJYjkjLld8Pzyxd6/fpzvXr9GfHeISZe9ByTfTvvGzEN8jGQ63Zgidgt+zY647uSxwJtV/pteOxpgoWQY44IEarmQS8xSdD0FZ57fPbfc8dA4MqpXFfX0zt+Mdxrjq3M+5qH3EcX5uAFWvcJ7yqdOvelE08nngJx2lASR7ambBONMfQ41qYT/FFu5Lq1Rc16mdUH0daIcF9S5t1Hx9bJl6m7pf2YdY53qOorltk/58foKHXyvVG3Eu8GTI3NMuq670Gehyt1G3Rjzm746wbty68pZfO2OWgnypyVSccVFXIqclG2Rt+WwrJMPqHZUi1BZPU59Pwnq+QcRiAPUQZQUX6CR8oeJ+rKZRCJYx4EtdGnK2vbI2P34A1U1rxH1rtH1scL78vmL6wvV/Q8rlfG1fzVY8t866wamJQ9cVH5lg8HM6WzPqjaoUAh9D/9+Cf6w+s/h386//cv/lf6GC/UydtG3jvzxbm0DVI75yk+6YIGOp5bHitjWN8xMT7d9AbmsQ3QKGL6VsUgDmdj4G/wDUNvphNFoMcJg848Z0wb70WrVvLh+BxbyD85lbgO8lq6+HdcU/do4/YGvhw/sE4Bm86xUc+WyvW1fK08VzqxDfKBC0WGEtgz7uUjglJBzJmQ7xnfUye+qUzr3mqt5FUHv/BCfjotbOScWIvOWuCtm9kU2NdufJRv1RERypbYSVUMmQoj5tqn0iWfe851O+LGFUMxgstRgEaEIkDxXI4zDsZzyrYnnqSqdvpXHBHPjOx6z0XVR+RY5mo/hjuBZO+T+1aVXNy2ZcrvlmdyfDo7jxOWLdS1zPrmTigBSkcI0KAwoWeH/eG3SF2OQunsEmQUiYkp7ZMCIipLxPx76ktVfXohcNd7PV65V1bed3xPF+85ixHXY262C4gBIROkYPBu0eU14Ep7v4901sK7X/9Koy26/+GPienWAH0BWpZBy5kn8Btz/8q8rvXFMexYWVt8/8z5/mk7kTPCq/t1q/vd9RjTPCJCEcG8JO/NWLQszG2PD3Th2VJobZ+/WfoS7cSxmyqCI+cBKef047LrilLvGDv57vTFKDnaZY04hF0dVEjhIwJxqIhC+gTisAzy/NxFETvzvA6+/BIPp7z+DNaJSYmb2Fx2fDdQ3xm7lTXn6vWd3K+Mhdch67gtg4hlEV1M4LveIUiAdTbrgxUbxmbK2HlchwMpAyiLg7YYgVGNXWfsjvGzLefRTaZ2yE0dQ9Wha+ryIO5hRVtCTWU3lO7MoEN8WcvPB6aYEmulg7WgkWX65CA5yDsD6LYDR4MbwFTIRB1Nq0VyjYh5M2PU9hzI1O0KkpzoUyX7sX7S2JCPWYGE8IhrQ9c3jpO14uul/1MwWl66eLHqWunLhrxjt5vScYiKh3GdbQzXY49TEThh4U4WbiMiFYVQIvdf7LVMJYt+JrQlN0HjBpm0ZaIXighxUfgHPlLywCf6WbabTAM+0NGzg26p8maZ20ITav0MyW1a4qeFkpgSPspGkBv3olcfVyZWZyzonnxEoIUBCO1SAZ8RykQeksyDyYaLyFSHY+rkb6uXto38rtqwv3myOs9Qj6N1hicPrSKCPktYKh9JOYISkA9CrfHHbifIDTsrdlbselHbPJeoo1PYkCKCC/0OYm/QDAX9b16QTmcevi908j8VwUKVyAI9RagOfJHUG+v+VKEuVQlnasB+cpJXGnQW6IqRm7RXbCihHhHKdDxZcyEdU4OPVO6IiAolYlL3qSAObHMqYNPAVqO950qjj0nZdjBFLQ7JyczXqu6/gLg8/P8J+7tX3bZt3Q96nlLf9+1jjDnXWnuvs89OcjCJcKLnkIDEBGMQNXgnXgmi4B+QG++88O8RRCEXRkECKiQEBAkiJ/EggkE8J8leX3vttdfnnGP0j9Zaze8ptb2997nWOvu03p5WSi211FJKLfWjffQ+x9S33/xOv/4VH4x//nP9lA/GP8kH4x/9SH/xF39B+Wf6+c//Sn+d/0zut/kLhy/6kt/Gph/EMy5XPXz8pA+fPikfjEX58NBRQ3RAjv9glDqmUFsFxDFZSxDZVqHHVZPx3LCfh+I88IbPeB50dNJxesHVkgDtQhSqHJFJT9cf6Md//t1/v/hv//If0i46EloLtOPUdw5ylLl1ENs8pgTV2dJ2xz7ykgCfeDbmdT4OP/MgHzzlwbH5Fz315v6sZ2RbPg4z9ulL2gQvzNlgZ95Gnn3loP/pq84DN8Rq/JbskkT0nQS8hya2UNC6XKrceyUs2qatNaqAVakbo2nmRqHEqRyFrcI8p9im0IkUw8hXTnZl/mYuh05yJcbFtjiVS1PloB3nyl2YmWqhCQTgHKq3A1vzPZL7uapRXUyXuXDGV88b5tsg8CrJjia4U8GLA2Jbtilwth/2O8YkOd8776t/B36Dnf5FvqGzMc4b4xQ+sokOJujeVCwa/1jlzLhMps2R1GjphZ9dRyppA9uMum1fYkT3A12MZx4ciYt5srEmsrdt58NC5Dt79MLR4xJZ2uy03e/x3U3GPij6bxIVtN/lSgf6wY6/jMFrszOnjnLanlTQyGyuAWVxwDa3qCWY5MZ2WFlagEGkBTNfS0VcvbZGMVcDK/FWhQpdL0iydMK627BPXuswpJBVFbYNBKAu/BmkLFFsPy43RR0q7FphbMOnDKTmUU0VvEWKoFqQhLZsaw307JFmSFaZfMP80ZO7hdKqQXtTqtA4eN8CY5zqcWoGT9iNpwayjGXXp50lGyPAHsRbCEoUZVvpr+3m7XdUOmWhwVud+nBfBbG5LIarwWsVTAe3aPQMCxJf9pGsqczvZz5g5YXkiY8foY/QR+43j3wgeeGX+rkfvLCPvvT/1HPXlvXIenhJOz4oP+UDCm3y8SS6eZnfWDcbz3c7e/JruWUb7Tdl392yvniGOALmf+I5oJP1Typ7/NIhl2WSZfvsAASdnf1hp22wEVPW0I78YH1uyCMLXvD7TLzdNz70PCcmyjvt4+/oNai1FkkZj6Pte+IvEL5n4MKxhTpYaz829u7HtuZFNIg3ccOKcNCdr3jtVxTojkMb0QZRwPsBJvykL+nPvmEDfiY/BNCUehMvoanwWcSLBQk5zWVbcnGWalx04ZnrdnvQjQ/GKVOpPXkjSExSNG1KkjGBP+xkXzvI00Qh+T1Cea5KbLBxs/xJslf7wX3a3Os88FvLHrXoWlJsryaYURBbuKJeEjYGzzMPHz7q49df6yPPOLeHBw3ip6tKHAc5WHnfaZ9MBeqj7XDJGP4BCPgAaXtg4w0T31gnPFcuShj67oEOdmdydeaj85Iy8lddzGAspyby5Hdj7fQvHfPsxzPJC/Pvhfm3kftgf52rWRebZpKCQXvlb5DH/rhCTvtF/vxgFT55GTw71xhyDRUwOU/bQKpYIh5DxTwMDiiBrhM5Y8L1IDdH8kI8O3zQfez+0oa6rK87Nvq+I0ubzmnu1cTe/YkN2uU+mXrUuFfim0E5sH3QNjQ5oti54pKTSCzbqmGNCxgFP9Qf8+jroJx/I3fQ56KvhR5ExdhV2gHb8tl36zwiCwpJKCQ1iYFUhAWLi2zFeCh9yHg9nX9x+8hH40f4J/bHJ8Yy+0qQcX1mXF8Y1xf2nC1IDsjJ2THsi7gs25LuEEd4CKeR25aIM/8c3r/15d/XRRs16/zsj/rfXf7HSv4OEnuQQE4tH4l/YfJet9bLVMYkY5m+BAd7ycKBnUMTO+lzWho3cR/A9pm65CNj37qRouAqok0h7id2JuN8tL/0v/2yDloJfcHEVtBxk5+t58p+3hfe6Ir30EH7zLPoJa+N5Bkk31lfWWcHfYhebONGtpUfLpxwKZsIAFfZpeGhwTxqZG6xd4WvcVGNoerypXWy3q6svdv1pkvLS5l/mGV90X8BYhX2bXddjVJyVIWuu0I5orYaTTUf4SvQW0ZybaltcQJ3WSERwDQLVUNvRwYTdD6Q2tGE+aec9pueffInWU2JGeZ+hV1d4RoZLuHU0ZjrqOp8XW/ro+SF/T1r+XLPN/WFHxvtgDaCKoe1WMqwIsNnvpaXlbvwVP2RMzVBAlq6KIWJkL0oxpKfJco+aK0frXnHPpV5nGeY/FcPmWc9p5m3aZf2WOzTpiVIIWsk83Vjjq72uybv/Q9/9VN98+f/nLbrg+z4U0LDDJlLTF3CgpET1I6fjf0k8zwIv7GvvMbBnO9mNJm0waiCyNa6mTrYHDB1t9z1tlFzz9HM94zF9XrVJWBcMj6RV43Ws6OvtyMOKM22yhUHnKeESgpIlRgmOUw+DmI9Ohbq0cSwsCrFtqy3w5QsG8g6T/3Rg+qWn9RRbsHbJd4SSyNxnVixISWm8PfY5lk/ka/8b3rp+/YL+9oGDvp1nGOGdc54s/EOMpdTjp3MlTVem7Y8J2bs2O+ytx3kIzppbqdtWq1xT132stCFFWf0k3K0URRxTB3EeWDrCCXXoa3X5tzXXOpgIk1u0rSQUDQN8gB5R5SC1ybNTE10D7Cjv7ejAxO7jrlTR/gk7N6OfjAEVkly5OhPbjaCppyPHYMeDAm9A0wAnyCUw9y2BA5uvIc2bMTnzkJ4IIHfeuhpimTuXZ8E78TFiYupA/3jjPXAz4Hf1COWCM52T/qe2Gw872Wu1A15lIq6MaAnxrjwADI02PhNnUsyP7JVQWShVFQNjUHbyFRR0bqIiBbEYZDTdlfbUNqMok1ZVUO5gVTz1GkdB51Nvzcm0upbekqdhR3TxnLh34si5IQXiBwodYEUlqCmJrk6QGyvDWbTngnLvGkZ4zgZBwYHfXFgz6cfqInTNvKcPvs6hUlNBqBtYys38CyKDVsHD0epSwvJKtoX8Q1jl/6PYXRnBAAAEABJREFUMrkk99eLrg833fIywA24xpCpE23k0yfzQhwnWf4pcLb/FryrVzfjwkl4yrzZiK83eoJOPlBHzbKtIp5iHgx8jyrVAKGB4YGVw8pPOByfuSIKnNjWIO4xSv3b0jG6bGRUiYboH1L++pr5vvPSkP8E63N/MP5rPgz/Zf+F8U9+8hP96C/ywfhH+slPfqq/5IPxL/M/4vht/sL4c38wfqEvE4P9F8b5n/vx0fj68EHFDTh/Yaw4dMlF7PgvMCr8UOKzrRz38SnK5aHQgzn4wtzIS39uTC/MxeQvOYv+PJPdN6UY0bIlbKhZ6y//7N/omvvlh7/9T3XdfqtuOiO17EDQBfWBdeonMbRP8vrWRuhaVcQ50tZiKLUR6xMfLBrclJ9PPvSZzf0JWfoTZF1lbi5sWjdx9hv6uGMs6D7il1M5rJKTuwF14BVS4gyUbsFAc9pS8mgZKtkWzeGTf9DzQhrpRy17qCj7Z7bKvBjgSrFBdbdtD+x9kxiP7M2s1wNM8pS6tHdZFkdfoH0mrqALfYmu0IyaTyqO9Hdy+WOgus/Vc9g2OWkt2UVf6Ef3Z8i2pIVmpS69Xd1lXDF+Uwe5P3q/yDjMtfd3Pw/qDu1n3caayVgfzP09bdBR9z+WTb6IwWRjSqkiXdCp5KiBXDgN0T/poP2qWu2EkQNjOzHs+M3D4obv5pFt7HFbKPfeyDd0U96RzbSNv9NhTNuWGdSyJfLGRX2gkxjjq3NBOXKXVfzkKtNGC33ti06JhKpKHJZsN4TQtnKEfAcIU0YlaiqYUcXedWE8B+WSKdtWfgo6GlJZjcwHS/Bu2BbngrRoQYUcW9UwtiWmi5w6jMVuvaNORRX16PoNsPihrSTffyzB5nxDZFoHQyBxmdzcIAjvyYX9G872VZIdY1Z+9P6IMcAZ8+1jbQywMAcVnBLti/5035tiib5GZsqGD6W7QhVQH0bSqltlu2SfvCQ43Y/Fc40ONX1asnORBJnEJI4WUQ6NjFWmnT00ayvz++X88PHEB9UnPgD3B5F8FHnalD01er2Xps25tz73x+Jnrb/afdLzaWPrX9i9qP8CjPX72u5su/ea2rSzprbwoVk77G3JH8uJ3N7Hy7LN+LMioOKYJDjrZqKfNdd2YgNbsb1kB/eIHaz4X7gnPNKvJz5sByumnRiO3nsO9pT4DTCP/4wnM53cTpWUiSvKAFX2qAkO9podH/vJH0SHKnHa0cUG+8GKlf7kBK10v/jORBekeAawcjGV9gd9zR6Rvh0EObF7ahORlXklfJ5eda9jmqmIPS+EN56z8ryVF8MaufNIG3nf6RCnMAJo6tX6QNh1zKH99H/gm14rsc0zznuXbOMLjKGBfTO5nQCQ6zyiG2C6+zXZSw8KbQq9tMlLa/5HyJ++5oMxyDPOwCaZ0BH/iZnx3vMRHX7SPuZT33a6gJcuLBqdg5ylHzs2Vr+PHvvURTXNRN8Jo9n3l+4reYiNYCMfO3bC05GlStuJTs6OM/WJkzWwMffz0THIutn42Lg+Im/aqTvQex1f7vWxYVv5UJy+5z1l8CIfmpf5jOcqX7SeYUvV+S7ZAcHQXnfIMQmIkJQkZavP6FGXEU85cXe/Ejt9PMCO8p4yuU6Mwc69L0geg8zL6HR+qdsC+rTkU/nQuOMgwFSnLLk7kDUSGcuHIlzSadlDowDP6OnzYA7UKCUHTWsotKpU9NO2qk6Et8TJxaKoHHDwXO8ChKQDn+SFK0VOJJyi35M+7+wrGatn9o71sfiJPe9Zj70/5g8TQJ7rGcfsM9lbMs55hk7/J/MOU0kxtjkdcOGMmzsITM5PYrNku/v1z+9/oX/ry3+g98f/Y/xr+r/Xv6YDw5OEThJ3t9N8yuCIb8bwyFicNOPXbWh70PaAdpv0HyO2ZZwFzcCn/kB3x86BXdS6yjbUaKR75JC6zIMtuQDhEVFvoQrlpDGazAHmRfKLza3XyM49Y9OWfCPLXDqILTZ29LoPyDfsdo7Jecal+bN9+oaHPm2LBMrMiTfnps5yrshrWBe+AWRPzJoKsq4iC39ff5cr76u3q7KHXuBTNwbzr0pyrNF/OjrJtzhsa4zCvVXo1CjUgHKwFtFN31L6m4FtbAmidZFtWXpFcxGIA0p6hXkwG0j/4DStfUoxd3JvxLY4XwVuDnvQ2If0OXH0BqnnBjJlLtHIttL35OtG3m6X5PCiK/yFvCe/qTc5sskP+qKdOAwTCJkpv53E8RrEK9Mu33TCvdXRIgJ04BAnxO9g1b5d8Zl+ZT5lzmc9b8y98P0ukrUUA2c/lQABzdoG01bRy9zsNrS9/eoXaE89/uBv6WA+tGIu2ImvhQiEucwRaWfex0aewRJDsL2uj2ONb9pjWTkIgO4hlzK/0v5g3WZcWoV6wpTtRpH3HodLxuSq/LMxV8Yoa2Cw76Y+sI31O2Bz4jc2O+4wIL4hnMnzwkEy4v9IHKD1WxF72LUcayDUQqRcbDflIgn+xIRO5YgMehI4UaU/PNDOCRLH8k9siStgzfZ+GNqgjr4l3oxd8v18PtNu7D3Zl+a9HXrxZxw3MofZVyKb9HW1z54W7Oxtm3I/OZg/8/QlshV9GwumhM0j9hn7zL9gYmsiO1VRd7MT3Rk96g8wg9illu6KsGRjFKywaKAY4sErNAbQVcwFJa0PvegZQzTVqMEmyQS5MUF4iLxcrxqZJOcEMZYDjMi2Xg8iML5MgEVg+WvmQWUQrVKuCCATGzjSHCWxKcs8oNqrEmLKNwL9zbhpMxYoS4k4CZMy0Xd8vWRxnA8fG3yS0oMuybSpMbov2ZAu9KE3omseooaqsCtjUEq7tM8Aht+JP7kiLRI6tuWCs3OJRGHVBx1HcZK/IO0PNoCsSrS7e5X+0qAApyLvpvSRps1G3gyCtkEM6efB5Lkj9qmmvVUEFHvpxxiUx9CoatQYq9+MWfp9YcFHz9SLg4gJb3a/09dM8vQ/CN/+GccjfULfNnaDUg1sY+dC/rKhD8qvqIsubPQpx5dt4Ugi4lGm7qIbH4IvzKsrMY2A9pU21Bt+wF9uNz4Y5y+MPyp8jQsmsKXT3CulJ5ykkQqEnNGKW1zmbKwLlVEkgclnHsrzb6I9ff7c/zZaHuay+LrvzK1Fz02XprZVgFMNvT8IgvPu27KqAIrhba6gSqpRnctCx+LoC7Rjwx8fj/OSng/HT1++1efP3+jb3/1Wv/vdr/Xb3/xKv/n1L/WrX/1Sv/jrX+ivwS9/+df69a8j/1X/m2v9b8PRp2+/fNZvv/lGv/nt7/SrX/9Gv/v2M78Je8bRVMbomjxfCp54xuiYBjGPKlViI94V2mQIZ8+VjXl9EN9kbk5y1CGTz/CZm8lZzyfmzk79wb6z6qZ++vsfjH/xHzNmJE3nEWfAdryfQlTi5CylpllLtuXMe2Iu6Kis61IO3PNwmQ04OLQheAX7RTblvV8oJ/0C9IFwFUiOU3iL6S++KcFLqJyRUI+O7VxbvbmUGy2SbZFKXUZpJL+giLN1JTU1FL2RPtRAz+qxuV15+GStQB8+LP56HdywSxeMNgb8ffxoW8gLWxDZ1vqRYGWpQS90P+hdy1InuNbjYiMBnEi1jgxTQMlIbcMJDsBzynZDRiaJomCVw7Y4lfhWWV2OTJa4CUkwKbsk0QnbMPeIJ/kHDNBkICYD03tTKFpHZNDWTjPauow/yfaCOAxyhiIP26BvnM1GHKyY8IkPrquO2Ow0FnPi0M462LjvZD5lfu2sj0n5yByD35h3qTugE92j4z/UlDJh0y+Bec6texRLFqdvkpSC+A/gU4mRe+sYOWukO0O8hC0IMstaR8qBkNhIQXJmW7ZVyV9D8MDqfMZWdX0hX7BLtoHkgpYWb2lQLupjb0RO2eLH6EiyvRA5fOtCTblCvXQKOigH5Vpt5P5BQ4Ija1qAnGdSFPZOwwevOUvhPfBhnAWCl5ev8vLV1/CvSGPnIoZX3K55PpmAvafnwHoI3JkTDJUy9gdjfzCvDhocCHdoEH5SbmO5YNbmEl6Lpjo6kzbztDOxlf4FUfWpG37SoPtKJeyaazCvvuCjE13RLjwiHdg86Ez2/DxnvfAwnBeSnT7tzOedvX3nRTzPCzvlg1hCN/g9OrQN3VgPDT4kb9jY0gZZ1sVO+QB7ZGlD29Rvocg39BZe+OD80r/M21v30J74iIFuKUdiTuyJp9tgY8fmBva0STyJEaxfCm5tM/f9PPBvp7+ddhtjtdMu/c/azfPcTrvUvYLYls7UwVhwO+FWMbMEG8q4AVfWCCPCPGqZnHCZpkRO0Im5BYirrMEiWRga3KMbyFNno9SQbDfk8JIoj9YrbAxljVQNuSpVKkexJEEb9xCmjjMOCPNDVPS5+oFumrY93+1hByEnyuucaAcp0bOQ7yAy0qTkKnRyIaXtKHUNLonhfcOUJ4o9BoxR5xx6MKaTMcIg6jNRgrATm1NH5geNe9wy9ugesdN+qX9Po0sZ8tZ/zGCNXuUaeNkP+x74iFLGsdm064+bMJyiVYa+8zdKlXs241JVMhDHQcMV266DWDdi2aDpa+bbxlzb6POat0c/26Ruo087dcERPnjXbqdN6zE5d9bKztwODuzPIH4D+P2s37AXvECf+UVK1scLv3DP2n9hXby8xP+mDX7D3obP1oeu+p34tsaG/w07rXPWb4zB3pha/GSvPBTZgb2d+PPPEG7E85K/vqb9C3aeQeiSoY+9nbgPbB0MXPYDCPkjoQxIpz4s+VdgKSTIeLisAjZjwrwe/XxWGjVAaKnHrOtLhtqWbb0/Jv43Yk4fOz4+9j/3L8c29pdn8MJz9x2UU88Hhuf8Qo1fwD3mv9bov0p+4iMzeHxWfin3xAfoZ5D/3Pk545A2fAR9Zh9tP+Sjc0L5v/m7/5v+3tP/+31Y+l9f/2f60fZ95X/Et9Fu5Y1xI2+Jdec5foe/Y8NekPF+IsYnYnvufjx1H1K308/ke5LfOCN9Kx9nSpLzrIMsovDRCY1+5AfteqzIWcY6emmatVDkPfnGIOs3J616bh5rbvCLkr3nx8Z82RvHPR4GfsfmW19eyPmm7Osv9CV4pj8v9Ce5S7t4iP/E9YpzPsXWhMc9XTAhWVVrPgzGv04YmYs6l0bAHBrjopbbymFbVSdSX+iOQgZSDu/Mr6U/O0e5TuYy2VtB6PeP1sa2beJb7Y0dibIoN4WnXhwGmM4VYJfr758+2yz5Kiky7NqGBZTVR/hmksbTNHaJd+Vz1d2v89RY5bS1irwMcpBvAfku0ODd/3aifxFUQ7aB+sA8/mINrALlrvqnXhJXxp0o0TWQcjX5kkuBbXHq94+0xWPf44+eGynFUvB72sR1ZD4GrKuDPWxjrQWZo1kDaR0/3Xp71gc+GH/53p/o8dPXep17VHIKc2D2OoiNte6Z49h+Yf1nTgdZows7+/Pee3DL8b1n7UDvcYW+R9Z2dA6cpa+rR8mFVVULjNWdN2NnWwzS2tIAABAASURBVBJvkglSb8db8eRiMzkjH/EZP/t2dIzJR4P6o/FmR9hWH/jJefqDRbquMGtmna5SbrUw/xSkn4TWuV381MFecufnO/5AcZ6gwWl5wsbxokf6R46Ty4whlafeOxL1s5geJFbb3VPbqjOv5eTcEjXxe5CbnXvi3vTQhp+tx/RQcrnjm/Ak5nLGyLTXzNhMpW1srHpU5FwAFJ+iXKMKcjZAcw9wlsYi6MKYoUZuNl7hcND4drv0f+r11dff08evPunDx096+PiRD30P6o93FzZE9ETHaB5T5GVxeFOxpErShZoLesE442ot4hKYY2hiSwN7PBinkzVKg/JHGnwguG/Gg47LVRf0IreH6IJ2ErWxWDYWYt9AuaGGz0NM9w//hY+0u90edAW3hwc9PNCP2wfsXWXqk8QkPYsuN8ncvHOTzm8mN+znIYzOyfzEXtFnA5meGif08SBvWw/ezgJlEScWHmYPchqVMYaKuIcLKkWmHOR90pl5Tsqj6cFD1LnYYyc3ODaEjX4mlomvbHi4l7hUDY0qDXxcwCB32WTT7ysf+m+3mx7o9+16o88XFbppJ4KYXKawRhwHmCB9yY08Odk7HgkV4o6PiwbjENuX61WxH9ywfbvyUQtft4ebbqEBsugO4spHsBtjkH9b9xMb4kfm08OHh/4olrrLKBm9cqnSh+tN+cuR24dPGrSLbJqcE8w9ZiLvM+MTJrXFeNA1oUrMKMNwKjJK5zegqYOxzcfiRz6ofv7tb/Xlm2/1zEPbCzl/Idcv1GdePVPO2DLdFCNVWOIMn3wllvgP3zFQVzgcw6Insi2LA8WmlGLDpr9lOaBalhwUFCDWqKmCHz5k7SJoHfuzvnz5Rr/77a/0y1/8XL/4+c/0Vz//qX7+s5/oL0/89Gc/1U9/9jP9JP+URf4y+cc/0o9//Bf9cfnbb7/VZF52zhnL64Vxu150Zf1dL5eeI5cxVBkP4hH5TN9m5gLrWgHzRAF1ApmTB/MyedqY9xu5S/6Syzyo7qyNSQJ//M/89/T++OEv/gFmSEyE6Ty99IkW5dLVDieqZFtFchrEODzU84s5M+iHawglHayrHZ9bb7BiTYmbrUVRVEGZA8R+BO1DEm7S3nVRUyOQiDEXEAXIXX2Sg+b7IkW9SipXYwx1bGOUktMLOR410LOw2ghXXIrGF/Su1wvr56IPt6s+ffygr7/6qO99/ZU+QR9YB1lPF144o3dlfT2w3h7Qfbil3bXbXvAxyrLOI/EFZ/GPkaWb6xveOInw6JNBqWKbSkrIq7H6bHhLCujhPT+S0n4MQwHtYwOpXg/ii46pG8R/7VzFF/bvSrGH3uy52MwaG8YwbWm64qMwQNXZ3tigbBRsq6BdN6inTFAiWk5swuWsyMPgU/HHmkFBLvdYdl+oTywHdQ3mfug+d+WBYWfeN1gbLb9TJuEBn/31QGfCpzyxE37isyOxCM30yfhdfVAfkx4vrPl7EBrlbrdoq/WFtlDb2FEDFrs6D8NbXCTVgqGvsIwUh7k2f68q1ApjwajSqGCoUBigzjqIqkz90BjApZQjb0iqOxCYQkFjByLbQIrMdtNh6T3Kej2Sk85h8pFEAs7OkaJ3R7fomuZywbwq/jE4gkGswMSdClNpGzMgFF2rBNspit88uGXc80yRe8gLL/ov3FMOxnmNL3tR9qb+GLIp++XCDr/3s82RTQqLdEGBOBJpA8GRORSgN0Mbax5I5gQoJ54gm17u8ai3veYpHMTUwCYnHkmTQLdVmqE/dfTHhQ2e7KKI9XhBk5PyZI20HexNcGA7MiygINpN1sRB33aekQ5trJWNHHAiF/bBOztv+dh48c9HFp6r+Gj1zMt/7smhyevO+jnwFycH0b/mnntQf1zDz46ThR2/ATmnXWzkWe8Fmzv6yekkhoO+tF3abbzUpG18TMoH2NHNvS1j26D8zPhGb0+/CcbMHTNXxuWiC/t0UJRt64iP6JFjRoyopehfqL/fg6/cl6+3q7LHX7ERO712mIdNa6i85uaAH8gvAbq364XnqpvSvtudsZhBsy3XwGHyHcyVE/rwkmdNcvECn74waErMwTD+VCpbwwWsxJsYsCibayAoKHidmKLPkiZ93hmrLR8cn3ft+YhJeeeZ4iDnnWOoyA/asrFVgAxlP80z+f2X6F++/Z2+/e2v9Rm6PT+KByNdhjVA0YbGEu1m7DNmPRfo18Z82BirLbJ3OFg/7ZZWuBVd7L4apkwMDSr/CeeMr0nlHbC0km3sFBjEVsQ4dL1cdXu4Qi9dHiN1Qy5jRcyPgxQA8nUQVO4TyVv+IjXzbM3/Fz4qPvOB8RHkI2MAzzPsI+i/6v8S2ZOeUu6/dn3iA9ozeFHPW/afF9D5YJ63fd41ngI+VH55etIjNj6DL5Qf+cD5mDVI/Qtj+EybZ9o/U36GvjR96X/y6xm9x6cNPsAf5Rd0Ou/0awM7YHhY/7Ofz1L3zJgsu7Tj2fsJfGH//PK40c9nfSaOjoWPf0/Inxsbfl7YJzb2lo35DHpu7Yr9iZ8Mi2TpHWyr5/Yojcsag1HQIM+TAeupxlh6LsaRNt3OgkiWGoxT5u/OvpL/SdcLc+yZ2J/J2XeQPLDGnsEj+f3y+VHffvtZv/vdN/rtb38HoL+DUv7m22/07efP+vz5C+PwRZ+/QNH/wnh+hkYefEv9t+j967/4P+nr7Vd6f/xvbv9TPfYH6Yz9o+L3hbh6PfR47NqIucH6eDrj+vz4RfHzpf9nc496Yv6kbdbgwRpKX8VsdZET8lfkxvZKBQFM6rKXTtbzZH1P8oOIJpO5zWikjJ5oU9gY5HgBe6+2sOcoAZpkLUzsJccHz0obcyVx78QfJKaJ3dAjdf2R/KljfyRnj/QpeGbubPS19bA3Mz8C9oDYSW5emFf5L2B2JlCwfBMEodgm7ECyJNuyJJsrsK38iINwZFtVo9f7jb35kvsB863G6D2h6L/t1pPYA3BzEE8wz9ylX3eIA3U0pYJ5zb0LmWVbXDgp32VCht3EoxzwIQE1sq31I8G+g7XsY0snoiDrfiybGITpGNdAU42M6/28tzBtbSuxm77nvnUlLzfycrtd9cC3g4eH9R3hSvky8Is+k4e5cyww/kfjYI0fLVtjpHU4xLItLsoxE1dCCiIAtpUYqqxRzD2Qsk5ql+Q1JulbxiRzK3MCp1RZhe7lOjRGNQoqjoN5uXFPfWadP4EX1uEzvwzK/DqYV7Z7/y/ox8/fqFhX33z/h9pcWn2Zr3T5PpR5G1tf2Au+YO+J/TD7TGxu7DnBvkdvZz/MXvysR3xn7T4Ty8a8DzLP04eD+b+Tx8gWXnSvi8+VczrTp/tKpzndkKzWIbfzRMrJDdMhhCI1FNLnzl3yQhwvuV+wzp7ZEzfuJYn7YN7HLwRrmMZ8vvu0m3VBeD8ZyJwNfJximsBx5fz9JrFNKMSFPswqH2eejyXHefJyUN/oMvrQ6KOEfbVp2yrGv2oo4yiOSU4PxjLzc2IDkaJMmDSd7UsctpW5MsbQhf0gayC4cM9ZdGjUkM38w/eW8c2eHYQnZ8nbHTv715xGv1R1VXk0P2W9HthSIGRQrlRZtlUXAhHHnBLzUxOD9wG5d6SodxQCOplOX65X9Ye9733Nh4qvlH8L9cOnj7rxge9yIxA6p0FLlyaOpvhJe1Akq6D5WDywfbF4uCyCt/Kj6FvKx2KyJF0vYtU0PC6qMRrfZ6P8yEeyA9kYV1SuGtTZpi+TSX2weI5+QOiJx+TLTTqLYBIDrlVVuLjqSn8e+Gj6wIfihw8fdOPDy8CmXWIc2lZsPLGYH1mEj+cifGFStz1iUUk16EdZBQhDOdaESiw78WyN59yQaZu66CXuMXy2sxShyAF5OhiYYDada0JlwTMWubEHe2yxyA4W9pGAaWtb5cSzMDpPF/p70ciEu9BvcLs+6AP9Tp8v5LqKjihH4iAGWLziVzy4Ha+In0zA/e6PPo8xsB8sP5frVXdcr7d+SbmR24eHD/rAXLndbroSyxilC3Pmdrsi/6Cv+AD2Mb+EYExyQ0i81fGXahgMXdDNv1985cPy5XpTXS9K3pjKStShDXLI9EMmWetID4v8cJIjNcK7q2lFn5LTfCD+kg/Gv/mNHvmQ+szD0XaOXeZDcp+NNvNgMgdiI8bsZSkve/E9E0OYhmQbtdIoN68c+KTUcntopJ/UF7qcyPWKIatKQkUD6vsH47np2J6UvzrOXxr/8hd/2R+L/+ovf6qf/+VP+oPxz/ho/LN8KP7pT/RjPhb/+Cc/1o9+8iP9xY/+C/3ir3/Ow+k3jPXOuIwekyvjkjG6XS7IwLgov3AYLqIwPZroH2CSdnrcawueGgScZ33mJ5vYDpKv5G5j3vbNh/n88x/+q/ry4c90Pz59+bm+/t0/phhbEE43rPacpOjtSNG2CrigY5Cf0iD+AV/QC8mqJA0d0q2N/S7zNzim11qnC4jhJ3Md4J6T3sR7yS7VGHJdZENl6uim7kf0UqZVzoMLVUavXMQHiA8TGk2tC7FdrwN6UeIr5KuVZIs2gTVGkfvBOrqyTm76yAfjr/iF3ddfsw9/+Niy63WNT8bsgTXy4XbTQ/Bw1cP1qmvqGcuKYat/QQJRII6mzNemlEWNA/TTphyJOibbqyBFQ7ZPuWSVirJtcUqWBMOpHMwKzeQGXzrrZNqU3trB26/aMKauOgcjfSBvVbRpHZ1HW4YPhZxnVBJPlZU2LtrB21Dg5i17laOT8TJyyXp/+Cz3yBP/5ANwRtyeGugPPtgXgXNKvW8fzKVdB2tjZx1szPcd2mA97JQ3Jl321IVDR9ohP7B9sK9P9I8zX7gknHOGGBZHts+opNRPLgeY2Am/cKxKmqzT6kZpW9bKCf0nN7alrtR5WPZCQUehB5XMCaRw65IiSO48rAIuK3xT2oaWl42y1Xkr6zKq+cIaLbhKVJ9AYil1hZATuYFUXnoD2jwXzHdd60miirU6NcljctNg3z4iTa70e0caRBR64tUWjHFgG99mr1FT41fIZHFatpccihvGdfbzxMa4v4DcP554KM79ZD/H+GDMgo3xf2GPfOEBMNjgN9pkvuzRYQoQdszqfmSc0zYP+Q1s7uDIHEKZE1UDpsL9ivBgbk5sBml/4Pugzd1X7Lb6ecF1+4089luPZ5K0xRxaywcMJzmP/RPti3k9u0wcGEsb3JObyb58gNl87MbmkTEL0L3HtpGP3EdeeKF4JodPeS6DPvNR45nnvdQnB2lLs3YUe53TtCUvG7nd4XfyuvGAvUOD2M1z2ktsYTNtkg9C1sFanQS8+r0r+gf5mnQgshfsxP8z7Z47tk0pv2D7HotZA4P9Kw//N/bpy+WqwZ5ms6tgO37iA5b8SYW8xtCVNjf28ODhclFwu1yQX3SBDnSqhgJDjZ/wNQb1pez/8ffwcOM594oM3XFhnpa89EUBFPlS71vpU3KZPjzzUpncRJbYyqX+CS17TWrVAAAQAElEQVSzdmuBOAf7YGMUJktcJHRsQ4qiJc6G4muSS8ae8dgyfplPjFHeSyZjrzhsenQTzIjuEefURC/PZnlme/zymV/w/06ff/sb6G/0/PxZk19oXIY7NncM6iNzccfPS/wxPhvjeODnD9Fuuk3h2E78pfzYVv9AYXK+4lwkZ+PMwkCv9WkXe4W9Qf4zhj1G15suV8YUjMuQqQ/EkRQcmWt3EPNL+kD8+Yj1lI+QzNtHPgTkXaXfWXhv+dIfxR51/8j3eJafqGvw0e+JNZRcvLAuMuYbed2Zz6GRBZkHT8zrR96HPtP2M8/FX+Af8Rv5M22fiOWZnD7T9jkfjyPjlwD39fDI2njiw9wT9Blbz9HvfhzaaLPTyY1xgOVj8cG+iZz+Znw6FiqesRd/j48vfPR44WMxNHEQ04rlhbF/bry0H8rEtOFrI1/xcbDQDnI6Za6/h+S8SoO1M1gjDdZYxuiCrOqiHjf0Rg1VFRiySyUrdVWGE+PPSfwHfdzP+Z119EI8i77wAWfF+kSsT8kl/ciHn2959+gPxnwk/m0+FveH49/pm7ybfPOtPvMxOB+IM66fGdO0+cLHz3xATl0+FgeX3/wX+lf/8v9IMG/nP7r+1/R/vvwP9CVjz5x5xneQebQnRw2eXYj9hbifef957Lgyj74ofnpeMdeeaf/C/pDcMmDtpFgTo8gG1HbLcmFo1fsb49wUwaQioAKOfLF40iJ5vJDfYHiQV5NTt05fYCe6M2MJdmLdmbcHa36N9d77WMY6ege+dvqVPSbxPjMP86H4C/tGaD7gRb7HRsYLe/f1tlF+Yf5kbr8wpzdykjGd2OzYExD9tAmKKFNsULYtMzcCycqRdoYf6d/1qusNsN5Hzzf6ijz9d1mivTjSJvEskCd833NG9XmiL68f2lU4qI3sj+BsBKEXsQeX07YEuCrIJdS27DdU8+1FUgE37qZCg44zTIDGd05c8wjdom5dVtbUYK1d2AcfeI/5wDeB4GO+IcBnLdYYxEIeeg5g5ByvCX1D5AAdqa03sU3J6oPq5DaIxLbshcSxMIhpwVVCQVYOZhZ9ir/7/Isd0b5GKX0YjGv4GiNiTZ6vMgcz/7J2nlg/T6yjF9ZY7MR++nclro+/+ZVeLjd9+/UPWFrZD6cyj+PjldLfrNvYyV7wyF4Qe8/sr5mzmasbc7rBvI2f+H3E5xP7/jNrP7Lo7ayPA92DGHfm/A7/wl6Vuo35f+ArvulyOk9Wk4UTTfpy1jE2KEYfRcG2HCnn7PLMPoDNPK/FV3zEX8fefrOG6TeNUV1tsEJquHKSZ07p7jZUmAe50ow2pzaKnF3Tl550Z10LzpholJgX7r4Xvcc7iXmy57zStMHG3Zpt5osZ/4IW4WGbNgc57DZJSMfqcID604ZNuxrKvabnAfeePPfl+SDlYGQuYfUgKRv7UXIW2uAe2XlsStz93Cq0i3i4d9WQXcqBS/ITLrBsIEtQ5YBWNmCLQLljTlrsAZNj4pz3qLf/AR5y08lgsIhvPMx85APxV9/73vofS/DRIn9hnL/4vFyvBHMGgpMkDvM9uUViDYpJWNBBIBd0rtgcBA6LxDrgJzhIRv+FMYkyPAGr6GSNoa/5WHyZpTmuurCZXNrvRTYJwOlK1M5NeNcziyMbfGSZjDuJk6xiwSfpNz5i3q43PfAR84GN6PZwU+RZsOJIm9wo84DzyM3ymYX9zOKKvSwq0iPbKmBsJqcuK8dBP3sDoc8v54DeF+VMTlEb9GfUUG4MAaLMcWVMDnSiFzuT6XQwNr2o6FPsBOuvNDetG9eBFgmQlf4FY/DgGR8gH/vSt8vlysvDjZcGwMab/qeuiEP0QwQRK+JI/w7iCHbmRxA+SIyo4GtosCFeGKvLK73oip/b9dofuUIfblc9kN8bOb8ij376nkVx44bwkQ/AX331lTK/HhIX+rE3RrUPuzTi40rcfCTLv1U30DN9FHF3zLk0uHDSFT6MwRBo81wyPIV+wVuW4M+kQ6aO5JcNt//CuD8Yf6Mnxn5j8824b2ximVNPKbOZJhdqM4UtTCjH7LHoa5JICRUVTi/dn1LRKDIGOw1UxDHKsqkDRnpHURcg1gg/JN7J4CVWDSY27fuzHvMXxtxg/voXP+eD8c/UH4z5UPyXP/uxfsaH4p/C9/8ojw/H+WCcvy7+Uf+F8V/pC7/JzHy7MobX61Bwu16gIDJwwekYVomDfvUcYJ4LzBM++5pMzJ6zh3Y2yZ01kNy9JL/kMLk8uDn97M/+Wxh7O3/w8/8n5jKXl8wQ00u6LXGxcqxruJYlMQQ1qpQ81Rgq4sy8HKPUtC6oV+9H+zZFSDxMaoEpwjSHn0CtQ/eg6t7YJddQYaOgcvwD2qEQJWznRAZJ25kLfE7LSlyjoIkRXBLfKF0uozGI2dQvYzEsxY1LjLUZhwEuvYY+ffqgr7/+qO9//5O++upDyy7XC3ZK19vQw+2qDw9XPbDeHlhvDw8X1uFFF/yNGipJ1nnE1YnIgtSEJpwiiMC0uFOjYMpuKqHSF2O5CNi2XIW8lHLahSJVjtlJy91hygi6viwblJrq3YFYTuzkKPNzwNdd/9Rrm5Ps3XHKbbW9ghlljTpjCg2IN7EVdVVvdRaBCHvE2rahFNtWqHQwP6hh3uNChf0L66MAbNfl/nEw0TL/D/aKGR6afXzjvpD6ycQ7WCcL2GSfjW729CN12D/QPfKh7Yxh+Zeq3H7jT+cxM+8CyiFHLrQj0tcrVZxefTH9BK7QU0atZE7LBrJWjkpGr4wMKAf5DkFFtpW6YGCzPDSq1HzooL4slCRzom/kNdADnf9CrrcDFQUlq9KWdoWgTgqr8KG28WXK1bq2xakcSUNyM8lp6NE5J9+pIDPReQOd8lmKgXd8Ysz8GzXwUdgf7a9VCMSGywmtexlTGYed54+Nh7g8DAdPfBzInrgz5iKOxBZ+Y49M/Uvvk5s25s3W84ZRJO7Ej7oSNpEuiuDefsfemkO7Mo/aNvWEwUlwXLttZBiIvaPnGfkgP2mTOTrvvk79tLnjoG2QORykzcRGVO3lY6IzkX0X9KF9RlO6j8NG/5KL9LXtJQ4wGxO9g735IBfBzvPdtsDz2Es/l+Wjy4v64+EGJWftl4AncaQ/G3lJToOde88GdvwmVzt1W0C7xPF02twZgx2d2Jj0ZentfU87iC3l9H1nXHfG7YX7XJ4N8oyQ588t9qJHDKvHljN3LuzHeQ56uKrGEEJhXhO944yZNCH32tevaw+/Qi/s79eHqy7hsTNoXzV6rdUYba/qosFeNEZpDHyhd7ne+rnveqEt5apq+7ZVLnVZZmeb5HuS672Rl9FnXiyT5+RCHNGtYTWwY6/2kcdf1ZCdvmrR5i3hsuAR0kuDNQc2cv9MDl/AFrBWMr+Sj0CtmYzMNJX5iezIGPKx6jkfvvjA9uXb3+rb3/6KD8a/08Zz3OTj0SiLENkbpLgmyb0udsbmpcds635ujHPG8jvIoIjDgdU/GDE27VLK1EBz/T1MIgxYRwnfVAcFrdjwUJGn4MIY3RjP6+3CvfqqC88Fg7Eco9DGDteDWPKudmBs8Yd28rbRhzXfXvTIvM3czfvKF55bH8nLI3nIXwQv+sjzLOBjQZdTx9g+s47yrvPCfH9JXvjY22PBOKT8jOyp/zL4RV9o++XLk9YH46f+aBv/T4zbcz7mQl8a+1qjfAiJ/SdsP7HnLWx6OuOO/Yx/PhTjjj5N1vrkg7EAtJ/XDkWv/WDnEfRfGNPfR+L/DB7z0TgUWWwH0Q+6X7TZ6MdObDuODsaF5UY23VBGkXFZZKgYn9FjMHh2Glo8a4mxGqBG5njJLlW54UoZXuZHDNzUgZPef7iPP9Pn5OGRnARP5P0VxP4EHhm3z5+/6Bvm8++++a1+97vfqj8Y89E4H5C/+d231H3Wl/w1IR+Nm/bH+0dkj4zLF31LXT4cf4v8G2z9+U/+Q/1Lf/XvE9Db+X/9/v9E/6n+q3piPJ/4ePqyPbN/buR5Yz0A1tbGmtjIWcbvkbkUm1+weccTfNpu9GtH/2D3oNOvuSjyYlsKRA25mMzjCU1eQl/R9UtHskzbYv4H4W1yK+TWeUzGbXZ+D/bYSX431sNOzAfrPut7fx3nybI/mFs7fXvhlwkg/eYD+xc+GAfPz4/a6ceBnQa2Duzu0I0c5L7wwri9MI92yjv9uPchAdmW/Ya7TMRdxRzxqtM0nVTrjlG6stavuRc0LhqFLhCw6TPtxEHKNIknMc13vmcqqL+ftmVblbbYuFOn/A4SekA52KcUhD/hphamgMXlHUrCtmrIUNuycqxruBXWVOIL3/StItx3YFt2UCpsDvJyIye3h6tuDzf1d5p8q+k/7rtpjEIfE4kbBxmL48zLkTLre+UqMaB3nniA44ovycqR2ELvsK173opYGmPFVZTttGPfwDeudOCrx4a5l7JtJf5XjNHxiuMgxo171gv71Atz8Jk1H2R+TeZa0fZ6uejh5YtuX77Vr//Wn+uFOPf4wDgnOWUKwSTuZW9TbHxh3T/e9/TMVeZzz93MV/a9jfiyHz7h+xHfWbsviQW9rJtGz/+DPmWtsA9Q13OetkfmX/wyWSAEQYdyErOJ0bYgjcQWoMpJonQedxYDqW+b9DtrKjl4Ie7sN/GZ2Pf3axhLujuIL3GEAjxTuJ9rzGM/krtL0db+A822SjjkddLvedLkIPzR5cm4HSi9gvFoHjoBSsphW7Z7Dtcouawc6eeePZIcTuxEpq6KDym2IjPzK+0uYyjPAXnOu7IOggvzIvJBnWl84HfjmTPI/fElY9w42OcyfoeSv3mg7aHBfcs1ZBtXmb/JzOLtRansOtvKT20E3b+ZhobfMxHm0QEfpC5QOkUwE3km8WTSHGBjs9wYUCEvOnblIfR6y0PvRRMHO+22gAnQgx0bwIQwSjy0TQ0++poXYJ7aJOwk5GlYwmvafMo06hNBKEl+mJt2Tz0hOvATTOScaCAkBmMnQPDudPMHsewkNJPxmUXzzGJ5yoLlhvnEA0cWUBZebqIb/c3DY2xjFqtSqHLAFBgu1RhqSj4K2UKha/WPJZuLOOhsJlfHQd53FmdyFtry5CMO0cs4tB6LvccJujNme9o1Mhl2hgpN+iXaKG4alh0QH3GpJOeidbSv2MB/fCSHwi9nJ77LqP5heaK2EJcH7TM/Ok8IZkAjNGgtEYJcicN6O4w8eJPE38F4hlLJOVRMGLtaKfJ0D2MS/XFP/JLd1d311N/9LmmuliHRa8AX2pHxNZk6WhFvFmuPA2OeDesl8wE880C35QWU2JL3jf5mrA5oEH5nrh/MZyzJNuGNk+KFU+KCXK+HlWJxcfoCTduD3J3Jb03ErdcyYn6jqZ5dV2UN8jTGgBrfarn6SDYmzSayKVRbZ9xfJIs2JwpaVTJK1W2lg7m4+sX8Oh8EU9U6tgpdA4xzrj4ph9XlGtao0uDGX/EZXpZtxdcgyng+IwAAEABJREFU5p/+s/99vT9++Ff/QEYvsuX/II6dFwho5/zQJE/pmRi36NlSmahpF9ohiTKVUTm47IzfQX9maPdFMj+FcnnIVSp4nUd0G1kjveY27cyN4EB2YGdiL+qm3XCxB1hlUAtjlLLhX68XXQL6Owo9YPTjn9DoxiEuylFn+zGsMS48TAJuFrfLlQ/AV13hI097WUIdGL+SsZv2tnXnZfXhMLZCGud8es3jfA1B9wMRYaGRIO9CTKz2pyDlk/0OoU23R7horlLiC9z9zxgZjfjGDxzN3nzShLPLTAIoY98KUneFS9sqKz9ccgoxfgSsGkMD5EY7yGedOWolax2nzVXgGqedn8S1ykuFGGE4EUoVvy4VY/XKm3INFXM+HwFCaxTuigactCkPXdAZVXKAtbI1BvLLRQ+3a49zYr4w7hdkaWOtG3z8BwfrgIyQFxFo0IHDrGIzXKLbQL8plwmo4nxrQ6FPQlEgWfcj+gdtev1Al1Op9U616JChe5Vej1ZaMf2hN7Swx/lOAa1TABcF6fSRPLmshqFU5AoRxdazcnDlDBe8sYvL1Xa34SqjZFucrOOhzrcR5lxBhKNvk6kYHEr+u8/E2ipcYFuvL2f71mG/uO9BXcel+0BfJBQ5FeciDW1n9p63sdc887zV9yToxjPAcT5AH+w/Bw5zD4q8HxjzfMY+tXFPir8d3R0+MWC548dFn3bmE1JsTObGccaYdgflDd8btvKs9BKK7zz7pbzDZx+kqZwfbNUJCJJ2gXHO7s8fUiSn0hsxbACRDZcTxDYE8ew+pD8BhZxK3XDWnllbF2XNXFk7D7dbr6Xb9YZsgAvlC5Q1donsohqMd1nVEDSg3FZFmPF54Gcy5lBys5PTzg156fHhGeE5v0SG7twvkpsDneSShrINCr/4Zj+4gKz3ciH36QP7jOnMmDEWB/lPH2FjAh31gammyX3i2NELNvwlpq3HZuOFAXvEmjkSxEhokDmzv7bbtTVP32I01nFSldhSOF33OE6tuQIlzoOPeenn7HszMvwl5gZNY+6gA5PY7v5CD/xNkFgwKzKwAOMeB4sQFiibWGoMjSoVFWNA4SXmMHv1Qd52PhJtjEfWyrY90adN83wuU45St419py12Im4QaPcLerzDqyy36LNvXQ+ffh30+96fgz7eMbtvNMK4bRGmXo+UU+A9JtGHpQvESp6TjAjQsUuJc+Rewj1gzWHmK3KJluhyKkfyvQzcbaSG8YDQnaiAxAFoq1eIIzJIZLBuytUKJ+OvQc6s5H10XC3zkEwswm+Av8RxkJ/4PUQd9QKpkjAqdKlkyHqPS/7eY+V3zUVSmtRgcrL20o7GOdtYbAURUIft2YA/Tkxog/ZQwsJeeEBhx8Hd98ZYbhk35D2uBLhnjqdM2+VlXePVtlwB4+RS1nJRztzMmA3GrMZQl6kftkYVCLUu4Qc8c7l1oEX7QtaUNlbRI6skqDiIO7k7Y9tYW4l/vZfv2lj7e/fpUGivM3Qm+v/yj//3+uHn/Nd7mDnPf/eH/7a+5BcBvAPnPfgL7zyPfEj6Ah75cP3l8ZEPyoD35BdsH7GNvR0cQbKZeKAxOeEP8pWY4vuuf6A7iYHRiNoCujOgbVP4VNhW3UFORudwaMAXcJVEfavjK2YPLkcE0GVLfaCG6tsYpa3LQqjQhk3xDbI4+sK8OyOObaQ5J/HulJPf3AfT185Hz501b1HBjGVb4mxIsr1ADNUoJaaqRW3qw4e+Q7Wulf6Ht0t11us8Elf63kGfsvfExjaCTOUA9vW0qQu0aCruOnT1TEKkkm0u4oBy7bNl7joTW3CP07bEqRwYa7vQjjMU+XfiPmX3JqLxe145ENiWDSogH9BRUGSwqw4eJi3oA56xHV/B0XPlYF8hc8gzR4OJPHRnP+ix7Tm/87nq0Mx8QzfjO0NhmsLf6/By+lpuDbGt/GScg8GzyRjs5WNozeuhyLnINu0PffjdrzVr6PMP/xxxYWX2frnlHgey5l+geR7bmHsbzx2JOf3CAHZEO6tG4WNo8A5e5EcciXVPv8AG9m7P/nGnrPXM6fTFtoqEQtSHYz0gb2f/JznrEnloHS62icESpzhiq3Ve20xyf+igzcr3yaM4I4OmLjysEJ2gxIkZrMZ4AJsTees3jSBxLvp6pU73oHQeLTt5SGxAOOerz+U/ZZQ523KEBNJFtN9F0tLYCdKPg7nTlFwd7Id3pL5tdXt3ZMXVxdWlAgahQXjJnOZqiWv8J5TYit3wkYsxWIiHSa4P+hNtaqnLfLBPG4hnoqZx7NxR/bE4E40JtmVRpAMotSM6IhCeFaLwM/WRob/z0hLgVVWD3/xcdeFhvMbAlZnQs29UG/r5HxRkIk4+0PDYoAtxLa0pUy8e5kQrccwETX3opMz9ftUg40SCJhWDyf2ooS9zEBqWGQTCo55KrjbanALOBVnO1DbQ3+nzxoN9fsOTj8PP3CSfcsOEPnOjzMfiZz4mv6Czd5yS7Vx0P2zKGdBRGsXAQqsXFbwDn23uLbTKWv1IfnMzbeDjIK6DjhyMwwzofRb1QayJN3nczsW8M3Y7H713xuO4U2xkTDAvcyEUJZ7AFEr8QO2MBHljTDZsH7Q74hf/uO3g4h8Td3Pv6IQ/0fqHJrTbx8YryHQbwwr+bCICtmUHkQfORfEXGzuxhEdJHlYxv1yEJIA9rKrrkBcP0alXFJSja8OgvEiuxgVnmumVhqEyxLELmLjKA85GbvNSnPHP3Nh4UGoZG2jGamf+BRv0DXvP+RW7lJzXIHBybhtPhBTyDjaFWmPSgWW8ieMgn2S422hV6PWgiZx+TmoA5SJPlzF0IR+jhgq/DLN86uGZ5ocy6pEPLg3ajUZpFHjlB7rRnqyvA4TOHiMuSti2VWnjUsHbVh9Q2zIFCHWlMUodX/QH8YVSOcDnr/9F/fJP/xXdj/wXCH/2y/9Eok59TMYkoBd5cA/ID7duQjnQmEAyPx2HSipL+LAtIaelmJaaXDJ+NO8+kW7ZRn2oBrTUh512sJjO3M6czHjv/BYvN+fMhZ11mDV5MF/RXHboZ91BDIWdUem/6X/pystDPmIM6Kgh1+lQRBhfBBTPtlUuFTqXUavd9aIbHxHzwni9XnusawxJtMhZlm3aqakpx4btJZOVI9c7Up7Mt5m8AEJAtK469Qkpp/6JR4yl8j09+baEfRLPOUEUJUKS6Xt1jKscNXFMmFekDNSxHZrQjPiZcpmf7mPboWRHW4gVNqBKg8uFtXG9XjSgVeQdnNp6OxJjol4gFHwu2UGhweQ5QLfBAaY1hvFXuvdpIBxj6HWs4cvUW63jGqpxR6lsVS30eF+HrrfbOd7XHv9xtrGYK4DAOFdsmaNkh/KqW9FHCaQBhPCpR5/RnBQCxC0L/UOkYfBdm2nXecBJrHW7pbYUEWA+V3A/7wr38h9SzCHMdVm9XwkQu5RShUZO2+QbqJoWZVmyrfsPjL5z+F6CWafU+hCtgyIiy4XdCrUoyPyQtg4ll+TgFVQcPS/PGOk8nPqw5EBcpN5zei9h/kQHkbqei+PPhWjp3u0f3HM2nreen14U5AVhi4z9J/eq7EvZ0/beF3c+Frwo+i/5cMmH4x3dmfjiE6y5SzI5cfZ6EnbHl/pg596282yxfB3Y3fovBTfujfnrlDwXhT/wm5xYVt1REt0R3ZIlMsSFMz4mlztSQzE1QH1bc7fgSmM7VNjyCQmRLA4aLjsH7ukMfUyFGbtRfJBlnfd+y155BRdezi7su1fooC6/yLmwH1xBaOpG1phLbgz1mqUjdu6FIj/HAr725JLnp9wDNp4Rn3lGyPNCPlQ+5z5B7rc8l7FZTXKZWBP3GKUL/gfrv/0V6x+kThwH+ge2d2jaHdCDsvBJ9WsuwwexO6nbGOcXsDE+O3SHbvmQez7fRWeSs8xVnfTA9obuljgZxwM/DezFNt1Wnf23jGjS49kxZB8Od5y2Eu+e9szL+HmP2Ex5x27myx6f6PUco33qYgsHcvyRI9viBJZq5WhUaRiEolNlObBWTNjfsZvxeHl50gu/6D+Yw4krtoWeuKRNVcmULet+dBzEc5CX7+CUpf7e34nOxN8qTx4dD9YIiP8GfPKRqRkHODO+3DyXMAHsOmf3AVerMwgdfUtVQz1fmb+Zq2OUChidjGUwz4YhuFTiCh9jsRxZgEla0ZK8KQXiaioOxFxfz64iTwJGP+VQBkE2+ashD2AaUq9QWsdPfMcvKeh+SeefaBgFzqmsqanOM3Nvf4eDRikftLyPXeyR8nSV1ulV2gPsta32TZnanptTwmRj5QJfGEmeJnZjq/3EF/L42aGRzchYExvrdmMsd34JcdCAalri4PXEOf2wraL/DcZlkJMaQzWGRoFzved9ZaQ+urSrgLbDpUsNhRZ5yr5T1BmUpcC2RFkcdC0J4H1jAp6Es56I94VYn/cXvTDnN9b/Tnln/e/EnvgP+nV5/kb/Ch+NMfN6/vr6t/Xv/cn/XI+8/+YD8SPvv3f+S38wfuKD8rPWL8O2/ovvndwcp90du8nrPTnhg+hsxLajl5xGdkd0Mw4NOhRbqUtQ6Wn3v6SqIodgBEODnGavLuRKTtKWgUnbgzgOfN3Hu5N0GjRJTJs6qV0yPBdOy37DauKQRmLMxMMVYXeJ4jzn7q7kOPfple/IZ9dHXzHzznZ83pFYXCuOFVupiMlG9kcgZGUrOktfsnEAbKg42in+w555gZWotrmI46TJWdQDmzpO3Slq9zPWohOk3kYRWPnRu2vKJ6hPnN0/eE70MiJtBQarZ3wdB7w4mvTlXoC+noZ7g2OxDcN55a4GdAwtv8lj6sDZ8vS+xgc/mZdrvhyazJ3E0nMIftGd98+dvX1rumTsMGkL6IgWOfvDDGEaIkuZWhx6ur33lUtV9Twe7AuX61VBjYsi77Vvy7YufIv66ld/pd/9nX9Ble9rVdhRz7uN9R30Pb+fNfaOsecg6z5xilhst91Rhc/ShdyMKuwLO7P3j9XmYB4vbLTfWLfZR3bWeXIiS3blAnQedA4fqZ/cCyeJCBQZaCXaiRhegRy1Mz9TK/dQ8r2TuOMOlGCXHoYO2kU3dHmNFyrOs13ArzqunBQ5JzaarAan/CTIEiD13zlTGyAMaXDhfDNGU2IiTK7wqUP99TzNJh/BQf8a5KnpvXzS6ATph2hrW/ZC5kTmc+aHGYNAdyrjEnAmkNi4Y8Uq2ZZFjAEBx3+XkGc/iW0bDU5Uuiq2AtQxM/X6wXjricdkY2L0xveuQ3flSd0dvTHyArPzkJz6wW8srkzmy+2qOJ6EloHfSMR6MDy4wTDMjH4eGS7GOVEVj57WJuWDMT4n8qyraSfOV2AO7ffn1JWb4De+6DOVk7b0CP0Z0oqJQ9jpAhfLXM9zCs9HL5S8fOUh/5mH/Sdulk/cKBt8KH5msT6BvAAc+BMe7ibtZc+2kvDB4OVGFmp4xLKt7/xQ1ikRBxnRQcSBK2AAABAASURBVE52bO/k6mhkc6IG+QxIcC8S+INFvPMgsIfyQrKF3pEHGsboIBeTNpiXjfeOxapRHWeVpT7JMXrtk3axeeBjdnt6So6ohtGJ2bmdCButS1XKiZt2B3ZegWwG1GNBdpx60QheccocW+p8xAbehIiYibtKdnWLA3uEJmGvasgD0Cd3fVpICTQ6sUHpO6fFj6VlTbL1yqfdQT92+pF5m3HP3Mh8eObFI7/BS542xuu4g7l75/djV9ozTdruGKW10KUWWO8OLxGxF0GYPsqEjkbi7hzD94k8dcEMHwdU0IyrFBo/8XeJz2HFZipavfWZU/RNCJKqKuvSKOjglzgnraFRpaLONgERTcYxoP2KK9mVUt166BaFwLYsCQLcqIo97DJWIzdFKiOzjZ/SX/75f1vvj7/11/9Ao2gjt3hmrq0Vq52fIzyxCHQ8zAkClbAn4k8cgY0NZJa7+kgfDlj0F9+Fbueyhks+IdolbbF/ZKx7nW3asv64OWd+ZJ4eHZv6KNwMcj9Gta3Chm3RFfXL3vWiwQvfGIP+DeRAhausxUOT/hCdcrgs03Bg64J+HpBvebBgj81/lpUPx5GjIjRlWzRpaiOhooztkiCSkFnrCH0PpKQE/4xrGMo5oxLKDOg6apMSYUp/cNyVXyuivQrhgi5h3zFgkYMi5iI+R3KvxhdZQI/UwnCSl0mZE/9EQwXX1rdpS8eL/trwVtuCSCdnElA18DeUPA7yWWPINipA0roSZZzEC7R9wh/wzBTW9nwDMVBFO8uxj62ROODtUzaqfQ4eCkcNuUoCVqlsjWFlDEcVYssOSgPdy+Wqh9tNN+6r1ysPlMybCxgVHScprIL5mqtJPKQpIemfdNC7pZ/O0CdaU46UFk36QoGzYwkFfeITWTRouto105US1bofrUSIlMO+r0v5Dqr/4Ezda8u2H8kb4oYwZFslgKDEAaXICUOdAsFT9cfOrkEn1LbsYGnCqlwqxiFjER4FKpOxFR0J4KRMjD0/CDH5Z1CQo0OZBnIuIDYzn1jlPJTvOrIX0TYKFj1AwbZcJZv9QOs4GNc8H2w8vPdHYJ67ch/aco8CG19EduiOvQO0Hrp5nslHsz37FR8Sdvav1O/YO06sEI0j/FFY/ZjEFhzECdr2rthtvzwr3u+FL9wTex9kfxQ2LavPkBO6H9hPdzNBk4f3IFt3rUXTdnEiFScnIX5FkjxjDIROEj/hjUbajFGsrYuyZm6snyvr6HZb62iwHq+spSv78bXrkHNfSpsaQxnvBcMvWBzdB0aQPIvBniC538jvM/eEp3zQh64P6Xy0J+d78h+KLinCiJlX9RrbwN+FWCvjTuzpwyRRubdM/BxgMgbhESt1ej0s26R+8ix7gF0745Ox2ogpNHMnNoKM/SSOiaEjlIAS/46PjTiDnVgPxpOqHhY84KPk0ycpIAaqsIFjHt2n2jYxpm18HtQdGIB0q6b4i3wi33lW3Zmj0Y/vif9GtOmP2eM4VVwMVFIhb5RVl5IH6xMM4JIS4GT84zd2Nz6aPeeD8fkXxgd9Sr04bMs0WrDEKY70DUL/0CTo5OmOIzEiSx/oAn2W8nExSN2O/YPchQbxd8ek72Ss3bQrLjaXOAOLe/WOBP/0BYY2lou+pt/09ZK5e13zukwdGgR8atMCM6s1DNLe6hF/97TSTLQXx5TRhOEMT1ELd71SYrCHVEMF7GrZigGe8tkIW8te54oAplbv+9n1nR5idNUrdydHydue5+nmDx2h7G/p35HcxxbGOGmjbjsVX38Mon1ANtJ2hldMdTuGk3p8MJgZp8yZxrt5mZgytgdrac/8Jp6ZhtjCrRYMWSALqh6roRpDgz1mAT5l6ga0anTuxrBGlSoYAzrk0FHwQWShJxw/an/iOOjJQSayhjbi2rL22X+2vBt2Pw7eu3eAFvXpS+JPLv/2r/6h/uUf/x+w8nb+gz/9H+ofPvzr/dH4iXfhR96FH6H5K+Mvj48tf+a9uD9QMd938rqTvz22kxvKSY2IkKIi77xlXYADYfxP9Ahd9yPlhRVnDxKVNv31ve8le6jI1SB/QXijF58Tg22beA6w7DHe1AslTmWudpsqGWBsUVt2ZJILHiiwJBD74lgUT4shzMkcmt3PjXxnDHoPuPeVNonAdswIAuBh7FD65gUTT1D4LWThX9G60V9onaJd6yKD2hbGlSPhBfGd8nfxpvcmRxuxgO0Q2X6r/mMc9ZYlKBe9HpRtIwYInb6kTIyCIupzMl4rPnz3fFg04xZ5RK0Sbaqk2LP6gMRUIOSBTz/JXTE/qvOTMS2qaaB3R4wHOIi/ybxkMDmJCnnPo1DkM/tR5nfGlDl/sA+81RNY651UMxaZE/QgonO/eucZ1krcHSdr/W1/uKjGACURe489ip9+/dcS8/7z3/47iIu2Vo6DmLas9xO9Jln79/vqkVgTP8qmyT0fAx9BypKJdfaz3Ua/dtqsNbsr63ajzxvzOvJJP6NvxtHGYCD62SBv7EO5kkROuOgHZET4aXWa6fVAB/5AJ7ZDD9btQb8SQ+hBOXWksuNEFdv4jKALGMB+iuGEnwWhBHKmEtzVYWlBdZh7fWi3DZOKIPxCIo2kgaFFY4OaLiOBIqEBPNeYcy7hQfcDnXs/d/q2n33dyfMBPxkvVPs0V9uyrcyV5H1R5sDr/ICn3rZQlOTXvh3YD85oZLshjtlxHORy1Rp7ddY79XegF92JraCYI9oJck8FSn3SgjQsx1znfcGgN9MpOhcqJgiqqlHKQ/ftY/4NzQ+6ffjQfxl1ycM5D+nj9qDBQ3mDG2gR3Chr8HG4sB8bAb2RjKQuyp/fL5SEbuRi0Xhkkyw9EO+nuekL+vk3XZKYg/gO5J0CY0qmqWUDCSrJOS1jk2snbA0aC4SFt4ONj+DB/eVoQ9abBLbFYZXstBZUfVBs2hcLuU9IsvqwLTuQ2r+xI1PQ7x2ROTWSLSlQHwmhwTgc6W/TXRmPlpNPNdSt0nxh2bChwLY4lSMTIrYm9maMILzXGf71REjItFtjkHEv8hjYTFQSv+zMXtwHtta4pHzoINaOM5S6ySSMbdtt04yvTPTU9QJicqZN20EWfiZG2k3Kk3bCv6uktKUxIWBAQkVJA2qKrjgwLecC3yc8p4hcXJQGk7m9s+luPCS9BHk4yi8MAn6hkLmQTXTnIXYjvh0cd+A0fZr0L7aMUZMw2xLnJKD0hYByEuOBJJpS6qOmHASdmO84NVLTwJTu+obpcWBd5KUzL8d3jFNWwxrwo6opRKRNyx8Zw18HpByUIW0XKudCBOgknujdKdKujh0bRWAktrEPB+WUHV4qnFYNaOJYN8fLGBpV+smf/3f0/vhbf/0f08Cicdzgluwlv+SdDYuXVHJHnjv3oY3ocIeGJ1y9HRnhSb6lzKFgMo8wisrqb3i8UZZCCbmpOFoDgzOIbeI4aN+gjFFNZKh2G7pJ/0U/A2t0/i8aedFj/7vdLuyP18YFvnEdygeMCzoXdK5XdC7ohIILuJ51t8tFl+aHapSK/MWxbXGq8GdkRcElFZcFSyp0rPUj6AlDT7RQ/+QDta60wyW3WvOYRJEi6qaSq4MCoi5z4aSEDOY8rZiwTTmInbSliMW0h3CXoV1EJ6KZJhY/lmxr1MqDy5QFQq2iLrCpD8bQCNC3l47OA8+4O6+45Fw1r0yKTpD0D4KcU2o72G+boVLGJH4udVHG8sJY5sEw4zaqiMGAWAxSLqiRgxWvZZ0+yFly8YbIiRN5Akmum030MPcyzb9zdqxIQu+g2CfNmv7NF1q1IjSK4YPwjUTcDAEuSpTw6HNGcpIli4CYX0lsnYhe+oFiV9/VbHzkhNpmfCUIF0mnXDngQ/4oaLCqTRNwluFWOdfIrFf7FDuUrPPJmt9Z79mKekziJAGHBl4X27KDUuaDCz5INXCQesbfw+ofI+zOTsrh1XTGH/eZjftT34N4iM/H4y2U55Md+Q6/h4duociiv9Oux0H3Y8LMtguzTuJohvwn70f2N/o5wYEs+2xsb9wbn/lIvJ6N+CAaP+AgvrSPGbqoUOv8cWoWmuVie9VaghVEtsk3yFoI2ONGwHrNurnykfByYoxS6i6Xi/oXcdC3/XPolb9ST93AxlqHl953r6zHC8+kQfgr/O12PX9Bw757u6AXhL/qgp18pKyME3GKI31O3jfynQ/Ez3zIb/DM8Joj8vVCfjbwwkecnY+yO+OSMXml5HhjMuVDw8YL28bHqehv6Ia+YCN0x0YQvR0bB+0mY3ugP7vdrhd8tC71O+136BGK7sEYTbDHF/oHslV/cAsDsRUZyJgj7JloWcWg2qXwgXJM9n7mRubLHWzWrJOZbQkcjQOfMzZpg3rLJjJqFaoW6rQNNZBkfDIhZFuVn1BkkVvILK5czqtyzLifOpi/G/3eeJZPznb4Az8T3YleAOmzLWC7aUvul2i9Q9o3iBz7bY/q9CF9JNW8ZE/t+Ytuckw6FfnSi+Ldbii5gyDtHB/Ym0GPy047gIFu33pER4wqxqCGDAqE5p0oGLbc+SkVeuWU0bfodS6BJORcOCkrcQSTYZg6un8TXiSyz8UTZWJFXXZs4oN1tfwP1RhSWcavQmm+Ti/yeqXMKXHhlEo5cNu+u7/MjZ35knfSxIPrnKglTghnYlltiPFkJrTbh9LiYAy209ZGbvdXMEbIUcOnesry1Ag/F9KWytjqsQ0fWdqA4+QJUamP34mMsLgaAnLa3TvSIZOXsnWnVdZwyUFZGa9RpRrW5SwbulCS3bD4sd4OYqNbSqw786XzxhzamYw7+9IGPZBPgk0uE3tydyDfkf+9H/27+md//f96swf37/3z/0v94vie+t+BfnyC8qH4y8ITH5Cf2Oc29qLYbT/Y3pMX7CWOg/KRMoEd8DsIDRJH/BO2krcjOsE7fSpyArK6FBdPbCLDTZIDcuLOB1d4waspWrSL/QV6HR84PuKHeFquddhWJdcuVQ3wzp7uB43vLJQmXCWLA1945FzxHpQPfBzxBZ+W7/2hmEaAMwZO2JZtcdH7I+3fl+2lU9Agc8ouOUCxfcVv/Af0fad8EFPqln8Uk0vkLft9J6n+PaCaFgDlnAjoMeYoIH1TT/leIlZYO/TEyVtOzUJkJ+wlt6HA6Ln7BpdyeKj8rikFB8iTj6r7WJKXoga57qDZ69mh9mX1I32iyNnlSf5eQaPkaoEdg7yuuoP1d2g/dm2sqy3rrrF1OWttnrnvtuQKN7liMael7hPEJkxibmrlA93XP/7P9Zt/4e9K7LerX1aOg9g21lzW+Y7fBn4y/1Jv+j2qdBmA56grGOzThW2JvZROHuinXWLOc8oLzxp5dunnGNZ5nmsiT7+yjhO/OGaipxPxNYkDduULJnUU0Mh1IVfcsY7h0Em7Bv5fKXx87Ng77ogu/qIDe9qMJewgTzyRd0WXkUewVFocNqCayr7+wSX1adYN3tUu+/TortBKKIQ49OzeAAAQAElEQVTeQTEdQwvCFV2u7Sv01QbGm6efB0jeD/oZWUz0sDAutmUDxs7OPC71nIYPtYcML6FjS9A7bMvU2aFGDCTZ0BOJKfk8iCF8ByotHa1SYgoofucsJajiY8a4qC6lEQx4JlnsTxbFjuEshnRwy4MXt1iXdbnwQP3wsP4B8o+f9OHjV/0/wPv09ff09fe/r+//4Af6/p/8iX4A/uRPf6jvf/8H+vjpU/8ntoXx2KgqhQ/Fueblpnn7oOP6IMHXuKrqojEuuvCQf0V2gX5N/78mtg35dHWnjiSfWBm1LrusMvbxYXi7NGpojGIRLZpydDAniUWk98eZTiaAEm8QO6DgpdVqMnHi+8B3cnTc42CCiCOquFZoFTEMEEquL9eiX+kb4KUkLyYNFneR30K3hlVlGVRV98m2xNl9fY1P+k691pH4sqjVcaHMKRo7wE6ocoRvlGz8nP5sKzGMUR3r9TpOeu2xzMvWGIO4rByTcWmQjwM+G+bGhtYvuGxCGw8be8AGmxQVfcqYXuizbR3IX9Bbm9aznvPh9umFl6GNh/G9N+aDh0HMa5cxwS8ZeHmhe5pcUseQaEdnT5n+ZiQT3cKkFZFOwLlkMOgmtmcekr58+1mPnz/r5csXbc+POrZn8ILNrW8CG/3ZCeCOgyhmnGJG9CFEbTieAbYPNvej2+zdxy5jp2nyRJ2wcYBlawVI17RsYZAzvLkkb6PHYihjcLkxHteLbg833a6Lv6Qc3K56QP7Aer0wrxLiGpdN6XNuCsl5+nWQ/0k87b0vp3udB/HRnYSqFWs2mUlEkm0NM3cC+fzRSUu2VTVYg0N5Ub/wC6Xj4fv6iz//7+r98bd+wQdjGVEgfK0cJq6DX2DtAfk6iDM5DXZu0unHMze9nX1qZ/xnxzp1wO/kf4du0CMdwL5d+Jg4ONDZdO87AtmWy+e8hrcl5qppYlv9Y50HNpgDZ0G2ZXQH6yL5vpxjcH246nYLbj0eHx4+6AO/YPvA/pm98dOnr/Tpq4WvvvqkTx8/6oH62+2mC2N6YY3UGJ2/slVlSYH6MOVCPsroWJeKbmlUqRqWHQgqDiuMXRojQP9sq1RJQh34RMqL17uDNJM78kxek+Pkd55js9SSHzi/A+zbORljShiaAXYmOODvabWtAj77fyUXAyQn49wji34Eht6h5iUay5YMdB54xfxU/DROn0ekhMwJF+U0Amkce1q8oTbXRqmSY4+mg/19XC66XK495tcevyvlS2Nw70r9GOgH6GbPNzayr+TB7TN70OfPX9RgT8r/YOaZl7as2U5NB0i0yTWCzl3LiPmPUcTfPbN/+p3oPf9OnCxgL/bDZn281VLxVvguR9XsBlyJMe3hWtKXPHcnbp4p5r0+lHGYkXd7TBKW7WS7C3aJos7LG1X6Q3S06/HEBi56biFSDnOxrcylkmjREiFCJo2yBoWKD8bC0LSdxJVx2bN/9L69s2eQ+ziQaGsVbQ1qUB7WYFxHlUaBlKGXi3UdxRwoDegoqEucynGc+294WyraFTZtS5z0bt2HuIc+5xeZ4JmPlC8B983MjY6RHIrDtmyrahAjvqqa2pFLVOp+dD/pz6Qt22sPUS6xt/X+yn0YP1t+eZp9FtlBXjrBGLGdq9w/sGncRuGhhuBeg/4M+jUGsSCw3bKs5dv10uvl4bxfPbBHBremD3p4eOg98yP7YuPjB/bJDzxbQj991Icg/0Mc9sxbr7mhwVq08TEG950LNm76EDv4+PAhfLDsfvr0QV+xDwefeF4NPrIPRz/7cGyauEkR985dz+TiiZy88CE9/zVaj0XGgfIGXqjLM8zz46PyP4Z65ONLr2eeLT7nf7LE+v7COn/9n9REr/8fGs964rkn97Mncv2K541noRc9xza+N55NYn+LT8p56cuH/dzfxSBmLCdz6jixM3c3PixHb+c+eaAjxpCnKJn1YviJTua7JdkGJWecAg+VKxWS1noLlS0hbqp1HCQpdibzYGJ7Sbmi6xDmQQXks8bQqJIp210r8xNfY1gVuTiYR1kDCTtzbxJv+Hm379SC816/Zb1mTqcdiFp0DxpNgEVhWpfL0EgctOfEs76DLnQ/RFoPzfhtUI7d1AFqtD7QTB0440R68kIXoM5VyAE5SixrfW2M7aaMeZ7H8jyzsc4zltE56Ev2oIM2sVtVxHzp5731fHDR9QouF+UXKWOkT1flvjJyvwGuIdPhSYcmUUyiOJIrcpR1Hvs79jk7/tA8WyUG1FUDm9fbaf9C+YK9kpEnnrLlsgr4DnzJllQLVTIo6qWhVad1JKhw6WB4m2r0Q6PvSi35h5CPA2z80mRjL9pfceiFObyRu+f8T/vuQK//Z0Dpa9uuti2VFLtB+MBGBnQHY0VMR+dqV96JN9ZU6EEMO3Pp4Ln0YE5kXgXJHU1EIpXD2Gpg2/RlQIPkYZVLrlJRdwGpG5aQ0jIWEvSibsNCPl8xkU2c9vzIPTX8KUsMhAaZgJCIdyNHf/8//3f08PI73Y+8T/8Hf+ff1hPvQUH+eYr+UMxzRz97sO8kr2+53hU7G7kN3aHJxU6edvJy4OdIDDjIu4xDp5Q1suE/c3yHBkfaRP/M657/EoG66PR6yB7HmLYudZMOGYOZdyPzb6zcJX+I40nxHz877fIB7Jk99YX9dAOkSCIomwxXadlgPpNxGjPHDkCwKYD4EhfbKmDaVHzSftHTK/2N30Z4MLtfRz8zHD0uhyaUKmLgjJtAi0/dcW+DUucQSjUheAH/xrdNuZwqxUTa7eQwayB9zT3ohbWRPPQ6xu7E1kTbAI+clBJPgCz1bTAXdFGAwzrnQd4nYzsZmxme+rmSidpUy2LjjtQDDPRpW3ZQKvrwHq7xJjP1J8aAH9SFIvMrYueEoHec9h09fJj82JZAeMEuhFEf4ahucQvOS8vhbYsTjpM80FFt5DL34qyVRq+TRz3zXPbC/XjjHruT+8zZnZxt8Bt56/GA35mXeyh2Mm7JHUnszH36xU901EXf/Nk/I1mvxySXC4eO8BkzaBRGDe4BN324feQ5KeDZqJ+dbrpwjxOGNuJ4xm/uMwsveuI7yyPPHl/yP3+EPj7xvILsmT5kDiXunbh32h4gNOXEHLR7chIK0f1IOTE26GP2ho32wbJxKLLwsRPbDRquPs6kmXyQlRgGVLWsfXQZHfb0pX/qdeW6mD73uJky+jF2txHa5beqtv1mC9soJf4lW+Xmadj0tIkJzlV/ZF1kXNBBKNvNHcg2cp/9J/203PvO4N48en4Phd5RY6hqyNCsDVfJtrgQZ3yJw+gUGGfbi8b5DFBjoIo+Ma5Y02YhsQSR32l4uqt1uNsWPht4EB7kUbAXFRNqALskiy1gMiHzYrQrk3pjYh9YM4tvXHlQ4YH7gQf3hw9MTB6uP/Kx4+vvfU9f/+D7ygfjH/zJD/SDP/3Txvd+8Cf6xIP49faAafzZskGVkoTEIR5E+mPx9YN0uYpeq8YFXJUX78slk/6qD5666dBzXdoGIZ3JS1YI3Va1XSh87BcxB4MEXkjmiN2WSRjR/XizJWzepZL5ic1RJZtSILfSZCEcbNAHCyp0ZmoQijjQUKGbtjTtuGqUOo4xFiWXiekVvOikflTJLtoPjQK0q6Cs/MRPgHm50AOhSr2Nd07imEzegxhhW9A1XDixg4jTcDSjqRuO35IKYbnwX7pcis3owgvdCeK8XC8aYyh6k+QFTBpyd2jicycnOwvk5UQWSuZRNojEEz/pdya4ZR1ZUNzMX3gw6Zt7KJtWvxBl/mFz0p/ZvtBXMU8tioJpGhuZpzsPINHLcKCBdb1CCK23I3nMXxc/86D0yMeZJ17intk8dzb+Y3tUXsy27QW6901iZ9Pbsd++iDntY61t9iWlgF52vAd9y1o6tNP2oB/ZMI7UhacDB0hck9gSNy1jQD2UsXkiuS7mQfKe/Ocl4Xa76sJ6vDEm19uFpXTtsbpSvt1uyofkDw83xvAi87PjdyOfa1xelIepjTFKbPHdjrk46ABg7idxRgeijjmBoujMFRCKC6XZguEtLqpiLrH+LsSV2H76Z/+GDg/dj+//9v+vh6dfrmLsBpSSk/gKZvJNzhLrzrrbeXhscHPOGKVPO/LOMW3T1+hu9PdgzBI3YsIhJphlL2Oziw4pk6gI3MqPtPg7NX1YsK0+2mACDUQroVMa7KWZ19f0F6S/97G4PTzogQ8bH9g7P/LRIx+Iv/r6k75mDw3/Kfvp+fHjlnHLOsPeBYyyPEo21Muf7S4X+c3cqBpq/+OiGkMVeeugD+WqHLa7blTpMqwxCjtAHJY4hcoJShSs9bNqxcHokIPOd48LucwNnHlMpVBf0DoMCVoOn3wf6E7mZMb3gGJOE1sKE0WXagxiBOTycmWOQ4uYi9jv6LwkPw2pmlqELccXCM8gw+XKmOFjMqeOE/FJj4iIFq2cfCwoZRdtUweF93vUUIFRK74e83OuXxMzuBD3hb10jNWn0Dtk9jP6/cSel49I/VEpH5bYix75yPSUlyb21CMxg6bEfZ+3K3b6tbqVYoOA353ErjsiDh/6R4CPZQCDZATLnOHR/U6zU4a4zxTBas5keN8WeWwmxyvnEl1WxoChV/eJhukWpM2JeF1FeoAt24hOCArarKS0mVxSTgE2hJqclr0AIyNiigirqrY/5BrNl0t2NGJzrgdbAu0HXOjGPi6oUInuoN2o0vBoVFk1ClBOXY85PLIBLidG5OjmHhV7M0kgX90e/05dqY+DuoMPE9nnnnmgz8fK9UL/rPAbe3ieQ2biIgEmuCpiCAYl7MHKhlfQZskPyjljP4nHf59n8mK378l8AM0LxL6/EGrWOWMbHWyV8RO7DSFZEMeMjqVCOmpoZF9qfWToF30cY3DfuuiB+1WQfS8fdB+yV7IHphx8oPyBvfPjxwc+FgcfoB95vvykfER+4CPwDfR6Y63Frm2Nqr4nZg/+QH3s3P3Ex4fY/PSRD8Zv+ET5Yz4Y5zkXv5fbte1M8rSRg4xBvzAmL3zMfWZ9vgR8yN1A56xfIp/7r/XyS5+s62+/Xb8I+pY1nZe0z7ykfcmzB7qPjGvsPrEHPN/txnaehU7keajr0A2/oRu/G74zNjv3wsl98eA+OHsuTMbrADvPH5tajw/Hk/p8fMrcC2UiZLID9WFba1yHqoKSfY6zrPvh5lddZJPJkxxNxn3xSOG5CpPYNGvEKsakMv9B844NS7LgVMyLyG1kgQit7WCVeZq1OMUcRE4TTnrCPN7ROfLxijW6o7dSQB2qB88AO4KspfQ3Zgd+LmCMYnwl299BiQObk3Gf0AObE8RG0DLkoZD0XlQ3VjlxY4OT8Khf5YPKPJu88GyyBeztoV2GPzpOepi4MXiAxB4brlLuJdfLDXrtD8fXyxX+osG8v4BxGRqsq4LWGCr6Jw/JRdfd8R1Ec8QPeTmwnz5A2O8mONS5RBCfmQux2x+hsV/EEJvDVpG/ex265wAAEABJREFU8JElNrskWULu8OgIuviCHUAcljgP4ogPUkJsWgdy2XKVyl4yQVG85y5zfWHXRs4a5PKF8X+m/AT/BH2GbsyHjD/NpdgrbDWK8jsIXtQ11EfiOhj/g1zt2AttUNFzIfnD/k6uIp/oTXi6xWC3CawZywDThd+gcxcp8RQagxyNKo2y7KVrrSP0FekESHn5oEAswu/qYybNJJcLIpZVPdkDDu2s/0+//kf6r/9n/84yfl7/8Z/+m/oHP/wfsV9lzwqe4J+4v7zomftL5uaOjwblAyTn+5nfzN/UHfgLMp8IYlmnP0nGkfbkcGeM0vaAP7ivHexH69l9J8ZdG7Z3ELreHTelnPxPOhNzY1i5lyZfRd5sMsKZ+oMYopv3m2f2ztwjQ3f8Ziwl90+3q4vKA5GVg6EmbHJIciNps+sixw/jMxirGqVRjFxFq1vSbpLuQwf9vGOefOKaxNUU23QD/WQFZAiRJbaDuTRpszBfdZSI8VfxbatjsSXksZm2O22TpxfuAxmz3u/hUzfJ81ydU47lH/vso291q99EFBVAPYqzdbjS/kgfiE/woi6YxB688sgnwMB5rjhF7Ctu8uYhn1h9iqzUfA15gIzNuMiUBWx0ZDm0AU9OUpbh/wDot4wwHBg10KxFYUHrQKJXwHCqqAqFdC8Prhs53Zifj7lv84z+lA+tfDMIfcm9m28ZGzk6AtZH5vkGzdiEZi290D78TB6xmZwX6+HP/n//H/3y7/59Tfodn4Qf0pjk9Ej+Q0HKqRjk6sr7Rv4Y6SMfikPzXJNnnfwSMTq9Hlj7L+CZ+J7OdZE+3J9PEn//AjzPFfnukX5mTr0Ha2infI+DqRvzCX/1AkHmwkF80cmeEP0F1jY5SSxdbn6qdeCjDxFdfLXVzPKwfLR9WGh8TJTveUDUmj1e58XniM6Txt5EK+j5CkOoiIm6+Yn/SdUd8XXy0UJ5+UOGnZyIlj6xHIxnypGrfUoHnUqfN8Y8vDiqBvvXRYNxHoxfjaHIatR3KfO7gFy0EhEAHNiWkdW5RpYd7PX9eUjUiSOxrhwdxDHB0bEexJq6A1urfiKngQPT3Cr2tso/++Aq1RiN5ShlS5wx0oPJBrPz8LkzcSYdNo3z0JCH7BsfPB7yQM3H4E9ffU+fvve1vvf97+t7fCz+Hh+Lv/enf6Lv/+kP9b0f/EAfv/rUDzVF+8KBbRWwSyJZk4edfDCe15vEQ5DHVSYJF+gAF+ov46YH007SEzLLcKLzs9GFrreqSi4oOrY1xmhcoJdBP6mXilp95yBvZ3muxEWD9tnAbPQbbp3oJuGdJxZ58pO8Md9EE+BXFP7GsO4fCwYDeuFB7tL0ost1IfJxKdUYSpuijemHaV8u7FX71poy8MtHjSFHT0bGSRAdCzQxTiZGmqTW7qui6lzEgSztCxsFL5eaH1biuRDr9TrWSxebUl7esjmNQTwW4ZAvfLz5PNYGwOLIDasRns3ngNKg7af/g9hlHmCZX7m5v7BRRf+JTTcvTy9sbFlkezZbfOR2dgh9QPfSLSFW+pi+7nl4Y3DCJx6iU3miHe5Ow4NJJDTeieklG38+GIN8MH79C2NeDnfi3hnjjRg2Nsr75hafuMIItu5n8hFQwbLUQb922hw8EOWmsWPnzh/4JnDN3mAmFLQdAiPmsDH1CvJUVboMwNzJGAS3HpOrrrerLtfLGqfbRTfw4ca6yQsvY0gi+E33rnWj2prmxrERU/pEGPQF33o77HhfYrr0xlCYZN9kNnOmxugxrYrkbJ+2luySiXmMC/FdwU0/4YOx3h39z1EIZZAIGvEBSIwmueq9iD1pBp3PgwfLQy/cAF+YJ8ltMF/biHk4tZH/7iPfheOyHD8Tmwf5OKAb2PEspaqoDk3BsoheRmhLFLjk7AjVrlIMLKX/o0pXxidjcbld1evlIeMQPOjGB4oPfCzOR4lP7I35UPwekedGf73dyNVFF2zVfV8w0TQsQpNtFeXCZzBG1m4xR6yRmJGb+kCiTUCb8FQr+iP20eNUITyrZbsRXbjmm4qD7jO1md+zc7yT48yhI0LmRY8Ban2a6x2w6yT/YZh0nOTxaFtpf5BUTmotcyWkjqvn/ShiHuAC4CswOQhK9ndRZx8guh/tGQcHccbXQQCJlynWKnQNiuecgAInTIxgX1Br/cT+Pf+jBjGt8cq6vN5uunJPu1yY8+PadaOIO3ombqN/ApPa2buen170LQ+gnz8/nn9h/EV5mHt5fFb2HxJF1CxDIjrSB8CJmKg5EfcZNojynEb2x4D4PFN7st8lGc87qIleAPtPOcnyfI9TnaCSa0jHHP4g/0F4mnTnUq/kmMTYlh0gaVpd5iLJ6ANB6Gy3wwjnst9yLpz20st1wXKVuHCGX1BBbaxJ66PJwdjcsTNPAbWWVOiORqnGwsj4VumCvMaAlkZRHtblUhqRQTOfbRP4xOah7HGOXWQVW2lPtTgOOrRz/8n98Yl7Vf7qa72YMC/4WPgCUp/1g0ElLXap8Fsesk233NSS7hBH8h77E9/hcdUm9qzp+ORe/MLLRe7LG3tt/EzmavQxKxtrDYy9P9tQ7tZacRDLqGretsRZNcjJUPbL28O198rsfQ/csz6cH3c/sHc2KH9k7/zER9x8zM0+mV+wffrqIx+MH/SBugd0r7dL2xxVGgXGsv9wu+oDdh8aNz5QU361+XF9eD5/YfeRD8ax/4CvW9YxeySBJ0N9v3niOeWZF8R8hFj8s57PPD2Tq2f4rOXHfAz+8sQa/qJv+QXQt5+/1befv6y1/eUR+ULrYe+JD8Fp98yH4ifuac+Ma/D08tT2n7C7YX+NxYZsYUP3YKwOnlUOntk1N+bTzrwCjOPGS94L9S9pGx1kYsOzlGFgvFk5rMMJ6GTLzPwzy6MYq4KpGsgR0KiHlpI4bMs2nGISzIUjIuyGyGqVgg6rRukyhgbPJbm3mXGSqDNXdArlQha5kSsH8U72osQYihPNFYiiEv5AJ2t2h/aHF9xP9r8ZSjyTfgfiqLIuVYqfan8WoX0HiJVjYi/rIeukQfnur8s4mCQufGjXxScyCJ9bsAKDGgx5oh87a2jn2euFsXsFz6LZ5zfiDHbGY6dR94f407hcujAfL9eL1lzn/pLyiTEuGnVRgeGhAtaQbeUgDPImxeaeOOID28kdrqibOiInttRLlkcxVvFzU2XMRuwPOXzho0ou9Bq0gCKQaCsOB44ObRh308ZuKRkiH1xJqYLEp7Rrm7SBt6MrEZwOlI7ExpzeG7t25vYWIH+GPndOd9bqoef8pTF6G/2kmxJ25WpqWyJW29Idgtf9MJFNZVyTizdM8ndoj80Tk5wlttDEOWn5agXbxm4FFi4dToXvIhdVtXj0yqVRoj6Yi87FiyMRBa/mM2j4vvuF7Xhn8gRoqp6AVHTeyNHGO/3f+Yv/i/4rP/kPsfh2/kd/93+hH1//ReUek73okXtN9pwX9p2duZk1tZPfDVuZnweyl56r++sYHNRNkJzFd5BOhB7kKu1eaLcH6O3Ek7iCxR/a2aNeGMNn9qtXXfR2fE9sJHuDJPUewnwawypyKY5JYhLDjv4Glp1n5sKLUj7ISdrbpaqhMaDA3Z7WxJSUZgxlyXaPV0Ht8OiXNaoalpXzoFFiI/lK/4PIjtgDoQe+Z+uJKMlIzhOtS13PqdYnFsqRoyzboBbwXZQDGVvoTWzvvBdtAbnLmOXDcXIW+fKtdweOMTzb17Fixo5O4P3UhUN21zuwn5jSDzxjgVVFPQznqUt5Yjc6sNix7DN2hbeq3oO6KmSLwnAO1QB1R8kuqbFspLyQcsnU2eF/D/iyI5NkzvBSWOVA9MrTiXQrYkVo2ir6KCVj6fvBPHxmTTxxv37k/p77d/7SOM9luV/vrK/Mv50x2cjDxhrZmYsbdGPe536dccmcT54655K+/quf6pkPvp///J+j9N1z5XLqwN6B3Xs5sRU5ul1u6g/FtL9/NH54uOnCHi1ZG3tgrwXmxjPPF9kjE39+YZ1fZgfdD55D8jzZzxjEuhP3TtwNbIRmH5iJgaHvfEmLkKAJlxyl/uhYD+3QnXmztR32ipRPu62D/MBegwmDmXtKsIZtBIjxss7wC5N8zNZNPlo5KoxVk5OGD7oNuWgamxGCe7njppDYJzHG5t+EOEYdkhimDvam42yHWdkEgJ/INuZM8h9eMnvH0GB+Z3xCR+6plDOWNYaasiZ8R2zR7rWPkuysmaFRFw3u/3fUKJl5i+u32Dq/rHMCPuDTrwN+Np8ct7Zy2FadfmtjoF7AM3jpQdy10XDJtvO3iRsflJDT+YMIgzaHIZ6/COIgOXtv7JP6Cy/F+au5r773PX3gQ/L1+iDX0OHSrtIm6wUD+beHm5e0e8joXT98pY9f/0APn77W5fqBdhdqjVWSTTsBw16RbNh8HOhEEIiD2DGdHlMI6ZJEvXX+wCuQtQ7iJ1FH+kcOdm5QvQgY8CRy6Qjtuz58s7lYNqjIoOFB0dcxSlWDeiplrSN0wfaSQlfd71/dgq7mYrRjtxi8YIzSqKHB5BpsBBcmSSNl6qpKBmMMZfJc+ZiYl7FBucZQ2xrVMQ7oQDZqaBQTrm2EL9mBiYVxIJ0HuUpeMtahXWO3vbQvbLlSFjLLYhxOZFIe5FXJNWPF5JFtVfQLP0IX+UH9mrw4pIz4O+dknPKylH8y4unbb5W/Bg6/PT5qY/OebG7GhmlbAfOF6DEuJZ7+Bovp+KdKXYFexj2b4wub/8aL4MFmH18iZgdoxgAhK+h2yMIXlxqmL0PJQTm5LZl+LT51wZKZenWdZUu5RM9ljTFU5HHAFzqjSqPe0HriIOZJPw/y8Qo2XDFGSh19hOigvKGzkZf0cVKWrMK+QezFTyGzCYZTobJsSy5JZDD2SNgBdgxnLGM79g7KmQ/hYTXna3buDBQDkmyrgrL+sz/7N/X++Ft//Z9IuNTfcPidwt1XRDY1xGqb1gEu4e5zdZUQEH+u3y3fY5PS3DIM/aZgW67wejviGDurldCeQH24r+vSarCdY2IbNVRjaDSy1hhX+M5/Ddml1h0lGUuA8+TFgUyAMwTBH5zR91k5/6D2neAeHKLVBuY8M5Yn+x1y1wtVfMBwyj49NrX+piO215hIa94s7Xk2w8SyRzm8yDNsK1n8IHQlTxZTSLaVY9mcOlgT8xU7S4EZ2309s4F6mliWYLgq0P14U2tJ13FBVUGEdxqz6cPOmgpN0yA6Ac30ijQCRmL3VYLeMcOL3mKUXmjmQwL92FnTG/foHWzsQ7OBIqcD2hXgxFQBqeWSChisM5FNsgni40THnSpqwi9drjEIeT3Rbx7KSV5pFIa+iwfGsISGPH1AM9XIu/rkcUGlUJ9qXzSiCuW386DBTp/zgpg9a+Ph9CAPM7oNdGk0MUZREBBBsOoiS13rIMqZPKRLQVGwLRvIqf6jSE1yOFiXzpxjXRbr9BWRx0YUsRPSiEzBb+oAABAASURBVPO2SIn6Cmg/Rin348GaH8OqGrIHtFSjNECoTZ0kWisHPYNwPe3aFqoqbJZLoaNKeei8Xi/9i/kLzwWjhsYw9ZZLShyyOUFZMJx+hfqwtE6hKnZ+keCklLElo8TQY4GEEjJqTxmKnJYdFFQyfsqLpwfvxl592Gq9it4YxBukT0M1xiqnL9eLLjzHXG5XNR6ufCgDPHNeU8czUOgYF/pZGlVyYBzo3UHZTp3VeXvvAz+XO5DnQ0RsjBFdy8Rop78gPWFecjKXD2WOdjLEgVK5tGBisWwrc/5gPuclLS9jCxsfMYIX5eXz/qE4L3N5sdh4qbsjfxXYa4IP9i+8eOSj2Ma+IBaepfYhGFxRSIwiSpB1yLqa/UvWY41clw/ttE3seZE7eE4Ir3SKMW1bIlf0RRjllIQD5bhTybYKcEqIOZUj80Sxcweec6aukQlxrwtPQ5eFR0FkW/kRx6ThJOYD/dAAEeZTE4UYEPrAendQoIpm6AqkELoQG6QHfeS5ohjuO6CAOKpopN0UoVCeba/7iZHWyQWtEJopqTxQXvk9Vr6pjKzR+Z/YiV0avp6RgXiJEajt17wIXnRNUIufO73zJouZ/0lkQL0AmgptaB2E0/5TSsxyOJACSP9W3hPjiola2ZaxjaemNhx7jj1kgFBoyJbMT646D8w2t3xjEyZ+4Ojp1PKHFveCCQ7ylDG/63Tj9xenYPpBW/I9ydkBMr93aNrvyA+wb1M767Cfh7nPRjahbZs4DoDnGAQm8moKI6Uzwk+AEqr4JC96dyBnOnQfYjsg/C7P7t17fSTEdBBjYp7wbRM94cPJL+M4xlDxC8bes1wq5K5SwrE4wkQWSjFB3ftzp6e4nRNiiqhN/Uv/6H+rr7/9UZfvl//o7/+vdLC3BIkp8SUvO3HmWSTlJSeXxJxc7uxJL4zVxrtG9q7npi964r3smfeqx3x4fnpc/9Qgsux/G2029GLvwE5sNkgYJ/EdgBxRiH+4e4hkiBId4WydtA/S39YlkWjQj0OJeWtf+V4RLFna2tYYF617MxS+uA+M5DxInhvWyjnU6mMSxcEuO4P4w2B8H8Q7G9RAD+qOpswM6KTdQszQKARZiLEdSNaiWodDjCyQuOp+TOxPxmZjD889IR8j+4+vyO3Ox8Gdus5NGqAbErzaiCMjadqMBG9ZfcArPLQlTeE4I7eb0f14LZ3y1/LZx9Y76xS7DbiWoc25ROSm44Xq9w+UWl+talt2QDlUei3L+s7xWgwTXaA7otnyMAvJL5OMNSwwdZDPnbgmczbjOunXXedsgUQ0ma3bemnD+shczHqJjSP3ZOZD+AmdjN8P//H/V3/59/4besF21lTrI099bBfrPHNzjNJ6XuHZiHkafkALeaNKo0p5DrHZK2hnW3YgqF4Ph+NiW0WbUUOXcVGNIfNDV3VwOYhpQhuifydQ6f5S1NTsfkcnbUKDtA3CN7DFiS52sJm238G7ISd0FRfCe1Pp+r6csvf8Er3qmzLg1F12p9S8xh4+iKVXwHS8VMCe8aaQErHD3s90o3UX86q7NNs7qiaGheS6xqBvY40VfYzMVUJJ0rrXvFKCtkupX5TxQTdl2bofHQPJPZhzB3NnrX92qpSzr0MTeVoU7apMc6vgbXitI3aiV/kw/MJm0g+voXwsfWns/bH4kU3mkQ32BePtjJSuHEySMHUQTOQ7bfOBbaI3qvTw4YM+ffU95d+dKx7m2R61EVwm/zNZe57Ws0Ao2BIcvxW5ffikr/hg/PHj2bYu+EmoCwnfXPLPUeSvix8vDzKJK5E8pYZKAkwHDxZeWlFEyImPpWLZRpBa0QdxIzkWeIDYA2LdWdRtojXvF9p121Bh579k7G9+rEuSND/seczvvfFmZldXdXdV90zPkCBnRuAHJGokkYD4B2glLbXWSlpoIXApCOJ/M6S0kgAB+g+4IQQQ0xyB1Mx0d3V110fXR1dlVma+HxFxz3H9HvNzb8SbWSPI4zxu5ubmZubmfvyeeyLyzcAy/quoR2mw8IMPmnzROHW7VEV8jLPRfQWlEOAOEvMkn7DMmSSR63Qr+jD2MRY/BrFZY7S/vAjul8V8YYr/9NlLv2r0TX/JF63zSfmnREYN1SjdaNEO3xij5QO65JXZEQEXwWXNb+iYjzir0Bu1xtaQGyZ8kKEgV8ZkviK5mIsInZIX13V0mqEyPbb0Gjtrc82Dx7t3+vDV13r6+ms9Hn8RvCHfn59Z2KuGpCK+j14a0zZyhZLm1y+PJ/t3Z89fnx91xUYelMRh7ugyKDEUVUBToQVjWwVTzLnXvEpjAOQDefM1NECBUaUajHHJ4QPThp7I+xjFmpUG/P0vX+irGhoNCbdK/nb26k4+Ems+VBocDjt7SeR4pz+yPDz0bzy5v2fPxyr8j8LPgRrVMjvWrSYqmTmkQboUszsV1+KxlfXM3m05/sInNsl6XTL+1ratn3/n39dXD39yE+nh8XN998u/pP1q3DEIdYkqsRTxtkZXWcml5JJqULnkxKzXJTrBTQbPldFGZKogPqTVoJaNrXQESkn2GJgJBsw/0ht6TBr0kX6WgNMP9ZbHFnGVh0yco0qJ9+bDtrgk66OCKeWewMxH8m81Mi7AwE23x90a9wERZB4RhE8Wwi8sf8jCLFHXbTpcGJBYFyyXVD03qCWbSr+7LI/Szl4R+UuM0VwjzFg1SobhgugozWK7ANchDWE+GM7ei92PkPuDxbhNJzZsq2C4FDf6ZsFWROlHtVVsHzQ9CxO77StnB/OZAY6Ihq8PzA47NJkl/Bpyr+lqYfenAbi6PzQQ9icK8bE+k6Zy77VSKmKqIlOB2U9MyibOUKDwQI4y7mIUe20T27l3kWJzCvFSutcMylja0U9/aE8mFbYw0WPzHJAYdwR5iN7p3xnApU4EtwGi9hF5gFnGCll8YyxBQiYTzFxzZj3zYuzKebbxZX5HHv+oMI6ai8Fca3z34fBOcUAzbhs08WDWnXyRK9syVNCGjljQjmnJXJbRMfkdffYOjTE4n/OAflINyypgpWQc0WDh1gqlj6tcio1Tng/qpIGdwRotlKqGRn+Gh7cSFhFxYbUnkiQKudEtxhMDtkYQW4zNs0Beml54qXo+nXU+Y7NK8V0YdDE21Go7acPkQiD0rBTLWlco0O8qyAktk03Od9Y+NJp2ybbcvq0alsQnKfqoKWu5Z04SUqkcfeLs+MIPVfgqmbkVX1zGOOt0Ck7K3C6nky6nk05ncnnIawyNws4oGWob+9a3y0Qu2W7Ef3ngM2MPWoO+UkVHFWWhLVGLkvBnKAmYbPLMPW3bKpcGMTSIMetaYyhDNxJw5XP4et36r32uPD/nOTx7/ZmXw/3S+HiZ8szzSPqi02N63JVxz7xkDq7acuZIqrJwiW/LDvL0w/bhvtm5hxrcR4lTlEncO2M3zsc8I6z+TTtx7YzhxkIrdoAANgXNpaPYyBHYUPzbUB+dd0JWSFb8xTctgqLzYGZ8BYjIsgb2MhebVuwhJ1QJneyZnZhzvmBSGRuqVpDaNZXh7K7h1N3xf6gtAY3Es2N3siahsR97k+ojMOLl8mJbR6z8C9YYia7WCY1fQuY7xgS7dhqN+CQHawwMIw7LK+aukRMfXX2REVWV7ODQRoWL2Rxt5i2ASgiIHHAp6AoGHd1BzOHj5Ubhl11pYj1z2ah24glgpZhJ1TEN9l4BN+wbFQXF6MHdL4z33BG0rVQNzjlyM8HG8/fG3u39yd7dkN3WPKoxeZunuoEf/KZvI85rPpdBbEWW9Y08dq/s+xu22EY/fRCSIYXO2FRJvbeLFsA+jFImVdY3FJbLjRkdhLERn0Fi72d1AskYFMmqDkz8AVrsEEV3ohcd29zXQ2NAx1C/xOHMzz4o+mwr8ZQkG76AKIxPruIbszgiIMTfvqYuPHv/k7/8Lz/q+s3v/w/0z//x/469PBtUyrrHXuJrngkmzh0HO/v6mrXq82zT8zXn01O/HH7kZfHjhw/KP6v1AXr7y+X1xznPyveXyXrc4p3YI/zUxM1Fg+slPqaYdoMY4ntvykiE4WMrsbFllJh34psgdGdPNGhHx2yiqtG5XZ8xZ4WOnN189qSvWof9TX4L2CaeF387jm6IzTs4ISZ9k7i4SCNj1sjmmV3PM9JeoZiVZYObH2u1ZSFudGUdhdE9/129p/O5wRz7GSqfJXxubLQz/47jGBVbwoapwtvhRAsYhIssgLedWiYXi4sOOw+5VLINIrMk86NXJbMLIjpoE0fQsA/+IBHOZIfE7cwvsZM0xfBNVSlpHLAt26LisqyUVS9uHrK0ZqrVZoxt2RbVgo4SNbB3HLv27PPs16wr8S0tKz9ivMmP5CwtYAYZh+7OfssZMKGT9uy9QU0/tXZk3/nlz/T08Im++N73eQ9xVX/285l8ve58fhCEJNvszwF4/mGP5pkvOHE+1Cj1XiUGH/un0F+gr6wqqLNei6btQzaqOGuGzrwzuoA+b5CJMrMGzHc2mNpBZTpXxfLQm/kE0Yf2vA9+0l7I+Iy7IUZuQMZUowcn243EWQcf+UcWvCS/q2ZIj7d9UEFFMXh1fdQkgJ7fjeKN2JlgmEb3pHplgo5uJfYb1pgWKy5sy+S/50NuF7VCR5XWHPVRaTddZazRHb1OGRPYlkBUSLU2qo19tnLPnuX+zxlwQ9aS6cllZXzvmfDGv5atzCVziI1+YfzI4f7Ewf7IgfKEwWcchD7yRe2RQ6dfJiPfcL6TrA5GYpsDGnGeDf389EiAV2WzPvDC+LPf+z09vPlExWbm419XPpCfGf+886KYYJ5Cp/UMrh6q84Mun/yePv3O9/QJL5vPl0+YyOAGWn4YilfppE2/f32v/IXx3gd5yWZyAsTTek3XplUy0iNXFdUgrU4EN+gEScjGAXDNXMlFZLONRfMALpqDcikubcsk2UWSDUZpjKF80FSdZGR2VC1LwAfUhVDZS5N5LsRn0J33ijHLCGOlLOxoH/jiwSG+8uGWGzzyqiHb6FmD30jnC1X/55R98w8VY6JTozTqaCMbwRhqWlD6DTXzk0yM4sBi47EXEuMkb8mvbUWnbfUYY7dUVS2XrZSeK8wkr8k3E1d6bMsuerhuSrC56BK9C5bSzgd9/pL46e1bXhh/pQ9fv9XTu7cf/U/qzD5eL4oZwx5gqOIhlKb6RbEoxJJ2YslBvnEvXJ+etT0/8a74qokdo5BxGV8E8AKp5ZEx19OwatSau0uFrMhfuVo2Rig6kSOrsXh70apQt24O/hH9APk40DqMjV+CU3Kx8WGy8WGyQ6/cz5lH8pvlCd3Yz3kBnv80Kft7Z/1sq2ossEdua278yCVlZsbLgduyJF07OUleduy0DzpzNgRZ24CUZWsAbAiCTsvhb6Z//N1/mtYd3//8z9JFO2MYAPf6SiitQIx2dLIySyOtIu5B38oR8gjvgdC+X9jORLpPiqlWpeKSRI3QtmzTJB9vxLAlAAAQAElEQVQQGHVh0jPIeEy1jP5WDW1B5sy9gl43I09sHqphjQotlYdc1X6MDow+LlOTWIO4+7jv/3eLYYwljqgRJ1e4Blbpo74Jo9w9L1VEwZIQXAK8kVdU4anSXcwx86k0eiAOuJo9qswldkN7D/XEUIqdhmWDAowxOGYh0aBLDUnmR0dpe+R7Z39+BGT9gdV+DmWIzegA/sUMcbTe5IyY6Wmg2So2XAMx3e0Tf/0FiknFb2STe4MEH5bQzYV+C+BRpb7PqvmXCkWuHg+NzRvyOZyxQfTtkjqeUvJup2lZJQHbsoG8nGEvY18wtRPrS8wM6wt9rmapGNYpXONocXV89GX8To4XJuJdmf+O8kSOhGlPxh9AjkC4DfkWMi7nVF6U5YVZn2/kePa4qVDqpni60/Btk9iWarQI8LhMDmzqKpm8BaLdOHSaML5pKvoL/cFezJkcjFGqnJmh3L9FX1RfEkwrNoKenWRR0M/YPICPjK+T8nlRhb1ROiFb9oeMbA3CyJpMmzd82Sr6xxgaNe7jzjxr5bM+zwGXy1mXy0nLXqHPmIyzJGiIKKFFZSrESh+sUlZbolvhQ3Uvq0V0rCN5hsm6ZW2iEv3CULlkYiwAQ9fUzlpuoHUZJ1m2VQ30x4rXjFXR5hXiYK6n09DIM8zpotP5pPNpfak/Zd7pHycNaPX4kh27kkzq2o/uZTUtO3oAP1XWAMW4RtFfRyzhRTv6WmWytpnDzB7HYNrdk/HDSiwN4s6aVw0JGxubtL/I81n9nM/m/tze+gVwnrcfef54As+g/7KY5/B8rvd9cNOFPoPId768TmJxYsSHiVnAtEXJuuR8you3FSva7KPwO7Fn/Mazb/7yeSe2yFgkLE6ilWLHZu5pWS/lxkPpTu8BBNHCBzdnJ3/SnrS5aNOIdYTz8Nc+6TQW4i+5sq0CQob6MsW+2QPinYmdDmajlEUn2hYVlxtpTFFS3UAz18RnsPP9hFCIDSvoIF7+bjzKsNSodJ0KyaEYGwvIDzFcX5FnfjvrtBH7hq+m8JHHRCveK8MFkLbFyYZSJElHlRWEFzNERS+ltWRb+UEVKtFUio/KMhzoDmi3EeVKExq7DSrca5KgSc4T+x4BuRfjjBObe4hxHtBjD1bLLB9UTu7WMxsmlVbMkHE1RfgRjT9y1WtDrvKSd0InSi/+McNlW3ZAgys298TKPkm8G3SPvYyFbtjN/XBlTRZ2vr/uPE9Ptj5AL0ERkmRJxbzavtOQXdB1Haqr0XV0Mrtgxox2lDKP7aCE1pqp0Fj9zG1PnMSWWDMm/uOr+GyoMTTI7SDHp7RrrPvjiMusQwXdjmWAv84ZawWL4OWyvBo4SU5/8Iv/Wv/Oj/7vS3bU/90/+t/oJ9//T5kDUZK3SeATmvg2+B1MDEP6u+FG/M+ca/194/lZOcceeWH5xPuBvCh+z8vi0Lw8juwZnZxh13zvzvwxFHuxv2M3IDyiwT9zgDmuFXvrRq9jYv2aTu3YSh9dxM46IE/cG/J8Z0p/87Sjo+SM/BafKcXnSY18loA6qQZ5JucVoHff10ckk5h3EPsTY9/GTgwThN5A+5hPOCLEGjNlWlwJh7UtQAufElSUkLSBTSMXoKftb/jfyf8z65A1yLud5HjjM2Tn82JPHnAT/QUrZo5KtKQIXsG2JN9/lDawjXjBroM/qKR0UwuNhrowW2Js9huVHc1vCMlR1BnV85vJ813F+tYQ0xlwH6QvQNJ64dOV9sr34rqmgws93wGjhpb2TiAN9kzu08nZsSefxIjKunBiG/4GWPI9Gdv7g3WZGR8wl7YHnWAHvj7pu7/4sX75D/9dXVmvPP+G9mc/98jOOCyqqjTG4BkoyLNQcNZg744a3W+b/VNMwXfUIQt1lZois9FNO8BunhvP2DqfL8qzi5GLkhj3zCVg3kwN6bp4lYdk5Wqm/47seVaw23kbeONf0zVOlghF93I4QCyX6bvhrnEwUQyOJsRgXXAGNJrA2sYWgt91OcJli5A7sNDMKRNsHpXW6OrWgKLQ/VTpWmCekYNoxLGddVmoURrMrcjxCywbaH1e9jiMcUmR33WHivW2S71GXvpZo539tLM/s1c39k7QZx986KQ/kyvGjLIKm6OqqR3fSvdx303xPo2JsAHbaAwzyRw4m9Fj4OTQFJtG4yx2jTSGJoZ37Gx8qF1zMPFhkMP/w/sPev7wyCbPS7Ypu4RJPoQ3ftO4qf/TFF5q5aVx/sL4WVYDvQ3k/wYpDuszL46LLwTGtz0IFmczmPBTZyb7e7zMe6qzmBMd6/IiL3XGdMsyNLoN+PvFfLOGa/7Z1BsPDMFUZNG7jY2RjGf6KhgTszVU5QMkeoAaGlUAOtJXsmNFFMOroXuZzCu+g4nfUECS71M4dA213f7s0KExQA2N4wFi1JCJybIESqXhUhFb+or+smUDgbLKtXToGyP2Tqqx6BilqtE6tiUVMMgVavqDoRrogpG1g1aVbGT46KGoN5Vku0GVCxxtvRQkooPLUHXJku281H3K/yzmq6/09ovP9e63X+gtCH3/5Zd6/PorPb79mhfIX+vp/Vs9vXunR14oB+Ez9okHl4VH9u0HPbF3n5A9P9J+/MBv9p61s7/FTUWoYioHrOQrgCO2zNHKj1JHGSrKR+uH/KZD1zcu07Zst+1RK2ejoMjGKL1gEEcpZZKMPfcv98SVD5cr8W6NTX1IEPvGTXjlQ+pKfx7kNng2mXCGHQH32g+XXEZsrZKD54V3s13llhGuUZtQZsmFG+FOTWlz0b/0lU8SWt+8/uoP/pOPRH/8mz9TDZODjCMeSPzaMApEbSCpZboXE3sB11DoS38iWeiYV9XjPpoh9tqy04U+etQKIllgvpHQt9ovdQ+7N1+1YgB9LvKzxidPk6pboVlDErdzpuZhYrZyBnIOHzZX62hg3k51tENoNkF+sGm+ACFdEnRVzeilvLTjK7j1JZwb/xHtIdaL3VtvZnbjQ7HGFe6G1Xytt+zYoYGwG2rdyuKskvtH6Mp6KQn0wCSfAaklifiJ/KbJGK5uxYS66ua3qugF3+pAgFVlrdYHM2d21hI5wuyScHfajVSHr4NEcsfKSZomJPc+tuFlrXKjtJAL2FYFBS3JUNsKLbv7aEnmAiRDCx+T+O75vIq41TMQ1Zt46cVCtMX9Hjq1k28upj5Rnf1ymIZ28r6zCBvYUciadM5aK4YDywawdu5KGByhjomp25iMw5waS+Xg0UGfq60uisKry/CYbj+wUgukO9VRYvxgb2SNK1XOJs7iPEwPD1UhA/bN2G1EaKIQ5tO3aEnyGOrx0BF7sTNKA9QYKl4ujqIN7JLzU4wrOBu9oUL3BDLmhH5emA7oGEPhz2doXqzSHv1cYKWsOpzI0wu95fkuRNH4XRqSTcu1KHFUx4ZM1irJP/PlerEsei3bQn1R+PhAG7UoB+o+an2z2PhUqQaooaqTRlXnL19iRuYcjKHROui55IYl3aAuWdqgNw2S9AodM6eEZptWbEDhdZSMCdK87cG2QfhpMxma3YgKNqRivG2ZeMMX8XUHGpN7IfdDPovz4L747XjhctXtMzyf2df+PL/yXL2BqzY+6zc+y0OvvGx+Dn8lAtwLB2su+LVpAtFH0ieLnPsv9+MtZsR6ke/aOL/2/hK89/279NoA1WGHRNzlSI3PzE/4C28bqdK8VZKWTJR0N5DVrR2KXSMzfJGzzKNpyyLFP3OM75nAwaJCQ11sK+NsqZAmLtv0AcYKHyFYYjTiXMhuOZmsS+cIefRe42WAsCwKNsOF0LpfDOLCBdHBdLyde3IKbR+d56n46n5i4LqbiMkO+y5ZjG3ZL5D84ie8KPQ3C+XSDfR8fNFhGRmAF7DDRxQKBLiYRlLXeyLPKDt7ZDbQZS633NiWfdw/rKGAa8hmNeiTrC4xCPMy50OO7HddEwcrT/QeYx1bsdk+SmpeamrSIoCDjNuTd/idWGHJ+859tHM/LWz93DWZ49QWXyixFeCwETtgXflswng3QtPuxqsKOddNgNvOW8eBxYntTCF40Vm+Eyfd2hkU/aB1sGfxkzxmqsy50i5LwLZsEB5UkLZ7tNw/otZRDA0gSBNLfO3k5x/963+mP/j8/52OO/7r/+H/WR/q99Tx8f0hZ0+Qdp9dBL2TsH4Bz3n1fCC//MrLyue8I+B71QeQdwWPj0+8SH7Sc34hxgvjvBTrMw0by86unRwEt7iapz9nVBC9hdlruRFX9mbyu8MzFeRT+xFb7Nzm2TSzw0fkYU0ect68hrN3i0x33ktKTrstFTwCpcysKw47xsNm7C45NQ5n+rlnkqPEt092GvPpMRl/Q8bHaOBU/ybQycUw9q3ENHWbe9YknysLu/b4CYhhYn/tamriWtYtwzg187LhgGjblkJBrmBJDunRL0rkEFQs27CGClhdPiZLdJO1foukQ3anTDJx36DMIUCu31WO8U2wy/W7tD6SGWc29Tcg2klTA58zeQRN0yany5BVtcbLxXXwIs+Jcxkg9KmdMQ0W7b427I0dfPqbX+qpTvriO3+gjfvoymf8NZ/x+dxnX0c/ebCl3qtj9LPPuD0HVSE3XtdFiPgkhvhvkZnSQmGkbTBmsNdHFbZibyjPkXnGykvjgY9y9ejYu01nCbCNIOYTV5AYPwZzZq6TeU8MzObnPS5Ebcr3OlzQAoWz3fdclWVbkvnRq2K1AHKnEiwCLlF62EFf84h+55U5rdnd6tAD6QSZD9P/xvg1t0zw1t9zbP2oWvFvQ4/5uEoFHzipTp+sXIJvJhRY/KBUNVRjKGOpJOSi4AbXxMA7xB3HAaQDD+2Y0MuFpRAAZ2HBIgwZXl2wxqDJ2tWnl4s+7X8Y+0FvHi46Xy46nU/9z0n8/h9+X9//+3+q7//pv6Xv/vHf0yff+yOdP/uudH6jKzY+8FLt66++1le//Uq//eILffGbX+vv/u5X+uXPf66//dlP9dOf/Fi/+sXf6vNf/1pfffmF3vHC7sPTBz3mJmD8tXihPE6ap7M28Mgmevv+UZ//9kt9/fVbPfICLwdeJXr1XIWKihvowgvDd3XSlhuID/vb5sSsjK6pxygND40quZDY3RMd5g//ctmWbQQ+qGRRkGXsKGzVwBZfWHiBnpvpTJ4u5zNfXpARi1WMAT1Qr0p7ZE8t+qqD+UzlwyPzWNiYU7ArHyyzD6bZi7/mOLWThGDizXbqZXKSIyY2Ac5ytTwfrvlwvz5vPCBdtd0OH2zvbAKIMNn6NvYyz8yRufUcLw96YG9cHkLf6M0noQ86n2+46HQiD4wZIIfMYBMvnDRuBxlrnb7oXthnZ2yeyGGRWzGLDgBqk0NZCiAOFYX5daxUT+y9d+yp3/76F/r137LPfvrX+tVPfqRf/M1f6Rc/+kv97Q//Qj/74b/WT//iX+knf/H/0U/+Evxr8Jf/Sj/7qz/Xz//6h/rlj/8a/I1++dMfN/6OPfvFr36pr3gBfwEREAAAEABJREFU/Z4Xznl5vLHPyKrGsKoGlPmMocR9B3M2c5hM4Mp+zG/Un3gICn3kwegxD0s8GD0e+AC94fHp2r9M6Q941m3/CPEsySW/QtmyF1Bn/0z2ys66PuuZ3yI/xSb++0ENeuV+2/JhQ956PzGo1xvKRdSiWBhth9k/O7rZf4IeCpKsIo5irifWtAZxwbsYK4mQlPfCLJMaVLEFoU3N1ZrQ2P38/H399Pf+Q70uf/Lbf6ET+bxcTnoA2X9jDPxaJbWP+BGGuJSSdlFVWVWl88k6DauQtQ57fPaEmR7zmbThJBMIOrFbZdlA9KCb+V9Z+2A78pezaM9YDmHUZKoGFUNvLQxwIbBLNUqD+eBJWYPHp0flfyjw/v07vXv7Tm+/XjTt9Z/qPfIg/dz36ZU123mAIHkSPqpKvsVpywYCliC6lywqjRZToaY7GB87iatqsJ+D0t0u43IxTEH4hcxg9jkU8x8jcrQQ7pzFV86XKznbOac7XeSTLhReLtusj2QX1IAY4Fd7yU6jNBJv60bHgkV3UVkUy36F5CjtjMseaGiNQcaAdWU6i2OxYBJgy6i4kHC5kebqntphNuazg425zuynaB2xW6aFyQxqblWRBkVsgYlTx5gqy156jGwm65MHtYfLA/cBeHNpenk46+F8Vs7RYm6jRo+1MQCo5fzceEuwC6J027RBSYSgsleeJXjJWuVGbzFFN7Jgadx61GNsN12VKCtft5wlbxv5yudRZKSyVW2rirFQV8GXTuehy+WsT/iMeMPcz/CnMbrPtrjUhTy7GbfM8CULc+hCYQbKQcHbaHDpdcFG32NU8wAbnclNRf216uJnk/QVFZe+afKukA5gdyXbKlFCgyqN4X5OKY+DlmqA7oPCn/l8fSAHb948HJ+/F3IEkA8+Vwf7IPkZw0pMOBITOKZBvOxXcTN27vmM2rg3c4+uz4tnzpwnzpyNM4oMsDBcZAITWnGrSkUcp/NZZzBOxMo5W/FXxmfJ0KiLghU+k/hcwtAEMYYleqRCr2zGWPYBES1n3ZW4nvm8fOLFwsY5siOjS6ayqYG7hSAXU1PbxyN0MscG+2w/MJl7zqW156KHrx4HjY1XmNjYsdH7lDxdieGZz+vkKUh7J6YZoBsLPsbn4yTzjI1gY3w+Q3fO8euBHdkknrxmsk0OJIhSYqeoyuS6BnLL6cDoJKaZ+TB+C+CbcgZt2Mu6bvDRmbR3YuPq0aliJ36CtIP0o4r1zCIgKnxPIBTzMbejsOHvuj1r40zfmEfak/lnRKFXp7X2FaMH2p/M/MAA6NQYGnwWNsbpd/Nl5ENVxb1QWDAoido2chA7NVSx4aFR6I7S6Y4Bj5w9WsgK/y6J4WwVFp5cJnYdBYmSsyvzTC6ZMt3sE/q776CQdWHI+CxiDUaV8s+GnXAyus+yVpmsUyPJjjHEIbf17D4czvQfK9H98JHFjuNnDFUN2ZZDgWQRKLGHMAobkVT0q1SI04aIrpCoY3mxL4yxZJVr0R6LDGpDkeYSZSZH3KP5y8V1Xzzp6fmJ584nnkOv/flo9JRx2CtslIdMTFL3KIVoIWkDl4rWYI6DNc1n2wn+xPqder8Mpa/GUPpGy84a55O6XScVcA3ZQziTbVVQ0AMIyQPryvrvjU3XYz/vmRdrlfVHqV/wJlnJ22R9dpgtuuiEz9rsB588Zj4L3EOydGD2A/FL25ETj4hNlKnow0AFij4u2WgGcuc0vnL2bJxHG7Feuf+2xJWbFB9oM9/S7We4NMjHmXxeTiedQXJaY8hGu6wCFiVthTNTCZ36R//6v+B79hOd63q8fE//zb//f9ATa/9EHoJnYnnmTEhcz5HzXSNn5HpJ/KQnzvFn8MT5+XT0XVv/ej9LduaRuYV2frF5xX7zoeQ47QZ9z8iesff44Ukf+A74ns+J/NMWT/jp7zs8s3dM6GVM22XcTjvrypR1Yl+dzyedgnwPBQNZUhC9xJjvfUHzzG0S5ySWzsbMqgl1i9RpFUPcbTu04I2sd5F21mq77roy/2difXp+5J557vaO/Y013bE/0cO82J5rDPIN+Y5cdGTfQWBnY6cv/Vfmd+W73zVxMphe/EtjlM6seZ6lMt+0CU8p0QlNhA2LMX6BrEIZCZyUyl4t21IEYuQMdk1imMTTMSLP1Vrocsnltle2bCDaBTW5gtLUHWGcpmUDWffS/oieRMzMFZ+CfoRDNtFRwOBYCGB/x0VP/BBHVSkw1La4Wn/iY8Puxppknht2k/90oqXTaWhwn43QsWxgQq8MEApxc5d1zTwyfidvG3vgCubTe/0eL4x//Uff12NNnqE29sGuHd9BYpjtd2rj834jlp29gUiJwc49LPQn2HWlP3+o+cg98/7xWY95B4S/jCEw2YlzKOdscD5fdDlwGpyx7J2KDnajG1TzVmjJ/EhMSTu56blwv234uEKD8CvOHZ2pSbw7AXMxjiQwXG3FEMsGZdUdeCmAXLIEbMteqLueGcN8vHStFOp10YDRDTfXadPV1yuesGZ0J3rpg4Z8BCaQtYiMWUF+l1LE9B66Sz96yNKVxKUvPDR56TySo+hGU8RhWy7mVkMVsC6GKvDAyut1J+YeaIZalXF8Dox8V2BtT5x358sbnXnve0Jm+ntNWLP4nuy1SSxq8AFDW42pfmH8GV/IPuWLyANfTi/ns07gk89+T9/9oz/S9//eP1gvjH/w9/TZ976vvDB2Xhjv5sB+4sXuV7wM/q1++/kXvBj+jX79q/XC+Oc/+4l+9uO/4eXx3+o3v/47dHhh/P5rveeQ7wNd4je5pfyTEpMXj3Oc+TDa9fb9B33BC+ivvv5aH3hhnBuUNJEyBjCBmcCZGCP1lXlhzAG55zd1yCdpEzq2SRI4qB1+WbEoJDMJmujS4rJQaUrVV9q2xV4E6S+NUepDgeSfgtNZ5/MZ2Ql/ayEZIrQP6KXgM7FFEDY0SAw7se+ZR8DcctMt5AYLmBmxtm5uSkAzw9uP4pSHhsiiE9x9IZxsviu2r3xYXXMTczBd8bNxmGwcOnt0AhG5mScbqMboea3NddGZvfHQL4wf9MBGu8AH58tFJzbhIA/jOCzzn/OMMx/I3T5o8nXk70zf+XLug+kUHXzZvs/HiYMYTCyS+xIl82ow/7zMffsV++5XP9evf/Y3+hUvjH/54x/xwviH+tu//gv97Y/+XD/74b/ST3lB3C+N//xf6cd/8S/1E14g/4yXyeuF8d/olz8B2ac//ol+9bOf6fO8MP78c33IXyd/eK+NnCWXVeO+/on5myjiJc0c0BsPAlcelp71mAP6AxQ8wQc5uJ84vIPwz3m5y5psrEVu1h0jN2Q7i/kb20F8FHE0jtwkH1m/HMq9ttjuB5JQHtLyYH9lDpnHTt6im/0wY5yNyKVbIdORiu0Idg53kH3RgkkkUtyOUTrVCZATBGUr0NIQQ4DBOrjS1lFQRT61Y/PH3/mPDukif/z5v9DFu0584J7OJ/Yce4v9UfhzWY2l2p5WJdmgRAzSaZjx1kCftMmiTOJgZvPVOUF03YeabB+Q4NQ5ZU3WP0ty7T2Q/PWXf3Iovk4oxVSA4TBirBiro9eyS1WcDWNoSso6PHGmvX/3nl+e8aL4HXj7Vm95cfzu7XvOuw+NJx4o8+CdNd3ZD5PYJask2diVVdCyZHelW6F1Y6WjYRt9YjEgKTVCrTEErMJQIPQCy/pmyRoGkYe+RodHjvc+SzbytTNXwJ5OziYKdFNndGDZhvGruOATh4uYpKohV8FXr+noPmm4hFgpFj9enOBlq2gbhWo+bTPGjGFc+oCOkpjC3qiOCF/a9EYfAcugLP3OxCdMn8+cqVmfNcwq9wpJyiBRoMRBLTrlsmw1YCOSGWIbmbX8T4Ubo5QveZeHS/8i93I7f88X9fl5GhqVORk7JdtADRkqCpS6L7rRs9BU+CAxDKoKEITaXv1Myg3JolDZ1opXsm/RijKBWha5jkKq1v0As5OzSRJzb3HrtxzzrZkxllVVa06j1F90L2c95LmEHFz4fDkx52plS+jrXtyt1OmvgkOPSzZ82gG8nEGJd2cCUGJb+5M6/A1Ra0xlWLMdMO3VUEylL3SJsLEYpTNyh2kgQjlt2yKcnm/2zKihwcvXMaxGFf1DRR4Kfoyh0/nEefigN5+8IScgObnk2YM+8pLPo+jV4LypgcfSKpN59kXOiY91uAY530CexZ75nHji8yJf9K88F2St1thbbeIxsRED63AGy99JtuWejOAXqJcvFnqC3DOi2MJOYA0axTiuHpdf3kVvJ6Z8wXniDMx5mTPF4seZD1QSQ9UlU/smsqyNqf0KOJM25hvb81jbxScns1f0bgsGFbFNxRDl/O388Pn5RI4ST7AR4x4l5sZEZcblZXHulzaIfGIgOvtxBu6cFdcet6GyMULkwspcGpGYCiQvg8QYiHaiDHZGMjUlfswT3wS7sp7xE/lGXDv+sdQXwxfFCZeC5HrGVnJH78yzozp6WlwoTVem1r4S95UvmsnFmjtzaB9TtjWqVMRqm/ZUMitDuELoZa6lE/syL63uNPv6hvSBwV6uKvZHyXZDloJKu/uMv4FfaPSxMUDbpn0BJ15Qn0YpGC78i0JsR9xwtDtSMiE+s2fPdZ9QJLf+VjqqJbNst72CjkocQwWtMWSobUmBhKkF2PuFoYTR+4OF3Glkb6afLkjqA5ixjf1ivgUdsq38iDr2J9XODOKILiWukhT+qJSyLFIzR2pGZaRkSdENqgxfcgEdfChgADnaeYlx1caLueB6fdI1L6q4R7I3JvtPlHKpbACNLdqiLb3aZwlCUsSdP3QGOawxVJxjozjLoP19gufAPnPOJ52Co919rY8fD2yViBqjhW+D0ihkcaJVdnK+cV9e+wUezyucedshS/yNTPaIL2uT+6t1WKsb3clj1JL3RWPfqUDmGT6UJpdNHGXZCzB9j005vbKhQXQCmgq46Ve8W/9xyTNxbyD3fWITSivf1fOtzLeGxpGjnNdncjbI02mYfEglCr6cmGDlVAem9Ptf/Ev9oz//Z4dgkb/+h/9L/eWf/q94ttsWyNuV75I5F3oPwD+xL56fn/j+c+3vQY+cm5E9sT+e4VuXc/DK2OQxOQzy8i3zyQvhrMvG+nR/1iXImMNGPhvykjj/tEX+qOzxMf6el0++T3Ush/419PCV5RK5OeXzi++tl8aZz9ULORk9yd4b+Mm4Z+ZzzS/KjvFrsUhONMkX6VMg+IgW0rDM+slGtNZ/cn9u+5W8JS9Pyne0Z/J0jS/sr+fJiYuFnftoC26fX+QgMhS4lk7WPrKM3XqeV+7NXTufNSi1++yF03kcz4y5n4aq48o8FjovRNpXSYndNuNvQOaASpQm7v6JXuKYxLeBHaS97gejnMutG7/24m0Th1pOFeaAVrHk/KAXqhtNyDGeoLkXJzmaoQd2aGK40YlekCF9n0qylI9AvS6Yl21iKiVnrvALljCirJ4AABAASURBVHvojq+dfbkzx+0Vn1wX+qdRumHAD+412xmtFFatw8gUCEu3GPOcEVzZb2+++I3yX+B/8elneoofZDvrGZ97fH6ErHUQy/FgCX+i7DhIjFf21hPn8wee7z7kHQT3xzNzyP2WOGyrqoj7pPPp3Oj74nxRn7c1MFmNii6wa+XpoJbFZPiFwa7MI7hmP2Zvh+Jv5W2q50Bsk3lkXWCVpBgbdur4gmLbILEVeYxvO3KgVWjK6DSYg0GlXeisTsmipLIionFcPijukwit+1QTOe1JW5O+aH2TtgzhjWYSQdoZ1DTV0kk96V/znWyXhWUdHtXuO2jWbmftl4zRhOSeF7nJHPlMdJ20MCRkNLBr8iuATYbhEouWPVA5aYyzTqzr+fygS7+/e6PBmmdsfG73ddqxtSDup4XJPTNVn1zO+pTBn4A38Bdwwsgnn32m3/+DP9If/f0/1Q/+wT/Ud3/wJ/r0e3+o82ffkc4PupLYvNB9y4vdL7/88vgL47ww/jv96hc/1895+faz/OUm/Oe/+ZW+4uXeu/yFcX4jyCa+Tmljov3C+HTRNs565HB8ywuV32Lvq694YYxuEmdbAgwh9j3/joZQ1Rd1UTbiRoP8amZyx4LZ1qihbKCCt/hxScStqVWSUXi6Zac/Yqdq2D7khS2rYq9KeVk87h/GLETzg/7olyRzHdBLYRlxjcOIsB2SmHPzbCxWg8MhN1yww2f+0dm5wYLmiTu2Ml7YsdwsxjXRSx8qmlTBTnKSp2vfwFddyf/GA8d+2E9/9NoI9moMnXpOHCLnsy79wXqBPuiBffLAC+OHvMAA6TujczqdlZz0gx7jR4CNyMLXGApN7s7Iz2fs8aX3BF/k1D0Haku2WTc3ta0u0GRuMpcchE/84iF/YfzFr3+p3/z8J+ul8U9+pF/+zQ/7r4f/9q/+ghfGf66fHi+Nf5KXxX/+L5WXx+n7xV//SL/iZfGv8lfwwU9/or9jz37BLzy+5oXxe/b1U78wfmbPTI2yEn+QmF8jc7Td+b6S12cO5SfwyAPShxzUr/AIH0T+yAH+yGH+zKG6sf4snW7IerB8SkkG1j6ul7wQT+RZ86xt1vOKnefYw8dzgP88POXfror9jdzFZg6H+AnfUFvSjUwebnbupb33x9bzopJt9nhpFBgLBV+q7rOslAmdMMHdD+2XCw84/qs/+I9fRHB/8uW/0BjuvXdmP13YI8nzGMs+ZmUboGw1pXmnRU4q49GPHVj6JikiEubTOWVuakxhgsilwoht6PIz0b0eD3fX457Z8sHNGs3O4dStOAwVw8Pd0RoIq2PJbwClDVsfeLjNXxK/z0tjXhS//fqt3vPi+P27D9D3ygNwHoifWMdr7tPDn+3OfbmI07ItyQqhhlKnodclMolaDJKJpeOpIs/jADxtY9daPxAu61YmaxU+NFAyygQjThs2Ivbu1M7BnlxlrtmXezYAg6PHMDi17erawq1GFeHdQD/CU1nDVtFn00d78ZZk2Q6RFGrZQABa6NrwlXE30Eam31UygSB9Tam40hQ2ZweeGrAe+4GN9cl9ghQtSbEPrJRVhxOsqRrMxQeKOLnEkJta5zGyUaUzX/Jyzl74he4bzuAHcMmZeeasHWPlDT0zoCGKteyFSs1b+ZEgil6h3zC5AeNo26gEzLekqC+0TBIK9q2hjrUrRAJOBUzX7Upukq8rOQs2PqsDfneDl6VlxtziMbEkntN58HlzVv9FLZ8358uas23ZgSh+sdGyyC3lOtoFraqVK99mRdRs3sk50OB+nw0WPXKAhl4K8pfGncM0PM7iEO5FKzIEISB6ttECoaCIpcorripVjYablsZwt2vAn4ZO2QsPF+WF8SfHS/TzmZzw+Tl4gCzGjTFULtmWuJKcxDS5Byf5n8wra5EvmMGVM219Tlz5sn38tRNnPmo57rUKhrBXY+iUOPB3ufDgCT9GqZgDF34te0FmJEb2AL9KnuEjXrrSgLnd40Y912RTrJge+wt1zt6dSRiDeJIdLppOtdATFPHCZJ6s4w42/G7Q8LPl9BPDxB7KfVbRbBv0RBrxwi4lT1fO+2s+U/MShLP7Cjbu+WBPntDLwETTaENUyJPryXw6jraz89x11ZVxO/HEcZWYE1DKVGxU5ghqMGNoC3GyMSbjdu4fTCjtjQkEkV3Tj58dWfQm7VgVBhxYguhmckrMdQIo/LqW0hQ0itDY23CYddn4TNzYM9k7O7mdDHJZidWZDDxDlIIFFTZs5sFcxhhaOCnPS0F/trOfwt+Q58NRjGFsxpeskqhBbAHXwBY6oXdgl/sg43ufxh92BvpVVimF+ZLL1K9nvXfOpC25JW9sHUHYtfoIsZBAbMu2qhKDNaoauFEdctvqgm3dDOJ7Sclc8sf+2OnLWvV+6QHfrmxjt/A3wKI2lkDMZ6wSMGZFQSyXOkahpltJP7iPucnRMaiyXCXbyjlCE15KZVspO3Fn/fOy65mXxf28yXNm6NZzYfNHEdiWWZ8KCMgAMRdB3Gt0hE/81hgarGFw2xuhp5YP1Thw7JkTz4iDc6jG0IiPQW6MvUDQog0GExktwylrMDMHYt25X7bjfg6dJGYnjzsUtVzcH7NTG1n0g7nvijD6E63MJljWjYRftuBPxLDkluD7Ip4CuvfTF6W0QTWIG+qiT+oYNuK6chb1c1XOIfgZIEdFcknY9YHB2FGlE7k6n086Q5PH8sB1oWroAVkCEyyqTE9/+lf/D/3gb/8rvS5/9k//c33+yb/Ni+vrgY1zbdMz50KeWbMPgif2xBMvRJ+h+YzJH188E3f+gKXpq7xvrEXyH1yRP+e8iYy5bQHrdKV9Rf7MnB+x+cgvFPP+4QPvCB55pg7ir19Mo7MxJvY2+Gv8QicTqeSEPZacnPj8PPMd9sznarGPkoUdH1fmcuXM71+I8By+0Y58EguLgZXjyoBm3Zlj4aHwBovr3sh7XzG3fBd7Ji95xn/mO2J/PyO2LfFiv3003XkBN5X9tve5tLMmE/fMgv3Ze++g26vc5N6ctFEUYWiMYg+M9V+lnarbYqtgRYkLi2qGWpZsg5LJk9lDdtrfhiyJPlFig5C14zf3SceGXOjYDgGhL8CDbItKL35EiUyipqI2oJVat0Lw8dH+4hPn+4HIG7RnQI7WMAaFubfFC7Cb1VArrmyrAhFhIQPdIbLE2D3++vzYmO+mSZsuZQ41hvI5VgNK/sqlwM6ZwHgUk6s72t6mDXtX9ph5p/HZ57/WF59+qq/Gifvqqo39uNO/57MCOhkTJI6NfbGxb/aeJ8ZFvAAVBb0v2HPP/LL3kb32gfcNT+znK+8o7mOIcRTx4u/EeXrhnrjwvTvImTGYi8mBXfKBol3M6QbHNQ53cpF4tuxncLvvuk1f+ndiDTKHIEOlWFiwLeMntl3wRQ4P2LRlCdiWDVoHCl+veNuSbpD0zbZS0v+KHlskknVvwCFjar14sE2RrouOyG7zuNHV+XF907ut/TIUafQWzfgdmzvrfEN6E7ttSHIxVAVYlxpDgpfzfqHWswrjGd7rL1kCdqnG0Djluf2i0+VB+QvjC9+rIkt/1mRjr+zstxkDyxphEhs2fcjIsdnUAUarZANogho4yaY5n884wBEOzm8+kXGMDT1zEH/48EEfeLH2/v17vQOhQf494/Tlxd4TB/ozB/zGTZGZOPaxOS7YTPDYPT08SMh3NlYO/hyqVw7WKx8O2Xg7Y9MnNtyn1w96QvetT5hjQqzuTEBhZaXYlg3Qy01b8LJwYS3WqIE0BKW1rhgJVsu2im7b4gJQ6aBWiuWQo272qJad7qWyLRsokGxje+X7xAdWESsSdbnPp1uZYc+V9GimIg/JBR3K3LMRd8Y0v9xiH9suwSgl4gZV9KPLjkhXI1HZVvRty8STmIIxTv3BU2MoDx6DB5AaQ1VDA1St/TMKOkDL6EMn+ufzSWfW/Hw56wQ9MX7QV2O0jSLJgW0Z3o6NatutV6XYGYzrsTVki0N/1+SLzOQ3wTMf8uyX7elR16cPuj6+0/P7d3rKv2F84BGaf8c4f0H84euv9OFt8KXefwVop/+ZsRsPwzt2MY6fKRNT2fALuhc3R+qjCnbl74eyPC2bZBi00lFFnnULsga5F7N2O4NmgMLkFxsZNqm4UJ3cwrNp6rUFJltgqm1gJDR2QgM6uy9ubfMCrlTkrUFbtxIHN75p5uRjriUXPPm3LSwgjwwYRJ5+emxLAlwxuWJf8RF4emRb+dl81o/+4D/V6/InX/y3NDNS6BywjoIcg1jrOcEe8hCjbxWxDOwX8RQUobpEGXROoJFlRHQyJnBJtrUKNO5oQI463Aui2mMYF5+jyEwDdXIRm7FvWzVQkliOyQPgpivn5g3bnX/u8zQPqumb7L17vMRMRFh4dSF7aSWuo4U/JsJlIABNXMjLUkFtIz/64LuhlNm5zVrBRXDHioUmfsOnP0AiBjW5V75z32YI9TbOMv2gL9OyRDyWJVJWJqe0R1mVOTTCWzYQaCrBgtVm6NJPHyjGQ1oFJaUQRsg3QreWUujC0lsPfEw0qVHKkof7Nlbfqlcvthbzqn7dj/gjFctVGmPo1A/5J+iJz2BwPmmdg8UcB3pWORBtEb4bSnEqie5G68n907ktM4Y2VCjZ8EoxFaANwwWvIDEHyQTizgZtrrSCW6bC3/GqP7I2izmutrooda6G15ySg2BYgxgLZECPV8rHhhka4YGJ6mze7Nlmjnizf3fO2RvmnOyDue5PdLm63eo90NiS7INqleglExPF5Wlxq6YHIRe9h/4idISJVqiwCySodS/x1aiW1xisVZGHUo3wQa02eRmjVFUa5Mq28iNo/G9EcOUDI+fK1l8Wdr6I7JxFgL6NLx35cpF8bORl5rME+c6Y7usxsYRVF2ZLVUM1Bv5O0BMyS1w9ORITbYhupYjFtmxAnAUc0G5eRvUG2Fz0fUMSKS6wjvEJaNzXahJzRJE3ZS7ry/bUHh4wtWgddiDLVMw0elw0kNP7rcvEaZcWlTIv0coVlLUKhtonDnfyuOcLXyi53okjoIvYcYvujM81UrbbrkfyjEH8FYYRSzSji7pSEmYQQzvCPT6wv0E3vgBcwcR+dAsDy45lW+LSN0rbOmST/rSXPziuo4ugw9GD7Zv9SII2TeWyXvyRs2M+Rr58x+BsFnXZlrUKlg8faRt5hZHQkdOVkyYQBUEuVE7YPuFnwexPr1zSh4q+XeYSZR7kL3N5AX7opivpTe8hWENuNSoHa63wQo3ftX5FPMlDFe0BQgMPFTRjdC+xdsMSepGuE9vO+q7nPFY8qkSWzthh+jKVbWIBstS8JFgdvE0DcEWkl4JBJryzOXGj9Ty6c/8AZELYMnwmjsk+E7hREtRjYg8zEOx1HcqqIswcEH3rSiwRhhId+UuNJAJlrdO2bMAcYdAhny4551HTtOm3MxCs6/BOeImhCTOI9OBhExe9IkSEuWinVPV8AAAQAElEQVTd5KGYglCnr8m9qvgDXIR1823l5650a6HkFyFxYA+n8Z/X7Tt8kHbUIhN539EMH0SeWJYd6rJsi0rmB0aFLPtrjMHzw9DgO9zge+YoclRpl3zolEtjWNG3rdFy69/583+mNx9+qdflv/sf/x8PD0gJouMk5sn+WEjeAvqJmS7qzPEAc8l+uc3xNmZn/H7spfCTgcEOzXl25XPoyvPyxsuo7aBX+Jxx6d/gd867nHsBwxJAz6m/MzL30DplrkM1hsw8zWyiGz+xtWM7dnbO6sm5PYlrosCMjgkw6bZMZUYDAZPXUMlKiVbG7bfx2AjfdrEdH4nzhm7zwiY5aBxzSa4YikkiwGhsZj9EHlvR3Q574VFUMa9TFetYCr3POXE2pIS5IlUXt4Cafv0uRCtyLZ2wQcQkhvsm8YEIVsDhhDq4jblRSQy2XhXmFjsY6v0Svv/LHfSkjzSVvrhY3jIwaDHDkdK5g+SqQdc3L7Ri5q6/nFp2IFHrVmJ9gVF3uwwPH6V0tgEYZFmHnXXf2D95Ibz4nWUD7P8dnZe4LLn0Ce8qMt8vPv19XfEeG72vex/s/EKT747wVxD5xD5mEgRzCJnQhR0fk87Q+I9+cPMrim1V0GcB9wP7RcQhPvjXWCnjs8cmvqQpJ1Qq28qPoMHUKhOfL2DErU083Nr3+BDT2dcaSG1wu9oe1c1Wx902Vv6W/NBmYMJIHDYNBUffjbTDW+Njvy/SNe6uiv9bH1m9sU3TFTCho92txd8N4Ad+Z+K5t6+cK0HyGdmaA5bRCZ857sxx416+5iyDpwubxJV5BbRYhna7PB59kTPvmbU7eNEOzJqW1/rWGBrHeo9xVvjsAcu6l/kS08x5lP0GJnHVzkbYUGAZRHxrDJFM5DMvaXlxNnkRly9dJwI+87I4D2Oo6Er/Iy91H5+e9cSLuiC/aeyNyeuthBA9wU98BE7AvDC8PHyiB3D55BNdeAl9yUtj5KpSDsIcorH/jN1nfOQ3cTtBF3H9wfM7PbuINx4IGSfhCI+GFGrxA2NbwqZBuegsFbxtRUatbxZCvYtsye5KXfBFOomxa0U382pkJW/ojh5xVG47digiB1aNoXyInZJXXoaOUeiVJOujgr32Ad1ZqBuSqwQROslNoso428pGyJwDm3kD2+LSS1ltG1oAnWp+6Re5Wjj6aLvCG/uFrRKVlk74jBuqAQWZz2Bu5/zWil8OXKBn5nniw7tqsGHRO+zFjrGfeAs6ir6BzjitHJ3Puhx4eLjogV8yvAnevNEb9s/6a7SL3jyc9XA5oXviJXWB0YjP7N3qNeJr9P6snf29sce25w/awaQ9tydpcmRz2Iu9SzoIzRJX8jtZg9AdupHzDcqSoBmpumRMUcVfUMz1NTJPl2WXUOuIeh17NJUBF6bVa81vE3du2C3gwWnPjYzT9CUeVPuyjT2AbZE/25Aiz0NZhxP5G+S0PFpPrwt727Rt95joFDbKpdDErFEKtaG2DBXgkpy29VLIBzYTH0Srf4376R/8T3UdD7qV33/3Y336/udiSqSB04i87mAy3wjbBp0zwFjaGYtLzFo1FnzEp8w/nSQwuhC9LkXfQHckFxnrEoYkWXTJdVC3RJAFGIM0UNHARo2hCkVQyRfUthJLwZcUdTExrr1BJQS97pN57seHSs695nue5K81osqkIRk3mcxHiPyAoQupJTtrJ9Jh2da3SsxiL/Jm8RevaX8TkUf15juxNO6KFu7wFZ/VvH3vfLGMkfjK/O/drxjLDLKc3Dl2ALRzWdhuHtr9kg0kQdQFAV3EoUZk7l6HJY4mcX8wEMYo0PKlVu3qRb+FS5batmwgY4CLea18JFNHG+I8BUIjXcgemGzr2eqdCyo+6xVTtmUHmePQKGiflyfVoD1oIzOT5BIs+qJYQuDFqSkVpuAtG9BfDCiogYwyVRMoYUSgxLL41dM8FVt15S1zVQRao2D1uqQdILMt+wbBL4iCmDoXytjkIifwEQGbcQpocBnEbcjCi+5qv6rThcHer7m/CH6Gcm9x4YepoINK822XdixERm9YEYKEY9uyC95Kic6OobZPg6vtLMraYjB9kJavMUu+o0Q4LYeNSvOpotH9GSDL8Rke/5K1imUfONbRTZEdNHrxv/PclF/uP+WvS3hmu/LZkTykj02IGpPORSCRbcxpy38pQK7yeXPlQXdnTOZqW1VDI/uwTjqdAXxVyaK0HTIH7UkhkujLuOiBUezfURqFnLYZaZeK9qhS/kp08JmfNhqyLXF1brCbGMMHhKxV0nFwYZlD4t2ZQzD5HMnnZ/L6EtctTjKeMUFMQI3DhhNBadTQINYapaqCLxlqcj0ALUEa637HCI6yxntiOT6/945nI+37Qvp4A7RDJ30ZZeO5BrasqtzzJXvILom+BUnO5RA8adnD4cZaXXvN+YLJF48tdklUEW/F7ijFTEbH32vom8WSbxMLpa0DPQ5/WY8JVUdBp19gWxlfjOVSqJWSnO8s4QKMYnfZxBJM1gqC3NhIzJaipFuJDRC/KJaN/dKohYIumWQbqIupb4BV+NAAM4SCTfLV65HcHWCJ6NN6zqO/42NA5h4occQIBqvcsRT7eAR55iX3eXlzhrZsDPb60KBdxNfjsXszo5S2H4ZecjzZR5O13cFkTyPt+F2S7VQyPzBKCd+gDxXZlqqalgXVvcz4ZpKz/bBHOSt2/DTYU3vkBxIjw+9jF3PkLTrkLLG1LTL2MU+LeVFLbSQNxuJbGUscLYGKMpEv3+gg63sFSheX5WM+oeWS0l6G6ccLxmb0AReCiBGGAINc6VtYfqiZZvRuiNbHMH5sSyQz+80q2QZqpKKlQJRYEk6aYr2DoR1ZMMnbTA6YM0T3uUaH8blM5bZYkkF8dzvSWFyR00m3lbiKPTYG9wU45VmCvTe82iZfdSqtf2YOCl/oBd/58Av9u7w01qvy6x/8J/rLf+9/y75lvK0ColRigLeJIyjJ+KiifYP1UpjTbKwz4D53Jt7yQzP8nrywByd7fg9yZmYs8vTljMv3sC197NmNvZtxruK731mXy6XpGEP5fCnkFoWF2NvOxi9R2fOcl9eMj93EkTVCJ7YWGJMLWbrCBtl3tsUl8by3ulmH2A6wh7keMpVffqx1StztLz4bs+PIGb4xYA967LLVo7C3g+Rr5ztq8jGZb+Ys9G2vtRmlagzaQ8Wciz6bOCWiMJVlBxKM4BZtmZsX/B2ivGrb7q7Edcc8uIOiITMslW25LBFL2o1kJfMB6n2fgUEG/S685CKeaMUCuHFLuuqbDIp9rCLuug3PyG5Ykld1sy8VemkcBPawg6DtEPvO/ruyT4N+3rrtJ+QbuLKWG/1B1lC2ClzAd7/+Wo+8E/uaF8aTB3BUtXPe97jYaVx1he7Y2vHXfpUpHfO7yeZU+tsHPBrRAlz4il+7ZNYh+2JUpYPtw/7Ddnxcee57xtc1+5Jg2pYsM062GoIeOLLBOuhbZYUw1TS9t2Hf5NOOIdBzYz49V2La7tg6L+nPvGIqwwKGQfBDnb4XIGjnSyNBhgvo4XpthVGtG0rX7UI5ltvv0Z+uyGJv8alfxkVtJ3dX8vjMe6YrOb1yr0aW+zdIXhvHXDfyHb2N+cZXIrOp4x+DO/d45MHrhKKhqNnNEYhpW1RcVs6oBmttD2XdHT5gDJp6XRLbRuwb8V5BaO0dwBSx4nsCJptRKM4o8bI2L9XMwVTDOl/OykPQ5FB8ZmKPT0+8LA7WS+NnErJzQ+zJIEHEFFY1sRfLCfJ04gB/86AzL/ryovjh1Qvj3Dw7Dxg7NpK0JDkIv5FAI/8uL/Y++BLTMj96Dadl2d9AWfFdLa/mLbWeKKRBASwXK0NtedVJaPPMIEp0Z7Emc9pZvB0Z1xofhlFoUqNIbZvR1vItiTZVt8cYfJCd1gcaD5VpR0+WGjFxB5nE52SxdvzS0o6/nXbiSQBNRWG8bbmAF3AoG15GYV00aVn2QkW/Vn6SL7tkUC03JlbbtgQqqBdZleXA2OhNedKJeZ3PJz08XJjnmfmelXmOwbhCDxgU46pos8988NE5kaPYOJ0Yywf/hZfEZ14+52XxA3soL4of2E8Pl4ve4OPhjJ/TWReQl9NnxgcnHoRO2M0XOrOPdvZ39vZ2fdTGi+IrdOdl8eRFsvarxD7MR7vhEg+kr3veswasx86+3KEsRZagdWzm0XOB4r9GKEA2iGGk30PmpwcwOGvZBviwaBlV1jPrnQ+YDR93tM8Nde4WxnKhLdlYxIdtFTB+TLvG0DidWAtyDzU5ltXlIM1HZlsuMAoKGBsbrqFyyQfoFFoy7eZ9mPBi7tt2iamtdAU//oP/Ge2X6wef/1nPZc13hyfL5Hc/IOaOhBURJwscE+bCnlXEWkVcCi9itGyg6IIjEEbRkCzJtsyYwdxe5iTJuQwBBW9JUNkSV9AsfMUvDUxonKpRAzqsihwdiEQFe8xpKvtlMh8ESkCZc/bPlTXdOFO7P5NL3NE4aHRp9pUxPT596Ha7e4Q7vOGz4yvTZgK06dE3S4a3DBskdplEyNXi11VkE6X4CnbGhN4QF/by5xrt18Z3jDgVYAw1U4m15rq6dd8aFj+WbKuwMao0sDmqVMyJS3QrJfQFlg1awaIh8wPTlygJodH8qzgs2SW7GaW89CKLAGJ3RVyWI/smMigOXslveit/Ekf2yvUrnbCth32ikIu5Es+o0hhDOb/GacjwhWxNsRhWMnpGACdZakg3IiO7o6QWyLJLRYdtZKLkxIOIdkC/QkXJnJhb1lvsg1wvlP4lCHNg9sg2TRU/VZYdCKoufR5/a6y6H9Wm8mqry+z6ZchMtxRl3UpnGpVF95wcJJ2rc7/lQZwGV7f5/hmNBea55rhsWZawTejy8SNKLPc9gJHoN+KR8VnctGlyTbTJVORwIQxBkAsrq5sh8PS3zUNmG4nxmkWD5Tq6ZCM/0PuBAGvUIUeRKzHkM+PaD6xXPUP3/MKRINoblACjqUlQwQ7NmA29jc/IjTMp+YqqtHxWDZ3Yi2c+Y2sMDXxn50w+VzHExJLRFWklxmKflVWNQn/AQ48+SO/Dwm6NoRF4yDUkWy+FqAmEC1HsL6R9cLifrCnIeco523N5/TlyD23Z7bEMDu0NcPv8xW+BQSxVRbxDfRaNktM2MsBFiG6oBGX6Ahjc8Zsv/vn8vnYe82KC2Mhx+ib9oYRJzAzKZasqGE0Heaj4dLVtuiWrS0i3WcReu54zPvB15Vk8X1o3ZFGuKg3WzLaMLaYsWa9KGguzO0xt+i07UFMq3QpTPD7PZiYsWVLrWhYFPjmDyPh3IeUSA3dykJhnYgcYQEyr+/bFR44lO4MAF57IVfQY0bqRKFoq7I8xNNAP0kZEH/2M5dLrcm/fGWzic4/d29octNeKvkXRu+uIeES8AOMxZVs1rFOeC84FHY2R2FiDM/Iz9FSlIkAuBjMPLpi+rFtBmFy1v007gZAMuwAAEABJREFU91juyQkVsUXLmaEl2x9BjkxS5DiBhJVL0tEHURfczPhgv+zsn42zYuM5OPfPHv+R06+gB7yqnLufsKNH/ySumU1946EZN6EBmsdg1rFzCs0YEL1bf3QXkDD2GLRUaOBWmUf2tm1lj5VDAVSUrOVrG+ERZ1hjVUjafuKY6jEtIimh4JsXHtRj8RP/RcNGaklQQbn0zfKRxdc+yV3y3ECeGHJUZbI9hir2HMMYta2w1HJRG4iCHsPTpcQ0qtT7Lnuvhqr4HjBKPp1Upo+9OGjXsEb25KCfMb036fv7v/iv9A//5v+p1+Vf/gf/e/3mB/+xqqy4hSyqo11q20VnVd15H/3LFoFm7YFY96zLJAehygQCFJsgzznWexHBzt4KYDUPPu0+a7EV3diJ7xPzvPDe4nw+63Q+dS7KJduxfoyfyj117c+7q3burYmdiYOPQKyrzdDjsi2XFV8Y1SrM7RiLsfaxxkWevSzE7LPcU7nPcr+Bvu/ybALyPaDRcbATsNe2oRPZHrTe1rFHly4ZpcQyWO98d65B/gPTQ5y2ZQP0Vh3GQtiwDeuDb9Jt2wdFVgsyVBSoyA0cF3NsPpRm+o6xggY+4qC3h83oE3zPi7WewTG8dbqKoVbvVrozLnRJwy3JbFvwUIG0exDV0mIETMuP/vCIEgla/4YrCtFoeugc43v/sRezj/rs5PM3n8EbNLKdPRVs0N7HsSPLNfTp46MeePfwxfd+oL3yX85znrLk0cvY4Mo+ecbWFUS+4zcRJO6eIzmLbIdG9oI11+g2LNlu5D6o3J/EgCRm2Et7v5S+sh/jK9jYp7Enio0mwACXJS6lrWakb9AV5sQ2SaPBxcw/1nXGmDh1AKU1l73jif/X2MnzLZ4MbTD2fjE+lu46eLz3fcTg9KP26wbxMu4wFS4mex5HD7IX/cjovMu6TWtnPbJ+z89XBRvruB/xZ46T/gXminzjufsaHfK/0xcPtygTy01XR198rv7UIGvxCrZll9zrDIVfa865EN7pPxBnAY6Suz17NWfi9Zl12FQJ6I5MrhWlvQNH6YmXaWAyKH+ZOcaQudlj7MqEsoHXvxv0zJeRZ123Z+XQTr8sLM7MB8ruJ4MZO/KhxEu9c8CLvxMv+k7wNZZt5SDsQDdduTnywjgJn8gxqU+5sd6eLnIasgqGXMiG10pI/BhhaPrtktKPbLWtUH1UCJBI7yLsW+unZemmP3EwK5EqJggXhtho0BvNVgxzB66lVSnFXVlZuOQ0H2qhadtWfkSt1wU/k00yWRsddCLb8UoT0S2W+LcUO8zXB3I42Mhl2YFWseTj54WzFFnrhS91vmAT4wKN7i/ZBujgK32jig/mhcwtXyzPlwsviy865YObD/Gqgc7oHBT6AWaw4yUbGT80sl/QP5+H2hbjL5cTv7y46OFyBg8A+nDR5QyQXXgwOGccNk431MAutvllh/gFyGSv7twIk5fFOy+L5/Mj4idNHpLnvLKc/Y9LCAYYwCXfIGuwk/QNfgdZh0Zruedg5jTweYfjf8i9z2vFUu4RqW7js3rd7mqyrrvia+fQXtiUD52WEcNtXNQDY9L2igFaYODz/sI4PLHY6PSAewVjMZCrGlXjoNXx2qZtScAFCZWEPLBpixLCRCb3BQQBFzJr/fzoG/8cxR/3C2Pyy97ufHL/T+Y7mV/aN5AI1mdqknO0ZVtV1hjEB5JzE5ZS6AtBmTvkHoUSQVUpD8S3cYUNmx5LOqjFj7spRI2Csa3Ch2254EdpVKnCg8RQ6YcvYKvHdhyZF6F0/MyBLqXM5Im+Xl/kkzxMaPo+BnNHgAnMhQ+H4HbhzOLHSi2awB3b4vVSjqEhQfK5gMoSwKyrQ0HG1YLE1ujWq8orD6QEv0kCgYiHH1Ru0a5xN0t03K4ECN8jwgPMyUMfITm9A2UupRhmAQaftmVbVECUWxxrlokDIXsjNXoCXDMUzIi7in6ijwCgE7NKFSD63dcxmM6MbvAxmL0c3w28RyuQMHzA7BsumUSa+7WqNKAjX+ZGqWjbJdsyirZFq9sSMokaeOF1w0Yz+sDiB4oWnJRqUk1RIg9oK0CYObDxkhAw88c0SlmZDQdmkAqaCxsFXMsXrAKaMv0B5H69GqnoBavzm5qEQP5W36uazXrPbXjOkLwIDIk895j6fpscJ1OoiCYIvys6sfY6Dmn5thdVFzQYzCjGZBzgvt35bNkwuB7qI0MDvQyhpaz/iifySJlHTMFO9FacNHLhLnlT/IIpBK+QvrUXLHutK0SBzKpgb+NL5ZUH0Dyr5Tlq41zNZ8fEUceCTtLYvhM//RufgVee7648vD4zNuN2+qJqjBeLVzVUY2hUya5E2xOZzD32GkgJQ4X+QD+oUTJoWtnLR+zpRz6anjTgi3GysdKmlZgbBDKBDpBJWOqJHtqTWDcC6Jjh0w525owWGuvKcAZqRh60IH3xaVwTK/5t4oRWlRTK3VbElnZwi3VERj8Xekcs2OyUQAkFXzt7YOczfOqKbMPvjgKsgtg3/tRG8IdN03aorC4Qhzet1sMXg/eg13vXlXXstcM2LiT02kZhE14ZK0rTrmh8+7ItGwhACUMFjeYkx43kHUSGltJd+BmVvGmt5YA/2nLi3TsPPWniDs2a7iRpJ+bkBfMxKWHQZpBWias7MhaxZeFBia3aD23GlCXbyo/uxQcH5dI3el/PKeYXIhWB55rEPtX7hjwn7sRDr4Sv9l9D2eMn6KgiB0OnMTSqVIesxiDe6jHqghWuZlO1Y/yF8tlBWrSzmDnDdmREgNaMS5XcP8K/beRWftQ1nOEOwMk+GiFaBZOd8klzZh3wFcpvBZATAG26xBCwasVOhA1GYmTlA75lVDcZVK9B17qiy2wgPRa65MfcGbMTT/pu8qb47u81LHKRV9udW9vKj24l9oKjnb5G9MAhXqHRWKrEw6y/5ZP++8XY+E3uZWpbOM6lLjSb/s5qeVldL76Y6oojDPmO//QuvVX78GDDAQEuoiVfqGRorEfm5MbZcyD7bUB7/0k1hgY7Z7g0wvOCeAyrxtAoaPqg/+SH/6V+/7d/rtfln/9H/ycMnNGw7j+WbKt/QrMmjUgkIaNSFwLM3DLZxBtZz/PWiEDuOnqoo4oG/eEzWVrImDOyvh/I1w6in4GF79PpxPdOXhZDcy8W80kYscwwxq9zKN83tn4G37jHArygEFsLO7rxGMv0hQQxhEHbR7QrnsnNusAY1KnRtoReMLGdWPPZHOSevvmffPbu7PdgHvPBhFJip8dyzu93vcktunV8tjXGsZ7FOnqoXDLzLlv5URc4SzaVzM/ibSvFht6B5M4jR9uBIxecmHSQKGeWhlho92XZFlXDJhbaNjKlMIZcZE4Qxq52DMAtu1Gj50Yij5eMeaXQ3bd292Ewut0BH5vNv6ruenfF1ZlmhqwWVhFwweRqDoYoUNpZ64316mcmXgzmnVj+i/vQZ96dPfOu4Qq98j7rypoFvbYYH5j67O1Xuo6Lvvy97xFintvMHhSYvKjb+SzfFngWy9gNGxN/DBUDuOZCZIkHukMzN3rwgmbSHcDStbLJGthmf6RD+Nvbz/PzxstNfOLvmZizLyf7UBTbshdgIgHrit3FUePncEJsWkAsWSnpPliFdlspc+nib7+Bz9jkd4Pu2fc4av1likF3ZrlE0v2h6EJ+93VTOnpfq77wxBOr6IZbqt2Ahb6qVwvBccXGzlpk3fMe8/r8zHpufa/uzC057TVCMe2d+WVtN/KediciyWngnX22Y+++tow7XCkqtiEH4CP0cb/1GQBfVWp40Vu/bUmBuiSu+Mrad0ycjfWM8/5yg+ONhbgtyiO/8Xj37p2+/vJLffnbz/XVb7+A/63effWF8u+8brxoM0kcozRG3VEEozglc7HVE+vESAplo+9J2tN7PX94p0dulPdff6l3X3+lp8enfoj24EPoBMaQY4+JhRpazOfMt62vL5/1S8I3by56CB7eQB/ARRdeGOY/O7EtM2aNDU8MXqBLSkWbS1kYy5JKmUPhyLRyTRaJpWK21MwriyzyFvnOnJR+5JpuC+raSll1uAAl8iyQcTsLkI1xQzbLjD1UbbcVQWm+XF4skWDmsHePZSd/wdREJvyE3rAjm8hi0jamD8htFGvQ1IxXsGtnbjtfgPfE2uOlnRhviA8GyfaRt9KooRrgTot2CQ254JEPXnycz2cN9EYNeYWgg0jxj7+Nwyo32sJVufGCjRtqo2876I7uBBnHYMVeUQ2XCoo5una1DvFn78ZXUaW7GBQq8sPdrMnhvoO+Udiz8fkcio+Nm/qKjR3dtkeOGC5jbIzqORW0qloWedHXslH9pSFzP18u/QI8e7VvZlGwmRjaJD6yGkhFmCF0TXb/hDIddG/9ESBlbXYAd3TYlj3kKg2DYY0aKl6mjzE0xkmjhoq4Cr7Cu8Qo2RKXiurGi5J57wS481JhY18kTzu5SQzRG4PxjMngmRjRmeh3zpH/6jv/WF98+g+wtK7L9Wv94Zf/PUu0qe1ia+X9qis+1lrsrMmGi4nZSUxWVZHLzGkwByjOnd6Z3ADWKn4JAalU1GYyBWxLabtU8DZtYEOJBEdcK4+R5K8gCyZjRxX+hjpnCG06JNluWwV1udt2qFbxIoIW61BZgzzEgnN+wZFz63JiTwxw0hj4cKmwlTEZPQ/GtnBGy4jd1LZKFIPjytyTg74/aEzAxLhm5zp7OX1kixGWHUg3l26pVttS7Dsy9ArYPsZYaQeuoSBxWylTONPMfs6aQDvFqdK9lBQSyFbslAsW6EDa8AgVuKz2wSAurXLjQrPjkIaF7Mx9YSccgP8dTLCzP3fi2ojvyv57zkPf05PyX9Dk3t+55zGhIjabeED4RpWyFxPva8j8ijVT35l+bPP5GltXbIdmj8fuxGdiEHEsH5IZa9Z/VB17HB/ZL8OKL9vK7HpfSiuuslzSAAyDt+RXkLopClJqrTaNqNGS+SkaFoXYRc46NvKT5i1GemWjFdBYffSGCZDRK99+0CtLRTVAmfmwTwZwnWRoDYsuYKVkr641weC6JGfWUuTX5DQgxis53HPOQCcywuW8iF4w+VycyhrHpmIeOwJcWhYn2Qc9dulnffL5cuUzJufblfW728AnA5Sy9sxU/prz8elZHx7Bh0fl/+HwgWeayK/ElrH7MQ5PfY7vBLrhM1SHwSIo0hPTjQzpLnLQAiJ2WdUo2eEXteBNbsGJ/jFK51Ppwt65cMZkTNZ0Oz47s//iv+Mhd1fkHfOHJ57HHvXIc+Bz5sC8rjzzvWDjY3Ijx7uyFpOxTCWmicC9hvFVNVQjZ9lJdTppBLT7xRn8iWeAM7/kfXh44HnuovPlQZf+xe+ZcUM2q4PhDftZg417M7Enzivr8sx9GWxZG/I4AxKWVFmSq6QD4W0rJfPNXlgg88eY7oPfwcTnM1+cnpj703EWPMHnf1a08UwkmfmULszhzTF8j0kAABAASURBVMNJn31y0Xc+fdBn4NM3D7owl8ztcr7o9HDW+XxGf0iV/0mJj7zNpslh5ngl/pwPj89P/azTzxyZcz+LkGvi2tCJfmJs0N6Qc8ywp7T+HwpsmOgkL9fr1DV5Yi7X5511m2udkouAeahLskZf86+r2RpFHgd76XxiLlk79lSvo0vFXrN9HzSY4wmdPIu/yX8Fxvp+Cv3kE57T4c/0Dc63OsZkHTbyvYPkfWdOM+tO3Bv3zsa+3OljWsRSnHGFz4IOJYY4TuRXdJ45X5/ZG+E3xu95Lncp+/B8OStxFfNwWRhTUblgC52AxvBQ5vsRXGhqlbn2TPK/EWfHRg8WNQo95gVBvyT4YGaNAiax71MZuxPvpK2jYBaOGr3kAS9qnfhgz02w80wUTPIyscMA1jNWdiwBdOPLtNo1CuFRirn+JV8RaObWazBOctYCDPIyijzYKpRGMGiz1gO96I8aKiOj70TfYNyp0kYO74IekHCELWbU89iJect+Zt77EadSsOe2UQq1O+KON90LyJIXwNRWXwzTafyYeAobtjWItcaKabg0xtCJOZzZuxfuwzP773Q+qenRV2OoirFVKmwoNoPm9aoYPoDgP7km66R3105sTAs+HStE9fjoW/mJbbtkD43CV4DvQbydzzL+JdtUuaz+sbpgmemz3u1rts/OKzlNLAg04ZPn3AtPfB49Pj3y+fSk5z5XnjkPrry4mK1HjT1ixZ4AFw1c4Sgujffz9kH/+C//C4Qv19ef/lv6b//D/4xeZOguIwcfgqHJ/pzEsud8pr3Dp504MwQ1iXm6c1DKmpxYn9yjJ3JyIicX1ukNZ8annB2ffvqpPv30E4X/5JNPlH+K8PZ5cTmdOIsXzoxJPjOffGY98Rn2TA7W/Jk7+3CyUOwoFf4H8LBGlRxkfUQaiJmaa0VrZDRWnT4wA+a1Y2+H7znCRx5F29h1n1Nn9uCl53fWYI+6EgEWj3FZs43YdsYndh1l+V16LepwulIs4EKxVY7mgukRsK3IbUu09argFjfLjuhzgJ7dnGwrpfWOtez1S4yNnfHEhZKN7gE4xiJ8fcVNd0RI1LRf7LILaXDRSR91rM74JBedU3I8g/6Uk8xPuZgbaxbKulXg0bLwpm0dhdjcevSzt0bAeozT7bmk5PygJ2ij+UQitYhNTqTaiStrlfdnj7zPes/z3tv37/X27Vt9GfDe7HPw5Ve/1Ze82/rq3df66t1bveWd17vH9/rA+68PTx/0+Pyo/d2X+uS3v9Evv/dHesLuns8s5pk9ED87Scleatz8I9tAdDfGNNIGG2Mb98/MXZlGmXnQt+6Hx36+e3rKmbDOg9wbed77wDzef/jQz36P3X9Vnkli8yUWbOml4LZzkhijg5v7voiMpT6UCaK5UNaZz+b03cZkvlvmg0GIAlhm3YOYB+O4YGR+dMCm9QoKL9NtmTVX2gBB20pM8RXa9gmCSylLtlqrNuIAguCmT4uLOVDnmkLn8CGoD787ybjymZdc55cIzzyfbMcaZw/l2abzy3plf2NFo9iL2IjdJLJjIhkz4H4QNtX3QbxO1KYyDkZhbMu21j0AHdwn2KyD2tinLXQEzX0yw4MpLFNxKfIaQ3l2r4y9MhHOcm0E0WAieRDP/3X0/dt3+upLNvwXn/Oy+ItGvzBm82/XRyVVfbBz01UQg1XI43Ayp8lcF7JKEx87SdnzF52PH/qF8Qdurndf3V4Yf+gxHid5nKU6gaEO2qXC/kNbt969+Y7y8PfwcNEbHs7f8NL4kzfrA+R0OWsQzxhDxV1iSw15/dDgUqDXxVIhzCFk++gnbdkhWSAwwdrcmVcOy12Z21G9tgbvRmqYVpnYWjf5po2H2nwJupKTLeAATn90M8a2nMY38UoY/QZxJbbJek7s3GPMBnuNFawwTW4KaoCD/NXt0deBwsfujt2NPbFjY2HvNUofi4sW2qRIih2z0U8arF9egr6swZCNr5KqSlmX7Jvbw1qVkVuJSZZMLNlbe/YLD8dbvqjyoBOaPO3k7X6jkbfkbz9iJBrGx4bb5sB27MYe35QIeUMlazZZ64WBz0bPZmudfGhf8X3li9rtS9uV3F5vvuGzdjvr2bnARuFoVOYHauC/iGXgp0Do0An5SH74kMqDw5mHh8E+tUsvJXtrgWDldGC7KTHOXoudOEk8/ulCiiZ8YtlZ/1Ax0th1Gf+lG61RGuA0zjqduFeIZ4yhIvZqXcsGElSSuWiHEhV+d/bABqDk5wr2eW151NoOyp1z1nACokOy8v3T7/5P9Lr88Rd/1n2z48cuX4q25B4kx73WkXFARidj42ckVnDmXj+BGpUu4ggh0tjb45k8ISq8DDP3KlW5oRhyemiLiUr9hapHJe4DJsNRLapis4ygrNjJKMRaWLJR+EBw69O9rFhs+mvwhWXodOaLC/sga3G53NZkaPDlrZiTbSkQBVYNqsiAHV4tFrztEGUOnQzy8Jomhzv3dd8z9E32E0SyVImbeTloO5Z9QLrzFVktOUKukjN2DOUhP7Ct/LRt8pd4WBW4Vet1sYS6nJ9mLCyqTJ4OtOTgIze80C3ApZRFHfZA+KxevAOCydzXnFmLXMiyzDtV5+S69wPS89NVeVn2zBnTY9CVLNtaeSK2Gs2buXuU7kjbVgrmtVNlH+f8aLt5eXOzy1r0+kQ5QxhnW5lXYbPwMbhHTyC0sJ0+ZqNWl4S6RlkDxi5JAF6ybqWb3eiJqLvodhg6bbhAQgLPSomciNjjK82G6Qc6dHWU12pSK3SdmFZsRXyA+E+gGF/D7Bd37EXcDrTGijLJTfZrR5yKMSEto2+dD7t29jAXzzE6MKET+a4NvY3Ph22btDGK/faNGy5hUqE9NyaRtZroX0FeRmb9rznvcwZha885hHLHgbmk6MpaPvM59cgLxQ+8ZH3//lFv331Q+Geedzb2VNvlPAoNJgFzacfAhq8d3wlkxWYlLtx8lHrcyVS2VeTwNIbGKPi01dSGt1SW8v+dOHGO5Iw8R9f8EkPiF3GTlwa78sw324mUGJ6vz3rii3VedufLwxNzyYPulc/fPOhemeeWz0BwJScb2Pm8SezJB6a5cNwxWFnnUaUaQ7f9O055RlifO2c+f868UD1fHnjBejleGl/Un4voCTuTJOW+3PATf68/j7d7PFfi35S1jj5BqOSPYNq21YVgk+7eR8f8s89bhkLkG2ty5bPtiTV97Jcu5IYvh8nDxl5CTaNKD+czz6AXXhRf9J3fe6PPPnvQJ7w8fvNwZk4nnS/nns8JvczdjNE08c5G9m787eytDX/Zb/HxlPMHf8n5NX3gSi6W7tQOj0gbQcOqkf0FQ+is73wB++8ZXOnY6OeSnAxZq0yRkoa6Tmv13GqzoQZn0Pk0mA/zgh+sq9l/mZPtHkqtQvdyOqmfzx8u5Iec8ML40/xhx+Wsy+mkU4+LNr6ZSJ7rdvbTFj4g1h26RRaeeaIpY7uqdN9b8Dk7UNGVffkcMObKfDcmyiXbGh33GXrSIO7YsPEPSlbsBjVoDati9xUyR3okdLNXgkl8E8e9/4lPxg4oYpTQDqUtSmJvPQKanCGZ24Rv2TEWtZgF8w4YzfgBuQ/C78yvx3Mmpf3ROGyrEakSkl7KWlfbKjBcGlXkcijrMWoo868xNLK+xTodSN/gLHH30R9dQx0b0CpVnVRjyPTZlpFZ68xhqtpYkyv3ceKfETBvS2iIOGvp27oVsnDsRmSEjjq5YHYwnbcoou8y4wH+Bv6zdqOGCiTeylw4a07ZdzcaWUDM0R1VKlfbqdgT9rAtaIB7qfmP68wja9HxcJaH9tREWYMUMzb2FMSP8QVf8GDgtwFfIzL6lGIp4wLBN5i/gqn4neyLnAnBjuMtMbD+yfUT98IjZ3fOsCfOsOeA82zj3Ow1II8JMWMVnvE3vhOPH+HTtn7w+b/QP/nh/0Wvy1/82/9r/fhP/xeHKJbUw2bq2COWjo8Y9wD5Hhl9rYldgcw5a9OfB6zRGZy4X8cYunBuPnzy0C+KP/uMl8WffqJPAl4gv+G7f86YMzrnM3u16Zlz96JRpfjIXJ94Mfecs7TxpJ35T/ZhvmtGrcqtP2po4NNOrsVwZtKxwr+6kK4WU57kbG/smsxxMr+96VSsuErGZjGnkfguF87P893PxFJcdF7azqaJILAtLjRersjjP5QAuwMPWntXrc8oSdSmjgFgRQuBKHHKWuCIBle3oVzOOJBLXRk3KBzzyhkUbDn3+BzciTWmxB52IPdPxtoWg3HDeDh1DzIupTB2j10oVyRoNGEMI48+Nd0V3bseth1/0GL9qnLfBFbRppbzQ7+O4sirNHLPsyaD+z/7Lms+qlT0H6qviO98ZrETwE48G2t8ZR89sqc+8Jz0jhetX/E+66uvv9YXX32l3/Lu7LehX3+pr95+pa/ff6W379/qHS+N3/P+6wMvjD/w8viTz/9Oz9j81Sff0ZXP/428xvaevYB8D4hgrXlyIvIwteM/esFOPAtLnns7n5uTPS7GF+MztbQ7ZuJNzM886115bl33yDMviZ+Ul8V5aZxnwKf+Rcuzrpwjy14ygLFXVyTZi7ghpilC0a0delPlkedgb/lclGlqYfazzEZjP5Dxbb9Hop+LidhhQK9vZnfjLXsBRnBS2uz9UKVgMLHG9g5DxGxf6vANEX8QRQYYcNGizrW41IGEApco3Q4fn0AgPq7skydevj9x9oZPLnfWL+t0Jbe9Bqz9JHkZ3nuZsZaJJbHt0AOsafQCoU+kN89CXbbv1LZyLsSeR/Z3yRX4oPC22PiNCT9lPj2mBB/d4h4ZnMXmfqnrsTkhunLzX2GuPIzky8K7bH5e5n75xRf6ipfGb7/8XG+//EJPbPqNDyGT5hMPEINA8vCWB47CicwU8LclISz87EVg0uFJys7hvXGz9F8Yv/+6/7r43Vdf9288ksQaZ9UpOMk1QEn4GFX63v5BG/TKbxcfePB8w4vihYd+KH3gN5EXDuUcAoXeqFJisi0upYQGzac6YCjq5M6MKfQjke7x9zx4ImeRmI1m5hM+ct1KxizcfNx6QjNmZ0w2Sg7dK/nYesNclfakL3q25WZSfRu41A07cQQbdLvlnDWMrY4Tm81DMyh2bcu1IPuVg4xYc96x1fFCNzZp2js+hJ2J82ZZZ7QxYRVrVYN8HxhjsGxDlTaJtUsGkWd9TqzT4EO0xpCRJ4xAXTDMw3D8btxsVw7lIPzWObvy8HnVlb4l2zSJq2NhXxaGglElvPISkHklYAAnc0u0LlPPQ8MdzGtmrvjIQ0V8XcnlNWsE3cCVfOwBujuYADOqsoobaxzzrcK38R6avkE/cz2B8+msIHkYFT0RoxISyNyzz0IDMYf0EXma+J7MdeIXZTpy0Ze5pS+0+yTjvzxk/A+XalijCpw0iKPGQAZfIHyN1rVFjqRUBV9hRMHuxPcekKcN7MkVeZn0ZdyoUmUQ6iyznpn/AAAQAElEQVQKISZowLqk/4d/+D9Pzx1/8pt/vnjGK/Fjawe9rllf9sGkLc6meV83y3bPYRD3qYbK1TLcKPs28UziXGMkujWIy0V8NEJt5I2uGC8KsXJhZMWOQXrVKGGjNMaRr9iJEUYZDWOfUBQqdOVI6cxlzAFESn/OzlPvg5NyL5y5H9I+ZQ8FGCobE5a4OiRR4BW5YKBNqBzQNiqVCjrJ6X4Dud3ZGzs0+dkih0cUTUZLtkEtkCc77UAqjNKUoTK6VAZlakuhjSpVx15REm7EMjB5NSb5vAEJFlIvlCVGqWKzLPsFNJHrjmF1fwSoiaZeivHy0lq5wyvBJJbkJeAjWE2R7+yvrT8Dr8oLm2c+3B8fr/3yOOdqrLUfHC1qmWBNYNXIvJEZRJ4BoO1ju88QvjA/saevIL5y/yQ2gkCTy5JtLXsDCtjf4xWqCh11ySxRJwVWfuT0udtwspEekKwUmsph01QUxFyy/QrIO4OJDpCfLB4ZTAdAl5oBqdPFFNKLLpJWh9ruWE7EPIr80LYZW9JgAauG7nD6C5OlLhjJ3mSLKrQtM1bTtCfHwQ6msp93zqGs0eJ3ZEt+ZfDG4A2adQiMcdv4OUD7mIDiY48+m2RjzdYZtPFZg83rFGJsS7mnehhVbF85n56er7xsfdLjh6d+6H7HC+NHHrgjv3Z8k3E7mPiZnGRTE4MbseFSMxX2CIzLcEZPja4Jjkt0dk4re26URpUK2FCGFXNrlDVG6UzfhfPkcqaf1OKV+WxKzBv7fZJnUTZizC8znoj5w4dHdew85D6DPOg+cz/kwfbKeZ/PwQXmg43kjIlhRbJNfFLVkEE+7/plMZ/1+bwPTDyhgzPvfDnrgS/RF14any8X+AdFNkbGu/O0J0+9HhuxXxtXPpPzcvCK/EoOt+hAoyuKmX8x9xvSJjh6uJjzbd6hyesC2UkfWd+wm3PgkXk/8sUq8w+f9dzxY0uDeZwvJ715uOgzXmp857MHBZ/wXPqA7MzczufT+qxnbplz4uHTXaSNlE3trDvbR8Ga01Xthy9yV4RXzowg+2Tid6LfMRPnTnunfUfL1DYj2+h7Zvwzzpryi6oNHjWZH2USslIy/9AXLEn3Uo0qnUb12pxZtxPzGlXIhip2Aq1SYyj9by5ncvOgT/KyOOAlzwPP6GdyNqrWONzsBLQxlyBxp71nDdiTG/Fv7LkdHlGPGWUV4wd+Ahp9/1yZ2xNzzFzDX5k/l1yDe2HofL7onH3IWJck7BigoNIA1Qg3XHqNSp7s1EocE8NZhz07tGOb3VcVHStULXHUGz0v5roz153xG7ygelUmmm2Xvole+AY8k9Rkn89bH2Nnt3fkc1mBxEYHaYmQ1XzkjKPRsnKpRpGXalpjaCRPdVprWqVBfzVGy4bTV4wfco37uIIfjBvQxdOHbnzYXu6JdWcOO/dt8rDmlmiEPauqFqKvHkJ9XMTeHHQyh4ktpt1KWP94/MA3MPYG8QwPDdonkH17vvDszf49s39P3L8jqMP3QTEo86M7RDG4XfBcLBUxEFTiIaCO7U6zCvRFjznZlm3mGFpyDfgDxDbYlzVoq9AL0BPFgZEZBnfU7QefO3sv90zQuc2zMkHRxS8FN+W8znn+yHmeM/yR545ncOVcWfrESIgMYf9gG570wuCEKx6rqfFf+sc/+r/pB3/33yB5uf5f/6P/XO/f/L0W9NjmlonEuRPMzLpD91CUev0PPTu5Hxrko9eEtUkugqzP5XzqM+RTvvN/9smn/eL4U/j8pfGbvDDmXH04n7mvz7qcTop+MEZJyc/2rOc+v5/Uv7zlLNmY/2SdTH9ZKlRHEQdjKtSWGT2JNblZIDlhQtIHv/qTQ3DMb0KFbWUsRgpbo0qnGsR40in7DxSxGnlsZExyk7g2zrCd8VjUKl7kdR3bB9KLC+ZgFVHbLYETcIOZyYYPJCJ/hZ5PV61DxYWuAlGryz1O/G7MseNNnLQnWralQJRXLK3fcblj2BnLluAIXLOdrzTbH/0Thfja4/PwF7W4qjLzZtbFDLl3DG2YNn02gQhAbcOhD+01Zj1yJtwQmRknuS91gW+68pWuRLoTx5Uz/8q99MTz0XtewOYvjL96967/ovhLXhJ/wQvjL/ovjL/Ul3lh/O5rvf3wVve/MGbM9uG9/uA3v9DffPeP9J59GXsbdnuur+abXOzkYidrod2mf/soN5Nnil07st5HxLazz7MPmbJIh5LLjXcpj7ywfvzwoZ9X+xcp6D4zjyfukw/I89L4kfjWM+Az5wjPXDwPxS9hHBk5cjKhYCeeO2gnT9GFJeo1JHxyqFWp+xFmTo3DxhZKJ6R1lJKlyEQO2JZtetzUPqgK2QHW07ZQ4IJq7bs1DyLEB9fyQRyLX3K9LhlKG5XWjR7N+zWxq8NP0yQbRLRnr5Df7JNncrzeY239vu+2Tkt2VdYnRkcVZpbT+JokYrKuE1s3KB2d2faeYVojJNuN7OnA2Ast9nwdvG0JvuFiEL/YRcbXqzY94UV/8fl4O6sKq0rH9Fr0LNSVjbEelJ/0+P6D1m8b3jf/xGa6Mum80GGI8kAw6rg5oS78Kj1TWNRkouqJpYmM9sT+ZCP3gwOJ3MDOzTKjlwlx+Nc4yR4dG0NiCkx9//FrPddZxWIMDoh8EcmHTB4CLpeL8p+nnBl/4jBOv53YSs6PpeRAlLjCoNgahEdNaJHdQAfdhzBP97BLdgyOIuztwjRslKTwy4/h3QJqpSyKXq7YADOb4L4Z6GhHuM8A+gmQBjGmHUQlFL2Z/oNHaXHIopK+ie2ddgMfDMkl2+ofS7AN3Qr6E0RxZ/wEOQhua7ls4w2d2VgDbfd+yJ64wbVyL0p0GaXYeY2duPY+JDns2BcbeyEH5xW+90gomIfeJJ6FNkqVq6OCmWJKYntoUI1i/YmLq/twTv/SiSzHxw3pW3Z3TR68dvx0bPje2veunfm2jL7oKpRE3VYnvm2LS9SiUhcEaZuGbeKzPIoYh0yMZp/ayCwKFbyAbRXzcEnRg21qW6ZhQ/+NKEx8u1/GVsD42K6iDf/anm5lsmIBD1ZMnmvXxg25cw/ng63XJPMnL2iuUdjWEZMOu+0D+dvLH+rH3/2nS++o//jzf67kcmcPbOQ52Ml5A78T2Wz7xwCIiYmwMW/lr+hqGF7CRaIhlB2b8+CX3Lbs0mgKr2D1weYC1scFRy1YtHupMIEuHfDUfcUbTnMB/CfuzIlc7eynSd5u0zBx2EMje4CzLufV+cLDJGfXmQfkgSx9NYZM8sqW/TEQyO051YovHGoQerhgiIW+m+MIDthmPLBkdyUJqlcl8m4e8qPt1qN2dyriGwhXDfq4FLQWYXxEaSRnNzHN4zJjAAZd0DtWLpKPQOmX15jDSKY5qQIWn7mzFZZG14da87qNvVN0UWA4Q6dYPijrqFXaUyrAJdwDH6iDWkWHXZKFwWASx8LOPrjdO3vODvyhsS70bctlYaRpwd8QednpEqSpZKXftuxCFvoa+v+v+BtqScJd9DpIhK+bNx46GcPVCoSjmAxNzKIVnhCJkRadjkyrpG9xLzUmyRspxCgXaxE+/eSyW2nD07l0p3b4O7jforZDWwZlRESKv0bMAYPb1XweiBBgjhgmYw60ACs4XPNFjmzxOvzvuu2dnTXeu3/XRNh6OdOQCaQP47DYwV8uOxEEtA4/0euxtKNPjzIJG70CeilpFfIFqYp9MUzeiyEWzohv7wfWnZg2vqAGM+dUtzdeXgJe7GzIrsj2nGNg5+XdfpzNk77s5djo2ITtO/Al4ZPKpVHBgJ44fznnCgpOPKedT2edOfdOfIluiuyEbNRgvLFojHCRr/5sYB23jpk5wO/kuP3Dv8qihF+XIQuDs7RoJx+qkm2l2Nb9J3yAZLJOmXeeRZ77JeTGF6fg2vnL2OHS7Qvn4MH6DMZABj0F8clZXsgwK3XVSyARLxfLeSwq8wsXWdao54Rsb42JaGFHNlFq0EeHPgKyjI3eHj30N9Zqg88Lyp31TD9ixqlL/IYJvSHtj0DsNplizu78SaHUkqwuGQxj2jY1egXysiR5SY5GlQobqKDJlUAYNxMXMd5iC6U3s2F6KNDApILykLEji4uKbrKjzO2aubJHb3O+5QFDSkEVe3B3RrKthASTxoIsvYZNy4gse0EUA4k6F2helNhvp0TGHt17bnvHyFSVuOhBg7p1FSugjeilpHMBTWKnxh51j116q//1gqYfZa6jjzx3jqEIGTbFNBRvN5pGRQCTdUuOQwtheA/LHhrQgayq1KDd/S65YSlGBVXKjQrJ4m3LDgqhP4ZWSajhMpd/E9KPGYgPe1CBIw4nThTK+IG3LUFF7AYr/qFRpezRyKySHVj3Mu/cKyZRibVExPre1jT5fa0eK434lmUHkiXBKlQU2+Ja6LaEJBUIF2gVh3Sl5W95TJ17J8ie29hsG/tl4/ye3Bc7fOTBJOZJe2HNhU3V9mK9eZh4KWgRzb/3w/+rLk9f0lrXVhf92X/wn9FjgIxFwyQhTfISsOcRTOKY+NsxOqPzDTASv1w3Ofo7iNy2arA+pzrOWz5DOFdPJyjIudLn7Xm1l3yoWFPbWmV2fGlFtGAVDJe6cyoBdOwdI/FOYkeQDsgEzIC4Jli53JXvqRuflztnz06ONz4n089UZVujhgax14CCGuMem51voLEL+MxR7LZf2rdcENcMj8GdvhsmPFrErPwNgLoczy5Sz1SC2uHVeph4oYi6HXoDvm7snSLDfatO8hHsxDmDdKQHH/ECuQ9bjlYTEzQ7WgS0GJdW4+DpeHXRE3n7g8fHTPtGMfFKuVm7I5DtA1pUKaY6ALG7EgqgAG0d5XfaPvog3U0sG7iy3k/PvCvrF6wf+GXv4x1Pz49K39MVuqFzfaINzzu0J36R8Ye//Y2eXfrVZ9/Rjq3MD/N99YxxtN/ni6R1diX3O3kJzf2dGBrswWd+0fzES+G8oFx45BcmT40nXgg/8rI4L4VDH4k5Os/oB4/EFUQWG1fexWzMb88+a98dGhFBiY0a/hbXFGrd5ibJle6GxQ/5tk17YSKbtDJntpEWYgNgCHf0SrZBgdADslZ5TcOD1rfsBek1TUu/s3Qsr3rSftX8FnuL71t6h1/bEmsryo7yxtmQXDblLN6ZcPPkN/K0g1viGC1Cl2FsQ4G0qCUBrhB4yxWUcuZVeNM2XfAt48zxII+1oO6PQiAJImQNxoQaGhTjinFVHLYeQ6KR96IJOAfflY23cNWVTdM8E7uCjY2aRRaFYdj1Am046uMiSQenHIk+GrZll4pgVhDwxDBy2DfOHK5Dpl/4ygG8J8Hw3+OF8dvzBUtTpm4bHnyInPjScdKJ8WeQD4wxSoGdBKFsU3FmZUsT255NGWB3P5Cbb2ch93yxTx/8PPQhWhYsG2CtQi1xNWL9xtOlBUMD9BCYeDIukG8yHWXGhBLPJKZJDPuB8JO4E08rMYLhMdGcbfzYNAAAEABJREFU4RyOigsOLcyJMRhUxsdW5tFAXyC6DrUosQ4YQ73asQGXKyxdShxUXHtj2YvGtxHdnTwG2Uc5mHIg5bAKnjmknvOfXz49K/Knx+c+cPOLiY29t7P2zIRrEuU8qFSWqgoY3vTpXmy3nG2lgaJNvyWIIDBiTJO2N4kvcYqcr9wvP5E1MsE18dZfTTKErPtbPe3k40a5o7Cnuw5yBkYfrbYTiSi2ZeZiMx9bA5q4KzJQNTRGaXC/nnjwyJfUUbRBoZ+H4QpfQwVGlWxsAlm5hEOuBAqbC5ZwwikKtkN0L4mbvOQhaOMB6MpabNz/uR/74ZN9mblEn6EhagPYtU0cVsfJIiRGl/lN6sf/HMWffPnf67y9638L8/9L2L/96tZt6X3Q87Q+3jnXd9iH2rV3lR0n4JioKuEGAQEC4oIb+BsQt0ggkCIh8i+BYu6QuOAKLrgAhYOdRAYkB+y4XInLLtcu167vsNac7+gjv6f1Md4517e/Svoaz2itt95OvfU+Du9Ya3+77zuJwXrnHrN3fJxxqB1rNfqPukViyeYkGmOpN9ya62L6HJUiB9voR+ScFrAjHKYwkbwbSo0izVyZsnqvpC50jqANMYJm7+w8GO5g5y/CXl/vyn4PP5lXtgOaHZ80JJdqDG18XLjx0eT56aYNut0G6w2qNKpUDxjbAphaj5bcrppcQsvqw5Z9gvm3r1Htd7CXBryNT6VlpqEn3nWb7ZN7EJdNf3iiDEuEWnQuiP4DS2Od22fYk4keXaMcZG8P8hvlzjn9yBf0aIk7OfV9hlrvFDt9RCyh0bOMH+NH1NPQ9hX+TLIiawyNzRqsTXSqSjb2Wsg7ebKNb33WLEUPwBB3bcMJRzqa7Jeg7Y5Dj4a+bUyNyMofGEUvccKbEyqyDZLP0Mqruk+KUDVk/UhbnuIzgxcNT3oQxiMEcPSTOxz9Nd6iPvV+6yF2HeOZXyd7KiY8aZIGHMcjt7Zep4MfR/GTNUpNmsYXiK+Qpck5HWonEBYJh2WfoPc4yCv26bdPcjpyvWLIkUllCLoIw83Y+JKp6Qn6w6Vef+QZ1dWI0b7boWRbWYtRxZ7Je8hQv4PUhr071qVPKkzjIMUT+vGW2qChicHR86YHHz+EP42W706DE0fLkargirzCW/mDgCO20Yuf+F73973/IjAxjU7bwWCOJYIYkcPMdcUzYAd3EBqb+ENL8lAHtuElQV2WqUuNUg0DKP1Bf4yhwb2v/+J/ULc83yK7xpANeNuKL9F2gvFkpX5d1qZZw6QooQdsi0PFqbAfgzgXCt6lUQE8/eq8rKrYLcTfZM479/J75sr9fKb+yB5zxn8Hklkn8a6cNRLNEmNVgxxEQ47D2KXu4mZwADEXBvtwSSWrcyi4Bn1Xy82YzhtPzALhU7SQ9IP4J0UF6R/rpIPcea1dcgaPgLEex8cPj/hcMiIzl/CRxX9sMVdsmRlpMMLROtCDua1aTeIdudIzdC4YBB2MsF/8kTwQRLwUczYnq4jtsmzqAF+h6Wu1I3bYJ5+8v++s156/UOgcdvX+Zv3u/Kbpf12ZdWQs+6jjPoImxvKJS5gMvIdke+2b3kulATXrNAbrxZjknlBymsRYNSAHkpt97Rya8AdjB0EO8k4E0bCU8MEBsQrGbimauBUN/e7Avj8s/rSuH+L2TZzEZemVfGJ7IDvwk/hLjm8uKEQwfTx8fMbg2ipVWfaQi3tbhWbuQ7IXZMLAa/lqv8iMXRW6ozSwqzFUY8hVsgvtdSS35jBMjjjTQaKRB0Le6IFogMjSB9FBggsqu9KATy70e55QDlRb3iejSB4iD8sqc7YEq27ot99QBJA4bBcJ3WPIPz8O4UZx87n8rXeE5ZR842O+myfijCoObLyUZXJ0cgR0hERlgwLpBRIiTpIsGqd1qOXK+iT9gz0B2I8czCURA0z6WDymWAhYtvXT7/5If/gP/7bet3/81/4H+vv/6v9YKOA4PqdyDU4cM6WOk/k1kB2Jdq0F/Z1rNtdmPlK98jvw9dMLvwVf9Zrfhlyvd34X5DqOvwP99pPCSypqkmdtMNhPo4ZchXxo8PyIPO/Ut9um8OPxjBnKvaRzxs9BorOvUZ6F3C9yLzmINZEf3MGacu3M6DTuzPGu+5lfUz7WZR53PgbGnmJ0jMH7fI2hMcjLJiQgZs4XMh3cU6upI3ERHMSezU815b7WFHl+g+0YzJYxDn9Q18TE9WcHrh7itaqfDa8xBlLXjLR+mAcYPH0nxg+x1KKzuHVe/fj8DOSeORzkG5fxJS+LEMpDJ7aMoHOQTHqCMtCEEejRNTnQocNxNHoyOIof2+IAJThxUsYPfF1IDhhGDFk+GEbv7Vg+zFripYCudij31cn+zR4NdvbqkZzi2Ifyv17O1/zDEwl767grH4snH4//1q//RP/gl7+vyTuQjd/4Zu/aFoZKUgfJdAx8TvbdpH7ZWzsxL3pnv+a35kt/uH5R/vVw/qFn/n/Ivv32O33zzTf6y7/8pv8by5F9/P67/oeg0Wvw4Tgfil+xzwfnV+YQ34nF9uu6kIxEWg11ZpoMBsnxYHZNj4yhkCPzwMC27AU5AwuoChftf/Y8pTd/ks26pR6pCzwSdWsffaL7nob/HPbnfdG3LccSCvnsSE4B0/lM/nknGsyYnEn+HMIj/mzLBuRdnTf8qZH6TNZxz9qxZtd6Ttb0AcbDR9fYmXlXcd/g/lFjqPla1MjXuE85epcsOUiyzVhwjvW4keu3GqqKz/rMv9HzJeehTxJWdX1yA7ozkZ2Xq2z8e2gQ2YlcHJmM0owji+BWPXitlprGa2gQKTpSDDg7ExgaJJcPJLmZb7mpPz2pP2SjO1mQmf+WaS4U4n/9+lHfPH2hLBLDsq0xqh8EeSA83W4KHVyAg3kNxmqY3EoScUUjF5YaF5zb/9SB/wsTfuYmzMIxrMdcMc1ByPZkG2pEhkrW8UZNP+OBJNsqtXDRCi/ZlnW15JOphQKupBmQxwRIVi4H+hewF4iPBSt/0OBYSpnD5MQsWY32wti7w/ABJEfPF30yWfEixDJ9BBD8Mv7QC9/jUYyjN4SL3sE8dtbv3g/UV14GXvo/QZIb3Ev+dity6AsfjvPR+NNHxvnYlv2X3AmK88SFEIspi+2joo6j2Ee2bGdQOYctTqMYK6En0ZXPPxkLH7+dHy8ER9adOotcD+jBRdyUeEfmeEJp8IgxT068+cS+ZdQ3tugcpyy2qVtoELvQo+McSl452SZPwH41ObvgwQAVsJ9rlLYxlOtksMcNLxdHcR0MjXwARF41FBvL+qwdZy80OLvRqvAwHMyrD9I++JAweTHiQZebHB+Os447dKY+mUzbYcURNrCtGkMbudxAjdGZ/MOf/7f0vv3eX/z7eHiLkb+pDw78E1hZi+jjTnFgnS21PtlrntHpV2HGUl+S52CSHLEzDgqlcqmqBKvI4gaVEPRDnNMai1IyxKegypxRnr3GWXc6aB+MTXRSk/6gzkvkK/fNPMTvPITv8JEfsWsTt3/brJup06bbBrh/Pd22XuNBzWqUGskXrNyxtbphDk10yHVkLANQ2+JQTja8ALTwNUZ1nKoh2+LE/PHFPJhOT1dn65T7dAqif7IhMQm98OjjVg3LBlq49DpOOqcB0dMTao2sF2bSsEzOKqgZcp/UjY8oMT84HazPznXV92/u4S1DvuJYNsBPmfVXCYGQyLYKOQS+NIhTY2g0SpUBpTkncNHPyoRc8vlHZ8uckkf2R9PcF8jxKqeNRYHQxmnYSaPFEYk5BUIn+Rf5Vg26RZ4+8zd9/VbrHJCerlhnOj84klsDedPUjRzCI1oHDk4xPk6vLYPPQICmA05Mi3xM/dQgdcnUrG2gqQXXxAQH0Am8KQ21kEZcT07XWHwVJw7GcRrHcDliR4kVfU45dMSWAQ5mldiXJhRhe8CZXXJAffUeKHBgiDImb04O2QalGqOvqf4AuvEX32P5OtBf8cmeOR4kN5v2QE74hVzHlWvTg/wBNvFBh7mgGKeQdTCO7gRrUOQT+FF3y7racSZ/kMPkK+LMs49r54g9SrZlJ/dQBByxyf1tz3MA3Qm97Dr52BT6Kgmek9JrNnJQ1LNG6hQM5V+ebjwfttvQgI4Rmvtf3kujY1VssBWOMuWkOMk/SL4t01uzLaFfUMfWxfUx1O+X3GNH4oAapRoWKmrd6FtyAcPgOPXMfXvyPNqZc559b3NGT+ihi6rmtLjNi9uOSK99xr+NjmiTjHkHOkKp+8HeV+OQ+4eloVbJGrVQJGd4hZ5+DinuWeYDwCNITVKLzpdO+FaKbo9H99BMXPbRRGfCT+iBIiporiN8ZKvHOXEDWNRbm5kQGy0Erd/07MNPYhxgUbSJFT1c9BEeteUDSXgch2NCixhiamFz9qAEoazZVQujgKPM9Yj/1DUxqemkn3XLXr0jv1P3O/v1znM56xj+oI8a8XCCK8Jwvg7mQkLvz3QVHXvlMCo5FXu4ZGR2ElruMvcLqcHs6+tQ01xvBE7OFEBYnIDkwI9Zcxt/QWQpEOAgjWOZIUeDM8eDkd6x6C3dxJoYH9TmgFImxnh/IS+SIgVqgJyzur130oLzlHzM/MdQ700X8UqCipwbXsbxhUvylVCSbcVmZC0HPlI/ZBx6NAwOLNo2NP3UKjzruHJHoxWgkaPDBHo+GQ+/sLwu/xigd+BLDfrYtsZSULIu+CrLF1rq5Y5yHfi4zC4PkT3EYdrpuxPm7aZFDyt64eOaeWB3ZH4BAeIzIyi1aVxUuFLnVqZ+9Mum5CVXqGVrNRiO7odKDHAondDEEBES94EIAGOMhAErxzbJ6cS/8if/J/0rf/J/Zvzt+H/94b+tX//831Byz7Oh58PNcO1/qfdf5tdgztmL1HSyHgfX5861+cpvwFfel1+C/GtIPhjfkU1urJO9emA7O9/cUw6ZP6nFYC+NsWlkX+Y3UBV8aYPP94CnG8+U20353bRx7289dAyK2ol2kMckxk4uB3GCSY6z5XPNC/k8sXP/iO5Obju/VffX1/WfL2t+5y+q9raJ/428Rg0l16xVLwMn28iYhdXt6LlRGy7Qjn/GTszuX3Jy2KntnhzgZ8tjJ2K2q8fpgHvgwbwTwvaScyI89kspfA9dDJ3kh8IKEnmDLrYM/9bR+khbjdPBfBrkfHR/xYqHLkFOwWUTiu/WDR/1sz+xn/jDFSkxd/rRQ20d1Na27EBQoEQCp270sYzH5SPjjxiPDoywxw97xTYdfECjepDDzgfWV/Zp71USOrjH9zOd/aNik/N8P+An8n2yT/YX/fXf/Lm+Z8/+6dc/w5/V+6IKGhgZMQSSK+ubNZ6s98T/Gw7eOXbluZbfmi/8ZUv+Ed7Hjx/1/fff6/vvvlf+07LffvNtfzQOTT/y6ATRD1641l6YQz4Y35nPnesgz8oj8ZMHcNLKCb7lzD10RidYlWSU49Sz24j6lTjJ/FFkolHA9/bxwzT+dfwAABAASURBVFRZC8aEJnpFTfq6gbfNwAVYdHLWD6ht2QvXGF1YZAJ0bKgkGwr0vjGXdEkPwjjnt2NJ3/onZ8n8Eb5suMaac2RHaoPfa+3uuW9Q48k956COkR/n2h6RoR+PxZ6rMdR1gA5Qo7hvFG6Jw7iLfjDG0ovMWDeMHuOxCc4xRmWpoTQ6tmVbFT1gWwhyACNnw1YNCScpA3my+Xb1Zjkn1DdEJrZfyKSYuGiWJZxyhIieVqM80QkQ5ENOxhqtXJKLozT6Bs7NPi/zuak/5YfWps6JpPa+SHLznfrA3878+fblI45tjVo+bttNt9jj59Y+hzI3uyT0dDYyy1XIppw8xCb00GSXBrlAgsmFfURG/gdA6bSWfP0xPH4pHRJ1o9tUSBhW+paVZlscwEwNYFhaMoiuRjbq2B2f/KDJ4YHeSEvbkAaObcsOEF4H9WOyWOCVdWsf55iNrkzP5xk2BzZHLDJv+rGhm0PhL7Tf1o3Sgo0vQO9xxM0kdm522Uu5seVvjvsmxd8kv3KTa1luVrwo5L+bk7HId25cB7btLI7IwnQaxKnUcFiG+pKjU7Z6rAoKmGFkiPWApNgwKSVGcgw9uLGLWAd+mB4sHBd0+MwZgUKvOqCK6NRZHfqsG/wRXyC6lw0jPd6UGCIL252nydcmX+g4qWuoRlDaRmlsXCuh0Smr3tEqxujXKNklMY5rWe9aJtK5wXBkzLbs4E0vOV812bkx7PnRzD3gDnbQY/jxwyRX+erY5roEuQ5BJY8q/YPf+e/qffv9f8EH4+xv1vjyu3O93xMPzEftsMInZ1E8DhJP5wxuW04/ICcUwqG7SAZtUw5ALkJAV2lR72VI5z0uhcgIl3ocKGbepNz3jMiuWAfCjHWt2Lc7fwlyBy95geRleOcFr/XjD5j1KWpSWTNqlHtXsHEf21jjjI0aCs16jiqZ3J2JGj5UZ82ZRHLD7eOwLQ5xBoj9hvgcYygftjboKPwx3PllrsyTbh90u46hQQtzMqcAkoMUQn4LVvHH5PAeap8d5jTs2IhzdN45lWTmPPAwqjT4Y6iNHI85i5a8Mv9+4WAvZQ0m1+xkTTKGCtoxsmxLOUoqeEMdnwhtqwp4aAQ11GMu2ZaVts6X30gu+NKwZHPSatkbOvfyJL95zrlH0bOja2ykssShtFWTd5HQK+CysoZ2qGWXrr7OdvCS2qz7/Di98/aQNcMAB9u5zywNFb3yRLRyiSZyCCJ0e1ZqJgLkdCRiep1Eit2X9VmLa0rR19HMOiFIXRbw8vDHHodP1Iyh1q7it9G90zV6WJJ7zsjoT3qxiX1Al4HzYDy5JzXb1B5UahlqjRJ1lRg6T1oNh6lH8mkBCoPn0GC/DK7l/CjNNTzGwBYnBE3sgwkvO7Lid0SyjLx9cDJ4HOQ20Q/64xYxk2vrwzOM6qoNTIYa4ePHNvMR8YHetdMW1/yoPZT7+p17bufWOWHtws4PdJ4YJJeZe/8Dk/WbHRdt9GMHOpylHPiq5FLIQdEfVdR2aFDgwTto7kM37nmhfT+ibk09VOgaCB9Jb0/+TJ5DbJuOHb6DiYaeZSkUDHyNQbzG0Bu/ZGbcjCVGkFwxk1izSYDU5j7v2qnRTg0CCKPSilGS1jqgosmH44O+jX8gUkmSB/ejg9wXzypOZpO+VkvMKqvIpWqoDLR8VJXUjnB2KMux4p/88ok4/k7ZIsSB6VDM5QA7eWReyaWBu+tANU5AH5cYSlzO0Y/txGH2fvQjY6gNmBFsYh7K+MwznHgcSZGcV53SSapNkbaPOGtrTudhW2buRV3sxdvQoOtBWObUsXA4CTR5zk5ke/fJg72atbvzDM5f4t55j5n5bZNxYieHhLMdgsMDKSAfVHo4NIO2lVxG1aIDyv4t+sua+bV13BxnDaYoFwgNkJMfqeL7DKLVcC/bC/hcUs5JIMB3DiSPA/XmsZLh0g+NXuowCR4ciRkhfg6CH5HDp2bdhyehHHjhOB2RIZ3zYBs6a9EoeYwFcjX7VerIRFlUZ0vPLlX2NR/xRmjRxz773FHQqh3GWB3ksSLDNT/J78qzZUvxnS7S1ll2rABjbwej+En9Z1NOj8GEL+YUGGqTm5gfiWUsirFPSEJAEgMJhINQnDOAIlyfYxfQUdM+pbdw6eGFVDhjz7n5pXGesbMtUpJtcVLzyROQppAuud28lbbOLaBr088RSl/9PkItuEbFfhDxW8zs9A6YKD5suEA02D/4j/+2vv72j+m8Hf/3P/hftZvst8nNMLT3GXtvgiMgzsHeO8ITJ6FzT71zneajWz5aBeGDF67be96nyXOeOa+9QAXJx7ZqDK3nLb9/4GuwfmNocG2OPFf4LnC7nTr0i2d0jaFeb+xFS347OUzivL0/Th3kOUnySM7k3nzr5ZkAeDYkv9fk+cArz4sdr5JZo7wPDPZ9Vcn2AvK6eFlpR/wT7yBe8pmJCWZkjdn3kZ3aJtfQNTY7T8zPpVv+4vNHEUUQrSA6dLFlB8JwIKK+nK/jvQytrNwDMJfaSd9sY9f6MEzrzHNqph/DhyoMyVASrXLQZ/x46KXfKaplOFsU79GhTgwIDcVHoPZn2RYnoG6ox3OrN4/rRU9fS6vPOVlWH/ixLdvdR1uTuHf2w85vvTxjJvtB5GZP9KT862IVAXgfn3xXat39Vf/6v/jn+g9/9dfE6wI6+KuFGuyRc5+IdpDYxN9BnMS6rqvJfpjIcu288jzra4VvKfl+8vHTJ+Vj8Hfff6dvv/tO33x7fjCGfo/s48fvGP8efFS+tXziY/Envr28BMxj/QvjXTOxu1Ik0gc5NmXmTCm5NdCJbvgMMxTC/NGnVrab5ywYXQ0vIoRmz4Ue9ADx1TrYVWoRwNvtoYfe/Hj1FfrjsJe8z5zStS3bp63g1S35JP8ggqVhOZ13yFwbyC5d4c/ij7n/JGfW1DYaHCi178wv+wVM1m8hc881MXWcMkUZU5++agyNwi+0eH46POhxdK5+tcyyLU45VOQReRA92y2XpexPoqtb5LVitB68jRKIbd1JnvcrlhthLJrkwS1l0e4kH8weK3lsiiNOiiw6Mz4uMMkUEYfkgjMDbKkV+kf/h/jzAPjExn5hY77wkfAlH1Sw356e9dVPfqJf/N6v9Ivf/z397Je/0k9+93f11c9/oS++/ql+wnjcfQOfh8MTH5afn560bTdtmRhFybht2UVxrUI2LozVL8ZlybbKS28M6DA2hcyqKm1j6Om26fn5WU/EucFvediMkgsHok7MN/OfXNCTWk0u3NCDh86k34vP2IOif6QPZngKdUCzOUIP6nB2MyJx5tSkxxlseskZNKk8kLzok9qyYTxxJvFiN+OfvNKf5Hggb0UcZE62VcyvmH8wqjSoSwGbMfxXkH7Vm+6gJokrvJEjZ03i5Aa6Ppq96hM3pax3/hbuftYpOgc5Zf7XlOImyCbOzTE32HxQzr6J/Sf2TvACTf/l5a7cLO/nwzo30Mnc4rPIp8hz24bygzTYRskuRtZhWzZAz8wNTrLYB0DAgndE9N4OTGQjt+THH3XrfsaQq0FF1kVAXbgRU5udfPuhT64HD5JeC9Yj8z6o4aKixVDLi0u2VeQ6xtBgP263Tf0v8qskE0cAP+KK44sABE/4E7L4VfgUG3qgc1D/rENwcDMInehO5KhocqKLRfIILFIAJpKQA8TRm9jfr5cZ7NPfoQzrj37239Cn7eu2yemnH/+Jvv7mj1c6snIN1xjst9IWyprVoA8dY8lu8NvTrf+Pd6JTSQT/kxpS0pWr0izbGrVQZRV90Q70D/R39mD21p4bd15IWY8ZvtdizSmTS+4BpuQKl3owR8jqZ+BE6ptaPXJBKTK7uE8N5X71/Ez+G2vGNSTakSBQmVNybCq5YDhars8bdx4S5CBY5jMJuPND+M487sxrJ7+eF/HbPn4+d7F6pzw59vqhH5r+I69oomdbtsUJ6K0h0oU36WccVetZvqetELtmJNsLyrwCtHMkp96nEx+APkwONNfhJsZe4iy7z1DR4OnLyrMRx1C9b5ZtVZVG9hsoXu7HicgTMvt4T50D9nn29uy9NDWRsRnIiYS1Gi7xKe4d9djPN67V5+xfaLk67oHtZL3anodqYulstmX4AELuy3/3MwYDUZSyXgf7YSen/dwH91D29A6SY2J1HIJMdCN7gOxbdsoPcjqY54G/yA9sVgzO6ByAhMQsNKq05doEt/DDqlEqeI6kpzRcUCvsmfORDsLkH8A+DqbV/KKZMzbRD86RxLVLwtgEKfhQQctWA/moobEVOUILjxw624EeimqEbzBoiUO/1XqcEahtzCyf8eip8J88RhFrlOxSGiVk3lP9EYsO088yMGR81AK29FRaPnGv+LLpFzoZD8Wn4UU7WLPU8fKX8rBkyk9VwhBPvHOp6SWLToLHlu2GBxxxTpUJLRFPaaEmG2Ka+VQjeZwY0CDj6C07K7SiS82FPHvnzr3108dPavBj5hN/UfzC+8Cde1X2nwoz5oQrZd/0eo3StafyIfnGj/68i33gfSz30afbE+9lm263Db1gNB3Y1bAKZ2WTjvXWepZ0mT2FmODgWTC5PppSyMhQwH7jfn3Tl19+0FdffqmvvvpCX3/1pb7++kv4D1r/h0s3PW034t40bqFP5AN4V02OH56f9AX5RvcDNLKnbdNtFPsRhJLjqCJeaWxDeUd5ekKn5zU00ClJ5hTIUtBzKyO3qoZiu+E7KPxUxpxxMW6ZvgCc0rJvQt9wjtiKf/2gZT+lNjs12ulMaPq5P1DG1nYbOtur/9FJ3ts+8Z6W/1Og77//qO++//58D5y9J+cRXYB1VsYe2sj9iXvkEzW8PW30wdiUOTp6BEvs5A+LREzLGpUaoEsNxoCvoZJll/SYU6Ic7Ha9NauHC51RhrfSlmbucAs5z3nwSjW1n3OfTXfmyzMAg8leyntF9lPGUJawQYHjeGD5xwAm5zWPjOuhk/nRiQCSsWiK/KQiT9FS/86Fe/XOvT4xJ/EixwINycJFY2rnHSH6B3l3TAbtPsl+q1PG2gchObpekTWDL2FzqRd8EHFyntRg9jvUETVlrIq9nTUZixb9wLZcQIH6bFuC63HGinUc2GZfDPZB+MgWShVfDt2UsdwrNvbAlusSuwHN+/F75EO3sFPH0moH5EQyyJhVMjksJAYS+uXB8FB59T2KfqzYy/iYFOqgYDtrcXStEdJXN/Swk9BtWhK5OKBvl5qPz2HUzP38YM8dvQ8U37Zc7jHbCm9J5hREx3ygwqW4nLiGpBqHKIdwq8oHLPyY96roNtAngprv8+rt6Eye9XvWlfvkZD7B06d/oT/8j/9dNN+OP/vZv6H/4A//FxpZpxvr0RgatyKmiYh39uqkFqlPLFe+yJFN6jXx3zWDP0CupVxT++vkd969ceebwZ1nSn735R7zwj3mE8+TF9DPln6+vHIPumsmb3zuPBh38t+xeyD9gPGVD+s2DuY4AAAQAElEQVRElpn5ZM7JZbKX7zynXvnI93p/4Rq6sxbxO9v3znV3IbEO9GPPYj3+U3uvV0x0M5+F2F8g7qQaEMkSsK1RJRto1eegHlGxzdhgbUfTkXo3qDMLjJmMnUBo2Sr4ReFRiFzvG/U/gsRIPaCZf8uQL1Uvooue3dQMncx7Qhuxh48MggZz4IyYumGXieDHds4IHIWUDZ4DOWfZJnfL5FwNeOZiW5+3q7/2WY9FByxbxuEjv3IK32BIQTonTXqZ+2Qf7AF7Lt+qssfy3eGVvXZnP9yzpsedmfGG5YCF5PrykAwVMusuG9TUGFN/6+U7fcu18Z883/T9J/jvv+HZeH7E/fS9Pr581Mf8t4Ybn+BPvEBBx+f72Z29e2dvZX/l+8gnvqd9Iq9P7P+Pec/inetjA3/QfBz+2P/Jzzs+X5T/c7tv+KD8l98k/veKfXzuLNg8AdHi1XT1xTod3b/GDiE7oXc1RERtGEOBo+1WXZcs4zIG72Ab0eeIXuzi4+EwwnfI+Lvug03OsWtwet9/KJ2MT3oR1Ju9KInRN6RA6AlBM2KJ9AVRrrc8j56fnvTFF1/oiy+/0IcvPuj5Q/DMd4wnbbw31hjKM0R2Ty01zf0296ncc15fP+nOx/w7e23nLyRmY+c+tGvm/sY9R+xRca8W93EuE1VZo1FyARv3J9IHBQb3jeTQ4Lk5QNXAfgPkBe/ApXrlxpAL+ODFTTKHZYKIxv2VhA715qF/4DwPXRNAZmJUMA/EoCdIwrhT+0NfzmkBVfxM7TwssrE/MvlPucnnImTD37Hdnp/01c9+ql/86pf6HT4a/+xXfDD+xS/5YPy7/cH4X/YLD85NVFg3LrYnXgSenm7NjzFk+4FMwcn3wihV80unZBX6iFo+xtt4lTWGtfGkvd1u6g88xNngt21Tf6gqPFgs7qGD3HNjDXYK0A8D6JGFbDqpCaAwB/2J/pGC0J8wEy+hsHDxt9De0TsYCBiMiHjXuN4ac3HnRFLwGcB06WKIC3I4wNRMDqxDPlI8/GIQs8JHMGpQg+raFHylJiUZalvl6vExFrUt2xJHkuwYzH/nQZuHez/YuZH1TZY1v/fG58ZKDToH/aDhJ7VKPXNDfOFG+AD75jVA9hqf7KV7bp7sox0k9oFfJt/pDFxvVcoPsWDUUPWIViOWyJ0ptdzMsUBkIdG1rfBR1aNZhre9KDylzvQffauttdrB8FRyy18s5CVjdr53zd4TjK9FQ+9A1p1lmnPigKpSZQ5jaGQ/3riwR2RWAr/5wr79Umc2wIFXQcVNJTU/Mkadjsigkws+9Z7Nz46/wyff6OBtmSuNWAl2Ii5wp529tbPmO/vrnocZe2DCZ/wf/fzfjOEDv/rz/6BjZMy2zPVWY6hOOqqUdRvMbUOW6y7X3xP807bmjBU+mBG5HyQQJEncqTiNGgqyX600qoDeTJ7kt7NvZvbihZbjj3mLeqEddzGEUgGOScJdk46ZIVMFh0EHq4wDXNGf4JDL3E+2vpc8Pz9ru22qKuXmrrMdJw2x8QdsywYtzOkN0U8umUvozkNjZz/l5SGYzCF5vlm8cZnXW4+c6RzkTLI9a05LCGMT/4SsHA29a4h/S/Zu+AdsMkcUI4jaMp0TxNLZVk6kQm6TfTtZuyw43QjRevNl/DQe9t1DihqHwY8dRiMmY5QG+y/IXgutMTKK2cFv/6k9P7jBZO/Mc29nnUmG0iWXC2o726oRDD4SbX0PeuZDyBPrP/igZmHJnDLPiaODemdu8eJ4wN42Wp8fEUUaquhpNZZcyeuVa/C198KuO/yda3An51yfHecMkrgH8Sf9UMEfOJkgundeTPbMM7lFZ91KBAuSpWS28ajSxnXZ12soddsyb8aUZt4XoLHDUIkXGvQ8GAuFUBDOcR3BBUQ5Ig41cxaBC4yqvta5xDRsFX2fqFG9pnlpG2Mo8kLxSCKW4kaGaUgKK4WwEisVnY0h9UCYd7CN2IxZdmngv5ANDyFRGmVl/+Av9QuuiWTQUnKqKrkMoBY0J6sMKiiNUarh0y81ZR5xlXrCppydN8unOwNsVa4aiVsV706i7kBqnejDcvSuE04fcMezSAkQj75BIahBDqHvkDGRpyw58v7vf+ceZ2U/5R8H9A+Y/IgBH/kh9JLnNvfdg+LYFofiu/cQPtY1WAq93TY+zG565sX7+cOznriHPsHfbk/aGMtzYdvGWZ9iH5SKfB3oh435UhvOSkFSq+z3gFSU4hwUZ1Dnp6ebvuQF/yte9PujcT4cf/nVevnnpf9GHjfeC28beYABv5HTE7nlPn99KP7i+YO++PCkD7zjPj1xH7gNbVz/g0mPs56jSpn7jbEbfm63rXUK+SipMhf0Lf6Edj8D9IdVY6BPzUeQ+TNmybaMrqqaOrx7mkyVQijNcsh51kkPL2lqlT2WGuV5vu4lYk8zQq1wpBA7+k5ZtXPPeeHe88K72kd+wH778Xt9+91Hfqh+Uu5N8XUc6CrN2FtFbhvP9ifm//x80+2Wut40kFWVklbskkOQdVK3zNes/8Dm1B8lA+HTlmKrbtecu4PYUenYtsWh1aL3hskkJxvknucs+zY1mLkvsoGOpvnxNhXZbBm2HMtXLnoxx9W7GKqHsA+8ZwyDY6F9wmeOQUaD5BeEj5/UIff41Hsnj9yvL9vWywmXySk5Rwe3Hc/txMy5JHMA0VAXUxDuxJQbbcBYVOLStpzaBuw/hpjImv/BMyNzs6ViDaoGa1PKOuZeXOx9s56BUFoUD/DdD5UVu0KvavTe3rjGF6r9FWN2SaBsxXf2z7bdFs8+av3BtYSPUaXoWfmjz1rmnJzFWMOc47p9DyVW4cP4UDEIDF9mzCUDIRYt9Z0ULP4mnZ1iciBh8NSBU/TbjNyFL8f/IEf48vLJJUJdxf18cg8/+n4eO5UUoKYLkdsKES4WhqjdoQElZQ0+YmXMfFhoxc4qs59Sez+QBFr0zL/3DpthBmyMifz3/uz/of/KH/3vsXs7/t//5f+J/tO//t/XYI1T+9tt043gleB43LHv/Qkfq+Qbmm7LKdTRoIKJw30ke/uVe8nOR+Odh1r6wZ13nDxHXnimfPr4kb+QBNxrPuZ3Ie/299e970NH+9l5F5og9K77eQ339UKM99fYyuXQJNeeN7p3fre+gsS88y7V74DY7WDxuyb7PjaiNge287xX3PmtGru8n7cu+eQamdDgQBeThO0lMQtbFKY0ZLOgYi1QWL7VssE+GVXs81L4jX7VYM1LvXcYqzJ9y1Vts+jJGzlQWpYfehDjIJdJ/Se5HYBJMZ0oHPhASdiFQNUgNwWrXsnxwE/oDMVX+r8FbHJY5BNcuWg1Q2zLXihoYKMPby85an3QhRqs44BY/KmgpNSAPuKuc2j//rKWNBTo0Q708MIc7qz3a8C+emEtg/Uh71X7fKU+d3TXx2Kf/7LYhMwHY3OduT8a7yroM+N/67tv9fd+/jP24AvPwzwX88H2W+Xjcd6N3vAJ2Ud03mj29qfkwd7vvKDZl8kpz9og459yHQQfP2l9NIbS7zHmEPod18w35PKX3yb+93yoftGdNc+67cw7NHhbO2n1QwG3DJaX+VOrlIraQagFhewFMbwYF3eWo22jHx/B0hX1t+wL9B88Mp0NWfSX3dF+z5H2f/FNyd3NvDshu4zi573RpftDelm3PvGlaIDwwNlToZFHLIVboF/svds2+n21Pxjz0fhDgw/GeXfkPXHj/jjQqVEy+rnfZ3Y763DnvvPKe/IL633nLyd2/tJqsg/33Gf4bTZPHNxnDq5bMcFU3LYSexT3AnxW+sY/CG8zHoyhsW3aGnlvWs/NETmoGmq4lLnWnV8SHIQRjRkyVTshxeKqN88rK8y+kBIcJzHUO53JQmRy3DexyVS7vO3PnNNrKcydIuTC+8SN92M2LTf18NmcG8X78mc/0S9+/1f6nd//Pf2cD8Y//d1f8cH4F/riJz/VX3v9Rp946b5tg5fCobx4Pz3d4DcNHk65SYpml5Jj+g3yHsiC7tuyQVnFWI3qG27T9JGPGtoSB//PT8/EWnFS2EIe/5LZc8yMhcrNdWYRWczmL8p8u08Nj/DoUi6FP8JETl3wovQbFPvqnwsDQYL+Gj95pErLXE5kfraRBnrzGdtcssSfbK6ZXOEP4qOsmNiGWiPzp56pQRW1oR+6gM6QDGpYqVmN0dToWatlzjs16A3PGufD7ice6i/csF7p7zz886IbvYPcMpXLNjQgeWX8ju79/U2RC+gTF88LNBdTsB7Ir4reju5BrZNJ/CTvjRxv27owBnyRK1WMiqJjlwpwUpXE0dTomc6Q+YO6wXk0a8s+IfcIzwcKb3qAMQEzkmnmWpnU/s6FntrcqdHOhZN5Huf6pB4BJilBShMWN1bFFwkl1xpDg72YPZm9qpEohCZQ7A9qEKqsM1iODkW2sHQnY4k/2RcH+2HHbkKzPkd4/NHFTo9mr1gSlDscW5i1OvoHZNa958S8dr5a7BjjRv/wB/85il/9+u/onpuPaGXSL+UH86jSGIA9mHmNzBNsyNLf+BFwe+KaR89OfOJS08QkVa1mGZ+FzobtqFJSzSQO5tvzovb33lu7Qnf6uRkf+GqdTEpXW50jAbg+J3MKn25ruM8UlANhxlLvzDsxO4/bpnxEeH5+0sZerJH/bnz8HlHFATR+TjgJG3EAwXOfW5kY6STOwXx2AmX+d2qeudx50OzMI7Gj54eP9D4HUVEjjxzxG0qQyD/TxIedE1JI0gsiCkW6DuxxuHjO3X3Q3/Iqto/a/vKptNxbmTHGR3Ki5kxTXCK4jg+AnGHFtk1zSkfibCCJ5MJZP2gxPANnrFwq9stgTRpcV4M1GmPDRdaJ0CRwT52p66p3clg/ahgSPZEcgXDOTYDQ7GlrVCn7Omt+Y+8+PW3rmYVctL7O2gEezn2FI0ak5Kb3La7PfvzbFodkdcu+3LMH2Mt37oN39sGFHfmO/8kcsv8DEbfrG4ocFeVZHJ1gb9lENjW73kfP82AhguRJ2ZS9vPX1WtqGBQvc8693CSZWfE7yCC9ahm31FM5pKC18ED4gfMI1Io/flDD2hcC2OLhHquMOhF33UVxvADqqWkfdKGbTdfIiv31Grcc4xb+gCnPCNt0irhv20BhBiZBKy1wntZzMu+vIZHCbobap5EW+5RLeZGj4wreA00cneoGQxRg3rAslwdlkZXCvXkOuF8Ipt9f0+Y3deulHh+GYK3kd2AV4kSwJ35YX7ZhDVScyL/gReqLQsS2ORnJ2ob8NmbGsd35s948W3gE+8iPlIz9i8j6QPZqaxDC6w6UapXz4GWNAQQH4p6ebnnkX64+w8E+3ra+jjet0I9ZAJ/f6DftiAxaxU0NZMmCyTJGZpmjMOUfqkOtg9jW9K3RSuNQl/p6I88WHL/pfFedfFi98oXw8Th59L+e9dUNv64+bz9puz7wvPilj+UD8Bff70Oh/Cp0d7wAAEABJREFUeL4peff8nLmaPRJU08zjtt30jL9b5sWcRon8rZKVeWAmV3gLoQp+1NBIDWID0jeGZsy2BK0TslZjzyzmPEev2UuhOynTo26TzXMH3F6oFTuOWk02VeolHBuERi/r/pr3/E+v/YP1Oz4Wf/vdd/pI/5X7EmbcRdo1MbjfS7JHr/nT0xN1ujVut01Z46qSZE3uVTsI7TWVZFtVsV26W+oGjMy2xCEaq08sYoa/5s+YbVEeYDlh9NsttpO9c3BB3Xlv2ClC5jg7l0OzazH5QMU+Yn5H3qcYU0DNzqhKrVbo87xID+OeceHrgL4h2cTOyd5iOpzg0UB36sqjcyK/2Y5Es2wLZzrIYZLLQe5NGZUs2yFS6us1+aR0MJ8j+vg6AOHwI2Eg95/iDLAx62aJXA7eAZk/sYRNXBeFHbkeWY+sS2Wfsi6R25Z9QsaDZYPCbwDf6xqb7OuxqQo4GMr1XbIa+B8ge6XBszb9gV36Iz4YrzE0Rsm2Pms96TeJZcnoJY9hFZQToqFyNRzZsAxkSwL4YepKCSbMTuGOAP7IuESPU/TxI2BbEBBa0CGTp6mdbD4Uq9d4x2nfs4x9xoBt9Z9CFt7S+kh1aBsLgzGmL8onw+eNBlNpXYHQA3Dw3sJZ+c9ZRZK8ew7shT0493zkR/aGDv3hH/1t/fIv/l7MHvj3/uDf0f7FL7TdBtiIO1QEjM+8h0zmQTnktljnIwLkIs7ae0RBdiCLTf47wbmfXLjzfvP6ctdL/kKKDyof+W35EZoPZcHrdZ/hesj9IvnP/O7CbudD8p2Pz3euhSDjiU+4zojIbN+p44rN9Zzfrff8doWf2E38Bgc+9xMzueNk2R99L9jRzfNv5144eRBnLpM6xvZBsVEjtQAc5WKtSmU6FC65xH/0kCIfqtpOhB8aVQ1DYxcfixq9UvNl2YEeLfnGb5A4WYPgYD6TGrDMp64lDsVen7dVPzyhP7HLPGP/ufzA7UKma+WPZFtXi7x5RBHbJvcTbORKH0goSLJDA/12Q2y75213Z02FIJRUaUiFE100TMZQoRzJdfY97c6+yb/AzX57ff2kF75f3fkOsfMRb8+/MOZjsAL+QsZcdy7c1pT5QCzk5iou+n+D958X7od/8tWz7ns+GH+nb77LB9tv9V3+UxGfvtcn/kL9I/ge5F2pKe9O3/Pe9BGa2K/k88o+asBHFuRD8KdcC41PPG8/6XtiBh+x/cT18sJe/AjNB+NveSb/Jv/CmL/Q/cQ3lXvehZh8rvs3SCwrd4uj6/cmP5AHjEs9dqgr2XzY45LDtI/4nuhCORhFP2sTrlnLBRwsoW0YDgzWfoLv45TDL/nRa0a3j3ejnQ+jUBJhtM/4g/3R48323XCEDSs5ytCGYM1J0oO4912ePc+8z3zxxQd9wcfi4Jl3yucPH/o9cbvd+v5orlnhS7TUaWcd7txv8n3rlf322vvtlefAXbPvN3vTid7BvZgnhMwKmXs45VNxGsNQrnt4Gx7Y6ZcSb4yhIDncyGPjXWvwvCweFDWGaoCq1m27bI5Jdr0BJNlW+XQ4rMe/+hs3VRwB40TosOYkf5B0IE2SnizAAZRmsTgG6YhxKTfmnZvJHYQuMHFszBMtRfzyJ1/r65/+VF//7Of6+ue/o69/53eU/yTFz175m5jnr7RlYrxUZ2JBFfmSD4TcDQSQjYB+mXQvqp6jbXQARgO9QYG2Gir6DzDPLWDOAxo4NcGWQ2mZK+VjkzI/mMm8HsgD5ewfodQn+uGpGHXhRhQZdhDqc+DnPUQfoNmxoIyG/SvAPJ2hPqEd2xPUt2OHsnAHMQmITl82MQLu2kjQgEletRhdw5LNmNV1sqlv18tC3IEec898L3BTu4P1Mrv3Q3QSPzlc+6VzE+1dOmF7HN2dXxc79dz7gYsPHsLL31T2UPtjbp0Es3JDndeoUtYuF27Ws5iLaFd8ykHvOrwYJmTlj3qfwMq21h8t6tAARp+3S3JRtYU6vSvNg/ocWfjGQcYMY7A4dHPQL+IWtXZ8wNuWqjiAi7mxLvRtCxWlfeYjgkYq2sznJ8QHSR3U+UguTfEQGZqQzg1WIoblpoKHUbf2wX5mTlmPhYMtNnsP/9mXf1N/9tXfbNWctvlJv/j1f6iOicC2alRjQIMao/sbc2twf7hxnd5Cuf43aImakV38wNI5dCRhOnZ1bcawqgAxFAg15jiZ68GeatCPjwAHKDAh9H77YO4R9rBxd6FkYrgyaE6BGJcYUFUBy6MeOdn0Zcb7kMJLQgws48vxKS+hFO48aeVIHpnuQd2DCW0wr5k5oWbMIZ8f2OHgcxl1XAJquBj1N9Xw+LA5hf8B2tVnsh9K0r/wmaIi/VzyeS+Z9PzWiaWJhMzTf6+a3EjPtii1bMvUr0zfoq+3hm3iZp80zhHLfa0XDhaQ4ANxx53U9MjDmRofqe3pR39VMwMd36pR2kD2bt+Htk2jquMpLQk1vRgl7Gdg1lrtEG4bq7/OPRf29J08+0cVL5H5oXLnx1HfNztvrkfUjyD5AybHMblWiUD/wMdkZfr6OG0yePRYG3J6O2wzF2tzQUvFvLLPmZxcJk8rDXPIWj8CNk9E6HksNTqdHXQdEV+IJLxk2eoWYuWP+tyc4RtW8hkucrNiw1mJmygwzDS9hfSDayyD4ZP7hciic8EwtpU/BWX6TN2gZOJay3f7wbhpTshtyxjYUJUUaog4NeBPmX6sJamWn/oh2B1gNsTPFBPVvEq2ooQ/IqnDlekaNrQWz7hPeUYQqugP7qN9X859F4wHir090BlylYxeal7YGBxSP/OzJ+/8ULlnX/IifL+e4bmmeh7RRNmWckDbHz5GDQ3u/bnn94fUGx8GA66j7kP7I+wYKnTLJduCQOPOOelqj3Awb/s668T+RBa9srUxx+fnmz48P4OnE8+6Pd34WH1j3uSBziBu8qsxFD65PPGMeuJd9XbbdEPnuu5D07/dhvI8G8xrDOuyG/yY3MbAd2Sl5FEFLasaxZwsTkCr0S0jL/SGZPSETGk/oE6/cdYbHduyAXa2IzkBuQ7qQnX60m3KPZCDvUUvroLoYo6ENT94Nzv4UbzrhTV/4QdPkB+43FZEQI7kPOT8qaFK/JPWKHkwYutqHYJT27fQsq3oFnVMbYOxbSr8DPwV1IUv9OylD8FOsiTb6EqEgpes1QjD3LInFtI5OE0Q2vuGAuRZMEnoguDbA/WKr2A5DXcC5wxTS5hWlmyr8+yc4R3o0ehKzmE1L/LCyQQHMffkEh5M+Ml9PPIDPvnOlqvvA8mdaeQAVjt0LSqTl2jkhk13oPSQnUcSaDPLBogzvuJQoetjOfIctjWYl0epQi9Yba/PmmX6tmWX3LpQg4o9iJ8xVOmfdLhkMFjvDWRsMJZ+GV+FXcNS9w0BSnNOohiLposOChI+5SHXUMHHV5XVcKkU+dbjQq7YarVVkze3V3+Nvp0PxwhwtH1JtlXElBBytC1UaU2dkfTA0TwrBy9h2qkkHUogLgeF9r8uNuPxDxQeiI8MDZEr/AGF63Jk3xzspZ09dgS9F9CI3an3h3/0v9PYP3Uvp++efqF/72/+z8M20Fb8NPBx+Uo/ca49Fv7AfwIf2bfoTtAfXU8aPsjzY31QuSv/IOmFj8UvfAR74aPXa2ieMTxvdn575t0tNDY796I7H333/VV3+P18Ds3zOZR4DZJumri8U93Ru6Mf7OhGf7LPM5fWo0YHV9eB/gE/A/jotg15hBeyI3NjngfInHu+xOtisSirtOscFVxxP53a7wfmB+pRNmsMWOSqYq8s2JZtcQKiwXPuo1nr+iM4pUU/NG4J2BFC00fe/VBkBIfjuGxg1zyYCePhZ+ZI0uEDVNaBv/SD+EEdebIRmVg/bLbFoZzs8IEk96G05YMM8Z1+4z3fypYdCEqe1qMtVexbsnrNkmB68Z/1zf5psPY7+2H2HuJbBP2DuYq113lN5VryyecD3sLUM87+xvcf9cc/+1qT62zy4e/1zsfnl4/69PpRL/2fm3iB/6RP8J/4wPuRj8aLnrLsc56l6wPinT2x6569RU4rv6nsyUbLGe+9C0UnunfWJ/QFPx/x95EPyuEjY2uqi5R6nfvK7DE7ReMOQ1GYxuOSbV5XQ4dDwOZ0ijFR/B4oBxM6EUBODcmOvptatPPUYro54if0vwjRayQA4Oh8WdKmyeGHPjpcFH448Fk/WsElhE+CAE4LnHM0zH13aOMdsP8S/Il3Rm7GG++DNYZqnNfssJwag8Mii0MHa7Szt/a+j71q5361s+dmgPzg3jPZd4emDqjOZlvxNfBVvX5WGZklCPA7EH+MzrEGlOfNsil0GMPAXrxt1c6HuDubaWcjZQGl5SwvXM9P64v4l19+qQ/9NfyZiT8pY8I4izBJfGfhk3jsJ8JeKBlXbC5l8lqbBd62apQ2MECVhUh9gSkNa3zUGHp6fuJD8Zf6+qc/05dff62vX77Xx5/+UrcbeVB016CwWi1OQAVVFKCIMZQXh+FSIbfdtAraWON5ue+XTGIOFnIr9Bm3rbTZCyJikVsEEA64de4Rcs6aQXSkHllsarpzwU74YMlZXhRn64Q/uLj3xhE91mMyfjAeX/EtJY8L+u12pZEMH/w7NWTHORafdOmttYlW+uoYREPhAMkvctsq6mxAWZZWBiR4ywbCF/lO8s98g8m+SD++Els0B5w44IhFFnF1MN/MOQj/Xp9lkEsqmAu2u29bRj68+lWlQZ5BQRGrqsAaHwU/cCZR7+Nxk02eiT2ZtwBHkkMrh3NihpJtlfFBzIJX2kXDP8Cs4gQcID4zZFtFDi58wtslO3wJhsML0YkcOtiTNYYG+z170zVaVzSicE6qi8NajoRT8jT2JlZiBrZlB6VC7gsWcklQMS7o52OOSDbURY0B1CqlZY6T9Q89WMvj3ZwlK+2Pf/5fD3ng9379d0mclW5doWW8lTpvfKtjIYOOgZwa5DpNDbbwXKejhswYWtIK0z57HSV8eaE2VdUDtuXM3VbbhbzDkiFQ2klb1zJTdnyRQw1rNB0a/MgfBe0fraWN/nYb0A2MtstU83J656Vz51ohWdUoVZVkAw6IgDlFXs44PWcsp1CJYdlvfTMf0b3Q3fRFlLU94N4fq/ZZqwvCnx0jy5dq23LqAxuu2QxlLkF3MxZcA6EBsh7v09W56JnX1f0hjT3wWyb03h9+17FsgMS2UrNBAYq6Fn0OdSNG5pofD/O8L+e5F0zWY2bvkmvPMpND/80u+U4u5SW0zdrXigsv69Eu1ghtS8A2ZGGUyRGMoSLHcVKbccYggtMPW8v8Q2ln23kdXIOZS/bXCz+UXl/ueuVj8Z257jyLMm8U20FiEKR5przEa2pMlKN5ThwZX4pS7GyrBFwanS+95MVcxFhDEQhHHNQydYcg0BpBz7ZsK22dwy1EHBnuVd1xxwpfxQiHzrZSPOvQySLhWMMwZ+AQeq3RY2p3+IkAABAASURBVHQmQsrW7yfvKeKuSWRsi+ZDdwRsFaXWilIckQuH3HlZ/ceczeBJvaRv58h7eI2IPt0+4jZ5dc2QJFaQ9dv7L0wnoWcKK1V1fWqY+gxAnzwM5JIFbNknRmkEPE+2Gtrgc68a3K8G/KihwpexD2R1C2/26cDutt30wO2mbXsC3OduG/JNuU9XlWSg1Sh1153yda0zx8xp1fPQnXfQOz+G73kJzn6l2BOsGpAEx/LEtJuxihwDP6hUhHwPW7L7JGlRh+qtpR+ViBffZ7on7cHom1MgxtRt9STbsiSIzJ8cDa2W+XcB6I4a1Oump6cT7+s2pIoT9AS1zJwKwBW8Sz7Xh6EuxqSYXSfqFUHIpNAH75K57nc27AFaRiKot6mNT4BH2fD4txMDnLxo0Q9Q4iCXM74r/04xEd8gmQ7QaslrcdfZMnOoMajBpo25Z78Mnuc1yCQ+yXEn/94TuY/xvHyF3tkXmdMhqzo/nutjqHjmDugGBvtz6z05NJBXDUV3VGkw3rFG+FLFj6Tih3tBmbr6h3148GOHEZYs2+KktK7NEU5LRG6iGWobWYAVfJGHnbpZB3PMWiHWRk23bfAXCAN+kOsGhjK3GtDTl2Sldcww3UeGE4eHRpy6Z73v3Pfv1G+HRpbhih5IypFdYOF6i+ZOKgJ0fqEgPiM7FVCNNQRB7LMHlcnQj7QJRskh4wdjsUiOgYgvWlwfnDLWcZEpfQSRL54RahU+w6nhGKVRwWD9SobnJJvosUUxvF0qaleFDjIhtPJHfbYk27LUWCedbUlzLiRmsPCVWK6BX8DaDO6dNYp8rGFkwFUytAIN2SUFWvlBHgfTVdeaOXKZip+b6voZFVtV1gjG0HAJkVajLijmHIOswUGdFQc4rZJIk3uy2FPCh7A95JrgUCkyqxmb3nVcHo++VwtfB0ON6IHCaOC8XPi0fvGX/5H+9T/622i9Hf/R7/0P9fd+93+kfOx64cNXruGdvTi5jicTzZ7c4e/szcnc4x9nHOTCoXNuR+Izrz262N35bRmk/8pzIx/OXvlA/PrpRa98/FofjV/VfzmJTfRWrMlHl3k+a3a98m6UfzX8wgfm6L7mHkN+d2zyrO08iTuJGf5oOnUn33viorujm/wky9SClCnXodhnLHSS78H8Jr6iG+hstlW1amhbUsDMKUbHJWb83PlIdCdePpDfib3zHnDgD7fEEwaAg1LljOwAUx23fUzFX8YZUYchVEK6rNA+WVKgtxb9tuN0BD3JNe53ygx1HqTOoBstg1OYNdAWGW1lxpb/PjNm2UZ6ATYHthxtErrcYQPDebkPD7oTmxNrnHMMW2Z2b0mEiIgRTPoM1dnSDxuNUMl2A05XyyjSltvLp9A7ZGVtWs8SIpk6/z57dOd+8WdffRBJKM8eW8r3L3HdTt5/dj4i31nr7OsX9vOnj3xAxi588Mp+feVDb3T6emJ/iTXBvWqUxhjqZ0mehWDwXAmKscBQs+cUA4IfEpGFB5GnVYy1j9umG8/SJ77DhcaHGUNJwfqwuewQcBjkgCrQagQ4WJcLk8JM9mT3ExVVu08KWUacscuCYApJR4z7hGgGP3Jg0L7PGPPqc71E/iMWLVoRwi7usQOwbyni2AeZdcThH4jSCcvqIxNq1rKd2bIvDu5Du3r9WLtJXvG39gBBlJbogDnsYKKX+0DuQ+Gv+hlV271mZj2zdhc8hmoA1sy2rNVCg4oMhoMxi+5SSAprct2P3M64VTvJZoMmGVZFaQm48aMgGyX/c7wvv/pSz/kn1M/PystY1YZzXnpwPFn8oyeUySEgEIdk0XI6i0SvD5KP/5GNPEqVfpLpwdg3w6Yv3Z4/6IuvvtZXP/up8q+On/hg/O3v/nXkzyrys6vrLFpH4uSyRlUjP4hqlBouMayckSgPuhFdLt7BBZUXyS20hup60SQv0bIhEii0kWVnksw4oxkC5I4846nJwjwfHIcmNUqtQ4+u2ZJd/TxYdh5EOzeMyfiM/4AI7w/3LN5Lwh/X0qVDLovkfKB/hAG4I0OGL0FkoIXQ5B50fPKNPCWos55WSQguc1i6Vtqym30h7Dzc1iZn/uyvxI2OFN0L8QIY77kSb4L4IUPlxV2ompNZJyf0e1giLTEk29DqNR+1aDEwRiFnrKBj6OqLljh3Hrr7hdQ8IFmOTP2tprkzyrIDERd/+K/0T18PgxhHFkGm17diBH1Y+ZO9F9iWgG1IwQeGguQMzBwGuWdvjho9H8tSEP8n3pJlJP7Kgpy5Fjz9gp6QmQOwlxwFWVqITJLtBUlwQCt+fJAXwwxwfXcOB3v8wiSdFqp1JP2j3/3vcX47fskHY5a79dCU+aP4bbjjlISoZGTrx+BYP6i4Tm9gkEMxZqPIKX6OrvvibLd99EYx38aSMZSIaop9aHeoWygiSM5qavGnlcjH+IIfNVRgjNKoTYN7SfJskF/ouG3a4G3ul+yFO9fGnZeBI5OXVPgJbCt/EDV1ucdspCcYEKzSnBNIP3xQdDiWDgIONM4jJTlZSdSdq4y9Orn+ci28DWHF8dZHrzs44Ojycuo6I8dF+0KE4iVlgOPzHgKO08XDJn3EyzwMuGSwfXQ6mZiaa9mbziljvGtWkivrUSqoGXZZtpWWe8y6Dx99b548iNdDeLJ/BQ5ywzsTg4sJgEudpgShr/aXaziwTR+ZzOlEeEkMqTgFnUdyAlVmzwD2xuD6rkG+wC6ZPzobmZzcIriCMSCXRWCS38HuOviLMF5E2GMvvFB+4gfQK3vtzg+j7Lms9WReMbNNFOOH67erjxt6YrxjhsJwRAoO9E9g5uQfH66ex6qDZFv5AyfBHcIvp95jULpIJdR0NV/MZ9QPnegSThGMZmD1ruGXdJN6z4TuGoThQHYwtjg6jKWfvEIB9/0jwEnyfEOroiilbnmm7XlGZ8+0LuPLoWQpK1ck6zL9BWcAWGk5B0IimmVb4ugTPG7bI1l1zumLNsmvY/MDdQfn7UOFTVXWAAyr9xH9yBmSy7ItTjJ/hkvRzz1p27g3jaGR952mjA1Qo3WqsLC62dZA3nb8iMh7YJAfEsH2tOkWf7yXDXxVDblKnCTiLvSsmBf15FpKTScTueZ1Z9/ufOS8Izuo87Umba7VsorNmcRcsocKWsSqxIS3SoFOano2EsaU5pxOwDMkMxY/tpU/nGRbLdNJ6cNK67TO1qOtYatpTjJjAYTj4OaR3hjmmbDxwfgDeNIttbsNbTfkYxDTinlQnKqMTBpVKmyHC96tcxUzvlPPgw0TOonV75LQvFtO9o+oa+RtI7W9JbncgENmqeDs5m0rDbcQeI5yKbWW6ID4zrpcUFo6J71YoWub3Etbrf1y25402DdBZEJHXAGTXO/sgVc+jtxzH+NH8g7f+aNjD9UgDzDYvw38rD2YZ/ENvxkfGgMw1nv3ut9mzoNooUwj75tVB1NPtgFZQDLvC4oeJ6agip2utvb11evxU1d0HF2XXEMWMIO6/B/IrPLQRp5b8rxt2m70wzO/Qt9VEpST3poXG3ljdaUlT6127lX3vl8cBJTii5O6Icq26Ozhr3kuemjCcCxVxpvhdLA+6WavNejHeeS9t3oQCcYH+y94yLFXcg290HoYcUQvfg5kzV+UGC3DJubuepY8DEpFfWwG1SeCLz6yHiu3jmi2ZVucOCxLSle05k+qdE7eXjHkQfng6ZuY8V2s6xjIalM1hTcgpi8YZxy4exyZz5oeM4ZJvXOtRs50FfWYFXHs0oph2SC1WotHmQ6e/UyZWrdzxvJUz55mu2ts1gZqSKSjNSbhEvgzv3hRt+QTBoq7jpFuYFvVdbcMXT6tv/VP/o/6l/75/1Xv2//tD/4d/entX9ZLPuiCvIfcubZzLfe+ZG/uYCZ3YslWQ2cjeMZ2xvbey3fFbuGuPe83IB97X3jneU0M7hd9z0Aees99IzEad0387P2sWR+V8/HthfvLHdkdm53fhHfuPf28T64B+e0BthM/e4DfnefVzDrIsvOOTwXJdWKTtUzO0U3Mid6BjyOLy7zMFIv5Vpl1sTCXrW64IM/1Phf7O3lljsl177izx4nWa4O7tlt9WBwcxJvJA2QuM33kjJIBgRLsM2QEeUjwjl1+yTz2BIOLhhQd+jhE5ZSmL9pFYdcRwQUkzeaEKd32ATVOr7QyGiBupY7QOcBBj8bsGkQB6ekGqxwggkUyKl2+rdXiY7afpRU/50izbXUq2172reAeF0QtN6RADyas+tOBkINnHfr971/0p3ws/sT9vUrCDBwyV/CRvcH3nz0fjPdX/kLjVZ/ywZi/bMlfuny6Phpnn4P85cHOvpjsSQog2xpVGqN4lmza+jmS5yD3JW4EDhgzOmbPYSB5TeFg/qLZpWJ8jMH73I13k5uen56Vd7yxbT0m4mReyfrApg9Lzh/GLMHp0VqHU0JkDybWheQdRZMPprCxJqfoUy8IKjkzlAMlGx3AoQRqqrfW2gRLjF5X9v8Ex7n/I3/T/nGu1zxD7Sz5hAkiTD9A64xDqhGswZyTYicn2W5wQoeDXK5rOnRm3duBaMTgL7Bl9PCdscn6th704g98XPOwLdsqr7XL+r2HkYtxpeFeltK3l50dikhXy7wWb4hlfEu2+WDMje/OzfFOApMERasayovL89OTvvjiy8aHLz6weZ613Z7YkEMiicTOjSg30smkd+wniDwgAnpMXADBhFpWZUPycaXGgLeSja1HSyFqlPLB+suvvtJPfvpT/dwTy0P3X/w+m/cDOdxk8sTtKrWlQqPYeDXMeGkQY9TQsGUvEFBGx1Uqxqo25UU18x2Di2ugz9hlIxpT6k1LGXsiTTtqoqPQfIYYYVMm/wndqWvo0Qs9dfBwOZBParVwcNOf/SN/jw7yazw+DvyuCCZIAPnBEb0lQhtlDqwi+W396AYZ/aFe5hg524C5zs5r6VKnUdRsgEIFvxhzhpecPzY2aps9+4kHWh6Wsc98dGYk9OTY6NFah+A7c09Njtw4T/1WZ60Ko3KpENiWvRC5T3mVNQqdsanG0CDnthlWMVaVsQE/JJmaT/VDmHz3rEnWhnmRSs9Fn7UVjzM51AL+7EguRYwvNjSOMo+LIkNd4hQrm7OXr8hUkszRchhyNhg1NLhRBzVKroqSPmuE5miRMbUdVyp0A+EntJx4FmIZWeR2Kdq2BNOwLftziIak5cXYwC7+EFOvIzN9A3POumZMsj7efqZ//Lv/bb1vv/unf6f3C6pLjM/kVaHYvI+1jUENSosO9Y9C1nlEXkMuSwbSIwdYCVHmPapU6FXTktG3LdutAwO1Ppdbq0G9YJmSxV7yiM9inxkMbTyMR3LinlPnevWPvpZtsq2Di2vn2si+m+w50UxOHbdzkizJ9gMMw0cGtJohNuccQMC2OER2QPDmdIioWlWB9HFwDpBCDvJ4WyuGYgZRnEHfVpbOVV3swsaux1nE8JFFC8+QKMH1WOiPAC1htbaUAAAQAElEQVT1OLrQB4+jdCWSeUBniww25MzxJLLdYGnU62OpqGtqYmPTfo917XO/zT0396vQydocIFqo5Wg2p2uOfX9aiQm3cuEZxhUtAqwjHcEqJ9ty65QK/QFfNvwApVFgAGjLLTEsiH6rXcKLokDlOtfUP+nv3MdeX2f/QHvhpfIl/8qYPdfzZOxMH/844cAFC8M5jh7kXSdswBhGOWRbha3JeVR137bWH33esE39Ejc5ZtC2Yq9YwEPC6seaEQaFAYdsP8DQyj0McVYh0vkxJItTHl3Y5MTjBh9zgWshe/CHmDjO/uhnFEWe6M1QHHDgSeQESszLyh+decrI4UULCd7mUbL9ACp9dJ3IsX2fdHbMQzvvFPuduRA/yuZke+2l3A9BsZ/M/c5mFNgrjkIZ6/so41v43Le4Z4WvYh+OUkEDiz9WNxv5KI3tpvwQeXralA+dzd82bdsTuDGe529QKsd4gWmIKazSUs/0M888e+/M6c4enTyL7/kBlD7z2ykAR8dv/ebWKV6ZFdePQWmQ3yBeaMEvWHYQzVB1X+8aUiHkgGvdk+qkyIp62PQj02pehPMhhqQIgJ1TukZkpR2cWDEdKQDjVUNP1OyZ9+un201PGzXdNm1jqBKrll1JQp06quWFfBRzHSVLyhgbV0e/OxEF/7D04Snc5Hqf1DL3rUk9J7IsQnKJnWjtY52IYXwCAUsuPVpM0+m6kkOoySeyjAXhfxSks+TGc+F3aDCHW+YMQkc/J4uxYnfo3Oe7dvbDa8C9LPske0J4sZduVfba0GAfb/ga1HML6LfP5FpD+ccj1z8KGcQeVSpbuBEsvJTI+cgW6K9oRu6yypZtpXH36JwzzYgsCwXZVny7uktfclkSAn5xRz/IQJFT1n8j79sYWrlmbqXkK1l2IJrBdVj5I85iXGnQSUaT9d/z8eu8ttgYal3GQw8WLci+gMUixtfOIDOEGQ/eSZcSZzTOMzsqG689HMQ4lrztp9beQ8RhJ7Lh1hHf0U5uod3Hrvuh+AyZ7O3kGSvbXZONmlUNFf3U1TaxrauFQyS7lg6dyDIe+mPI2MIa7TP28WEWc+37IRP3QudQWStyQd79UZ/pqPDEEd9rjuFAJsfEQ7Jekzpmrogkm8OYVs83sQs/HEqLzaoT9ef6jl9h30Ah+7lKug1hv0B6kjmCkjJOGBk+yJjOFv/JY2YNkBFFGbe1csJgIDDIQHT/4B/+u/ry4z/T+/b//Nf+l3z4eu3/LM0re7GfYeQ7uTflmg496Mc+vmyrXYpdh3CSyGQ8dnlGLPCxOM8LPvLmI+prPvhyj3gN+MgWuvPus3c87iPo7u9w73vKnY9yL4APx2f/nuvloTeVmDuxk2PHhc/74p2497xDott1J1ebvLmuJ3u1YzEem4PrcLIumWPGDsaZmTJHs5h2qZpatiW5Kx6bPTViDp1X57jrFTrJI4ivA21RI10NvnMKRe9oUIPkEFn0Vhgp8S4IIYfe97Va/AUdEx8Jaa0/gooWceSwnQ5LF7anupj354wmc9CGa8zGJ1D7tK6G1mIxi3r6yecBAke+AjOK3jIgPAPR67EI8W/qnRAMtZjSLPrOLqpYL8LZGDSwF7weDWlkVWq/PcYatq81FvnvfrqLC0e//vImXljCKn9J2c+bfCTkZXS+/2B8f+E9/kUfP37S42MxfyGSvxTJ/r7+f5uyN5O8bfwV1/rQ2IbWc3BrvsZQ9T2pHtTU4MCGahGZM7xAMY/B8zjP0xvf+/Id7sYzdYwhMxYdyUpbz77Fp+/IbQnYUAVUkVocFDuY7P/JngwQK802mhYnPRqD0X+AATRku0FXzgkg4vx2PGwS513cyFMrtsub8n8OR1U+G439jwKHpPuZbpKzkyGA2lA0JvPP/SH3oNBcn1RI/S+MWyWeEnmS6uT5uTeiG0zuOZN7C4PYcOA3a1msZ9buM/SaWahotUOGaSC0LY4FwTPWBzVrmpMl2w1iuHNN8ExkYfJxc/YP6z03Rm5Q62/qXnXPjZn+QcIHVxnWutp7Xjp7EGIpYD4iICiNKhXChkiBhb2/fNTHb36jb379Z/r+N7/R/ukjNZzKxv3qn/+x5tMHvXgTv4f1yo00/120vnDI504Rd/KZLEZwMOEA18Q2MaUaxCx336JFh7h5AGSeB3MiExkdkR+K0lJc2+FQtxbZsgG6Rjeo4qIEdokRdA0OTeJM8uo4xNjh05/EnvAMp/wLWOQ4YoqX8O9xppA0FVtWqunRfqYmNTjwuzeITbwJPxm//BxrNpyREDxjqdXkwXZgv0Mv2dHjhOvAFlNWMWfJCKXZvqcS88Fj0zGgOltBY1ZxAC/GJjnFv4gp+loZxXM0HrDdspyNtIFMZfaRlXUdg7UFG7INOsZg34AHLW3wo0oGwuMBJF6rXJANUTBk+kYe+nhJw6bAGPXwmx862Zt5yR/4LmLbVpq9qE6SuR0M9MOBcLZVVaoxFNtR3NhryMgE3IYWJdLBaabOOOgyWd3oKvXLmkcx/FnCd+OwKGYsmDjgWN7xY5COORUdG87YAA6JfnASXS2+wlv8Sd4o2FZ8XPMy8lGlf/LLf1Pv2+/85u/r6eUvEJHY+4TxhfDzo6zC7+gH2Fgfi3kYXrUfo1SDGrp6fbMen40RP24Zlm1JXn/gXW7fsEKoz5vpBpBOMyd4DqNscwaC19kGedz48f/8fNPTUz4C3DTIr+MQyzVUw+CNDmyKHAtf9uVTgpUKKjWffnDpyUueftvjI74GtRn54VzWqDhAUe9b+sF72W/zrcHJ5pRgl0rKwAY6rms2/LmGGVpqp80liM4PkOuhgX87+t1rT8ss54XrXjKJOXm1mdGKv9AVkLNlW8W8XcXc4elbafhB37bGKOU+8BnQL8ZwwPW08hANK85SfNjxWaqyyquubaLVWkfrrKbXWTiMJ0AOdBCcBw449KNIiB8C9yZ+9OPhwB9euwqh8Z2x5DjYA/lIkv2wbdaooTGsKkn4CczJovUJmgNHHOHEsLphYwyrfZRGFX6Gxii5JHs56HXSD9vyFo1Cz3brL3/h3/QNy7CqjI4EecCMRd4yThyKDPE60rmwJL91plzKfXTnXeGeH2GhvN+8wud94t73WF6BkzJIfbPXDvZd5pbNEb73Ibo7z9b21TwamE6CxCa64Q/6eRaHj27H7/s5+vw4mPC5v0cviN7EJjwpKJO0LTPhKuo+irqnX7IDeOut2cqfCCzG04vs1K3I8JO1yx6pMTQK9P2VZ1DToVwfYzv76FSVbGdaSr5MGapsOd4Ttf61PnXKy+xOTfO+mL+wCL1T5xmD7FSr/QzmY3yKPtb4mLrzTpeaZj32k9+pzwwoRmqTuqjro3iDPYC0xtQy0VCHJ1/4rEfG21dyjD+QWDtrfye/HYTeyT3/M+WFOzkt7OQ/sSU0HnNYtlVXXaHFfGpQYaicXM4s4Afj221o2woMjbH4Qt+MSZahkT/fNn348Kzn5yeeIxv6QWyWb8KqyiphA7XhTDzym/k/3yHXFKVKiv8rR51tzcGrlxThVo96dT81BdRoonwAVJR12FmXV2p0Bzv8GhdjU3n/3tFNrS7M5EQ+e94p0d/zrg721B06510H4/GvTIxVO9pmx+ddE38Ctnu4LkrdRg3qWNpO3rV0hI/YNBUN+xmfXG+J1UCWqULU82Ku9+QHjQyrjke4B5XMAUJPZLzg3RDNgAPnve+4JxyM1fbEen6pL7/6KfhJ/y8nnz98yfp+0Ha7MY9NZj5Zq6pS5rRx3y5k9vK58lq88Glw6Q/0hodqDHkUI/nP9VkTo4bEk3Mh5WGajIkyHTrocPRvvtTiQFd4cJUKhAYyES2a4wK6NPvccvwhZcr4PsDUZG13rq3JOud6m9wzs74iryNB0Q8/WZ+LRj7Ry70k9ge6tjUqYG7kVMzXoMIz5/IgvZLII/nE5iBLTLWygjBoowCMzbiwbRq8N21BZNAB3YKMQccoajFUTUvp9/gY8AtFLvaQQ1X8scoL1pBdWo36dZJkRoLJdWbvUYNcF33t0J99zRzU8NBx1aodWLhV3I0yf+FUen4a+vC0NZ6fNz0/Dw3uNaLd8XPH34X2j7/9ArmEn/QpGdex2CsIyW0CDgVTVlQiu3Mt7aztPTkzyEor9s/f/RP9rf///5aob8c//dW/pf/Pv/Y/bYGpzRilIm/c4ffADmt8HQH+jgZyUpgklH2Qf02Ze/LL/VXBK/eOe+5BsUHHlmzL+L2g0mrJj8Qnusl5pxZ7+tB7PhBzL3p5vfPh+K5PfN/ov2Q/+3lP2BkPvaP7Gh67/fJFrnvXd1frkNMd7Ojt2ffElqWylbwyb9sSqCqNKmXf1YAHRZ8hpU1yjJ/467n3x8IXRda+GZ/EP4gxqUFoI8ZnP+wRPkz0H5jrmc08uu7Q+UOcfmdswjN+EG++o288UdA50D0yHqCLSOrpWnbJNv0T+u0WfZZdpNx740AQXP03C3woEOdFW0+r2ciC1cXfyi91yzrl3SRr2fek5EmA2AekrnnFPe1NlBxqn5Y4FB4k38m8H9drbCWGrf6DzhPcr77f9Zvbpr94uuGflERjrIaV9TfUJfHRqxG/ZK18C0o+2XOv7KlX9n72wyf+cuQTfzmy5nJX5jZJPrqZRzAVDytW/DRaFu9SlTW4x208g27g6emm29OTnuC7f9LBPTF7k2n0ukxqlnxWPKLEHXOxLXshoganZJF8KI3SbAvF5Yva7ec1NeEnShxKs02O1Ri1qKG2Mbe6xT948PEB2id+Z+NQfJM2MVOPZdBngiU3ytIuhFubEz17Udg+ftBt2WV3aUbHtmyLUw51RIJxSC02cwpKttV/oAVGDY0xGC91I79J4geYWV+ejbnG5js6+55z5x70Al7ZC3eu771xnHoH92zhIzBJG+fFqVy6Yq5n2qYb+/TGvrix/msvbNqyBxwLjLBnTge+Zge5k0A+xr6wIV/5kPsS8AH3Bby+fuqEMoGYXmDWOUjjPDIAa1tZ5Gy4xDN1MHEblmCJPfX68Xt9+xf/Qn/xp/9U3/75P9fLt99KvGhsKHzxZ3+ilw9fi/u4PnLj/sRX4xduoPmbl1cunPw/kOZGOrmgDoq6wPJQ7CSV2KOKWJadpKTknxvGngsQH3ds2WeMW0XM1hMNH6cJY1L4YtAuDegILXgWeaSoo+SybGKIpSGNnYXa2bgLu+4s4k6e8wIxjkBpxsphwEVhzwN35M5aRR/7+J7wk+QPsPzu2vuhxXqi02PoJMZyE3up7ZAnr3nmGJ0gNjv+4pOAbVbMs2p0fnjQxPed+j1uVui3YpJsRq1rF7WnLlrzie1BvEXfKSvtaK3UL0jnPQ0fVNfYCq0qjVEqMMbQthUYa+PzI/jGumznWJk8wKGSoFJe1sG40YXWkE7ftmUvDOQbOtt208aFtN229v+0bdqIWWOoTjtZEnaSpL64wjHbQy0e5BKbYNTQqGokt1IbZMDz8gAAEABJREFUd8kP1ubOvgl2aj3pK+30nfGDF5bIm8/Yiai2jJihk7UJllwrCqFsy14g/cXDIJIlNc1JtNMXhI4ZM3NO7psGdS4QOjKnrsfQH//i39L79stf/x2th6Ik69E6L3rLNwyHXaoxqG9po84j6wjdnjbdms/Ypm0DvR43foTdlBvdRi5mHpL11iw7wK8lF9W2lT+9TklCq9lIQXoRp4bhA+cEmp4JF7GyJ56fn/UEwg/WWfHu0ihAToNcRyjzGiA1K8aMvQttYtrGSlLoBXSETqNlDCMbA7/s99CNmtxAYlcNMSyJe5AliDBrqrNlTkFvtsc+ZRB92/JiOVMdisAO5sfERP3QzPWLrAf/ilOGg7hOnIM93IiQusV/mxIrFFH7PjC4MDsi5443k0iPoqjeR5LanJNNLZj0oK5OrYT60hbDGqN4GdrYH2/IetRYteqY5MaB5Tpsa+BroDOobcGXHMf6z2/RaY/oknfyyAQxYkXiQcK3bciPozJWVmImh0of4FBHX8/UJTQJA9saw3oiz6enoedtU66N243rswZ+gEuS+1jk5HW2R44W7uQqFdhA4W+cey2y4aGy27DXlxzWjOPkWPaMRgVzjbI27LdRzcfyAZjoBUyh/Ro9Y7P6Uni/03vPoyaGfgt61yb7785z/pVnYz5mvr7uvFPs/EX4rrwLMJxVekPmcwHpDFCK7o6fO+9Jec7OPM/ZnzO6vR5owkfvinmPPnEndPJeM6OHHWp61A7fB2AoS9yZ26kVdaYWlTU87x3uCZesklII0Y6YUYXuQ7VgW2YBYlPG3xgaA9rrufZIroONfTPwnz1z8VlzY2Pxl6ts44PkJs+cHXoPZT47uHct78p/OzvvZi/9P6H8xAvsXZM5UTqRhYq8awxodT81S53i45V3uzu1ee13iqPtCEN9mFfmRrFWn7GTnzhmiLvE0iFFJPAC/EJKbWfWhlrvne9UYjXfsl131vHOy2Vy/5T3SvBC/+3dZieHRMEphy2ZedjWmg+UehZwlYSc6JrkaFuDuuYazA+y1DWIXjEmfC3P6I3Bs+NJX33xQV+A5+cntQ3ydc1IsXFZCTNcqsRUoh3qvZUfBvTLQxtrOcZYOomVYGDVMDZGM4eRhiKjgDvvHFmz1C65BenvrMv95c4av3LdvJ7xiMs8sy96Han1Tn8SpPcJvnb2fdb0JfbU9TUfZnjnfgU7632Qc+6JFFnxM9kvQeInMTNZDmW+g/lyaJQVvkbmZxV9pRGbAz/MBeYgnyP+kgfrPJMXYHHQIfdzvnf28B6djOHHpibvkUQeQKH5gkHvHd+14kRo3vMPHUdp3J704Ysv9fVPf66vfvJTPhj/RF98+RM9ffhKt6cPGrxT2paYQ1Uxl9KowXyNZxODIz4hQrJ0hmoMbdgGI9dybW3nqqhRADHNY0HwIHlNTgdXyTE5xy816jWDoiJhX8Q3/uPL5BUoOToaGEHWGUa9emEa8T9Ty8ad621qsgbHiYwfyYF4E5AK47syvrNGO3rRD4Qe4VXMzeQ1kheCapTKoEp2EiMP9JkVZis7uvBiXK070KsAm8H8gr5OqN8GbsHt7Z44uHZrFHW1opv+4Lqq38Jo/yafRg3ZoDbkVv7obMmJ0ndeO8xODQ7235373x4Kdq6Z7Mdc06mVUqTTXnjLHDaepU+3oS/4QPzlFxt7bNMXH2768HzTRt5ScZ1KL68HH1oP7nMHzznAffCeuNAVA1n6JHZAObTDzwtaLXlMBmNzzzqxvrNBxZHH9vf+6f9Ff+Mf/R+WwXn+//7h/0x/+qv/jkZZ2ygNwBSYEXG5c7/FmloxhXTxd2rzSqyX3DPyPQKaD8i5N0/u3wlh/A3m+wD9IhbLTAxRZ3x1flr+2V/3xk597v38f+FeFHzCfxD+lXvVCx+pEz/I2gRdA/zt7ePO/uYZkntbA5/c0/bO7ZDJo8bQgNqWbSW3GqUi5+02lPf1MaKDjPGDrCfzvuMjOdx5HuVemedqPham9hnPegRMkHllbguHVouf5jlFb5Lv/sChyRyCPZS13s+x+Y4mTvoH+RzoLTp1kNuBXkCHAxk6E9llI3xKlqsA1FBb3ZqefAtyOjABzP/AloO+ABNYw3jTAqZ2TnprrYYMiW3ZhltH8tzZq6/sofwnHu7QnfXK/j3I+yDYbKx5kEIbWj5pk+7ZyIBV5GZRFu71U6kfLpRW53oXej972fVEjH/21Qfdsdkx4JAYc5UG13ENy7Ww5AzTVzF/H9qxz5565d7wkn3Jfv3IHF7Yr70nmEv2ZoM1WDEOcjuYCqA2jzkyLloRO/e8p7xnBE9PegZPT7d+77jdNmV8jK1zwxHzneo1xsede9SqH87xZ/zZDqfMgVNMsBE2S0dni1YGJ4XY8ZO1ia/0yRYtq/A1ivpwbSTXYCAruf/EXlfDfeyyhntyo073xlT67ZfFSQ0uk9D0L6Rvu+Pa1o+1iIM1RtDF9Dly2+JQTrb11ibsgdjKPGqMpi4vGbpVQwN517yGirFDon6r5gfvSZO5zb72dt6/7jpyr2Ht7/cX3steuJct5P8sb99fW2dy/zxig724s5rC5b+fXcQcRX3BdsbNmj/dbr3+ax88wT/1b+ZK8SULe6Vok4LuoAvNhuyL6+OLXvL/ohjwwfiOPAlgIOIJ6weUhoAjnGw3htyLkHhBWfQlNyMxK2J8r+9+kw/G/0zf/Pmv9fL9NxIT3dB5/os/03c/+5U+7dKn+8HfBN4b62K58yDc2ZAUlYtqUtDeIPDKxGzVqIaHZVtpWYiZDZViZ05d0KmMNk69uGg/i2HcQCrycpXysKoxVFtiDLngq6CVMJTp4G/vD+3MJRd88ps8qCcXSuodUPLTOya2dAJOP2xZp+QeGh9H+5mKn+Bg3ndujHs2EvOb1COyjoHhEeZ02raMR2fHJmOdW+c3dTC2askcsLWKeZ/zIu4e/9jFftJPnQ5o/GRCyd/iD/NxauLTlhw6V3TV7ehvP4a/APt2IMSFAjVvFZ1iPQu/Fx2btTB0y8P4PVijUeRPDgaSSXFIBXyDPsFuMv3yUPuNfmNonL76hXLb8H8D0NxU27exLdlQICcCJ6UdlGbCTBUi2yr2yxilEYrvGqNj2iXzhxIpNZ2sZ9eZtWAVyFliGH/0kLVO6ggOrdYUBxzKWjCEHfHxdQCM24VRTz4XSEtBIReD4YPmI8NLfMdvulapyLeqNCoYGpkHGEUf+o9+9fl/v/hXf/Z39WOt/Z4D4QmlIrBJrsamQY1S++3prDlrMCIfK84N/okfZk9Pz70uA7lt2cYrnqAckks4bmr7HFdKkpAwOZzTQpJhwgegmK1nrT9LgTM6VUO3203PH571/PykjX3hUSKEPKw613lQk5HcQT7GDHSqSkVelmTmaxs7AA8jMW4b9oROiiy22yht8Qs2/PYPoOH2qbP5pBdh9zDft3PPDck1bmII/1c/NDXI9rn2XPpdkAz+AJTkIYle0LpXHRmN+wB2HRlbXGeS7GIT2yvmRCf9y/9lb+zCL5iSlYQQ9bhQ5IN6bqzDDWzsp4USXUmn8mUgRSJT+6qh1HeDhpetH2uWleM89RxyistA3cj8VIPIdoOTLthWee2JpuRgUIChuGROuZ7x1QuSSh3ChDw39mHA/elp64/HPc+BP+Zftt4aPMdb/+IQomdbiT8KW4q04WNQg419NuCzr1fOx8onmfVE01c3XLRK4RITcYsG1qAfGYYK6IoVU2TOCRTGNtIiPgoVoA3Re6AhVJftOQ7RpRM++2bnRnjn/eH6eBXayLMZ+eR+SuaZBZcDNe25kB209xyDsH1fvvPsywtz7s07dpN1iA5PTRGm7RHz3J/aecfIu0YQ/dhN3jei1zFxOhtS3r/CJ2fb6ulTrEHNt21T1rJSjxqMWTLQBZ2Nfo4YM24bDYCdR8nQAqOK/TI02u+mMTbduC5CR21a8SIfEh4yv8y1wXN/P3HnQ8edeuTHbf+Y4QfuS94b+bh4Z+7RP1JV44WYg7kM9hMuNSnCzg+G2K/azH6f6z5jkyKmHolNiXUgO5AFE0HLsy5inXAIm0jpNKWsKwZ28Z9c5sWT/z2xyfHOHnjNxwH4/mHeP8TuujO3id5MTJw5c+BkYrmk4vQAc6Mr28RemcBqDOt22x6oUdqi28qkGlVJua6ebk/6go/FHz488eHnSU+n3ahNscNMzh+Ywm8RwNgeROx6kCfD6FpZvzEGOQ40+HGbAWIxDTWQYiZchOtEJrWZDO4njV9M2JeTH8W78uEi18yeurHmvQ7E3EHbUqsDTPq9l0PR3alrPsrfqWt/OObH7h1ZaitiVTIg7sGPmplrAzuxvpkb5WIO1XOqzDsYpVHFHEOHoscE1Pshk8J24m/iOzGCvddyV2QMR52fHod23nfvXP+hmGAdb8noDe4Ixj9m/EWE6EdmowPsrPkai4/ESPxDJsebPnzxlb7mY/FXP/mZvvz6p/rw5dd65oPxxgfjqhvuSoWuM6cavReK9UWktPhUOsSxraqhGkMj2DboRh/UpvjgJKaunROHDk7xAVFaaErcecJc4xmzJRPbZRX5xF8gM6Bznvphe5MfVHBS4P4NwtpP9snMmiKbSaLpVK9VYvMjtm2aP1iTnevuruPs2yYPawxqRD7lIRdwQcGDqttB/DAJpT6lB2zFbqRmINdHv1NSv/CDa23bbtrO/vuxGkNtV0NFHqNK9RmWXLbkAoZdEDYIZCE/xCbh4PGd2h/U4qA+d/bmnRrtXa+pO9fQzvz7GsocLliyrXKxR4of85s+fNj4aLzpSz4WfwHS37iPJxR/j8dv5YPrFrDH79nr8Zt4F4iVXBCLn9jsm4OyHSclVy2wYi1LXndskuuenLlm9wYRyfNv/v/+N/rpX/x9rN6Of/+/+r+Wbl+qqO16BmW/EIOgkxrsYGK7szHD7/AT2b1rc9fryyc+fH/Suv+8Up+1P/LDsding+fJGMUaLWSNKBMJHMyF/E9/E7oTM3739j35mH7HN/j0qpc8u3hu5R4X3CngnTW55/kA7skJ+/iZ0Dvzf0X+yseZi97P+9pBrOSwDSv5JE/brJ80XNrIOXttjKEaQ0bPZZGt2jd+4qs/WpNX5r4jm9Re5BH/nQdxmKXCt4z9nz6rEVeKLH1hk2sx8+51I/edOSRWZBe9ZOkHfR2yLhP7I/SBqXnyiTHJoxGf8B2T6ZTNfm1GEpS+Hi37oNMUJs2EvoFZcDCl0wJ7fDjAT+g50ASRbHc8SzJ/Yps8U7s8418+ftIL33x21vUg1+TeFH6CgzlFFruY4w5HBjqbEZfUA1o1YE3YTs2LZqMDuBvrl3y4ehk3/ZrfhpnX2tvSwbjZs8U+KGjWHpGMayYgQV2rPqnrndyyJ7MfPvH8XGDP8gH5TvAga/eGQ7GbgoIjyBoG8ImZ36n9wfjpiXtJcNNzeN5DbrebguxPm2SYV/ujPtkvDXJKrSMUcrgAABAASURBVGzLtjg9cNAVLeOZdyhdVBhAN7LUe6d22dMTv6v2aEWlSgVGlUaVygu2ZVSU82NvwOTAxySn+LxzfwsNZsupADpMXd1IoLtQVqNFxqfNOWjJ+9OSR7JWJdyBhYS6JKsbHdv0LEHj+23uiJhLapq5BbZRs8JHnt/vWRvbumwP1mwyr8k1e+EIz7rn4/Cd/fz6+kmv3CfD79yPJvel4OBb4AQH92jhJz7zv3Zna1FX64qZ513W+/Z0O/fC2g+3cy+UnQUgqU5M3Q6Kd5BYNsM9L9B5wSOZl4BNGtlOopReOk0hYRU34XW28CXOZdkLMBxm8aUScNKfuvMx+uNf/kbf/PpP9f1f/Lnu330rPpejc2j77jf6y9/5l3iYFS+tXv9ZCi723EBzQ02unRN5T7DmcOD4WLGInwUYzNdlmbgHu2Yy11xcd4oeO9HPoB0NlNA58jJzhF/IUHEqFIdLjd4Am8Y2KH7Jo5TNbXRi2nHwPdm0O5gsWvigc2UsekK/D8OB8HrXDvJJNzYTmwfwecQniP+sX3xPajEZCw70Y/seiRn5vPR4mWgePxya2B4gdNm555W8Pred6AZkmDhrUFdzDK4OtIeJ2fWmY2QXYPvoPieDFvTJ7SmyIDXOulbqz5eIMQb1H8qPsfC58HpNCnl0RsllfPispPFaYIBFrZIR26ELhcDiD7TKGlUnBhTgt4hRjLsshYq2WOWlRvCBORU6I/qgqZc/V8m2pCDb91g/Zrih9rqmtkpbdWZpuu4HtZzMKGvJyFVW6KHotDwvqLGn3vEQJFRQ5FO1YtvEzgHlIBOrmjG8VosferYZK7Ut9qNKYwRDNYb+5Hf+a/r+9nNd7YuPf6qffvMPuoupLrTg3cnhGeTQqKENnxv+iutroz/oDx6yTYt4QcbA09Om7bYRHyBfQdqhwluSVcqcio7dJ6qns1mniL4B65AzdeMI9wbqkNrGuHA2yPGJh2yw8WKcXAtnA1QRc5Ab8rw0R3cbxfyKXFMvE7cA7tGXF7UN+wakQgAsXMrGBqbG0MDfRl3it2pI2Mrq1rmffATJ+3H/YAI9nvkwGLNlh0F3EH52RPtgf1EbWLg12jw2MQ7fyGgzp/7ZJ+YyWmc0WrLoOmeElLA7uAv3Dm8+ciIvwjkpBlVWVfV+Sd9OLupW8DVKN/ZIsOpUCjU29aaKa+InsCTMVMOgFlC03yujrtWwenTaHEFoan2hNSPv2XavT5dH6/xDDBOrToxQi1F1w8VZi+aQHcKEPeCe05oje+KWPTdUA0QBHyiv4z2/JI9zhlKXNqlSuTSqVKMkqAPD+zRZE6VzAI5THhKQPvlZsUs96cin2oPCuGEVTKMWr/Ql5AuGb3BiSJAFmKuPyttBfgcPtclLU94X8oK6c9/cubdO6GTsYE2O1oPraYSe+46xOEPCPXUqNg9b7A9utDO20ANfO5gg7yWJc+cdY+cFLv0epz95j4rOxGZh6oBvJBgzMjVuUO/UvmooEJO0mawCcX2QGff4M22slxzmcRjdrGO1L/yMIYMao9d2xLfhhxXe3S+srG7kNvnokNpd2Klf5tTvYbyT5eX1tX/c3hXZZJ7CLvbGjW0V/m1is7aipVbt5/S193vI0R+7KCmTy9yONUcmyDRxSZ+6zwAljnOFCIIOR/cnAxzta5LHRD/rMeHv5DbTJ25yfe2PA6/Kj8o7cwmyZnd0sibCEQcZE6MPqzKfgjKnrit9MXYQPb7TLcbHKA3qbKML1A0tJpMcSUeq4t41+MG28aH4STeu3RvPkw27Le83jNsliGw3Ct+WSG3qYD4He4pOjw1Ht0SS3ZcsNUQtRUuVFHVOHEzuYGRS/8yX7hpDk4LzLjKpzb2xE2umLuzxA8Vgwu/Me6efsUld9xOp5Z393z/i+OgRfqc/gYjJdMgsxQD45qshUQ8tuZiCmy8LHsAYFAoc6HIceEpOAT5FPsGVW3JKbkePo7tMFFnWmGmL1JFapc9hW7YlLRhqR8tKDpKlAwiSPAIWlUOuoY0fXR8+fODj3hd8KP5CTx++0O35C23bs4pnkrDHRN0s2Vb+wHVO15hFzMQtuFAPFf4NLmpbwvoIjpXPEV7wF47wB74PUQ5l7Q6SXfNHCR82foBVWC9eadgqCM+IGuoW+wBXir+uOes5AwIdrMmMAjgCrKJ3ZKz5eeYysWcvEMe2XMkBWPBW2bLZ38AFL0vIBBENsz4nBgxiK8PFqYxd6jU2GVTAGgzoGKUB7d8OY2jUUIEBX5WxocH42DZFFlQNfJdwJqtkE0uWDJ++JMPLyHQ1MmT+k0I1eC6lBr0PqdUOUjNx/VAQZTun5sbs8pB5kLaeON1uA1q6PQH4IteD/Xjnfv0K7mzunVjZ6/vJ3w/WPpAUOcNwkRGOOAwlJLLrMGkwjuJkvVghxeekv3QPhY79e+Wj8WUV+puv/1X93T/8t6lZqYo6cKCN/mR680EnEbI/sm5NibNTi3vAfWPnfrGwt53I0PjLfBesGl6lNqMkdPSem+Q61X7wtYM7H5TufEjpexO++4Mv3znu8Pd8hAOv6AXRzTxjN/F34HeCg7nP5Agm99559ic6omXJM98KQ/8gX0orl5R8xyhqYpC+JY743pln8sg3jlfyeMl3GL6/hN/JaSbeFR86QeziG5YozF0LkGZ6nPwO1n+CIzyY7LH2d/mN7wbZQmPX/vGa9TlYo4WjJTmvuHAEj36QuGZCdskBAtucOaD24t+fl59Olz1x+kM9/uiFU/RtQ03/B0ccfCZCcOY0mV/W9YU13lnjvddrdpzMb1KLrgn6CPGCLed1vOOJvWTkyTVGEdS2sUtWjF9r/jV77Gef7vpPv/6gnRoQgn2IXRyg5yoVe8DFXMByx0y50JtHPAOC7BjvrEf28AvvJ5+Yx3pXufe+noztrOUePfbfBNd1jUemlHMCH7KtxB7cOzbeMW7nu8bTdtNt29S/X6FjDBU52skZe+aYOJMYk3hHEJfAdvvllB7A5rgA05Klw5kZ4Q8/V87xN/GftY6q7Y694lMn6mNjCSSoztY2i4/txOdjT8NH9kBHPXVD2pY8zvTi2o5vS1Cdzfaj61P2Q4IKOtb1B6YnnznN1In1iE0xj8wp1Ebbkm3mGhT3gqFRQ1kfoyvGcbTWDx+z9+3OK1Jwh95151vtnXvEnT2x31+633uc+8jkHndg08BeXL9m3nFdJqZLYwRDG+ud9b9lX2zXPhiqqgYKxeaotUluQzcwuOGWtRLMRK9g8EpAisuwimA2XFkhSiORA52J7gGPFxVyVDjnwDhyiFk8IwrVfNV+/9T/aYrXjx/1ygfkfESeH7+T6X/ze/8lbc/PGiAfXOTBRYp3/MQdbiThjWPxDNgaQQ3muanG0CgmbpGTVYw1yrItToqva4Ezh2zmUNFsy9i/Rw18prhjo46AC69fNpAVGIzXsOqKoauR38VCHXCKXhbHtoxsHUvXkZg5U7ckeqTGIPnNfgDk5hdEP4j1RcNLNg5kNVF8iToeYGqybkd8I2+e/ttNdTJy+cIenXWG4chadx7YxLa1+2Kdmr1/Dk1eiiYFPpB3/uHxqsA44bAtn7Uy/T5gHJSUsbK11sAKXyNrCipYY7K4LMiXGOqGoOl5Yqjz5YK6s+/uudi46DLfmByc5jmXnRpHfj8fOPlbvjzM79iuhzfOcFtlXXCVbCu04C8glKzP21/RX15RhTmSS/Igh52HxZ4HQ/gGNaZ/MH5Q24Pcj9QU0762oInpxAEcCm/xB8Y2ead2wIqUE0ElMaTiVGW5SkNC10D0A6tsDZeuObqMTPrHP/9v6n371a//rpw/FmeAneGiP1z4GFyfYAyu11KNIULKtvJHtJ5bz49O5KAGuiiOqmUPrbLEWGCHp6uTQjrByCWFBOq25h121Y5+DhDZheRBublZ77wA7ND8uFlKtnFfSl6j7wHcF66b7xi6IdvAGJvGBjr/AV8aNc58rKs11yfpJNK5vjDnsWKvc0QnFxIgomxt1rnT6b2S/QJm+ujkgG298A3mYxdzsmBBIV48zHlkxxEI4/hfvXVOqoz8Z4z9z7Nty5bfB32/I9da+9wf771SlapKtoxsSzIGyQQ0sBsERNCAJg1aRNCkaZsO/FWyI4igR48gAgKMjSwUYTcUIEtWyVbJUlW9qvvj7L3XzPTnO3Kuvfe590n2PPnNMXLkyJFjjMyZc655zrsvt3wj7cwXoI6se2UsJeehsF0evLu3Rb+xstFolGx3HkeVBrkdnL+Gt60vA6P5KOkKHu1QnHsThTnRZtIfxHUC6pi5Rzcl7gefvg9IzDNtbC90+gxiI4UuaIP+3+jnOfHphkLVtamtYo0MqoaKeIt7YLhk0299uOL0w0e8SfOcE1VVCbgxqhgvYEmBuDIWD4mBBkzXP69Qb3vQ7gwNYicUGD6AiABkZz7LtrTLpvBpN8SVNiSl3Q8DIg6KqmgHMVUIRmU/DOXeC67cg3nfCX+hD3X2IuG0wR0jd3XEPW3s2MbN2sCmaIsLbcYml5PnHC1yk/VliZU1ndxjeXnvZwlndrd5ZrPkmlStw5jJAEazGqkxTDndwbEU5OihwLil6Gd8nv95RuVHUbexuenifEKP+SfjJvZnaNpggcmzo/3KGJ7RB37d+5mds23qjr953uW591Pc8wzkeTSxs2K3ncVpA4oNA8y6FvnqfXnyltH4Z5X0fYm0WptFIQzOXGLD1xlfmVsgPjxcSLYyhumVuUN7PHqTWNPf+mn3oKmZOEBs5tkeTGJMPrJ+GT+ZvMexCAd8xgQr47C1sL1O/oC+ofN46IUP6p+fXxX0j77+F22H8mN25/dQ5sVU+z3Yp8U9PRruvZe4Em/WbuKHmEePi4E9f96A4FtM8Cb/bylHn6L2OzEASkyi3skgPaEPnE16H6XaJvdClQxy/sBhY2F3KnsmcRzsqRUfz4HGCZtxgjNCfFzkjBloUJA5gMVYarqwgF78nehOcjn50Z/9l3keONjL6U8seyBDYRiqxPtwIzmL7KDqtexOFCm25foJbHokO08oSWkCm6obe56YwSRub3n8iG/P/Ib5/ofvFRq/k6f8KC/mif5kD0cvH4TyQSP/euyVjw0zBiXZsae+ekWoyAjzLE3ysRoRArRsK7bHqH4GVpXKQzVK9IiqU5HYMULBDvsltjClxbx7n0+FzjgJtnUp49VXJEE3xLQbNCNt++EzFsOTOBeYzU+lfwMlPLLNe6DxcwB8Jj/iWugL/1oXfuKf0A+SGYYxr4nR0AJSV7ujeTt9fuP18Yqz3d79GWtbZv56Q/zBdpXoQAUqPHgbK2ROtaHfcNH9kGZYxwNDejoXJJsylfgOzracHeGjJ2Jejdm6k83FLcBf4EzutUMvfBh+eZmcL4deX6deGX9Hn1uCZ4CANfn6tBQnTG3JQLlMNhd2wwuxldg9oNkzoIg7yJ4KpUdFbhyYVgAf2Z//k7+tv/zWlc66AAAQAElEQVR3v/zvGf+df+l/rf//7/0vmGN10vLRQlwGzPwmF3F1vEkKfZhV5htV+IWAkv4eQ3wz+ylnDOMwTKGHsXNOztG7XknS/vDKXwZy9uYei+zOuZ7zafZYfMJufBFjV4DtRfIWdh5tkoTWLrblxDuGLmCASr7ws+ythJ2JncxzMN89vzHx557zC7tbqV1m2qXMtc+BVz3/+Kzn52e9gPh8MCbjQidjF3Yxz+CHFVgESQOExpbbJbU/BcGv8JDoBMpF+M2nwjYbRUHHjWyd957OBDBcG4YG6nuv14k8jGKuIHPFPjCaKYU/Ni1LtvX4I3j1hTNvdDFjwMxnvGm1X/Q81LYMnfiKXvITLGIJbaQPCFBCGM7INNrWfrFYJHAhm41JGlZD2I1nsZl+unu8ZI0qYPYB/KU0yMGlhn6XD3iv9P0hf1k48wVY5MVDIgeCh8GPEm72+8ydM/+BA2HQc9lyBcUQgx0rHrfn0dn+Lu7zib0JXYosffEbN9tGjaEapYo9WxTwkcLr47Xw8ZxvtiX0tcdXyfx5aHdOqHpOVCnn2Ix/aL3T9NNDYY538eZ25+bP2icNyYjMEz548K2ToBCeRE27AyGldbGPq50/RGdBKcohsuyN3Xnyp8wIbaMj4FTaF55hOPsk9+qdPfDSf9nzqslZlbnrkfsM6H3BeFn2RtYn7wc3/qI5GHwryJiMXaxBkD19cD5ljsnZ0O+CnDFpH5wxjbR5Pz+gW+fQii57K+MXe53k4wXJIBP5l8fdPv2f2H+Mqzgw2Nz54XS5jv6Qka/LxUbHb8ax8ThMJ0aDIxRn6ZCZolD6iMiyO+LIPBPTunTYFqX/sWV0IpelluFonDr4aPf6/CMfi3/QHXq8fFb9k38kc1i9fvvbutyewCfVuPbAuDITmISOtCtxsWDULsujNC58sBlDA95VEjB91ShVlWwzor3CPcYnoSTrILkLfjGPbXQf2GNGbGC7f3RersoiB/mfNw1e9DNn1cA++iWovrhid89q+oAKGlii6CfXmwh/Mja5jn/zXJtFUiL/ybCOacv8FoO4orvHzg86eIS9HFaTdcza9DzMyZDtFrkIv7E3W2wt5teJbjPmaByayFdyCSYysszwjFXbjEnb7Z9tUd4QBokKoQudkz74GqXLGKrOtdUXczRNdYrCZt4Ge/vgRsoNfX991sHDfCVexsW/ib8bE98n/Ue/fOSHXR7qd/ZGEN3YlUuZv7Kf8BFncduggGmGtySTa/X1Ifpuy+kPGxpEA+DTwp+V3GVfxk/mP0KRHVkvdOJL8s4tFSONWGmGKrxtOTw0vtbA7yA+I0vno9+2jLxsVYVHF4WiPVwKqkqBi37kRCu79J/9zpf//eLf+2M+GNOPluzUkqzOSzF2DGvUtjXGRaPCD5k+W30RImuRfChDZXRsn7qlwkZkZbxATpGobAykNKgkxAZQ7Ssqm1tymJUKfKQPngRP8j5Zk8keWuR/xTnUMzh+1CiNnD2cA9mbF9qXK3GNoUvA2XtBNuBHaA25Y7Vky8pFvYv24amfXHEoeIg/8pGd7ZAgfnOeKn7jb+8X3jrie3jufPZmFDeMF7ZVQK6mtt4oO5khq8fsEfDMEZ6OsyBDkDngMrVydRsfTiVEKFGnONUJ/rIdL3bjo3xL1H2RW/hX0iCfVbSg4Ru0rZ6pvQufOPQ2enN6XO3XoyFFN1CuHpxI0thIK/HM3hMH+ZgAaewkrA+IXoCqfgb00xfEcubMdO3Am6Al2jJ4Cg2alolzNMiFa8uMXFxO/HEEes7DNiAf9J3FOv8wdt9DsWN6AQXmLLHzwCn6KWFeNeiAZnhAq8WhjQgB3qrQCyDdJeQUeOqCfCyIHs148uAz5iNMo4HRS1n5z9fkPSd/sds8+8TDPTeZUUB6yAtWKQhkY8GCBoYGJeqoq89lFjP30CKpsL22WUea9K/+QTDzgyDnN5h9dh/o0YfSCpgvY9QOrCY4orcr/TTSHXl0M9eRZwE29zN7anIebX4x79RirkV/5sjtn3HhF4PDz8wNf/CRIbYivzNmnnbvvHTeeQndz8q7Hv+/EXfkB2MnugfjYwsX8VAyeygoclfhdeYrPLLOndHTxwvB2Xzj0N2iLWE6fgxNcCjzMi10Jqyk5A0ZY1sUxQcbHmH8W2gvDDVI5kc6MdhI7POuo/M2edEG5LVjZAxqCp9cz7TTx1k6sXuA2Az/QHKVDxXPr3d9fnnmw85dr/2x+L4/FiO/k+MXfmAcMY6vJlcX9mefYaM0ahBLyfS1/cyLfzjCPlyQoJ3A3/CJVnJZtmGActEXH888tI/woYmJ3iidiI2NrpmzrWBvVOGPeQ+wKnMAccX/7KNg4R+pQUphDKXHCCMUhLjO3L1wHPbpjzzPFrc83kwl3oUhSu/pe/YcOds/jA7deQ4fYCKfKC38jOVM0H7DRETYcOnBLoLEfEC3vpT5E8tH2EZu9RVjzbhldNGyMME+XPGYdoo1EeZ98fn5s378jg/G0PgY2xfeC1xF2Et3zoV8IH7hfnp+PfRMXNkrR++Dcx45RnEcB1IIZGY0c6xQZt4xGE2A7fJF5cHaDI1L1qokimRGYErKKC1s4awyfpK75ITXYzWlvRqZFOyAGSls7JnDteA3VCv+gRkwT2yGjzzj2gJ9PRTbxu/BXrdLtlscvaSix8Kshz/02ugA28pYGyrGdp+w8YAfjD5eRERz50OoKOMbyddQ5y85jE/4VvhV9EutHNca3UJulXT2JTb1ZSSGC1qdXNNk8oQOoR1twBk8s4fBItb+0R6K4grI4UH8B3p37q17/hvFr1I+EmcfveRjMR+PuRXEduKclCYfJSaTMEwsGhNbiaHaq+2TuFCRbaDdT6yjSlmPYv9c4G3vvrIcqJQB1bxVVTStv/r3/0/6vX/6H+rj9R/8d/+P+u7pL+BDZpJ21uGJiwRQiP8DL66yNcrYZT54cS0CmeTkjZ78ythHPxs4uTtIwh28ck+95BsDODhng/RvO/iQxDiu4QP2Wg5dJC52g6g08Nw2PpEb4h2PM7qGxqiWiytjFus4eZbEh5wFd35nHrTnm93MCdDPfXHE1+e7PvOXTM/9n3biQze+vyKPnficc2GRg0W8C4cCiBAJkULFmgs/A580/DvUV0feg7CSeOHbbtP4hQa8Gj0Ea1Yl/oY2nzw8QD4K3rbeLnhnpJVadvJkufX0kwtfmI/CtPAKtM8qhN2KWy1vZnPpI/iVOMAEOxZOyu6LLkBbjXPas29lLHzW4SNWy6Zib2bdTsSELSXWPKeLMz0034A+0fEv/vCiv/uLb/XiQnVD8NJg4jphTdaq72eeA3dwcF835qIv/ophBQwDtL3Hrc4JT/zO08T/IPsjNHloGkVb8bO4j/tZME572vYMtUT9DnFlaOJ/ABHFshmPTUq3owdDnNRxOYKgJREgT8kAN5MKv3csb40wp3pIENFjSNPYPDs22fUHS7K3pn3SGAniE+orNoLm07ERbZu6C5UsOzj74RFQIrNgGhGLJuZwY2my93Kf3zlr8sE4NG06Fd2gGZ0XAtvK/TBqKHvoervpers1b/LdrlPlDNg4+l1onwsH76qA+Q7Q5wz04EHw6J85i/ArdEGzpvEnHjgVCN0xTK3oc1YdoLj02Nx5eblmswfDsk0qCRrn2nCMB0iFzHabtq3HwWFHJuZfyhgqGsIWkLR76WM8SgrIAfJFcu/8COEl+vOPegF3Xqzun591+cN/oMmHWE5hXZ4+gSf1vzAmoRM7lJjB1rYOc5aluDOYYKDbPxDrolHV/tqW4T1oh9rnOMxh9ACTeJPodfZExdgLikaVZQ7GAd7zeFEWutvIawwN8llVso0l8ortLFSAoEu6bKuwSZHzh7Y+XO/NpYydfTgszdhjQZPzhaz9pXrX30bS3sB6M8gzlkNpsa4LHsNJQJPEn40yYxMdOhiwi0OobCr4jM38GdP6GQMm41rOATiz+SLLXGDbw1HGE66ELRO8Ra6g2qaVK6xt2SfoR0vlvX7jQWv3Z0z71POk9RHMSawr/uSGyj/h5yVicmPlA6zwUfQHsTHh7zysk4s88PPi0e2WcVNFH/OFb3ud2zNZJVHb+FQlN+CRiQuz1GexYYIQKAXurUR3sh/jQ4O57/h/nA+XycvjAjP5RpkIGUsdOyDmIeqpwyBwWQVNDkftPFa5VcRFl9IumDcK70LHiQcK332l05aV9q+//pf0X33zV/W4vA49/vvFmOg5bLcuM0Opa3CvFGdSNR1jIHfbFbri2vs0O4fYZP5Io0q2NQbjinscanuPk+iTUtnW2x9LNNQX8qZUH8U0swUyWVPSGlEjS76oJvddP9iT+3Ov2ZZtjRoa+JLzalz2uTCIKWdtt8dF1edt9Ib8lktL2nCIfnol9p/K3tvJ0XbloRe6sQhisUeypxf7Z7Gn2ME7PgbRTd0hb4PMHx9c2vmEKQS2d3/qDMooaOYOYoEmdmkxdfPoNqVqP5oyOzT6sRig1uUjH4E7J+He4QeLP7imqpJt8j40yrST12oZTf2mKzYCadc6r/h4ssLkGx6yN0p8O3xihUluJzle7A8SQEFOjOsD6FY/Y9CZQdYhwFb0YjtzhkoPvx5U0nunJOS0bWuAcqmSB1AETZGQo5U04+HaL5k9l7g2k/4GuhUUeSsx1EBcBhTUCQqGEh6LcLswLozlEDWJLM1QBGGVK8wJ27JBWaKIy96MbVFELW1G1ocrPgQPUeug8UbF3pXGKDB0gV54ab5eh4LBPTiqZO9n82SdgqzD+hBb0Y8auRUwNs2YTinPYInl22D8ypoGjM89tpJx2keA4p3n4cGZcfDDPnvlgYUMlbf06jddxLqw2z6ykSb38YHNBuObIl8B59PE4IFP3GnYZSQ8wylLqJwvnEt73IFswkPjY9s9dOc5mR+sr9DmsRs60Zn9UXW9247P5MplJUF2kStY2gWQyvzpgl4ovXq//M7uTil62tfC/0VMPXfPP3tuKhRIDpGpQRNTtpl/Q7l6/OkvejSRTmUNFvHO4LR75Pma+JLjfIAgYYsB0WnKdDSZ7rRH/wTpO6AztsABsuYvfAx8eXnV52fw8sJH48fHgHv/ZfQLHwbuPNsTG06pqpT9eeG5MQLapFCE1eG2XhyIHxkQ2pj0H/il1i3xx9njaln8C3BLk/ELX9N+gMHoERPqKajsdjORSEVeKXJZHDzQh33GYfjOXjmIJbEv1uttqC3bjC9J3nbzi5d7hDsQOVLE4VkeXEksQg+KnxNbnVds37MPwcFck/YB333oMCDDGQiXnMBBWoYZ4tYb4luAimyLbH0JZDZOST1estK0Q61csd0UZvEBIMD5/suA/MviH3/4rn/bHLxnFjnLXx7nrI7BA39zb+U/5/LC3ngGd+KZC2Mx2jjnQbSQU7TI8xsfeYyha1mxPZinBtFUyTUkeBjJnV20WSsMZZ4GicmeeuRwps3aPpb4IAAAEABJREFULKjQ00+vzBm8yb25kMgZs4htQWf7yhrCM3Gbi930obrHUdulwt+B73YMkXMU1mM8vixstoEYQoUi241irIHcxiTkD9iW9fML80wSeXpB9LDh+DDwJ/CQnTzSHzkkI8hgiMSYoInMH502oSmWbCrlgiYP8T+Ap2h1bFgk1qxD3zvcFytt+mYQZ3POc0Yd4IUz6iXnCh+KQ19pB3fG0M35Lj4kSDQ12ZdTzA1sy8QheHGtdgAmxbuv6A+Gi1s8sUOTi7KqStljDh99UPCWNIq+UfrX//7f0NPrr5Hs8jq+1n/0V/8dZlwnJPe8xMyaLiDa6wQmxSQytrKPbauvs39Fn8Am53PztLGEiaWJ/I78zv3W/9N9/iIuv90anBd3zooDLPQW9tpu1gKkGdmaS29YaNARAifhS+IfY2jwPjFCa+BudR/dEvrxYzLPPF51P176PDjSPufteZizdfH/jr/5sP35+Xn/C2OeF/H5Hp85Ew7GTdZ/ohswBfOk4CvOIY6pBo7gZnKGTwr9KZSBVBAMMTyeNCbShbGOP33waGFlqWN7MwXDukdo1t3Jw7iwB0ZEWBHUsiTboFTo25u3nQ7kUO2L6WASzwNTO1baeJf+cLDoxau0FjpL8bdzztrNAL9DVw+iH0qttGF7fCwEaU+qmTEPyiSTnMcuE/S49C/uywwu/B9FTOzRC+ufZ3XeL/8i36+eaf/jr58Y5oZEjGYtPkJ8SCbZB77euXfv3LQN5sxzYTI/t61UlplH0GUjbY/xBxpfJebAK+wcGQvaT/oUbUtm7GB9agwVtmyL8oaiYUdmSYHerp2v1W3bb+MFr/PaUy18CpgV9cjW0qnxIO+2Y5cBrYw6LGNRCw/5b1HQpGBg62L64ZJNA+lJ4D4Uxmzfwpyjo34q2zSADZVln8CEvXlZsg2gsvrCaCJY5P/gPt//64YX/kLvVZPzKDPZlg16ANV68FDkNYYul6tuH/+FsStDtVjfGbBPZmO/q+8z5uCsB5wVxxvSD5j7oTPxbbHHMYbNqcduMq4wPTIiII7oJYbJmVTvSiQsGyrKD8rIYuQAvbHYXKGFaSFD9a1Y/CGYqtA38WkptpH5REh4KMNSN1qEg8VNaAJbODj5m7jLH/2h7vk/h+AAeuJL+w1crjdl05s51SC+zMZ4gXXCtmoUiR+6XK/8OLzoyiJc4S/XHGjc5MpYqrM8xooFaR67obJko1/F3IAPQA9bV/y5Pj3p6ekKoJ+C/d8r+/TpK3366it9BZpvvU+9Ea7xA3+qhip2gwFPrJf8iIUPfWDQHsjLQ7ZlcRFrYp6wWdw0047PXwIFiu2eq4p54MXVhwobKJk4VwspHMayOQ82ZQ6g2ZSNhzzt9PUcmRxZ5o1PhV0TSzV8zlcqFz7Tlpo6NbKtb40yOqBp0R4aI7RUkZVkG740DMhF5yZ5OVE1VLIEHr5NfGv+XMv4LeJtGTfNYr+JH4ORJQblyhjo6v4OkO4+umMFtX1D0UBrF9sqpoYI9+TwCFylCgwFtrtPVlLetuabP2vPw/zpNvqVmEJHaYSvUgHLGNjF4WOX+SJZjO+4iS22G8giZ0LmXZClSXxB1jjrG711BuUYAvaDo5E+7GAgMzYi3cieoYf+f/Cr/9EWnfXv/fHfwmcaMRV7ZpWgcRcWOwYSIhXVjo+2nEpYPQveYZ8i1OQy1BrDyhiaQiIqvV24lcGMxPuzRpZcQOhKvZFeBOfQJRsWNIVdAVX04gPHhHo/Ibf4gwPxY4yBT0OXPiegtHuv0h6VPqvwOXz1GLe+q2SzvpIypyUF4nI4w6T8hMYXghPbSJNG71T8jCzqG5b9EZnL3cUQ4hCnL3udccnNx7GtRUVB39iRqFsFdTWTqg2RHRIzwUF74tRinwleXNHfLHq0P5b0fWyHtzOTwwJolE6EIPyyoK94Ry5JrYp86pTpvB7jsCZR2ZZtFQMCe7fFBStaG5a6TUWhIQnZG/Sbrii8yxM7qVH2TXLzuO9ypk5eMEjXXkMUKWQVbylnkt8NZVKcsC3bxAkt9s4Zw7Dk/DEy+gViZm2jyvW2AvS5x5ZGsS+w4SGNgmc83agzmvKb/aDb4K204lbNfC2PLDOGtuBDdQ7+0NV+opERkF1aravdTv2xefLxN0h3ELFtFRhV+/lRJj6ALP3Cz8y5WIDg4EfZkQ+60MgTTOtRMSTpZG2Q4nPfc+zxGTA+6xp7ysV81s5jkctA2BDXQv/o5+pUxhy0Z/sRuxjeM1CThZZDabVtunsfQbdo96WJaQqT4Ci17NTYRBqtyYDJ4Oy97LsjH0XzYxTcwcEPl70Xed73nlz4B9+xhfJS2s8WaOdnqv3Gbs/flZRZbcsGsgTsUPVFSCJkHFuMDIEiXPi2QumczLkyF/NMsJBFOVMEMdQWsevTfsFvlKqGapRGwFo0HaeMdgG7VMVoxlEUxO5PgXea+DPx7955SvwHHwImL+oLHP2xPX13XthfH+BDcH7058PFKx937iAv4vesfYNx2Lvz3puPhndyfjBH4sMr/SaHLClQLhjTslNHADIYkmKqoNJflmsAqMk5yVxB64dDRu4ZgsUIl4yeGTdgguSq4CNzSXSDpb7SKCt5rWGNKtUoXTw0HnJkhg8YKExJMn9SA+vtao9Y8+yvyT44Ok/kK3kjv0cQPn2dt8meAsQQjwIxgV2yMQxsqII9TXSC3aJO10cg6sI4m44uVFso2w0qwbU01cKH7TN/McBfELyeeHl51j3gN87Bmi/8X9lX0ecpnHEByxIzEvb1uOD5fdld0UleQneetpLJbXLuMZS1rlGq5Nylj7YSc8Yt5nzYUV+mDtgLcFsP5q3sX4+PJm5vf6jD5/54+BQ6iS3xNVBY6GVs7Fr5k1aoheuqXSlXxgcze4A8TdZ55t7ADoS1flgTlvTh8he8f9L7oXOz3iR15lsYZwoSgH2YloVGHsR5lI1dm9qSbZBch5pYyLcsBegzvCNvW8q1+2x3zHbaEsshvSnTZryBQKvsCltZB8CGwLwmlCOSocjE3P4JMh65bUy5Wzovlgh7UrqS/1GlwfhC4EK372VzDxd/6TqaFvIg/eWSu13KXgt+6/Mf6L/3n/8Nfbz+89/9n+s//Uv/W0X/bWyPMzLmgTfI+DiDRBZXAoyH5IWy84NYNsXhiBsyWS9wsFdyb925vybBBck7Gop2MS6w3e3IT/MQbDBJpsy42bY4c7DbPPZWgCaO9NCfVQzu+bDTOj2PJajOK12tE7vYy1xHzrfzeZG/XHzhzNjgDOGsyzMkcUUvPkzGxkZsJQHh32T0YZZ9sdhSSwdKE0HGRe+BjDtdeiN4iqtW1sLeaxoayMh/BtY/esBOv0Qt2+oLasMHgiLEHaZegAzRaH+Q0+rSLDmma7NvPMlFwkjGUqOwx66OlaPiC3mMZa+NMXTJdxdo+MgwQzGghMRWzzO1On+zbSZvjfQDVBgg2Qbqe2WUZXCx9a/92Z/p7/zqWz1P6+B96ug9hH/coPMB3i/Td6f/Dn+H5v0gyDvCnX2QcRM/xNVRUyXWiQ9BeES4Q22USooPGwUPHNBJUYC2AmwIGGHZqqrzvi54pMh0Xlg/uS13WdG3rVyYgayYg6a8jxD2G6279XVetmVbVBSfENdjfGiA6J9RmPVtXiy0jcK/02yPar6531T91L47Pb9JE+NvYrTeeKVBErIek/eQed5nSXOUbMuVvJbGqM5d1YAG9Llku+e1rVGlwbfAoOBt+kQ3rvYczNVz0EbcY23Lu5FaSvsNpdipURonCruj9rx2RpJJ7C5uoIMYNu7s30NFlxZBTR7A66RxQFzF4FExPPrhkP/5ZjD4SFdlNOLlVDjTHsOqGqBk2qbHIrgTwglY+qhtPXQ+JnMU82Fj9Pgp8SPm+md/pNdf/bYy760/tj7pervSvqrGaDtM1WYWcywCVcDxaKYqbPZHGz4056Pu7dNNT3zQvfKRNzazgB1JxuamBAueoW0zVLbyR9DCt2IRr3z4ib18xA5u2L895SMx4OPw119/ra+/+VrffPuNvv3mF/r222/1zTeA9tdff6V8RP6EH7frRe0feR3Y3H87NZANXem7crg9cKHdazDIcYA/8S/rKHxOHPE9yEEyEwtppAu19FrlYrMMVQUlWVyxsKFEjaxbDJzkcoHJYXdnA93zMOOhddDem+nQZO8sdBmGfctVugSsT8czMudGwTs5lNCzKjyyi0tVpVEP+OQHtjbKQ2U3xhhf/E+Lk8PIRpVQUC5c0qSKb4lndj44/KGTOBdxCeTVKuCvunc6MjigL/dF9BZjkhsjb+CHbVGQSNb7FZlt2T5jskYRF2tsqMtSl3gFmKf9JI/HeS/u+cQ4q3OYvRGwHzrWGipgW8ZeMKrQH7KNq0sTWwc2Qx9ILJP5shtW+ljHO+v5+vqi0IlMHau4WuukkM4ZMnIqsAJkXRiTdttG/vf+3L+VAW/4/T/ZH4wHvjaGVfDUwlspRqh32ZJdI2HKdGO21SZzpZ3+2Chs2aUSkqKGUFBZuLk4CVZTqhSwb4rVdhbhshuYo9sZlYkCjFCEadlwlDiQ+Vs3OujTmaJCp2qoRmmw1n2/cs8O1m08aPpAueT8seSyagxVqC3KhiRLerTF1e2TQs4SqYhjiaVVLyGxTfwjLMVFaeuEFgYz16iSDYQKAycDE1fWMeMaVJhRgJrE2IawR9F5odY6TZH13LHJmRG7waKNh/RSx2CUu7WriLavtD8W5rHNjH6TnkNx/E30zpyGos0wbaS11R9jH9Q2OubeUa+h7W7bofpSJvKFnNSprIYlBSXpDZbsrqDSrsTFrJQka+EnRcnVZL36TIXOrAMdWYvuQ58dyhAYCkYo77bPaVpWNKrMdAAaHkJbsnKRe5L8ZgY+Up/jalgGo9jDHnL2h6MB8GlncNfxv7nu7wqlXdp+9AFFBKnE89PZ9TYsPWpvWj8GfoqYjixjbIYGEf63Q7SLZDBUwdso73k71+T/4GX+zr7NeZgPfveco8jar8cgxgjEneRhMq7BeXqwfgHbHRVr1FBxBhRnQg1yCgqZuDiJyAur+zZ+aTI+vmR822bizl3oiR5HtjI/JAXgUM/orrMZXSV7qHTKzjl7DuaJn3m2H/GbH9aJ+R38QOZ5n/5JDuLTxKkZH/BX0OYfMmwjQrzwBbRzCCkm70rSTa6jhAwlCTsryCkdSmA75qk8C+/Mnx9R9/iHD5Glf5swJo2lEozC2Va5NMjxhXxvlEJbdr30e9WN5+j1ckV+AfSjXx4q/CxsuAq+NEZhN4h1KT4n5oP9Edx5dt7bx4PnJ0DeP/aQvyJ/ebnr+fll4+VV+wfgXTOxoLugi9iCXgN+MMZebHcfOelJCXjBZ25YHJFws30sVzfS3jB9gfpy13sxLGtU6UJco0pmbGS7NzV4TJBgJRVATQPjxZhgVCmysnY/ugug2np5n7tcB7lNfsG4aFxKxezSM6QAABAASURBVJoUA23LBgJQiGyLCqgvPMEiNWUS+2K/hk5yNtmrydGdHDb4rZD27tvvpMkVBtqWbcVve2yqtCW7JDEvczx0s7/YxKQdYXIB4JQLTWFK5k8XS92mavtVcmC3PLbix2zf76z/i16ff9TnH77Xj99/pxf4/E9HJ/eQPlyZ7yN2lyUSbptmgItwjzlwkxDOVUDHxDYGea8hGwjflHGAfM6cadBMnbHiHsScbMvEAKOGhF2qt+I37o3BWUJUbCbWhdEVe8hje1FxyonpSO0pZLCNLeCOS6rQwk9XenveHovxxeDkqe3T3nS922MOLDPu58UP0RvzEGyKC+quGGCex1w5bw7uz4ksZ2W3s//AIsY4aDMSf42FRmJAlv1Q8NnvmQX32tdMkfYDtrV1WSN468vLtuySYyuQpUobODB9hSuAtlSUalnsOmcb+vEjsC0Be1NxPXzDCF3GQmmPtZyxzDuEPPyo3YfMLkno2CralX1WH/rZe//qP/m/6V/+x/9Xfbz+o7/67+qf/Nb/QOXSONE8YwdjLvg8OCtGlWx+nZG05HvhKKXzGHvMjA2rTj1xtQ77Y7FuB+fpwTm8aNOFrpjPGswxmOOSOcbHOZhI5+Xs+9V7ttf+PGvaZp8/U703mCdKiz2ymCfzdzuOYqotupi7NLgfM2fVoCcT0Ite9lfGTWzF5p39de9nyOv5vzx5Vf7V8TPPkFc+Ir6AO3Hd8SlzZvxk7twfCz/mG6Zm5OhNcOD3HWQfT+ZY9JHMLLtItCR8It+2ZQe1/cbfqovit73zJfrfoOieKCiILdv66RUJUTPt2r7hw+JemuRh4QmEvuT+HBll2EUHBe4skX9A9xN3KFFrYnOdiBujSpfrtf9R3/V24xk4ZGSOrzhlU2lfMTuZLLlLjkIP/AwWcgqeossYiorKtmzDS//yd9/rB9b6v+B7U/bfPX9B/Dp19H7c9E47eD1pdDYmz4lD+c9VvfD+EFnWLn4kMe0Xcc3G4pRdiIG4mN/ENNjbQY3SA7ZRkBLLSp4AA5VA0lOMy33X3xcG42hXWQ4MlaVQUFUaNZR71rLUwIckDoOPHOm8GNJcuh8QY2zL3qiT2pYU4NpbotWXIzdsdKCxRessZwu5bdklN8IbnQdg/1klJgL6m6QKaP+m8mUX8RN78pv76+B+Sx5wpXM1xug9N/gt0DmGjpw/oMaQ7Z4iVsIY39/znP5CfOowcWwnPQhlW9GtMVRjMF9tGh7UQMY8mfdyvajB/GkP5GOgXw/bq/dI9tydM+jOWXNwZvB0WeyXg84HJm3e2Ana2g5caigfKR8bqQrDqqzk1rWUeRw5TKihIgC9XczT/EJs1c/6saEtv+SlMmPJxCLh4/MPev1z/4KuyJ9u132zX28al4tcwENiLM7g9Z5niSuVpUGiLhwSNw6I2/Wmp9uTnvjwfLtd6btK9o5Fer/xGJvFwCBSCQ3ZlvHbNRg3dLleFRvXp5tufPiNzU/Yffr0SV999bW+/vobPhAH+Uj8LR+Mf9HtyL/mY3L+xfHT7YmP3zdiuygLlxyP+BsQXz4U325XXfE7P26CNz2XzB/lOv1dHGiNNRX/SSEhdKdWDofo2qoq5huysUH7TRdVPS74iYHJuCMPMR4uB+vR4EHVFPnMnBxcQteMNTka2HyLg1gefOioUuY3ehU9UEY2SqNKBVxW1aA9dBmlAQp59OjhgY+s6GOjXztP5I/D+cJchXzrCZcIAr8S3ySOBr4uVnrGbyDaos0riYKSoOor4xqtt1puegqfbdMGVtNHLS5HYhGD1br4PkZ8DpCVxXDJkvAP17SY48CXRU5z2Cz4dCeWC3FerkNXfuBer8R6vWogK+zEhu3OSTFHVcn2tovNybrNrFsoNnfcS4t5gzt9ORReeBEJjS69jNdPLqTnmIzDADqrsbC70sd8C/+f/ZX+7m9/+d8v/v0/+f/K+YNvNpzVuSl4xF/O5bP5oGlmKnbzJFmL9YpIjE1+yqPjx6BK7j/dT8UwPXyNj+F7X7fP0myKFr6njykYlbKwA2WOtggVEsJEbTJuQfV2JQ6T+yprjKFLsU7Qa/Yna3WBD2oM1ShVbcRs8zCJo4wcmLlsS4GgkpoVVzeXBHUqCbfjz8IvfEuOOMa3r+kzGlLGG//s0qjS9kP7QnmRi0d+F+2M3HjUW9XGXiAoiCre4AP9MN2mmuR04svBD1NYBW2XPjRP/T1g0Qp6JkTpb/Q8cHsqmNbo6qNad5zVm5wxtvEwHaYC6QSU3U6N2LZ6HcgPBV4byG1LjZLpfKxRqG0hasCiZkXHLsnwoKner8ydPGxkvabuuT9JUM7VCaX0Ll/kL+g2Axd5elgyjJU/ogY4kukSxxjeaxxZYP38Yh0wqQxGRabqsWZv9P6wCpkZS9HjYhj575EPkWJDUdSXV3QbETMkMTcbYZgTdHE/ER3y6PwMxE3vqX2SdqorenHpFP9Gghqh4KLf8rJjs6xcsQ7I91yH7pyLL7zk7zORNeLewLWeJ9o9JhWOM4q9PfnAucDU5EfBZM/TJZGTzukYGjyjgj4HkNOprG3O/Zz5oX0exQcWfDJb5sxGCH0Hlmms9CtxwyGCfSuWVcCGshfM/LbVV9sXPi9w4DPvf8R757ne/41ifqTkR0724hE/sjeJP/tyMW9o/JxtBy+RZfqFbvozB6L2bmXKhvWYvnVRiO4DsbWwR0IYPvEL3/ApPkxeVg9yevBsmcwx0WM49mLT6nUVfMAko7J/kdMxwIV2g3O4z2OeoVeeoVfo5TqU99vB+2VQI2NLAzvFWNsaRSah4sq88TO+3HmZzo/3e/IGDvzc/J0f94dez/8J9DMv3M/Pz3rpfyl27w8AGb8SDzFO9lvWf+ajJzbvDdaFPaRkkYSt0AAHaOKJZQN8LPwLuFklF7CkjdQMU+z0+43d8QyeS3lOFeOFLP2x2/P0HLvV4yVybBndMcgNCJ+xpu8BMS6wrcsYuvG+crvwHLwODXLfqNJgfGGrSoodu2T+iGtTN0fVrseTCZe9eJCjOzk7yN2dfPc+JV8THJGf+2PiSyNGgG1iGPKwnPkCwWtfmSPcO+1MMOum6Qsywqa2BPkZCiGl5Xpc570TX+/3Vz1//vH9gzH8wT5Z+J01COLDOzL/aYg51aCifKFDvAtwa6BsmfhqDNVIzCUXsqLrLJ0b/DoYMJl7QhlOvJJtFfoUWe/Xnu8hCX0Ar7uTVcLmPO1B9JgnviXGRf9ioqhvy7Eh1qaYs+QqUcm2LC4UGaK2CbPwc0KPnElMMEPRQZytx4BdemxY+kIaD+GDtlBiKkUUiGty4MbHnhPDma/nyVzZY7nXOY8mfTFfJKptuETBlmVbFRRxQSmd25nYGQTRvixURK1RjI9igE4GWLmwQV/s2Uje+If+kFzvoF+Bh2oMjRoqYCBgD9klCVvaV+IN0jLyGqURoDdsRbsKCkZkY2hUgB5teiRolVVQKs7Q3V/o/fV/+O/rlz/+A328/sO/8u9go1S1MUZpYLfP6hq6gNhyBpGw+MfSs87cE2FIkOmsjHfhNQ10ozfZG9kjB+dFMDlj2aW4ZdXIPKXLGP2bani0PP1Mg329XQvBZK4De3fOnIP1v8cm63+H7zOc/pm9QH/0Fzyuxdy2xVraVhHP4DwcvAdUWTYnMn09lj03mSNjD+idPXbnTHvlHeSV32YvJ/JMeeG8yDnySv8dPw72JW5yj6yNNRU/Jn5gCtnkGb904N8R/VAw6ZwMDHCjXcYpSnwrub5EjbTpe8hNu4HMgeQzLkvYkdSMJJuyAaNcTM2cU5k/iM8t6yoaAMcoMD8pH4R73FJyF372ekxtHnnsyYr/eeZ/4ptNaJ5HkdkPvyRY9cWYHk8Ok7eZfAXkbM8TLcY1gTKwAEX518V/7Y//RH/7z/2KnEtH1pJ1vEOP5P8BZFnf+8vBB+LZyH9K5hW9V94Z8rE4a39nneND/FlkrCn+7fWbO3/ItytWsT41hhLfCB2lAi4rV8YnR6EkSRhQ4fhw6X3MUGHHNjmxRBFXiG25rO6H2lb6cUnCj9D2MzwS0W9HByhooZql+eiy3X4UlKJ9bUubp0afuocqNe1shUYqZAY5N2InsJG8QaJb/41XgmilGA26Idub+aJ+708+F3tkcjbkrFjsRdtK/i/9DsT70Ec6yHNQQybfkjGxqC27NJDXQKeKLkuiH4gL060Ly1irBvqNAQ8yNhhDfe7k7LkO5Rvi9XrV5XrRoD3SD2wr1yL2yZkS/w/2Xs6a7MHqTm6IRYCL2ReH6kQRL9qlUXFg4HTpgsFL2uC0i9pSNkiUB44WfVVWIWidPf+7nvaVvo2t4Ogz7lJDlyRzFDakuj/Lry/6/Du/3wm4XS8KEvDAH6PnKglj8WQS6N5eaS3EZlypfySQrBsHxS0fdZ8+9YfawVw2C8A4nEzh2CaitUGtt8sSRbZVzJmxl8sV2yDJv4XetO0/6VN/OP6KD8df8aH4az4Yf6Nv8y+O+Vj8NR+Uv6I/H5lvfAy+4NvgIRKbiSvIj5jgSszxPzoX/I2sxpDJl3HINj7pi+sMBxnZoLFOcP+ia8V/u8RQ5aKbUAm6FSKhCZ9xSUroZJ/k0Dw4zPJAC81eiSz9e5TaZuFbY5RqDCWeRtEOmLii47QHe6s0mofWxoWxA1wYn5hHxY5VBZAPfuClb+cmNtI/uh/zcTtBcBYute/4v4gJQh+x7qAVJXaANmhazUeOIoRRuT8YKy47CpZt4YqkzdNULlOFr8gDlEbR+gBEig6qWI0vOfSnFvPM3Ic8mBY0/cW4UUWOhnr92SvZCzUG8xd2DLWM0eGhIk92olnEfahvemy1bQ6x+ZiD+GdAO4dBXkTu+QHG3NEhcNGt0AAvN48wvi1oK5y07ZPc2PyDX/0P0TXY5be+/8/0zcs/xTc3RlmjqnmVZP6Iyw3TAsQgAIf0LMxFEeEoNP2FTuypTNna1r4ePobGr8RAlulcWvi6uNubYiw6geATL0pdMC9j23ama9lb5XBGHhAPOv2gYg1q0GatBigQOsZQ9uzWMeOEzwX1pswj8oJADXlTiLAtrmahbyUCURFcXJ+JCwaiju1NEQYbFZRlu+cs5rOzX8R+Wb0fkytxYZJayJr8pPJbO3pM2e3NY4dFii/ZfzPPFdrRCaKIxrvhHoQUmv7uo5nSs+AfDqdE1ONaB/0WnDRju7OFUsZmaDPaV1QbVIsBEKW/yElgs24FGLjHUzdvWQKWHZRI4Mkjd2DaUJ0UvbOln12Zm8mTo+Sb9GjygejRntyXC6QvHxLDLxaVYR2inTmCbZmm7LTrjcIISUOprS8v2hTZFmH3GTyK2AcIrYGcPvttXHIWB5q2M3TRbVuGfS8ERz81+4fVgqFkqHrsu+Ibh1b3pf8LYKGVHgbSeJusha3R3HuFrSh+CeOlWWu7OdFUX/jKcaDJQmQdjrzUc17eed7d4T/mPvo9DUxE1oK6AAAQAElEQVR8noxlqVi/qcka7fZk/oV5q8jj4N4fNTj3RrddJTrR0R7DuHWu/17vpdjBdNzq+FBBpj2GDoriV+TJVyspF7ElPlAfICZcUv94XDicH5ozlDM/cR59/ueZcdd+FhzERBudic5Kbph0MdHmiTE8NmNvpQ+038gEH9LADzG/zitd0Zs4H2CaHizj4EK2EBzk42ANgsl7aXyYyBb+oIl+Simm7ZJgcrZCFDrOfI8qzl2Qd4brRddr3tUuulwH8osG71WjBmtT3AObevjNhsuYtnItHJ/MP9u/2c/XO3m794v10Xm79565K3/hkP/5cJ6tL/wADL9z3kGSHmiMkkMait2DPN9B+MzFakdjE+ZuGcPijR1/Cz+9USWfvtqtoa5TZQ5JERu9UYwj5vCR6eOFvh/6yGkqGNge5KUBX/RBqEX/AqFSIayLdSGveVfJ+9t1DHI9NEapYqOgDqSKftCOWGpL4goPiS9n7LlHFvk5el/s/Pf7KGsSOtknO8ez85l8LUxYJWeOUDMvvJo3s1mizjQ6r4z5iIhti6HvsOQHSkocxq5tfbwWe2X1M5D9wW+al5dnff78vT7/+L3C5wfZSnwfBr1beOfUrGXm2vwewFCYxRbaoCE5esRJ3osBVQMZA63eSxmzzvus58ZHUkgnJWNBbCj6iP65JYkieROjE5sPLGwuZMHE+Oy+iSYu9BhpT8MkMDZUVkGNz1La0hd2yePCVtvEPqzSVuaRQqh32aN9Wvko2zzaD2bTnhMW3yb7aGJ8gRm/sZ97c4Nzkf707QkzhyX8pmpiG2plT8jaF3Yx00NgkdGR4tIoE3dooY5QXK3kbtuW0HPRf+rakY2Wiz7Rt1RaLglqaIUiN6gTZnz6Aum805krvqkv40/1/XoZpQHqHDvsbo9CDiq2QCEvbCm0rOKPoKrCFevT8b3++h/8+/p4/eEv/w39B3/530al5AHQNWNqWMFAVjYmrb7wcScvTEvk/CkzVTj1ki7WK2dBnxF9Fme9su+WbPQsFWNGDQ3jaVl0KNdKpV2H5Y5iysUzc4KD8x4am5z56zyDsj8y58q4DP2IGAGWVZW5goG/pccV9djYmJrsrckZlw+HORtemOuF58tzniF8D+nnCX+p+/iXf9mT0X8fHxsfgWf4OoO2vfNxkKe5Jl7THyfiEPmR8S05wV+fqHH6Tc4ii45NVO5BqaS0JUVkdy3Ryr6K+QfEtZg77zl5t8rzsteKmBPL4p7L/Y1jaJ4lg0+WBXlwsNv36AeJJ3kI/7ATPu4Uvl+vF93yD/X4dpPnUtFBkf3wt7eQJk5P/Dg4b45Qctc+4vcEzCr1EEMAObNDrf/Od9/ru+tV/+jTkxYxTd4fj4APxEcAf4d27K9Tr+DR3npT6Tuyz9CLrGPJvPi1WLP40D7Snmk3XZ0yl7XXizUbJQfIcFS5FrortkAGGKHpLNZ6jKHLZSh8Mca2bCBL0MC2ytguAI0sdrJEmIbFjzDaFyNhUgfJ73nmyPsP9mz4jzhHQN6LHywMhcEPQYy+8bZl/xzyQwWGsge117sj7OZ2TftDGFv2sW4bWxA2SG6zHtkzk3uNTMg2Z+ZoXDq/vHuS40v24InBN4KqoUrOZdmGJ7/IBug+j5bblgQooXapqjSwHdQo2uOtPZgr8uDCPJfrhe+fV4WmPegvxtttUJP9HuQ96s7Zc+fsyd4vcUWnvnCSQSZTWXY24iLoyU0z87dq4blxVuRnJkOCHFgrTIZi1NiU9saYyAMIVvcymb44mZv2ws2Vj6efvvpK33z9jb6GPvFx9xfP32kw38TenZerH3/9x/rxT/9Yrz/8mY7XZxGZFn6t6IBFoLGbBFxvNw6GG4m5Kfavtxv8k/IvgDPPUz4aM28WypVUWLkSQ5BjNPcTv094UExu4KP/ZcgLf7v3/PKiHz8/64cff9QPnwH084+f9fn5s16eX9B75cFygCkRtG2Vhy5sjht+tA/5YBz0B+wbP2JYxDE0yJuVYYvwJvPelUU7WLgjC0e86c/G2x+nb3rCRv7zFp+g19uNeS5tR+TYtijKekzWLYsf/595aU0sdx5CM+tK3yLgBquE2zjRhRAWmO1P3wgcgiv6rPVCkUL/qUvIEztHgN5kTWYUtC8bf8i3XRr8gBujlFgu2cRs3CsIf4HmcM8H4eB2JT+s19Pt2n9p0HroZPxom9LebfF1ta/JW+aPj+KyreuF8bdP+vTVN7o9faULNgt/6KZ0QFBhy4o8GJeL2kfmuzwwSpn7wtjBmlVDclOrhjX40QRRZ4Y8ZJ8ucn3Az+zXgNy8+cesZTO22C9Wxh2sd9asgf4BFuNZItlGr2T+4DkfFqbSl3ynrfOK/cl6RP6Y+44fQewd6cNg+ifrOrEf+cyeYw0P2gv9id6if+HzpH38FNFnj/693/43z5k3+b0/+luajKFsQdeW8N82xMQRKrmIfRS5HZ3zwR65kP9B3kfkZfQl1FTisqkoGJ/xlfzc8Wvic+YMXfEbTPrSDjo/qRhuW8Zg0MZjDqTQg4jaxqfqvdf33acbe+hJX32dvfRJl9tVeTCv5DFzgxXkAJHaRuF/4X+N6rasvuLGSl7xUcTRwioJXduyQYSmat7I6IdHQmHnY2Ri48DGnTws7CBCL7pRCTUMJeOwLUyUi7isva8vGsl3DRX9Fb2og0eJ6AGMUyyXoNmtgEkp2hd9Bgq2hPQQIhr4lxfG+HvAzxMQ+mOHTNKgPgciO7ktS716X7Hr1blGP3ZooLkyFZSS6ViLV9b/9fGifX/VnRey7JlFztCS7c5F4ratqmpZvKe5eUsKxMV8yTPpFu+APCdW+7OYma53h1GVYwuQ9FFSjcFc1Xu8n4Hs78u1kGUtl3J2vf+rkjvPlDwH8kw5uM+ZoSfQ+0WMpmUqmyo8aF/TbJnV6+3SpawLjlwvxZygLipk6Q9cJdO2SzIGAgnW4KR0yeIyxCcVvLhoMwYTqpNC1J10iYZtyIbOi8iSvZ+AVCZeYmSLa7Jed+6r4AX6wgt3fly9sgiv9LHMmsgFjyEGUxibZvbHwYLdwcGeaD6UTsipvn0qclBj4CPj8a/X+hDP9RP3xRRT8WcyeGU086CqHiTsaF/eRIgoln2CHCY/trtPED0uYp7YzLzxOzSY8ZX47sR7EGz28Z1z9867yXHu6Y4NvTdKvPfs+edX3lGe9fnzZ73yrpIPVq+8z2T8gb3Yzhxi7tBFwoNkYIf28zp97Xf7Tn/GkI/2GbqwRZIo7F3a/IrS5J1yIf8pMga3MYkdYk9JOjo9w6og64LAdk+rvra+4W2rCoQCF0l2oRuIyyrkFRl9tjWquB94zt8uvCdedbvwHnW9aJz3R5XRGaphADWokgFhaBHXndzfO4e8BEliCChdauh2HXrih+rX/Ij89puv9MtffKtf/XLjz/3yF/qtX/1Cv/w2/6jgE++/T/rE++/T01XXa3CBDl0ul8YVW1eeN7fbRU9PN95jrls+irlKAxpc8L3ir0XsATlqZ7MOh9a6I58y/QNnL6OU96PYvN6InzOp6LRNHBJqKmkjsrIMRmPoyr0SJN7hobJFgaphu+lwqcjbQH8kppG4rnq0Q2uMbl+gb+fjBRkxDVBlmc2x2GuT3E82zXyjS5P2Ys9P7o8ZefYb7wXRF2NEHjIeIzK2ytgjV3goF/75J6BvjNIFf5+uVz1db3oiR0+8c4dekVePsRiODew50HktpuRujl9gNtKe7HXJtvZ4YixATkYAXx70V6NUymUqhlALubgigbDEpKVtEqI6VMSZT8wZWfcj64L+Qri6L43J2XkA6EPWA+I/ZjG4Hui8nvLoYKdtdnXKka0AGdYFq8W41TaWZvP00LEAMyg0YIhEWFXWIPfVofeqRQ0wjnlXEHvn+m776bOcMbZih1q5QltEVQGGawzl/U3GPkMz/yT+iX8Tu8HKHPhIaR8n7Zyvd9579z67a0UfheimP+MXdhBlaqknhzCPGjgYJ4v58UMOHRLxBoXMtiTLtnJ1jUHKzkH7u9n06/E/60C+22QIH2buB86opvi5tgF1DkbpAga4cn+Ff+CKDzfyE3qBjhq6VGmgm7HDwsaGtS9mJBdLB/MdfSYe+gt//Df1r/8X/+etcNZ/+y/+b/T3f+d/qozLZ4dAu6VcsV/kZ9Seb1yHLreLrtcL84+oKM/A/GXcO+68P03kDxy68+GtP7SeH1xfn1/1zG/gIOPJHjFhmzPmAhJbo4Yqc4NQl+Qy8brpGPU27sq5cONczplwfeI8w1eb/STxbjj5MHjnL4h4/uLDnT2FWNlz9WY7xo3YWvwRb3r9n0lEhIqCgz2XOD6f3x36GwTfH344vz/kt/0r77jJRT/v2ZtHwLiJzbaLPbH2Wf+DfRH0Xj1lC93sWdG3WoYnOabYTxPZ5N1jsqZ38Epe73xDiE+h96w3eys2D+h+L7t33M+8b3wOfnzW9z/8oO/+9Hv96Z/+qX7961+DTdP+/vsfWZuXPoPEXjCQqUHaS45r5HShExw6Mm/OenzqezF7Hd/FZZfccFogJfxJF/Ghm1hxGbuz7SW215dXBflW8sJ70v5fgxxZFhV/BnbLQwZapfEq/aVff6f/z7e/0svnxb6z1uQvccDxar08T33+gb33410vnw/lXxcnl9kOpF3mT/ZDnie32035h4U39tWoC84aRyGshfA3SZjEfcfHl+fnfqd7hibPL5HxvvfKe+FBXrIWc04FWVssaVTpwv0c+5nvcuGeqiG7ZEcj0L5gbbfcdsviws7Z2jkj50djMc8GW67HVFnFONuyJNsbZY1RqsqcQqa+7LOfVgGaQiKb2ghkwQJomm9YpOYEk8O99fiNQxrn08aIvXtOEilAltJCy0geJSLbso3fAGpbkmWfkJovE9soYhxKfq+s5e164/3uk77iO+c3336rX/7yl+BX+sUvfqFvvv2Fvv7mm+57Yv2jf71elDPl66+/QufbD/hF899887U+ffpKN94vr9cb75q3foe9MK7BuoZeb1fk9D896Qau6ManwR6ozr/bZ3ElPVnbxZ5Z2ZigiE3Eg5KEvkqWLVGkJJtRfZD0Jji4Oe9sBGgbSdJRe9NLe9KKTNjASoxxM64cMgH2KFJ6XYqTg2DieALIh9yvCD6J/ERAX//4nealmHPqFf7HX/+RPvPB+OUH5C+fuWnvbA784WWwbwSMJ6i8YF6fbp2c6+WmSxIDbizAEx+KM0/o9frEQl4kIld8leGJPD6DiT3yxMeA2Q+gVw7GHBzPPGg+88H4Rw7qH3/4rKYc4D/yIyx9+eF252ZNojGBzWKe0uWMNbFlgUOfbk88/G7gis5FZiEcNxi4yPM+/F45wO6Nxc3PEaR9o996431KTOCJD9C5+TNPclvYcWLCIIVcLeXw6AOQg/uVB8udA2WyvsFizo6Z2FEWmdBi3YIJnfizApJCYV1WrzfDmjJAsXEgiN99eDAOAiH9VAAAEABJREFUxZYLJyjKTZRNOmqQk6EcVg9ceFhfGxfku+92vXATXPV0uTa9Xi/0XToHgyBrGJuOeeWKjxMHE2v7zIM3nrpYhwu22Ftfff21chNesFkeGZZwoQRPMZxt1Rga+DMYl30V/eu4aEQesD8LH0ZJmzKG9oPHhLJemX+yT+PTYg0fPoaSnD23Jbs0qmRohMnja14wsk7sv5m1Yg16TPSZS4HQTt6JO32wSDIzhMZC/hh7Z/yBvfhyRE47y3RQ9ZqlD9x7roPlO/qBsHiqTXQm9hoZRyzHB9zh//6f/58w6Xv53T/5m3EOAYmlSHGcGiIu4399wKidg+R453wo+31UiaLOqUXYbqSdDZgYDz6wH/gdLHxZ7W/8TxyTbxWHhCz64rJMLZn5g91ERox6uyxburAPLrcr++bKAf2p8fQVFFyRjypSvzgnp5Kn+HCQI1KMJWPDqhqnz6W3i7k6n1E882M6rQ9/cMC2FMRXlcwfpS11OEzV93fPi63TlFqHMcrlVJLzJ2OH26fk93odyn9KowZ5dkn021Zfbaw5CVHE9mbq1BVXqxEPbNRk+w2RBelOfhYOL+6JrNvE33eQQwxRdmAdXUaezbRjJBQs+L2kS5iJpLG13QOzzw9ervYZfucDLHuC/ZG9Gz+EjaQoMNWowm/yAA+rIo7ClG2VRJ/6WkycWCZ77s0PZJm7/UeLIWKobMsYs4cGxkZhP+dK9tUYyl4f7I+MzRrm5T/Pm/08ufMMuve+ypyY/c3Flr0BI7hGoV3IN5iXeTLXqAvzDvwpMJQfMC6rSqLIFrCsL6/I1VKredMC3UAQtnkMedAKsBuZlT/oh7pSAxE2GWMdshbJJRLWkbplUEpSe1Dd+WGQl+HXrCnr+NJ06kB+5wcNRQGqmMs5GEgZO7GXNbuzZkFyzdGmA/nqH9uS41fiAApwrcexwSb7NjjgDyZ5rH18XttjWVKGUSt8UwQ2rS6We46SyIsb0VJfTIffWFsbNDo/PQfzHzh8EPe9z2l+1PBs2D/Y7jo4A7NHGqd/B/p3ftxlT+0fFc8K7b/gzvOF8RMdZiMC6p53Mi2e7ML8/UuF/k3jKJoQFLxkkHZ8nORmgab4GyraizmSLw5JNZApc7FQE6wAWXgMK32dMqrh0hilYi+5zHxoGDzKgqGNqkpWdIQerALbUKsiKzSMLUQVyv03uA/73eJ60+W674tCLxj0m3HhK3QUvgzMl4Tx7KsXcnjw43wS7yKmYr5RpQvvCHm/+XS78kPgk/qD8S+/4YMx+NW3+hUfi38L+ktk3/b77xPPlpue0H+6Dd51BjYu6vMZH/sdhB8eeX+53W7Ir7pdLhrME1zi28mPYVUBfMn6KO9CrMHCz4Wfj/xGp/288n6E7fh7wWZhi6GysRE7AbLoO3zLi1yUop/8DfqDSh+wLUuN4SJn1qjR507epTLucrnqwrxjDFVFZ6BTGmOjP1AhvxD/iA7yGGSHEsLSJN8re4f9vrivJziIL3S3Dy3ai9hhJPTFZaCSjG27PlDDv6N80YV83C4X3fDzdrvq6emmJ2j49A18snJZNqgTRsbezJTxc/LM6/sRX9KmS+ZP4UNsXHi/7PxDB7EO1tJQxz9vW1IYy7akjyA0bXCjNsfthODMEZOtOEKPnXEwlBZRTXI4GTD7DDlzRnuPWZ22hU4DWxEs9lQoZn5SWuELWUuYJ/or6/HgT9pyRsy0oSa26rhZGwUI6Ys/bStBwiBiKJ6w7hO7NJTwMjajzLCPxbZcQzUGtNAtRVeOFnawMVmfrNOBzWAmbnJBMmNei/bkDJ7cS9HrvcaY1TJ2ZtuY7E3OSxxc8TXmM0fDPTeVbHxg/d9oXVQgfZV9ZHQZa/Aw82BjF/O4RW+eX4CjmN/HamR5FF8SB8/HCcV5zCxhVkVVkmoUf+lTyj12HQMesN/TDq4X2pGX931pacBbwoZkSbETJj7lX2feycc9+cm85Ouv/cG/p9/70/8Ezffy//jL/3t9vv7Wu2ApJoBh3HOMKo3MzT1xu1y4727dXgR6kO+81915Bzh4Hh6ZD2TezH/Qfw/oz2/e/P59fn1WPrLleXhnjEjgqKG+74hzBCNz7vmLOLM/msLbVlUB6xK/8GmfCzfld334nAkokP7FN4RDr/j0zLM282cNCFM1LI+SseW2WyLwRmKLDgtLPyKLZTz0go0f870h3x9APhqnnW8SeZ6/3F+UmO7E22De7M/Ve1d9xW7aM/siIP7ccxOd7OtFO0heHkg7fRlzZ8ydffTKur4wz8vLoVeef5nvQN46yLMeO+cveuGD60u+m/Cd5Ac+GP/Zd9/p13/yZ/qTP+Fj8R//qf4UPvjh+x/08vmF95jcN3HXpASY3MCxcRU/Fmd95jnYV/eA9h2/0o4PhCLCwABjGZeaxs9K62QqbCT+rE1iuxNPfH/hL+Jf8gEW/+/slcxZ2NvPpKHykMFaQ7+P79/D/71108vz0sEH5HUMFm7wbir+kn7ywfiuZz4Yvz7f+WA80VlKPInLKo0a7EOeL3wb+tTfdNjryMx9/Ygp+lmPyb5+xb9ncvoZPOeDMd+nep/Ff9b+js4xD/bOVMZQyRLzlLJHs1evPNMG+7gG8dSQO9dClZ1CsfjjDfXlrpO7+DLn0sG6J/cza8BapK+VGFfZ2wG87VhTQatKG4Yit4RYEIVGx7ZKlg2kTa0vr27jaEvJZyZPM2jZh+o3yOwYCIj5VN0tGm9M+vbgqJfxHbhh2W5liz/hgTu+oUFek+vk+cY72xPfoPJfGsj/t9kvf/krPhj/ko+/v1Ta+f86yzfKGzrX64U1uvI++KT8p2zT/ws+KufjcvAtH5nfPjCjH9tX3kmurGfmu2R846oLssijk/lDr5dr+5Y1MHEQQJfsk3fM3geVnpL1tiglWgY7MYsXmwnW4odqNh03ywGdbI6sh7gWTDZMI7kMkihAd+6BDfSYNaVhW1UXDQ7aBPHEB88k6Zuvv9FXfEnPofvp+QcJ+eQuef3he/14/gvj/mD8+hkn8/GHYNiouXFm5ihjc/BSd9sfjG9Xxf6FZGUBbtj79ImPhf2R59Y+2AQuKxehKXZCY+6gmmz+O3Hnx2kOjufPr8rH4R/4WJzDOv+6+Ef+hu+ZwzAHdh4IydOBXwwXoapq6MLiZJGe8i9cOQgS8+3TTU9PN8W/waYaLpk/BKeVG49DN3+LNLnxt8173NTggXZ7uurp09M7smGIMw+wYtIAc7LNGCtrdcfOCw+czxwsr9AcgLGbvkmeUUJ37TULRwDpE32hE58myYlu2iRLTVl3Cjye039vsDY5qLCWPsy1L1VWVfVGja8XYrmCy+WiK3jQK/m6Es+D3uAbl+vWG9jAThEfRUqYeTzj82S9Jr4egIIHdBt97N9yEH/1tW6swwVbNRjotYcvca3mYzcPhYePyfmDvzzmLquA3yClfaE9sDugZEQrech+CAUHmO0YucZfATNrxlZV20heszb5y4c8eMP3uKxFIiLo6EKUCxPKnum1SX8LlSVSpupckJfQjaMfyge6k8HxJ/I7ynf0Jj4e7L/Mu2gfrOnM3AF93c8Pi4M9dXT/oT/85X9f3z/9XmZuPL38iX7167+TVRFTMFOLz4qIcd4OlUzco3bsYxT7Ixi6sGaD/VFjqFxkCV2bSiqp20RJjLMfWnvtD00mnJxfiWvFX3ycHcOSHp5Ysg0kmQIvrmhAJNqIVfg1aij78enppk9f7fvuE+dI+Ov1IuPfnnNqksPFXEECt6XyaDuFnbQt7knhCX4ukLGhiGX2jUuygaiAAwQ2nJGjYGQpTMWcixfT1WvadiTZFhPL4goPbMs24hOjVOR3cC9coBX/mJ+CnmR9eXU7FbC7UsjWOjMX0l2mz3RZpk7aCTUpwV+xXuK70YJfSq6oFd8b6MdMAJuhYLe6P/swxiINn5zT3n1YiiqThqxjkpu7XniJypkXHHmesS+iH/tFEEVOR1kG1fk3eSrZyAJp8+LCMO+Z+D43eE4khshwA4WzZByojyDHY5RyTuQsuVzgr0ORkQDFtzxrckbnpfU1voIZf4lTHy5/wXv7x1y2RaNhG9aqAsMaVbqwX6/cW6GZtyJHbwB2BPqpRfyGDyRZEv3KBR92Iw29dYUpOoJR2HFgWfuyLdtvtiWrL3LKcm42SWx0M2mha+pgLQ9y8Aq9c0+/cka98sMlaxpZ7j3E6nsCe5TNszBZ64OOg/HBvC/dWbc85xfWM92KL/Ht9Nv4Hg9idzJ2Mu/RWOo2g/a9KyxE07KBLEGpJMGfsOHLCrFDLekEbXEtEGOL+eJzA0FofJ3xnyAPcOdDcP5S4ZUfDnlXiG8z5x7ghNfk3ois88MPn+fHDwveAfK+kn125y+4D/ZW7C7iWcyVEoRfnOA7uk4i3i264Km3HNFZuoc5Fz6u9n/qjSKf+JV5HljMh4ZCYwIVeKwi7zwgLPLisoaH7JL5o/Ny02gGoseyzd5CDyr0EVAiRyZoYGjW+MTgfsizJh8Ac55frhcN7o8aQ4XOGNW0msc+NHxSsPN76M5eTFwJwJIyJvdX7H16uva/Hs5H4V9+y4fiX36r3+Jj8a9+6xd8NP6WHwtf6xvefb/ine4rnjFP6N/yznPjvQhfLviS5+D1OnRr+VVPvD9e4S+3i/KXfZdRPWfmNXyjLJdkK0nFtcWe2O/OYl3pZoz5QHRRzoOn2w37N+XDZRGjbcYCFA2K9kdkrgs52rgwrjSqFF2bcVaPL4k1sQa6Y0RnwKNPbNf43/KhGkE1HYN+nkkXYg8S/xhue5gWwVDYPey1yV472DyTfRN+cl/PlifWQ4v9vehf9DNQZuEsQS1XUFDmDe8hf0Dh7wVc8fV2u/LuCOCfnm66kv/kbYyMccdYxl4gKyU7c/Xch+bp026nB5XoulQ1NLAzEnfTyEqD/sJUbKHdxLbsDZ1XW0sVIEuoG1lzBORIEcA+SjfRX/i1aITuswBf2+d0LoaFkmvyRosUwp/9Pe5h8KeUYQxBf3e0Ln6E6qTrox18iGaG2VYNa4ySkwBn1WIqveKKJ4DxEyzOlrZFD5lR9T5krAvJLjY9tKvtFes15KIfmYR9TE98WB98e6wZKdp5IKDJfJM9lXs+53ADhYkPQXIY4B13Wc5KCfMpEjVeqK/4wfw2foySQ9NGXgDn1MQSRblisym+4kYS0lhvGqfmQiux8LzaMUxSDoiNQOiUjGox74VJkucr9HopzoOhaw3d2IvBdYx9b1+GRhVw70uGto3YsaSAgLW4/45+Lk/lvlzkhrTpr/2Df0+Xye937eu72+/p//Wv/Nv74zb+9ni6bKvwxQ5lvsx/HbrcLro+XTQysaTkOP+itsHvkXvAb5J7no28M4W+QvN8jM4Lz8k88575AJjn38GZjRnsWRdiy7l3KWKEL+bYsBDJVSrDnxgDPXTG5cLYC+fCTU+c3/mNWeMil8m38HEpPmTuZ3GIMr4AABAASURBVJ618SkLVjVU2HTgkihJ4EqiksT8LrXkgL7Jfkscn3mG//DDj/2/cs4/WOvvEDzPP/MhPP2J887XyiNgDSZrMVlz0ouxzLzwC7Am8w2rt8Rk7pU900CXQbDKPkO1Y0nK7ti9w9x5p86coffsszccZ8x3vbyA/Kvu5xd95jtJ/hXxn/3Zd/r1r/lYzAfjP4H+Sf61MUhcz7ynxGf1leBB8/gTik8Tpw5iOpjvwI9GeDCRL0Aocv50ApvL6AYmtrF8iMVWYsu4h71eL/x+xedXchvkPWth31jIHikPBYbeMPAX+ZD/n16+YV3u/XH4/mrug2pMPh6/Pk8+Fr/q+fOdD8q8L7xOHbyDsqzStPJnsCcu7Kcnni35X47nWT/YZ+lLPCycmuLzkT3Ofs6H4s/sic/Pn/tfZ2efvdxfeR+5647OgW+JbUEXeYmt7LsLdq88zzJf9n3mNvvQNhHiO/WjWCbWkh1O7QMu4M7SQU7esZS5guTYqBb3QTEukCxYYOyB2rAjD0Sfdh+yArZlSbZlaSP82QgR1963MCQofDtJE1XqtFZ6lL6Hb/ZjdFROvollA1kpelyRBWV1XFDbsjdkSSefHAeDsyA5zrvC7coZ8fSk/MPYb7/5Vr84/4VxPv5+w3thPgB/+vQV3wWfdLleeb+4wN+2Pv3f/uJbPi7/gnEA/ptvvtanr77SDZvX2w39G+M4j64PXJW5L7Svt5tu4Kl1kSPL3oqPiQXHyY1IFHlicRc3/cyeIWuFWB0bDDFLBJlBkLBKHyPbwOrBSfED2hdNTPcGyUaMXnfECEzakw2amxsTSCjpA2bSgtYYunKD3J5ueiLwJz7qXm8Ew0fh+c0vtco6+FuzVz4g37khJ/zkgRDHVoJJUASUtl0alUQxnmTnIB8sVg7v0E4cc0XnkSRciFOxEBNQIsJZauQS7oMFpiZ3dh5QD9x5EOXmfOXhk5v2mRv2M4fLZw7FZ+gLf9uTh1MQ3dzgnYv2u5PXc5Ss9mfE/6FRAP7CQ2uQnyrkwxqjFFniuF5v/WL/lA2Qj6C9CbJZrkrcZtxoMPZSYgriW+QyB9Wr2pfTj6zTItCV6IkdRUq3JGRUXWzHDAi1RFtcRKK8Eh3UnZscUqzRHftZ/7aNXcq2G4ZxKbaVPwXllKCYXAQFBcQ8iL2a0iYX0XVZyhhBxYUTlGY6np5j4X2kG1E3qSiYwubAZiEYwGUVMPZCM1+NQc6HLui1LnmsgR7t1omdjIFSGGmFqkQx/J53+3MQ+1TngrzAKLmNvm1hRqVQIMGJizVAdwbs8x6LydgT8dFLfFGDax0o/UjUBqy+kKK+tPfewUMfcMjH7sq4AHuz58DH8MgW1hf7Imu76Iu/GGo7E530rVD6Qv/hn/+3er5H9bt/9DcfbNN2h8q2bGsU62mpyOd4w0VjDOWBPMj3KHToK/RVliWwgLjwkPkTRyP7jnu0/cLvhQYhxOVwP4OxYlOfaAV3LSETV0idPsSfy5XzJf6Fnven6UdVpIz7apHfd+Bep80ltV7sP4BzydsRX0Fyiki5LIcoxKnApjHEw5zgGNKxxcZkDSaCBn3isqkyDoaShmiesDoufG/Kvjb5pSmIop/hoeL6GY/sUaz8ScupJAaFs6y+SML2cZEjQHuCLSM9bDBcJ5bt+K6R9+CfV+lnOB3r52PSSc8Xpd2gorQcHUqzqXBXSgUsqwL4AhTZVi77pGmc2JL4Gl8QYjix4RiNXXpYKpAcQ7DJLA4Mb2UuWUoe7pydrzxTXnlxzr9MmbwQ5wU6+6RtZ5MkAcyl82LoyUm2lT9UymXTYmHNfCMIX5Gp5y1k3GUyVMDpsyVAHbIhKe1UD9oSGjYVHbZlG7Gb2qH68vrg9+5AkAISWmN3fFFnbx/c3/nXLC/8UHnmhf4Z+kKeXvLhlDwd/DjqfcWeaopNVoa8LmV8g9xxu+gIBclp2sn9+4Tx292MHDVFD/PKOvQ83PCRtxLzNH2rLMPblv0ByT1thCmiR2mi+lbab1qhH5H5Z864/rF21514F+0+70gaEWYUULeo1H34eTRy7h+avLcc7LGDsRM6yemkP3OdgzN0IwEGtHaIS4tkLWQrFHlmy7gVWdrQ9hWbE53YPvB58sw5em586L7YwiplD0s7lkBkkC4kqED2Ze/V8GbHQtnA5I8swlPgGWFAsfIHBrprSygxNESPy7ZyBo7CJnCADG3liisdG3GlLVm2IUBEj8Iizkd3fB1j39ujrFGlkWcG7543nhtPn656ero1PjWlfbvqervwTnfRFZ1rnn3BsPL+ceFZk7GXy0WX6zh1BvqD/qGR/wQWc4wTl8zJ3MX4gspSg0Svh6NSi0ydcGoUfm5kSEUoLisaG/AwKUq3ZeVyWQ2XbKmoGjJ/1EidVssLrvSm5ypV0OPgobYZ5wwT6vDSrrJPAO+biaWRuM57vtusCSLlWtzAi/Vh4+7FOjtsYzcomQkK2PC27HdUy065og+KNhg9RucVn4LdjAvhNkUOs87cn4RuSz0XMWOvwBhDNWgb6pKQRQdF7cubKNTUpm0o5FGY6wwTydmXebDV8dSQQfg9kHeKDOhx+PrGkzIsJHfpCg06jgjOQIxOw6lpPEqaD5yyjF3c/00zPnbo2yT1RmrEH0ok+MaY97G029f0PVQje/D4H32a0QjUPvpB6DHYJXa3OWz0vukRdIZuRGcjtifpYONlLzJwyxmbORsMPYtlOFNbah9YW4WXdLbNfsqamLW30y8udJgac0xICY9vOVdn09XPpuQUN/hAtfAJJfpgxOgNGMo2QN8CNOhbYloVVbEnBnNfxtCF8+cNaYNRPvVqj3GoZVu54mNyMGEmaxxkHrKEj9Jvf///+9l/z/jv/O7/Uv/J7/+vtKLPM6KfE3k20Y6t+LghZRanNpLHHKEB8UywAtosB0oC5APZw26ee4089/pcQIdS2E0YnYfwhWRYBd2wbGQohRa0RulSJldDnbNx0eCsHsjNOKHDSijuzMQTP5iz84Ow6UMGxVP1xTiKjO0KTBgENPkLiYPn/p2PwflQm3ehfNwMf+cdKPw9/aB59KLb8ZLT+xvuuvPsD2Iv7wGhd57Tr+g0sHGH3+8OUy1jjhfeTZ/BS793YQdZ9OapO4mjx/CytIg5c9957sfXfHR94SPsZz5w5j9N8f33P+iHH35Q6Pd8BP/Mt5PEcrAPSE+nIpXFHxs25xSE8sjriiJYzPsG+iXLZkzQ7UfFyJTG0sPfO/G+BnyEzT/UuPNuecePyXqh2oNtq0CvC7RcKg39C8T0rIv+sJ74DWjNw1p8BF58kBZ0HtLBx+HjdenIh+IHyPdMntaewY79vcdi27b2H2UDnEB3whJv8nQk7+Q3dJLvIDmJycWeYaQwArBUVvbTqFLeJfLtLXSMISMz/bIlinKF0rbDbAGzt9XMMZnkS+AXCohh0M+wjDWeRAgoin3bKuZMnMW8Rdu2bKDfcGH3N0jfRX5n37kMeuBd+q4Kx3yCvPf+8znbsi25JEEbOq+0TxZ5x1elqqERkOc+J65X3vduvAN+0tOnT/oUPH3VfNo3vuvd0Al94tte/vIgH5m/5htp/lFtU/iMS3/0gmveIxl3DS7XXuPBeZQ5B3MHVfjjkm3lT2cn1bvbcFtgowH4a4+sJ0LTR7FhQDZNlfVmFN5On7igb3XGA1Z/aWquqWyg3kno0NBi8y7ulMVNt86OwpZr24ma4jKBXAguHz870BoaOZB++/elcUNDmQgLWGE+GNrIHoUwhN0KRumSl+qBDZC5Eo+svqLKfYaJ2GoRVfilib8T+xT6ETMIk9ThAQ3b2ht8yDZjlu7crC98HM7H4h9/5AD8/nt9F3z3vb7/7jvwZwCK7Mf8a+kff1T+pU8OzlcO3cwrrkHcWfBsgGyar77af3vwqf/G4Svdbp/YZE/8WLiBK/xVl2wsNtSND+03aPI3zvg7D9dL647kQvjLOmW+oNeLedcZbdqL5HQOyIWSCPrFONuqKtUYINSyS7bVF/qLg68PMA7dozHVbebMj/M7Onf2wp0DbmMq7cx3MC9qPSVse5S1iu2lc46TLoTtWjNsBWjajejEpyA8umhgb3KI33Xkb974m9jFg5Q3K41h5Wa6jIIHl1KN0bKBLH/zVjU0QPaXbVGAsRxIXeND5mGik6yOJdUi7kVQnd9W0HmZsVYVFKM+qVyyIwsN4GX1RZATGxN7b2jZVPIYnWi6bTAWgeWuUWudiT+TF4/JvRl+0YG36HQQbzSyBv0Iuzw0cKHbqXBVwT/8/f9Zmm/43T/+j9/4ZqKEK7bJJ3km3tF79aJLch6ewy0PsYKOxFBu2wyRpUbcWYkBrMTAnjrOPZWH78xGwsHoZ4DdnEIsS8CGAoqUdkDD0C5GGkhCDLyBP6rS4+rcMV/8WeR0Pfj2ba9J/FVeHB6DoJFtkGF0J3EsBIt1bYrOW7F6biqZP7TEKC3G3Tv22R+x0l70CDvKheMOPccYalOf6K5HlYUNHu0P1A/+N/Tbu9c21qMYChweMGaRk4P4DtZoQid+T+KkxNvGrvYg+526rVK3zBikhA9gf1ZahYrC1IqaWa8L9+/twj5rjN5vo9iDKNj+YMZ7jKBv0ljaDYegb1scHYrtcp3aS4kr2msHpPcLaQ9GArv7qXutoOhP1nLyLDl4UX3l+XeHHmknZ+QQ43tpGbNOYO2tPMw/BGkHshUPC2ojSYFa73/0aEMl79I8LNS2KG+QkYsLSt0l/ZEHb3z3fFl1tPg/sw+IK7EQ/pdKj9ZpP/YmG+bOC/YLL/SfP7/omZf00B/5y9lnnqN52T+wudDDPPeENLFPWsnb4i2FNnbT18DRlfuS9ZiLCifiS9huUTUPxaQy/8R+A7uRYY5iuQD2TEvQN9i0QGhAS6EgVFyYp8Y3Josf6/SD3wTbZxQyV+Y9CCb/IviVeLNXJn7EVDF/70Maxppl6o8FIx+bzTMTYoqYsiVvFCa5iBCt9iPtGR9xJr50nuMkBihRJc8QGtHNuOPxTkDeXtnLWb973g2IY+ugn7kCbEcWSdxPBHbqlnSVZnI9Eu+wqtjZYBS0VbtSAsr8MLsg7rFUhYQmKmiQv8n9taCL+RFSIg9gifXA1ztxvLbfh9Ke6NOr9hNjdslgDM6UAH8GPhqqD5dtmbbtprBdbNqgG13RhhayQZwX3kvyXLxdh648Gy/YvSAfVZxl1qXG+zO1pCpzPpWK8eEDo++ybBSst4tIz3WDIwcs31vfg3nI6O6wQxusW3QWedpGJPOnmNeGA5Eg0r5iiXl2g321NDHUuU/XuyLzrLZOtw7yPefBOxwy+Dd9OpFsXfgMMLaLKlND9KCIm5cs2xDLRY5GaZC/YlDZqqovgIjQZr+r3vsjy+YXe/og7tnIs36it8BJcYYufEuxRJHJPYybt0LtTaNQb34MqYyoRC07tb68Ol8fRf6ZXoaZOYfHuUeGagy/lzkOAAAQAElEQVQNcBmlSqwesq3iD0Ryyc1bMClQb6qfX+lpmNqSGU8ticYJQx9QLtaq1zC8UwkN9UXXSaeS29XrPclrAj5xKpHt1v1YtQb9k/UJokOT8awDTOzB0aaHdvhgwS92JB00lwgHnM4pdHXXrvaMtrtH1JZk+yeQiny43DQ8CpIsVGW9X7Zlk/vBSqBvuzuZtaeMf7NzscjLocXmynvVnfPr4Iw6eDYe7M+Z91DOq0U8bEHZ1qhi/WufCUp4q8fnN1vsRDezoapi7lHo1uhxo6plRWfJ/Se88XMM04fU4loSPk3mjb1GpFusbsP/lX/0f9Ff+qP/Jz3v5f/+r/0f9Ief/hU+St71ynMiHw3v0DvxHHlv7PgOPZ4feVeKvVjArZAvEHdanqobUh71rdQyhKEIOn7y1XsF/3EfqUVUKlMTf2J185aLPgfkxbu/aDt6tfsN7bFGB3mRqyKfRk4K+hlyz4fWgBjvvOvdiTO+iCtzVcahXyDjum3mYy7Jelzr3OdH7JCz/AvjvCPFZj585sPuM++TL41X5d0h8iA6L4x5Yf78q9TX1xe98G6RbxMN/lI+H3pf2VsZ95l3rvwvqvPfTc771yvvYvH7yPqA2fmbvdZkHNo1lP3G3o3eHT9jMz4+M9/n+AV9Cc3v887DtvG2xgSbiDfc0TsycmHDAbcU4Rcl0o3kvUEVu3iEX1MH+cteiz+v8YH4X0Haya1VGpdLf1caRf4D5mqrzPukpd9//VH/5Vff6vnyxD1zUdZe6BBybokkgVaPUK7sscm8vY+hmKCfHjoy5yTfB+vys35Uoovj2CQQGgyJVDb22Su910apKb5WMEpjDI1LcIG+o+gzOjbjBUJPKG09Lm+GaTPnl1jtUqrIo4hammApIeZcSMyJL/nHtGyr8HlUKX6MggL7nEtcMQgyJkDyVj5oKXwPo6KoBdppYjjcLjaaJ2yjZjoABWaXk8+Z0XEgbRtpwOscFSqu9G0s4t1zIu5iW7ZFBeiTZZ8g1hpDxf4a14uu+dALbk833fiedwvNN74T1xvyB+i73tK+vo3L+Hw4vvHh+IK9C+t9if0q5szci7WYmmzMrEWeH5Pnx6KdXllclg1YF4OR8d1JV6ihQUWpgXEmKGDxxyhAd01jF5qL5AB2w0q22LwIKUaOZWQHB0icg1VMxIHNoCNFpFGlvAxfkyAS8PTyoy7Pn7W+/ZXWqBhq9BwYYkY9rr1+u64ytobykS9BjhqqAVyy93xvNvaQ9jj2cBMeruVdSZYe2KxlbFVlU1u5Fonuw4aD5vnH5/5vGn/P35j9kI/F3/OR+Ds+FkPzAfkHPhh/z9+o/cgH48/8DdszH5lz4Oagj62Br9crmyY54G8b8qG48RV/C0FunkA2w/V204VNFdyuT2ysm54+3XS7XnW5XDuXIxsQexdoMEZyQBoJ9OBAzmZZ5DLzEjhlKbK9VpP1W8i6V7ZVNTSwF/qABzmgL5qY7YM3GzC4M0fokb1BZw6+zHtnc6YvOHjABHfoxBdU3+al2fOfK/GBf6yj8mrXiA4eM1ath8OU+Cao+kqsixepyYfi+/2ZB/ZdscSW0eCmahQxsrZjlEYN5UaLvGgbxX2oFuMsKhG6JHj99IpH+EIQmRdOk32yyEM7GS8ZTFFhdwO7CMqbGrtF2w7ntwkwqQQ9qSb2YjfAvGI7a6GPYxmv80pfxhwkOnk/MDZB5Bkbt05VWGKg7HY03hpb9FZHbn3/1b+o/+q3/o03aZjf+yM+GL+7jlcCVuKNW8nrpcg1P4azRy+sQ/Z/cn5Jzge6KDqjoHpAhIqHk/XsONhTszG1oCKmaKBGYTTjinngtgmkKaay+EM/Ba4FUMMICsqy3T6XWRuVZHFl9yzWVSKdAD7rkb2M4GBBJlj4kgwFDPpJWUJFEx2GaFIt1pWmRPXTMee02GBu+mfPdzDu0GJs2qGiD6UutkWR0+oqzD8H56RmhB9qJxPi9IPmH/3oCthIG+qLFpSI8Cf3f87Jgxfzhd8snxZ26EKHcKk3v0e5cx0eUOhWTEvmT+qMSR704Uqf1Qq7an5gq/fUlbM15+G4aIySyxv66YXcRuiHFfizWC2zLbtUDxu0lStBENdeA5i0I3eqL5G9EUlUNhZnaH4U3ZUX6p2vg/WdWlnfbBbQup1AcsAUsfHPQtzK1E1LMv6Wrbc/8AItM/0PCEZcDwJFTRHDhihX+NAHohOk3X3x7wGEC78T9xuyF/LRkT6i6fq9agt6TJYc3Pmx8cKPmPxYyY+XRn885odQXrCTJ4mcMSmFJrlb5HUpU9FFYd9QPwpqzfZ9SKPzG/rB131vxcYJjHUMjEy88dTtKDVjjVx0WPyxqE80nwpEik56GKK3eWHmh7lXeBD/8ky98yMzP2gOnrHxIWayD1WmmOYGjP6ZFxMyze6Gb+akPV/zcChRtM54k4ecbf0MYS9O0D6gT8EMY1IzKGNaHz+P82NrfwxgnRLHRAfVLhkbdOOs7B0HZEsM6T0suXLvbYwq2lbZokjk6vSiubQRdp9tNaNIlyYbZKEVXxJH42ynL3FOnikH+y6480Nudi7aAJUwZ7mkGoYvjRoaY6iqhEQfL1uyU0kKCcQVGpTlUkO2BD+qdOHZ+HQdut0uCr3mmckcF+go5oQfVbrU0HBQqrLKhRlo0caeW2YhbHyR86xHBKHiCi9086uJnCRPO2vdoVajosDTG4ZhTCNRuZqE1c8uTLR653KPRfSm1n1pwazssX6uLtbrzkdj7g5kTBqNuAS7NiLBZaaXiRU2ksZHPk7Z7vwMclbND3mUqpB/gLhwk3fGQy98WLlnP7NvDnxa+Nd7BH/YJvi3NmivDCKoRe4wQcGDFBfTB914lzOnbRl/UFEVOt3rrhkE7XDPqptdWfvP2YAwMbVtDeyO7A/20Lhc2EvXRuapwRz0O3NZEvoWf6DigpPgrVypgwcvmT/KZcl2A3Pa+45c+gT2Kx3oiGvnBB/JH80eF7qB/MzZIo+TXK/WY9SDpr/VqCIzIx+gb/EeNTOWPgp7g4cMbbrgGYN6kriQxX6wmOe9/6EjfNPb1bbOVkLZcOtQy/R9BE0JJZMHE3+j2w8t7YsmYvJmDe+cKYIAV3reXSl+Tvjed+yxvFsdnKmTDXhwzqaduFbiISAbm1Ws+UVVmSiR73soeRK2SEOEPX9VqffLGO+0hoy8ERP29hNZxab2MzU+rdgLtC/cbyby+J3GX/+Hf0PfPv/jsG/4f/+Vf7ffe/Kb+IG8A92534I8M3IG7xgPIlvCjXfE0qI6/bOtAnYE2hesgG3Z2+d57pXkKz4mH3R1v7317FLyEnuKrPzWjtwu2dGVTJ9Nu/YYQ4MaQ4InNbyPTL3yTMnz8J4zpdft3meHuNomuhnn2Atvq/+EGiVijb/Jafbv0Xm66877wR2b+eC5PwLf9co700s+guY7RT7O8qF3f1hGH3m/b+a/RXzqPT+/qvXR6zOv7d31mb+c/7G/c3zuv7CP3V4bzsL4MLMfQWIMsqlCEXVsvYY8QzP3K768PNDzveD7qw72cv4b2FmHxMdCE+wuhC6SIFHZln1Cjii1ctGCt+hO8wNI2mkwthcbPz7dsxYdK3GH4ldyOLmHbPc3lQtn52ANK+uBrBql333+UdOlf3r9WqoL98yFeYfMn0y1CD45CG8jXew7ZJPfQkfnbRFq/NpuZs6Ztew9cSjjFQPAIPw6aWzuUdjFdvZNjVLgBy3aNVo2BrSfA0OXpvEXWVl2IFmS7TfA6HH1tDQyP16zvNQIKZun71HoaffS1/rkMrme5DwxGMVi3qr4Vxo1NOIfcz/m7HHoPWzAvpWoKUbeAJMC1J1RTV6D8EF3whgVi6phw+sB9cUyNX2vHnasVpe76yFNI/zD57Rty34ACTwCNapk4s89nrizvy58w7vebrrebrrxQfgJ5JtfcKUv9Ha7dt/m0UV+RRbcwjeQX/Kcv+ycZi6bNaKQzOyxXgvWJPz2Od5v12zjopW1GeyT2gral0XnBv5rw8gMv6mVi3oX0cnMFOaYbP5s6tjMRlBfSxPHFg+xmX74jPHDcey0GrRq6EKQT9drJ+rT93+q4gb29YkhbrXF1ov9UNiWfayIT7FdY2gQ4OCjQI1SXlzokPkT/fYlTPyJoVCw2MQdAwnsOdCxpYCaQkOSSY6JocagYU3081DL38Y985H7xx9+PP81cT4Wf6fvvvtO+Q+8/8BH4+/5YPzDj9/rx88/cNj+qBcO3xcO78mhIa6Bv9kU2ST937LLPzkPPvHBGNz6g/ETOboqetfbjY3D5rk96Ym+69MN+UV5KRz41xuQQy66o/BXZnlW+7w6ZiY9S9pJR+LpPCBvGVS2irgLG1WlGifg6cowTfIX5AC8n4ddHmB5gThY//zIjO2DQ7D70TnIXTDpnxyeC0u4xabqolxL+BwG2mRRn4guQ5XxTE9s9HVhrXDMhnabCoV9CPNAevwLY01isS786Lpkz0DHYP8kvpO/wPePsBoq7NnYBG5/jOFHWZuJUydLOPi08G9CAfOtCNHMSMyoyhou4NO+TmpmAPRFD24nBftZl6xR8p3YN7BPPmN+66vtKA3tq8fFh+SCj60L+o44/cCpj7H4y5QtCN/MWT3apv2Pfud/TP1efu+P/5bGelX6gu6BsS3bqmGNKhV53vt0KH9plL/subIWNUb3W1KQqqm4cGgSa+eA82WBg3so65ucLPoTCdNog5EuuUpbIC5kCtS1U7vrLaBNU7ZVwKYPFDbgJLMcTLKSzweST/j2Af8mmzNATWIAQ7SvzeEm2lhAN/fBYvyMEKWTSMz5EfYey5B+6ex7jHtnIsj4jFuplMsyJAgTGoR/A/0sM8GEeaC1JOay3v/ovHzSN4IA1dYkw4gtO4Al+PiT+LJG7S95iYxe7gumRif8RsYBmSbAjh68uBCpZfBflHQg6L6TpylZHqXBfrpeL7qAwf4akbGWBWxL0dPjOtshEXU+4+RqLdtKnLY1QJVlm0CkyRpmX74N0fsVlbTWWyXiXyA0mOoc8cKcl+n8z/cO+Pxrg9XrG52l8HpM0MZi8CfAHUoLLf7gsLkHCs8NCmdsS7IKEraoYAWRYEKDbiCwTa3ffFmiW378sX7zFX9B1n+xD3rvPTSRNxsadOM0BJnEfPD8eOYHTv5l8fPzi0I/Q/tHDT9EDu6F2OU07PujxzCOrHXKYFkj8ti2N40sIMVbJ05FgA9NqOJvbDbF732/bSNOzOTWbg6hgZACWIroAj4hLouGHlf7x7xtv+dd+Hmi51tanHF3npv3/CucOz+u2BuJNfuvmH8wiWvbpd6m35g0MRzCPDty6lNEiN3TVcuYDyH1zgky3Ng+weR53YgOfT0udh88NLlPng707/j++jp1Z/2C41ynlTF7MPMwqNuhOE45u95IRLlna7CT6wGrEnegfSWPH213rhkcFRsmakyzcr8CgTd9YoobZ47/6AAAEABJREFU8T/5PfD9YG+98kN8v2TzIw4dhsdKmy5sBqOKswbwXIuP9p7rzTZNm0pBD1fYblHZlh0gtlSyYifPxOvtoifs9jvJGLoM9/mTs6x5ZKOYu5BDCzuFjsuClZHZltIuyfxJnA1lL8RLojpjg0N6ljQAXWowqLVphDIaOQqtbqYo2SVZH67dH/1Gxgbsj1aCb3pWaQaT/qzFZO8f3KSTtWIjZko0YxNrKC6ephFmStti9p7e9qbKFX6j8K/ISZGPpsPks0TzCzCc2NTnSfbxnftuth+rZYu5Jz7mHfcIj0t0t4uIyVS8koQh21DpwdtpAxWiwNAAPwSNM+hYHy7sU7bRZixUNlAz2GUhMxhyYbuGagz25wMX+kpldBhgW3Ihg8ryycNJst6vj7xkW/mj0Deo7VZZgaE2trWvtUnXlpt+rJLTLzE1Sepi7Rc53pid28c4tx13E5Ves+j1OBZigpURdC7s7ARGHW9ov8v4uBw9ura11AEC5Ivxj7G2RQEfKbxO0EnpXJj4RYMSQyd8UkjYggbsxdalmene/WZm3J3kIvdBnocz51O/Ax/9lylpNxhoUExY2Mu5kX2eaUQucj9F7xFP5LYVnTGKfWJQ+5y5GLnVf9Cx4Sqy2nJL4lr4FUDO/OPvmbOsVuZKLF9//sf6a3/wNxjxXv7R7/yb+lv/6v9O+cj5wke7/pjKuXsExHjn2XFwBtz5NpBzYLFmGW3jC56FD9JqGjk+2k7zA2i3DLrwr3MxO3eLfEXR2GugV+SiquTYalqSLYXQLlnpq+63yqCSFzBADdUY5BI9+phSWb87z5PglbheOVPuxBm5uMoZt+HwjIvM3jao0aLEX5KdcUdyxIfd/hiLvdjMB918fH/hO8MzeEleeX96bdz12vpQ9JP3Z/qf+VgafIa+8AH5FT9fyfszY/KulX9d/GP+f5v6+8WrJn5n7mDhQ3LYS4NvlDhJkpeyXye5vrN+d+Z9xp+8w/VHY36Tpx0f7uzl1t1GGC/ZRGxx+Y1HBC9wyvSTy2l3FaYRfzayCviEP5PY4s/O06te+XgdPnmc5Na2Lpf926EuQ8XaIup5r/j4O5+/169vX+l7MFjrURcV1Kp9D7wdJ1Zk4kskwxTbff/hQ3KmXDi3aGef539puPtjQIzVvtCJ4RB1GKnowimX2WelGqBOhA/wfbzhopGYQA1iot8l9SSxY9hQ5aLRHeF7KTP9G+JD/G8vuto6Ww7PsImzk6A7ZnK60onZevgIHVUaVYqMLkadhbFt/0EZ+0X/qRZiW3aQ1kbGthenb5HahvjUNfzHYmb42GY0Y5n+g5wxsRE8+h6UoXtOGNSKNTFgsi2gDm8bQrzkf4ysx1XX6023gG97T083Pd2e+MZ30432xvUD/y6/XjMW3NK/ceW37qVtD+2cJq619x1rkLXY77NTWZvtM0FY+OVGxg1slAeOtsPpUF+dEPTZrzoeiwuNodWpohMlalpbYkZiRmpGXPSik2aVcHSohuUkDHmcjHO5EQ6czjwZWyhfbzf1jfnjd1okYF2fsJfFWpo5RNBfAXayW03vqFI+Ml3Or+kXboBg1JBdYjSqh3J4vnAQ9L/s5aDLDYmnGiTDji7WKAxgyGIMIBHzI8hFDpeMPTj04otlVY32e2Crfcni10BeG7b2FZssDodq4k8eFvaPPrBe+Yj8yg/g5/NfKX+v7/nInA/QOaRzoE1iT74WP7aa50ET+WsfvM8c/nwMxVb6smYT2xPdA73J2PV4oW53Ev3sOAlY5dIYpWvySO6v4HbNelxbLmKITWEjPsfeJI4DTOZsmjliVpaz3rZyLXYLXTriD4g/Bw+ZO369Nu68JNz1zMPpc+MVPkDOg+WVH5ptH9sHtphSdwzeYeLDxGaDfQGLRmbNzRHEYxFnZCJOybbin23a1ZCsXIvRmGFAWhDmbBlxTzoW8yYPH9Fzd56n7uTizsP3lYfrK/SgvdqpGAomvjwQ+8j2VLIN4g8C+IUvk/mSt6z75B44aC/2IUaUl0FHFRT6dlrYZL4DX6Ob8cyGOjWyBToOpl3ohY9O5sKMVCUHNobEfZdxPLAYhzut8qis/Im+9Qd/4cv/HMWf/6f/sZj0oYqmFJOF7fhaNdhXo++ba+6by1CNQmZ1vyUF2lfBF9UY6EHD7x7q9DG2wKiS089gg7JVZQ0Q+tCpEnKQfmC757VDI5dgqcRFdog/uUtOQ5OzmTUP2Muv7NuXzy96Bi/5gNUvW886+Lgz2QeLNSPl2Nolthuy7A0Jqn0hkm0p5UR4nVe6KjH5zFkNzsHwwVD3MSB6QVHZlm2VNmiJ5s+hLy9C/1KQ1hlM98GHLirY9AJLFByRa/s0xkBm5Z54zospeXrcJ3fu5aP3Y/ab3q/TYEzZXWMWCm84QZf2fb4Y1T7ED5C9rXPT9vkWP04UNGCIoje5t/5rxv7v17Zl2++Dvt9WfYy51t77nHN9fY9trkNkh9iOwRESIiACL0g88IR4hHeEFBEp/FUkUZ544RHx5iAItpGCkbCRc7mxnXDvOWf/XnPO0Xvl823Vx5hz7bMtp2Z9q1W1atVaq1bVq/+Yc6/d1y7n+o01y5l642zKOqNetrViKOoSDbLl8rm3pOJjTuZYwyr4ss6EZ8ngZEDeNe5y0FGlwT3sws2+QX3j2hhBSTZCgTKz6ABkmqKnfSr6A7tkG6RXsn4uTR3EfSf+N86qHbqzpye88Nm2DIqByeUMJcN45Ee8OSIYosSyebRZAqL/NiDtx8BU4lCQOrDfNWhnhguWbY1R3J82fXi66MuPV+WXql9+caX+QR/hXYh/ldVjcByPdXBeUpBpwUs7Prav9HUbujPvgz2wcOhAdgehB44zmvmjmenQZF5CZqrPgHN8dOypMy5j075x7b+yj26cEdnjQcZMYp375oEjO3Z3Yr7jww1+39M5T/rayH2Ea+U1YF8e6Iru+MRE24/4k3p4BzoOfhkYmZk6/kyQ/mI/VA0F9hAhDbspbI1hVUAMywW/lHRkPujYmcOBn/H5aMvp1aNmWUIpGaqVcG6Co3HwDBBM6M698gb2fja79XW3eDt+R2vWsv1xqQbAHVcKx0zrv+veE0fGJZY34nmkjr974nUisb8xj/ifca3AJasknEarkhBpv26Me2X9buhJ/cjawEs9/Dtu8HfstRz11zyzsH4vPG/mBb1Be2fsjq7EIvOLrQVDrP7BD1ELbEOYN7RYk/zi2tumPgv4gDNqqMZg3Uq2AeL9n4CIxAWYlWG/htCrcmkbvEz0c92VcZuKuErWSqEAW6NKOXculw26ITtU8G3LtqT30Lu0DE72TC4YI2fGVTEPKM0l2/0HIrMRZsuNga1Nkbcd9gnqtI2CzKMGcn29o9cA/SM0MoWUM4wCvuEH0Tnoq7Hkq/siV7KRFfeR5f5annf1dEc+sJFjv2U/ZN2D49xzi7f3Pe7BZ0NN9n8Qa7Zlo4NGeAexOJDZ2Ts3sLPnVv2m8LsfmckeO7CbMWasmcsYRbxKNTbogmugnzkxPymS6oRJJXZ5ibxcLv1i+vT0QU/g+uGDNt63NvRUj1/jcAsf1hoxhdaTsHTl54p0npjt6+dC8WHN/I2P9sceoELsUUB+1LOBEbetYk728u29SHxLXDImdZRQbQmlTvHIzUUo/h29bjvnEXsRifTZlk38oLJkG0AlxfcA5WTGEKCjsXTs1IOsWeale2Kt4nu1rs/1tUgMd0VCZEFvyVSNTxk/ylzHQxdiceG5IHjiQ8GH4OnC/fGqJ+jT5aIL2JC5sq55L75uG330866dfxfzw9OTnqjn40TLRo71L3QXdIyhwTth6vErc8reDG7s05x1t5xpvdZTxjczdgyzH0s1gC0bCEAVitxf+91/rH/9n/+f9D79p3/jf6s/+0v/Y13wM3txZDww8mLsxE7O9o75/V4Er9ceRYhQrhzeZD0imy2UNk1N1jz+79xzsk6RLvTffS2UxF4xhw3blzHwJ9igxI94xL9BrDJXVUkGUNeguqnGUP9n5ttVG+vSsb180OVyVdWGO+YeM/s9dsf/A+zsyQdohxe031MkoxtENzpyzRf2agwNkHW+XC+6bpviX/weWyVszHlq58Nv35O4F+V5IvelZ76F5BvD9999r2+/+U7ffcN3h29/0Hff/aAffviRbxGfFJm83+zcvxJ73GxfQnGzr52cW9kPz7z3fOK5/oVvErk/7ok1Qc8cGIQv1qih7bLpAx/DPnDufPjwUR+gH6FP8C7Et0wcbUnB1IExskTkAttiZspajSpiatlWUmwlbgdnaXzaOTeD8M7hEYsaZYRtuXWUco/dtqEBLmNT9mCNQT9wIW+JMr7Ezi8+/aDBPffPnr6SkLtcNn14uirX4vW6sRYX1mJoy5rQn/20sSYXsKUNHcPoKBV67dStDX+6f4wef8GfDRR840fPQ/fke6XnFL9mFqadFN8JpMRpq4GuCz5ddeVcuLIXG1t8XIifY+BJbIiEP27SJbU2gfn7msyuhxu7WaeD9Q72O2Ud0j7wKTKBTt9aIaptywUMp5GCOpnv61KaoIehp/cVete6HvpMt95Sy1PEZl9Cb12y3VgsN2k55JlUpnTCLWdDZeQ+h23ZC8X6VA22wgZOuqW+KXzbazzOtJlVtDl1FwVZNBBpfotISmy7TgdZQpeJWY2h7LsF1vGysEHXeg4Vfski7FMH65L9EV0oke1GZGrU2qvXqz7kj1U/fqEPXJc1ECqMGUjWSijLh7Fc5LnIoHHy4GEFU4hMJhBXA5oZ1rBQByP8gIdVS8XPKMoaMj8I4OwELDA6c0FP7Ii+GoNJM9EE9+WT5i/+QPOLL+iJvqnZk9w1GXdHYbTuE2TTb41Nucgdu/SLlEMuL2Ev6P3xx/WXvTcOPyajGkNVViFrJWGLSE42ZewIe+IFbGI/enIR5EbThycyGTGqVpDxPRf19qDoxr8qNJNnx5a5d1wP1AL03rhx9QGOf58+/agfvuew5gD/7ttvObS/0/OnT7pxc47t9gGfQg8umPwWLL+l+/TpWa8vLzyo3nAZvZlD5I4bL7V7x3ye/upMs2X2brnUG3y7bBwmwUXXp0uvSeJZxGdGH2MO/J/4fUCz+W6s4c4cjod+Sx7SuXpHjznwYfbNJXK39n3nZXHXS25kvGS9gGdejJ9DeVF+5oUrH5Fz47mhGzPoEDqmbjws7DAa6YsNtgqEZbWm8UHZtdThU5Xg2RZLAkKtGpYL2Eqa4gcllJrQaAiNzzNzZg27TV/mNbGdvqzNzpxu7Ks8RL3gf/ZceAdxQy36hP+zMdE14U/0KJ0Yt41fJRcQXPqO3nusX+KL/pn17LFrUvHapkwOZcwE2R/32BzI7wd2w+fSTH9w0J74D4kxLFqFjnLsE7f41f2TWqCVsKWAAlFp+6A/+aP/yeo7y1//9v+xdC434WZACfUqFmCMoQHNTfGybVyzAxQ3Tsll/FNk6o4AABAASURBVJCsJBzmhpz6gL9xg02/02v6gc24EtfgUA2Q+CFrW/YJeAUG/BrIg9AaZgwoISvsGmoakprcJzB1sF5Bryl7T7RFbG9cmy/s25c8KPEA9nLilXb27sF1MiOrt+QoB7gnm1aAbzZ1xCDw1ZClIISgKqkQMEyX8bmInTUSR+IzMjfmShd9SJ2yhXwAh5qVekC3GpLSp3dpzX5q9iYxPQGE3CwKers/sjTpuWcrekcNVR6+8A8OZ9TUy/NNz8TnmY9gidGNvb2z1w4QW9F11yJZuiMKgfFeUCl96rBkTI/FiYkeAaot4ZKq6h2GysVAKTZvXLc31vEGzVmcc/WWa471jVAkTWXBiumF1K0i2ISePW0N6jZ8nSmOdTWVoBtdICZTC4pGDfc+vl4v2nLDv3Bt8KDYZ3AN2ZaRv+fMV1yd4RVFbC8IP8QcLYZoFfpJ4honQLv2fnG5sad39unRZw5+0pcBE/2TOpkanLOr2486UsRqggNM9MwWwDsoYgxMtuKLbXwrqm7Iekv3+jno3hxVulwHH4ov+uKLJz4UP+mrjx/01Rcf4F11vW6sA/YEGDuz/uCI/fgEaPZePbgmD3zcM2f4PW86swf3vrdM7ptTEx7DFaD1pDFAC2bmuvPCnNite9Ts+9OO3ht7+pX9dGMfBTs09+wd2zs2M/ZG/Yg95MK/MabBXux9yLnyRm/c93aeG/BrudDrwVTbL9zpvXzgz4H9HcyAexbisq3B/ir2UbFZ7FKSbdZiqMYdJZfgWUmJwY6/N/yPj4lbPCA0bT8yiqjdY2zLtiT2l97idDBgb7Df7vNEZ/TmnnnjLLgRh8m6MErtY5WKC6vw2zWaV+iO9rwJTea2RxfxCl3659rP8fkddupHQKBwo2O29BhPQfSCyawid0PnK4h/N+67N+zs8RfeC88oL7x4R+aGzzfinP5X6sELzzSvyD3nGQa8IJ929GZ+iSluEJ1kCwcAlIpt2SXJKogrdKhGaYMxiMPgLB1p8+HYRh4Z22II6B2hTjES0KgqDc6SKy8DF56VxxiySwpE8lovy6ox+tkvsttlsG9KVQNY9gmRqEvWSsvuxF5iGNhWuXq8sW8jS3/W9z2MjiWHjVGKrGy9T7ZVzLOqoMHQaJ+o0+dRMv0ZZfFj2mZMKHJmTh6cEWOo7rLhM0bInd4re+M9whcp/lXkVchMrvODexl7mT21cw0f7MWs7552wD4+UNRrHcq8yWjCN7mnn1jlWj04B3b2V66B+/Xe1xq89O+M3xnc+tifYrxt2cy9SmMA9kSxvqNKBpERKf4zlJpV8GsMbcherldd+bjxxMeaJz4aXy4XZV/Zll0P/+Z9HighN1+kqbVfmkfbIHni34R5hOI3JGwhrnu6y3Z7dsn1yEjGpUmNYauk0kPtjCrZboQ/ifORMdgJDSb+zvBOurSLMXqk9B/0J54HsqHhtQD7wUCWbKtO0FSAo8QALzMuOkK5/g/Wauean9RhIYaMSAwiCzXg7r+oa6WI9QA1r2VFelQE36pyr/M2SsGFtb5yNj5dhj6wdvlQ9ZG1/PB0oc3awrtsm65c61nvjXHX60VPlyv3yyeQ++aTMu5D9sIpP9BbHhoFxoatjfomqzSJ836eca8543KucY/K3s0U7FIBV8n4W8GwZJMB7eZ70B76O//0P9Iffvv/0fv09/72/16TD3Dxo8F+rUKfzHUnZa2OXG9Ze2J9hGI8YRR2Wlfa4MBfgYnMPGmP5R6ZeUz4kbfxzaW2Ex9ppz6IwUYMruPScbzwPHa5bpyNG3EZqlFSldZ8h5R5McaMGYzZElPiveVj8dNVG/UaQ9PV58faewcuzgV8bP8yr8wRTHhiLmt+2GK8WfexDRUYG+sD3eIb9Qv+bdehbsMztrK3X1m3F74R5F3ludftpnzczV8Mf/ft9/rmm2/1Dd8cvvmOD8dg/fOZn/SJMTmTbvEpvsiS2AtxiHZivBPP3A+fee99/vSqV57vb+yPnWtiMoeD64RBsqWBr9fLVU+cOdmvwRcfv1DwAd4Fn0cVss6QTB3MhmKzuer+QmGVVdAlrZY7WNc94HrcwRE/aCcOaEJICxDbGlXaiOuGbxsxvG4XJX6D9oBf5bZHgf41tDizf/npe/1Qm/786aMiE99z/T1dL1xnl94nuQYv6Gnd6LrbufNGVY/Fgpg19VJspn9haz3xaxQS+NtxOGNhKW7hFDPLPmFNlpMI0E7/cGmroQt78srcEv87Lpcr+vEV/jY2DeQqNnSm1E9MuZmoxQXspaTRcQ0lxgf2E/uD/ZL135uyx+nLXl6yreatQG1MKMWjzpROibAFP5wDPXe9Xaed/fVzehcPPyeK8I/y97Ldit9ChkSLnxRCNuZLallLWjDULhlUlYJB/AbrPLZNW2IK0q4asrlulFmkiF8LJ0e2lW9X03Ao7n4c+J65NFXGMJ7sKg1sbdi6XFjD4AoNLqwl/PQXcha60ZPYHbkeqaNCwmb0uKzIxe8r94Mn7iUf+Qb7gWuzaqxJRgnySopziVqUBTsLnwWJo7iPCB9v4iyIXPP4mCPTBchU0IIjqTsOYKfibBjpxdHHRuKC21ns2N+Q2S5XXZEbHFD7X/i19OFLRsTK5DB923B327a11WBRAMHZWJgtAQrGkO0M1oGdPIg984HiEx+MP/Fx9cbhGeXF+MK2jWwYPbdUDs2eP7abHkpMcvDkAsj4A70ZNdCRQyG2N/y4XIYGB0T4W5UqcYhghwY9zHlyEbU+dOz4kgP5+dOLPv34iY/EP+j777/nt3zf9sfj5+dPSn/HjbGhGXvjEHzl4M9N4BMflV84rOPXREasQdvAzs5LzoHsZB7hZ3ZZ0+AIjznHx0HMLu3/RXmwuOa3fdeLatSKJQOjg4jowMbCzov1zoPzwQ1wqtURSzsT5uLInNk2y9bRcrf26eiX39zEXjnQcwPrmw03mmdesJ55GXvmQeSFOb1yM9oZEx07BnZspx09t25PHdBG7MVPmcd3r+mevLhUJVXWo0q5SMqL2gwix8YkHo+B4Z3txLxtYCtykTmI84E/WZP2p9dy5yP4Kx/Db9rxvWOG3ERusv+DAx0Zj5O9R2O+cMJlFRT3sTp7Xj1fxu7ZK8SBgDPmyPtyxFSSMsY2NZ1jMnbttYyf0RYfGmrTsKAT+QPaQ9HHfo2eqDrjxpCzH0b4S7RLu/TP/uK/pb0u3U7xqx/+RF/8+M+jvpEhURkfg1GlUdbGNbLx4LNdNl2ojyp5lIYZkZyzBYWsoox8kL2Ya8pFx5ndfYzLWF6ga1h2yXbHpagXMlXINIz94uxIeyj8BckFJMaJ8QsJ9GQmk0Bk3/Was46pBzfWPP98wDPn1jNnTNAfj2nv7OFbrj3kzyDKkmyDUGHLwq1HW5YekKiGIcUPJaUJ3HOyxmAeY2iD5oZfKBvop1u2VXL/iDJYrbfy3h+OOpkygJCZNiWZ5afs3LyzfZ9aYtSdsYNdAeNL/GzfWOPwduLxzHX9iVi9QnOGhZf9ndgS6laz1L/5gTqG0+5KRKird0cahBcPGBR/cnkF8TNSicVGMUoqaEClTR1cW0H+s7ucsy+sWXDLuRllkWqblkIlFdTvdFWVXKPXwqnbSAH8oUKmQm5VtJLpDXkHK3oGcdpy4+/rgmsDOkapgmIUWSRmu8pMkprpKw8FdomKQprSv3KcWDWZcwCHMsWcET1fzhfCwbHEmYBY1mMSyDbB0NCAYRm8QCPXxhsO9TgEw0PNW0aHMWxTgsJB27hYshdPSciFNCyZn20MHsI3fXy68nLxpC+/DN59ML4MJU5xajKDycSO/vh9KHNgGpr4lLU+aNwy18gw4T6/oTu8xOJBW372OKqojmMLE/kDtDxnc+6x0XOgu8fnXODeduMefWPPB9njO/X9tDN5mep29HCv2EHk859mZg8+kOsEXZG94XN8WV7gksRsAXYniO4DPROdB/OPPyyRbKtqqEbJUMlKsi1n78AboKo0oK70queeZ5ToXXOdrC8xjdIl0ppM3dRsSkCzJfKhK7+WbopPN3y8Mf8bcXglRq/M6zX/bwGutxsfjXdimbPO+DRGqaCuk6LX+GV4rZ8gZK/dGHOLbnTuAfUdXuo39MfWfW0m9hmW4bJLeCuHAqE/sU3MbvGNtcv5lHrrQnf8zXkfX195KU7frW3c1JT6K+NeeIZ5gT6Hsn439O34RSZ+bZ7YSm3/Ub61C1/SKuY+ivmPoZwNjbQ5J+yhKjQgS464WLGfgZEr7rO8TFyemg5eDu3SSoYEkuFVDe4nQ5cr8ttFo2Ut02c7Qg0rP3pLBJasxPjOrGFV4T/jrNM7hBLnIJuELtUojTGwu6lOecQ7m9LYkksGVUMDFH6NKnVbVgG7JFs0INTp9xmjgt+AVw3LUARxzID8zrc3/6rlxiipjJC0s4ezJw72bfba0dcy10bzD+W/BjjYgwcTvOsRidGPkktZk+LIGPbNrfGK7ptyzd3YLEfAvpvITPQhLrUGq/AlMQjGRtyIR43BdNyg0FuCV6VBf95Xrtxj8oyfF8OnpyfW+om+DZ1DskiO5/iX6SYosFYHfOqwVoX6+wyfzKBJ90LUBTBPyUgEi/M+PssgfWEGaJGt/BTztd06lmZKAnIEiVNj6oCempFF1xqy6ugkn2amJrKTuCpMJCzWGBs2NZdsy5IgSkSC6GZkD8n4XNdZr+yH1MPDqpLMKJuyIUFkrbR0pR7pQN2Xfvfzb1tRjylpUBk1+PBT2tiLV86AK88H+YvGj08XffHhqg+s5QfqT9dNV9b4wr64sC+2UHDlY0BkPkbuw5M+8GEg6/8Ef0NXob+I82CfDMaNcVFV4YN1EKOd83PPPs25xvn2yhmYayHeF+NqSDWsMUqjSrRUhuK7xQ91ShnZ63xV/j3jDiSSyb/78l/T3/ub/x7z2xi/qWqASlfCroP1anA9NKV9H++WSswQDZ917bXA78hM6BrD9cU1lTqS+IKvw6oAnwvfRpW22nQBG3FOHK/btWO6EdeCVx5iciD+VesxcStitm0XDeS3C2OeAO/TGzGusUnE4X4/7HgeeAEOYhsknsHBHI7m0c8Y4VMBo6NqqMbQqNLGurZ/16w5ONvrfYB1Q0fWLPekV96v89zd9ya+OeQvib/97nt9+/U3+paPxt99+53Szv+L6Ue+Kzwj85L1BgdnXNZZ+DL5oIXafu+/EctX7m/P6P7E95Xn/gvjnGN7r1fiLpJtDXy+EL/suey9jx8/qvHFRz2xHy/EzcgIWZEydmK0kbMAXndZiJjwWy51XaTIH8Qt12L8Co7eByihPyoikyoje/yw26+NNb0Quw1c8CPxGzWQqdZvrWT0f3x+1pevn/Sff/ylDjrGKPbG1s+nH56uerpeaIPWtXHPHaxTQQu66ttGnXGDCRQ+BKPgBfAv8ecyGLPGx0ZkeiYUlvALSEr9vscnC9NzXEFr/zOXzOl6uer03GtyAAAQAElEQVTKvmyaOrjQ3rYNvzbVGDL2bcv+HHL24dT9nrbUz5gFUzkfEvtgJ0Y712jW4SD+4QXz9K3900qYkShcIRhR7FCk2ujitHHornfpPnSgM7bPUQxMJkCQ9pFitWCQbWNugea7PLGBFoQZcvKRE8gYlWzDP5E6sC0Ts6qhGoO9tC0Q03Gi6GfwGhv9ayNijwZcyZ1lqAIpc0qcgnudqTISPyVlL4xRvW65pt5j2y7NH/hTbVtt62BdgqVBst2ITLDh7zX3Bq7LL774UvlL40JMSXE1SB11p4PiEMgi7BjgFMO91b9Kh1BgZxlKvXle7bKqUdBg8TPpBvrumyY2lVSlUeD7bzW+/0b+8FGcR9hnWkzwLj95MJisJFliFmuCl76gMtFg9GFKp6MYC0Q4G6s/BvARJw/6x3Fr3cUkbLffEFFTqJSaGPw52jb+HFwAXac78uXSHaY+QBU66CyAWOeMwbCYFe2pdE3mFH03Hjz7L9vyweLlWS8cSC/4G79vHMaZww6N/6/cqPPSkv7nyIEld+u1y8Pljo8HB3nGrQ1yYBeznfGAIE5eKCc0PsWXUVYVc6mhMUqjRrdlQoHcxNdJPKPvAfjZJUqKkiqZcUKX7LZ5IINF9tfSs586dg6U24nccF65Kb0yx9eT3vB/4dCNMY3I80L8ilziEuzcyA76yWJ51HSqKV1NcSHTxEsmkzIE/yQqZMS7f+Jx10MZ1PPteRM/lHcM4GdOsUMVSfXYg/49wMfUj4xDYOlDRiTaXWtKOxk/bBMyy4mbkKC/bbGOExx3wG+DPFAaOVPcQZMuZhAfcG7ZV++Jg3HxAwGUk9O+IwNB9IjCMq0lQ9l127KDUvUaQ13601//j7r/Xvz6N3//XpXPmqnZlMgbZHxfL+yTwXw90AUGfeQVh3NsiG32YsDeQq5iH57tlh3F+IDBFV5JFok6LNHVsEu2VWWoGpX2A+o+WSsRMEKkSSznquggtkfaBLJ5Wevb5Ca2NybrNJFJX2KuHneP4lKb0j6N3Em3rZCgZXS20wicQuEqMqMyb7fPNVIvjXSoFIElnhKE/3OQ+dGZfFL87bmzl5rSZr7JwZuU3o3Vu4QEtmzj29AYAQ/KtFFHDIkVMdoTRxhk/X5Cx4OZumUvSFank+ClEvPoy4N44v7QiYxtuazqeBWUttUpY2/4khf8nbXbWc+cswc0S5f5tuC9YBxZtuUSsArdA5TRbfiB3qWHM+94Z9WSENfSMXQhVpfLpivYeFgco4hfKbrNGDultMpFm0VBRk4qegPBsFaKC8FqrTLt7NPELjRxE5Nu/hLp6cNqmr6TDUnkQIS7l8qbYPdTdM/n48KNV1b/xMcT6XkAdY86FZfUD73XjYdxQHyegqdV34hb9OER5ig5e5X9BciLR2WCrPHBmofuochO6B3Ho42eNYNcAHjxLuPfwXyj48b96JZ7FTp6D0Fv7KXFY6/Tl/20Y/toHFpt+pA9wM5+y9gb9QN9O/e3Bxi/B/gVRzB994p5haN+iN/pX1jPAQfnUnQr0paqBijZltmvtpnQ2aZum76S6Ksq6maoM1oHfmePMIA2/FSCVAFDpdAUID4eSGZM4npkXtFBXHbqt8w3cwIH871B9/QTU5FsCxdkfLGtpve6JQOcY95H+3agN9jvelvnwb1vEuvJ2XwoNoOsW/wL0CSplaGOucKc8VtJNEJAahmX+N6wdcPftkc9/APfd2xH/42+0J32Tj19d5nEA0NoXDl6V83KnIK3tnVn2qbKOZAYEJg+D2p1L31o6thBdaZuS4xkSRnr4iwZqgFcMtCZIsr26RYmZGS23i/WqFKNyKMpdadekmkbIsn8JOtMhtqWbRVjbEtk/Wxyd6W0KYGaQ0ndOBRkzoN6oa/GwC+rxlDBc5WoSMg3JIgBVCUH9Lllw7dEW52oQxO5rM97wO4cUbu6vuSkrGnHDUaPYd8s3nz09QXao6RlhZKsTgxkDNLIH+zTXet5ljrXSMZGLyJIz0Wo2Zbxxcy5mM+orM+mxMUeSpxUEmINOXXTbw3iNXhHGrwYbttFGx8MgrEN+ku2lR/dUyZIPdbjSzx+OAL/kSPXEN1IpU6tM81wH7IwWx/0zv89kVM4NlPFLdl45qJpwEhspD+gBS9aAloQuqnAbjvQ8CCd0wkytnGXQTVZjS5aeulBvlvRA8KcuWi49lkx1pBZsW5HdNE/kYdI+L0gkmXKe+46ctG1cO+RbJ8Qy1nUS4P1LtZ7G9TB1nVry3peBs8PpazxxjqnbyAzhjWI2xjpB6z79XLhvTlYH4rSN2polFXIGoRWlQq+ZH6Ei1NMkXN39pl60Mg8M+UWiM9UWjp1wCjGJU+2NAijXxqtv/ztP9R/5yf/nvH/+4//F/r//jf+5xqjGuUhuzKK8aceDC67iTAgt0CKjidy0FiLXJDBE3+PrBeUSURacdHM28brk5ZLxdzjQz64Ny5DF545Lok1GFwzg2upimuPelE39UGcTT1rkv7GdlGeX2oMyYX3+CfuNzbt1APazGPy8QOCu2mn30gCD0V/VSjxiB6HD/C78LfGUI1S8TFyAFdsTc6VQ+uX0TflA3D/MprvC5/4ILz+UO3H/ico8l9h50Nxf/jlu0K+MbzwIbi/ORCzgxfqA7qDG/e2G+/q0ZuP0MEL3yZaNnz6d74x3M9E2xpjKPF74qNqPhg3nj7wofWDLuzJQVyLuehduq9dWE4BbIsMrJKVrDNNojtZ44mPjQkHwD4liHXa3bJsILeeqsLHhewBa6WJPtSx99m43PP/4NO3euUXA19/8ZUynysfiPOh+IuPzIUP3x/y0Y1fEPQ8oR+Y70eQ9hOywZW9lD2ysU6jsNmwRt3roUNjhJban9NX23j8OfQu+ayzgxhnjRqcDRtgHxLj7MXBWrxHFTaAbf2LUvYlG5NQElPKlmvx9CxeQps1Cw7ilvZDFNmoDzJ2USvUdljSSfRIS3f20cEi5JmqQf3gGSu82IqdeJBhXacIP+077DfltmW7uxDNtLIxur0K+tIPkSzbkgL9JBnuCWRs6sQx61U1ZA/JJclK6tlQtG8YbpoOr/5U6YZk9QKq5MWjcs/IGzuDdawxNDiD1n7atFEfAfxCJr7Yd/2hlu3WZLvrkRvIR8flctXlulAJcAKeD4pHDoA4zVCIsiiJXJzj0uh1Tp1umQs5GNC6Y1iDDb+NUgy1oxitKjFAEpQyOfdWVmQ5Z6uARcJwDqD57e+kl0+6jQsH3PnSczeOmNTSTcqlYuPnkLlcr9oum8YIhtq2qn3PfI7etAdzO0Fb3C3mckjxY6uhQYA3fN9GaUAHtIbRJ+HqCUOtKM8hEr9zcO4cIgcbeM5JF9uWOSmJwx9pBWmm4ip0Yu/0d1RplFUu1Shtgz58GdRjd2rn5nzjwH9RDvBnfvP346cf9cxv8/Jh+ZmD/zXgY/POQb3z8Tlru+fA5sWz/cK3dlqUxDRz37nYWuakN2R7HjnkidEBnYyb1GfPZ+o465NZCueM71VDZi5Zj2LtQh2eCmvkc/KGNmCtjJboZR0meKxVbIDYusf3flN64Tfbz9yUQl+Yb25QQT4gf3aj6jkd7W/2+I4+wsELJLzYoh17k31ANbM5XZps/4UDucn87360DoQPfCaEyK9SysQoXbKtIiZ2eOfFfopZlhyZklpGapal0GCJUsYGiK22y3yO+x7DWzMmyBiquidGMiP8T0njwP+Jz43Mh7ETve/BjrgPV/R1gXLbsq3sS7ugg3260Ht0lP7JX/y39T79+uu/L2duDcarJJNPiIRb4rJQ+CLZpmq1aOpA4UCNXdsyVOhsX6CxH9QYMm3bDLFClESFvNqGESiWme0iMFeOXFE0cLeQJSNNHO8xI4Yw1t6gno8cuX6iwcPK2ZcHh8t21eV65aMWdLtoxD90R67HU6C19UjmJ6VIq06FbPA+p+1TFmoRipJdKhBqrR9BmWHrX9NMGehfkvyuHw/ZI2wdrp9cL7S5GWTP3IUyJWPLBKsC6sl3dB+NyEEUulX1w1Wf2TwcXjjjNjBqaFTmYkXQyo/ekgVnQe9S/DlYnx1Hb1wbt/yFIhf5pD3hR5ShymCbWkOfJaZJuBKfYHXZzhAa8FqAybNuMFa2uh+it4Rsy4RKqGgoqRtUzgFp0lI3KciyrcH1tBGXK/tnu2y0N1UN+gpqmTiLVHavexEzg7JEVlKsB0d8YZ9O/E/7fR8s5hyOGGfZb6Ah6y29r79x7xrfOMqoCAep61+W2FPx8RSzLRvIJ0dyDom7KWh6TL9dsqkFep/Qmckh2wS6Vm7qgDGxt7M3cibmXnfLX0fxYXHyDEQ3vcqp2ddO4pfYRTuWsCfQNUnrXI+eg/22574Jbtx7b9yfQnNf7X7WoCn7ceYMjzx7Nbz4Mrsfz3CAUith55zjaqc0xYKz4PgQhxmGv4daH/rjy4353LBzix14E9sMFuECVjHezp4ijiUSepci6hItULKHPKxRpcF12nuNejE2ddsyuigkG0iCZB4TfWtu8W3qHn/Cj78sDP0Hfh1MgpYEzdjos7GXcxNbqbdq9NqW/QYGyRRBhh/ozPPLztyPPLugf8Kb0CPA+NEx2XUQ99l98e14tIv55Lrqs+l64SzfHuj7Db4pVnGarJ+m6GSCsq0aQxv3gI3YVQ14JckSwLQ6oeRRh9+8s2h+989MD7VTRzOJFnymw/PM5NnwAJnToZ5X5pYR+GB0QlpjfDsSh4D+tNNxoHPCm4kNSsmaFAc8ZXCVCgzmMSp1076jZOZZA74DqYihbYYCWfeUGmy9h5rJfBBiSprtS2owyDY6qzTGUOK4bRu0eEZevMJWjSFDXZKtR2pdtGbmGkR3YgOOE5M5BssD9fjouENJPU7qeOBaTBh7VbFbqgLDKgYFQsC27PBKLurI2FBLZK30Vru3bYssRx7UYHyArWrQNjIlWdUQpaUuXZKwVx6KfK9Nxo0hw7MtAdty5IBthgDs3ftC9S4x7dVKxVQbKagnPoDFS5TDAKIekgGswNl/5ywKn8oqqXSOzqAbevjRrC5OFnrJOlPUn9XPSIs8ilTAXRh1ttEH5DUu3avGdM4G8hOwZdgD7+clRjEuOlKDKsgw5CEIM7vUwRkQSMassREXcbeMbHJGzbQaxfrIRZ1+r/uOkiay6ES7ei/nnY/7z57rtkFP+nG6+9nnCGakULMoJVq5z1JBlgkn4x/KYVFJ2XCVsp9qDA3OATvtkqAyWshR8X5MlE3sHpzFfS5zj9x5d8sfO73G1z6nD/2tf/Z/1B//7j/R+/R3/7V/V99+8a/IzL+CYdVYNsvQIHygTodyZqmd0HKpImfqC/qZRJRwmZJxlAw/546sLcZKRaXKGjWUvzrOGXTJuX550uVy5f5w0cZz2+izaWiMoVHFWOyHMrbQYertO3TU0OCdeX2421Qj7dG0ep5DYwTv+gp98GyLZdXBef1KTIOde/4OtnchbgAAEABJREFUk6VnPpZc5NF0KvJTN+K9E/fby6vW94Ib3xRu2tGxMzD3zdSPyMB7ha537BflD9J6DN8Z8g2ivzvw/eET3yI+8WH5mXfxyN963K5X6K3XeucXYYdwTcKP8uhYPfGMm38KJfTKh9Qr7cR0FH4jJ9IEP5dtL/ad0rIte6GYe6HnDnvxZQTf5Zk1z7zBQWxyvodnBI3cZO9m32bu2bO31xflHcN8o/rDH77Rf/mHv9bTl1/oF199oV9CfwlN/SvqX335UV9+8QF81FdffdQvv/pSv/rlL/SrX3ypX9D/BX0f81E5c2fvXC+5rw2NGqqybEtkvUth0aWi0ii3bOY5Rmljb2RvDqhdkpYC24wphV9V1BefzS5OEUBGRiA9tqkaJr2JETiI0YSyueBb/YNcnTD2bLg/RcEDNeph3/gg5FD0Wb6vd8xgmQwnGdDAXfYRfvQ+zXrxbHv3K74Fy7/P1HbDlJ/hZ+wjQrZ8louKtmXmQCWNB+JWfD0o7ogPDTb8ZxSZuzzVTIf5QJqplVLvGvb8HiX7rU1DDVlJrS+VtCNHfAuMWjHfOK+DXF959049/T2EwrbsUnhB6nZ4pleqPhw68CwAF0UmlkBPiuCnk++ZMRQdKgqXFcUV6mVojGLDFr/B2HpjjArfEvIUreLAFiYEVz7HihT7vfA//qBjDL1+/KgcbjkQlTHIyIwiN6Vd6O8LhIvtcrlq2y5tt2rI9NkRzoJkFQ4tG8yuF/LQcdJIFb6MYXwf6CjmwRwI8hil4YHJAgZQQYFIrbM3bQ7Fic4DOwd0QiMAOvtRmrGxl48nWbgNGzWGqkqjDEo1RvtQ8CzmgK+5SHJw5aDOv3Wc3wo+89E4h3V4OcRvHNo7h3wOuT0HNhdVxqUdX5dT6GOHHaz/JLaJ8c4cIneD5uBMO/zIZM0m8sGBH7PHHJrUcU328ndwsyxugP2xGOpREvORIyWIgUjWWdFsvQfxCojZ3afmT8X2wQt934S4+eSD8Csv5K/c8F4aN25M4OxrOeaQeWQOD+Br19GfOeyPm+uhzCMgKtmaC7HPmPDzF0V7x/Hgxrcjf4Cp+N7CkmwzVcvM12betgQsKwlpiGUbOeIVOdGGCposUnYqpNWmfsSPgAeDrGGu20n84yuqlHEWqQsoeUY+4EvJwXzTXnoOHeecwrsjupgMNvHyrgdqdyEzH7MPCwz8zX5dGPrtr/4NffPxj7G68vX2vf7i1/8vMQRYJcteUBJ1mUoopHPXYSYz0KaCkA0F5LQk+loffuShLfttsM8qfC9ZdUqdCoTyX5CJLvmtE2F0mPlFH63uSqhnYpi45VNSGKnDO0D6IjgYm2v5mrPoeumPxVd+y3y5co5wLdt3jZEm4tgmrwalbeZIhex0AKcO9OgRyUJURWFTL1gFNRXa6WQozNNG9kG3Pi8i+hPO501aDGVbHHyQYN9wTWUPsUnoUczgg8RSQE0b4Ee5RE2dTBlABFcYzZmQM/VyGbpuGw/bmzbic9lKo8BgPHqUcSdC1GnVUKP1hqOVWIcD/26cE698ALxx/h1Zp0wgEgyzjcpAoipp1ZVEwB7XAnXDCyAEMRlm64LCNGMhZ6lFe9H0SH7UqKQByKuxKloDtRK8xG4Qi+yj/BXCtt3vZ8SEuEawcJ6sBXfsB2OboZXi6sxCUSFnAiCcgCpimclq0WC80W/iH/1KmwIimxKQEUymHfIZou0943OZeyshutfZWO8H/Nesr9G22y/7jUZBvAjW1JkdDY5AHQQh6xuboQfXb5/nfX+8rf3Ntb10ZNwJ5DImfJmy7Um2QeI4W/eNl+HbcdMrL+zZe6/svxv12Mi+nOiJzQb78sDB1G/s2QkO9m9kJvxkJVnY6GJRvU/wFSwf1pykI3aiH30H96vYzj3j1vcOtBMPxfde51L1mlv5iXYkMB8hNc9lZKSKPDDI/uxxZjz9gnpJS9AgGhpn3Dv+p+b42nboaz4+4zJhzgh1siWju4a0bIdaQv8qqdkiA6hIVus4mPvO3G9g5x4/A2wcQWLd/EPp25GND1mPh1/4iTbOoqHtsvX5dLlAuRbzsJ2X+xoVESRnoxtyk8wiyL6zjR63nsH4wTjb+Blf3yMjdCb63+kKk1CdY6bi72pPbNNLI3vnyFxY51BYZx/9ZBvfArixdBDwiXzmDCt5gYFHkDg9ZFBAzoxHDeYzVONz9L6oUoGc700xWayhi8HUKdXTok5+1EXqNjR5+UX08CPtADWKzoHdbdtUY7QfaY9h2thGSfygpbajdymTbhAz9PYcM7+AfQEhvgjQt0ahrJXcKWtFx+SMmMh3i3jasWvFtyBt46xLKpkfyWlb+FsatmxrJewl6t1MYeVH6beUcWWrUWa8VQNQr4H2usNyiWFOAaUhq2rIhroYC8ZQZSywrf4JTbtKDnVJ3VOykbBWulNa2TMzfitMgBxsOMyH+D36aYafWIVHgKmuke9LBjY/NEOCjFtq0U9jlcKitfgiLcnWhV0Ynd9Vu30vIp2+ILxupyJLKHXmHqp3KcItiBXqa9/gLntgzQnZ9EMYKqPDclpMZ43hgu2pd4EsGQWIdEaWgZSyKckMVPZY60fGNn0lVkRijWSY5OhZiJ0DM0ffx26cbweYbOoGCpvmesfvI22ACqE65MRUTp5uTFwEqTfpQrKtGqWN9+Jiz6RufDL7kk4lRTRAQ5oLxE6cw+Jc2XlGu3HfzT0y2GmLfsv6O3/6H+rD69drDOXz9gv9x3/931FsGTtl4oBdpw6tYRV1O6OFyamZeba+KdvdT0WnhDrBb9rF7FKMYTQ60qRGO7XANqEvjRpg0+AM2kY+EF+5P1zAk3JvWNiIz4bdocSnfXf1eDt6wCh0jJYbI3JD0Tl4l3ENmf6CNug3iO2iP3CVhM54vhPTW/5IgpjeWPcbbULACrtlXJuk9YdzO3si97xXZF95RskfXL3y8Tfjb3leYS12xkdHA5l8T3jt9+xX5YNwfzzGXr5DPDM2/3XzMx+MU4/cK7pv+LGH8iz+ynt51jjPIpP9l7AW/uevta/XJz3xwfTpetHT5aLrdVP21mDuttdaZJLMoDMss5JKHwyDt2yZhm2ZPVEPlMrwGmoZdYpi1plITQIW/9rv7FP8jAhD2BaTZ4VdiVH+mbD7M94ffPsbvdRF3/3qD/TVF+tjcD4I/+LLfAwOPvaH4i/p+5IPw7/gA/Ev+VD8B7/8SqFf8TE5f4mc//Hk09NVicGFfZW4jIHPVYp9PD9pPBJ1OHRUWQ2XRi1UDY3sFVBjqJBBVEmMoh25oVEDPRV2zy9rIuIgS3YXkqANdVrPFcSshWf3LFHLVSA0KOwY6ORBbdoBfeMEPNt6pHfV9iX+zHuNCu2J7WBnj+7ZY8H5zBP/gvSfq/pQ/XkFQ9i1vebw6HTXZv5ApWte/ZH7CbR68Gj5t+4LkzN4rnjm8SXA7YO91D7N9IkBUEa+8WgjR2Ys3Ygo+rEpF9WSjS8N6qwpDMFp6EwZj1paZw9jsy7FWo9RGuyHnDHbhWsMpF1ZN7QwqHNho3k9Fj20dfbX/QK5EfAsQCZ9N9qTiXUOGKZDLaWUsTaKyhpVKmgMFAf3oD5wauNm0qAeh20maXVq/WhLw7bQIDMu3cSTj3E3TQ6f1y++0qcPX+mWQ4zNcfctcnqXbCs288W8wQWXoNRAs2N33QLjPet2Luihgzn3HDkoskqRwo3WNRgbHWOM1a4h01mu5a8s+wQTmsToADkU83I2MXTfJOdUJVlvybKtCmILFDEbZY3CBhijNLC/ZT60RTrwdT8P8JeX5/63jj/1x+JPeiFm68Dmt1/3D8Yc2LmoDmjiOM84oopMRPB5EvQdfoMX3lvXb8R9xSg2I4MoYcqY9zgWj3kY3/tGhs+hgccm1wDG3ls2TdvKT7hoXHrwZWJoZ553u0d4xDNxvXE45OYT5D+neeZGFLxAX/IBOZT4vN2wDg76Q9wDeU6ZQGCy9kfPr+1gD3PCBEs1H37QIK/2QWfWNNgTHwb0WGh4Ex+V+TSKqlWJh6nLSmKboC+1wEJUoj9y9mrbVifIkl/2cUoHttomMTgCbNK7xJFXg4J854fGt6DjmLm24qnVnqhuRlNara8L9Nx12pYzHzBcKta0qpSPfNtl6E//4r+l9+kv/+7vraGUlQ5nPBUo5Zm96Gc8yYZPluqsW5Zkpx1YtlXxYcSX0sg1MgZ8+kW/dJZayRBApnJmCCHsNQn/jmgobBfzs8PlAD/jNlkDApeRMA9iBuBN9gdM2aVRHMZ8GLheeYjkt+VXsNGuMWRH+10nKu4OZLB8/nTj9wrDWUgpZCWhr2xVRbdFVbT0PrWJFO+Z1CMLQf5eOpU3dJMdwdjsvdkxWO3smA5cpFHksgiXKnUzx9CybOuebHd/QUdZuT9cLpsu163rW84/YjTGGl/IkRUNgd6l1V4lUaQnfknx88b9Ig+yqec6YZG6n6Lz0pmxgBxmz4cJZR1XPVxh20Ck6D97IEY2epRed3kWOhNCZy0iC26iDLRE1vuUdqOsQRwu7JnLhT0ENva3a4jQquiXrZIg1kidgYZvW/lRJ3zGT5ZPudZ7i8atgP7VqxUe2gxUMb5SgZLhGtxz6k7vyTgVdet9PQynOGVXvRnvip/jmhHv8RCP+hM+mQU18sJRMi2yAfkU7bmlnvlPArGAADn1nbP8lfvFDWSvTF4UOi7IEjplD0UO8c5RH7zZzE5gBGdAdB2cy3vutejLPeqWOjaOXDvIZH8dLEQj/OYdfY86Us/HKGyT256ENSbn0BOWqFEm0ydS5ghhvrPRz3Xoyz2zwQ0w/sV+5DIsa917ZkjF3lKYdGa+AVWFZ5dMf2RqDI3Um2dVWXbpTm1LDT0SHulgQgcxyMtq5pl6bEx8XHX2IXNPeZ+LZRW6ytEPoOFZSZT02UbKolASNZZt8gx5gP0N2Ccw5Mn9X9z7J6CfZ8Djvh7QJTaRk1xW8Qusjfvb9bJpXYuL1hjtm0g9j7vTtJPTREv7Et/G2DTAxhlXxTORK2ILEabWtkNBxoji7JLO+oFQYna3SVMrZocS2zwf7MyDfMZ84gMiybbIqcE7tPQwGiW0BBFLpI4H18FB4+j1iQxvPox0YjJYiyoNYjBqqIp6I/WFETl4NUqm7oxNcdKu2vizUJEBcmzF56nMoX1KwTi5VNgbozSyLncMLX6VYq9sucyIAHIPYtPJ3LFxsqN6xfLAHnMktxj9Zvh7wCIzHscmsYki4/DAVsU2iN2um3kzmCy6RUumv2g4cEaiLtkp3oE23WqIkZEPPOQaqmBAXbSXsA2VZRtFIJl+ycoYj1L1uNCNOmMdIGGLmpw2dgQcWBJ9gjqF7okYZPKPQEkRUxK8g6Ae9EdqRTodARz6wgtBFCn43aB1p7CSHzrTeA+nYWw6lQXGogHVXTYPVtPPC3xoBnKfCVj9g9FQ0ULZPUOXfEZTU9a/wV6goZUYmWErFP4AABAASURBVPENImq4CB/slQNbs4GqzBo+OTWEko1FJ/RQkeiNfOunCbeit5Bz2m+IT2lF/xFbuQdxrvW5Tz39M/w76KMaRzKscVdpbL5zasnEFZgzfacfo9hH2YOcZyOUto0W/IvCFmVc6m9K8ATDeRc9uD/uoP8rnLyrnj5Fxa+e/3P9nX/6H66hZ/lP/sK/rX/wV/9XKuwsWGPEB73xLGV81mNiJxApvKIIIEuGCuIKEGF29zI+xuNFww0QFysq220vtrc+z7kf8Gx2uVx5jr1qy7P+5aKxAeIyiE/VYMwaZ+MzczAoMFpmU+SCGsgyZoR6SMjUKEV+VGmMTWl3f23NnwQ79/ZXnjVeiWPe3w/O7x3+zIcvr/Ey82JNJnsq8jvyif8rH4L7WYV35zyv3J9hDp6j96wRaN3QFz4Ovz6/KPTl9UXPrN0z9BPfIn7MXxeDF3jRFxsZt/66+Na/SM+9KfaFMz2Py8YH4ouePlz11B+Nr7omlsQgc9a7NPH9XRMNks2kAKU6UaHZ/Dw3mLlXWQXTZdklUZdD7gpDZ5//ud/F78l9L3FFTLbZUocOYvtKDPLR+MacD+b5V3/7Z/rTP/rL2q4f+DD8Qb88/7L4FyftvzDmY3H+ivhLaNr5UPyrfDD+6kulff9gnL+y7ndGYrIx/8G6x3fb+KBHMrUG/PQ/wNxGZY8EQ4N9OdBheFGQWdpWEYcxBrRgW1b2RXoDdbsLZMmyI5EYTOIQHE3Pi0bODzK2W2f0BzY974Hd+JK+gV8DH9K2LVTokWg+6lSwGAcbWZMg6xTsnG/BcT5Lh5f+jAllOG6ueaUe2BZZTiOgYcNTEMYdXpV7X+iJdFAVQ5QUW7FysEkPri+yUm8+Ddgds9l1vEM4vB5LkXpkcTYt5gq5ZwzZ+FKsV8fQsqmH9wBDWie6M86SkSnGNMa5J8amvEsGeZ4NLWSEvEimYsYF4YcGdHXmmsKwFoTxyQEzYzjdtG1UoNCnEpt26oLivO7tpvCgBd/I1EAv9QENb1SpwDaGggsb+nK96Pp05TdLT0zk0v3F4VNf/0a37YNeZeVAu7ExsgCol9FpW2S8hKKzBrrH0CAgI7SogwgdXPw7h9+Niz304MIPjxAzXoigA2U1GMNBv4EL2PBvcOHG10Ff3yCg4aU9qjRcMtShspKy8EduWNkcIPU9PmB3z8YG8SOITzmEcsDeOMCX3HlBosxGJ/oF7CHbDbrYgJkBGyQ2QMbmRhx9L9wE8u8PrX+H6Eel/unTc9Mff/yk8D/xgXnV0/6kH5r/qft+/OFH/fDDD/o+/wj+t9/qu+D7b+F93/0Zm98qvnJw5sEk/gxidnn6oCuH5wYd0MHh79q4eMQL2o0XODDzv74R81jQzyTDs42MNapUA0DhKIktik7iRFyznj136vElh0doYh0krjnkV4xf8eFgrGSpsQJ5QPK2MOFZVZZtJRFhruOj24M9ceWhIMgFl3b2Qo3BmFL2QlV8HcgXPIPQ6nmMKtpGTpJFQjsXHCU2Jn7hBy/Okz2SeU1u/Nk/2a9H5O5o6YnPM9K8LM6FjgG8Uw4xbKzMlGTjY9u13GzLDuLXoH7+Fjr76YZO6ETnETozAFnmMEZpZM4gfyH/T/7wJ/8cxW//Prqsiu6W/3xcxo688DE+MhxEstR483kyP2WTN40PiUHojj9Z57SZKv3IIpocN4PUA1xQsOpYIaf/yDXK4IP59X7J9ckvTFI/qAe5lhFrH978QhPjKBf/XgkPTPb3ZFXCdlmjSgXNHPU+4QT5wbGNn360UYX+9xKS+wca2Vq0qrBhjVHYKaiglrGpM0XL/GwCUQ2HOGaOBBDJSEHumSb53nqjOHY0YEWAOrXOtlhzyTbUTe3fp4XPVQNfNxA6lLa9ZHWmqI5/QdZpslaT2MYsMxDSsr1sMV+jN/txjIIP4IkU+ejKmNBJLCYLG32Zy4Oim66ISZYaOhNKMjadazyMCMNMrWNI/Y0eVAExpsIwRtE/Qdo95lT9nrRZ5pS5FPOxi+5wIZ1TtwzftkRW5pk6jeiNDSxjkwyDHJOcL2njR+IIDvZ57/ecMxzLHQuRGEB4kD+AGnGbnsw4BMRwIKwa6C1FGJAVw/Hn53Dvuw/EM/Rj3HCAbdmWyDoTvV0LDRgQNSHY6tz9Ke5Di4ptdTzLslO38mB+uWx8DNy0XQZ7sbinGxSyUM6oGpY6373DaiYGMVbpkm2N6M16NaweJxKyfR/iGSb/b4LXGy9avHi9cO985aUj9+tb1oEzP3Lzvl/ulPFo6RxbXUkBf7JIQc7CHf0LNz5A7ycO7f1csXPfgxc7rHts9FozB6aQHI0/D4wW86uyBuf14JmoKfUag7mXJCKBrrykHvi043vXoZjLVdXA5bY185wp1ooxExwUudftCB/Zi/h5o35jTjfiknt4fkF8R8eMeTWlv8+G1hyl4Myo7b2R/h1f9pbdNdF/3PXzXLheane98NL8mr+Iat6uPE/NU3bHl+BG39F6cPxuE7psTU0qDezRaE8iaVv2iSpVDVnrfssQrrFDNz7sv+LDM7/8fsneoB6fnnme6/+iivYzeEk/vJcTr/gcn7Ku0XUHbhFkS1gSKX4E8at9XALdi2v4JGAVe77MuprhWU/mO4lXxohk9gJZRTHYA2OUBtfKyN6AVg36StFhtNtdiqo6WYL1gGjrnu51qNFfVVrPWaUaVtpl6ihwD7SS4lticBD3I75C7z4fzGEy18w9iPzPAlWoxW8Ls5/BpU5tB/1H9gX3+uyr6GYo46qvkRpQFIwxVNRdos89vvWnvRnZyA2lX2e6r13oYpmxA5SqoLVBL4wpKfNHcMefnflmfx7socRhMmdWj8yMyXokGsn0J065JvYef9NknbM3jN4abptjDA3WNbbDV6fMmHsDMZiMjZ7Ym/iCQSQwQLypPHJz6Cc/eF2xpXeghV3LKolSSQyezC++hU58D9JOd8RCEYPVJU18/H1jS/S0twi2jPh70BSSd1bPCV33tllb15ChFBKystU/7FkDgdByye4eJTkF8Dt9rf+MV/or/VRQgRpzP7IwJ9Nh+IGSiAMT7uETfQfrsYMbZ2PWlAjQnXhE+A35H+lFR1DMwbacbuqiziBlTYMb593OmfMKus46kCOtHkPNtorWkGScHsNNC+6oav9teBJS6pT/0mg5ThnfA/ZS9uO/+l/8X/TX/sv/c8vdi7/73/zf6J9+/Ns6OIcz1/DLpW2Urtv68HjlXn69bn0/v7BnB30Vu5YEDSyrLNl+h/gg5kzE8OFggrFxUJ/E+KC9Nz2UuHa7/ZDUPgxdNuzy/WEbQxu2q0brFynyk/lRJbv56R/IjCrmMBh/0eVy0fVy1ZWPpx8+ftQXX3ypj198odSvHz5o491zjAsmS0mJVe4ZL9wrnvN+/8Mn/fD9D8r/rO4b3tm/+eZbffO7b/T1118r7e+++07f07/e/3/Up+dPyn+d/Mw3l+i4oWd9dL5xL9qV8yRr/sKH4LzzZ1z+Ccz+IzW+F2Rs+l54nsl3mhc+Jue7QJBvDve+3MMeH6fZT7nf7uzRxCXzkCwFxLJYHENty7bep47hYzu/9T1YVDrMFJENWEKurKnJGk7WcNJ3BIeUOp3JMj/Jsa/YNf30MFKi3ix8qyrWadNf+/S1XlmnT3/4a33kg/eH/KU063O9sI7shY21XXthU++Ny6Ynvnf1v2H84Un9V8XIP10uum4bMqP3wYb+UaVRxT51o22LhN+Usq34Mdhrb0Ae/yz8ZtJ5dsm1wqZWzprBmDGKvbnpit0GtjdsB6OGXOwrR4NlJaUM7vXQBduy3wO+gcyPRBegTsW26oTr5GmlrEH2wQL3FO5BE/97qqwn0p/pseG8A51L0b1kTHRmfChL2D2mtFOKIX5ApMhlnRlK657PFoq6r+m9T2I7aflML32pT5hU2VfIncOpdW5+13R3qeXaNp3v6eqIsCkAftvG55JZo89geM7aDVXW0CUk20b8SSVtm7KBSjImKSXbKnQWY2sM1Rga7Ak7z/TzcQbkmi3X1gKuIbmUxFpBorxUrag0WOQCPqFQVRuTW5yCbBogcoJWlQrZDYxR2jhIg8t20eV67Q/FH/i4+PTxSRubtwp5DrHt69/quHzQC4fKCy9WOVwyedsqYGNHAGozxkMjEx3Ua6ialpAg9ocyPhMO3Xmgiq7PAzbO8Vv7EV/ygXiM0bpCc1EF+c8F+iAY2xoTn+OH3lL0HwQyN+8c6gu7bv3helcO4tyA+4UxhyyH/Sv0xmF65FBjlWe8Ry+LpIqNclNDG/S5ZbIBJ/NkcZlUXqKeieEPP/6o/B9Of/j+R6Wew/4HPgT/yIfg7+DlxvED9TvC/x7+D9xQMi7/l9TccL7+3df6Hfjm62/17bffKTedjPn0/KNyo4nPImWTPbGW1w8fWdvgg8b2QaohriNFLrg/zDINMQXJnVdBvdtQIzCGV4zHWoeCF77OxKx73pOYJW4HhnJD3/PSyTrvxDM2s/Ydax560s8g9lFhKheFdLBW8avV4lR5yLbyM2FO4po1uFw2fWCv5h/oz29Er+zZAW+wrwc+jhqqRjU1elYbPv0eJWcOtlbqGeAOVrCRfbNzYGbfxJ87Pbqv73D3YT3mYL5HfOchMTeHB+BNYhLhmCoKC59OalmibVuFvwPfBvvZLikv8/GBB6KD6y/+HNjJG7+F/AhKY5QK/Pjh1/rTX/2bep/+yu/+vmykQdt2ad0IrcRq20p9HRG3rYYiI1krJRarhjM9z8n840PmF3+Cg/mFN6GT+R4g0byP/Cm1LdsPNirVD4GM39kvN+Z6Y8800LUz5yD6H4PeV3Az2oKwJwrjw46OnfgdjA/fzL1Bw75L00g+ZSTLNuSEMvM30Fw53bIKGL2EX4ZWlQZ0jFLV0CjoXZ/eJ5wWwFcCS409lYWl9l5q1Ykmoqnblh3EJ5jE7EDHw/0l1DKYxr5WnTEFbMYK+B2/pDGqUQwiy2UJuYXYmTqwlfOykXUhthOekk5xGz0oyL5a+4tznH0afsQmvpKZ8mSmkxkfmjhPhh460Bs7kTkoJlJRLVOSoyMzX6AVmfgQShNxUe3utgXjaBxt60B2YmPJMK8ec1Lk9LCRjvf4Scd9SNjEyqZyx6kkIlnVaFm+pBbXpjJf3FCQvZ19esu+z7WeMwQHD7CDifDkumikjp+zbcRmdELv7ZOGk57GpIyed0BFHGm0b/QhRRvhe70ZQqNVrKtt2ZbIGZNAIy1cQt2k+R5CFzkCAc0MJVRcH5Ztrb02tOXsAdfrRU/gum3K+b747KcB2FOjijESdwq10TaMTayLVPQUBkaVNsZccrah9wJG5YMgsgT8dv9POLnPP/MC9pz/gQwf/nJvyjl7EP/WH78D6bO5mbZtkamhk3gdrE/W8GD9du51C+v5YvKssYMbeptGhvrB9dNj8OnIvoytAK1YpExjIbYMx8yvxtCqwsXSAAAQAElEQVTGfPrc5l6R56OtRq+RZM7SyXPNAaYOYvQAcer9yH0lcjrphMaKKGbk5xp/w8/ek3wEDc1z0gtzy0vn40Mp9/Hwb/BvzDFzYiqKLj2S8YoGels/c5+ZM9ixsScOnNU3xr9mbfiQnxfml7w08yE2zwvRn48lO7z03f/Nx6zlgR4ubgyQmcMROzhxgBngDCzWELe6HxqPCKptFbEUVGJnZf6s5Y1rMXP8lP8B0adXXuhf9dz75VWfeCl/Zs88w3/Gv+fm55cPr0osOgZ6n9CbGGObjDf3vs9b4Zr1tUv2ULGmg/WtUenSwST6OQQfqTbPJrb4H5kxhgbyl43r50SuoVFcNxb7w7ItJQeSukldd4hEPXxqnWniS2nkOkJvbIwazbO7t+Uym/h4R3ydrO9kvQ9mnbWAsA607hPoke+LaJmKWtvYEAh9A2wlHaxt7x/icQRta6arx+QM2DgD8q4wiGGjSm4JNS3aHa/LphpFjEpJM46CuNmIdBu2qgYojTEU3a4h0X/3oc8A9nT2c/w72E/pY+LJ0ZoNCKYO9u4R35tyXrDvss8Pxne8JGwNDeYRu32tsw41ih5UENsJxAUQ+RldODzbSmIRtKhwUe8TYi0lStFpSbaVs76autsUoqakaMsZMuMv8WcCCqIr/ZFjt1NdkvFJrR/Wg0qof4MsgS4p6g4JXxYiT7Nz5ibkC+ZwqVhDl0UzbKihhtIHs+dTQ77LETpbK7Xj8RU86uoPOxGJXFFUWWSZsYOOISl3lGDNl1kSj+zJBmu+s4b7cdMxg53ZB4ke8EI+GMtS2aCUuTRoOx3t1tTBGu99Pt74ZdoL58xrv8dlr6FYSaZgGHoMivts9X1iXQemDnCeLNtAyElmTrapMBNiEP9v8R1E/9/+k/9Av/rhT/Q+/d2//u9ozx4AsR+fcy08PV2Vfwf2iQ9xV74r5J4e/hilxDA6sKQGham16aKWSgTwYQbRDSZ+TOhODI5Q2jfqO9f7jZjcuPeEb8bWGDw78E2D98HY3WjHtrEzuTYy5oCiHmkzf/xyyaBqcE1vGpxxF8ZnLnm//IIPxV9+9RUfjIP10fiJ9+uNM0OMO1AW33K/euF+kA+0eS/PO/o333yjr3ln/+1vf6vf/OY3+vM/+3P99je/1ddff8P7+7d8VP5ekc03gU98K+jnEb6zvJzz6o/GzPWWOTPPV+49nz59WmP4ZtDjPvH+D++Z8a88z0TmBbm0P/HtoZF+eKvvlT30qlfuYfH5xpmT556d2B7sYXayuACAOtkhbMSQLHZAk9ycVUQo6NFIzHXWEZvEfaI7OLguDni9BvAOkLVmQMuL+6QwWFUa7IkCNDERfVOxYGI+qvrj7ofLVX/zt/9U//yv/Q19/PJj770PV9afNczaF7IZHzoqOodyhl62i66scT4aPyH/xFpeGHNhv2Tc1rLF/vBC/AhkJc0UwPDGKI1toDf7Z8GMz7z27FHWM2f6pJ4PxoVDWw1dNnzINcI1c7le+VaD3/gRXaMKSwYYobSpW7ItK4mSWJmWaRYFXWraPCttmc4U0PQVRVUhZ9kLkUjwJ9fFwT7LmhxZp7RB+Gu+RtSPcfb7enTiMzwERA+y7AUGJg4sebe7QMZUbCMn2VYnhBBnUFpdS6XROqghotWz9kO3KdJ/4OsDCME+dUX/HSh5l8O9NyMfPb+H06Ii7JKAWb/3SEyduL5D2ggT2qns+aVfJKMqZ21AX64BuDAVPYM92GBPhUZPfLpx/ee6znfFqlHyGAwYsu+3IWaNIgfwCmcyOEi9bFVZtkVBhuqerP6hP7KGDlDDfSGOUb3Bc6het6uubNoPfGDMQXi5XjV48OQJWbp90gu/YcsD+gsHTF6EJodKYdMuGSh1YQ1a6B011Js+E66hqlJSFjMP1HkBCM0he0xuomuaclmRHYy55OK9bH1Rxcdc5OGH9gVNX/h5aRpjMA64ZFtSoN4sWaTYbXDB7hzEOxfFTv1GPS+JayFe+ej6wpSf9cqhH96OXC80qmzrHnfXWqPCXmDTBxBjc2AWowebIC82ebn4gY/D3+fjL4d36vkL4uB7+D9w6HcfH4i/++77/q1j2v2x+Hva8PLBODeY/Hbya35LmZvQt/zW8jt+S/njjz8oN5BXbgY35jOZ+yB2+Vh8/fCFLk8flf9MY1yeJA/NgyVl42V+B+sYh63fT+G5C6moFHMeo5TYZx2qKh2iS8wYNWx89B190R7aU8+h03HedSOWr9yYsu69/rwYHvGXWLksowUl6sOJ2M3w4RZ9bevsz7Vbo3Rh/fMLjg/8tvfKfr1crxpj4N+mGgPUgqmfOqpO3ihF1rRFmo2p2AwOHr4TmwM/DvzemUPXu539igT+ZRxDmf7MiH5B35nzTgxuyO7c6Cc0OiNnCtsq/BnGB+BAXj/UqzZlX1exVhjYGX/jZbr15i8P0c2jphggIz96roN5D/3//uC/p/fpj775h7rsP8r5iV0wqlTDKq7NbVSP21KvrWNSZSU5gcY+QaE2Gwcls19zZf4dE2Kz49964JhKf4/J2CgCGQ15ZNvxSLbhpXfqYF57Ys0DduK9szf2R32n/0DtxIOpjApoEHtUvMvhJ94Hcdvx7QAT3eELe7ZDGAGlbB2hwZTCbViPFH1MF1sIwEWF3qNkmbixFKqiRWVUEc9Sx9oluSOqpGgJVn12PA8MBBgJW5FXp/mZi6ihy2ePlDGTuRId4tPsVUQEu8Yvco+xrQJkSRGQRCN7YYzSYB8M9oap206XknAN3VMHcTy4ru9xhdm8OIg0ukuxl/GjBr+IGDyUnfvKVieUTQZAUmq2TkH3PjPSDmKr446UMrSRorWox1OQYaCRCq4pY4VOpR3kYnlgya1YUaY/iI0Gqn6S43ZQJYUGIq31iz8nIJm7hKCy1kZq5Z4HAzDFROFRv/t3j+eNfXrrPb/rhuDBmvY4aJ8B0MiGF1dbBc7M2IqphgULGCNk9ET2M8Be7XnuO4Izl1vtE/00qc4GTQl1tmW76yLRS8k4hFNP3ONbQp8O2HSmdoKxtltHlTVOFOHKeXe9bnrKgzvPIRfqGx9IxijOJ8C+3MbQljHoEGn2c8OOj/EfZFL0ZUzvY8a8p7ETh3Km3Ih134O4Z37iBeul/6rnRa+5L2YN+hzK/giYHbHP3CYUg1gnG4h1ZqKrb8nlfpEz54ge7nc7NPZ26jkjb5yVO/b3/Fcj9GWdD4IWZLmi9QF0d71tCWtWZY4u5f9LMIhJjaGqBRt/kJroy57ZM4+A9o34JErx/65WZ0q7gVzmEl8O5rr8PJR/J/AV/1/Aun/f9MyH22c+sueF86U/Gu+6ZU6njsQ6bi+sMjYOJnnX3RT52LkRk1c+TL+yBtHX/z4hNl7RnY/CN/jBwXNDPhq/8Iz2gv0bPiXmmUqsME1MTx3oDdaZAIsOWJTxItILVskGWim9hIy57LxU33i2enmHV54PQT4i8yz8HHx61jO+fOr6i9pfFGQNMJZwxziUtUE501+GKCcC3aagV8oEWMOscXEO1xgaPMsZKviJXeJ0y95nbCtmjPG/qjRGacu+R/5yGf2MNKgX/MgIHbYhQCSL+glJNJUPWIFIaUPgWYX+GgP9nOfYqDHgl8xPsiiYhkSQsx5Z0wYLEL97X+HzpJ15i/odlhitlWiQu15l7ArUZ2AKytgDXTuxjp2D/XOwZwPT22Pxs//fCsRy24r4DPRYPR5nbWsbBX9T3je2npMZjfas1arR6IqcvaIhm5qJQwHGlEsZlTU/8vzHdZ19ubNn775NfJvYZCMk9+wP2scZr4N59BwYe4AdTPpEcsdhKHPYLgN/hzI/ugj3VOto/Twg8gQmTna4dDMJyrdMG5sT6/OUmV1Hgi4xCwPMtX6blkuQdCmpxYh7uxafsXvQjh6hy7ZETj3zvSNtnalFkHEMRRhGqhAtamV+phEeopFq6EzNM76xflXFuCHT7m46nbHBKFXonQdtmS6m+rpLfa4iH3RSi7+5DmyjGyAZPYPxVUKn1P3EUYk5cWX6DJs62AMHz/57kH0JJtesWpZTOB+LqZsBAe7JKLWNTkC9anS91SbOnHP9rspZk7Mv58wOL2uPGgWW5Pygp1A6cHZANzCqzn0DpX8ARDMA+ESrYT8d2vG5wdpeXn6nf+NP/n29T///X/639X/9b/3vWjZrXC6uoaFr7uF8LH7ifez6dKW9PoSNMWRkJKtNr2LVBS8IT/jApCd2D+jRdG87iWtiehz4FxCXG9fYDV/DEzqqhvKNYGBvjE0VMPeontHHmMlYkWzLLtlWIdNjOG8vl0v7fX160ke+fXz88kt99Yuv9GU+Gn/8Uh/4TnK5PmlsV8byrYa9s3Nfv+HLJ54nfvzxud/jv+X9/Ws+GP/ud7/Vb377G/35b/5cf/bnf0adD8a/+13/0df3yOQbwI98G/jU95JnvfCBMc8n+Wi8o7PXgb2Ue2Pfa5DNmPsfn/VfGfPR+AXbzzzTZOzrK/cl9KXvx08/6DkfjPnF5svLjXvUq16zj/r++qp8p7ihf3ZsJluJCUkiOiI0ekuLjwCZ+spv3V1zlykItw6KrM3BgRHsxP4Imo8t+LPXmPrSik33etQYqoG+Eglj9MefYj9vVdoum/6V73+rT1/8Uvtf+av6MmvF94Cn65X3jgv7YGhULX0MLDNmBEMXxl6vF545r/oQeepXeJe+Z1SPG9hpnGMLalvWmajYVmFj4Otg7BilCorOzJG9mVjvPLccxDjny6ArcsuHa/twjQ8XrhX2XvZvodOnJWslO7WFlM2lYlv2CUEb6jItKrKpgTL+4VsFtMndJ9KMv1mbPr8OzoCDswzAJ/RI6JRduuzQ6FswuhuykrJioRn7ToVsP0ClRR4FgpMBEFjRQCskLZi01v0THpk6HPgH++iOedZD6WKkQYGctgs0zkwf/nDqkNHF2B5HHJriyykIWbI5q1Ul1wBFddV7zeAX/BqDqZUo0CvFt7svFnyhiwkk5pP9P+m0LTN+jNLaS0Oj9ZjxB8+kN61r+1Vll6qGKMQoSZZOGFpWhB6wLRoSfZ2tM52VEODulGynYIg1UNYXHPY2HNq4UK5s2MvThYPyiQttEwNkDpQDmR8//nI5yiGTw2tNrjRG4a7RWTI6bWjApMvjwS/6JLO4Bxtw74lHz8HFlJvAzOIQvLU28bMQN+OH3DZKVSdGKcHMRbVtm4LLdtEldeYyasioUKe70qnYOFiYg4Xpm879osD2njqH5c4NOIf+7e4XstEQVTNKA+GbLNuwA4iYGyRxmdjIoRi8oicL/EIcc5A/50A/8YkD/FMf6M+8kHxqPHOgB+E/89vC0B9//KTcGHKD+O7b7/Xd9989fiv5KTqQe8lNIgcSDyVxaxCP3Oyu3NSC9dH4SWNclHkczDl+EhQ8l8z6mKm8IQ11WjzLBlVq2dJqy1TUiQhDUwKCNondkViEchEeiS/x9Ix/TAAAEABJREFUuPEgnBgn1omR6EcLY8kZx4MUGiTqcGSv3jRRh/hs3uBB4HK9sF+vuuSQzfqDGkPFHil8lSsZeagtM8+yFUCUNp16S1MH/hzxt3HwEWsH7FsO+4O4df+MexMXF8KbkcfBA6z9xTjmfKCPzAAGYQgvMElZwKKulWzqpYIf32k1H5NKnIK2j53EVkKCMWuuq/6P/8L/QO/TX+5/jkJCbAHdqUf/NrAVcL1Ugzb9JbUsk9Mj4foRu2Ct46GdB6Ss4S2Udd2Z94GzM9cSgw+w/Hxoab02vspiEbojscm4Bjp2YpazoSn67vzoCnoQRcYpBb6JcUr9tHnEzx67HjQnfIbItrwqsruWVg/N8KmT18S03P0p0h/6GaID2BbRk01JDAfDXKkvCB4i+rkU36K7gUDabBZ9Lg930plMB1mYSKuvlsQ6k7iLiF4/UDL2yc1JX8MSjO4bturxsDNw17KtTk1iH+04OYlr1iExhtsiKSJum7GlYZA9NTYNUGOgryShLGrEDENZN1Ti+tHXXetmrSZ8JJCSbMaAWgSGOk0Gtg8nXdfZgS4Utw68SzX19wiPMfS2nv86hW31j38i3W0KspCRUpHUdXWKn5jDg242je34ezDPo+N56OB82bl2dvY/DbGFmYugUweNO6Kvlei01TT1IDbcHJ1lZDNl3VM3JmyAY9FHrXtXV5fdvhet0UKjGzpTJBsUuKhAaE4+RRax1jjiUlXyiWJRxyiNYe7jg3N8e2AbA36p0m9TN/UhMyZ32/Ybu/E9iF1b2JGid2Pce1T3SInjzktY/pL1JZR7Zz5Qpn3j3tTnGufZZG0mE5q9PlhIrJSE0XOCsafU+Qagls86Luys48EvvGYomOg5WOPojQ9r7aXHuXnqf9OOLQPyIpRkYTTxG1XM83PYEYhHk+esiW7A+APdcXMRpwpCkZ9BxkhMl2kwtn2F4vcNnxOTPMvcEi+ekfKxosEzxysfbfMim/aN+B2JHeMxe2b0dw2KA/f57xjb0X8gG979nvmaj8Z8JH592XnmvIFXnhe5l2L7QP+O/R2aej6gpJ7xyozu84+dnIzQA37HNEXq8AQmaLdk2RaFksKOTzd8e2Fun9gfC6/9YfiZD8Ofnm/KM9czfc/IPPPc9sIvHZ55Po7/mRemkqMy5ppK2MGPttF0IhMcyMDQmfDHtrLOthhFQfdkj8W3SexmlEhyeksaVWAo11OeiRtjKNdAeEV/YFtkuSRY6oYkKwkjIY1VNx22Za67AoP7RI1SGR5QRiLKDHTgV/ZafGtkbeGlzgSzRDqLkzKQ2s/lqHY6qMT2ewheRiYOB8+8wd62ciEGU+ZnuGTOlqrlb1myU4g0T7jnUjWa2rkuWBO6JzHOfFpjt8X4AFl0GpSpY2dyHUV+Z//vnONHrhtw4Fd0pG+2jhQiDKHYYZ+2DLJrbPY6zy3oOYgdktjEf5xvH/Gz14A2rhLWjvyKPY72mDaUke+BvW5C6Y/lAEc6p8vKDzUU29QBLBhnZlwLQzM27k3mN7uC3og5xU9x9v2UTfu9+L0es3S16fDuCI8Lpl1I3baK2CcuTjweI9TpMQ45mxgGKtFU+ggecvENMKfVhvUwMpGeLWtbmBBL3nR9LJ56OMM60lhN2Fnzg9hkTVPvGLXMgdhsnUuYJi0Hjm9AJWGPApFEemonxtlXN/bFa85HzsM+MzkTIqEzlaxi7B2jrFG1nsmspqZNVmBbZACVlbRCMdlTh3bOwZ1r7Ne/+b/pX/+T/yjdD/zDf/V/rT/5S/9T2ZaxU+zNjfNhG0N5Hw+2y6Z8a6gxlpwFXSibOiirAtowJHENEqZJ/CbzXtfOwfIcyyfm3LHlmjno3yMXp63WM7C1UD337BGjk2D2+KVPJDfsUnwPthqMAejYzvfoD3yEzD9HEfQ/SfH0QZfrVbkOMzb6bsSp14X7wQv3hbyb9zv7d9/rm+Cbb/uvin/7u6/1bf66mA/FP4L89W8+5n7KdwHuIflW0PdT5pb1vTG3G/WDdd+5773yMTn6MybfCF4Yl3vPS/h8Z8gvU3f2RvsC7zk6+UbwjE+v1F+R+Qy5ZyGfMW0ntrDZcec6SFgTNwK18qQVZij9ydKKIyzWiJKcPX9knYhLU3Qep+6s2ZE2gxO7VkdB1iOhMtvh3p6RBeFVFbHf9BH6x7/9L/TP/sa/yYf9D3zIf+Lj66U/Fr/9IWHhnWWXMq5qqPcn7yXXrC/fDrJP7+jvSll75LJvGtgpDAcQqQt1Cq/oH4ypMRQahBexmXnynHSwdmw+sbNVlBtj2o/Yv1504ToJti3vTKN9tU2wAfI6kVZXtZLPhp0aCLXgGkjqNvXQgoJK/Q5ZnVizXguup6zNhDbgE/YWsS1yQ0o9ECn0DTDeMuPJzIOSnA6fRaht2RaFkiLy2T4IEweaT331ZTfQIDcfZvseyrlxnL5D2I8I/WzGpsDKLcFw5NFNJfpwmowFckR19xNql8waBlRkG9x5Zx2exIpnPECtHsmopsElwraITRrIZt/UGGqK/uwlOzomZ/G+frnD9coaFuKWbdFQDdpekKxM/sBiKLbViQpZWdgOEv1xIzxirDR7DEGMTILQbTpaJkpiD/1Yxm7sCVuHDg6S+e3v9Dqe9MPlg/qFCkcPLgAzbuDfGIMLZG3wUbkg6UG3iMKRwwGqtJFXO0SJ4fjRYDITmejsAwv9rxxyfQDyEJ5D9AWaAzQyUWO7/YztCxfb9emqJ36j+cWXX+jpIwc5F17VEJaAZVtVQUGBwpNqGN+HNuQvATeAfFx94mZwpZ4Lt6pkW51Ov4/4GxCHnTnmkL1xGOQwv3Go5yXmNYcyB/RExui4XK+6Pj1pu15UHAgolfDJtfTb+EU99u5om4nZibgx2ufS4KY8xsB/6jU4AEs1gEEougtE7nK96ok5PfFb0SuxuhKzHFSjkA22WnoYN8ZQDQDfdrtwsEaZ587c1hqxabkJhJe1uy+vjbxLtoFkkSjc/h+UbEJKuJ0RY4lyoUwdxDG60uEemVGLfyO2eVGN7Z0X8B3Z/mgJncQ364Ei2Vad9kWacYx1akIbAayjk3KHGbSMper5FlLYpe+IXjCZ+wL+wyczGmtUMnYiE/uR35Ftv4jNkTqYbZ+Nk1H4Fx8wggJK2GQqZ6YR+TX24AHxzabkNUak03bsTuo7PkDE+4r+0a/+hwi85b/yzT+Q7c9Q7AsYCBlE7VR0BTM+N5didfflGzvpi62eIy/1WY9cl+tcYE/wIp++6Mkc8mwcv9BENiYN1UlXXaSpiX3APDJ+0iYUlPENgZ/J0RufYiv78sYL2o39ecOHoPcI+iITZBLRqTezSyux+ZyH1Cljn5XPBda4lOmPyB3wUoWou2jYXdC2+sfpFXU9UlinmNKhM7XfRKHjgVsnG5F3DZg9HkqHouesQtID6ezuS/8dzaawrXQOmesHQG1TqpPPEpZEkWslGJwbdvUYO1KBzrTqqwyLWvbdHbAOFpEl08E6vWHNLddxbGyj+mzact5xbg7aVhEV9gbjE6P72ImetOmhP1FTp6UxVXxQQB1i6u32ap6loT+XlxafY4qjohhsw/Hvyy8/Tk9OPyHvBO+D3qhtkRtLcHIJAUxzErCFKVFy171kLHWmkFJtiPTG0YOnpO6wbKvnUNRlJXUJP9S2bIe9gB9kZd1wA39EXdD5wBJkzMrCQOtwbIBCn3X/ibRTwGnyM8XqXwJuEh/uiC8cWe1H6KTIXab5qYP4yoboWIo9kv3S5wNKct5EdsKfkYXm5Tgx7rOO85uoMxzh07vWd9bp6BoR6Bik4RSAqcqmRc68aahqgLWni01Uw4Ro8WwEtVJXKWwzrE5YIisJJya+xi6GyVM9j/DjaoDcXbzH0UCdgio3TV1GkMzQlA89HSeYixIFLtYb99yd+/FBXBKjg5ilfoN349ktzz47cuGzM1p1bNgWWbLCfthAPYxmMQfBxw66BSY4mOMeG9AJvcs7ilC4Eb9RKz4KDzhzg1cuJcYDuYJXLon+iZJbz+PQkV928kxx0D5a/xk4kZCbfCjZkcm8gryE33j5C+710IXcA2/ct3cdxGDHf1Qoe6RpVNKY4KDvYE6Ybflb5GmEN8MHO88RN2Ia3aEH/RMfjR4zD8iZp4q2bfV+qiH3fGlXcX5uyrPshWfP63VTcMkzYJ+nm8pWnIxfmX18jZ3w6JDthnSn6q4DwQN/Dny94f8tcQoF6VPksV9l3TFOXRaJupDRTxNOZI1Qr1AKMt7BSDuAoYndduQxHhkUI8Y+msT10M7zwBHEp9PXrE3Gxu+oyH4NbshlHgdxjv8z8jxX7KxD64GGF/2xGz9W+1Dqyw3Ldlcjd6BjstYN1j3jGnQyzVNu0jPVsi0/W99ERpxajdah5lOuTP+SiZq7ttR/BvduxqxeGGQMdzMu28vvZiAX3Q2C1PMMTSd9Ie3EqkjvhopkW2SZ+r8sM1vmxTVD3HdsdLyJdWjHJH6i5CS4PHUkHqm1L+kBXZdiV0kxfsLihw570XSvuU3d53Zgu3nRQx0jTBG9rIHfgQHv+BPNC2xzPsZq7fUBtYQ5SVZUinSnVDvbEerqWcxFm92FbMtwg650ffa/GNCKJwxy+m3Lrr6mHR4GMz9lPsQrvIIfXy2rz0cao0oDWkHr0EpnPbKG87f+5D/Qr3/3D6i95f/kb/57ev74l9CWeR78gu+2wDmZ94NcO/vdD4bZll1qW8MaPEfm+S64XDireP8cVTK+2JaSoTYVrbTWiTq8yA3G2BUGU5267x2mrPso27IXqCDL2uMXlc62O25Cj2M/1PCoR/8Ym8Y2NKBbKOdnISPS2jvs4XNfskFiGhIbhyb7ebIGLQft5w/2+8H1ftA+oGLsgT+ZGwNl9LpjQAVtB/3pQyOMc9G7Rp0sRjhgTA3ii+9KYtyBjYm9dX3diM+unXvL7cQr33pe+F7x8ulFz3xveaHd73W85924tx+c7UfrwDo+CsQX3IoFCHzK8IP4uufsPH+x8cIvWXsv4MNkrkePZ5b4TZUhVFpTeFN9HuPD+sj9op29dDAPepW1ubBnrpdNf+n73+r1yy/1wx/9OjOXTARYLzsUuGTikTEFv+MyiM0YzY+8nGGlon/A33pth2qUPCwzfslEjratgle1xpg6LD1AO33RFVppG1mdSB1he+mCiJqKiguZRjiB6FMnd0kRObi2Ff22Zb9BSfd2WUU9clXUC/2PdurMEb5tiXwWkG7IvtPFOptKyvofrGXWL+sS3h024wDlybqv79Qb7+y6ExRN6tG79KVl2Sfou+f0sGmSG5IlkDJjsxuP7Fd0drupOi2ZrkrRLcv2qkNt004zdEEWyU3uJYyVlzP4gdXsUWyRux0BU9iW7V4LaqIRt5SCUadsFE3RIFOPkkiEgoyzKVlDwy/brccOXYuZTbeYUQ0YuAxQZ1ByAty8c/EQCTuXL5h9gOZiaxDEo+Vm95iPOmEAABAASURBVEXQZ1FlNqAxZx0oOfht1PZn/0y3cdUzB0b+SYocMrngbfORcmjbOETH0BilArCVdGBnAoH2r+ePTfRSasX1oHs2coDuHEzrQ+urXjm8nl8+rb+6xY8bB0ZkJl7bxpaxif3Lpqfrkz7woTj/6cgTH443HoYzF5EQVepVQ/GvmqGeY7lax2W78NvCi/KR+Onpqic+rl6uVw3mlnFWSbIyj8yrwQ1gBwexzEtnDuIb7RsPnTkYM48X5rDTP8ZQPtQu366qMST8sEuWZFtV9UDk07bpJcduqojIFKNKo0zsrTFKY7Mq1KGAvmqkb2NuV135DemHjx/x44MSny2H4hgK7Y8yhWwNjQotJTa2e5PF/sE69vx48M4cd+Z5cEM4mF/6RbLd4wrKpMiWlcSqZd1BFIZnp0xLOtgM0YMq5aOnywoivsfuedO6xfaJ7IWDm0/oRIbtpRgr/LfVKX41RC85zOhsW4w90JV+26pRMnZj/0A+dvPhIDiiH+cyttVQpH7Ay4PQ3nFgFOsfXvyJ7vgWPQfj2Tz6vYQeTK0ufCZKNKcif2vfDh0Yith9bPy9I30HsZv4cYD/7Kv/rl7Gx7uofvH8z/XLH/+UsKDclm3Wx6KSLIm6SIyd+Bi0Plif54lfrBPlzDmAb9kLr9RfWZuXl339BRjzX/NF/kA+euN/T8CyA+KsUKVU0oxcx3Bf86WNqXQ1ejjS3TiL8BIH3F4vhpwd2ZcN6on/QSfh6fhGPjp9jo86+9FS2i2jJPj0UdJYJZXPM/13ho1MMli8pSnNdGXGbC2lHp66kGwqyVCLH8PTPUUHQYzTd1bXwxfS6sSQpp8X4YLkE90fOyVBKDorCRF4Bur9kX6nA3SdRmgEionYnA9jyKFpV8nvfkRd71LGmnZLMUZhZBrZG7kOWaesVdBTRNboHTmPOKc2bDU4jw3PhQD5QPhAx85+eY/wYPe6IybEmtyLmJcs25Is2xAg0kmo9bDTzTQfsM4ffDRc04a0HXZ+V1fB6M6fc1ff+9I0jBZgqmSGUZIzkXgC7f1OnWpKOlc2Izvf52HJppDUZRdSN6h3FzQME8yc9aJtdyH7pJKogZTqlJm0bzixdudc1yztFngUjEEPpQpaKtluyBJVmR+R7pTqT7LPdmhwNhk3gxzWsBKXPkOyDxKZ3k86/RL7YAIosjsHQvYZInzUYwd1e2rxFo2ug3050XfQL9A2fm+OS6fu/ImBrk+8o07Z84zroOMAYxDzUaXBPWd4qMqy7xB1kWgLuGT6ZUvkhpLwlbkuv5lHT2ityMOfiIEMg5w5rRM/0TmjD2SuB/PoNnqXDc741HPG35E2crlX5XnglWe0PKcdiR0fWnliUr5qtJmS7r5PETdiGzvUsEjZTApy/G/7Z9wFTTvImIjY5uNMyTVkQ5mSO06SbRWwC0pfAeo0lHRg+8jzC7j1x+KD+9fBHphiOhFpxN7OXI/I5J7Cy/Xec7z1X3m8vtz0ygvx7fWF8fkr6IA+9O6xsTMvloQwtb57kTm0D3T0M8Jt6uBe2rawN+EfzDl9N2yuv36/Kf0Za2eyp7YEg2qzyiriUdBRzH1YA/QzHmfn9XrRxrNxcKGdZ/eKHIPJvQ4JQNvHh8QCS5IoESBTpS7mFbsgsvHzwO8dX2+vr8tPxiPGGpmwA3SwCrIt322KupKc4veBA5kvRLHzGWIbj9MPOR1aKuhiLQ+w48uKW/zLM8HEz479nbJXd3zdeabZs8bwd55FCL9yVqSv1ybrg1zWJfrbpxQYP6DtB/X2wGs+M22E6aaWVoCrLUQHtDkITAw2+DDZ9N5mH83uZxw8SmLBKHgoRUNy2oumP7W3vm6tYplEhAqZCvzJKugz6J7axoG9YFf7EcXhh97lTpppG02hYd3raXc9zJniHaIrcyTuB2swT6R+sDYHc86QIKMi3n5QITOFzJ3ebrRECsWmZOmEbdkLSmIIEyJP9snRaL2s8cTujF2AQKTBZDwXM+vT51po25yrj3igXlx+GlW9723TpwXEJjIZQhW/0/cesNK/pPXoiY4gHJjk1E6p1kQdzVFMzfRiXsWYoo3K9bEy/cQ5bcNPX5Xb1xol10JBC75t2YGgkqxOdOlv/ZN/X9v+Y7dTfPfhr+j//jf+XdkmjpOz8Nb/9UXOxp317GsI2zM+yLIBimJrFLEaQ/18N3hX5V089Rqlitwdcv+Idmxm5sxa3UZHecjQ8A/s5NqdrB/VlrHrpFYhZ5EQnggEtGTDZQGjx6Yu4KIsFfyBf/3P2/BMWqkP+lwZ2vM+sndOfahm6+BhfIDfezmUfZ6YHMTjoH6Eh/CB3AFP4OEPqgsXcKBtoA2dB0gN1vo/FVLJ3mmiuF0UVZYDFjz6ZuywFn1dcX/KfeUWynmdbxW5d+ej7jPfWvLdInjlg234e599uw7OxeOcH2qXUXyP/mUdFu3IZC6ZZ/6rpOjJXz/nF643dB3M9TFP9DHqPnypJQbZM/mOkr+ejn+3+M4cmLwyt8H96yPz+6Nvfqs/++O/Dm8ok7e9aJVMf8OpB1bBL9ayoG/rLIa6+8YY3CM3hdao5vnUg5Bk8tmuYbWMLdvKPApaZcaXRr2hwr9DVrmER0C0AMNtq+UYZ/ptmAr0SGk16LMt+w0Rorl4skTD6Cn0jXL7U9QXLHshvtirbmUWFMnwFgl3wV60l43VytovMI61j/wdkZQoyfq9dArTR37rhR3dwZ15mlSr6oY6Icp2SNnNdFMxXkFgL7/W9QKHDPM0Zlt2ALspdYGzLugbRDV9EhXQWUnxE634sea/bMLpjpOiy2fcbUtknelNjGuaBnn5Tz+j70ppkRlnW7ZFIfaPoRBBMeAHLMGLV7kQQ1GvpDiY9sHFlAtxcrHFaPpi+aARme5PH/e8tGEvZxC0LbOhFrBPXVzU8/WTtq9/o2c+yL7yUPzK4XLjoXD2y4A1xlAO9zyQDg7QqiG7hGLOg0O56GM39sKjQ3e74S1fDx3coPccXujOoZLDKr/les5vuz49KwdZ7ObAig7Ziq0xSnnovTxdlP9kpP/COB97uekkdiIhinghbw2XwrctS6phjczhsul6uS4w16enp65Hd2UNXEpqn5lA5nQQnzwo51DcOfjjf3DjYMtDcw7JxGsiF5tXPkBf8W3DVg304cNywkq/bRW2xqj2KdRlrcSisZi26ZMKv6OjajB/5KGjCv7oOY4qjSqR6R98ML7oiQ/p+QvjJz6IX66bBgfuxm/pRhWyjBvQ4GwXth0H2bWTfXMEPFDfep3yIM4NhHU72HeTmIhkG5uWQoGVH51psvZRRtMLiLAtwmcPsKcmsYIh0WHnwp9KnF/b7q0f/hPfR9yxvezf48NQYmPHQDRF71x2iZ+S4gJ2sjfXQwUM5AvYFYmWT//kBrnmfjB64suERu/CwbwnONB3EJ/oO/ApYw/aj7HIYKV1PwoYsN83l27GLX0H188U6n5f5j6WacfOgdDEh3/8q//+QzaVv/y7/6ecH0uZXxC+7XBBWplL7Ez1x3GcmmD1eJGU8DKfzHE/9/uN6zU39TwYhmb/py/+ZA6TGTEso09YtqkDMhVivexP/D94ce6YMyhj0/8eTJum0QohT+QO9uC6BteevD3250HsppYfCP9ePh1o/vt6M7Q4Puni/Vxp+2SHBm/NdBWsYlulHkRhqFOJ6GroJHJ4dzBhcs83tCvp60YqP4O7AihZasVWfmjIpubUJEFFCin4haO2ZQeCSrIeKVXbytkzxjovyiWbnpIEaehdCo9mRIKi7RaamuzbGzhYw+wZtoAmhZEvhGMj95d1Vg3OMmyWRVeHAlHWFz1UdnRMdE32BBk9KCEnVIFkvU+mbVuQhUcFHgPI2ZgLIjUDSrdtuf2w5EA/SUsYz/CDMs0AKVqUP5NRE122IW6ByDaYX8+Ns2GC7jyLJSmZH5EMPss/YaBetgFS/ikM38203FTIKlVa5xSIyeR1OQRKsMnME4FeldAMsGz3uQOR2R+24AWWpROpqdNbrZvvivS45XWW8aVBQXjYB+L8mvgxxfGEczkcaYtqZEJhxdfstePcLzvxnCg46AjvoH2nM/spbfpOTZJQFl2LLOW0MczsT6ZhMFky3lpNLSUGNazBtbPV6Hu1ex8VMj6hTqa0rdUfKurA6tT+4JviI/5nDjN+tgtdLH06B/QodwuTKgqH10UqC9F7ZCboSmxSv6XOvXCdszdMHg1hN0icdu4Fee4Jdu7X8YXgtFLb5z5YxmJjMrZpbOktTWwtYAOZA+Seo/CRTVZmYWLGHAaxbFRhAx78AqavQKgNP3X8ECn6D+IWP3O/2rlnHOyHo59BVuwQ0yS+B5vpfk+5Ma/bfZ6htxflOa8/6ObDcXjI7DwDBhPfJ37f49A6aR8Be/FAf2Kcs+uG/R2f0keoiS/7ObbR+8qzd56L0x8dtmUq7mDEXwAv800sqojFMPGwzNzDy3Pn5XLR5XLVBm3wzJ4+Exsl4ddsn3EuulEbtm2VJBt9stRg9ZDfwYHDN+acZ4BXYrkTg8wDcRlfXEO5Z7Rf2Boi2WhxKlDIz+SJ7rgAUdepvKdxccU2UlEA5SMKniHP/kn88Cv+7NQbiTGxPs55hncgcwOvvX67DvZB+tWyh27I3jKGdvYEyjGGrZTw0p5xBtaaER3J8ZeTckLTHbm7vy0Pc3XRojKxM9H3QNrn+PT1WOTutKunjuZhs3n4QaaVHI9CT0SgOynIJ7dJsRJ36Rajny2KBeEFCDOMcOgL0Sp6vM7xdV/bKOt6evRIzb6Ph070Jt5Hr9HOcz5rwB6arMmEN4nDfTDihHHF62DcjGcwZ/ygHbl1XQhv1MmpxQ9LthsiTeSPxBv9VFlu9gzt1hseOidUAXUzZuWpZWPSPFadfVe0CiFeq1RUBj0GsDvHBmrUtDkUziinAojmu047fLWG1AIlUSGn9gZcCc+2CthpSWK9ZnRyjRoabhCZ+Gi75QtmPAlseDDiGlXZliVg2dYf/vCP9Lf/s/+D3qd/9Ov/mf7TP/5fcu+des0fkfS5dev6rc+EA1dwkkFWrZ+CNob6Ge+ycTalPlQe2CpJ2GxQi09KQg9zIach42gN5NElsTKZM3uHpSTWyMKzTZdlL9BQJ9a249MNq88oF3IBsgLoHTU0+FDcfnJubtQLanyKhQM9R+xCl75wZ8/5wJFgP+mB3HHWc342H/HmMV7ZJJJwVdGff/pkwoveoyeNMG39TLIlV2nNQxJtoXPm/IL2WZh6zrr88pM43ai/vrzoJf/m8fPL4y+MX/K9h7W8cS3uyB34PQN8iD8KBUq6u0S7/UTuwM6Ntc//i+Alv1zFzkPPKQeJmgcyrSN+IvvKfe/5+VnxbWc/TfQlNplb3gt+/ePX2j981Ke/8EeqUZKZrAtimXVJHB5wePQRm4Fs5AsZhCXRR/8YQ1nXjW8jo9c38lbr8jtKveqMMTpWP1q80H1JaofhAAAQAElEQVSD/iBykf8pTpuGimRTAxX5xmrDolenlN6SJdu/B7hkN2x3f+HjXe/oevj4R335nrYlAbLOlKpt2W+QUlenrPMdzXhfMEaNxXSTqTvt5r1YzG71vsom6JbUKiis9aN7mlRA9s9DPHK+89FE592/UHo+z5GPXqhOmqpt2XfQk7qS4EFWSeWe249l7/gZm0auoiMot25Yp9uMo7bG3bmtkK1O36kvPYxUoaPMvpRVuWoODhLEOGgOmoALL5MNREI+JeIMp2FbNGQbSLLUoMCscj/NgbRzwwi9cdHlATU4ohtnW3cLCycswcuFfuNinc8/6uvrRw6RZw6UV357CPrw2HXEVyaEo+SDYVPZnDlUn3gwfeIjaR5Mx2CC+Jeg5MB45SDKR+Ebh0J0YFB0hygyC4fSF8TngweHgwe5ic8H9qNnh5eH/ejJb8Ki99aH4I3fhu394BGZ2ymPxraTv6648lG4/4dp518m56+Tgw8cQE8fPqg/sPKBNzKRzV8dPz191BO8fPi98mH5ev3Ax9g8gOcD7EU1hspciKEcOKNonxA3F3EQ+XKVsC3sCH1Cn9AVmHjp8iTzQB9ZcdPMsuSmcmPeN347l7/qvHEI78w9sVnhZ2ZUjnNtE4NXDv/byye9fvpBL8GP0OcfdOMQJjgaLHPF13LHhMVj1aMHRE9ihp0bN4sb65TY5tDPAb5+C/mqZ24yr/wWMv07++vAx15EnE59+YO++Bqgd2bPADZMi8qL/ItKpkVXroiAKl6mzB7Z27fXxz+VsuNz7w3sHNg48GdSn9yAjiA8aDTFrDFu5l+2ij0aalv3FLkex5joje9sytW9HFv1e8m8550fNehKjG1jCSGDe049SBtKVoTyR3OoYZaxrnfJss3+ghawVkIY93Rg9x//wef/HMUff/MP1ryq1riMz1hZdvBQwXJg76CNHjL2145APX3Uu6IeN1zyqfM+P5FaBGeOxB0lj1jQ54ZlKNo0kTlYj9AgPNOJalVZNUBJVNcY9ImEl4hiKW0GuEoj11rAGo7NGhkbMLjohygp/sRm6ihpYlsxYIrI2RZDVC7ZFpUF6mTBJFud3pHVJ4Vlp9TvpbBbN1KpR3dLpgFs06MGMzzXQO2qId2RSuRA4TBuKrSGUbd8ti3bohDlAm2vmuxSj7GgiEWPLNu0F7WhOtF1SaEPxBbIWHdXupWEyKrDT/szwEv/ncfjfc8vk836LL4ZXxo18CfUi7rk2PuvKPu/Xt2SLc0Pep4R77v2n9yZWedUV3U3VU110xZVCImLbtkCtcQ3QFyD4IILLsDI9pdA3PEpaN+AEcgXSEhcIQshuWmBu9oCY6rs/uPurqpz8mTm3nv9eecMfs+IOddaO+uU254rnhgjRowYY8SImDHfd66VO3UO2dlHm27soy1nVSj3+wbd2V+hjd6T6CapjD1L+4sMGOEJnCt8V83QeRZ0KUfrVecpPCkTyhbNfXnSk087arZlH5Cl5pmjA5qSkALLDiQY5cp4YYiykhHhT8EYyV2awOq40hVEHtgOOXoPYmgAOTvbb9oncmCd/KnU7XMgDWxTd0m8yXsoK8IUqFmvnAEQ2pOzbFfWbx45TN9kDXsMVfp2njdZ2xtn/uP5fOLLzvnL5RvPm+yLnX2xwwdb9kZ4bMRm1kNtF0/I2DLaaSeO0K3900fHpD8T8Ks5oooG6aePAj/5uAVIUvR3hHtL0VmDGY0F8uHs41CAML1rLGfwTgB55m842Ig32JkvYmGyLYZv++0L+03je6ITRDbb5mREO4CGZzoH91qKAZqrXmMxpORpzYWZMPAGNnK+5Ayg2FbO2VHcq2M0X5nfwWd+sdt2CHxjvfpLZD4H8kUwny1u5xfT9DPvHT+Zc+Ye3PB5IxdP9N9YxyA6sam+kldxZliuUr+QP54JtpgQheRNxs+2v/fLjR2bsRX7G3vlls8UQf6qmM+bybEyLhlbk4ghTeKbyNO/t73Jx6qFyJVJqySobVEWZKnRZhRdhitzWdDz1X342PC1E8skdljGrLFqO9hz/Ghd6L8Ks2VpL/9WwQS2ZfIUE+mP3R37E2bHRvhGdhABsvod48Y6bOTnzFs+F+2sR3RnxgFxDVv5Un93ueiOdbiMou1en4JPDPGNmoKylFlYr6/JXAO8c18Qhl6ADF8UtV+GddysZ8fEpCJfIF/0q42nOj2Fpw8je99fkzXcwdTEzhY5OdnhM7+mBJD5bi27qX2iwwjFfuZiWwVsRySIskSRnbDps7qPrbXmEH8HYi+xt9/O76bF04NO+nRctpWf1Vz9i09NIkLiBNBLCxkFhslTH3z6AiRdljgSgE+CRJ6FgGBL7A1B09V95Ga1MzIQcS2KBc3kiblMsKM7QejO3hb7bmJoIgt2dJPvSV+P6z5x4Z96FaxifmIvOkIn/tPnVOCZdh8C4l164UV8Oq4JH+j4bsT+ZZusfVu9h6/X0nW4kZfC4bO372jcjaFBn7gmvibzSaSwSPiUM4kMsM3EFBMFMEK6kU+EO/dWaM+ZdmiUd+Z3Ix8bCJ+8bMh2crMx5nZgY0/OHodBzHbpvdEc/shX22CPE9hOjBNKWXGgK5A9OtiwFz5/vcaoYl+XzM/f+Gf/J/21P/m/LsNH/e/99X9df/Lub/K9e1efpZynz5QYV9z0EeOO0wCC76mm2LGxfgI/1Tw+x1ART40iz0MDfpDv0ELmKkZjivltnE+PfC995Pvp40GfeM5M5muXLper8l7iwtk04McYqnFRlSX8NRS+ZINaqBqqUfIYUICcAZr43PG58VybxxooEzrwvBowFLpSM9JWXA5sDvgRu9ishmUHgi6Iy2CV2Ejeduzt2tkPM3Ewx0l+yQRqU+w8US2wA0Tfju4tIOan5Ij3PPdg/b+SPunTp8/q/2fS53vlf8T3yOeqPJ8n9mfPSesiPgVKVMESn3WrMmZn02e/bh1bYl7RCYU9/chvebfBGj0Sz8PDk+5Zt4cgMvbO7dBTfOHqQuwffvkL/eq3/6o23p9MLZtYzyxjuoG4y0ycAeNbl2qf1my6xoo+e2gUYD9kf1zYH5fsE9bGVajgvO3o+cIEPpfnHW4nx1viZX5CvbB3wc4b4nzLO593777S+/dfKe+arnd3umC/sF3oxUfB2yWbwQrO+KBxhudIbYtC688XH6LVb/QWJEsNDFHSEpeRRde2CtjWlxfKzI0IyCtzZW6U5k8927ItKvUFb5umRUUJlWAatJSr9xS24yFt6ewJDSRh5wuodzb+iYhAKGGwop9cazwRa0epfSGyjQVUm8JDFcgIXxX2iIJn+U/6UT3jfqYnE3sNlBjmomo7ochSnHUuFWtf57qjY0cnYFro7fvUzp7aci9wztz47FwtYFIR7nSEbnxwnTmEtKKw3QtaOLctQ8s49JLbyKx1YWuPI8Zvx+HdNmnvAQHsYKLTiVyjehHyEvD26WN/Gf+Ty1vd33/mNz0P64VxXsom6BPbkyYHUJC43txdlb/2ff/hK96HvuGGuMrEOLmR8jLznsPp/p6XmRwGO+Nsy1Wikm0oEKD0rJ/nMdXxM5d8yXjk5WdeYOZQ+/TjJ/34ww/6/PFTx5q+G4fKepH8yAvvR2LflFzdcZN+9f59x/jVV1/pq68+wH+ld+/fgbd6xwvjd7zQ7RfI6C1d9JjPVx8+6AN4/4ExtN/1jf+ed8BvdL27a9xxMORweMOL4QsycyBM5r8zx/16p8mhofcf9IKvhGMJn8a3GScOmJ1DaiMPbIWO/YF83d8/6p4D9ZHDNGuUfNw4bMPnUH9C/nj/oIdPn8jFD/r0w6/08btf6Idf/gv9+Ms/0cPH77WRN7aNCAfr4mIzJsfkNXZi44mD+xG9p9jjgZGHxsPDve6xfZ8HCevXPDR9WdcdGxSF7uyrG3tsO2xuTCL8xnpPlOa5n/Ful9xgwRVwk6BDrW6yJ9z9NAnazmGxsxf2/iXGIzdP44g5c9hY+z0+2XPxuXEf7YCNqngoEjBG9cMhfPZFVamB/QKTGDOP3Cv9AGBOO/Z0xBY7RCS7ILQoYhxWNJBdWL/Bl6Ua9GNbuVonDDh4hkioNPUhV5iTX9S2jJ0ao2lUEspOnH/y7vf0i3d/DcVVLvuj/soP/4D5WVUZB2wJuH3BI1eu3GQYmpwDmOq0Rxx+zX8j11uLykN5wN1dL7oEzO/C/ApgOkPQwyAFRrK4qFaBl3b8bKxN9uvGGTLJqVEcw7ocuGIv6NgtUo5B8p8Y98SKp8Lh5TL05u668OZOd9xvd/zSJX9NlTizxmbCmGgbExs7/mhIEQLbcgWl6I+qbiceWNG1AIMWw6y+CCm0CTGFty1GCyKhNpEH4RlOH70GGO42OoWyDRNEUcwX7MTaccKn2Ja9AKOgPFR1YIhr9aOW7i9R6StRowfNWJcKeZVkp4d2KJBPmWWX7FCroGVpjZFcwC8QvLgOArdK2iZZTRGFVpRhKOGQSrZVOKgRSjwFkInLMjWFvCY3/aWee33jXNlCs684c57AjXNxA/tt8nJo11r3jE1+ubuxQUkDIQXTxr5NHSyRYCXr5WIO2UJ7BocH6Tya7MxlMv2Rbez3vYEcXUrUgWWbuTK/c460EUouSZYCQ8mHTx1xxUiDeeCx9xjt+KMXSWpltGw30rKt5ws2TYiUKpBgMQT/RZ+4IoO8FKP70vqSw8YqTProSZsAk5eNBOZcDZKfYI+MPb/zBWOSrw26057I5zFu0t7zXIHeWOPHx5vyLPz8+YEvOTyfeFY9IUvfht4teuyN27E3zvHxNQ+7SdbEfrBDd16EhEZ3Y3zk0dHzbHn+PM9F7Ct196R/Ch4bPT9o7GACISWd9CuJlcMxjvWLHlzmuhPTjbnf2MfZw0+cj+GDxBJbO/2MYvt3TbSTGHZtvECYzDXxTuxMbAZ08hJsA3uPIRJNbDTF9wzQTbuDokqoGdt96QfxLwKIfKfdQ5hH9mXO4bvn85cv5Jeriv0q9q2Yb+ztxJT5PPC87s8x+SyRz4Ks2X0/u2/qebLuG/Y39Hf87cwp8ifWO2MfHjc98YL5CXli2tAV6cx5MUbpwgucMYaCIgbcK/PYyOkNexmTWGJ3w0b2yhN5brB3HsAt4OwQMQjjDizJJWFTtqQDmRygKH7EZXNPc34NYjH6Jg+2ZS+gsgqDZhIJDWmhpaVfS8T8slyETvpno9XzRcZWfhjR8g3FiWJo8hLsGc/bq52+8DTVl6ljiL559O2M3cnJFsrcd9ZiyXb2z43PATfd+Byaz9X9y5joojfRP+dexJTcX69Db95cdAe98py+jGJNrPQvCD5YsjVnMR+trUigsRv/WacvQF/kR/jknfjm1I04MueMm2SPUBS7xVoU/ov1CHWvSXWf7HY4mQdWlLnf4DfOj/A7fLBxf92OfbLxnSf9O/OPnwQcK7ZVMC6pYAxCB/IxhrIfKnEgty0rVxZg4yU1n7GwR6I1mcfOfk2ObcuLMgAAEABJREFUN3zmC2J8b5xja96ZeWBsWMKWcpGXyYnQOuFRgRBemPiBJS+p1R3hJpLX2GmfyLgpTjyszygDdDOWPZOcTRF7+IAciXyJGJoyhIHN7ozZ6OucktuOkXm2KvIeQ6Nt0t6xtaM3yckOJu02RHSZ7hnTjt2JnclYpS8OwdmvlmfuBEOMsUHGmJPWWkXXap6l6T16hclL4OzdN3cXvWUfv+VzZuibu6G3r/Du7UXv6M8YS3pi3W75zEHshINETQhx3aPEGx6iYM9cEeyZI2s9GT/5rjLnja2wsR9vfd899X134zv5hp0d2Ql0GHNj/A2f22ErjtlmzGco+7B90bdFl7N0h9/jmw4yQ5CzcxLdMay7y1Dm3/fudehCu8hL2UJZf/Cf/F19uP/n8Kvsvuj/9jf+5x3XjXPjxvn5hJ9HzuogfGQNYtjoX/fQ1EwsrM1MLHPZU/y4VFUaVbqMAS7gqnGFXqHcz6NKLisxbdwf+QXyA8+TfF/tdwN5J8B31xuxGN3L3V1/T7/yPf3EYG72wEasQIw9ioBdEuMSR9VQbFhDMOp4k3eeFxvvRTbWj8XJv8SEoSlLDb26bMs2JkvXcdFd5nW56AruLlfmNzSq6I+eJHcRQxo6rxkXE3fBTt5v2rlHJvE0za5jbDGwyoztAdrpT56e+H7/8Pige3LTefr8SR8/ftQPvPf5Ebp43iPwHf8hc2McFpTHjmSKZS/IkuBPGH/hp7gLWdOdtSVZmnq5WHJi4fRgL+R5cs/ngI+8W/j4+bM+E1Pa+V6fdcu53iYYjjl99f0vdCNXP371LacPeaBz0kFpm/G302gcXptvmYQ6mK9AnMQqF2VosC7Xy53eZI9c7zTwVVWSM1G1RUwpfuJ3R7LOto37/6bM54m9EJ3B+t7d3SkviPOu6ZtvvtW33/6GPvDeKe+YLr2PL6ox9Oyj/SSm5QvzpG82dF6EYvsMiT50k2BAObXoP1trfOLltn/Rj6aFnlXOvgNtF6Fi82XcOd+2kcmdplG13Tbs0GKkhYBiEDb0BRFmeJD1yByVy1TYSL/gZyqokNkwYKLS7qkyNvFkfUN7f6LjY73Sbn0cLIoNxsdeiLpJlU4EmGTSYQ6EpA+kr32cPH0ps41gIxTfE0S+cMjpm7ATYSB0bCv743J5Wf+OWyhSWg+nOzfLjf30xDmT92333JPVE+amTGc+LOQwvXEA5oNKZoBtrQWVbMMDHYubGxSw3vLxE2c7D8u1kW8cKBvYwfb80JnJNolULgZkbHbSxof697/6Ez1i/1fcyA+8MH7kcLlxcKwPL0/KBHLwbBzEoTuxF3Hl5njHi9b3IDdJbgizeNmkGfNw/6C8gH7kwNrwnzmZwG28B7IEpVJfxJXcrLxM/BI/D88zcZ/zG7GPP+rHH3/URw67B5L5RPwbB1H8PcLnAZI4jZ/r9U7v370HvAR+D169NH777h039luF5maOXuZyvlj+6sPXvOf9sF4yM/Y9eMOL3jsOlguHSmzfcTjc8dI3/27w5Xonc/js+N08NC93wrjEYdFg/OQ3Tv3CmJjEC2MxlieaVIPVK9ZqcgDtfDG+6Z6XxQ+sxyPzfyLvNx66t57nhs6NL1KPvBy/1wOH//3HvDD+Th85XH/85Z/ywvhPdf/pe+2P9ypLwxaFrZUE73wwAdmU5OuJF8VBcpcPKo/9AMZ2r9298n92zaa95wvfQ/SJZ+fDSq8TG3yD7/wnNvisQ9q9htkI6PTaEkAdsIkHYd+Q7MmomLZNDewibsvmIKUz9rLOj+yjp4C9+UQsvUeZx42HZ+6j+Nxyw/EhbCejTFgu6zJKNaxRQ0W7YT37UK74YV9v5Dp2OrbET58tdCVLB7woHYXtgd0Laz8KPxYXeWZeOt6aoSYVYqvHiQuWmgjDnEAnuoYWcQ5sFw0bBUxO5vaffvO3etxZ5X92V1Vq3VEqeAcufAVWZTwt9TUTGbd+DCIIyWds7s/MWcwZb52zKx/WrjzkGnzQyoetEbuxx7gd3WVNy3oGiqtp1o5V4APlxhpt5DZLkqFjDOId+Bh8eCp4QEf+kyyxDoljYpunNM1dVV663GO53653d3oD7t5cdSXGS2JrmxZmSCp+ydXEViZLJC233bZiL3AVvpGNUgW0C9jYkZWi8zpsdZMuRSdQGrjs/tktUxcxj8BS0bYNhQ8FiJRrJu8HsKLusqB+RlXi84oVmzZtZG5+6ekYGFnBV1mv4UoUGRe5JIvLEIA+tWxqSwxt0JRLyAPr/IGRHZkkqLiaTJhX5dj+OnUxpdY7dCIvqjFKF+LLXlc0kD3rkdcdTM6X3Jc3npM3+KfzPGRfZW+d2I9c9tqLi5gYzj5ip8JEHtu4UMdDo0DaELynZhyFodk+WZZningVOjGHXZr4pKC3fMAgD0/fxB4FwwpsyzVUgSsi5JbgbCs5qM6FRVNtq73HYTe7BfdMJUsnGERRruz7RdW9oiOa6gt7TVdFl7qPirKESJpH1eFbyUffQehjpgnzECx2J7qde3DnmbCRqKDbyDZkO+fCTtLCT+71rPHSwVp0TrDWG2fyE2fIA8/DzzyXPn3iuQT/2M+Am9J/4oZubOaZEbsL2EycgIUhsrQnxwtREsOO/2e9YxZmbcJmyE78fZ/SoDDeYhiIDdBzYd50Ri65dZQr6QrCI42t6Nzw2XuW+SXm7OcnvnDfjnlHbzv0Mdu+Jn074yYGJn1fxIwsz77kNDqZ/8a9sXPoph1MeKIkkliEHIXpkZbZyPiJYOs5RQ85vqI6Rimffe5yDnP+5jPQ4OzN+VvsWbE/oh0bN9b4kc8W96zXfT47QB+Cxwc+uzzpxrx3/OzMKXHfoJFlnR/5jPHIy+IHaNq33OvMJfMWF6eYqoYGiO8rMVSVzM8kPxu++/NAfMBnX0V2w8YT++MRPLCfEl/oFj1iIXzZWDG2QrV4wUuWQDKyk2vUJdo5OwZxjCriKe7fIcOLy/Qb+lyO5+xqu3utkuAWWB0cTIxnrlv8ZEz6iUk2ChRkO3NZ/ZPPc7P3BylcPOuFGWp0lSv7Ub36iT3YUKagvyu29nyGAht2bzljyX0+/2/k6RYkR4DQxEaJUZnJj1HKC5A3d5emd7zYuYKc5xf6kwrbMkx1u9RUyJRrrjhZt52A/hzwuaPBlKmlcy2zZg3GZa4y9hqxP/DxGkV3xRk2JvNdmPHH3orP8Avp29HZtPGy+MZe2cnJbD+JAjOW3HOxINgWdPH9OWLAV+IIBZYU4F1Z07wgJNc7NuO7KbLMJ59pd/K/d3+fAMqV4fHpZaiXYMYWNudaFNQS30TCEmW1kZ+tSNIR3UlfA/8TLGPJ4peYGRDETnwFvLbJmDVsV2JoFbyjhmVk0emcbbRv2uHXPHlRjiSxTJQnRvasL5iZL/fqRHeyLnTLlkij3LaxS9/efcRJQdx9J42eMhC7sRc/jXSwUBRlF+RzZuwOHPRevQ694Qy5u174XHnV2zdXaHjkV+vtHXhTendHG5p9nTlvvCy+ETshMUeydcQUQqr4xYDUFAFFk8bMHBiz5TsKUIM8QSN7Yu2D2N3gt+iCG/yN+zAvqHJPLvmOffwmGOZSTAqiSQ5uGRNfBHfqTvj0KZfV3wsvY+jC3C+XS9Mr32PSHkWm2pj05vOf6Pd5aZxhJ/7pb/xt/ft//X/KOT51Sx6edn7BtAEo99QNbA36Wdcb2MDeOSAvO5YmoJhVLHyNKg38N4hnXC+cKVfiumhETn/0xHx31vjGd8FHnif9jOG9xadPn5RnzMbcxUr3c+p6pzu+swfX61VjXOVRWLDkQFzMFdsqs99K6TftAqE2esSa+G+3R+Wdyc56TfJJskVvQtLrq2UIirGjijkM5nLR3YU5nTkfma9VFtdsO6h327YoyDHNembd9l7P7JUD5GACATMj3BA/43pUxu3a2Tdb9g25uud9yecjTz+Sq7wsXviktD/znM736jwbZtuwEoSX4eap1Fe6ZCVGtyD+pJ2czKzxMkBUArPlyd8Tz5V71uxT/+L/M7/8f+i/Mn4kxsc+ayf6MWgVsg/f/VI/fPW17u/eMs1d88jF8jGVfbC3v0nf8hXX0Yv8BFtPhPZs2y5VDQ321eVyXXvkesc6XVqunhhZxVhsBe2LXBMF72p23dhnj8R4I8eo9bi76xu9e/u+3xt98803+vbbn/H652te97zT2n8XjVGYX5DwoePCCGXNo+e55AkFNRor04nl1UyRZxTkJyV6e9uhn5JuY8imBsXGsx0xPuczkrOZeT7ndfVF0T1e8jnWSAASyuLtRQVtaF3ziAVrCNARiA6tCa/mTQu84hm21g4m8yEsBdLSy/604WlPqftCYaWWh6x+nVcUsEdh3gjzPS3QqRcF5GehGd2X5qkHjY8DEzoRqe3ouKyqAqP31+D+T9suCX0q5cKFdjZpzq/chznbHrgna2e2G9jpvIGNDbex+c6bwLKwLxsnGCyos0AHCpklBYIXV4/lrtjAjYMl9oL1xWzXzgbIguWOyTibmghzmHz73Z/po0v57dM9v/F54nDZOqZb3xSL37Rjd0+c2KpRut7d9Y2QF613b3KzXVVl7XPvl5oPvLC850vCjRd8kzEuqYo5oZNFXrFb59ULQpW8bPi6EUMOmCe+eOQfRb/nwPvES+OPvDD+zIH3wJfGJ740bhw0T9y44R85jDJOmM0Ner4QfsdL2rwUfn+8KH7HC9s3b9/obeOtXl4af9V/hfzVh6/6pn/Hi97gLePfMOaOl7yxe+Hgv3DAvOFh9PbNW12uzJ3DZzK3nTlutPf8hXFeGGMDo2rkpTEvng1wLk4q7djaWQ++o+mJ6pH5PPQL45vy5enGF8mNvDfoux1zfSK/D/cf9ZmX6J9+/J4Xxr/Uj1nL7/5UD7xEvvFwMwuenGOeNE9lH+w87LbYYF2SsxsviZ/IcfjQzjX7IPnOAzi4Zx0f0bsRR2ywTJrs4Y113YipQd/Gfo5OaPqF/6D9U61YWByi6cIebJoKsclfIHSDHUcb8eaD0hP78sSNdb8R/42+nT3fcbBnJtjB5AOosFfYic/hUpVByTYoUakvfOzMY9nZmNeu7FcquqfQlm3GwkGpJVHD597MAZAvSFVDtrWuucjx1uyUKgw4eg8dCDKKMvyMc2CviNlOD1lk0B/9/L+D8kv5q7/6f0roVBXxlRzeXnYOKtEG4mKqYhPAHSWnWwunJuu5s//SU9i5sJ+v7M0rHyjH5aLLGMqHqZhCGzOpCSoDgEH6ThKzO2uR/brx4XFHYBTK1ihjL6imNOkRu2XZTB19cWVOF2K43vGBi/vqzZsrZ89Vd9dLP4QvZ2yuaAPssA+Fv9iJAJcquo2jClzEIFVB6RwqZS1tE0fJdoaB0ACW6FJ3KxV2QiLDI71HLhBW+qC28QGgtmUJuKFcifEABiKhT0JVLih2KtSMQZB4AyNHIsnST9G6lhkY3WAU82OMVLKtsN2uUe0AABAASURBVBBJ7p+mpm5Y9gFBG/Q1PdpOewGxMv/AzIXGUaYwI1QbdUhPEnli67x3fImx0E1PsDRzL8bszprm+bNz3oRuue/Zr7eAvbuB/cBcQwkJjsEzOBNMn4194HiDFrBNzyqMam2GZRstrK5neYSx29998LuhHGTfwrZ27MSqbVVZLskW+bdca76IRJeaSiobHYtKueIjlMm071Sx+0zTmTFy/+ioxWWwipGe3KJnzVDZlij6NVeLqSioUEcX7px/5pp4ggzv+ZOPrEXnI+v2jKmWs3Y7ssxtR3ce2JEFae/RYa1v0BvPqweeUXkO3fM54PH+sV88bpwrG2fMxnPgxvMn6L2BvZ0zvWMjsGdKgPEZZN12XmCgpujurYQCc7OZJzR6yfPZh9k0M3XGMBdspy9D05fRX6DtLMnOyNgLdpSzX2/QG3O+Mb8n4t96PrNfjHVc9FPwN19h086Y2EHa8o4B+xvyjXx1m4HR2zHUusTa+iuc5xoxI9ldTCJ60Q+yBml3J7kYKl1yDnMG55d1l+uF9kXmOWH2cjKGCW343ZjPI8/oBz6PPbBW+eAbPp8h8lntxrpuxLUzYAM7a7jWedcjYx94tj9CH8lH8nLjHt8TiK34GqM0xtAgnsH5P6pEiJr47n0TygJD+NK8E9OmDVs3ctyfJdp+9tAjn3Fv5DNZwISxf0BlreugqBCqGjFMW4du1YAtYPUPcsE1+hkrEkxhXOeUptLfelpX7NFP2B0P6Wlf6TQHh1XK1WrkY2atQeJhyZVcZsDERmh0T2RM/AY7/RTtGQsyLvyOMLnbMLblszc5urEG4SPvfoKarIMxnJguo3RlDe4uVz7Kli7wF8K8DCtLUuSwwTzLpfDDKMSAuAg+MUE0Ewv7YH+F574otPrUTgx767IjMrGOx3IVCLWqQrXaLkn5JGzGrjXYmev2bGdT82lzHmz4vwXslW1/UtrxqcQAbKmoXJkPMNZB0bat0FGhlqEylBjFNXmZumMjmPibfE6dmQs535NvXlJv5Dxn2EQvIGJMWBU7QH1NwmHyrbM3H91n4A+NDG1tFKCnPuLFtvh5DLZQWqV5LECpGRAfgLxNcqSO+zSyhqAEE5195Yz8TebV8+u50oe95RQeW81D9+jGZu9rXiyjb6yVUi8/E1mDfE3ml54TqL6U0wcSt95sK0ld9Iuq6Msezf69G+az5NCb66Vxd4FeaIM7EHn/pfGbi97eXdjvpVw3zrAbZ0rfGxHEyyQLATcxM9RkbgmHMBSafbcT/87+2nlm7Zlz48b5xD5k7Z/ArUEbvd5/B93I09nekcVWXNtWsf9EDBNHO3434mt9ctoxIk+fjiv65dKVc/SOm/YKLsNKTookYbJjzpi/+s//Pf3X/sm/q9fX/+tv/E/0j3/+31bOiyfy8MT31Cd8Pt12zlRiZ+23nutku0z2xK7EFXsNjLEUip+OhTO0PDSI58IzJf/juetlcKZcWpbvHomL9LatG7nI8yTPlXu+n+b9RZ4zOz5dpQvfzRfudH1zR/tO43KRa+jlshKAyUODcf4p6GMGPEc27b0uN+jOnHaZnHaStC7boqwGddEYVcr3w0vmlfmwz+4uF6WdeaPSYxbN+ECy1FAu/Mzs/17zTZM57iefzQUyvjII/ck9Gv3o9POO7+6PPIvv+ez0GXzk/Un+sjg0L4tDzxfGO3snOcaMFKOAAi8J+92HwDizSzZCyiSGo4hwYXP35X6YrPvOmm0825+Udxuf8hfG/OL/M58N7vlc9/B44yXsBnaxXXvsVx+/b38/fP0bnJpTO0YDyDPfsSJoOaMS26S9BeToxh68YXA76U48IlhgYh/jwv18x/1/pyvvc9LO+os5tS2hj63Yf8FOjMTaz8ibsudR0cDW3fFOLH94+PXX3+rrb7/t90hveN9zvV412ANVQ6eP+Ale+4qtBvNJn8WPLUgkK7fnAH15Ra0lGGC7aGYt0aW0OJUxVKxd1Vq7c0zy9usgbGXcCdsSMDbsg4dSEKctwVDcoGoTMdP2dVwZEDYUJMYJjb5cCm2ZXq/B4ieZSJ8dH0tXpi+63ZdeGhSbjnS+4tObeFBlUPrpnFA6TnloI12gS/rbFrqhTajwkeERCV6I0ka9h5n5JN+DPTJ6/dkD6NkoLo3OUfZYzu2838ofyj5yr/LCmAcimznJI1pljMUPCzCqNAaoAQ1KNSzEiu5k4+8clLlRYnyyK4JMPEmMjtG0rWzKMhTbiAiI8C1sDdUY2L+oyvrq8aN+uHunQ0224d3U0qLIbGvZrLjRZA4bsWSCuSH3tNmg3SkxrjSwXy5VnYjc+vI62gfRSaMU3pbN+FBch08cthW7Pn3Qjjy5SFyPHJL5C9k8SD5+/shv0X7Ux/7L5Ac9cUD1Q5R8TmKe7AzKGbqk+Fwo7NtWrszzxsNx4xBKO/4Gh3+NoTlKmw/U6BfB2+VOe347lpfHHBp5aez3X8tffaPx4VsZFBgcLuPDN8gAv1G7gMFL6rq+wS62WLqdOHMQZt1JtXZiSBw7jZ3DKw+zjQfaBj+RZTK2ZQOZcE29QINujCZZNJiiCr1GFeu2UPBCjkrrJ08bOdtZ9/iN3OhEzzbNE7CvS1zRboIKaVKVQckjFNiyzgtN9rZYFLhTSLTscmR7HoiHlGEqKopiAItSGHExODHv2EpO9n7IMpr8TJA5YA432MU6I6h7EJQpI8iNrxg/0G3kKT22NdMSamZOzMIlCarYmB3tjvL6AIV/4onvYLKuBNBWlu2MAylVzA2Qo6e3v6F/9LMv/8L4dz7+oQZ7rcZoGt6FfvwTr8uyLUSCPfglkyW6qNRXeBshkezEtPNBtpH1JldTG2HyxKU/Wq3aI1ORM+ThFqai0zyMuzV7/CQPmXP7aNuRR9PEeAD9woHNSJcELej60Dj4EAn44HXh3rveXXSBv4ILH8gqGCWXF5zhXakklS0qTFolK9eqJ+yBEFpnSfM1TvkzxUDMBqfsNX/KhL/IA3HZFkVy9gnACekhT4sXF6Kuk7fsoSA8WSPj6Q1QeS5pv6B1MRrJswr+4rN9H0JU2m+vC42Xcaeng9LHdlCQdRR7hUAOKxD62xAss1B8WJZgXFKV1WuZ9ivIUoBIjeiBUeznIQ3WdLC25ouNh4WR1pcVNwtHIB074lWYOTFF1krdpFqd1DEQwB7FGCVU2XAn5O5ddSzxgRgzHCnKl7jb000bX5huYOvzcSMNe0dkm3CLuS+YeVFk0+beLeZooABdBYonooDHjfrKPHKaQDvt3I6w+MnaJCYoguyR9Ac0j/5nK1jGNnYp0qogBpIsLqouVncjacZhgsmyA2bXvtgMnQPu5wmfPRRvk/7V3pW83MjLhs4aM9tGrAm77YcqZ2DGRtZ9R1X0VVnJk0lLxLPtT+Gy55gMRG5LhVIoRE2dHjUvrqMpwTiVGE2ysIa9XTtnNKJlF/kOhCzz6b1EkC1CabUZiSBz39ELje4eGaAkWrUuY74oBGh7iVCcjMdaAlr6kXUvOkzIhtImBOqXkvzUsEJzj4waGsUe67xZDjX9khAD0++mtpVrsml21ijrtPEZY8c3gXTsBANFCxkFfir6i0dOaTMYH+17qIin04vSZKE6L4xU2pnAIduhz89H/O/cWK8x0Y/tnAEXvnxdc/ZzHuTcD3+h3X2cD5fG0OU6NHJ/uYhs8plpA6wt9mfmCeIz9+uNvXkisez0nWsXmlAxItsyeQz/bIOxr+1sGUv8k3VUg9GJP4Nyz9IXnxsvCTc+r208a2dyYokim5qQ4ydnw4Jbni7bKFrWcWG7uUOu0AgSJ0rl7AFAvgaoMVSj5DHUukaJEHVeNO1Up2DRiKpKA7ujpIJvjIIfSq7zeTi06DPDZseW2WXi0DMfzLf7uh9FjLuGvkR1eGXLUWnAJdZG7GV37qQZ++Q9Nnu9nvvpy5nJ/sp6MQIrR2m7btstOWIxDbrUHcgmY3NPxHa82dYoywaZpyPFMnPLet5Y01s+i4MdPmfjzh4hPBQJjCIuy0pBqPOa2Jjtc+s5YXV14QtXqFuw8pIedQwGac7u6/6ukJ0Utgv2FTAvvcIkxm6zNhlSOKIoBk9KV7LJcOIj1h3EVOTisq2MyxiUlNzF7uSe28GGv9xbyqAem/UhAxOcRkLTH6qfXARG+UKY9okvOhhPOIQy2Z/SGNaFPXbJPUAyE2eN0UMS043533q9yHr7N2MF2IdaEAarrBqjMTh3rvzC5Aod46LhUvdHvxhfxZBDVqJPGtBBLIP+wVlV0EDWuvDhlmVcybbyUwddSqnXZ5C1X1bM4dMTkFLIUWc+oFtUe9aB/D+xJk9Pu4LHpw16688xHEmMfSm//0f/tn7+/f/7RQD3//j9f1NP1w9KrEHiW1hxl6G2ahRzHnJZuSbr8nq1I2us7mZTES7bhGApPSRC4M4GtUvx4YKOIdPOmD3ryPf/3IOZJ0NW8SKpYzL3Y/K1w+wMDCY8LH7RipKS46mdXG3Yje1J7ibtiWLQyuGfx05EPViZchHfGEUOivZLEBN9HgXke+e59DLGqNSwir2RZ9jlWurnG3McIP3iWuN3Pn8CYkt8OWuCnRh37KMmE8SooRqj+bJlMy+SOsGO7gR75pCwAYU5ZHRWatHU9hprHxSbA+Q5nOdyMc/YT15yv8f2aTf8jThv3GN50XrjF2T9QjttPj9nvW58fp6s3fsfvtP92/d6+OZb5R4bg/irOm7bCYX4JusyocRIwITff2SX/wrtu1/9qF/88nv98ruF7371vX784aPyz5q1j+SGMZL5wW5/8CQnu7TnHU9j0417Ip/rd+6TyZj44ABcPtMGsVHEdhnXY50uqhqsdUGBSz4gYo9Hvb46jiUIG3TrmemWWKqDOQmWsLdaXv2MoSBKXhZWsHR38EuW9UGC3io24xWsdtcYypDoNkW4R6fl6KaAiLQqvVxf+jltZA4MR23VMD3SdtO0vwBqL2Nf2UxAUTQVYyejJ2wAiZuFFkyhErFaPVyYg87Qhrtf1NaXV3SC5LLjwXpCWKCHgug5pY6NXnM/G1rjaDKIgikGpdBIHwIKc8TQqqXKpls30I5xtBlvm80F2HSDG+OSg6KsS9qA7YYuhUNq6427ae67lhOlI9UBCXPKmFDbtK1ctmXsjlEaPDRHla78pvMXb78RPQv2MRYL8DY9lmyrGuorN38OqBs3+wZ2Tr4ZMPkoRNf4qaCswldgY0zrao7KthxRV0yHhCFSo+hgvF34L0GgViErI6uBzHJ4c8MzduNQenx6VH6b9unzJ336+Ekff/yoT/xm7f7hvn/TdSOPOzd75xBKMnVeWFMDewoH7QXs/N+UuYrL+Bx8UPC4aBJH/rr4VqWd9saHiPXCeL001tuvpPyF8Vc8YHkhnJfF/aKYl8XFS+NgIL80PigvjH29w+6FV3US393wOw/s0J2Qd+Ug29kLe9aAA3jnQ+pk/nSqiLGIPXlUqezSAAAQAElEQVSye0ZIjpJ1Cmja9FlqXeIv5hK4LLpkdJKn9oOvfOib5DnyQt8gPtSaer4mh3B2eHAKbcsu2RbDAG38hEckfm3LBsD6F4P0fNHD1KjnlA+p4YrBtiVgQydmiHGytsHO2u3wO3s0D9TMYcl27CnKALsnC10FW7HnUmyLC9NYhqF+4Wm3qlVQBVpXcjfb/66Nfdc48rhDJ3NZmkfN2HZJZYwN1uOf/PxvH52L/Oan/1jv9x/Xh5BRqmEZ3Sr4YEg2Mp/USr9tSVbICeWyWsaUyMfsfZU4kyMamuQufcqF7isSdiHJWFzXUbO97LYkKd4Vm3vWgX26A6T0okfcalhJou0ea+aVdtHO/EYNXbjH+kMK99kFDO7DxhhylVrXMZtKYvWw5cYzTzeC1M+Yz5M8RcekQr5AGurh9rKrXE61gPjoF9RA60oH3CLI4cUeyD4IEgLNiBo8KRDhD+FkHXZosPKWwSfQaRaKTtvqkWl3h+LNpjZtYFsUtMS6LLBVxbZshMcUcZAZGIoSw6QDCeNWbTj9OeBDy76cNSlaUlkqKluyvSDJkmxqSkFdVp4hgzUdo3SBBuXYoU+SpQYz1ExwHYM6lDQjPxvP/REG52DU1VZaU+uybKvjVHhx+QAk40Fs5j7J8yQfgsNv7OlQAkJRshkHrJWDKmgDCXPstpkTQFknJmMmY+a0WHbMketdz0HSYrbU8zXo7rh+QhmHmMEU7FJwY5nmS6GV0kil7m9dqXlx4Q6/2CeonKM5T/tDNmfbDRmFWFd/9mlykXNupz9Y7cSMDvZsfGE9taDiSqxM++CkqHSeyJtl9Ug2afL/GnQourZVNeAtl6ALyuVUkvnRcfmgsZWYY39mjzNZImU+kzWYms8+M4AoU9DJmMnE94CH9cb5dgMb+vthR+ihjmlqivBvW/aCuGZ0sBFbUZkZi/wstsUAgBktCJGQ24ZYRY6GmXulXcr9UvChSGR4Vz3T6Afiit+1PtkwREA8vdjpA+GRQib5wH/3R5LOti4rtkuD+9WGlzN1kQpNqskYikI7X8x3R548ZX/saZPDPbJQ7ic8KfHn/r+78kvCu6Gc+xfO/cs1/NDgc/PA5+UZl45BtnLF34k9PsBkT/Za8blpC/CV9s7aJZ5JDATa8xVmYsqGwWBmvaOXfG18/uq1Rn/Hxt40z7rJcIB+xsd/5rjxsvgG4kuJAw9RCUgZczUomXWqXq8hM6+sU7djLEgQerm8QpMKmQFjVSWPUo3R+Rg1mq9C5oqV9p7YkmdG/Zoy0bNsqxg/QBXjYx/ZqFq2WY+6DJm2nXVn7tnDLHjsNyTtzDmIY9M+bRX2XlBKdOm3rfygusphj+RS8MG3+NgWdmE1oTs6DXhYpT+aoTFiYzHActqBqV4j+jvx77xBm1ARMENkmzy4qW1Fvveab9p4+bFnLx3o/UAAz+NjgxEZlpFBxhMgPXhkT7Wt+GNc9LL3ZfJBfnBKWaO6RgdzFNYIAUWiojQ9KvUV3QkHxRPpmmpfxN77F5+TKNAQyVfbwaftsPTQy9j+45XVIvS9OeWyVKVn3c5dz4fvrNjG2dLvfBIItjJvhGogOtt4ws5ciH9LELUe9aIT7gQs5dRBXScKbtAYVMGFOY1BPluZfcr88yIpfynb+Uhc6MuFxWK0VbbsAQ2sjA/6vGHf5ywa7P1ijEnCgJakKr+ChNtuZ+xIH3YViIup2FZsVBW6he4AhYq/gKxOwSTWPflknyMhfRgJA+hqHRYIihzBBDu669za1f8VB3v1BvLSeOPM3biJUMNCnEhjf9Tv/9HfxSU2kKb86sPf0N//b/xbsg2IL3NpEDOygh9jaAzawI6eiYMSM7AKMJYmZIUJk7WP/0a3M8aoWzrsVJUMQoPwmdvGmf7EXHb23WRdY9S2rPNivXEYHzsOgkk+GrRDM+bURqTIcn9sx9keP0H0Ttr6rYzl+KXTds8/e6TIR9F2Iol/dCd6eR7M+E+bMel2Ma6GLuynMXjeXergM2eLbGjnftoZP5lvbGx5yZn4QOJMXNFMbmqURpUKGNvxEVcTG3kGxQ6mNBNDxxYPCzjrYlsUeEtetkZVx5VfmOT72BgDneR3amdOyyZ2YjdtYruxNnn25V678dzsNvInXhaHv/v0ve54afzdz35LutwpNmsMrdhLwj0hrlhxsGJGgo/8MeDHT/f61fc/rhfG/dL4B3333Q/68cdPur9/4CXwjYDUMMZsbArkIw97fyePwUY8z0iOiV98KMXNMbfZMcRGeSg5uIx85gDkpYpcQA0KH7aVHyqcG1AImxo7hBP+NehIE0JnalpxLijNZcGyTWuV7qGiHFoZuuIMt3IFh0KbYpj9Mp4msdBOP43oLMTGMU7007eKv2gt2dKjxtYxjg64blOlC4mex1qCtxKKJQXi6jHQjFmxH4FF9uvQ67P2X8Y8Ozp1T8PPHlYHw9Si5wCssJ3EToDaVLMJAaTvOT66026fMcZgGxus/TIUBYABCrYwkEIj88rY0LZ3yML3XxjvfZChHS1sYFfFTTyq1C+Js+n6oCiNUfgzDnRsUo5yNvXMjcIGPp0kUPygKzFCxl5hT1Zf8WZbkY0aCj48fiIC65d37xU9G2VgW7ZVQBbFKuq07VKuHWc7N/n6DcyuGzfURjyUdCu6A91RzAHE74JlB6gZnAXZyT5TZLbbFlWPe77xsGlQ9A/8VJn+ShqUm/zx4YnD4Z7fKH3uF8X5TzD6hfH9Pb9FfSKXuzZy2IcaWUgJsCLJFMsGxXyh6duY3Macd8YxfdVgbqyVx5BA/sL4Rm5v8Dfk/U9T3L3RfPsOvJff8bL4PfjwjYoXxT5oQS+0Lx++Vl4aN/jtmvLXydjCLY9vqT+k4Ti534hhI+frQbGR/415P2nLS2P2VwZY/BA7Rc95iwwbyoTYFJaQiH7L5LBsjbIqoAepcmVI9lzmv3HgzwRFR1WhS46gDEXixmQszEuZL6xQdPRBhW8oYp3XJL74PNuhMRFZkHZjuZP5aVsVrnvYC1hBObHu3DP7uXbkLmvYIFHP99AaFs9wjKXGLLXVlDibtsbRH/sJTLksGyQG0wbRmjyUd/LVa8ba7K/9Mz7rick1QAzChoDtzm0N649/9uU/R/E7P/wHrBO554PEWoOhGrSH5MClzjHmYouGylbRR9pbJC7b8A4nQV7i3dX5Ss6IcQIxDx2XjXLzz5Pv1qqQ0W27fSoX42MjazF7/lOZdxB5fNtu/TKxBwTqiixtK/xgjvkQdbnyUOaMzIf065urrnfX/uAyqlQjuscYS7bBSY0PdVuGal2w3BLE3U0opdlUr/m012I1l8ptqOtwEf0EVndA1LHAHNSGV6D2n1wEtLqQNgVsn87XjG8E0YHQSnBTbWaNwE4X+qAzyCiYlrSS4jFjAjQo9LO+8wtM7ThG1DG0v3yows5awx0545bJ5zqSiU4LcGT78GcV62nTdklIbXhJNtTqC7bbLLVGsZ5gjKGRvU5ntY1WfakSHK2QuSpaFIJJE67n2H0dGx1y/1B1t14Y2e59UlAbPUvmJ/UC5iTys3Of7Lrx4XLhptzne/b44Tjjqkq2GWH1D/OvGmqMkrNnTTe9+gkSaUyxFJ3vnsNqEAC9FDrgpabdDv9TpMOyBdyAE1yDSrm6/2Ds9NJwkApK/hLDzsZY+yDPpp1nz9b5mJG3jsjNRDa1kZ9+dnCeNCU/M5NKSDHZpqkoZxwRN5ARhlzSKEPd4gyd8RWQD0y2PJXJd6FbDHIMGmkAOZvNInMEaYBJTJPYd2gweT4kp/OVD1hEEwjNE1M7Hc9IPHnmEFRkGY+IMbPH4Kq9xrdtmgEEvzNAOZQBCFc51dwjl+y0tvqsKu4XJ1EmVyUPS+TBKolxDg/K1jPKsuk3cyGpvXfz2SKxE0diaD/0odElsiAxEu6SScKsCnujiGOURsWue86T/LRubEZCg0Le+OwSX/GJoO8fdPP8yZfZjTxO5LZ14Ry4XHLWg+voL2kjL2v4vHXp+6lUYyhnxYXzYhCDjX9i73nhJ3v2xI3n8cYXxN6T+N/o788KOeeIc8dvwHDlss0cHZa42dfo9JhQ9vYNdBtbO3NM3J07eIk42E87L3dajxfGO1+Yd2KYzFdcy7JlWyyQilxWMZ9iXsjskqCy1Gi7enXRgYpe6Rgbznjs1Bgq8rJswtPXum3nnKWUMS3H3Lm4hi8qTGiwr0ZZVaUBbftjqL8wxw/yjCd92SaYIAvMcSIIIpzk7NkjdqvHJaYF22q7lkqSdVznIGzFTiO22j5ZPylr+ewLmch9E8wYa4YKKq7FwxzFCCiK7djI/tAxuOi0S7YXyuhRiGfbb7rxGfzGuoYPdmQT9PgzdvwwSgEshQ7Gx1f2284+mgE+o1P4wKNwSS6QpFiMOwpjiaAb0bGslK5g9epiJZIJ7ckZCN2TK/ZhaG8FT8VO+4WhdDs+JjExWKGxFcT8ckOd3CCYxDRzH2A7dpPD/fAx8Zv+2Gt/6DbfDbj4OGUxeYAe9R+VMIPmW39qXVD0BCiIJuyBkurYs5cq+KEKrYGeeGZP3fKMauzMTYw1VSlzl6EaKpu2lbGjqvf79XrR3fUKPzS4B8YojUKP/kK/yj2u4Jfc3d/yKnkU/ZK1LtuyrRpDVQF8IYsuoFMNJQNkP7nkjNzJWeeUvCFNZ2tQUVrCvCY8XYzZwI09lnnn5V1e2D09PenG3t1Ztyg61YGff/cP+qXx0WzyH//uf19/9Lv/PeI0cyjCYi6STJx1YDCPYeR+bU3PV0f0uov409ny8IFOBcsO8HXYrzFU49LyzH8j/tvTY3/mmOy92HIqrbrtpg0T/egsSo5y7rcchYOmb+3fXfmvQYLONXtvAjRXTZzRDUh0xLLdaz2qoNVte8Uh8r9n3ch17E/a4rKt5C7PsGueceDCM25Aa2Cj3P4mc9u5nzbWMNiZ99781JY+9gMO21aPJ4Yy47EvrsS+43PH/wZN3BB62B9dr4o0wBwxy7IXhK3EcxlDl8v1+R6wjAGsE8Mkhtl09mfBDV/nfrsRb+876CPvFJ7Azrp9+Pi9Hi53+vjNb6j3DmtbY6iOudvYJ6KdfAczQcNTXv7CmBfGf/bLX+kX332v7w788ONH3X9+4IXxpjUmdky0BcgpE418z5r0ObDpRkyd28wBP/HRyD7Z9rYTC6MG9z9nAOuUfGQ/VpWS78DGB3HbJnJ8UeOu1xH2i3LKQ6Xo68trdUjYstNv5QeBBJfuxCiq2RDXTPNA+GghPoptKRBULB9IcGgyhhp1TEXUSLfQfTVELxfKaMV3ZKELy256I1+eJNsNWT+5Tr+hoPN/0mXLfjUIw5RnG+GDZ8HJnGNO+hPHpu3WNVwzVPjNnEA893zgkxMIOUIlTAgwUOwDu1voYKMDgqLbNmIgewlKOXRe+it2FhhJWTx1eEA5BiUsECsYz0Mybi1+LNlmMwoKxBUZehCJKo4Mb2hZwgAAEABJREFUUxwutjXY0L2BoSObGvz2D7/Q7fhnD07dYoydlmRbafeGLzb/GBogbVypDxtupA3koApyw6W/xuAQ4aVODS2/pVwWPxb1QsHZFgVYr6+0LH4sMQ0qtGFMLLaxawlqGxKIa3JY5kZ/Uv5Ziof7R61/h/ceCh4elX+nN30LD8gfdP8Q3OueF8r39585WED4z58Wn79MRidj8lBduHGgPPW/vfOE5/Wy+KJ+WVwXbcx9h04OPJHvyYeKSb6Vl8hAvEjWm3fqvzx+9156zwvjDx+UvzIe/fL4gyr/BjIvmvMXyoY6f6n85r3mm7fasbVzUMd+/sJ5ehAFhxH5yGY8D1PObGVdIkOBXJUK3VGlkXVqXJSD7spLuEZk8APUQI+8F3aNAYiapqZBQZq9GrDZs2eDbBJ64neH37NPwOQL0wwNTj0MUmJRqZqnim17MdTdl3tEx9Wygw95bqPUfpn83tjYF7ty+Pd+bdm+9nB4PoBy3xLlBOSwg4C2byxjmCKTsxqj916VZRcyyQ7vMJJCRTJASmLBqpgrBYIPmMSX7kaGYEPYbLtVquEDQ/+/n/9ren397o9/SB866F1qND+qWM9LI2s5iHNcWFe+IF4u1gVahS56hS+KgiorsE2bORPbzgeRoCdBW7mcSugASUeT+aDFYR5msqZZ50k782Om6utUfm7gpy3Q4YKz3BSeOKohIVUumjL9FYzSqFK+nF7Yny/IXAHzvqBTY2hYDduyTXotGJkf/dqLxYrcqQ6ED46mjrGYW1wYvb6Y9WEm0nSv4atessXbFiUi0rfGdd7IOQVZcrtAStlFGKb0gL+g+rL7dcs9wrJSxBVfWa8bHzQf+bLwwPmYfy8259uNFxqRb+yFtZ4MSAQERiGotLVMZRIBLaxT1zOUNWO9bKugAaxc0VRfiaPBfdgCKttCvdd6jOr1Hqz34i2Wt/tjpqgoYogS2E6cfd8T+954yS0KXdo7lZ0qouQqOPnQWEPWJTawzOQ7Vmh6o4UFvUbLEFAk7Nsm1mrY5KZhuenRrrT1fOGS9Y9PvOAr7ZxRO3z/8pAN8RxHOhkZEkQvdCF1bKBAXhgeJlzTszKMnRomJeyJtDMQUyHdpAqfeILEQsDYpaMLsdOKnFDT9Qr0MZiCLLxY+dATQg4Y36aeqzOA6DFLmq2IXodOvKOSZ6tqaFSBAV8vcMlsljLKWj4SX+6DCZPPMXt/GWCtaWf/79lDyDZe/ASty3NjNhJLAsEY5ZxTcsJxKB53Ck+VXhxOxXPcF0xRVUlp2whiQMdFs7nQQF21KFVaPRcMDA67ynhsFR1hIbKpKQoyCPuzkVBW7NSazDVxrrkhmVE+AI9EGbdHD+RZessXK86OG7lJzm75skVfdG3LXiAkwYlKuXC/bMGgrplE0RGdUayVS4YaGVFSw9kyE0OsC9Xgc9UYQ6Oq5Qo1OpZ6rJGbhrjiB0c7fm6NTTe+qG68LL7xpfDGPG7MI7/YuLHWW6/zxpLNxmRs5j7ZZ1hT89iJvY253xi7M/cJPyOPHj4TO6mjxcjslXDYyqbYoRNEp6NMBWzLxM5yylAzZzuyQLKtvrB/rteObXZrrMcc3fEKoTSXIUUjY4FHKTmSKkLAsChicxHq8CHdq/ZLisn3UNXo8ZXYqlo2qlSczzVG96mvzHvZxhR5Cz9XTjvaSIVtIH/5Y9rWuqCUZ34xqRmfOGMLmpzuyT95zRoJfpKbST8i/MOhRxT4YjxGXcV8ijmAUSpgkm9brkPHUEoTKqYtnxR5l/jByeSGb7CPZvwj635ZZqAtOHERO3ViaSBvSqzpmYkzoH3KW/25zfnHqSn8LjAKfQrqi1/y6NE+xjkKB2bGHvLY7tgSBwgfWUAzBGAn5RgvKBnFQnyIec0GlZhqBGGVK+3YjK3wR2plGCOkRO0FR2zrkyJ2UUAVexOdhec+IqBbq19qexFEzsvv+BsIR7G+AX02lc5UTbbK7O8Ie+aE+T1/KQadoYonlBljAnZssE/yeeQyhvLXhVe+391dLovnPrgiz2fTwb1StfxajhGikuJnP/dI/NDzUiIA0Qw5O+arRngwD5wqxWQLP1XSgCdk2ZZbYbJks31v+M65lbPvkfPv6enWL9M2zrAdNxSJcTou2/qb/+h/r7/8p//3Q7LI3/+Df1MfP/yeCl8UiQpVhhosna4x2LFi/KQ7/M4679wni67Y0t9jtPI+u/9YH+JL7BnD1FvNXr527N04z/M59omXj3kJeeNz7Y0xOzae7TJwRzdnduZ7y/z5vNvf7x8f9PT4pEfsbOQkz4TtGMsw8pe1AxmPYAcRtm340BfsnWvq3luxk9jjk2mzukmKmUMAoUktOpowfdk+clusZ6lkftR2J0bIGO7xEN/ElFxN6E7MG8+l+ApNnG2+1wcr2KWojUm4nA2GYm9iH1kGAAp9lhhAgVjGTpl4ss+vQxf2/oCvUa2HkiRLB2wre2TU0BjWcEFBaJUKvOO5+xufftCf/uZfVt6d2IwPRCwghWl2fOGD59jaz9IjLa2zM5kGg2bALDJmqc7WaTlGzH1uOhr4LPiCmgGmH0KBobSMvnL1/f7m7q7/X1j5f1pdr3e6jKHM50sMmTnaJdtaP8SLPUpHRkT68krPKbEYBCwbaF1eZNVRbyxLr+ul8GVNSlrQNOPSgq6cMPrkI3+NV/4j/iKGCP5z8KwLY1MduotbNW5Zm6PjJHRRJCpKSCcvvHI9M2m8oG11M1wzsv0Mecn+pXWGg+QqyL4677PJvXa2J5tvonBip+/k59HXi/1rHDrBnLGVRRGVZVuiZODE+I6hGwd4DqcbN/mNw6oPO2i+HNrWuAxdrxddoCPA2gAGbEHFnqUQoQ6Mr8HmvagfaLxczE0dDDb0tz/8mT69fc9NO0AtfWyZTV0AAcWK/TEKndF2ij7bvVhJxk68OZBuHLqTedhWfOSv/gaHSI3LsuOSGEYJUaGHKY1QcMpfdgqrkwSlD0TXVFWWbeU6iJyfozE5JFY8N23kr198QB/zEOClb14K53+c9+njR/3444/gB33/w6/0/a9+pV999x34pX75y1/ol7/4M/0ChKbv48cfebl8z0vlz/rMi+RPH3/QD4z/FJt8WXgkvzcOi4355p+nmASYj1GvMYlzB5NcTA/t46rJB439zRtx4sj5C+Svv1F9+zPVb/xc9bPf0vj5b+ny89/WgK+f/bbqN/6S/PXPpfffaH/7AXzFC2ReIrOW/SK5Ltrw8ciXoacnvhgx95214YmV3zuQ7+p1vMPvHfGGvrle9SY8B9/d3VWN64XfGg7dsdeu4AKu7JschoM1yDqwor0PxLpzvKj3A/kPP5UuOJg9e5sbJ3s7MeXl1OPxMN55mOdzL+oq1rCqVCNgVV2yQy2YlIZo6i+4cMeuoU4hlsS04SN7YiOGfmAf8TRP7Nuht2Nz4o9A1EgbCIcuK3GNy1D2d42hMZARr+mzLaGnXPhuwr0dqsjpty3bytU1VdGusqpKAzqqdBnBwM/QP/vZf0ufxzc6r68ef6G/9PCfEp5BycQwqtC9sK5DOSOCN9es31XXy1V3rG3o9XJp20bftiTLLtUYGuzbwj+rppm4D0RtUFWjR8h2mKiCrPHO9tqUPN/Yd8l18r6TVxZDzo+XnxpDVQuGukp+pl/ydCjXCoWkWrGEGFuMW3m6MMcL8x+NzP2Cjws2B9ToFcgcbKkcG/q1l7H+0w4jaFBl/AINdLumsqnQS94CkrJyiOynJZpB5EUwNq0TEYLJnsw9k+dC+NkJSAcgoYwI84zuP1oxdbCQV5rNdoWcCElnxt04v/MB+9OnB+U/5/r06V6f+E38Pb9sy5l54/zIejIhPDOoR0vxY8eeyekB5lODtRm0wThQVRqjWPesrxlLv6R8HZixyvx27s2dc3RmzyiX227bqKGsZ9b12vff0HUsXPhFyAU/hW/lIsTYSsyZW+IPdu55uqKhhB0UlZWfFmeKiQZKVMQ0iUmsxQZNbAt8OKc9iTMjq+pl310uqlEaRY/XXOv0EVpSlQ+UoltVsg1KVMrVcbaPXRP/3SYyGpTEtmsnvnw2SN9k/BqbjJ5rC8XY1JLB9pjJuJ3YQyP7czAS7JlxKbS6xN/koJ60zrGoyUbzAA168YuPZg65mXODdWqKfDKfnbkltzmHd87onfUnNOa404unFGzFX/KN+urjoG4ZWsaRbfaKADkln2uvlMZlgAt7BRTgjLuOoeyjjkMr1p2XPDv57liIo/cOz8xb/lqQ/X+Dfwrfz6xbv2zc0duJjYCwYqZeTalWVEfs0YlubGcORoFwidWqUcRyUZ4nYwyZPBERtkQ/YC6VnNlaV7KGYRqRmG8yTWX0SxV9dCObHZswt/QJSjvJ3clx5veCXfkMtzP/SR4YkEHKhwVMQdf+2Rmbddp40fpETp7IxWN/yebL9eOjcoY8QW/07eSm/UvEZNVlaHCfjswvEF6IL7NJ/jpCnA1ycL3yzAr4bDQG91MxL5fozhQYyGBKgdgr7BlexBefiXPvueyYBoxa9eQZtWtjLW+PNyX+zCPx3oi3zwrm1m10tiNP87C1E+8CNuA3/G2Ma1/ohnY//lISUgeLbsfF5p2Mmd1pFRMIOnZJyXIxycgC26LIkmwvCKp1xVevB+da+yaWDR8B5HSNMh6JoXWgCFaJk7KEbSplALeVWi82o9sLM59VijFmTLEnw8tFX0mR91qxXqyhbeyBtoF/Ws1C46dJ52Fxq56QF6wXm4jOgrmYtRdj4sA5hTY6yXHnl/USCZgBPtoizidYviNhAMMKWyMYpQt79MI8LvDDQyM07bIgz8g6ibFNsS/OxPCYUUMS3VrXVMtKGlWNQkBRwlkxLc2yuIct0zwRpcl8GvhhcfDIKmVu2UsxgkQgWY69IHtjpz+Y0IyLrdzTcRD/4XN+EJYy18w/VMQqlNo0dmNbfc2uM66ZKBCHAmKbjegAJmCbs22svJLbGkOjALTGUEXG83Iw8aqS7Ubbpop5URmeLoXCHgUfz7FN+kDOQoA5VSiai5fq4MewIrNZsSl1nvABq3VFbs4Jgck5L3Qsbm9mZzxadiD2Q+mCscv1onzXvbu76C3fn/p/pv7mrd7cXfnczVnGPAfztiyBibEt38tyfvY5tGnjM1jPFRUnn8S05x5EPpvums2z9uwHBehkjIgqYOiaGzGNS2mMhUt4ZISNOquEvfi7ccatM3DTjTP7xvmRf9M4dGK/zYsrhkHGm/j/4I//bb19/CUdqzxev9Hf/4N/C3/0xg/xZA9O5jExMqE72dt5tjTwv4Pz7MoZeiOWGzFsnL/74dsxTzWxsRPbxrMm5/UTL4CD/mza+lM2azOlGzlK3wPPofv7B90/8H2d7+eP0Lw4nvT7jK9juCn/ju4jOvf398p/hRx8/vxR93zH//zwmf5H0k3eicVmNH4S44atnbgm91diFP0ThAY787iBfM+977BN2iIAABAASURBVD/EeOw/YnuEz1xjo1DMmTOg4dm2Evb25IzvUbennWfzLpqsrWUDOZmRyAslpIEgM4OfjT37jLw+JhfMLy/AY9cqFXsjcA1Vlcy6iYuRuMcfhsNDkMbyAeY+8d/zhJqxsTOwc70OXU6w53vf5X7Dtm0N9mGe7W/f3On923e87nird9wn796+1Vvef7zjfvkrT590u3unzz/7Oe8p3E4nOQx6PuR7Jz+JK3EoMWDbRhdcOE9i68OHd/rm6w/gK3399Vf68OEr/L3TG3wPYnyeL4Z29sFMgkn+qNL1etH1wn17BaHYvIyhwr7Rz9kySn3v310Hsd/pq6/e4+dr6FfK/Z84yqXC3hilQT5GaNogfZjTuibzPIEEloVEdvCQ6NomhsKm5TpgS4HOK4OPocTaduiy+HGYrsKwRyCUqGXEhHkBklftVmaobdmAcbJSGvrisuwT+gmfdkC/DEOBiGtFjl/4jhs5ZvQCw5schGopZhBxmmZKdFdHWoC+jh1KQaBl48wflIIs8p8gQWCYop9enSf24cbe3NmTW2Prc3znXFhnw6adM+2LNmPW/uXueg5oWbetrOuo4iwdyh/EJbbn4KLGMOYzFSM7zm84u3GTr39XaFP4yGU2KBvuyma+sEmz+fLAjYOKVfoNYjM0qBKOrQub9XK9Qi+NwQ0wuBHef/5RP3z9mxpVKjBqyFVqc/aiNAp+cMNcAsbmgCsCmkkoMU/QSSM5SWRs5Ya5Xu90ufIBsoakjDCjAgmTB2gPKz4ik8WVXQChRBaRbdml2KaSy+kFlLAhXszk5u94eCDfnvHEwf/Egf2gPBj6he+nT/rIS+MffvhBP3z/vb7//lf67lfHy+LnF8a/0C/g88L4Ey+M73mAPNx/7gfLjxn74w/6yAPgnhw8jouerm+UF8YbeeQRkwzxqNQzNuLc5X6h2zqM2Rmzc0gqf2X84WvVN99ofPsbGrwwvvyM9flNXhL/5m/x4vi3G+bFsb/5ufT1b2h797X2d7wwzl8e88JY17f9EvpGCp/YR3lYbXw42djQkweIOelH1foCfbnqDet5xzrd8UHn7o72FRz8lfbd5aLrdajXk/VvHjpG9YGew1OZJTmfHLw7Hwoms12Y6QF77+/E0F/WePDni2Ye1E/9wN/7HhCXbeximxjLpYLa7B3ktmWdvERD62Kyi8FXRwOd2rkhg3yB2ojtxm8vcyOH34l3R7ajs7F2kXF7d+TCj2pgsTThp2GBiWUgTy4GeblwX5lcRF7sR1SFGsqrdFRdqeW2ZQOpKbUsyYwtm/sQjNIYB+UBe6H9x9/+q3p9/c7HfyCj0+PKGs6YYOjCfrq7ZM3u+kPsG9YwWOfGhXUcqjE0qhTnhhQ+RoA/RyBySE52MMmPaUdctk5Y1rqm8pM87uyvLevJGZbcJq+kufuFfuGzasgBcdaJtMuyJVQag3a5BJH5IQw9XygWHaPoH6PnlDW5Mu879m/o5To0hlXoDKPHGIiqLNuSAuapV1fLdfRAPRXRr4W46LDyI2qta0pn3hJz8rc6flIzVkHE0FgJ0ux8Hg+Wnft22cs9AqIAGPI8nOar4lf8yRpd0wAUGLEofc/F140PpvmAnZfEP36816fP9/xCLOfkQ5+XT5wfOwsZXQb12OXfMsacnJZUDbNmyfeCXTI416LXY5RGxljrIlEz9g/aPgjQys8xHuO5367s0csYyhpfuf+uaYMx6vCbKPdeg96D5C/n4MaezPkT23zkx7KAteah42LxKNFRTgJiyryTf4Xn/Ng531qWWBOjxVyKeEbjQhwX4hsBMY8irmOu7UuW/VMwxxqSlhwiYT9+cg/t8PPAjs+0mZZu3G+IiVRclrDbEMNPZD7wXeCXHawwHwrWEHZnKmwcJKaUZjOxFz1yC6GO1hdwlA/dLzoOucmD2QdBNZ9VwC5B9B5nQjmn19z2Y/3wxAQp2tGbnEf0kJpT3sFIpjSsyj1P7msMDc6XnIdX9kn2zoCO3iv0sSYU5dq51/Js3PM8YJ/s+Nk4xzY+z9zY+7dQnlmL3nTjuZp1yTNjj36MANuyS4KKK3En38verondtOmSqRLrGKXE1nuGgDL0RMEEA5sFbzOKKesnl20N5h1UWRT1Fd0OglZ4Vlvslh0k9oVdPRfmlBzv6CfGVmcYpmXjl7GJP7q5n27k5InPVk/8Ev4BPIIHvpjmF8E3bEUvdjK0iD+fGTPHqkF8yx7mpdMfDqM3xuA+uujuciUvF+aFfoEYklu/x1FhVpmvjZx2bCXX8TtZ08wFIjaP0p7kf+eeydrms8eN+G/M48b5t+imG/vwGbnfGbMRI8M0MRbE7kQ+j/2ysQc29uceoEN6iYYJkTMYzchB8r1zfgh5QrZX3CHhmsJk/YpG5la0KZn5AnISiAXh5li7+CeW/KfSE/+TePcDzb+SZdTMaIzGlG3srntxxUrN2A6TcYouIkWrqF2qKvlAsTbhawzkgHvOHigWyOh4A7EZYG9lJrW4FuVRC//Tkr4g8pPCW/hPZdkHxIXKJCuzfdA4aHKAa4Khpxl0j5L81jCfmwoM9tzQqPBWjVKhUKWDWpaES2EMSK8y1zzqsqM1lb4gukWr6BycP9X9kQL2BTW9seWmrSs1Ly6iZgvvmuy5Hf3QmbXpuSBnzgqfPrCzF7I3J/t3co5N9kd8BIW9UGdMQOILYefgYg1yUUUcjtaJqcVBkFMrL41bit+JTxHbiiHR0o1ebA5sXpjziUFOT1TV4W/ItrKPTCy2+op9lhB+CrEIC4SfSvymk0/oSt8zz3yYQssi737stQwDFA0qRExpEvY8w8YaIrztwRR9Uu57jgR0DGKNkZRBkDnTBs+U6xi6XofeXK/9QuodL7/evrnTm3yPQpbPKjVKZnKTLxM31o7HCp+tNr6L3voXV+dnkxLXJCbyOTmX8nxZZ+mOf+QdJTo/KYQrQlIxt8szirkCfEee/gzLesXmxjl9Y2/kRWKf6ZyHkW3EF0Q36xzDxqar5JK+/vyP9Qd//He7+6z+8W/9Hf29P/g3dP/ut6OOOBERL3sjezZ7cmdOO8ncAuZ2O/zfiGFjz26HbCfpkxxgROYnfGzkvN5evSx+5HmTeGM3ukH89AtjXhDf85L0gZfA+b7/wHf0nPnpV3KYuNrnTbH5+Pigh0+f9fnTR/BpgZfG+a4fPxlnGxfsA+rJXHLux3diW7Ol41XZmcONOea77sPTo/J8DO7hbzx3MtbMb3ioSKzZG0domuQgObkxfsMXi4+ml57WhfmImc7hvUlXEmu4M7+Vi0f22YNu+I1PjCj7sQZ+hzWgLublDJsM3UHobPuYUseFw8O6RDQiH3ZhrpT7YFwuyuetIHs+dGC72DeY16VG3yN5ofr+3VvlRfEzuGe+ul70O9//Qn/2O7+nurzRqMIvMRBA9sSWfQMyB0KRRMDEoECWbeV7YOx/4AXuN7wo/hrkZXHw/v1b3XFfXi4DXe5lx/y+XvKRY4ZrjFJiv7te+AwCoGmPKg0UyJKIqvkLuneXi+Lvq/fv9c03X+vDV1/xAvltx1FMuqpUNbB7AL6QLVsEoMQQTHJ9gGSvPKeOApBlA2za2AQ27aC7nbqBlVe2WiSl+1lXz1fymPsrlEEURqcBlnzthUQSE7hXgKk2SeTPtn7K2IwAlNa1LduiSoF2kbRkTZk7QejFbjzTZFwFZdkgIrB0YYjXkEBdYQFZRjdSxTZ9tmXWoE5bTSX7RCsrV9YbS1o0koXkJvtwz9l1IPdb7tk+FyLjHj/51mOPZUzGkuVl6Khty7ayN2oMXQ6ULEoqIC4mtffhtbNx9+MDKx9cOShyWDzhNE7MqGKjX9jAF+gYbBomWgW1ZFsWFxWlebpVHss5Gzs3UzDCo3q9Peq7n/8VghyqMeS2ZdmAwTY0QD6qNNDJ2BpDpj/537mZc6BtfDBJvEyF8cUNc9Xd9a7pGIXssKVQUUsxgdm++WLPdsvXJni1aEYf5QqwVa3npat12Wm7Gx0TC5bcPYOH4RNfah7vH5WHyOfPn/WJh8PHH3/svzD+4Yfv9atffafvv/tO3333S333i1/ol40/a5qXyR8//sjYz3rgYZTfQH7ihfGPvDD+RPuecB/HVfkL4/yTFLsrH8cW6OsPIUQHu2REv9fQzlrs5GlyYOaFsd9/WP++8Te8MP6W37L97C/p8vP1srh+/tuq8McL4/nVt5rvPmi+Db6S+G2dePG810VP03wQ2Ro3HsQ7+2nnsDUBDGK7u1w5vO90xffd9cpaXbt9d3dtPvTN9UI/uAQFP3Qh/xfWPzaKnCsXNrMXJnthclPM0MjSR8fee3zTxgfY27kurMcj2BIXD7asudG3razzwE8Bl9VwaCmbxrZE/lKYpnJN/Ly4TEvkeS4Q09qju2742rq9HQ/FxLVrI0ae0ViR2iZ+hbv4iP0gcYxL6ZL7D+R+XHESj0s2VCCBBPrycvqiA8KbbiOzqfFnMKrWfcbcxxga+Pn/fvuTf47i438g2xroV6NYl9HIi+Ega9frynpeG+vhd7leNLAbX5hQValgQiOvMgmgkKMcbFkXcZXceoLCNEFTaKKyK2u+J7fssZwDG7+xyH24cyAkFbZlbI9R+C8VtApaA3lh8ksYebm9Ki7F+mgZkm2VhwqdfChpkKfLgTzgWzaYKzpjWI34YyyRSJZ+/WWJEhwk7E9g2UBG16mVy6lAh5oK/i8qZlSgphJkQWSUscn9zLf25I92cklPF1T+JcVSx6cvLkSI6UOaVCansXvjGfPwcFNeFH/88bM+fnrQ58+As/Lx8ab0b6xrx8TY10HYZi0k8yOV7IVKrl8hfdXrb42KjiUFkzDYP8xxsud2gES5UEfXuqB/GaXLGLrURVnnu9yH10PWfdZgnZdJLJC3jRs6sS9s3O/LjyXZBuoLVm4uM8tY6EpQx5aYNuaf83NCRYxirwsfGRu/1z4jR8c2qlQET8GqG1WZc+SLmnZkxf6sgRxDkdmFfvxP7eSEDwW4SdyAnoTF8YqMfuJgiijT0W664jYJXWJ6aC8+Y9PYMZC1VOy3MFo/QUy8Qquh3zFBu50h6FCkxE/sNq1A8emIJUtKMoCD9AexQywbucyZvGc+ILHFzyS/2RMLk9DB0S/6EGB4RWL7cGENfIxRGjkPxtAA+dzTa8SZ0PsImV3KFT8799qeWFjfjfsha7318+qmtLOH8sXy1p9zbtrR2XiWTeagAEO2RQnXSGSZR+zuxB20LvrRK/yPGhrZy6AKng5nNBXdqmEV8ynker5iWTo/xFYJHfU8xyjZ7u/5k/ngKguhVZE/BBtzvBF7kDlkLjv5zN6eoWgvfRgLe+Ka61nK83o7cvDE87s/U+Vz1cMTL0CelHb+i64d+2t9zHgTH+tBzkeVEChXZjGJp+NEYJs5lK6Xq67Xq7JmOcdHrTFY6rAYolx2seZA9CPIHbL3nCdpBgcfOa2W7ewNQJOwAAAQAElEQVS1rGVePuTldv4nOWlvxLsxt1sAn9ysPTD7PtxxGjuhsC3LZ4a043PnRmzgM7LMi5AokzRM7az/DDIYSdazOn6jI2Utw5ECeGtUyfYBQQMrU7WtJGLGFzYT68aadpv125HPg8L2vBNry/CfvAsTrlSYgggBXa2b8XvuB2zMCCXFZTKdMcUe69gZ39T0BMRcNVQDZICIkvGT+S4ggMdJmJ9gauXgNRWyVyDONgtNR3jbsq114QV/HT8TD01Oeg7MJX4nuziUyBR/VP39o0ax34ZG04LCY3YMM5+0S8V8XVLG5C9zY0PYQw1R4k7XFGoNHVfatlWxVSVDlYtYO5YpxgeGWl9eExXAOs+Adcl8pjbkwS4xtxmkHwi73Y6ssUnse8PnDzzO2OMpUEmDIAfn5RiDpkUgih0dFyHCpQZ000l7RwXgc+KTTY6YfvioFEZGDWwvXLxoyw6+oIXvKvLLIAqjMI2NzBdutemgwGM/OWcuhuKwZYVi5tUUHpOsqxaOdtm0S7YlOTuRkMktJnEnIRN94dk+fCeQFrVufCkgi4xhbAp6LvF5pHS5Dt1xZr25u+rNmzteGC284YXx9XrRhbxeyIONT3yRLp4pmx55a/zA56snaN+/OEZDOCGvE9+bdtZtcm/vBxJU5zpKYIIeAMW8SKNwpTEKGN+lC3y5MjVUd2xOsOmG7SfO8JyFN868/HVxsMNP7AXKdcw3BlyWS/rdf/F/0e/9s/9zep/xh7/7P9D/9u/8H/T3/uv/hj6/+c2ew2SNJms1mfQeYDv2c95mThvfTcPfcu4ST87gHTo7F8KliXlqY/43xvb3+bw05mVxXobeeA5P7KOFP7VezvWHe14APzz0i9J8X3+AvzFuIwamhi6Rwc/45ZfBT3lhzMvlT58+6TPvBfL9Pn9hnH+eco3L6q94JgZ2NsaN8bE3iTUycbG89MJQJnFlbvkM/ZhnJP4TW5Ccx0biHlUqW/nJ4IntmedJcsP8dvzgQrZbD0a5ZoSAQo4oMJSeW+KJ7+Qnc08+8ouBjZhsPLEnXEM1AP5tS5TJeu0gtoP1LMO21rXmh2LrQ8ttY2Dneh3KvZD9PtjzNYZGDRU6tjVo312vesc9khfF79++7ZfG+Wcc3vL+43c//kq3t+/1+PO/rGvGM0ZciSE5CDb2QdqZJ12UWjAU5DNDXuB+yAvjb7569RfG73m98k65P8flIhNTZrWTj63325bpE2O17ys6uXcTb/gL+coQ4zh0UEV2R5yZz1fx9/XX+uoDL4zfvsFGfJRGgREMZf4VHlkFdvtMHMk1ptXXSnLErGVLhCqwehy+bcYeoEPWqyvj2Uix2UbotS3bopL5gZGaqq/oxv+iE78HshfTgb0omsq2KHL4A8uP1HI6bMMDuYU2VFKIbfmYQwv0ciX0E6fUVqstatU5NjEltkASamod/eTCILNhTpG7daqMnQLqdo+zuFCmfmnT+ElJjmJscl/2GZY9yR7K3sw9lzMhdOe8Cppv3ZznO0ODlbH2Fr/AzCvrO6rYK5dGiY5GJksgPaApU2LzTpAbo4MhiGzotLOp43zJo3tiOY/7Z9PYO0seoq8nP0nuxgf+d3/6T7S79JmXnM+6MG2DASdFpBUvBCFdMhOzrWoq8fTRjaTlAN+wTWTdl5uDXj6rTOVBkMMrSd2PTbgTC3lUaMZgHldWjaFRSRqUGzI3eA6CCw/kKwfO5crNOEq5ZmyB00bmpyO3jjWLGhCvjis5DzJm73wTH4HsIIvdm4Dcnzlfed8wO5ct7NgYhioS+Jkm9Gw31cs1DzY0OJrKcOVi7AQip2pamvA7fJC+tCd52V3aydHOl9/9csdLZ3C903Z9p+3ujfICWuNO00OuoVGX/oviNxyCb5G/vbzRW8aduEu/2aAulTIRIiQXya3IT+eUtWpKrgWfkAOjT5j4kWoYYAMBBVtaF/oZG3vJd/i2gVy2ijmNMTTGGutSX+mOXtZlp5FxpueniA3b6p9QgBrt1JJNT6BQ2srlVMCq9IFC5OgEloRsQQq1rPN64ZZkqVpMRaaqwGmXbKBjROdP7CW1JNIFK1risq068N2739E/f/vXdV5mPf7ap3+oZX/lC1eyTf6M3HwoHnJZFQh6QLYsCfIM5ULwYq802CfV992QR7UdY+sZaiuaBxV08Xq+ZjgqSjiholGlwTqXB82SqMVlqJumsip64HIpBRlzovysqbBBlclX9bjwrnruS39DGaeX6wyMfXUKoxEI3Rca7qfQuiJeHCNeGNuyfQhY6sNHJHZquiAnS0s0QxqmZVO7JGBbxRypBatUttUX88i9EeT+CJY8Jyq+aTzL4LswloKZ5MzQgB6EhuSey+idvbYT+zmebqXftuwAZfyjspjUtCF/rqCOLGMC9XgdV8bHx8a9sYOcE2wuei1RlMFOLiyTh5KRW8MWBYQCSYXANjIpOTv3zRiMQp6MZE475/t+nHEzPhME4y1Tr3KIaCQbJ2imtC10ofayXTU02N8XEDq4hyJLHGq9DDzwnCfs4oiatFOHT1+gZT8jJvwM8wXo/6JNAxFFuHtGIQ4iE50uy7aogI6L9sGFEEZSBRITkhZIL1r/RaKZ2lnIDO0ck+cd5EvLfuR+o3NHdiJ6ef52m88Ue+thBb30qa8X3x0PzeyfrOuihB29yKEmakMj7X5s3vJhDhpfkcX2JNaoMQxu8rmkRzSNbaJgjXhBQy8mJXLYdoktmkxDO9XGfbNhP58f2nb36+ViXI9lcMGXiyYoQ79E0U93y9GQ3EWIe6/X2VauFTkiiWrpwDZPhTB1wn+GpOgpHYDCVCbdsaW+VvjdIxVRADGIQr/DQiUrl4kr50pxLxgUX56Grlc+g+SzG/fEuj/oJ/h1f5RKkm2oZeybPhve4jJ9BZqlel1Mg3gJMrneua+3rCuYrMWeNmtx48XAUyjoNUo/+0usFaOZL9M+amErLQwr1glFQdpqydn7QpUr8dJfKFcVcx+AeQ/AMzWfWy/Mf1QJNZ2j40M9Fgm+M4/snXzu3HhhkJcLNz5XR5YQLTMW9BjLBrJSdFxMXTtzy/xjz3RWDeZRCyokWvBJLduqxO+htS+RyRI4d0RobG44SVz9Eof83sjnjfxuULqYjMQwratHkVroMidcrS4mtbMeP0Xuo8kcGHHovSanNDRY7pZG2gEtfFGkVCXmZNUAOB+c05dBPvicEX6EBzaKllzVGLRHwUPFNZlcnxvEzHLhePmaNII9/UvU8806oNQ8w6Gpg0OJ+S8u9YnVH3uTPTzxFTu4kNEvW5SY1cRf62UofdnPimK3W4W9AEV240XUjC3G7KHkV00n39N2sOVVtGbrzaY7ulmLLbYPm3b8vyDRdkBu7qgYj+3XsRwdEnoUYUY/vdZcOGeJreeM/5kcHC/LMy7zZ0VUDI4Nl1RW2yvizPdeZqwFyazfBYxe61Kvtd36cvoBtPnIm6nUwEIkSwcsG2hdkzgnse3MdU+cYKe98QvHyf2wcz9syCbz2AHq2lmL+QzswFMLwymyJNuAGAyvv/jKkgSxvbNuwZZYsBkfpIPB0YBQWBXsWlVD48r3vuuAL2TiSu+ZtcUjZAkz/oRESPqD/+R/o28//rG+uIj5D3/vf6h/57/77/Li+H+hz3fni2NsJR6UYwWDnYPkoeNOvAHJ2cjZxovs/EXwU14M87L11vRRT7z4zT8fsV6C3vNC+F7546+FvOwNPrfs/jOUl8D5C+PG53vlL4Yb2Gmb2xPvJm7Ki/PHG/bz4hhfj0H+KvnpQTfO4KxdJm02WTHHUDtZIFfMayf2nHudb+Yo+myHiG0nuIbOuowc+NiLKNWzDG0LzQCGhE3yspOXnb008UdTOjXaj5U9XlUqbAaD8y3tkWfOyPqWciXnsUHksiUzxvi2LAXtT+lmmbJusPGJHGkXmt239laLXqqYeWm9cLZsgL/CXxHT5cBdDf21/+yP9J/93u+r92QVulLyOslt6ImZe4gAzjmEBunHvAa2L8z57nL80hk+74/GIDfYLZRsE1egngfmaKdYFZ1RGmMouVtj4dOmbxR9oM+Tlo01BlnyvvJZOv3YZi6vIdGSTe06aHgrF+IQ5GpQS7JOeXj15a5TZWlOCLGpbGoAGxXm2eSLJTvHnFRRzhhxQV3YYF62lS71hTaFzHXr2TCt5PEFrfSshgU0jnJ0Ha2DIKScA6JvW/aCjFoAOXWaPaoMzT5Y/rNvX7Am3RqKHfs0FHoiXeH1581naIws40wZ22e7KWOgPTo6ab5C4qIbCeOwlXYQR00Zk7G2VeS7MdhD6osRz3Tx6Le93Mw7N8QC5prf+8bJQ+DGodEHaig3Ut88fC1jBm2REVBsUtogrRTioDm18cEzB+BXf/JPdf/ua4bxYKYnH0Kik2RG/0RPIo3nTreKj40k5ITYHzRywG/EJU6zQl5M3IydxBmfwcZDNPPIPCcDJ7o7UBKAbuxWDdUY64blw3Zu2AtfNnIA3N3dKe3hfCyQMnZnbNtpe2I2UvwSghYsS7KpKXq+Jpmb6O+axBgbCySPtES2H3KUelQPx44NV5YDl+A0bSlQKGyofv2FB73GqRXZOWzCBDs2CYdY19zWi+Oh/p/dXS79gni/8qKY3Gx5YcwL4Z1fBExQxQcCcniFz8viNxyib693end9q7eMeYP8rjhYk3NV/2USSSUf5IV1oRw8bfJLUefoOXrJtkaVcoBesDOKjZ6cICcT6msKs+S510rYQEBHoZNDdrDeWXczTjpHTSX/J7IeDJTtBVkvl2kt6Jk72kbSsGxLMj+pAW3bvHw6Yib27uwqeoB+i6sr6Dl35sJMIlggdjO+gGuoBoDvdsZmyid6hPHyCvETpA+a3Pzxh7+V1jP+2uc/JM8Cxr6f4x7Div7Ar8NXybZEaVCFhSyZ1hUZqmvsKI1L6dK4QEejkBsl27ItUdRXnxqdjW6eHUf/9MtkXVZho2ocNEqBXi7UCxtl4hhDxb4t9vc4MUp2kCEoM9y2bKva9sF3e/Gwkqz/UlfUAeW/wDBj3YceFIdmrnb4QwwhWmqhK4k+evXrL9NtVXRAFXwVbeYdHhkastaVLTi5KfNBcod2O1W6T6fw85TBpxgLLlGXbKtiW5KhsrgmtxoGjnERmQ6b2oITFwx1ylJD/9gNJ9c0FSMMBOzFhc+4dCe+YOe8ZRrKhRraxHfU2Rc2Y0tILFGvcC1EogsYSNQqhGO493CobeV+Xc8Laedwa3/4ZLb0SVEJdFyJbbGnBpKYkVUolks2fAVShY5qn+XRbdvKj6j16srcO12YXDw+iOlUcTOpg26wJosKWy1lrLjm7BZSybZKgaCCk1LZJp5SmV6QWJ0O/eSKTZD1iEPYnyh82TTNAHKUVyNgmRW5nspLh853vvSwyNuc6jb8zBqAbpODHT6fE/J5IpgZg5wh6pzhiemkBohig04KjUnY4FDscwhlQtFa843P/QuEcAAAEABJREFUKzvY0IPGbnTXYCUl0RVXchBLsGiEo+eYLCYjbmRo28ZW5nDGnvsSJ60T/S8QR9iyzZoA9o57XbJGaUMLIKPIRvasL0VWtiwuwmo/CYRmZLZlB1IdMgiFeUSfGZmWbfqNrl4u+nvuoeilAw2ZeKjQxWICsEVDhdxlpT90VKn/a4AxNDjHr43BfXE8V/IcSF+PMSaCkhhnSc6PJdlydAyrXDAhQWID+WyUafceyT5gr5xrkPxvtG/9uXfj8++uG59RI9+ZV4AJxWqACMuRQBCYkGzTD6AwS4Xus7S2aR2wrTEKDF2vQ5crcw7yHKuhdf/l2dkjJYxax8VEdl427cS7BbysyEvjoO8R+oX9ArZlhtkW5YCR5BaYmuQieYDrvowp8hvY1vnTA0wNCphJ17C8GquDWk4V24AsbOTxxovifO6/EWcD2cbLsT1A5xixyHNbyxT2Y3Iypx1kjq8xWTfEymWjSQkf7y90LluvbK8+qYdQucKbtkXyKWZtWB8+54zsQfbmqJJBoewjLttCqqqhAWgq1+Qen8xvEhwFz2QYhrpzDqvu4wybrAEK3X6mYWLIqYKZCmnv5ObPasYXBpPTib3MPXE0UDJ9lGUfCzDikGuy5ChhPvndiWVmffJSEVvZ+5GTZs7CXX1mtc6OibPNPRNdlCbjlmFsdgBeORUUIO2SrjC4JaLZtpR5RNh6bq7ZxVEf2gSdOavpVOa8cz/MxAWExYy2rQrKGtCB0LZKXOEhKbAhsi1X6cJaB8W4qlpySzANix/Dpt/NsP4SmkKkkhSxuAyIkBin9uSIOPueIMc790VwY5/cuI938pc1JLOaPbfMpA1QrRJ7DSrbKhfohhSidcE2c9I0JnmZfEPMP0tzy3fs9snzrXMWX3P5RS/6ZjIX9n+fT5xLNUq4pCvrAIleWNDx0m5KO9aE87vbD/pb/5//tf7yL/79DPgC06U//L3/kf53f+f/qL/3r/zrvDj+GRYyEgO9F4iHeCf8DiY5SQ6bkqvk7Kn/q5UHPfZL3NDH9c868LI3fzH7OS+D81L402d9+vip8fnTJzXy7w8jz0vj+35R/NAvl8MHj4x9zItoXkxv5Gq7PelG+4kXxTdeEj/h8+npUU/IdvI5idE265E8WWZ+RVtcM7ET82QP6Mi3bQn42GNVlkEZ6mWjivUdpTHGC2porXsxHF2J7+TkCrvJz85+mvGDT4vrrLD7bBsbjl3oyMtS9nxBR2FTDGAuy4ZoWbbbJ4ykPJeCtVZ4XvuGZYuEBoQG/rOgcC0SV3jIczs8yotQG6SE2tbA16hS3hn81e/+he4/fKv7/BfUxJ65iGsS6545QyfzDtZ+2fFDdORl6dCGT0yOTeZ7ybM3FAxsjhpKbk3+pURBdAQ9mQuWGGrZoEoFOnfcG4sOjSrwmoYfrbvsMjbjX4MxNnJJlsCqFdmfA/3IqNMt6dDVy2Ujo7SE2AmaSdA6edgu6FUZCwvpbvkrJnN+lj3LWyIx3masi5yFItJxtW5X+D7o0dUk+WykO/0nuvdfUqFLYSR6U6YmjEWpDRD9pEzUT4RlZvGP1svaRoagi1eNYduiNFr4usJk8utTFpsHxH5U+CgcaD2M2c2do54pEWQIgMvYAxkeV1G0rd57OROK3CeydDJEL9chaQNsfILJTRFs3CQ7N0IeOHv+EwUOpv2QzfDoTvpJ0zIXU0Sw7HdDIn7iINC9PxTkLxbef/9n+u7rbxVbenWhGvXGizhSKTZsQ79Ex8mh+/TEocuDMovELtMYpVyZQ3ze6NuIOfHuzHVh7xjCY1hOkhg3krAgNyz0cr3qenenuzfrhXGh07axlzns5CB+g8hlalv2KyCSqUAy0zjjIGdtg89sOzklKvI1NTvXu5bdKduqoCwfUKZpSwKhQXh9ec00UQn5KbrvEIZ/BvrNY3OC/RmlfVy0Xa7qvzLmJfCeF8WXt92eyFUXeVxZB3JH+83xV8Xv0HuHfv7C+A55f5mroYvNVCwll8x7npR8UNRt8hUqqLjQVufBVlXpMow/w1s2ENecSv6S19Ae+2p8xg38h1ZyyrjMOXrRn4ml9VsqDGtZpkbX4koF3D2va7Wka9bJzLB6zNKp9BY1aP+W0q/oNMTlA5C/oKCaIYCbHFujjJ3SYF6WpSDhZx6hWtfRk15gEYns0FJB/6Nvvvz3i/+rn/4hNtEaq9+FLjlH0vKiPYo+aGS2safny3ANKrpoqf0U+raxMTQuQxcwGtiKL/pjyLJ0IqxywVAm6K6IDnAHNVfYLg/2x7JnFN091J0PKG3bKvyNMZQYLq9oFWPLsq1cqW3rRV70BX6m+gsvnFK47dGYMvUJWAotbOuAbVgvuU5K8yiRRGzHf0no67iyh9tPlJCHrC6/VpMjPCpjZ9RgbUqGN/OuWgp2Kyk2Y3vm5qQx2VtBtCZVA1nuI5qtH2oZYmyDtluyA+QlUWMNdc7CZQ9LEXaPuGgcMdDT5ttNj2LcQVFMo0lXjClsOLCoj24G5+wNJmdOGzxs2CZORhEnLGMsOzI1haX/hbd0yI28NMhh9lBxVhY2xDU5TzZy1v7wfe5RuqQ2IDUV8TFBVI6Q0KSNWPFrGx9SlVYb+2MU7WComjd9pb7QD01OsQRLjfG0l4P4w0Fkx/xl1LrKh/g0ACqRquX6yWXZL6ChwF6y0kGJ1YanLaheX9gnMiTU8AmlY0TyZaGTEpmPqml4BqUr4yZrOsn5bBqbU53/fnbTpm9vTB49IHr50o0sX7Lz+SHPjp28nHmSrOewcTTx15+RGLNnfGSB1rV0p/b043c77O98GUGI2YkFBiz15pfkpUZIedEhgucYWiu28d1xYH+Dn+yzIKvXysYBSDy2VaxDmVUpEBoIORQJ++vgoxvQB6EWfZJtABVX50eKL0uii4pCIzxEv/aig/Kq65wjszpsSpZtfAJittNOhKGWKEJGl0Zir6Eag/P+oivPkfyS/8JnjT7T6RuRQYt5F9ShPd6YeQXBS6um3/rySqQzMZLr7I8dmvbOWkzWNmuRtQ5urMmNz6k79EUXexnPysJRYhGSNs5si9Dkkpy2fs2FXICi6BRVMSjnzuDcGZfk4NL/2Xrm7xFN7ByuUGfcKZtsx2DXxuflxHvjZWz4jX2bUG2jX6KWwstNqeDgiX2y77K3M/8eI2lUKV/OB1oZHViitSAu26oK6K2Cl6JwhIpl9bWT3+BGLvPPerz8lfHGC/nc3xkRtDrVZOxC7NlWgfAtjT0C7XV5RdOnX3ehw2l59Jx+Qr8cseZn2QvxWYN5sf/GGMo+rKKPl2fFupg+m/aJQpf+Qr+QxeHEN9uszwyRZ9GOnAnyCoyo6JxgD+hf+sSFXvhn/R60qpZjAC0Eax4wrTrJzWQvT2wJJIyqxBiNAP3Yxh9Ec1XpaNBLUFM7Y3Mmhe7o7Ogv7Nrxkb0SurHPFj+18ZI4/EZ/sDMmRhNDqCw1D9UBNxOv85jRJC+0Kelq/TB6ddGXuCcjmAAl3A7d+2V27tlJDtLNZDQwkhxUU7GXAOZoqqAp4UOD8KOsGmOhhiKTpdCSmtqGBgWNzKmaFxfdzduRIyCgjpvcJk+JceeMuQX7kzbu3Z17JOfPTg4n+ZvJBvlnaEqmE0ONNkvVcyNe2/gzfQFJCjlakC6zrUztiQEf53uCDR+RJb4oTvSC8MJ2sefzvfpyNzRGyci6Dz0Sv9jUuG1RqrRf4cOnf6R/7T/8X+pf/Q//V/rtX/y9Vz2LzT+P+A9+73+sf4cXx3//X/mf6eH6LVYSxY6L2TFPYp7JCzQ5yjM/7wue+oVtXtqC8OCRF7qPD7w4frjvvxZeL4Q/6dOnT/2ieNHP8J/7f1qXl8P918X3tHlJHP38NfID4594KZwXxVvOWdbpxkvjJ95hPOLj6QQ+0z+JLanvdfHKlaEST9vkmf7EPlmDXlCUbcsGFf0i5eGBGYWsGD/Yj6OGFop9Dapat+T+IWGK/+yv7bg3Jz6x0v02ethywBrWsAZ2zZqOcdHIOvMMKvpkkfPk/VhUxracDgMdV8zHx9o/a62WTDopHGUS3sIxtEms09l8qhM2Xg5UMU9ieoOF/8q/+Cf6p3/zv6k8H/PcNPKMmeQzSG4TS5BcTIKgEAu+e+9MRSdjCvuD+V+Y82kvNmvEH1mlnyhQdYe47Kym6AuSuxpD4zp0ASM8KGIehbxKg/YYpYKvMsNO1OLroNi0zz6tPkNl2cFP9cRlsIod/oQUTq+u5PoZYdCwLXvhlSqZTmseFB59yksbkb3G2dDMK4Cni/JKO4lD8lzSBq1B9bJGzxrNuOuXKu3gRdKDV5MOix+v5p+vo7ukuO79QNXzWf6Z6+pACV3qlJgLwgv7L9AXV+tk2Gmj6bofevPgqXV6lNtSs2fVY2k80xXP69jCJ2a0ZPvYT9lXo88BWWqI64XHIsFkcDZ+3xQcQpObIe3cKP0AQLYjwy2hYiCWcGJbttsBnKx1xV6QMXlw9aHIQXn5/FF/9vVvEedkjICBZJuAdVCCdmmwYS65OXIDXi+qkYkU/qf6QwSHWD7U9r/1w4MyBxuGlat9c9PnIRDsPPQzl8S/Y4GptGr0goyxLBEHlXLZlmFsQxdormLIK9hHA0qRUh0i5eo0xzto5yw7OY3voGNDviNrEHsCjInhodEH8EWGFuA0keoijSEZW/rPv3D/5xUYF+FP+/ICLrLX2FFMe69SMPG91+j/0d6N9dlAZFIRTmm4lBfCeTn8/vpG7+/e6F3o9a2+Au8P5CXyW14kB2+gwfqL5Dv03+oNX/beXK9tK/YuvmB7aOA7/zZZ9seFfFz4YB1Z4bds2Qv6cxdyWaJf6IYaalnnlXmySkk/CHfkN/fJqYT+dMYER//Rl/GLtWzDWv0D/zq2QXvgu4BBaKEdtL5MC8QgvtX7g3jgKfSlWHagpkVeBnuiqhS0fWmtCnoFBrBLjjS8BG9+oyyuqcd6p//ow9+Gfym/9/kfymWVF2z0JVVZVJT4c9uhooeSuLnXkp1mm0eOgjPOxICdxBk7NYYG61hjyN1XEiUjmPVai0yczbjspecn6L8uliwubDt2huUa7BsrvlylkmQjl2RJtpWQiiqwjw9k3Iez8773F4h8AE8ImVNhxNFHt6AQSVZooP8yl5fyQVbj19Y/nTkjcGa7/UqhxK6Xy7CNVOEPCiuGQSynprK7Us+L+fW8VLINUJJTPSNnV3LRgoQWPK9zS6nmq1FrPOYUDNbmeh26su6XMbivS+NiZZ0WwhtdIOu8Tq7XYkZKRSPxvAabhn1NHwP8avxzzBlKvK/3F0vOsB0wjpI47YwG1rJCmyWXbbJTUKnClzUGc2BeTWkjzq37/MzaeRZlH/WHcPYWYcv86Lhw2dwX1IgC9FyLt60qfNWQXPgdoFTxWaVfe51G//+M/euvbUu33gc9T6s+xlxr7f3ez8W3JBjbROA4cWyRxMggHMHfABK2IqcFFBgAABAASURBVAWCyAc+oChEwkEIvjjiAxKQ/AmISBGEEIwUZD5AkEDCt5wL2DjHWIkAn2Ofc9733Xtd5pxj9OL3tOpjzLn2fs9JatRTrVWrVq21uvTqffQ59tqfNb4Ijf1ustXsQRa/KrZFlmTdU9gDtmUHWlQWk7Piijx1reRFKA8uoYDMyedrhAr50FJMYEpJd1kqIOu/Y+DCF+ZLPyNclX9H7+n5ossTyBc12vIMcWX+gzw75L7bzzr02XlhMbkXswniSrYbBS1X8zLObrljnprYi//g1sT2anZnY+2s/YQSXsu6SN+bUgteCttymbPrtq5mKpHZ6oShCRL7xC5hrxhotBPnWH096IcNaORSSdiw+ECzXbKXjK8GMkuyLbeqsWO1jg0vFdRHG+zShUGkBrxttd6drn7tL7Jy95PViaGw7JlHqqkE0WuUbBTJAqawrU2lGl7AHllFUYx1cKZs+eJam3K+9IvLUdpy3hR0bBr1YhdzsksDnbFtKmhhyxUddWK5oJRk0aGCMjJplRkCY2A9dvZDnn939hKsklAPUajl5kPooQx3bYUYl6IjUmqzG6kk0y1tEClFVywTx4JEyMBL5sRvKco3Yss2IrAcKHHGz06we2IGE34ylgkfGaNTEr1CQEdO7Bghxh39AIGcDz5MXEVABd9ovlRDajnMoqVRibWQ02bMYyNzMucUpvscvfC83+CFyzU81/SaZ2IhBqXPK9imBsrKmhpqW0kT/dfo8TGUplEAh6owQjYQadGUtoVJQSSLFAOvIcQWI1OhFJhxhmbctmVbYh6iVUaTumUJeh8/50efI6xH5jcxJvZuFzVckuEO/j623M8iPloxm9prHC2Ygrv3g+dFY/tC1o9XiMiaLAZbQogVXjAtTxHDUHLEIOtCTJEDewVAF2rkKEJe54hW+5T5JDMrso1aAOlsrY+a6ltptuObLQbYdYIiZ15oZyCZx55bDtHwk3GnHh5FbGMY32SVteqSUr+h5bSJFFmtYukjT5UmMj47T8IBBEfGTXjCo5I5Xf539n3kdIg2ZCfeIHs/6O/X3NPyfTgvGvsPKVwX1/2iK/ezK/rXrBd291Ds7ICq2g+yjHOB8MiE+zI26kJADndgxZStGJtXmB0/M2jbBIqmbcbPypU1hpX9PkZp1NAI5XwOrbS5hLqYgVhQx0NssbsTLCxzIe0wO35+4e/93/Sf/ZX/kf7k/+Mv6Od/66/S7/N8rbN+5Q/+M/pf/xf+bf31P/Lf0qct/3XzETeqcJQrz8R/+7U2zwp5iZtf/+b9wqVf5D6+/NMUnx55MfyJF8Qf+qVxXgjfkBfDHz9+UOPDR+X/ObTwtfIr5E+0rX+e4qOeeIH89PRJz/l1MS+J4/MZenl6Zt2eGf+unnMmhcw8WsU8hmc6lDnpeacymZMZKjF3FLeMMlm2D9waJEuyvSAoQKKktsUStt22jd3U4wManTuoJ5asCVqKGWdtgYlXpJn5ve1F9mrvS/boM2d3/mmO4HJ9VurXtEefNcYdvW+ZFcMX+SbosaYeMGEtb745S4xP30wo/Oi3f10f377TT77zA+b6Crgi2h+Nr/SxoCCiFcvsee/x3mIkirgZjHUM9vYYqrFgV4d1xXauz+CZ+9YzfyQIfxvrxEZ7xpmxU2NoO206n8/Kv7X8pv/t5bd6++Yt9Tc6n85cP7wDimNgW66SDX0FyRK4l7QJ2IYs6EiIWnZUf0fScRJv1jpxt6JF3yCMVkJx9qShBb+E6XXjDhrHYaG2sbMghWql2AmoxWbQE0td6KnTzc+LM8wdLfHrFI30X3v7WHfWJ7K22X6wQU498hvudcYf2UsdN/RrGew3M57VYTajbyd8rb6M4VutNOKvxbA3E7extfwoYiMWGh0Pw6XP0bwI9dVOFZ6yc+z23nth2FBsxgjtljLeqZ0D4VvAGXOoTGpita1hLgYetkfQF8Z6EK8x1Ju1sOm8sNh17YviUZ94UfzIX9n81W+puIH95psvGMHOZh/a2s7QqKGqUh7qT8hO503nh7Nykbzjov7i3Rc6c+FkwnOwPGEz6MOcv9DF12vk4ZFBCUd0mSEg9AADmgHVXPiTge48jF05wC4BsT9xcMfHp+PmkPrOgecScWbcL6gjfqexx4+7eI99/Fwzl/S9cjjmP9/ZOWgQqRcXZm//2bhERZ0GekvFXGzMxcPbNzq/favBXPjtF9rfvNPkJewcm2ZV6+Kq6c8q/Ls10iHNN1D9dqaRTFhTO/FdiP8CzSHI2c7LtKkJY8YxoGeU3zEnX/Ji+LvE/F3W/DvE/J3zG3358Fbfg/8+4/jBF9/Rj778nn7uy+/rF778kX7xuz/SL3zv5/R7vvfzjV/47s/ph1/+QD949z1958139CV2vnh4p7fYfbO94YXyAwfniRdOZ5D1GCrWwCo1ZS2Gh1wWAmg1pRCh3sHSMDavRRNUh56zlxEz1oy7IYnLhXJlhsoKI6PKCvKYORsTKd2QWpgBpeyTjTXrl9+h22AvAeZquLi+HM+y1FBs4GznIfbCvGaPTurZN7qlDsDoAxzdfMTP4LpMfQxsg3xhzjW2wbeshnzsn4wt+/PXvvhjN8tNf/7Tf6Avnn+T+YkjIgoBZCrCLzCAg7QMZTKzwT65Mrl7QNw3raxNOdolG8rY4eTE41UXKfOXseZ6zl//L7k2OUNmFo92pufuL1V6Kmj7JcVHoywzzjHMfJdqDI0qZEuevuqemMNpfD09PvbD4Ace8D5xfvWvA46bfGKKfvmwYaniwyKlCGB/Zs7MBavxpukbs8RdRotwGGZ2086+g0bQklah8IrcxPItI9FHBf3kcIwQEssQcrosYMdSeIaigrH4lHUbm03dOuqWfYPEm1nqU7ligvhZFO6IGU5JdNM2Btfupjdvznr35kFv35319i0U/uHhRNtJg3WqkmpYJg5b2JdShEekpLUeO+bzb76/YOrKtbizF5mHYwLCHSxjlAoHQexcuc76YY7z/8L1dmX/ZqvF/owCjh04QVmDAEz/UUOGryrZaNyAo5193/sXe22bLyNP3LPCX7nn5LrrmPTt1D6xNWUaATyMbCu+AtvE8U2/eknMPfmlHo4+ttuOdNCjbq+6bWFVdmjhD5p1GMKfkauhV8m2WtiEQqJqcFBZK92okBhIoq/tRZVk5bM4yrQhUUP3lLVh4cmzZTlrMrePvBz++PFJ7z8+ch1/0vv3n/T1x0/6+PjEFzW+mDxd1Q/srPWVtWnk/pw1yaLHGus5+pzeeFY5gaGiPtiXjaIOjJ5tehADe0Zggh3omHwTt10yyLoV/Qq+u9FT0WW/2GgiH6M4qwb3NXBevnN+F/Mv9pq8hrwnVnyQRVeZtoHS2DauoU2n04HtRPybxnB3F/0SI2boVyq+uBf9LC/DiUVq3TFor6Gtij/eQsdoekJ2Dg9N28C3bfospD7wl7bTGMr/rOW0DewAl7odfyUSUycGQYZwzRIfDK2S7cOmcswoseNq9d8Ke4wLe5bSBcQYlQiQC1p0qKqO+7xtfOk66y1nz/m8KfdDVLrzQG8j1gfm7QxGbe1bJButFaAKWxu+81z6JmfW+awTdiO30UOfQMi7Uh3FeLGb+/LGHNQYqlEy82OjP4OJfiCGOHk5OptmnSbrEZMBmmqkQJC26OycX9kPodfLzv5mj+eeyf6enEOoysRRwMZ3IIwwZtsq1tHwo0oFhGznesgLjEeeg595Js4zwmRtZuYBm/MytXPdTO7xE/951sSisJ7uKmMrwG5sGh8DbMzVaTvrfDrpdBoazGXko0qjSuWh1hd3EXzF546PBXzi60r9wvWbF2ahO7GiSt+SvVDQaluDdQ6y3ptG1c9EoW9btxQu1ezhQVvHRF+XVTWUuIt6YFv5ZG5y7U+u6Rt27kTzWMPEyEIng0kfyYWt2uRRVIw2YH57PSf7AVs7HSeyIHxAE/pk45k4ZPpjMfKJ/p5+uSXCkyXa0ISU7HAlyUpKfOmjxInINi1pR0LnPO/v0Pa/L9nST28jALCoUIYvmXiCzOvw0MYYR8Y6WAOQcXsMjQZrw7WR62PretZoyMMqW44tWck6EmIVfJVVVAJ6qFAKb6Of8RBUYp3M7M6LwZ15mQF7eafe53/2E9dK9tXOPDMgrZTZhIspSGoTe7CdffgqD1WVeiwVKRawv2xzLbJXrzy/7vi4cF3mWrpynYY+U79wHT0/X/XMM8Ijz5qPj8965OVh/uB5IbadOHf6X7CTa7HbeJn5iH7qT/TJs8Vqv+gpttrupc+Ca3wRd8aWtbxwvTwTS4O2/M/nLok3OoDoZTOOEvMpuT+6p4nOZG57PmibDXpNEC36Vg1tXOtnrvNee2OMfqb9xDX/wLn5xbs3fR5v56EapaJf2ts+uqHrut95r3DV4uc6G9mHv/gbvDj+pf+h/sSv/gX9wm/9NSx/nq/jQb/6h/7r+t/+mf+9fuWP/PN6Pn+vfYzCF/5GEJ74GU5fk2L9J4ivK3N/ZV4uzNeF+Xq6POqR7wefHvML4gPweRH86ePHfkn8/quv9dVXP9HXX/1UP/3pT/XVT36in/zkx/rJj8Fv/1hf/fgn+vD110qfC2t44Wy9XJ5Yp2fO/Wft+JrsT7FfOQnElCyUm4pAd+ZmJ65rQFxX9kWDNb+mjnzHBsNQOjFV2J7Kej+h84yPC2PbY+ewN+EX9FlCrNaLzVeI72dsZS9+YE4+Zr/ie8feHFZua+E7TvSeGGu+T+Ul+tfv3/Ncxjx9/V5fgff5xTbPaJ+w84SdC/Fdccx20reAIOOhudsS7BT+gACzJDNXIrV8MmNMxDOxCR/f/81f16/96Pfr6/cf8P21fspafMRvrs1R1Xs2+3ZwRgVVQzb2GRCmjrlgDxJA5iUyFMh4Rs8uGaQt12T+KZOvGN9XjLnx4T3Pox/0Id8tmZNc48/MT/ZX1mTK3Bcf9O6LL/X97/9QP/gB+OGP9MMf/Ujfh//iyy91Op8lfE2tZN98LypBtVJ0sq5s7iWgtE0pHURJDCfktdqqd8kc9mzPozyEy8xRWSQa8fezECvR6m44b4qgKYXFJ3IjTCaom53so8mevgVoW2Q5ekcpaGRahcxHSUwCW0CxcWXfX5nvK/uhwdl7vQFZ9kHkuQ7Dz0OW+mT/39GxMaJQfBj87Izz6AC0yamzgxlLxhNkTDPtweczjEn3KNaQ4Bcj+8ZjksHtIGMLja2Als5oKsBY19O2M5aM+8LZcWGMkXHZoHYYLrTt1EVnkVhaApwEns19w8QxZ1UbRklm85sLaYxSsOVC4uY+xuj6QF41JIsFyaF04Yb1rCf+gvbp6aO+++O/r6fa9MgiTfyNKvrd+lqjShs3kA2b59Om3Ejywvjtu7dcNF/cL44LX7ZzWD9xwOYmeaV+5S9TjfBg56CZjIdIpPvEs0A3/mAncQTXTBqTdZu4Z268fdPmQn7kr4AfP33UMwfYNTaZh7HxsENUHjQVAAAQAElEQVScdUepOBzFTE/mFqd4mkwfoM/Ojf4acLPfedDNIk00skF22idxJOaWM+9UY6Ln5HQ66+Hhjc78ZWkDBpOXrvP2wtj8Bau1V8H0L+ZWZqwHn7bPkMrR9m1yNN76Q3cC4zpTaGINnznJQ8Yk7kIwmMczum9r03eI8Xu85P0uMX+HmL8IBd9F9v23X+qH776jH33xPf08L4V/nr/0/eJ3fo6XxoAXxr/Ii+Of5wXyj774ob7PC+Pvvv0OL5u/0Bend3pzesPL4vOBk87bSb0fa/ScFWtg5mVUybYGn/KAL1nM18zBL26eAStBvDMy2gQV1PQXfSWzjtJ1TugUqlrJzIMWEESOijIPwV3RkrGVmHJ9DOYlyMPTDadRImug23qSYPlyjD/2x85+zt688lC3U1+2W0O3ZHpUxj9KfaPbhsbt2qyhjbnY0tYy2pAVsmKsom/MXtmbf+s7/4Rep9//4Ve0s7btM4OkkajUdXg3jAWYzrRibGcy1l6/8oB3EdVutUtu0If5vfFC1mOH2q3aLq7YuuD/wr7Ki9ydOcj1cqigiL+UhwPbss1cLmpDZfVYGfMYxfxYBS2XkmyHNGb7euZB7lF5qPn44SP8J14yPSnnwp7zCx3bIqssFYVdsq31iSlTvAbVn5lvOkdj5vgVjtH1/GXcB4NylCCdLXtBspKO6YBFj3xfMCSvc7Rtiyy5s5qXlHEFqdtuub3oYMwBBPmUe7UmvdQ8alo+I3sNxOQxzJm+rRfGvCx+9/ZB796eeYlzWl8eToN12uQa2DNUkg3Ii3T15rb3Gvt35wy6IWuZ+ZrHlbvm5IgFG4W9YFQpaec6y8vG/OfOV9Y5dlYfWtMNIvqZwqYP/TIOlzWIs6pULrmhTlmzK0YuxBU8s4+f+SJ36YeTXZN7TytSoEa5Zq0Z4mu30K53gXf82G5fo+IPnhjaryw1sEPn+IfTAoQcjahgQrbVcZeEQZkPXJc0qeAwrYwrGIWEBjuaOIgy8GdYNdO3c+uikGyKAPKSLVTkm+DORJBKAI+SbdmmcssvMYgJzHivnBFPvDD+8OlJn3hhnJfG7z986hfHn3jxlS8jzzwnXFiDPldYk6zNzlrsXNs7FFNipBpjaON5ZOM8rbFp8IwyRmnUCxKOO5zZ2/Fge8pfonPbK5QbRR3Y9MRZ4r6/bEM+Cvv4ie9zvmyflu9CnrhESp8gZy1VYWn5QGcj7hP9Tjw/5P54on9eaI4asnO1Eit+02dUcX8Y7AN1mzpNpa3QDbZhbdtQ24WeGptCIx9VGujeUb7P0Qa/jVL+JzMn9MKPQbtLRR/HE7Eo1ynzLzA59zOZaYtOoWOJcko0hB9VHdNpoxUeU3TNuHRPkRVt5aFR1hhDJ+bl4XzS24cH+E2R60i2kQ2dac98bdiu7m98q9MkVsPlmeN8OnNePbR+7rvRxQSt0SAWxmJ6Gt8bc7adto55zUHhu6TVIdtXE/09YJjxszMnO3MxA8Ytko1FACtZTAd+oh9d9u7OOXbt8+aqC2dNzjFMtqqP8k4sOeMLbFUNGTS1ez5zreQ5+Jln7gtfLFY8U/ETXLl+djDxzQDEE9ZhvqBFHeqB7dIY1jjmIfv6dM58AK6tGmqd+B5VzROCknpOsL83rrr2GC+8YLkyxouunNeTQTINEp1sQxYwhd9i7246bTwrblvziWOwvq9h4qOr6Nnzaon4LZZPg6JoDGziQ7cw3v1HxmclTfZHx5J4iHfecF9DooxOwHdGyXLbw2ZtkphBVPK9hK7MM7sguvTf+R7BzGtCxXqjTC66AMMSn7q/qaCB/fTZ0x+JxQdflLKNpGQ+MNjEMjGHt5Gip1dtM/4JaEdnNkQf0DpWJ+IOxV1LRSyloWJxizUemXtQAxn7YCDfwKA+shYDbVBgVMmgXCoPeMsGcXDAUNu0g2GNGqqxYJcUBSXGSaw7+2TyPBrs8CDj4bmh55r7Qe8r9tZkAJPrbf1b9Bi4ZwaYtgPrzLZsq3A3qjSIo4hfxi/zdGFv5rrJHr1wnVy5NuPvgp8L9dAr96wL11aeP/KCKd83H/n++Qlc+D56pW0S6xVcsPfEy8XHp0c90hbdJ+53T7w4bqD7jPzCPS7PGk+xnX4gZ8EkpmtAHBf8P9MvvsNfmYNcy0yWksyYioEUY2mecUYeMBMMsLMmFaaku8Eyc5LpMMZQzrzT+cS8YMnIme+StLEP3vDS6w3Pfg8P5/4eN+jDFEroxfIk5itxBhdivWTOImtMXQ56ZTw//+v/V/3jf/1/oH/sV/4V/fxv/XV9M13GW/3qH/lv6H/3Z/4iL47/m7w4/k7HlBiNX93GxkCy/nts43Nnvq/M6Q6uzGnW4+n5UZ94N/CJdwPBY14Yd/29Pn74Wu+//krvv/pKX+VlccDL4q95afzVT3+ir+C/+umP+X7xlT7xEvEZW7G7Yzu44ic+d94XTK45gfwPFROe2VuqzAxAvjMfV2K8NN3Z01ewH/Oyc06ix2r0mjCuK32uzOczPi70uzLGnA13RBe9zF33kZEcNpjjCXbQ/eh7xW/2zxP79CPjf4RemC+OHYk5naY/9mL/gr/ofeIlaV4O98taXqB+/f5rXtx+rcg+ZD55cfuUew36O/ESArakG11xJaYDCMi6J3wK30oH90bqMRCuruzv7/72r+urcdLfHQ/6mvn/6Vd5Yf21PvFsmHEVGzD39o3zKciZVWNgrpYdnDEk7RTRn1CykmzL+HZBsROdXJMfsB1fC/jjRfV7vltmzj6x/k+8w3omtnw/uLA+knU6n5UfS37/+z/Q9+8vjX9OeWH87ovv0P6AmoGk9msldhuZrEWsTokZBkIpHVLpFXcbw42KFP156EzqybNnIRx4MaSo2QiiCNa8TGW/3HgdxtkVS18r2fTrnMKyTQOIHbiJz8leaLCQ87BDk1BupEugTlY+aoGRtEfcz45nZ99mL9yRvca+vYayDnvogXmj+N1fgxh2roWOhTgJUe0PnzY+gW1Z2aeT5kOJfi2Bpm9AYGSuGmSrjU6d06cZtSEKg1RsOBA+3WIn+y0x3TA7PpGWru3mox+d7N+M9cp5EBCE2LoSZ4wKZduyF+iZds1MAof4zka9gbV5GSCKBqNK/ZKrb/xDOWhrDDbpkGlzRUvaeZi5MPm56PumxkHynfc/1k9PJx7wLhLRbvTrB4Va/ccoDS7QEzeRfqDnBvLmzQMvEd7piy++0JkHc5FyY3viRnkJuClmkDlsc3MMveJ33g5a9HFGmcUKYfLJ8X9Dxh7szMGVjZG484Cc2PvfLeJC/8RfpHLQZW5sd5yJtZG4gWrIGb+Pjakk/OJvsmjp22Cjdp0JZhoIY2pHFv+TGKi1LL3zgLUx7vObNzq9facN+M07iReu8/RGc5zUBzLKuKHM/Fv5UFlDb+Z3Kbza0j9YtRfhkk2FBtmQVwJnu+jKGK4ZGxBzF2zQfmHM+n55fqPvvf1C3yHe7zy805fnt7xEfqfvMobvv/tSP3j3XeWFcf/CmJfDvwB+z3d/Tr+Hl8W/53u/oF+A/xEvk3/AS+Xv8oL5S+y8w8bbjRfGpwc9gOyL8+nUvxzaWIfsw6pSsQ720Oh1Sb1klwSmTOzmpjrFlmf+pQxBM+Mu2QdVbhBZT8bPmOcNEmsEQkFy2jI3rxG5ZQl7RRzDQ4N5GVw/fUNqioyYRpVG9CS8ggkDsieyb7I3994niYW2ezaBGBelwk6uz7HxhaiGcn0FY1Tzy++SRzaq5DL9xfiZC9bub//g8xfGv/env6zsTWn5JSQlMRURyXzKKSMNpjKXk2LnHEjsO7zYK2mNbmDjG0j09ZArtMQgEEGR41Lpm7Hnug/2XCNtb0ajY+iCgCzJNiYAYytglwrbmZtRpXHM/4iMeqFvW2RZwt/OF9Bn5Qvyx/xagL8E5/p/5CHm+fFJOW8mY4l++hY27JLt9guRYkj/MVN0g2+oT+oBRAwNUMMvTKYl4oZxttDVrolSSXQJ0b0HAvKSHaWlxAxRI4WkKi/QmLmrpsgOalsuxl1QizTpvxB/uWqC8HcceigrZ+f5tPGy5aT8wuQdXxrevnnQ+vJw6hcwY5RG7AeSTH/bB5VkkaYme2LPXuvrY9fOPDWQz0weWiuGZrpbd8VW7Adp39lXF748PXPzvPAlKzawfp+9MKY33VQUozJ+Yhz1MlfljrloFyn+cw1csXfhQeSZFzj9awL8XIjveo8PZXJXZ6Kh0tldKvbCgti2X3yOgqdu0xikfwwBsoJlhDLtrUYhq+qgZiySbH8GKjI6Lim6VfiiDkFZJJwxMRYfH0BqkIwoLVIY+sHonpBFL5AsqqI8ICkCkSz5+ITTN1LmOIPMOLOGmeNHvkDff2Gcl8bHC+OPvER+5DrOWlx6nS+68szQD03ZP9wQsu5xYQaZPZgvto3T0ODMLp5TzDniGrKHKnE6PQBrOtl/k2AazE1yN6NnlwyKflZpJXYZ+uFRUeyNKm34OG8bzz5cD2PreuYfBSkG6cOWjXmtZBnbg7j6/sL1deLeuIViJ2OoUTLKHRtxwoouqjGUfi5ap5R2ONmFPBjaaDsNc68t+FqUfpFtVRro2iY8IFMXekZv6Izf01bNn+A3Yhzl1rVWmj0Y9hPXcvOMLG3Gbt10GXPWOvKBrw3/I6CdKk07wEb3tWy3j/QfNXhhOHhu2Dh3zvxxipcUmR/6386qbZQ26g+nU+sO+MI2htQJ/z032N22oYc3G7Ye+rzq+a2S0bdyDR/rSmVgd2ArtoPwVePQRSH6hE0m8smrwF1X1mdnP+3MSzCpoyZc3MNJfXYPSh7KruhfQrmXX3PmsLcjm8Qtmb6W/QoYs6mHEncF1KsYh8TLtSt/KL3wZfqTnvKjCc6wiQ/hc8fmDr/jY+famYkPmdcgFAt12BoulUcj489cnc4be/vMnlh7ezAfo6wxAHzRxyJhb8bPN3BljHlez7P/hWv52jHoPr5q32YfDrVtrqHcd+J/bFvLqojrFQY+C6dkZYwWn9hp+SB+9Jsv2UNFnKOwNZBjx/RiA9J1QnbuRbMxWcMG88NwaEOx+dQsu2Ts1BiCYXatK30u6GBFmefM70wdkJFJ65HV3Sf94OC7VNZnsiY7dsLrlpx2y/HpCNn9hBG9FZgUleqJaAXEk3OSsWBrsg4IcE4nsl6lVGcHlX6WlXGVqhbMGVCsQ69B5g5+MOY+rxj/iXrOho25XfToRyw2tggsVnUkQ2mSbVVQ1qhqQJR2ApVyRSV25uNK/MEODS7smz17Cdr3/cg5g+hE7hHpMKSkKWQTYC913Mo46zHa+B6gusvEb/bpNfsz1wl+sk9bxr0m9MI19QzyXND801WPXGufwOPjc/+TShdiup0H2fPPPD/kO+oj34Mfebn2xMvGZ3w8Rc69L/x6+XTp79yxe40/7GQvhL9Qf25c+1enF86LZ+K4Mq7sm8zdYBQMSRDdqZIY/8prK8iMWFGT0gAAEABJREFU1MxMIKhk1qLG0MZZegZZ854V1qAkrvvi/Dzp3bsHPTycdToNDfaHsdVWmOOsz85aXIn7Snw7CL3kjEOWsezYuwPZz//d/4v+sb/yL+uP/dJf0M/9rBfH2zv9yh/+5/Rv/ul/U7/0n/hndT1/qRp4tZWEW7Vf1mrPfICdub1QD55475B5z4viRl4W8xI0L40/fvzAH6bf6+uvf6r8wvirr36qr3k5/FNeFOcXxj/lZfFPfvLb+op6Xio/fvqg9S7jSRfW8cI6XsHOXuHwZSKvzMZUXhizxVTESCbMybzvK0727U5sV/pcQ1MHV+ZtzQvq5Akyj8/oPWc8GVfr7awX9lIyeJZfQfRzKU+xGpNQaMsezPU/UdjBlXWIvUdeFH/kOesT+/E5MWBLzOnqP7WzLjs+n9H7xFy950Xt+68zT1/3r3vzq9u8TO0XxrxzyRxfiG/iE9exdgfDWDwNNL/waWiwjkySXdSIXRah9nlqvsd97yd/X3/n3Q/0U54F89I6vy7+6Vdf6xNtmb9RQ7m350zq+wR7ONe2bXwBnO4BRntc8DiSaLctF3A13dHJdf2RMWeMCx8U+nX2CvJH5qSvX9blwtwFU+Z6OOtd/8L4B/0L4x/mF8Y//DnlhXF+YXzmhbJMPCJZsP4MSLTS0slcrjol/aToi2Twec6QAqEjUuKBMH72AcyEyx/TQpUb/isTkcVXsLPuoXfQ95ZvXToUhI4vKrZvNSg5gYDsuWBnTtsHMQhdO/roHbmrKYBNG5i0NbCzE9OVc+/CXF/Zky+4csktXGnPNbVw0c51Ekz6NMXGDDh7bmPDxe+Q4zlNoQvpwwXMZFJvG1yDTRkZMdLQOUMMwyjkfBiLDXdALVMnpoU491eY8LPdGA3bsh2uZYlh5/rNWHOtZR7iunYC2eF2aGuuKCT6pr/Z4AVsy76BZvhycfPbNHLRNEq5kG4vdrNpT+cTD34nnbZg42ID6I5BX/pjUV/yV5TfevhCPcmZfCa+eWKaDWVeiIwJpNwZfS7eCwv6zAH9zF9UL6E5VAMO1SsX2M7L4dActK3HTTZ9dtpwhtHkZTNcO8G+mI95Awu/H5jQ4FZ/OXQnN0T+ApC+y9BnpV/VbCsfhXo1JILMf/vEUsyEb4rKDAMIiVry0THrUkNmPsXDVP7Hcjs338mXFTG/0qF3p+rk1N3s714ksLsGFXLm5i6CWSIiJDhKminDB6xTxlE2DwBDD+yBNzyMn6H98EfMpyptYNQg5AKhQxtjis7CoD/7ZtuaRnam7wM4Y+the1D+reP8ujj/JEXwZjvj76wz7Ruo2lSM25Jsy0qybEtV5NEwvGUagUsmrkpffGWe7SEjl2iT0cuLY3YOE8Fw+yLcYTJuGpmP1cZ0/AyeTlHCjsvK9VS2bGyD8IX/AT+qmJNSQW2ji56slwR/Mxca0Igq5S2bHpYiBC5jpyRswiL2HTBkSyvr7373j+r96Ue6pbfPP9HPf/jbR9XCnCipUzokBfSec1ixN7iGstczR/cmejYfIze+BWI+d+Wau3IuXDkXdh4Uwl/CgyvX8sKVl/wXvrhcwU6/KxbWJJjxiQGSM1TZ1qCysccG67ptQ9tp6HRif8EP5OkikoG0ykJYNTToc9q29SKAPtuBgazGwFXWiT74EYDTPXVIXdxFvxvzWd9vKH7LCsrkF61UgO2EIVkrhQardpQIyKkcJOwCAkws/rMyEQSfCRVduizh0byuh6NCS3NcFJEHgkfcOX1ta1TJrFM1SsOl5m3mGK3QOii8bXxbIotkw5BhP8/Ludpn82FhiIH8okvfNkFhW8ZX/Nt+0YGzLVdi/RyFvn3E3DzKZJuCzNXAaT+1rofsWZCbNPe8netkXqlzW4G9h0qUze+cMTsNDfRvcacd07J9B0xECw7pQilRQxAOghEy9peVlN1Oc1NU7jmN3JNSp1kx1jpd6LM00ZsdY7jVFLWYaEkzFMt5FqNjQLKUX5ftDMGtEUqOB4T/MTKOycraVLE2BG5btg+/4sGQc4TzJnN7zTx37BIaYoVV6LoMpb+RhKc17UFJQmVB7mfmydhmVju07e2a2FYSygVsdInJBXUaAIPb6fNNIBKDRmFl1LRk4ZDRP3GMUJc2zqWtzzZijg9ktnsMTh1F27KBJOslzcMRTTKxlYfspZG2mXEdOqvXJBbiYJwwS0SZeNIroNo5fGFrVGmUVfCR9eAw0f0zsPDtw/jWS6KN3HU7bYHQKWAV53Vh296UORgj8hKNQlO20QkKOjSYp8H5vnGWn5ivpqeTziDzF4wNXewkVv0u6Wb/Z6nc2prKS4VYwoQ0kB8tETcy1t43YSJBoXUpYHvaQoOuRAf09EFfy2yLfJfeTSK002aNYqwWdLA28GX6vKDQuwEWPXRcnNUvOpLbLSV0pqYk2yIDYzu8JQEC2bk2dq7Byd7qPaDXaVKZvRsme2wHoZN+AY2fZ0wKu4tYJr6gPOSMr6C2BrSqBKtFw79C0ReIBIeeWy/7Ydus0AWrBholdKQUdupuedpi/4bBPhvsucHeO7HPHt680dt3X+rLL7+rN2/eadtOorc47pkKxs44lQTNPE3Gz3Rpp37lnnFh3lKnihY9idm6BaMjuemMEia7QtFSYhWwuwbrhmSpoU6pNfNKJviYC0R6MW/ZB4hHLpn2QOFsIlwypa5sFdYYQx0jqx1KNS2pNWXQmgx2Z3IW6EM9chTIFqZlrNvhAbUZzPjYtUcfPvMXH0rQEhoLOpIPiiv6rH7p2+qsQeKYNMbGpL4nSuzG3mylZYAw0oJ4xXqlD1nxv9OPqF4Uo0wt3S8o5aXclUr6XIl7+ccTfrDWNmMj8h29BnrRndDo3GSvY1qDZYT4s6EIQmzLNhHccjta8UeEDyqH37YOv0aAZjTuSOtS35X4JmNdzzhLM9uixuCcLuVayPfCvE8Yxb44YrjZaJ+rwF/6p+VwhROyerxhDnET6hP8Ai+O//hf/vO8OP5X9KPf/ve66XXxtH2pv8IL4//Fn/xf6q/+gT+np3pLc3wA+sfGnvjh94C12fk+csMV/sp1OJFP9OjMpKTvrtanfee7S17OPuedBS8G88L0hivvMC7oxM6OjfSZ+BEIjd0l3zWzrshx0G5kyfZnoBKhXiei6Viu2I+f0J3zY/FXvk9NnoX29X2K59I9QHePv+DwuWYfy2FkGEBuNgWxhKQ547ji48LY9raFOg0xBVGPjUrmLnOTH+PkJXL+2aPweRnfL4yZu/RHtftkK2CpSduhstpgOs+jLfQF3ZTgYL731W/pE+8Sfnt7qwva6zqbCmW4SHi5mrFwlkzOL4WCtF0pMqZL/mjB+DLOid3JW/GJbToTp7Sjd2Xc0Xvmu2zG8sj694vhvMN6te5X9k2QOdnhb0j0Io4axb1h08Y94w7uFcX1MmmPr7U3hPuOQpJXpr0ZSbd007jVv0WjENwaJhVyBhYSLwuKl4ZuCYWoEwiZEXQljTQgCdd9kWe8QddXQ5dE3jQFFnBLiX6PExvUaMIeGeaebcu2RFYnFOgXHwGGcEXvyFibPXszCH9gQhusA4tIl12TtUz/Sdse0DbBjp09bQfaJfGF3kNIBRBJ+07zpF+AgJaVESmyF7rixDtdwqNNY3RWj6Nchum76j189qwDWbYlchR2Yu9rnjHfKft45/xKW3REinpF0BNEpwz05jiNtrkcOKw5yf0Z1oE+NjZrkIedGhoBDz/ZvOfTmRcqZ/46+KDzQ3DWmb963HE6Kw9CpyqdmeRff/d9TSb4ysWWl7oXDoQEP2mbie0G2q+0PXNx5d8J+sBfo/Irv6fHT+p/74eXyN2Xl8U7A75Sj+4TL6WDvFjOYdR2mWimWytlhgEylgEx5cHDvVoctKOGJJkauQWa0U+8UDGWbqcJhV4bplO2ZcZcLsEAqxN9Vn86wBMA+eDvJExrKwdC98fWZN4brMMOmo99HbZXl8/KtASfCV9VOoSuT6wEqcwUfAFelABXvlWVmYoIioHJwz5HrMYoXt5uesv6P5wfdOZQG2MQviXit40PkUJfgKCzKQPMwyVP9E3X0slDD4w5L4jfsqe+OL/RO/D29KCH0xs9cAM41Ulb4Q8/oqeOZFt2KWth4iiw6JCxW41NVWCc1PW2MyT6SqyhzIAZ5QSsedZwXUfSftQjmy/Bs09oy/zwMugudsmxDWRsyjKygq8xNLiuqqCJEZlt1Svejr46YbrpKpAvBr9EcWu0ZHcBXbxlmOSDQlSWbf2HP/r818W/7+tf1kqGADLMyuFvQDIBU6FJkWtv5xq+j1tRROFVTog9ZzCT6+mKfs6E3GCD8C1DHtrgfLhyyF04G3I+7NQn/Y19lxiGZQOVeh17ToszaQMncG7kTBq0OZ2IiS7oG9CP+T6xDg8PZ715+0Zv3rwFD40HzrjTadOoUvp0AWORUgSwug88s9KCn13c9V83p883QXt08SWFESnUn9UQdm615iTbKRYkUZNNSdbPSGla4rWPmF5GA58yldX4qlyxZh3SHHTjEtOra98q0txC4rAMa7VvS+Yjkm3WJLVFRUJEKTSWHEb2wetVcvguwvSSJMYwPZoO9IgCtWIvFNdB74saMjyGu6/Fx+5YCjpcvCxZMHxZEvL0h4TVZwlfN585N3buWbk+Guz9eUP2M8i+viEPnosn1rbzYhmJPneWQPSSUk1AggmFpM+MnSCrE0H3oLHpzyhuOjeKStggJhRbjCFjm9wP7nOMXnL0JortF7qjE0zopB6kT3QXiIUcPm07OstHtJBgkBxpVD6DbdYGcH1vXMc3nE5DY2PNerHmOrf5cjSZ78l6hCoJv4WN7IfBvLks2yolzXVfnOElS7JTJi5RTDENbXvnHAyYGhrUeq5qikmotAqtWaDjDIhlb+zaqWMGmxNemhibyAIqKnw3amiNc2taAz+ll4SeXeiDsgRvhwJmEbOYy6CmIqkxVEeseNXeczSFa3gk84ZJPVALui922wUiLcPLJo0buLfFL/fGGYoeOT0ASm0D2j0RJeNTqXcb8XnIGDMyW0q82yht3MMHzwoDvtIAbMsuFWNaGEp7sG3r3vCG8/6BZ5c+3+mf9aeXbmlmDgiyw2hhuI5eWSeaeg4WlXApC59hdEvoo9A9U7TYQlFahZLQaltMDVXLDkqU1I989O8f9zQ/aZ80TqhEF8brRKCXflieuic78QVmPoaqrKKjix6WbMtFOxjsiVGD+d1UTSMfXGtQBW59HemVGySWyLLJ7rFN7us7X5yvPLtfw2dzKWnFSMn2wQoXwMycZa9QjYaNDVk2fuGrQoMlo1Qh901OvFQVPWMga1sFRy4aXsM6PkaRbFujgqFiX4yehw1ZgMylpKijityqGoD26MOP2lRjaDttOvH8+vDwpn859p3vfk/f+/4P9faLL1ou0s61n/EyeCJBwCaYzAFZl3zZYx/u+66Zsytzljmx0LVcUJtCQns3hGUAABAASURBVJCsJIdzOHBQ+8Z0p27wKz3zrItr5C/Zza4yboObTvjAtjK3trEGoDBKcoobek1ZZcYzQc6YYPaYrphljOjsjZ1r7KqduWmd1qcvbROgjFWsx5cYTzukTkBpz9zR5ThnW3h0sWwr+8EOpa4jYTe+duJZ9+Brv1RbvHjBJMXupIjORC9rtnrjY3lQyE5BtOjPxsQ2osO3mS9iNqp027F3zfVAwDt66duUNjLdJkBX6vFAVn01Ni/K9pFGxmX2L870GlmjwMp1g39ZqAJLsrL8IsXbimFXj51xxnbiFD7JIWiu3HXGQPiarFfG0s/qPLOL8VSVTrkvc21sXBOjuDaQdYgixQAkRlEPl27QFRfMS0aBfK9HI5U1DilUCH/Pr/+7+hN/5b+nf/RX/8f60Y9v32l0T4/bd/R//4f+Wf3r/+S/rr/2D/5ZXhw/4H6u+SWe2/h3BjUZ0w4NJjRzEUPFAFzMI7BLNo7JaY9e5u6C/pX+4a+5lsEEO7JgMrdqr5Mxz7VXmMtJv522tC8QVJziIz5vGMVagtQJIBprHEzSBTtXzowre2v53o8XxRdeGl97b1+I4xpfIH7aJ/0m/Qmo7d3sirEp/huMF781oNSjvzOu/Nd6+b6W+AkEdSufXG+FfkZx4fx/fnzS/UUxfP5LlvS9EGvmWemM9+gnlMQSH4vSSkPqaVt00rRAt5Utjf1Z3//6t/Wb776n99sZq6aNmInFHhLrNsXeB9xusCFWY4GvnZy/u56fr+rvp8wlU3PYoM9EL0CYOb7wojh6zxlf/+r/mb7PulDPHM+sp4SPiQ2oQyf+DnQ7BolFJs4D9uKn8ImvzM+yN7GFHWx+llG/1eeNudMXib0UI5mxPbF1B0z3wUdHm8qS2ekHqJKJYen0WqB71NIBUKNhBmkLTSdabGyQYe+Oo7ejkzGGD7r9tS52WnYUJvZmsUvXFQ9M+i6w75nb2Mwe3dnz4WdkIHRGH7tNkaU9mFwXoTdM2mZ0D+AM7zimL4MgjDXeVFuKXngaVjPMTRTaY4W50de2m299LKETX1iHUKZOm20V51CurZwBNrMB0pyYr+zJvq6yB0H24s41FtsioS3bqn1e+7C/ZnKOQa6ILTTkkvoihrGNTLo5zqEejDF4WAy2pvn1XR6uH96ceQlzOhD+rAcevM8Hovfz+5MGM/WJm0P8TuLIX9euXEi9aB30zuCv6kUhxis3mKenR+WvTh8/vId+VA6V5/yCmBfJOwPemYD0v6CbXxg/5T/f4cDJRXrlwJqZKS5BXIvLS50y3xHQxlQjokQWUYMCSZc0rnxvh+Ei5SRXIzYaS014sS0y80kti0eFLMUip1BiWkCSvshppIzXcMgheNJMR5dmLeRF8c7Ndm6bdtaj/wIWnSjTZ2UvcitTBXYXN6lwjSM6hoEoWAVfiu9q6HReAnTICIiVNVrj6EFpYD9r/ZaXavl3qc7bpuyZIv7ANvMSSNbvlCZts+0nQLpoo39eBJ/ZOw88ZOQlcV4Wv+NFcX5tnJfIp+3cv0puP2Izt/l4CYRNgLG0Vw2Vh8ycWiWHx+7gi+ZWJxV8ZGXaNCTFRknoZqoyRXtuFo3s2cxFYkalCXXY5Ojn4p/Tkk0utd2DR7DkxDKqlHHWKMToUZfSxyp4e/FCpk6zOaSiSbI6TUqWhjkUIoPYgx5KdnhJTf1C2at/50f/lF6n/HMUXUc31OIDb5tqACGvEVPOyWXBnDA3Wb8OgvaVo7+QGNN22z87B/GF6/XC9Xw70C6cCReu8SvyK3x0cn41kF2iC838ingyR4EzV6CGNWpoYz039uJ2Oum0AejGF7caQ0U/Hck282z6lE5nzrOHs96+fas3+WcS3vDimH39gGyj/+AarLLilzIEhFOn2/i6QmF7tUNhtKCfkT7vuWpLzRA7JYxuFB7WpmjWOljJko5Ks9KqHjJ9ll57Wg0sJUzk8xtLGRmrtwgMGX7p37vAfCOj8w3JS5UAV1hWf6iQu93Ms+1eqwqVmretrLdItkX+NmjrfPe9xpJ9R9TdtApjU2BosC9GQQuZzEe620Zm9tUdJQ2XXFyvsgSqLFsrHbTnhhiyV/v+xn7Pfp5cqH07Oer5pUGQtiD7/sqT6o5SQPSE3aVenEg33o7D4CaCJ6c9BCn9BbBBPB0XVWm16pa6AYUcdgef2q35ThFiif0RBhDnRD+y1olZxChgKdLJ3ZjzAZ2ei0NKQK1+L+jX3WhPDu526fst/aNj+oTN+gzWaeM6PQWnwbUPxlCvDwazDpPnkJ2zZXbc9MS2mYsy68k6Zn8N6sOi1ErRCagZqZtSHM5DaFZsxra6ImVpMKtA6aSX1GNLDICQtHN+7uGPfbFsTs3U2TPR7962Mp5Rpdw7tlGMc2u+aNOrlKqNY1CLvISRGPEXP7Y1UKittBQmZ/rs58esWeY+/idx7InngLBBD64Hd7d+3kJm9MJjUjVKhX0l4WzSPmmHsCJ5jtDR1zClVr3poYEQmWXGG6R+Q3mo1/s0eBYYGlWtK1J0i3r8j0EMY6hqa2zcE87nk3K2P7w56Xw6a4sO+rbpTU4Mi1C+5I47YdOe8e+JMcJDJd19t8MsoDfRWSqWWy8lIKeKSqZ4AUHENjEDyXy02lrxxt8q1I9so1tSDavK9LNWQpfsSKzVRvtAf9RQDatoU4N25JX2sSnzO5i7RTeNY56qiA8dVDu2jDHz0RXdkhWTNpQJ2PlOcuEefj3u8ZP9F31Cg2ABnRlwYoQybci1gCHfgD2b2g2HXNTLjITYTGxVQ4XM1GUpbc2WlfbXkJHhKmV0um/GnTkAgzMlKBoLXVQ7LpseozS4djYwmh8a6Gef9bPI6aQzzxPv3n2hvDD+7vd/oHfvvtPPHAxXk2eamWuiB4xlhMxGv9DZmaO+J3DNrftEWqbwKruk+JeV9FIuLrI7IgK20b6BVmxY2EGqW5ph0DEUfcrOEd9wC7W7HXqFnWo+6nfmrhJpJm2NIJa4kI61zjmT/TAZe8bc6P+5Itqc1zuYzEHkqCxTWDboirvssOih6O3Y3umTfRlvQjdqGZJt2QFSi4QGhq/Md75fpt8OjyjdAVax1TJo4mTJkK8RYWBlzOxEkfEESy99o4cKvoo9Uuwj3COY2jG04yiY+IyPzMzRA2uLwzT6YlRafhHMo5Xu3SbhAMO2FR+vYbNCLNAYixa8vfQF0T1NfACM7sQ2GW9iiqu5irtmGNSQ0nLo7f3dnPcPXOvpa4yPGtq4JsYYfYYMYnGAgfscYeU+MOQGyRbnKEz7YcywreYwxE8Od0fqN/xeXhz/E3/tX9Yf/xv/E/3wJ79617kxn7bv6i//wX9O/8af+jf0S//Qn9VzvSEKxsK419iv2hnX5Ca9Q4N2HgM4qWIuobaJMsKszVT67lzXO/3W95kL91PmBBupp03wM8jA8Bq7mYv4CNIWO5NYsKo4sPFTVvyOqp7L8DZyoCgxR903vhu71tmx60JM8X9lbS6sU/Mt2wln12T/tS9s6EhYlmIb2CXjtzqGoRpDNu8qGENsXT4720WiN+2rT2F68qxzVf/69lPe9Tzxjmchv8q9EtNODJhTkGkJmsda6EQQ7KEIwr8AJXLqhn6Xl8WT+/2P331XuyMBoR5SARN7oOwxa4fufHcPchb0P9/CmPr9EmtFxqrxnKFAmaedGKJ74bn9mfdbz7yrylhu6H+ugzmO3kQ3sS1gA0sTr5M1nvAY72xbtiViE3NNpVtj40oQmaMdOrEn0q0v4VAj0/XOU02+6Ya/AbUbm2DufOy1/mE/jUaZ3Do3mqCi12oU5Ki2zmJWFDd70V3ypWK5mWi96OxrL2ZOVkPr3IolokxXYHfRzW1jp0wgwQpQM3PFtbA39q7f5i9zmrgC0Sf0hlvbHpuxQUw7mCC67fR1QVhkmiixBcNww9+UiDUsIkzSnFhfVCZ9XuQoUY8MjpEsXZhYAJYdlHIG5Jq0qYt9idJOvLnGc02udyycP1z3176XYpFc6Dd2vGZyJjQgMhxItAOMVpwYR2I/Qr3qg4soB/u2bRzwC4NDoR98uPBO53M/YJ9DAx6GTkHaQPoNbgw/evrE4ctLToIibjbABCwUD40zk81FIhLzQWhpm7oymL7YHh+V/1wheIZ/fn7U5flJeUHcuD4vngtzyZ+0Dpor04RD7H6eka3c4vhkidovYijiZl5R2DRk7iYd9gPhcULrhKxOkTGpCmw3pTHdIejRN8ONXiPSdFUS7SF3WFdMXAWtob1KO4fbDj9Zoxn7hy5qBxfyeS2S3x0JAJA7UGKK/ooPDnnziR2Eb5WsHXvK0LzYPfMw/fZ0Vl4Yb6z/IE4Tp3X7YOtn5bYvYUrZqzkEs5H7wRB/Rf+BnVNtio+H7azgPE58OTzxBW9TXyQuoapvpomwI7jPFxfR1BpCU68uaWd+3SjZkVcrEkbrdIxUJmOm6326wreC0idYtcgDIXdQRVmpSnBSycRdzFWQcY6R6y+w7IWiX/SpqdN0k5SWm++iY1seu05hGw0ApUqGp+yBQQ2+evN79Otf/MNwL/n3ffVLq/LaHMq2sUcTdDGHJXzn2pjae27R6By1Zo5iojdbY7LeO9frlWv4ovwxqK/5yzP8E3/JRcYN+sKDwyWHO4fblZttENltf8T7ish4CCTbqmHl/Brb0JYvcKHs0W3jLOMcG10f6JXGKBVzvJ025Qx74Dxb/6YuL4t5aXwGJ/b2ib6DvkbXEn6kLlJRFwlHRwH9nfKhezR/Xoswkx7Ad2MXEuMSLBlePzvRSF5tYbpPmIgseyG13wn+RsM81oulo+WIq2VUD7raUv8GfscGycdHt5igN75ZiSpaVKrca1Rea2VTB7JkW7cPNYnaC1gNYkjUEFEDKxtiU2KbZVV8jJF6ycholqkGYSzk8voYvtSS9KulpJBA1ko32rVEAUMguQ64AMi7+rrpw4XoUMk5mPbJObODzP9MH7omh2+a4sBNliomjlVJDZsh3X+2r2X/kKftFiyxduwteykQv1TCcf689oFp/CHpTPGqAzXOyXng8IkwfRCSj7bY/QZQQ0I7JYrJbaD7Rgai0/UupMRfrM1Wpb7Guc5PYANV7vbMVRBjua/HsKVuc5VQk/PBmG0lpfwMVGwK9NLOBMQMJomXWGI/QKCosVUU2KYedK80d7+1Jjs8/XlQYtnhd+3hqezY5GhFRj94Q0ygAxTIi85RpcjSFsXlH0WybeVDQW1lPBH2xOzeAhsNMEC5WhY7wUwM2aP4zpxN4kpsQs4dVXRRYhkww1J5AvESWU0JcdFllbJXTpjTxO5MJKnQsrIX6XLxJiZnjHJ/0mSKwviooZfzecjRlfsjYjJ1gZZYsq2N+0LuBw/nk3Lmn06bRu+T6naRMsbca4IrYw52xtyUOsFrJ+4ZMIZkKx86h+JnjZSlZpyUqGS0jkLD6DXzzYK+RNKt/qwtFhEgtE27u9Jl6oHDcoLHAAAQAElEQVTomfGGTwMa94xM9BLUrVOqQuISogNWMa9VQ2OkvTSoDxfttEELZcsSSKlvJuYk443YreOw2pmHPfd0oHwPYEa64V4c47vXD4buZOF2QZb9CiW5rHItOhLzUMbhKpWPtqZLXoXsgB0dUCUbuYcKvq+tUco8jDGgo+VOP/TIhz590K9glApEfxtDp/OZ/Xlmnz3o4c1b/iD9hd6++1Jn/hg9xkmWdNtH4QNEEnM42W89X6HUr8zfhHY7xdKlJBB7UcSf5c9nFJ14bNKFVrfFS+YjvRTUUbCNzIgLuHkYJRnGZsyijXlxYFpuUBjqR048GcPMmBhP9sSENhjbPK4tQSf7JC/WrjwDzrSxX5pihCz7lW0EZOZNwhzgWttxipCuMGTUbXc/iDpW4i5ilnKaSZl3/nYHmbzYWufwTizB8j27beJkv8UDv9rEmTqXb5wyxK7PQw/rR7Zwh/TQp3/2wH6j6QtahhYsPhUO29BjTLGrJOo0wlm2VBQ269HUshdqWFWsVYW+hmRJqFFgX0mxDpjDxNXjW06kKOslva5OBt36rN2VZ/hJ8LE7Bn65HspQEBm3imUk4wYZHB5XABlTt8a622X3aZm6LpJBcmiDgqxWoINt4U6/7zf+Xf3nfvm/rz/xt/6n+tFP/4a+mT6dvq+/+of/ef1v/vP/K/3qf/LP6lJnwpkLWX/GkbGkX6hhbB9zbaWuI82eg12X43tL9vDOfDSQ7bHHnk5d6E5sC+zslp36ztm46K6J7szc0G4GZVMyIAeso1lPREJ6864d/Sv9rvi4xl9jV2R7y2d//8q9LZjIgp1+Ez+N21pjOYZvPmxLQfu2sp6p063t5x3OHnu3/sSZ9sD0mcjzA6B858s/QxE88W4nyEut1R8t1j82Ax0JEb3ZHjCJMRU0FZ07EEaWLsV7oi++/om+Pn+hr87vxPCYYYF1rafPFWHm6TnvnvLClzm7cABckF+a3/lOurOWC1fGttO2sCv0Gv3uf9ET76Qen6BPz/BQ6nlhlxf2M7ExffomIrjLrMxTw1zDzJmhsjMkLEgT/z3+ltyK1X6rfZN+W/+mcfRjTlsCbV1oO2vh58XRo4XRzTw2XRK60RkhZUuIuDMNR/1zknmJQttIvwBlCIq0vnaI5FuZdvISH07XCkt3uVaKD7XhQxFxdG6ges94JixK9CfX5QL9qNOAmcWbevrfO96Ybl79Ub5Jm076RLYIOj1e6BKkBvBy1KN7Q/oGtGLLqpwBvU8s2xJZpOis/blrsm8bjEPYjIpt2Qs1OXToQ54y5S2HvyEy2zi0Bg5HDW08TI8ROpQH6eDMg/UpOG3Kw3kethcG+ps25DXY3FanKxfau6eP+klt+sjFs3PjMPbbRh6geMG88XJx24aqSjYdGcjOoKJ7ufDi6OmRF0iflAPlMf9IOPj44YM+fnyvD+/Xr4+fOWj2Y5wxURRFBAGssNpA1DR1sQzdRlHllkeWSeTqV4NYBCbYsX/NgcuBsIcmxgOTcWasOXRz0F3QCa79wuvKA8dVV2Tdjq3ZkCYLxtaA6ZzwxHdx7ZaeqX0iqvfgw5Q+UX+Cv0K5d1OS0SN8mJWpogEfpjlTGoGguqdI7sBhbtipCz/kFRfM5EDKWsyONwKA0mTck/FM/orGKSo2GS9zh9488ILt9MCL3K3Xk+5KrA26Mlx6r7FS1RWFC3OZf/T909OT3j9+0k9Z2996/7V+/OF981/n/5zKHx2e2AtX9g+TSXzMKetxof7MC8bLftGF+i3OnXh3PF2I8wou+Hh+vuqJPfj4+MQfIZ70If9TM/Dxw0e9Bx8+fmKfPbPsRMuklgfzxXFDtcdLrJhkHks2kPuDUlMjG1UaNWT41eo0NzLeyQTMGEmlpSmiYzl9qpTrYBulXBONMbBJ/WgrmZvz0oeRkdulpNiemQfGnJh7pvHJKNRALXRHJ+u65+GFufoPvvcn0v2O3/vVr+qkS9ejm/m7chOdzIEtjS3ra9lunfYDl5qVD5XO8HcdtIhlgth65tp4Ys3XejzqA9f1B9bhEwi//hmaR13Qm9yI049QWZ+pa643xphr6kJcF/bihb2wZzyRo38FF+Ldg1fzXcztiXPnzZs3evfFO+X/RPv23bvm1z9DwR7mBfH54cyXu7NypvVZdxoaY6g4K3poFLZVgFEKIllqtL8UgPGKdGu6UbWi7snUTW3BXfOtHgYJVTKVw5mRNQulgbIlsqGBHHHjxoU2UrxqSZUuPT6XZQMFolxrR8m1x5jYw9lrqVvqdrrollabWi7sKEp6SYUsiNw2xN2Y0u6SeqhkW1Xrugh1GZkaZeSinvZeG+roIxGkIVLqJQs11muA0qhxYPFFvUahU7zkogcGbKtTk4zqNXIwdKuEHhm7hrXGsPLC8oS90zaU6/jM/fR02nQGp/Omoo0OTCHzeewRKvSXijGO2KDvaSTOQjVwVMDs62DvvX5tHmGvTUwt3HS493C9XMD1ggw66RewjPjDpoTPat7GTy0MfBe8bdlG6yVb63OTpHbjY/fGG8a2bDOGBTM+qq22YiV6pkGd0D1oE3mRlChzOXNPmYx1186BcJuDS84Azoqd82AiR6N7DnxlDU7b1s8sg3UY22CNhoqx1SgZHTl+cjoSC77S/wbRVEavdaHhgdIHmP62GZ8QWY5dYFcEekm0CThQONnwqFVsCF4vieGucTJohqSMNesWPlSRR6lnMv2YRGQ7uHLPuzInV87FK+filfoOzTPIzvqHn0ffeHW634Gdjqm0MeaXfcDcdB/JtghZiXuDediKP+Rab08LX0LfnaTzNjUKe6waveknGf3MOxyRz34OSHyJ88IaXog7Mdqi79CG7TE2VZVGEZhjaSo6OedTK2zm+jqdBvpGz+0rbWLCdsYfHxfmI/ee5/4Ct8uSagz6nEDopjHwQWTX65Vnhid9/PQIPunjh+Ajzw+PPCs89b3pgt3EsebSUoIW9ECmK20LImbpLsPHku9KuvVavJUoRLLd1mDpm7lUtw3kG7GPYcZQqhrAEvJgaRrWfaYNozOKulTWkWai6LgyDrYOPnaQ3lbmdVT6FDLpwh7KPDYYSLQwIKZY6cvWUo8JJtenoEpjlJRkDZxXxzqIBcgvH2K3B/EVvgdrsin34I3rd9DHsnC7JjE2uyKVQJVGgc08gw72LuBaz49cTuyhU3joGJFnnT/H2j/xd+ZFbu79J41RsksiLkHLVrAx56MG7UGpqkSLRCl0rOPj0raddco/o/bui6b20DPPznnWeeYZaGdPoqZRbhQ0sK1OTHIPExpJ8CKf6nnOHNMurdbJ3GQd0jZZmEn7jhFY5o/1pV2d0MeP0y+0SgIGFYyMbUO0aYyTatvA+AwjMua0jO6wIJK9oJeE+/baYXZBWyggPMZB1OGBVDSaWGfLEzuLTn8aye5WyXxEmhjfGdwFXLnHhY9+txsF5tQNqTo2qUm56x6R1+KRwciKBbX/7PedICcRpCG2+OpEbWpnj19pu0L7l4j4v8DvxJS4CLf1MNc5su7DuueMzpmcNUojXcQQeMbFL8+w0Ut9HvZ3nt2vyK/46H7pkI6BSy7GEMAXGMMaveeh4Rlb2arojNIoEHqg0HUNVT7uUg6lbx06GzQ4ITs1b23wIyhsQys0E6gjEedkDD2enJmM/cJ3t2e+k/V5zLn/jGzn/p153Bk0UyhhI7ZyD1gYylmQM+G0DQ3825aY4ZTRT/XGd53WrkMJi5FJf+A3/s/607/y5/Un/9b/XD/86me8OD7/UH/9P/Xf1l/8L/5b+lt/6M9pr7PaFobIYRU/8TsZ236MLftg7zNy5762sDOQxqEzoZN401dJHP8THTrw9faq/NfTV+Yj98EL9Jr7IesdHVwp/itrAlYMWOr5mpi46kqfZ77vXo5+2SfxP9GZGLiDGKj2NZYwGjGIg7VnsYswvG25J88SNLIGxY7dHUNtF5tKhJbkLqQqeElWJ1TZ47ORPjtjnyB7+krM18wf9bRFFxdYfdGPkZg2cdicEdidGJ80fAYqO3P98NMfq3hH9Pe+8wM9t4x5Yj6fOYMfeaH74fFRX/He4be/+kp//7d/rN/88Y/1459+pZ/yfinvBj5xRmeP7gRzZazhI3vPO4MPeTbIOwV0PmHrI7Y+Ht9lP/a7iyflV9TP7PkL/XfiFPNh9m2Njf27ad2fzjrzTuyB+8Qb8MAfEs/nB51OZ22nDb0h2wv0LzDGaHn4wC7ZFgVQJ1ze6Y1vAcVn9XRDJmhI4NcVeEcI1QGmUivduBf6wrGHqCxfWEgmRruZ1Z1yssIQlLvEg2W/RrHtqDNuB6/a0sOmLWBP1CjmpbRxPuSsyDnROG06B+eTHh7Ojf6e/3DSGVlwulH0Nvp/NsexbxGXjsTAOu6d+g5Hnf3GjmydgS7hNG9bRiu529HOYMPfaPj10hk7UURn9UmdGWISd66NXC8794FgHtcJFzEZPXS6Kx2N8wIZQ8ZyOm3q8T0wdt5xZA5OjPfE+5DMk4mQd3k44mEdU9hZpeGSb1QZDIarSsEYxYQPJnzTFifbplOA4TM4bSedWh6dYFMcbmPQf2CuZD5iMGde9P26H/SJC/ZKHVf0Pb0sEHZGLhx8m6AmA96ZlCs3j0tuKM+PespL48ePeuKF4mMuwvwfJnmh+P79Vzy8f+TB/RlXezw2GIpsH5AKuz4AIU/d6mkL8n8iZcZZOxaeRZ/fBAfMTFy8nJyMY3YdXQ6QnfpO251yOFw5tDOGa/ig27kZtC5rEvv0hWNbpCSsZOKe4AIep/T1tN6DT+CJ9iv0SvRrtAjIt7EgpiaIQag6OSW2QvNyGIeMkxqyNCnaBz+Zf0JjKqZyQFIuPnso8UaPMYgxifVh8jWQnWvTGw63XHTZC2bWMUVfXNE+cQqhFIKFzNcztp6wlf3xNQftT1jbvDD+7Q9f6Sv4D6z7Jw7hp+wf5lQJjjh2+lz5y+Hl+kQIF2X++2adOHG8oxf7V9brQr+8WH7uG8QTe+aTPuaw54VxXlIu/pNy87iwrlL2sAlSwhVDnSJMJfhInflqRESNtaqAPVxlDVBVaFidMnCYnluMdLULhORoGe3y6OtncB3lJrLV0KjSoF6jVPgwdYWCIs5yqWSsEAtBTgLO2MUcxB/SbotKfvWV+iSGK/sxN+jo/79/8E8unaP8fV//smI31XmdPMBc+kFk0s828eCTeOzlV7f0ugrfzTdK38STM+DC2uXafuJL+yPXdtY3N9leB/ZAU9Yn6/HcDxBcZ4wn49oTD2NM/Fmra2yBPQ+avBC7sn5Z99ZlPnb6ZYyZ7imJyPvQzAvjL/LC+Mt3vDR+q/wTFG/fvO1/huLhOEzP540bzEkbZ99gvDWsus+/7sm2bN/rr5n4zVrcZVEDUbdh7g1hLIeAUN9rUlRtw4hk6kDgJgvtFkUKdE8OR/uNCj576Y6yHNgqYGdHIbNEVSux+lxTa//sr1sfdQAAEABJREFUiDIycOhAFKT9htQLzQaGbMs2EkGrQUH2HSIZrGzkksuqMRqjWEED0RZ5DW2p2zJ1d7vSKlEmB3bJoLKGg/7Rg44aqqI+Sht03G1gz5KB7onxso97PWHJ3RIV2yowjC0wqvo62UbptAHuc2dwv2/SbucRIfMaS4E6VVmDuDbGPKpe4kI/PTK/e66B41rY+1q+ckbt6v2ePQ921uvaOpEHV67jqZ3rIjYC2x13BoorFUW5FGriMHW75P6IUp8lU8ME5cqpx26mqSUIyPTzArZiX6puJkwRppqioRswalvqOhaZHoasvRUZA53I2rnerzRcOAOujOtKPbJJYzyMqr5+z6ehLdg2bbxQqmBYNIth6pWre+i6J8soZU5qMDf0M8YbNv2tGCgE1XWpykAR65vJMiJTuvsWfchyLVnKnhAuM54LNRnfZGwZ02T8QYJclIkRifGq731X9K/MC+Del/m45mykf/g9ewV+j01sxU77w8TKy17ZK7YxVKWOVaR0gVCXbGuAjTk5D3H/t96ci5fGB9j3VNHBZgaynMllUQB2MwZ3Yr+wfhfiXPSixIcDFbZHng+H4QcigpEY42QvozfXHzajt87poTEGum4XaGo/fPS9gmeAC/edZ54nZmKylH7ZG4MvCBnLwCdduO9feSZ4Wi+LPz72c0P+a7dPfElc96YLzx5X7O+KvoQxH4CHi3tN5nrvOb9qMtaJcgPZzJxQb0V4ZkQ3E7ZV0r0uUvSZTWRWMb+Je2O8idmOdsl8dEuWXMjQMeMq5r5s2UB4xdje8UmLzqYdkqJD3xqCze5iTnZljaKbcTEg8iRyHRSDdF7tV+3wFLRpJUsmzkEso0qJJUAq26LpoIN13Br5DjLGpkJfFon5jsfYBj1nZWyVcm33fGRuWM/TQdN/MAcbdnq9kZ+ov0baTqcTzwcbOCl+C327ZD5lqyog7hra2JMDG41Chzah10DXNvpS/J15AfDm7TueJ95I6GQPfuL5Nt9tdq7JfP8Y9A8KWzXwYa3EGHsCm0qYVdJ9D/Weaglt6cSMsAw78p09FjqzxtRng8aVpVbvQrZlYhD+YcgDFoyhwTzUCB2Me2uMol6bmiZegBFJpab2onqV8JulY7eI1m44hoWIRrJuLXzX6TZkk3HMW0Urpf8CZXQyNs6RPBtmzMuPZNNOhkkFYjnjNNSIWMdK7NwTBJ+2Bu3Z2dltF9bomhhEoo/SH/bWnu8eF/xH58I96Nr33ZmtDwiudRkifXfW4orOhWfbZ76bhI8sWmuI9ONqi80ruhnLopPrjzb67okFf70vsG3loy6LuAfjWRisVYEbtQZj3AqKniv77AD8qNKgrdDJHFTqLtUNqYN+VkI20F3XAfbgUx/YhRXBiBE3snYzYyHuPXOZdWL8F8Z/4XvkFXp93vmD1IUx7pztkxnIjEi2iam0bYwBnMAZbFu1fEiykuZB4ZfgqC+5bZGVoqmkf+Dv/Z/0p3/pz+uP/81/VT/86d9E8nn++PBz+qX/9H9H/85/6S/q1/7wP9MvjtP3hhl1Fq3Xg7HNjIv1ufL+YofvsXKfuYLWiS4Qa5c56fmhThXRrknfPeBeeOWlb+ak67HN/And+GYJFITPPt+Rx/5Ov0vjeszj3vtv0nfHSXRiY0c//nnESPcFjNlmRJwflHRpeeZLiN0Oc23TSB0TmJqts6PcNmlKti3bUjaCkRw089V6dN4Z005MieMKf+V55cLeuDBvHW/vAOxHl46Q9oU1YTy5KcWLXC8p+uZe//ar39bH04N+/PBO7RNf8ZFrL/fxT5+e9PX7j7wk/pqXxT9p5IXxV1+/7x+WfeKF8DN7dcdgED6yD3xHfXlh/NzPCjf5+7xb4LtsvtvGxxP9r/jNfGfhagzVGMd1OfiOcOLe8KCHvCw+v9UZejqfuQ+dNbaTqoac+Zdle+17+heyoq2arjZKJTFlIb1G6hmKhLXtc9W0vQZVcktSwCdbDjlgam4+lkRtUXV63RJ3TFdIt0UvsK2Mo3H0n2hlDzTgu4NFq2UD9o4bpYzTRhbISrIN57CyjY41RoGhPAvkPh6cThvzyjyfT8zz+c6fqb/G6bTpho1zJrYKe04M2JdFngsMkhlleifI6s6Wo6rgUEemTnQ96NJL5d6/xz6xM9FfYPGan32d7FQPsJe+JSOW2AvaL84q+2IUZ+caU8b5wL7Ky+LzQ+bg3GMd2ybb4oVxHEwRBUiewg7MBBI6Sr3Eh8qanHGf7BOGMnnnntQ4PTHRmyLfTtDg0Bm3yc1MSXq4POrExf8bV+kjF90ObxcXwQmctfFwloepjX6VPgmEQU8OjSs3kAsP9c+8UMpD1SMvDR95YfyJF8YfedD6kL/+vP+ah/gP6od/JpDwFTMihcZcwUuWHUhyZyXBquu0RS8LN+P/AKvDtLGdsT1ZsCvxZwxNW0Yb8j18DnkOvCs3ioVrP1hf6ROsQx/96KZP+4h5ZEpiPRJQw3omsE/gPeLgI/QZtXw96m0ZPeqELtQaEQXqFM7d1PvwLlPLLEENoNi+68DnUJzEJ+IkQ1qoJVs8dyNNvnwx+bwwnjrX0Fv+IvawPSgP3jaziWqboSB3/6Zi3CAPRBfW+om1/sha5xfGP2Ftf4s/BPyY9f3px/d6n/V++oSbZ1xeNJk/7qrQa9fzIjg3mit2JsEmdlq4MVy53ezo7KzDTv+r+gXl47M+8oXv9gvjHOzBBw7/Z24uOw96PSseRGgpN0LWdhI4w5HtAzTLKRqu4llzaGMeij2OmtJsrbT6Y4G85hqGvNop6VBgVKkPOa6J0DFGvxAb2CzabMsGKnW94F2ySNjbeTCZxDwTL4gvVkL5QkK3VprM4WRMO3vz4k1/+wd/CvlL/gNf/Qr61GMP3dxcoxubhXgUvuNzGYwLiQC6Cr3xqaeqI000J2uU6+GJvbPWIy/wH5Vfb/WafPiovDDOr28eueYvrMmVGMjaGdfOqqZ+5eVwYrrwUHVh/1wYT/ZA66C86KQPPZgHMlFY5ovPaTsrvyb+4ssv9O7dO7394gvoW71997bleZn8kMM0OOeMG9q2TTWGbDPzkvOBt63qNZBg9ZKYPMarxovUL2xzqd/QAvn+ST210MAUtmUHXaFINsU3geiWo3/joRYflzrujj31BRm5peyt+z5mDFk3MffMKBaOsVlYAtAw2Wdq3Zlqo+zDFhTeLkkWrLoNxk695Cp1MnW5WUENCtiWynKjuN4AfI3QoWodSfaCXlJEhf2MadTQGKX087DCR1Y1FIyiDbsuSZhSp0kJkhtTc20qVCwb0Kdij/4Dmus3OPHF5sT1nHvm+cx+2o69FIuxdcxZ5g4zKopR5h472HdDVcBqOV3wiybX0QRX9n3OrMm1kfpk78/EhV2ORPV5iM41D6zQHeHeOrEh4gb4svgQN1kekkBFXvC2FAgqdRkuUMslpRJopRtrGhrouUpumy1B0R3fnvEDBEdOe1iL7kcL862kSR96cBOcjH9n3FfuuZeMD0zOv53xCeBKhc88X3z2rMEZMMbQGNXtZYssmTnRa8zlG3naqix7oQ7qutWLNlCxOVSurlPKh03BGdzpzQYymxbTEqokfGd8YDKWjOm2zoqM9VXWuVW7QuCrT87Ba85E5iNn5Myac9bv0Jydke3YTPf0xD1WcN6jRQJrhMX8ZI5GDTGc1sEDlGw0wKgS21tnXra8AW836d3Z+gK8AedN3L+wGdveFTtmzmJbpNjbsy+5716IOX/UfYZmbQmBNRp9DYwxVPhy4GPf8MU4X5BjupBtp6ETGKPQtSITaTLQdZ1ceRa48CzwrKenPE8QD+3Rz7V5uu0LfDCZ6F6Ve1ReEH/Klz/wkS+Cj9Dnpyf+Xv7MNrvycn5nKTJGjCXogHgEjXQS4GSf7o39rp+46Kj4usHU6hViJjJEnbsP9oTSqNLGvIwaKgclO3jdw4qNUa90a8mUxNzs0B1KZjxThLnCQo5hDXzQo0Pc2TdX9lIQPv1Wf5QzWCo7Bmb2KHTnepyJtyHMmXhYH+IsYgoMb7pbxB4kvkENvxtn5Wk79R5YuoSRQLF3s7v6mrlQx5o5OXHehjbgUw/6LNg2jQK93i80vnJOPJxPOj8sn6OGbGIBdmhpI74KEl/iRGfFZuUjyhtcpdg9n97wbPGFTg9vZPN8zx7Pf9124bl357rEnMZWqlHEZg107GVtMt7JXDJkmcISVJkIsGuyJkIHyWc5ou5Ge561J5UJH901d0vdxiJx2pl/y7ZUY4E5csCcFRjwtznMuAZzW2PIQWw0vGwY+zfAEnpch7sjY2MQ6k3H3olOQ+mo1o9O7ynaM6Z07tYwIHzGMxlfv5hjf07GmX6m0djqkVmyLRdUgoYHBsRdmXsQWtSdRWFP79i67ff4wUiyJnaYfa32nfNi1zPn2DNxXBoShOHMNQ44kVafq3Le5ZzeWf+9n61oRCdx79jZ6Rx6Dc/Ad66pK7Jrx0MPvldHhy7pKEah7JtRpVGljGOwjtWgzngi2wb8MO3uvTzgB2d30+gAG2tBeNoL2u3woRt0Y782sNd1ZGkLbPqLZDH2jJ94iX9yHuT+c+XelO9bweXpypnMfHAfv+ZM534wGWNPHibKpapSfJ22wb0m2BR+FIvQvqYgSgrF7Uu9hVLLKNOuI81MHnP7B379/6h/6q/9S/pH/5//M/3gq//X0fpCPr39ef3KP/Iv6C/9l/+i/vYf/nOa24altGOhxzW1E/OV2LNXGqxr6IQG3Cm0H7pZ4+CwwBwxP/TfA/bv5RWu9I+852Smh1QMInNiooiIIWjP3qBf5rZfNjPHuT/O9Edhpz0+AxySJ6MHGCAvw9hdjGgDNEx84FBsLjVFp2UoYlI7tq8gFKKoC53AWZ8yMk4uCJdw66df4tiZj97P7IvM1YVzcc8cUJ+0LSTG2f2mXpKNQbIOpO0zEMz26b3efv0T/cb3f1EXXpTG147zK+uU54xHvl9+4HtmfmGcl8TrF8Y/4eXxV+sXxrwX+MS9/jlzib0dPBPjI7K8N/jIs0B+VRydTzxThI8s32XzPfYj773iI30uGU9iHSWPoRpDA+R9Se5xD6cH/uD+Rg/cIx54l3IGp/NZ22ndo+ySbRVzWjWaDvpX14s20HOtI03WMDNyrCMs4R9tvzvBzV3BMvy3gTnkt5xasHxRLt+IJk7JKC4btmVbIouUdsi3M+22ZX8bCCUnG+Iwsq0KmI/BObH1+TS0wZ/A+bTpfDrpzJye+W7/AH04p/4K0UF2gub+ttFvY45HYRtgXpYUuv6HXwyQkYrzW6yvGGjaC1mhVFLrRrYwxZWw0LpTSS076s3T/yZvlraJ/T3XRl/Pu3IeRLYodloHmo6g/Q9rMIZgY+ynM2N9OOnNm7MeHs7MxUknZBmj7Z6/LooQjyxhWCSDZPQgy9GkLXLbqlFs6IKOxqhBHXlZBsIgnGxKU2tq6iVL+j4PQxXHfXsAABAASURBVIPRPlPDrCCy/QqICt2bTCRLZL2kFVfHHCMgMeZSYCCdW5dOPnracAcElZUsHaVIiChv+bDWruDxEX/xEwehN9zkt/rk8GkZ4wzPmmpHtrOok0NpssBYPBy1A/jQVwjbsVm2aWfLQPIr42dqwUUWzwd40R2IaF0Z9W8wq9rKB7t63itUcUyOpPtn3Kk0jgYMdPwvVfpx7DM2c4M3tOhXxJ2DLxuvXBJIl4CK1MG2F90S3bQO7qvy0vgT++UjfyB4//hRH6CpPyG74OfKy/gc1j3XdLwyvxfw3L8yvir1K3O9swAz84/jrFHqF2K8cOA/5yUlh3oeUvKFMfXcXHfaRb9eN2j6CR+NW7AHTdvMnMQ+9Fs6tuyA66aphSBZt4SYusUUCUadsNe0C9pkye5r11x3XspK6tDwnVggyQ0WhuYY6gipQqOMdGBr1C2mNK22//B7/7hm20aJ/P1P/1997/L3lIOyOHBHzoAaKjBMf2y4LMyhnYydRVJ+C2nNGlx5ELwyz8+sw4WbdOb+iZtp6IV1uWaNac9aXPPQwzpkPRI+3lQ4tP3K/hTLzPRPzTxQsxdiv/uyD7If9sjgb3qMuuMeo5S9euagPHPTOJ02nThM+wYxBmdcxjlUPdbwge8x2MaOJVl2oM9SVuBFQHxCQvYhvNGjugjti3kpLd8rmYdW6eIufsWkIXglurHpfONDYzbAvm3ZJd8h2ZFJsl6ljONVNezhLmpBRMFr/jMb2E3djoZlB5nbIPwLYuc1XO75J9Lup6Tub9EbmUBa9XlKjIFFu1TDckmpwEGoGA6StmC1i+QDkM8yc9FziuGo0Ga9+lgdU2xtozS2ra+njRv3CWx9XVnFmHCtonBZAUR2yb61Q62uQ9QJ3+Te+9nTO5VrroGAzb6z529nYc63Cw+4V66tYKc950YQW4wAgmUyjBQKDGOpS0JRUnRxld3ciKyxFIWy1EUEcBDywcCR9a2EMIYl3ZpSDdS2REKHMjlyjgbGvuvCmHbGSiaeCaIh5lMateZwMP8b/MbEho5iPZBVAB/qGiowqmT07JJsSdyHdUurrkP+IjWiBVlkCspwCShRMeXE2ysFRcIkUqoTfFOKmCYEOTHEhmMrDVJY27JINxo2QFjIAtsKXYrxiaf4uEGS7YZIvsszswiSYVHBDnPlal160BJb2OwB8cCavgySS0pbSWeKBevhNPTAS4gTjRmT7gnj9MHSXWJbIh8Fc4SPpaaXZOIBJdlmfS2PUmHfyAontkUjeVF1wlDiDMEvLd0e/SrLNVQYcND1yKxuN7zCW4LXPVEPj8yGJ0sUZN0SPnuM0Awo5EYjz74NbXVsmP6BwoPQbiNuwmZCUksl9AVRfam95kwl0H18hbJtTNcCGpLbds6DjjHO2k0X3dax0rhz4e2s/c4FtzC1U59ch5N7du63C3u/FL9GdkGHfoqe2hxlMn7ju7HkM77T9Bqo2cRbVtarWK9tDNb/AHzL2Hsu9gPjK3Rto2NlbXPd1yiNsWmAnL8b5/AY2PgG2vZ20kBvARtVkgtblrWS4Rq0jWFVaA3VKA38D2QNl2zr9uVyzkvPzc7zzr4/azKXGb1tFf0Karv7UEIF3G2IRQWo023NJvO7wAyyTmRMsn7kKC5CG/MbPjANDQpym01hW0QctlGSfHw6NsZIMFowjZYLWEJNPqhuKc7AJKjXuDXbR4fQV7CRA9vYtETGDOMis5f4BgKjezIKqKaUYGwkiQsUg+gYYUJlqXHMh+6JBvrpBuTxeY8b/Z25Dq6hxJF76oX9f2Edc88NdupNef68gOvRRhcuA9bhG3Nxxc4MUNhpC9BS+yWG1HfaJvf3lhEUahLhVsbkUoExoAHxG3lkxfjHa9DHtsiyjgRDViEkH8I1vbhqPduyrdKiNlTqOiLZBrqjKjwyqWUyNIWWXU6IzKYmczN52ZJxqQcVjyihL2wmpoKPvZLxJyEWwxXihl6lm8ww5G4Pvavgg9yuXugklmhM5cXxn/rL/6L+2N/4V3lx/Lci/Awf3/6ifvkf+Rf1l/7pv6hf+0P/NclDnTCWMcTSzFod9TXa1oDtVnwtiuBogGMeds7Laz+r8WoZPvtobzn67I/9sDnhJzybiXEwX2QYjKAHn7YAwWGfGVj5qEOoU3amC5S+KbG7OCrktMVWfHcsxJM9n1hTT7uxVSxSwZCPULDCPLRObMJD2mL60Mo83CKkhrDbKTK+9he+wdUOPQx3Pwy90KMvpGWhaRcvnb/88d/Xp4cH/fjNF8qPy555n5AfIjV46ft0IH8Qzkver9+/V6P/C3Z4aP9XyPnh2uMn5WVwkB+Y5cdseWn8gbbUQ7uNl8ixlZfH6/3FlfcT7HjWLePKfCa+zFVVaYyh07bpfDrzEo8/LPLC+ASf76M1hsxmd1n2AS2avvbixZVhG7MBJPk+Ean8RyH9gqWX6Q6XWFmdsOrJDfc72j36HySq3wIx2pa9cGtvPzi90ZvcXnq2Rac7rOPT8oipw9tW3cDcZt5Sd3jkNnoSvUF4cDsnq6zMaWCjZwmiW7rFtuiuybUw2de5Fq79XuOia65f0Pu+25msY1w3O3ca+1QgUopALynV+H/9Y7+1CMum7nZZoVf80kmJHuZiZ42xNAqwp3rPnbZ+WXzmDxPnNw/KS/QqPGYCaljhRWozOIjJGEPEXpicP1ft3OAmA01bBmG7+5mKbQmargvpcwM92rBWcum7eZnnoSsXw8YDmuFtbNB5NujDRQR79LEcrkodc9NNo4by1+0aQwPkQjrxUHfazhrYHjWIsaTYDtRWpFBYuwuqVlgYxisSAa/M3MMgTUkD3CoTZ7jAKV6DwGc06XTTC51sIgySaUA//VzGdyBZUuJoyGpKYZesNXbDC+wBsmnjaUGfJXdtatGuHIWJ72C71ZPaHWGoY5VVgJmtAwOdIXd8y3LsZozZJzwcmfO80C5iNPHaliUkRzb0m0CUw/PCoX7h5pgXxo9caJ8uz/p0eeIF8pPyMvhK+46vic8JZVI12TORpV//20D0Dx9ZX6joYl4288VQdvb0hQf0Z15U5uXJAoc4sUcve22wP6sIkr5X9HMICD5zEzmmUO3V1o58grSHBuGjG2qZFQOVtYR250glGwris5grJL0Csbmgth9endDP5LorNEqT8cdndGAVnkIYl/moE7EmRqybcZlYBl+qxrAK/2RhSX/nR5//uvj3v/8VbVxTwXnbdD6f9ADOZ65D5kjYaV/Mq1iPkEXh2h9myWE7PgK88rL4wto+87L+iTV45AVx36ihF9Zuxw5dlJjsjIABQ3uO8LfoIO6SxZxSRstaCc+EMJW1v2Lvyrpe+aJ6ZX/2XFHfiSN6TAedzDCwU5tqlAbnh6tEVlMvyyl7ruqmD03bAdsiSzqodU8Z/1qXJZrLMZVXStRuuWO76yBdhmHIaVwGqbzONJDVbd+Q36rdhvfQm6wpcbQPE70WDD1kuiXsZxzdHb5DvNGbzp0aOwAbvsm6462il3Z0unZXtGyrXJIWryNRg/MrhE0dim5K0bdpitd8Yo0s6C4U+LAts+C2VYBSkqUDhgbqZMpgEduygQIJVpYOGArK2C0N9tdpDOjQBl/4rKLeKFXXS6MAhgoMC7mV1GUXuVqRMB5yM5narI24fiZfunYEO3t+54tl9v6Vh5hcDxdk1+jQTtbCsoIh8mueauebbLb+KlYMt/7tO7rEzKDJblBEesAH/ZzcrLe0VSgQxnZksCEAOaVuRlEgIl0ZY67t/RiXSNE0eoP5rsF8jqGtrLxYZEJfqJG55BoqMLbB/I/mN+rFWthui7hrSvFZnvh5EaCLvl2HiAjpOLMm3Bs7TuLlttJnVNZoUp+JnR6zLyoYxY4UM07ctsole0BB4kp8LZPspV/QxDxoC8JvtWlUqYSOVrKtEYzSAHU0TfaHiEXEfA9FEqoySvZNkUjRy5xfc55yrs4MSmpdVJnv6n8/9pSXxcxrtZ/VP+Z3ihmkv0S/UtUAoQfijy7R27G/xw99RLKM7tDA9on708Zz4BhDdu71PMSjl349FgYztfZsStuMe2ij35l7Wv5oOKroq3uyLLVe6XQaenjI/e+sN01PyM5aftf82qVRQ0Ufy+pEDPHHYkOIgEx03ZS4Et9CRJbLqgFc2CnZyPSSooshumII25SpgomL25hvdKL30tcVewGy2L0Bn90GpeWYqXAL8bGzLxYm19vOl97Z/nbWbmF9X9jRy37YI2etsl45d65ZuyCyxN3osPF38zM7XpqgU70/sANDnYuHPNlzmZHsky3rztrlVzFZw9OJ9ThtqtpYB8apaIpSnWzqjDHX9aDvBkYN9IfGVp9hS32UCowxoEOuTVUFsHNYTawxbku2G9FJn/xKPfsreyuoMcSINfP8w4uFy+Oj9v0J0ZV+kmuK8JZ9FzIjBFLzhaxGqVCqWu2WdUs7c0/GJnMHk7kS89Xth5oPitPXYnhjCVhQABXKtoWnhsWHum11gtgpUoNCZiYkGwaEzeLOVaR1gQZypCsMdIXtwLZsS4zRNsTUiSB8xixk3SZO1Kmd8U2wL2voC1hGJ/M16pgv0w9EHiCWbSV1LBSTvbaHtq2pGR7AtEQp04V+qGrn3O69zb31kjXlefMZekmdfX5lDa7031G+pA4WnX393OzTTBg5FQIp+ld0d/pHR7JsKwlz7bf79Lypx1s1VAxqY09nz9VRNzLr9okFyaZ+QEeK3faFTTIjzfgFBTRmbl7mQbJIXUCPTI87dzCLtC/JLllZD2hJtgFU1krxLCGWWb+F1E1dkqUGUU1Wn8gIaWr2PO3SIYNZand9Uz9gp1kZK8PSZJ5v2MN3CCnQI4s4/oHf+Ev6U3+NF8d/81/T97/697v/6+LDu9+rX/qj/139O//0v61f+4P/Vb386CZ2lmbc2pZtUQCtdFNBTkvHlT14ZS/lmS3/hvGKC0UC7rhZ/NCdfT9B2oOJHAOKHdtN1WV4wFic/ZC28NDV7FajVES4wczOPtyhzG8EggJOef44f+1fgd/2+nN/p1u6diln3WAf2uxn+u7Xnf2+A75nc2283tuoyPlYsrs4qASjJEaujK3HSwyTdZ5NacE+WZOCDGUXtBiNCNCLsPiu+d3f/P/p13/uH9Qz8nz/zz8R8eHjB178ftQjL4CfeIGcF8mhT8+PeswP1Y4Xvu/Re58XyB++Xi+Rm3+vltP24eNHfWj6Adn75tPWL44fsY+t2M66TtYs2HM/ZO/mOk+YlnkmK+X6zf3sDS/uHnjBfTqdNMaQaLctQZOV1FWKyO9QzKUVJmsASY15CVmgz2Iow78GoiOnCzPJFFIyb2SMRXooNKGeBkgc29jq7BWmtahWotr1qIWxI1ltbQY7E+Y1ujV6N7TgKF66y/bPRDTdRZc9nuynzP2VdQhmr0s773ZG3DTd5j2eva+LXjuu0f0G1jFre+H8f2avPXFvf2LN84N8PEQqAAAQAElEQVS44Mo7p9ZFL7aYRMxOdTQUhK1UQg1zg27JMDTaYSTbQCQo5cpzmWUR4uMFe4+DISw12h3usFHQMUrZZw9vzv1Pcua/ukZeGlXKjRQdHNLtxYpWyjTtTMpcD4aZxMNB0ddlNazVX9mQs/V3DizUCXp+HqBLb/aL3m8P2sfa/IUdkXLMJ4QGfnYYho1V4SexWvFbNTS4aEL7gQ9+8LCfi2vb8vB+4kI7qcbofjIBqrQoPJmKVvISy0oWKT6JesVNHIhWRoUBtSQ6zXQLDfigRERP4oYhtxZ2jl7Ie16gkSh90injh+967EUWwIfYltGpyhiALJm5DrTSRDRFQXWCe0a02tSt9NIt0QS7tF/41IN7E4zkjhmqlZb+waPeL51ZcwXcbM2FZzZA9GzLXpBeR6BO7vIoqGTddx7AnrmwnnLB8bL4kQP8E3i88sKY/XPB/o79yUWn+KT7pL7j+0J7+j5Dc/FfcyGjQ2ZNUCTvjCc3q76oc2Hj47lvYFfWiwGhk/keY5O9Yt7xmRfV8SPiLOQQNFlNfCeOtE1sN+Lt4FuJwrZyzQXGiLUSYsWfR8mss71aYqf3DOOcPQBiI5u+JXShsZDxBNGZ6O7EM/tmmlbJNgVxKgkDkIjGsNa1hC0EGWnwd775z1F8/ctcUwWGttOm/mL2wHXGDWwj5rLaeOKN9Yl/3Pdcpi5FQa2TaaFBV3QurM1j5p6Xxn248rI4N9MLa7EzDnU/+hKbgJVPRl4ajL+oF/LARRu8SPE5ccRqLj/4urKfdtZw7ZGd8ABzOgFdlK5MvbZ8Qayhwt4Adim8UCBDlh/K5kUcch28oQKWtOCmnw2drbIi1JHsMD40wy/9LqPaoqN9Kbdk9v5CC8pwYRCjn7HfK4jumbbMfZC+3SeNkUP9GlRsywYCphGa8o70C+6CV8xNTj/TLxBUpDTFf6giM2X8MN+ZazOfxRqMytwPGbmNkr6RcrjJLx/THr2DhtBIbo5GPGauGHj8IyBbbj+sIdROPSgV9TL0QPR8xIIGfT/PTrWLg8GW8K4jpRp7o4rrrpRrZxtDfR9DVtgORpUK5SD+0oeqAllq6JYYE+PJemdMwc6ebnCOXrmOFm4P6VddIuPau/KAn7NCXB83K8tOSuxHCDnMH25vwjSg1/MJRSm+U10als2cJmhATYI2RGoeeuTVJ3YskbtASFbb7CLtOhJKyaB1MmZ0rrnGeZhILFG0rRqlUVbP9bB87K1RJSJUGR0wDmxlhe9+Y2iAqoFeSSu4DqT9KimnZouYBXjsKHoWiSJ1lHNdMvXKmTNhbshaTdYqMbeM9VjWpHStxOmSiauAMQmhzR1TIUDU9dDUR9FWRezWKGjiH6VC7kDEyXwZ6ip0BigVtkSiiXOKKIibQSGRjiaVpOgZ2s0od+zEnXM9vJClfZSxa85V68SXxyDrgAEJhcxJ9DMHvRclxFbRrxJzUzwWoAWzmsdap69Ipm0M42co96cNPzXQN/ETfPdJodQpjpzYjc2i/+m09R9CQ9M38kOtiSmLWLYNPe5766Xxad0LqcfvCb9jjN5ntmWbXrdMtMSQsd5AaCsg5JnsyCNItxKfGjI+LT6ulG0MS3Tl/kU/cssQKDZ2BLGzsxahs+lOc0aLqmPLwphsy1Uq/NQYTVOnQZ2OLs13gWfs5zzJvXvfscszV9ZjIg96Hdnbe1+HF747cN6gk/vvNfT4o23rEZvo12j7Ik6AXywjngxpNo3aTtE+uHuHpottZU1O25n9BXhZfD6zLlkT1qPMuNDJmBitTKdUy6Uxgk0DvcH4m9bQeIXyUBU64PYHl1Elo1O2yFhMzATd0UtIZXQKbKO0Yb9fnvA8OYJyOnAOP+vp6ZOenj/peuGFMXM2eJhOc1GUrcDltinqsuQiblDEEL5MPGkQZjsGYnk9t5yHLaY92dgIfQH6qSB/abPCF3KD5NAGDU0RWvlINhTIuqfD6lGnRk6EHUvzaYLJuoY9OtuWDRh3j42x9jhTh6dRBbWJznRsE1NXzgU2C4KV05z+NUo1DEIBfSvAh2Q1USKbYusq+4xqmyK0pol58TPsgltLV2pXzu8Lz60LF+U7yIV77N7Ylf1+zf4H0WkeZ3tj0h5biWEhMeQsvaB/xTF5KaidajJWutJv4n012VaBMQZnEHsWOkbJjNWG2iLfIUtC4LKsI+GIrL6+mlnxtD/GmHiztVBYfY6Oi7AQh5nV616BMfoAXwU6Lq+YREvD6hQrYYvYWrdKowBrOMoqrRSdcGsGduYBMC8Jm0qaGtEzPkzNTQ0XK7kHSjsD2ukUZK5DA5RECKBUMANsxPEP/jovjv/Kv6D/zN/41/Tdr38tap/hw7vfp3/vj/5L+j/8mX9Lf/sP/leUF8fxSHf0woUcVMRANWOGUHspM9dX5vyZPXRhsRNT1qHR8UqEDiZ/PNh1Za/snCEzQszYy4fttguRC94LxVhe1+kiO21wBmTcMD+zMZVPhPG74zNn+7MufIe+8P3qGrT/qdgdp8G6jebpwfWZPjtx0g+9jpVxYVbmkywbB4JAyTBK6kd9gpk30C987IbeEFsZ/q2OerpHren3fuP/o8eHt/rxu+/owrw+PT8p/5zUR17y5p82fcwLPmTPnMfPvH94fKQd2UdeJH/My+APH/T1h6/VL43ff81L4+A9sve8IP5wvCD+qPfo5cVxvyzG9odPH/SBl86feHn4zHfeK+NPjFnjyVjyvTT1BGmbeSvlj9Dn85k/UL/RAy+N8727apPUE9MknNAPbKs/0G5UknvsM+xnsOxAsgQM9DPTvS9MYryjtedLv4kgyCLAJrdVhzsQHuBa6RhKFZaSrHvCEItH7v09ua6XWaMr2VaSvWjzsuwDWrRudWjrhAapALxox3bW48p+2LMW1CebaLZzNEJxnvoNOzp767KnWcu9ER5g55pr4ulJ/V9Ms4eeeceR6yTy6E76MjC1PeLIIrmpZPszyDcZVEpVqACDo65XKSEf8ep4Vmo/xDwBTskopYslsmyrr1nuGdln2W9v3r3pf5Iz54RSBHbJUsx3SSFHAJN5mkzczmSE4oU2ywVsFUCgpLhfscyotb2up7H1ii9h0pmW3z6/1fV01uDhacXAoYmBPhBxSqYXAsrYr7JqlKqCAR3atk01hgY0drZ+WczLLOxuh8wuqX1bSVOLKvQuR0ZWErIJXVjjoPrtvAJsOV2adpGOMLPbX/VHHlHkASqJQLaZQ8mMz/dQLUvAst3tlXZ4Q+ViCwBbu7NuFCIdRLozep3aL3Gkx1qgKfMgyfMpovkZTLBmnRCq2zF0t4pqmlJPW/QayIuLIDA0Nioy4i0g4lU6YetGbQTAhrYwdPaNJYf5hZe+z9yE8qvioC849uLOnpxBAgGEy5CmIs9Ff6FPcCWOK5sw8olexiP8TDrs87puXFzY6bOwK4cAKspeG8V+69iQcwj0wx99e7xZLxRjdyJrH6H4g+CKFsZP2Tyqso1dN3X6W51sGNY282SoHQ90wxYD04Qmrh3atmmXXwzgRiuGqT0KjDt1LEiYziay3ayOVNQzxi3X0CiRhUh/78t/WF+9+cVDSzpfP+j3P/77Gijki8+JL2Ln4OGsh9Om/pV/EQs9JnPcfglosj7tH3lnZKHRudKW+c56Pj9d9MRhunBR6pfMNXszXXyM0zbdSyG25bIKv25QtyWyOsULwM/OfmlfzMklPHTmwYoHMYXvOY0nyR5ts4abuobGKNnLcIgND6r9Cz3RLpKb0tR8V2R48kGYnmTWiplZLtUPQtFrnS7o8JIZxUsF7qYxs843IH/J9DhsL1kqwarFefqm6yFp4sQA5yAF9YzFtsjqwuoUaw0KMoNp8UvRwlXtLhSWl4AyvpfKkpm2+LDhXFpzC1/wXrBNT3I6h9AH8iobCTCi6IYiUUOfpYw/89BCdM1a2pZ9QActqWgLDLUt+wbJ+naK7DNQIbeuKdlOvae2bWiroSrGNwq+NLo+ZHxVlcrmngktq4BtLACoSKw05efTn7EFOQf23v8723zvM7UfitjzuR6CXBs718GuuaaDuc26NCjI2F+l4T7P9EGQVrp1/+axhVgiRhMzg1BTY4GsTnema7ci/dVNXbR42V6+Yjo6QTcu5WZ3FPce2+zxtpAibsuZw2J+SzWGxoASmw9UlWzLobSrhsyzyYAGNYbuOsYoAZAZ83FOUyHT8CqjZ1s+RGnPuhAm/YgRJvHurNEk7m5rynrSRu6ettXxu9SxQGsMmdhqENdrVClxRt8ex57ijB6lAarbh8wnmUAkWyVrVHVf20pKbOJsbB0EuddDWtfo2ksv9/nIV/xTkz6TcWRmioaB3hgmlsEzGxiFL6mQ08xgyUzOzDwcg06TaxDPkAdwqeKTDhOd/fAheEKX7W4fWynPftvpRH20PHsGD6gS26ro82QNfGzbiRfGPJPm2TG+sKlbMgz1qqHBdZsXkm+4/53zZQ5f5/Om87ZhJ/j/M/avv7ZtXXof9Dytz7nW2pdz3ovjyDjlcvkSXypYjmKCZRs7HwDJEQiEhPgjwMTiG1IciQ9IIL4jIQgKODIoQYCwFWEFCQtFEb4kikSiGIzLVZVyVXyrqvdyzt57rTXH6Pk9rY8519r7rUrS53h6a7311ltrvfU+LnOsefYZ+Da+C0AZ2m57jjSYJ8EQEgKaLwfxMa+0M6pGYQcYOxWJ2t6ydehm/hEcpkImNhbiYrKEE3f0cMjLhmECxbYdoWyrmHcZf3J/lJJxoQF88r/un5d+ftpZ67194q/prh3ZBnbus9frTLcj45ku8uh0nMwBs7cYacJjC2Znbu2vnwXQQqbw8ROemEYVeS+dzqcF1vEUDPbAGKrBXJibJea0EMbJ6WAse2ZU9IZGlepLjNI44NAarTNcGBsglok3seooiAqfFVvEMLiWnNgfedYKBjIxkZ1nz2deGF+eH8nZRZoAeWEr412WbYwGEFJg8UFWQcEDRBJtHYUVV64rO7bmDbPzanRalSo8zdvR7chhOJYcxjbmLaqfgG2tD13NaRViZRo5aKcBSQuWSOCOutcRvuXoeMG27JKTQ+ZouztCnDYoYEc+ub/FwAsiTk90ex1qKLaWTcNfEbOmWgeRdGw7cfXegyZxkbNAS+lVHb3s5zyz5kcnz1nToH/8sPFSitiwEVsbdGPvXjgvnnm5vEE3zon0xT7R43t5QVV9qUC/z5PDp50ra3QYcR2Lsm31/KpUY2hwnWqENzJLpKtxmJJhTN0wjePYs2fwm2ASk7CfGCPPebt3YEvZjAtW61ozKkfGXUXo4YqjZOJpEJBtVWigVRBJ6BtZ0XDRDCIDrZ8bEvavsXWOiDlxkhklQ1QcDIix5g4emwqQ5ejpZCzgxFED2xwyn7IUnzXIY5UG1NCf/vv/pv7oX/+z+oP/v/+lvvrm78TUZ/j27T+h/88f+h/r//lf/b/pF373f6/74ta27AMt3yQfqwAAEABJREFUpYozSA66SD2zQNbPbHwf2sDKfeRo5TpIf+a7E3f24B4d9lRykbwYtQAiHMr5YNx2z8dGckAUmzYUtdQgvibp2DE3GwTGMbWz9y74yz6+sJcv2fMgcTJQmNKJPVi5/oo9y364zqVjZUx0s5cmFlFRxqyxDgGWqZUOxvdcmXN876EgMgLL8QpYRD9m4ZCvhsnNP/ZLf0t/96d+ry6Mzcu79VL4k/IyuF8Y54VuvzB+Vl4mB4+8+MuL5I+fPvYL4Q+8DP7mw7f9kvj2T1Ug65fD0eHlcPhvP5Phg5fO+fHbM3na+S56jW3P+vE+gqQq8y3mO8Ygf+d+JvnyF8a2FUV3Re00qURJH3I77UBJAx1Q0sC04Zcc5jhe2otLvcCQ1sm4jhdryf01791J1dpRXopIciC9xnGliJFSiyi1SvoQOpLwofTEHIvHgWfsUiPlaB3oq8OvefptK3m0LfsFOkriv2LnApDrcPZjkLXJmqR/j98bch7sLFOwQQHnQMZckXMwfH5NnJfE/QvjfmH81P9/i5wnG3u/fWCXVSGiY2YWseoohrfUB5VSLKbS6JYlDtkG8BYlWQOH7ZDMY7LHmiIIRfF2MHyNR1Jc287nE3+kuFd+Xfzw5o1q40tiTt6dk74DxtGo4iICGGD4AT1B84DTD2M88Iy+AIzWi4cks21hLwFJGPKQXbJKWbBRQ0H+wv49/hb7FSfGvOcvJgTyBtzd3ysPU9GtjCvLBoyrMVQjOEFfMIjF9I/01dCARnY63+l8d4+9O2yUJLOoE+xKfJnvTuI2LhwNTtpslMgQK/PRrRADcQjAQeqAJRewyqBKo4aqSjXSlqrcuk2bpw0toxPU0OiYoczlNEqntHmwHIUOfCGrMVSRBTwEu4Y0rImt64umSQyBroUNwTm9Ws2zeZhv/vO3nQvf/PgoffokrpAyf/kyFzXzl7OW8Zc0sbln9HiJN3mZt/NXtsnDz2STB+IEmcGFOxbU2GZD6Uwu7zjxHvD5hgDuieBkyXzWEc4R6MuyNjBxMq5c/GVt6A1fxN7dPejrhzf67tt3+i38RfB7b9/rOw/v9I6/ED7Qdz7dkceTbHICiCiPOtqIo3lMckiyXspkjNkjJ93dn/TQP72/05s3wb3yRfCcfV6i7Mp5khP8kr8Kgp2X0Ttzzn6axGts21axbgbF2gRC3nuKc+MC03usaZ9xEv12qcZQj1PJBlBZ1EZu1CwbSLKOsiZF2zJjRpVGlZK7QvfQkm22i3VCJ+ffHTm94/y458tuzpXBvnLGsa8KPu1f/se/+OcovvkPNIhx1IAWwGZBsdljLQqZIOfUTI76ytOTA9UQsjW1c81J/jZumo/sscfcRNlzT+y5J744PbHX+qJ6zTO2xJ6Km6IyVQ38J4ZhDeZo0yEp9WLD0XapOu4hGxm2Luzj+Lqwry/s2R3Z2n/RDyyrtHzAe6jAGIva9CUGEN6hJTkw1FSSzCd1ED7iG1rXeilzaSMqlGx3+9bP/JWdDe1Yod2HXhTdjZdqtechSMuoWVTAsi3SB5UsybYsNUQxHCKJyjpKfF6BKHK6FboqhP8ZR/Sja1u2JQ51WbGm2eJUyNNeOs0hEXuoCXTXxr0k5zq3bbKzayc+DpSwx7E0U1ttMlXBM3kDmT7Wf+dalpv8AnazRxsTP5hDLXswuQ96DzMuvRBNzvHe04zZQOLY6ZhXYKV1CY5LQEyJrljVEZLEnhigEIwarE/2GUjbQs+N9CNSiqkwqUm1Y3hi9IqdOHKP67i4XoUSRg6ZT7nkCkTLqeib2rCzc12fjD9m3n0o6fPCmAiOPNuWHWAztg++/YQvS8ip1CXjAKGzbnjaW6od/xNh3BO29vABcg7tdOww0VnIOC/fzKeCQQxQ4y9zlLEPqHWzh82MJ3kxIDkKgSgHRWdPTvGZfMRv8tNAnr7me/fNF9voXwL21YVrTP/RM/8jTq5tW65rjCXZMjmx+HSsB42M9U/cBV04qU6nvmed7866Bw8g9P682s3f33E/u9f5/ozukKqEeWUNYufUNobGKNleIBCWgTRQc2RA9E/oVGJBTymmon+iL+bG4L5P393d6c39PffNe+W+csfDZmLdZT2xTh+Y88enTR+Z/yfweJl65L3Y8642g0osYlyMWBCFOzrtCaSEUEoxc1kwsSXO0mpXFfM69bwTO5drZVynmnUUxTo+LrU+Y055YTiKsW5ZYTfjSIjUkU1IsCNK0GkmCxNrkquUOIwNF22tMnGc82jjXArNXkmPUXLG4LfGwG9wgiZ2cNyHKzpFX68Z/dDkdbyiI7pFH3bKzA1IyRwxCswrlkzTSNeRGejoZ2Ick/VYc4xW7GVemNNkkXb2cc+Ftc9cEClp3akm2JGv6/HVDn6Ip+dBfJkzkjUmupwHF54BnrgPN8KDZ/bL1c9EL2NImaqsGkPJc2yawOJ3I65n9tUzzw/5/x5ceEaL3Q37s3NPPMTXuqzJhs2dC8tG35bzk+eByCZ9pEPT5OoVRGl5VzQ4TCyZT2IiDCUXudZOGFyhsQ4vctRTmIWfvSjU5GJn7NRkDnl5fOFl+kbcF/KQnDyTm4Wn9fKCOT73/J77F6wbc8i45GDnXji5Dk1hmSO+mQn+ciBA/tJGRqAzIBc7/mfmT5tgNKFtBzUa1Gs8TM8h88jcG6M0goLSMQyFd1k1QCjtOpD1cw3s1IEVKUNFYjSTQ7D3Om3KHC+sUbB1brbWQVnFIKzgp5Rz3hVbIgu7LuRwS37APOYWusPHdvqyZju+NnxtzHmjL9jhd/gJFXkTZiu+rnOAT0YydoF17DxCscfQHjZhrnZCWxh7kmyMKiXUWp9iTgA/g70++B5yOnNNgCZ/Qs4VSDvxZg9f2L+hkzg5ZDsGcTNbRxEisc1QMsV4lCQtvcwhKoSsILnH9BovLRkKke1NYxfAbwxYMrWbybwmZqeb45v+FI9F2JisB2AMh+Latpy94dIYwWD9APM8g1MN7i3Mmxxk/udT7me5zgVDZh7MRimJGQcdAyEgsnqtGFt1UmHLZkyQcaM06BsFBQXcsFTWFZGfiGU0ThrcZ8fppDqf4IntPKBDie938uL4j/+7/yP9wb/1v9JX3/6Cvizfvvtp/ft/+M/pr/zX/pJ+8Wf+u8QvFUqBrzQMCzKzZ3I+kl+6NIhpDGIFZavQ4xBZ55jM+wASGhxp79qxsXE9ib3oFwMLG66SbRn9IDljxBpHgxDoWcdaz/BcOejYiWmdN5yDiGNrkJ/YJdGK0R0be89hcg5uxDGVNg7obo8dt1LYEBPsbLDs4wX0OWcja185j7knXI5zP/fSrc+1iUkQO1gOOayHxUcIQXMQErrSd3757+jj++/o1958rXwHfOT6esFu5lnZj+SnyJNtVYBsIBvcq0fzlvMrOO/M6aLL9qxHvrM+8ke/R140PwW8bH7kOv0I/ZQ+kB+7baxHonVJFXvsn9Pd0IAu+6wxe+uOZ7g3797q3Vfv9RZ6f7wjO2f/jZOKOI7p6rNiybZcwNa1ZPrhk+fQ4CqTogc4FgvDWA7Z8HpdrqPcfbduxLHdSKIzBFmzrG3TyIAbqXXY8KI6qLXyXqUqcjNCF2xHSxCldOtohE9Hmna3aELhC1s0dN1PeVnfa887h/wb1flDQfCJd2Ch+WNA/3r8m2/04x/9WD/64Q/1g1//gX79135dP4T+6Ic/Qv4jffvjHy+g9+1r/PgbfaD94dtv9ZF3a/kjxEf+uPBtfo3+o4z9oT7AP+Lvwj7Je4iNe/rGPl/3LK7wnD+ccQlbxWSZhljWbtPsw9QNOm3Tt5D52ouXzHnAYnDArKN5daE3Goec3YnfyTmetcwJk/7CVk06tj7pduRTyGQSG2dRyJ4ctsYonbggnLlQnqEnNmxkha5kYVtZiB0me0OceXbJQQ3ZC2MMxcZ7TrAhqR4eeEH3pnF/d4+Pk6oGsKyClkbBeWgwdrTfk3LBDupoLzoUeuKmcj7f6w57A77GkLCWBCS+vsER53XeGxep8FtkYGcCHJpK/kwNyIGAma9tWEuupia+lkPrCpu+UtqOzEu32+krqYYbYxTzHjpBB7E2yHFobphVpTEC5s1882XBUHlo2pqydijbSymTKoDQl8VnHgh6TlyAJxfdnRfC+/Vl8YePMhvavDQWm/f6wnhy8ZucTDubeX961s64yWYOeErV5OFt4SJjt2gP6Il83pHHe7y/IYgz9ESMhJgaiQXDAaVWOtAhSl1LYi3yln/z7eF8p3es5Ve8HP7ew3v9Y+++1vfffaWv37zV+zv2Ttaai2iNIVV+kyElFxtGNp5UsuZkYZn2IqueKnyfz6X7uzN78E5vHu719g14e88X7rPShwrnBucHN90d5KReJzQPscw1+2biKzbtkhuWiSWQ3bMjJdpzriUm9DkYgh79he5gXAXwZakiBy7Dr7YoBi8HCxvr6K2xQzkHapTiV5Tol4yNom8o5+/5fKd7vtzf8web3IByPlcNFb4HNO1f+P4f1+vy0x//Q42BDhgeOtXia2C3LNut3rlmcslJI/GBdAdCreUkZCMfz+yrZ/ZX/yc/nx4V+vzIFyFutJdcQNlTO3megIVoH7aZjzWgo/0PmRgK4zYOtEo4I4u8dat6XExlHZ/wmxvHxt7N2lztZ7RtVWyaMTV0Gte25cgDl6QFQ8sWB7CkAwdRFyMFKC1dtxThoqkR0S3bQMDqwlInt507rtuz0T2tYx96S/QTdXoTaWjAIKmsUNuQQJKlwIZZR5ot07Vkfa98etvOIWBMuCZdpfUKh8yGueLoZooHdyWWfSAip5ImNLq5Vuf8C9YeQcq+EqTXMnQNEUNuSLgNEtJLGB10k9Nlh/M9X7x5uOt25xoZV5brGkROJKKL83oqD4IbGyvyPec4cTR/lXV7cp9kVPuCIhO5hCO2CcSSWIlpDImtrRMxDoLNXlQV/QBN26lBgjfVxAxg8h3TLmKKv4mL/UD4qT0K6GECk4Ufy/iQjR3RL03mnvls6M6Oka7uj85CvGGGDvQVWbOyrau9ImarkF0xVK5uT7l9kSL8YYOYk5Idf7hV5Nd2ZHS33k7HTsfCjt68hiEcYzX+h2wQ/4AODitlpmLEHuALU3AtlIwOB4yupf1GD8WOg+DmgcTQeSKmC+u+BdE7sPo2vlRs2vhif+GLSa45l76urUgky8RoQwct1sKdI9rQ4vrTYFOcTieu4ed+vrnjvnjX1/F73fEFI9f0B9oN7mV5psoX3IyNvRpDA5xOJ2gwlLXQq5KIAvvq+yQnto7pc0WmKMQ8v5x0j/83PM/lD6935zvd3Z3xMThjnMcFfXzcdX1h/PFp1yde7j2Rq84ZDpPjLIJxEbAbFGrybDpyZ0+b7vYZvyrJdiPzGPAnYs2z1LnnOVQesmINJ6xh+KAwMBql5GSchk4Zc6CwJUYyij3HTmGyuQdNYu61Z2ahwiZqsq0a1dQuiXa8pptkP8kAABAASURBVH9j7IV7zMb9LvtFFJc1Ct910mDc4ERfGBrEMsaVph8+bZC1y/35dDqrcSbPWU/GuIaMTSrF/+RC2fGrIyGL0AhodyM0mJw/VxBrz/PQs0tFrEYvor62kYMNoJrpqc8JGnlRvHMeTPgJ3aFRsK1RRX6r79k0lZL8bejlfHjOF2ru+c8HLpwnwU7OCC3qytwGz74n5jqqZBMVx0Rhx87G94onvvw/H/8Z8TPPD7G95VzL9Zy9tBPTBLmubdiO/Qv9G/5yDU8/3fjDsD5H5k+mSF04q8x8WLciFqG74ti0E0v0RIkFSB/mJVozWGAlYLFDTLORcVwjeMbcj3guzOdyeeSlxjN40jPP4k/k56nps/LstPFMnvgv+NyZz8a6bNBJOz6SouUuvkA3cH09EOFemXNTxq14ckYeoKPnQ54zrOeB4QIcqjK5AKFVqhFYtlnvodICLZlWmbZLFf2BHtRVsq0uiQlfyWP21oSfBLgzt525bVxHJ1TElTkyUIWd4eKcKI0qRR7dZ867C2u7bHEeM3/MMXTn/rgz79l0I+fzhr37J7lQlBmDQYnwbKtqwUbwKtaN+LIOF+6dl8TL+MSe4ZNqJ94de5ExTLZlSbaVT2SCF/aZhJLHMQZzOul8znXgpCrmFh3s7PjYAnJxAZjXKm7Sfg493EuIM96GaShpaqDWUw3Nqife8OlMzEylcxWfwfI7ke3KvFuHAdc5hLadyAgssRAqV0185sC/mWdBR9ZuDI2m5joRnjlznp+4tt0x97w3ONNujFKu84OxzCQhNuIj88QlU01PkcrSqAOMGwHtCgbynL/QSrssu3pMQZsftIt4TicN4hjEMOBPTZGfT0qMQeQD/Z/5e39Zf/zf+bP6A3/rf6333/6ivizfvP+d+vf+0J/Tv/mn/i/6+Z/+74hp4FMNt/JU9t6epJO7yBLPqfBHXMWAyIKljn4mfUWE8FcbO/ta2Mp5Oxh7IsbB4AI00c5qLRsrh/AksqXoSF2J24myzln77Lese/RN7gbXZZMTYzR6sdDXWPzu7M1gZgPEqHRYFOuGIAd9E92Nc2eD7tCd82kj9p1zeMPGhfM417vILi3jmok8MWBJL0b1qsQ4zeRDU8W183t/9+f0C7/zZ/XMtfOR+0Ve7MZmYi5yE2QeVxTzKxJ2Yq8MEL6GlJfGk/vK8/akvCj+9PhJn3hv8si9LHgK5eXxJ/CI39yPco/MH1NEngqb4zx0OrOHoONciu8TfP5HY2/evtG79++VF8cPbx50x7Pd6S73+4HvIgAOm0q3Yqdt2RYVIMWi9PyhHLCHkAYHmlowNEAIp4Zu5ZbnQ2IbLoDkINWkeNmG53jVTAulg8DJtvoT2hBtAF+dn9IYQ1VBychsR0FC00BHad46JG56VbVpB1Lv3wt76vlY9/xQ7ePHT7z6+gigvBe7vTD+5lt9wwvhH/GC90c/+JF++IMf8tL41/WDH/xAP4L/MfL0f8OL4W94Qfwt+gvf6FtkwQdeGH/gRfGnjx/0kfdsH775MTZ/pB/zAvoDL4zzIvnCPtl4Vrn9ofv5wnfKTZNzX2SweG4g/GwZ2cyFeUCoORy45VWlwF5tGypwzTkLz4FFxtwY+Og5njgDOA9z3Wnf8Y8eXe27Nk62nChLgYEYH6M0KnA7L/gTi5YLYi7aeVgdXBhqDNmllInRnORbnHVwJdO3YBk+dgYXlRMnx1tuG5OLrt5wMrzhpR+4v7tTfBTBS1b0A3uoRqmKC/YYGthYGCr4Siw1ZDDoP515kAZnvkydT2eVBwkyG4WEEN/MxYh57/Ab/BU7soksYKVyqItTW3ZJvtKSRTnaJkcVjFKFApdlWwWoFHlTl+iQyzTRH6XkN7EHRV6utOirGirm3vNMH6gxpMFXKB+QJVvrQs08BbIODSrWJxOazDcvjCcv5PaPj5qcKOIlcV4YKy+OOVkEZuNJ+/HCeHJy9Tg2srjI7o2tNzVPWzInoHnQzQvjMxf6ezbaG3w+aOqeWIhWBbX4WKmpLELWb1ymBp13zPP+fNZbLpRfPbzR9/ILY14Wf+8NL4wf3uk9sode5ztyeJLI6WQcj3tiqroQx0YcLKs+L+SE2GpYJ24Ad/enfkH8cPy6+B0vjO8fzvQNsZTY2tU3Mm5Y6yXmsy7wO046pzEn9XyKGALbSyBoYiCILTfA5sUZIBGC5JJt1RiqqublRUt87JZBoOrCSiuI28BIHb/YGKC8xsVB96Ed2wN5zt87vtDni33OufP5rOwt01e1zrFPb/5x/cpX/xRWX47f+fFvKrZPA9vkrKpog/Aj8UZ3ss1A8kLu4SK8wXLzuV4kdxvnXG78z/kS1C+LH9e/9cN+e2avpW9dnzZN8tf5okouisplFXFUqImhtDy0m66UYvo9iDW5gY//Zx44nrhQX/hyubF3JysysR19tRUrdu1SaI3BfIdqDI0asoekkm0VNmF0bcuwOegL6wjgQ9SVJahB6IIosyWijnqoKAY52DrkQezH2ZhHvHY0QNNo/iToVboTKlETuRSZIgQu2qEH1J3Sjepa5mISzOJQsewDyGCpJSsldRD+QCtYNpARBpDDNJxsq4BNX45QrRK1HXYnhp19sbPf1nV8khc6kCc1TVDmQMiBDWt9SnyY9AD0KHui9xrXstCNL6U75ysdHBNzWMFg9CZ7W5EQRHzvXPOie41ho7/l6DM4xytg65C3DeyEJgbCU1lgxVbZZ6CKNhjEWpZMVTYzgbdWSXhwuFby0jHSmDzQ5jxLbIlzS6zkK25tq4ZlbFO3PVEwpUy9x3CO7omX3ugIKkp0IH3MyGZYNBwICbSAEjsUedGu7DOAQpQSBpjH2Rcj8OR14pOl7bnEf/hJ1XHRt4VnHunLKFFmjBrGJePLOCvjn3M1vMxVk/7cH2Jf1/Gdp9sqxAB4OWYixOcePcZk7N5tYWKCnS/NWE1uo0MfBzmMjD7GZD89c9+89HWNB8LsL/QnbmyCkkWoSrzu2NMm9syBdvW1OdfnfLk4647r9h0vae/u7nR3d9Z9KLL7vCgGD+AO+TnPC9iQY8868byU56zQ7Kv2RR9hcEz2KWC+EVX7LY0inyrJWoWgM7/kIaJTjY4hPu+5H9/fn3WGDnznfpwXwx+eLsqviz/2y+Jdn56nnshBfmF8wd4+WRutEpt4E8EgoDPxNCRCaiTuIshh4oNWWZlPcKpS7lOnvlZbdLetxKsUBLbRt8ZgPHqnGvAHDluMXON2ctJIMzyUNW17hGcJH8YetvDNQVtddvbDzjr3NYVry6Sdjl5nfFd84b/GScGADvKW+3TQbWTNn3KvPqlfXJxPrCU8uuMYP9peKTYl8klsa51EwIkSesgFJaXIcyzF2XNceza5zwjShL1SSkLP9ePCs0/o9RqXOWZeuQa2rHODHZyTLcWGK3GVQo3hSd+Ov+TlwnnxxHnxzH3/AvreT3vLtadtER8BJGdVg3hOMtQupCv+jb104Y8QsfHMH4Iv+QLGntsSK9hjB+3EusEn1o1r44W12cEFX+2PuGJRxPgaKwJ60p9G91smBrOGUvI9eSaODnNnbp1f0xPoWjL4FZJU4pjEkDgmzyI7L4qDC3m5kIfnvDTOMxLzeubFwxN8aF5APKOTlyh5KXQdn9wmzKtH3Dcbrx1Tt0TEItgcxE0cyU3G7sQ+ad/AoInBCY02o9ZYGLtkUKzvYE3WOcdae2iMYp3UqJJqBKYdlApBaahseMmF3PGAp/gLiCXrsiUv86LQjfXcki/WLPu0bNlY4ll0YHOUMSZ0N14KPfe1eWfNM4e2ztx2bG/INp4Dk7f4uGCvZfThVgFsXGSYcAOswn4gmYxM9ADKue/HRhB/7ILum2jFyGy/SGNUR4lR7ORQqrSBbfJSqr5eD525tp/ga1S0uF9qgRtiYp74z5zEddRaZeKHA9f41JTtBUGBGqJ/gXQQrxTDibnHY/fGY2OnvYHQnfk0z4BFJdxjgMNCykgC2A9AFGdEIkIBJpelwZoVOc3eyf2qKfMcrOeZOQd355NWH9e8MTTozxiMqMukBhwwlqnTH73YKfTDV5U88AnKgxyfADRyYqgDPmjroDuIo++bxHG9/vZ1Gnn3RQ5fVdi3bOunf+Xf0B/7a/+Cft/f+t/o3bf/ERF9fvz43c/ob/zsv6i//F/5P+nnf+q/zRgRi+QkionM3C9YlOyyjmdYRVwOLKGoW+kxGfQKrBMnAdck1p/+DKmSBuODIkZjIMi6BL3m6GJFAd2LopsAWVHUdu05/0B0jFH33IcEH73rmuc8vWJnLrHvm9EwvSW6munnHNwD+IwLv5GHXAs3roWhQc7bnLM7e5BjGUrdxqWDqEvmk0DBd/7BL+nTV9/RD776ri6c+3mRm+vppecylX1SyTNwWZl2QQd7ccEqpmnyqP6F8aYL1+vH50/6lJfFeTnM9Tk2H6GPfMd8jBz6lOvW3MjnVMbH1zgPne5OGuehkRzi98Reun+405u3b5VfGPcLY9513PEeJNeB7LuqkvnoNyg2PQd06ExRjjz0GtIkEGq/QljaPVaCADd0lKxf2Je+tAC22Ri9jk1jvGXpu6KjoLEOLLdtG+4nUOxTMBYq803SbnrLRmpGh2hRakuoAatgMjYQJfFnP+W++cT99BPvuPKCOC+NP33KS2PA+6/Ivv32g/Iy+Mc/+rF++MMf9YviH/zaD/RDXhbnF8ffHC+M+1fGxwvib5t+qyv9wAvjj3lZ3EDOS+Jvfvwj/fhHP1R+gfyIPL8w3nju2Xhm2V7dz3M+9LlP3EyD+egFUvOidF+ZtpV5BvZqy1olqb+BHQDPQbdBVEwV+a74XYjGVK5Hhb0SC8rB0k6UORDalisoxfGog47qDZ1NPcbQCYQ/ndjs44rBAg3ZVn+almxaDl3IS8UnXvhtD2914kZ45gQZsVN5EKzeKNV+h+KrasjEJFmrQL3gyODtkhhjDw3iOZ3OKmy6SmZQNkpmmWto+J2JTxqQpIEcoNRHtK9g//fo7pDwE9gv/YJNs4gvMDQyUo/NVesoqCp9tiEA3XIp86sxVKM0IqtFxxgaXKhqlKrCn1RjKHOiUm7Ou1aMmVvmQjOCJl11B1wo8+XpSWJTmg0aFHTQPrFZr7xp5xfD5gInLt6TC7bC56JKm7uFFBkX3O5Dv23GBvITV/A7S/e27sCANzPOQSS60oSk36TYVpGLM/O+Zy3fnO/09u5BX92/0fv7B7093+se2d04K3tR6MYe250HlaQgLR0l63CwepEbUbk0Rul0GjqfSucz9Hxqm/FPGNLVIhf77JudPE5uaDvzbGtH4t0TSw0YWIDBeHTvMYY1jaxx9KN9a0YUHKbUlMrSrQ63oFUyANiWmY/tlq9aCr0i8828qtZeqhoyY3oekmzrF7/7R/S6/LYP/389zI/KfGxroF/DajsqPlhHzkSVvOT8SsaTlsXrKHjJQSJ2Onf2Ur7obPkoXvcFAAAQAElEQVSyx77Z2V95SMgFPX2THGf8MbiJHV/qOG1DRRyv2pKcj6H0F3BZZeKskuibrNuOrwv79sIevmKDjzz96mIxHDAWxqYt0wPCY9fYtS0jzWG4QE21ikVLq8B3IzQSKMMVrAphy3xrIrkdyauS6EOCVnM9vrlXFTl+1frNWafL+FtIK3Cqz5DFiwAaAl50rtyVJspX/JcBXruuFFsvxyG8kYN5UYhx9trUzlrmwTHY2S9pZ9rBa3UdJkKcRuI54ChmShnE3hR0kuMZCtLdMvjI0oZt39HDbbRRSQtDdIZLLDv8ToxX5Evlld/pY1DPJTavSDxFbF8CkURlW5YE0Sp4w234EFqw1Njv2JruXMoB51xy1ecZnbfzbM2AWLBwzQGUoYQ4F7CaAw20l2raPwmiIzjLR5dlGx6EQmjcjqkIrkA8RW6Dqf2IQQdN/iNb8dN/02Uch1VyUXuds4KHlewcopZt3cqaYM/nJnvNYD+dUSMJYReQJ5aoEhpdk/wSM42s60Qr/Yl1tmxHZ2caO3qzadtEL+EEsaVraFDbcoLnuuXMw5LN/AJko4r7VDB04v4VjLHa9lDRjwlJ3H9E6QZ5GcAl3/rpQ0e2AtvKR9DCL8Kw6sK8mxK3GrSip+K+YI2K3aEMs4p5ivnueuL6/sh1/gk88oY4L5Ev/bJjkhcsxe4VonRyEHAsBSk2iy7JDBDI2IXoJM9RT7ftENlGkQN74T4DfbZVGHZAp23GLC9Y7vhZPugEWb8ZV/jWS8kYhlSVDDAg04vL1J0lRkE7OpnO6OFSGfMZXMrHNdCzlo5lmOiNOpHjoaK/xitqdCMz41RiMP50FH9Bj+ZrskI7JIc+NjlkPumYuY5x/bju6bRnJglalv7GJFcZ8YK2YymU+qCTXE50N15qXNgnGyDHuS5hc2JrQlHS64KZbk5mmP5cw3bu531NYJ+Fj2zmeS3xMreJrT12Wcwdm9G9sBc39J/zHMDzbT+LRId+jnZ7o3jEDPWrI4EwITuMmMfUThwcRLYDRuQAotVwGlNrxLK1fDAbmPU835rYSz4AcV6I8Znn67xADr/RvuR5hb6NmPuanrlyTon2xFYQtzNuUgURNCL8HN0dEcFlSpC0CCY9r4BthKuP+qYHn6PbXaUl2ZbZv3bJQfPIRbHk68eSbFkvJXOYPH/vrFvmmHXNfHfmmAxnkSZr62NO5vwLhJ1YmRn3Whdhwu/ZxBFoPuNh0tdsMyhzoCJRmarNrkpdml/ZYDgiao7rOiJIiDEZthUnrYUlwiwM1mML2PARJlfpSRtEhGlGS9nDVPBYYo7U0ZTNWECjj53NGN3ka8JP5rWTr8g39g5biHNuak+OkE9sbSAUoj36MDt9yf9GG5YVyRgxt3lD20B3w9YFxEbrEyXiQ48xtDHT8XVFvOyMI3bJ7I9iHQfXsjLzgbdLNay0A6S6QilJzGuacUDAwnooqKJl2lcZbfuwhDz6gY0sSH+hT5+hSjvyAL76XcNQjaExSuN0UqFXo5qipt/xd/+S/uhf+zP6J/OL4w+/pC/LD9/9Lv31f+pf0l/+4/8aL47/W7jH91XJ6nbFV5UMRaQumTOJXGuadSC3kXXnqwqdjDFVYaPIo23sHjr0Z1jsXMFiccTmwh6drCk065zrZujOwqYvlmLjRk0sWWcE0WEYnPBp9Sf+4USBRTP6V+AT+fWYbLhcmy9co9sv17mNvbxBd2KK/504Jk6y50IR68qnLfoGL26//vt/V3//9/whHPllbx9jo3P12ZQxa06rtokcFGtwRX4tvOPsQmzBxh+2OkZke2LkHrQRfzChbclYx07WMvtkjOq903ye4/IO4u5O9w/3esiPKXnfcb7jPcf5hN5J0XOVOn1tS0dJAzYE+7d+RDna92dMGq+QMa+ai82oYLVW3Q4W+6WTQ6qWi/LlWEQcPvpDX4OuPq6h2KtXoQdaQV7kixoVeiz7FVrHLO/ktdXGHxEv/V/sPObl/ide9POiOC+LHz89tjx/jH3kRXL3hz4+6vHxkx4/ftLHjx+hgHGPV9D/FOSPuUH4A7H1DB/aOozJP4Gxxn5Uy7D9TCzReeYldv5ofuH+vvbRpsk+olL2D5Xc83mp0jZSO7UEAfAwlnSFUrKne0momodGnjPwYOdVftC0OWFUwiB7X87HSq0U2yo25BhDuQAOaLkYUHLkNXrj5qXsmRe+9/zl4+H4C8iJdo38qhcXBMCRUHQtd0z+gb+2PHJCPHNxvcod/1QjfrB/oi+2z6ezRhXGpAsXiAt3uI2HvI0Ho0k7FwvmhY94who2XFbipJZthBzQQwNd2jmQiW7bynw9Sg382UYPMIgDXp+Vn5RhCI0kd++Lxc6NeFf4SXv2xYJRCfawhgs5sTLUBGKXZLiAGAoMviCcchEhp4O81AG5sLLiS3Ji9jeCXpX+SwFKg3hO3PJPhHOi/3yFpfVPSExlBfNT+Kb098HYbFgmhUsGp81aTDa32Og7J4Z4qI39O+Z1P0onMKp0K/hgJLHfJPDM42imb7EmFQA72XsDOydycM6+gCYno4YKOYrEI+3kOJhYjCzjbGyA2Iw89hddtaLLPGaAUqQti/wzCJMW4UAFrJTot02q2IhMsuyFaioh4PCiZewcvFJ6cKc2NmghxHJiSiMUCQY4Ci5gPFzr05/B4UMb9EmHDvPYuSnu6O2sffR6T8L3uXScU+mLzt/++o/qdfmpb//9W9PYZEoSVfPMxbZSMK/cGGMjfGRB+IAQEgnrxNxodBxRYLgPOxUKiilGljVsIEs76ldYfEwL/01gc9hWYSB7o8bQMNeusuwFdSEGgsr8L+zZJy70/euk542byk4KgyQ/ylca/gv4aIdi/2g1wQPzhWU4B8z1aGUREIeBJOsohvXi2x58aAhSGwYNWGp4jvDBKzbNV0gk7GqCYMrEdLRfabxm20UEV4PHl9yIcNrkP7XCT/dDOfDXrVvVMioO8nwTv2KIj87eH6FHzzWczIHZrH3EPWDjnrLzYLazp2KQ0fhkIHWGXscpE2tEemAZo8uckyWzT3q/KW3Jx+CoBaLEz865MxEEiWWBzvjMGPoSS/QaiZMvaBsvy4Kd+1efJ+gnXkgGgwxeWPWyHHN0roOpcbwMaSkSjmaPqsesSrcYuF7nBcnz80XZ72vfX3TJNSBzulqNLcDRAVznmVgjCz3cQKaSp0AJGkmOmQpk7A2sEZdppC/HqyEIaXHAXCPB//KWqeyM345cZh6JO7lcysa9lXPfnP8266mjWLJyHQBcE8y9Qx2wsA9i4Bpwmjcs32K82BsRh7Ut2zQDyBdHYm1RdFol1RX0hIXkiIfkJyHsnZwvA0EDg+nKdTs6e3IQRB51/NjcR+EvrOMlX2B6TedxTWaa6FKzLVGKs0YkREE8xfgxiuetIXf+sEdXjoyIeijRRAQslkMb51/8PfEccAE7vlvOM8aOz43Gxn4PvcBzGojQhEiZEyKh1rZCwzSlc4J0GueEuHJO52RQbF7Yzy+4aMfwhuH47VjRJdAel/Hhb0gfSiGYzxFXuJ/KPgs2crmDiRJH6/R4G5vsrwq1+pqBrCRZyenE1g4n+kROq5+FqgbtApKzPxlfjLMtK+NE1jI2QNBSU4PolGTD6wVK+1ivNhxeRlESfTcIGTDQq5K2TV1WMbbGgNKOHvnZE1Fo52FnXhtgbsiyLkohOcnRNUGO7BXSh4oYGKuyTajkQe6Pul78qvV5wddkL0z22h6w7nlpurHeORd2YgtQWSFgXy4ZxFB8k1HtKGyMz30/9JnxF/ZrXw+xGRs7yl8iY2NHtgh8QW5RdGfniLrHbsKFYiv7BykxMQHqNYI09MhFu4dxEaXfWYPeJyMi7dzbEmvmGXsb59iFc19gP/xO5jWx34gtMDlHWp6+tIO2qI48UwlDllQ0BnCZvWrZSG+gLXewmMgSgo4aGREgjJ+dSW/kMDFO1qPRalQcupXVYNhNIuw7MFzPv2BoaJWeF2woTskJHPOKr+Q5/ukWUwBWPlQSAttKYQRDZ0TAOmV+vddL2fckQca3yUHZKlm2pbIcuUqS2waVDGtbGWt0Ct7oCVRZ+SiyQClW2kRA/tRzYIkkIY9+cNOVojRJ0obSxj5tsObJsZJf+tCSbTEDnnOFa/i2I1R2nmUv2ni+zXX5mX3zBJ8/PPR+h79cnnQJ5RyI3WCyj3pPYz80+d24piaOCWXFE5peimEZRUwX4ozt0Aux7ok9l4rDFkvG2OjqhTIOCTY4JvjyYKwYOLFFaErzqhLPEjXHos3oJ0vkXwKt+Atg2/CVTzvq0KsolDBQm0pe6FK79tDgO/pgL41T6XQ+KXwNDHBkDXOd/Om8OP6r/339/r/9L+urj7+sL8sP3v8e/dWf/Zf0b/yxv6C/81P/TdVgVavkrOdVOUE0H2aSjgMkJRxZ7aNV8O2SEoeJxYct2RxuFSbDwciMx2RSnLkFiTvrtzPpPed2kPMb7KzZ1uu7s38uYNPWcozE8uHDtpz4G9V8HXFc5bJke+HQK2fuQxDmyJSIr+2zv3It3PA/QeLYiSt0xTOJY1fLiHtGh7GZy9f/4Ff0+P5rffrub1ViGDU0xmge78tP9DMvcPWX627sBFGy3WN6rIu4RYDBmnuVsFsLNEaFt4q5FWNt9xgbKsFbme+owZj8WI2Xw7znOPHuKxjwgz9MJGYXY45x6mJqgAxGGNNPFLojO4iuNLIbWjgVM8FVnryRvmtT7o+oXyDKDKg44AwkOzRAihGOI0+RiQLNEb0ASR+tPntfZl2z/xIHgu5mSFMpXKAubR9ZcpRcBTb9AQuXPXPhGvjMd/1H3lXlpW1eFH/KS2Be2uZX4emPXta6wR5qvzF+NYW3xDM5WV7TpbdDXtDxs6cm++nG0945V+IrL4zzAvkWAy+On56f+W72pMTZoB3djJmMDXBCLiezJRhqQlNPM0xEzDchN9vVpH5B4sZAy5p/pWwZeXpZA+bYcRM/W0+y/QqipF1Ksl/DVTIjBpu6RmmMoX55d77TPX8ByV9CHqAnXhjbvMwkNg7CjuMFyTqTkIfHj3quO/qsVUxPqbAfP7F9fTnY9orXlhjbuKldGuvi1C+nkkAsrflixwG2nHgBVMiWH6F55RZFW8ZvdOzSwFcBhEvhyxG+zmVRwkIPoRfS3glmY0MEnWwe+PbeeKge9lpdlm0V/qukErypI4PWGBqjVAXtG1IpebGNpm6FNWX/sLj4zeLD3foSz7WRm1a/NOYhs8hbfgmcF8RnFE7YbAofOnhJNOAdYJfmMWEscihOsSEwWZPJpp6srXn4KOZ6ZuAdMZ8yN2wn4PwiOkMxybGifGkjuh7o2yYfJZOYwsYgB5n7mZycuHiO4sJapVxocUVWp3o/wInikmqYfse1Ovg4Yy6dI3gOtBMHHDFPQCKXLj09hlwtio5FPJZtGHXBHEPoWweqU/QuoGcbHliCBYsxsdvwCpYGIgAAEABJREFUyhBiuPlGEN8TOWzbDwU5TC4CDNHMiqKHEkeYFQs90tV2i7WjsLNmO35CM9eFqZ01zF7NhZLrgv72dz9/YfxP/IgXxoxNWEohbmPfpgawkWrHhzZYYm/dpu4AJuODvemuKyVgCRtMS5mXbRWgEqtLl9XyglqrLRilhJqWRSVRGbaoglE+zh8sudKra2HKPFhMbby9uDxtXJyf9cgfPS7cUHYeQCZzWbiOeEWx/6r1n86Sg9nJQA2euo+YsC0OyTkMcZgXiIKIWle9xZu2wza6r7nX1StnLV7t1EGLUqURdIxhAh/2HY1XSF+wRF/2Lmnq9GRvMnPy2GscSqATRCNWIkqO0w6OrrAgYyE5oqxlM80GsozfOT/3fIm5IM3eRg7Xx2JXHduBUsVUNOiKDQkBR9E3suug4W2Eel0m+3bXZPM0Mjg4VF7UMYwsXWx35Zy6wOT8uuS+wPg+V/qLFKdHdJP/NYzWb3zEXtRuvdG/4ipM+8pD00yOMza+s7/7C+LzE3v+SU/s+bw43nkQn+Rx6WYUg5OXg814pbqB/qMPTlFtKOXI28weoI0eS/PZ8DUPy34BmsexxjGM5MxWbbdwE0M7+XvOeUvMGzHvkaHMIQyqONcr19dK00qx+FiKfNRAx5JLKfGQsfGR9mtEzlDJ6MtyMcbQBryEVBQDjgwIYI+OcEK9oUONiWnxKLfjXXvosSeYqrpEH5W0d6qJzs6G2rlGJQ8TPt1Ri4/uJz8XcnPJXgOT9iRHDOVsWbPNmCvix7Yyt1GlUVYBW0dBM4O7BQ9N3UC+sbfjKy8kLvhKu2ND3jy+t0OPcHVpufq8YPk6FUytKWprn6ATWeIWUeOy01VHUBPFLTnA4AZ6vsw597GdOe+Mn6CHEuiaittGbDWQazlJfbDkB9uTmPeA+exXtLwHScSRWMqDFzWl5gv7yEWZ6MZgmrZVwxr97GL4Yji6dVAvipA48E/ce49XF6fGhmXhSTacRelKzicy7FXbSpclZFSSLPsKdclzoOECUdmWDZhDhXoIAfGIaUz2JruPmHZiIy0tW52rX0l0+tMJRSpTmXplbLKubO7ILMVHWbItZt/UOj6WYDksuuGxgM15rEPWeOOZM+seurMPNvradYJCXRRGr/HwESX25HVjDhf2zPOxX/pa0vb4XoGd6BEtll7XGOGwsQrkNABxoaiM2QlgYSp04mciW3T2EEWZYUeDnMwXIDfrVzVUPOMqCULW4zlR8k9obOztzHsS54btvhYwl4kvnN5siT4sI6ImRupYurmnIfNhy0jFwZyMvwJ2yVWikvnIXavLXCbir0G7feG/c0Bcs+PZBdvKuO+hn1U9jorjRR4/IP46Diu+o9I2VqV50A0HyUFofLezDMnYIPPAlpCJkmGdB2Q1SnUaGlXKXHPeVI8R6pYZS4cMLQ8VVEfpeA7eRpdxo0oG0SvatFrDtsShUDWjlI6FKvHEnm31WHR8IFtlsu65N+f6tiXHrP/MvCNnfObMUDFELuZka9TyHr0d3QtjLjzXLvCCmD8WP4FnZMGF8yDYuKdm3+6cT8lxsONzw1f6JuvKqoqtpfRRJUSlZA6J74KNp+dNF5AxO/4nNoIo93y5DGT8HjnGwqevcTUWgwefsTtz5dCOfvym6wWGLRAKSTIa4YN5tEzD8IbmgM7QZBEcfEvoEpo5REmM8R8QtpiWEkrUnPUe1siLveypcdJgf9n0BsfEEuGg/TO//Jf0J/6d/6H+4N/5V/T+46/oy/Lr73+v/u0/+Of0F//L/3v93G//b8i+2onmESSkc0lAyc+Kb8dTS6PIOCmxJZZiT2TPpx0oJkVhPIMUslMtO9hgkmnvTHJnsn3dYZ80pS9rvSG/RMaaX9hP6ZvIsIp5y16QzGHZB8jXiuHaJjPIFKBTwKPkYYm4ZZHvyR/hdp4dNsVPX/eILXsz8aWdeLqPGFrGPl50Vz0/6qtf+3v69Z/6vXLWCbujSmMMjRqyS8nDzl7f2edt50pjD34y7yTKsqpKg7Ghoh056QvHNEw/GNE5gH4BlxUlGyrBGkiFfIxS3nGciO90vCxuOk6qMVRVsgNLjLfygZXgQMug0mpLn1G9Kr7xU+qXO5AXoZKM7IXQK7o71Q1hUP3yQOz2fHTgguNoHITvBm6W+oi7m1SThUiuXyP5peuwypg0DiTvwYpTsq3kKjB5FSX9Wdfs06e8MD5+6ZsXxh8/rV8M5+XsxjVx53qZfZP5X4GJPiw3ja/J/lt6uaAtTBwFO7T72DsT7OzFediNPLjga8XyUXlp/Ni/cH7U8/Hd7Jl3akF+cZy4ek9iK/aTo0TS6Eq3yJTSCY/WrQHTQkIPpY8YYwtBMt79MXU1RLf2zBEm51bZlr0gWTpgW3Y2+uiTYrBZR5WyAAzSqCU/sbHv7u6UXxi/eXij+4cH5VfBNXhhrITxkzhvTyoS93S+R8MECsmBT3n5GGMotvOyOPZGVTS4UOzHX7J2vmzsfQHJObwzoVboyuoPY4w9WTLQq5J0pWmbPsNahX7VkKEuQy06X+KT+6OjtI2uENgSY+Q17414LizsxibJxuhFQTZJ/myLa6Cttun4ZCzHasMUsgrtG9BQt8lLaPTF4Fhhmy6LbR/rUFHgkEdjrQGiZpLxImlFfAPd/MI4/2zEHbGcUQoi4xW9inZmFGQczbYh5iHGN1jLycbf2eS3XxjTf4q9U/UFsMgN4epaElVwbS/KAI7FU4dnXDHQVRrMPRfTM3vuRE7CjxrkZch8Ym9jXju+E2RkyR/DRXcORZ68wJAbWgwiBZpUsEuwelCJ5AVG0kcMVlpBJIdFbHw2FI8FbMsGshQKVlyW9VI6hsTedg6bMUh7B2EzwLZsi0opPa4ZqoQbcqVCL+0AG9mLa9l2zeQqYP02bobBTvsXv/rDuvDHHIb08dXjP9B3Pv0K7g+jh28b28lDaIB2os7ej53EhWgdGdpAAx+Egn9igOHoKLPGxl4De5072gWGS8kZdeu2UXRCbeJoJlVAO0dZxf4YHj3WjIxqKJNR4pvk+8I5ml9d5MKdG0Yu4slF4ppURCw2Bvj8iK2bxNJnbaVkwhm5KA4jjGBRWT3Gko8PhIb1unTrRVHNXhXo5Li2Dnr469YLHy5zWSCMJWit/3xVBrxofhbHixjDq0HqFvOqvlqYIuqJ6iu8UutUXcdfaftjWOsd48ReYvm4L/AQCbPRnqzp7EEoRTljXj0QtZ34zyZoqFtRUzoLDmqoDS8Qe6D3dfuY2jmRZoCcmURLL7TZnkfO3ejmXnBBP3urKXz6MryxhvQY2HW0/8W+ro+Z3URftol49R0dsZ8YggsP+M98mXt6uvTL4ieu209cvy9cB3b+sDmjnNHH2KQoooCQRXoVPvKlNnvu11DdrfQkG2ACmpAel7FXRNVVEoNtRgIaHFYXFG/jcBieSxXrvWtjHpdnaOLmIX8ZZxRDY6Z6/Urmg7Tr+Mp1ZBRXkiAdMXpg4iPHAkL8t93oBTGMJRu7DaxHFqT/ACMPjn44Gwpg1+FFVn3VhpLcHUz22Mra0kid2CZ9OzGlf2MxkoOZNlBs4iPsTpIu24UvVxflJVPGZB6t25Nb1vEY0w3bquSsmBv3WhuDIDo3NEMVJ1olNnfOvUv20IGN9p5YiTF0Y32iszGvS8AfFVk6EaZoJjSiYoaYhtGMEGYyvhXSTh8ubeKCxu6+7bpknlfgf8PoxrjkYCfOiR3UpYxbQz+bPCqtkXlE9zomLpkGz5gSW0yYVOvc4iBP5KqSs3Hsp4pMq2A4+nE50Mm/kVzQ4p5UxLL2opT9WKUOT5SY33GesR0YMssqYBQbGW8hAc2ngQb9LGKEUllaGrLhAYecj3UrS0YTWdGo3C+J0UaAOAdTYe57Yz/WNbkKopWYo7OTpEk/ihkmXW3QOXtOsRFtEZ7lMlSoweuAJbkrpRZlUbxho9eVNV6U6z6Lc+FaEPuJbcYXY3LYjOQIH695Vk6M+eK1sbgb++a5x18UG5fImEPs9BywdaMYiY2YLOL2LTq2E3rxu0O3jD+wEW+noxcyowMMfXFkrKIYOQ6q2E+D9YTPiJ2+Po8zb+a6EXPw8sU2eQ3QJgYyhTl44ohtRLrSuAh8VLbXGpRUzKtcMnSYGMqygazXZRJP2k3h2358EVfnF8EOyAwzJ64ow2FKDdrpTpzRkWL/CvzTtqBR1tJgAlhgBNOaDA4iyz7IWl792RZhyw51U9tKYSg24GjbVo2hEVRJR757/qYNjKEKoiv0oRblaoiGkbtK0R3ohtKSTE/kDkslgEyB4LUKU1kMdezIJfnaz3yJOHPbyO+F61vPl30wO+8JZKkXY4IxrCrLSt6mNsZcLs/atmddAtr5hXFkeRnxzHNA+Ojt+wW9nWvdXMD8ZA/v+NrAJTzX8pmgAd144cBZ+I3+jf35zMvDC/TCftguU8uG2ibDJKodXaamHT7tkLQDzGGUA6Mc6VZs3BAluhdxzzVNkYPVcje/rCK1fIiv9GjeSDzeGssFzUgz7wYXEi4VR5/Jd2nwUm+M0KHB99Mao+WE1PONNxtd1meEMvp3/8pf1D/37/1Z/ewv/Hm9//T39GX5tff/pP6tP/Av6i/+s/+Kfu63/fNEHisx19GoYyFxk7WZ7A8E6cRM+iXbHcOooVGlStvVcrWppTexkbGsFH/2m4qprEvkoRv7bWGjL/tjV/ytvpdr8M6L4+u62pZtpbjcfGjBN0w88K4Vj41O+ENW0CKf6Y+NncguXK9z3Qt2gtyIK3GE7kcOIt9ZnNahf2efTfDVP/oVPb59r09ffV9FPhpjkJfRbdvkTrf57Yy92YCPjYBlk/mUS4PxibOHJpXkMX0m9jHov9LwILqFsu1MSbaBgNX2aqjfe/GOI+85zudTv08btEf7KsW2tT66FcMFkD5e8y0QQxqve/yqceWvVF2msgeoupUqQxbcJnUdwPw5UDHg+JyobZCf5K+BimTZCzDqEiOgVVnTnXVODFe0zm9SZYy97LmSK0A76hm/sS8ulwvfe570+S+MP9D+hPxR6Y/P7KfQjCN4TEyZ+jDHdFZu5pfxJQhwlcfGa0S+c12M7MJ1Oe8c8rI4L64fH4nh8UmR5SXxhe9m+feNL7w47rgYN8lJcM2h7RUXseVwKjBBH8TS9DoASuS3+DO3GZ3bAGEPK2kjT19i3cldkVOlqrLsQF3s8C+ITjbt+XzWXf/zEw/KP0GRf5Q7/yfHIL8wTl9e8mZz2y/jJUsNqViw6dIzJ2/svbl/ozdv3+lt/oHvd+/07v1XtN/i54GT526dlFyMcyKdT3fIzho1VNiPTUtYXnU4GqREIiPQzLpZBOu4ap44CRPvO3x+/fV39NVXX+urr7+CfqW3797zEjz+T5i7jriOt2zjv5qaudhLZkMrfdDw9KEowTdkXUsi21mQnQ2QC1MuehcuTJe+KF64cKHBuPKQar2y5V6tZ3Qd63UAABAASURBVPR3xvWiY8xXwKAuGwaZ5P6IYpDD2KkxVKzjuLuXednPFUmTv2btYJKTyc1OvOgVOTdtc9Fy9APaRbsYN+7PCq27swY2B07yy+J8w9rY2E9ssEceGh6ZzzMPIhdOrA3ZRux7r8zkFjC1wQd7UyELJq1EHFi2w0ghzcNw8Ecq9KZ2Xght3nXxpguSCz625Amf2fDZC0IeMEzXElNBUdlW8mO7u6ukUUXqh3p+5GQM2j5w9FWl/yQnB/A1Tq3fL7TJV9P0jdKoUpVl4m0nRzWP2BLrJO6ON5R+oz9it06qAFtXH9X2Iy/JmR2WMmfsTXLQEmhO+A35wtYPhVmjBjfT7s/mkvRzX/y6+Ke++Q/wa8xbqPIlf+OiupCHwwb7duNhYUInce8gvi5Z78auXg9i2TCyg7hje2Bzaie2YNJPCLKNz5KZu41vSxyClfnQQ71k8Zd5WlK5NDrPQ8lZ86xbBchdpdhYFaM4xXYC2Yl7PeReyM3W8cTuTDzMJTTAhTK2MGIb1sIKyzUBLHlPvZC+xXWN/qJdU2UMAXDExkKLqWi1HPY2zuoP7SqrAY9QKWHDX2lkjcyhGWxC2+xLhSRHC5ZCmp/NA0F3G+Y4XrFLsgSTEzKqwU2egA5Ey7YIX/aiBeWgraMYHshHe4XFlukczxfjEgOThz7HamgMY7sQZ6xlHYW4wmUNA/Wa7so+bWC87aZq7KgEmybXsh1cwM4+yT7NdazHYeczyl7a0Mm5cMmeji0cu0rlwKoCxG2iC0TJlCbteePXnBNry6j4jqIrJvHu2G4gxJUW2FNo0YUlCTeN+AwvOvbEnLlwXl6gF07CPJA88lf3T/yFO8i/35UvlTs6M/r4y5ZguJpNPA38QTmUuQTqYmrAAI4ecx0X3St2hBuB7yiFb4qjiRyCjSMPcBkDIX8CpcF96nQu9dr3+W3kUs9TFAZM7C7ETgvoOA5L5iMG2E5D5qMu0WXMdXxiZF2zDzbuZRv3tEbyE6QvFL1JviZ0T5v87kd70sYi+0DEaSj7tCTXoF1NXbV4W0os+M+aTeiMnabERnf20+D6nzG2o6advO3oxI9SUL3mMc2duDau0/mVxSXPYcSXgQyXbbE1ATHA20e7RB/QKqy44iPz2xgfm2lHvvzG6dIlTMZaxrCZp206iJV66Wr1H3JRZscPI8tcs/u/JmKeYwzlOi4jb0jWFwVB4tlYj+zf4ELemfahiAJcYl2QMCXCaxrfkzxfGB8bO/ye84kkJqwg+fpihj2VSWfGMEQpmXMVuRwnnXhmurs/6e7uzOPW0Cl7l/kM+grn0RtVGlU6VfpPOtMfvTNzP59PPWZUqaLvkgVKUFMZKgrUkukvJlYD/WHByjoKjG25SjbUQzWGkufTCYq/0xl/oNCRmR5z6zmjX47Nku1GrJqKpqKffhi1rOuM17FnyPqxR3foBBy3vj1+4ijApjI+hlVSw9DrgS3WJXYiSf5Dg9jNOqQva49ZodoWRO3YjWKAr7aEUtuARjn8Z8DQBBvnT54Vni9Pyh/bPvGl7gn+cpwLmMNVW2SrsHvaXhxJdp7jsY4s52DGPzP+Ap54yZZ/63D9J6qP+vTpk/qP2HxZjM9ce/r+E+vEkdhESXrszChAkAAgfVjiYMZSWY317Ll3bCRekwUgHIISIO4kDsGy/8oYPmLDqBU85NURPZDOmzQN45/9YoRBYm/btOFTEwlhbNo4T4M9f7Q8zjkCUn791kO70q1gRpOqwRx24t64/yZPF+iWc5g8JWcba3OhfQP3vDy3XvjD6SU8egSBPTweNrt93FvbB55xEzFInqZsa4xSztGcP8X5fOKcKWRVVmD/hoELTyAHtshF6p0c7My/5wLdiGtPPPTHzKAydgeIn/vz0JuHs969edD7d/d6++aONrg/6eEO0H/PeXzH/XEME68oiTvQsR8Qyal6/rjK0ViV6QXxbdSg1BxGDuEgxJ5OIXGVRpVOxTUk+eB75eCaMmqogG0JvdhmSZRz9MJ6XXJecU/KeXADa/PMeXG5rl/yQ042BkZ/Y0HCb4yPnUl7ahUbPy48gfhtlGqMhkcpsVJJtvrjgh+yh0pDidktoxdqm/5gER0l859UWStCII+sZgJBvwpL5KFGqcaQXRLrJ5Oy6PAs8bt+6f+qP/nv/gv6gz//5/X2098/rL6QX33/+/Rv/eyf01/6Z/+3+rn/wp/ugfG1fO7a2fvBRm6Sh51Yuo9gdmSRB5fO46W/v23kcEt/YiBOgSK2Aaqc5grgsJXcxm4Q2xnWCowLZYQYCuAYX1VMszRGqcJHJksGSjksYD+tSF8j+6OxKnXfdSxDJ/Nq3PqNztXXwO8QAmX+++NHvfmH/7F+/Tu/VR9Zi76u8rJuY3/lmjPJ3yQXmGUIdvCTmE+jsFOy1zPLjs6FvOVX+U9Pz3r89MTLvYs29u7MPDAQijn8HnsAmZVC3XYin52bM+fGw90bvXt4p3dvFt5D3z681f35gWeAOw0PUOhbtw92OCSqJYOVpRv0kyVxgNUR3cVd646bOezk9QXEypzTd6T5qk6TPmo2e+/HmI5eEHGjtdMjESqVpLgOxDCU5mt/B7+xTxtZH64J4RNT22ZcRjbpKvavoIc5RG+yCBlzwUauIbnXPvEy9vHxse+tn7i/Ljwqshd8Uu7BT0/rl74X7r8XYrhcY+oYN9Z35551nHv05b4TbJzP0V/0mXMtuEAvyr4JYuuCXuJ65N4f34kl/z7yhw/f6sO33+jbxrf68OHDwrfwIP8zvQ/fftAn5I/MIbFe2IvZy/PVWiXFybltcYAr1cGvtrrMrARLCT3yRybpIa+0xf2YRvYgG7F8O6HtGLFSYEOOvqETF/0zuD/f9cvUN2940fvmrd6AhwP392xy+kcNjKsDoz6oJBbxzIn6iZeVj2/e63x3pwdudv2y+P37fln8/ite2PIC+f7hjU7ns4ytwUl+Op11pn063anGaLltjAKo7cOPkUm5sInJcpAMNbojelU6MZeHhwe9e/eVvvOd74Cv9XW/NP6am+87pe+MT7tku0ElyetI3ujLRVbpF6W7LKcPH6G06DgOh3ZFPGtxsqlz4e4NxsZ7ZoNfuADt5IrlUsWOiyUzG3SKZxzlhSh7I8ZusK4fHZy+KJZii1yaPPr+TuuF8Z122iREOznZye1EJ23TNg8cdccLUVD3Zw3WbKCfl8WDPx7U3VnFF40aVn6VLE6oy7zokZPsIwh9Yk79Sw76dm76G3PbyMAuUS9c+R1J5pa55z1PIFsip7abhTByjZvox9YFeqmpS14c98PWpo185oFxHgbdo1YVG2nblsdQDdA+JEuglNwP5CfmN2po1Ek1Ih/Q8AdN31jtMZCRt9NnGLrefEiTbFFeZrz2ac8YlhmRI5GjqNnGVyl2Bz6CPJyOcdZImz1axGWXstd3qp355oLZAszOlu3sH8ANLzfJC2txCU+ONviJP9R+8oXxh/9QNYZEHJMcbxdyzEPcMxvxwrpmr4b2xRK/Ow9vW2PX1v1Zh8nfEQBTnjjZoofPHZ9baMAYmmtRWYeqUsmyrdclTZe0buFTPQZ7iMQQjSqdeEA+EfOo0e1RdaOGN6OVQix79gp5uJCHde5tbOEduwDjEx0OBRkS/5X4YBzBkV9Ss2KP7ED6bbc3I7N98MSNwdi+GaZ/HTG4uGttM65RshdEO6BHQXQjosGBDQSpg/aBv5cYW4oGx2fytK+ITkA7R7MO9wWWbOL11jFv3I2xLdsqANe8DWfBiwKjADbHKzZxJ1cLdBJzuouqyMcY1WvOKotmW6FLpuLQtWS8WNOd8WzFY503sTkbk77Jflh01x49ZDv7o/c3e2Tj3OzrCQboijmGT/Y6oD/7qM8H9rQYb5k5S1WlGoN9OBTetOmSumI3k7MJP6UMW4Bna3PtRwafvo6JhOQcDzbi3Ykpce0ENPG5tKWeP5Vt5cOu4wX4rp3YLhi+zumZB448TPVDy4ePvKj41A84mfeMTfxN7MZ/sMNfEZt6VWw8+UUwGR9/wZZx8YsR0rfmhWyCHR90EVuiv1p9ZSgmGWdbNUpnrsnn04l1H8r6F3LbzJPx6GFSwmAsxf6Ex4U6sVoFdWWcYDLSS4wOBwYyrufZ16Zcxy6sc+jCzv1tY8138j+xn3wmZ3u3N82ml0XXbCWcFDBzGMWeAOGNsAChyKUuhJBAGA/B/mQfJibbqjFU5MA1JNrRJdVqyvxxodfoDtZ950E1D8Ebz2E77WWvTUiMIAQV9qpMy6rUtCEiClJIRnGSsZnnzv6bcUxP6xi168E4u1RVGlVNEdFLgBwwHJbjy83GCqAT2aiTBmscZK7loRpW0WdZOfRF2cjzhTk+sTbP3Ke25AyLijJDsKyUyRxCW9z2mB2ynbnMzgs7Ej55Y8ZYWCNXje5t8Dp3N9angY102dYYpdyLsk/veGa641npfM6ePanG0ChyMuBDwUB2Yk0b55Oie0Xfz7A3XOIAJnSLiiMUKMWyraqB/aEyPmhbqzSlso0e/fgc6Lb+6dw+73iGzzNGjepBOW+byZjBuLKEXUE6H4ahbVuu+JNgOAwF5CQ53Xmu3cjtTq52ZCyNmqc9A4xxJOUSxqcZq5IN5VCglfs5V95ptn7GhW8VGpO12zn/Yh+2h5oYO3SZjxo6CkOWnclqN/CDELblO3Fv+4Xn72c98SUyv8x84o9sT/liyfXzmf0WHYawA682Qvceb+MT/2wk5ZpxyR59uuiJsbEXO5+w9+nxU/+PdfLl8fETX1rRucR2csdE9lxvCArLRD6THfWcTPM48nuENINChuvWYWkUPnIR5c58JjniBqbQyRootkMTaCYDjX7GCSYUoqZh6FcQ/kD6ElP8jSFl2rqVNnq0mAX+dnK7E8dOTvae304/fbEL1/ahMQ9paXqzh+Z1fG7j8BvX6tjY2FwXcnbB9oVn1o1n0YWLQi+0L+R1Q2enPzEwXJl6bAYi36GRtS88NyW8yMzEagyd8iye6xTni2lX5MC2dIOYBnOPE9jPDmS4wvdU4sj+aJCTSfzRbTMkdWByQE8n657ryRu+x71//8B31nu9e3uvt7xAfrg/6+H+tHBXujtxLRklhoizBqj3g23ZCzDMjhBFIUzJuhbDV4AurmVbVJKg0Q0k2eaaUxr4G30dw2+uKeNOp+I65yE08MN3FbhMjfTrwlrl++FT/mk4vlc8sucfuXY/BazTE0pZz6zVM7rRvyAL1vVkV9Zlz6KQS0xLxGIRNZuwGkMja1NDFZhYXFJPCBoeGFTGouvoQSu6ZSnHgfCiZOrZIxPf8R8kzsiEkvE9yMWInVEyELL0iZJwM1bPj/qZX/g/60/+tT+j3//z/6refvoH9H5+/OrXf0D/9n/xf6L/+x/73+nneXG8s2l2kri3b3IQvmXsI2js7pwPK3cb+37XM/l9Jq+JMeMSZ+Zg5lXDGnx3KuKzEUisFUiQcLEoOyBTAAAQAElEQVR31Z/MTQFqJjcuWlQFn/HVfKn5YY0qmT7UdSuxewXCXLfQyt+IcIogfcwt8ozrPsRCPpnfznwTU/pMLLEff4NcBza7nXPo/a/+PT2e7/SDN1/pkev1I9fZZ67hF56BNvbXzp6a2GSKwozK1fHGxom1i83Y39FJLp+yP3n5+Inr8xPX79hgA6rLJHRinuSdEGkgJQ47FuDpj5/YvDvdcb6+0fu37xtfNf1K7x7e6g3vyO44d041NIinlM+y8VJbwu4CrMwn9DfGkuoo/owyNSWXO7Hv5HWHzqbsKzo7P8eITCFs6GQyjZtOt1oanUa7MrEFgorCaMYkp3v72RS6sV5NuQ9cuB9c+hp96b7E0GA0Dqjja6UYa6t9szm1xQbrm7V+ZM2DT7wwzn31Ey9bH7nXPtL+xDoG4Rc+KS9iM+6ZPfJMDB0LsSW+XHOCnXbHCm05/rIXtui/Qtvo/XbhWncgcWH76RoX8Xz8yMvh46XwejG8XhJ/QPbhm2/1bfBjZNCPHz7w0vijHhn3zEvnjVxN8pi8mCrbosh0WbINrjQ8oMO2uiR55E1X8GygV1j2ptizbEJO5DoG216GY6X5tK3BSXPiwfbMSZdf5d4/POjh7RvAxuZl8RvwwAvk+35hfG59RsqSMCOpOZ1J4tcff6xnbrAo6e585sXsG717975/1fuel8Z5YfyG9h22TvQXfsfppBMn1xn/Z2Rp56RWjAOLD3T5Eek6QAKSixYoZenZhb3z8o3Pr7/+rr5qfAf6NS+u3+kNczydznJ/kvrFWWqJ8GfyxnkMi9RLhwYHfCW3Q4ba9EvqmioxZeP3yUKMGxvtwmLn5LiwkS60uYZJjLAHZN1gL+hGb+Nk5uhJYk6BjmJahm9QmbYa1ImRXA7yWFyQBGURNMnpzlzXL4xPWr8yPsnnkwq56b++JC4eUIIBHfdnxdZgfwzmWGwyTlNOil2PzOEjJ8QjGzm/Nr7wcLpxYl24iu4gp/qO/sbivMYuIZ0glIYXMC+bRkPi+4Imnz3gjnJp7OLSog37G/nMjWAnZ8k1IzC0jpgIZ1tZnyorMDRte7XHKOWL2ik5Yx8W7XIpuqGjTgp6j9ZQjYWcKwP9jOvxyEcj/oBFmZyfRJ/4mENizAl/A/KcqMtP7JZiI74q8TTI/zi3X1VhhVlmYzAW4zRyTO3koy9sbKpL1iCUfdb7Dn7j5sZy6R89/Ix+/f63E9s6TvNJv/PT/1ejRud+YvuC4nMeOjiX+0IaOzy8ba/zDT/R27G9sGljbLAT2x4+fejt8U17J8bkQLIqn6IGLIWuJTwiFUynMDPGHocQkYLq9RrEO1ir5H70GpG/Cgo9N0TJuNzY15wuygPEnn2a2Dsm8ocSoZHOnLUSo2VbKYtM+pZeZF8imrblLzsSO7uc0QxenWzh1ots5WLJU2NCLjWqrMDGakO3kmYbaQmWEn/zqTKHIDygj/p2fNG8xaU2iC+lXGn4hdn9i9dnvCQCsi1LvW5MYVFLiIG1PrThUn+OFUZiC1ZLELxiYFQpD1UnaA1ju2RjEUiWQOpON1VskBVNzoOZ/RewwGv/rfMx/E7/FbmeZJ/u7NmZL5e9Z3ftjM017Uo3+jeud8+cE3v2EHZFKWIbxDZKWtTEKaljFMWNST1ldoUWpogYYQ74ayN7o2PE/mSfNohJ8K9GSNjHde8VpTD5Hkvck/M3sV+gz3yByAPSp4+P+vTxEw8hz3yxeNbeOcAxfvY5Y0EZv7AvvqXClRtwkiwFV3+MnwCDjCFC5ISghBt06Fz4J41gD9VPFiKRbY0qDb7YnM9DJ+io1bYtKcDHYWO5ZSQ+s+6iRGOpemnTMPLVQLcTjTZjEuQk2C3rSa72K1jnXuOseedpU/R2+Am6j3EzcTRlgvjg1JWpCFlFVYPYoaNqtaFagSgl4zGshDJTRQgKvdxfxijZ7v4t/QH9PYXQBnOB7sRxYW/mhfEl82BOIkGZOyGxJ/0CweMD07INJJm8kp7JmOv+2zM/2kqhH1XlV4wLwh7ATo2B3GiB2EiAsEt/zQHrSGfv/cgr58zpzBqfVGM0rBKGFoQBfV4m88++fmZ+T3lIZ447825VjOK6faDGwLQkxFSiTNKx9xeN2IitibZQbj60tahytPvkHi1M7f3yHJ4+m04wWJ8T+/SOZ6V7cDqv+Yw8MzGnE/1Vgz0Nun3SHXM+n0798vZ88KfWL5mFKi/ageMGd68Oo5P+0sBekXsEal1RTH/ncOnEVtVQ7Oe5JfHd8Vx4Op96fMbNY32Nb6NbY6iGlb6FsIa1CvtyqcqiISn5kXb2yU7+dtZi54TPs0D26448e3zSF0p3Mq5VWV0MDbClxupmiBiOKsnXS0krdoOJwbTFOIu4sGO7W6JWl6zZAZRjN2v+GpMcXLj2Xzh/8gXwiS9p+bKXF72P8Bf224Vnh8lgDuLa2cf7ERtG8WW7vW3MP79ufWZ/PvHyIX+se+LFQ9vKl9ePH/WRP9x9yhdabG/47Odm9vLGhPfMKSZjrSTbDaXEOV7Dmoou+tToJVFKrkXElv3a/41f2hhkjj1nIs88wseGqDhkW775E21RGNf+pkzLVA2cOXAhdyP2UIFMFvDIN3PJfHqOzG8nhp05ihiiq7YNZ8CR534INujBzM58oz4Zt3Et3qE7NrcDF2QXrseXa5tn1Qv5zD3vQu4vrNsWv6zJxNCCtMMHE/uYFM0buNInBImJjhrKuXLO8z4YxXzHgph7dBp6XQicpg/Ex37EtxFr3zuIaQY45wyS+ZTNObmQ68b93dDbN3f66t2D3gdv7/T2AXCdeQjuTroHd9wjo09oWJnCjFxWgQFsrTIXkRA0Dw1/wNAyc2OAdRT0En+eXQv5GKUz14cT30tOXLsWTsp3lirGcg4KO7ORPEsXcv/8vCt/5HvkWeSZ9XmCLv6irFFeKF9Yy6zx1rnadCE/F3RDN/jsqKyTUohFoH3it0apijhCgYMakkuiP9QuGZBkmqUaQ2UwjJ5EQ7KVcpDenZn/jmOWir+97OyTqbSFamG7TkPGluHtYjgdBlPKftuYf+Z0yTPF8wf9zM//6/qTf/3P6Pf/wl/Qm0//EP3Pj1/9zs/q//1P/0/1//gTf16/+Nv/eWzsYGoSQOzsnZ+pjfaeuGIfdA7Z7/GTfdb9mQGhuKzEOoizRslGKAr7n1qYAfGhjIioYfFB14YeNsqlgjeIrVHYCx8dMyw2D5ACDE5eEgO60t1If5xOhBy++oFnoprMMfOFiUTCduFjBKM0gCX5+VFvfvir+tH9e/2YPfnIi968NH7iRd0zuci+2dtWHE2ZT2Er40+s22kMVZVSUGPP7cq14/HTM8/KT7znv2jjmpJwkxhSTkhTO7FPhJOBsWkbjgPBpG+4+j6f/8I+L4y/epuXxl8p9N3DOz3cPeiOeKMXFONtE12gRX3Q1RLdkhDqi4LPF0n6gxdJc8S6B5xjO3tlZ7I7cQaJNyYCLSeZaq8bQ7SQ3gkPXYLuj+1462HNIDko2ujv5GoDu7Ind/xnTTbOhb4nXNco53fsMjzHJIJurgpRSyLV7Nh37O2s10VPuc9m3Xk5/Mg99RPIi9ZPnz4p9LHlj3o85KG5F/ceYezl+Kd8NmLYEl+u0Y0dHyv2XLNX/0UbsV+IO8/Z2WPhQ6+49DXrorQT2yf8J5bc8z98+FbffPNj9S+Mv/kG+i34AKA//kbfgH6BnF8Z84L5iTk8s5c3/O3MW50PqVNM0m2LA7yiFd4oAbFMQS/bJH87JqCxA4wkiFZdDUlroCjZ5BAklg04WXIBGJw4p36IPevu7k739/eNM/R8d+bh9k6n80njNHQYFqOBhJnGiQeqh8cPejrdq0ZO6pMy9g4b9yC21sPqWadxYkwpNqoG+kOjb0D4oK/GkF34WrBCo60umQfzZZ5MHknzUMl9FPM6n+94afzAy+q3essL8PzTGm/evGFeb3Q6EwNzsS17oQc2jy9ZyUtzkdFWKDG5Vp8dmrFFl0UlybItKUh4xEdwe05OFi0X/I12VAbzTH4SS8GrhvLPeSid0pUolq5QSje6SusFxKVREuvo81ksmnbsbuQyvywO8uviHVm/NEau5ABkTEH7xs86+7Ax7k460T5DH+7OfRE8tR6xQi+EceHkeuKkewTPnEwLmyLfeWjdeTgkC7eNShrUbcbOzPWKksIKOZlDR4wM0OaJZaN/py9oG+QUo+qC3LY4ZASBaNiGlMx+yHraor0QxrYiL3K3KCtuwFq4Mm5o0DZ5Ldqj0gfIXeQ16Ec2+PP+aZj0W5ZAR6iOj/WeN5ANTvyZO48k24qfwl9hp5qetCi2T0PlIbQk6mU1tY5CbrCdm8GGzb1vBhsXuh3MvlDv+Nvp+/nv/pFjzCK/49v8urjw5RZEZ+OimQtdLnobD3lNkW2xi58syoQm9Rs02KGR4YIHKuETv4S4oZS+PRQgaj+2ZZdsqKw+FpFowMq2LAEzf8noV+cn8Q5V8jQsiFxQ0DrOKMl8dC1HfCs3V+FBCWpmUkczw684RBCUqPVKr5uvK6s9umtRGMOxxjSD7MtjyeMvPTajG5IdXpLVhebBGuqW3apjfr3XIqR947tNFMvVZ+J0/aZTiosApYPcuDbVAZlYJBsayGmkPuCm+qww+oiv9wx8UwLJOoS/BmnG9dpyjmW9h1l7/HxutEf16IzrVm9EOGzvvfcXH9uTvpm9SN8EvUdzg+eGfGGfX7iW7WBmHJjoZg+jqp2xdOFmakfOTJRwuiI2sz9znXBZgWTt0+hrFfjFvKpjBHAwh2OdjgbuFD87cbRvguB4NTgsvmzhagErGa4UGA5lbM7j535p8awLc915MIrdiZPYjF7oMQwr4YL0hH4JcoBoZ9C+w6O2M6rt0RZ2RdwTXGnroi/AwegcxB5yBXMp8pcH+WCw9mOUbCvy1sbXjIFXCIt7pcwrg7LtHms6AkjcA7Swk9hn7jIYiM3wk9gTd1PuX2I+q82A6KUN3Vtvw1teyLRlCSeJs+K3LIh6XzhzWKjmW1Vdsi8w3TyVnXFWQduA2EO6FsNYVTkXlj3Tb2XvYCRxkfOeF3ESHL36HChfTdsWh6yjNIOdNLGF1XAS99/u0rVEZ/a4jqWGTEw2WhxLy7o2r3TZm91tlxgiucCa49pDs9dH5HfprzqjkvONeV04Z585X7fMtePUq8L4TByJQfIYCtvSDbuTMbEVurR37pe7duxN7LdiBoCs7mTMjjz+OhpbY5RGnZTnoRPPSwuDNjL2bY2hYoKjDDW6Vo2FQd+o4vELG5HBjyphFliW1LyuJRIdMkPRjT6AE5Ib0JLSwoBNz4EyvjxUA1ojGkC3YltFrFlHuSSvNVEKvGrJbCt96jJJFWBxkh/Sqp2qefIVnt7W/KzCBlYUCF5qDltkF1vCxgSiNOmKRg742M2zSmgGmfGjSnYJIjs8UmfAAewmltidnPOvETuTwrzMHAAAEABJREFUc33nAr9xbbywtxpcKy881258t8mc9vjueUk7e6WBLB7sqzMsI9vYoxvPw1c7z7zAzBfIp/zQghfFF16a7dHB547P2J7ss9jK/EMtq7ImFpy6wCoN27ItugG8AlGLwmSp2w6xKEkKDnHL0wZGDzPUUqhrUXWHVumOK0tHH10pehM7MR1XMxVtpcBzkG3OLZjkK76jn5iyw7Ci2Aia77FtLSqNnZxn3E7ON/jQCcWkkrKZ59PkEGwHLuR1Q3/lVW2HGuuxHe5ztC2q2MX0Td+2XNUoaJl2UIyHKoE3RFm2DXdFDE0yMBMohmd8AAJBS4qJKqvB+Tk4N3NNOXNNubs76R7cnU86813gzMvhMQxvrjPF9WPAl0bGY8iSboAxctstW5ElGlEM1HLbKqBuXWsdBb3cn+hzleyhCoY1mpZMvOWSaMvoK6sqZgyY5xYw70v/QWbyImXnpcvO98Oda+5U+lfOp7JWO2u5oR8+MTNcyZmOYhsPVhUUFP7tkqtUg/cKBYjFtoRM4aHpbyi6Q7ZlxsNAS5mDbcEoMlnCMcs0IVM7MSWOUHrotgq7eU4JamAjQKbYEXlgAhMLGZM5bdmPQJeP+j2/8K/rT/2NP6Pf9/N/QQ+P/0hfll/77h/SX/8j/zP9lT/1r+qXfsefJoalEXuJo3OGrdgMdq5ZW2PXtm/o73gmgB5m2RYVhxtKofua37bZDTEunSBjhD55sqHhveQ0Yb48HI0XITkjEGRqlNTUouA7fQ2aL8dEBJhb74HDRoKyTc6DWJLe/OjXNdH7h2+/1iPX0/yxLy/ykoed60Dm1LM55qUUbNjGTmn0ehENbTwqeexnC14kPvISMi+Pcz3Jqas+D9Tm1LGHX2u82thBlKNq6O58p35h/Oa93oH3b95B3/FHn7ec0/ecuye2WskuUcv9EQWOeEQ7R9NmIhfFYB08lh09aqpXZV7jRdbhUiUfDXLadCKkX1caPqCdnuTkhsiuiM4XSFTBa/HVx84aTXyGXpFcX/le59jOYOiKZ0XQ/CGLfsZduC+vP8g+KS9+P/FS9hHkj7PPvGBt9H649PedDf2MuXDvXbhwDXoGoRvndt6ZQFno2L9i+Uvf3jrd5hzrc405ZZ9daF+R9nbcd5a/C3+AeNYT++kpv34nxn6JzYvgxPvIH5Af4fNDno/9h+QP/DH5A3+s+HhDfuzzzJxib+N5YsNf4pjEOpOX5OwKFoBDdupDiE70eh0PPjntNhs3fWmXtDZzOrLL09HQKs5GDbjAZYMPNnkumoWzptUmYgvsJGxXFh2fbSDLKfn2GUwgL40/vXkrG3lZhQ3YHpsJPzLxZ07ELHIemCLrE1uS0TcxjCu4+I8xVIMTipulC+qSJZBaR1mRrMYLb1Rsq2LXJTFKlNZ4dTIh4rDsoKD4qaEaoKrbMio9EErDdmoJWtivip5V8HbGL4QP0l/oZg6nUbyUv+9/y/n9118rv7p++/4d7Xe6f/OGl+x3Op1OGpLyu1JDGaoeT4NDrGyWlJ6XI+FNei4oB8+hZV2I57lKG9jxPQHGNGkLHQmLHDpKWNvi4II69HD/wF+43+u73/uuvv/97+t7v+W36Pvgu9/9nvLL87zI/fbpk77hLyLffPpWHz6x6R8/6pETJCfK5ZkTjk2eE2lnj6z9eDjLhvWSTERZlqbwG33sOCVWsxYnMNgHTa886zSYz8lDg3kGZl4uqwKLeVj5UElUV/tiI8dzxxQeCJ96VRyeioORqSPAAroZG/3kKedL/C6fbt3IWxtdZd5X8Cj1ch5h66oY5QO2ib9k5lXMr8bQAIZ3sTNckvVSMLPObaLiG+7kYpaLys5FuuXQn/vi3y/+6Y9/U6NKA5sQpjJ54btxgeVCmgssF6dcGNsGebGtQjH+q3NrQrBSeorEkIe/IGMCRNIxroQuvF6XiJAbiD4ffZY1ith4EV9jNF/4tE0MgWSj5Woqpx1Y0asBHfQFjIts8LBdtEfF7sDm0qn0Y0sUG0NNqTDqo8+OPIg86Jl1ztJydNGx4SzZqaCybCBB1cVd/+bVYbkVLEOvULf0uqCc3LM8aso6h3+NeTQWfT34ymOkda7t+FP7InSluFvhJHu1CnqFbakkOl+Azfi8Wm+e+LIvLjzMbbkmXCl/xd/g07czkexZdelRN0ux1eJIrudT9LELWV2pTQVsy7DX42X8WrqcJxfOlfyR5Jkv9LkfXRIXN/2Og4G21fughrJ/er8MeCZso3AcxlOgCLmQZQ57x8gcEtwNDCBegehEjOQ3PV7H7N9EyzZuS1XFgyg09w9izJfO6/XS9LmslPjdmfeeGEBkmMCGVTCBbeUjSvSDzCfIA9XsudHJMZkETaY0wd4P3tFZuhPZZH8eiP4BiHAiUeEutWy8GslBRbGtfGD7aH9wKzeGYz2p8ZCdgS8aOXocDCosCUz0JldgKPOOnQiTl0G+RpE7YDMgHQfiZ8Zy5nlQyGe9q4EmB9b7aFm34bBpW3ZQi9ZQfK98w7ui2GOTu8QXIBQDxOKoxgAnVca6llzWGKVRoQNaYhpKyRo3iH0Pet70JC5gWDHetgaoscbf7GHTXloJbLLQExtJcsQl4c+EVrItKknmI8oLFRKbNhBl5xy7cM5veYjPwz0v0Z7zRw3aOR+feJl2CTgf+z7UftV7ieF9MJ2E0bJJg+noti74qcReIheWaKsLfCjKyUv26ZY4uN/1F078bQB3bTt2N+abWMLjRu5PySXZtKwuy581ksNR0GCo4G3LIjz8Ljuz404MWZcZh/TfjtY7WrdJHW36IuLRSW00toG60ImtPec3wcbuBr8l3yBzCz/pa3XG2dXrV0Wsaacj/dhpsqoOPuNie5KTHXSS0LdMzYFudDo+ZFbJ2Hfhg/Wo8EKXQ/hSCmNWDsgJNvMMERsNDE2gjiVPhAB9jo4nJpLfE8+Gg+8MVSeNwhd+cCe8q5+XYyNnPgPb7iuars4lmrHngx6hKfPMHrywR7aA56N8Cd3J5yS3M7FFmXHCY2EkMdlWRKxI0/C2VbXk1FoyvSrRDiLqmYfRVc+2OIDbjp0ZAmzayGgz+z6XB/wC8mJcSdaXJb6sYqzRz/oE4e0hI7MshRqqVRLZTA5ZL6a/ctS5mGR5iq6lSG2ViqGOHbFseUaNW/gcddh1GjfQihzS+TrGtqgrtSRsM12hrBSMJy6CIBIEtOmyrVGlMUpVA0CHNMqiS10YszOhdc7syjpvfT1I0BKa4KCGNrqSVPQBjNmmfRy474QgMr6yN4rn0ezZIo4xSmMMnZCd2ce5Zxd6kznkXM21p6+JvHjIS6zn/k61k2dyebgQntXFzV3rJXKTVOESmg0XIGTK1NfDsr0aIeFdtNMIydlkfE++LxADudmIs+eX7sahC7+OmVNssUpfkamSq9inUOZ/3XNi3ktDaBodq2pINhRdxjg6hveSm9wFqpOM7uKHin5XCSGI7uIz3w5Zwmx8FCqLVtt1OpTCVuB5hjxnkKzCXmx6MOaGF3nRHxsayAY6tky8siUlb9giG8mZnz/qd+cXx3/tf6Df+3f+D7w4/lV9WX7t+39Yf+O/9L/Q/+uf+/P65Z/606q2jy2OZLXPwQRJfBwYR8p+W/LZ5+Wkf6YThN5AHNd1+9LvZ2185Y/GE31MM2Sy9pNzY9PGvXtnP07uobmGFnNl1sSBhVZeFLHK3YOAo/uoODCIgIP4wmffN9hbO9fYdQ7u7XNm4Yhj8Lzw5tsf6Nu7N/rx/VvNXHvoy7Va2CnyPao02A/Jmch9zxsdhh/xZWLqYhsNxIzdmMvGs8cem7SNhu2OP/ZGVfORx+aOzVBjIX7zXyTc393rLe9z8v/Reo2HNw/9MnmMk4R+xoS+IDGIKjDV68OMeGkndWmFBuGDeX3YpdF8OsE8oLaCLdZDzKuhw+WVopw5JZedL+Q5MIFoHogkMNWCZXiOKIaEgtiC3Ey1VlcocXQfPvcryH3y2jhkG/fdvDvsX+x+/Ki8ZP3Ae6fQvIDN89vOOMyxPtao0onr6QjgqywbiILDjilrF+Bj5jyBj42+7vb+Y99hc3Y/gxiaw6mYzZLv5COYfb5lfORX2nuT8Sj1KIYpsh1/y8+F9y4BL5d5R/r4+Ok2t/w7xx8/ZK68V+v/QvRT/5MaeTnefxwhJzc/+IhfiK7YYVrGvGCVdjDT7nmtuCuRLUUJOViTyaBMlrx1UpPEhZLHkDnBXCUyK/OJfgLacbAzQcwTzJE4o9GQ8sJ499CHd99hlGUDWQKTAC5cWDLJR14kZmHzF4JLFgSbohRjxyjVGKpeYGj4sR4AR5UEbCj6fRAGhwiINYDjgOkuybKB0IfSQE+3MmXpKtcq3Yw6G6touIyK6XSbXZxbZpcMpLSJ+4itoIHwG1o1ZPSCwl4xn/P9nd68e6u8MH731Vd6+/693rzlL08P62Jy4sEB91jAiuNBXWAVJJhE9BpR4JFGOz42Bl+gz1h4Lin8Noo+GlWaxJT5N9DNWGG5bR/U0EH+77nAffXVe32PF8Tf+/73tF4af1/f4QXy3dsHbEofnj7qx4/f6tvHD4DNfrwwzhpvecDmoj97/8wsFeFPZTGmITlM++AjyzzQ5KEELeIrME4n5Zfpg/wlrqDI06hSDWuAYo6jaAfEL5dsKx9R6yh9XrCxJ/uy0XuQGNJviSGCvIIVma4lY0FPxlKVNYCvsLpkDtHp8wYfO/6CyBMDidCh2vq3Cme2VZW5DJWHDAaoltPHQCsf3Ups5vwk1ZpUaYd+PH2tX/r6D9/0wvyux7/Z9keVbCu6ffHKQykXoZyb237RJOaO06XkNzHBMOYYJ8ZicEOJKfZ1Jg9DO/nhoCcxAnzYoYgYA7dq0wYcMEImxUeVNcZgzUfTUaVRRZ9kG1Sjmqct0YaWO1/5ZwwWBuOCwlYpNsdY1C7Za4xtvS5pWlZhLzysxBwXwmYVoS2TorOQUcBLphT4KKRflprCLCrZUdBLObZiC7qL6jfUiWLiACR75RyemF5qIl5qmIsUkiP2MIsqChG8RjpWO1wjlbqSbfWH3MCIhMsml9c2Q19cwhHbZD/uQX7JxXV/65fEGw+BINcH5JMNFD1GEFZqDMGlXkAWWwHyttf7M1eML6dhiTgbglfKolhJgy8Csx96+8sYe/6Zh8Te9xt5Sixo2WZ6zC20Xu0beLVdU4P0AzilTGIkRGVNOk7aHJxPc8kIotsohUIybBHDBpB1oLx6aIaHfHEU+R+cL6NG7/P+oyPXzIGs2O9VmUNJxHiNKTEG+qxYVoFQ61p2/O/kZCffvUZJeQJPOCB2lnz2HMPvySNrHj7AhDKkbd4Yi5CARYhN7UMmdZta/9lldl4J8WUjWIwHgmmkayqxZC6JWZTC3xil3JtNEHb06eBYYWaCjA05QFemE/KC9CGFtHKP7YbwHpvk1fgB8VOImo6hin/8cihx7Xxpmck19kRBVYMBwSnPRw+fRRMAABAASURBVME4bKXTJY+hzOOE3Cpi4CAhe9aAYDjaduw32rZlo23JsW8fNgZ0yMmH6FRsMRmMzLaHgCNjCh0OFeONrp0Ow0GvtSXbADv4TUw7zwZ9zuWecyD/k488H144Hy/0Xzgn+36Cz/21b0JhMoq10MQUPmKE7SeVXRJ+CU2WGpjh2WIu0LiQ5wv5fuYZdcPnnpyB5Ci2d/on7UUlYc8YtLGtWI3IKj7J/Yl1CEYNJTejSo6+UogQWxO/O9e92IyPyfzyGBSe9DQJzYjPwfh0hNBhG6+WXZKslNie+Oh5JHawBcztkmsv2PEf3WJMYqzYYXioDUMnIREHjtCdAbKm4bEnfCBaR4ag2o30J0YatmXmXxaeUhmqLj7qDGOIkost9wFsT8ZHLjqWT5Rv/EZvX4BkjBR5HiPPh0OD3He7fbIiKBRDzdhliysZE0u+b0hfdLBlu23SPI5JXHP9IpJ71srfRRs53NibO2uY4YlRlrIMrqHEYJdshFrF4mOpSIZtuem1r2dLYzI3CMeSrJomh4FkWxkL17xKKlttN3yFZ+6hY/GjaKNjpby2mbbaThmdceCqzxghtxwloJxm0pFDlkr7wScHQWRrazijQGjJNoPFMuA/SaNlWyXd+qKBqNsFk5jsSEUJBTmQuZoRykBHiW18pBUfNMOiLqaEqqFmnwDGFx22VZgSJfGL+exMIuv7zHUoaz1ptyl0rXzUtSWoGO8bjGRBR2EkNtMoxp/Ice7PRUB5Rm3Kvh3s4SB9qPU+2LLn2Gf5/pzr0xN/VLtwHm9cryY2sdx6YoBdguDGL1gC2q+OazeiNT41jduxFGxj78WmbTHJTu6O78QQzOSmTRgLgbRqdekuogyNCZcVsNPkURqFD2jZmKfPEoxah74qt06obVVF37LDDyjtPucWNf1FLl0nlemnz9iwrWvprZEKWdFXo4SaDB9EL92Z50yu00BoWVXo+gscMjN+9Q/hXOEZgV2JoWRBbK/JvWe/oS4f9Xt/4V/Tn8iL45//P/Li+Nf0ZfnV7/3T+qv/zP9cf+WP/cv6pd/+X48pxdjOiTZZixXe5NxiJA0OtRwvza8K2a7e47Sboh5DbpoqqxTJ4vPPT4UL0oOHFT/XvY1z4/odfxJHbAyzBvaKj7hw3zxSDeQFHGNBX8KxSiwEhVOsH/xkTyX3e/Y+2PG143N2v3T++I3efPhG//A7v1UXTOytv2tCY9o2z8FDYwzZlhFO4sn4ILlDhNyyF9JOX569LvGZdWeMZJbyAOs8anQ7Npg2PgmAw1LL83x2n3c8b3jH8+6d3oO3Ae94Hh7e6O7ubsWFXYZwGOQIDUjFrS/yz2H6gkhxG/KbwC2PTtCNVIhtq8qygSw18Et+k4MXqMvkxczESIOchKbjSsM3MOXDVvIjFDiaDd+IooVWKiAKSi8+sw9YS5I7A9Z0ggt74IkXqrcXxnmR2vigx8dH5RqZtcOabDO/Uq6lJ/bAGKVRxfqIPlHiI4if0IWcTxv77JL7e2Nf+z1z71FUR8hwSZgm+dgbuzpe5rIT7zzoDg0f/QzF07KJzsYey/0lc8u59MT70Zf58ZL4wwf1S3Hm+YmX5OnLXJOHfk4mxomd2F9ISHg4fEKWL+LfibHb0OahE+yML/p7kRLsDXQwI4moLZLXCczmB/CDDVRQu2QPSetl0HV8nDVEYUEwI0ELfM0JfDmf9HT3IJdVxgbUKG0ElYTkZXFeGj/lpsfib9z4dvpEMbpVJ40aOoHBF6JeaPiOiUUvjFlGO8eVhl/InBdn2aAsAWt9JrSTEnoDI6ILBKxS/NUYKg9EGatXhXb0bih0BKrH2WmHH3Lz0UdGHEU787u7u9cDF5Ovrr8wfve+Xxg/5IUxF5Oed+wTbFaA0cSCD/3mZdI1GZN/siEviC+WnvH5hOzSKF7uDuWfpZjEMemLPsM4UKYWBFWJyvSPUbq/v9d7XmjnF8bf+9739b3vf79fGueFcV4mz5K+ff7Ei2JeFn/6qA+8NP7IX0g+sfGfLk/Kfzqak3jjxM/eYyszKza1Vum4YZt6yaOzIeP0U8fCWgxwYk+M81AuAqOyVwDy5LRzS9yETa4sw5ShCjCjVdoP7E48Dc6JdaLRw0FXH6ZmuBiuFMN0O9FzEkzGtdxS+yJXw1Z4G6qUzGRX9viXSM9y5yiCFxrOLpn9V9CKbWBQNVR8bLQ4GLiOxERsmcsOv8M3hf+PvvPPLJ2j/m2Pv6Cv9m80yqphxdQkHxs3yX5A5ty8wPfFjC9wWbfolPE8GAN1FeMsKjyxbpzHV38bPgNE9HPgR8Cy1NBRVtstS23kVvuqodMYGvxRoOIz40vd5/AocdAuYDo4EJSJsaQivsagHdRABuAHdk3/wE5BGbls6CjY4ZDppwMqWdeSVcvq0Wae1HI6D9jutm01I0EMRIFS/6bHMn10u6mVT1hTLaSmQdKpjzGLrLgS1hVZnNW31BkhJTa9LlcNZDfjll81TcvddnNtwlJyVLZsq2QJKkostm+YayyJbucl4gYu3Og2vgzl3tDnBrLswehMBnAQMIOxBRNTrzD7nJpssMm+7efOW28GWIbYhlpU6nI1RyNs/F64YT/lf8jSe/6inAM7DwwT26hxWD3HGipg9ksBp8eppZBwFp80lIilnA+ZR3wFacdsy6g41GEf+pDf4JioZPSrLr/iYePSNvEB9vYAOXfyC+PBS+OqoVw75NxNcInjnbxNaKwjUUwGRYWa7DDqEp3WJdE7172NsXu+CXRvqtZgvkjT9xNIf7wsmutJZhRktO3ljwasZA4ggrGtQgDRtcRK4rm2Q5lKHCjxNYMwY2wMBbRzRG+nyvouXckuJU9jWJW1faUvCuq9Ble/Pf4aPP3rOAQhgGOJuyYGWfYVzMighpY//LffQjtrNBUfwXWeDJXRGXwRHozL+mZsJUeV8dYJepPb2CITHfzUdb5HU1e7UYqqbVU+2K5gDNWojllatkiCWFp9PtYaxUgQLZsaUEvXcVDb1IeEIJL7S85/ngEvOfeeLv2f7uWlSP790dyH0r9zLuYBPvo7Jw9DlZL8NhDc8gSfPlxpwSoY+/N5rHFS7O2c/zvXokvHsely3PcyR7KmnQnv2fPozcM/JlXFfGBsS1pwkQdyNr6AjRwsPSWNbTc+dmKe+JhQXUsCfM3f2jeG3sVbloiBWimxs7BrEveO7Z0cBhtz2Mh15jyRR7+IOWMTXlHZ3UqXxPhJXDuIt+Qj7SAy0iG6Wjejwiw9uFuHVZ0r1qDIgygoW17Mf8LYv/3Ylmzpfdj3jZhr5d676tSpc/rCi8gmJbRakGjJanaTLZKSLVvyvyJCMKAHA/oDTBiwdYUNv1iSCT8ZsGGZsGzA8JPMa5OA/WQKYtO0JXY3T1/OqXvVvmTmmjP8+8aca2XuOtWiI+ObI2LEiDFGjLisuSKzdvGMvqDPFXzc8C26abrl2TzGBI3R2b5tKvzNuu+zjr2x1GA9DhlbdsmOnZsadV90RN8V4UXCsqLPTkmdMozJWRd7F9bIGvQaWQlPQGv0tXT6laoMdhqOjoRambbwIoO5brGb8Jhgz7NXCe5SDTcyAVXZBpIHFH09h3b7Plwa9W3sbWV1P3WK1i70wzZtRsc4UNSD8CUqoiTxTLwSl41JusZwZT5WPsMhh9PHCA69xi+LRMcJosO4ULDCj28UpVR40E22lbFJMCnrSKZumzYAtS3BS07YUIt6nuTDmaPZex+MDfoUGJVYma4Wj3TXhn99JrBv8heUK+dDxhpdSCkpdIdlW/mJPoqyLSVDIXTDEXRSbfuj16jVZ/UYzBcYpYV33dMJSrlc3S+2L+zZnIcPfUZeuBhZtRHoRBjNuqUYw4ht2YAGg/cyDDLtB/eZghSDbqG/hCR5pxTiE4jMZO5XxpR5T7wIONLI6B+T0GtbVSUXVKFDw/SlbrSIsk0bMgU1NLImblVIwCsPhdey8O2iHl6wyN2+81qWOgLKd17cVvwXCW2wrVGlq092uIRfgHFu7G9l0IJvdAbIe1AOYp96HTA+VmPIVRJl2WpIQqVWHkH2wj6PU6fLG/0iF8b/ci6Of/N/rxcPXyD9fv7JD39Zv/7L/1P957/2H+u3/8i/1uNoHT2oyKINX8Pb4IU+h8LL2oHuY4pw+j0HvFRxOUShAR12XRv+b8q6zGf15foXxgjbFiPOHyRjCj3YyS/r0r2IQ9GecnioE0JApNnFPGKjKZ8FK2dtLoubtt9SsS8/+OITvX3xgb568UrZC8GkPTR6Y2dUaWFuyvEIM/gS3ZnOyOhIuCTbXZvMS/b+yp5bsU+X5hsd1/kdVTJ1iXe1ls84RbJi68Tn0B33OK9evtTtr4u5LE45//+s04kLY/wS/XeItNungKOUoxJ0/Q+S2xvfe179DXMvoyv90bXXRc2yA8Yhh9FIbEQKvaHrPJLR0fOComu70v+K6OyybglRQk1HCjwpM7xujV3Q5Z131TmZoIl85vI5LpzDj7kw5nI4f1X8hgvU0CD/tEMuXCMvfLCtMQoMAGXOqiwbiNTO5H0i6y44yscayrkbRF8Qf3CJjkd2fE6/qa39PfojdJUPDSY60z+x697IpJ62vNuuvFNc1kc9Pj7ogfHd5/4sd2nXy+L+K+o3egfvPv+MBeNPHC79Bw58FrT92eqjF/XPyuHv2GjYWK+R6XLXd78JTe3BORZ2Ziox2g95BouRjYFsUGo9DslyEdxczC2lpGye/OlzkHI8sZEDwoptLRj+/puvtJ5e9gVjXt6KtolzKxt+vTzyIUdACEaCEl1rb0gGy+bPAGILVSomOReC59OJiV6omyaAjfh/BUyJDrZlbI0x+MBdtJwWDfyXpS32WWSZlPi+RUcUSLKtqgKj4ZSdenWb6B84j+iv0f6clpNObPjzGUp5wVbVoqLdpv8A0UWf1IPq+kL/oXzIbMT9gUn/5viHr9+8ea13LI57NsCFRTFZMAaDBRQUF69FvAaxWpivRdL4NiwZ8JRiG5uhwq9JbDCuCS8fmBqFDOgO7i6C6Egcgxz4BApbIn4btrcsTvy5PN73wn7kQvgRvx5Z6BfkHraL3rHw38Lrf6Li4a2+evtaX775Wp+DL19D337d9fC+5LeDX/FLhq8br/XNuzd6zdjf0f/R2E5c+S2dWQfC/77kduFmHLWcMRoKJ2u7XacbU6zUQ/d1NVNl2c5eD5PYNxBI+6Q1tDtR3vWgKGXGRUdYbCpiP1lPYV9lCx8GHw7nZdEda+J0Puu8XNfgolFXf9GHPRTFWwhW0TXRv0UvbRvlCd11I5Jsyego5nBE73JSjZKwO6NpRtraE7TrqVGAwEHU+s2f+wvUnvKffPcbsg0kni1TbaM0GM9g7w/MINLtPPRe8lMtPq98sK7s88uBlfUS3mRMkTS680Eafakz+j2MVFoVj27Lo7E39Fql2PaRCZ08JnGa6E7MVtZdbG1HPNM9f4l+Yt3sous8AAAQAElEQVScmY878IJfetyxlsLb96tVEUQnWYnibJ2TNbJpYzytD52Zf5qQueb0MF5IdqgpJFv5EclOKaBCnox2QttO06cHontlF0ASqRgE3luO5yHQEgfrIHvL9RlrRwNk51JIPyrXcYaGhbU03khXYrhh2SZWEstBiVmga4o+YrSxp3ou8FnUb7qp5yxJDJtiEHUyyqKnyuiXLMk8bMsSdnakYurJ1/6TeccsLJ45Jyg9yVB5ljGPaeJBgUwL5TzpmnrAHSgc8sFTjIp0U+orZ9fF+DY6Is5Q85xQcaUgRjeRgdJOJfmo77ydvffBAvm5/F5Op8h1x1SQEh5MmInzxP7s9blxNG+8tG8iJEp7NCOKuBumUlXKmTHYg0F1zJkA2lpeJHTfylSZBjVSBsnm0TweFSicMEHnXcPE55QCtYyFuK6pyzzi1yhrDCs+XWEjL0tXqqdkw6dq8UPZhtY+Fli3GGzECDeQJO48E5uNNbpy1mZvTz7TLnxW5bxaubS8wN/PLLzf1taTnuk3E1z0TfpHxxOQgxc7xoZxwOaJPxUKYKcZgt7EuEGV7ELWJQeUpdTbKusJeeZYpEJPzuOcablg6DKfBTWGBnPqMvvFSsq6bP/weWIr2tKyUb8w5gc+v/NL+0fex1bqk3FtjH1CGXRUgMwc9unfOlLtUaQw8VLCJSVFd+gOajSQuzp53nzBxhYb8GIn9uLTxi8jN8aZNlYx7m499pW4bvh36c+RlfMYoGMiP9lpM/60f3QJRXd4jZThrVxerXwePYLouX94VMafP1jIy/bD8S76mL9sxs6FL70XZLNG2j4x2xqtFYvz9iX54f5R9+8edlB+4CLnkvcjPot6PAyeTJ8M+BkIUWoT/zLm2Ot+1xjA7/iEEgPME48NFug6viA7iU0DXnxEIGoV9bZFps6JiROEAx3ShuxK30so2IjPhh0ysmoViDdtRh5RFCbl+BzZG6KYSvMZacQCiq0jZbxtxZFBxV5OwRShLdM61P5t+Bc/N3TP+Micp7yl3HJohO5+pyzmZIJNl6MvarXviZJiByOz9U3Ny8QOaymy72FFB3zsJUZtjz4bwJwyJpHYaqhEKZkq44y+7TiHH5X1tqFj7zdpRwpZ2yLvelrnxA8co4zEzqdgm+c1T03aJ37OjJ/ylgVBMy08n2d0Pa/Ksg/Ap0S9C1A+D+rbcDfaJfOjA5b2EgXUUXHX1RWqSoJHv8FZlPPpBs6ovGs1TqWl/3kxqwhi0d+2VJJB8bBNRaQpE3BqCguGRCXlhqSm8JQEnaH0SRZ1smKDB9lyMV6HWlUg5QEPOPUqjWEt8Cv1ptXfsSgKlvKXlpagO0RqP3kHudLbRLYj8WoqfapKHtFn2abnU04trEazw+mC5kTz3Msb+3VmDWQtzKkNkG8mp3bZyKysky2ILOsn6zFaIh+gRjS1l+FfYXQUjpTxNz6DvTxkysGoUjHXBkip5VVCAJDT7tIIjrJtGiyXVYFLTatkwxcJWsBlDXSPog3UGBqjwNhlXRIy6mSeASQ5g8uoZldERIhPYrURS5BBM/iIRYSiOk7E6MK+XXkX2DhbV94NVhpTX+mT2CeGOcfST8yL0V74O8oq4IpfJbtUlGsM1SgZVOoeEnJKwoEtekHOmwt2V+zioaas03yrX/rN/53+lf/nv6V/+rf/D7p7/Cq93sOPf+ZP69f/9L+jv/bn/2P96J/412V0B5mvsmUbc1AlBMQg48Hehu0JD24/87CRC2SqO/KkIoXflTx27P310wndVybddvvpQoeJ7ZXP2cSXyWixoq0QrHLLQiQxa8iv8ZeYXMADn9GXzEk+n6nP+7f64NPf0+//7B8VoVNi2XODfVRqVOm08J083/1e3Km//53v+i97l3FS5gNR3iuIOHZ4pYhV2d79qIGO6/d3IoU/G3I7tt0edZES7zEG9k7q75ovXuju7gW27rR/31w08p26MVQD4B/G6J1sHgFEoUHKO2bz9jKLYy/M3Sd1W+T3mGVMOtKtfC0gZvM42p+TiEzGkxhuzFPKTWkID2s3cUxTvuq5UljJNEaebj3FO52Up7LuWmf00xC5dAlSvtrMe9lr7sK+/OpLffHlF/r8iwOff64vvvhcX375pb4CX3/9tfrejDuz3KXlPa7/feKsE9bIlv3Mvo7N2J4ED7Mxl1Ij/LSvLbvyDnFpZC82wgftX3rkTH2G8DMFtkVu3ddH2oLEbrc9icG+dlZisOJn1nR8zvt4/A994B09MbjnfvAdyGV4/lmK/I/ycl/Y/9M87g2/ef2NwnsDbXCH+Ba843I5uOcureOSezredR+gqd9zrxj9uYO9sB/jS/Yk67jkWsAQD4Zr4SfAcQJ5ARHOoDaCMIEsZS2PGgpESuBj4JGBrEzEjKYqVPrYXNIyrFf3r7V+7yO9fPmKzXJGT7FQtv2imA3/iMPB7ugjE/PIhl01caoRvZbGKPWFMZt9YZOV0UPblgUdZNZZmGpnraqhweGQPktfEt1pOS2yM96Vy81HPRKYC74nMEyZZNFP9KsDblqj5JLSriRb5hSLDwWNjfP5pBcvzozxTifK4Y0x2u/Q8qAPaFqyLddQXqRGLvzgPxKP10z6Z59+ps8++VRffvaZvmIzvGaDvPvma60sAnOBWkx6McELsWvwRW9h3k7E42TpigVfB3XcV4N6VanGkA+IehpzeZzLVxyTGFPDVtchWeCNrAfmZuUC9wE/3nHh+xa8+eYrffP1F/oG+hb+A7FdJV3A47zoHT6+5lL5KzZyLoo/+eYL/eTrz/WTbz7Xp/RL/VN4nx31z7/mYEBvLpG/YsG/wV5fGBPb8eqFfHeSlsGZXlplRt5O7m5jE0ayJutiA2RN1olA6GzKrBO3mfFAV5D1FGSY6dNKWl8W16ZJwwwzBwb9UmfBalJPfOJFuZQPpjMfRvnr8P5gyuUka/fEGhzEXoltVEqK9+mrw+CG3l6TrM2Jnzu/JXRNtlWjNFjjJ9Z3sSdcA8+iLV5EfqdKwhaZ0lR1X+k3f/bPU3/Kf/L+78kl2QYTRL+PsSzqNU3MYzc6ZCnoeChp5tFIXCb+X/KLgxyCzP8F2i8HGRNStuWy5PisTlcNvHtRp02BZO807ZM47XQf4zzaMs85u1bmcceF8+SiDXu2NcZgf56US+LMS36r+5IXh3PPSQ/8mR0sxA7zveva0AOobw1GHRFdk+krZTw7RPKOEErSraBO6R8bXdkf35KAGTstSHnPGf++JsIPDxryHUhLsDehi8JezzNIDKHJ+BK90X8UkT48mqHAlg163q4xkyw1ui/xzrptMBcTJGZpi34d6doHLTKPBZ1L1vSwUma6lOOJJqiRAVbb6S9qfCnjN1gMIONiAJwGVBQgtstRMyVDw9/HhXwXwqQMiW/RwAai9n42filOuOSGZSPDI32yvtb+4rZpZeypR33GGkoTxSmadvXpRPdv57AnEqHxlU7JFOGiqONJI0W6xgGaKCW215eb9Xh57nrOEYTJhx6EZeG2eGpUKXtisKdHDVWVbCAjiKE80YF1DFFH0b5TKdOWbFt0UzFnRZx8RVRoT5Gma1eM7oZ1lELV4UWF6K7oqei9oqr5truPOrmfgqNrSntQRt4y/Xj22GePI8NgNDiU+d5wKvzMXd5hLpxXaz63cmblvOLCL3/Zev1rsskZH/nJ/g/duKjcwsu5Bjb6dj3t2BDJtgqMwpMasokvdZEwj28ba2ZlbWzMvGSVKn5HHjky/IkcYAz50g+jZRY2yImzawn4HBjBoD8YFTsiTcWnFf8yto09Ep2mfeJn+Pe8ON7zEvoAfci4kd2wtTG+9hGDe6xm+8Gj9TZFwNRwnGxAxYCMND1n83w8J/LBRqw3NsQWO8Rww5fIdx2ZDUx8RY2EwzPt+LOmHwhdOVdWvhkGG+UAg7i1AeZ6r2hiJ7omdhKDR+YpL+DvuNx9d/+gfgF/905vj7/SuId3z3tt3scuHYtVa/TTPza29nlqxseJHfi54E2/d+h5RyzvowP6wDvd48OqC/tyInfr333pHB8lhsjOorqh+8L4LvgYbPSZYIPfiAxxmNSfsGoiE2wHX4xZJMR5umEPlUvmJ2YJqTbkNvpu+Hf1LW10EC4yODIyXWll6W2aAfXIbBxwu56pzFtAEx2TJ+oCupB3/my5id6WhUlGGJ2RQWnaEt+0b4xpx6qmmQti1HaxTTGvYPRvLe1q5C6MKd8rtsijU4zbjD8Up+iDH+jOWbllHaFoX1cr830AHSvIer3SjXhNgEHZ1mBfVxHXAzDbz5U5zPmRL3zxZWUtpV9cyUjpIfMj0kYsVvycjCdjntQzfpo6u/3GIkPcmLh8zuzYlDMhiDzNCCXPjsONhxZclUMPQDrblh3gEXZ8oDye1ktL7o/YCFIzD44qqfs3oWgNmGNAl9LC50veHRfeU4N+Nz4tOsM/034apcgSPo30w34BDyn6Ud0f8xlV6iI1jwq7pmUOAVqSaQgJCHZikCKDkUdpYMPoHyXZVnVd0EIk9VLO1nHM60BwqdG8par7D3hFv6J/v4uwoHZfrpGRZD1L4V8h2W5bo0oOlMScMe89cegL5wbGcSt3AWu8k0XjRn2jfYd0pbBQFQl4yGRNZR02WGsba3/H1IZdlpXa7N6FHhnAAUPLe4ygdvw2sRgaY6hqNB2UxzJUY8jDqpbd6RilAf9Ee8eXetqrpHKpBnIumZ9kdZqyrUKoRnX/JZR1M8agrVT0s9PL2tNOM++TQU0CkbGry8dnw1HOnut9FJkABRD2/8aZfdH+TyFd+KXiyp3Bqpzza58TW8skbht7dhLL2cGTnB/jV3ymTAhk6q4h43PiM6BFHMxYrCHZYgoUffHpwvzcKA1MNSLEhn53eqd/9kf/qf57f/d/pF/60V/R+fK1vp1+/DO/qr/zK/+e/uaf+4/0e3/0X9fAiQZ2CkhWJnvD79jZYiMDh783W/ZzSNaeTMld3J9Uj9pety0bNDdWKKDbENvty+7D5AxelXNy4zzNPF1litiZmO003OhBnnm7EP/L9WzlF779XyvT/8Pf+S29efWhvnjxkVZkNmI4GdcxLRqj+m7mBd/5Xr58yZ3UgRevdMd381HMw5TyWTCvfdlcRF1pOy2cWZxhKcc3MabtiN/KZ0T82vBPsqrq+N585mL6pV69/EAv889OnO60LCfaByjZJSnjewZiJNLO8a21C/CvFFd7aBMGrlB2WndMxT3KT7zEF0Y30AwVPS37CVSUlPbIZ3zXOKaceAZR3jZ5RFay9nSlqKeBZkQnSD10R2SjZ8fW677LdIhdyK3Pyly85b3qKy6DP+FO7Mc/+Yl+0vixfvyTH+tT7so+g/8Fl8hff/WV3rx+rfzV7WO/wz30Pl5ZLyufv1k3T5S1x/rAo7hD/J58zDzmveAqe0lf0DzmPO3vIbwD8R9NqrLsku3W//TAIgOMXHSs9Iveq41L3sHz0t9RGgAAEABJREFU3hhQvo7jgfEE99z7ZXwZZy6Lv/76K33N/WDTlJ/hG8qvuZN7zV3aG/DuzTfaL47f6YE7xHvimkvknfdWuUDeY0RsiHvl0Co2hs3mUPFKzkHFpsBn7Y5vUIRhZECTMGa8dFSN0hijx31hg+QLxiODurBZM7vERw0eBgtxWgjy48/+Yb18yW9XTmdVYRPdFyYwgUn/R76oPBKMNYC/ZbPnpTibj8C2ffrly1EuY0cOWldMaqM9C60pC1TYNA9jf4zSYJOfzmed785aKAtlK4F4xO+VychE9UaILUaWcY70C2pogKJsl2wjIWhgVWzgywJO55PO5xe6y6Uxh0psjTGQOYCOqqJOPxc6Ct2lqkVjLF1/5AvqNyz2zz/9VJ9/9qm++JwLYy6Lv2ET3DPxF9pyYTzu32phspeHd1qI2cI48j8WXJjNviyWtICUQxf8Lnz1c4ySCkDzF8aibTbgObBwCkiimA2QgJv1MJmfzNUjF8NvWYBvWKyv2cyv8TOL8x2X2o986V650Fnp+0Bs37IOXuPr1/dv9MXbb/TJN1/qk1wYg09ySQw+4cL4U/ifcVn82esv9QUL/Esuyb96943ecNn8wPjmeVGxlsyc5p/R2PA10z5x0rbwnJL2lMOAtY15sVC0dX0q48iaCVLeWA8ba/IJU/t6mox2V0UnROmLD8rahM7us8KPEdpYiwxXgzieWBN3d2fd8VvFu+Oy+IzP+dAZlXmP5MTX2QZwvcsTZyf7KQfchv7YiBcT3S3YHtGHDjWGsr4X1tug7GiYzBDNgrY8cgoE89BByPS7H/+Luh8ftEgeH10+0x+6/CNE0WKJLNzUUkPZd+fzCTq0YGdUycOyrY7Lc91hUd+Idc6F6z6/ZM2wty8d65V+Qv9AR1DU3TG/6ZPV6i2ogUhGs4j8jglnb+AsoIxJzq6Nl4UL9KLLBjinNubLtrJPzyfmhHm4e3HXZ1Iujs93J9oWVFkiq9OGLcB89HyjY2Ne9rUymfMdQkrpRD/bsgORoLKSj4eSnHkJqLT//aDyHZneN+5k7ia+BLG5RyLNTwpuJTreyi2Cr6GNtASphO5oCYqYYWy0Ue6hXSksMRgHjLFA1nkVHDN/1EVK/411uzLPT1iVuE34rTxCwWHA9KvoLYnlpgpFb6FzgCrvPAkpZLxTiJLad3Q1NQ6nIaDR9HBTHjQldu3DIZ81M/ElTZBuRvIpY98uOcAPhTZ2remT/vkcuVxYL4yxeSi+niGx12W0pg2CdUxhdK+nABdybchYUkWK7tQiCCO2kGyxUDaNMMmanzuoJNYrviT+mQtciRr6xOf0smxAsAf7eVlY+/kMGhmnEdhXV2xN1pwAHujgQhE5tEW6iMcIqlTRC5OsQ1DvJ8sG8s4OoS7gsio6rhjoC2gr2uwIS+4fkQySockBbfRSDcv0SWsGPwlCkHnAdXU4eWy9p/O+A/p8uvClcOXLYehlp/D3WM501STGk/Ng0jfYoBufbzlvNtowhVkmyyYekm1VjabGJ9tKQoJzajJ/G5johlNSZMpGXpK1p/jKPGycoxlPufosztzlF+ij57E0atEYJVepihlDZebwkjHg58S/6NzbJr80f+yXxHe53ORF9Cq3IkfWht0JGLRC0/8K4Y/TJkXl/mh/r3YVVyXDBGTqE50bazVYteHTRsCie8PgTuGjexIROmhP1JDLPluJwcr63jjfU+5+9BW+TOhELnoa6IAtwdsaG2O+6P7do94x3ow7X0aCd7w8p97vtfePyvvYhc+PnvvreYb+DcwAxWTGMvlS8qh7Yvj27Tu+rNwrL+L5i+MH3jP7wjA+02fLuOiU/opv++A6RClGd2zmF+6hbfvwO+Pp/tf6oW/r+uSMDTZtVz52MCER/iL4WTNdCUPicxR5Xl02LjwSx2C2LiWUzzBvZbrJtpwCYDi0pT3Y9jJG29emV129EKkIu3vHDf8iR08YQhpcedBeg8Q9Mnt5MsZ1t0F7+FdEF67fdCQGF9b8Q/7Cm9in3bZsIN4X4g5jX7OOsJE4r8i/h/Tr+b8o/I09voIN/iTGOIImsd+sUQDd7Lz2Ib5ckMsvJ3JpfDn6rcRaHTSxPyPNXpGYs6kZX2iL73uQaJD5kVAtS3tXlMf+Dejc40A7cUGMApkyw6S6P9Pf5hns2hASJcu2ymNH5ewomTHBkCw1dE3oQ3dqpi2IqBBKuQGjanBGLVq4IAny7ns+LTqfTjrxfnw6DZ1ORXtpID/oiGkV5RrWcGHeKiVhM6SjKyGq8k73C1vKkmA1lISP5JQkOkTvaFoaw7BKRgklVe3lGoXewBq0LTWgxTgCq+g3xtBC27DRoUYC2X6YOj7usxqfQd5J4EUm86TIpH/0gIptdE3mnlWAJPuIJyy9lxgMOWpohaA67eHRVaF7A1zayBR2ucmaydq7sMZ6L7F+N3gQ+iF5dN7t04eecHmSccSVOAwZv+0hjVLBM76H1hhdH6NoGsSHzyHDc6lsAEVmMO+Dd41Bubrv3oaYbINSyuq0e2BLVdZY0NH9h0YNeNQHcMm026Wk9DqGw9gYC8GZ2VDQjk/GTXky+Ozljc+gyV5N/NNhNn/jTM9nxcr7wOUJnAeJ4caZMTFyo+hs3ThgW1UlGxy08G9HeHnfGnLGQBw8SrLxcPb7wIreFf8uvGNc4kt0y2LQqiKuC2APvdKD/tTv/RX9D/6Lf1u/9Dv/mc6Xb/Tt9OOf/bP6O7/67+tv/bn/lX7nj/xr9HcDcwx1go2zZwUbZe2JRtuyr5AogdAdurbJUhAiybb6xylrT4znqrxoTxwgzVqJY87HNfFnrHQ7/DPDDYp64pN5nPg5idHGZ/iq3OE8Mh8r5/bGHdL3fvsf6Hf/6C+2zIauRmwzMTa6iPWZuO0Xxi/6+18ucV9wkXvie+FgPuJU5nRLzEG2LtbxpZR/UuJE/4EeM8qojmx8v2Qc+JJ+ltrnnHnn052iPxfGoefznQbrv6pkB440CH0ilMgHj9It/xTriRF/Jt8tGwo/uPXcC3MSDYpQnp0JjWxkAU9RIdhkZHqNE4eNeM5nNOXESteUTafu3Wy6Hi3Yo22jb3T9NLaerxn96RR0z/TbkRjf88v8r7lj+pSL4Z988ol+8slPuCz+iX7y45/oE+qfwf/yuDB+zZ3RO+6mcq+YXxg3WCMXsLLOQoOUt8PuxPeJXSzi/8Qn/IpswP3aVb77wEu/jT2a8Wz4vFFeOUeCmQgTCtuqslySLSlIm5KQok/rwYdL+qI3dvZ1zftn/kiSO7O8Pz5Ag3veWR/ynsm76us3r/UNd2+5LM7F8NfcEV6Retq+4bL4G2Regzfcp72lzzvu5x64P3xAT//R59u3fYmc99+8+95+KYZPcV3qEVBkBIyVg0raKOC3NiaWtS8xGB4yg7QtV2nUUBY6Q0XuogzgwkA2XoYSOBs5l0yQyuYAe9QcpfWHf1h3XJotvCzYVmQv9Fl5mb40HpRyTwZObGDiR+zEhzgx0DPYaOeFw5IPjdgQKXK897UYQ4CDD1Uq5KuGFuRP54XfLN1RPqloi/BGMLIQJ7a2jDWdTfdyyxR+VqW8w5RFyqKCyCWAndhgXDlIzncnXobOWk4nLctJRdsO5DyoV/exoUGVxijlC19RzsH39s3b25/Xv/7qa71hk7xjAzy+fa3JRPdfFz+8VXFpnH+eIrSYg8GiHiy4/PMUg/EsYLA4F0m8HmtYGoyhGkM1hhxUQZGAqmEJmYbpfMtTzJxM3Hh7Vg7oR3y4ZwG+zUIE+6L8Rvfws8g37F/AI77s/zTFo16z4L9iM3/55mt9Tp8voI23X+uro5y2L7mI/jI8xv312zd6w+X4Qz5AB7NHvDd8zWX0I7pX1sqGnXbVh9Oza6w15ClnerPuQnvBpwAmfcPfoFekHmxpP3BoQx+rEpsTSCt1LFPuOhRrhK40iO2ZdXDH5eT5dObFOMi6WLqt2k8cQ3G/aEKTZ9bjM8zYxzcMkbGdccJjMpgu77rYF1VDcimpxVNoHPFoMtMN/6zf/Jn3/7r4F979RvMJqxxZUGXVqLaxsI9G7FA3/MgEGW8Qz0J1pEksNsbR+5x1mTPiAp18yZ+HTPoHbRB7B5uqGzzkKhWLt2ITyLtUdFwhm6jgQdtcdeFsuXCIrf0Bfum4WdbA/9P5rDs+tPNX3y/4xUPoifmpMYQaWXtKiCePIOtgI6ihyuLBzqQurLY0nWzLDsIJtZQcnkSRir6Voh8dsfG85aclj5EiH7mfbg/3p0FEnpj0jZYbgzqmGQJcMgWq6dEVyjdJCrFoxqCfBuN7Ni2oQQexyZieg0noNh76NlChYumOKo1qUPf7kBQ7QeQDWKjK6c8e7HnBd3Lzb4+DcSUZN6MLaf9SRjZ1yC2bkdolOyVBj7IpyzJtKaUfw92HF10wUs9a6TVDpc8n3NztCZ93xCXEn/rCvuWjsftEiAYiy3Pv3gVl3VPHxmSvbeyvlS+EvfZTBzNt6CLvXY6n8b8C9kSNQdyt4keMV0l0aNvHmLAS7g1XMdvqPpkYYECGp1tC1dHd8o1LoSvWkwprUGmgZLjwq1RlRYinzI86uZ/XR2o2zwP0YjRu6djv2BHHvby7sxGfjfisnBcbZ8V6xG/ljOoy/LVfMi99UbUhn3i2zejqc2DTho6Ntg3ZzMEMHyED4YGrZAOoOu0tWSOTddt9ofFNssx8KLJ2qkrqNh4Tu6knJKMG7xkA+QGqGPUwXU3crHTPSKN/jX8BdkSys3amMs79BfWBL2EX7eNdNZGdjEOxB8gKL7o2xqsG2lnXLBE0qu2hVnuamulEBbfVjToS/A3dE19md95aNryt28LtXnsH7yRtsbvyDrKBtS/KVqUcnyY+tQw6d9vogTexE/6En/FemKf8JXVejh/6L4EfdM8Xzv1l/FHhPfR76eWIx8YvH7f+orrFLrHBY83ojr/UL6yfB37hf4++fhFPmfeyR2ja1nwegbxz9lykH4gOQXFNEz3rdf+i75I62EDG06C8JXZgS7/4EN6B1p05ga+0E7o9fGYKWIMuOPu8TWSieyOO62VqDSXssONOo8vwDlVCi9w6vOvhmbb41h2opLxRoZhnAzFongB9cXEyBnLzYUFnu9z9YEwKE4GVmE/2ZsoT3pY4Mt4VegXs7ov21pNxJRYX5vqCLGpois+s++hmYIlf+K0P/enzHLN5K3t/ssYYEX1ip/thBYXqfciiL2Cjnxz+RHF09ZcvfNiYz5X4hp92IWsbAviSzxJF41TmhEIyYrQJEO8CiMMjx/8G8l2dwjUmNcydHAq6Ep8R63zTEQHEmxkbKmHiADY5SxzYolm39EwZLc0OtS2y8gg1ykaVci4NLvqW4LRoWfIOPKBDp/A4t5ZhjcK+JZ4qC1imYEs3iPStetrgvpczrIDBw5+MdK+1bnSOogRq4B8KCp5tPVF1Oe3hjRp8R0M2tEoL8gUt6CiJFe3czwQAABAASURBVCW6K6nLWLxRxza40UgJecuSXNVUt4Qs5bRB3svPQg8/FiCsnfDTiyWnjYXQgMmyZz0pS6v5K/tlA5dei1vzhK/dl0eva+ikLwTlR7ZlA8Zbxt8rhbfXS1ULgHo0dUlGzqafQKilyI8xVLRVhZZM2aZvgUE/W2Rdk2kv2ga6hyMfWOFVBMuSApGgON9jYBwCvaeIC0WGy3ogUBNsBGjlO+XG+UI0NFtmaqMtsVoTp+OfJOqYcTaHP+lHVoAp+mH2lrFv/GtYdrDX6xjvGKWqAaCMyTa9mU+UtV/MUezEfnzsszIykU3sQN4RxjIU3G1v9ad+9z/Vf//v/tv6xR/9ZzpdXqPv/fz7P/tr+tu/8u/pb/yZ/6V+9w/9q4rFSOxj2a6rQGloUwjYbh/tku2GklKGwuG558QW97tim3neYVvXZLt1FHNpu+dij3Xer9J77u20ZZ0U83qTFfIo2jC0MU8bwc/5ns/zxOrj3/7/6t1HP6tvPvhYieFEhkHRI9nde1Rx5iw68x3wBfdRwV0o3wfPy1mjBj4xD+kbYAtl9LUGMRjEPb/0Ci18TPNzf+LTDJO2yCzLctjK5fRL3d292O+HeOc2+mz8ulJZSl1QiSe0s/fy8VQn91PwlDRxm3Ogx0u5abdFjvHAa7+QpRhhSnvGJAXLBpQo5ImKmaGzxqHEeiMeGWviGl3RE7Twew+/V0s4Wp5CdFzLN4re2fpZg8hcdVLE/mz7G+333BvlgjT/9MTnX3yuzz7/XJ9//hn0M+WfqPjqq6+4PP3mW/8cxYPyR6lr3uPBxj7fyyvvOsGGfoCxmRFDM8bYC9ZD/kLfC+8CF2jz8CftDc6KLYCX9RhexpYgVJlw7qAQVuNqK3IzfYPuH58u+HZpvy+8N8T/3KU1eCcNfeC98p4L33fco71586b/ovr169dKfF5zV3hDXxJ/Q/uOt7mr4y4tf1H8QP/H3KkR15Tv373TA+X9uwD2+wxaVSuFONKBw8lJkDKAjIS1KzPIfCAOFvvpdOoFn4VvWxuyK4HLQXZD60hvycXBQn9CJMn64Rc/1nY6ax1cSDIhndExCdBkoURfyutRlq3eaKdFsb9jNC8HiG1FhifETxDJog4kUVTxLHypMRT/T2cu7Dgczjkc7s49rlwUDTbvqCEXPaw9xUecTVzi44Z/M+OExyqWkSv6tF5itPASFF/74jf6sJn26K7oBVGM2nRPUUIHGYpd2gtfTb9RpQFdAj4QTqehcygdBh9uZhGJ37ZsTPyFBfHARnnkNwuPXCyv1DcWxcZCEouqLo99wTvwfWA8szAkhQa5UC7qvmEq/1fEtJmxXiHmy2we8RsPvk1JLLQNrODy+E6Xx3tdruVj0WWhr/g66Tex3THjYQwyRDnjBaNKidEYJQ88IbOFdcHnRzZo/lL5Hrtv0f81m+Kr/Bs2X3ymL7/6XF9/+aW++fpLvWWTPPLbknxZR4tslDSoObDyU0dZtNlwApnRH5nTCle1z/mmybi3xtSGP1uvg6kZiiD56LgTunMYJ8+b1mgv7FRZoxgrZdvdbkMtUiKdfhSJ+0TxxC6GtDHnkxjGj9CJHzNt4bGXt6YXNUV2o701oSPaMCHbNxTlwo//6of/Uppv6H+OgjYEFdiWFLQ27c8JfcoTG2TtlLjQnPLWTORCGU9GF3Wxa2zvPgylPljno9yxWVIGNUpjWKmfcg4tOYfutJzO8BcJZZiStPuHA2JKlLH3+ZS4sHZuvkgaS+nMufKCvX93BfqW7F/sFToRw9tdc1wPwktTlVUuSSVDq0qpN+2yFTkJqj15Jzzd3H4iRIaX7DxoC9nt7nHWwdupqTXoeKPXMm06kkP7QQHqZ21wWnXGlLh0vR9WxMzjCpEMYKmh/+YUnd+WSP/nuLVfhxlGytfOKRP9sNvRLod5RVqel/c6q47p55kv4yyCyfpvsEcmv9DZoFv2SNtJ//QDOGcGt0MinA1ZGlWsvdKJ9RIM1mBd55+5j4xI6VMVeXefqiHb2lNs4Rf2O95NaYmPjK15GyNFDJaC8Db8DA0QQ4A+ZNg8v5XpS25m2lsHtfS9gmrneBXgoHZoT3QkY3/uIH4bvkbXbtwykkEXKDe/DedxRTfwmMwH5MhpPYrNTz1oXgoYnxiD3NrTdqsjk7JuxuNJTpTZ/u5t7VGHS0eim7oL81VMUjE3TFLvWR0pfZ8w6d+9aPXe1VKm0zp+qBTrwJJsty6nHoZ8+0HRPpZDXWxceSL1OUWMBTJPsG45Xa681l0lj1Iddmy3bHRuXAWszNf+pZca5Y1YKo1RhEeFfNXRv7z7DB92l/POcsoZuJw0xhBNio4NXXtURcIm+npdoD828/kcGrnb/B3rOf7fgHzaWw4dZAnjOTut/QeG9uQm9k6v9rsKa+C/hzVqdDyo6pomsYyNjH3ie8obtjdiMaHNp7zRlnfgvJusXACkvh19aeJSeNWFd9wLnx/BIxcGeYnOxd8Gb+WzZSLYFy+hfOZ2HNC9+2vF3EZ940xaOXu6HRpbF/pfuIh45N3o8fHSl/SP1zq8yLZ++reiDtiuucd6BMPELvWIRcSGQ0CqinmlhbINz5RbtgssQ9Y5nbbbmDfMrDsYT2xfY4UY8mKVqWk0FDpHWcU7aTEPyygNUDUk2vSdiZ602aEIQHh2xhvM8WQQN3uUNyrktrs/Wnx3hIYJjgoNdKBOhrXrSqyvWInvytw9Et8Lc7sFEaYbnf/gjL9VpYU1d1oG41woL8o7yVILcS6JscTX55gsgGCDMjh1Qm5En6v78ZRTHpSI5+D9pKgP4riwDxf4o0qjAOUCYwwt+LGc8OEZlvMJv4ZMu9HV9vJgfD3M/YErU/FpMs9bY1XKPJCestXQswTrWW1SBq2vQ039KVtWAbtU+GFb2nNTdaI/FDbPa7Yimj4ooEydpvB86LHRTFmykiaxjRtZG+EEeMRaZYys7cn40hZr3daPqejMY0FXg3gWsa1hGcVOJ2hXUobZfeCF2jujCn+u5aZSSB62tf+oE1Upj/TBroFIM4if0MiXh6oGoiUesa4k87Atp7/3Nom6DSkV+qp2fmKSub1wzmwg58+EbokXGrNOs3ciF3qt06zw9roI5UQaih01pBAsQq2YltUpemafb5P1tQLOFM6+jbHF/mULDxy8jf0X5YWCwXhHsZeKGvrIsq1hxqXSoL2gBjSkmybObujKGLOf9/299tm9+09kk2/rYNNMGSiIFgY78U/omgH6bp+j188F+FtDYmHxkJwf/KuyEvOKf2Pg5yK7oEMFTVkqmR91Mk/L3iFZaqgT7uIVq4+LP0yKCnzqeSLqQvco1UgF0CGfFSt+b/kMYo6X+8/1S//wf6u/8P/4t/QnfuuvaLm8off7+fd+9s/pb/4yF8e/8r/Q7/6h/65sfMQnybKvwM5hb2RsbXfnVcq0mfHbVtIkphvzvzKvk7iiSP35sCwaY6EMoK4hVSnttpvykGQ5+mgf0Y9sIWeXbCkPmwKoYAwN9u3CGbjw7nLH+H/29/4r/eQX/wWNbuN8PJ+U95o+q8MDu06jLhAJyjPZtqqGFvQO/C7sS8SfyZhBxqVjWuCb9irTp3ab6B9goe934cT7Vd61ote2hI4dIlEnq3naE3XyXn7+ZN6fV7uMPrKedxf+Zi4CHQlWl6IiyGh22uz9cRXqWlrnvhSpxx+bZ0C98y6i2LZp01OK7edIS9SnS8o3pF9wY6SAXYTnsbY29upM/fCmxXns85A5KNUANWSX7Oe+TOq7zjwz7mAeurNuL7wbrAHvCRtrecfGmbIjsjP2D+x7bzveFdemK3sw/P0MigWsXd0IBWxvpmZy7BxgPK33oJxUt7bweaVOC4p+Ok9YM2MAfc7ie95x+lKZu7+8tz5wyfzAXWCQS/cH7uoeHx70CK/HzJ7d6K/4hsLE+RqPR96buDDeB3eJYAcGKTK2JYLcm2AMZXEvp4VLljObiA1P2yRYFw7TVkj/tQPMEJlMOqsyUdony7Y++PIT3b/6SJ2wQYg6ils2ICfwRr8OMH5MwmJbxYQv2VzZeBwcI4AXvktyfiIHLUBRdnPVyaIuCRp/lowFfefzqS+Jz1wWnXNpfD7rdF4Y21CNwutKF/yLJwB/N/zc8HEG+JfxB1FeVfRd+lBa4iuo+DoG+haNlDl8Ct+NdtSxUNQpi6YL8Tvg4DFyAzrof8WJ8jm+L0NLSQN/ioXQF7Zv3+ryzTd64AL1kUvjXB4H+XeOxWWyuEA181MsosL/XBgvGF0Yx8Jvu/fL4smYJ5fEUOYWE103ckWd45L6Bmhnvs3FrbgQnvdv1RfGLL4L9VwYPx7lRy6QV8orfq7YzstB4odKFeOrKtl+QngMrsYQTDDZMBsb9aIL6+J+fVQujN+8e8tvUL7movhL5Z/q+JLfMn319Rd6zYXxm7ff8NuRd4qtQjcWFGpf7RR6r2V1W8kKILKt/Exl+qcmcd4aQufURvw24rGxsbasW2JINU96CNqkH7Nr0SR0AoMyY8faQQvqoo5dtZT2hNK9Z7QEm7LeYncSi4n9pinjU5cT4+2Cn6tmePg3b3qi1m3BFG3L2P7ywz+uT1/+CTh7Nn3yP7yTrcDeqSDqhFfkLl4fR729pEy4FLuiEDrjK37A7B5GGaY1qhpFJWsh9LreQ3u/sneqFmU/ZW+dzufeuylHpuIfWjHb6ptu0obtNYc2a7Vp4gEiXjW0sJfuWted7nIe3EXvAn+R7dbV04fua7ZNW+aqVFXPfDd1QHv8sS3J/EiibCUdz5DmmSagAxYlPUuMBN7OOArpR9G27PhhqcuGHJD1XvpWVchLYaL/GGBKOpK77XhauomLikghAcWfypljdM7QgPJPydwYh5IYf082jEOIs2kvhfeE/BV+uxMV6QvmscYm877x0thgLW8BbWv4B0R90kcBPkZN9GWstikGEiFWzzNn7gksjX3eXVYZOQv5wLIBa2twho2iTF2kmHnCFG5gemKZMZGpdDk+4Zoa8Ml4L9qCyKOs815Oe6rOo6UiJ/Qf7RhNabLuRTliLRu/gO32WbKSIjJxLnSjz0Y5SFvQUunT8tQodxHbuy95Pkd6idZnNM17tfltCx6m2u8tDBC/dzHsYCT1jg+y3XFv7CLibeTWTlvEIM+yZbNn2LdmjvI+YIfnm0yPHUeipxXTklbEKCVbtsWDbFmSbVBqfUK/rIInqJ6l+NN+XnlUEtuMdzLhodemK53IBF3H99gYoYyhAncLrhKd+B3kSyPn3gZm9IaHREvil23Vbfz4iw4yPCvru79YnRbVKAnZLesA53FFUiQJNRWyNj57trSD9UD+09mUN2xiupddZCeP5oXfQE/UYSO2HHuYFPV+J6KNopKulB5Up0o0ljl/hwb9iliYujrhLPonO+fq3+w4YB0fZhA5xBLzlc+HC7Fa+dy8gI34zZZflc+NS9p5Wc4/Z5CX70deuvNyfeH+2QgyAAAQAElEQVTdd6Nfxwc6icUaHn3nYQMTsaQN3gZvIyArssGFeF3oc0H3IxfR0f+Qf4MR/Smv6FqxvSJHd0YkRhRctaKawNjEokG9M3XiY1sdk1GyA3drHk4xoDLRjGv4OHdgbwswuh1I+0SuJzOUfqiUeVQN3keLeciaGaoBSrL5DBWIu4C893TaJJr0PKU99cRutzsVP+bVB3yKgqtc+xLH0qkbphBVWFse8HYCH5lJ7KMv8bzwLtzzSKxX5iBtiDxlfHyq7CXjsFlnGe9gzPvnwaL+8s/nQhWDRmZrOxPfd6ypxxHQdhjArsvEzCrW7ThQKnigwCgtoLC1o5AF3jHgL8vCngVclCyNBX8WDfwZo/AGS9ZTig8g8UlcG8R1ew84SOyundI92OtT/ZE8U+tHS8480dvBpynytmXGVYCSbJ6m8Zb3/kpfkCZEhPgBQ00/7ZCoSwOhjK2cOMDE7gS7HupyHmjEK2I/2W+J+8zigBs5VqUihipVCViJ2ULcOuZpsPbUdPe1i+GmAGx336uO+G7DkwQRIromU/NRwaSKOiNoGj7eEr7DDp0H85d/AqNQbqTadSVZNj2Bu2oZalu2VTjhKskZ6eR708b3gQ2a82zyXWre1uYkbmRUT2wjj/l9bVDfpBw4LUMxmWZFr64Je5gRRKFCUxRtiTv7KrpW1lb2WJ+VPRfxY8OHFUBRSpZxOWMewxqMoYxGUGh2wYNf1G3LJdnazWFzY25zVm7Yip2cr8GkPmmLT9exRCZ8jNM/lsGeEZvEZ6Np0+RzYOP8je6N8WxdxyZlnsjmGVhW4XMwmpr4jzHkdrSUFCnJei9lEICsIG1TrE4+ADMvMTVhXiHahE6X5VGyh5ImwhPhjjUx7nhTv+B/vf1U/+Rv/G/0Z//mX9Qf/4f/Ry3r23R5D7/3c39ev/6n/wP9rT/zP9fv9cWxad9hW6OGen+cFvWZw9jGFS65EXkRu9nrbY8dntO/aqg4q4r9NQ6kXFUS7dq7MpMSQ5dtFToj0/txVPMk989O4dF/0BafznyXW/Dv5z/5kd794Of19oc/p6I9bf1Ocz4p5YH9qtFtpj0ao0/PEuYZc2mMfbyRjxxh7vExKk1+cEaRzSO6BjGpQT9sLCC2QnfsuuJD0LLYT98n0z6KVyqan8p6nuJE6qEgUkFYgeWQBs03mvINKdDS6wf6XbnbGPiVMkNPYgz+ZgVdHRNa/cw21e/MrS8x7H6HCPqO0nsE8+y32bHfek/PrvPY5SzZZk6Dgg4lvkElxkJASRgLwS7ilJ7qk3MiulfuUC4HVvbPSnltmvMq2PAj2H3YcG7LXuO8u/AuF6y9B3eZtCGJrSPvhrW7tLdMdEzsz1B8g3BcTbVu+DudDDdgBnCb0q5C1LvPPPpsyv6/4HP+UPPxeNe5/Vd0XBA/cE93z53gQ8pcFvd7be7oeP+ND6iMRvRsXH6DHtdFFaVrVzjEMxFtEm+IbzGwbNpR7uDnxejEpsskZHNEcRxLMBOkC45tBHcyQJFsiwxCrRdc5L396Ac48jTAiT2ioAR1mxvFiZMTqu63b7hjo7F5Yzsb0vjEspAlYADFmE0ZKJBkJVlFybZGjX6hOp/uuCS664un890ZeqfldNLgUBuFNPqFvEg5iGdiE+DjxmxOFkiDsu3Wm0PgdMJX9KQ88LfG0IBGb0GNblm3RKRvZaGnxwUdxehqqKA5MBf0BCdokH+HeLBAzSTnMnjlUvjymovSXBZ//ZUuYOUCOX9hPLlczcVuZPvCmDHkgnjw5lfMxvvY3SkIH1uKqzudx0WyoJvMwjIv2354J3FhPO/fKX9h/Mjl8IVL4lwcP7IoLyzIC3Irl8sbvk58zuwbzXbJxDkxCS3KNUoDOgZtIPFZ8eWCz/0Xxui4Z4G/weY3jPerL7/QF1wWfwlN+RsuzN++fq38hXFs2VgyunSAejWoQ9sHqJCRkZWxFkCSmd+s5425b1DfmPtgUr6ugV6w1NNlx76Gee5VntFqW3Ygxlmq2mH74BtJIoSujB2CakoU9nW3arYvoYC4TLAxH8HK/sse3HJhhtyMr7S3H6jGjNTUStkl/eYP/qyepz/x5r9UeZPcWUkUIfuTAg7yxC2eEQvZAW/iK8sKmand5xSnZvygnZrSqXj0XJSx547HqNE0az0YY6hqwBtacgnH/jyxv053dzqdlm6zS5KlRmvHVs6R/UzrM65jsTXfyI0q9C3s+7POdydwpzvOgdPprBpDRXvG0EPJQ+ht3ynQP+2F3y7mzwUHrQTUfqJ1LadLYCGnThRl+z10w/8/D4t+zyBS6woFZMs6sv4bU8YUtBB90gmkBJFN6YYIUVeQ8nfjCFc3csS0dHpccY1LC3zXo/3pR/dVlLwnl7b3MfM5ckzYZO1PnGhc5x3KWyyTyGmSdci+mFAYN827f8cTYhv7Vg3v64/1lnO9asijJNN+QEmWqoyswCIjx0OxseHPc8T2hEfWfpYg1T7NXqPUoDzZhsewQlpX+lD4ztxthCa09dMrZ8BeRt/Rywdt8qxCV3ogh932l7iFXvsrss+QYuvoR3zvwnuP1skjPrVyWqn2M7yUd0xm8Ypu5oEvPPd2yhTIcL6VYU6U3/RRF85OoCPZeMv8lIcGZ0kxh6au8JHp/q2DwR+KsvToRavk/LSsVVCyxMOuo+6m3SYp8nkq34DmM99TFnVhETuZn6wBqmGKjkpKzENZFpBDW2EL2NSBukwznbeeq1Vbr/8NumnCm9igGbX0yZN+Rb8yuizZblQlLqPP1dPCOUid1l0Pe6X1WEIYdRP+7AvVlffHjZfTFWx8vm84PJG/rhuqyDI0xt1lwotb8GDIskGZ2JWMX7JIPMiy5b22Uypk+ZDPHAapI/Yso5txX32YKWN0CyhPRoBHCn/i88rnZj4ntstUj4HuK2PI+234ebe9RIZ33MfHi1LvcdN3Rid05UJhTQz4srAxUMxgxaKo1PvLfGSRu4QSt+gJorNf7OE9tI3H/mvjFV0TBfEzY8HhuI3ekI6E5IMqPB7JYREjO3NMXFtGst3QNeEkWVuPdWM+98/M+LrhY+x+J+iPJhXzVWNAh8YoEDrkAjZS38rEVdr5tmVbUqB2fjKy+JNxTnza6yyYnQkbBWSkO6cYGbp1W/rc/G4J1NJ3gvB3MH/MU+J+Id4dY9p19UN/QCKehb+DsZ14D1lAaDB4t6+q7jgTt/cwtWUOg7YjLFm2O27pZ/q6rAHKQ0V9ENcxSlcsy9BC/QbqJ3A+LboD5/OJvXvScgLLonJho3RL2J57oDpWW+r4tOHrRqyvlIghNWU6BhDyPADpjKawkEQZORVAphIVYnjAjdorcvryIKcE0kHNj8jurWVbVQBKltxZNoWDn3bLSsIbzD7TtTOVuVjZm1ufiWkPaKQbmYKIk7FVWgrwuZB4FzYsKb+YDlU/jr6MOdUGDyPb8lDbIu+QUZAM1VNKzbTZVvoJKtJkPrLvYiX8UZn7gX9Fq0VzU7noYvhoQca2JPPDs30YGk2tjU656LwQg6zzHUQrc87c04wM04VRuLuNlGnoukhdR4biT2VLtsFORco4ZtYTOtbY4QzL2lqZgw2s2N3SDn892umGDsZb8X2ooHbJNNjusWY9jxGZvW6nFb9iJ7rAvp85w9jfk3r0M12MK6PZoDlLdszjbQMNzZ/xCX+yZjb65ywPNvTMAL8RTL5BJOPlIN5VQzWs0IW9G2qXSkhA1ck8g+eEOhlOXA3ZccRd9Keoa7KtYt5HDXlI8j7Pvc7xP3O84euFMVzyS0fOuHy21NtP9E/+vb+sX/3r/4Z+4R/+FY2V7+56P/3ez/3L+vVf+Q+Vy+Pf/bm/gGq3rdgr7A3G1eDcGaNoG3KPnVF6H8TMfLRd4o0ftmX2VQWnobGcVDmf6O+qtsFDskh5WLZVtI9akAeRA5LVifYUbWuMoZzFwSvW18ef/iP9/i/9suyntjNn4glEZoxFhS67VMjYlqWGOk3ZVo266S3kYSpxzfg2xkje5wtZlxWZIP4EsfUeGPvCOX1qHGd0DZmfQ5GU8nOgWyQDwT+qlLSnuRPdOD5KVqdrByrxe1+4qQCMpvsV4cBS0+ORtqN4I60ngui2sRNcW591sC17R/p8F6Jm5nH0f9b94BgasEsJ+LzuUehMvfumlw9brCfmKnM3iG3mo5gb3GDokUNd9wkVfUQKHy/QufU5ufJ+98i70OXAyrwf4BzY2GMb63pGPj6AnDMrbZe8I2bftZ5N4b+/VjCXbMn8qNNUZIKJrgY+NqUe/vbMVvhEo3v2w/1Mjx5jZGM3vuTO7MKdWV8Icw/3wN1ZcM+93MMV8B5B5Pq8w1ZHhEfGGV7Oj0fOEe4KNyVIk402b4FQDyV+JNjZYGOMffOw6VIWKYfzI05cCNDECCyyZZvN8wSRCt2DS8OvP/7DEsHeqG/QDCwv5rE9qW8ESAzdtmInG+50Puu0nDQ4ZEYNNvm+ySZyG3Zje6M86TtF6gcUHTii9Enf6FrwPziFoi+8tJtFRQ9N/Mq4Lry0bwRoox5M7MRWyhuLoSm8iU3bqlGKzvP5Tuf4e9XP4eRnuhHP8GTtyZS8F7/1nEq/gd4xhk5BDppl6LwsujvwAhq8hL+jdMbeCd8GC8X8FiEXutvb18pfG+evji9ff71fKEP7n6345mtNLl/nmzfK/0SvuPztfweZuR3M2YKehTk+ofPMh+zZ0plv0l1m3YSeuGBc4I98YNqqEvPEGJAnqORNHTNiN+kz4U+tmuhsZP7ARn1lHawd91UrAduQX5F/jkv+0pgL6Xf3b/T2zTd69+41d+JvuDt/p8dcWtMee+o09d6lE/4RdiU5jwA7OIMHosn4vsMuGRQDCrUtE19bsv0EeDUGewScFu1rbFHW7ZI681NjKHoGspnTQucY1etzoS1/xV/UG7QZOTI2YmsyhKksnkk8JnHcckmcNcohtQXM08a4V9buSr1liOdkbDs2hri1vmKeTvh0Whb91z94/5+j+IX7v6fJHFzQ/R5YAxv8yRfe7dDZAcOrZFgKwps9f8wy8hvl2DdChKxjOxhY8QIxRqkYa1GnuX2zDQW1tw18HZGtRWMkhgFt3qkj51KoQ5W+1og8yB4/cX6cTmf2ZvbnnU7ns853Jy29T4cS+9Y90IsvtjMM7clNXJJ51NGesm3ZAF5B03aFCz48+6B6lkw5UD/6aZ4+2Ff65ETmnsbkZ8VUGwSenOWBluZ0uUuRD7rC43mZ6vOMq92/6f6QbSBZpH5AvyNHbbALIhBZQPdmNe0HbZ0jfUUz3nvsMzCf9ZXe657gHIPGjK7pqTyvLOiMNOtzKmt3xx6iqMj6DNgh78ukF2psY9usqawPcNS7GQWTQvoHOpIP+h6JbAPbTemJ/t2fqS37Bf7adNPG/r3y2EbinQTeVM7F7LGJXBCZ2KarVgRht9xzftpw8+YOQ2BMUvxMWTys/UdHms878yscmgAAEABJREFUpO0q45Jt8QAFrP6xniV6Y5Th7TFFV8obvPaPx2R8E39nzpaALxpbwPm20r4x4K3bN03Ka8rwV0BmjMSRQvSiFjsxnxr0IMIzHb7GPctSQ3uKHJe6VuYV5IwBg/NxOQ0NzsgxFo3wOB8GH3QFrRqqsSMyS+SRrbEcfDRydjngLOhzwSVRti1Tti2R+xEaaE8ZT2KV+GzEY4YBmiIStyEihEqMEquVM3vr83lLk2yDkotxgTFKIz53eahq0O6W3R+UbbmkQiYYkamC513kmMdU7JJgMwWKrxcKG/N0wan4tPJZFWzUs2a3tDOGDWQcgUhGRyPKKJBV6C5ilXlITF0l+zgVevD9oPeRabvKSLtCnkqKnRviP/b3NcS6igC8Jj9FJdQCA72f/H41NdvIAfyuA7YlctvP+HmXmaH4QFjYrxNs/D4LsL63nr/Z8Xwep/TpGDJsuqv1SbJRDspDNQxKY5TK1Ku63dAC9l4X8koK7e6RtyLTgF9AolFHir/EJ3YxfviHz8z3ZCA7cA65okuVNVhro8auF322nzQiFz3sYF2Tu4AO7OzFlLvEwyr6j4Ki0y70A8qxMapUow4eMpJsN9RpYg4QvMRyEuvJ+pzxI+2WXEHRB6DPz1B286ugAEkloZEh8Iyr6KKE909PGslTvfavtpFI3ytMIcCAorpwpGKvfNShAnWMbwxlXwxo1ZCRt2gHlngG7RBj1p5osC07EHotlfa6BBVp77N3SlnKjrtCJLrLtnBNklUUBrAtqtoTfRmrgsSE9WHWfdrcY994n91/eZv6DVERRPAAVeKXCjrpm3qjHwcfGykFYQtH2h38GlUaVMhwaUGArKcUvRtD3tRzlM+hgDN3ZY1s0OzJrJMNOxMf0qPBuDbW/8o4Q7t/+iCXsuCn35OtWN6Rp3DKTskUD8iIAzM51zKczm2UcEA3GDP6wYYfORtiK/6Jflap0FH97jxUgzrxQLPUNnc9IsXXLT434MPDBCNNOT0yQ+oZjGzGe+Gcynf/4LFjQPzwYyLVPXgM7HhYxRyUoKmXKEn7Q6RJ7AXo32OhTgxndOHPDFoqMrThGGLK2GF3LvQOUI5yy3bz7Sdq5SftO4xsQ/App2/8NGUF2scsaGAbYtk7qizJsi0pkBi64m9iFAqHGOIwuSWQdWShNIghqmWZzB4THTKulCnumb5KH5C+hIPPi9l/MX7hXenC973MweVx1YXP/y6HgpU4BvGForJGlnef6E/+xl/Wn/1bf1G/8Jv/J43tQd9Ov8PF8d/4F/99/fX/1v9MPzr+ucLYtnkybp6yefroiVPxu2uUaaKdWgqQp+zm29ZeEGE4ysX6HMGQB8COaFKSrwUqlE1D0V5VaoxSvuf94JN/pLcf/7wevv8zzR+8k51OJ77r3enF3Z3uwPUXa6fTojGCoYG9fAc88f52Rv4Eoi/8oGqwl7Aa26CAD9tjYDv9j76x8+rlS33w6gN9GHzwoT4MXn2oD16+0ssXr/TixQuduSuKvUFfu4R2oVb9oGA3R3nC7JyHbSU5LZSbhkG9yfMHc9HLpx97Q4rBXnt6hreDPcas5PnU+lSysdjYeYb4sG2b2vs5ay+c0PcAM3VMCTdD4JDRYe960r6xcK9YOZeD1NOpo0bsMh/Zv7aVsm3ZAesL5Vmb6XPFZOO9D0aLXNpXzvvYaFDeeEfYQuMH/fbyquyrnPmRT79gZeOGTiga4yKYup6t3d46NvrvOtab3vB2REeQth0THRuYHafMk0h8bWGcAlZVQESOcTN6JTEsfJA2fGo/QsGKHxnjhfPjgbu+h4dHNSjnXveBS+TGlc8Fc006BVs7vaJ4h3DLhwMjG4KNl8239OI2xjcOp0sbWDmYJl4VcmMMuQJL9GckZOt7X30qGvSOjZQAr3zAXJj8BDxIUFARs5KsqlK+hJ1PZ91xubOcT8oGXvCjoldSBr+iJ4j/CUAmasP3BNTIDKMHn04LhwYb9Hw6cYl3RtepD4ksMmEv/TKODhQXkQ9ctCZYCWb7x8EcGkQ2473CNroWnePr9SDA1gmfM4aiPf61LhZefBM2Mw6aKFFLQSSCMI85if+20T3wd2mcTrGzdExevnyhV69e6sMPP9BH3/tQH3/0Pf3w4+/r+69e6IO7RS9qauFSUVwAr998pfvPP9PD55/q4bMf690nP9bbH/9Y99CHzz7RI1i//Ezz6y81uIBd3r3Rcv9WJ/qeuIA9X+71At9fclH84bA+KBDKl+cPoC9OpRdnbDLm891JJ/xcToM5HCraGYbUF8SrNvRs26O2eWGmVtYcM8a4M58X1sQjC/ieRZu/tLlw8bkRDyEZ7LFDFfX0v3BJ+oh/Fxb3Hl/0on+ynmc+vZFLP4zQCTs897Jku1s3bGftBCLBVtUg7osG623hg2CnzANrKR8swShkQDlrbGHMjPt87rl58eKs/E/UMkcv7l7QdtYJPQv9r/1GyiBxylo5E7uWQa5GqYhxDWuEWvjL6BMLMBnjRpzWviB+ZC8eIG4rl/xb2iKTOESeQ2+GEpPojR+xp1ff13/90a/oefpj3/wX6Ltw8f54w0P+qiq46m198Qc870wsJ4fRht3slWCyRzHdUkVwq4oxjf2XIMR3lBmbaZ/XqaFseJJpqzE0QI2hom8aMEOjlTPGLlWlbSC/08GLwHI6Kf/1QOL/kg/qVx+80gcffNB7Jh/YJ9oX1m3m1sTZ2LJF4tHD6ofCC+qwbdPeULfpqF6pbdkHCpnA0AOC6pawkTrAPMOx6MqXKQTSlIGCjh/0WYC6OOFd4z0jRD3rPSvbUYGOZlEOvxd8l58ebY/qcxonzHhttJAlHmQlcQZci6liotUye9A84R4CtmWDjsGVCt6U9e00YQSQI0emwQM13Ycircj1wKBYzdjCbyA4QAE7HMS7Z6TEuaPu0fuetZp9v6KL7z/aqIefUG4wtsvkg50x0R4tT9j1tnVe9lc+H/L50f2pN7+tpLT3ioqu8SD3/LUt5CaNO/CNvTPByr7ZsSq6L+y9y0oZfuxA2rcVn3dIeQFI28YANnREJ80KMHGjsb97ZSJTsqEFhuTaAVNw1MmWAh2NVGHI/Cj8WyfaZQahRuzGj/jXvsAgH2PHXyoXBnJpOvkStOmRc+tC3Dc+Cy6MYQVNkdvABf4KXTM/tPXc0Z9MJNVjZArURnAj2fjkFJ6DIBCmm1gx/oXzKOfCmXM85+PpdKeUcz4vp5P2z4KTxnLFouW0UA+lnfJyGtTTDp9zaATIF7TGUNUij5KxJxDqwrE4aB4BVQYgMb6NeCSGiceaMk5vmcwGItQvxGL/a4K1Y5gmCaUeqjHwB1/6cwU/8SOfX1VDxr5srLnjsNuZmJ0Kd6Fvj52+Rh5B5KZEH9vaxzH4VJEyDxc+r/f52/BjZT1ujUvPF/X4DybY8DtrYvasSXJn2ZarNEYpfvZnIn5UDdHY9jcG2Eh8KItkW6NKNRhvozSg6RMTsbVFvn3ZlFiGJ1LsJRQ1sG3JdBiSBswxSo16rrdUtNmWnXLhq5HbZZarLLSKdmQsoZXYsVBjd4Nu+DM7DpsyHlql6FQ1FWmjV4NxRv5C7Fb6hUcwkJDaxigtrLOFuSrmuFjLNYZqAHwwED63fmwoCVoujSr839fGQH60jvQz4lY85wHBw/Z7Vfbiyl7MuZR3tgvvB3nvyDpFEFPFO8/AJzCswnaV0IeO5AMMT5Zk5wnVnjIH4VhWBXQeha/4lzVxYqwn/Dyx50Iz7p2OHs8gHoVOOxoC4VaMQmO0ITRLQqYklUuFjaqBjvdRHrQZUSMZ76ayNy+5qCEOG2t/JTZME+17ttyFia3JLsn8rczdRK7nLsK41ELPHullm96gqQTBfmnUQlwXLfETJll7ioWJ2k0ba2qLTagas/uPssYA6XsF9aJsm/FjT5LxlQmW8v2Bdz3hpyX4gIJLSp9RRZ9BGdDfthS7jHGjX/bYmu+HrNkJz3wHMO1BdKp9W7sPj87R0Ia6lvFMCfszste4oSO86LnKN+0+VtzAs47RkgvT3gsF34dEk370nPB5c8HPR74cZy33X/w/rLqwpsPf8H/jjI3shg9bnyG0HzTyl+vnM7o23gfSZ8XnjThc5yMGLYeAK5Vsy8Jj1p1NGWR8jJ6x65YIAzMzmV+AHxewtg+b4lP7Bm9D0CXls+kFn2V35xNr5qRxxEHRjz0iGzNtA1d3HRknDZv26G7IbngwqWemYvOB9X5PbO6J0cPDRffE7QF6wZdMTWz3+hilMzaXE+sV5EwaVTL8Aiw9iTU56ZSuj8zBJfuJ+K2JIwY3HMvYsm9WfFsZ3wQbY8QtupfyOZH9v8TWGBpFLJsOFWXbqgGP9jH4LAQ1hlw7Km3hcZ7sMQq/hHOM2siVykML8sGgnPpwdXuCOInJxhrfoCtrIUgZ9xkdqo5smxKxneIzaOvvWivj3hqbMjYmWPMYH8JtwzxTjo0LsU+8H+4flXnIun3gu9/+PY11ia7MxYovW2IVoC86Kbbd05tP9E/9/b+sX/vb/6Z+4bf/zyq+k0f/c/yIi+O/+s//u/prf+p/oh/lv0RtHbsE7nehdWbcIL7bVpU1ElPKDIRf9s9eWxOZzFv6oipN2pOVORinoeV8UjFPom/rJoDpoyR44VdJxeM5ztwDfP/z39dnf+KXhHFljS18RpzP5/4u/oK7p3zvu+P7+PnuvP/R0Cn7YtGp5U6640J5l7nTibaF9dA2BvNfA5vBXh5VrAcwFp2QOyOf/h+84j7mw4/0g+//QD/4+Ic7/f5Ov/+9j/W9D7/HxfGHXBy/5N3yTlm7RbwCq+T+Ec/AEiXbeUo8A0fOyDZoO9opSS2jf3xiEoyUkbfzpELe52X23CT+AWykpEIusE0dmBbKVGRTSYaSqdN25C3zDqJrBw0YwgXsxBYlsuT+CaVZG4t15WC4ZD0/w7YizG1pMf5xIOWgNdCMYk36T+yunN9rPp9B9uSGzg3eRlv7Ewq2rLXm836T+hXhB9224Rft7K2Vz8cV+lyXSLjGk8x3ZUan6F3RtdL/EfkGZ8SFchAdl7TjV5dv/K33avzcGMtGUHpoqG4bR6Bdx5oco9fTYE1Wr1nWCG0mRkLWKulZGZW6YPOB8zv/RMU77j3fvX2nN2/f6i303dt7veMOMG339w/0xoENRycDmfTu4MGT0WtrxOgYyiE6oMtyknEgjj8y4EdunVcGlxMxk1XIj7LKoJWo08ef/Z7uzx9ow8bGZK/HxO1B3Hpio3NGET3MoLKRFjbhOZev0IVNWbXI2Eek+yTYF3xfGUPrxveMoT8BbUV20O90OrM5z31I5CA4nRaF73JUaWMxrIzjMYF7d68EKOULh3D4KzY2ArthJ+XgGi+jYuGAO53PfeDk0DhTDsYYsvKH3FNZ9NExsQUzWc4zCiRKjJ62+DIZB2pVjDU6Wn9s9FhO2DnpJYfbBxyCH756pe9/73v6+Gqlc88AABAASURBVPsfcWH8kT7KxdgZmZLy18Fm8rdvvtbjF5/p/rNPuST+RPc/yWXx7+vh0580Hj//RBvt4sK4Xn+t5e1rnbg0Pj281fLwTndcTN6xOV4xP6+IWS6JQ18N6yWXxq/wLRfGd1yU3jH2E/YzXwsva8X48p92MTp6b5p5gULXBhLHjZfIjXHnL5EuxDjr6p519chl8IW490tXvyaxVdiABKr1ZONfuMh+vLwjtve6rA9srouid8PGROo90B3jSjIPo6jbsZ153VibM3HH3z3upYX52+O/aGGMIxjV+2JAC4SmbTktrLGT7l7cMT8vmuZD6u7u3PzEY4yhJx0D/YvCz3q8YrTO0XO/x06U3d46cSAmPUbitzEvKxfEV1yOcvgbcpM4bIwp6DiyflGEzdLd+cRLwJ/R8/RzD7+tDx8+0YW9nUPk4eHCL4WCRy6PL/DXvgBY2cMbcUP1U3fiC0vNJ5ZbZHjx25hT3MaslfGMMvaD0mB9jFHNVyeUhJoHsM3YS+OIe7kkeFM0ikQ9LwZmn9iW0Z3yqEWn05kxMhcvXirz8IoP8g8+/JAL4w/0gjk63Z1ab42hUdV9r2rRzBEym+QRnRYyxkZDgvCQZHXqOpXQoJnUFUTmCpEo99qDUotESMPUTMmsX8juB4G9rs+s0YAGlvPc481EXHnd5/mDYaQNkXQBzeBS2rKBQFP46WfJxLEkRhxYtqmBPVOO7MTDHdutRNOxR+mkILp8xNc2LKBrih6+jjC+3UfKLJabCsToIocegDCGfu40KkBkcFtX+ZJl75B3ecS6sBGMYGaPsD5nwN6YvW43Lrs2zpIdM3zkGSL2TNxQEUV8YsfnLX1wGxVKObwJjyExP3RBNt33/tTTHUbbpw1RRqwDc6dH+4rtb+MSHi9PP8XHgRVl132OGGNAL761T9jC9LPMWAiMDXWiBUKZK4XaUiCoJBsaiBSKjIBlicCbsuw0At3GvjKW2OfjlfiEzxjhrTi4Y9WF94GVucgXp5Uz44LwJeOBNg8a3l6mP2dL2i/QFaAOe7cdQxk77UUe1v6jpiLFn70PuogZLBXjHrxonXnXOJ1PnNl3OnNGnPk8C06c7yPgM3jhPMq5fUXaltOixnLSQvtA7ooaQwXPocOEq2TXjcLRjqun+M8C2hj3JDbbEatJTDZ4WygDiOtZRyu8C1+0H1kXkzaa5MwJtjywFbuHPzXwE19GeB7YtcQTi+TEY2We1u5f9E0s8jlYRTOisxcyPdCf9thJ9xV/L4efFz53LvjxCEIv8Y95Wq/A8d4jcTTQnmyjyh2XgW+J43I6c5YT04GvtO/m8YL1zFLBV3WyS8bJCkapalBHn/GbTonhht2suQv+7PYl006YkDflYOe5rAJ9QTBKg/ecBcEFWtC0FXyXlLLjL/wxhkY+15bQcbRZIouE56xPTkziNRtwGAsuxlG1XIm0r+eEZ/LYkF3xfyOGG3HNWGC3nI1/NZR5Og3mFx+WKhX+76DsHTJdyDFpW8UYggENOubxfQzaADLtWIzRiYz/k7ivWnlPuPCetgas05X1F98iP4jF+bTofBoaA5TUqkRiLJO1gpKINuLWDRjJZ0DRoWAWdAT42N8LMkZ8zP7Ll/XlfGKNLDrBO0Um8S/GO6z0LXTollDOWKI/rDQ1EKr0qaHQAX2OGuiDJ1e64frUylxcWEvZeytzMpkfVBOfFnl6wNyQ3ZCdjHufu3nIQSOJWyEJknGoeFhuVh62GUtpsP6WI6bF+FzIkEWaxHVDf2wEW/vDBwCLq9BVrWOoBqhSAddeHuOoI9vqeL8U+ow+s5+D/FNlRSNm6SsVhcKfQV97yPhAd56MKbZZExsXURtnu+aFeZ4q3vejy6GNDfmNvlO4p2PVw5s7IJNPxRl9KJ/EkoY905ZC26VnctdRVPg2WAfLMpS9MMLDecgulr7oSoxW/Lywdh+znnnnzQXwA2s6dOWQuYCNOMzMITTlzGfm/DH9uMDrNZD+xC38NbKsici179iKbzu8EzyxLTso6I40RjxjnYw59SDl8PazYGMNbnzGsw+J74pfQdo2OpdLGXs+w168OLEPF2XvhG9mwbakPdqbhJ7ZSF/CDUdYtnjN0YbsRh9M9Jp/JB6PD5se+Mx5R7we7i/9/WBlvJOeJs6DNRH7vUdP2M48jEWDtTdoK2QMRbUm62xjDBfm4RFcKK/hgZU4XjC8Mf8r49rCAxs8TCm2FnSfzrEBbjaGMCG71HZqaFRpIDvwoWrICBheeahGadSion+NQVtJtvb20uh+S8sM2gOnv4jT4dfG/t5YDyvroSn1jI0BIiVZJLspw9FkDL2+iNsKY6We+E30IYniPM3Dsi0ezPlU1uPDuwc9cInzGMocPDIXF+yGZk2u+JG1t6GX3P1WCtd6x1JTL97+RL/49//X+rVf/4v6Y7/FxXH2qd5Pv/2z/4r+83/+39Ff/ef+kn7nB3+GXnv7TAmHN/zO2CfzYllVQ4MYVXyW1G3MY+QmY2vQl648EUDORZ+F+eMsL/aty9poXdE90RtZVMvGAm2VeQORG1X6wWe/q3ff/xk9fu+HurYN9J3P576cfcldyfUy+O7uTuGfsLWcTlpOS9fv+F748iXf3e/O7JfzPgb8qmCUKqA8qjQqGFrG4HPnhPxJ0f8B9zEffe8j/ZAL4+f4wUc/4J7m+/reB9/TB3wXfXn3gj5n+i8qF+MKDJV4NrrEeJuK9ubSCs+26oAdnmh9Qs+N9tSx66L7+e2Hj57pM5mfDYQGYg5avm0gedB0sVOXbPNI3ikMXVN0XHGd/+jEBNsCizg3WZep05uuBtXdI7+yh4IL6/mS8xUaftxK3IYHcQgMBaK/klox637r9Zf90OBs2cDMuroC41vWGPUtezFAJnbC38F7cWT4LMyaXGmPX430Q0ePM6ZBzs0Gjm60Rf7CWBqM45HyI7Tr9N/1rOo6Y1yvPkB3P4jVoYuRaRLzQKxDgxpDC+t9jEWD8ihi0ijZBiUekq5l7iVRlJg8cm684yx5x93n23fv9PbNW73l3jDl8N5xxtyDahcIwLxhYxLz8aH4AYoFPXYH4gywrckE53B64GIvA8Wuis00qhTnXYYqrinpo28+1xsuNTcCnovBPRgbHz5MAgFZ4SfYQhE9NRjoYOCn05lL3pNO2dTYHmMoiyQ6WxcfLpngPaCbNiYGFWluRDYbelnQcUZX6Hu6RtZuj6cDx4XbAxekDw/3fAA+aGVCM74GC2QDk8kN2iZlMcr4ej6fdJdDgAvuc2ydzsRukS1FNrq27j8FS7YBvZtae5rtS8cCxiCOCx9UOxbl5fh8WnSH/lx6veIQ/B4XxB99+IE+/t6H+sFH39NHr17qg/iCyv4LY8azvvlaD199rocvPtW7zz/V/adcGn/yk6aPXCI/wtto1zdfqXJZnL8uPi6Lz/Q/EZcXvAi95Aj/oKRX4IOx01waX//C+A67pwAfF9DzhVwujImCZq+zC9O8UoYSj425Z+YUumLjgUvQ/LY0mylxD5+o0GcSEYDtjXne+GBbkb08Zp4etebCmPrWNjb0Zx0jjywdydcylJqID0qRk7L+gm5hPqpKo4YKDNbcFb2WrvXa213FRh3MzYkPnR13fPDkw2P/8LmDf0ZmUY3RekdTbPTcLsr6TtwSswVeMe8D3KikjiFjmcRrJm4B4115sd1A6Mo85QvchThu2RstvxLbVd2H2KCWdVnsq0X/n49/Tc/TH3/9X2pjbz9yYOUQyTw8cJgEqV/QubLmZ/QS3n1ejApA8LpOGyLoYQ44FKNP8BBiDKWqPQaJ5Yk4VBX8tHbvFBpMA7KRr45ZjSEKijCmoPSTVR4ybTUG8sQ4+jkres/zYpB9knnIXvmAvfKC/ZH5ScwHcmOUnKBYsvPQe8k2NnaZwleEtMvvsoYo4JGykYlcoTMIT7TpSHudEdBnHzHltNFgw0wZ9BfaxA10vDPvR5lmQkrvoz4JeMtkQdN403K0N5t5pZNSvrY/0dkemsa4UNFBwba6LImiIv8c6oQf9JtHuclN6FaAnTIk+VakFz62U4yv/UNX1yN3IOKx3w4cvBa7lg8ameKRuEe2fU/noz2mWLacYvhMzFZisjbd1BQftiA8XnB33nxyq/U8KeyYo3RjL84Ga5767n/GRgdIfD1Iig1amqId/bSSm0f/LUDfFj/Ahc/IYM1+Aivt8e3afi1vh+90Zf+hmfFNeBN5atiJhSss+xnKyrp11U6ftUmWQLsIXyrZhgUoK7BIebCKpoVpbXlge4Vu0Cvan9QZ28rYggtnzoWxNSivzRfzMjnbDyC/HTLR/aRXzCnAQUzhB5lyAmzjE7AMk3zwMd/xSFwiVy6NZXAunjiPOa/PJ17oKZ8XLadFo98bTlo4M4p3k0J2Pz9og7ekHbkFfmTy5XwM2g5ULaoaBwpasg8Q85SFn5IVfyYDSZwyzo1zdzKpK+O/8ndKfLJOiVVeQC95X8l8i4Qaoz82B2fjky9D8SW8utpFvG0Smw0bKYc1GMtpOcbsCmtvip/0rRoSfLopcxv/Lvh5yRxB+10Pf1bGckHvSnkLKE/ozCTomnCYYtmyrcJ2Yng6LRr47/Fkn+69LiaFDR2xL0tVdcMYlAN4IsXWhk95X0w5/vTc0xbdhVxZwrQyAaHhYVrLKC01VGPHqF13ZGzL1Mew7KGBbNVOx7jKIaM94e6+7ojJPCDGEZ92CZ4uySK54830aqXjRsxWZDfK3bcHLsXvwoesu8FazLzVGKoa+AZc8jPIqCYbalsDuTFY5+kbCgb9B+1RHqJOGMSHGR+Y45V9mjV3CeU9YWX9bbx7ZIADews6dpQKZXiB6egg8tEBIhv972MipwOGGjdKo/AR3zLOrMsG++6EndMytFwxImsNxlbAEjrEtM4dHdVrWd1mnraxY+wMub4Fl4SMvM9J5msjBj129ufKJG3EJuNp9XpKTJfS1jKMOeXJ3OPMLoQA3nTZPG3HjHyUIUqlyu1b9sVgjFUlRJVERIURzG+QTRM7fFNW/BQORS7yhQ6yQkdV0xrR412Xo41PSXxyj4dfHkEz6htK3W9UqfdFDdUw/a0kumqy14KNtTGJEwyZC2LFF05rp8w7vLo8Ff+6dz9aixDVxDYPMiNMzKJ8b0CIfilTSr51pWKbWFWviYxvFGOFV0CkjAWlEnHamLt8n73k4i1gLWde11zCsaYn7Ru2V3yJbMqZw5Uxrsz9BZlHaN6bVy5TL8hnrtfuM7XFZ8ohmL5ly5RLNr6V29+CSu1duzf1lNJ/8oj9NX6DFb1rfwZghzKs7me7x34+Lfv3D+hgf3gMuUpybGMHA92HKd/QE18pqlNElAeXC9CNz/XLNrnUmLonNg8B8boPiMFKPOLfYAwN7O17lX17GhpcBA7sF/YD22iNpakVJy6slcYRvw1eYj6xmfauw9vSDg/XO2ZjQX/OBXQPbA7KhQ9VGaviIUr6AAAQAElEQVRVxHcc9Uob8kVb1SJXyfQrytEzKNtDBV+2KJCHRpXSVgN9YBR1DyURebbaxnvKSmx2rIxl4utkzfSERBAYSIk7YybeGe/K/lgZ02RMV/psWSNNj/hCaUPmQqwf8sdtXPLcQ/viGNprmLYLti/ou2A/8nRpdaGprxQm6yj2er4pn978WP/U3/uP9Ct/7d/QP/Fb/xeZ74r6Vvqtn8nF8b+rv/6n/pJ+94e/qtZBX7Zwjz/6Mr5RpVFDNjXat/Zj0x6K2b5k7m5AzqNUzN2Sdcoc0Bnrs/dO5KiQDTtAlvkc9BlVOvM9+Htf/Fhf/6E/ru3FC5k2w1/QdzqflQvifB/P976Uz/DO+dwA1/WZ79/7vcqLlj+lbSwqx9ZPY1TWxFDO4hPrKfIvuPt59fKVPuJS+OPvf6yPPwp+oPy1ccq5SP6QtlwYv3jxsvflwMcq9Nv72AQNvlUXvOcwft2gvY+ep6egHVzvlPlQsNdku9FV+kxm5zqve7lbZIhtxVfbsq1rSsnmmQyFPGtHC/ayBna9ejIfe7SFv+vqnt0XtjbWafZDr+fruoZm/+Omhot1BqA9TypFQ+tCwWTBBRvn0sr5HLqx15pe1+QhM5HfDt6tnT2w0d6gbYJdZsW3tff7+kwfKhgb441z7YS0wdzQsdK3gfwlYByh6d+gfa9vN70re7j7tI6JLrXmnM+ETj1YBuyyxiAO7JsFDFBjqHpdleySmBclPikflPByXm384u+i+5wl+QvjXBiDdwfu4TW4E0WfNapUNTQwsIziy9JQb4Dl1F+YzudTb6CXbMSXXFDecSmaTRb7GwMhQrIk2ztkCXQTw4vM3bvX+vTjn9fkgMxk7wFalQnIRCEm27sPbL5sooEvFd885AyQp5JQzNGjTNzKiDcmY4Pueggj7dEX0e6CO6juIq2KXIMJuvoRemFB5ZC/YqI38rZlAxmVO+yS7RtoIBvs2crPXn7+jGuZ8ugN1DoEQb7LpWLyKcoFv8tpgw+j41HPyt7bbGj4o5TYLadFdxxeL+/O6gszDqdX4MWZw7APwlLRZ1gq7RjU7/hAf3le9MGLs15xqH5wPukVul6UNdh0k0XzyIXy5d1bXe7faeWy9sLCv8ZsjQxxnQzUkgqdOVAXbMaf4Ixfp9OZNXbSCd3B0nO+tO+DddiooZHxMK5RpaLsoCQDkWJnZp4ak7klutgOb8OXFV96rXT7vs1m2lkgoajoXPLxk2pmJrpCqVtyw1D8qKER4MtSpYVygVFH26AdLAcGtGgzSDxCzQCaF8U6fD7WcKzasWVVy6GP+MTOGKUbaIse1y5LF+Sl0CfMp3pJuKCk2Y+p33j1qynd8Ee/+X/pwsvGxoG25rBqrH2AbYll9m/8BFviGEWh0WBhv7R4wY4pW8Y3zCpO2IZKguTRXSWFXThWNTRADSuwh2zL6KCghtz0ynMN6qVyyQ29n+JbDMG1LTvQTiVZR7oVBM9CFQXLtp4nVkVX97VzKG7O9WH5WnxWurFSwKeQY7Ey+eTwskaJ8Y3fQrQd9A8iV3u8gh7C8RJEH+CgVKNt4DN0Mn+TtsypoGwH1KOJ8Rq/AxiU8tSNikR3XZFCyt2/CxF4hm6g3hnbTXl0kQd95g2Kun7gPRS5IyO517twMK/EEm7rKcFQcHRJH8a7snYvxLd/8cEXnEfOraz1Rq/3rPNNF+QSl5XzI59ViVXqk7H8lK8YjXoIrXn+47D7pfiH06nZlu1miWRZe3aIkrrZKe2IHzFI6HqQoe0f42SIxJFTj3kNb++Rzlb0qKTsl6JiW2EehHJnXVPG1rYwtl11h2IQgp1IoqMJlHztk34pSzCBAwzZhmVqED1P8GiLX1UlO3XJkiiCLu0VMewoxw8yfjDSFOBHCtLyLgtVGiXq+zmhFuhHmFQpI2d7L0NpwEBnRq4j+UZtI0sVH8hKLG7xSUvaMWwboV1PCpG9KkxL0T7KzIdFEYRaIhf88IpHys2U8t1MsbViNOd0sGb9cm5fsqa57Mgazz+vlTXeZdZ72rasiejrz6RF/a7AZ8sYJy18Fudz+MRndZf5sjRcMpBw6KAd5lTR47Li2zJKwekE5R0iZZrS6zY3Gwtz6721z1Xr0Z6MZMvnAXp9wpMLAUsGAqGAe4vWm/Fs/Rk1lYupjLFjEd5hb6W8JVapQ0XqeYA2H0dWLnk29vt+OUFDBIIUm1rGr8E4T/mCBzVtW/qi/0L8L4k975ChE1vzsBW5hq0eTSp6nmLgCvi0IyrbNyTGRb108ELLCt+2qCqJ6e24hF7XWVPUkynyJEfWpl8KfwBsy7YK5L0rtmBIxoug2E/DGgWo1xg07X1EmjixEYdgEifDMw/LlIQvVzB3+DThTPoE1z6RQL2KR7B3jTCIfIDuya6AMPb93Mu8BJnP/NJiQ2+mY0MICeToAW+mDo29FV/7PZa5zBrKvvo21swv++vCXkt5i1J09ICePeIdrj3jpGiZcWgfhJJiv2VNGyiXqkqDWI4l+5OyifcoiXYcZ+9vfEZd9ncy1t7GnooeJaG/dSBLlkwEr/5RTj38o5jqAcuxQyNZz5NT6UcKkm1ZOrCXCl5RrFD8r5T7YcESqrvDzprwpvBM5pnsFA50GWbGlPmaBDJxzn5q2nVmkXmLzK4p2iaxmeo5z1wSm5W5zFxt1IOrLOp/Oh+GbavwrCTZBuo0sWdKZhDFfBTjHBq0l5pnK7GHkSxFWKQbpYCM0kBRlOOPvpUy5o111cBm5jwihd0xSlWlUUNjjC4XeshR16KT+U7fC+dZxh7kcyBrO+XEZCMekZOMz4FEUbaBviPhKXp19Sdl5iFRl6X8MUtJUKEPKlG2LAmVSrKsZJEo7b3Rg2bJ+5iW/uzhsyhrn/G5hhJTVyECbBlZO9RK6m910RPAgPCUrJJaLlRS+pVhWZ180HZAcn4M9dAYlrGdz8PyoNxv18rcRH+HAcN7DOmjUj3XjdDGmbQxj2vWIfFOGfY+bp6z1+ZF/Tmdy958fuRcARsGImvjBxCp+7eeTRt0PZDyhvBzxC9Y9CLTv4B96PLuqxgv7unaT52slw8/1j/99/8T/Ut/+9/UH/vt/ytSR4C6fX/89s/+d/R//xf+A/2Nf+4v6Ucf/2n1uzL+TM6i9idlxoBFDeJ3Wk7Hd33octaSet45Ms+8L2RNd/yKHoefrpJADcsjPg8VdPD5G1Tt9aLP97ksfvjg+3r30Q8ll5LidZBy0OWnBzPA6k2QmocNRmpbVSWbuiUFIiHHcFj+c0fqB2iV7e6XvkF8t+NzaYyhKhDqUlTe5ie28zLT3LQIp0C8S1uKjb0NM9pxrftWt1PekS62Q26IuuDGeFYIf/dp6jp/GwO+8poif5Wj+J05FoOnxinCRDUU7KXjGW0Uyc/7pBx78ePCnnh4eOAy817vuHN68+a1gvxB58pncXTb9OjMA12dabhaS0AjUqyTSFgOC8Q+IHefxHwvRCIlZCBpBz64NiVAS3OcQgOLz2LWA8ePKMl4rmhRHrZVwIYWCAVkBUJxqO0UG7ql2JrM1Y7ozl6OOVxFyk+gv4DFD1SAHCJHKhVKdtfgFOC8Y11G38qeXjnDLrwjl+MoGCMLu9SXe3xROLGRgzMH+B0Xhy/uXijoC2PqAxljZOZgOAJd1BWjlhSIhMX8O7iDyf3iw5/hYNn6RWflsJw4sdG+EeQEtehbNbRgO/pHNlgNuUpps9FHnrGXfkRo40NxY0DRETUJ3B4wBLtDOj0HltIX2wlCFuVGecOfIH5lkV71ZtKjxgzI9uEHNco2dXyzU9d3JD/j4RV2w2jSj9QUza2XyZDtRqE3sBl7WTVASZVywUvd0K5f+ZZpWzhQ86XvfF6U36a9vLvTftnPZTEXwafT0vM80tfotcTyUOpnYv6Kft/jovnDu0UfIPsK3CGXv1aeD+90YdP2hTEb+ZJ/soNNnbitzPHKospcXONW+DPQmXV0Pp/w59xIeaG+oHthvk+ngU9DkR2joKU66GA8zWt/pcIXK4mYshYmEz8Tz72K6blvJHgz6xPAJM+fQrREl+1dbypijaA3zyCsRmTKqgDfagwVH3a7fwOfAW2jSqMOIBPfK/Vrf+iokmvIjmZpw9e86EIU07ZldHU/ZEeVUq4x0D26bNbAiIyRfQ5JlgTrBsRUMIK83BEI/dbLf0avl490TS/Xr/TDr//f/WXkkv2QvfUMeUGJnxvx3nAyvhLR9lfCokuOn6O0hALbgq0052FbSZmq0MA0GqGiX4O4jIYl+DzIlAVs2TtUJgOokWsIH7pdtxQ/rxV6qmjXFWlwHldQIaeGpvfEwruBAbRe6I3XhXS29p9mfPejO+9NiWHW7+Q8y7x0maZvq7YNd8+RSak5PK5N2cc9IdEfoLP1M1/Nf07TDnZduzXbIke13M+nx/4Xz0c94ul7VFt38w5Gym2LeitqBpXkeJQeoYCm+ECJ4fOkfm2N9FVNs5vx7IFustrZo3D1X3zgKYmOZPbYppWX8Qvn1SP08XHVY8rQC/XLZXb7ytq/5BwjditjzLqH0D9ePSGqG1GeApRMaX9SuOX3OThKjs+2Q25y10JzaROtKQcpB/FFKNwoXNHxw9/Us46a0t587anVlVj/JZcbMhRI0Ia+M6G654bHHgd0x4eDdM9o6M74Rt4D1QzpMCFLwroqjID6NadqWzZnneGmDBFlsqjKZTk8MHHgvXHGGfjJRsglVUClKFT6Urct8jOYLgCmXXJ+DIscGx3DHpDSIvto1E7bLI+slY5T+JFBl0C6RseWRl3DYtlXMN46QHsyLUJA1T6bMn5BRGpd+TI6V104n59w4exe9ZA1fXnUYy6J+SL6eHmARx3+yrsOKuTC3ggW1ViUz+GxnJouvPPlM3nwuesxkMUwOf12WNcfvFLh4+Cz6LyUTmChXCX6SQgqI97ymcHncFNiRZV1NJlBmiNkSy4ZFDA6BULttElqmjJQtNIfXdtk3B2Hrfdv9vIaW8R7S3uXNz3FnxkhK+dD2onJtl14N52alCc81O/5KMd0MahllMZCzChHYEN3viznzHjkDHnkMjHlC/zuip142/1l7VSykmh8Rq5nd9oaPCJvpIuClfjwTLkOmrKFBA89xeQosV2xgSOMTI2jjOgt+9b7xkL2KLtU2BhQM2aH0mTTK2UPVYFhVfPgy0rq2PBOGIojsCxEJEsBnjW74x2/+gJGypyFN4mhSLY1ynJJZKWv8DDjiYLIhm4sqpQn8z7pO9kfTSlv3bbuvTCMCDtI2Mq6WJl7gK9ZN5m/IH4/R/bOhfWxInc59tLKumub8R+9ZGyoU5ebn5J2ty11ARof9pawLDNAJ47EeRDTpVhnY6gGc8DIkcBf4eumC2stn1EX/MnYGImEZVstb+KlVOA+z1Z+JBsKZCmiobZlA1l7unq318J9D5GFkf478DO+Uqkeh9EELCHadkJ11CE0dO5H0WDDDZTRnqzw5QAAEABJREFUiPHOG1YCNhnjPicTPu2HHIR65nLr+KzMeZD4JFaZu01imbw/pvRT7AWphLYLxt+SyJbVibkMLWSGS6NKzjgpVwtatmR+RMGm5NSl1Bv67nT1KjRmNh49TuY36yu9bKtiC7tjWKOsomxjRME+vqz5jXeY9L9AL6zVPpsor+jL910klZSutmUb3ZKc7BB1cp54hT/XPuHsgM98RITu3SdlUbItsiQraX+KGiVySnRNBrP5GctYhnK+jjFUAzC+GkOCGim55CB1W5KZUyljZXl0WUlpa5QEtaBCnr5KgqfUtae9urcXsa0aGqPAUFGnRTgKJjYC9fkx051Go6tQQobT3JbbOIPaN86JlCfnUPRkjnp9so8fHh/291A+qzNXW2QZzCTmRlsQjQFXHYx1KnOYX5A2jjltHgLpFyiG6I9rUsZQlgGhk+20NLb0aXtUm52H9fLtj/XP/IP/RH/h7/wP9cd/9H+j8afzP/r5f1V/9b/9H+pv/rP/Y/3OR7+sjfFO/JmMgUpHvRJH5vWU9ws+O/N+ceIdI/O8jNExHsiUS+4e2Mc/m1r7W+o23i3SZ9CnxlCvFWj+qcwPXn+ptz/4eV1efSjRr0H8RErcAoodkZTn0faclz4mOEFBU7+10yl9to7TVE9jl5GgzbLiY/qVh5qioyrloYGfo4bskuIffRQfoBYJGuf6O1YKsJLTZru7QMIC1/pOpVAryd6p3qMHLwLfgZgOO3Q/dzK+A/ExjVdEKOXwg5QPxIqdp9TPWzu66MeTJUlBEHDNLUu/pmF2YWrlvMp+yIXxu/t3yr+p++bNGy6M3/QF8srncDTZlm0pOVRJ2MF+5gx2mmS7kdaA5nSnGFkpsbekQKQr7elABJZs6/kPlbDRw+hQGHuzFwd1Ona3PK7YpWWj5UBljbMuQu2dL0GvMDWgI822g0nW37Zt2oG98FvmKmwZvVKoITt4yu7nzpO1V4+1Kc7UAJ+3tjGZi00rZxU+lqpKo8AIhhY2d74wZFOfziedzue+5Mtl8ctXr3Tm8jgy6MTZ2eteJNtsGguiJOx128f89ufCYXGRkd9uyIG5MWDhFGOV6Fj4EdvRX3yRqVH4Z6G42y0CFdBhMjH9AZhDCh1Z7LARiGWEyJGPXlTvNZq2yF7B4bayMIMtlA/Xa3mLXhTaRsUTytX1K7X3Ngz8wRm7e2MKATV08xTKbrDRJfQr1CrqsdMgNgVGhU9cBjLUfaCgo0pjDL64LczTXc9b/sL4xYsXXBq/1N35rv9qfMnhi+xuSSpJC7buONBfMucfvDj3Xxi/Oi96yXq4G1L+wlgP97cL4/X+Xuv1wrjjtvXLWuLLJDACqfB1oX/WUvzIBXbW1Bkb4S18cCynof4gwKfIDvzPWJZRjAVUoQdQLyB04qraQGKYcEJnwCbtdQCdrK3rGtsod/shk3IvTuoiOcgDmpz2iY6MI/XANn4E+FsHeo1Sxq/4NkbKAJ9TXrrOF3LqRsZmHPGf+oAWVOiNvfaxbSoshllKnxq1x4G5yUXsoF90j6Kdsu2Wt/ZEVSmHhhP6HsLEzj/48P3/2d0f+erv8kXkogsH8dr7YmrlZeIGXgISz8neOcKWrdtAHTatUbuvhtbNN2u3b0mlruhZZGkkLOpY1VBVyYEHZSNeMvKyyaD1wnNJyJVLBa9oD7Xhy+nBFPfi2I3Rbls2oBUiWU+pGZINE7igIlHmSUZXBg4oUd/zXo6s6SvxlHiq+1lSoFuKfCN6urC7l/W2EcjQg03t1u07CpFSa4+FQEmws54a1Cfn5Iytb2lrO90WIYCCjNmtkfoflNEfjw9CkRK5xUMbeTSHB2VDOlNuuj9wizli1BSuPj6XgH0IQp439Fjm7im6yepwI5Zsh5PSjqzZLWuaD71c6jQ4s3KplvIF/iXrnrWNGGt6cpbtyHkStH84RN6V8tzLiSRhiE8zlIZnGdat9lQ2/lpijSXmhb++SV0L3mVkGOa5Q5Ri9+YPPvf4YDKdxBN/2Ld7WYdDFt3ETlHvr9gDV7s27VJEdBSV1DYYF6o7JhtKMSdIuBE5YOVHR+fIN45WWeomqAA5RJ0IiqkF2csDQRtPobJk96MppTDUCQMTR2ZTOFdK0bLKUoUWuhrw4MCS8kCvbZGBYRkKkXVNqFSQeuTEgwyxHCa+E21iQ5iPCy9YtFg1WkJCctexoeto7Sa8Q1nhaAM5m4ZkKK2yD9+pC6R3g0nI58WaNcs6XkGv4aYX5a+W8m9w9pdRLjEv4UNzfotUNTT4PBl8fi3QAqEL72lXpG0U9vHBQMIxJYWaGsD3UaUxivdG894BpTwYe9FGVHqdZI7i7w0JCPGiUdo1yUbfFVXUA6dZ5idZhx8dAzpnPFvHYuVza0cu8fpdLu9zbObt+Wc/dsnMg/ZEZQMr+6W/fKMrvu7A+xjaJTFtVQ3GuGgUvsUh5FfsJL4rcxGay5ndZgYopAyghgaSINpTDFwhWTpg2YFUTX2jVI9y4c/eLlJrYSy776zKZtDQOfUdXZUVPZL1PKXLXt/5tuWMtYytlC1Rlk3eeUV7eXR7uURDx3djb/b8QOOTJZr6qT3F2mTvAOYS17URz5xlkZ/wIvf/Y+zfYnXbtvw+6P9vfXzfXJe9zzll14XEZQK2I7vCxSQYi9h+CEHi8oQBhUgRb1xewM4LEsoLQiIvQEBBQiaYSChyRIjE5Q1xEQSJcAmkwIQQJcGqqlTZVa7gVNW57L3XmvMbo/P7tz6+Oedaex+Tvvq/t9Zbb7211lvv4/KNtc4+tlWjNKBiOlXsTGPpHO1v8glnxhfzZoDBxNAyzkBsH6F3nYxj5YDmzNzYv+zhfp6ZnX39BLz/HFxHT0GuJcaPxMt83GGJmiVBElCL6TeNjPjNAiDp9ZSXMcmdOtY5hgbvwoP35vXRuFSjZ2aFPJcO5T9/kJiP/EbpNeFIUmEfbZVLsrXKGlv8anuExrbyB23ZcABGXmqrpUNtWWgzjIS3LSowPgNpFBHg3yBHRZZaR2raMlYfWfYxFBVhgHErJREnNxnP/nSemXNkreT8IBNH9hGl6GZOkH2PPLnZ2c9bP9d37g0H77LMQpkaVbB8wazagSALTZCwnccendlSISJMK/sxciZZq9G1kZksQpvoXjIjuPeh3U0TZIXIXlWWhC/8sd5JJ4hmYsEV+TUYjUJgHNrREGXqYM5BbnbWvuesgvynCvb0c2YZO8gh5mVnnpvaZm3qAtv0pSFrzFvRwpN/Y+AFwgaQ2oahkvmTVmcxNIBQY4WFtknbqpz38/mTZ1ONIQdm7L5G+GXUMjKlYOjoNbN2+nRpLbWuF6mCVsscXoYXBRoetLpKxm6hM/C98VwcRRxV6BIqecPVCvvkJYspkJJtrTLV9zF0Ds5sch86zxwmxp29yH8+8IkPxXle37JPDc4pcyaO7Ls9fNOfyPs9lrmZn3tVaGyvHByn3+ivSMwZWWendKeWGWT3sLnmLf0ZubOODDs9Phz/tn7pr/zj+jP/tz+vP/hb/2sGvl1/4xf+A/rf/53/qP4Pv/Rf1W99/9/DB23WP2PNSi4v46LkMr/5w+fjcfhBjkeN1lmx4ZM121DidoO4o3eixsDW0DojpS9/8kMJ2dc/+wsy+8VUpUwaQkjLSWV9cJ9UFHoc2goM2iZHlr2gLmst2Y/Z+zl1QDM3MslUM484PZT19lqKfq3+IL6q8EabvMdh/IoCjRRuVfoZXp1PWxtNR2bBgjtV80phwCcNabSguZ/aZC2T8zlzxsBkgbPXOdV8+gR2D68psrvBuLjjLmNis1iA7bZpC181mfeq2zoHMeSayAfj/CcR+l8Yf5MPxl/1B+Mb97PMsa37n/SDFVvev5oTKuwPWlbzOOBAMEb8VNEBL9XyEkWFNd9HjNymvYN+Kmros77kD4PJ191H+DvupozBoLBzh+0VoyTYF8iyjVDP5W4v+3OwR7mGcbtcojWF/gm7kJQMtS3b9AUFoqQbWSDO5p0yhGnO+tHPzhv3nKqyaFSj1P+6mBeV0HzUy8e9/lfFb97qyofGy/Wqy+WqMYaE4QTaNysMrRfDqQ6cfcpC7ov64ke/o6/efG+NsSqqeryjmfccalTpwgV/PX3lBlPIrGIzqOjnRWBykOI7M21WG0hEJL1q1CXDEcYOfGI6mH/LjZmPnU/5lzih5007PzRmXgzxpQQaI9i3LTuok1qi6iwT/Yndo+fu3DAB/DwP0Kl2knMiBJPIJki90/CAQdtyxw5th2ZAst2o+/4VcQGE7OXoG+r1srFv18abh6vevn1Q/qXxm4cHPdBvXC98QN7Y+6EL+3oZpetgHvwV/oLNzdJGLsw+z9uj9scPOp4+6iB3nS/WuHK14retqsF+xu6msQ1lL4MRHttrvNpv5Nn36+WiS8d8IeZNG3zGtlEaAbGMYg5YfS85YxWQC9tJgVISTc5IqCzZltGpnk98IyA+1juCgm8M9YfZcfoNJe74zLWxwTcuxJjzGhqgV9guW4G1Ss5Arovk6uAlNtfKXTbJa+eOIKNvWVW0Lrnw7/TDD+Uh5FGqsfjKeMFDa5RGUEOjFl/QbVv8GMgHPDJc9LX4r375J/W6/MIP/7Ju3ISP/HjmLE/2Nej4cpUS4yReas8/+sxPXh0ZwBChysQ+jK8aqjE0QA0ofj1QKtZGAIaW4V0qxkYNuUo1QGgw1jgt3s0NoGuHE48BgVCJgVj2xkF/R+dYYB0KEnSsGDuASjCrIhEhKcW2qCDUIgx4fVImdjAu0qOYDY2oo+ugTvXwKCRnpwR9hMiWvmTdS1tlvK3chS80Qb30/iYc9ts4lHq39uLnZeqSuWOI+XDBs0bH2UaeRflb2HQy1G7SiYUYCO804E5Ptrv3yafsHhtdTMUPIJkTrETMWM5w07uLFiCx2yrckmAEZrLdsx9wueb2/Eth7ls3zkAeeE+c79vTzgc1fkRCI8sz7IbeLWOgr9Hzo8FkHscKmweYAEp8R+Rgkoj4CWAJYfayaOHDhgtdIMDvqGsdelmJvl0m9l5AFCsWYjgST0YJgLqmxmRJ92vM8KZxDrSsCg9NFXm0KN1AP6uxmXVOEnEAnf6ODJy6vUrspNs8TFOaKQzPV+uHZ/ilxg5AK5pajZ5LfGf2ooiZT10MbcaClmGHVLyYOGNatmm70jDPdy10TL9r+OQGKmAb8oIqeAWtvRoct9uTinFlnkpGv2wFtIhpjVzc54Y1uN9tNXj28uzhXl1jaGO89QudsgyYKAkeiIIrxWfWeuezP8nRzpnYOcf5X/885T2Hd5sbH7jyL49z3m+c9Zz5nTPe1wX6B/zO3t7AQX8Ht1w3XCOPvB+F39E5GJ+MTc5Ach64pFGljefihTXkeZ01jUr8JVuU2c+JFfMkdtBSGmp0LP7A2Hca64AFHiw0fg/eqW5gz3OU+LoP3VlvZDfW+wR/AyveXTmnHTfOw0PwSMUuVfNc0xojLnjtQzgAABAASURBVBSorWDaVNsaxFfshW04XqyJKXEld8GN/OzEdpCfIHaFoeQK0gvJLFEcxA4o4FgMPVEWEkBy47Nanj4QJeNBWMYU4GT5OnrNLzx9Ykp/xXOukfd0gmrdtfZDiTlbO9sWo6Hkh6UKEwhw2ElLIxGCElsY0xCubCuFqUpegp3Jsb0MZDRAD12q4BBM2f4USLsSVGLK/BmegGYcwAvKijIUFkxlPUGGQxcOZV8Wci4OTeJafeawzp2zdLCHTcO/ws7ZyrnKtZQPPeGPjGNjMjcBzA6WxoCafuOMMXxUE/tkDYmreQaozJAyfpdni6YwRl5CooApHSgFa31SZI0ovMKE/2nyTIpvVF5Vt5u0r1wy3pYWxaDh8IruBAJT4gpnSZjdAbkluAnoSNCsF0aT+SjrQHaQ64P87b2eQzv8jZzmOtoZDw7GJvLeE3gsi6GYEI6VklhD74iPuGnKnJ6wBHcV9dy1kMVrFduiygVFFCrBWxTWmfqMMHcxfFgINak4MbVch07WPekHrKRjY1Kq3ddSlWS3s6aFYORZQTyDZ8WoUsEHttHRKnen9LCu5O7GPSn3w0fuh0+d10M7PhOPrLaT+/UYsfkCV8nxYcknRKmAZlRpcK8fY2iDBoMYizmorDWyZ5ONOnA2G6y3M5JTEK3ANAAnVqkqgAv1oD9kfptFHhp/o3hWNjI2JHQnc7N8UaZM++Ijfdy358TR5ym9GZ0ZrvXTmKnGllxyw7ItmgXBK/NozmpbRrdYO5wMlayU+JvkYBJA7oPxfZCX8DnTwc6+dB+d6HE4nh0QYscX+cG+HW2LPJ66k3706T7Pid+4ty1XqQygDmxlTJ+Xu6NTnm7bpT8xHrz9+rf0S/+ff1x/ig/Hf+A3/1eMfLv+xs//vfrf/vF/VP/sL/1X9Ne/98cl/I0qjbwb5Pf9xm/8K7hcld/8F+h22XS5XLRdN23XjF20obtt9McJdDbmRt66fIAeY+gN94/86+LHL35Gty9/gDs3dC8O45Y5LMjaFth71nacgGTJK9/RQ+kuo9tjoRZ/WJdtJbeJ40JsV9aS2AYx57xmrigm/0FkoTbzBaCCqmlzSrEzprtYKXZkVoS2IQsImr9TG7koUFqqJapeF8b8Wsg6nxcHn72+43naK/nB+Z2cxbtOaA4fKphZOY2sgYFQCB4d8oJMSLZfi0la9OPjxvP28fGj8q+Ln/97uh8+9Mfi/AXLzjtgdJkSK892iYBwaBlY44tHSF38a/nnPErYQ482NYjOa8pCUesFQON66bceit2L/5OPxgJzqOHt+8KtsEVjw3O92NCcm/ABfM5aztAdRraArtxxxDRumzcy27gKINSM3ZFzH321Xu536MUmfUEjF2WmHzqlSpCjrFFc1KO0cZFeuDgfrlf1v0p99175V8UPfDTeuEhFSVLWhu788H5SHkg3Hkg3NnjnAbVzoA4OFE8NzUN6/+HH+r3v/Uy7Na1Niz/bWGNtWQGJrTF04WPmm3fv8P1Wl+uFuDZN9LK4GzfW/GuwJ/wkBrs63o15NYaKdVSVDLWt/gNfYLiUscxLnB9zEHP4Gt9wCD/o9vTIB7MbMU/mSoqNQAr7KSTFPt5aPy84sfvEj7Mc5nyITj8xH9zUjiTCzAkKWpZtdcn6M37SmRcvTRKj1kG1qVLQm8ktw5Z7TQMFKjcvAZMzIx9aN7KNj68XZT8fyG0+Gr9//1ZffvGlvvzyC71//17v3r0l329aL3M6rPaz88K/9/9MMy/GkwuUBKnBPhud9X+FgD8XH1nH2o+coYD92y6X9WN4lGxLukNdsjcXbrAd3/WN8hcUb64Pyv+D6BtuwNdt0+BhM9jf7HOD/gX5wzXrCq4de2QbLy+jhoqEUJc3XNqWh5EPDWxF98oZvxLfJ8Bm+pfrshn+jocLa7lufGC/cDbX+JuHq5LX64Zs27QRm3E82b+D/ewzwJl45Lz135J9/Kj8HxTkb81u/BDfOdM5k4l3kIdBnqpWjIM4HVTJwSiVR/MFP9CvMfC5KevZEsMlPLFAr4mXmDJ2iV4NjSpyYv3w8vP67Xd/WK/Lz/3uL+s2d3BwArOCHDJLtqosB+JYsq5J3AfXeWKfTbnQGXOA3mAftvhOPq+bBvyoQfxSdexDkW2XoW0bS1YFNQgFteG6REM2DaR1T5kQwBnM9ZX7Qa65W65fcnpr3LRzTzrQ6TjX7JgSFmVMdWWJ1GZbRmNbZg2E05SeXk/Imtsm57/XzvV4AFFIDW3qxCNoAR6g0Tn6Y/xdjmUHwrwl2tSmelUy9Fk3IqNs5HcIj3Sp+KNlmGqVS7bVfyz6C3bGAGtV6wgdUQyWtdNS95XRNSTbAImFPS9ghypM9Vj4Ba++1DSWLYmotHIsWRRyxMFjeHmNzDRURSE0WDZbFLHuJfuys983zmauu6fHG8+mmz5CH/sapJ8PZyBn5sb5uPHx7NZzbtzWDoAO8h35zp4mksmehW+70WX8Bp5A5u+MZ187fC4DpimxpB/kPrD685SfFF0E1PRZdvYPh1RkrIrJPQ85Gsim+gzhgEcK92bRlziGYKIluYLS4N4Q5ForrsUxhgbXXdkKlMzBN9UqyW1zCaCtKVrqcsZycK0fOIS0zwM5EdxVmo2o0VJExMsUrb1dwvQncoFE3mBS1hvX6bcvxg+Q/Ic2MhkztnstWU/uDmZ+qGKgIdheTPea6wZ5Kvpr4LVQvWbb/eF21ND94+dAVmYcKCXTQLoNGlRUjBVW6KoQVJVGlTb2oG0N+tzzLtzfLttlPbu4R14uV123TbknDsZHoYf/YlMXLMyJ9tluoRMfkVdZXVjXeh/hXs69MP8nsvf3kSeugw88i77hOfQ17z79P/P75ht99c3X+ir/c7/Qbz7oq6++0U+Cr0O/1tfo5PmV++x+3Nj7ndTtuDuIB+A67ot4t1GsdeFSrIH4lQCVQsKo4RrNs9snjcy28idn4eCg77x33HjnewpYz9PjI++dN97Xnvp6vfX4k55YW3/cRicf9BLrjWt0534QO7EnchPaYAUvFM+MZbxBV0QhYikWVlAZCTR7K0rUD2zvXAwHZ3JyTiNrGtkZ+577A/zR6IXGlAa2RpWKfPV+Q6vce2tD4QeoWjoeFmKiFmXKtLZlg5ZO4ZYPQgLzGQf3rL5uEkf4O1A+bsyhv99BjDf295acNnZyvOuJvzjYk0twZB4LnVkzVFDjP/+pK8IV4cqSJmPJyxF6qOPB/HlNWqO0cuBC37KtzB1jKL9BNq4NI5jYv5HnG5OTw/QDIZ/YpqopMYiSfrNzdVAjL5P75aE+C9i609jLeia2J4qTyUfWB/bPQY5unMEgZ60p/R35wdyAxYmF4N56Lthsu9C9QRyclft/W3mHz9wDuuPzRt4feUZ94DznzO/Yz/yp2ATkySZnSTa8ApkcSEfb33VgZ4IWdiATdnILPoQbAA/TZ4M5s3VWY1tU0YomVWJFYrZCeUdkNiyz4NVy7OJv389r8hb6pMRxkNs9Z6/HJ3sAOEc3nrE39mL9LyGe+DDwyLP6kbN2A+vc3dDbwS02Mp88JxdKHESVODkuGhymsRFxrpGSitxkLGfyrpuFtIx5/2aqUTK2eg40NmPjRgw39v2JPboR257Y5q3XumedyScg4ZrkGPVz7NCN9a45x7oe0JusC1cqHFXWMYYu3P8blw2+uJ8ObcgqaywrcSgl8xuHPsmLCHi6fTxxjT89TXxPci8dyIWv5Kzv1diNr+tl6HLB36W04WfDD5VrVAoNPEQspSs6b6+bgjcPm95cL7pum5KjyYJvyQ9nIM+dO+7XHOFqbZ8lV8NN6SsFytESRDRVQ8Wz8XK9Et8bfns9aINvcI8YY1ONQjUTAvWJjJ9cD8fBuolpJ88711JwIyfpR2fSxJ3+JsXEYeOjSobaKKdp/i4bcmJ1KLJTVzI5F/uj8x506CCWxBa/tlUk1w4duq8lY9EJdtYwWRWhrtRJJ+1AZFvVKLlKBUaVNuIZY2hjX0cx5uqJ85wtuf/QqEuc4oTwiHECYkU3/hNzcvX2q9/UH/1X/qL+/f/cn9Mf+M3/TU/7vPm1n/t79b/8d/639c/84f+yfuvLP66NGBLHhTNyZc+uV87L9YF3nytnh9/9/PZ/yzem/B/G9TeJN+/4Xc1es+/bJb9nr/TBmzXncr1o49y+e/xal6cP+snf8m+VOAfO+mwpUMri7UXv8iyz88pacy5vuS5B+P08I31vJBFr3WKq1bkdhauB/43zeGEND3rz8Fb5TpY1XFifzZ4zd3LuknDbPb/Yg3HmInxV5JIs6dSBwLpRdOzFt+/wVXJFBvVrGv6E1PNlneWZWSK6bs6Mzz6bbDO8ZHtBVgopYhwdzmDnJPnhnhd+IguOpsfSY0L6d9CNGdlW/qQTGRbb5eKl7MdBvrIHt34GPvJM+KBveC/9hvfSjx8/8Fx4VO4tO+N74gBH5xlrMRTjIPsbHMgS30TnYH+jeyR2/Bwnskef8svWzFx0ZmNqzT24h4LYy3jWnVXEGX5ZID06GQsyHhqsEbRmc7NldLua1rKDUtXQyDmpTaPCQzlXG2d8C30G8nFpfSYLw+wBpmQJW3LpXg5iOYh7v4Nn14Gsx21VxW8p58y2mkbmJSviKIpqFEFVX9Tbtim4cjG/eftW7/ig+PbdF1wUbzQYw4ri40aTjctDM2ieAG4gGzkZTzBmcy5PH/U3vv8LkghC6pYQYKyUyYZkoWMM/Fy58N7q4c0bLsYHFTcFUQ6Se2PDH/shfdPBHJu4iWmMTRtrqBoqu2FbVNGTq1SjZBfzZh+4R34w5QB+/LA+Fj9+/IbD+MQNfSfhbLgkSzKNbegCVvQCxkUhtiMvP3lI5sdKAH8DOdjJQ3bSLNK2OsaCAiuFA0SejkZ4gM3WZ7iIu6CpM3llDA1lbtH2eNbYtoX96nxsY2i7DHJ6AVfl4+bbt2/4SPxOX3zxvj8Yf/HFO+Uml/9cxOVy0YV8E1bnIL5ICJV8s5bJRaoTJlaxB6JU/JLf7MOFw5sb5na56tK4aHC4XVs0ZRtKNkjxZB2JPRfBFd3E94YXgbf5sM2D4eHhio2L8mAYozS20gYS4+WyKX4e0I/eFR+Rbax5DKsKP/EVUpLpl+82mHu56HK96PqwaPjgivyK/AFct6uu2G/5tsGjz3j3r5seGLs+XPUAorcxVjVYY4mlaee85gzkR+zHj7n5BR/7pTgfsNaPAX50kwvbGlXK/F4D/mqM7js2GbNLHuggv8sG+7WBgf524nLZeHm7kJ9NWU/ydOEauaAX26L8yvc//T+7+7kf/QvS09fs9aHJTTh7T1gifcI1wLdLEUz2vcf5sTC5+eR8Z72iGIViQo2hxHO9btouVzBk5AzLlsawEsu2bfCjkfEyPOsdoEapqpQJsY8rcfw7t4nxIM4b5zEfiPNx4P5iGv7Gy+rO2OScJsZMMkbiO5D1HcWyjdwqAc5dGHBVAAAQAElEQVQMrYSMGhIzjYNAjvw4gHY+7jnhGud0qwv+kkMIcXPFsoBJh9pa0bHjrxTj4az8WRbyXh/oVfHJ20ZTzwhjfVrSRy1DYink0mDlNHkdVRqjZKhthaq19R1F5wh6upfwwBJWFmy1r2cqwaqkpvd7mnzvSxWFZIRk5b6eHCXJ1ioZzvwBM8ro6xmI1P9wmbmZc5DjnWdQnhN5Lj3mYzHPjKbwTyBjN3TyL25unI8bc27cv3M93sd2ZJO9PcDO3u6h7PfeZ+7Q7aQ78zOemA82lkoYk/0WCJ309S3cBUuf8XP9axm0DMQmHKpThCPCOJH+ofg9GCA0oR4j6rwmR9wnxxh6fX2Vh2wyCWzL0sJLArXKbHlCWn1M46DXF3/cskQwHR/yUDRO1VgNy05PpHcgQjXTFpjPqHpuD6DYDkNRZlETnYP8BvOkO/fUgzEmiiXIrFV3l5kfW9CQYPlIi82zRt33SShRMTfvEoUZKtUojRp9nwq1kbpUtqyzZDIsItk+IVkSXWBVBaWBva3vwdwTq9ib0ffoC8+NK/fIh8umC8jzMPfGwR46czEEab/VvLFbAIqdxFk1GK/GJKadfXri403O9I1n9/1fRT7ysfUj7z75Fxv5WPwNH4LzMfjrrz7wwfgbwIfjr77WT3hJ/+rrr/hoDH7yFS/tvCfxHhebB7aP3hu+AvIMSHbLat8b8Qxi2UbpCh21YipRJniudIgzc59FYay1LjHC+MRX9jxreOIvBB8D1hB+re1J+c9iPeWdi+t80Sfe5W7KnJ21Z/7BmUleMBnDz7j3Z85MfN5BeLBnLCXf12Era8WAElvsHueZPGIMTH7YHx335B2AHs+h9A/OcF/IUtst8lPYHdCgoIFdSrH4E3/DGpU8WoiEi7hXCpKIwrb8YB3tKzFxjzvw3feo9PF/ZN+CxBewf4kr6DxxHzy4tx3kq+915PSGnXV+bqxnb0xsTeyI+YKaNXcsNJ0f7imTQHMOYyf2D/wdyAixY2ZF5NKvINY5tOUa2S4aUJOL2Lmxjl7LuY552oq5rJksK/zaNi+eDsvQQXzBTowH8e4gseysMzhYy8HkCUKTr8h2fH6OJ2T9XDnP205uds5YcjZxhgnJUoB7ljqB8AwYj94BXffu2ffwSXw7E49QYnnCZp5DH/PBOPknTqa0nTaMcRsn5EbADr/WfPQzCrtMwOQ5J5GInEAjJ5qDQVhyowZdpWAJ6wJe+yIp5kWZUSJGxSr5xwssNrGnyOeNs3Hj2vvItcd1Sa6SvwPd4znn6/zcWNPOXt44b0/8ZcQjaw3ynvyR3D5l3WAnF9mPG/qxM7E1CTxeRbC2ZXIwBqcplP7gAMJK1mdlIgLP8vnZuBhXl1ZJA2yr2mZl5Rz5qRtre2Lfgxt0J76c9UkeEh8haqdZOJq/ZW9Yb+tmXaz/YN5sq5LxET8j1/so5dl94Rlw2bbms8ZRpWErdwgI8WYNuQ9nK8ILGWAQ9+yH9MjH0Sf84FJ5dEcuxu3C7uA3wrIfPxeuuW0Mta/EMCzCUkkqrmm6utI8XDe9fbjozRtwXbhehwbKyUFyciNHTdnHpsRw4LyPkVaxjd2SoDQsQl2mDF2oGjyDifHyoMvDVRu/uy4XKP0BrbHJtUnOPy4rTedaIKs4ij9c6uDc7Cdu5D1nal1z6Gm5ndDPKyYQWcKmyJeB2IOmd7EW47IqYyC0zLoyNomHIHBPHJPfWDs44NWObcu2xmBvG0OFLVH2nncoOYXVum6xwdhzZa5tYUQubDB3VKnGwObQtpE7cjTYWzMmSmKZOldsyfwRJeuNj8k1Hdr+2bfJQHBwhgmi4373FR+O/+V/jA/H/6D+wG9994fjv/L7/h79z/7Qf03/i7/1z+u33v87tHFfv1wvnLkrv6eDB+U/cfrAx+K3fCR+9/a93vO96S3fnt48vEHvgXeiqx7Y5+v1QS3j+8DlclH+f5W++OHv6On7v1+P+QeJrDnrs81KFrqlb1u2RSOJ/WDpyedOIm5BzgTrvIEdHCBjB+vN9Zy1i/nF/tQY2sjnRl47DuJ5w/eqxP6WNURmFdce+4yTniupiO+OgY0aJSOzLTMOUbanYALbsj/DXd8lBp9h+vaLruBFMfiuavlFTC56Q5EYeSPzA/qIOX+cCPK0d55YF/nJNXWcNDk6WOszuA8e6E9o5r+2Gf7u734E0590MmfnGZj7xRPveR8/fNDXfCz+wHtq3lsfkeW3/Y2bWWKJ/nH6necZhXS89/5BDAextD7xT/iJj+CA/xwT/YXJUZ9t666TM5H47v3YRoHIk8RJtmaW232uWubTEhBWWp4mGohaJ+uObIHMsI/FHvf5qKECg7MW5MyN7dLX0BbKNbBtV/pb69nc+zBOxTYW2T/bYRIimDo6V0efzRt7t2et0WCu8WV8uyw7KOUeZmRV8Itaw6XBzWSMoTwsLlwI+Qj2hov43bv3Ch64IIogJYKKU5w98aBcH2lu/S+5EkCQCy6YZOX9T36oYgXfXN9pFSt/hPNQhnohGUtSclN4+/YdD6K32i5X1RhiQi90Z7Pzg+CJFwz2WVXWRqyJu8bQGG6ZjeVXKJccVLE/UzfizuHLYfzI31qE5gdUDmh8TG6W1iq2ZS9UKDYK2EtG2/EfHMD+cMWBXjHyo6U/WnFxMTazhRa2Auv+h4DO+WiQ1/kKohgU2sIfitTo5QVhyvypshpGCx179UcV+RjKXgYPD5se3lz1rj8Y52Mx+OJL9d/m5V8Yc3N+4EHcucSuOo6jH2yTvE8e/g1yRwKl4yajw2ngRLjPUI3R+7FxkC9gY/+C0XtEfMSke+FshM3e5EKI77c8EPIvi99y1oLIrpdNOZOjqukFWxtn9bqxnuulP9bmI/MVPmMdfw05+SA3smS7UcPK3g3m59w8EN8VPLDuppeLrvB3efgrdh8ukV+0HnSLf0Dv+nBVfD/wwLiiF5tjFL6U3dbBIc1Zy3l45CW4z9k3H5S/rIgsP8KO5JZc2MSW/HFzqKCGBqhGyQUGCHVpwGcdgzmDXMT35bKx38RJvBv8FXrdNl23TVvWjN3hIUv6lR/83bQv9Wf/jf8H23roxnWdm8hBTLl+Fe2yCr+Q9FjcZG17vzhnjdGb3HhEsa0iz4MX3e0ytJGn7XpRYhyjVIyPKo1ijJguYEN3VGTF3KxxyPQbtoRXwumzT0rxjX8EuXHnB0VynGvvxsfAGz88muclNWM7+VVi46zGUkmKyfDB7J0SxUtuyWUgpQlPt8d0llyjsZk1H9h9iSkKMw1WsUyMJEtL74Bqxc4cFIQX2bSBzLzgJGHvQPS62hk4JSd7EoTxC6FGLSgWUFUqqI1mkYUTyfEaKyJgjHn3iiXCTItkLQsmdenFlO2e55Ls8FAJPqBvCberL8lSQ1hGnTEr1KKQryN7BU2yeK1T5JheehgqlG3LPsG0rsSXfclz58aeP7H/j9yr+gMx5+IRRPYRec5J+D4f+QEHMufGS8iNOTdoXgxWLETKfuU63bkH5pl3a50bH6pu63rhpTK6k7iTLQiTiIqYWCY8TISf4C5mDKUeypQwTRlvisWlQkrgeTa1Lw7dwbV6hJKzTIua2Iji2hp9XxiqMRS+uMaK67Jhkb8gjP4mpS0yjl8cZH2kQvF/0Me1knPYDjba4ZsyS2IH6bSMR9aaO3t+bBE281DQKi2juyh6TMgad9Z5A70ny+magP2ch2IZAd6QY4A2tf3CTPKbCvtcmdJ80yieCsambXHgVBraRgFyyPUyyJ+QunUk97xQgCytMhdYUlDww9U28t8j3RxbQ1sNrb/Ey/350s+d7XJR7uPbZSjPxIFOVcll2ZaoacIWTbnU4w61Fo8ScSVv93Oa50w+9OaZ85EPrh95R/mGF/Hga17E838ksv6FMR+M+XD8E17Qv/46/Dd8MObj8Vdf8dLOB2P+0jO2dp79B+804gMRB4CwpvIv+UaVBjFvY6jXOjZdKjJik/VJma976QRCywsWZSrne+e667Vw7WYNj6whNEg8T1yvPX577H91fJcv2U3JxcFhIy1tk0PXNOdMETYiIgZ4Kh0RByAOl0VV0dgRAGEFxXVfWHHGVmweObc57+Ro5150cGYPYjxyn2AsesZ6lciXT5x5Qoab05/w+QrxzTw8K+jzbqnFQkL47Sv+WO/BR7qdGLJXdySeRuTktXlibMq86Oc66z7yG8i98kb8O/fJYK0Df6xlkgPhK7GsD0p+jifyA522Bz2wf3AdZw5aMgnImS271wnRGOSB83O5XPpdJrIDHzf835gbW0dsIZv4Pbgfkv3z6p1C/CkYQYoMTeZnPXvWwfon+TmC2CO2yeTZ8sl9fe8fVTvrv6PnnmdwPVeedONZsGO348p8UQxSoWxJRxjbB3524tmhycOOfvg964gM7JyRJ3w+4ifX6VPsd2wYxJ6A04BQ25I5NPTbF80kniD+4leUlYOpA58tx+ZxB7JJXKgJM6nyi1mlGJ2oxN4kZzOfHpmvUOIXsoO4j51rkN89uQb3xB4ZepOYDvLe66a/I7+xp6FZY9b7gXe3jx+feD9+4vckuT11bpmXOfjZieMgkHu8WfoYVvW5MefHqrIQQSWxDk6qgrC9LnrNQ1claTCRQRQd0QltYC82g4xzMtj3nQ/jN+2sIWu6Y0+c7OMRnLEe0D2xM3YLsi5o5uyct4x3fDjbWMc2hi6XoSu4XLb1TNhKG/KtuD4AqglRXbCf65tD3l3bjJmu+0P1E/l7ejp0wyfhkj1J6FR88f59wXawXQa/cbb2vSHfSGJl7UOCYHNqY96G/sM29ObhwkfjTes30KbrxocLcxZZe/b2xu/03DtyFvKdIHt9EEPOkCi2sYk+cwykxCydAcJYQl41NLYLsV3BQ2Pjt+J2uba88GueNa5C31xv5lRO7clLgE+q4jsxNBCkn9z37nej7y4mDmE78CBKy8RFK0OFX9eQGJNLdfYjs60UwmA/DmKYyjV+Y08mZ2IyEJXYCca4z3enYaKTdTTI6xEQK9N6XJks95/C76Bv4nD4YJQGudnYr/JQuRIOscRIs8psMU+mj+GJj+BIjvCfHIWfGcMrM1s16jkXX3zzV/V3/Kv/mP7UP/8P6hf/+v8OI9+u/9IXf1r/xM//Q/qf/77/rP7q2z+q/Ha+Xq96YB+v4IHvD2/zvYlvP1/kgzEfXt9c3+iKzvWSfUeX39n5YJzf25cr/eNJ73/vb+hHf/APy5yPYg3u9Vm+h9Ayy+QiiDjxB2td7Afr7GuDa3Fdv0fv0cG9OP3QzJOXnRpDg3xu+LxcLsoaOna+leWb2QW5zRnkOl95E1OZi6yIIxjYCE3MDKJAdWBVGdG3Ucy3M17neGjwqS6DVOu7ypKuNuPPHAm587a1/qCBnC3v83JwLg7u4zs3kdAGuTtO9PngjKz+5KwfYPZcxaKJFaoU7KIa0wAdZJl/5LxhL9do3vM+8H3ufPXqdgAAEABJREFUm6+/0je8k+Zb3RPvfnu/t3DvJb878cRf5sYeZqgxLvyCxNwgluizx0eDfnzdgc9lg1gwtPgDGwdrOBaNLv6Wz9d6+GMVONZaHmP0J/oztsIDUdInqnDYRI+pVPpkPHkHuUarhoLR52TTKDA25XdBgzOW85ffDAO+xmgbuMMuLIFgUXZJ2IyPg8Eg8Qc38nGQm4zZVlWhyixDwxc8NPKqIQNEohB4JmaBSRzIYZihyI/QGOeg3HgJuJ1JS2RJQI/f9aKLnQRGfPrix7+jx7rgjCBEAAkGlOhbSLTyB+lqhIxpjTBGbKxoxmZsg8TFQNzruaDzzN8ZAljzeMRzyPIh6YkPd3fceLHJenIBzMSPDzVi4DR4kkgWIpj36PTCqAvRarZfOGzSUZY0WPPaaDZ925QbTTZ7gx9sxBhWVaDWt5MHQBUlxE7OLBfZC9/68FBbYlS2F5AVMHpV0RnaxlCNweErjdCxaOR5oCSWC/Fs18uKDx2bBxfrIe0shTURyz33WSfXng5ytrPWnJnceHdutDkjye2tz8zBDzkAv8Ymc8CBpdkGV4MvAdsyMQ9uyiMXCTFduCgS3x3FmIk/+oGz1swh5oG8gaxAj9vLB2thIdRDO8E3crabP5SzvGc94ECWfoN5kyQcoYxNgJG2+WJ6IprLRs4b18oj563Bj/Sm6fNinLN4Y3znWop9zGKLXNN2SmhIqQ78JLfRewZxJL85tzdyeuPHxY6tG+vIemIv96e5jK4kw+elfWLvaV70q7/vT+HppeY/RyHGJnqZy6RzkECQHUso86cq52ZT8eI4qlTkuAw1U85kGD0jDwpZxm2kLqkRfkEq2Uaus8QnLH7hYHSOW5kqp68uk7jWvhzkalfWHojXxqynlWjMnMThshI/RG2Hpsck2Zb1quBf2I+QIdkGYr6hA9TJCx6ZVjnYuBms7mftfUVYxj71eRzzbUfCFh17UTVF2tR6Lq/Ylp39k5yiT3stpInUNqYtGqBPykuUL+LvkrGKpfBqEIsK7mN9ppLHpdntGodNAu5zERISwjAQKtxpS6/oa+mLXJQ14pwoINlWAXuNSBZbo3abf/mhe2GcKsYXRIlgISEGWcaaq5wwZZ9RVORNez5c/AWwmfc5Doz02WWg+fS5rpOr2LyPMb1ttxydg2s052sPj37uDbnv5rrfuZfcr/GelMnY79hC0w+yJOhd9Dll6JOKKwV3Pwd+D5LYMWH8TuMzcWdy9JvSRNY+IjzRc+DvYz3ecS1Jtz0eqxhJbaWXftRty+b+UaXBvb/G0P36RiRnHrj7g32uNqOpUKPpHsEJfnvB2WHy3fuBmKWiFUZQfatgZsmXCiZgVm1d2KarMeayyqzn4HtLHobBGu2R+4TPKSrtiyZnO/fWKtadtY+SWbizGOZRiUPKfh3ZN85I9vFg/44831gfYlZKDPATKGPkYAIRpWIs9vCrOw1/Inqxl/OX59KNH8N7nkUBtiaInbuZ0CLGKrNXwNk7s39QBql68dMrIIpkBP6MKb3YjG8Rc8ThJ3zkoiTDsbVCtmwjJT/4M4h/OzJmYGAGaDzX013i7xyRu9nMuU/oty50ssaDseQg/IRfMbaG4sb2K3rGcd833mfG2DTSr4xF16rOEX2oQWEjsK0Ys/gDb1G6gb6uyHpdxHiA8NnfSbx0s3C0WSgZTr7oUFdfUThxkNcGJ2XCT9aHomyrxtBoEP+5jo6xRo/b6BCHxR94G1qnzBJi3cs8/c34AHe57kqMz8bBMg5CDMg066GjFMyraGwza0Hh3K0QCzYdaHNaBTswsU86MEe/fb3Q47N+dLPvDc5HaO7JO/nJWTiIa4JQItVEPskhosVjL/yBbMLMrBnMBJBYGvTQO0VI1HFnlxLPgc3l6+j7yI35kStzdBaUqZhYtmgZQPJ6+UhSkaK3jsbERuwfbTPvVyDr5Bo/uH/ceM899ic+sNx4nwa8+090JzFlzuJ3xcaej8qRM39nrRnf0w8fyv3iFp2eT4TIEwuLVdHkPjeqNKqU+8cYpa2GBmfvEn4bKuioko0OG30/B4KnapW2yhrxwfpgpPiKX5C4lt5qJzoH45GHbynGqqwANuYb6hL7QXe6SZpzfYVGEJp5RVN0IMp+TfzDREUxaFsuWEGtLpN4EvNBzsKnK8e6sgztCIKM74k7+WYC6rhYcWXekTEQ3SVt84qtdoVN2+o/Vu8BjUzAdqu9jCGgKoWsamK3QSyRCU1RbMu25IIOqUo1hmCAiFK9hkxrIL1ThaG/qpnvxWqtfa3BhAg8ZONDFOZlvUktLGbQ7A738fbYESPXAlNWtWzDuinLViDsIlARuwNb97NZo5APjQq16EiyUibvm2resr3m5J5//rbNOa4aTAEuGRuGlt32RkFHwVuwwoqUNh1gI2HOiM4YCnUNVeQAJuqg5DI00HOxreq5pcJOwyXhQ5TZaSNnMCtjK18MdRbff82H47/y39Of+cv/Jf3iv/7PRPwt/OWHP6m/8O7P65/c/n79av0hxcfl/H0/kodxUWLIt5IxhvIXz6OGouczjt4kDvP3/vXf1Mcvf6BvvvgZAokrn3QRwkWVSBPviYN5O/eZ/EXG7fzNfKPf70RcJxk/cnZZETNjVMutRXpk8laD/Iyhwf0m3yOKfucWH7lH7Pi4cV/MX5Ksb02P5/+q+FH5F7J3xP+BLkFiG/uqpjTtx0aGP/uVHFkCshlzOFHuDJRe1yy+mc8bi6kg1D0Y1TsYUGBnzGG1CvxikMFbTSvxiY7IOevv6+ykx0khLJFs4mTx0Q0ie0FysfM9I3uTvCU/O3k8eM5MrteAWfEELHdehgxlu7hvTJ5Duyb7h4KKNYwqjXLzRT+wXkr4BmN325Mg7/hc07bsb0OyurDGUNO3acvptum7zTvNgG3ZgDjdGGrKml4o4w5yDkpijEaSJWBbRtb6+Kv021bJkacvdIAoNjwodFoX3n4tK+V+Zi8ZU5JeZXrpXkgSGSfZh9a/huAja14KuJh2kM1r8HEq9EB2ZGOSIBA+yGaxtytBjH/xDX878PY9Di0RvOzUBVkKmE9VQkAxdQEBFXkOFSa5Vx1cYH0QoUk8Usa1ShtZbIQZn+g9x8/Huht/Q5EPxetA8qLDAW2bOZTEmzmxeVqBYHQFgTj8M0nkC+cyusMMNHCfmAmYlZh11xjKzaVvjvyt1OX+UZab5eDGUx7KBtqWHUhWytkiy+ZGZ4Qfbv1yoQeQ2YYHlmCBF8rKPLs0qlQDuJofVUpcd+RD9uVyVeIbPMzM+Fr+oezryg8PaFKRfTgQ7rwkJsc7N9wbZyb/YqAvenL79AoZu9E/0G+QHlKeY6f4UIold7xW4XuQm47tsmnLA4V8JYd5oJSHbCZI0NIYo5Gx8FVD5QJmXF0Sf/Y7sSbmdY4PHcTecs7Bkh/Kjf9Zj4dLPsocjLcu654B+5vgmz/P2n3OjTk5Z0E/JD7ywAj4i4rkJx96b8kHScDUGR+n5xA5mYC4GFtxcD1yzSW2zGmc12JsPeFrB1nDQTJDO6bwGD+wc0AT27/2g7+rfd2bL77+Db376q9pooNXAmBzsy4UJhQTjB1wkrM3ozT4WLyxPwVfyFxrzIbS2NbzH3gxXlAX0lAjgKItodnovijtVRPHiQSBMlTnlPCRESj11CX3S58ZrJPfX6hMmVZMaHf4HlXKmTCCETkKmBXsCzLnBCEQx+qgylyrYmeYs+bmq4q5jFJFmfifmQifalsOcyJjGZ70w784QCu6dzDLAX0BqmTpGc2IEiGE6lNm+K5h7mgBTRxDWuwzduadmWSfoxCghDztvbf4170lSctmLPJJe1rtKbOtxW+rJAkw0YB0NRq9zu6Jnrq425dm9dMGSx4uc5uyRw7Yp+xPkH40J01chyoeepJlk4vMoU9PthnmXgeBUcqak5USdYwg7D2EPtfMU0/SbB59dKN3R3QPZAdnpe8nnN/8cDtaFtvRyDz8w8ZvrkDUdaC75qDHfSv3hOBZluuYe+s6V+hgM/MgGMRY6gpPsZvmTjMUtO59DXQODByh+DuwfxBD7COCxEdmLcTWwinvTniAs5WDhJL+mnNvoxr+TsNH845PZpDbLMO2Rg0Nng1jQItrHGRMWQNBLp+ZHcuAQapsA/V1rbMwijt0s+asFapGj5xar8nn8vQXsIJi2pf+6q02ecy+9T0eXzN5hTJp1Y69w1l98ncyHbdtFWf2BYXcDck98XnthDBZR/vsfyXMiYq/VzZR0cQnE4VpGdujgV0oFjHbrSSoAZMOYr7x7L897f2v75qnf2D/YEyUAlF/idWqKuVZMnjXGFX0kWGydbUK5gknbaB4bSDUTy3YUJzJsq2SJVCsIRgjvoZc6jKTF8xn6UtzWZ/E3mN57jOYtSDSZF2T/tpF2sxHlr08oJMHEMNtW7aMX1ty1Qmp4Afyajo0cnZHqYCRR1eMrfklSypbLjUtS7aBJOssLKL3M1TP4vQmgU+u30l83ETUyIDUephS/qV4TAWKHcYndGYuCwo9Tj46RTCJu2pTZQ9B3r82rsUiwMJoYJdcJ2xZEqShFPJHUqm7Dvi+nxFncpzhyoQwIOMdA++RWc/Be9FkDqEqarEbJtQ2LAi1ZBtAMQinFEQtY3npsuxeMauGRRK7jSg0ImyJDmJMrDvvcTsxZP+V/ICMpb8T58G8jrFp7B9iKusNDaZYuZYe9uPdoS+YPZd+5AGskMXPxFj8rBjms51EaZ/K6MZGVgWrGXHGQmNLE3MACkOFZ00THCDvv+s+tWufN934Mb/zznk70fvAKpiIhXg+iONQ5tyIL7m4sVfJ15HrCdnsPE1N+IOg5tk/oJN+wkqIGlaui+IMFXu3jdJWQ4PfBxew8ftgDPpV7KU10LGtCgXUliPSKsSXip8jvoP7tRE5vu0zMfCJbe9xBjFQxk+VFMNNa9mXGX2p3Ws7cNTkPt1mYYr5zfeUqYN4Wod+AWPPoWmgqWgp8czETGyRCb1EFjliPpwc5H0uoBO7K59TdBsYWb97OJ8Tv5HruSyHxm6QdZpYKzEDKiNTfb+woAaixP7E9LHOwMxqEDPBtmRWBaqgoGog8zkX3VN/rtkIUhES33qlyYhW8SKMRgnMtuOyKraNApjSiocz3DlAkLUuYA+Gikc1UKcyl1aCYoMqY9c2qbDsEzJnbahGNQbrqSp5DNlQUZx3OIcBqxqdGkNj29S/Z3OG4UfLSjUYQ8fxWUMGxb21xlDBp29bzritOqmrVLEVvbZX8pBkahA9UHZESiEDIbKRlTX4bVejVGP1XeoyyV/OUXAeIPLFbPLZCmfzJb8n/92/8hf19/y//yH92373nz2ln5JfvvwJ/YX3f07/9Nv/tH7j4W/newPfHEaeIUNVQWl0v+gDlxwTbFTOavEd5wd//df023/bHyOUxPBZEOlGlznNQg8ujL4Xca/Ob/L8bs69K/ejnfvRjv7BOTbhCNYAABAASURBVJvQO8QK45jUyLYqKGuMoTzjct+pWrHl2oudG/fF+8fiR+LM/1Lk48ePuqO/BTw+rv+FAvdD3Mn5g20BuyDYzJobjN6p4CVaUSxFXynhiZZ+emSEvNDP4hEwqkaa5hBSz2F075zWaOx8piuKbdkBe0IesvaC2pxxTCR/ycNBru85XDSxEBWLXf3PePTz/LiRjxvf6Z7yj+p4rkR2t4UFIljVvscwiGewS/jHRvYy/o3aqNKoAUJLRZxU9A0kSwswd7koie/uM/xSknApo5g1h9qWq5BDrS6kAErHVvQCm7503oPWuglYDeR2YguGWp+YY7dccqA7XXbS2pZ9QosW/Z4/YuuOjJXEmCgG4U3c0X+hRnyioCD+o76wVoYluvCzbwYHD5C90Ynn4O88JPOg37nIbnygyoW2ZyPZnFy47P86bDBJci7I0IMLLwm5PH2jH33v9z8HQxzPvGStAiWG8JgJYSqJhZstgCe+2S/hPDbCR545AXpMSLuA7D58EGfWsvdHulykT7pxETdYR8YOfjzNjndihsnLCu2dv1NEaKR9xrkR9z4rOTWwRZzpmHXmBWc9GHhA8MH4Ci6gbzrcfOrcZOeAONasZ9NOH0CziY6uh4pkusHhiHJJqABa+lRFJ3NCR+ZVdAG0Dwt0VOkyxnpwEVPHdr1qXIYyN3uwsM54cpt1JWcHecue55zccrFzZm45K+CJH49PfWZuekof3G7zfJmRMjc2Yi+ITSd6ArdLowBxbdtFlxPhgypiY+0SNwpLyhz6Y0POnMpcEJo1WFbsp5mciYMHRG5G2f8Gsp2z3oC/MZ6b/856Wg9Z6AHd868goJO1c/hjUuFzo0qeMufG2XoCj9z8Hjlvj9B+cMDnZpjr6EY+2t8+FVMsokNMLhoc9YOBvv6I50Z+d36E79Abtp+YHzuxfcN+jzOWuI/Eh5EJVShn8cDPZI2/+oNP/3Xxz/4bv4zK0UggWcM9kPCTGEKzUJPH5HRLjhul/M+sk+NijG2g1TOUgjDzzJ4+U2QSewcU3nouhKtJ3GsNJIEx23r+Y4kuTa7LiS7IJOYITOIV9wpFJgl1YBXnw7ZcAiXbnG9BAzcvSl6CIdTYh7yuzDEGkoNGeGQFHD18ZlagTmKEgHHaV5JorLjDiclURc021KKh+hkIJFl6hlaJaHGftPYasBf9ZDA2kFPD9RChk7JXMZ0jKz7kRJ+2leE/WV/318hrb7GJUVSxQm2N1woRIF8iywbI7i3sqxqp6YPoQRQsCe2qtkVlP60qyYN+GQaIUE5I6S/Ylg3EhOgG8lIJFYU4aXulvS64dV0g7TH0YR19bCmg30PQ1zVHNHNzxnPfOBDk3D4DBxnvORgIn7GD831El/EDfs91HZ7r+uDan9wnokdoZ9qZTCfzIW3uk6aH07yW+rmD6bZz4DP2d3weYILEjfvWXeeCNhNeSZLtiILFRwcOQWJ67fnOoxEFrIQ7pSdBuCohUpUcV54F7HGx2WMUe14yvNlDt5Io2IoN/NJRi2lsy7a0qnBM5Z7D/SPxHSwwaw3PQNTQ+e6KieeBdpUe/npuaPoBg1QdyGj4UX/oyL5lD9svSoxlHiQdcNZMhDWR2LS9Ttbb9+Khol81pIzJCZn9Y+3sXz8XWM8R0G+KPUb7aMBCV8skbEiFncKmXc3blqWFk8+MPFtuxP/I8yn/E+jwO/3IJ/5mL2S+2CgrdrdRGsQ7uh+ZZXgU24dS4oDIwn4nTttrbPY8W880jG1MWvYCjAo/9Npy4gu6IzFspUS2J1cg/IQe+Gse2vrQ9I+MZR+5NqLXY8uM5KICaAVVqvhn7TVKY1gFXKVCXgU1MgGooUZupx87luBtQyzJ6ueWRZmA6kW7TYzExUnjhB2EtiD2Bk3p1FWXzACZAw50Gpl/og8WukVMo0obHxk23r3yAWQMYq+hchGTG3XGWRJ9MXZCUt4CYm/iZ+Jv4mN2LomRviUxXeZPn9VDXC+HVkxI0I0+qihSUXYZhhqSPnNtt9+Mmb6ADWedhTWTGSyq46Abmy/ISFQXjc5BrDnrN+jO+1hi2sPzrnUQV+7P++QDK7L0EWnR2DiEWvs6GF9rmB1BvBCe1r68kjGqsxCeDoLLvPg/yF9fc5zBg2svs07VJq1PAAdzWnA2z8s/+9HL3F4futFve8R4xDbYedbckXfRnffkHdmMX+awQ5rxlTnENXlnTl4O+AbyjMeH4A/WlRzsmcP89BODkJtE5CyNqr5OBudreKigG7KND2MLQ6PQKUvs63DJ/EFNVXAWxUgg1NhfaxXXxGzs+CZwRl9qYpyJMetj3AzVsEZQxZnysolP6uL1Ugy75NaiYs6COy7L6Ajby9cZFcJiAiSjJ2bUABmKPvmJttrCupI6jxyszmXiRu8gr7Gts4Q/kN/YrwMdiNI/hz8httWZLOkeDyIFooQGsF0xq+QrPjq2biy5mGMVOVMNhRq+4DMmET9/i8ERUdtgHqttvmO7ryGDrDv6Cyh2XxTLZk+wGdtGIsZWLFhjbvNMgRWb3vZRUaP1701mW6ZrWpu2gCU8IKXFl5FVg37oGBouuehDUVw+wgS2CthDY5QGv20bfCAdoDxk5gUVGyfGKA1sF32XZagsqGWDUSowqjS4F+d+nL5dkiwBB9EFCvRSbGtUKXYL+8W8Kvq2RE2+kruDDTrYi5UvErkYfV6+x4fjP/Hr/0P9R3/lH9Yf+fH/9fPh7v/y9U/ov/v2v6j/8cPfr1+//CHlLxurhoJRWcemMei70Dd5nIrvn/utX9VPvvez+vqLHyhnTR0cKqmENIkpsUYeekfuj7lf5bvEjft1g8Mf+XHkmgqYHXuxEXsB608ITl4S10hsQ9u2qeBFjjov3CN27oW3/D7nN/kjv/f7AzEfjD+A+0fj0Pxmj9/EaFuxYZeS/2ek37DyR3br0QgO0Eaml8LyXzqvOBtd+mlt2oB+9O+gKyG31h+9LpF/AmI9Y1tqK2+Ts5F8J5/HyaeflL7grku+T52D/O/JW3+re1L45GfNRa/3g0gt+dyHGkM5p6Ic2NnJ/8QO3ZaPYp9c8O5rsmxWphNTdGVJtmWlTO4DZ2z4iyTImG3ZoNz2/IoyIFkU5tPalv0CRJrEt9aCi9O2feoU62AtDiVmu+TGOY6egH32MegTz/LMA9UwYtYNb4e3EDRsw1qtF/6Vjn2OOf4XLxPvWpZYsij0qFlDNlQ0efBnw2458H3QH/v/sTD/HdZ88Np5abC9LmYcCl5nWaamtscP2o6bfvT+90mdCKPm1krimpFln4jABBcaIwTE1nGD4LBwCA4wQQ7RDj2IIfyEopGwMxP0ZGGqLSw9Xto4THtfzK8+imduNhJ7kxthjLD8tpH5MG3nzqefCLvfzSnB5cTO802Dm9EexC5RRMtku8jDGGwkD4bBAclH4/xr3ofrVdfrRVc+2G4BN3xHj9xkbmBbtsVsxZYNH5SQI4W37zqhpejV6bdqqAq9hrVBL9zwLld8P1z18OZBbx4emj4g27aLahS2rS4Q2zL20mfJpIsd6nVPZU92fjDeWPdT4/bqQ/GhGzfmG3sQusMf5CZzQmd4Ep89OELJWezLkgN8xm8gExOxZyA6qGsVI7KqdUt0VI5MkqW8fC/92XG3354cqVZBjylaMLZKLtNfUBf0ux46ODN37DlbfCC/9Rp33bj53SIjF+F35H0mQlnvmkcsrLXNyhwtQCdhBQfNBAc5xhX+pp55bOy8GB7xQT5j+xbb4TMGej4/sDCBl8m6pV/92T+Nh5f6c7/zf4/nBdwbzpZsGmYRlOI7NhCqqsBQzsbwkIebt4t8l16XWDBN0Zh5g3Nd6IevU99GIRC0J684s+7Z6z6IgoTTJpao3DWbp5PpmFOVNYahBR3azh+yW/x6ycpDoyTbYFGmyVJDr0svGt/UiI0GZhQ/d7htiRGt8DKnQZ9qm3bVZy72gqzpla6WFaU866bTyITXaCFNZJB7jb+Avn23cqcIU+m6fTm9E8k7OHtrMeks+zEV7aZhMpT4G+nMthjueThjM5IX5NvEy7h0t1edRyt7UQipPaazvMwhRnJGlXI+sM8Rx9NUdBpMto0t9rzMfp+UjR8FPwZjVsHnPJaLucxkjsOHKgVZCJh3tON7D2EqatRwn2CpzvwuWWAaIXesfb7Rjs4zWEjzUJSkdFpnNps5kWOGPi3GJtd55AHdDAPG7i02Jt4zDou1VSfjOHjVLnm352JIQ3fTtEUctB0EfW/BLiJNmpaj9OwDPsZDUI+rk8Rz0N1Pmu+WvqgkLGv9WVJ4S2bPspfPVJJtWfeCZQJLLBDCCrfGUFODboH7HH6eKEjgTZ+nwKzKUOwyCaNU+uHvYAxPYmDdsw+OKzJupp077t35y8fJ/frguXkgp7ZO5mAFe6cjbJBq+khb1M3qI+qYexHNEfeighMFr6tlWmzPOIrN9BmJdqb3+mEqKL9cIwxER6/K856zjqxv5wzs+QthcASnPG7WNW9hFkCxYzutVivo4nxyEHWJARgDQlox0SkU0rctqsx4ai+JOVnzhGa9BzTo/rNSmM+AkWULhqG2wbU4ucZ29unG++L9OXucsr0pmoxFFiw/HQlWli1hmCrRpeq+eW4BbQaNOP2Q70CGF/ys9dqXM6ebMC+IDhGSCmIiF7Tn4Gw7mfLTsBQn5DXophKzzUyuP9uyAfdU28r12IBnQCWKJaq6YI7KFcJ1wdk5OJMN3mcOfjckj0KWuO37rJOuiW2mG8TUZ9vhizkuyzguQ4nAxFbiD8IxrKDKWkDx2QJe4/sV1AV5U3YveQQ6cUAT82Qtk4v1YO4BH7QsMbPakOzHAZ+54WMyegc20o9OZEulrcEuacYzFhpkXtvB10QrtcfDMKV1Ypf+5/wkxjsO+AbneIcPDs72wlTOfz4c5/wv3LTzjrvzfrtDD+Zl/sQX2Ym3hAGIClnGej42o4MUHYZpGc4SmEbAiAxSi33L8zn7NGrwm2Uo1L137OMY595ZrVvIXBpVUirz1WXZxUG8NVoMF9kLT++uyljYA5pcBAf7Gpk4J8aPbdkLosBJVpeQT0CHqh6HYVpCVCheWT8ZIRFUeEUERRaW/Zjsb+41B7TzyLv+kXssiPxGXrNHT9x7wwc7uty2YgFbmFzB84yRYif7cEPhYC4uWoflivAaaWyrEBSUJUfUyFyhvOJdcYqSvlqDSaHMU0pTNgUjvsvh1fI8YY1W7ACMxH7WHHrQ34nxYD0QYsczsowRAp2eSkNte3cau/DU1r0rMzeTOh003b2PNWVCKiG1OWi6ge0OuYi9KvwLVNVjblrqjr6rZE4pNsaoPq81kGGvmDtGqQL40PTvKH7LjGIc3VHQxAO1jT0AP8Zom6PO8YyhXwF2XUVoVsrz2ldXhY6BANNOvTU4Of89hxytfJJFDIQnjRlaODsTvR98+A396d/+J/Vn/+p/U3/kq39+jX/OU2I1AAAQAElEQVTW/nP1d+kfGf95/aX6s/pV/cHl06UBqoq+GqI83D7qZ/+/v6Hf+tv+WJyvM4v8XuM68eTMBOFzjnbOzs7hyXm/cc+6cc+6cQ3tAfKmXAuhx/O97NBkzS4rOd0umy7XS+PKN5IgH7ltzhkXUOwv7Dr4S7IDu0Fkr2n4T0HU5FEUiz/Ys0+Kb/vke1yiK8l6XbDQ+SDgzsk87aX/Wi/8jLDH4aCtC83YT0N7w7Ft2Qt1xpY5mR47d0RGQMSyfIR/AaNMiG5ynZxnP/IP4J4eH/s/3XHjw3HGJnn9ZB5T75UoFsvi52lv6YoYAzTOWCGS0td3FGIkJ5h4ifeVTVgJAzbzi/P4Gi4uFWRQB+Sk0Mu5DWwzV58VZJEwFp2FoaoXOD5csk/d6BPIipFVNs8YVIIC27ItyWqi0Bfc4xpVfZ5rDBV84HrRs61PS5xMVbmQWxmnow0DGx8RyZoen5709Vdf6cc/+hH4oX78wx/qh7/3u/rm66/7v5V15cL54v07vXn7hg+d154beyXskfwvvv5dmQtmYu8yVoDxc+TC5SKdjNnW2Ia2/ji5KTFYZyEzE90gcw70G8zNv3Z+/Pikjx8/dJwHN4CZg8W6jH/WrsJ2YgkE31ahkbuslkviyqZOHfii9k7gWimoMxWLFhRIMn+Ugq+QPLTzwpS/ScrfIuX/1Cwf1vN/pBc+H937xtTx78rFcfBCbCZfuAHl/1Tw+z/4vr73ve/ry+99qS+/+EJv35HX60PnBrWuk5y260wEtmUDWaueFFl1vktbDQ1QWW+jVFUagzHy/sBH4vf4+v73vqcvv/xS7/GdeN68fauHh6vyQbnGkGuoxmDexl6xT+xpjciLMfwqaZs62IODm+0Obrz49/80Axr+xh7dsndgfVDe1wdlPrI+cfOO7iN8zt3HR/aW8/eRm8fH8CDy/M1g8rfHZvJ598fNOT++b/iN7z4L5Iu/sFZAeJokKZF6WKMxWAvgA/31YdObN1e9zf/hHmt/B96/e8s+vNU78hPkP7ifM3/ptRtrrDkva8R+I9anxEi8jx8flfO5s87ZB8oq8jfGwN8FbPjfloy9KBe2LNHKpgbI4ItxMz5qMKfA6PlbxzC0xgeBmA/2U09PO9fETU+PnLOnQzmbOcuWFRu/84O/Q189/Jzu5XL7Sj//k39ZY2wa2BwVWqoa62HtgWqBV3UuPjZtozdAqcYAUOa6SrZ1L0a2cd4uXOcLnKMLQDZGaVSpOJ/Rz8cF8ZAWezvZ1yN7ysMj11jnNHllrFjYwMVg3vo/kLoqD/AH/tLjDfekd+/enHv3lr190PXhovjaNuNrKPPis4jTxpACqf33GtNMwpjKvWHib+KXg6Tn0lO6aXHPoEF1qcBnoDVojI/qEQZQmuBA4cBujsqkQSRErdU0As66mjIPHQXMWeNLtVsLDyee14TwRboGdXcxlwlsJxYIA/hoBiVGMzsxN+hUwyrswy7L6BswuftKSR9QCR0/MNSMtE4xORgu9XNnFPeb0uBM2JbLSkkbYIR66CAXR7/YHbqRhx1+cg3uGD9AzyHYzK8qBYM9v1yGLpy5h4eLHq5bn4cr9LJt2vA5QA30rY5vNeSCHOCYdkIOZY00sv0MmIgaaKEyiXO2PiEumrhzlkHiT6hmhjtWmOcan22CedJ9TT2MTzGJqsTqxMsabSSpQSueDU7Wvq5YJmfmIKAgZy22Jzosricsz8KFZQfkg30Y+BljKDD+lMK8zD2yLibu3AsRadIXBh0dEBpgUM6ftgsHFX3dCzbCxibRhu1RNGXTAhjJeik4pLbPxDFZ30QQlYoicwh/6SPM2Mz6OTPRX8Bx5jDOMnWluXBj2Zi4wYfajjVlPo0ObEz2cWetE58H96l58nGGusoVVqiCyXP/ANyXmXdwD8u9bOdD8Y3n4s77QM7E0TbIXoc044oONX1ymv06MBjEd2zk3afvjTw7d2wdp40EbNZQ7FfVIJ6AdRCcXXLkQ0qcw0OD/c21cL1suuS6oD9GyRZIIwKhcgkcxLATe54zT9CdPmkQii+ozDEiL5mYm3WQ6wkO4gx28rGf/IwRcL8HM1PBIIhRpbzPJMb8SLvw3A5/2ZAz3u5EwVbysnNPuIG8U+T5fMs/fujn9G39ZW7narZ9k4+BgfgJb/j4lWiJNfeWG/pPjzd94Pn+kXfP0A/QR5778bVzpmbygP5kr3QvmFDsgClprfnoGI7891+J8cbz7QbtvSQf0blj56zkvMR29n/GPjnqfnTx2wcFOWmQbRk/6hjwGDl8ZA3Gi/HwUQw1zLdADoRiE3Jfo/qMbNwnTZ8p/X7xhP8buQkSa+cBn3jGCxV/hnSfhhTxrnIo/+duN9Z8452lKefoFjvZP2jWfEQZW+IlDjMqrxjGtmmw/9tlU2NsSnyKEr5CbauIMxjD2nJORi0KP8bo9YTmPG2xybhZcHJ8EMen2DX585xXFoULqSSZCjI8+92FhVLTdw/qLN2THWpklmm7hmEOFRe08c/aD3Iwubce9Hf2/cBonwP6iRPlnl7EvbGmXgfrM5ZzRu7XVt9fsNcy8tu5hj5x32hwjvMOe6N//z+GvT3vya74vuFzx0ZsBunfOIOhO3EeYMWEd9ZYVaoxZGIT8ST2PqsSsiL/JXOeRrn5Cg0GY6zh9d5crkPjAjJWJcyx9KOvp4NzNMmNJdUA2EADV+xGcgcm5zRrFzEyEU30bA2wNUobds1css+9empn/XckFwf9iS2Rh2CSC7ZDz8XiOLhD87NwMenbZlxd+h7H5GUDj9TE1Saxv4Pk9ZY9wu8ja3ziWsn97BHZx4C9+sA9Lfehj31vuukj/cePNz0xZ89asTvbaz5qKWGLxChnKPtFR6GJ404jI1RyI5EOhTdRB5OYo3cQ304ucs3f+EjNT7KYlclh5Xr0YB67YKDTN4s7iOkFR/vuWDKWWAEqLU/8O+frAHv7OxR/QfJyIDtQTuxMa/+TPlWhkSVm0zRYA6Eo/2uM7nuq6QpRqKFhtcxqGhuxf7Qv4iVOZeycM8nHim3nfsj4oY49c3QWmwnwz7awMTmviKSM9bBlSbaVP0UeR21qkM9xYoPmGr9jcN8qNqmGVaNUWygW4FUlj6GCNzpK35Kb11myAkA8RE/sR+dOxBgF1NGXPADzVRIBcpebyr6J0rkm6TM5yjyQsfQxq9B8OP4zv/2X9B/7q/+I/shPfplZ367/J/2d+q/rP6O/5D+rX9MfILOiWHap8F0E8bf+jb+mH//g5/Xh+78f2QAlO7AyYcY3sexc7w2ukxvP0JyZA77vg8S59/jOc3jXE9dR7nv9wZLr505vXHMHc8vub1zv+/+U772+ePeF3r97r3f0r3w4Tn6z3oP3wAQxRin7c+UZdX248vvz7Yk3enh4o+vzt52J/5seHz9yvd50cM5nFiHJtlxWGfoZJCt+Gqx3BqypKQkPRUGvafjgYPx1Dp7PNfMP8hadzxFbusfAPtimyzXNAK7bz30Ooh6zl44dSqQoRgcOFVZJP3uSXH/sf5T6gW8XH5TvZh/5rhf5nptK8mGmdO0rSJM8Hbwz326P3A+eNMl7rumqpThZY1+T6IWyLM5r4n3BISvynWbnPnZAJzEJue14xa50l8eznHM4VAPU1nRwPeYazH4v5DsDYxmv6A0N6MicoNI/7cDXM0qD8YG9bbsocjtxTB3ENbM/0COUWI/GoUUnsQaCBhP5QW52+lO2tWE770r9zsy5vFw2hY88fqtKBij3nCnskIWVk/AipjPBZrBsjVHauAFNFJ94gfj662/04x//WD/qj8U/1I9+7/eU/8fCyYZcuVDecdG84SPb9Xph7lANK3ZEeffNT3QbV5lAx/lSgJhgjr5IkoToJuB74OVSYkFJuNAkQZPETJI0ucCPPAS5gG9c1I/8APjIy3te4ncu7JkJxN0GjJWyTAJsKI59ArECxJ2FyZwkfeJL8RWKDHWq5dOGlmG9FK/5+M3BzgF//PBRH/rwf9RH+I/wj+Sxbzwc3htryANwZw35MnVh497z0f373/+Bvvf9750fbbkRvXun3Gg28ha3ifHZL26f+ZOxjZqVdRXNII+jcmiHij2tKrkYh2aPRg1ln9/kg/EX7/Qlvr/Hx+r1wfidHt685UfjgzbiG6NUw+xvKXMGh3lwqMcYqirJVhKR/CWPN9Z440LPmvMRODT9rLvHuGlHtj4S3/pG2Tds9vCRH06PvbdP3EQfwU2P7HPQtmI3NwrOw0E+2ya3goN++J287uHZw4OoRGh98KHpKuESs8EYpe3ChyPwwFlOLt7kozEfG9+fH4tD3/HxOHggV2tPNo0aEsYPblRrLU+s40kfc+Pno3EePjt5IAylFLkfXFcrf8xP7kDiaHQOJZtAgW34Uv8pWgN8DpAXhkH+Q4u+GDv4QXXjpe0pL5T8iH3KA5A8H9wIE4PRie6vffavi3/h9/6f6usv9mqDJzboAFX4tEXosij4uF8WbVMlG6Bn4lj6Q2MwD5kYY5Zsa1Rp4OO6Jd8XXbftvFltykt64YSq9iMKDmZADvOQ3zkbwcHeH+x7rtPoVpW2AS6l63XTw/XC2X1Q7klv2bf3798qeMPePbDHF66nKmLEWQXEaFt68axVODVU9YIP7kOAXKYf7aWz2u53k1GQuF8BSStGJa4akUSHs5q1wOKDqzw+6VDXtDCgc3FkfAHlNU58SLpVrwEvOLChr/p3NjQj6pKZmLnbf+U7I0HU7vq2ZQOEPlFNe6LuMkTNhxIYBEv4WDEvPrqFrVHF/lljFHQ0RlX3M64U0wSQzgPucr0fnInJ9X7kGiSPeT7EDWr4t6osg9CNa23bOB8PAWeEc3Llur8gCzb8J4aBfubYzLUEERliGYk7dxScI7GtcsnRR68VHQZtVGYC4bkQckA7XmI8EBz3fcSqzVpryGYuFS8chwkOEDrRAszTWVoVvwUT2O75duiptGaR8jV3nj4PYpmNyI8eP7AdTCjTsKVPUWatVnIzRmnEj7LOqb3tHjqyNvhQLGcQDSmvO6iHURcLmWVb0gLpittGNxEoZZ4aOqlV/HH3cKFgLt8Tnhh4FPSaGOp6d2N6iUVZu3Yd0I6VOTNg7cUv+D4r/ODaqjiLAANrzeoyCXCyzsmco+lODrJ+RrAp7BBJ69qnV2QH+uv5dPASd/T7zy33Mp5neWYdnOOm6MUGU+5m2lb2JjZW3MSP/n3ODX7hRiw7a5sxwbwCK4ZuiadqqDhzZn2GNj+sAr1m7o+5LoINfoxi36Wer7NwGew8a268iz09Hvzl6KH0jzwfVLJLAvaQoeHlVxZ6r6TjmPzAJl7sHHlWcV+fyHrt5LlnoNtU1qihXMOX7aLrZdOFa/rCMyX/xzjFmG20xNqzH+wL94e8JwZP/LB4zDORd4sb7xg3xnZyf3S+pSLO8lDslEu2RSNaIiHWXezZoUc+ynzknfMD+Mhz9pHndE6VngAAEABJREFU/SM0z9udZxXh6l5mzzwlMXQOTM7JwVr37BvrTiz5QJc4d+JaucgaADYPnjuxnVgn8U4SFKyzMNUUWczHzR1xv8QrhsiLdYXedQsmfcT6LkQ/cLmv+1GlGkOjSpkQ37esgbUkxhvx7sR4LMfk1bJeSiKZp27WmnfAG/0Gaw/dYw8bO/IDezNnAhM2vsGo4tocJ7Y+E4NzkL2LjuT1B73s5eBs1BgK3ULvQJ7+hWfAdhm8jwxsxodIXfLK2eTZcjwjMvYkNxk0lGKpyI0rnROJtxcq4lAXh3OzWqwhwJKSeN1LJuKf/JGCPsszfJ+ZQxNhrvuD89M5xldmxkxhZyOQbRvsVcn8OYi194M8hs7QoO0cSo4731wX2YsG10lT9uOJa+SG7o6fg3N4MPcGdvam0WPYgeZ8HuitFUi2ldyMIhaXZHFWZyN8RKOsMch59gT98KNKo0pbDQ3Wsl1q7U341rU8FBNKbnZykVgmMYh9WXuOjq30E1OQD90HOgcxMrHnJwYPq7A7TlTPYyZ5j82s+eh7FNlk7n7aYDhm8MiKqfEmiu0+94WHIPKS6El3aqUw6cUIgvTj9+A+Lh34ybpyfWU/cv96zD7lHT97w3Xyse9HN35zPunDh0d9SB98YOyWmLlXY7jri6spjpNYSmMPwyp2/E34gG7HmzhZjgomcAbAxMDOecicPeeBZ1n+wQ4rkF0qrkePIZFTYWCKmZM1EUnO7YEf3OmgaWBvEiBi3cdj+2BvD/w04Huvn2n243heC+a1bGR9AHu0eDTeJcKgSUWTZ71YR2SuyVhgZaGRyeidEKXjojkAZtXjKyH4lFgG19LROOgQlYR9GsVeVMN3fNiITk9EiBtFyYYLRKlB6kqD/G1gkMv83svzL9d30wu/1bgmBuMFLGvFX9BS4bT6bFsZH+hU+pUxoe00RDkJZepgDxLXJP4Jj/C+BBXaRWw1JKaf8xgmGQf3GDhN1kUXGslsOhGk17axeXDf+MGHf01/5rf/Cf0nfvu/oz/64S/ru8r/uf69+m9d/wv6py7/Sf16/aKEb+P47fGo3/d7v62/9m//d6k4YyNrQm4bFUs6zxlryFpy/TS4HvagzyoREWvOV5/d3OP6enriw/GTHvt7wxO/52/giWtxV5X5fXnRe77LfPH+PTR49/zBeFRpZn34JRT0Sxf258LvjAc+Duf36Bu+qeQfnT08PCgYxE+W2ke+G9x4L8n5Ti5jY8HKuo3/O2RL1GCS30D4Ds2aQ3XKwweihDZYe/Sy/tCD66lp2zg0Mw7/vGesKfMwIbvkE0ocSiCJOGA1+G095HXXi4BTFo2FFig2szdZ9yPvUR/5SJyPxR8+fKPwT+zDQWyYWhPu7VSf1Z1923mv2/lL98kzmp1XJU+ERCS9b7fsNzEdgNpRHBicJ1iaDta7zsEUbOuI8TCJMePRU95vi/Vz5lxDNYKtafZy5D1iuyjX6YAfGS90gvBgVGkwvwr5KBV9g9CKDAzORZC+yHHHTZM1HATyORLjHdLsvEYnawqNrLAz8H+/b/TZvBBr4gyKeIBN8pQZyw7m6J2VGCqGloqUDR4YzQsUXrl4HrX+hfGP9aMf/Qj8UD/kg/GHb77mRf/gpf2i91w8+VeZVz7GZJHDA0OSJT08faMPfFCel6s27AY228phvHGBTihdxu4vfSVXMTOzIQQ4A5I02cmjcSgXfl7Qn/gY+5GPsk8cmhuHJzrM6mpMFA1VNp2WavH0S8igorQPYmlKhprODEhRWXasRSVm6nU5iK9j4sPwxzOmDzn8IP1HHvJZbw7vwcE+OMSZExsXNu0tf0v1/R98X9/Pv/Llo+0XX3yh3JjuN5XoTeIKvTtPXLZl38Go1f3sYw7bGKW8cI0afTCX3Oo+Yxs3tPwnKN6zR/H9vfj/8gu95ab4ho9t8b8Rn3s+NjjINYYiGzyoCrmr2mfSxfZwkR7ayeWNm3NeNvOic2OvbzwoFm4KzdgjLz7P49wse095WX1MHsnZB/iP3DQ+8gH2Edrj2L2B3Fgb+Dq4qdzAnn0ITY6RT3KWa1yWgsVbRX9UaWMNOevX64Ub+FUP58fid28fyAEfGt++7QfCOz46vn33Rm/4i5GHnOXt0vnEjA4WvXP28oH4iTiDx1DWvLNmQpJwbg8N8reRz9Aa9ImhgF0yVDbVqNMPjyzytW9DgzmJORhc5FVDPsFlop1z9fS489H6xrW768aP+uQkYxhV1aZf+Zm/W6/L3/Kjf0G5icTexrr6ZoffUYX+IJ5CnZjYYFp4bibwYdIvW8OlQRxBjVLBF3IbDWBZNYyfwV9CXPpBul02bZfRKPZhRA+URYkDQG7ncZBjzgzn48aD4SCvk6RO9hdFFXPGKK193JQP+vk4/Lb38I3evXurd/yFTGTX66YRX+WOp4q1MV8NSe1bFHxTOT7qd6EjopwmGCq9T+s5r6eQ7BkwGbL0GIhKI01LsYdC67Ke3G+bv89jDFbBJA9NWfM8cUADrGANB7SpMe9eiKXndd15I/KSa5WJnzsSg7JgZPEXDe7WElOSqkbzViWH8NQMN/R5Oe1MYo3t2X1iDWWi7bYzavT52diby4U9GqPlDKuhFOYRVKZO8hXkPpNrbM/9gLO/d55WRmwz19gNSjWKMzJ4Zm1683DlWr9AL1z3l5blLI6qnlPnXDp6KfhPTQDE4QzQ2G41p/8MYmDNK5yc30CaCI7E2fcFjEW/5xsbIH1sM/tsD03scAH0SBrb4tDL5ROCLkQuSw1RcBFbOSd3TOJfiO0V0+x8ook+EiaeFVu2MQvI3xhDG4jv+MCCMjf3wEWRJF58iNJnpykN1UwKhM3QADH1rrm8Jz4SgFyyhP/AUFAS0/VJwd/BGrL/BzkWMAq2tf5IsLqX2M8+HMxJXmbOPIjORnMht5dhPkiWts3akNlYsggQ7fgDk+dMfN7XfrD2CVBCEWXmwAhVHcS046+fWZzXI88pftDnWXbkxzZnYjIe5cmEbEVo8kAX8Wx03JyhA/2d587O/bDBs3IPYptxtFmzZc50NYZCballLpUtZ+zkx1bKffnCfTLX4cb1OAodBxKtUhJXr4fnyxPP8BvrwKUOHrATXWFP2JWZ4RIt09K6U5P5QWwEycmN9WRtk7yw0NZjUldmqbCVWLZRXMcbewO2hcS5lVsnup0zcrmTixv5ueXdgY8oeS7feK94Ik+R78Q+j2RaKuJt4KfaFnHDixKNib0b+c5faH/IO15/MH7kh80TPzCfeNbedKDTvnsCEz+vZlmMrbXvvEPfeGZn7h033Z7zMBkH2MxeH+Ql5+fgMDSI++CsTeQHOjhv4062z7gd/4ytq2syEoGaZixqtkUV7adAGBmpkGlKgnJmRmnbFrWkg3jWO9yupzP23sfENlGwZRtm1dlxT9a9s9ZD2YeFXU/3/cLODrKu2A80Latk/NcYGuz99owLfWRVsq0U28qfcvEMGNoqKCjIfJB1jJzxsSm28g4xsC9msjK1f/J3p5PrfdJnyeqSj04l2db6I4k1s3QoDN3UjD1Tq3VpJBq6Z6suPQsHVO5IBzFgKj7veYPf4YPEEn+5XmKniGOwN5deU4luhsj1oRvzDj687RjOenYu2Bs57vdWrpEnED7XxyP8Y66RgD3Z0W2032PZQ3YLGL9x/Yff8TFXQKylI5JrqIjHVVJE8Q9EKQRFvMPWGJbDo1djqNiHwbzs0RZ62XS5DEU2MqZitkgOHrMOYj5IfP6V2cDWKOyZ8cRDXJ1I4p3giH8SnevCtkYwoPjfRqnoJ3HJV/KWde1cZzt+wt9tHPiLXlyoi1dM8DY8SJQBPVXkrwArkVPFQGI6ae4PE9s7+3UDT+T3iXvVE/vxCH0M5T3/Ef4jfH4nfeA30wf+4iqI7CP3u8zL/IOo5jPwNsXZwju+D/ziSjkTWcvBOpU4gFF5BkwBRAyT88xj4kE+bwExJt6D65TNU22bPIbswZSsPB/UYA/hCzA/PtfWzCVjbLZ89m/IA/t7QEw3sPO8iY9G+GefB6FPgN24iA3mHVC6EnGb4G0r5yP/UEsUunrNmzAju1OZ4QhEwdbEZoPc9FgxAYYh4t/7ujjQCZae0CTZ6GCBmhgBaxF6cIwj7nGchQ2Pz+p4Nw1yOMbGfWtThYLuk9/crzaujcGZHVWM+xmD82zkFWQMdD92gfBxP5CJsGNhIZMNyYd/MkpsGZGU0ICZV7EjCv21uqkDtSNzOVXZ0xke4Qzghc3IF3bdeI7uXEs/882v6T/4O/+U/oEf/vf1S4//L4x+u/5fxp/kw/Gf0/9o/Mf16/5F/Vv4WPzjn/kFffzeDzTGUFXA2olLHShR4fPA9865DG5Nd/YnOHiugsQUed+/dt24f+T6euJ35lO/I/BMhka+E6tduvKN6x3fRr54z/cZvnu9f/de78CVD8KJI+s9sCvKGMX9it+jzHngA3G+Hbx9+0YP+YZA/4p8I36S3L4f+WAa37mekj/JsheKvNuLt0MzqrOQfIxkzsR3U9Y/kZGJUwcOWToZT4wLO1tz5oK5S0Y/Z5P8zTvOuXZ8W4mH4HQviSB8bMdvIEsm7ugaXpSJXSLRPO2FP7gWku+P/a3sA+9TH/iLr2+aPvHeth97Zupugw4rwwPzDr4H7Hz7O/ZHTd6hhZ+qUmh8HKwp9+1QlsLpdGNyj5oohUa+09w4C9Gb8KLYxo+Uc30gC52nvGqoxgn4kWuS63HbLtouFw34yFqvhkZ066QnX2PoPh5qr/6ILca2tlGyC6/EwVqO78TUkk9NAlyYyIKjz3xkZi8GdnPPCGL/QqzbhXtL+xoqcmdbxiOmul0U9qw1BhcbGlQccli4OHKRPPLR6+OHD8p/fuKrr37Ch2PwE/DVV/rwzTfKAb+hm41hYpvDlwJi0yDKCxffT97/jOYYcqnHehsYUx8eqRhIghN8klW2UmKX5wdqU9msILIey1Yyf8fOwcHJAzwi0RfMshDNEwjip3qthU8TS4lWpzsZ1WcgtN16S0uyM6rPStI5NTlQOwfuxo0wuduhOzeidVh3TV40D+KdoDc3NLnjAMSCy6psVoAfG19U/ZRin4O93p+mJLn/QNG3HUa28SUNfI5h5eBcrxduZA99Q0x/jNF6NJIspigl1LZETcPKWRvtGUfEtsmbZOyXrSrLgeFd+CWj9EcNDfwXclEO9u3IXiYn2JtQkafkbKZPopLDI7lkrPNI3sUY01dIJ+PTz+Bhmg+gWVNw4eK4XK66csN+ePOg3MQXwp9g7MrNPDm55ILCxuAiLuK9xxqf7Z+YJ/6p8XzCEmuilbRaUaLXcxI7e3/jfOQlPQ+pGw+rG/2dM7TzEnQwnpvYwfqWbQuTosWST0CQCETnjqMZrgLypS7RF3tS+vrhZ/WbX/zRlt6bX/zqX1w/vlljHmA1hmoMuUqyqQuixGSbh5nEluuv40Q42Su8oiXmSN1Yz8WyknTbA9gAABAASURBVD9jt+5wKfwYUHwOkBi27BM33ws3sstlqGn4IGPE2rpn/+HKngaXqx4uFz4AXvrD9PUK/3BV6Ma8qqHEUBbRiJKFvAIShpRBlt40fCNq7Lcok/VCfmpFdaUiep+AKT14p6vDFcSRgk8N4geK1qv6IkiMd7xSIMy7zklPEnOv9f7mPJap0TkJdtVQyl0Y/hPEWfCJ8OzcJ520kyvZXij4wFDA8eBcLB4VGHVJnsIk//HUlPyGj/zzdVpGbNmlEXC/GaO0bdYGDV84KByOGhqjwFBVqaKbMUsQmT9d6dj0rLMs76s9t52R1T94duUpFsFUrud1fc7n/Y4Z25i2aKgGYS2FY0zAdohoG2tMz6X9kYtngeGAbdkn5CWkjeq38of8dTX6Nq1LBlXhF4RcsnSiu0q5y+ARFoiKjZwqOotYLaKx4fVTCmMZyfrIGnkjxwmezX6OP33uP5N764SikSkybQMbtrn21QVWGcyYUpZxbMfDocm9rUXYbRqd9gcTwX0yhuqVkczL/jJ9KbYu7L2e/XjBNGGGa4LGGmw5PaSrRTxfhMJlyzPe4jTonELE6QBqy6DUZlezAraNLSCTF2hVXyN8M+EaqHV9sLhcC5bQEgVLXWlYZNaaNXcIiEiRXvM6Z4nCCRIu4WItYbJ29is2+rrA3k5/5wPJem/KPnDtsJ8x/dp25wNhKFbwmQ6mcU7tfn54xd7tfJbebd54xh68Z+wtPxT/CSzrHDx/Bs/77cQYRE1eLEsreKW0X1yGZ+R5aBL/gW0CoN4VohHN1yDq1p3nj1feEZk3kTGRpWaul1382u49KqllRZ9KEtXxH8zLOoLJ7FStBn1Lcv8RxYCOMn/BcmSfIyF8JrMtqow8gFCXYufk3MODPSMklrLGUFLmhTbDZOqdbfFzw5Tk4ej3oZ38gLYbyo9Hxm0ztxpif8rhLVH1utC30yCEGl2zx1UWVTZjOgsHJ7nLOpI7uh1/+s8gp3cdwuiJtoV7xabtlnUThTaCtc9pK1iG2mlhqPED0cF6j/uc+MTWRKY7GJtJcC4PfgJnzk8Hk7Gxxjv67sXXgY0Dm+EzvkbvnNpdxhJLaIA6eYnOZ4ibZ9G5JtbmkkyT/FT6xX2G62pUqbjZDPYj19yowT1nqDLG83kwVmUFdqhkuyFLDVbSMeM7sQVryHKVRubbywa8ToS4JI9TB5oz9AwUytjAvu4lfXDv3ofaf3cIApq2dcKwT0KWvtMkaGwUsVEJx+o4Is84czJlkuSd+9SNe9Qtvw34PXkD+QuZG/LQ/dSZ3C97DzkLx2ln8kFE8JhTSuxl00zHyLO2YYsAFIL4rKwmk7h+o5/YM06q5PyhQ0U3elPtdzIBzHOdmYMC9UVCZ1VDyooNG6oAWWrMYCOzgti50ww33G2GmmEKM+iGuUtOfmI7IkJjKbNjTbwceZG6ls1X65woTgYnshl+Mhvc+YmnOxjp6mcfjDBnZ358oNrjLw2G6KRte/AHSszqlhUgySjkrIaSIjxUQ3QiQwwLR18cHj/DsoGCaAlOq3iRT9tTiNvEcR8z+1OOzzXeY+jcx5viZ9FuaVqLnIadSg5WLsMfyv0jg/OeWzag+TNfP/vx1/Uf+fH/RP/Aj/6i/tjjv4iRb9f/o/+E/uHjP6e/sP19+s1f/CNyYiQOO3EGkg2lklRSOnG5AENdPO19uKlelckeHsS0c91NYs1QrtV8O7jy+/Ltm7fKR+K3b9/pgY/E23aRuZC3beM35lVv+CCcj8L5ppDxy+Xav13zPlHc315QKuZlbugzXNizOv92r8eGCmTsztPXqzKJ+7kbPvsFwkZ+Hw9tsPKm6JCoqAjTwkvzDL/kCyNLl8zBL4WXNmOxwagUIxLEkgKdZfH2oqdQB+cguc497omP8wsf9cSH4keQe97Be9HBntz93OfGZzC1E+6h/MVP/jIoECXx5NxlXmgQPkvIsp9p69J0TXwniNWs4Y4Mr3lTd1s4lm3RULOnQ2NsGqCy32Mo1C45+23L/hRKwfCKbX6W9wze4WY6bpqlj6h5aCoqdjftR7CiT4VYxbWdOKoSKzExYEdpZXLZnL2+5Pxgfya5Dw3C1xijDYlyMJjNy2Z9/Pixv/TnPz+Rj8bffP2NvuFDcZB/Np7/Nu8TfysS3VsuMObG9elfbx+/0sPtSU9cWBqljOGCSnbINOtEZtUYygWVi65jcSkl4wkwMYVmMZELB7abJbvUibV0Yzd0LT7CzLH4g34RQ9VQJWn0BaghwEwELSj6C3KJzoIoRkf9yZvOS53cXI4cbPKQC6AfHMgIrpV6LTQzIE+9pvAB/Zm50AP0/Gc7uyLLvKynjZ1NImkWG+2nl99Ni6N/z8wSSAnfNhSQh/LQ4MUsub9y8wutrFnCL7NjO4boM432rO3mwO3Uuni4YKNrqVCMjVEcyoH918DX6B9jm7bL6JvpGOgxpy1jo9faL8FxMolVcplGlLl8nvmih0xy/tif+B74zXouF27ml0vf0B+46edfF755eKO3+dfD/G3hu/wLVPi33Oxzo7/2B8bc6C8axFrEZ8eDTt+Hct6zL4EoNuOs16DGUNWQGyWZ88K6opu9feLGmGvmib+Qefz4qKdHrhFkkefae+LFsP+ygTNwgMk5mr0HVsqkadBM7E4uagJDuqplCZ8FqCqZeJbsV3/w79Pr8gtf/St650cNcvSMUegzK5Nbmbl3is+EMjmn2ff8KA+fdR28uObcE1Jr/7RmWTNRAeMLDM7hfa/6Idv7xZ49BA964CP+Ax/4H9ib7OEF+QMxv7luerheFHn2NXt3QedyuejCeD40D/bjjqr4XJEld9mTg7M0+UsIdpfKAp1xy7ZE/QRKQSfkEyCLLrIQdhwOGclKPhp3SYuzowEukXdFnphe72XLaWITog4pHXDnYXVHdF6AQfyntpd0Xwabi78gndhQjPaJcbPOgJxnMSYWNXaMPIC8qp9LUDxHY9a2qEoDp4Xu0lD9AgaVsvTDLcTiHUtyTlodrXmRaZWwGOGIyabD/ufeVMX5ho8cljGpGM852TgvwSjOJjDIHJdV6NhW/mRPk9uOJw2d3lEGZq5ZcDRP6qAH/Zn7Wngha/1QOqmmwbaATXzQ9ifL9EXfhi/BQrVKXGNSk/vAESCgMohO9EHWG7giY+hb1a8kJ888CR76Mo9+2yhGAsu2qJLIl++wOmcSY9b6s3g6ei5MtBltxJ4+GdZZsp6ZfLHQzmNyCVg0Nc+hAC3GJ8g00xTAdNtM33CET2sNixgFr+cSk/we1w0bO8yOgJpdEyL08EGbWsw09y1zPoIprvrJfjYmz0X4KNIPMU0lGKiiq1clgyop44FSsBfCupucjW25TM+tDqN1gUqy1FDKJOYFGOriaTPYsC07EN6t2C2XBvarUYwLeUnyWhCJSE56Wd1oleaxDu09eEVbwVZsQnpFB3Ya92cJRnN+k/POPfk/zjGsMoc2NnPGGbt/AO5nZPrMR0MpE37ZzvvTrujm+oh8YnPnWdW2ufeTGKaY2IYGL/oLF228D4XPvaCGZUennmmVmFOqURpVyNVl9rpyHrsrQ5hKe69EiQ61XTfl9Ymw6MOw0p6Dum1VgP2qoYarZdFpX0xMDg5ykLVN8oMhvRQTg0WzIAmTclmFXcs6q/7/l2xAjgGUOJf+mr941t3xLNpxRLUHjRsTu8QK2neZ/qAHpTIuSvJzcM0d/a9j9rwPgV4jyZrsbSKIfiY4TYOpn1d8T+ZEHH2XFNpNGKvLjDfs5v2lzw1z7vNa4WwQx3Vj9votsxpj2Ia3RO0RXJ90cUtfXdpOuCgzozW6ER/I0QzPeBOUDyzlZCS2xJU9bhB3dJihvgegO1lHgzmdf0m2wUmVkhmZufi0gR09wwYQamvRUGMRidqWWDOcpBfdxd/7li2Km7qs4n16OzG2Tbm2NvZ/9O+CUug2Rl9Pw6WqzLVSWBrLIe5mBA8YWHEhT3TpCH1q4dwujdiLj7I2MEDsjowFVSpojUI3sJj6AnysPvKySlCLgk/8UeHPWNJJfFyD9z1Ai/EMSGb+ABW4VIXMUAmrokRv6uC+lN8A/XuAD8ZPT7uCJcs9bXJODu5rkxPAtMw+bdpDVSfUgZKrKY5F9wZ6Y9RLLLZcki1K/Oe0wbblqYgzxjQVjFvCellnrzGGUfeJ3gbGuA2gRIVnqKvttjGKNQMXs/AdkwyFaKJPtEphFELb1bLNfEGBJIsyAU57HvzL3Dw/gyVZ46yNeCc4guxTAzkBz89wJBZsCl3Bx9Mn6ACyRrFn+EEvtud36WZi5GBG7/QVuxNZKMvoNZnW6Nu0DTrUqDGtVaPbQN41eipmpsc8SPRbJ2tMp8HAWdPN+PKPEBtmX/p6aEvJH2tDKTqB4FPjwbZcas3IyQBDtPg7TiTYzqu+XdBkOOf54F5/089++A39h37vn9Z/6nf/B/rbP373h+P/6Zf/Yf03nv6+T4zZkk0jqdtu9K1iu8edERrbsl8QcdZ4kOTkpshF7lfXfDd4c/9m8F5v+HB8uV6VXLFg5R+lPfD79P3798r/Ojz/XeM36F8vV+U9omq0n9hfMMQtqzHQ2UDeOfjYGF38Zg+sQqdEQ7XyR7ZWudPVS7yLW22O7eK+3UY36yT5DFr3P3S6ziwKLjrBygfSNtpNRpkeWUCX6oDYlRjToR9fEGoEd3BaGJhcB0fudTzf85+leLrxPSTfDPcnvrEEN87FzrV1NGbPwT8Vg9SJqxMdc3hpndoZJ69inNzRwGnjE1vnX7BlpojdHOrXELIeY+6Rc813mdC7DYs/zCnWPtjPoMZQFfuOzEFsADQxZYk5jQ6TuDhzO+9wyccBH0zyM/EZPfs+p5fV66LpVSOJChYtu9Rnh3vr4pcsvB3e6L4g5mfWFJ+9rkMTfiKb0MTxgqm6sLBRJUyguCsPqXzI+vjhY/9L4m+++Upff/MTPhZ/Rf9rPiJ/rY8fPigflD/mgxcfuzInRnUWY+3Nh69Yx6EjSYvc0vPX/xUlfanwveXl4XLRGMTBQkUhj0qyctPOi5xYAOKeYzlsJys6KOKLGUsM3/Vs1AksD40imTVkqC3ZNDJ/JMHbVtw3SogYc5gSHAIJZgHvM2AtB/QeZ36cJBeJiyFCQ4vYJzgChPOzjdjPHzD7uWGhwUR/5pgzR2cxlDBpU+eyj3+4CJoLQzZC6N/TkJmImGzWZFvFQgf5SP4v5H/bNhV7IMqK/24VwVljN9I1zso51FlX5LZV2IyNgd1RpTEGN1SwnRib8iGvfbLvGTdzRImNRBvbLOxZAiPTRD7jD4QuHQm3wCrsVJVqlEb84evKD79LPipyg3+4PvBx8UH5zxPkv0kcvM3HYj4aN+VD8puHBz4uX3S5bNqwMWpwJuKdyNiH/DDLj5f9xtrZH6UkAFnRDTIvMdiWvW5fB3u+58b4dNPT402PfDD+yDWW6yh8PhjnXxzfblyDnINxxCwSAAAQAElEQVS8HLYvfEz8SstOctRdGir7O/vSiDw6Nj7RVegdsorc/JUf/Em9Lr/4k3+JvWGd5OkyhoIBHTVkuyFnRjdhTn/4ZD29JmjOb37osy09rkxiClWCX1RncUtcpQZ7VdvQ2FYc22XTlT27sl9X9iL70R+EeQDnf85zfbj2/mwPF13Cv7nqgYf1A7pXZFfO8eW6nfu3sYdBaQxrkIOyRQB9dA5yexB/4tZqMrSAWqngYfRSOs9JPCtd0pagJxA+0Ksy0QSIex+ZC4uM8xQtOlT6aSMIwgfhP0WiCXSu49PR9PD1mTW6DGBvVfjvqNiLXUibzsol8yetvl2wlVEzcodamwEc9lqhojhyDNtwIN1PgI5eCdCSbUQ+6coVqdPi7q2EhkSbqlclUaR7mpFLfCRkR/sc1OIRuiyOYmPY2kYBr7PCHCpjltGzS3C6l15jgro7g0/2E93kPB2crxlZzhg06TiYHJnOflNkastYLzhDA2QVCiq+n6GXgu88e56Bz/hnqsQ824qNNd/6vEwt2WTgDtiutmX75EsmUXc7tteYBa00qrIKeXTuFAHjBnpV3DyqLb/P606PfEdDvg4SOMlrcjzTZ62hjeY7uyx/anlQ0+ZxRpVtQgrq5KWMx8YR2+zVnvsvlKreQ/yKMsHJisVSDUrCpijHq5g6VmQ9x1oqoaLRKjPzwJ3qeezU6cks53RqW1SwqLospZbTT94NXTVjZIu4sr70lvzeGlsCi2Zucf5HlQa0+/ChOkvbOe0tkRehRZxg+0jn3aXDxqnFH0u2gU6dFVfyu/Oi3CDhTdPPDwn6y87SnezPgexgr4P7PvWzp8dievaeHfT3U+8gsD3zoM3zF4Tth/FJkC6r1z2GxsbzgmdQnkMbfNVQkQMPEXv12bGhI7BGQYFttXfOTsdMLxLLcDpbdSGMlSNizJoaxEE3JtCxcIEvAasS3zOKMcsWheiZlDUd0NhR1hQHjLYKDRV9WqqA7bYrOi5a+gIM6aWwccSU2ngeQE49A1XmVLdI8Js4gsQy6RPhORNNfAj4eS0mDmbTt638SWIO5uUd68gZYF3Z5xsfziKb7KNS0BczlOLnJkyjQ+zAF9cq6Bf7adMDGUl8Bz4O7B7x1/t3JI3YWRqsrHnCaovpZ0TYCzgBsktSwCiK1CzlGT2RSZGjeFZL1IxN9m3P7wAUElPnLjxzepwmbO5wB/zC8kWrOzJPrCf2ImOZClBYNf4Wl2Es3TsZ+Aw98XzvxDlVbQy1DPm+b905hUo5eYhEk+rqa2Xwrpfratvow6cfbFx7W/oX5KPkYfm1fREuAfT64O/1OVfkDw21OzMXFDYGtkZsN41tK9eT6RfjrqEBP/AVZKyYS1VslaSCiWwgtC0FSklA7fXMY/ozv9joTxAdiRndFIxt3f3Y1bbtDGCnpx86WEt+R+bM938mhLP//+PrX2Kt27b2POh9Wx9zru/b+9zP8e+ADb8xGCHbAQfHQUGh4oIJBSgYcymAIkwFKRIIIZBAiItSohSKVCihIEUkChchoUQR4hYQMhdhO/ENX6QkxpjYv8+/L9+31py987ytj7nW2vuc32P1t7fWW2+3fhljzNnX2t++8UwM8hy7h2e/Zo3naxSyLPwF8Qu18Zt+9pHIKi3bOkYpY65hNUpCrH0lieyytOCxz/d2k3zrokhR1mEmh6ih0w4SAH5l/xFzAaUNomZbFRCf9NTABpH2teNtftd0w1hGmQINb2kX5UoYQva87VDpBOkEi87c46EPCFn4yMV8L5x8F8xsdHqMWUuATsYTOAnge5Pdx+ND7WMnkd5GRhUGrZCtEyHIGsYGIX0IqLdPIljKfDmyIN3JgXzfQqQ3YBHb8KStixH6idtoHtmjdBvFXbC2irpYH1V8MtLoAGajU4R9DR0No58SlxlH+rFS7w0mZJLrlpMBneGzn6KTsac/z/U7z907348nNr/x/Nf1H/jt/53+wO/w7xv/cn1MuHdw897kkQ4hFvz6Th8CBbZFAaGMOg2JvBfI/l8yc3AcF75v8h2T75cfP36hL7/8Qf+x2eVyVdXoOcnzK3+E9gP6fviDH+qLL75Q2le+wx58hhhjdBzc77IgoFwaNRSdC99bQwe6kdtuG2pZ5EctkLbok6UsBFMKswsuI2psya/W0V9oPHSjYZy9xoSnm3GhhfJk/z/QAWMAso4b7Az0EMnGUyAoglMMJ9nIgM4rtpO9kfXOut84LL5xWPwekTfYE7lPo5/cThfqX5Ii6DeUFzE2tjzZ7jFQ8/RbmiTUcZvSvzbUl4UDit/A+tOg7PnHTIv5uLNXJznFF+GVqxhb9kPVoRoH63qo+RrQ8eoDRkR4RWzjZ+I3PvNsf/CT+Um/0A46PjlHHptALUwvcMl1Ar6KSH6DTj70FQxg8pybHX/2LyLDr0ebHNLeZ1FTdVwOHXlR47ydtPGdk/2bXljAPsh6ftHtJaf/zxwow/fi0uawOP254ROU6W8XcfXh5ZPul0PzemmZta/QXmASLQYwRhE/ORzKRGfA4spkLHJZvBw74Sx5Joe+10J7BfhaLdx18shE0tXSVIQiD6LDUG+ejvA0Uk5YVaXkVnSiLogURt+7CLASO5RcJ5uoc2WyFxO9c2gNWHJDp/OFjd5CL3Ril02YzRK6F2f/ZoVhExQD6uSRNOrBQ3usoeQQ8h4t2qZbjHExqGDwYMoD6uCBeGGdLnlgIbP3vzWVnBZjSL7beNc7B2p8KYi4m2bOSu23Dg321MHDMofDl/j/Hn9N3Cvr3jdX6XVMpy/byk9BR+F7AKhtvV7wtlUeGoWPgjKG/MYvSOyDcV0v1/MQ8tIP/z6E5GGe3wI++Cvt6/Wi4zjAUMWfSiKLzHHmYTIfkzW7c1g8WbPJBEcuLpu8XDJ2FjR2Pnc675/+oJfD4POeeuaeeub+aQq/D4tvuufDIXrZB7FJPEJml7GHyISYiTuRBIkf0FQuk0MxT0VsF3mUZebFHvrLP/7ugfG/89Nf0GC8QUGLNasxZAtQ6bzCRkgzsRqZC3JJjvlwm3wn+zt5fG/LYWXlR9R6vZBYSCyy1MD/GKWD+Efvl4uul4suV9bu6aqn66WRNbpcD2VtL/Q/Pfo/XPR0uaKPDfYH4zmalqpGw5mLjqlMJJjq+SVvhoLwUU4lcnJnaEH0uHp8b9VDrPc6PQ+to32FD3Zr17S/E/fRQL4Vzvq74SXyEjK9p3q70pX4bxK49klFofUrJTa2cbkhQSVq9bV3crPM20l/fRD2KUEyFshD083sOmxzZ2WiGKGbujnBb6ivhyu2Xbd39Z2sWhS9hE6SoWl3B1V7ZozcFir2QsGbOLZpl8ao3n+DPTiqZFtlnZQ2DQfIkfboX2PA7Fg87+Hf8qStfT36d2vXkeV+2i1qfLtCwUkRiTRkW/mhZ8cmyASxz70XLF4YhI8KugJY4LAyHpVs6+2y/No4OYwpr9IwttEzrGVv0DgLbQHkEBFCTWkbxpJgqbrAI6GoL3fbhr7Oq1qmvtx1z1E4Emueils2EvYaKx05gtUPysncoECNW8WDqQttGw5UMKRQ0WedF2Z5nt2Y0zvI3MZbU/oIg9dTF+Ke1yFDJfYiChRhSlIUbMQV/7bRAJZgtS8azYRi3/yuYrq+E20pGltz64QnCo0FpO03/IkkE7QfZOEh+s4VL2Abt4/My54viR69XtjGRQ8QvuWt0BVrkYwBfZSdGkpxbVu9B11yoe+MZqtEN3N2Z/3mA+fh2SRg9jfOtVCajakZPfpiE9BU66Yf+f4MNdXvpXyGZH/M7jttMbif73Bx2VbyGlWqGjwLDmi1zKaPmYCITSNXSPQKvcCIrVyEZlCMqBlkdizThTyEPtYjdVqvQH/LljBRWxGoyGcUMUAxbxQZedstXILJF5jMES7wzIcN6hRJiq9UltSgoki04g+ifS1McEYtHFFwvntSb5tw77H03n/3LGoQ+3iMO2lbpy542zIDydjK4RkftEr7wnj2erFWjG32OsFHtjW6dtffSfOUbEIaeRqiQCYo25YN9AiULvpQzN64PfYJ8VfvldV7atIOMhbEmZ4Nwrhh9Q++5dp8ywWvt4s48dE4e0xvi6nW7ti+015v90i6eo3RfysoxUHwEJIrhRZ91F3sHc3d0m7ovB56dKKnEzbtdxrR2n4jNGpvkJWivmLXoAWlhNHrOrPIo0o1hrL+Dl9W5QC5ivtpgNCi33JJcd5jJ4HOg0XIXIXPvDTE1QLJBvGJv8LBMQqfQ5W2rEJhgKZlGRSwRR+A320rfQ+oSq1g7avjUZEXO4lCVt1cyn7qnEkOEfpLxq7w7YBGydq8wslWXxObmecT3zPu7P8baJp25KD3Z7TZIzGMHxmPVco4R0FtIVGudl1iHqxRBaDpB5b1dq3NPsZELhGg1lqhaQdR2WNU94nrtGYuzucQsvZOFVuTA+EVpE33tuXAB6MzGl7iPJ0AU23dkjMiGnak4tp0YRkg6LK7uX/a1er1YNrE1hGPkQ1iLBqTXyAuaAOFzP2iT2DhNzS5bbR7KhwnNCQ60d8ULexQoLQEQQo88pUnEjQ+Y4NSOps8qrhN/ma0TancnQRLPo0WdOXowRl0iRqy8AvdM1xCAiSMMbGj1jQMyrZllwrY8Hqbv/Zx+kJVdG/QiCakC96jtXn8xn83zip2YW1DlibP9ryH7zx7s8f/rn6k//2X/zH9c7/4J/WXP/wRdH61/PGPfw4hzqn/fsVODHeeb3p+Y2WZe7EajLspMluD59Pj+2XOCfoPyj585LD4Cz09feCM4KLcZ8miaii6+UO06PaZAgfM13wfPaI3hMueeyZHj8t2+8h31dgPYsZXFfvcgbHbkB60ue/smayNfocr+aUrdIM6BaNeG/j0b3gT6vT9/ZAEHv3hMZEYj40PysNtdPS9a7L/Jjdj1vvGWcetzzw4V+Q85PXAuP/KmPMQ9kd0g/gKdrwdoX/5cD47Il99H6+e65UxMuF5dzef9nuQR2ze0iNxgYxBhbjkcx0k5JLiq3PBtin+EFMso5u1q2K9QWUdoZFvROcNkiWwXTxynorfIDmLy7aM70Cy9vWgtMJGh/3rjkneobEJjTz9AO3Xkrgb6y0m65LYwWKMi3YDxeRTP/zBF/rRj36oH//4R/rxj36gH/7wh+BL/fjHP9BPf/oj/fxnP9Evfv4T/fznP4X+VL/rFz/Tj9H/+OGqy5A8bzIP3I0pjhtVnrpwqPz84UvNy5MisyZDXUrOtpXJHKO48Q7lYOfC4c4Y7v6VRcdvPgjf+K1TNtH9hc0DnwO1e+hjIFAxGEsqlwaTU0xShVp0rf7SkIPt55fPffAd+/juOGwotDouaTXFVZdFnYmbbNr+UsKXmNWTyAQTE1aTChZNqeO6yMMNS3L/QC0u04KcJba5WV4+Pyv/Z8jn50/k96I7Y09apsKdjhqgGqPwf8KM0Xb7rJPPHCgyK4RK58VoCg+c6gAAEABJREFUSHTgK7/9+sEPWGvW8YsvP/Yh6uCwkKSZr9m/FHh53r8cuHNDT+YYUwmfGeMYox+QV9Y2vvJv++SB+iEPVPDh4we9l0X+4eNHNU3/hw/6gM5uP+npw5OuPGCfGh/0EZqHbnzmr4Dzn3h88cWX/OYO8Fu+bofi62N8Yf8R/ktifMlv974AH5E/XfHLA/sy2GM5QKzB/hgSA5msW+Y+v8HvQ9v+J1g+6dO3nxvffgv/6ZM+5x9j//Ss/NV9dO+82JhJ5kn925i0b8he2J/th3nLX94Hz59f9JLDYPpuL3fmNXO7cefD3425vUPv7Kt7PhQ2P9mv89TF5iX8Tc/PN2R3RX+iH/ReTDKSWHIN1qVG6fECeuIwNfP44emqf/0Xf0x3H3pcP37+2/r5y9/Mksv8sNW0sZrsSulBx/iuN9RQ4lR6mcfcS5M5WGCyV/JQ1cIrSVV02VuG2qVcU6v3eM8ZL4m3X0ydY4yfc8MZg+zpYwzGdaLXc/D8GW8y1vdyGexL1jr96FeVbOOB0v4YIpSCYJezl4zSXmI48FM8guAnT61FO31WfsJlylsPhtL9TakoURHDb0xaQdo4oJUST4DcSFFkqYJ3RSZ4bdVO9OHRcqToqS93rUc7NFDkeGx+qzw8KAw+e98wgAWvB+js5w0m8cBMUdoACXPQeowkE9O4Yzqxom9rtP5i/Re+swdiQtevLzsIfQ/7h+BB6Yp3UsClEvKG30Ujvmfz2BIk40j/QnbvZ/W975Ub74kX9lfuy+y1G/fYwl7MTaLYZq5N8z3Usjr7ZKWIJvAJZKXWa7keF8mSc1pOBWyrCrhaP3t50BZtcS0Sv7Pfk3f4xRgQ0bOLfXqCUNr7HZ08l/MLp9w7eT/m3/zc92DmhHXpeWFJcJOsICJ5WSUT27ZMHg1H5lbec4s9MSaJ7HxW3wvCZ887VOdlzMKGBJ0gAWM3++6RzM8gxp4HqTBy7Zi2lSukkI3a8zRqU9uiyK2kTTs+e5G15iGsYLGu80TmUUmk9cRFQrTjY+BslPkF1VCN0shBBbSIJ/pQ0+yxL7HDNfGxQNOMBz7e9LjitPkwuYOIjAIlrujZcquUGGWoiV2DcJbJRdp24mq7xCAHCM/JqeyPrG3oxq3zmox3JQqKi7XqHHFAIQmc/ZqSvtZl7iZYQNgKHxN/N95Vedc0Tj6yjkv/Qi8+SFly8i+I4SVBduDOCpdQZKZjuHQwxwfvgvyy73q96AmEj6zKekD4lZWiXGmKfoOsWY0hISQVJefJfX3rLx03PYemDfqdSs437q/Wg7/z7kw7//RTfkmb50KPlfd284w5vu7xw/s5Y8/zI/TO82ThQ7nIr8hhr+nQqNIgr8H4agxVWY5ekswahW9q+krHsDLucQzsqnEgs0tSLDPLD6gvR05MitR62tON3+ygWA5bbGkNGqQgiIovVOmnKx6UL1lpY932i712Z47u55xN9sTiM33WOgqtaykUAlVfhUOTx6hSAduiSBYxA0Od5ol342k2lVT0epRGgJ9yIWup+mIOV/Yo91+3LSzUFzuMfTYB3HYnkcTCJmueMd0Yz7wtTXy0HD+z+xf3l/r+ik7r8hnslnVnLl7g3+NGu+cpjx6AOzy5Z18eKh8a48JnkCcdlyeNy1XjAMhcfPYCZnyuIYlBgKWSoI6ccUslQ4t2jVJBbcu2Mi99D42h63Go7x34YfQACjL6sri6gn1HYd0Sq/0WLRMPWsMao3ScGGfbdrYAYHKZM4qEzLFrWH6l4X32W/mhIcH1fLPHbtx/z8zjC/fXM/favrfuuiOLDpNJYU7PD0xzWjP7M8A+eneSiCzzH98Zc9VQqMS3zSmxMES1Mh1jFLQ0KmMFth7XIhqbRyGRMUoZvVGlfJ48LkMHN9SBj5F5stqvcpHHtsWK/BJz+yOB7pt0I0mirRL+ROxP2JZL5Gcl14M4iTWQWSIe6Z32E9fisq2ip6DGeFSxdgbQY+NyOXS9Hso/3Rb6xJ45xtg60MQaWef8m9GhJRW+cKlcGcKd3CdB8/6ZjHHCR24UiooCt5S1C0iTNgU/AsnN5AaLMONAFx8TX7kXW5jJT5w4hq4Gb99+BkG7XzLBTFCLH2gxQbhW/NewRjEAW6JfufLco2lbFMmJr871TqzkMNmP9xPd7tiPHFm/5IouRUlDuWhkGdbZxyKLQxC9Xdv+nn7GOaF3nifRW7QffmyLouSeMdi7LT88rVbd9UMW+qqA6uZTm1Z6Eyfj2nHFx6MJbuAOJs+8BV1a3E+dDuPpdesKDwZdHoJuvKuQU1qAbpH3qGJfHRp892ocQ+OS9mB8oKzBeo0aUOTQjFlcyfN5Df2ZH/5x/XO/8V/W/+sH/xjSXy1/1H9O/42P/1P9w9e/whDJ/1yrvV8msqyKZJsYBRLrDdkvJg+R82LMqKkKPXK98lkk5wY/+tGP9LOf/Zzzrl9w3vUL/fwX4Ge/0I9++CPlPOKC7hjxiV1s8TdZ2/zXwl999bW++fobvnvclLHlfOOSd0ANZSGz9onbU2fLLiV+0f9AZJK1L8eMcTFWBKT81sZJfE0WsCmdoZDWR30XBJSWpT8OtrfdnXt2Mo+TPZpxNIXHPQqW7c7R9r5v6MtevmfvwMfn7BwYIoEowh1YmvQH0b+9/qHcZ85U8s/bfqNvv/2mz73yT9z2eckz5yW8E268f+95HzCviRP7SbzFe3zlmYDfdWJCHzo33ilB6yPvXHogzrDBSZFNOinkKJBcHxC5A3SkjD9rdDAHg1bRgQ/6JmMOduyJj43Mx6JPfcX+BNZSUQMD1nz0Phq8Xw5wAQd79lCxr2w3jc5xHLyLLrpeL3p6Cp54rl90oX3hHkt//kAyulUDu6Fx0rRF3OS1c73zrj3R88szIXNFzsk7egrP5CxmTORhl6qCofrBD77Ujzkk7gPjH/+Qw+AvuTm+hP5QP/3Jj/XTn/6Ym+en3DzgFz9t/iccJn/x8UkHD2mtm8QBp9kl5o3pHBbz24EPfWD8hRaDIibPU2YZHZFEcZONgAk7jsFkHDouhwZtCw02xUQ3X6LnfNGdD+o3cM+GOAe52ECTgYqBYSLbDMqbWsI9fHzNtn954dCPLwX5S+neVGy+ticfcWEu8wPbtqHxvZIHsRJvEW8Sr8Gkxj6InmLrTGrJVTQNuqQHWLYlmbkQiUmxzZieye0zB5Q5OM6NtRgjnWhKg3owz2OUCowqjSoVAyz8uSwnHHpunrYDITlBzso4eZ6OMdh0T/rBl1/yi4EfcAj7hXJgmw8SxqJzYq7zQe6Fw5bM/SSfhY/0V5XGOHQ5Lvi56gMHs3mQbnzo9gcObx/4yMFu9yHLIW7w4eNH9IIP+NjIoebT01VPHHI+8Ru8j+CLALsv8PElNq/gQDh8/H54wg964T9Gj3F9gU3s4+tyuej1huLGK+ZGXIv1u/Ngyhgz1jywPnEwnIP7PixmPb7l8Pjz45+NYC6yNvkQwFT0kuNCN/bGjcPgl4BD3c+fXjjcDW77sPh8CHY/8W48CO+xAXe+xMT+zvyGj/x+9j/4G3u+beMf3Omf2Cb/BrcVw5EYl21lfTPejPtyvej6dG38lR//h/T++nd8+6+pXMqa+uzIuHpg+FzZL8C2qqxRrPsDY7cxVvZV9szkfrqD8Iv7hA45+uy35FT4sBPJWkxc5uHGy+Hl8435AvA3xnpj7y3sue3iQoVNDWKDowZ5DJ470AF4dmSs1+NgPyJPG70LdEDb1tppKhcDC3kA3zYKaGTs2ePBJL9AET500ZFLcvSX+hlAP6qtBstsqa+l6DS7q7VJ19jblvFVJ1ylYJQ1LJmflMytHpdhAjpsUwuEGuYd2tfZRqN9kFzG9ZYoD4Jk+5CL68zRfMim9b2SToB++8B2gfbd9PQHnzgB7OkDu25sSmZimJ3ZqfBKovFoNE8VXwl7Z6JXPtjTYHtopc37JuuASMHbl4D7vi+5317YVzkQyj8Dc6eNCbEtOxBU5OONgic5upBHRlvWa1uCp906obst67yS8Mkiazs6nXUepRqD/Qv16HjJmVedcj9PxrbHxaziJlOGC4nKphJXE2YexdwneXblmXRjXDeeIQtMbpyJ4543nMQVJEXthsoumRwMraDHQ9xotf3UJEbmeKaduX71iV6cgk5H1Ls8EmQtltoOm7jUGXMkFnB573Pku09cDitnnrh/Q81ejpAeuTWo2iHBoT3Gzm9q8exZfA5ZUIJrIY822WK7TkjGUXwfxMg7L8+UqqEaRR/PJgnzqZkxZw4YA0XCH0UrjQA94UtxCJ/zjaltv9KGh2ilP2DMNgahAXxBZeK27mmL8cQwcYLkMRnTnVwe2LKplR/0N6WNzkKX5Dtfko0n8K4wiF4bdON3MpbEie7kvXLj/bLfhy/KszkHO7mH7jyb7/RP7BNPZixBxlD4p0lNIaHkBciItmR0KocSzPnl4FnNO/npctGV91Oe34O5H9FxHBWucUYRlx8Uvop7J3pDW4fcO2fyurH3G7kXyLV5ZHf6JjdZ5i6539kjd94xfc/wPu1DKz5/5fmQce976qaX00/GHllww99iX4hrp+XOo/Mag/dSaTC+UaUiz50780HJ/LIoWAob+tEvPkcNaNvAVw1lz5etxxUuO2NTYRsYaph4XDpTQiaNCty0rJbFHaw4SlN8qa9OSso+YE3vjC1zMqEzMpwu5jd5xz6+cI3l4vMrgEspOjPWhku2iaOTWt1P8Bxaq69FzQ5v3xJdKkkD25E5YD6qSrYlirjaAn0KrRQr3ZEnx86XMaSd3nRu+eKz/+RdcNedPcCwNHES/e7HIHzvDfZJ1jd4gb9n/aG398DBnef0jbmBxSfTt8wrpSTyN5+J67hqXJ+Ug+JjXFV1oevQGIdqFKmxxoaqJLBkoQCsYtwNRwfQj5S6VIYra4zS5XKAi3IvHdxTYwwV8qIfNal9StoNOT8Wl2V7+7IU/YHdqNLANihoYJd8QnK2gSbj5ramZbn7HlQSfu203f5Nv1SSti3Trsz9nf114/585t7LPfb5+a5n5jjv7ujo3bWY2zRzz93RuTHpWas7n5vv5PI+n36PEdMxAAuEr8rYwLCK/KosOxDXYlxork3hkElF2mOMnt+eY/hRhdztA3MpE0HdhO3MJoDFQ/Yh/nBMwS85z8hQyDiy72IWe7Q3a23fxDgaPtdD3BeShTY+Y08QGkhccg0VGJXcCpsBQkv9brsMZa9cec5+AJfr0PVSOngWNwZ8gP1gXgqKO9niIjvmODEnsSdjmLxbGBHxl6Ji9LWVtaKLHoYUy/hzCRpYlYbYC+jlmT3xFZ8r88KgMi/NE2ehA9k+4dV+d0xxOb5d+LZqgG4P2sgcqC93ncqyHaYRd4kxWZvsx6Cfe+yxR9zEXDSiE920pfgImALyWtgvqLgifYRo/9imb491ajHeO/ozneh3wcjJXeSMb9uyN+TWoFqAknaDipJ+p+WMJM4AABAASURBVDq7BG9xoZ64izgzuXG/Td7p9wYzDF3kEaR7UaGq6GOKg19TvtPxrgHbMTOG3CM8i47LoRwU571eY2ggq1Eq9kpjIAM1hmz2A+H+/A/+Uf3z/8B/VX/mx/+4PtcXSL5b/r3zL+lPr39G/7njf6nfrH9z50rSnfNJM9Ygslgn1iDGjj9UA5CD3Rlnx0mwRe4Hfdfrpc9C9oHxzzjnehwa/64+QI48ZwwZ16jq+ywxysU75s4h6Gd9/dVX+uabb/jscFP6PnA2csFveNLUa37Mm3KRiyt5DY28H+CNbyGX9tyQaAobbkEBtvEF92vmIWooaNPWo5k5afRaR4ACZfevzqvvAfbFDOiIPioSuXROIh9M059nce/l6J4+ex/xHGza9mq/W/+uG8/8G4fGz8+fOST+xGHx49A4f5T3mfl70TNnLPm8lXdvx+B+7Lyyh7l/JljEfI9J/Iksejfe2S+8V27od37JQ2KeqMg/NUPoNrfnmV/GL76DLS18bbm0+t1Tsofc6zIEI/PDQii6k88Cs3Oc7IHZPkgFYzWiW8JH4Dda+Guw5iM4Dh18Hu69xV4s9oBthQ7ax+XgcPhQ9ui1z8eueoJer5c3O+6z9oV+bGoMNa1BxufaJVfu/zv0ljkKSDhjmBn7WoxrqteedsZpSeYeSS41SvUlB2w//tEP9eMcFnNw/KP+K+Mvaf9AP0H2s5/9RD8HP8tfGP/sp31w/GN0vvxw1VE44wO4+DBmDo6tO1Oz9PH5G10/f6t1uWokmLNM6EoyGSBSDWvg4AjOyapMFD5FpovNMflgf2ej3dloNw6hN39joafu9C8GKy6mQ7gFJh6DcjVvI2USJhPzwpeC58+f9cKmvON3Yi92R08O8dAURipsbIdV+hYTN5ngSaw87FvGcDZdmq8+hK14wSe+hQv15dSprP7BNhJCCmPds8k5yP786ZNyM+UQ7U68hd/o2WZMA1Sjymog31Sy8VxSybItVGRJsHq9iLuYizFKTx+e9MUPfsCB8Q/7IfnE5huX0fqLcd6Y82dyCr3DZ+win/hLzAMfBx+Or3wwzkMxD9KPHNJ+4FC38eFD/zbuIwe4r33pf8UHxe5D2vziYR8W5+D4SR/6r4uvTT/GDzr5K+Mv8fVF8MWXyl8Rx28fDKPzIQfG0euD5C/0RfJAnnFdyDM4uDGPGszdUOY+Y7r3vrgx7888xAD74xMHxP1Xxt980qdvv9Vn2jlMfv78zN65K2szmUemUzN7I/OFn8xV9lYOpz5z8Bz95/4L4/i/te2Nm/XG2obe4eNrY/FAnXrrIw774vYAD8EXDr4e7dgkNmkwlmRi1rw0xlDGOXgA5UV1vfBgYT6fnq76Cz/8h/X++s1Pf5H1LmCJIq7sj+2zG/iW9pqXijWv3LPQUYN4lsXFHCzGn3sse2cyH5kfeui3qop7An2o4kxS+ifz8MLeeubefnk9VH/R7WX2HCcXVCXHvlRjaPBQPL6PUYrswphDg4HOKPTJ9xFTuZiqjC9Is+EeRbMMha2xyE9KfIbSNJ0WP+jiAh0kOKF0/6ssYvQgXR7yB1X68KEHcqMWY4MWMtuoBBBJ+7m2oPAR01+hkmAbSpuGbdlmXQSVcAujvlYyJtnFPRyQNAPM233RD+gz3BuWEhslyqInJTSYeMOWD/rC3wZy+IUfCjYUJnO36cMiHto/FWmm2Wj95lLRSWQFdLQ9obJfFv7ypTKP7d5j+Mz6dBqE2DpT6bvxIr+zJ/Ms7Xsyz35wY89N8nT8k0RJcLQMDaSev6KPIlHZlqWNsh42FbkLuYH2RR6bUcvKUBD6gGGKfRnKLOlOPnmXTQaW3JNfr5f2ZeMgBWyJeoyTe+fGfdOAz/0XX+2DiVnMF1ModfWwlFxSBuEBsWUEG8gpUSclJY9JTiu+ELQcGn/vhiljo9QwuFOuydpk7bI2aQfFuAWqClIycWnK/AjE1ukDo4YKAYUe9fXgTav3ZidEJHJaYPIZJGNfyfk1cDJ9oA1VZR0u1SiNB3helEuJ0W7ZPzPzx97DNd4W84EfOlcEULxRkk1IU0YtdGmrM6QdOcAxtWyDUlURe8gFZAxOfT6kEkUYMs3E7Bxmx84H4OyTG5+3bozxzrp0jhjAoo8ZuU1ywxIXJN/ZoPBKF3pTWdOJj4nheswbdpN4d945edc8s7dy79z4JWjuo8e9s9AjTfyTdkl2qoBxUOimLzGJBSdkZs6LsY4xlOfz5XL0h99L3s2XoVGlGsV8GEix6cqGbNgWRRXdGs0nl8mY77nXubdv3AcbU7e8X98h75vo5d15Q/eFz4DPIGPNOJ95Pjyfn3kiu5/zkL68nzIHsU085SKZyrhcSk6joPmMMUrj3E8SOSvXno9wprKNzdCB3sBm1KGCNvCDmd6u2Ka1hJmKKrCMkH2zWHfWTUx8ISK84iL8g6Klxy8CQ1FTy1ifBTI3vR+Yj+yrjHOxN8Tc4r114w8mhbhqWuTikopAVYaCyEAFRZt+Q2kqsZWLXEN00qJzlHWA4VJVyWXlJ3pZ50UuyXXnI/rFhQR51qT748+IKfTozrzc2Oe37APW/M6YFjoUZa9P2g/c4DPu7I171h79vZdu7KUH+FyG3sQvhPTNnWVmEHhINTSOqy6XJx3Hk+pyUfG5ZLC2roO1G/IALjLERtDcTFA7cnQKOkpV72HZbtnA/gDX66EjvmtoHKeuS2hJ1OoLu6ap4PFhW8rcolvQEQzs8Vk19IqzHfVY7zGz2dLAv10yEApWeMMG4YHglcssmZlviWnVjbXIHL/Q+Mxn2nz+u/H5NnOfdRF2DyzmZhGSpcB+6c5B8exn8+QrJytMX3RN/EG+Jh/LvS5UEnye6+kL9TCawKJH+2L/4Ik1jLNAsq0xSrk/L9yjoUW7kLss67ySXNDW5BRfabcbKgpdYpOQDlFoU+BP+xCc4Vbl0sB3YiX2KOaQNuIdD0O23WkboxJGDaNbwOjXsIr9MEYpuV/J/+l66eft9XK0LN+DDnTHiapSxjeGNFyyrVyTsWTd8yyYbPi0c/+kT6jYDukhoqqVBNMZuSXboFT4DCyhu7gv76znRB/0nG2KQPE/kc28l0KJq0wgljhLeQfD47+sMaweB7yBLDXEBU8qMLskzzwL7uR7J/E7Me7ECjLO9CPiAEgKT6WF3rZGBh/5xH5hF6TvEYNu0cU4s+ZTk2dQ7+84pRNp1BV9ix/ytS1Y5YILabDsjDwWS61CZ1PBtMau0gpQThHBJe61jC3xJ3w+I/bcPu4h8lnJJ8mu+OkqTGO3ds0EtOxXKpIpF/M/lO+eeTaNwXOMfXew3wpaNVTZYycdR+lA/jd++Ef0v/63/1f0r/z8P62/d/kNff/6Pfe/oT/18s/qT+uf0R8cf1W2UWEues5Dg8zvJL3JPE/oar3ES4wxhh6IzI6PrOF81Rvkcrle+yzkR/0Xxj/Tz3/+ODDOXxj/nLOSH+kjZwyX48BfadRG4S/z+vnzJ+UvjL/mwPjG55DEeuIM4nK5KvFJfOfHXJN1x7atx9xVDRmfdknyXkORZ5A1arqrtYlw1eOd6T9BV8towhIJ5rHGTTFGRN8ukU32QfZJ8H1ftuXkBI1u9vGNz1uTh/IkgfmdtUg8ciZA+qI/4xv9zEk+S+UzVuYqf10c5A/0Pn36rD5jeXzW5N2QOb0/aGLhY8fMGgP8xvcKpf8eoJ849+z1zu3Mh6GSEnPKvJ7jnwhmdF4h4Uo0G3S3vhh71qbM+sBL+JhijqWJQcd9zY14OIht9OzMHcCm626XjJ/2yZoP9lPe4xsXDfZr9T6wQtNO34XPEpfrhef4VU9PV11By9p+aN9347SH1sB+wyZnxn0ntxu53huTd/GdZ9xkHIvxTBAK0MvaKRe22ePJpfGBwB85tPvi4wdumI8nOHT78qO+BJF//II++j82nkj2or4ZjUc2jE4sHoy8yfXEbxEGD/nFTcjYRUyRMhAvJDOoAqMHWWNoVNql6CXRO356UKEBA8zGWInDMq5eEWZA+7L4KTNBwfY1eAgkxwySbuWKHdOhUKqIwFLipjItddVaqKyezN5cxFyZyCB8I5OsZES1QBwEJw/BCYIwkC4dQImDC/xPFo0PohxkTzZ8zyEebfd4xihoKXT0GDNPpw+dV9wHiB3HiG24AH6LFmQx/8W8H8qHhyvr03PEGohrMr/5T5w/cXi9b+ZPeuaL1I1DvWy0yYuG1NA0OXnnNA7Fxzjnu18avYkjB90PPWVb78B24GNo1NB+UEplyza0murdtXZgJAs8Cjzl0XpVQZC53evF/HJjTz6A3KG9r9hPN+Y6D7DgmS/Hwecc9PKlMb9Y+PzMAfEpzxfGfIm88SII8iC7YX+jHf4VPLTyoJvEaTCfibmg2RydUz4Ea98NCyoQuXLN1hJbDKwNZBOFBh0LPcjeVvDCnlmTTR2UNVjPqtKe66H/74ff1N85fpce17Fe9Pue/3L3R2fUYE8A1ijtGu61iQ97r0WV5PCycqUOxH3eyZDj+/lvneQTkJNtVWjVprTt7UG5sJ89sIm7jBJQaFBg6FsEQE0IYrGBD9tyfBvfD3S+3jpdY40xJV5wgc8UBAskNsumO2u4WK8bjYds0Y/1mw3+MKWmwNANQ1pd72qd85S+tUXEPZmQ96ml/T10vO/JYhJfDar2nXkJkjeU0lbpayZV6+IRyiAoMJS3jNMIovxr8OoMHxkF84MTSmwe2HbJ8cGFD3TORYi3QO+vzO/OZftP/Z1+BpUP8zfGmPsp90JSal+nPxsm6CBv1tHrlCMi1bQhaQErJtQyraJhW5QNPXjzTBKw3Ps3+ywy2pYM9O5KM4jINv0W1Ybgta8eN3OZMTWfRNHXQ6d5nRd2lLPB3Idjpt4GE4FwB1bv4zvPuTtzNxE+xh366gYmIdzx3PavFX7xrtwDyW1xP8Q2/F6raLotNyd4p1LBaTumbVhLsmyHQLWv3ZSgos86f8IHtFN0Xj7pGyHJzFknFmna0Pft8IhS8tRtfzjaay3ZBqHiao080fC6oAGjxS1FGXtTemm8drScjoU84UJh8YeQmgh6BLENr9crGhPliWH7yfOeNVsBGcyg1w8OnazHPNuLvgbtyeekyRo9aPvC76JP+HrNtyMnqkQmjEFctFtvogZany7irQCNlNYnf9uiSJYUJlTunzIi5cJnx1/UaQP6FC1ozArlgsn7xrbsN9CQlHbXVJtXdGTliudJfg3GnojNZ16Qp59RRBWkF9LZwFMYLFMzNRlvnvt35vAl73Tum7zb8y5f+I1eLJ24r/GNKIC0PM8EwLvXRh4kB+wXc7sePPHpxcLK+zVz4BL3jJC9QVwGj7J5owPwTZFtbXtkBbQvEys72TRDvzMH9HUu9DWlPcmv54B5yHjXOX9th5PqONWfHRMvbcQqKgqezkIDVfI624y1OWIkFu41+Ry2uj33tLIOlFZrQ3ycDaVtG/LNTMJ6AAAQAElEQVSGxHcNZAWsvtof2bYjZJSHfAchVnJhnDt2dFGOHYozlOQm/ZP1utO+Q9kOfDbXG9BBBZfMKnlJ7h95qFyqOlQD/rgqB8W7faEbWXJOvwY2AN5VErBLBsqEvmtnf/ghQ95tn7oKNSkABVKTB2uYQoTdiM2wKjJgWy7a9DlwqTAuiVr76ulZjPVs0g4XEiiaNiSApN1QX9FZtJnK9sHUKUzaTK0yj2yzpumbVMEdeud7RngMuj9rlvbEcNIf2/jJkjY6InksLIDopNCgI23ysJ1aew7hGT+17NQ6KbzhZdnfRb229WsvtOX0dLyuaIV+DyS2GMCCTiYANukyjDe9+CGcEjMI3zI8hgoBRSWfP4JKZSgoSfnlTGiN0niAtS4MTYfLqhN0a7iwLzn7pCwHynXuAdJbPfdhltAQ2rIlivZkQ1IQGGn6y9TxVZJtvV0LFjAPPQHMAIIu0Yrqg7awK/Sbvqvyx2gotv5J05v5DcK/usY8smDLGdu5p6JjWYWjnhdL1TlLQkalvvDRlLWb2MbXBjPAWPoZwqJO5kqhAfyrDsaWlaK+4ENPEnaD3EhqEUP4bVl0yMW2KI2yoJbFhbApOcZ6tj0cnykQ4WbxLFuKz+QXLHIjc2TIE+dE54u9aIfH++9YCNvzZs4APIaKDVVjyHZjzyM8HlzS33r6A/oXf/Gn9S//4r8A//uRfrf85Pa39Md/+c/qn/jlP61/8OX/oc6z85jwk5TWpuSe3B7IOOKJsB3XBLN33Mg3MhOba/1z/xQTOcg/ZyIfOOj98OEjB8Qf9IFD4g+0n5449+LArg/v+J584QDvernqen3ilzAXjcp4JUvMRXU7utn/yS9nBDfOeG58tph8j5m9rih3sWygoAVUvGNINbYMmNKNrEjz35Wj3t3r7KONJlMW5pQ9+vb8xb5BHskleLRD29CpLdthGulr4D8Cy5AAcpYd9xEvNDEna8Y5F+O/5xfTIJ+xgnvLcngJMG7/jCfuNj9fxyDup2DL4/tExkFfxrHvwe0g9SvatzSbnnbh3+2jPayMx4wM9B4qmf1Bi5TcwEzR7Tywb5/JAUSmVrDs2IJQD/kdrdry0GL/1CgVslcM2gGyUaUxhnLWln31wGDPRl5jtK1t9p9lB9VUXMlpkVvPT/Zf0O09DxkLaq3vjJV4Nj62UCv3CXx1Apej/4dRObX+wI3x8cOTPuRGuFy4GTjsI5kxrEryrjMh4Xz1f54mPgTyJILcwVS9fNbkpprcaMQWpsJ0g8agcSFmaOAoiflnkmcWnc00wWrc6Qh46pG07Y5focWALPIwkIpBBmMMZUIT4yBOTt8r+sA6f+DFZdNupEEoyAK7hAPk1ROuTC49jzZdvTHYMKGIIWxuUl2MYyM2KKYTe8IrsBNXfU36Aoxp+xxfMW8FX32YVy6pbazHhZmyARYMpc2JtrujBpiSmOHHTXEhWVyp9kNpkv/kQ1oeaPmL2m/5LdnXX/22vv3m6/4r22cOUfvGnjd+ccngMo5HwPDtzbgFBMhc21ZFAhWwd59tPa71eOn2xp3KwzRf2kJvrH2+vOXA+hO/veu/+uU3UZ8+P/PbqM9KTp/h0/9Cfs3zi4rQ4HHoG730v/Rf+77o5XnjmYd3DoGbIvv8eft8zj+RQN/t5abbeSh844F244tky+h7Rj9+uo1OHnhZv6xDxiom3c7oAeMNr8wGsuzPxmBto1eWbYk+pd16Vn4Q7uK0tq8IbEMe2HLbskF8NB20S/H5r33xH9T76/d9+gsaw9wjQ7lHrlfuc355cAWX46KD+37wW+DCV3V+sbYc8lj3B0UWOSEVhYIJBI1c5xXZqNLBAy735nEZ8BddeE4MZDVKLksK9n3ItlTm9c7+yBrcWZN+8eZhF5BDPwSbco9p20F6VyJuwUqLBgUu9+fcfhFk798JdCdGfN+5D+7nbyhvyHZ/3OAl+gkTPIKEArqoH+VtDJFE/dEfPjISidNmCc+dsP3vmxgtSnRiF7b5rrZe9lrGvnjOZP/dMh/ky8AUErutjnU3OlREm3nUjz7UHqJWShukG0KuxE1HBCiGPBAxol45Z+hg081Q0+dG9GDU0Nu1mIRF4qu/pU+ttAlM0SJQnk+T+3Cig6DNbXwGJWXrVA1lH+UvaMYIf7DPh0YBl4ySsYy/R86PDGw4YPpFIxSi8BU7Y4+gSh3LLTPd1neuNNGjg5LG+94eTYdmSNAlhslwFnz0rBIoKf6pJdoyfig6L9uqUWA0Brl0G+t4yl6+5XkFJkh7sk8ypwmU2MpFOuFjk6ZtGV82rSD92ZkoURCKVKz86HGh7PChoNKLj8NDg3kvZEbGBiJ0O2S8uxWzX4den3cd/g7v9sabq6WmJoSCCn8iQR5+iJpmgyQSHD5SlEMe6E5klIx3g9mBeVNJW6wbexT9mb4TCIVjEAd5T0rJM7nZFkUWF86S22IvBzP3LriDyf6frFUOrehud4RJgY8hfjveVO6FtkVx8tx6RdqNpeyviXV8LvzigQSsYrI6HxKioCElOdv0ZW8BgwFQrrIMqtK2ZCDhf+eTpm2l305fkP7VeXeuJJM8sh8z1tDkY/GDTTXw7xOjZHgT0+KiX2SKR3zCYbyYi24gR0NRwUpVhi/BQE1XIJmfMv6zNwN4cU38rMw/yC+R84vzO2tBl2oMcCg+Y6v2TU9sGswBTRHcHrKL5NRzk3G+rYu0mIPkH/XAVHyspX5XENqpJDv0AQlBI+KiCgb5WcQU/jsfImRuSItmpOk4kSY7gr2QMWdd6FDPI3OIZRROSPFfY+jCWoxhjbKKUEVsyfyIK8ECWIpBfAbxt85Yi+8JiZf2IrHuS0x4pmXngJs2x4lNVZZHqYIaKoIP8giFle1WT/XgXum7PuGXQgyyIh5hY6KHbkQ7B/rPntaHf6PczS6ZnBJfJGAPCF6Smw0/ZJdc2S+D+SsVvNMPHJtR9KNr+rCPTJE/+vGPgiT06B/IxzgQFTLliazJ3uz7h6QnyVP22KJhybZGlQaxBp/lRg1ClAp5ye9+3rXoEz0Zb9Yp+79jZLIsrlQAhaxfxAil2JWbiIvu7nqsb/I7BfSq9WyLhOTa8ZP/zFh4jq1Q9i5DVGxpqq84buatil3Ed+x45DEHRMWWLdc8bNPEtyyRZ3VM5iK8iU+7bFHoph337Tj3Cf7C4yD9pi+gCfe+IH0oIO75OZXeiTuXuMsYo7P/qZTJ12fAACbfJybJp+9hV2UFRJCoHnJ2I831CpyzOcgXP+2fnSJ8iTwwQ099bd6KH1zLVC4p83JUIfcJycq1cHEizQe6s6uHpGlR58DadAVFZVumo0b1niwaNorklrGSdRpyWRW4VLVhWxSRBAXNHtPU4nlChYwuytahSf8C6VuZ7J4H7NBpGTHRopUxbZIAyWmM0jgGqNf4heMAcipjHVN8L+Is6OS9seD1DomYJkZEtNSFSpJt5QdPWtgHKClX2+F/IlccNEVAJ2baMHs1HgACv5uraMZ2+0xLr1d8T3zmXus9gu95Iu3mc8MBxH3/xeaR56ujVybxSzv+YM6CIkfkBWyJIq7fuv4D+j/+/D+r/9Xv/if11z/+YSTfLU/zG/0jv/Uv6E/+6/9d/YO//JeU9/DzyzP0WTmbuPP5f/XeztqTFQn2GN8m7nRoibg2VGTOFEzsNmKHPTaxzXjjMxRVxa4yl9hmTM4Y0q7BvuUsjO/Hl8tVOUD+8JFD5S8+KrTB4fLT0welf/C8zn5azPWNe/q5zyg+6wV642xj5zKZ36norIwlOelxkTRtsu8apVcaWcBIkL3VbRmzSKHtM35PJOaWTU3Wd2ZOzr4tj6/28loxDa98mEfb4oeGXbJNV0BW+KOmLeR6vSLeIEZye+1BmznKGiSHPNMKf1WWW2fXmNCKbYANY+xCR/tNLzzktSw8LHwtJPGdNQ7Cfwc4mskBPUxkW3vt99hs2gKhDQmix/Ud/zwHJnObnLBAjzpzxP7J5xiHZmztwLh4AFaWi+fOGBo5F4FmD9mWgG11fw0VGAE6I6hChX5ZbxeZkQiFCcu8gc4NmvHCZ19F3zY+iV1Dg72bc5qBX5NrdBa6k/1SObC5Xji4uV44JH7cCB+Uw+PIjxzsYDgKRxhXYAlCagvwSiajxdt9caAoMG4veubA+fbFlxoWuhb5qEoaGB58gDnyUB5JsOizpICB4CcPhv1h5c7GvoE7OSeWti982IZPWzLtwnnTURr4z7guF8bVcYYGY7AtSttZgrf6B6FtiRYz27F6Q4lWxgZlT9FIIcc0Il90nLT1mdBM7Apt+dIMRX8F0cckxYnlcPg8FyPdERW5VFkuxkLeBa1RKmgs7NTYxTdGHTv+QffQT5FNjR8KvBpCFLENQwMXjDcPkKkc0Obg9BsOjL/6+rf73+P5zGFtHnZvD2zWgnwTkwyUK542teLWtgrYacNrU4Rw2hd5E5hX+WKOdvzJvN254W48ULMH8sL4zOHs58/P+sSBbpB8PnFw/BlZ8nqm//n5phdeLJ85FP6M3nPAg/mFvse/Tbj1XjhofkE3eNYzh7/R+dx6tLF/jh0Hk/mr6nxpvOXApXHv+Ym/W+u88BK7NXLQ2B8YGJlthlmyGXNZMCmsnUHWcDS1S2Y936hlS2elXO/bji9gl5QOYPETCoQ8/srI2u9JVfrzH/+I3l+/+fkvyWMo9+BxXHRw71+uV12uG+NycL8A7p0aQ8afiPXYXlk3Fo3ln/zCiB6+8ZKVOrYto2+dVzYYbGRVQ+//Av2SZwuoMVTkH/uEQZ3SG0STvXbPnuCle4PmuTD7GTGVOadbi33T2sRaK68cUjspjmhQ1tLWhTKQvi8R4JJfgizd+MKxcc9/ydV/oRmd/sIUW3TxQlmi2W5/pSImrlN2F0lRsOnS8rTfIzHicOE/Y007/qOznVDTICpqXeMsgtntO3kzfHJe5Azw8xooTFTbYTM48wkIImpKGIAeS0mbQjPmBNnxuoGcglqLu4oeMvXCmdqq1BY0cFrNW1xUbolpUGJ/In4zliB8kLCZk4nwMdbIsZTZM7ZlqNhzowRhv8Jknw3oyN5qHHrdX3EAEnb7oY4fGUbUJ4U4LZeqDKAu2Ugt6IbgNx6M3i5EifMeGdPKCzs5ACZ466OLe9lh3NS75zu1bVWRC+MauUcrYyMvchTX5IP1jWdo/0KLe2WCRZzePVBUOuTOibplUCWaZfwYpUhIk2VuLmkj3cUoNGhuugXJa1Ryswo/ua/Tr9ers6CFT0pCmipA+FrS1Um2ZLcM/95X2oiw1gadD9m20L5eGzCvYw2fbmiPLHRH3Fz6AI3MHZOAVnJHBx+IlT25eoKmFvtzIYfRpmikjYuUKskmOwoeWmdyr862m9sX/HwnW/jeLoiLO4y074UlVEW3FgorNjQmX6CDbiNbyIL4RI13rQi9yENihcTyyIgQUiZc+qwagIQre4ucC8VqOs4+i6b6PggSSAAAEABJREFUwvGCMWi9trVMmwmjXko+C71J0pO8NiZyYiIX2qPIaJRcBpuWkUVuNJDr9cInzrsmeHw/ujBRBla2Mo5RlgNDJdlQUMiq4l9cvDPIow/puXfuIL9MTp504s68D0ujRvNWScJGTBt2r/FPv7bpoY+x5v0RTNZiRhfZXgjhAT3y1+v1rkGX3RV6UTDUYaAQ+jr/PAMylt3FnKr3RnLfeT18hjJjyQG21yTrkTY5LfJrY9pibsMTQoXvA9+DvXAQKwdKo6rldJEI2vhpBjtUm21KnPiJy/if6D3Q8dEnI2pMUHqT0c4oScDMdcODmIkbumGX7I6kx5WW9fiR3ncTgrkhYhi9XZ0mTaZBQbobyB59mxqJ8Zm4OxdnLsjN7A3XodCCFnJDPfJsHsixQVboFfqhHiUBR+6hYjylwv9A341ikg26z+lj35FM71WS5S7SIlnKnkcyTLElV6nG0CCHUfC2rFyGbhSywGUJXrlwttgP93w4ap6AkaMS0kBEkfPjkm0JCtN5pA9T4YYNIpB5b0KDYqOanJiz2PHZaTKefL7r+yV7BQePe6b3RjvFlmIgMRfCJ3YrulDMFJ5oUDrziAnQFXBAvGK8VeQNtZGCnuNuiwsP+GwnoUgMfn2xMBc1+K5Gy6kodDAASnx2jiS7QMY8Q5nvyYQtxsGo2peTDxxEo6RhKTys4tN43bPAIHmwrCA+QOLQreiEts+zEeLuobbwaRWOq4o4pfhGKMn8iKsTx0UoTZ+APEpsWsyHyE2lLTOu6oRlYvRARObM7Uqu4rKQAFsml1fY6iu6jC/jis1KG+BFDxUSpJAj8tV+mZfm44G7pWW7P34iDRKhmNwaQ1UnBjmD5OuK1sP1whQf7PTJWgWLvCZrOB/txIRfoTGNuhJFsi2Lqyto+gL8EYGaRuwA2e82asJqm1i4SFNmnor5LKjtlomr45IPnrCX6FFfCJLjSh9zkf2WNgOiMArkM8Bq0b9CA3Jp+19XuWTwlgPRyEcnPh0/0v/95/8J/S9+z39df/EH/+iv86B/6Kt/Wf+Z/89/X3/07/wLGs+/VL53v/T382e95Ps2Z0r9PTu5ZV6D5Md4ktqigpUIHbgrZzq/M67VNmimxAZkDvZ8rFjJtlwZE9QB+4A9MdgbBwd5l+uV87En5S+PP378Qh9zcMxhcWgOknPuFF2bnUmedz6LP+d8IuNgTBlbf3dlLIv+RQ4B06xOmPq1LLjX/qxG2r8zTnVcRRectvEfZG1DV8/Dvh9W5xEea/Tx/p1i+3ttmojM+jbopyBMwUfIO8Tlxrs+WEqvzaJzkc9j7PH1ioef1tmNBc8AT9vTKs7o7j5oF3IMjYzRnfq/Zk6IjRRH24lt1fdge+8LiysVQNYWVB2Deez5haLUxc4+Ku17dDSNTNhKlm1Jlh2ceuyzwTu7asiPfSipXI0xSqNKNQZ0o9K28aOG3l/MV/Jbj71GfptnVugzuraxMz5Pvx2/WsbwmLvoTlXfABwQPV0PboILN8EVPCkbv//ykBukExw4qsDtpCSSp2LlnAkP+GJ6PH/Sx29+qcmBsfmQWWUVysNq/e1r6LgMjbPftnJlUH0j8YF9cpPNUHxmEYT/6NjGX1Cdh0sqYoxGaYxgKP5z4x7kfzCxFbsTtrGVLMm2+ifU6qvzWHv/QJrJhmowwemHtJwKG7S2QOmLLPQBhFuHuUqfbdkWVZoAz9hHX+dVZhxVqFgFfeQfM71eb3Zt+97H6T76tvEjuYDhJe1afU3sMsc5FP78+VsOir/WV/0PuH+tT58+cVD63A/wOwen0UssIu9h9ZhwYwnXen+ljRi5ZTqc2jDYvNqziSfIh8Q8WDc4tGPtc2CbA9xPHFoHn0NzWMyD9/PnZz0H8NEJnxfL50/P+szBb2hk3ceBcB7YQV5Cz7Rz8Lv5W7+Qcmj8mYf6Mw/0yPOFsQ9c+vCYfBh72pFv+5c+LM7D/06uM/uTbWBbro0ertXtXsOs4wOjkJ+w1TYulLUvG2pcgPDAOvvh1SiIJVn2hvBRhieO4b/mZf1Xn/6A3l//rpe/xOe1ob43rge/Eb3oCn3qg+OLLsdFo+/NIZflxNV5McYs/GK8fC6kb3Wv6UZVhJVpBIhY6dQAQQ1r8MucwcPoyH0JEusgljMfejM8w2jxcJs8A+48DzLXtxwc918AT036Vj5ks38mYBsrV2ybwmSfcYNp96UFJhL6OGvFhzh4XtDFwfHk0FVgdrufRRjmixPD1YQXIwpZfMHBRZobCfgOK2NpvHWvsz80iL+1VvtdBAgmY5rNv9mdZpugn54FnT3m1XlP9uCd9mz7eEcLEr0YwoY0wgdo0N4czGvJunYfMXriUAkbPnRjMROt1bSNWb4M2bbK2ZtKsyFkot9dWbkcPszpf+J4Zex4RJQeOGLQSF++WAWo0Yc1PosN94BqaLAJB7QG/Cuq5bbbrp3CvS/pEfnYpoZrCm94SbbbR1XJgBqZRDdwQ+e1W6YVQB6FcYRdDKBBY2W8rFvm1vFiarf3tNCgDQfTxabNGGsUv3wZjQGftpEzW+ynuZ9N3DN39gW3jyYxVuJm8Mmj0RWSlfDCNdixYeKq5Zl7NPSrl1uUOrY6mZ4f5mhUiSLbHSPK7Yc8Np/6DTF/bZ06r+33zDvFsO/xqhZ7hteEKmN/7XtlUHjlGW43qVo/7aU99vDBYj7oZzTiPovP4HVuI+PZglJKDJSRM3yiWLahiKljF26xLrEPcgh0x0f4jps8iJWIcRgZzRSayWVCpyYHxSt2PAsXmCz4ShvfoSt7LKBNaJmfYq8U+RiBiSP6m0eWezf7qXXGkG0ZWsNqG7NHbOVKrhlH+CrRX3JZoiTvuJ74vhN70pjkOslvkt+iHR1UZVfbVg0VjgKffnAonz/qK1YA+8SGa6mpjR7mmLj92aHiMqDQtk3fjiOX+sJX5u7G/XLrd/0z74V7d9UYGmDnVDKuKAmtHgO2UYzMHTyrLtYFZD2CjBf09ojyO8ROvapbmLZNTXmVvPIPicnDSk7F+7TjCi8EmMw1ieFxguyTzBCgoEHXlrVeNFgfhJQtR4QnyZKKPIr381GDOWCNRmmUiWu1gvaVecAB7tcpxheOMjUT/zNjfw8OWFZjoTWbI3Xo9veobXesMQoajJNadkmycuWdZfig2+G9udQkRkmstZtEPRnkXbra+arXLvx7CJ8in6ass5V8yAG+yKVq0H3IobVp0edxMGdplzzQAYqOkWmoDKLXgBeeXbINavdj41ES8uT0+GySeWdamTfGRkePzhJGGuiOKg3Wz9i6jL9ATYu+csEDRW461MuYZ1HWbVOJbkC/6G8QiSKbYsKVYCRZfaXvxGI/khp+I0hvdKzKDzkJm/TkGXG7LT5/AWwmRhOaiBknI+xVa2vi6rzYXope+pueGynytsNPDG0r4x01VMC27MhAkQ250BTShFTnncnFOHf07lNf7jqV1fJUNA3auKmUNm6VK3z6dk5Tj/El59nPxMUzZyr9hDxtLZfIW7It48zKlRmTkpdYffVgGXjyhV/4U497tU7rbUPa6su0C38FU8N6RcG7ZBvo7Yq/JLYkSxswFPjUp0wSpt+D5fitzDOwURLXikeohEQthgktqgeETLnIIfMDUY8vshOoN7f7mYueF/yTbweJUfg0HjztuDYBEmtwn418R+GeCV/kaxu/AQTb7X9psjfDT+Z8wc8G60d7nmgLYlDCAivubMM/SnpXPDcY2Kb4WEHnGp3ou+1TJbcgrizWq2HFPnMTMxzRTukdELHWmedkn0z4tFfzU5EtDCdxA9jtLi7enHVrV04qkomf59hgbYELOfQv//xP6H/zm/8t/dmf/gndfdH3rz/46f+q//zf/R/oj3/9P9NP7n9biZ3PrP0O5pD4+fx+n+/eke+cJnoBc5IEg3ZMuymVTdWpM6bV91WemXuskS9GA7BNzAltA8xsM6YgY2I8jGUwlsH31ePC92PwxPnW04cP+7D4PDTOAXJwvVyVP1gpF3lKd76z7nF85izlpdu/Mo6dTRLrNLpiOMktSLspeYaS+WnxXa4D0hPaeqf+jocu7Vf+de23vG0S6Dtwt5iSpo/Kds9Rff/+IOeE/5WBIHyfDxFRSQ3IKX2JH/+4VqVqRPLA1sUQVXjEmKaJ9zQAJSlAuoRvUGWNZ/Y5RhPEQyN8EAurx+WMKyAH21sGpfcdr762D9JgPjO37Rt/Enag5whfVUNuZF9Z+wrdsK30D3QGe63GUFXJRn4i7aK/xtCo0oDWGK9626dkcTFm6i6Z38XYF/f1Irem5NudVLbbR50+H/HteFrqcWG716Xdm9rKlbr1qOxSnDRox2CUVaM62QsDu1yGnq45dLroC089cbC3nj7QXyoSKOxcEqzM0hYPcif5+wtfbD/p+dPX+vztb4Ov9Pz5Gw7wvtU9/6zF/VmaN2zu2C4dhznYGuAgHni6Qp90vVx0PHDAH1ddLie4sS9X+Ken/gvKA/lAp/gQ5zGUa5HTY0IymZE9/pOa2g3ZVn56LC5VWTWQ1OY9ivEOjfNl8zgQCx01VC7hQux05cGVh989X0z4Uv/4ktIyvrDc+YJxZ3Fu4aH3bi8OhpayxojIWM2La8nU77CkhWLGFJq4eYBdMy/HoRpDMUl/Dkc/cQj79ddf69tvP3HY+tyHw6uDTNRWo/hEHj94VoNNN/lQMjMGDllvHN5+5nC5/xHzb7/Vp2+/Uf5pi+Cbb77uQ+hvEuObb+j7Vp8/fatnfrnwwjrnr3l77Pi7MR/PNw59kSe3F/j85fPmX9gvL+yP5Aif+eFhnDxiH70b7bxcQl/CJ793eOEl1P3JOUgbPzNAP37Sn4PhB55zwNwHxzfdyS/zNtm/k328oEHPCXPEZCnzZJs1D1h3ZW10XkuLudvAA/aT9jzXqxc2mjEBCz79iz3Q42RdZnIF+z9nW2Qhxf6Ojzv9N3RfGPMzY/tzxx/Ew1v5Bz7/DX1x+6U6pezhIj/2rqEKPfNO2/RbpdZFroBm62UPoa+m7CfscwD7wmHuC/PYII/kcyfX7HlSU8YirkL/4EPZcT10cO9euScP7ufjcsjcQ6ige9cz49j781t+ifG1vvr6G33zFRR88823+jp7jf376fNnfc4e5NnzzC8Msl+yB+7kc+88Fmt3B+xpF8+CD/ryyx/pRz/9hX78s9+lH/80+A396Cc/0xdf/Ejj+kHLBzlYuNBn8nh+Tj6T9n3fw5nvrF0AD9ESi8Y8uSmTRSybVn0X6W5I2JxYJ30vg9/FkACfMcQv6soXuozvxpxnX9zJI3Qy2Yu9FY+xalDl+dvPto6Ky5Qknjb6sZvQ2C521kLePDoU9i4GYSDxTXeT7og8iBAfIUlVjL/VUyVpdBaYyXWKMYh5piPlRFQfKOz3fmGvjKEqy0BG44RDab4VHNEwSoFQsEsFpZKgtmE3omNbSoEaXRf6PLtDbTokheqFn3cAABAASURBVARhLLeg21JaDb270FD6ncmgQZErtbSyRszBnXdc1u/lhV+C9bPmhf11x2KKFFQ2NLmAYR3MwXEcvPeuvOcuG9w/l/fgPXdBJ7oDm1EmDyDrOxfrkLV4yAglE9QuFbSwPYo5N+0oYV5Q28KlBBUykmVA4lobkQEKbcnenG0Vhja0oW63LPKg5W6bRyzbQiBq4pIL7dhUaFDGD/JRotnYCSUfndeDh6aw93qv894JnaxD7p0bz6usST+36Au9Q/c8YRhvBLEtwwcdi7lkUWFxDL96fSei+yljTR+y7u+7S/H7AO4oxKBg9DatBLG72jHDt2Yrohe6/SGmnToeNt01OsSNNPEiixubeWONxxh7b12GLnk28yy+gOsTe4z28GDuh8xPB8BdfORWn/i98QK4M777ffX9nBhbBQsCmThSYdJ3wzsdy3bLrfOHtpEU+o4MW4OqkjuPUCArsuReY2gcfL6p0bKq9Fl9keR+3uw1mOumyZpS0U2WxMNVCu1dVtvceWfc+zPRZGwLZOwZ7+5nrMjuvWem7udzeOJ7MSftKSng38kHAewZJx0SjwA9fMcm7dAFM4PkkXcYnz1uvIfyuSTxFvLMJG7lkhx3+QxCgguwsShT0UlfcS+PURrQAmNIg44D2eUy+nP1lXU+aB+8gys+44exTO6NBRUxV94L0OaRTZC+5LMYc+Ym76WJTvZD9BU/gHAq/A+QZ1houdITr9CtKbK2k7nEFOhORVFixe9MAwtLin0Nqw4Qv2NoMI7shQv7IXFMDMVf5zc1ocl1xQ/L/xYYH+iO9nEoPl7xKrson6cTo8wkVknaua5XRwuJZfqLnAZ5XI4nHTyXDz7vHAc+kB2g8l2khkxcWRI2VJT4BS2HaiAbcnTHRVWHjG5hX8jo6OhsxywNs0M2Pc4pQZWr/dNEc6KY59qN9bvB57n3kC3uZUSvZpJldw01KBAKZAmUkTEXySv5ODkNZCM5W6afsMqcL/Zz72Xed/m8fev7ZqrXhFyjk1yi377xm3052l98lkaVOiaygreQk6RtCZgbo0BsBvu56ai2G8MaYyjvtgM60CvHnv5ROtg/2TsPROche7oeenoKLvrw4dCHJ+gVfLjS/qAvcpD04UkfwdPTVZfLoQvrfHQOVpVU5AeRJe3PY0IW3hpVOjqHbXdhfQf5HGX6No5hdKTBnj/IP/4vx9AVXLANcKPcWYv7cLHGk2dUf1/jGbL4xZ24ijwec3A5Dl3Zm53vdZDzUHI+jlBwAfDjKLksEpcEbYTLns9eC5a4acUHmcY6nx+TPMKHpo+llshPYTBpctJJoxGb5I6P2K3kHpveHMRqihvsqLVTM1kBW5kHDyEvjcyboQgL3kOiqdpGij3VJvEHjMBUtmWbFt2dW/ZrmpaxH1UazP0Y45UW8mBUCS3Z0T+Bb+7QsyH5/An3Br1dxCRyl8zXoh1sBZyd82DjKfGIDYvXrdHd2JytJnZ0De+4ZEmW7tyb269Ft5g4VfuqsPCMhXEWe+EIRSl7OOuS8Rhv/8bP/zH9b//d/x39P3/3f0rfHD9F8t3y+z79Wf3Jf+t/qH/8t/7H+o3nv6bJwyap2WbuxolDB3syyJwmhyTUI6WaPLsndveA/ZF34p29fedZcjtp+Ab9swMI36Xs8+v1qifOhz5wVvWRe/bp6Yl34JMu1yt041V2uWJ3MPbxilED2dDBPXONnw8f8fdBl8tVNYYkd//leuW58FH5a+TEuhLngs1xXOjfPu2S+RFX5r7RC4aA8mg3ZRxvlO2Qds/F6nnMd+2sYWjmJ7q42IV5SzvyyT0Ufr3GIQPmv8gloMWeWO2TEKILlKrI1YW/vWdgdolvuPicnc/sz03PHPp/y/f0nP98k/Mfzn4+8339me87N85g8lxarOHqfCbxlpIbwfEmWVxdQSmEoX6UtFbrdH7sU2ak7e98XrpzBnLvvXBT6Ps5WQwqENY2ASjiWsxH5A3aKbZlxjxG9uSFZ++mF9bwGBdlTmQiZwyMJWNK7D7bIn7itj9i4h6Xlm3oLo++hf1EJ3RBN78YD2BOH3s9/mbigJ47+qK/QR5xe7q3TX5DNYYGqBrNF+tY6XN1LlEPet6JrdN3xvJASRY2cjksPFTmRzwcrELuKvrfUAQcBB6jlJfJ9XJwk1x4cV71ZOng0Fg/+JJJLRL0Bn4o6oNHZqx018qBMYeGz99+rU/f/LZCX3JgDG4vnzQ5LFy8JIwuoXShul4HcS56enqAmE9XHgBX9eIdF+WGPQ7a3KhXbt7L9eznpj4uFw108iHLLsnZ9EuZdGWSAvITF0NR+ovEbcuhgeFdjAVUyTUY41CR38iGCo5BHocu0IHcsZMIsTR54d0ydjZSNvWNh1mDB90dvjdF81OvbR7ikwWcfJBb5LjYIElz3yo4PouhK6B66Jocx3HoyjwdrNWoYlh73DlAzUHvNzmI42Z+fv6sbPSVl3QCgPg0FRZ4TllK/0Tnzk2Zm+KZdcxfJ/dBMev5Lb6+DQ3Cc1j8zddf9cFxHh6f+2Dv0+vh78TPnbHfoHnY5/Dk7S9+n/s3cy88XN4jerG5Mzc3TvVuzNkLcxrcoBv7y97mb/0Ay5jTzl8ZP/5d3PiYxE87fXmQJVYedi888Jrm4UN+iz0pxt7gBhfrwTSJKVIxPcOlUQabFnx3orT6Y/zUYi0DnXRCJ2vaDwgJ9XgLFlZT+3AYu+RI7AkWe2ES/2EXmnHc6LtlLp5v+lc//vv1/vq93/4FLWxaxqJWQLS8IAIXIyirkNuWbSmQlSLGRifEoBqrhiZ2HIvozhgy/y9ZD3K9BcjuxLxnjOQsLqOfPXnhfrweh46niw74yMojGprMa9bqMy+Xb3I4/NU3+vq3v9ZXoezXr6HffvNJ3+bAOECvD43Zw88c8Mc2X4TYHuR1B1O3NBjDwYHwxx/8mINiDow5NP7Jz3+hn/7iF/rRj3+uj1/+kFw+KgfG9zmwWezTuz7x5SZ+b/krGHLLfG/MzrU/ujqpU5Vlv0FirgJiW/xYslOpL9yxM/J8OKHFDzy93MrUKegrd+GmkRBY2Qt31vvWe/O+7ZjvFacodRhMXimy13I6j+6OmFGA2LJubJaUTgSXm7bxadj8WSGioL89ndImhCfzmNOHUnzFfc8fa5K1Dla0FnqgDamKxPPBNBg8T2sMVeERuQAFre+WpE8iQkvpL6pKg8pVCgSPI73C+DiBCmKjZyj6hrdEUUmi2QgvrrQhbyWKb63mHqLQrGLm/M6z5Habr8+3fIjKc+fOPZx+2zJ5VjBKo0oHc3DlHXZ9OvR0vejaOKAPRHagd9HBXA1QNnnjCyqrL1aCvULNQvR8IU1XVEZZY1TbFzHdsCrGKEXHdloNVozCvsGjuAy6Awa1zcKLRsYzqlTEiO8BHcgH/YUdTdQKWKZtW/YbKnzFHoxgkGtQGvSlXyYdbHfJZgpoMVBGTJZpT608kwLunzvzcOd5dec+yvPzBh96h0ZvsWlxq3w5IozC47Gp8Zs1fYu652IhF37bPpR2ZIvPAJPPNZtfZz7JKYjXyKDo0wkj2ZYZt8t6vVCPSnRgQxrpT3vT+Nqtrt8quvGFv/gtfBeHAYP9MnqPHbrwTH7i89Plciiyt9jY4YcpYXhLfR8zj3fu5Ts0OTHcczp85l3EK/Jz699RiB5CCjoOxDglUpKFfsssm1by89CoQbvkCt76xqjer0eRK2Mo029LMjGT4+SVPXkP3KF3LdZ1ZgAkkXiFLgVtcS0t+ib34Z3PEqE39sVEl2EzrqXwkd8Z80wfuPG57g7NfMQeRxJObcsin7IUHqLzWvjcvuJzEjfu4ZmfyVzG/x16I05yufO5eBInsdEU0xDPcduILMADZO9DEzfzM3p9zRxKiMQ06UB2zXpfhi58vj4uhRzgODOXhBJrMR9B2sEivwc6f/png7nN/n7w5D4ZoyzZJi4g5iBmwE2rXBP9xUqFV1GjS51Qoov5nmBpsiYT/+vhk4G4hkbAgMZx6MD30TTPwEPF3mhfnfOelhkeH/ENUUCClJLHwCZ27xB/I76DS/cTNG4767anit8Ibasq87h9jcuF++lJl+OJ/K4aBxjbT9UQ2pIKpAyq8BuLXuHPjLXG0AAmlxpDvc+JY+97a2E5ySPzA1F/sEBmUPEBTcKTarI2i301uRfuD/A+mkzKSh9zhFosQDxYtqWUMsTwJZ/xTQ5GXqMUjBrQgc6QUYVh/aTs6Rv31Wc+oz5Db3n+8tmQFOhjjYm/F0R92VZVaVTpGJvGfw38u2SB6AAaCiENGf1x6jeFLzBq4Gej4MtDVaUyoH0wt5derwvrdah51v96HHzXPPSBd+4DeQc/8d3qA8/Jj9AcFH/x8YM+cjAUnae8q7E7xtAo/MuydWIJVjY1oKhIfKB7wSY4Rumo0mhqeGlYGrIuGFxoXA749L/DoC/vKjGXM/cMk3sDeYYs5tos7CDW0ffK0IWY1yNjBaHH0HE5NmgfYKAzqjp2SXoP047PxOPhqmD1HuJ5wDNxnZjkwEOYfcAO7Ps4FPRGXXg5kc0LZnDmv6AY4nsy+mAxCmwZo7BPfIYthiW7ZLuRdg1rFLmPwCr4w/DQaj1JxPoVIJbwE6Anro7KHE7GR5NCP36Mv6DED7odA3mV1bBE2XHExVDjC+4spj+g6RMQDBjn1tz1KYl9QG8kMSn064wtp0UP48rzAI7hYYB+dE0VXUyQS5nrvGtCo2XsM4amUabtMnuwdGQvgLSFv/j/Wz/8w/pXfv9/TX/m9/wX9VsfflPfv37j81/Tn/i3/kf6j//tf1q/99s/y71+b+x5XLLNGg0N/B7Zf9lz0BolFxAJgyUiMqY7z6fJ8yvPrjxDNm669TMFyp67N6ayF22379zPT9yvT7lHOSz+kMNeDo6v1yfu76su16uu9KUdnehn/xc5VA3VeMOR+xu7D08f9YSPg+fGqEMiz9HPkSsHxjwPPtJPrMR9+Et/EJ92SWIHMziGpoYY5wMIJvs8WIw78/3ATB+yCe7syQnu3Geh0cFFF1y334le0H0R0svUqKiqLJ+5sKxa6LaerKoCA0THynWaR5VmdufSPONnHfL9PWc+X3P+k3OhT99+0vOnT3ynfu51Sp7x3+hYrBXjWadH20S2BE2syPf/hG1F9B0UOjFbic8eyLOu0Xvgvj/30bc6jvqKiYR/ca0HYCjtq/v2uLNWWe/3GOzRcqGVtVuMPXv61mPLOdKd2JmPScz4IwIl8QLYU/h+/NFdrPViHtqMXCbtSe737Heeg+EnnRnLRB7awCYu4922bCvrNl73bcZS6naRN/2WFGw7ghFrBfGbfQQWMRknagVSMBRXiG3Z7g00TloPWiaYlQdGburL5dDTE7he9ETf4ga6//DHGvlQOEyy8SX8ATIyD3aRzLw/685BY/7C+NM3X+nTp6/1zGHxy/O36gNj+hdfqI0u49LBS/F6GbpVZRpnAAAQAElEQVReD12fiMXL+Qlcrte+wQ9u1IPYoZcLsqD7nugPrjqQDXSKG9k1JOdDlpTFWOSmE25Kt5O7VYwrsDdvxuVissEYRX/pgI6MmQfchTkJDvgCAzs8SYx9seCTBchGzg11Z0PdkN2Qhd758HRjoe4s0I2X0h15HgJ3+Mlm2JBg8ZdiqjcsOrYON94U814a5HBlLo7jUI2hXBP/OZz4zGHb1998rW85lAufA+DJnC9AFOzRPt3veWGm6Iv9PblzkJuDjs88BL59/GUxB8WfclAMHgfFTTk4/kTfZ37L9MLB3kt+y8RB7I11vjPO3GCRfaYvPl/4cpR8tvxFz+imP39ls+fuzo05AfQl4Ebtw0IoD4xb8gtFFh/91wzwbQ+Nj0n/ZM4znqxLZC+M6YXcXojXMaGRJ8fJ2jTOeV69V5YyRcU6V1n1oLX59GUuFzavwI4VYu8tMMEdyVJf2OGi2ysPhaw9cbMnFvM02S/7EHmxD5YmOvfun7rR/8J4nhnDX/zBH213j+r3fvXnhWo3iwAua+9lq/NOu9gfZm836FepB2dL3U+bfc6G1wML3fi9kcPLM+tA/Bs53nK4Cr2Tf/KbjF9cxk8+lGc/HtfL/kB+4f7s/VloiA8SjIU1+vTpWV+zj3JQ/BUvna/YQ19xcPw1+/VbfnPZB8afn3l+bHz+/MJz5Fk3crgzF5N9fie5W+eRG6J0vX7Ul31gvP+y+Cc/+Q395Ke/Wz/6yc/14Qc/4nnxhXJgjJlwo+eXqfyF8S17rP0s5nGJYYkh9xpk5VYmyiVXSYzRtmxAE7EEFXLJXZayKx7A59mGvJbv6GAmbFewmCPmM3N7yzg7rzvzxj5CLvqVCxtSECZv0NvVquhmrA2mKOvU+zQCFJrH4QIpjXaBBFtUtgi+xe8qwqtj67xQjtrC953Jm/0swQ9x6Wo/TaMUE5LPF6YLz7BLnrHATKZlek9AUKN9ljg42aIjENTlnn5YqJV25LIUOBQdOmXWsDoWXZGlT5KhG2FoK9dCviREjV0pV4uo4iJo23SQY9/HPH/yi6oX7tcX9vELz50bz63MuV0qDF5BPnmnXK5DV953l+sBPfb9c1w2vaQdDB3HoVElNyxboqgv0iUF5vuVUTpN5Y47VHUoc/B4f1lSUF1vXlysXt8DVN1K92ssDMIXPRX+7PQjp3e0UKAo8EMPO5sWEDDtYealqsc2hk9aMvPjsqxcnVUYwBgZKczjZiNV+tmDM3uQZ0Se/dmPmft7v49u3Pu3vp+ik/XIP9oe3w9UO9QZD9oTykbGb/Y3QYhKHOSxX+uOaPLMQIbOjByN16ReebUILSTUJiKwLTNum36qjCqKaCBIa3NblhoxhTDtJ5LWiCpy4aNcMs/8GkMDHMdgH2X/HDwnoddDkY0qlQdWBhR8tN8e7mJM0g3BzLh4MMISEz2Zn5KJI5MBdqgo8xMajcD0bRi16IcG4UvC3qYddC4lk08hL9qjhmqcqGreKu1rkQvzzvxnnfO+v/O8TA5kJLwKt/JWjojxLNZ+nnvg1u3Fs2oxsEbvGyGf6n3Di2K/c6bmqRd38Wk8t//kZXKiQSEnqX3hs22YkNW2yDFGLMKAxZedqRvPiheeEzdiLfas0bGtuCSENpjgfM7E+4oDS9wSGrZG1SuYLl7fpSvv8utl6OnCerP2V+bwAIV+DpwWc5ZYK8+kJBOfp+9FnDv9E6zkTTt0ojfJrynyPRop+XlYg+BHnk2JU3wGtzTxm8xXx91zpBho9z183c85Ejm4LNsqaO8B/I0A3/F/YUwHY7KHcnUM8kmOi3gzvvBDuqwDvlQyusOHxvgeTp/jQWuoXLJKsvGSjBZ+uCEkOTmNUo3B/XNwT134XHHd6M86F+QXlQ/Z8THkpvCKr1D8moaonP4Dfei4aODX5FiDtoZkdJa1xyIouZBVxgmhn2JJfdGH4p01avD54Q5u52Hx5P7tecaQaWoLG/9dTCggIy/ZUPI2qEp7yORjQ2uoGiUJ9AIv9vHUjc+JL3xWe/l8o33XLfmwf7JGpNX5i/i2NUYwoAN/h0Z8Gp6+CsrILduikonlKmSlUSe86TFKxxiAdnhsB7CEndC38nlj758L98ehC3soNnnfPvF59el61YcnkIOi8JdDH5F/RPbFhycF6Y/e9Sn2IDHJpYhV5GlblA1JlmRblTzRvRzY4PfSsU1eOhEeDNrDOkbt/NC7cC8HB9+VEctiBlnAxT7v5x738J1nyOR+ZaOqqrA3h8WJxX68XHQJjoO9eejSPscrPWiPKjnAuyVqAFPiIlb88rAi8L2xWMzv4sba3rRYb5FXI3Zpc28Kmr6NO3oA+UQerM5932OKHXtE7JuGl5xcqEaZ+QLwBZgqxkt7lGoM+kKtKmMDJFlc8dmAP4vTg4+myEiH0Mlh0ZLswl98gvZPmxiFPH1VpTrj6HElRvjtAs5AMj+p9euuh25o0GNvBu3QAA8mHn5sC6LXK93vbOhVVCS3dLIed+79jE9cPnMulGzLJcZp1RgawOw32/qtL3+//m+/77+k/wuHxX/rB39I379+ePv/6T/yd/4n+k/+zf+e/j2//X/mvXr/DiZrm+mw3X4Hz7Ug92DQsVwS/eJaKJMqW2X2u/fOu3w/v248S27KHr/dbs3feK6lbzIoYztG6Xo5+Gxz5R5+Ah/7QPeJA+Lcrxfu4+vl2v2RXbnHL5erBs/cqqGqAqFDgzxzv1zReToPnS9HdAepWjUGsa74/7j/wpgD4+jG33Fc+h6r06dt7WuxtzZ2m5rxZsyLQYfObiNn1RgW87DA7LmYPReTW3AjNqjJ/OCYslo3fhrpxFX67VL2bK83svRnbaJiW9VjL9mBJW30tkIpdOdGbNY0a/DMd5pPfE//mu/t3/A9/lvOfj7nDwafn3Xns0yeS4tBLPQndGZsjBN32ztx7cSRIkgMvV5ni26XZZuepcUzJ36zDx6Y7IfeB8TpeMRBuYtt5SfeFvIHuhOhbWXsg/U8joN1y9qdYA9UDaGi2E38J869z4xe2It31uKuxZhwrffj0nnF7rvI/DEODKiVOZnY99r22M5+YqUvtpvikHypKYyIpMyaBTWGBnk+UFV6rHVFry0wJqYCfC/undnxboxhqmS0dqUQ7JQr4kARAIuf0AZmBBujmLihwYQd4Er7iQPD/HMUnMYoSRR6TdsuPoSngGkgodkvsGycz5ocDk6+LC9ki0QXiVp39JPoFC5YNGlUYHjDW0e5+UosMKrkYTkUtDyTBapGywUVdu1U55VJymrSNEgxDEWvgImsqFxWBfChOmn4OnlXKTxNCVvlIs7M4ufmCGUeFpjdvvdN3xuOG38yB/3B7bU/GwUn+FibUL8vzGv6oh97+PQmh8H4R423fJIQTu7EuPEFJDE7B2wQK90icVdpVDHWkgcU2Hswe6OSE/Y31u3eN+VtP6jDg/cHvjfW98ZD4oHoz15rfPBBIPFv5JOcZn9pv+vGOO6M547eJMYNmv60b/TFZtI/sQvS96D36Dam7ujeybNlyQv57UT0Z/rj46R3aGQzH6LBor0Sh3Va7JMVmrkCucF6zpArOOfHZp4o4to21Kz54gNO8o6/FXv6U9rHqZ/2A9HXGW+iP8PHDzyFB4pEagBNXvgZ41//4g/puT48XOjLl7+rn336G1sn9vR0PKr4QKSmXdH5KMmnx1HKflAh8Mm3nA8bUNywd1d/8L8xV5m/G0ndyTPr025TSbhgH+FnZE82Do0DGTyd6jgS/qZeWKuX5xd95pcIL3y5eIYPXp5v9N11oz/rGnrL/ugH9V3dnwNeDp1vWXdwY72Tz5IlD1URl2fX4OUdFLx1KAfgiy9fDAP/dz3j5xk/z+yDxMp47nT2/liLOZUW41ziMr7jHzbtAFYR2fSlhEqyaei719b/rpwQemCiPmmEJuZrBzKyoMTD0mKPdR8cJsipdxfM9wsd2O+9GD7q0Ida2AdaRn7MT7NUmHaoRaw3pAOkYBsdurcejcl8dRT6TpWQiJqe4j1HzNNwqYBl+h1X0LeCSxoPK9joRfWkLsOdcPpFG8DjXoFeL4Ty/rE2TQ2fVqEc2JYNZAnsWt+7Fj1b9L5/ccNNcOeZc+NZd2Pv5hdU2V951mSicK3kzcBlGxKURg0dfHm7jAOaDzBpl/Ll8eAeCga0ym2HKVRvkDavt8uwAUTmRxhVqWMmB9vpQgxNoU1p2aJeWYAA/rVET6ksGwhASQu/AladMtvSA9LJbhk1bTeoUpS9UCRo4yF2gspSEKLHlew2n725ObYZuaadeyh7cbIOd54PM88s6Obv3NuTpTh9nOThY9MIN7pmTfFOV+wA/hayBcWRQhfvusiUe/RXdjKmKYzB7iojUiqbdjNqK4ag3EY9DoKnvahgUehaffFFumlXrd3cruITDt+2Zeb0Mbc12GtjqMZouVFT4jdEDAphCKmOSzLh+9kEQ9l5otpMaGyxUahyWXaoZH4K2HBAXO03+oByurFQk20lX7tUNXSASv5NrRp4c0myyBSknONnTUj6FMfzg6Wf5o4bfinP+azZpqwpA5sgFouMohte+Fys6YLuSC0Nu4HfSd9knib74X7S2ftt+13xix5qCr9gojvZn+EXdqv3D77p209CDBIhtqHgIc/os56D50WeGaGDeclcDW7EzFHaFf4BpssBfohCnRWFMNaH/OF/96cvSB4nQtCP9BXxyXrsmFaoTodJvU3EhV7kaT/AVOkxD027Y6HmV8iSbfWPJTmjD6NOs+cOR/NEYsKS5WKuW0Uy+sxD76sqPeio8ENjDFUNeZTSR6V9YQcTnxBK2qYbuFTYfB925CV5yLak8AVfcBaMBCdZeqB1S4o8NvhQUyM7V2XtsazXZJZ2r5suNBcDDyb7aaJHifScBzQQUJBR3r/r2wOyUJ+0eRrkYltm/qrBOKC2pUDkh+sESczEXuzhyWfW5ALba9HZR09SzGz8MF7bKmBbLmBQJduSAEVcp2kkG/Rv/egGUTS+wgOp9cRlOONzVGlUqcaADp4ttUH7wr10PY7zIDX0xAV6uSA/dD3gAz5THgM/+LKEd/XFTJwUQgcp0mfZJl70rWKMVeED+mi7pAC2dQtm2NhY4WtAaVPol3YcZoTFzBxn3he8uGx8Gt+WbAtXIBQUcgTtb4Qf3WdktmVJtgFU+6KpgjXYa7j0Pr5Y4Jl9l/gnWndhcCJE6WMnIMVN7k2eP9iuBtLQ83nYuq0fOUiJ0wbVI1+Sq4YUusdRsi1RCIQrYnE/7Dj7eYxQ6WsVKqMcE4QUWjTanyUXgBYwKObQhlGuB4XvQUJfy+6zQy3jILblkm1RKRfZ9ayEhlmMe5HvPBGdwMaG2LjBFB5h12dlnT/tnxhRRAd32vuDRpdTj/7kM9jLow7VKI0x9PzF79a/+pv/hP5Pf/Cf0r/58/9wW7yvjvmsP/Zb/7z+1L/x39Yf+nv/kpLrnVz3vdK78gAAEABJREFUZ6s9vxlDbGyzLqVK3g1iE9e2lHxDxEqQZGxW9gD8Y+yhq9tL4YPFXgud6Ga+jN8c+F35Jc/1clUObnPge+GQ99LfAQ/GBbhvc6Z1hIKMdQzmyQ9Y9kbhczAvsT/iA97oSVbW78D+mngg8dIezF3VkLGtHmNJ6K9g7TGKK+OBJHWFzzgynvAbyqeN7tttxs4cZNyPNk36tdHOOgBtKG1GIZs60Enh6eoSP81Q2ekv2aa1y6M/3sKvc31vfC9/4bznme/tnzkg/vTpk8LfkKVv8n0nY8mY2g53TUm4KaNeAPGvL6Rgm1wEoBIUKGPFkjwmz4hGf77KZ/m7FvL4R02EghhQ4gvSZXfgqFtd2cZ/KesWDNYv6x7edvuK3x7TGS/7PIgsfVEKfY/JHv1ue77u30muDzzum3w/vD38pz/nEPERkHd8dcJUdnK26qSuvXb2ltuWKPr+FT8996wqfPIOausijEE6Qt8jXUEb0wEfG9uyAzGBJxjE9Zd/V/PKIVU8p1+W/X3gh4K0awmudaSCNkoaZdFsKDc8G+wecCB0z+Hy/ZkP8i9M7o2F3QfLyu2D7iKXbMiF/qId+WMIOhlLIoyKIIFt9Y/pADT1HkiF+BWxdVpOD2D+Zi8aC06MRXt1bCaN7qgFMSmYB2ARoYP+nNiSc3KfbPbFhhBfDl5vKtSS/0I3FLeJtIGs5dDoT2jstyyaRGJAxaYpNnuN0hhDeYDloXnwYSftUcWclIbpo//Ch6ODB2GQh2IwDh6q6Dkg+9DYFu3QjWJvWAc+qqxRRbtECkru3NKveXeujI1CHyVKAWxK5AHTq4wn+sErz7pPvAXxm74GBqH5JxEmaxHkxrshvzO/d2jWrMF8hSa3xDRVgyqpBIJH3CX5BLjQxHbh/w6drFnmvZVSobSQN1BOjhO6Avqi0jBz8wiAnNLiVHYCA4TtB38Mt1NFhEpGfYK+cP/vn/4x5G/l93y9/7p4kmfiT+6RGw+b/fC56ca+6wc5B6uZm0nfjC8COHl5+0LEGnToTkHpQ6d1GfsMiHHHfsH3HNMfo3ZBRZGws51aEBV7pGAC2+mW82MJIhumYKGtW1ZeyKPYV8hQSAhN5vXGGG55YfGy+vT5pf/iOAe++QvhHDbn3+v+6uuv9Mtf/nLj7/09/Xbwy6/07adv0P+sW3xwUPwCYhu8cGj8Ejljm3zJmRlfeOgibk8IE9RrRDuy6MzmmTP6GIVEZSqbGiiQlatrKrsrRLyMqHHB2Kbywrizdou4iOVh7uGh4j4tl4xZ5MEioeSwyK8nh/i/lkYZxLRBZfvNF7xkqaF90exlTYz3IEaPn3uy46OEiMFTwmO9GMyjD9NIAIV+6l3gYxdEp/VhHjRKzaNAoYkBdYptUYBFtSF4kQM+IL9S4iPo+Wmd+FttFcvCoW1VSS6rwKhqang7WoEIslKdeGtGGtfJu+PwPSh7Y7I+kzUN7hweT+6f9MdlPBJSD74pQosfGhTuAyvPXrtkW9pFv3JFHpRQsWxvW0sKHgmSZJr6/vVOGNXMV6fKes7gIcTOcYh/imyLiuKOZz1+1FdahGSiaMYpROjo3WX4QN+T69dd5wHHr9PvFLFJmEnVz2PoPWuQdwK/FNr39uJ+W1rIez9jSNlpop9k024Ks3Xw9srT88rjh4ma+JpQbo2zU4zGQN+9LNkG2V8nHmsrTMUzgRw6Jhm1S+Z/BZEjQ+07xd9p4QM9geTTdg9bZGS7PZB/mJCY97SSV3ip5HPf25a9AdPdsen8SC7Pq4wdlr4lc98EeV4hIJnUpgLeII2kpwkT+xv3x521ud+WJrmiLOfHe35MLjQ1xm4PPncMfgl50B4gsQrfTYlfgGbcEGep54BYFIa8Wp7KVK2HKOOZvCcn+wQl2db2N+BL2yfzglxcmDC2pYwhfjOOPL9feDflvwC68Vk2/O3cF3f8JkYgNsliwjbiCeC3hoklsQNIYWpiuwICRBchfRJZaFSBoYPPaw9ceE8cDT7DjUPlUl+xZ15XgwcTsYXMeGskNv5sWgVGydjGviJzvFg2iF5Bw5+gg+IoAShyGGQCBnq9GGnzp4pk9dUpkd+dd98MXsfNHDN3md8bc9u090s+12SO7soaYAplZhnXeoeMc2XikCVQ4jI6vYftnUZoxkbLRmbJNtDr9chf7TPiRdzM6SJUEH6ml84lU6cq5i3wKNUYMm07K40ncovFZBI691ivyDF+0Dih2f72zUorJZIT+IskwKVEu4gTJF5TV8vFhWsiLfLfjZUWQkbAWBIfCY6SUwtQkyzjw37Qkh2enqalAR0VeaB94cdwlvXIo0y/SohkuymMpPDn3Ig8yOvOAge5Jyb8xB+EtMgRJjluYIB++Mke2p/b8cGgYkMXCiaCRaV9WSbfGtX30+AeeqDgI7et1wu+2Cc1hqpKNLsrMTdoMo/Ub+U0J9vOmeqtD+7sbjHDIeHV65Kc2yc6DJk6xcQ8ISi5OCARigIcUPCBszv3Tf7I4s5n3DtzoiBukiNOF/sugRc8RukB6VT7wrWIooIZVSoPEIlUknY8KPb5/aVtFbC9+yzc4o9+hUeuB4SAggJPxam9XosUuSOSZ2yCLBwuQvAWK2DZZNCI9AHDWLbjlqHhjzFOkPFPnid51i/a6/SNplxWgax9DcYJr1zv4krRFH4Rtu3JQ7qkG1Bkp5Zc+BpD8TuqNPA9Dp7PY3SfvfUytrhcMMlr0ug9zDwkb4LijIK+ZXItDXIsYJcKuaDhXbQHcDQtCSRl4SWUfaHI0E8ux+WicTmkpx/qr/yeP6n/w7/vn9Jf+93/Uf266w//9r+oP/U3/5v6h/7u/1zX+9da5Jc8Z+b1dU6lSg4uufwGnx6TA+PrcZJL7MMHPW78kOmpvImxtS1KC9y1aFuDucz5xdPTBw6LL8pcJ76NFrCNnkDoA+SGHGnL9fe5bGze9du0Mz4wiP0a66GT8cFnPBCGwqr2eMPSiTB9G1u2+YceOtE/90L6MJFMITa1sFLkr3OHRPQVsA1rPfKiiS4WuNV5obE5ZISCT+ytE7+IsUlNFyWfYfKZJofD+evil5cXBXm+ZO0Xa5b/cimxZAzO0r7jBoYI+KSD9qJNtN2gfpTCtnBSZVH03pdt2RvKhY/F/lvsoRVKOwFMXyO64U+KMa3OgtCdBOqbwtC3y3vbSCb+J/6D3Iv9GYXx9higkQf9+YTnbX+OOfUjf8X52SZ6d84bNm6cSQDm8xbEPuBzzgzw33GSCMiaBjZZBoJmCPRBGAbj63lgiKcMsstDPy3MbMslUSIBMYSw73Abd2l8Dy3uCh3JBnL/hCsGfnz7te5ffCH7Iacn/AlakujrDzPh3gM5enUCgmb6iUl+kwfNygTxIXveXzg4AdDJF2zeHIx6tf5CbwbRhaa9J3IJJSD0FggNzEQAApYFr91nKNiNzaMCQ0HeE5gZhI/fJWoWbTIPC0x4ViXC7QI9ikwQwxhpU2MIkmPssomyQbIJVh8WZ2Hjhgj4nABJlgpsrm3TYp4W/RM6GfsdfsFjKcLJJlCVDGoM1RjKF4k+MOZQOA8110BP9BU49PhNWx60eWEEIy8y9MqFbvQAPkc+OIUO2uCtPVSMu2z0LUajlZuLnHnlU+9xRE6noqHU6OvdlXEEWe89LqwzPoQQBbjVHv/kg8UdPjpTWZc33Nk/9HGj5QEXpC8O4peEXqOaPAJBH0gcvV4rZu1/9bqnfSaEDlzXk8Qm6zHRWaE4odBnyYV3YHi4tulKoik7cu0rRvhaUCK1bKtS43fxkSr5/9Wf/CPd96j+bb/958mTXmwz3uyzycPoFnAo+gKy727MSeT9wCNG7G0rP6IOiIQvViuM9hXVBuObxJg07jz4mJhWXElqq6rd6Lysbtqb6T1SyGhTdh9181S2FZ3eTwOefWb2sb2/PNyJfWcM+WvN/PMUnz8/63P/VfKNF9edw+Cb8p/I5H+e99u/5KD4l7/FofHf09+D//qrX+rbr7/hN6HPah/t566X2H++KQfOmaOM655xcmi8iNfjzfjgQzI5vT7oLOZgsS6R6fWySFcME7r5ty43a7v7MsVMpRKnY+Jrns82JlZMgQ7uu6OsnhOo+lqkEkwowE7tCI8P2nq7MoSQxBRwgyoN5fp+HxoRk8LDH9+28LuAiBXaIHpngbzbzBEstkhhqPFBEz1D8CbEtE7xyUXvgSi0LxQpytycanjYxTbpe8+Jq3nrd7gSNF2hDao4jgzgSsK4YApfjcJnWdWAp4+ifWHfCTGGkw2J6JXifzFPJM/vBCe3ydSdd9lkz0W+ch9vZ10TXrbfQFyDKp61jUefBAfUVz6chcH03X6zKrYIQw1vvb+S5cq/wIAfaLoeCk27ynDIkkxZ08lepzDgKAfRMfabt/cciZgOr/QF6X9gPZjfgaLvdFFRhI9gQRfZLHF1JSStoMd1ih9NtEk1a0DSq7H4BTTIGvDubFn6sVhQtOGoT75l4UH4xVqu5qUJL3hBI8vc5F08mScmjH6yoaizkJiSV4jLNm33vT2KeQuYM4QpyhXzBj7jdxLvDjpeOuK7qWQ9rlNwNqOrjL3znKS7FBluNj314urBNiU/Zc9AfVLBB49Y8UFquF9g9ofdSaz4sq1qO+mhLy7bsoFMi9nBSWwaPEfz/LufaxMF1/u9L9kG4oshct4JI59RRvhCNk7AE7sKfXERY5Fo5q/HngQbkiVgIJKZmnwey3sh+khEOA18DXyNYVVA27b6wg+umUtsGfudxo1x3DiUyS8uX6B37ve8T/LlgmXQQo9gWskLwFB4tuKQMCp8B9HBPTnhG73YQdDKGpvc3LpjDB0Bn9nyWW/wOe8IkI0yesLV0iS39pH4nUj80EdBS25dq5i4UdW+C1nadoke2VIq22c/cnTopq10AQNx0UeHVeoLG3qalfa7PBQxLYskmYfkeec+ZczkmTlCqEXuWb88O+/cv/2Zhs81Lz236KN7B9HfwBvDm0zgZKwtg0dKHBEPELJjn1Q0bJPtFvS4aRUyOzJxPShs+8MjceJfLM5k/yziIU0TJTqpFTN8UORibmso/uNbdEZrYU/BbmmPFy+Mu+V6f+EMm5bEMEzTyEXPpi0iR0di5B230qJBMUJa4kpcUWUXQghMgSGTiNNoIEJb2qaGPhDZG18FX8W9E1iFgWMc6GwjGyafQJJtSSC0odcreUxsKb2P//+c/V+sbsua3gc9z1vfnGvtP+ec7rQ7bbdjbAclpgNxHFBwwAgUWUFCXGCUWxQuyB1/FJRwB4gILrAQ5AKJGyQkBIqExA1XgARXyBegRKiT2FZiut2mcRy326e7z9ln77Xm/EYVv+etMeaca+990lJq1lNv1Vvvv3qrxvjGN+bcax/kpcfs+eSGy5CVdoits+WklmGQLUl/0rnyiScJP5aVQldVBjeNUfuZKxTeAHZitSInim1VZX0FHfD3mY79Thp+lekvj5gAABAASURBVKj2RmgXbxIeaJHIwDY+Mgl7q9GZmWNxVNYCOwrwl1AABuVSoZtY7MQo2ZYUbJ3JPfXOtZIXPaEZJxcxvzDewPYSpRspzxWxEFMBDF1+BveWPI8OJgpYVpdTN/1wbKOTmHoUd9qFcSrztkXd7LTEMYk313linIx3Tpls+2kAFU7rRt82wwt0U1945IHDvbg37/swmeXsrBPiXCCh1qapGn0GRlkxEcTcBRv+OcjZFDFGf9M94ZBuhA2Th0BNB/fqMfY5G6N4Dqh9jci67Cz2JffsxHsQd76XhHcuW4QgjKlkuYZskHgDw7vsFhJBeFjPJux8EnnHLcwMDeLJO4Df/qP/Rf0/fu1f0V//1X9OH28/iMYn+NM/+Sv6r/zt/4H+s3//f68fPv2OcjAXeZwBeWxKH+utZxv79QLbsq2UxLFY50JvEUuQ/Z7hBc0TIV+rjtaGbezsPgL0rcG5fHh41OO7d3p4fFTebZi1M0mN/AnpkzEjxvpOSTzbtnreotBQCWrBs4o44jcofBkwIbWQkAPU2FpNaTDK0jguZIlOz30fRRT2J3KwqDFesrnnYPRFn5xhWpm1Lds771DbkgK9FnR7cFGUv+MvjBZKs/qzOS809/fuj/1dOuM731kn95jFXsbVha2Vdqci5gIWRY3jdVLmM0TUtmwTO4DajJWCgKEAliAMtv7KmcP3ivELzApB2xCLhmpZV0G314zdUycks6jINsgosS1NfExy3J8/9A/uU+2Xfvwu/O/r9fX9U8YLnWAil3H0kqv0Q4/j3s/PyWFevoduYIecHuit4AzOTlwmP1xX5hzISmEVIQm2acaL9ZHgN2OmGWFCorEdAqySzgOlLXS1DLuaNohNui/VNprWdQE0Rci8WDl+9IuymT+hlPQVnmjVxbSwZbuRC6vK2ATw6KqBXZHoRfIPXhYfHLxgksTJC+MFXesu8WAQ9KYge2dukswZ3U5k0oPYWQ3FzfaBI2rHEV7PMZ+acajCJBYypu4zdjIIVRdSHz+4WecBEOMFMt12kH3xQ4chU7uN7GTTE/ORuPkQmP1Cig8v1iBAT7HHZxuR4I8WA1Scdn9p4m/FzknTz6wI2nZaZb9G1X7o4beG+4XxTYMPqholM1dgjMFNlpfG+YLxcNMD8/1lAxpZu6Ssw1bkg9apoduoRkELmTGGbMtSRzpZT9ayGIWGm34LpIkgsumGZA2R6xydOpM1zjd2Ihc7JAkJssVcy7MfE+QLdS6ut5jJFUie0IjqNtMtQaR23HSadzYdEN6giZtQFFtth0F4WzK9CC3N8DsOdb/9IWQWWVW0ZkRFXKyAHjxa/O8OE9Q9t5DY6HFshwP9vfd/XD9+/w+huGvObF4Yz/hmrQfn6h6av9jirN1Brqk7X7ImOPrsER3y7Q4zZ2SdH1zgCWYHFev0Ecz6juhge4Kd79Vr3Qo+NaQsSRQbHueD9uR1jz6UOTpISYwaiL6ctXJpqFTIWWSBwJL/O+t5ejp4UXxXPrie8s9X8EL8mbV9fH7SNx8+6Kuvzr8w/oOf6Kc/+Ym+yl8Yf/VTff3NN8pvRu/3pYP8PEcP5EPvmXvPHRu5Pg9ydGSNvd4sPgEE9BNHwPzUIRLA8sOXCLXRDQOqzI/Oco1tnxxIVDnLVD6Q94fE4h6XzUgOblxbVWSirKgZlcy1X/aaMBiuHQOtGggRY/exz0itd7UM2tZJM/8dnHqLwBa2LpASzOLvDe+aIxC8o5h64TuGUb94kYnGaav1zz5uGW4/0UC0tWzLvlC73zPfbXyxohxk3JQGP5kPsLLPGWcuOS+u18A2fIkhfkQhHuKlk5Aa4RAoXGx22xy2Z2qRrMlCJvuZM5X7/+JsIYaJ1TZN7wV0bOPvLYiOACr7L4tpyV21y2oSftG0XEkuy7a6nKT9Ip6/Agr/YltW6tkohfTo2tfJOhhQUUYQadm0gFYN+gVsRtTY+LmIGSa9Nenp7Lk7tE11lcgH1/h7aKaDTCXurDVhTxYyuUgWe5DP3AlzsierwV4xv0D0gt29+Nli9hEmHEymH97iiQRgY2aOD+112lV8JRCQdbzkJMZhUNV7M7i3lft8GabdjVJQxQz2sUvllw308ZPY2QTiiEQQaRBVyFUzExCSEt8847zGmGIRK6YulU2xo+xEx1L0gE8wStVZkrOJocl6J/YXwGivp9CnKoi4ZYmBxQ9UlHXq5rrIPXfyrBes2CH4Kimwjc2STb6CMs8twYCWRpUKXrWckQWyGCqFVUKSRXrYXvhNnDCRVcsxo8V1OflsWbz4y3xZKvbIFfvBUIUpK6XtYItKjqcm5+tgDXc+R/LgH6R/8JnymiMWFoUT4S/yF3uJN/aDjMPveLAbX4kx/MAiHgPiqTF4FgM8t+1nuPQfVIN4Y1QU1p01tZ32DY/qABn7tAV1pR9YdOX4CAzPlkUJBblXWiXRp4EwS1WXdLx5cnMu0oNvsRZX1NGfZ4ey9h0rURP7JAcHh/dOLu+8NO6ckufQO/u2mFt9VVztZARY6wSbG6/kH2Jb9isk+qzRhgKGsg0byPxIu1GXWAmITpgHjOjsmF+9bR23jrBHleMniQ2YiU5ixAgxiyyctnpOzcM0o9TYsvIjWp3ldeyTgx5mImLXeY2M7ZuxtOUi0qBJ1ImBVKJMxWl4ia15Somet7bV9nIGWBIDwwcMirXVGPCus6Eu+dyxrcw7ctGACl5gl2xsAGk/exJawgJLHQsZ6fs4E73vOR/pwyfklqOrzCXuplxjM+cEuczFtrq8+jLnuF+E8vLsxrVUUPPc5aylJNu6Srq2lXUU8dMVGdMiloWDuIGkwpfMj85yzUcmaHYMBAzCWywEUy9nAcOpL7AtAeM7MVj8JMaq9MSUdln92dHXyfmXa5Pn3uTkMtbxxB/IGpJ1oxwbgRjgRnufS/FX5KXwVQhQVZFvrIgrPLtkZtxUnxQbow3YJ30bR+9V7xfcxPUtJEZhQt10h25z1QUWlW7axbJWn53V52A/Y7/ce5PoSCKa9VRZ1esbqsSmqGMD6vZHBxpOA/3er7AD07Red+SybGOruA6xOazBtTE4X/mng8wYCaXsZb7GumKbe9+EHsS+IoCgA2xiVAMaH3XSl/6wRpUK2NFgHaIQdMxctjL/O7/8n9Ff+TP/ff36n/iv66fvfhWhT+sf/erX9Rf/1v9Y/4W/87/UH/nwN9sQIXGEdqyJL/m80LZxGdsuE2apKbFITAgTBBG5xUW6zrVtOtmr2bbXyxW0ZNQ26KD/WjNnJad515F/mzgvjkeu4Rro+XsBk7rnJOttSVxvx2a+fb9hmn7W9xZ2uEx8X73WuzLJypq+5mGShyC+M7XplqPtTGAikciOn0CKTpC5WJbMj8i5N8i5bVGV0nbjIIO3OHkhkZkYDO0xcgy5lxz9cvPpKS+LP+qZ79v5462D5545+dyOEJFevlBjHwWwQmWKATV9BrEfmY1mdpy2d+xQKjzrKunZtAHMxUGcYPUZ2ucGdlekWte23JzddD/uEi9YaylDAu3gjLRNC6KBCFOLXM8N7k0Tf8G6fPf4ePkOf/AsmfnvAN3MNXieyb354Fkm7yDuoRfIaWRyL5ycjUUQQeKxd2y5pmyHtcEiqB0rDRlmOcw0D/q2Rq3R16dVMb6h1npROjt7LgPm2/Smzac7zwBDzYfN4gL88Au/uBOW5DDPOpT5gOGLFfKNhXMhIQGc1ATZNE1jsbYJ8vLlrsUD4SJZExy8GD7yIvn5o+5PH3Q8f4rJwZ33j7z8eeKB/0kIyLxgNh+1QRFR/7YU/xctnlrsSYiTvEzk8ZsvCW9gDoFZUPSrZRfyktHl+uMmnb5eqKU+4JY1qlRsQtYZeWFHHQ820G8e4xXgR51L1s8FNwEnToJvCWtLXdpG+ku9P8hN9JrdAlIO19PTk77++mf9wuzrn32tD9+Ajx/6ws6hRFk2N2/FOm7Q3fYWYQSzaXhMndXJYlTV+82I53puHolHcuyx2DGwW6ydfqW/XWh7kYxcMT/GUNUgTxvlUyeUeaskbOgsC3+JZ5KT0Ixj2srPFupIkgywyEvnJhcsF+ck6AZBZw6RXks3k+hgxG4v7uxDmMZqKoOF7wntD21yf2A3+Z74gi0Rr4m9xuh15bebgweCCi9zoliiCo+sqMlJWRFGVgCHUbdIIE8AjKITXUzpt/6BT/+6+Fd/+m/rgTM6OHMDAUhUQXQhKMKWbZnJCgY5L2A1XykRTwxZEzlLPJN1hy7OKglJGESDIHIZr56fdBd8KPk80O28QFfksI1LjSqN/LUs6C+2/JLikd8Iv3v3qMfHhxOPeoA/qkRgeF19rvOh9MzZ/vDhoz58/MhvNgE0/ImP4t70+P4zvf/sc332+Rf64osv9cWX0C+hX3yhz8EXn9Nn/PmXX+pL8P7zz/Tu/XvdiMH80sR1w2eueJ2F5Cg4h99HSAWLp9IhDmpLGT2bFhSLb9C3w0PEoCt5Sw7JXie3ebtpnUt3SBkbuy3nLbNbfHfnohmkDzqg1VrhXmj2Nfgeut7w7DgLXpnXfGjwMvOJGGvrdZ2z51y4JEy53tLf+nsycQUcQUSYzQAbq8+S4Am1BdT9TEc/OL00ibXgk8HFaNqNkpgsz7bsAJaBJPNTLtlWBVUqMAxlTBVdVTE/rAFuo5Qvm48PD3r37p3ev3+nz8B7ztnnn71n/F4PnPXBNTCqTrveNmLH7s+Ugr5CL3Iu7z7ztiWZH3XpXJC4FSQhYZA7Mxug2rq21XYqE5ZsWWqQVTQUcjXKROTVcpb1h5U4f5XJPSCI4Q6JKUxh57uWtmb4Zl6KnFLSeYvwZHWFT4+ugboUi03Mg/0IqkquofKWcUvR4JD6yVnK4neczCBoD40BaqBfil2Jz0SmI8flq9nnc2lBcz+afEZMPiPuPPw98Yv2e/B8V/76NLzJg2LmZ/YKnYWRQDEoCS9KzIMzNcq6jaFRpWLMtNoHOq3fcSzulYlczJ3gXtxy2MeNIts++WXZ5LOw79P4w4wQyfZg2oAaPpwFGHVrMxewdkFty5kMOgb8Yih2g/lJf2oxRizSasUoAxdDaOYCxS4oJoo124YFJGjgMz9ivPmiLGLu9Z4UovDU0SNANTYDyRKIv5ZLbHQmyUjck2fBO7w7e5jP+jvPEtm3O3mbyEXP2BKx6ZNimf0a2a8Lt9p7Z+acaJJVgK+MWh2DTHWXoKmTPQFs3AEmsgu/EbD4seTkhr4oPcf8QhbSui/LtmVvJJ9VQ61rEo+NZc4yNiaKB37i7+D8Hqw/mNg8AuYiQ6hI79p99G0r+yUKYorOTMdS4aPPL/e8W0BeejxKNQaojg9V1r10x+89/sj5wXeBO3tw58ze+/vA5PEYYBu2JjFn7bPHk2fSo58Xts7UwlbmEdvpIGCqNm+9UDptN+uf0Qlawy+xRWbhZxLbTGxcwwdIfxLMjM4FHM6Wi48D1dAzHmQX+iv6XDLiAAAQAElEQVTz2GOSY7BYS+YBuguYhIwq3RpDg3OU/A1yOOgPzpnFD1RvCpzeixole0PsD3VLYTv2MzBNAdvKj2hFyfzGGQ+5mOj1mrJG+lSt9JkT+sJXfA7oqOxtKfHm8/DG52HoGAOxQvw8c5JIgxbX1aIzkxtshh7k6B7kF/rk+fqF/p3+nfN5R/aOXnAgdzDOX53f6d+Pg3NATuEd2F3YTLwTeqDb8vAnyDoJg1UsHQiFd+el6sTObNmpA72FhCxVWfJbZFjwWVcB5uw9b28qSLDPHmtuP4u1T3VeiXPiY7Kepgg2hX8/cUAP4p0nrrjxLhNT4buMo0CU2AD0ZLsh7bwvzt3E3gyN33xWQEWxkcWWbUZUbKzEyz1xxXfyAha5Wegv5gJBkT6rZQfaNPaK8QWTr563UnARoqS4O7DDi92EdeCnY4WuxsJdS0jINpSy15cPw0k8e68n+3dwfQPiX/AjGaSfnB58Tj/zjiO4Q4OD+83EeWQ6MNzF5sJ/U2wRRO9fTDIdk2JZUIKi4+G+FunqnBArV43qayPfW4ZHj6usAX+Modwfc+0MvteM2wP825av0kDOYJRUjGFQrRql8lDBM/MWUScoEP8Fb1RpFBjYAz/5pT+rX/8z/5L+9X/4v6Xf/eIfQePT+osffkt/4bf/F/pnfvN/pD/GS+PeH+w1bVErP+VS1dAYQ9d33/SrfW1+xhtbNnO2pQvaJeaT19VJZQSNyJ6NvFDxJ5BFoaFqD6QXqk8LMosFxH7vI/bTb5yStmViNzmz6ZuJplbzzjm4LzX6Gdhpyf3lg3Ny+emZ+OtzxbXPXPSCnqOJ7IR/IXOokJKOOlZ3H2Zk9zwXMDOo6zW+og8cJKggEoCubdlmQKykeRJT7gm5xmMTJ322cx/M9XHnGsl18cRL4ie+iz/xTNvXS+7HjanjpHfunwf3iNnrWG0nNnHT/uLWxNVnIDkGNYrzU3qh+YxrDI2LIlPIirBzpac7aILwC8POZHvZjSEN5qqwX0N2yW5uZ22da98x72eI3Z89b1uF3kYJZUmWHRRzG3bJDs+SgkUaT8RHA5tJBDDyRUyh9pAZt95idWzpRH7JMvw6/Uu8o1hSzyHDMZBkpcBWAg6v+/Bty7YKPzWGRt9Tbhpc/43CL6h9mPRqIEEEmxW7J1jQt3l47A1uOvX+d/6OFi9WDpcOeHcOwicfYPAi3wYtOT+Gfg9EgU27a3tHX0kOdtcLDh4k7rwD/sgXrQ+6P32j+8eNg35wf/5Gk/66f0D2ibU+yzxkMpC5seflbOGseFEbOuiTO6JbYMp86ClyfBgqnzKg9TIGZpwo2SK+yC8gxQ65f+1b2JIGEw0cDFDASQj2lfXRN/YSk+mr+Tk8B907H2h3QrjTn6LBZmKM7aUukOQ46MOCzYm9jDN/cEF/5OXw11/xwjh/VfnVT/Uz+h++/lpPvFzL/CLHFeEA/ehO8p2L4yAXoRlP5BYRiDUgpgCWcqZ4ziDWRZ8wZQmZKstVqmEwVGYMdJYFta2qocFBvdWt+3Z46MHPXGDswJaVgibOFzFe6GBgnwIJIoLQpZZBfiKfWBc5Di9jJsUUQI5O1kPvkzFqjGOKGWRWgOAEsRPkAaNvon1DTCC4J+BRpcEFmQ/6fGjmQ39UycVKdkXwrKjFdpLYtuOHqfBwRQwI5IwAVOVuJPPzN3/xz+tt+eNf/TX8lqpzjwT++nxx5o1g68LL/BilwReOW2h4TEYGMTxlzRPfnD8SkbUmvpUcJj4omWGe2OiHz4CKHkFnHQf8CQ7kJ+dpQWNbLhUY+MwXh4eHmx75EvH47kHvH9/p/Ttepr177JdpD/AToy3cL93J8zMvWz7yIfXhwwd95KXxxw9Pyvj56cC8dbs98DLu835R/OWXP9QPfvBD/cIPf0E/+tGP9MMTPwj94Q/1Q/CDH/0Q2R8oL5gf8H27vdOomwy0crVjlly7CS013SwnSF/My9eERCK0yAOJbHax1jrns/aMI22nRf6lks/uL2Um05GNrsuqAWCaWUu0G6KQeVpcd5tm0bwFw6ty79+Sez7r+HnIGvTiyd3bY+3StnZXmSU+BbKuEtuxE2/hhQZiIudi5t6FQPNONaZ6z8Vcy5HPnCsIfLgIJMdB8zAMi/a1mhhs2iB9UOlfYOwXcXqpPxfuc2uXsie3ssYt/cEYYLNkZIZyTxtc/4+3G+f4Uf2y+LPP9Bm/xPgCfP755+pfUjw+6oFrEFVtWJY2YBgfEH0bBWNUyYGtS64FSWLy0DnpziR9S17YdWDEEjcYoOApPKCr+OygxL7sgVXIxXdl2mYkigE1opCu6cd3BtDscVgZKvbg7f5uYwFzCsK5ZHucSaWx7CCI1Al4TDDwCy5WOMVguLimg9G0ynIVsF51tUucn0iYua4CIcqWKnseVHKHXWVCFHR6ndwvc9/LuYx+zmzuW3nIzouOJz6b83D9zMP28/1Jz/klOLx8jsy+T3LP5b4ZW7l3G7/Fde/446yMxk2Ob+YWsu0vFP2J/8XmQ9h3sn3GNZs3+/Oa2ygP9FP9OY/gzMsJsBIw8qyma7qN2GbfFhA+GzQdAuPEaMatRBO5ia08Qxx82c76D5wGiWNhLzKIdrXRZk/ahCWGr2CfOteh4HXOikrRoKLSLgu/6YWurO0EmQgbRNrYB9Ftg3uWFPW95aCTOA90Dx5yEndwZy3Zw+CgP3sdMWmJKkryJWwm5jGGRp5xQm835Vmg2L+OuRDuGg2yAVm51zUWJrbBrGNmX8nfIq6Md7QoRwRfdjpwWfsE2dfEP4l/BR3nQkFylUw8lfMEfELkYtl4X+Io8LJ2qtePzzv+LxzYmgF2m+JvAlEShWUJO/GGatuY6UgqfD/wef9w5uJGLoKdp6HBOa/EIeekKXoHuncCeu4XxQdxHTrYkzv+MxckJwuNCe/CHZnIBflLyshh6s01Qb641BL7WyRfsLlOJrhrstbYZ0msAB0WNllv+2FPDjA5C0dAng7GB1+WmxJ3rq2F4xU70NlxHazhDp4b0V/wEcEBNfYZLGyJHYnvKpGfUvL1MIYewa2GRlXnNbktlyKrl2KZfIafeZdkvZaFH8VPKGwziTkhpkuQ5SrTpJa9XMq6o7f5E97UXp8UuSjWiKEhE2PO+w2jN/q37DvPZw+Pj8q/kZo5GVllv5eS1wNHR/KEsfg6oHdyk1+wPfWLiTv3zNnPggcvI3qOPOU8PCP3DO8J3NmDe/jw7uxL5mPrYL3BhH/gJzITuWsNhMI6lmbmXuxMxfY992nii6wRtGmBKIvzl5wofNY7RqmAyb+C8CNrJE6aPMbPxCbuOAuTfC4oYN2Jc2PpnjFCB7JZy73XdCA/XzzjQjFdsuK3bKUs1ow6Xav5t6EqM5YwqTvNkbMKjayw2JOxY8sGzVidm6z/wP9xnXlimq17zqMff45ON3SgVFJhuapRJkcl+kCWgiQRUKWMkVEKBhfXwoLmnGyI+Lla4W35CL4ivJbv+CayydehO9/nD7CIM9I25w8bB2cin8dP+WzmZfEzyIux7PudtU7WHHuLfJII7EkrtrEz4S1sBHCV0LvBdpHrUUNZip11qottJQejbhpjaPS+lIpzM8ZQrvWNG8+JN74ngccHjVxHzFeVRpUMqCr8eBQUDDNn2VbKFZdtFRhl5Zp8+tGf0m/8Y/9N/b//iX9Ff/eXPv3/4Yjy2f339E/93f+N/su/8S/rT/7+X2Fp2OvEMsl6Bcie4Mp2+x41sH3Tje9v+cwb46YaQwW/xtBgPFjDoF9V8gW7behNiav4eMNCRhvy2QmV9pC+CBPFrJnwGEm2vwNREMM8J4H9yx5OFKIHUygosSXGwORMbjZ8g1KNghHgs89BLOosbhp7M/Y5K+lfEqEZT/i5B4XmPIX3Aq6r8GcoNjYfXyh3H5/rhZ8zzlrwalwXjctqeFNBZfSR2ZUBHRsKFuufQWLC52ogz7VxcJ88uA7uPLPm2njmfvzEd/Eg38vv3HMP5O7I5T78fP6C7577KPyJzbZHzLgU7oCV+IozMKo0CoxS5fxCB9dEUA83heZz4/YwVHz3ctaGIVttp6o0xtCoYhwwIfd3n3bJukQpFMrIIhdq+kixSCoyk+v8YA17PfmcPngW4P0Cc7Y1xk1VQ3Z8bCj92BulauqmNpYtCs25Z7Nzyl6Rk+TbdssWNquwzRpMP/aXuLpW4hLFsodGZIBdHFMr9gLCQ4a6jAK19WhgWfwgX8Q2sJ/r8sZn8biQNQXM778wRimqFxhy+9WJBV2d0/AvZDEJIjSHiHOpxx//rp4/+0KTwcGC9wcvi+cwdNBJBk6oCfEyJQap34EoLKXbBBBfKzdz7G96kBTsH8+aHNT8dXGDF8R3XhDfeTGa8XzzV8fz/lE6njgod9UCrM6A9KrwFORlbb88xqnxZx3Exota+roAT8ThTsJEF/DNuywFN0vDYgPV4/CKzTeWqqzB5IBS4SyJGBR/2IAhAtxo/tTCVw7r4sDmBqKOYyEaICp1XynEFPkG8ou8x3am7hz2j998UP6HXz/96U94WfxV/7XxN9/khfEHHeQxetWxorHQRH+ee3hwgR/cGLK3Ez9IUJ3IiVE7Wj6nJzoH8xyD5ttWVfW6qwZ9MjFKNhTgRl3oD+ZzaGsM5AqMU67oByffBV+kCm3yw8FT1hrfoaJgXQFdiXioxCol/kVwofN8IMp6ovsWsbPH6KC8ALuBK66JuA2wGH4QG0fnavLAdugg35MxarKJhLUVyPpufDDeWOMo1pS5HSTrkayUNp6w46ER+/G/GCnA8Jn91inU7g+f67d/9Ofovdb/yNd/VVVW/BW+CgfU1tnUgo2MVKPYJ8ANucaQq5grjBlIk71t4HuR99VnjKgy3hJK0B0j8wyoGS11/PA65+Q/Z2ShF7UiqKrSrfMzlPw88gXiffD+Ue94Wdx4fOBl240Yic2sHv93HtjzQfWRX3p84IXxB679j08f9cSHVj7ExI3yxg3w/edf6PMvfqAvv/yB9kviX9APfwh+9Av6QV4WB4x/APLSOHJ5mffIC+Nxe1SxZxWfsnShu6/5YbHqwvb1VA+Ik3Gvtde7hBmZnyor6+4xjW3BVhe6SwuTtNEDsJCXCjmX1fouxiVYL1CX6NJBDyN0vq8i0z7OuXMY1tYJ45z7XmK9dWp5qymEfsb0X2pYDL7XahbAXCorPs9L7JxAico0s30O54sMw+7nmn1ZboQZNGktEc0ZgFIs2+QOKkDf/jYVxWK6wbSCNKEb1qjins8ecH5HlW65x4PyQLRUwxpcTzfO0MPDg95zjvNXxZ99/pnyovizLz5v+vlnn3HW3/X5L4yXhT6gY0DtMS4UGMYLTtkRPSZtIwuUQs649vp65dqb9HOdZiYoZGtYDWvrFR1ZtmF0VUrOMdboLuYEDFi7JTpKSXefoYzAAjA26TYMQsASe8RUamM3wpSVH50FScGQaGxD/biIjQAAEABJREFULPtCSaoe03mptgVTEhR0S2Nbg/Vd95vB3lQN2diIHaCrEC6VWDmHdKi7z7yRM3qjbtgbqpe8i2LOpDQ5nJM1JuWhk8+EIw/R3LfywiP3rjv3qme+kD7xsP3MF9KDuSOftfxye3KPCxZ6WBOhA/d56/jxnXPV93f8i7LiE/kDp/Psh/besQDCEWzWsaDB5PNq6s7nIaF1f8vjkc90VK5tga7WiQ31CIepO7COrRiTZlppU29fxDTBwRk8+Hy8g9C8aEhuMHcpaJsz1BJ7JUuBbfK8MeBTVUyc093PuJBTIAoLWPht36HkhVXgjgmmU11WUCeVWR2L3DmbxD/V+p2jSa4OXhjd9UzCGvzSMn/BOEnsijJ2ZNaNndgXtBiP8x6Q+8DDbej2ULrx0Di4/hwhosLz2Sb5SxnTnHUxN7XwM8nfYj2LPqH2vGlty94QE+uUmZylRe5XxvARRU7a65aqSoMvCGMMBmYi2N4nOZvoZc/u2MmebUyedwB2Mz+JJbKLKE8X2K+2jcGdQ54lJ7ZEic9b8gAeHnihgP+c5Q1r1CDGUsrEYAPdnJuOBb939uCA9rMF/hE7n0cX/lbHN3t+6n7phoKJPKH2Ihed3u+k/Q3Y8n5unOTgHjvRQTYxmRRFecFbbe9A9tA913DiApN9msy1bYLbFC3sHfAn+ZzIHcjdG3diPljDxAtAR21fEM4DNX5HWbdReuDs3JK/RsEb5K3IucmdJQXqYlu2VegZfUaSdoszBYkv58aSIlPMy5a1yw5ndSyRZQnEO3tM2lBlDubBujIvNG3iwWfxpb7GkAf3zBv7zbPZI5+HDw+89IJnD4mrmCUKE30vumPnOPNOGsjv0kG+8gLiiRcQT92/72ux85f8T8aTfTh0D4/92HTqwFawzwR5xugE9+wHsgeO76F819rxkxbms4+9R7GFzwOa8UQ+OZFNJVtQmWWclaXL5LpcrAxAbYuKBFSG4oM2617EMTF4JE78HkF4+Jn0O25yEhr/DeK5c13dobnvL+RiKz4C0VSVFFdgYX+x2XRlW4P4TFyiTA581jrbX/Ize0+ZUuQL+e5ngB0R24pschb/0OiG15vYMtHYiFoMuSwTEklR2aoCQzLUVVApcqJkLZCupuWxnutjYX4CYkwMYPaekUt8XjoXRY2J1EXI0QPkeLHeFUrOJjYilxiiN8nzM/f2p+t/oN30WfnszjW72s9S9BrJAzYWmLHHeJFnxGIWWMX6qgoqlS3bein0i+tgcC2PuqnG2DDy9EdfM1w3DycY55dtwUAndl3GLvLtw3tv0x8lQ427rG0RFFUMZZfun/2S/tY/+s/r3/in/rL+9q/+s/p2KXL7Z//e/1F/6Tf+Rf3aj//Par1LCIOxJwxuygSObMvYHsTezynEG5rxqKFBTIO54AbN2iu0SnZ0jaE3FfuXj/jJbPAikQFA9Tv6hBjVF9Gf28FH9mxCg/hpeirYViU+8kxXfkOL/jUn8fmP0+gHOXmwFIpp9fmgszgjCYywmcLzyTvgZ27rMhVN5mafLc5uzy9NeCtnLGBugea9UIJgTrYSa9+HTH7rhI3lXSPZvfACBphX4pj4m1wnk3O9YM4ec3/lPpjn1iC/WHnq59ln5bq5M3dH57o33bk/PD9PZbzvb6yDOGNvr9CEaRW+TXw1OMcN91mpfH6AnPXGw9Bo3PZ8RV+yJLoqmlv0Czv03TNMdmW1rMP0Db9aZqCDLGMFiEzWm1jvrOXg3rZx12T9TOOn8D0aVUN2ScIitHMdu6NUUINKHKxPlKx7YX9hK/YC0sGMkR8g6wrdsEvSea7Qw4sMr8aDCt+ZwxSfcYv4lmLf3CytlFMvQcMTTNutN8bQy72Fz+S+RqHhxW7ekyqlddMB6UPaCXmE7i28+BklgA1GTCxWV199pacf/lCLBeSgHiiHMlQjhxUeGjGvBBoQr/7QEj18LOgKJRuLm/jKFypw8KLzyJes5486LvBy+Gg88XDxxDvWZ2kG++WvufGJF79OXCf2y2KJvSS0CRYv8KaEz43jtc9HFUZ7bPpmEf2i2eiAAYOKLQOxIdLA8MjmuGQb6CwLih/sYFBOPKfPrHeyVp1rnsS90u/56F3AROtBO085KGefDVjI57A/8SLtwzff6Gc/+9nLy+IPH75RXrDdyeHkYljo997hJxdJLo47eY5+3wCQmcwFHQt+I48LhTZYzopfQkitypqHihw46PU7Uy8wK7dpKxeWFZ2NQe4G4xOuSEq0hKqGKOlADBQ7opd6IfwzXWQHvQnooZdYCbfHLCLbwKogkUcPEeauDny6Xa95Bskb1pS8XFgkZUX5jKey9iqNUSqoM0Y3Zw/yWl/s0kGfylz6r+SKguVlpZwz6//7i5/+cxT/wIff1g+O39MoqfAVEErLp7n6ZuAiJhgjN470Wx5FeHjt9RPBy/oOEhasrJEzukD2vscJGKycV+hsmYUuoD/D4wxBzmUQQfwR6AB5+HnkgSgvid+f/+l+XiBfiAziajuczdwD8gD3xBl+zr9ZzIuXjO+c1cRc46aHh0dexr3X+/Ofpsg/Q9HIi+TPv9Rnn3/e2Lwv9b5f3r1vvYG+a5AG8kHbhyM0eWv6rebMmZhXl0X+EgmgNutsCtlKvpuSB+ieeiOYRHFfiTkkJGRQUfpVtITV1Hot9PH6Ov5O77QPoX5n9nWN35164eBDRBG4qX5+IWZ9j8zle8eaFmS9PdGNFL3oZwgW85AdIh2G5FfnWXohMAy+XcP7FLbxELzK+uwyJaUJFK7PdrNJvzJlW4NBVTEulUFJhjc8VGWNKg2urxtn+zHnkV+IvJ7x95zPRz0+PCBTLV/oULGlhuukNj7cvBIUGEHYckk20C6dqzNB3d9Z25P0EZVoCqWCmsamIylk97QLuU4ndq4sW+44QiOvb5fWyZ4yQRzRDXLthor7wN68zAOqQWqonVY6CR0pA7vkF1i2JQGqvl3CC5gPsdAtcjxOip1C37ZsoA19T2EJZO1cvdWSVUOBXbJh6m1hTA6oe5l0yAYvWJbu3Ltyn8oLxzsP0pNxPm+DSV64VeIoCgCvWJJoCF0uqwa4adP0bWU+9hFv3Ulna8MleG7bunLfc0xOmBNnM/dw7pnzWMQ3eXaaxDyVeVSxpC5Yop8WF/SauV3HvUxstuVixqZBDj8Y08TQxBcEJjX8lqBBlKqt4qa22S1pDyRZCnAhphqJZGEz9tPHKhXDOFkn5kl7nNxm3LEjh83LlhM0Y7hKib30XzFxs5ScXHnKi7F75y78Pb91CYMOHFoqdi2rCN4uGVrmHCpcUfByrgMne9wx0rVkoBTEJmuYyIauS4Y1Zdr2J7Iva2afV3TApYNoy9roEI+D9IGc+PuJlHCWDvResXj5uuBt8Mi3n2ATA/GFJBbZsg1xDxcTV9xhMKXOQZEHMPJlkHvkADWGarh1bUdcE/0D3MFBDo5jarKu8I438cVP1jjJzWI+eg3k72CiGz4LY5FIYq/niX1G/g0WshPbE70Vyngh3wHR7O4kjmApcUX+4Pln5npCPnEe6YPYWzkv+Eh/Mj87TrJIH0NamcMX5jOj+FuMV+ZhJhu2VbJsqKVi76p2HmswQ59JSdZrSd+ygQzbst2U5k1dys6btpnu9mwWOaMbQpw96P4kdEBCZqKGwlZM+IrNQ+XSIL5RQyMvuXiJFDp4zkrcCKAtxXTWPO/sD+vOdZY8Jqd3xndeFj/zJT73zoOXpdmfzB3cv+74PtivAyP3plN7DEV3IjOZo6vQhfxiHPmDPZoZB0QC6fyHd9m4I3O03XXu92qZrLdtodR2lWKWBMZQsW4nF50Ua6e+JAOpbRAG19ZU/MXGxE+DifDig+6ejx8YeEeX88MYK5KpAFeyrRrA1X2loKOcJ9bHNPw3c8wnFxsZgK5WYbBKTSUrukqJLZI5wbpALFcuRJ+A8ZZIo3ACAzZ2sOvApcJBpQ8kSxeQE3AVJPxe6ct9J77iZ8F56cdvr3XLipK5mUhI4tXvMbIRRaTrQmYi0+ehr9eDM3Rv3PmsnqwziFz0em+SB/QWeov+bIoEAtS2K0K3LbukQNZVbCvLLvhFp86xi7ykX9YYA9w2+tqhz7zRMfNCTiWF2tgGTKugpmPxQ58wtYv1d/70X9Kv//n/mf7Wn/rndNT7zX7T/pkf/1/1l/7Gf1v/5N/7P+jd/BoLe9KQQHCasshQ20oI8bn3k/hrKH8wNRJ/DeIfqpOO8LKWEbmS7U+gP6TYr/KVNZ6oga30mc96975wFohzm/QmZxt2I2cB9HkKPedtd1zVNl9tuzbf4Z99OUrZe0A3diExCYHX54OTh/0FYHZNv89Nzhf8jIMohmYNPX/OtVKac9wyb/qsNrMN20qsMvRE+o2W2A1TsLwHJC7+gthOHEH6uTbu/EIlL4uDvEe69z353s+3R+5drOMI6N+5l4eX8YQXEGrM4cvt0w7NOQgFZz4Td9HPnjbyrPAGNbbsXu8SIxW2slcNZ7/cPJvZ7wUyaKqBpSUaKkFmvZP7QNZ8ITxhp2oosEs+UaFlVWUtwEH8RsZKafPYzr1jcq8I2qYsRx7d0AtSEQz1RVZy5EDPiU/t2Ds/3zhi5DZnDR34bCVj+hKSlm0VMdrEVsFQ9VpuqnH14atLwu1O7OxOet5dbO3O1Z7iWVAQt2bTfX/Sx1/8IxIKp6pS0oel0N2E+4qYu/DKfdvL7B7H3+okzf6Afjl0eSgjhp3oyC5WcOlBO0lQdJXszTuEi5SNn2CB6+WvIsuHTcdM0E1jEl5/2CG7eFDohxL6AolLzO+XfvjBe+ywbQovNiobcqKGNegXExUfkiC8nBYlcZ0glvhZxNxou8I0PjKXNXMBTtaVeSbQl2xrAJcoi7Cn7nwZPfiAO4j9gE5w50X78/OTnnmJ/MxvhPKy7YnxE/0eN/3IfGQAL+O3PP3Msed3bgwHtid7QGTtL3Es4luJF45ZZNXQGFZ+YCHKGjJvwROFbKFzJD5sTg67+A1IGT10qziwYFQp9mQU0cKQ0ssw/MKXB7JcVC5kDcKDqqlkKFzZtLZsAM82k0E1ta2KjcwBBCUxr6tYdsmGhgWVrNdCBlhT5yP7xD72XqXPnqXP5ggpRJKPaIYuXaaKjm1CNzxL1MA0gSihNi2x/tYv/dNwXus/9LO/KhdzdjONXjpO84JF7wQTES10ig5V6dtMJNKcuV7HoVw7B+e/94x9m5nLWYA3MwZ9jWa9AWteYN8YT5cQnTE1xY+dnEpjDD3cHvTu/aPyn++/48XxIy/YbvBGDUmcmdgDsStKwYNQySq5X8T0gsQNrz+oEhvnLLFP+EjLtlylUYAvMSYOydqF/MQWsjPra8p1ir3o5hxGzog3zoEvfdQR1Uqs6IZeOhGxkcSvoFG9YDphVVlFPOnToVqW1GNJ5kcpMOyX0cV9cRWRb4PQmtXxtYYlbDREX98pm/Fzpmwmdn5cVYgAABAASURBVN1yV9sOtreIKE3AfHM7N2eo6KthyAlLLU5TwLYsCk0F3Vj2Bh0mX6ttBgGka3ulxw4SG21O+EbGDeKJ2IXMNj/SqL6pbZ5xPNjG/Ub2jiEzkiWlb5k9lHJ/2WBM/L3Htfm2JWA7hH5XfadYPW/xg6zelNVn7foSyYSF1An6Qt7aP7oKa11Z45u10tW3eYicvJ0j1BjTx87OTnMYwaO7Ektjqa85rqPFNcW2a9KsAKOIxp0IC1iiY3JjaBHvBZMnWEp50ckgTEuIKoWuXgb6Dyj4JtItgJJt1IKCBoJuqItpg2glAoYv1cgWe2xl/4v7VfZ2FHaAZKXE5UqzVyyZeaGHjNOvsKzWx4YBs9JWV5d23Y1kqwSiPyx7aIQHGCmF7LNPkyeWCWXEnuz9mL0P2YvJ3hy8gLlz3z74LF7Zmxyj0MQbd8EVN4YNcEuspVFgWHbABHLcrdORaYt2MH/jPpu/LLzxRTF/BTIiX8aG5RJSwFI6DCEZiIQvngGXEt/9vI/f+ex57ueau57pZ3zvuckX/KlJ3Ml11sKxY+2xgyliy4BpGKm9sHQyA43PCzsKmMwtcghQjN3wJtzkL58xie3gc2aSy4nD8Cb5689McrvpoXvHOolxEQbARmzFY7yVraoN27IDCZYsqZ8xxToSB7odPX264QIhEyBNVaBdWgwFwur8zPMszKyMSabEY9gWjkNgbwNZc6LF856ntS3boiG+CpHEuIEkBqlYVyM5OThj2a9JjmKz1QstOlm3c+Yvvy7ZbtRJIUqJ7mWDRCqxxdeFGQ5riuy3EZnoBG0H2ci/IAlCN3NbtzXo4gW+kJd2XJboaRfEYmOv81Cele+cyQ2eodj7he1Lx2W5WOMo1bDK9LFmWwq0S+IgXcp6D569JzbyzDzJ5WQi8wnL0Y9eIGxs9W4zT/T04We+SRoh6Qbhk5JuWeKWThuOKLu/NDG2yMH2S49xeNwy4KKKNakk4pENDRhnrfBtxrruEOrSPjiPd+4/+UXAnXUdvGzI+u6sN+fmZe3M4fX0JeKRklfElJjaIPabElt4HR8CE8BCDp10IhTnIMM9v7AJkJ3EtOKPSUS2T/qT6/zger/3/h59XR/wLn3jv1jvCwZ7XEMFz2YWCJnYvOMjfrLG0MQbfqA3JSpFM8p9z839NL+Mvv75q1vsj6EBCj814kddci53bFMsR/ET9IKQMDbdOsQZfWOneVa5NOjfhqHpD9UAkbdYhUgmlXUsjC/OZa6B2J/nuPnkM4lHBZtW8WNsGAt2qTkl2XACfPZ85kAhO+BBkJFkfAqQqJy99oWP+JrsETPM7mqEMSG3vjVGybx8KlspkV8kI6O6GuYiH0Qm+xK5+BFrDQ+REGUufsWdrvcxZ4E8LOQWMUXIiQGFpvTDS5iT+eQrek0ZL85WfEU3ceGASg+F9RaRbbCv+Jog87BYDYmhjR/TuKQf/4m/qH/zL/yr+s3/2H9DHz77B+F+Wv/Ej/+K/kv/zr+sf/rf+1/rh8+/w3sKbFDPv18haqtYQ2BbVBAKn42pMTSKnQ0yKfV8ZQwG81ffBLSx9W0rJfG/RXgviAhythU7sRfkmSLPFg8Pj/09smrItmZylTMY+i3M5Oqc01XQsd26tptrX1R77ayj7UNtt2wL0uAirdgsKvt12s96mPhWJbG9P5u2DAYyehFkgJVtK0z8SZYauBGIToNB1z1vb/rCohNbkF2ZpyrAzfaRDrPhQRQL3dBZ5Cv3vOfn5/5nTfNPt2Q8zzUSCSoxsFolTey8gNmXPh3bsjdkJqkr4PBOkOshtGMuKc8+ilwOYyEZ2vnDc9ZPf4UCzMplDc5bzsbt4aamPHuGV+ydMLbl0UeXBKgLPuxSy9iwF8+fR2O+rFWy3TKRC4w/uwOV1EZkxobfY1EIm/CwiU/WOEHGzJwVPb0i8U0E+r7A/SQ5Sc4znsQyox+wNytj7hs9D52MF/zTcFbYXULoPmY7jmbi0i65hgytTLaUXsQZ9lYIWTlNa+7mkkIIo8hhgKp3v/97IvN6/uJLvVUxo9gw6gFk15dNvSxuutststtwSCKDhaNgsthJMiaL7w9j6CRpC34wWy4KAfqMCRYjfHxEJgkL1l2LG7h4eTyh0V3c2AU4DkS+gGQ2tg8ldmY/mB3nIeFhD72JTWEvOqKEBkqSgFl4gBkFg6aAqxTb1X3LRhl54UfYXNCscWJ7BYzDi93EuXlTi5j6ZXfLsEZsYFKxX66IK3byEHPwIBPMUL5YHbwwzm+Dnp+42Hlp/ASeeRGcF8b5N42fM35+6v+0/4n+U+Y+fmQM4D+j13axNXmoS3wL/4RKS2y0Zl0dyyjWOESjlMiGMq3wQsPLeu/ZU9YT3sDAGDcNLvKgaqg8UGF2sTwgumbRVaXALpmx4RdNxqHl8AMmmm/ZoECoE0o3b/ixOWShh4zoBYbaVkU3/YZo9VI6D8Q32c/JYHFOZ5AxZ2exd5N+1s30uRi1DUwrkKWiY4muZQMF6uLz21ziGMz95i98+u8X9wvjSFpimkYS/SBElNCc2aZXg3ByWT7XHT5r6VizPwHnaLL3R8B6jvByPbHGvjazNvZxZp25ZhlPKEPWyvlg0atBENS4UAdmxffg4e3h8UF5Ufz+/Xs95mXxwwMf/jfVYE+IUW0TWxIPMpLgbTu4iG38bx8EH9/BqXMQ50QmMQkqSqHsKg3O2Rilwh7sGIMsRT7X3mS9wk5sK7qYR0Cob5wd9ygzC7ENLouzH36AFH5s6Is8fGw2Bz670LFUualLlJ591XCzFMabrl4K9l76CeJ1QDws8c34k+5bY2/7p1DOTnevOQbuIEzvtSZXjZNl1mJvmfCzi2TompVt7R9BRWHEumkl5ioodz5kiSn2zXIVgFryBdFp6FtlJyV+E0OQZPS4c5T5E+wztbkco4jtpGE6fmI41LYIS8KfTSyy7ECvxXRB5DaMjoX4KcuYiZfrT8wBpThNYgoFGdt7FqrdI05WQaA5s0HWFimbNkAu0Yl+QymmiW2ALhZYJ32sZbG9foab0mnpSNHpevEiDWMPz87q6yf3hpVrD/v7IYfPUq6l7H9rxTgaXQnHtiwiJR+2pU4SY3hyxvqkwHkZZ1owqArVt0rzv8V7O7Qt28K1usG37eZZbwrrTH47TbIQUTFdnMXsYWEgfRf3FPoGEUJt5zcdlGx0mbMjJ23doeiOGpzvkgvIWCdb0UvvorBtKzLRHbGFnkFUFgGu5JocL/I/z/tjzsfG1OTetvdl6uDePvu+fmidsqjicWGpCWbXKyxxa9at/4mFrMHMGcGz0qUSn5T48sD+yIP7w+2G3lCNQl6yxXyoZensS+Gzas2sgTgnSKzPfBbly0o/z1x/7ULsd87ZQfxZ8yL+yXMKyyZ24qez9mL2WLFM873V+A4yue94E93YVOhCF5r+xFryevAyMJ8xR3zGN0gsk5iS04OYM84z1J1YDz47D+bWS1yrfRaLtvEt7zxUqKXm6SzrpBDiWDzHLuIgKuWDEVEoFbXmiRYVKiHTRgeSNR3kNPFvfQRjp/WMS0vUAPE20lSSzUSQ8+nSLvAUtOhmRQFknZO13nl5fmePjqydOCLu2BiWPVTYNPZcjLFglWyQMRDAHGdivWAl5gvY7H3GF13Wq7O46eYtMkaMLcMOslfrLbCV3CwoUujRQ7HtNg9WV2xSpTSBpLZz8Bx+39dT7/MzfcDD0GrPUiFa6A3WNrJuOEVfrF+ydtlnL34X10BytsH3ks7hgbvEn4y86rzqop+4iTnr2XxaRI0Pl1XxZ4mhUhby+WaBit4kL1MviLfYO+CEBpENP1CMmdVd4H5U2WPGKlFOh5DIN2iO+AYH19DB+TiyZvKZa35CJ/s1Q5GJz8RKF3tkFf2XMX1ME0XaTC+WM8n8CZQwAy9zgLqQhk1Piu1g4T8Ut1leI03GB82da/7Odf3cezF5aYx94o5h2/uXdwVl7aNKY1hFDkwfIuETM5o0R9ZMhIv+xG98x5fOgjkVTecR/UFO84L4Ngb3XwAdAx8VMA5lXOW2EHuxO+fSzDnMJl8LRsRVqjcYw3ts+OmHgtuoXscgFmPbZkPRVxZ9xk4WCJ32vLfE72JNMFtMXSyjXwotlellDJXhNeBBVZKZs0t25k6qqyxML3Ue4xNf8beu9SFmgLKMnWKdowb7U7C4RphL3i95m3hklS3b0q6scGlxcCbYspwa5kRZYOLvYP8X/iOTe2vOCcO97thCLvY2UEanbaI3e18mX/FnTkL7it2FgRVOKIjtmWjSB5mfTZFCYbIPK3bjK8DNT37pH9e/8+f/J/ob/8S/pK9+9N3/od0f+YN/U/+5v/Y/1F/4jb+sX/rmN1ToobbDxJZAj2myV1VWsZ4A1u5XaVQp+W0+85/MjaFxompsubLsDclKwRXuVqPHrDVTiDE0XcDAp68bNvNs8XDj++LDo258bxzwEFbnFoPJB9umpowngwZ9mOzPwm4g2VYBe/vRWeyMs74zdlfLZpqpELCwlbrjjz96uKCNr6ylgej3VLSj3Ig4WuhmmJlA+NwQJfazjtBIJY4LTCNrSABJ3SboWflRhOWowkvFYxwTY78LYyrckPjIM0y/MOb9UP7SOOPwYyBqaCMeJytWFfO2lR+aVOYlG863ADdmWO/i83Nu5FwTy/KSSuANNePwmaeH7qK3lGsh4+J83EZxHm7K+bjx7BnkbJi9EyWxByjiFwbVtqosV4kWPja5PnNtT64tUWxmThRyDSMfHloKBYod+Bkv7XvNJFHxGVOhmMNH2m1TyCll9ZIUn5Pzuu8n+zM/44mBCX+DGOlnPw4+k0IXMbd9/GEpFrPM3YWXuY1MWSJOB1mP/kMXosZNDMfTZ3/3b+v47AsJo5+Y9B6FNGgMNne329Lux1YQ3sUJjZ/wQpPYJONOYpKA3jAOUHiZX/QXscXOt7G4wSrzQRJHMicfJosHuAXNnCOD01wYWQ57y2hpJZmnfHTie/KQP+Et7MVXIbmXl2inYgMWabGMoRonTR/hgiKU8yNHMHG3H/wRT+yu2A/gEwRusE2/53oNkX1F7NjWwHZBUejDlQOTi/lOzPc8zJwPNvmC9fTMC2Au9rwQfobuf0/xWc+8FL54myIHL/x708jw0IvNmQ824kqMRAOhzVgSt1NVDdW5fliE9TqvxOmwFjcEHnx5kb3Y38i5hvIQNKBBDeyUUXGmT5hxKbIuvGU+MHxoXbSEnFUKn7ZCQcaB4SFLV4I64wGvbZYk622xGQPbss1UAEllm1gRdSlrWezn7H3kpgedrK9BjhZACK0oBXSpMWlbvuI0fQGoAD2kRNcql/7Oj/7j+nD7ga7y/vipfuXD3xRTLWMmLtA9a/xt9BwNy0WHDrXwPapaPwqLs54HnoM13FlTnyXO0+Q87eshN6+jH3ByjRzI9Rfkky7WurCRtUPEMGZfgEs1CDp/JZHfEOeFcfAXkSbTAAAQAElEQVT47lHvzpfGg3NgG/3kdyo5jhHCbf1cSsI4brW6QY7xIubEc3DtXLGt8KMcTfyOKsX+qKGqCpd9pEYOWytnfWbcTTqt3Q0xRWGvgZba/G6WZmxc4AwkzojEy3DaFsSmYmajLKZkQ2X2WrSAcXdEMXhTvzXsmYWzvdM9/KRpPg2hIXVOxUhwDr+PsAObfco1SRMwY58dbMdw1g+7a09d08wv8tGgH7ZZXCAEnRyIUfdRd0npB8wVsDOvzg/DTAPr+lEX0waQs2b/O+EE2OvHP92L9UqRv+ZDGbZYaGBb9oZkVYfIOMFIsq0Uix/6tqWGJLpBhkVTZdkgNqpkxjCQs6RAu9Clbo7d1LbSSYzJ93x7oWWq57uDnGUHeinRCzjdrD2nhuuLz8XOUyZOhIiGilwqiWMQjSBz2yij8JmeXD9cBJrs9aQ/cz1C2/ZFt9JLS3gdY+5xdrG/idcSE5YlgHm9FsMxwwCSimzIp9jzuyW4TJ4k4rbbTkFxSp99oJUuahYNLj10zxEceuhFdwxi5n5VZbkxREddCBy17iq2be11SlXVGAX1oH/NGUnr+4ozg/wwOlDX1sOs1I0047NznR2+9gbKniwwQe6Nff/m3n70Hi30OAecpewVJvS2+BwMOlXWqNJgMOhvt6ySOapEY1vjNpSH94fHB914cB9jx1rRQQgRXRDltY8tAsg6Euedz547zyChz/SfeTi+B88HL2zumqz14OXLZF2JXVCOc1+7sREoI2zi5lvVjN1xpDGxwYg0xzs52VhwiArTSzP+GocS30z+yNsL/8xp8nsn3ntihWY8kVvoYjzuNvBZLN4lhZbcP5VALDGljp8YNmVfEwy2mBAiwEAvUBeEWPNCj53FJT1yAyvpgcuYtpUib5oEgUM0M6MdK/xU+Gbe4qf7UCVKPiVQoCq2LzoZ5Gxl3Xf2KrnKnNDPOm30y6oaMtSuprJkW8Z2wRM9UbK3F1jGjg9+auzG37kiWAZki4nmQTOfPEyUu098F73sRgl2CEAJL69jybbyo6swGd0Dm0eeOdj7vd/3fTbhLebIkGw0g5JqWAYsUWZsq+d1ltjMc0yDszOxO3POODuTs541naLo0YsByFUJ62UvwrMsIWPxc1H6SmGZixjf2gw7CK+BwcS08E9XiHOGophZS7EZItH1iSxMYvAKpTgNm0PF0MRmzshMn3zdwQwPZK3JbfuOOzQhe20EMtFJBLA/qeHtWHOt9KjjRSU7CoghhtDKGYj9UMxp0WQcECEStMRygDv7cN1/ntmXjMPfpsxSS8WGDvIxONODfu53xdja+bjO4JHnzKw11/EOTHiivlg77Vk37IxRGrmnBv1HNoy5pw5Qw6oxeCGaGKwUlqHkZxJ38jg5P1lTsmEb21bHVgUFHlB42LIZ468C5kftuRG9QkYWgZLHWFv4YVXxA1bAulb741cMLCfSFV30XNiO/bIKaodKglLFNDCQcAsib6YtGnWq0sQPlLp5Okv8tagRd/vodWQtwPiVd/SibJ9W4bgYMMV0WmQwPvGzgWFWLGbVZY8zd7De0EXSF/Jovkjalh1Ua/Vc2z329+HocgYmNAtpO5juvUJuxWbTqRm5E7A0M4c/dgDb+6zH/k9+6c/qr/75/6l+/5f/U/A/rV/+7Lf05/76X9Zf+PX/nn7lD/71nkxkr2uHhfG8lwvCrzJ5zBpe0fmq0qh6zZ1f50eVxhiNS7awY5fcsF7LYumArKV95SNDVdstxc5lM//0Rb4/PvKyOC+OM2eZnEx1zpIb1tF5pD/pz+SK/C1w+cA0a5NsQ7EAtXax+Kntt2rIHT88ewucbWJe2A/iJzT70IC/xdjU3VHmLzBo7jUbGnttp2fSOJHQ8WkSiTdrYEK2Gy99Okh1RulKlhq7UUpiCP0US5iSkF/4OHj2yjuhfkf0nPdBByGT417XUgKKHzpdbRRTG2kk20Aq8hf0QGYi2mLP1gbXQO8dUaukVyz1+7YcSNjKPFgBcSwgq+2/3CN55ny45cXxgwa0KgbR5CxEPmCEtQUk2+gjA0Wkn+0O7vf7zHwqY29ZY9O2UKaGFjRIHwgPqCa8+AsmxkOZOuuW07IQJbfocE5zT3mL3B8m/NVg5dDNO3RPnAG8F9sx1haxh6cMg9dz5R1rca5dKmQki5JmwzACmC/VL710Mtqw3dLv//7v6v7lD8UQgfAkS59APXlx1SXBdaeba85yj7OI9C6E+dpPT5Fsu9plM+l/almRA5mO+FskCZxRBZlP/kIr8ggOJm7c1G63UugD/Yfb0MM5vjEfGQgaUmnD0Jzd3uI+DVxAbBafAFp8UE4usrzEPXg5euciyz8PcX++9z+kn/5zf4lgnHn6uSDv96d+iZsHzj4IXKyrweFI4PhM1oL4D80DefQ+9v8I7IPyPwTLv1n8zcdv9n9CwIvfO7EkJgJrC2YxLF22VYCqrGNlHcQe2dmH785FfEeND/2sjUcuBrhlTFxMstyDw/qsO+vIemf7IhfY2vmRkjPjIb76AQFOVXxzSD3kPrDQ9BXpQhoNWym2GesFmCaMhfsFJZw+DkagVMiqoGX6247CAxY/0Mq8maOvq1iyu2kaGdvKD4Zk07NeCitULrxJHpK31TeBqUn+Jrna9CC+jS032cUNoj5tLZ0dxfwnaJ+WbYn6m7/4rb8u/urfDjt/YKTXQk6SD5K0iGPxUJoH2uM+dXAznokTiPlXHald4GNTOnL/iBJzkA75WmvrZyJ2wEoe8DfBwv5qHipNJ3lZWwUdapsTzipg/8corr/c3G9ce7f+d17zIPD4+E55mfzZ+/f67LP3yv80LDT8/g3izRI1N/Y718+dc/gEfT5/SZLrqvHELz+ePirXxtdff62fffVTffjmZ5zbj6gf4rIXx4IYxHa7+4QmVtB1N0TOegzXdj+cF0o1ct6AS6M4V2VslAoq5C55UboPfUkGJ8KnzbDfItdksHn4ptP6Z1OxXdufy7gCyCTWic3se+8HfXEOFtdv+Nfe4DqiG28HLR9/QRuUN5HiE+iT8jIL922f4ZvaZnu83njDRypnpgOh35O76fZFr02bEDaKOOgpoKG6re/mtd8maWJnG0SCcffpXjWsq/+HUVzjT2pK46IvSrtdCrEteyOxVrnPhXNewq/qedjQ3Udau3iT6yGiR6vblwYR6h7G3gUM1reBlOHhSKFGMUNB1U06gb5T4rVBQ+2j+x2hk+G2xcCAasY2rSUX14TPdTKGQ+2O3MRQS/L+CdMSA6Emm0GChug7Zcn5Qca2cCXbkre/i0Y9sM4fW1dZdAJIr7GvE66Z3M9m7m+gr6e+x+0vZ5e8sLfBKX5l9hHLMNgi+Dt9htdIo09LWDmvAe64f6qRmGI0fOVsIJh+IPrCSWG/SIBrKNj3J9O3VG5qQ60uRqdr8woROPQRlU2/pWiwz6q188E1zDVLxS0TTH+7JtZJYIu8rf5cPPgMCu48jEP5TJrNn1rItew2qN2f0Pld+7iLWMvgdGYQKWxcdjKHUcEGKCCXceaD6Cz0lg58BFMZz/NlXPpqe1EEmEgmTHdX1r+N7zaymYDiUNGPHzGmhpVZKIbokVZyS67ZpzGsItnDOavhMYY3RvF5NFQ1+FwBKFn8hFq7YG5xb89zYO73oVnbTM5xfEUZ4d2nzRyHKvJ3nvPuvPjKX0w+Q+88i4aXuYUMKSI/6GBgYo8sfbLemesDe+0zuaO/pVEg1hamG17yEbvJcWjG1zwi3W07rGliJ39tek8MIP0ZyjPMwbnZ4Azlf64THpgEi1pMnSBJ5EoXtD9Nr1ji/0LrZn1th/MQCu7kJM8WB/0ZJIb4wdEid9FjyDYTdB54exVs8xnBd0iHlKZks9cnXJZLILRkBhuWFJSkIQSoJXvINhiSoNqFKHYnbQaASlRpkcNPjdLDw023h9Hna9xKOX/GjiikoReQPKEI57XaVsRoIbSMaZXSenQyDhCQnd4FJuX94xIdYInOArm3BHtPtAvTHRvyrpKhxfVw0RpDRS7Ucwjjz7Zsi4ZaTWlkflLFnEWhWRAp52IPMm6wmMQxm5KOzexrYccIT68lssHMuUBnkrici5k+nQk/Z77PEWdowqe+GiAmdaglZ4+yHkBoLZO9CDhoqSAe1o4HQ/G98NFhorHwH2yp3dtnNf0NxJC6WjRJgW3ZpVGlglaP4SGW1k7bA9m7n9Y2TCltstnZweR2QMaIkaC1+fhnTLiwIgQbxZgIYoQhTGqmkb30UGA6TOYQpurbUAleycMaBS2sGShQm0pcRMEAHnPFWkchm/MUoFMXBrmgjwjyaJ3xGHuGOZC/9TWEPrZsI2ehItuyznLq7eiX8gKMaY1hULrx3qHwNUB8G9tNMXRR26LqKqttkt+LYenjZ39Mf+Mf/+9enBf6+Pz7+rV/93+lf+b/9S/oT/69/7viy3bbW0hdZ3LbhEG1M2/F/wV785SCYkKITp+v3CMDmK/2SHnLLUWGqWjiN3kd2B6sP7iRs8EcJyjXTOxwrexzApuK5zd69dK3d1/EtoFP5NPGX2KZ2Mr1F6QfJO6Fr9CIh36CML+F2NsyTGQASd28xREFbTNcIk5M6YJPZNDNOLHl3pB4grfx9Dkld70O9LtaLNGgJFk6gTldZdtFC93dJyYEqDs+OuFv5Pxk/o08z2X53LvzPPDMd+ePH/Pd+UP/1+f5Ph3+5PNvkdPEWKyRqgAHvJPAMcEkup47+yt5AZHZYIJYYiNzk7mOCZr5q79yFkBkwrf2j6AbosArq6r6PIWavuGpCzGl4q/tQlmxbCuyNUZfg3mvkD9yeHx8VJBx5mXtAr3sxs4kB8lHkJxN8jKJP7G2C7Rsyy7FTq5viTPO5GRNB+/MonOQ89CVA498jXpdh4kUeTG3QpMwUeALWwZKcZo3YL1CfkWPOGd8BB3joUWfl3iazOdf/EDTsl8hSwzlNz9wJMYbojDrkoEQrp/9RN/88q/ApzowbNM5KzIwtMHCxFx4ocBA3yl+5ZzdqATFBvsFko1AoNfC8d4D+JGtIt7AUHgZFzaS9PRtY0eytMF4BGP0Q9Pj7aZ3jw969/Cod7cHPTZu+wBVqZDN/0Wwb/JsFtuNHXaDRCfhSfxi47P5+R/05cXVnZe1+a3MR15UNfol1kcuuiftv/LNC+K7npB7fnrSx48A2v/pJbZ6k9ls8VCu02eoupABfMdfLuCnpw/9Muybb77WN1//DHytD/Dy8qwPYWywhjGsBz6Yghv09lCs0Rpl1pj1BLmB8FJ43pW1caqUF07mi4nwmb44fIv5eTyr1/n8QVlrXhofHEYlbkzlGZodwbY12JtRyfeN/k2m72LWQwaS+cm46AKVyvACZiDEQeVizE3/yMM8B37FlxQJuX1Yddlu+5YEMGCfNouxdiHM7tjGH/PRYd5mHCoK4TBUtFoenzM5gK7kJPlNH94kL0eDLzTE1192mJsB+zhPXYON/QAAEABJREFURI9dJFVYpOIF+97AGVXGfwHb+o0fffuF8V9F5VTENma1yI3AJKbg4MvV5CzdwWRfVsA80yQyuhckXJzrtwY+y6UdTUn09KZEK8OOH3vJxQY3IWJZATlZnY/JMTo2GIcXqGWw4oC8j9LgTD483rhRP+h9XhB//pm+/OILffHl5/rBD77Ulz/4gT7//At99vk75S+Sx+0mwtQi389cXx/5Rcnzhw9cSzmPH7gmPtD/2Pjmmw/6+quv9JM/+D39mF+CffXTn/BLlW/IwyHc6mFYgxj6umDJpIB8LCHAByDXBEkzo6DnaG5VekF0gxoqbJWtIWHDtKmxBQ1h7dmv3Ed09tX2M6nOdq6drbn2WGraLbbNqMptvyTZThOzHIHFS5nV/2OVg72/9wfTocU1PPEz2YfJvu19WlkiCAVtAUrV2xL7L+P4ehlIDMU8VT+3RIbJmO0l0+T8zJwTfHb/5BHM5jCegMpYcdE4G4g35NfJlyA6u613+WQX8aYXXHb1hxbst8wbih/SL7ZaFf89T4MIFZ605w09AWOg5yoN+lVDcomubNMHegupF9B7tbtZC9wthWKhH9UYSb8YNMqwLIYyfZvxSa+xzXx4slLF+EK66pKdCXrwSZNYksOLaceOT79khbFtTGaNIL6sXS66R9/ftq6xh60SdlCCJ0iycfm/YrAt28iD9gXNuPvFHDEIhAdgSFZM0WyS89Yg55OXYLOvlcn1xEmln4f7I9cT/RkZgujriCCo2FlcZ2HS/TmV2ZaJXnyh0dsc/Zcxg8x/Gz2PgfZNDIklccaAWUz5piqeXThb+Suc23jQ6L9IG7qNwVxpVDXNeTG5aeqSQZGXUZYDswDv64ilCnfkQdxXlu5nbjo+xOKfsNJjbUJ2Irv0zJeOp4BfmD/xy/Mn6J3P7jufRXc+n47O5UIeHQxkXSv3KJALdYdgFTEnPtvKT/zpLKtzpfaLiZ6CtWdhpL/gLhbR+Wt68Jk0waGDeA7ukwcx9eckC42OsbDvw8anQOgr9FKMcwb4wg01HcZUR8uiBU2XbLMe9T4M9mqwV1lfkfPQ8LJXD3wwPYxCLvIAPdvSrprkKPlK/HdyfCfuoPkdxdKnpbPQelvn0Mve8MvWj+f+PD8f7O/kdfrSxOYkX8nxpN/PM9ieJCjI+MhzDpjIZc/ikxCll1jN3mAre508Z9/736td8EkdN+bFHCbxd6jPRPYE3OF3rNA745yn4OPTXR9zlsARe30el7LHOJbk8yfnmr5FoSEl8fMpcg6WJvncvg7dk0/8HdBJzLPXd2D/vuMjnoPzsuCzAtmWq0DoCVuiKgW/pI0ahmEDE1tlf4dyzY6ij05xDsy+i3NhrtkLdbtpZFwl12jQCGPYFWGsTemGFxJkrRkXevmrq8d8GX54UJ51RpXCFz4jywK1yANND+XEaYXSiF6L2u6+JZ6P9GnJnEsKBO21W3Yg7fvNYDwykNs3Z0Qs4YRdqlG93hFao/vJxbjt/o18ZFzMuVHYG5KHHKhkl+KvhptaFh2FWG+KPxntCeJeJA/C2QjrlIFQMbFjnshcnwv3Pher7305x3fOxzPn6JlzlP7kGol8rAmfRf5HlUaV9npvCs/eHi7fuccfnPEDW0euw5x5bOfam+zXhNeUfnS01ftynMQ36U3mJv0+JNBeG8Kb0kGp8GtigRBijLAnmWL0ciaQs63IRX7YxAygNlRCQlsRP+0vTa5z4lzEPXlmX8SziMuIokZLxdeKbCi6i3wtKMaoMJm75Nt3uXM3TP48VFCXVUV/DBmelX3CKuoxBZHg2cxkrchVn6nSqNq66A/4Y5SCwqYok2doAkFGfJ7e9Mh7g5zDYES+ijnstm0LN4r8asfxvMGMBjZvo/T4MPTu3U0PDzfFRtXABnYcesIZm/UF0vUugnQo9rPCqhsvi/9FfXz/y/Be63/0t/41/cX/5z+vf/Tf/z/pFh9cN6OwByKV2Cb7MtkP0t1nPVHiRIVMEY+hDRdsR62Pw0Rh5syjf3A/vOdeyRkNb8JrZL5xoMMhkGXsjORr3HTjfcsD96OMmdHE5oF8aGKLsyVLyWkjMQTwBODpE0iCLQq73j4TT2y+gDOY/l7z0mR/4ivoPrGvAD5mOs3p9jzxrWAx8wZ7bra/7AmzsncgCwuxO8lxy2Es65v4CJK7IHEi0uqRw5ja1+nP4ofcuZH+RnxhUphrRGeiEyyYq/uJbTE/3yDjvYj4m8gmjnz+PeVlcd5f9Qvjb/p79BPvqZ55T5X5hew+dzsGJwjWmeDTZ4fU16MYse0rMbCvi/tYfCkB4zr9zF3glqAGr6EiO3lWOPjlcPpalh1gPVTGq2lBcnKe08ocYLJruyKxC7Tf5kbHqrLGKLCv5/fv3vGO4TN99tlnenz3CH+oi9NatulYE6PJwxP5eCYvd56fMk7+ksfLj218lOr0EX8rulwrW+dZ+ePSg3F0Mn/jGs01cRujcyh1otQF97Y7Dtuqwnbg2jztstCJn2Cy7sn1uXHnuRfwzDd5h7egtVUMARiltjEavUDfLqcsCTS4cWCKD7qnX/6j8pufaJnGpr3AWMiksrSQhq6CnH3Jw0w/JFLpAzvzLB5a+LdZBn1BEKV2CqDUiIJi3mUlaQ51yaGFHWgOQubg6iq2Fd6o4kXR0OPtpkduWLn5N9IHD9zMoj/wY5IPUYMmY7EJDS6CyWYv0BvPwXm+P+nOxZYL7IkLrikHK4crL3KfkLmzUfuF7xMvXD/qmZe8GR9s7OJi7EMi4ZOM8s0Ft7p4C9+TvXnGzsePH/QB5IXxz3hp/PU3P9NHXpxlLg8Ui8NJKjSquDkPPfDh+MBvRW/QYLDAzIur1CBrWnwwBv2CmH543U9ci5fJ8LLmOy+8s75n1nrn4X1xI17Eppd8WWX2wkOjhm5gjPRv8G8yc/JQQ5ZUtJYdFGPRB6Kwjtie5OcOJnlf3IRwxaQVQWNvVKlYECaUEtrAnJu/ZTMnbErWnoee81vfair4LSDK6hvFJA95cEs8DfLGDHOTh8WjEZnZ+cgH5beQoOM7wGpX0wLbMnHEN6710/e/or/3+Z9i8rX+8Z/8W3vA0cgaNll0+TAgL8lRfB99Ju/EE0wt4lZixe864bbk02dBgaXsmxNAz9PgBA/doSvUWQUc9mCxTmF78TUz9jMZ+5OzMOGHxncwUcwchqjGT1DKubjdHrhJv1P+XePPeWH8xZef6csvvwBf9kvjvDzuGzlfenJ2LbzhO+fvievnI8h5/JhrjjP58cNHXgx/1Aeui69++lP9we//vn7vx7+rn331B/DzwvhZtyFxqXNdiOvDxFFK7tkCVs8nHatUCnEXNPzMj1HIWoNrqZExk/lPCKuq8yg7VbssvlwtJTciL8lX+Lnm3D6YC6OR/iI3S2YcQHY/A/yYkV3SG1+RmexHro3gzodzzukkRwfnYrEXi/2f+F+g47h8sz5daJ5kfkQxEGvZyODEnngzaAZrhLVOwIoqo5PPRPwQp0DiWE0X7plDcDE/QWgAS/HtrBtjoSRHL7CkQCkvnV4FZnCzPkFsbk+RP/Gqthne5NXuHuNetkGdSB/gzYgwJSaUGN+iiD3xDmhVpQtqy6JoGzWfOdIrxW4PspDuMyfkWl5y2yoofVv2ifZjVSi8OmFH9pSRJfgbr11Rdn7IW3wyaPfNRwf6toZjWy5L1PiUTWWdhT/DZm7PM1AgykXppmYIqEjQYkPRC2UIM1IvWIkNZEolJa82PpGvU69kVUmmMTzZDCyrs9rak37OW66dfRaZY8EZ5zoK9nU0uZdOzVxHATKoYiPyEseYM6weh9+Iv3RwSBrT6/n4W/T6LDKx+xJmFTuZvxCZ8BLbxZswJsJ5aYe6hJ8aVu5FxU1t5HM2FNTg87aGCnQeXDK5sKGg6FcJ3s7dqNCS+VnBSlyr137w2du5YO3UT9eLXNYxiS1yz9xznvkC+dzPKoeeeEYInuHdsXNn/oBO7k+L+9EM0F1BjOM7UVTiIUbZeinx9QbZw6g0yKsA04inBUy0XT6jFnmL/6P9T92b8rkNncihit6u8WjTpgK9IB1kME37WhnvGWuHnNFGt9gqcj7YnxpDNU5kjS4+j8DtphsY7F3kRrEfwBjcNlgducrz3Z2XL/d8zpPHg3Ud5C75X1nHy0JW98Lrs4zuMzp5Dn16fmJfnvWR59En9unOXhzYWdjhO9vec5LLULF70Gk7yOQ5o2OI7zwTtk9JrNG2LAnSZyS69+w7iN5CPxNRSc4PxhPkpdgdmrPT8rGNzgG9g2fOUHBPrLw4u7NnB59zhBVzJKa9SrLsoGSVUuJrIfgppEk+JrYmc4ntjp87+Xjxg49JTInxIG93cp5/VmAiLzJb+Als9gmEworLN+BTni+8iUFMmv2sGmq4ZPoND6YZG1VbhdzgjATu65jn5sr1HJmSFMFEoU8Kx7DH7Y+eY4czle84OVt5eRQ6aijnERFlPZ2bU9nYNhNZW9GpjInJNj012jNOqNrFEvM0oqfXgrYBhuLPZpaxmm4pjhnZpA+/yMNgvYO1JkaPoVGlEV76IM+ANUqCL5ecH1sVH/CrSjXgusQiJeZsy6JABSwzuCp7xDjLz3qyvTnrPW6RyIJLL/uJUPJ254wcJ/oag3+Ae84SOPr8vFpSbASDGGtoEONgPIoxFC/kItft4omNey9nNDZiLzQ+ZmzGJ3M5wwuN3o+XWPdospgAwjUSKeJg0GuDXuIWP8ShUCDWJwrStLsSmoxMJc4ARuKGqBExbBrEewjhtd9JJzEHiz7MV53ogYXC6jlOQ1O8w4ts7MVH0dSwagwlDo9S9rcST43m7b4lAUxM9qLNiIEE16hYowqg41LsDOwGNUrFXGFPV2kDSy5r8Nx/4/vKjWsq5/A20G95qI19NbY7ch7dDPJdPkB2cH+/PT7o4fFRDw+55w8lhgb2x4kipubh19ZZFukgR4zC+uu/9t/RH/zCP8botf65f/d/rj/7//vf6vO6q6973mvcxtAg1oohsBDv89T5IU7GqbZlWxVZYi1XjyXjN9cJsqwpec0988gZ7/v05D4ylftI5tp25kDGolTs1dDo3LH+h0diukn4i0w+Aw7OdfoLH0kbk7JK7jhKoi+ZH1r0bPrlDIDOsohl7c8w/HeMXDP72jmYm43FOZv4WcwFM5SxQPITYyt9cnTN9ZjAVsBc+A36VNlvYsHIwsdiYvtZCp3Y65g6tiuWCOMxBPmFTOKAQzV2C2wqWbuwH5c8OrEbvdCNiYmpybrab2RA4tmIFWJiPvHsz74nPfHO6uOHD/oAQp/5Tn3nveDBZ+/kOSFaOReVDnkQaxR2iUZZfrFHljkvSwvbO++c2V5T2OEDdCa8Vodyw0MePi+LJy+Ljyf2is/nzBub8Rmqto39VBzuc2U55yBzDVGwhY/EQK/HNLKl6IwaunEtPnB9vHv/Tp9/9vl+Ycx1WfClrN9+gAwAABAASURBVEhSFE7E1p3z/szL4idy8gzyDmzCy1zyGnkTy1sfNraI5eA54nq+SH+Sz8XCbRPLjXvCA9fEwIT7vUHbS45FsZofu65SU/QsfqBKyXlAfpG0ldxjf+LzE2Qf4b38hbFQdpRl2UDAogXnWGcxXJvWJYPPfuff03z/mda4nRIQS1TZtBdEoX9+tjD4VmUOaaG0oR6xFA4MXWrzbYuqJMD4LxItAJd5SbZ2IRN0bMvMl6GWIu8yKhujSGTmdBaIQcEbVcqNMzf7B276j7eb3j086PF20+PDTQ8cktsoDZfIhlqPiPOXxoGysWx6NmKxEaEHF30242AD8pfGzzyIP3OBPXPRhT6lHx4vee/gGTTlwfQJmaccODYwF2NusrG54kNq/8K/KAs6OQB3/Dw/8zKMl8X5z+0b33yzL2783LE1ebCNPEvm8NUGH0K3IOsrqSy9/MaSdYkHf+4s4tcQG/DMoeOYy/SF/4XMXuszL8aflBvMwW8rJjkQMW9gV1KhVQQwKv550PWQG8UsfRmaftEz2FToZLSBSPyy7qw9fiY3lklccZdZG0l8OGDf3HCmZLvRN5ruN3s3hjTPyJQSqyv9C5kXc+rSe5IjiO+JcyopOW/GxLfIweJMzOSIydlxsgv0F9i54aaZ/rZIu2RawsC/gNV94vjNX/hPM/Na/9hXf10P6wM+F0xAjc2YW/gScS3imMRwcJM9iCd0htdzKCDcsZBTjGxfZu2du/i2tGuIrgLr6rb/thG7YAV8yC9iYLUcoX2Tj/97YiCeGf/xjRWioKWy0BpDA9xAHmze85u9zz9/r88//1xfgM+/+IyXxp8z/ky5ofdv/m45S+JEHpy/J+VaeH76oLw07mvhw74W0v/666/19c++0lc/+Un/lXH6d2RzrrnUxeWgUaXEMM7rQp0boqS6+8RKta0hZMnX8NBoyhj9OjGKMXLVCcMA+rubvjC9qcmFAubhNj9yn2L1HmDupJZtCR/GQdG3vXkYibm8RMqX7skZXOzLkT0h9wf9RR9HuGWXIhzfqzmvPPiwsJbqNN+PU8jihxguobCxHssX64ViGj/4Q6j7fSkgzThC9JhnsOsnNvAim7Yh+hv6VkEVG5vZfbqxi9ezxwjnPWdYAeSq4e/+OXGSzZOS8yorIJSOQ1exmA8MH0QOISryJWdcpX1WJAserZWSNjgjTYwEA/kkD5Fs2LIDiZaGNuP2Ye37HfYZuyRDC9ivcigqxWlA025wzDiJTC/IcOPtFQEn9iDxJ1eb3OuzbMnDythmzjBEeXlgOMewXnp0ImZbtkWT2nR3yM/bgJDBspy1gciUray14dIoyeUNSwqEnQBbyXGSHMqlwv1LyqUyYQS5bvoe2tcQcwgv5gLRx8xLxRz90wG9txUVUnqePwTbdlOsQJnEGvMo7eEijqX4jy43vN0nuMS5eFkWvnFXNVgn4D46eG5rFPfJUarsQaiH7JJBBSXOiTXITeeqRo9tSwqISyIG6cARt3gd+CYNYsjMtypBT1ZwIHDw8Jx7f5AXlPdznM+EzM98JrStpXnS5DOI1Xh3YgShliXiWoJqlwUJcEnvbfWW6kkxTYeA1+lHobk/Bh0HUcPLfPwbU4HaimktpcW/bXo90tsSvXgKDxGJxkY2EMUSVbYbA1qAkaxSjWIfNvJZmH/rf1SpgEtICDkrhdVovuT4rp3TY+9N1olQZCBdOzYYrBLZyWfmoWc+l/Pyvl8U9/Povfl7byI8OW6r/UxyQ2XPGWM/5zbnYfKMMTkUnTeyHGeJ0ESqjtthaSVWzurBc+mBfOwtDF5xLQ5z7LzY5KxE7sD+HfmXfsb5K+iAfvgT2xNb1NcIyKuAC/9UqRvm16dgLbmGJjYO8nGPr/jG9uRcHGDCz3zimzkvyKyA7IiCGzn7E+CGZSvuTF/fLs0spotnB6sYD5SDgmavA+c6BKEbXMdcyx6lKsvGBrqS9UlhaPuVyzaK0ajSGEO3B77fgJyvglfjspOTe+VGFMs+sUeM04EHQYux6X1abWv/hG+ajbTqmNFs6paT8o3K7AmiHatkS0Vso0qJr3hAu3loDHIwSoNnv+7XQBZoCA3JRR2q5hdzG5V8ybKNjERHkvsnNIjrCzlHPJYQU/KRvASJ0VJrWXYQvviqtDRzfhvpA87TnXN05+w8hYLF/MKqKHb0i9UDA2LstVZiRuCsK+cTWzlvOX9HriHO5B1eX6c5j7EbORaw41Z7mfAaLGgFkePMJoYG81RkUZSljsmQor9tqEuk6URMzNMlXFXLV3MG/YLvE63dwaCEk4Vvbk661pF4cIy0hKqi1zrI6gSasGgzRnjLqP3Gd+Cy7A0m1OPkEMjqEvUVMz3aTabs5P3EGBqM7YEN+ujfOHdjGLOllCtmy8r1kxdMeYcw+rwNVbkh5nUW3BJ5ErHh8Glid4zqdw0PjzcNvoiM+KvqOEYVtjYGcgxloxhol8XCjIP/z5/+r+nv/sp/fjPP9td++3+nf+Tv/994n/GgjpP3G7f4GImzZGLFGqlenN0NTG1tu30ZpwVGDYVesI0c1wMKiWFytibn8RXYg5d8BZN+QLjbrkuDOBpcyzdiqzFkcS9A6Mi9FZ3YFlzhzzLdktGlI9uN9JViGni0u2acHvY6Bmzu6yefkXyunfHGx46NmCP7FtEPWCeb2LmKregE4QWLJuOJzdCoBHaCIE8v80hiP9dk5CIfZL0H94mZNQPEOfdU+pELcN7rNetvyLKNmwBZYsQ0YvGRMfTUj92NqZUYL6AQ2xvShJ847nxG97sp3kt95L3VEy+M8/7qiXdUz7yvymd47CTOIgaqzigkbBIUY6vnRElsiSVg/vIX/e6H/wJM8JvqxX2uny34HD54aZyxkFF/b3DbN6ZTfY5seslPxs4MtuL7xWcPegJR2W7UqD6PuU7e5Z/C5KXxu/fveWn72HwZFWT1BtnDl1ydOZnsYd+TiROXKAkVy2VdPmzOA5Mtyzu8o8GZhCYXhWyuixvXxSCuKr0U07O9bYYyWcAuuWEkpN2y/9xzs0/Z16bEN/nsWNAVf7wfnNAiHq18MHAAsrAEMnsRq/ez55M7pcQ8oGZ04d3v/o6ef/Cjc/h28m3/nIaEa0INBH3B6SdxJIamBEAkezd9SnYCLNtKcu3qA1ck0EVCQMEL37YUiEJXYhO0C+52B54ic+Hkfoegb9NcE8RGYD0K2/jvTcF/xxGmzNldmuT3YANySJLj7Xu95HiyYZ8A+clmZdM2uICREVgBcweb2Bds+mAST+zm42ahf8ALnrmo89L5mYv6/nznoWVmxzvuHX+06GH3IMY7B6Pt3g89gx5jazIfpWKddnIO6Pc4VFaWTFfhDTr7L4WLi+ktBuObioc6u2KSZRFTfHD2JlishYi08Lnor0QMhcF5XRDQvajjV1ZXAjA2LSuldclFbE7Wtugv7KOqalmfkki7PdKJ7YkIuHyelEmh1hDyCFGRz3wmm2laKzlw0a9qXzAllG14lmDqZaxddrzYI8YdszSxPc88aHuTEceMguS56PzGL3z6z1H88Z/+W+QJDXRbP7rYgkMvLWDrt5/Jl0PORvLDDbjjQJaKp08rKluRTuRaH0GGEoH1mp19ZSBEA+aPxMEe34Ocq5zLfLBwJvuv6TmfOaP5sHn6+KynfDFFZiYmbAjjtmklNaWf3NaN8zQ0eMipGqrmkfOLjiGDYSNnApp82X3Wx2++1jdf/URf//QnvCD+sf7g938M/X19+PorHfeP4spliyZYun5RgrYaacgiyyLHC3BWGItSQPgqFcTE8ylsN9+2upyk+y/NoncCssgdXuClLvQ33e1iTSCDxJCgrn7GXDsECGfJjAMUGO8a92Ymo1ea0cYKoVnYnYBQOJNYaB6TOavYTXxM90SusQu9fyjNyCEQG2ihkTawTvf6dkG8Q8dVy69+CNhSC+ZCce3h2cYWgH8yXsmngoqIu7FSejtobMYnbPoFIhCcNk4Szicw9rYKvXTezPrs2xa1R7GTvL7FudCeTxNZ0ynisPeZYkhNxiFvanKShMUel40mzeQBOJ8D+TzpeeSt/IhWZ+lIzv6nZEvCs5RYdFEpXRoYOgvdLeNzTlwFkm3VGbttxtJgPTBTeyyrS2Jv7BFtYoOkRuYEZtQ6jF/6F0NnOecM3/Yr8+wl122d2GoMHvxuev/unR5vN92qhBrnWRsQ27ItURuSesi46NiWC5irHygmnPGGmhEdq5CrzDctGdqQ9VI6ONxn40A+nxfXEpyEjlhkjQbwhqBMnNUnlWK7bPntPdL4NTwZAcu2JPMjpcnQotDYVhFweXRuxrAGn+FjjJPvqMi2WL3iK2AoWZ+WjJkIeTvXJzprZq19jqPFmMqQWfi5r0Rv1NDt9sCXXO7/7NfI/Z9YbCs2EVXyRCPbGlUaY6OIvegXvMTYtCxLjeh1P42kgusXwKBiUgHds57xtWMihpqZBo1tmfGuzF87CH/7xwv9lkF3ns93+UzMl7E7Xzb6Gj71Ysy27EBN9UnZ8ZA4Kn30MKvcf0OzxnBfVLAjxZYhQMonB1rQ3LvT67CZO2UR+aTG3mrjEZRsN0QJp+cFLyDfvW72YlS9nCGhQ8DEKcjUkfsX/hf3sphubZMrGauRCWLdcCwxR6OUxedFkNAzFhI6y0KFio8FsBEfm9HjU+yF9BSj0BaIAcZva9a+uD7X98y1a8J7oaxftop4WT1d1pQ8jNKoUtWQoY6OaOjE96K/lGJ6pdZvOcPk053J9t+UdXUslr0xsFtjYJ/r5qR2CUOtTxqixAu7pXx+HOfz4GQCkxJ2ts+hMfAPXAXbG9rFkEDa7SvVf2BpH9+RuGwwEYGArojFNsQq4igPXfeBUUMFOjZoca+qAa9xO+eGnLkqqIUhKn3Tl7TbpINccIhe87o4AgniAjK6SnhC1ypjC9tFXImleNHXfQ1VS1we0GefVs7OGz86S6Q6JDqxns/0vhdk0DKWbdGcgOi1YJoBZ0PIBNHji2L4va/sbejkGnsB+z7BihDarzXK14g+NaMQwufMLK7Zg/Nz6LrXZC4yn4Ic4ncBksnUzMqhb6Tj+w12LIsVLOXyeQFaxfpdVo1SkfNBH0Gl4Enxk7XlWSjfb/My60LWGTmjM4Y1SiqULUo3beElPlwJ0YYdgRMhqKwTwoaYJxwIFukUijYvPJWyyNHU0WucHILwJPMT40UgjnyVMjb8jCNBV4JtkOmBXNHZsMzYllpO0m//sX9Wv/Un/qv0Xuuf/Pf/L/pP/Pa/JhsjEY48q2yJvGGm06w0wLbsje0nuR7kCwzAZ3Bepj0+Puoxz1HvoOmDh4dH3XjhO8ZNNYYq153rtHfagZ/5AfU5J+HvRPfhV69zKHLBjc//BnqZI0S9JJNeV4ez9jngO2jOkmP3tGdsXoh85nON5bwcfAbl7MRC5nw2Nr0gY4B1skfLfkb/u2ghml2R7E7kLttlvDRFAAAQAElEQVTNiJWfawOt75lLfAFTCpS1AaXkQEI3H090qHBSLZMDCSpKZEHm30LMi5JYg+TkyPd4cpkcxXdf71zPmW9EHpyq6RHb0kRmcq9ZATeNCTJpzmz2rwbnIXnN53dkcx/K5UFAsdu++UXw89Ndz0+HnunfeVl88NL4oh3TuW+osWgqnejH9+R9UN7HRS7IeOIr84kl9MI89Vbmg3McOdPYVlXO400DWpX4i2Vf/KExNmoMuQbylh2oCya17c9+RxffmbBLxt5G5BnbmWq0Hr1N2TjOjpg3egNfn4Drc4xSNYbsbWf7RTdGsFX4K+aoyEj9yYEod621g4wThBMkROREoZjIjD4taFIv3sNPf18f/8g/2HKR33wEqAtXe0zb3qHhdR8BaobhLpr2SUNU2KOln1iY2rXlrTJJK8umD80C1Yss5uDDoyPDsy0EJUH13cKZhGnZFs33Q8yJArG7YUAlPtqutuX4NcNGGg4pKzm4IO5cHBMasDK4e25iI2vMYZ2RaeTDloNDf3GwJ3or/X6Eh89vi3PI77xQewYzczGSJEIzd6B375e/z3rOizmQ3wYd8Bb2iPLTiu4iln0R3XmpthH7Ry485hCRndyjassO9EpZv0H2Iwdz8IDUtIayF9m3MUr5DWZQyIoyE3PWwLoSQ2cGfzmEi1gX86FKH37igERsw+oYcAKVxFgILLBzd/RFOPEhbETJyAQtS19nQWXvzelkIb9aT4gu2Qbpa5e1SVrT2N7zLm4SparkKzwzK+YM4DugrwB+e01ki+svewzY7wU/Lpqmw1hd0GtfpWO802/+6NP/2+2v/iQvjNHq3GH3uuGie5kJZXk6kMlD0+TM7PWi13JIUOl+UsOKBGqkkziTtEhYMusiLNmWtUv2ILm/Y//gA+bOGczZzUvh5+enfT6hT3lpHMqX4/AjE71e8jYmtV3LnJ3kdlSR56GqodsoXTfDwXhUadgaVTLj8iARSwc+Pn74Wl//7Kf66qd/oJ/+5Pf1k+uF8Tc/08EL4yL3faNsKlmSu1kKEWWx7sXZWJ0IGFTbKuMPqaJvW/YF+JljrO+U1bHRnDOMnS60E5CMp3/xQgEs6u7Q7hoOID6BaIa+QorpQFf5ZADzzRhLb1U7Go4T53Q1Og/xA0jHi+wkL8ERmjkQ2ayRbgiO3tQrL+3wlR/Zt6y3ffVKREnAFxh2vcahzfiOT7c+rcW+SbYbvXeVviSrS/vtpofbVsZkJCIN9AW6f4p1Quh/ykOdhSUfAYlEbGEJwdgM6NqWc34tlR0OQJe29bARfwypWz/X9HXNTe6pR+7f7MGKLFIvZvDhkwdbsb4DYMScwmlm92Rb+ekR/VDrLD0++5Dmh1cmbsmhjWKc68AqxhhUYzftvleRuDoGvRSfMhfDV+fnUreGLWgaoG8VfJjZ3DseHm569+5Bj9DB/SL85DIadkaS7TTqQleAqqZ0qGqRCsv0LRbcMOvte4MluZgDY9CFGmagbxXi42BwPMgKe5jrqfcxfLl/1O3uW7v0NF1n7vIV/0HG0Csu4dduSaUvvxClMIWoN9CrKhX5GaM0Mh6JP0BGko0BFZ0gfUBlAh6dzAei39B5oENYJ8N9EF77WfNiM3KubeO/9nMEX0AHOSxisi973Lk5P60Ny8Ro5lsm1KVCdo8tG2hDb4rpM0X7WjfPSEu2lZJcx9fCZ1aQ/Qr/hTKIqP1WHmYqvBpDJi5nmi/qsTW5Zu98Dj7xWfX0kc9IfrE6+fz8xGZZWYOiRxMS7Hg6Ei3OTMLayIwoeNgM+qloxXmAHUGX4DGFunpdi0Fw8hGhZ9lmgsocFVn6VNvnnDPa20mvK3OlYp7WgzUMZQ9NDiRz1qWc83yWZL/zLDuJN/al6FiYkGT8sZZ8GPUkfHjhB2Gh1r4zFkqLB/7ws67LZta3whSlKQ21FS/KlMLIuPs9kqyXQiTEEz5C1J5g3gi5B7txj52VqO8HrDv7WOynXTLnIX2Gsi0afafAd2RryB5MF0CWNmvJ+hIPw7NaxqBtjSqelYYGL1pqDMWfXUppXZQnyedRjfXMfj5MjjIvxU7J2AgG+qOGagymDCREpG4yBt1Xl4y6czVhnLhSdk1tyh7T6Tn2TmD3hVXLllSl0tAYpRpDtxrQmyp8xjWGTN+jVCNztcfhkRNBJXiybCssevqkkJglfnCeXNBjxF6HD3rwRsG2VFRs17BG4buGRsdQ+AGyBNoWNvbn9Oyc0+ilYMsEFen4zrk9kA+NTPjCjm3ZpgtEbAFy6TVhnMoSxBZr0lz2Jvu9seBLsZ25ff+IRjS33cTWc2FdwEF428ZsfZpvp+WShsbmVNvnGVstGR5T9Bf3eoUPTX8RH8LKaUgU1zLTJzUKBswGubbJdyYxt1hn4sp3j85xXixxuA++O+c7xsp9FZ8Vneg2UHypSx0DMuL+LOwiKsepLduikQSVkAVQha+iRywQ23Js2/CQIWezX4aRB2zjRcoU84XtCm1I6ccfQ7lthRdYlTPFd+3WqWLesk9I+p1f+Cf11/7hf4Hea/3lH/8b+k/+jX8VOeQNmEpuiYre3of8oQyDrlhreuWo8DNq9Hkeo5T+jc/ivBR+5AXxO/D4+E6P0IfHR36x+6D8V9p5sTvGUKHjqu0fWkH0waihjG28Wsh003TnoXq+BnL9EmxonPTSI7W6CmZ2l2VNztPkLPU8ZquMrQGwiaANU2SCM5OzkvMxOR+9/+h3fhAxMmfVJ6VlkMLBCpi8aB8Mxl0jB3rPYSCKUjobGWdu0mn9ptcHHYqclygs1rN6DumTYmFXh6QBUWF4ydLtalv2hsS6Fas0L/X/z9jf/Nq2dOmd0POMWGuf+1ZmOjNtyjZkVpVdZAkJEsSXKRAN+tWgQxcJ0eBDlMSfUaJBuUETiS4NJDr8ATSqVzQKcNplUDpdyCqVbaxypjPzfe/Ze68Zwe8ZMefa+5x7E5g7njlGjBhfMSLmnGvNve+5fnIXM6nNpIYPvsfva+rj/cq3+Z5ByZUQTP/MEdtJ3pN8J76SU0dFqUb1XrJKOVbGn5ByS8g18+Aazovid14aP3hp/OCl8XG+ND4YCyZxnvbkQDitls39Poh7wORzVuYQushJKK2gg5/5pt+YDDMn+AzjUkrOQZH3GOwj4EK80dcL8sGzdrC3awwVc7RLdmoLcIlj2tJkrjM5EoMRufenFT82NvSlHkFfYG2QTPIWh20V+VQN1fgpRuRVsvHzjM3e6phuuX1R9ZGd0f8kRRZtJUmUaQy2B5JIMnRpW2LhCejjoOD1+qN+/Ou/+yFDbXdgaJv/9mxbblHOgH66TJ1p77iZfCAWMTQ52BZNORUTDgy1S8VAFeNVEgWJTMg+IMnqI/6a6T6nz3qxP/u2ZVuiKVQwNHEkHwhtyUaYBt0L66csc8oG6Ivr3AgYdUseDeTRuXCkT20nN6rwC7r44t+6LNJk/OC3O/mz/0ceeuguZAuv86xXLoBcCBmPXl7Ghc+Hb7HeVBntWATpLcVvfqv2wN87N4MHMR58UUl/xsaYpMYuOTSwmavkAtJeh2GNURvUs9JHt5BVDdUYjN2wKeVITpM5dgzm1/PcO0Gr57M38zplCGPWvWZk2SU71FuU0dhSl3mBeW0fUrTsPsPvGqgPNMhBsb3AXWqBDF8Wwqqr1roKy4mGgjNn5mtbNHFmIM2crEJY5BvYkek8lhb+FrUOFJp+0BpXnpsWpoX9/+u7l8W/+fU/0W+8/mPMZ2fdPlMPfIQPGw/hg0nts1fmY/WXg5l4APVuZgbNnKfLNnrBSp0Ys9E8Iahk5WBYWYODm/Oj/3LqUH4R8egvxO/K3nzlS3FTXhqH5pccD9Yrdinu9hRvAN9WqVLn3ktDo0r5QjDYX2Mw2kBnDMasW22ZODruV14Y87L4l/zC68/+5I/1p3/8z/vF8de8MCaHvDAuPhwmblMY2jkjnFCERY1YIubWHYRo2GRmmXgNCRv6W6qfPfBDqD0Ev5nrvLJcgBicU4tr5Eljk2HGfQnPPiJM0gn24NbZfdOh7QHOzSNsSv9qV4jQ3lS5JBns+SPMPgh2TZaaJ/gCJBBNkJhbQucvbFtrW4WP4qKKocHK6UInmhOgbXFBnh34tO/7yE6RHcYyZnUivC1duGJ+0IvTx4H+sxNDOp9FcWZbRt4tLqgdFz2NuqSY9CPu8T5ZtlUkRBMdWdQGPUhXd9NIIxfLs/YHIi68B19I8ixY8Cv+UY6m8WL4Z0vQ4Cn4xKBIClggg98M/LNFqBbbbioOA9EXNQ2xTdfq6xZ+z8lCCEQNApKg7Yk9GfXRqkZ9Q1aangf9p+DiobQWE1LN6ONIhMjGqP5C80P+KoaXxrdbJW2RERAqll2yBAzUh3PGcbFxAue6px95eJ38VkPa4/hGP/crugpV+mKcFt0nSHBlrVm71Ws49VxHdP2EZVucJEF3AWEt2ypgYnTNB7JCBhBLTuuTbKgCSfDhILBWmby5n9YYGidqwKPg9mX0CkRX6Ftwsi0pkARvW/lRU50HEw0HoV3ZR9J8lyD3HOogWan17XZXvqDmi2rVkJmfXZKvVVMftlWMBWPAj1IFkbk0QAGbMeVYur4s40qNjMG4LJpsy1JDHMlvcQrodrvGjZbtlu3MlloPUZGD7WcO4sjYwWeWB5/t8rL47fWVX+C/6+D5udgDqEjYCPskY7tZXceCSS74WFCC0XbMhf1CRm/XFVXMT3un9wRqbXdQ8wkY6Ga03dyn01bGZ4JvuW3Zlmhbus8RiVNRyGCctJDZfDXBV54fV9yZe1jWHnMbZy6ZH4J1OVGX0g8yHsqLxYxjgo6lyLSPdfKxo0Q9x64HAlrMtuI359W9nKODU/rpQbqFx0vXKTxCwtJg0jZnYlul7LfM3UUP2Iywh6syZo3mh+ySGOOk69jeLdEqtqNkaASpW4/3aWcZuVG2ShW/Y6j48jpADXhbCgTFLmud2i/2Svjcb5pm4qgI3cQdhT8PjfjEt6vwIw6UaDC0k4HQ6J+Njn3yEMJKyHQeCRW25Z8Gut+njIIzFw/L5DHqppGXRzVUAzg5lgb9C2Xk9LsW4W0VMLoQyTTAWTkWyQQ8WJVasMoUliSQZ3wjfTgIZ8VHfFaVLtyaJzZBXJZt9YHN3uO5twe4P3chVwN6aogjISfrsvjMfmnFV+HLshQKBCuO6DfgT5dKP7YT5uACCCb7Nv2J74ks+Rxcd6ic+nEAyJW2ZQyGR9qNLvLFd4ip9oGA1mPfnDCKvOtIUqltkJxE/JVCN1BkPPIV2kaLqS3WSw3b9LUB37XOug9vIXax7XyY48F3ioP7apD7a/4t0YwJ3yyPqozf2Fq4U2Jzoi3Y2TRym3GB0BMMdkOzaU4MyS7Y7IMPfQSdWeq9Mmfixy6QJdty1cY4+9KWmzGgjI+ClEaVKvyQytgxTtOf/uJf1d/5vf+FPh+//st/pP/qH/5tFXN1lQpF26dKOlT2jQAAEABJREFUMljKvmsB4h5qatlGH5vYJd51HcHfeCl2v990f3nRS/7COPTE/SXP6psGOiP3nRrEL/zhy4D+APFRY6jg7ZJkCfgCssyvxlCNoRHgM3a57msUmuJYDdKF7rZSY3Ctd6R2YgdDVVBXxGyHxR4+eOYG2c/bXw/mZMnukzizN7QRQowrVtNLFsqqp8HuFreba/HivEVwMG3/vb+f9JPfxtaXkhpnfRxkiT/ctyh6zXCyrfzA7jmgRwhqwC44+R7rU/Kauy68HzpA6hmscx9PjGlb+2K6h3v6K+BaXNxn1mlDGNlWr8Go5lFjDZZW60JRWggnn4MSNy+L38+XxfnL4kfeX5wvi4/ogOSVfHresQ0uOfH73RP3hNZLHMZ1HoRT4v0cGDi1RK7ZN4PcbyB0tMymquypUePcp6GFTsllcSFhrD4StuOQU3IJnwHbqG19GwqETH10hqSS2oBM0mLYchFnDNUYn2KP7hf1LcZt9MSaZN4g5nS3fcYs0QSr0LoSmyizbmdgHCSPWDOLXqyzTxedPZ4J3f/Fn3T/8eu/gXaUSDqk3es8Ego2xpC02LYanYjTn/GAcMfDDzlloTs3xlDtZnxnAmraPZnipwCiCHRkIw8kWWpcZ+WIMJSRZtEVsA35AJ2tFbki767oNnJCCunzptamykEHwrR6Bj1PCj2zKdikCz4FjFb7RDfNRgIqKKug9qbh1Qded/FwsXi8Avzmgfj+npdwr8r/1Csv3g5e+kaeiyP1ZQXbQ06LzJLH5ANI8CCv1oU+jnelv+lDecAeedgytohFYIlUdR721cFrp7c6r0WedNFaiUZ4aGQIMxY/oYs1b5ox/CffyYvrOd/5EPLgJcjBDYSHNuOx6Wh9apcRAZx2JE5ni6T9En0mBr733oovdh4KPY7fULxheeYI1y1j2C/W7ANtGGmr9AkRgmZ3apzTqA1NQQ8+T0sMP3uiZ1u2YTea1XWsi2mKhv7Bb3777xf/zi//YN8kxlD+cm6M0qhSQSu0rE1Lbn6oasCLuOrpr8wXTOabD5TBTJ/aLWThBV3IOiMoltveDrvB4ELvYH/lJfE7e/Gt9+fb/svit3dlvwavvKjNy+K3t1f27lu/SN79S+fBi+ZDvQfxl7VMHjt0YgJi28V8h0Y+SPABpnixMAb9GlxLElrMMWt/MIXHiXeJl9niFzPmV2moti7lEi6VYxEoMRP/wYOyrw2uh+ZTF6DosAFajwfTrtuMBFCMOPqMU3QSRsIFye/ag6H4wLfwghINWXhkNO06nLLIg7gJRbtbFOlnPsWpKESQCdpW5ipkfEzQPuIAn9hl7plbaGJxGaWLWsbJaqeLd0Sct56UklCGppfdReM92qinnf7UlJCbovDUg1cS1HmQ68lpi7eAjLY/xRc9nHGmg+C7xrQxteySFcDDfZz1tEsepptmdEI3DAF5SfFZvp3L9hMwtN2XMfuukSrxyHYz1ACeYqdmXEaMTWqJjPHU+MLlJi6N42IxzZwGC+zBvOANL1lqSCKvhpCF188fjDLwcd4cIlpqQlK0pZV+8urq03m2zxaoMp75PLiGj08f8h7Xh71rvm1/2oacORJCsW+KDlsPj/glmcgQUTfO9MWaNKGrzPMJccQppJv3yBUD2dRSruPs4UmuiwXYcTOCAi2+IR0v/GovSE4/cHjJWf0sfHYQOUCP1cEqPQQL0HbPst29xcQWdVnksMIjvXwVvG10Jc7q4/TTfE7dN5yFalNO3zTTeyIM/Si3f/jYZQsVTJVV7Kt8eXOV6KKKEU19PBnS7OAtTaHSW0i3gDOqdk6b54wvzshozYci6dbzpwbtC5o1CVqOhk0+w7KHbH4xDS1yNHJrkGtQskoVGc6LCYwq5UvnPS+ckA9kFcBD0MUCXbpqOcIxsGkwNgL6VboZOoZGBfDYFRAgZS02VdOcpK5G6gJ7NnpZa3ZN5pZ9uOizBRS6YOiqKT4mnRkaOZR2+jkJcW3T+Xx3X+zvqXnZhpJJ+isOSAGDbva2tfKjPmc+W2wEQPu4TCdMXGSkyrKHXCVTG9sS9ELk4oh+oNiCzPtIXvDJKSDFDKOdZtkWJxX+ihjFehjUGBqgxo5bNVSjWi/6tkMk+ZsFcPqM6TNkCeQMkfrUvaTzzIeK6jpsxgMEK1pMrGl4ZGLMNqRkcrPDW+USwo2um5t3eKnHUVX6nJAYfExhnvXilqXUL/3EJfyOzD2xDfRhl4HUdmHbetDYUvYMbXX0Y2FONqdTepEt4bwbYhjO3XC6cBZ0n/3PVu26tewcC78Yy0D46Jq4rJpsuAvsowIGRe2G0aiMbws1n35hd0LFIEBXYMmSAfKrJKQhpq4JM2EmuUwSPYLIUg3o0k+PXWNGGG+1p4p3GJ20Yz4HibctZ8diHTvu9sP5Q9HCA4A2w2kwzwqG1VQ5UMCQj7KafPg6QOhkDoRQ6poUhb3IxbYsAc5OfULpI1eOpsjgcXvaz02RwWS6woFyDHzYW7/HtlEP2xZtQ446E6aR2GLDzqbxvZE1WNRjA0dJnHkIPYWmv73gzbKtssQsgLV/pMgYelI9D3yGd06SbRnlUewnamqgOLOkQOTKbBdxs2rX/Ohqj1uFrW3Z1j7OGHRadIqT/sSwKR9iFgwNra1vWyY25/ZlCyoJmixEXcTzIXkEkwWfvOTP9/fJd5mv+qL/29/8n+n9/hu6jnF81X/tD/9d/cb7P1PnyUBsG/hbje4pcTom8xlVGmMoz8cRGtSQ3cmQylKvHfMR9RGHqWMNbMCN72D3+135i+Mg/ODF8Rilwncw0Ksa9IGrfdunf0qy8B0IkW3VaVfhHf3AMnJ333oe2KZnWXWOhY+/RdGbEiO5Wz93LK2rNvhaJxCes41xdKCMxUN0evyT3amc4Waj02A/LzDJZTZl/0N7DH94bZu/6ORvkk4ezOS0o0caff6LzM/x0yZ2HbBPPfbge26+o/f38fxxF7/Ezv/kLt/VI997jhjXXJndzh2f55wyv2DPL7rbf/5qP/lf+EiS8WcuZuUYYe0Eh5h729rItYMqIcnVIpwWp3kifHKZ1HNyLzygyfd5X8RZrkMyxTVxSMQ+6bWXiKkc6G5fxMZP+yZOZG2PTvh11oFuN5M3HuG9Ef9wUvriWFr4Th7JMzxC2ZbJIXv22u+2M1XmuXTptj72sQmigdq2h4mPDfwlF2TRi118TN7pzTPnyLqcnJaMGsCGF8YJuDr4Qtzt6UiaJBA8HaAZbcQ99vKf/lPpy7+kA8PWeTpB0H4IBItZzhREsHjAQfwGixteKESrF2CqJ4BO96EYxRAf+KOpJyEOOlccJiR4msyPgu5Yal6fDmTXGJReNBqtFFmAxHbOgjB08VYW0MTMIsrSHt8FoNuCyMJfVExy8lDMxfdggVIzMbmMV1k1hkajdGs6oLeW5a9oxihFr39TDT+q5BJHavbQg5er7+9vvGx71dcff1T/HyvpJ95iM4haGm3J/CihtdjsuYiCXEgz+YFsoLzke/Dgif07L/PyV6BfX78qfGRZJ+GzHeEutNeTh1bs3pnj48RBbg8u1o6DbNKfocTvqvGJLXRSj7T4nugcvLQ+Hm/cGN7ZF+fLPR6MiWVbVKTnkvkt5DP+yKlnmOKgY+0DsRZ7bIID37PjE5E+A7jkzpPgKNK20XleEaA38X9hwSfnNkEvKuEF02PQ8C1jfLdYANZjgYyvVljMwyryrRoajdKtDM8soQZCaylHzlji4x/85t+K4Il/5c//vm68KP3y5WX/tpff8t5f7rrfbro18H8rDfbYPQ9yZC+M3+ATW+Qwyf1gvR4BD4sjL0jBQc0i7xqgs0DmkODJSLqqLQ7yY24P6vbA9oGf935B/NZ76HpBHPra8vd+Sfz69VX5ZUceSD9+/aof2cs//vgVWfCm1/d39N55efzol8eP5ESMzoWodqn4MHK/vejlTg2YXwVVGlXUoKjLaLx8uevLl5t+OGn4+z161GhYRc0N8lCbxDjYN3lovp7XQb/8Jp/9l/hTD/bE5PqJXs+XF+R5UX7wMoyl0k+PVO0DzUWRrbigi/qFQtif9Kj3ChAs7icN9v0it5ZnrIE6OnIixuum3YXNlEZlnoB5DgQsuwK1Ejbx0/OZOvB/sBdm+sizP3Y8nNHf0RZbYQmVDZjWD8UdLpAvMS3FBDF9LBlLP2jZ5TIdxuii1Oc+mQRtwzucOKWhg2/0OeOfMw5p8GIMfN/iAzD1vu6GCzpkaCBZAgYpZUMSJk/oPL6JQw6nGGLhVG2g88CBbURG8D1IFWc0pd7HubcP7qlZg8dJU8uuIx6iCxEOaRbLqjGKfT645u9cAzf4m0a5x9WHOZt+ASg9mdihP4EZAskZ7hqmwhhkshvZg9kXIjnuqtQ98ksbSjfjB/vowbze3w+98lz5ygfQV9DXFf0H94nM9fO85JJsSfkotBKCPRm6tNgnQXx/7MmdGiF72S6q+MDXAuJYwt9S+3qQ93vfp6YOrlcuY02KPGH6uUVeeWZ0jHg9/7OA7pPsSh6h+INguzTxGdtgMe+ZaxWfC3vUyMDqlODSImcorBiRyLMpvfjssRgGElIpOjVKVaO3mmxJQWqARwxbPXHDkycjWuEzANCKCCwsA7WvYs8IfzQx2AhfnAbIeHjbip7OI/5m/HOPSs47FtLIqInIRfDCLD5cJl6pKbwr8wEeKmDDR45+fE3m8MZ65P774J58sJ8Oro3O0VY+L914Bt54+XsbpVFgEAM4fgAiuSTj07YGY3f0v9zuiu3oepa2jqHA0qj4Kt3Qjf5tDOIB9MNH9vJy6+vu5WX0cyb+buSBaad4MPdJzpNaNOhnXqmVLe2kiC2AgJYhSjb5LLR6X/Wc2a/Zqwd7K/32hc/2JRzFEBSwr77Ua7M2fWD7YI9n/x/kdGA/ibaAsBl15WA9a2FLZfk5lpTp6zyYT8doH6UaQ+PGPQhqlzCUZKkh5mU0ATnB0I+MDPDT1xU5LfLMdZQ5Ipawta0ih6ohg4H/27ircYeyluOe+x888sHnghqlUaVyyUAmjxO26QL9DCwhTtPzOPNNzp30NXDqCn8tYr8+qC2XP1dEP9xbbPGDjqnlN/lk1MqolHPrDHkMFbquQgwYg+nwVIwUds0mgQ4+ux+5NqjdAxzEz9oeXHtZmwby0NWySW5ib0DJNzXO9BLCidn5JJok9IXCIs5i7whLhmUblIxKoDOzrUtuxGMZibH5RT/2k9wa+Jr4Tp4T//FBaNUwa2bdmPeogi9V0wGP1ihiQpWDrGlCIvJpqo8Dt0mHzEweInPRh0eFafdnuAf3/wbJHicmeZG1+KoiESohAlYTH4zgeOFgQmd0m5/4DsQRTQjjnM8WD9iii6Im9SCc4udAttClnbqSC4i5e+iWmjDvG3tiQEchR4YK+UhZ5zzP8pwNfVDjYPvFj62Bw1FDg+ti4Cf1vZl+BfiDL/RoypF8SGvnSerJd6coEZYAABAASURBVJ4JRm9wjd/usR2yrdZnTsww5mQuYEX3AtWXcHpwL5vc0zed5zN4cr+bWhRlkX+D2jI5pUYidmJAFF7kJA7bcllVtTFKN/oDOm7w51yLfkVHVo6cG63L/aqCQb6FRkbQItfMezGvSS4LdOxoeMczdbMz/6RF/iS2Oknsac2yHdbp6+Ba7bXhep3IsBKuZEKaXAQVnZ4e8eIrsSd1mVwzbU/t3vi+n89Rb6/v+g/+tf+p/vTX/gbRPtp//R/8bf31X/0/dBuDOUW+SH1q+ziUe8TCf+ITTqnNrtlN9zv3UNZ3gBuoUThYbZv3Du98D7qQ/4pzsl44x4c1bqPtv3z5oh9++AXfub50v2r0eGUNgpF+yczZLkm7hplr6jOpOaVEavJ3U3HuelKcSAq7MUqGimPFBmpbmXfmUcRaGMXfIzUn15l7GbJ81yt0q4ZG52OsqQhji9psLKZ2Av+zx85+a+/T+iTHIKn3wGd5cjjwcbCWqf9G1gQgi25speQRiCPUsi+UqsIzRFvPPCem5HVFtp424ljkl7gz+uSQfsBst12PP5R1fc138V/9Sr/68Zf6VSjId/Tst+QcO9SJRDyY2Zjsj8m+2pjs7QDnRBe56FPeC3Ew8ZGLgwWVWseF3mCOwMxzC92DdsmgashVLVu69o2UPI5jkUMwodnnUOabXAL1YdlWjVLhZ4zR6z9Gqf0qPpeiP2PL2mTeweQazH7/Hot9tZhzY0lMjJOyxTYfmWChlIv5q/03j5yMZHMmn2qM7jOE3uy5JJeufYRtiLMEYk3JWAlmCTsgOJo4YhPb5H98M5eJ7yXSxks8lOShQkcTacAIzXGnHHF2xd58klBPqPvYvfzpn+jrr/+adjGWIo9tnBgmiBUj9Gg4pPEwQwITfeakYGYB8JnFbXnGYxLAQ84WrycbYssuKVTQBjJZakgX0XVcQ1C7T1KoJHoN5UgnvZNGpYHMbNosYKjTZ4CmQFYa8Ibpg8xrUvQHm+g4Hr3YVFQVXy4N6KjQoRs32BsP8dzgNj3ljNcIb2GCf+FisY4Tfw8u7Ddepn1VLuRXXrS9v722XNQWzW62ZHNKXbPReVgd5DSTU6/DoQc3z0v2QP7OS9v4euVl3jsPpYOHU9aMTdPxdR5xeWD74APXOzoP/PbNkEWexMqD7cDfIx8O6E/k8ZF9EhddIwSRb7135eETHI93PjwcWtj0NmYKRc0uu4ObQuySg84xGybYStguJY/EP8gtfPwxsOcR44AcYrKxujep4YoNWNSpc0Y3dEEvH+FjEYpTXERDutKI3uIqEFjt+RyXVChlTr3GY6hqsC8KWthboum0Sch//Gu/pz+//7au42X+qN99/yMexjzgeVGcB/Tt5a77y003HvJ30Pup6OM/++yFDwJ5iA72nKsDiBJTp8XeYS8w3wdrlno92L8zdWbtFvVQkiB4z6BPdM6W7sLRRPeBj/4ww4eKN14KvfKCuCl7KfL391deCL8BaMbZZ19BXhT/6uuP+lUeVuCV32y+5eUSe+u9X8ZOclyda1IJXKXBtXO/35j3F92g6RfyGkODeaYWL1/u/Mb7xoeXu778EHrbdevxUo2h2NhnTZhLXgwn73fm0S+5kgv5vrM3H12jqQd1eadOb+T3il722oP9MkHyW5yCrOPqtTwLFj5jTSelXcp+hklrZKi1KW58LARoIuIc/+BDESXGd/aoPBmphjSqTliwisysf6bbluQyLzCnzRMH2WLvzqdM5LnB1lBS2GPSA93YHU3R4XMAZvo5ZD6R45rxRECfRDDVzx3JM9eDc0IB1T5HP+g8YBI/fmFFOdDZzZAGjiooq6ADf3VC0LaJc9D6kmxvyPgMIIwn1kccyzY+6xsgTEO2x+1QtUx9MHcSTg25bNjfU5N79IPO5FpaPXbwnSnFjAGBITZ+ysqerVHnh+OhL/e7buzpYoFt6zrC2vQbl/RnKCpb+mR2l3MiZ76dUwpFJzUQ14rgI5KwQ5G0lbHshX4+vD14Yfze+Mr9oO8JXDN5buSZEf227fzc9RJH5BP/kwXeWJoIs386ZMrCt/pFXMQfaWDbjXTEWMaXWDcwMcx97cEGTp07PrWePMsm9Ohr+0GchxZ9oY9ZTy8+2h7ZCpAuEJ30Z3JtLOzFui2GSBLDpBLEV0yy9xHTtWx2YeYu91Ayxf3mo4QLo1no5EtScRH7tMlwYjNMrKXOgWIsrNtHeOwTDwVc90jT2MQvbqm5GnKkG2F7rNT3j/BGwRlOJzEuECx5XPlM+gEE7dW+k7uTe1nN9xxyzdAf0JZbtsUJz1LWKPvknc8R7++Hco89uEbiNz7yC8Jb7/ubir3v+PFo/wN/o0qG2o5L0dWN6yPPxzwrX8ZtXzOD+A6sklToV1k35PfbaJ37feg+gtKW3fZz5QV6vyEDjBc2hT1F7hcguQ5mX9O5vvO5JmtgSUVOVs8jNkDGismtXrep7M+j9+rUg2fNgZ+DsQC1XlIlVnKv+Cu5jMiS3DXMOiSHg7257Q8139fVQierhrZNLhZEnGVbCGjWcDVK+bGsHIv9BvCTtXdZI7WlpqPIBQgf8b4Rq53T7meuEuYgfpYyr4OJJecgdRCHjT9Q+BxjqMbGoO632023pnelX/BFDoHR8yjZVn4SF3eiA5CQs79HdIEuSNQIkBdt15w1aCFjeKEqhhPzAKzX0ZMSKkSM0emrPGTmkJhqk5yArS1n3KVCp2qoXKi5ffep3eWEb3KYxEmsB/TRe2OK8DoYO1pGH3rVMrKVrCJDp+X049sdKWfJFscZh32TiS3oylwQ21ZJMj9pDfzE94QGq2NIE7vgSDywQO7BwUJn7ZuTinUY1Cfz7jUbZx2gA/g2dNWDFPSTw5fkyfRa7ZTZd+ezIrakQI1mX1O5pzS6focmgz3P0x1mzCidhb+licPJnDr3UPo66XrSRNlYWDfoTnSD3Z/kIEyXEANowpC+bY0BblaNAT90Y/65dxW1KJdsC2sdfW986C3P1L5HTj34XrZwukjeslLbxrBGpa5DxQvVUVBg5Iq/QHilBpO1Sa6he67IGWMRNNC/328a+HCltov8JwpM0pKrgFXQwOjk966TZ+rMM5bP9aGTmq+AOawL3OfW3sRa5CBwUQQiCJAIAywiiXR0I8aoIrfSDcFtjOaTYxU842Y8duKw0aU/Rql6zORcss2o1HNnPQ/iT3I6UpPF/GTZpVFDgxj00F86yHmiE411+mCA3c3Y6WP7YY8x14lvqiYbD4kfatEXR0akxeeSlZoF1G1St0fA9413vo/8nd/9H+qf/vZ/E/2P9vv/0f9W//of/3v8IvOu261U+FZnMfE3NfF1gHnGV2Kik7k876X33FMzvxv21c7z7Mj3oXe+yyV2aP5/SfGXbI2P1Pz+8sJ3rS/6xS9+4Pn4ojvP5/iuKtUAoSfskp0E2ENEmdTvoNah2b8ZKk42OowzgZyxwa59DGU8wuhnPP3EyzN+VGWItTm4Jo6mi7UQc8+Ay6xhgaFCt6MwFp34uzBZ9+bJL1T0PyPzj3zFlus9Y70PJFhG0Z/EDVL71LLnmbmCjofvmGLC/HxCUHHsfpGvXfTTtt+F78/ISGA7hPhizRfI2kO/04+tCJycsqZf+f79qx95YcyL4l/9Ki+Nf9l/zJWxgz0Y/SeI0Dy57/mwt895LmQZQ0VJZXBNVqe+yGl+gNhIJNK1LaPUawF15moztpExj5K9+wvCXUdZn74+iX2AR8A98MF11nmduTD19tV+8F9jqMZg/W9gqLq+qQYZsZbfrtfeP5P7VeoQ2si1RLyFPlOJ8bfQt8ciidQmOYe/Ros5lUtVwWCORY2WrhwmcVbHWGcYZk7/klEKbNyQt9fswcRpkOOjc5+nz00nRZyLWBqSqcGcS9zL1EYdShz7Ao3DtUgAoNYJMogWMs4HCdWPf66vf+Wv7rE2QCMUIpMZLWzQvjbTRcOtFo4Te+FrU3yT/DqhVkKGXdgPd3Dxj1wKL46SXDKQI7OuH52H7ZMLgU+/iWV/B9FHDXFzm0o28u9R1ufD4qd1kFr0AHQxiclcj/zVLAu04MVhWxWwIXJDy815FDfmceI2NGrwsCvVKA2XqgpZtV0Kmppls77zwMiLrPyFcS7wN37TOHMx82Aw8S2pgEHqu5DlYTX5spULKnRS/9gcbMSDPB+8DLv8vnLTeOPL/RGf5L9A4scdU8Ale4p1fWD78RfGj74hH+3rurgeShwM2E2xDlhr9s+6ciJGYj94WT3JYZHjOh+UiWlbLmD2bNsd7RMvOENO5e1NEXScie+DG3FymeQzyXVdQInh1oM9G47DMTCZ65HagHWBseSbeQTh2wL91oGiovybiLZhM0qGyGlMg34YYPGDzmCth4eeN4mx17kYMx522z7+8Lt/juJf+eXfY58MHsYvevnCQ/nlri/gfuNDwstNt/vQ4MPCwOdgX+Xl8R35/QXdcVdiizh4594wlfk+Hg+95yZLvVK37IvJjaPnl2qRe+a+87rOzAt2MhbdB2v5jp839ucbL4re+EXGK3jrF67vekf2zr56Y7++fX3T19evyv79+uNX/fir4Ef6vEzmhfEretmP73wQjt+d0xTLSESRfmmModvthTowb2jmaa6nlo+BfPDBaVCbm758uYOXxktqwYeikfqUVQH1YKGoxaHE23m+kfObci10LjyAUqfFdXb0/npQs8ceZ97JcTK2SJKS4G5RMmpEh6bryP7ZJZ2QfeNnqzE3+lsdVWwVSNm/E4XUWVgs9mggKIpnwzBj6VnsKys/NaRGQc95QsSg2ldsSA73zH0BNRJrIW+vSRGGaRGSnGAyfmA74a/5hkaOOlWId0KcDXPhTqj3QOshDI0c9tTsYXiToptygs85ID7KnRuGi0gf/CIjBqMG7NhLtqlHNYaHRsEDK/KcLcGLh6f6sGyjD5UlQKjO/6KZR0dCz97+Kj7Lsq2SJdBn+jSJvs5j+5nUeuH3gE7un8HBL8yyDlNXbacWP5/rsuPd2OM3ru/7/a6XXNu8PKmxI3eYBCU3J6/mO5se+v7UI9FJjlCHdlQ0mehVY5Ilr6nMv/NjDA2a0XbLW5fr48G95I1r5ivX+2vANf3KPSDX9gP5gQ6GEvGCTUxfPdnJ/o5O4kw2aPslMGzSIJ52vKgnjws4MvMWdAl/ADNqvLi2pxL78YDH0WQhFve5SS6T59nBPWzyDJo8g0R8dZQl1DpW/AQrMUHzbPgFMwNsJliNSwtFckgm4bazcJGYkUHHhHIPxSphE7MFaNhWeai4mJ311D6is3LCIDlEPzSiADGKyR+vEQQIiYZXbaQDF9LPMMbpipDEK7nQS0yjQRNH3CRugz4lIPTiamQaDK6ztgwpjorrYuCocy/LILIaQ6MKDNUoVBlz6oAv1iPPk+cv6uhnnRb5Gfvc7+/s+cE1MMZQuWTkNazCp13I8CfJEp+prMFz8Q6+8AxjVBhGAAAQAElEQVS43W8ao1puWzZoO/SwHVW6M54YoTf46N9r8FwpRf7ycm96vw3d76Ofyzb5S+y3qcW+OqhH8s7+SL0Yks8fEpSJ1ZAzxD5b2K59H+AaOk484ov92c9mfLYyJ8IpfqrnPZCwBpwT62AfZj/2M576xfbB2mz5wZpJsS9OtnFDDaGy4He/qIOTY1l2oA4Q/5kTyyGku5bUoXgGx0boXmD3RQ1Dd8x0MoUFk7Hsn4lgJjfmmXpFLuEZP/FX5FAe5JV1u7E2gHtf7n931vLGZ5sbsW/shdF6JWPjzt+SAL4UmS37p0CImjeUAx6SXDJfyrnzR2ZZdfoSx2L3T+4bvfe5Fyzmhribo0deLtaH3KTaclm2Nw91mX7J6Jm8YYRAfZAEjdrH89RVq70vJs+PBaDEpoTkubRrKvbTJBv6qS/jkUcHFnl77zD2yTdZWigkzmQP0kG6VJwt95lTt8Xaoa3Q+J6pBbFSr/m8v07yOMiJ5x11yh7EoD0xbY1hDZjhUlDMf1SpxtCtbkpfSZAiJE5sxRERhGZAeTijwtmonKC3BA+S38G89nPg0IO5XTVcyfmqyHbXlrFJzA0xh6WJj8k8QhfzJ9hpuU6KKa2HkEQnug2Eixolj/QX42moy3bPtdgDo0pjfIJLVUZHumr74HP7e14Ws6DhH13v9ohedIfKQ6MAtRygauCn5PYFNXqyBJbimxXEX+rBNDUTjIFytZ8b19sY2y6RMjeGsZQcn7XHIMQWB1r4mOR58Oyf5DyhKzGAqHuQeIv71GJczGPt4CSEi/AEyctnerLdSE5FoEHc5DS4Bw1ett+Q1biRL7nUkKw+DFPo1iiNMdT6VcKdknuUej7ktAIWZhF7gowVujWKeVkxYilJ/SDHzFH7MHuNXONH2E32yYGvzD10wa8Ytos+4WrTOFjUKpjYzfXQwWeSBt8z8qL2D//av6V/9J/9t6L6xN/4j/+P+i/8J/8H9XOJ9cl9kFSVvz5c+JvxRW0nWPR1HnXW4kbd7txPb7e7bjfqRj/zjFpsHnw/f88LY5Ac0j/wxcS7FgP92H/58sOnvzDGT2pV1OsTbOpNX1Bp12pSk4NrMXRRGyMvdEItolBPIbOtyKuGzLiQRT+wSwP5nTlknKXre+KDun3rWyobXfTHaF5OjKzh5NoC1Cg+1/c0TrWPTolc12fsoT5HnvlcONjrGwdrupGx6MWXTRJJ5BNsy/6MuD7z7NySa/obGbW3PjNSfCdGsKjxwuaSXzS1eeeXEF9ff+S7+K8af/FfGO8465xz/AZ7XpPPLaDjZEarc69KPoKP7SSnYCnxG5aMTvRqlKoKAUJt2MV45EM6x2LNpZXLCyzqCc76PthHwUE/9y5S1XXYxkVpjGBAB/0hu5Qj85oYfMyJdcLfBKnTpg9N9n746C0SiV2Q7dH3qCQIHKcncKvtO3VAmHHysS1n/h6qSi6WJMV3x3zWMzYY4WjHmhEo2uZku3mE3VA7fUyug+OJnfdiHYiBxRQvjRPbJDGCQSJxBoTC0631cSzhoE9NBxuoeGHzq7/8L9PPGPjQPjmrXcr0g63Tk6FyeGtBEkfhJ63HT+nlx/gK78jDhDYywY10Y9voExLoT+IgY2Q3BtNNbo1v8tt+JxdTFik0Ojv5mC91KjkFEQHbGqOUB+gLN9svL/f+8v7y8kX3+4v6xssGt7kpEi++c/N656Va+KxP36jPG/SoUpm1GtZg3QpEx6YauzHOGOOxi//bfaAbYBt99JY6c87qvOOjvMdDbauqsAPsjfZDDnd83e433Ub1OGrCHZnjjwvkkYsGurgQr4tEHGjLNUBhFwv0kVNVNuwC80QerIdWXwBHy9bpLzWfkQesVfhJvMmHh/2QRZ+4k7HFBSpoIgWEom3OEDO3Ak0R2JZTm1PL0J4UdPNULP4giD4asmecKNqKH1zJtjoG1OLAdu8ZeJptGfptQ+mzIP6Zy2Jel23hPFBbL/3Rb/2b+nz87i//w+7iflPOjq6lQmh751XQ8MOyi7WGjpINteTPP1XYIkOvgG0V9i700RN95SDfrEWQ9VmfihjN2Ba6NMnaB9R0InPBGXGADHeaXHP54HHwoahfEHBtvHHvecuLZj6cvPOyab+EzstbXigzluvnwZfn2KZuF7JWSSnuAyIRRbL9RMGLIySQ6dBsN+uLTx9UBBlJsozlBr7IeZ59G4WAsYgWp8UeTn0m6zqzvpGB66pAVWobbBWoj+yOqOH+qWpbNtWFtpJyL9noPgaxSz6TuEdi4qDXJgMXKExknV9sGu3hPPmkJ3m+QCWV0wcmeBFfdRDwrGpfSBIbyWkISQe0PhQVNTJEnxYOnGIEtO5/nMxMJds5NbWsWFxx4x/Bbp87OItOx2z5whLbbpa9IUGBOFIbyNksoaNPR8Yb+JvUd7KugnacT3oXa28fm1jFRrKN20D7wFfsg9m8+OCzH+x5TuSamNwDCcO0iY4OzG7NS5Y2YHB/diBXXxzhIdsQZoG0z/TJE6cLh0LLOKUFzDl5Jqfs7YMcJnsufmPVFNnmsafZlg1kemmhG7jckWAw414QBh2GLe5JXTPJRqDzaBUidFF6Eyq2jVMlJBaXmW185BraUPzKUVOTk+1k8K/vDswV6NTrWNEDE6PUZJHPugZC44Px1GRDbe4+7/wnz74j97GzhrqO2OEDLea2lBp/7IUMSnbqk/lYkvtHHBldZy4TGtvQhT+GW6+1qUFVfAyF2pYCQbWPttkOT8EmUTN6oZGYU/hQxAoWdYl99sqDOfY8uTct9lDLoRk7kD2oQ/LERIpxOzPLBOjbll1y8g11+pIdGoRnLj1W6QgWWtCSmOuyqaW4vpYe/MJgUg8aId1+OMHvldpj6J05JrfMRxy4QZVYZy7P2jGWhjcRURXFCKhf/LGIxMcLQREJJ2lyYQHE0XVhPPrhZdEsG0TH8ewIn7nGFya4X8xtPuUY0dBVjtAL6f88EjOx4yR+JYvQStgyfFli3uKY1OZg3wbhN6Zm9hzGzPQ5X9R3YZG7OzlfkJrDv0B4/cyBKWnlzCAkcw4Qyio+34BRqjEAlDwLfzph7R9Bfw579OfPhU1GxJEaJSZst+0+o2gZtJTpkty119uGWjWlPgukXheNvxV95nWaUzs4ZBR0fwlnbOGj60vtaR86qHZLMuQaHvUQpWtqYaUmQ0WNbPK1lDGdx9a37J9Ccsfq+GcOi08BW7gYjQa4bJFYuwac4XJeTDPo7s+c1ikLBWnMf8fksz/3iEXdBBBrcVonT4c28R8kxiK78BdO1xDbKuoxeME1+M4zxtAYkUkqn5mbTpC8YbuZMQnzqMmXrsWxiE3COZMXgm0Ib8Ytq1wdZ2BXCFtWYkR9LHQxZx5Lkxpn3rm2HrxYzQvhd+hBDWYWfltEXe3A+uZoV9Qm99bcY4ODzxHPPv4nSjtm8v7GvP0mDioMrA6xT5KpXXmooGMwp2cNh8YYytwCO0mxby7DpsgWpWEOPT9ymuSSec5TlpwWGYQqMvQ7V4nu0kwNeJm858Nnpe5nf6yunbDBHG3tiMmDsDTZOauPzC1++3MMz6B5+lzYE1JmfoGEjS0byMoR2+iE/wYM005R8pl7H0Y5OEdwJZeBZKuPSdLJJ50i9hjUNvVEj27rpZr/+C//d/SHf/N/FLUn/uo//ff0X/7D/43KhZ5VGNzY3y/3u3748tIIf7/z3R55fEdnU/RJwrasHMl7abIuM3VhH2UtFvmFpu75fvb6+qrQBt/Z3t/e9Z7va413nrF7TeLRrp0beSVug3jF3GzLDqppjcG7k/t+j0Lu/UtZ5nEDgzHbIpVe684xeYLklfj5I6Rf/YoXnz9+/AHSO98ZDz6DRH/nY7nICX/xWWNo1FABNwo1g90y7wZ7o2PntIfIg3TYED2eNYaPcPepGv3EDRa13BRFWrv4CLO79P0JLRQCmMghcf8TRH5hETPIfup41GcRe53yn1DGD67F/L+wHnm5DnLPWMjXd3bMtrNJRsGOuefZPELbsk09rTFO3Eo3cL9vekNerH9Raoiyt+M7E1vkefFNLdXpr8rN26ESBHiDMdvEZW2rZPrS07MEj6ZsS/L+sfpIzMn6pg75r4zf2dNv2eMgvyA5UpPU40TqM08+tkE76tNSh4Bf1O/SSya2VeRWUENto4sstKCNgc7Qfj7dqOHoftthU5V+5jgUHziQZPXhk9IJa5eiE5vQAIGC8JHXGGpKbIIVHYOSjTMaDK0ZKUS9LKzVufBL+vIn/ylSpshv7pH2WK4ThrYyo1eL2/aTQZD1DqJ/6fzE6GPgycVPA4ntdmn4zw335IIkzEmuWKERNw3D+Dc5MBDxhYz13GB6UTMOPgfIeNyIfKQzm5CGld9i5jdaL3lJDF7uL32zu7/cuEBujA8ViyyOPLBzQQbZSHE5boM1unSho9AfIBQQJ3oQPCy5pMGGGfz29Na2Q+2jBmMl2+jRFmjWKmRV1dS1+6NKYwAu4tsTQ/d8AIhfxvGmHIsLaQbcVPIQOXIRAMqWYRFUIzGAbbpWrze1zDwnF9bMg70pj0Z+a7ro77Glia/F2Dr1F/1JvKMx+cCcDwZQdBSgt2MnDqHOZu0fpijSaMgMBpBnS23osLtJk078tcPFL2TXljG+RR/97dOy3bUsKD3t49RrX5LFwYkGk8Y4JDEDguB+z30yp/W0M7a78n9+/yv6J7/2b2D10f7VP/97IqyMqJFTeIQ08pJCbatYQ5s1hm4+MsAYTVWWA5cyDis748SH2vC1+UW2pEn5D2WteFXTdM9KSmDbwkGarsPix5KNH1mGCj2aMuWs/b4upvLXZP1ymA8dm77rNb/ZfntX/rO7/kvFvEimnw/Rj/NDQGoXiOPKx/AFEie8bVKES2OgmCyipLIhQf2BquY5pSnHZD9uTHJPRZDGCSQtsdf+iCiq1P9cw8EkM8fIYaliNCVLgDNNHIveYnTBEwb/MGmMkyqjMCop9aOnHFFuCsM1swLiZ2/hqklox0XlM3/JIo67eL/Qeu03pxMo0siLM4u/cND50t20mR0TE4abj96kE7qYWPOMp2ERskFnJZHd67PpB+Wc3TJckR4Rw8B1EOjK6MepxR2zZRkEcQGM3/ZpZJ/a0+UpI2xzRNuU+k4uguCz79glTNzFxg7XJrINdML6/ogtRaURhc6B//7QwgeUx/nLsrmym4jAOFqty5S1vXFODHq2ZX/GjuZNPs64in0L4Gl097lln0+IEzMFXYlPfpn/IzRfKNBtedNoAWxwiET6HNu2aJIsNbYubpXjMotOlWX2+kZGL5AN64AldeCMEZIrXMsuTTs+JFwJ9smE9yW0RNM3R/v8RtKdp96SknPvZfZ0zz+C4Mrk4kPx1w44JTZZK1NIHQ9+UTazvhFkHDwbtrlmVmqdFwY8fxd6yWPXx7JLnMVJfTA+A2yiO9vHvl8ltY7P3K19zx8VSg9qfElOesqBTlKi2wAAEABJREFU6ebJf3VHGZVyxpGhEAUt06cD/YPa9BzP3CfP/M6HsdU5rn7JOdFDlPTagTlb7rNwbjtkg9yr++5xy5mJSF92evSbUhdry1ySLMKIsuiRPNi7K0GRpzW0D6aL3gKHjuSJHm0PcrYtEzDPzFC1sdUHxLY6x8gxTJyPee+SKmMqodoQdqj2Z51FzEU1EMll2RtyYQZkqLUgyXVheIDQ2OmbA6XunxQDVJHsPt3mIwsf+/AIz2aiAVsFbOIimVrUZ+qgqAf1PChsryN9xUGciSMUfBYJHzSIUQggtOZyCugrNIrhn8AZsbsbFiXbclk1hrIm5fRLNlSgqTg2n/Eqo/sB029E9wQi5izR1XV0yDN+yznZVpX6M/BTmWfk5Fk8WUuBXhuKkBo1kFEyrVDk66zbgkfIJlmQ1TVerTPP/hJd6bO+cpiTn+Hp0Fb3bavGgA+iU/BQWQJoSdC0wJk4NjRdR9KanCZJ5zvAJAkyYXipbTjhVYHh00SdMMlZazMR6WcP3KB4jtOJf+a4Ei9In3quAF6hGCz4FXqBOOvEbKqOHRkqSl7ZI4PvT/neVKMUmAW03ePR0fNAdvK2VcDlVoFtqvMg659wRhI93GM7ZFMhUPGRARSSP1PUZL4fmH0vyGfcvLDId8a+xs454VbCVt8fJJG5Lu5vE6dHPkOEzwvR9BMDPmOUrksSF/bp7LTftZtdux7nZJs5WBBVDQ1wG0M3vi/e+A45BuPMq0qtI+s8NtPn+CeHIyCvA8wzn45Jjk1JblOqgw3q2nthcc85ujYHdv1Ziefing+6Z8RnbILSlJx7iE60UiNRy5k4xIyf1Cp+Wk8oqmSXCmM7/T1ynTHfbI9Zpme7KbuOthT/ibW60kzErSTb+BVHBMhpyUd0CakaQ+NmFcVM/Mj/+a/9nv7O7/3b+nz8pX/x/9Tv//3/FXp+wmUN7POCOC+M+7+wfLnrfr+3PGNjMK/4BrZFk6zOeVHsRU1SixU+EyW/9B985+qXabyEzcvivIx95/tag+9lb+Cdl20HetEXTm0rORWxBnmFGt5G/g2K/Ir9dNPLlxd9+fKl6Z13KjfeS9Qo2dWVjO8G++cADz5jJHZeZP/446+U/3L19fVr/xOI+S754PP0Yk5MUIRUcRqVeIOYQzVOILNLttUH86axNKwgdchaJgH7HI8SCi1nAC3ORIku8TpHarjp1EWjF1PL6gbRTw4rYS7g9ZMGQTtSRNsbITvPCRNkviv7GyxyWMgvoEjDB7LkdHANpUa514SPbJH/wg5FgvBA4567+SUj6bySw6ITCi55wRSnGqK+1o17w+AekftEEH4gq5L6v2yzOOIIkJOSM8icOw6+jHIBh0f4pNjSxY9VGWtU98UYaSlHdMTJ4gcKiRhQP2JlznsvPZR9/Xbtcfb3g/28+Jwzn5isJfch7BZ1UudM7lcwvEbW9WY8NCJS6xwzjyIHe+dil3YfWkXNRiP7foybxhhqG8bcGHIBl+z4iPcThjYsl3XZhSIQBhDGXIqs8LNhq1waVU1R0Yb6YLhpFiXMNedM7suf/QvNlx80UWo5CpF/rgcimk9AaCnZs1Aotw3yq12+rv4HjZ+zR8xw9inDaeyeeTKIKGG2iM4ePwcgn1u8oEI2p3qUAdsEAWcWHYYNkE0A6Cfv4LOfzcdbPjRLZjFu1DaLmt+EfXm5c4M78fKi230vtF3KMdk47+8PBTMXoqzY3m6DCyooZeEGfkfBW6ybFWtrH4VNMdY23ETvbKQBakS/JG9NZiUJnr7RL3za0bHCB2NYA7vroZ+XxS/3ofjMeOyUI7Ui94Ob8uTGMrlBJ/+rPrZVju+SbV1HxoOJbYO6Ti64FcqX5MjWSWdiIF+h1GZFD0R/Yr865mSNmBk6Wa/ESbQLuhhyKOZVRU49bwtRQ46VNvnYFNtd+tLHWHZMx9qyy4fjE1SAv5bHFl26uo6Lb5rx+LsG4fdcMyduxqet/ZHzP/yt/9ZTO8xf/9Uf6of1S7W/CD6hSMKMXGAlhEjJkZNGlcZgNMKGZOlcN8uMl0sQ2fQNH1rw6KWtrA+pTigLwQyQJm9LNMU26I5yMGkGbMsGDNpQmcFgxU1/AMwN+cH+6pfGfaN+1/sr4APIW9Avit/4APDOy2N+g80NfPKBMbl0XmSzyAXHz2Z7R7Ka5oRIxYkm27Kuw7ItBqHaKNPdyAZZzDtfjmf2J1MTh4G07we5IVEeTfJY5LbYs0HrM7CQk2bUwbaEUR/xB2itEtXIjW+rpCD50VeQtwXqrDSxwD1xpcTKh/HQzgNHNJG6mhKgadtyOtvTdffd5+cpNsRou/Aw6+qjRJeeGnQ7zqZotb5EyQD9aGGAOCo6u09+Mx/nc+bq/E5x1zGGAb5C2tFm0Hp6Jxd4mpgSy6n2Ax9qW0Y7LW5Cgy3LGdAiS+aZQ1wl/kFBu74Z/BnEzM45g6GWHVz90Hj9yLzXjHtdPrA1uB5m9tAVmPkldiwv+MmYHQKYpG1iiQPKuVsnDhcK2Y0ODbe7+zPnDGc8NPM9yO/Rz4Drw9LnOVx8tCVLIpUT6dEXFGE0PoDd1ck4sK1RJRt9BepCodlM1msDw82w1gwl2ZAAW8e26b6fqeuDX+S2o7URN7GFbsF13jr7vGVRyTo02gYJLezWOM/kFXESzx1iQ/xSUlwLU5NaHqzv5F6RJdY3x7bcNV8KjX5iRo1pUB8zHcsGsjo+MbkhUIulhf/FM7TpHpTQy+wLB/18HNSlhuxI8aHz6PD4oHvFhN0xYLamlR+6IoWQD5DH4hp5kMODOR6ZI5NcQD22NBmb2UvQFVms48hqf1VSdZ6G1obFmGXpnHszsi2jb/TD2PQdgVHYlScEz5ql5HKQR/oMCmP1EVWYRa0m4w1yn+Q3mUvkrYvvCqroGhRWu9Gjz7ljI0sdse/5cZNOzIgYeerZyS+lnZooTGKnRrLksuwNWVJCObrwtPg9YhMk73bOCRudsN2sZKmh7QA1XX1FxAyTI35wpwxhqgZ5CMSDzuPIvNhfvX/JObknn9BTBU/4JU7klyw+bMsIbM6AswRtqHv6OL7vZwSnIaDNWIsBU1CPQaqWw9topFl2ILmAw38P5D0mMdVT3ycVB/XpwsCezb7GS/4UL/PNXm+QasxaBrOyl8AEPZ46tjyKOIZQNbbAjkdptdCZADUu7/UE2lFt8jx5c+0G1nbPoYZVHjKTsy2EQH1cujLzEPCncdiVlST44nogGdpEks1yWqLv+O0atEuhjk4s0aHROQckXOo6wgd7Ipcidsx3MvnMnQtXk/5qp4mLNXz6K3XEORbfnhmfYMu3d2duo1S3AUqDvWKXKvmThLV/dH6+Ug5SYlg2Y2V0oy/RkzjreaCYFojTKbfdNgPbMUxMqUqyLYvjzDG5XjiYd+6bD174vvGyK5+ND/iFHIuPFgf4ieCKuPDXflirg+szePCLyaPvtXluH6wN65e6oRvbC6nVJMak1hN6TcNkapt5gBrkX8xjnN9bb/Qj27BLBpK1j9ATJElkLXLpfKDz/A4o4iXvRU6tQ/Du46TzQn6Q88TmYG6z5zR5ebwAlJxR2QuNDenKNqBDg+XMMDl0DOLhThO71Gjis+1l5jlUrFdgqG0pwJa0qJ84Vljo2VDZ3JYnxkoMgoTvsfhAzzbuLFVL8bOUuZpuMdb7pOtsJf7X22/pP/gb/3Md9YLGbi9vf6zf/w//Hf3i8acaLpXRBaE3Xs71OwlevP7Au4jw+X5/vW8YY7B+2JTVc8TO2sci39SkAb/ILiMT/sFefOMF2mv+ucH+nvamd76f5SXxZzzy2ZW6xs42c02sz4jsp6ga/U7k/nLfL4zJ/QZ/u9/Id8jkywqqc8P/RR/Jizy+fn1V/4Xx1/yF8fnCmDwzHl2TkG1VFaAGxBs1mm+Zi1xbS9J+LmexFxsj0E+OVCebgqzQ6VI1RQ5NzEXdJvsgWMgutKuEIk540gpphA+6891p2yfeCcZxu0M3v2O3HnEXdVrkENpziawNtt5kPNdUahQc1DL99dSZmDHH9ImSlL/NLX4IfDYzH7NOdWLwi4/gBr2xL4OR+2Dp3LPCYjUIJOXpdsYiHH0p8Qqb+HUVff/FyDixbUu61lAcpgeM/eZallCZa+qQe1Jq8MYvPd5eXxVkX3dNuJdGZ+NQ6hlMHMSeKuDvc0PSY6kfzywmY1ujsvesIsfAJid4g/RrMD6Gxsiev6nGUFWp5w0NXzV23yUYifnoebg527KtwqZtXd1HCoVv+VANfIGSJWSyrevIxC7+G8rEBBbC4PbjL/X1139d04WEFiFETLrJdyfLW3L66M7P2NhG0wwHn7x1l1OPSza8OKDtJn7DQC+r7qLCspAVZ8Zadp1CM478mlto0HWInHGMIwoHexp17+dPREL/1CO/okYNFnF8g1IWK7BKzo8lTJC7H7Z3Fup2G833v8EGP4pNwuYZhQ3KltomWz9x9kvqoTwAxu2m0TFLhU3GC5tGmbFquDYtxmzjbyP9C/aWiSOz2xfG5LNacDSdfbNh8zdFi0bRsHBjn6WLhknevWbctEInF17qv+iv+AkunjXJBRgcfSOb/WGgPyigM8FCJ2Hja1Op4xA08x9jzzW0amhQ46CoQcZtFKWYPKGfHNtzYrHYn0aNDcBHauqC/zT6c+zqAsUfXHI/56Cml0XGJVLcsPRHv/3fvgab/s6f/4GST2o2qc3BQzkfnFb4/rAziUSM51maxBNxUstLd/EBbXXNF+PYROfshxX2G2Ku6iNxZ/z0i9rJl27AOiaP+GolatIG5L5Zd/c5FoYB2+EUn7GdvEw4+DD84EH1/M9B8qEkN20+BLzxwP8AN/H0eZn8hs7j/ej//Cm2udkf+MiHv4P5BBDinLNJiQGN+FbSsD/TUvZH9koQPnvGNvr4oDh5kD6owdH1Xl0pRmh4TSPgYuw41yR0UbddJ2odC/xgALcU+cTmwYfgBvk/+KVSeNyIIckFkkOgmHLahJD4Uest/F6YJ3/RlnPZIlYKkn6c7D6i7uQUfkXliS39/nzm8r347Md/50aAzeMzYxGGNvBBa/Y6fTN+CaXv1ZQDXdyTcBgIMriuR6KFR9T9nFo3gsbp8VvSI9suHrr7zSk+gqe/q4Ng20nGp231TyjQBVmfj65NfGC8I8KgENGeEWdE6UO6ExvC9fqg+k0z/jtUaEac00bbN0ukp8MI6J8OP3Qil9oXp5K/+WFEf/FhoSzn3uihXENBrilzgzPDlZOYTkDQpJO9DhtTncNQlBWg2KRPdM72XfeUKibx4bLsgFhQ9WGpm5VrnJNcghgaFHTfC2wpumpGzyN5PjsXE92LD6VP02VrG9b0xUHNuS+I+wSZdUN4NsbO9RA6i/t17m2T+22vPVp40QfcPOL2s5QLnXsNRV0UFRcStMfPE0NaDCyYBvEypyAqTTllLH2U07YW8padJ3vHh5CHtzSdcOgu4uaQHhMAABAASURBVExyWsSaAbnknhc+sjhGLdqKmY2PQNAt3WdkNNkGJU4bynF5+JYnHDmLEKs/v/SzgXtt4sbC2R8qXJU4AX0cKKxYQ400EKfiZFvZOw6v+M9JQozcKvwWHZoY7fihdGhuXGdr/wiq67DocRJHE7dfI1VgtTtSa989n3TItwnDsOgwA4rQ9U7dWYvFnpug9RijXar40t4qCKN3+V3YRik2eFQrEgO1iOku7IIIp6JPKG37y2rR36Ytj2o7QH7yLY8s/ScYj4v0oRmGpIczCPVIrWuMrlHZchVSKGfZUQJL4cw5op+CEYQ0KSdLCiR1l1PWPB3LWygOWM7Pds2ha0Cy2eeTYjzlqdhC/RqjttdYJpShqHSxYJg9yowwQGvexG+QkxpqovO49LprqethalJWcU/24P6WGjmD2ge8lR/12dFvGBtLGccmtKB4UA3O4U/Yp56kj8/92smz5xSctdjzY4zmzssdB4/YWnagfViiCZFypCar/bDXqOM6QSCGM/tArW9ZAnbmj3do1dAALvpAyKT89aLFcuyq4yJ+xQHL+aPZlsnZlgr7+MaT3DLLttTNallJ0SuX/IQk6zwSoWdFWaDPuZ3zQ8u2agzlO1/VUBE3/ggp28oPJ/VBPXKNN/h8vcBkYhM53lvlJydSYJj4HyOIvungQqvX8DsvUWwgx0niNLCm22nZZEiynJHSGKApBccKwjkCgoTQi1LHS/4r8swjIIfJB+QZCqLPoknNtBk8NMLkFfYJPKM3rxrjl+CYbsXkZ/JMfe2S2Rd2pBIdXYdtVQOdUvO2ZQeCbsib2g7beSXvB3EPvsPls37+yZF8hwm/vzMkl0AcS/+X3/mf6M+//OfgP9p/6e/+O/rtP/8j3dgTNUom14y2FSfT6fyyT8AYQ3nXEDrQL2R7/7Bzk1tDsi1LggADfKNrhzd1YgrUb1H3Cc1cPnAoPBVWDnvbJA9785GvzJ31Oz5/pmE8OY3kOW7kyrsN6KiP/GL7BHPcvJtMfKWG+a6YP8rLZ6Zcvxm1+MG/qdFzzvELDBI3Y+HtrdtOc0ocEF//37C3GorYfNbrepx7bfNbB7VuhGsaGyrb/HW6xq4+5W42uhcfwdaj6ggzdsVBQlqcIw930kk+qf2cD9brwWejd+iGdMieqlrcIwOJ97waw0AadcJSWU9YUtBzIE5o9+FDi9HC4IJt0do+lF73N7UkkAYUBVm20S9lj1SNpmNA894MWmOQd7UOypKsHItT14V5pzaZf9CbuetCtuRJow4LTGqyETvMZRvoxMV/ojp55mhAV3glxDpBl1g5fwOnlwxDJcKoqvbcmFeNIdO3W7E9JPfJNTRzDfJ5djZm590y5Dtv46/wNxQf8Rtql+yMWVIgEULkSyIUSXxgF3TFEVAqw5BRCZgSiSBAbsbzbxi//vZ/RiteIt6j24w+XSx/viXRxqkUdSUpAtmWbbpAnyF1Vzk+yWMM2h+5Jc8kEbpBkZDPExAlbGhsZopKByJx6vnTbx9QWgLKNiiVR1P724Jeek+f8cUNb1KrmbqCyQ2reWTRw6NGFRcbuA/lt2YvLy8K7vc7N8ShMRjjppiXv5G93F/2i+C6yeRQnZdl7cNlFVdvbvwN7AuZjdylAX+rQcyhOz76JfS4IR/MzfgJpNRob4nFyz/wAGy6By/g8vDKDfctL+zy8oqH2sFDOjWYObEecWD4lTo0PRBNIJFKx6oiHzqDDT+q1JFbl5U7ayQOg86n6dTKGLks6nlwQ+sHKLVe5JA1nMTcwKBzkWwD4o3SjXipZfByv+ke8GL9xsU3Ch1qVMDGJjQID+SegkgT4DyNTuYN0XVYmQ+g5jZGyoEyE7l6kbQ3DBfFntkj55f/I/NBndBKLlWlwk9snSTo/9Ff/vaF8e/+2d9j+ov1euzf6uY3YPxG9ZUXqI+8PH176BGwXo+8gGXt8tux/U85vPZvy6L7hs77g98Mt827Hqzz+wPaeOjgpeVM/TvvzIDsWZOj/T6Uv3h4R+c9ftgvD3Qn4xQsymSfGVjq+Vj5EYfB1YyU6WMyNVnn4EjOxOhckhP55eH/lfk1Xt/0Ncicmftr/8/zXvWV/sZXfW35u17ReyW//FMWyfWB3wc5UnbiLeKS6nKnY5s1kLJPe6+83NkzAHq735TfygudzPGd+b5T16NfGh/bF35n9iTru+AP6pYPsw/mdaTPvBaBM8ZTSBiBpUndktee27u+Mp9f/fiqX+Z/BAifODN73tpHFyzsxYQyGHLhGoZeov9flNR3PU4btnBzM/MIELQO0tTBzr43+zV79gOSt5/TZqUe2C5wDug6jC4l5axGj0dPHEkYkoYrLfqh6ZuTVdK2Os86DyKhSGt3TRm55kE6arS/6DKYxnyqgXdaRGrjKEq21T8Ov4FA6nwXy7lavbs9sBVtK35tI90QvM4jeYU1p4hHlUYN9ttg/7Hv2Hs1Si5vM9JBlVjESzByDBdZw32W+ZGthtw/yoH9is2TYv3s79lcZ6MfF8WphlU8cwbItbCviaE8Z5Kbnoebsy2PoTx7Xl5uzOUFcD1xD871NcZNlXmZubVFol65QJGRFudPzWYekg2NHbSKftGHcajFsfcgTDc7QmT0MncuR+7EFAB5YVNVqhonNj/o30bpxnwHtKok3GDypJjKiDe1bIa+gRW7QoHGPjA6Gy2rkgFKUivoeZwVYIUnaw24+BYbd0EnE1jfFcdYBhAKydzSgNDHCWI80o/9ws/MfYn714N7+Bv31jwjHtwfD+QL36jih+Z43bXLXl2JHeA0ejimbR0mR3NDLgWGBlVDFjLOZEJaOasPGxvmb1sFldGzlSMxSIcakFEa80k/Y0KHRpL0yOngPnlwj809NTWaz+fsoSP3WZCx6Bz4yXywlIk5RqkKeOB2qKA1jAwYhA8NJHSAcmQegJquBkkitq2B34JWWQZVws4KLUElzieMDigGxxiqUbJLfbTLcxzZALYZYl0y9iwIovDI8rnMzHGBrsVVF2rQz3DoIzUDXAwxfNaYDjVdmtgejOfZuXHonWffg2fZrp3VuZBrkQ9NZCSM8cWZ+i+grgt7GBqfixwjn/RXQAIH9GDvTfJcAbFbF7qiz8dKHGvCT3RbxjzpRiwR3OIntSnWEF6RNZRk2LE4eRpgjPgvbNjJn0bDI3NZdbPskuFtS2LWuOucqNcKiNN9iZyZe2Rg5548GKAtsrrqMxlfzHdiy1BGpNM/0WCtqlJJKuTZI6PvT0N17k8z1o184iD+wrYsJ+xcVvQH9+BR+GsgizHjygG1rf5xdIYG+i/3e393+fLlB73kewrfZW63Fw3u68nHNrlJRQxOsi2Lgzkt1i1z65yYZ38OQo6KauA/n81/Dhm7UEN2yVU4pTG5mX1z7jNl0oit/JSKPMpWOXzJFQypboCXww5NPyghxINZs9VY5EdDxhCx4j99ekQo2dagLoO88rwYyR9+jFLiuraOxU/4kkhFsLLDWy6HkUQ+ckIocVMr0bfja+hGje9fvujLDz/oh1/8S9AvfJ9M7YcKh8EYVvKo9hlrnQfJJ/EASRHLxm4Am3hivoCZRsXopFn8MC6AB3SmHnlm8Pm3P1f3Z/R37gsPvfP8eGfsHfrgGn5wj8n1PKHxXC6N1GdAq1RdN2jnahGaPIiyG32YXCrZK1wbYo0Xa72gYi8t5KnTplMrMkwwhF9x1/ku4s/nWGbFGJNcoJViw/xEHsX1JBfNTLlQLqhVAzBuIEuBoUHGBveEUejWUHQMX8EojQDe0Iwl3JH6pIbX9xY+77/+iu8u4BXZW8D3mAfP5klN//2/9j/WP/m139fn47/49/9d/c4f//vsgTt4Ic5NsrmsFmvx6O9or298p+B7UNZqUi/b7I+b8j+RHHXTqHGioIV86MaeaLDfbre77hfu8LnmwQvXfXBDFt3B3KpKRX0uOqrU8lHIS10TW/mZrGdy6u9yP74p/HHmZ5d0QdfeXJqMB71myG2rxtBgT93uzGXclBjimPi3xVxu+kKuX7huOl/mUmPIFRSaKHF+Nl99aBp9iAin65jsm/h/ZF+xH9O/xlaSY4Gzt/4ifOieHDEwiaVw3RC9yE6NJ8l4OqHPcRK0LZtaMZjcjs5taue2eowTo/EMuB5mf/5719vbK9f0q9Z8l/Wu4Qd1O/Rym/rhvvTDF+kXXwo6oAPZ0Jd7MQ7ubnrjurn1NSDlRfPiGp2pDXkcuR/wueHI5wb2PUPikS+mKMn909Ql26qAvVP0i3Uq32QN9AtEvxT5GHfd7y9PvLx8gb8rezbfO+r0gTtlLa66PLie3nn3EZo69ecO9kt0hLJjN3aMgh/sl+B2u+H71jHu7Pv7/UY/8aDo1CgNUGOQXwGD0IC88c0ENHsfH1DWh7gTrM9gbUhYljTKAH8WpqttknO/r+He8Pb6lfUL3qCA9yXvyPvzPPeX6M5sFuyNryp8cZ0M5lKjZLNniDdZlAktm81CrCRANNqnJONorxoaqxNqPWT3X/6ZipdH7z/8QnhVH6jscXptGwq+a1H7LFr4++gnc0khwccAHALO3U7WPhmECbk4BSQbCQTvp2yxEAlFlzS3fNKB674oyGwszchB9BWahPBoWyms7fRkl9S8+kjsts0CYxd+EnfRn7kYwkPbJ7HihUXQ4KZ2Z5Fe2Ghfvrxw8X1R+Dvy3HAbt1vLWs5mHGNoENs2KQAyMGCd2USlOwt/x7712Nioqcq6VWmglLEb9Fb4AaHlUqHItqB2tOQbkPPk4n7k4g7YbHnx+M4Lt958yA7myJSuqWEs7QufFcd+4Ud8aYuC5Y4ziDU6B/qFlH7XEP3ULvWnjNoHfi4BgTJ+RA8scpuJj/IkzgoPJkAkwtGsUaVB3W7UJfNv3FNXLuoboGY3bm5OHcingL3zMrwsjj6Ryd4nySOZsWkyNeSooIiZ2h5+Szh3MlC0Li+CXwFjyXdSo8xrcUNNLbaf6nq1Pwxp+o9+829hFS7+pN94+2f6ra//sTL33ISzLnkp+pYPFnwo6PXKunFDPAJq9giQvfFQeEXvlZtJ/mdy79D3t3flQf3g5tk3UG42j9iBBw+TmfyAyDtY1Pog93du/PmlwgO/7+DBfSJ7J+PZD8k4EBMrQNsT+ObcGpSGyuD/YE0P1jk3786d/fZOHj1H8kzenT8fpPJiuHnm8xXkA9brVz5snWNfedH6mvlil/m9tZ+DD1FTD2JMYtFYzkV9k5RJlfpXsXeCGw+F/fC5c73mQZHrFy1NapCcMu936pCcJ3sVt0ydeytzmWAhONDtcebS81oP7HlQoL+CWJBIap65vrKGP5J741evCk3+Ex3J+jh6N3buhMrSUMdPo7wEj0aQgdCFIukQnznjb6EjsBgM2vrk058IUBPa7X/zCDsPcmFR7ZKpWZ2wLVqUsIPgL7VI/h0fKaI9YLWuxY8liD4f0UseDQZi34kwYJR7X0HV0D5QphHUzG5uAAAQAElEQVRlzxrV5jt3BjqXk8Zf+tsQj5Zclg2Uh+jatUJfHIhlWwVkSaHax46zSA9sUZ8vtajaVpXlQJZMDLJr93GASBy2VePcgy833bhnjSoVdjqPqPcMMW4eeg5tEl/4SSdkm0YYCZboZ+6xvUAqGYB8mgMmdk7E99At6Pvn4NkDuMeO5IqO7XbehJMJOgJ0Mof7/cY1ddON6+l+uyuy6NixCzo8NYTiKXlBun3w6KFPUxU5AZs9iAAiCDBoM04GtB6IXyvzzn5kohkQCyrXUPsbUDDAjWfEYK4N4pSNX2Mj9ZmTbdkbGa+yiv4Tpd0vch1BxoVNYCgoMAB2FgenPd+cAWuVoqzcL7iA13k/Th/tbpgo/8YFLvQ8MN12SOAXfj6grkPuT7mP5ZfCuf8cfc9fPYbJLpHcNLb7njDjFlwaoULLsktuqOedfMz8BvOr1ABeHPG1Mp94NoKSbAMpp4IXRzyTdsf6TBmSLOFSW3XnPKnNpEZPcA8On3vwI/dq8OD5NSMHK06FH1m28Vca5f78VMm5ZYwRqFz9WawYrzNfXQd+4itQ5oQcddUo1U0y+mX8CMDbUKAn0JFUhX4NtR28XUipfwoRDv0qy4GNhGgZO5HPdAELKB4tonDosF7cADPnrHfw4DPBQS0iS31mrwWqNKaCGfU8baL7zvPr0Xjw/NzPMGGDupLrTaWdzpXTUmqBC1JZmjBXnwGtrBP2idvPRdZsAaE3oQdrkzzDT2RnSRnGFwkuZDO0kSw2bMtFDR06ZCWvkuDUx8IVxcKuu///nHwqQW2rPNgHYJRMLOPb4sBn8jqgnRs5wu41gMk8gsX+IwkMaDE800l9VtckAswuJVvu9UY/8Zx+qcZQ9V4Z8snblgJxxA3+4nO7QnAOF35qDOUeV6PwA2IHjGkAUXyZ2K3DfXzch268fMm/LXq/v+jeX9BfdLtzXx93jeQDdl0kTNuHclCDFbC+EyzWOPtPyGyj67YfYyjI86ExbvQ3Cr7GUA1QpeQXn+2v680c8Zfq4RKfycEyupV5jtG2JjHbkkrtQwM65LppeV9vWcO9D9kz+EwcccDinjjwsa0a5Hciz2piDGoVuUehYsmlskWPPmf6DsjLZlwb26vZ5wLEzQ1XOaxRpRs1fnl50Q+8MP7FL36hL/3SPs/SwdjQIF6hV2UVfqv9StqOm1zzsK0aQUkF0J3UMLh0CpntnCXOcTNZuwf3jzwz8tk03yHyDHnnO0C+Bzz4rH1hovc4r3VmI+GjXOR60xilUaUaQy6rjxQ3yLwTDOSaEjETN/tl5fohT7G3g4wv+BU7Zrjj7CmvyE/bBe2x6OG343Fa+IrcpJDc7FKRT3jJajl9G7nHritCS4KoCjnoNWfdB7pFv5paNbAZ6ICBgR1LKXNJ/V6/vuuVF6Zff3ztf3P3R14cfwX5TvfOd5t81/i7f+W/r3/4W/89fT7+jX/0v9d//h//n3TP5yn2xP2F64/4SWoy7wf366zLG9+B8r0i/GSudp31Hxq1USfdfcbp37jW7uznJ3KN87mt491f+pdG9/uXjp/rND6qmCcYw6pr/rVlNaDM3Wb+tIPrPzl95Tvbj5kn7xlSE6nkTz+CF8di3WbWkDn0eiGzTZzSINcbuQ3yLfNLF9Y3uvGTdckL4x9++NI535hH9Iu8bCvuV06N7nKy9pDVRzqChy4EizyOgP2deazkRH4MdUt+zXBK3sE8daKWfvww3A3PTdm+NKxRom0Zg5fuJbvsr34UbYsGu+3zXJ1ce4u90PYM0iRL+awY+TF5nnPdvr2/6sE7gHm8Setdox661aF+YfzCC+MX6YcX6xcvBQb82C+M79adz8l3XhQ3hrEVIYhI3MQ/UiPuCcfzhTH5dS1ELKML5WzDg2qUinUs9uEA5YFGoWjtOZd6jDW/Zf/3fvyiOzS43W5qO2xtY7fbOtfswZzf+UVX6JHPvOS4tmPiWK74ByMYqjE04hMa3xfu9xsxb7px3V3jNYbqsofGl41PsLNg2l2byW3tAND0G0u5dhfrlonGJL5GlWy3ecYP8k3u77yveeM9R98roO/9TueNX9697z8A5N1M78+em3de5DdqKNd3QWXyYddNYgZVUvYH0kUOwdRioywSVDtiXBzhg17MpS9//qeqrDsPKbXXdIK4wo9COZ3tnM/ZC0GXRMJdIDc8WeVqqhwRhn7GT52dqeIzOZ6khfRpzU6YYPUcyA+fC1lPFdkE3W/5OU6OuEOSZvJKbiA5Uj0HnU82K/Nuf9QQo/ibbMJ1FnsSaMIvZH3zQzemo8wCDeXm+/Jy48Z118sX8HJns7G5WcTbqD3OBfAContLbFASeakPcza96GejZuFHlSog2CBWwd/a5+i4W29wEUXPWFd7SdFIkV/cLk1yzuY6eNA8uMDfuaD6QwEPnNzYH8gPHtbMvAvH9LW/lOCKusZX5pz6Rp4IWecin5G8yGdUCVatS7y8XG591gAvz33aXRJbXcuj/zooN+hJnIldbBjW5LSo+YK2Pc6deMRJXV7uN11IPe/0U5fiQhmDOph80C9g0xeAxlfmF7fx3TGJHVly7/xQctvjAxvbSNLQimErfcdHxthkXpNrMHMSxYpp1roqvqR4iuyPfvvf1Ofjd/7sD+Kh5/3ggfvI2vCS8S3gZpEPB7mR9ItcvhAefWM5+gaSsVcezsEbD4g39N95SD+46byz1o+AdW97bqgH/MQ+NRZRU4dFDQ5usA/Ggndo9sY7e+NBPixNVDeYhW3ZFieaZf38kRiLdTyoS+I+rhjc8N6Y4xs3w9cTX0P5gPGVOefDxus3L4pf9ZX+a4+/6xX7V+zf3w69kd8j82EPp+6E66VkalJyFNmxnjWGbuyTO9fp/eWue65F+gN51DLHzDfzTg0O/C7WdDGwqM+FgwCJk/HUZiU2azKZY4Pf6C10Fv0HY2+sxdfXd/J/0498ePwla/UjiPyBb5Ebieo6VmKyvTp/KG3XfflS6aFJL7qkxr7RN4gNbtSKnOYFhFmTy2YhT8PVbgnxhGVbnDa0j+17KanjTvEVuj45ihlbXlg32jKGzZwn+sn/QnQzYiwqzIn4bhZm6+5pJR4uzvhTk4Q2GGEA9TaLP+U+cCXEWGoQX1HIeCXhxLU4A6g42gcnTOjtuM1k/ERMn6gIW4M9GKtAusZHDd34EHJj7934oFJ8IHavv/aBOuG2LQyNoAi7tkYnkC5/lXhb1DY9pxidSJ9qMBY3lx/shRFOKiirRvE8KY3kRl4D1BgycnGgLdnqH2jV0GD8fr9xHQW5nm660R+jNGpIaKclqvo4uRBAI6kMOCcJvyYXl1TQwk9VIS7GAksK1AfqTYUsvrIPH8w710VkJofBs2CMIh8whsJXDeVZceMDcfgilsXBKT4hwqVsyxlr1O4bGaCngo6yhukFBS2hB6DFuB19SdZ5sBq8+ePMii5d+zA0WNw3sliLeYSmQJfpRdtRJgyz4iUTxy42e//Pfq7mHpZ7bN/3uZdlrHXwfZpjTQQ6i2tnxQfPrMRd7ZMAkpiCnB8YZ57QzK2aH9ShZHsr43u2LU6RnFK5jJ7RE7ByRAN12LXz6LN1/ZTNmERqfAlfPafcdyeC4Og58RmCZ9TBffbIs4V7buSdfzyxJjVKFcq6V+BBf8gu1s7kJdWAomNbNMlKGZRjkWT8LeqDGH1rlFXoF9QlOZRBmmy3TvMSfdEnFjq34hqp0TI5MRbEskGV4tOGX8ogOcDQsiwpjxEzwJmaZaN3LagNz5+DOuS5nnU/eH7Prg965B/bpx2dPMMejOd594bdO/bhI5tZPyIMJR+Tk8lP+8BX6jCp8/Y/WR9iYLOSC+OTOk34hYxB2uy1m7G5xtBLPiGLfFaY2ISik37k0bGJ37WxSEamjuWSrOcR/ehuPMV/AfPJ8NQw/mpYNYaqgEt29AJRfrIhv0l+cGJh0kSqmpxS96ZZq0DbDnV0JsAqeggy/HyUE8OZ20VPPjmM7BXux4UsOu0RYzyd8eHwR/mUw7YqQH8wjzGyfnsehbHJiWEpJ2D0zEBBb3wXvPFMuvOi+OXLC5+tT9y+aPAsGPHn+ALoW8KNZXEkJ/biYn7B5PNPkLwyPgZ5cK8dzOV24hue8daBVg2J3MQxmdtij2bfLPjLX3zaVvKv5NJzsApb1w3z+ODlkqGMoyj5Bop1tCb7sn3jk5WJW8U/Xeqqhi38lfZzYqh4Tg/8p1+jVC653FDRhx+2SvswxDJnJMgFKFPHIjx5JIxVju3Q7X7Ty8vLxwtjXhzfX16If9OgZmMMjcQllm1ZapA4Lfsg/qQWkksN9GvIjqa056vnYXuPWaIpx4PEHrkP8Nn6nc/WeekZvPP59Z2XQrk/5D7x4H4RHNCJPtHFNHZ+WefEPnMtlWwiMPnUN7okrC4Ep6xF1njFD9eXGlHuDYUqFhhmfWLESMiWoxt7OhK5Zw7CJ+qIFiJ8REj8Ip8BqoZEsiYlUyd552d4++KlSh+MURo1GjUG8tpouXVjbQrew7LVR99bqeErn/G/8nk/+JEXxfn+ErzyHSYvev/hX/rv6u/+tf9B21ynf+2f/5/1X/lH/zs+U911fwF9Tb5ojIH/vXcfPOuyLq+s0Ve+V7wTK3UoV++XW/Yq+uWh5F61afbuQJ6c89kz35tv+L/d7jsefPbgS+4B7L078tHXfqnOWlTBjw+M8MgcUABr55icvn5940X5W//h0pH1YVwXZAn0WjE2WcvF/YPlk5CXiYHP0fneqPNNiSGOg3uCbWU+L+T5wzd/YRy9IWFv/Og6bAlYlgKIzUkcJ4Fjz7BvyOXI8xM6k1MGLrABF0lvSJPcw1+01RhnA0rxH0hMqw0RQ+mlIe4WSZg2g4m/04KeTjc7yeQzyesArYfYrI2g6oP8yflgjzz4rv/Gd+rH41VrvqHyrvK77uPg/j55Obx4SWz94ksw9MMX8FL6Al6uF8Whw9S6xHJI+eya+3ue5Vz/uQ88uDcc8Pk8QGidNzeJh1ymbyIHRZ4b8TXwdwMDn4VukSNaLlXt9b7fXtiXGy/syfv9hTzuGuzvqpJdkqzUIXU58vmPdXvnvccD2jmlToGoMsm0XQ1VwN4aJ27s8zv7/1vsPHK9RK+IWYP8gMPjz8zJTt5MgQVMLge1zxolp6aJfyJ9NIWZitOIL+wX+WXs6Dm86513OG/9F8avemMNg3eu98b5PucgzmL/pQY2eVVpjKHBXArePmtD7PgucaysEIlSNfKgKMh2g0e+Gki62yfdvv6og+IvbnaMSDhu6NsDU3zSMIv/7YupdT+6YUI/4SlyC7drb/duEScYGsyzJdbG9t98RvGXuGF/FvhJDEF7HH0y7tb95wm/7OSc218CsEhpUU635eh/6GQE4PMaY1h2ggHkWa8sxoSZvLDKcoTOXqTFF52piXNaSkg409fOJDr4+Oyb7tbDYKGdTsaDA/+Tm2UuhAcX6IMNJSbhegAAEABJREFUEz6IPLGjF7NJPge671zMwYMH8oH9gZywnUN0o9f5IWwemk2YsR1fYqbivtGbnHtH900Q7h16HiQem/hqP8mfWKi1CsPQeAQZO5H5qZWW7ERCDUKT+VHLLNHEwT2I87YQY7ZVo1S5QLgAxdFhF4y4RFwyY9GVcEJ/U/juQ20ZucfQ9lOSmOEZLK7I+swS7lPumTPdTmjzizVfWtxQdx0ZagX1YVsCf/ib3/0P7/7072DHb6VYs8UaTKI9a4lssta95vgNf7RsajLZxFUfyRmGhMkAxoSyytXUTl/7sER7QhkbZx3DN/RxMAfcklVES7HtDvJ55pQ9SEKZcJQ2ZVyNLerzT/qn6rzoUua+1ZZ6zzLf7OF3HgT5AJsPXF/zYjngg0n6r9D33Ey56aYuQa6JjtmnZL3RNWG/1BjcZJk3lDLJNhA1w8CASZINU1iA9eFhSXJaWaPwBEicCV2shUgaNiTGwrMGPkcVN/JSHj53bujBIGYlKDY6D6LALQoxCUMvY9SFNGjIzzMK6O1zpM1FN1Lox56IwLp+RC6SdR2xJUqbtyyCZq7Th24kuA5RXLQrKayu4zIPbXxr/qxL9DMeqvbA3lWOy8AtjSRI3K4r97BF7RW0MNkvHfDBhC7urteE2ouFrz41tQ1FFmpx5GTZgBVz9kVo+mZYferccd+UZcjAT3FOKnrXoLHfkHAJHO+yJEIpMpkOCN+gm7Y6EE5p15wiv9DrTLDMe1Kg9IMex5FtXFucBCsJXp88RYgoBPFHI17HxncoXYyeHHoYxZdLtp/IfrZ9jrcJ/EdLbvEVRHrR8BunLYT29GuntzX6fHa3mLwyd/bE5No/eDYefU96iNtGb5Xz0ryqqcm8juyllljm+qwa8ihVw0IkRiTOrRaq87BhNmzLtkTTp8MltQ9LPdzUKjp2yQMeGLm+O66rocUZR4l2dj+qtocs468IdhulARKj8F1liZZNm+tmdl14yXo+T7peyBa167WhUKHq41McfBhHNuci9yB86/30FB+p8XVvzLMhH3D3uhxaHedbu4o/s2cQs6KKDyEbmQdzuo2x51ZWAeVgHRdrP6/809+LJVwJc5mfqDv6jDVPB7f4EbBsi68sQBzM+/QDRz/t4qD9wWdho0ZyqVIfmfODPfigvgc5TebZSI7xCaIDYX4x6ZmSVXjn9AnpB2dNMFrgqQC/uhMfzexTTAK8otJxnjHRiE1bZJAcRW7ppxv/oeK0ZZzDf4eMn1nhcdKdfU1FhioyWnJIXXvdhlzAllMr+1SApHXXXc+cMhzI7bF9J1WYCBS5UDCLaRsWCMBD0r4DY0jskh0eKih8iR/jkrFqf/D6fDiaT0F6CITpEzLDKexZ8+S59/gBm9rkIa5WOyPvjjieBYN/NpzRcIfEsgH1K66DwcatMVQDkK8CtJ7q+Ms6IsJOoDYKig83tQo66qaBrMZQQQ3Ko/Ul63kQ/9lt3kpYzjJMlRguZBvD1XKH2siHHKXAVn44aR/uNd3557ylH2fG6WRkg34aftpHaDMo0bbOyUTeOdBHD7Mw4KNF/9lDJybpZ/1yDR9cw4sHyeQ66fsX9Z0sDIRzNAM8Y7tAevHJlcP4fK7/ZAM38BOaNYpO9FHsGhBqs+08Xnr0TMlQUCeIZXhB4yf54rr9tJM2tTKu52G6G/IWfkTZ/ZYzhlvZMB3jHGuCrCknWBrMR7Ot5DWqVGAIyv4aBXX1mPFpl0aBAfpFc6nCjyF7tMPM6eC764NnevDOy9F8B8hLqgf1PFiXg+f4nrRkl3At2yp8B6NKg3098DuGFUReLnStwiBwSa7aoFPIbeZiKS/KEiNrFioOVDoOKvSQUsjFs3SeuSbHg+8rjzwLoAfyCR/5//s3fl//17/5b7fddfqrf/YH+lt/9LeVHGqQWyUXdwyETe3dtz+oBK+fObxlqMrnXAqfw6VRpaoBBbyAG0+kv5HxsmUD9G0oiKxrh6yAzacV9uvBejyY58ahxwMw38lYMonuZ9jbn10ykCw11Ifhbc4/A/3M2Pe+hZ04WBaeT1wh5JFc4OhnveAYzJoGk4svNGg99HMdheAGg27Yxg7DDPbAx+mpiyh+glZD/RpbMqOfGgO09hvdPWolfdufFIVs9yNesPEfTC78g7138NnjmO987n3X43hvuvI9le9Ehf6o0hjWbZTyXfTW193QqNLwULEngjGGRtUz3sI/CaoP/IQukk7NjlyDfY1OZc27zzWZsZUkFYOgJJcKjBoaiRHUUBXywIUKuCgyX7BlW30s1mItUgq4x7L3JjnO0BOL/kZ0gok+z2Hs2LEqHMVbAMvY6nt1bNoP9pHbVvIb5BpqlwyEPOu18BfggEZiOnNjPWbjjIuybcwC5osPg9SjLnntMUML2MZb2sI3fvCRWBf2nPmMcc6584Zf5B5+ET88GfV88fThKML4TzEYOFsmEHx0b+9f9fYbv67FS+PWJ6dQQRuorrMITbmQ5tkn67QGuaOZFsNQcvkQRvAJlw6ik/3YS+R3fghnlIafMx4c/bOhRntGsE9HUJO4T7WfErxgOHsebBg8IEm5UIW7YjVFDOXcWk2x3RNGnUY4BVFLXQ4ujkcuGvDghpkHw4ML6OBm+WDxDuJetHOgj5iLeWnCxEd8JQzutRgPJn5n+F58te4Dn3lg5i+H8uIsL8jSf+8bBRsHR5jgW/2f6ec3kW9v3LjJZ/vauwM1NQiYNc7Y7FyEnLzOwdS00BlMeEDDF4ma8YxRJKRpCCktqWpyCtbHYBTw2wQpumn4IFoLLW9KnHA2kapEV+n3YE7YEYYYp2X0PFRFdi58W0wjmvAhlpEHgspWQ99RYlXdZB6cxp+iK++ciakcyfcCQVK3DnKOp79rOMmB2bMQkcX0A9Y/+8W/rj99+ZeforHe9df/+P/Oms0NYtAkk6Mk3CBnbVn7g3U8stbwXeOOHb1qdSdvurZlW0W/em5DodKWc9Z12GbMPDBKN36JNMbWNTcsGhbaR5JKPOie19JKHdj3R/IJ0mf99/g2u84+GduiibM4gebUR/tvrk+Lm0REeRl4JA7zf+WlcPZ/XhB/zW/xQf8Gn5fHb2+PfmiRBnVbmhRvxQF+2mFO5gRSj2KCgzUfVcq8xzA1s5IfQ2IHKGu8mFN8TRzP6yaM78ngAmdTYl1QjlL7vd9v/Fb33n9F8uXLS9MbD+tKoOjFwYmFA9oZd/GoD65IPZm2+Dht2Yr905DR5qG0hGl84mF3w/zDFhF9zt1aHg5ftHCdl+HaXzNSeOVIPzSIH5DSX4j4mWZ39gm1zXw+f/KV2JPTQf0P6h5kLRbrwiIrWKzLpI/aZy+KmwsiURrEyo9ytgSR7UbJ9C3b6uMkyXHhnPZc58wliCy09X/mZPvD3+dxSzTZVn7OHsS6jonzXockcArDIhalICyjdBadXCetgrnt3ss4FqwkhPp0xMnZtRmjpdv3V7xmknu+W3Gfo/E9tqHj39+PffSf9idzEmVvfGh94vBFk20gcdY3B/L04yd55h70eBz914xHnsO5X3CvnOyLjEdvUqPZe2iixzVFPz5yHeZ+MKpUozRqqKrkyugFPKQBBRbjJdtAfbAMe8h0gcvaOPsWuqVCXmMwhj33HLsHGNS3R8QyP1sctc1dZ0sIbZOzVKM0wI37eHmoqmR+RFaTa2OeNTn4MvF4vHGvfPCLSpAxarHrtNAO1JbisPFCzgYFHxj5bilGsHstpxDrU52zNgfrsOlk30Y/iI17n5pc1RGJzRDp0LMyh9t9aPCLtlFDtzFaVtV3Z2U9G8QkcRrG4rBUkGHhJ4h8A1N8GJSK+fQ/75bPoAEeUq9FTQTIpiVxkr26iDNbsuTCBwFCEXcuD15qPNh/j9Q6NcDHld8RPhARGItNu6KfhkdI5kXScAvs8WSRDnYY0XaH80piUNm0DSk+0MU4sa+cn7piDCepMSrpARoyNaQJzThpImLG9BcqHy05gciZ0wraGVqWUpMapRtrZuioQjbIDMpZjZwtG1BLtQ58+tY+4p8kJvuHLDpChqzrR4rHwkbAyk9L4E4auUvRaZThM4YuY2IMTnafN21efbjPUmgjYyACcwrEsZIrdZiNQ4vP8It9EDnDahNiN42g9VNDOvCclQkigXDmZmyEllXYpZ6um0JHlRzEmTDDfp5YLBzWSCVHh884FRofYMQH61JjqHKvgLdLiSMbI6C9h/Q8jEQb6NhW4StIjDGob2OoxtBolLL2NrYnFA8WCdPYKqkNaYsPOo3wiCX0hf+m+u7IGD5sTudQbOKru+k0k/GAPFzavnafjihyo9Ujbn/MG0HXkvU7+Fz7YO89mi6eG8d5baCEgz4/bdtdS/taz75l/eMj97/JvsC4lZJr5qocOJms2b4/T/X6Mbiij7eoJESRH1WWq7TrCs0gmK3PquOL82nFAM02UwclVRke4TdtyfTNWME1LSKlf9kiR+Vspucnn2CJ2RNDalvbh1XsiWF8BfAFHTV0gx9j9D7JX/jlL2ODlqEjjoPa5V76fv3h03lvfc9zHkzWJHGZumRLZVUllmX4oKANn2NVxCzVoB8gt+Fb7o8xZHJmtNTnDtLRlKGcjG/Le5wi9Br2mh968NkjuU/ojAwcfH/58y9/TX/we/9LbD7ar73+E/03/uH/Wj6+SjjPHGzDWjlgRYfmRsY/4B4Tx84u+dJJ6yFTFsD8yiWHnhhVrMNoDO4Jo4YqMPWpal3bHdOGXrJQdIyuoSlN9ni/jzjX6MHaZD8vBm2rsCn0O4ezH1sbvw3iNbX6aMIJmYC9eePHhlfQmhJ9+8y5+U9jxE8O+/qYmlxn6T9Bf49RPXT3OCsOHx04wbK61BWG8+6H0XV8iofoGkK97a4+Q982Bmj4S+wMpScxBX3rEZmkyOucf8ajPdlXwTEfevCy+JHPdtADTGQrL4z5XFPs1VxzN665fD68c98PPyp1G/guxfcFuzpgx2Aik5mQqK6DjLWo3dH3yKkHe/vBNRlMrluGtPKBScl0wyo5ewCMcdNoDA1yqhp7zJZtSRu25U+5ZE3mWlrMO5hPulhbsswY983WaZ4ZoIMBjQdqP2jw7o29vvPjHQv79uCaPaALPyL+SH5BJce6DKnI6pidA7Hiy5FiF9nEx8RXeMS48ieUTO3NuoQWfDBGUY9gqDJm6+NYSs+sZ2Lt+R88kx79OT574OBZldwndJJH5rDIreIkjOgEcRTZxsLfihhKQ4de/9vFlT93/rW/pHW7K7k0ZNlAPV3mhn3OsfsGly9oAkUNurCDfNdM3z870kIz/JNGlsRr8eIcQNI2m3MQiUTKwEAc0D5z+tTiLnVK8bJw4a/C7LEoExfS56d7evCcUYdh3LYSzEqdxGYRG22yYFMPNsfBRXNwsWTBHmzSI0A+uXomwYID2jqMzV5QUWlxGGbhc2NlPHZQoZeL8MEFuR+eD71xY34HD76cHMgPLtzMLcvPxuAAABAASURBVJkm3oOHbHTeoA/yQkWTC7jdoTQBbhXdSQYLwWKwfWQMkJGy0QbzvoGBoF/LMibmQbdzhqW71Pb4EYL2g980Jrcb8o8+TroPxZFtqirZRAwPFMgfJuJAvc2Qi3FzUSmAX9q6SUHwEr40YEs2kGWbvjhCTb9UNWRQPDTlIYQd8/K3xJETSM06fnhAAXZD2HNm/Sd13GtLTZBjTbPi9yd/Xfwn58vi7BOwsG8/2sci4MGEHtx4sq8Oxi+6Tt9m/nZhQAwFkiFGXqO0bzyhhdwbymHRkas0/j+U/U2vbcu2pge9b4sx5lxrf51zz71kpg2STVqCTOPEGFnYSQH+AKIEP4ACEqJkY/4CBSQQiIKRKPADkChQoUaFAiUX0iClcX75ZpoUSpHJvTd9z95rrTl6BM/bovc551rnpJFjxhutRYv2FR+9jz76nHttXmA22OSyFVj5UZdrqnth6BE7czwyV85XcprcpDoncm4aZVTdHoQ3vZbIjMQt2e22iSD7GIjzGay+xvKgmPP++cuLPn/+rE+8JM5L41/yn37x4vjz54deXibX5Go7UhRLF4evMDHF/Gxr1NBgfcaAVvqsA33DqwvJM4fOi7kpcwWL+QnHK0gQ1BBHhLY4/ghkDeOPD+b8RfH9ftfz/a4PT8+8ML4pD8kuRxnoqxLrhafZ/ifclnyldHUYOlPgoxAr+q8OcU8aYjNlG2hDaioKFq0euuIIGQFp2xH0rHSj08qKr0CyLemCuqCKi63dgndNxl673I++6r8OhMEnNdwkr8ma91ljoZMnol7nCZN1CsRY+h35tBW52U4bFlz8SSXGgAOrqoCFiWglWnVpr3texIRJbfTw1VwTis4lg9pfe9u9HpBNryxzHmDpI6fGRdwFdN8qgmss883cOSrKecwjURRtS6nt07DB3r1rJvq2xGlmBN1rjOYVC1mGvjXp/hlLRNnQu7Kv48scj+0Gt+90vmW9BZB23Q2ii8J2ZTx09tk4NPkszP3hwX304H45uWYzFnR8gs6cEcZDM8fYmz0flX3PfQBwP7BLBhm/bDGnu1vb6h90jPTbalsFbMsGFUiGVg3uDQO+GAtFbiAanQWWKtMEp3STfmCEzZgsUgejv/jlS0BxDx/cz4sB273pi3lnTY6sEc8N+XL3eLxwr2Td+EzJWuTs9Fx1FkxjLhrbxCjVAPHLPNSF9aA2qxgQjv7iQOaZZbLW2Y8HMR58Tux1J1ICbSMpvjFVIOzJNfkgVhErLxLyJScYYyCzMoamJn6C6IdiLlkqAStsQ11W84hl8i9buFchCCCKT1xqcaZWmJzWPbDH6C/utHRkG9sBTTTtzyjO3QtzPgLW4DjRawFP1WJ+yXVJeKLdlZ7w3uRs3P2dxlIoqufYScjNpkkXasMHcq8NVu0jw6/ACXX7e3WKJBV0bshnsgvNdpGzsianN9RIdin7GSzkbddBzLoEpcHn36gh93m0PEoui/R0FdOxrUJu07Mo3ewY8Z3n2ywevNApl6qA468keNvKj6DvYTvDiBi99IhVwKAYNy4kU0/AI06rFKSy00q+fuhblG5YEdZqZY046yLfyZf1rCGL1PNAU5gAy+lkLl/R7kjMc8UP6x9Jz9VDwzw3VGmwnjWGXMVwnsjVnvYeEDG2pCOi2MbOqlHbLrbY1RjdH3VTReZS+/OZGaRd6F1B5tOnDVcAu8Kf4UPHIE7vdfzt8fiFi6VoJJoFknVy/hbqYsn4MLR1RVlqNrKIlXIyrH16aJxrkR6ILvlJ+Ariczth8K0aWVRtt3Dh78Hnx4O9DD1CuaZzxt/Oe6vSnDZwqTP7Bw6umYO9mNBX4De+BY1u5wsfv61PnNCJ/daLlmQbSBUq5pJ5DEtyu4p99DfVW2kVmtiBDIQgCdsgvHCjlrNWFd90XFaxn4XM8Ii2DsbhiwZWKdnDUESKfWwu29A+F2WNMVSyojOqdOP8jRoauU/kBdLtJo94tbIGB19cj3xe8cz/5ctD+UOpfLd98FlysEZB1tA2PrGrUo3SqMI3fgeI7yByUIyNGgo1OdlWhVZBwSjhjCzVJeuas6pcjwkWKTZUXUqLfc59/WCvDz4DDj5nj5yXANkEDw39B3/139bnD3+k9+Vf/Vv/c33483/AfCXbMnmYfOhE0LC3vBgrxmqQZ2gValaX5Bb0FdASOT/YlqO/YfhRpTGGRg3152v4rD/9AskhNqG2ZWxeUaXoFFSMLQ5Qro8vLy96Yd4v7NkDHOwPQyRi9LEZAJsCdvj3fsNbKbbVPxb0RGTfQF0s+0T8Bmc/w1mO5Je92dcGJ5Wk3vOr81ys/+JauqBeRVTjpjvxgwL9eIV8VX32oAxvu/jaYkSbOVvLm2MgfjcQIba7uTQQUhEJuQ0TIEousZvcpw5eDj84dw9eGB9g8sL4WC+oHDIz4aiw18Ven+B6yLPiyF6zF24MFf3Iqkopi4kcnN1QUpVtwHLQmazbwf3qkWuR/e7rkvdNkS3GMCW+cYMvB8aWfeesJXYw4EcNJV5gl9CSTQuUvo2PIHFZ0zOfyTWXHCaBVssmezi1OjY0cnQ6d8YZjAN8LcWbu41oMTSVeR6s5SPXLFisW0LXIOcirwZWEcbL2rYL34s4Ih7iCBXZxEfQYwzYscVP5hRfoSDXWbFBVTvOYD3GGErfNpapBAuh2yLixW/8H+z7QawNXh4zh9lgDciNhIR7rPFx5YgfFaJQZyFM55v69MtvNXhhPHlxwXf1cxRF6u7gcDMsVcKkH2xhYl1ohS2mzdKijyqV/vvqZPNO8KbxxmUYH3EOu6D0CPG1BkPI0n6L9zH8OhjrDVpqBk6ixCBjRERKPBZ2BYmQPoqtk8OHrHm0MxmG2n5eF0tv1uwvDHvT4B+HrpvmPoiLcSk2kzihBw+VBz5iM9ngg/7kIGT8ER7ZhD7QecA/iPOSGzIfoPm3ab/A75v0gW+++CVXkjug8XE8EnPym6dFvmIWebgsMQyfPmCuEUR/wgcZhM1gZgztbwwSeS+M1zs600d5Ju/Q9FGPobNYDvc1yObMh2QzhF2ILv3YBKKcNCq41oR5Q26FUShSDqWPy8XhDtRXBFeFQfsOBennCuLKc5VcQzVA05I8ABQba1PZugohyJ9ZLLhdRQIAWSttYc5MS6LXCtLf/vXX/xzFX/yzv6FeQ9Ys89r67aQtYjpZ75yDg/0/OAsTLM5F5Bm3zh9LtmXmVpkLGAFzG6M0asN2FIEoVv+4tG9c0CF4y35DNS+5zFjtMZk5S5O9Z0G09gZ13jqLUaGePcVCXRiwLTu+Cp/hLSGjkQQvqdcQv5lrbuYH826wxPucR0fkIHTBtFguYaKDxZkw0Y8f3HVutmUD1sOghjXONarwzJHlUopjgZ/sy8o8Xx8aSSBjIGNEJj5c627LwveooSc+nJ95EH5+uvfL4ju/rMtfXhU5YKTYqv1iT0/EyZom3oq/gDh6xe9y0WtTdJgybXrA6rnSUC2L0g30rJnJyar9RNCgwRnh3/xdilD7G0fIsOjkQhs0VPy2uP20P4TnbLH6pr667dXHcCn7uNjYrEuQPElNG3uco4HubFkCrh2NdnM7imUDOqQQtQZKyBFaokpnG/kb4icgTBsLBvy+Sgy1D9NaShsZLDVdJBBkhtvYfVHiHkJuxGPBaOleUthUugzBLU7Pal06VLxZclm2JQWi+OTcPM3up5tOsB0y5fiLgCmesvTCEjYs8RgLh4Aa7v8vohcQ4BvdK4n3dPOZgnemrzZk1/GTweIQLM7Gg/vjDPisnPRny4mWpE/LsJPm4BpjRMJ5BcU9qKwCNtS5L1nvS/SDVxnDqNKFUSCl79OHffqEWvxA239JOnUQy7ZoGvbmaRGlVZeIle71srilaciIQduK79xzyiU3LCuF1WK+s5HnhAtTK2vUm4Ef1gVN5dp6o9se9/iy7CD+kRtgRts13Su9tsfvjM+A/WgZ+q1HfoWvGoN7r1XcJ5O3UtAnCRGs5fnl2mi9rRs+c7XjSb+/METNMis054R00F3dj6xoCkmQv9qgS2+BY6uebfTaiJHMoefEWHhEylj4yfoefDZP5przFZqptBxmnsj6ipJIuDmvXTJEgAoj8LR0exneKFHoUGPWQG1XkjeJ2CWTsE0P7MG0TgOgyGkVCB6hmg9zgUSoxEjM1ffU5J+EFtJkmHlcfMxss97WKKmq1Ps0Nh0uGb5suYCtK2jYorlgW9TX8eQxWdvE69CWdOLyZRsRMHHM8Fego2qhoxVdIHK0SzbSpuE3VEYfHmrxEx1JkIZSkthFwwdcT3uNeKDrZKNwwif9Z5DXYTY41+U+P3TQJz0FSs41IEPmJ1W7ISy65DDJoddKko1WbFTpSLIUNEkjSijY5p01bpoySGUMm8KH7bTKtWpbo5C6NLK34RtDBXVBXbLdkEWl0S6E6xiv9H3QqGEnLFLfdPRaIutziJc+h22PlHoptRs625Vl9lO2GoJKZ6vXEjeTa3jj4Dvb4llycg1sZDwhGrjg64ZWfOJhikxQyLNp7yH3g35ujz/kPY7OPh3owve9Inp56ZJf4vG9bvLLBtTxmCjqHG2CpRb98JHSVxd8oUrLkixyXXgGyHr4ak79mJ+s2g0C28r6uPeu1HvMoI28UbJPRAeZrpI4QfpW2xbjLsu+gK0s0Q96jPE+K2YM3ipJPPdxhvM9Jy+jHlmbE+FzL8j6HlmgKyY2wm8B23LyK6u+QmkUGMU4Or4gTK2iX4xVhRcyURLgAl1voCoM6JyVXFbfozgvm+/rcTa/7f/2X/uf6p/++l8+DTb5a3/zf6bf/JN/TxwP9ssITdyAHAniSKCdUxXzCUbTMYbcMkMtUWVT30BHkvW+oCLR2KXCflT8BbsfWfW4Zbt1apTGGBs1WmaX0CDvRf6z30GsTERS7Ku2TT6/G9jXGDJ2Mko0tmVvRCJzfPHYfBrGBHz6GtjXwAf9yGwzDMoqYFsI2sNi7dmEVF37ENl7RD7Zt1zrl7wNRMm2QeIsbAOfVFQWINcIowNsYkO7okS92Kbvm4xtxE+cnIDES9D69JNXcuj+ORDZzvt899MvDV/YgxdNXh7P9SC/ByYzy8HalEYVdEA3aozuZ59sxoLotLxk+oTHz5Uj88XjzlvEWerrkC9euS4vRLaPQZItqdfFkGrQQtO3+h7Dvu0crKusBEkH2jnAR/aG2XmJhVnZv4Cg2cffBdckY4vvBQuKId5SM6/JPILoHKzfSdFbxJYssw7JrwFv1kjMydrlortHi13iTHzkHra4ly3y23GZzWmAi7iRrj5z2TLLPqEUbBjLXDcig0ucIHGY2wz4/pP3JIndMdtOKvzhFKaA1XxkGQgGE7sxsTFKQfgPXz5rkPjkhQXhFHBrFuYgSWlTdCIveoXTQFCqrhLtRbJCd2VBAvrhBS/46LIlsGhTEy+yngP9xO1+N+kRFXmbQlvcykp4YOVHZ4lK0F2Y/iCdAAAQAElEQVRLnR90gaQwcdTjDJi1CLbSziT5R+dgwRvM5WisvhCy6C3ngsjGh+fpXplj9/lgz4vb/AZ08mEfeTAJfmBz8CH3iA5jj7zkPfkj/Ywhy1/6fOElfv6R+ND+LSrjL9wAvvDbms/ofAn4DWv+orhfGOMnL4vzj2B/afn+zd4jhwX07M45Vw1V3VmcJy0H4W+SWGvtkjXqfRJcV3qsw4N1+cJvDT99ftEvn77ol8/BZ33iHH0i5+TV8yNm1mOhn/Vk2XFs2SZ2UNCiHyCXlUIoZQ+CtiN+eIQ9hTTtC8XJ2MG65qb0wm+0Hi9LX7JOLxM6BcueYeGh5WKbSvnd2iTQIl5kgpqxQqd8U/EbVReUNRrA3ChDB/IGL/kiq4wBDKRy3ACo9hp2jszV6NQYir7oi7LI+WBdWE79tn7QP/z+ryB9q3/pT/4fqFouyUqh9QkkKyKAG5ZlaeIr+/LIzQF+Nl2KnnGSHAZz6vwzD+aQ3yDnJWX+yjXIh/dInrIISys5kwDGE9FlBlDRuJXu99EvOp944Xm/Pel2u2uMu+L3xsvQgaJH9nhIjjVExnepquRh2VZK9jdclnFU6VZD7ef+pPsTaN/YMKaz9OyYoI0u488fPurjdz/ohx9/pR9/9Qf61R/85/TTr3+jj9//qNvzBy30jmk9+IXJ5y+HPuX64Zw8sog6Z2higORX5DBGdR73cYMmb2vURS07SD+Q6pZxq/BhWWK8IXhRmOCo0o31u7F+t3tpDOPbTVudUypldlN9/slvZT85LCs8+8FwVNj7kJ1762YsOtpyEZclanVRmu8mNgio3T31BFUK6SYXpQ8f2hnh+wBZs4NYkembEn+XKDxqHT+64ZP0xWffGzmzzG821p43VgtkJvEXX6EXMhbbA9t1TGVtYi+CLGQTOuOPfA+QNXzQT97BZDz2CRGaewJqHTtjQfRii7u+j0wUIicaZskoICMIFdnONjzSt8pi2pYNOAO+kP6FyKyto7eyxF6tN7+Jv8gjOb9pfcPhR5yzge/iWsS1BC8Krmgl5weZ3Zw4+QgdMzkGLsEAn4Bgo9fSO0AvlPyynqxA8gomaz1ZuAOkj6JibtyJYjq2m6PBAZXkcAPTkrNxNEGBzQtOFNRpt3piELL37zUmznxpXMrpJy7r42H1PWoMVW0YeQWj9Mq7VKyJbay9oztxaZCkxn3AEqRK6Mam8FOn7wEdVRqhY3Dd53OmJLHHUuc+yRm2q22Z4Rql6lwtVDekHQfazGvwnM6pyRmZfEE4+BwOJvsgFggPsQBtcLpDassOJDPXcnjTESW62+fCx8LXvub6qunPiT0DiXQlq8uWxVbCncq15/76+ZP76tDT/cZnybOen+96/vCsD3ymPPV/dXHXjbExhlyFDyt5sRyqMutXyljVaDrGTXd8P2PzxLm/DcbRSzqmsd0+JKgoWWvWaQWvi3jmi90N/VFLwxOLqdKDuIu4Ik7pNqyU2D/4LHkBDx46vvAsFnq0X6vIw1WSSgufC+6isLsiJ0jzPY7tZO8arHfORaDkHC30t49zlS95j0kmfxPTiQ0Ga3Qbg7yDm27v1qdsVX7qpoE8utmrIqEqRopxdARvW6+FmFS95UXmDKOOqjVG7Xj3m+73J92gt8s/Y4N8hokCLfziXqEuN63QC61fGjUkgFhYkqH3hcB6LdZJFFzpyt+2qCD0Dai9VrKGd8MytrQjtIh3Yej6y8eqIgXgnYEoi4VYfW2ov2A+eFY/+nP70Do/092+a/sc2Caxtlvaub9l0vNLY5xT0dD2n+tw6sHLw4PvE7PnvRgLUCSGG5sXPCHIgWXC/ZTIxuyZdTDwwMeDc/YS5Jko3x3yV5svX/ovAzN28PkaTNY3wAwvVrFGOV9VQw5czG00P3jGKa7Hkb0NWDODsiVyUpeTv2Tpvo61gpSxlsNKOlm9FubEzJW8SE+L9ZgXSHSyJzP7AFYUGEPc5nFdzGGQd66N2ygNUPQNhALutTA48JPrOd9p2k08MK7WK6mMBFDbhl7oxDb5HBgdrPHXZyK7Ea3MQJrEmKde/kuPT18+6ZdPv+jnn39R+Af3lcXurb2b6MPFf4CrCUXSo8ndnZvoLyV+7iVv+3gosTI3Uu3amZC/gjSGOWHmV0HW59zPrFPLIg/QtUsGwrQjd064x3lidX7IWFTq0sycG/DszdHncXL2Dr3wXfcLZ/Fzf688+E536JH1wR5V5mXZZulro0ojscuSAu2CfhjHImKAmQq9wCV1/5TnF4V8qCFbG7EThfEtl+q0Qar22zqL7up+5h6fQdGMsmoUsEZV4z/+K/9D/eN/7r+t9+W//Mf/e/3lf/J/4fPwg258r6oast0qIVnzMYZuYHB95X6676s39G/4H8r4YGzU5m98Jt5u+SwFUBefQ3jMWj64th+cywefWwe0zwRjtjuu4XdlXsgK24HffD+7c09/5nP6A9+97ve7Msam9p6eS94+7k83fffxWT/99L1+/asf9NMP3+v77z8i+8g8nzSYi8yKsal9RjBerGfzF80YvCioalTpzryen5/08eNHfeC54TnfFcljIK8aylopjpWCR/zOE/Edd6FvkDL/XOPHuR4ZSzyzf0xf7W6JaeIvOYEJoofrluv3FEwSjvHYqt3Y7RmB1HlxtifYvvCPQ6qE5SWbfa1MRe/gnpZrevJZExyh3CMOMI8Xrvm8KP6iNV9w8ULMQwNfTEVFU1Uy62QPCUxxLhaACrjHC92hwR7VGPAlu9Dfp57bjpJj6IQ5JDUNz7ocJ5gWkS1hG/sLCLBf6vlkzcFkXgjEgEIXxjNnE2Rux0WZZ/MZB4QUEVQ21CKgOpfrjOfzLZ9rvL96YNs+Wc/4X8ScJ9ona5n3eK3X8kk6q0GD76UUonS8UVauyRtn74kzeAvgx6geFzlFf+/j5BeOx9tzAvNJLitzAOGP/JKQPA9yzpwn+axTb175sLbJJTnYlskh8YIaI+E08ddzwHbrmnwKhFpXXoKVbQYYxFGBMeiDUaVRYAyNl886mNzBhc8qqAvGmEqhWfVGukuRJzHbKkmoNNp2das9j6UJM0l4BdlNxtsVlLqVYTIkSnxBzvp1L8qohvT4Pq7q2ExFpNOuRelNoZcH6gxYRrpNrzEhyzwKw4xu3+RMMsl5cpDeDjty5vAq4wDmUE3mhxrzFFgcgKls7oOHrtCJ3p57xieHZPLC6gBQPgwfXBwPDu4BfUE39BGeQ/KZF7KfP31WXsy+cHC+IHvwUvQL41/yIcp4XtwG/cKYG0T0PqP7mQ/Yz+Tw0jZvDwa2lcM0+DCpuknjSfIzuEs1oNlRUVhd1mGvibKSr8iHy2f85kXxz58/62deGOdF8SfoF+J+If4LOR7M78icWCMF7VWyrSJWuZp3Ni/QLoQlFjETvNd8cc7pMAAHzxgadLXXfungIeOFF4FfWJ+Xfmk8eeBYeiCfYi6ACWIVXjxySWuFt0Qe8pCT07kuIxQYjMhz4eeLDrTAGFvfVdi7bWmES6WQLf5pbRU6t1GKTcGLcjCvRfIT+ne++Z/d/ea3f1ffPf5ExjWqkn1ClDNnuIX7ABd9riZrHhysOa5Z8ilUZBG7Rscf5J0b2hh33W7Brb+s54M3uNVQldUh23rxfDTFaiGzioFRdd4Y77o/Ae4d9/tNF7I+Ne4aWacabSeLQpNaJkZpmFj4M4OZh6Cin3MxRpHfAPH7pIH/GoNhSwJLSYkMl2wz/qRnHlo+8HL4+x9/vV8Y/+aPoH+oD9//xPgHSXc+QEscS33O9QNeOC8HZ2T1xlnCl23mWRoVDA2++DQKnryqGAcuySctG30ADV+kKMYFRaRQMpVtGR835nJjfULv4SMzY7GR2LtDi2tmsbmTL4Z0qEs0WmzuWuFRJO/VCN/DrAmUYSRyGsYFF9GioapLy8PlTL2jGBn91CA8qZGTwORaOzT5wFpnHq/+4iI4BZusM5+T0os8eTCR7vUXMXzlWsj9tcEVOlGiwqn1Xl07XGQAu4VSdGO/WLOJLFi9dotcJ1js/dLKtcEH56YT+Ql8tJ9Eah45fiIL2l/k8c/lMEPT36nQnknB4SLtRZQ1TGNbfXZCgQBVcqlsum9AKMm6yrVmySWYxE6A8JfOG11tWbSu6nMpKN2YvKoREv6MkQ6wd7/QL1gqZm6IVmdJ3KSQ7qJJP/uZvFhlWFoUIl+s45arPdj4s7oYiU8ufpp9bTLirdE2llzAsq2vSseSEmey7yv7A1XP+PIMpcbOtoqfgb9RcEW/aXgwSiNjIPcjQwMlbKMbXeV0S7hwgHwIQQSruG8UvnNvHfC3UWrURW/oMC+J/Dlc5Lywx4sSzy65rOKzqLD3KOl9+FaUWHSaiTVg7it/UcI6HJz32dcriuwFiujB015uDFM0VVaDvm3ZQJTkg6/FvWg2JQb8Io6AUSErYS7RMQ2m6oJtaGRF7mOMPf/bUPh87jxxf396uu0vfc9PegrOz5Vb61nGue2O4WJ/aqjAGNaNe+kYQ3d0w9+xDR2FDjZOPhKtJPqyKFmDnNO95mJtVs9tKSoDjYHvURJE5UPm182Dl8eEIaZ0q1KhlzV5sM7BCx8wLzzTBZO1YVium0QuRn/5ut9mROzXprt1k0U7Wbd9b+R+y1pPsLgbsvLYRAMlfNG2E9TVaAENrlgyFTojIPYYpfsYe52go8j/AmN9Lk/5qD2GqYqZCya+LCtlkUVySdBF4PChqMllFfaJ1y8WbkP3O5/lt5sGeN2bUX0Gkp/Rt4lkqWy58OFS1ThRyMCIjDGVhI4onQtrHUpaSGrrxmd0bGTf1kt20YxbNijJGipijW9wYy6jdg7GN+pKydyz35NrbXIWJs8Wi8+b2c8X2a8ll5hv6TaGagCryyL3bGJ8tIjGZGBbRQxYZTz+D3zmRUH7JlbOyMzZZQ96/mh2xdZhVhqsodRsVyOnfnLeJ7HzvSJ/vPKSZyK+UH8BLzzjPzjHD76oJl4wibfQT54iKZs51JCrVKxTYM76GMhzv3qlN8aBS1ZJ7sz0VWlRN1+JdyfygB7kK/NzUrPnkmtlKusRLNZlsi7BgiZ3RnFyrZRV5DTyjDeYA3zVUI0SA5LFwomrDn18La7BXgd45aCRiNF17xHKmAlZp9SmC1spe/TIvpHDAWaQfEPxtfAVZGMm65sYuX98+fJ5vzD+5bf6wnetyPZ3h0SPxWKuG7R4mbhYUCUNmX2BQ3npIN6jfU+e4SbfGdbWJYdtIIkp7AaGKtMEzC9zjL+g6FeVeu6GBvQrawe1sVOHpaUmRgdBRjcs0SG05HUkL9b2wflqcP3kFxhfOH+fOYcNvu8++I7zyPWETdY4riSfP3v/nByST+cQrUCUk1rKUKPgGxYmJ1aPl6H8stCN6C0xtR7rF8pS85HJm8/sYOloFz4rhH+Wq21zrkaVxij9o//if1f/8C//97fe2f6L/+j/rH/l//1/0NPTR+6X45OrUgAAEABJREFUH3W73TVqyG6vTQtno0pjDMaHxnU/zX0JWfoDvgZjjdupc8fnU/PGniXk+/EEh7KuWe8H657zx8HoWGfYnd2SnB+XCvvc15/ywvj5WR+eP+D73vJ9naHce46Nq8e++/hBP/34g379qx/144/f64fvv+OF8Qd+Sfyk3FMTa+ZawG5xMnaFS/8ddJbOgbk/8d5qvzD+oCdyud/vSm6DuUcnfmOCC6b1e/wlVRQyjkJfTwfn8Oi1OBBNRqXcJ8z8BTBJeoyx43RiO1nQnjudpjpLEgiwiyRjoaLf/hjDRAv7g+tg0pnQ6H2LmfVBL+OvIM/keuQ+/YoXrnFeFh9fuM4/a60vJPpQ8fyScz0sDeIWe1M1SGUwnzcIeWBbxV4XOjWGagyZfiBb17NMVoi0xKW51481OZhH8OC+92Ag40uWXA2r6G1oiTynDq71g2t+MqesBxHIfWmxHgd+Dq7/g7EDnQvRbaCT9RKlbNmGE7ZLWasHNrl/5h1ZkP7Rz8gH48HUwkf7QvfBC9vg6DU9x7P+zGvHWUqEhHFZxbrkcz3Ps/c7zzog/VHMkfHoKgX7yWJMYrVv4oROztxq5N5MPHI4GEsOE77z6vGDOc0N8onLJFLESA4N9ik0MVfi4Cf2ybtIuMdC25gGXi6rDAq41A7pjwDZGKVbKAvy+P57HR8+iLmIJd4gGqqbp80gIkVWNJc/RdjjsVyobUycLT4uF5Nieur+2oorJwSeij6yZn4PfXXOWNcoNrObxAZ2mi2KxurYu2+XxHjkCZYFTHjFBLmrZNORyBZgm1wPNvVgsScIzeGfyCb9mTlxERzpRx+HM5TD/OALw8GL0wPam4T+Qm+h/4B/cPBfeJh8NM6bdS4EDsWB/QH/kpe9vID9DL7wAvYLF9JL5AF8+nkh/IUHvPAv2AZfQqMfe2hkj/gkLinL/BTrUXWTeaCT71q1IQ2JMVSYjTaY017L3rHew4P8E/OXPMyQ3yceZH7Ji23mnFxfL8Yz7kQ/axOHxnnHt1VFr4ZcrD9yObcHwEZF/zozvWcYJw9lEskp/QDd7MGDtX3J2jyWXljXLy9TX6CkIMJL4rdm8Q/YCuah3uslSyZ+cnFyGSrWJWtTrFElP/qRDejgA2oM9EDlQzm515DaD76gSxIpkp3oWT3fccNvyahkHsEk58l8/s43/xzFX/qzf19OPhL6fgWMJHdda69T+2FC88TBPk9wcGOJ7yRiTN5yuGkwr3yg3pjLnQeS++1JT9fNbbjzjQ1mvCxmNlSemVSSBgPFnG/MPTb3+5PuT3fd8yGNv8G6xPdgvGrIdZM8JKxxA7XsUuGjHN7IWK984sBFVi4NbOMn+T3hP3zhK7bbD8qLM4ldRfd252GB31j3C+P9F8Y//cEf6sf8hfF3P5LfRy0PHazbC2fkM9dm/9vGnJkja4e7XS17o4o8mM+dudyhtxv9yIpx0OPojirViKw0oOHFOI7k7fS1TX+wkLebWfNSaDAQFrZDu3AsNNnDFQZkLxcf9otTO5n3RPa6DjGhg1hMpUGXRc1AIsIiyDhEjTQMXzLYlu+EsaGKzkmUstDotWLNOWIKH1nGgriMv+bPTvrNIkxu6U/8xC50IlhB+0QKZYoKIo8OUiwE4glHZ834wunkAo+fnPtLhkvWYWlmnM4k4aOxOu+D9QvajvF4bsBPIh2xa8z20XEYOxiLDeZqxOjMJyTdIHyjF1DimEiy7JIdukEnFRRHZoMRbWTOIA4B4dXzgwntPEThTNOedbUODkQoFWfTgYkbYbTwFSL6Ni2NbdkWqqAkpU8+nGM7vCgWYr0VHJELS5LaSBMRS6fgQCVYbOjKYDuw7EBQUQyo6GZe0YNFcFaGUW/d0GZ6iAFodC9MNmWxz9lvhe+YGZW29qbhzTR7bWrIjYKWahT3ufBj910qG3sQCuioi7s9mx0n+bNryBhkQQvfG973h0vGZ8IAxXWvOMS8588CwqoLsYy+BzmAUBu/4FUnc8RGrLGgmf/K3MHkA3ByH8k1svhCzrCig4d2zw1eG5AKrMSDky2V1SVzWmzoxqGs70yfGAnPp1HrRb0RYyThM05Q/FmDtRxjKH+pebvddA/o35/4DALPfPl7fg5/537O50ru/eiMunUucWsbnvVgXQr0WCh+Brr3+00bxOGeHR2mJvNT2Npw1i4s4mLdel7he4GE5hIuieOmeUFQ6BnkCxdudR+lG3uHO9Zjnc8dR/9/JPJ89MhnS/yhUOhVETSALCJMZVWCpb6EkQtd21oZY22zb5MLqJH1biP0Ge8a3YDOItY1YvGD3C6ZmFWlMUq32wCsT9Yp64VsmDFbefk9qlovuqNKVe41oIGnL/rapeMRcyZbEk5/jwgty9iOGhos1p19fOIZYe93nTEYc6kq2LyN3StKiWv81IhOadToM1TRKTNsdSGPzP3KwbaqqmGXRP93ISnm5J4ppHOpCZsR//gwMatuGmM0alw0/i3bSiEFLq3FWZiNgy+jeZbnm3DLs9OFrsvtJ/7t2C7GZyM6QtTiUDrlEkQZ40jw+TVxuXghcDS/cj4IPgF1TwUDA4yo+zzleuUI0Y8nwLxjc2D/4J754F7xyPeHfKfgWf71OZ7n6Ml3xMn4ASb3EzJWcjS5VQ01PGRQw/RLgzXLdT5qsGdD5SEjU5Wsq4QL0odS3w1GCE4hxLZsnzIIc6CydrQsTuZ48DxwMJ85p5qS80I2oTMLAN7OicjLpFQao1Sc1WJ/ysmxlIJnrfhjcbNeM3FAywudC8kLu30ts+ZmjcFkRwi5n946j8n+gfhkALdKPlnTSSfPJZlDXhR8fvmsT59+0S8//6xPfN964Yv/ig0+39sQKRLO3Wokbxaq5xaKiSb3/4O96zUh/4NYWY8FXVi3jUiYiqFsq39CmZdBMddRrFMNOesEPEoN5JEFKskWBc/ESn5MsvsX7bhn7IVOcpmsyYM1ysvLL9w/XwK+737O99nwIDrJvVNmEywr+1XED0YVEkskwHCHIwshAWuDjktC9XdhSf2FZwllGb3rpXE+K23EJzIesAwIV1hlruw+/ARSkahRSG43jG+j9Cd/8d/U3/kr/2N03+o/92f/nv76f/y/7Zevz7yAfeKz8HZ7Uo2BktuXbRVJD2QX8t1ocD9/RY/t+1WNwbkeis7tftONe/BA1/iYUv+19oMz8eDayLV/QCd7wZAIBdxIv4GwwPBQfN7xl1w/8O7ofrt3bmypskcrjCzbfNe562O/MP5ev8pfGPPC+HteGEf2xOd+5iKZvVpK/Ngu1k2U5vEV+SmS7Y6VZ4g8L8TPMy+L4+t+f9JgjoO5u9y6srrE18RXaAOHoQSmJiLgDCb/g3vewXos+r2np692tZC8Apv2GdnFn4PkacciyPgGYTsfkZgB2sxbmlyok3hf5fiN78n+tE70yC/X9OxcH9xXHnwuXHiB56Xx/KIFtB5EmsovvNl+FXnlLJm9DCReGK+RJxxJJdsAinKN0ijOVA0VYEANsWeAtJVrclPmQc4TPBAEB7nyMcO0T58u7EsOFT7Qm1z3B58/wWRei3kKHyyKsgeRBQf3gOOdXvboWg+hT9qqsqhKWfg+4hufOeP5XMt99Og1O7TIbdsfrB/gejjQTYzohyZu8ln4fw/tGRHLrA9rNIZuPGPlurhzBsNXVY8nL1Fin3gHceL3II95gTmvoMceyl84H9zz33Suz42DZTkU3Z2DZLvjJN4gj1CZUea37Q86S6ixPjunXiPbCL+FZEkMATeKzuBD6M6H0eQ3WquG8Aiuui5GhkNdYUIvpK+roET9SnQNsa6v7MWvc/FfBwiH6LWbGK+dy6gFKDZVx0pMUS4K+6YdJxkIMgDerOmcNXEjb5oDBh4csgeH84UHpkfj0CMHCfnB6Z+9sXsDF/qNODijd+g0yZL4PV/0jrbHF4figb/EmdDJWAO/k03eODgYxCC5iV9U9ApyD88tioNDS+yF7YHwgX1ofBzwoZ0vPjCTjEOlnDS211jE8CuyoPkIty6RuKmsM4/VNwqOog7iBjM28NTzOFncGpRlWDRLiGky/orIQFfWyjaa9KC0VOsUkA18d7jR4Cd5Thwd7MnBOvZeQQ/27sEaZyw5hUYXE3yQgyh0SJf1e/NpFwP4po1d9jW24UNbn7E4Wdp2i34g+puKABmDvqsZC+Jn4iD07/7Bv/FOQ/rn/uz//lU/ndigTs26A7jOh2TSa559Tq57jlikApaG+REN5hpb2MdvlneUlQ//MUqjbzRW1QChBZVsy9oFVukYuzGs4oZo+DeUbKv7VvP6tpBXiy5KB1U5P5ZwByflizoLCUUmNR0mJ27Kg4eV/iLKg8LH777Td/2y+Cd998OP8D/w2+vv9eHDRz3xMHN7ftboB4k7efUjHGdY6g+5Xhei8ATV60NOS1aKy6oaoGRbpi9LDWHTuFaTzlmjUrZscoWGL0tF44oMCMAbGUQQyaKsExBqemxgByNVcYkreWbPQ3MhhvZYzkPAXDKe85Ux3Jy1A2jHkURuSoHaGQs6VKR9SnBHPGQEzvl68EX4wXWVuInRimdjY58K4jvdc6jJngu+uve7TcaD9yMdn0xCv7Ikhm1l/Wjl90boJ+mVnAP6CwcTfoZmfQL47F7GEreB7HLV/dgiiA5s3EIyQjbocmVllA6EmhHEWy8dZLteGYYGSL3pVksbxFVnhcJZtxqdVwae2urd0Nn1G40t7IwXW0a2HJQ9l6/tTsVXktTMqr5SRgxi1ecKn3R3G2E6vxfnYJM0wbeKq/2QWq/bNZrYpJAKDNRQD8AnIb0rcQ3aG2OWuaflOoPjInNJQcGPMV7HiovP3MsyhoaEXarOEn9BJ4l/nYPZZ46Rcl30uUKw+eyhKAaSQwKdBT2B7EP0Q7OmR54Nch/P2Kl6eepufMQZtElJJvdB7pkDrEKNXJT43SDLznuRS4wZzDPAggaQ97V92K07cFo4rGG1nD4jusrKNZWcuSdMPoP3fK54aFlyfvAH0WvJHAMWdWGf9ei5Igsf2SuIgdo2tdoNhHumZZu8SmMMPseGRgH4gtrucZ0lexSfk3gb7CqHbhGT2lqh0TvQOZhTP0fwPPEARx7skWUcy05pU9oYxsMZ005sBE0373RF29ViSG4ZTbjuOJzUg1aXk/TLqBb0SrFMbB75JxG4kB4N30yarzqWkZk2KKhKsk1DhbC9MJLgqSH6tjjS2JwDHYKGuiWW4sf0Cj2jD6F3VtbKYRG6rEoONKNKHhsFHexhudQ/UNsy+i50DA9wrRR2IKTBiOyCNzgrMVkwFo4sX/lzLH5gox02lO7bYzIrG5PILlj7B3KK8IseAeiv03Y133Gbo081/K50cJwzuXLtXODy2TaMo5icIGfNTJGnxjYx4a+4X9OYoH+Oox7tUwU5Z4dPBC3uOzM8OLjWmkd5cg2s9LGne9rF53tkNoAkzd4oC0JXZyEKMfEKMosAABAASURBVM8WX3wI9dTib6VBD/eKWRrbKvxUseuvQOaSvR2H2O6+bcFol3gC+KVtUWiid+e12dJ0wzUNAzAl30wVq+6zQggXa9P5wkc/IPIOndySK7nkvNJVMQeDUIgqBs1YkQcZMwM2MjkagLg8nRJVHZM9mLzsFXSxfosxlKgkR4sp7VnjIoKvwFjkkF23XWaYfnqLGWdaiybIvh/wnQNKsLQmQ0DCZh62FXnu+TNrEyCIL9yhL9lbH45qvS/27mPSfhbzi5+Ds9j3Xmh//+a+G5p7b+TRic1BvNyHg4N1OS575N3n+198PfJyCR8HmOhkfrF/n0v4nQ0cTKdGQ0UgIdIuzA7jSYz4uebZY5GzmD0P8kGT4d1eay0c/vkPf1n/z7/6b7fJ1fz089/Xv/H3/13deel6C8ZdI6ibygMzMsDWNv2NUaUxhm79Yur2Zov9GDdlLNeQbeGgYcNr71vyn6zHPOeS/nrHK4U5UXf62NpWfLZvYo8a3Y8ssEuogK0X2UDvBu53cgw638FndSnjhQFVCZIcYMJyJli7BM+ahjKApOWwHSO+gzvfBbMO4ePT5R6njarcLQ2BXnm6bBD+CEeM7p40vKILLtp23aCPQnLdEJcmmZEjlRFjYtHofbGNaANGrxAFw+0rftJXUoNJjewNO2Hk2NCiuMciv3yEZ4DKB0n0ALuuoDAKbHOWSraVsmS+D6PBQ8aKgL7OsSST6yzosZaX9jj2VDqEXb0Wue6CyTU8OWNHzhV05yfFzrZc5xmo0Xz6tiWRBzaxjU365ZIbVn5E6VyY29aRzL4PfI0+Y3fl3I28K+D8jUapamjURUf3C7tXn3FqfNly5KBq6xe2yaOQ2SWJPBOfuU3uL+K6t93+BzmMjjlUY2j0Ncl1yfV547z2mb3oqRvf+qosImgDv4lboeBaK/tdbsTpHCuykhlzMY/oA1mUbpqWkNiWvQGjFLqwhg0gZ719/qT7p9+q//3iKJ1ysQgXbMvIK9QlB/QjkyzEG0pJ32pdWboQVr+/vIY6h6/N726+1DTzrsEXVYnb0nRyoulcshbRaYo89T2ffpsQvG+SdGCZ8uKiAWz+gw+c/IbzoteL4yOHA8QuF9B8d7AXjm2rBuvEptlWPwDbSsKZW9vF5ryY5vkFJFQcuOjoLFZ+zg58V3zZ3mtcliLULom/mIuYzMTXhC5ynWClD20Z/MpDCL910nrBOK98YxkoHmhWX/wLH3TQkQgrAsuJayv8Fm6NhWznoF3oV9ahBv3zRR33sAdKjykdrMPBQ/KEzmXFl83ayTK0L6DYK8US/gSB0VWS3uz5TH6jNsmZl+ys7QH2DSv9lSURameiWJMDVbFvikjxLyNb+Jnt78GXxDxsHPg7WL9jLsUPRG1L0/Y0e60SgiSpcdnoMeQXRZh9+eNf/Wt6+Inerh9f/r/6g9/+vd25WmwSKL6D5skj/BsmexaQG1ybEj+9ie4D9BzOh6esS2yjl/NZt9IYQ9mr0MH+jrqpWPuCGirWJjaZe+wCu2S7kb7crTY9OyGAqpT20WvWE9uLkgEQHdzBpTJO3ot1X1ls5lWIC4U7ud55AZzfbn/38bt+Qfzjjz/qpx9/0g/ffa+PH77TE7+5fro/8dvtZ92fPujOi+O8NK5xV+aFKyp7TXsQh2OoPIvvUFm5ZMNgCDEV0O2a1MgnKz4zF/rZFyHrcXRtE8fK2tV4W99S4cpS183b3WlZmrjTu7KinP5KBHLjGlrknNgXFhsTTCYQLOjq3NoIa7cXw6k5dbFNz5vvliYmr1g68MM26OBelXM0Q4lPSBJCEZOrur2ljeSi4bdet2mCiAEpyN66ECRnJS4B9tJea3vaRdtF66yh5D6j0VaXVsP+WoOmjDQl8b1u4joH8d0GKJz16+77HuuPDq47r1C2Aw/opJOxIF0GCNV6QgNxV4agBqcUu86HPQvdOTK8FWG818ehmS9UVqq6RDGgEx1IajJtX71XuQ9OTe77izh7DK3TDO50h990AlgjtdOS6zJNKka7vptVDIT2t8BGKRiEYLGYb9hIrjx63hnLwLcgfhw3wR0rINtAsiRYdemO5PzkXHAmci7Gbajgq0LBKBnUGH3fc+Qu2Y6xunRyZMcGdro0yRuSBSDTJmJBqQvAsq49D5Syxq2Es9MV5yB62QPQ19DBNbX5SZwA09ZbMaaDy+5P+okvqMVPSRx/cesWU9GNZs/Tqsz1nMvCbyN2FmNShkRJXhzR9r+IFd/9pstCz4C7FUFurFN+qRiMrBUyqlJil3vCg2em3B/2HPCMP6OQXFxFzPQQII9NPoNid3Bj2fTQ4/x8evDs9YAPDj5/Z84vN+fFXEiWmWR1iIG7IpFBTkHiJF4hKyZpFxo9K8yW4if3+k3p4+9ggVdyQnPp+jyQHnwgfHk5FLy8PE6aHDcOxo/khS2msq3EHRXKug3ggVxncfOoCRX5kl7M2Q+JyGjEn1G26TXdc4nOSuyA+CsrspAGkK7hXwHDPAVQj3arpKn2LUFotAvqLFjrhX2LuofTmsZOC3PVOMdKijzAElnWd56xIdo8nhmLlm0VW1Ws2aibBvuZZz+XtSEVfI3oAVu2JVm2IUCB1AS2xToLcZLDe2R+PRpdmOi3bTcIkZGhSFaLpBdnZWa9g/jreaq11SXaQXcUf5WGbqQN/Ci2oM0RNgudMAcxcg0d/FJ2wgfZW1xQySnVJfOTWzFC3GHcztIDV/eVhtHWI8YK0J8AVuuaD/EyhhgnqbEjOnJFMaKAOSV+2AANSHQhZ416fE0+azKHrFuulebxF7pYi9iuKJ92uJaN98yxafigxEDDdtPulyFAKU4DvGWWqLLd2D2dhXyJm9gr+WQNQPJEzHS5K8J0jtBttOQw7U+CKP2iJQ2ZxlUq6KjBGS7dwudMj6G80LrB77/kN+NWGajiQbblkmCU4rOJLHpqAfsYeTaJPlUybSDLBu1DkqUAEcSygTZ6AD5VlHViMtf3oMtaMNjVUpX6c5P5LYwXCjmrG0d/X5rcF9laLCzZcgFb0oYNBbRIaBdzws/EqM8I+9C/pMv9n8+UyefDjOwrHU5O9o1Yx/nHXAe6DxB6vEw9sM8/sfLgs+SIDrqwXM6cfHy9m5jIICsKvarJLXyoYQK0XnM9ffCZFD8La9KHfVuDRbxGjhJARY/bD/qb//K/pZf7j/jcdRyf9N/4j/43+mn+qUa+m4ybagwN4Kz3hayZSw6QFbihk3O1XzTf+qXxxVcNxX5p5574PW2Y7NsFIbz4zIMuoqWcg9UpLiyakW3Fb42hUdV92+/GhazQCQZnfujOS+LRz19mjHHtshZ+CZbYBNzCtJHFI8EzhhYLT0We4fewrZFcQJFPYBNHVpeTKH14qmzaQPgEv1N72Cp0bL/pw4tCWhiSFfl0fidFyKjQVxd3S4PBxduW64ShDL/V7fPVz9sAy5MxzhyHjHDnyLY3vQ3L4Wlsb57WfFC868mm1xB8YEnu/Z74730n54VMlAUi29dm8kASn+3DsgPOAnrJbeVazXXIxdbXItdvZPGx8J81Y0KnnXv/aoyT3mR4Kfmo7ydEo2vVQOd6sQpvl2yLRruYPSsNdPJuIH9Mdn964vzdAdfGPfSJ9wLQyJ/uuiELBteca0jCHzC+i36ed4P4HMS8cY5DM1acN1EW96F9v3pR1ij7Z8ZGlWoMxTbX6O1ODk934pPD87Oenz/0H7R9+Mi7Cvgb7yoG+vEb+87BpfCRZSyoMVQDnP5rnHFGZIB+bIIa9GtoML+K3CXZubrYgqWCb4F9TZwuOlHaEvqSLv728iKzicfHj+qS3QnSye6HBvEHbIuqs4GKYrBrxtJr0FCl1+ZMVO9KYiUOWCfeRtdpuk7Rpu3ulGRzmo0woNMkicCnph+E36CHK8LthaNtvhs8Zj242T/4kHnJh85XOPggOvpg5AIIkncutND4T2hnM8sym1SGAkL2JuVQzdcvi3yJ5wKbXGCxn/CLA0gWwuRE7CVLjTQuKzHskm0GzrUlyGIeXNYdazKX5PgGUaI0CQHEi+J+afxADs9awNC2h9aJv8gShmBU4gkwRxFfhj+BZ2yTCzKMLH7QKXQNRSSWlhuBlNwO8guYNnYZRV8g+kCZJ33FNojKKxJH2JErc86DxcLRzNrmZsW+RTYjOx9cey5JMj5CAaa9ViLOArLjdOfHvuQhZONB3uw9sgOf2SbSx1bK+sZ3+9LXhezQoV06afiFjfT3fvNvfqX8l/7kb3SfDJpi0fPDkLq0CDhBx6FJP1D4+Ef7NDwJNiSadXiwHgc3730TPzDBAK1ivtmfMUpjDFXTm+pmePpVLIkbeCPCtpPM9my5UvATcqG7fu2dTGxPL5nHKY2a8WcbnxJEPffkzt4tkH7kxZfG3ICfufl+4CVwbrjf85L4hx9+0I8//dQvjz98/KDn/lB40v35qW/Sz9yU7/cnDW7c5ga6g3CGSClrmP3L2QxFRPxUskpQw4eqGTpUlFoXymK2gG2Aamuhn7Ud0IGkXKqsZeHDhZLFkGhl07pFNPqmMIBkh2HtWBNaQtJyDmf6rGXORYN+ZAfJHMgh6OJgu3ljElNbCAsX/g2XHS72np+xcpaCRZw47rzaq2VvwAiuwRA0bXBpXxSZ34A5HWpkkK5XIm3CnMkmcuPVrONgPSvr2sbOUI4KNLqQ1o8xPL4WmAHzWUGGuBWGBGi1Rei3wOxVFN0GwvhsPqP0Q4JX2eUxggy8BzIqS5l8AfbxhwCtjEAyrczvFTk/yKlY7PmeqoioGHSfhn3KfHMWDuZ7nZGFHMWdGWrhJey0y2r+re/uE2oxTo45F8F2gOxdNfzvA2Z7WozHTWwv2YLZIAbjHQ4n1PT02kfAttO3bDelEZxeCx1zLkaVRpUqPA97OSeNMTQCHi5rwDMufFn7p/2QT5LdZGqyduGT3UJv60hZ28lCLO6toReyL8GlF1tcqMFH7YFN348RHNx4DuiEtn2UlwgfDxtCP+sVf6Qq28wrcwuYw7AG88i8qkp9I8Uga5occSaZip0NI/yf4zvcjpMR27KN/2Dgt94BGWO2FQ/x3fln/u+QuJJJY9sa3kohDmdvBsw5n0cTuyOfT2B/Tj14zgK8qO1xPtMnuomXXHsuMEnBtsy8ayTOUA1QA9mQzBgQZbJ+wZFYIDEnPlhmVgHPYdBbMs8oS/kDgc+8ePhEDvk37798eahfHPNc+MgzQHwwB1y0VZGDbeIXa3XlsONbwitgnCrbr0CqLu5WgtqWHRQ0gJd1laxt507w8Iu55d1FJoIItQXeamQbyMNwv8saGp94Z48MRE8Ri/YEpJ2eNOREbIXFppJwrbMYGkDaX3LM2k/2cF1g7TIePWftqlRgjNKGNZBXgyy9IaiMFfLXpOkjkbqR3ugWJP5ijb5C59uNUnChQJhQWQLOaWxYr0Wu68o7MvieWAxB60NTeaJQwRTOqIo/nKlF871PAAAQAElEQVTnHl+sJ54xp00fZC97PGeKszUDYqCh2L5lSXc7DJMhvEFQwM32iSR2ASPowWXwkrcuMuYxkSkUrODUi91mo4yL6EHez5MRJLRUmK7rym0Jt1MzPsHMXHINZ35ZSzBBr2t8o98OsLctOyhVDVD0A2QyahuGD4TuBkNUg1TLkrcdjExXgZSINARNZaLzNUfE5Lr7rBFjpKmsDWZd4ydubIsqIw3NfleR8wis4n5cY2jQv91KA+wXfJENVXQb6Jblkmyry0VC3+H6L+7IrNXEWExsywY64T1MtxmGYCPc2K2QqctinjNgZWbmn30KwmeNWsuyrSJR20phmO9EUwf3xAP9g8V64Iea4dYtVdvZVn50tqHqQgDWXxgtHOZ+/+D8H/FH/xEeepyfjaihupT+wZl6ZDy6ySGg/+CXjA/u27lfXzjynZAxqhbx4qfDvzaL2ZMLfVKVTbZOZyMjscn6ZL0Wc10RMCxofE5y7M/x5Ms4YThQWDIenb/5V/8t5S+MY3LhX/87/wv9hV/+Nufkzhm5adRGQauGijNiWz5pcVbKRm9o8D3mxjNMXhK/R15yFbZ2SZYCsuj5Jec3TNJ6m7e67P6bTgtpLOMveQzOdY2h8Azs6hDLtqpKY5RuPHMlv/CFzLa6ZD3IhsWhS7xOjqblLWI0fTSQoYFw883Q2H4XaxBvdN+2YDYE36ALtS0b6CwdIt43Is2o7Z5Dcg7sSLXLmc/b+mAbGb62gjoGrd4K9vFRbr92+hKKzJN5idL2NFR6yliQLhF6n2i0tZcM91rp4FK29bs/ktcJ6RyXKlzrnx7R4dhyz5b63FpCpUNOBEeuMRSoSrHxEPsTgmZNZvT6OpwK359lyBaGucdEJ/bRz9rWGL13+X8f5eVq1U0Zi15fS+RlYo2cdTAYd85SQEyUJSVZWmTRu/MiON/1N73zwnjj6el8YZt3A61z1+1218BvctHpzy7VKA3Ob3LK9XTjOoteUDVUHjI/q9fm0f98ROaaDS2XagyNC9jeiHPj/cP96Vn9z6fw7uKZ964fwPP1boI8zBxib85KUORUY6jGUHIZ0BrwoEYo94t3tHOroYqfgLEaQ0Zm+joLy6oSE7BSzhZiGykyg2/rwVvxp5se3/3QOr+jwoVwmdiW7bN70bMLiSRQGmAb1j3icIa9Kn5zEbzrKguNOAQx04l+QA/ztPpnUlEwaSewqZdp+DdsaccmWC6EYHGYFxs/ucn3IaWfC+TxWHxxCSZ08iE11fqxBbFZ6AaTfifPvKssV5GuJecREjAencmH3MRmJl4+YPgEm8SdkcUBeitUiqmuEllPEYFtxiqcYPRavDlcbCb9IL3QIHwj3xp4UZwXxnlxfMbsIQJRt6SdpafXUGZ+apCDAxyTExqS4JVimTGzDnUe1qXie435QiZxD2E9V4Ol6BtTrIS+bQnYJQPBN4QcHwoiS5/UkmJ8ZA2zb6EbR+/XZDA3oPdriNlbTH5jlj5BJXxOqe3iqx+G8rBx3QQJtvA3szoYUdUsDBXL31cZwS56Cdq50P/j3/z1r5T/0p/tF8ZotxyVNkmsSWfmnIB1gdUMPxkLje82aGv1HPZN+8HNO2A9WPh5nsGo2dbI/rDONQqeNWdvC9kIHfQZ02vZ2WEm0diGWK8F1rKEPICD19dlu1DGbKtKMrGMwLaoUk+EmZNreNO3TX5DN272ucnuf4riu35J/MP3Pyj47ruP/e+A3Z+eWq9v0rw0Dh1PdxU35Y7HGWLZeo2O7CfXYvoB3YQkoig+ERIemhrFzAO6AmQQWpG/gbRv/ExuDOKW3IErCgAqS8CBra9L+iDyIIPES4y936RIJ7Fnn4ecbpTQ2eegmXMOyDtGKLj84V7IAzudrHL8Spd1vE7iHHiaxAlW04xsKCXmly/6tkUFpvefVhlPBbrwXp1EFvE3GKBPK9sbrOleV/oZAJ3VO5vX6/+UTeiF9ts2u2EI5p9V8Uz8xQFpu+ZZr6vPGiFi+Wnj6BX4Q0SLRlpsIKeo9Vs1N55miINmYrRmK3YjY8fUFUSykZaBrtFo5tV0u8y1NDXZu9WIzpvdOysGdi92UvhA+CMvhEy3c6YhS+StE6p33OZPS/QSC3u1GxqYrpHDQHANc9bLkIlST+EbqVN4qV0j63TiZFJW8dBX3MvM5eZRakRepQI5Ow1bCpTUdjLJdpL55LM5ftNnRGiitVsYDBjJAEh4SJam0eM0LWcgZydfrPNl98Dv0X9NeKhjnPdztkcTg8SOk+6TB1HwRCVP2+QflMYIHfQLWKOgpIdKzAGBsRfFJUUuCiGQxis4VUIYap1CcZQ1Rqm//EFHDRVyKvOmchgm9+h80e85JNlAu1j8oExtQa8jgWfbLT7/px48Ax18LsXHkS/754vj/DueB5+9+QzD5HUeq7NudxKOk08xsaqSi3gAtvNUF3eb2JPcJus+WetJDrhKPbHvf0xHL4x9IfYXPvdfwAM+9CC3zjU+0EkuycGE6H3w0OiXQ6WRPDKQ6Iw3oR/2Aiuoza+TooXA9u6HuqSm1i4Ls43MKWvD4iBjFLF4nrk0kZyVTFFcyRkaIS5lfgqEOkLFQTNfNadJy9oO5fd0B+9hmu2jWwyppDe1smbsc+8necQGN0r8a/9q0AtqyGyimbttmbX8CkZmQqmb3816i5X1ySCzh7y1sQyihmvhTmksqwvJx5bjooDjomB13q0hYURVyj45UqzbX5rS7xYWY/sgl/ABPhNrsj59tvIsAh89hk8feCYY7e4nP2akVkgH7JFuX/W693VDZARb/7XdDPJUi1BhGj3UjcSIrvKVHyMFUdtglNwWixfMnuM+AytzI3eGBcFw18S0rWLfcw6KNXyFWUzGRCGMBG9bbz+ItItDMgYUjZOG12s58yMvkU9I50m+k8TWV3g1ijc6hur3gzxfz3LnX8o57r8s5r5gZEHP8eRd+LIlPO4WDsb0C/keR0afLq12sdR9qIoG2Fb/WF3oNlWkdGwGgA3VXn6mqsm8F4sw6WSvGvCRMXRuEzZJRtX9yUCu5T6z2B45t8gwY/zUTZy22bGcPALk1HDoKpeWEqvj4id+G/ELVvvN+VmKTvoTvaM/Ow6+T+YzFMq9Ov//oH2/ftGDX/SFDw7GJveffO5Okoyfmb0Hr7LIfw8Wdlt38ZlFHHKaIHks9Bc+Jh8ck8+JI7rktpD1GDP8W/+l/5H+8R99/c8P/it/79/Vv/in/zfdeJk0gnG+wGo+L4JuKu6DYww+S0pNw5/oX0CMG/ZBbDcdyKLrKtlmlwOJNDeQLHLaNVcrgnd167WGhKlt8gjIAZ/xXWMgK9koSE2LsWCMIqcBbrysuzUdl/55RkXptUmwJEIfJ2k3rrSgb3qZA3m1jVB353D5LuKL4hOQr6qdkUt08vhP+I4Bk65tZe3iz4YHBMNw3+UTvvVhZp/LK6e2RtXoUumicnqlL8uv83cEr8ADe9OtUNNraQdLE7pjvo40Ey9Bd2g2T+CLb9a4BOdzAZxkaxcoOrjvGBxp8s0679HEzDm/gCoDxtx6vc/hy7ZSWr/P/+Sdw9TC4eQ6mNCMiUDxEW3b7cc1NHJmOfc1hsw+Ric2SQYtZS8KvYwlro3U1fZSeKvG0MjL2byYbdw5f/8sPHEu74BrDDvXkFyy8cUeJVbVTYOxwXeIkfxAkZuBzBpJmsyt70E8F06u/0XCjn3sAvJpH7yzuF/gpfETeA54WfzU7ypuqjHUc8N/x3HJJ98+Mn7ikkevaqgGgEZu12k3VGNoJG+oTdLknH0IKk0OVtA8m3Rw45pzZZ+YCtqxwbCY6O3TLzqev9Pjw0fZVmWijFuW6De0y/Y3WaClyUUy2XgYteOt8lWLB8yt/rFkW7iHSmksLj58UPW+uDu7DYsZmnCIqNodwgpwqjqvHFDmE1+TOa8gnR5HsSvW1NhP8n/hi8mXLy/6/OWLPjU+N/+SGz72dmlkkatkDzyUhMz0s0H5AiUmdBDnQfzHadff+dE78PGFQ/SJGPmfwn2GJl78R3dyuCa2pNhLmHksbCITF7ZS8BP5zIcivo7HCxfhQ/tLywO7A8SDZHQHyIdIDmZ+i/Hdd9/pxx9+1E+/+lXTH/ofmv+o5w/PXEg33Wto1Mo01EuTX0Xp9xejEETRdoggcsH3mpQG69UXFxdJfmNUYyhr5RoSCLXhVbyith7M84Xz+XJoHyVZtkUjCRrQty3bEnHskkPrpuJCcN1VzZcScyCrMZSxYBC3ZUbmkm1cQwug5wuRK2dSrKl4gFnQRV6zafahMaWFHk6o+IB3+yV+qEIt24wDBdol7Llef/rDv6A/+/if3/K0nIW/8Cf/vnJ+D87yg7MQHJytVyCfIOM5J8ln04nd1ME5eXCu89v1L/yG/UF/ctZX/IOtH93V+rNjTOyQET99RGiSKEZU5i5mYBXrNVjnjSEbHaW4+b7RscY+52dbsRH9XiXTMh69yGsMDT4g7vdnPT19APdGHp7unJ+c4yp0Om4p19v9fkPnSTnXOdN/8Js/0q9+/QfK/0DhzkthQhKuNPB9ax/wxM+8j1xvrIdYDzZQ2UWxy+EXsiA6vbYswgPs9VhiadA/K/OQig5nhXbJMjIjS76uIZOzPSQoHcnR3VDKkq5rfZLAQfxJEGpGFX2ZGMAqtV/8eZQG/rOGusppZFv945LR2ShV0R+g9dGwm7uar3uZKyCnrMfOaffjYdRNt3x4BvHrSC9PX1Om+Cb4OgjemT+jbzooJK8LzEQXkNnnuL4pLXZrZiT+ku3BNZO/LPn8+YuC8Nd992Bfk4CNXfIPjXFgia5+tzDAOuc8PPAdHJylmTMVecB9bH8ZObi2jtcvMPO8Xo+TTvZ67zc7Ty6YKrhi7jmwPowd4IX7/pcvn/XCZ1Tu+5MXjAsDKkqXFfk1e1E6TMTML2dlcA3kegpGcSY8ZGTSqX+Sjk1zreFBzg/meATkPQmasagHouRU508YjK+KT8M17UGanSamanuY+Lgg7DBRznaNUnxc5jK+LIphA85by4wstaPDLK7kpUW+We/+vCTnxfp1n9wJq143ZAu93j/WdoKcl8hal7GJ/iOAbz2MZ+xYG8vkWMpa3sfQ0+3GPSn3sCc98UAY3PkMGlyDRa45a4lLcNhFnqwHvuOv17XPDXLoSozgHJ/Iohf0GPHVhSycL+17/pOcMrSQuVijxpDoMyTRrIbElBpMKSmJUNo8OSR2sESuG7ElGtaWaFuX0eQEQSJlnqOshq0ifoVagmgXOnzeLyBgF3ag12nItt5+1LxUukrWMLlOJhAc+ZwD+5qYyp4tFIzBiE/2IPeq++1J96e7bvebxm0oubkGuXIvY//qVso14oolxu/mvshCgQsyQBFn8HkpPfrlQzSsG2fgw/Oz7tn/J/zSH+OmGkOJ1+j5iUVdjeSaPcUh6z8Vfq2lQKjAoLwr0raJPFmanMyQbfxbg9zH8CtfwhL/6QAAEABJREFUyI3OkDTg87KqqpinRXf7Yoxe22QsvO32FfsoWpL56Wrt0tSy3bYuaPPbvyiZw+xzlHvh4pkVyn0zexbknvbo6w45exZ9ksr0sJasFBaB9cg6ZDzotYpfzsDK/RcsrvPJPTFjkxiL8XaEeXwWuSXHUcXc3lCjWI+BzDK8XMQ9YUuB8EB+ncOr0yVGscV+WOYsxdcYQwMfNYZwKlsqmlGlgf9RpSojL4Df+G6sbmlaXiX06GErmaiMU0WxLdtw276nStNrI/dPudT/sznO323cNTj/N87l7cY10OdykM9NowJyQnaN3eAHdjXQMWM1ZHIu8WNJJGegjiSKQaqRlOwLEhbYlmhkW7iBirJYTtB7x7lnfXf+DFEdoIyJRMe2cKtCVjZ+6EOt9wV/WSnOS3Os18oZod8rFeWyMJOSUkzTMQyITevtblRaNzHHsCpAv6paHt18xjz44vIlLyRBnjH6TOe5O98Fz/vD5B7OFEU6jSUCNrTLwluDhjls4W4JKdsaVRpjaHCvyufOCB/UUHIq5kZtXRqq1T9WlyXheWquXG8H6x9+8oyyuDbnppyjfA4m34NkJzgei3sdzzLs1cGcXsDjnF/0Zry7JHIUJTPAjM+4pYm/DREDP/SPExBywCArjW3PAT/m/nzj/OUcvmHohjw6jo5jBwi2mBXc79TFvk/uBTP5cp95eXnh+elFX3iGyvPg51/4rv/zZ/3y20+v+JT+n/+iX/78Z/38n/ys34LQX1r2i375+ZM+Yffp02d9+oSvT1/wB/38wPcDHsB/BjkLM/vPRElF/+Bf+O/p//Vf+O98lee/9A//j/qr/+j/xDPDE88PT3p+ftIHvpd/+Pisjx8/8B3nI99rgu+h4Icf9AP4vvGj8peJ96cnZV3iOMtim35Q0KHB+Rh1U0EbRg5GFfcIxrneb9wjbteaQ0eDMc5X9iAvs575bHv+8EHJ75kcI3t6uvfn3e1+gwb3tzmcOvk8fO8j8wqemeseIw57Oy4M8iPugAZ2ZsX5YR2PnEEwOWDZ30Bnsbfe2eVscTKy8OC93ntenB2GNWnad84J72jCTy7YeLTTXl6xQDc+FuO5v0RvkVtTxiZYYCK76OzPp6lJ3g3OZWIED2KGRp4otmU7gd6QAYBU6uYc6vyXOibxcj868Pfy8oXz+EX7f5h2aDHW4HqZPHcdk3cv0+LSEOrK+xdS0lolaUjR4X1MrvX9DoHcmRPm8nV22KP+jt7nZyh8nnlzb6oaKs5XYKht2SUbSoT4ydocrEfmHqQvWTWGBp9TgzMZFGdRrp5j8nkh4ehnvUhJik0N5Yzd70/k8QR/b7Sf+AraX66DG+6G7KDgN2oM1RgazKdAxuM7eSVOkL4oyTtr/PnzJ30Bj7yTY49ZOEapTLD1obKp1b7tfJajxWDfmzjLRz+/vvQ9drEejKJvFTfzqp3PYA2qSpIzrC7xDYMr9m1tYA+HlIqqbdlWuWT82VZKTLN+QcXjmkvpBMfJZ+I5WDGQtiEnSvd/+qc6WGiTkG3ZJTfCA1F2Vq9JtV9O2GSRZi4cVPZSwHxbLVX7tSCSJcGE6PeUS44KagYCX1O9Kz2vzJEcqcx7kefcQJ7xqC8ugtAAb633YMO+8EHSHyCfX3hZDKAPrqS5WNaycmDLQwJLxbVUzY8cLhBfUc3L5xf8HWwaYbXk/hB+eUw+XL7o0+fP/eLi8/VgwfodeZBg/USJTYOGir2AGWFlCRC/uRnkcAbH8aLFQ/KKPYhm2eQ7uFhufAjduHk/6/uPH/XDjz/qV7/6Sfk3Xr///of+IPrADfv56a4xsLFUvCgu/b6yWuhudxOeULKt/JRLowAHe6/LTQM+F/G+AIeKDwTXTarRWB5a3KBYsr5hPebSzB65ZICSbBMwCCnplAsffsWN7pDHUJ2yGjcN+kENxrgB1IACEsHPkFT4LyX32AWugTzrDpj2mos9nP2wM+GDyBb7weaga8nVMNRl2VYBOPhSqK5imIyBKumP/+i/ieCt/sU//Rty9hTniTNzllig48RkbOYGE5prL+MB+eS8QhSa85sb6xdelh083MV+kn8iLc7Kgj+wDx6hnMUHfnIeo7fIOr4WBqGkI5GzWZ+9nyUzgYABKhPzKYOWB+oGo8cKGR1qZEGpsB+ciXzQ5MEjDyJPT8/nDf+mwV7deDgOrVHKB1Eeau7c/POw8d13P+jHn36t3/zhH+rXv/4ND1Q/6H5/6hg1rNje8R87i5J5s3aL+S4emsWkuLJC4CZncSov8Vavw1TWZTF5lkqTBhadVsdZaqzxnEVKNyj6zKuAPZgjfaoCxt+rrkTF6YwcuhIjHfpdjVFJtpV1Nv5cQwO4qn3bOx/MJdEBe4zxURoBaxBZdG3LNqqW9XXpPglmzvE6WS9WhSxXP/zDyDZxi7W9NcYYcqmL20GzXzW4/Kof3xdWnL6OxsE7vGMJrCAiGL0WBJaV2tAu2a++BvrL3AsP8i/KA3zw4J472eOsWZF01WXv04Ul5LZDAFQBWTOZyT7lGnzw4PLgc+Kgv1ir7F+v2cUjb92mrCQx3/rMHHlsFokwKryDXRH1WctxuO75+ZwK+t6PrRInim2S/PZ5jCg+Rc5iDplfValqbHAeRniukZKVglqIzq5in3lNnE3iJO+D/A/uEx1aZ8G8baEtgRonVXhmwLboKrd1sXbMun23T3wnDmJ1QZeUdIP2lmAqjH1CyC/Yl3+9lvia5Bjfj9wvc53TP7jWM7bBKmc+IPOJ/oN76YHuhKa/mGDowVyP+IHOli0d+Iuf5JQ5Dtbxxv3oxsuYp/tN96cT4UG/pDMpEi92DTaVqQuXmvg7ch6JM8kha4Eq8sVnzlS+7E4UZ8YZWOizgFTLkmxLYt9Zj9U0PDL6JjfbMrwa4joWtkDSJAmqcAuvps0Tb11YKMppANSWbZSXtm3oEhIV8iJO07IGqJJsRqlw2FGXaCIoOT8e2AKUDW98WKVAtKmhbUYzOUhZkwdrcu1P9i/9rFPyEjFN/MH9adzuvS9P2Rv4fpFWQ0W8QqdGadA31LZS4mMpfFCIhuQ8uwBoxtg2nlsmZ2IxVspn0xNf3p/yGXaehxvXWuRVpYorCa/opyYIc9lnAgFrvhdVrA+VcaRowKdNp4dOBt42/gSg4Z04ViEpqamJPUYxxw1fieDT6KAqo2w6hW4hMIBVRRjQjyzYJmZMqgoteMvwDcOjn6wn195koSZnO+dtcn6zT3nh9PL4otzb5nl9rcwXZA0sSqYJIo+vBge0+01Ze2h8Z/8X63ec1/BMXGKK8fiyveffz4V5tjhR5D7QCBW8T2Qu8D0N1mk1zguXHLGQ7UZ5aBR2o+Qa6nOEfdmqCiIvDfqjCllJlhpKYZIhxGiCntELdCoRsqefvh17oC1azDPXxGolhNgX9n2ubzfd7iDnPnO/PWmMuwZ81U0eQwM+z0gjPOc1NP2+d43ka5mYNr7xayD6DUWIvCk8VfBmPHpNbdlBMQRkpSTfnInFHr0hawG2SmtW21qbSkX8RssliLIS2aMs4aZpAa4WZw6FrtE1KZieTdug877yPajFDCfmRmnUUOJmrIpBbJL/wTNlPpe/9PPAgxcwG8d1f+L738w1ECQfkDzVH4rcrxUwA+SLM7zYR1i8S7ZlYm2QgwF55J4SjCrVKPQAvI3+K5CJcYAnxe9BDkHnw7osMFn/PPfm3nn088xUPjMjnz3+0MEZe3CdPs45Zq75fnEgwzzuJb3Ng2lo0hAO28WzNGBeLAn92WPJR1dJzsyrxlDuz8W5zXP+DRqMnFnO64gOuiIWE9qLJlYL390PLykq8T/JP3NK3i/53s3LwBfQL3x58dsvgHlh/CkvggP4X377i37LC+I/52Xxn//T3yo0/Z+R/8z4J14q56XxZ75bfeZdwZcg7xDw/wXfX3hZHHr9VXPW+h/9hf+W/u6/9D/Q+/LP/+P/q/7rf/9/x/f0Z14Wg7yQDXjRmn9mLy9V819K5g9j8scw+S8ng7ws/uGHH/s7/ceP3/V3nqxLpm6buQfse5VGAdZ0cI2PXruhcqkqGBrIc4427rqxzlnvXP8DuxpD6efFbl4SJ6/QZ/J8en4i77vuTzdyuLXe09Oddw5PvOx+Vr7PtR6fibF/gj5nbrwI/wCePjxhd1fiJN57jFGqoIbM+WeH2V7OJQcoZy77eiH7/H5d3/Ntdwp+n16OTYZXzipnuc8Je3lwTUcmS7YbosTHYqEXh77jh55YOMs1syla6XP+IstzY/IObbvIwdHzORS68IPrjmVipV75h0pIyaWpdiEE67JjLfxN5nDkGuUcvvC+6ei5HOf1Jqg1ue9M3rs8psXlzjPMEiZcl8aXicI7Lto5Iz+0XxiTI30ht63i/IxRuvN5sXGD37jdbr2n2T+jVyDUjm/rKmstTXJ+sAYPEpnxj86oG+cQH/HD59YYd8mFbvJ58D3uRbFpfRbMtsYYStycsxvPXrf7E/37G/Ax8FecdxdnykPCpzu3AbuR8dx7aqRfSlnklVzD22lFLkfn8enTJ94Zfla+k03m0qN7s5pV1kslE6c6bill4nOi/3rPZQNmn7n9jGHiVGzIY7DGQfo2A3FwYrGXCddYi/2bIL1TIfG5fgze22c+G1O10MW0DWecJLEAnqFdz7iDN+O3n3/W+vCdbKveo3afAaW0X3zEZyM+M3FkBBN7p9PtG48AlzLrZHjR2FZ+RKvXEu+vnba/evapbZHfJd0qsSIFQi82URz60HPRGFwZgb5ZnZyF/lIOaj7sP+W3ji+f2fwv4LNeWBemR4ZDxUarbpILbyWpYIdqDA1g1mky8uBijb8HCVG1XDpYmxdeWsT/L/w28hc+ZF64iF94ifdAfmCTOHvzyJZc2xaKKbEMxPIyxoV1kNf+rdGD/B/caEL5VZAwQNO2inxuHLJcQB+4sX88/8L41z/9Wj/mg4b+R14i52Z+5yKKbl4WY6qG3kqiB0oDqGqdMKiFJF5VEbdYD0DsXHgjFP9mjapucg10BvQm0V++nX9hLPVvuHi6oDITE2MDJlVnI6mo8QGwj+8LhX9zQxhjqEZwIwyIjHgZLyN34c4n8FNDNUJLCBtZ++zJZDNCFzfznPnFwJaxJ0qxlOqSbVUo6w9Dv4RUEgpg75AEK1SB9cd/+O6FsaS/mL8uhh7EDfoDgAPy4IHtAI+cgROT/mRsJrdQcMAf53ge6HJWQg9uyIsxXLO+nCX4dc5lsuiPxtSBD0KLIfSsV57kk3MxtzFKN9a0itkxXyYiac8xNHKhbMYL/axJ+pHbVtOBLRis++1+48HjSf0w8XzX/Qkgu+X8EOc2rFFD49S932965kv5999/r59++pV+c/6F8Xfffc/D102E1I1m4P92H7rd2AeLDVuarM1i3VYmxgwRZoD5cgUjm8z/wXjW+uDaDI1u1mPSLMXRxsJS9BdQCnOTB/MbsktVCGlcQ5/JgdEAABAASURBVDYdbzukxNNeW3J43Yd1yqCSZQclt49Nq/0MjfZ5+kWfqhTbKubuRim2sYks1I5PIAo87Td1kZHIb729XIrzIJr4LdZ1cF2P21ANq/BjvZXm35oeiHmA5+6/NltI1+d8T7ol3UrWLlBiXd1tGplkQ7VL5Nmz7F/utV94oP98ou/PnIHsZbTtUixtWmrL0kTasqLHQPPutZmcj/bDh/zBecm1dXB2Vl9TUzlD0dmYfU0d0QMTnUbzS5MzFbDg7btzJ2Iojw6Kr5zBfF584TMqeBB39vUcLUBV56su6V6wLVepxtDgOhjQGxjs3fAQg7LVpSnNtl1azClr2GDOPYfki1zQmAVtTNP/tmIEZXwGJRhdJX4zSTxjTosP2uZlUS0bXPaq3bcoPvlN6VCr5TDQ82SRW+5nK/nm+mW9FRmxojHph100e36HjsdsxG6iG3lwwD8ajLNfB5jYJZhtDZC1DJ54sH3iIfUZGqTfn61cKxYFW4GO24uwet4H/mdyZSz8ImdSVIAIk6WD87rHFn1m0QuJT+KbNZILj+Z6DVgT+qqBGB4Ko71G9IUOD5mEVabSVPiEydwS81WeOBewQ422Z0O8bbOwa0cMxnvZGmXdwECQNUKEnRq73T7ixB6yS4M8y0OGd+Yky+ExhlPKIu/EWiQ5WbPg4AXhwYP2bNmD+ztXzVqKjeOTJG6c9Rv78nR71u1206BfBa2hGhvjVvAl24RyUoOmpl+Sg/ADfvRasy068td3hESoG36f+OwK7vc7/btG4iUHYHyU4kMs3mqsrB/e+lxsEVNcG1EDdNBtJs3m0Y0r2yowQH7RcitrgKIfWdMqdEpjvI2dWSgFVVxZNijJ0Rc8KEtli9rQu2Ijl3u8MrcTQiZKzvDiuWJmr+hM9qn3invXAz7PJqEH4wu9XoNeD4y7Mkn2crMnn358Bez54no5QkH7ga74ww+ryNJhx27a5FpgfIPMlbwHqLKqSm4MqCUDUYjb+eErfrMJGYr+GNV25dprPIZqBKX2ZQuVdzKriGVZXZpsrxHZhryBkAnHXFqbMZ329FkHZa7Mu/UQWTtu1U15Trtx9gfn8HZ70q3PJWeffvK+kdgg1z2OPvIbSD+oGjIoW67t14aaPlCQJRbFQJYzLqiiJzn96BUyfAg+JrnfLC6ipgj2CvTFFBWhLkzjgD62dIyQqqIxKCPXW2kfvVeT9cIpi0L35IWfAJtyGNECWqq6xKYZ4RpYHQf9xAxGMS/60Zqs+wvf4x75PscLw6b5jsZn9IG87w+c7RmQyGSvSKn3M/YEaJKmzxc6Pb4bZdw2awEE2Ksb+5F7zQ1+BC5VckLP0KRmW6jLhiogJEs7OS+5XiZ5T3KBaJFbEHkwES6uqyD8hD8ahx7s1yPXb+YLPfDB4hKLNfH5OcQSTuS44Wgunn8A85rEORAe0B5Hb5FbYA+5hmoMjTzzcwZzDm+c3Tv8HXnmW+iYCXpPaa/SEqV3nknCvtalSbzXfMk5L4u/8B08+Mz38Z95SdzgRXBeBl/4bV4O88K4/8L4z3/mBfLP+vnPP+kT+nnJ/PmXL/qC/ZfzufKFl8Tx/cIZ+MzLusj7XPBs8ac//RX9h/+V/8lrVmH+4D/5D/Sv/93/te48MwR5+frMd/UgL1rzQvXjdx/7D7u++/475btO8MMPP/Q/ufc93+ODj7wwfuJFbLHvluNatlWsUWQ1WM/ieocWa1dVjJf6XuWhwdi+R9zU68xapz/Yg42hG7LE6Nx40dsvjZ+f9Awif+Kecr/l8w4f8JH3HD58OHUYQ35HP/KP+Aieme/96aZBbmMUNCCn7kNrqJDbVjZ2cqYOzl9/nrCvE7xeM2jYZm58dnPWXuXwOZ/po4KbPizN7sODiN5EL377+uX9TJ7pF9cKQ5Klhs6C7mrMPl+LPCa6G5y5Htt0wifPjYPnExB9kLkEj9wrMi9ki6TsBHyLlfzPHmSPZRYN/FO1WJsd6+CZ5KF8tvZ3Bc78xP+K777+Rc7WwbPUMc31LKECXciliVwuLegxF2OTF8aHHpzjSZ8EZMaLc5R70P02Xs/NdQZynY7B3qETPUNjY1uing0xiHlM8p34P4i9GC7VGBqcpzHuGn0O77KLcaH3IKeHsm5H5rTwht+qwTnNOXvS7Q5iz+dd+znp7fRXdVN5yEDAyS8gbjGfMRi/3RQ53jtPtkUNWSmT/Xq88K7w8y+6/sJ48dyRsYC0sAsHbBX5J0cbe9Y25yc+Mo/Js9DBJkx8Zp8SyLaMzRilW/IBruRsdSEAtdnkFX+rz+Ai7obahyElM78CtttmraXJ+gXVkjTxCBjDCWnAUPGPMOMByZqJPrgBpSvhME4hKLbdbtRlRXhyeKR3+orjlu8mLkQTN1uS1nIICA1gf0+1MG25u6VpppvXMaSklvhkBckiBMmLxM6x1oIP/QZxB2wrP1LJtszN1i4VNBgcpAE/fMqMjr/xdXZJ4+SiYOUa65d4MI98wHKBXDQPuAf9bNpxLIUG69z43AAW6xqfiwnNyPETnfDX4ToDymXVGBywAb3pxqG/Pz3x276P/SGT/xlY8MOPP+kH9vs7Xhw/Pz9pjGJ9iJKaeFD9voKcukds5aeq5MCS3Q1M4dPkMFQ1NIDJyx4SOkusS25emQvvuvMgkRvSccZeyg5uX0b3FdiK/iscrpBYNrRKBcIruoARWKNoJc9r3EK/YYm6m2YSvNeD9Fh1Vh5mJjcusN6P8IyoizEvyZb0DbqbRhT8vLYwiL/cftA//OlfpfNW/0L+/eK9ADsH4iQ2oRUaLxNZavc5E1dOM3miOAPkk7OVm2r6scMhFefUyfjiBpWx3LSC7MGDc/iIXYCf+O7syNes7WAvBzevnK3w9TrvaKF0roGhwZaeHHGTN0PKDTT2QW6I+fAJCt/Zoyps8E3FhRUbI6sxNDjXt6e77k9PespDCb/sen7+oHs+KE57m7OA8YBaVsrk5UJ+E3gw78U9b7EGkStf2GFW9hUkxwldzJ/Kuk+FIoKyksyDikWq8Q6II2DDt9gSfRpqeICmUjCm9l40RXZRWMJv3dX6fu0rfVt2UE1p5PI55M0LaubflCHGkegqPU86oRARoMn7Zr3vhEeQ+YfFLfuHR4N0EDJMu2vzb80WJsirA0SMpxuwEFtAq9PfRa2UtEH4jW23eduyLRqgLuwSbrNvSw/2++A8Z08n18gCSacV05y2ltP7GuT5tYAesomD+Fk5GPBIicdSMpbuSRBfXGjGyayTz9CWwbVtaBBpgHa6Gwj2fmGPpNuW0UlACN1XLjyirmZeQU5ErrsLyrxbYzexSYyg14rrYzYW514nFjGiiY2FC5+A1+Z1ltaiyXR7ycOfY68E2cUnHdt9tgpKxaOAaazu01BPXmpG1lW2u+Qo1pQPmQRnOPcToWfTkcIxvtTzYw9X7gdQBdhMkHW4cPXFelwypaBHJLiFTwh1gciid8079kFkC2Hz0PQnNIid8XLNfbtxXLHmTTZNzCjz4Cn0v0LPDxulbBrVGCZm4kzmeF0PiR+o/eibEnuAT2c81FGxbFCWKvehwDJ9unJUgs4vTBBpIMZDLbskQSVa7Qlea3HRTt6S3efCBKgaCrWRK2ZLK/uS7eZePgGSHrH2D2bysIocbQuxYkmjzSMjFmGVz8wgfHCNr8VzEp2VeQXhQdb2dALBjygdw4yaDpHw3TlGGX4Lu6VBJ/pw39aFLhUrZgSzIjiVTA5YEkOy4XpuJffPjsnCNJNPEbSU4jSNhabUptj22shK/2z0bfEp2DpCzSD0HWRiqstcsDQz91+Qz96sbZ59W8ZZXAH71wY0WMdDA2sqc8/eAlwpaHX6uMci7Tr16XZd3WIsJVmc2lZ982NZaqCZtT2RdQ56/Vh9vZa1tduMhiok7vUr2BJhFDEdvZYIkdqW7RYzKyhtxwy7kgQhkaXbOHmG6H5d46chfEoih52H5CKPgOclc71UeMbLRnejvHWqrIr81HUhTx/Ebo8hazkUuW1dJanttUKyOzBnLQsLYnYrnWYhgU4/MetlhomvIPerLI3eXc9KwdDix3ROnG6QIkuNPBSEzbjPUSPTyasLQZu+a1CyLaqKxqxVrxe0tU6T5Lk4jH0/5Rzn3jo5oIvEJ/K8BOhzHh555shQyAZ+ohsZG9+u0xBZ7vWWeuWIa/YnudTgFKff44UCsDEL9N6NtEV6XxKLsOjlbK1e3YlwkV/nAqXu/DBkCKeb6XEEXHpt1/0zSHyKexLD+FaPsySKPHrxGfQ47tR2lpmLkv87IEW05xm9KquqkDESPZzGTweCoSp84oQG4QMG6C4wN7gPTb6LP3iRdvBSPy9583I3iKxfGvICOH9ZmbEvXx7qF8K81HkBD2wO7LPnj1Bw0cgXk175XktSXz78kf72X/t3NOuuq3z4/E/0r/2t/5W+W5/5js73GF6mDr63jDFUgznXUF66NXiB9cT4E9918gc1+Sch8l0n/WDwXag8MkUlrogZ9LxZo/B70K9rV6xjudQ0/LcYO48xts6gnzj35AFCb9D+Dkj8Qe6F7gD5DjfIOWP3+43vaMyP3JNr5nGPXdB22z/hRXIbSrbZq8V9filzylwyLYaofgdh5obeFdvvevF3dnGSJRE0wDtkaWa/QOiFt5j+Hf+Xj+jE++oTfsYIj/+MvQeBWoEhZU6Js7gYmiLcuqjg3JCrbjnC6JxCes31GPGa9v1l9lxyLvtzNufy/O5z8L3+yLkPJS5idKXZ16tfqeiL5xyJLMKHggUiu6jpO3cml2y4V8oIG1rBGGoanuvXULskq0vyzn1n8uydfK/7JFPtceHXNVRjwFbL5pJiF7SAxraM7xpDg7M4YtMoFdQuGaAU7bZP3PjYiBgffgcZ4Y6VPdpY2nT2C+tc8w/uIQ8W88jaktz2t7Q4T+vck8WEArwpNGOZa+ac+0X74JeMB77if51+OgHyyNxsw21J+wh7+iXa9tv93JmXbPSDytxPPv0LsZdprRKl2W7onHWdNATfHWRwA5xcvJ9//JUynuAMpNKnx6Qjj03gBElQaPgLisxoAFi6Vn5Ex/YeoE1NL/T3weLHjGBjWzZIV6bdNbmH64VLcqBl0Mi/wleys3O6KhZz39juev7wpA/PUF6gPj896/mJGx03vjE4dOiPYY0h5S84MCOb1YcnD785fEZS6OZm6a3AGi7WUBJzUAp0BfCxyeGYM7+9OfoA7kOXi56j1YcGnom1Hhf6PGWMUs+54ItrkdyG8uJtsJf5k/oxhjzuut2fmNtHffzhe+VF8Y8//Ur5d19/9etf64cfftITL9qqbloc8AlW9puYVDwTptvdJGLkgcUPgYu52pbANS6KuUCrhmoMKTqyhA5T2OvWF1l+U/TYL3SIm/lnPWE7cOKIYhtTw31TCXiu8Dlg5UfoR8Aw6582vcDKWIbtzWc0cTL3xus6k0ISQWGh8ArWSPRxnKoFdEfFAAAQAElEQVRd8AUTceYX2oOXLZ3ZmMq+C7/R+ePffP0/P/jVz39f3336/8QT2pkZDuAQkHb45mR+wmUofhZBd+6cIz4kju5Hf8m2RBVlBR0bjppc+sbFnHKz2nhRaF6szvMGhpmc888+Dvbzfh/qswZvZBnXFUQpOA8BBqxkUtVK7OaUIwFKg2vMo1SBS3YMmDsTS36ZGz2JHDOChsYY4KYaQ+USjWRpU3zFielDk0nsJ9dZbtCZ15GbM+cvc+8YxCI5DKItMoR2xZKct072jjHkM+uLDawS11kDYgkkrNIEF4Mi6roK3R0ugu4ITcs2DBBxyCJKC8Ng55B8GIwKumbujRoq0HnIsoGs1DS4wNtSfOSXMqGZQ/w2enSdrbp4G+siobjVVfpjidybnpbxGy87+/ccEnRjm1yylSyhWFpyusbQzyC+opd46sb6qkQn+Epo2RvvxQmJ1w6QecL0sO2mXzVRPgWvbMdJr8FoKARzqghKDRdIOoneldMCye8ZRPqfXreNzZnmrN+5t/d1x33X9rVSJyUSNf5Cer6dfyTS9qSzfN2LcNuwQjAxy958BYTtM8rAtkxeamqV0re64KP3FwczoJMvzr0XrWAZW9sSlajqAm9b9gWkBlREWy7z09EkhAWowl26DZ3Ftopr02Cwfo0y946BHn4Yz+Ll5VXfMzNHvWZzckwmSkHGAw7wBA/uIa/gvnvx+S86rv9kNw+DB7+UP9DPGsRusSYLP5tnVeBNmJ7VKBX3xFE3jYIfVhkq8hUFXdqvaqbxinOEEIr/ydp3LPwTSRP7BvkcjFEzM+GeSgzWx4kXwFdyiPNCxeriyAc5efA5AA2PXuwsFGXiBAuq9wsq20AqaDPncPKcndPUg3t11jL37MVEFjnb1mBd7v0l9Kbb7a7BnlYNjSpcleSEWor+wlcj9swQFxnssRkZMQ50ErM/B+DTP9jTBvuZ/doTwLEoOHn1yXomXuaR9SCqDp4dHi8vPM88dMT+8gl94PfBl4oDzPjBfsUBsFjDUJfcsGyTtShLyXGxUT2vxTSCHqHp6m4lKHaioK7Emcy1YyJ48xEHK9poCmq54xJfu3QsMiDVXrPQPSIlRENWym7DXbmtWG47xPmMmDh4sA7J5WDtSa51GP6qtl8a27K9x5ZQz+fv1MJHANP2WSXLUjlVFVqsZyBKfDSEFvODty37hCzhKfll/x/4P8gve7/PBXMhPhW9VPSpwj69ja9GEUUBQs3IhcS5+FfKuhBeWe+Mi/1aAXlknhdyBpLjqR4TJQeLn8zVQ4NroTxYgxtrMZQUGdVrIejCAeRV1AyKLBs2atCVLAW25fM6y7VWVXJgqK0u8Qkm67bIPbmyaj1U0SmJGnc9RfeIVRWUbMvaZeEnyF5kD1aulz67e+85CO1ja+/2sm2KLwET0bb6pyQbzlBdJauQLIPI0g+1vvoxxu2rWp6FJ0W2CTsYphsj4X5T2ti3Hgd/kvuDa//g3rDgGZasnsNij2cDX9AWMhRfCVswBeMiNijsnCYOGLMt21hclTkkJ7orsegmD7UKTVfrKxN0r7q0ryZFwVtqWXKBUMOGB5EHxmZppw6l0vm6klKnEamNjwY+2i80c0IWd9pN60/mMM8Ffu+3/dEsXkmjopyXnIvQBmu5AAPtjYgq/Nve7iFKwWnr4yu6EW1cCru326VFsK0KD7P78MSaDXh8iqhmvwbz+zv/1X9Hv3z3z+t9+a/9h/9L/eGnf8BnWD7HbhrjpuLa7aiJga8V9NyXbGtwDeYzL8j3++jLrJ2y9Ik7Nbn+JmctWNjP7k8dkcEvZKirbBX5udy+pZMaf8BOv2T46NUYHT85DHId9dbv8Sp8lox+kDNbY2iAO5/TT7wwzn/pfOdFcWR4T9KvYCnhF/lPflnLd1iu+eScZ6c8S4VHQUW+tzwD8xwQP0Hi23i8ICvFNpzDbhBkbe61Xax179u5PpP+6+Ars5QzkgMZ+80j6/H4t+wLBV89knxblx7DMrkbPpVUlNjXeHwrws3Abv8ZfwOWrQNNPfmQXCPJfbK/B2sXOhloMKcH957HY+rCAZ8zMhnrkLZc5O2A6zn+FdlQZb/ZwwG1B9MqRq25ArFf0pzWZHEIud0ptlb2pkY1dY1NzRgQpfVpksecs8/pwXNTvqM/2JOsEWqySya/oEK9fdhvtOD73EW3YQmZzkJ6va5XnAfvNoL+jCcHKuM6saCAnCbX4GVz8Bwfm+Do/A4tdGi00GvQn1xr+fyKzsaDdcq5PvovzA/8XOi58syY/xI2Z/2RsfYxT5/kQXIrYC6he60v+dZT4mf10UOt61frIcsGAlmfrGPDKislrRmGNwsBaX/Q+Exgstf9T/+JjtszuCvy1mF1M35hD6h92d5Ukn3yhtdVro7PcfdA2qA73RCk6dVY+aGR4tcQfVOQSd10Sp0vCTftRhT8UmG+qVu4W4Zs5fDlBvTEy+FnXhI/PT/zoviZl6hPuiO78eXkdjNfiqTBqnKfEu/KdCuRBZ6IeXCBJhnb6Iz2WWyE6LOlSkFTclFLKZGvPhSLgzTBg4vloZmDhr+VzQeoIJuN1Z1FqI34CUxj4gVFgjduysUFXjc+hMbQ7emupw8f9d13P+gHXhb/yC8GfvzVr/XTT3lh/KOeGRujyGHHmcyJJeXAEGcziQDealQky8ypiB3YVkrbC55+1VBgqFxatrIW+2KaenDRPZhv+n0DY84L5/ExWzMety9hK8GLghMqDPWV0R5tPe2Cr/iDyHaDRiIXN6wUwirYS7zU8WME2j65EIeugskVG3lsJXwYiCUDUchYgz5msUa8QHRW+19I/6Pf/HU03upf+JO/QScjWCUQOgio9GnPMHBvteOgG5q8D3I7WNMFjRbHNhnC4oNJRmcy0aBtOHNZ+9i8cLN+j+xNdDBW33zYx5Ezxvm6cSHUKJl11DeJkc5r5rHNrDP5+FrEzmoZu+JCio+Bn8JHDQsiGYtOd+21wmHyFsVl1RiA811DxlYxALblokdTgJ5SMFfme+RD4ssXPZjn/qDIKQM82Ce3TjrKAR2WS8l3sZYHnUXuB2NU5HgmR0MILdty+Ea4oDt42vSNoY8treIrVLE/ET7DmfMryCF85FtfqLn3xXbzNNRqyPqqJE7mGGw/zDvCaMXphfQD7Knh9K0vnWUxoYDl49GdPUsfn+0fmlgQtLfz8DPzYB1nkDUFiM51iLf4wST1NYF0grfxeIyEqWvD0I3IezwNSNzLqzOYJgjPOGmHO3EOXPJv6als8WPJptHXJSan2tcD/xl77Qcb2xqc88E9PddfFece2Y6xtdJusEY9YagoEW7F/x9jf/OkW5KkeULPo/a63xtf+V2VNR+NMMDAgHQ3MzILWhhhibBiwxJhx4YFgtD9F7BEEEFgRGDDmtmzYwErFqyQ+YJp6e5pme6eYbqrMquyMiMyIu69/h4zfo/aOe5+b0Y1Y26PqZqaqpqamp1z3ve4xw06u8Z0c6/a6DWww56WPVnae8kOI9s5XHJ+cFK591/XGX2f7hZ0733spex193ujJccGfThJWGGQJwNcenpdIosw6n5mLOFD4qxzP7Dp0rjHL35TNDSqlFhH7hs16Lv7SmHuRVyLc7hY43qVK4bU3TBBOtCF7uz75n5u932Fe0v+Gav+C6Tw/CL+6enQnQ+AuY9O5qB2LiZnf3GPTl9pSK+IPfEP1pT/5HgMqwZxu2TWWBIa2oU4d2C7a4ht2SXaHlroLHxPYg3PZqaCxWeNSVxTHQd6GEmxZx7bKvwUOfPZlyXEAKZl6ZdyFscYCqIfO5nnvLKbEtMrMWSKACt1QSd6Nv4iIKcThYO8HHwmmOSvX9rRp6KxZOLJHLc8exp73lEl48/evhba5zYp6+75CaR55sg8pES5j2f9G4uPwksHX6SCJ+gdHNj11sQnwJw1oYs8c1ilqiGbNTNxYn4i9tjeOR/pz3XoYK8PFrJp7EVs6mITN1Xxw1rU/WIMIT4Xk1KZd9uEz9wofFKt/YMeIwul1XPCYTSJ+fJFF42zMl8FWBew3Q6YGootalsfCZWubHQUSJvdPFPquaB72U0S3mvP3oLFF9jEs3X3HJuX3D8vVJTELZ4w6xPonLAsdsIS+SsCGmUV1GXZlrqyOnij8xoZI1Qt9iufCVbHd2jOuyZ7N5lznvPoKvgJG4LruKC71H0EoQjaatE2SMaKkN8Mdf+SI1uMZS2L/Zrwi72aH4EILnloHAXYskTluqvB+ljbpjmTVtEX8SgldlBIptpgzLaoShNfNn2B0BPFQI2hGqWqDUNRU/wl/knsoSuUXIaqi1X4USBKDCD2yxwZpyt5h6X2MSFTuW4W189KPpTx9SpzCLCJnW3ZboFlCd4y8arnN/xZFS8dOJ6ab4o41TSxdUmhsuxAktUlS7j2Kfy5FeewoT71Vsc/Ez/XwJ5LjMNhyJJ6jYuxvSpR8MZ82VMTg8mzyypktmWX7BcqWV3wl2Us6EdAaHSMkm3ZfvZFhzQwn4gHfFxLYm6UZVjD+7xH2Zaoei7c73HD1B87QhaVrI0w1DaxKxp82FB8KxT2UogfUqJJ87IWUaIU4LiV4nmil2mR5WaNfIKcFxanaHf8zGF6G7gSwIQpokZ46SCjumG0YVIzFJ8BmwZpmzSZZyKb3Df2PqOMZbHGf/g3/45++/N/PR6e8Tf//v9O/9Jv/1/qX/yPG/RBt3yuq04ELlkTQWXddKhLhK4i97d+7j308zZ70QMMRndyzXyEjufg2XPwbNs0eiaSIrYqrmMXLtygUWAbyljGT4wqjcwfjKER1FCNochdpYaNi1L7RlZj6MY7lMfHB94zvNHjw0PrF3okPJsGViN5XOca8hngzne0O8/SvEg74BN7/N74/jnwO8areZjLtrpArP3T/TRsGLP0PCQ0kkZ8JmeZL8+nlbwzYmNvmFf1sg8NxBxKQc/wtlk3HFRg66RdQiqbNlDCWJzZRSgnOhkZyBg0NTGf6PMc/pQ3oVnIcKKV80fusoasJ/ozMsYPaOR37kH3fKbhXKQfxG7hxyaXHhLxLXEti4IsezrOM1o1lL4yvnacTMk6DNRgOgXR8Wlf2RtwUcFnfMlKyRomjo7ExXPjns/L7PsBJvsh9DKvzRlrWG6avs7ySoZ/e/cFveZJYK/nytkK8hkteWhHCf5EdIPEFiS+e2LkLCa29COPTttjt4g3iDz3g+jEf/gG6ztY3xE/oazxgOYzY9Dx4H/rLk32brXfpRyR8IhYynqFCR9EBuXzStZiJwdW5/3kJVMtO6gey3gpBSEjcAavKgFcPbPAN3lh/PYtkxIUA2kbNAkQ0Uc13mzaE7blaHQj0ZXzA2M3l55+uDDJ6wHTic0JDLWRgbCbKqVNaajdhZKysI1XyyTXDCLdLcxZxyg9cAPKb8DevHnU26D/0vhN39wyduPmVGVu7NKtqQXpsOZ50HsuQiv8Rd+lLi/xmP2cEQAAEABJREFUZBCwrgzkudZbmwMUcDEffYgO9mFyUAI1XcwxOSWTSWZWwiJ6X+jHV2BbYwyN2wO46XbjZVqQi/3hjd5+9rk+//IrXS+L81fGX/3kJ/riK14Y918YDx4qk/mIuOeamYlYBJV6sdr8npsO1VV6hr11Exe8SUJe5lUN9YcfdCV0iD/rubPuJy6OrHty0cyskzzMnp840NsOY2UsdRZ8hGMe6hmUxOdwGipzK+W054in17AKPyVFB5gY6fQ0WVdyvZh/L3zHEHkU6EFetZk8c2iXJTfT4nWGBY1wWyHDd/wFmeMf/fTjF8a//O2/h3qMLgtsmPV0zZia9dnqLLFI3o58EeMcTbCy8ARjiaWqS/og3ifjMzknpsle3NmDvhFyE7t+65W9WYzHf+Gk+OXJ4JzljOeMjRqqwQTtfDfRZYoEjiA9SCrzZc0dF2uyrbwYia9Rxk/JUHv7WzgJhN1MDPQxk6qonHHOdsHLpV4g1DZsye1HoqOU+Mlagide5Bz9F8Z3XJOJy3c7J95zntgw2tLkKnkI5SLRRIfaY/HPrGqY1iVBaRi3fqhctj1HOq1kzAq4e2mu8aw/cwaJSbJshzS1hwwK2Bb1GTpL7Fid2PJGpk2/5yDS5tENhVD9zwFD2KR9jdiedw5G94zdZgCwler5mPxTyja0zXlw4OOZaz2LCfsDiO8WE2qnXTANpJkvBBrfsJdr2ZZb8KpB75x06yVGBJkjOIXPBhwx4UbCke0QvS5x99L3M/vCRXT1Lrpnycgz8J1zHlxfMsKLs585CJOcYheGeOEwZeSjPqKzvsz0QwJWit1io2bAh49NF9xiHvxeZsRFJQzLxGKXYNQFtYWfPrfXPZ2Dl2so4zY2Ak4vwCDkhM0AVeiIYlu2pVSobRUbEBih3a1gBdtUFAOhN6qU+0yFHyVXtb3N+SLORWyJdbFmukphtSHg4qAMJlII19Dky9jUnWfYnfvthSfuox+4hz41nnr8iH98dy4xzlzhxcGc9BdgImInrmEN7rFVQ8Mll5FbNNolEWxu7/XmLX5cwkBd8BnfORIr88AscITv+/2hSVyLuKJvS0Hhw5kzOXJtWfoZDBRF4kRWYPD5KbEW92MCl01OBQhzZi4ooUjIRLEt2ypgSUHGg8Qbmztn5siXm8TXJ08qCfelfGG88cWznz/MWVVyWbLUzpSsZNLJ+g4t1rrwo0yQtYItOxhHJ3Ohk//JUz7cH+zlwR5mP5MrUobH7Tz5W6ypwYBt9fxQUQ5ss+937A/OxZHnMR/2Dua/Mxb/k7kmPqhYxC/xszqWobgp1mJHTg7R2GEzMwYrQMDqejmEwGKji2JsmqVZ2KKUeY6sD0zWnX77iJ82ltCWaO2ClBwq3DLOVMyDI/hINhik9nRpwp+AoJ92a16WmXcmB+TkDj0SCz4zvrWjf/YSELDT7FFWr0kwC8RPED5WaEk0hf4ANVhDlVRGDkUmim0ZuVnfa0jJ1RJh8Rn42Nc0nYMcTfYvA5nrjC7qSrEdcuJ5FG/IqedA5yOjQWQXZfkJn/FIFnQCRJyXPd/SfJWnltGPUvNxlhiypmFl3QVf3DeKtVdl7SWbYKhKIX+Kj548gg3LKmxa1VJTSbAy8vLQwO8YQzVy7Qc9qpSFz0XOVp9trqv0e46FD8suGcUAclbLHqoxZJesUkpCJPWEyfpzbnMt4XviO/4XCqt9k6sYnLDDGD9QOuEIXTZcQ7I+KYt+g4ZKDx03lJa4dNlau/S1RQToz8QCznAYt/JDQ3Bm/9BjMXfWkeuQtKCDYVrsFoIjawuPE7QZ2ZVp5WENFlG2qvBcJRvqUEmWGtolnnHVuYtvpZOh6KFowwDb6WXkRCwJGekKMm4JAgyYL3MTA1Lqi4xBXWXB9JRhZFYE4CODMIodctsSMP5seAUlNcVGxNJGi2sStDE6rZtBxiGT3JJk5lm9VFqtUzbJ7YoPzAq7KquYwpmDvlLw2zbR47qLqMfDXIgO4xAmRTs8exbfsMr8iSP7O1uuzKD/77/6P9Gv/uX/vl6Xf/Uf/zv6r/3p/5XPInx/4bv6rbH5Kq4DLNsva1jti1mZJDGNURp8p8+zb+S5d1438b9tuH9wjcxnTHIH6HdsPH+iZwyKRAQmJzaSgLntzduWXXLrDVUNjcH8zDk+QSEv9KIvYRef9COL7gMx5/3K2zdvlL8wzmdYq8Sy9Loktsm6Z18r3If5/HQP8n2N2NlklYvnf/J1I57ENJR5bOa9QAypotimPeunEyLec+4cJW/p/0Fg6O3K3sO0DjQ17s1kNq1LbjhDip9Ll2Fit2zvMdrFWhtscdaG6KzMQ6yxDebFRwm+lUIDOmgz1eIYAs7Mgd8jlHFYfmG1eKYtPofOj9BnAh1xP3PiZs9CJa6/xAS1h/K5bnBOq24y/T0eHTMn4LphOnG5KVSxZZm21XtT+IjvUXKoe1ApUd1rnNhO4nzZ94M9z3mIXp0+CvsNyzZDbmpftJQzYpeEjKZrz6NsyTrnmeTi3rjy0KlAMfGEz4IWC5qgdULz+eXVmczY1l+oT7Dwv6ATylpYw5Hn10nzXmbjzlo3+ozzPiK/GGk+usy1SOgikIDQSSt+r/gQRD6fdaZW86EooW1byZVNTshbqCi2JeDITlQEukrGZaGjbixKJgecqPH9d/rwxVfPMtLa/Kaw/7zKgq5h27gPJFrRDdOw1P3Iwuu5fNxrdzSrcUaw109C6BPvyxgDqQ0aktRuw8LsuV78x66dMJaaccmyrQpq81KoVFffSBi3rRoA+RhJsWX4hX5XszHAyOw9phRLA7uBPHbBrdAFHqHu+YUTzFgF+yJpH4apOzfQO4eoDxoHKWsw40LZtgq/uj1qvvlc989+pKcvfqb3n/9U7z7/mb7/4qf6/cMX+s286Vfv7vqn33yvf/b1t/rVN9/p17/7Vn+Zf+g//z6ThurhjcyNQeMmefA1LTf1fUO4k/cj4AP0PSCOg7jypagvGvpsmZwfW4kx8jsX2BM4GJ/Y41jPJQasNn0sQnotVdaNvNx40OThGIz+gvigG/HdHvLAeNAgzhrEjb5t2VYJGsALOazCZprF/JOH5wIinnUisVoUGmMTyHgK6FeVGi4N0HzLBr5Luz80CrAPt4dH4nzUIP4ag3H32K0GcoBs8CX7n/3039CH2xe6ypunr/Wz3/8D4ZTqE1LJGzacsxT2Zp2QWBagv8QYFAE1y5KwEdZySTIViIIuylT0udFMDDof647dgaMpoxqzKisP/fyleuef2CtgPWOUjP8K5YwbXRsJlMqYKAsKEMTXGDcVOkzCw+yuOzfgJ/Dhw5Pef/igd+/f692793r37h00eK8PyD58iPyd3n37rb795mt9881vAfTr3+pr8O233+jd99/rwNdiPXfO3Xvsvv3ue32LzXfffatvf/+tvv/u9/oevfh/j8++UXNTn5zrRbSJK/eKjamDay8vmd+9/6Dv3yU+8G7Hkpg/PB2sY+394Ezny3DOe66PmWukz9lSYmJYFzIPYXYfFU2atkM4G2gQUPQ7rG7YlM7mHoto0kRnnXK67Gtazso69dfup73QNjS5z8ye+3j+T8Gz3uzFe9acNT6xN0/k8571kCfUO+72Fd+vgTBdyBlHOEAo2XabM/MMyzaDVIziN7EszmQmuCir3Qq0Qj0mQc4TrmS7IUu2G1XFOQPQnNPKuRtD41YaVaoaoOQSelaV287Spja0RNtAqpT0q7CPL1DRK6SWYD+CKIhpWRzZ4BR0iyDLgyCn7s7iDFyYWjsZEmcBRWLMnIC4DTqy7bx99lljf0IXNmytREMNaZ1Fi2dcwjFAFQd3j9OZQXSgVORmPUABM7oIpWTWi0iyG+kWjW3lZ88xmUddEMuOHbBEVcukpt1EoF2SEgktqiIP1S5EToS0BLiC3WPwtEK/Au5RN+7B/QUl+0TORt3Y+wGSxxK3LD3H3XNsv7kO45sriOmNjprarUQnFT79CpVyqRGOzihQiBwP0YFdgpfIyVLO+OQ6WpxzhlSujZLsSKQKP6pjHQWFty2LssTerEb74ibQ9xvOzOT5BmEsOmIuQGCTM8HxwFhycpGcAIPCfyAP7bJjxaz9xDZYCF4Dl+0/ssmkC+QMEd5LHhKxO+p2Hd3WO3Wjr1N74TB+spaDddx5afzE/fWJL43vuQflHvzu/Tu9577+4emJuY94P2FoINlQlwbXfNYqS5Nc3/F5MO++Ry/NzHfOrdiwlx5WjWpYVx7QZe2i2JaAZV0la5ok92BPj9wn85mKmD/wPAvyLFqMbX3LtipzQWV1ISziIU70jvhaR8vTOLoXsPFpNDG6o3eHHjynJrbzVZxZxy33O1AeqmJd4JZrg9yMXA9jy43/wne5NJDdMhagVzVk5IFETpK3zJU4oXdo0HETR9Z7oHMkLvIh+B2WJewDQ41PBdolOlnTwm6yVwu/q2054MhyGDtG1hDqNuO0MZw9gOvdDI2u2PPVduSVPE1iW/OO+BUyKY4KDNY9qjSIadiClVwqWyUKFDUYKfPRwvdsUGoGyyoMDU3XtiwKaosYVsfQASOUbKt/XIJtpImskCGVpYYoizVNcnP0ZxbOSK9vaZGnCQ4+/9xB/9cOOX88w/fz+87nlEMT/QaxbEpg8Z65+Hydz61B7p2hNYbMWqLC9FQ3m3ZUcVbAaVfnWUncGReaRMaeZA56LiU3z7BVwIU2vspDw+gg00dl24u9yjqDxL5Yy+L8TdYd7P3AF/PGhW28BBBcYE4saME3g7hr9AJiwFQXoiYK7smb1BTDyNlBRlLxTxVGLWeSmZjYJ50lrm2U+q9aIlzqrqxR7hwUPCtXEYPhlyhMOPFHZelIYBaY+M56M0+uuUkecq1NxtCSB96ybw145oisajDfUGWfuAcMxptPPzyyGozXEErC0YmSiMlAhk+M6Jj7Q1Dsf/HdZ0AHz1zjw5nTWFh/UBw/BDpZ37rAmrK2xQcSlkGW9QKSHd2Z+wGDtlX4fxjFeoCERxwy1lYXFeXiyT1mImxsrKqSR+iJgZ/0wbjgLRvMNRw9+uFH9Z4hEhMr1M6q3PJf/7X/gf6zf/V/rNflr/3Z/13/7f/8/6w3b982HnmB+vj4qIfHR+Vau/Ed9+Hxkf4bhU8eC5/xYVtFvLcxNEYxn1kmmWLfszy7FP1B/m9gjAdV9vQ2NCrAHh9YKWVhhwNi3XaJI3h4eNRjx/DYMdzYy8wZjLppMH/VaDsbb6RcsmwjA1XQEhKpW0Mse0OUg3vXnXvXwX3wOPdT2uMVezAyDwgdWQN8xmzrKnb4YEtydibrms/naPU1E3kwSdQeX1zHG+vlhBG3G2OUst4ijiv/scdcyRkNftMGmX8jbSSvBrubKWK7fWRGkhZBRjGiyu42kjafuSbQQbPHLDM1tqxtkr9G37/vCn+Qz/vTBz2duPPZKM+BSY7XmWPc4Z9nNx9Uw+98SEx1gjHmWaDqb/8AABAASURBVIF59xMarNc68Mhig1u+Gy/dudfd6TyBpndk4EA+A5QzX/JAALJ9grNCjgfnNOfu4fGNct5qDMkSqyUXk9gAaxalxtCtr5M3enh81MPDo2593m8yMcvEx2R9xvj81c89Pjfe4Q8+h8ycD+IRwdiWbbzSO/OaOSOI2PirMTSI78Z1UGOoRsnEHFQNjTGYP++jbhroDM5qjYHehVK1vmWTX2KLf1lUy3aP51odrMM1CEbk9WAvn3TwHM/+Ju59frgREnt4UXI+R1mj6sRoiufO3cG5aMQP/CKPAYPKREy/Y6CVLG3A4NSGUkXhDHRrnIhD9f4nP00YLbvWROeHa/x8MhK3jczDpIYqegjtbrCA6lMg/qQmtpVoEkg6jIdF1OtcbHgnjDEq4taGoni24RqZrpmkZ+tFZOIIitjKJRc9W+ELSk8QgEySS6ryHh8FNTJL2rCq+z51bPqy7BPIb9iNExWKbFR8lQRvIFkpi4emQA5+gw0/ONSLA7/ONeJahU0V9jys1+MXOj7/MS//f6oPX/5M73lZ/I4Xx988fKm/nEN/9v2hf/r1d7ww/k5/ysviX/Hi+Dff8jLtw6E7N5F6eKM8+F03LQ8tZFzv4j7AEZkfgy9yfUMgngOFyZ5goCumrOHA+M5Feif2e3RWdktK2+xHjEiBG6OGxnmR5kLNhfRMuVncuLBuXJy3gV4Vc/oPIWRACShg1pyZxHkh/YZ22Ra7Ja3bVKd/5qkBHxCfQbVsyKEu5aK/EdsDecxL4zEeNAY2GYcOvrTtL2pDeXn8T37+b+2Jz/aXv/sPmNOikWTZtDTxb+yDFkrcRJeudfSN/8xly+CTXwirbieixWrXLV+MgXPfJjeSPmfsE8esFY1G8lDEPbgRPmRt0JHcQzsfrG0Mi1WqTA6u/kBWkviQJvyIUhlnHQN/Ro/ZtXJGuAc98YB74mH3gRexeRnw/nxZ/P337/bLgbwgeP8E/07ffvedvvn9N/rd736nr3/328Y30N/zEjl2+aKUfe2XDPj7Dv3f86I4L42///5bfc8L43fQ9+++1wfmeeILVR4oM18kWXxyt2MmQjo5u0+c4XfM/44Xxt/j83vs8vL4PbKMHeSNFPIbfXGdbCxye8dfHpoZP+j3/kBxK0guGTKzd6TnzEDQOYuc4a7ZwQAtxFEJJtdoKKLWeuGNh+i/RquII9VMbKI/YQifuJfmfenONZu/kPzw/q535P09+fnAC5D7/Qmdg/vBoawDs46/KR7jC0KA3TL/pq/bzM3WqzhYDtyHpFWyZ8nZzuNijol/vJPDVujG6h/s3Pb0zLnDsVWy0w/gC3mft6HBeR2cu9wzagwV8hpYRMe17SRZkm1Zkm1VY4+ri5FLVW6Mqr7GB3pUOT8wNhw6EKWwCtYS7kJLrg5jrJcE9rXM83hyX72QvETRNvEwH36pzC/ZVkrytp5tti/c4bdH2YvVfHwFk03v80hu81w5Ygs/oYsxDGJ4InNcOYCnMjE1sg0ZKsu2RM1kWcvCZ+4BtlUEHdhuFVHCNZDRpebccoSSHnqK5vOYdskYuNYHm+meQ25/RZ7GUI3R+5P7bSGrUSroGMihBsOSiQ3SfpKDmbhxHFnGhySnA5qKUiB9iAQj4n6Ogo5Q8AnGF4a4VPKbvEwO+mIRsSzmLyay05Pc900Lccc/Rsl0orc1xGRTiTPx5t492beD5zJutYh/nrEwBXpSxlc6woON3wFKtypVDdmlUsZKXQh2ot/gcyosfq9zJPgLq33H/4ESYbS5Ll/M1bzQD579Tuz2C68dFwNtH3+T+9Ds+82de2/usXnxmntR7r3vuf8+8czInLZVrMG27IB1GCArcmYgyuRs55zfub5C0ycCssS8jLthOVnwUDk+1EF3fMSGMgKJaXZj7YKLnaeDuA8l3sT3gS8roQfPuMXnuShb/BCTHVrptdu4nyTvyN4F8PGp6CUW4BNCFqNJM9nzgzXNrA+7xEo4qFjJyxh8mSkwsh7A2a8xNJDfeJYP+KrBeqMPXBr0+16Z+2aVMj7Qt0sp8Z/YDmI8eHjcO4ale/gTB8+RBT/RCbI+yRKwLcevLdEP4pMDoaTpYC2TNYWuHGj6OXC5O7xYhFOXndt4AFSRl67M3floH8J1nl2TaV4Q2/abPRmWL6RPjIM1ly2VFdITxjlo3yws1AxsWPkpbDFtniEqM7GOXPcEoL0eMS4Jx7ExBsU8lX4ZuST4Z0hK3pObxXUx44/5CQV3k89TRz+f+/zl7H34oKf8UhzkM86dPeEjFzqLa2vHs/CRlNlDg30f7PPgXOS7wOAzXyErYrDM7BIssFxWVWmgn7Py+iwZuaxd4nyuzdsqFxgN49seGo3SKMvY2lB9XOKml0oz2ddncOY7J8ipbYS5bEupQRilLPKkpGsjTiPuccvekFvYTXwG1xyTUzSxjmkQ3ZUGbbwzunqPYoOacKnqdaHQfrFmMCxilQxKyctwKCPU2C7WyfLaH6yy5py1xJJrI5goHGzqHbCVEj4MitzWGOT0BVX4HyC0scfKAzOAHcz2oZIbPmlJ2jr2TRX7USr2vzgvg++gg+88Zs5ibnvI/OjC0h8U0sBZVK+r19aLjOJin4LLJPxqPQZUlkaVbqNUdGwxywI8qJK4IM5D9aqgaFsVu2GNRkELGX18DVCV/gn0R5VGlYox26KegI9M0IAU/fYX/4b+wV//X+h1+cXv/kP9rX/8f9SbN/tl8Zu3n+kN/CMvjW/5TgseHh/08Pi4X9jyImwkr1V4lWwzd2mMoVGD9ZdScj5Cd7xDN67X0XtxU9P4wKY8sLEcZfKSM5TUxC6/UH9gvofHx+e5HxJPgL9b/OFnxE8NjSo5aG+mPWF3jDb9QJSm9KMFn3knhzTPhvvr+5dPXXTMHAUG8wWJL9TMKcalVlZKd8OA+H6NrO/qT87VZN6ZtUMvec4Sptsjbou9rNp5DrURRuEE5piss/eHxFGI+FRJN2zmIwRsGURAZc4FLPsCY9ToLq7p2NKlWqIuCftcA3mGbSyea4vvrcfxpDvfz574Dh0ktwefOSbP0Ml6qRjzlFuBlFgi63zgeDHBC/bL4tmyS5d51+YT18QPt5u+du8w9/7euPjcM3XnmX/n80BwwM+5mG8ROwvAp4Bt2ea8DA3OWM7fY78wfmgZo+jHBrDGCfI9Yozql8SPnNXY3Dijg/NZY6jPh4iRhWXePAM/8Pz7kOcgL4x3To72i1rPbzusEGphl7zTkfscWHWehdHn/6ZRQ2XLVefYjWsO+QPoOG4qPjPVQA8MEB+2dRXS2GxEtl/8jKw9uV88mw9lP++9h3PH1vGRj2wAhxtTJZZRJq56hcHaxDKWsv/Xf0092xfrbz+zxxNV4ajaAuaF4qAYRpaAF5Oyj7rxkmXW0PvPvxQiwuhRlF/qlr/0P+J6MDb4lvuHVUjMI0sXukv/U6qztJuefXUcsKnNZyxqoYk7s2WweYSh6SsN/aYxeI0YBZeMQGzL5KRh+ODqhxI8RD0OH1rDvTE1imUmzZa8YVmFQQMZVYhaNpCPUbrF/kRBqyQPoQO1FP0G68jF3BcbF/0dTLDXmoUs1NwonPjhUfNt/sL4x7r3Xxj/jD39mb7PC2NeJP9m3ZS/MP7PeUn8z8Cfgl99/U3/hfG3TxxOlfLC2ONRKl4YVw5uIC52cYDXiakjNwNuBPmSeudmkRhXbnBSx2Njl/i5yHPRBhP9lQMnK9uklEVzAbkZyloGubrdhvpBxUV444bSYI2ho/s3jXFTjaEi1sLGtgRsQ06wLjo95UpM5DB5TDwzF07HhJkUNWD8BeSjgpM3/AXko+gzt59lQ4N48nC7dZyPHX8hS3yjSqOGbthkbWOUPv3nKP7kt/++nB9LYg0bJbO2cimw3WvpTUnsrKkF5HHC9Bqh3A64dtrRiy9RThEc+4AR9uvMw+o9wgu/ucS4VYr58kLhgXU8PtxY0wMYvZZRpazDUJdVAfqJs6AdvyjMQdvdYt1tkziQ5wwduZmD99zc3/HF5j0vKb/vl7Lf6x0vdfOXwO+QPTEW/vtvv9O3vDD+5hteGH/9O33z9W95efyXLYt+bpDJw50PJO952fnd+RfG38bu29/rO14Yf//9d/h+xwtovlDx4iG6d9afa26RP0IjP1RSdHBmPvDCNL46ru/fY/tB74nxAzE/PxgxOtiTCQ583aFJ5YG8/UITF4QZtu8w6cemcV5PbMneAubP+IXJgxpRbz+vWpou7TMRKnippKaWoEtXSf/ioThNXPtaOHj4H7pzzd5Zb162f3h6r6w5yEv4J75s3vPQIbiZ6x3H1I4TV1lK83j+Kyrzcy5sn2dFgpULuYLkZGnG/wwVPBTnnTddJbrGomQDmYEClh1IxuewVWMAzin3kQE/eGncNOewGCvJ6AaCNozM1vPPxUNFCSmagf2t/ZRc2vqG2rixMr+NQJQkCtJJCj3B0k5OnbtJ7pPbzkHneGGyjW2rCrjwX8xXEq0oC922wT78In9tienKJKHxBN9j5HiB2IQGMzboIe5YUMezmQEYNhVqWxZzEweBKHCVgrKjhf1k76biF5dyWTWGUJONDi9EaSUaKsQNUaLfscMjlNC3LSkQZWuQseZZEpQeTK/V5IeJBvsz2PcKmHsEPUYc0FGlUSUT24jrIJ7ih+t38dU/XdsqdApqn0oXCQ3E/GDnDCZ6gUoJe8G/RL105DrPXpFzUexSAduyjURyWeZ81Rjq2Cs6yC3KEmEq+Z3cZCabdnDtbjqVe06PR5OJJx2WxAfI1SEWvquGGvivwjd9BHv+xT0FO2G3iHHmfNFnmojAEmJNmgPHGV/RBbORfBCoS2rgT0HkC/uJ7YQusoxj7YKEGKeO+GWyvufw+eQp91/u0+/ev9O7vv++U/6KZrJmmXlkmXme0espDdZUrDXeJ2u4c/96zhP9SayZfXVW4sOK/hhQYFsphEKsiZ1ey6z9Qz8VJ5M9PfLZKPfJM+an/EKRX7zdkSVXURX2CalzbvKjnZfEMhMTa59MeICelPHEdMExxgdTaqF7J//XMyj9iQyTPk9jDN34LDVGqcZQFdTB0OCZ3qjwkZ0Y0OgxfmsbxtFxnAJSxt6tPsNH1gzuAWs/ONMHa71wJ7bEMzGinsvHEzE4wK9YC7XH+gyx7oW/5HNhv8hJ1pUt4raBujWwLYAnZVcWzgNB049uU5gVf+Rk5azEL/35Cgv/xksRxA2fG4P8DQ0V8wlYGbcNL1yT/Z4L/nVlHEWJ/EmWoS44x2QS3iR3B5hENtGQtl9JNtXQkrGroPNvVXmPCT8dO89qcr1YU9aHMy3WmLN953NPg+vliRcI+YzyARrZ5OXCZL3PwGYC3DKn1ffK24MGuHHfDAYxeJTkrhDLtgiJuEoZv/QHZ6YYsDOOjSjkiSqZGjAenRrC/sSpXx4a8HZJMovVRyDrmjjLnq3c97IW4l/khASQhhVuWjzWAAAQAElEQVQr2W7Q4OClYqq1G3QvuWGMqkUj1Tm3KCvT5+4w+z6VdmI/9xCyfe3S7cqQEGp1TLHDQWJhzUYj2kjgaDnMtpmuNBgv4J7asnZpD6yt/eEcK036E/+J44DeOdP3yHKt9KqsKnyyb0WSAxfflcIjGxdqqAbg/lBBeOCAMQbV8JBcL2DM+Bc+bfyOmwYvOwYvb8yZGfWg7cMSa1JKAn+mDqeEmr1YiR0s1pI1tYy1tsLWVOS9ZvRiZzJ0w/fDKA0oFc3symswafw0GKbaIiSrMGi7quaL/o1BD2sMZKHIimVX+jBFf0R+9l0l27IkSOPdl/8yL4v/l3pdvnj3z/S3/tH/QZ89Dr3NXxfzovgN9PHtGz08PoIH3R5ueuB748Pjox55cfbw+KjbbShzJA9M3XEmtsBmVpY3r3y4iPum7MHg2t2gP4ZGleoEVrjjVLXdUuEn1/gj8z0+vCGWx40HKHt5e7gRR4Cf+Brbl11SoHi0bKsyB9TefcnqEnKCmZWY7zyHgyP3L9YhdG3L8XFiMN9t3DTIQ43R/m3rKrZlb0SWcxPfOUfhGxyWpn2fmFyXU/ssTbWccRKCHwH3HIO5xjjXWdZL6UBfus0Zu2b+sDnV9zzMwjnc/DlwWrCE9mFzdzh1JtdCdBOe0bNMu4h9apKzYJ00/Ew+88I430f7Xv+kg+dA8jtPXwsfwQxdUuehaXiRDyOzFnHIvMNRdX8uQ9UgPOju971nLt2579xzD4I+8eI4SP9AFvRzfBL+R9WyraqhnL+8M3ng3OfcFvsvCqER02Q+wFqNrMbgfD7ogV+05Bcst4cHBTVG+4tN1nXwbMwvSD/kZTHIZ8U7n0smMa6cfXzZltlfa+15mAOGEeFLShw1SmMMJcbQGvsclt3ywdkcuU76mrupn5/RAVu/VPhwWaL2njKfUujbJdfQCPBT0Awf2U+e372HrOVlD4kVhbTtAh+Fj1GlMTZ6PrOqPvN3HfwyYeLvaD+HZtafjcSPsEdVFWcbSSFcpA14aiZcPNk+//WfapL8iaHigLFPa8xeZK24uz3pZp9blN1RILHguoGB6r9oWTuSM/RM08C8RTTU1tkbkMgvCUrP1Xv+5/4LY1jbz+O2VdlUSfaLXFYXRM3altGzSbEzlAbQjyybp4xn2JYNul+K/2xqKGLGsDeg7vWx7t7kybldbGw2lw+GbPAB7iA0F0QvfjdYs34PHeNRx+NnenrzJfjiGe/GG32roa+5mP+SLy+//XDoa76Aff009S0X/HuXDn47XG8+kx/fSo9v5NsbiYtA9YD/Ih4L1UZnmmYiWGe8hIbO2hGxmFyUuTgPvjgdXKg5rB07iivjQJw/nCdd4qxrkJRRVlWpZNknSjIyMxZa0NYJNWPuJozMj14Xnx3izbwEqQaROrrYGpUGfHzb9E7Y8OidRLY3iqBiRx9BKii5hqpuykUrDzReqi0VjWV9/dm/pN98/l96GYT75df/b9kZFVRd6MIjG0EJB3JGaLiPh1ML0odZJ/RcLNu71/Tkt4QswKyAOzp7mX0jQRJqUd95HipujLf+8DA0WJ9Zp6tkl6q8gU3zxFoY25aVkgmgdOw0RYeKePWcBy8IDuWGnhcDwZ2H3n5peVfonYffnXOU/8Tk/Yd3vLD9Xnlx/B0vjn//9df90vibb36r/JXxt7//Vt99+y0vkH9P/xvGGP/mG2S/x+6dnvqh+sR8T9xM7+DQzLlsLE1ims9fRo4evzP/Ezfw/NYv8TxxHb3nGso/R3Enrpztex6Q+Ag/Od+L62PiayFHjF81WHYfwYUOWWj+oi9jann3yeKmW4bbHsvmPctPHTUlx9Bnvg9KZJFYvQXWLokBJBaIJs4nwQa9nvMhc+dBGxlDTLuYP8AFAVCR7diQ/P+pTHwGYFvmKNiYgPZDEIv7QuLBI/Ok3UDrByqGCq6h8N4SHBf+xxjKAz/nNw/3UaUxSi7LhjpUsj4pCKgtROWj8fRxo2of2mNRBlRlPE14dZM1ZIX6pES2sdeMHklenBuxF4t87OSq3djEW0UHp0xiQ7XL9oJ9bCKKILRBBzmVnK7LJbwyTWOPiTHGUW+zj5rMBTInRMA0DUt2N5KgouAwbrrHGBVhKlLGMlMHwIzNQxmJAmgrCSM7PKC+jOu5tIyG2rKo21buT4N8VUDO0mfjVeFdjFvbP/xmlZLQ4ivXLyEhSg9y1db1to+vhoREudQW3NK1olDT+7RGQzJDtlV1gVjgM1DIhzmrxdgwooBxWSk5G31M+v6y72EHH3pn8Hy9TrGbCSImsi3Hn4fGrVRj0A8KypiN/lZv/4S5KV5IDN09DkOX7YOJBEKl39OIiU5Isna5KL2tu322OQtZnHsufc7i0uTs5/PDRJZ7aCNr4l575158h2YssYkJiri3+7RGYolWyDPXJFhc4neCxfNmEivPPITbR7SX2iqNBA9DFSU6uNiJoS9Gl+jSZGwmfoLPi/qJYvahwf0zNM+AxVzGjpCwJN8wNpIAOa6Qxyfrx0c6IQ7DuF1wJQtgIzhRYrdIYlMMwouxqLusGqUq4NhB4ccobfBZpYaqx5gJvwWMTmiJn3PMUJ2FachfYiWP2SNwsNY7nzGzL8kBy1VTxk4zGR8vYD6Zn4w6Ta8i8a/k80IcMcJsrfPcYEKl6/ZhuNRQlhD2FTo7xMye41cfYY+1XdHG+CJNLfvEK49/FWsGbMv4olVBcSAjzxqytlAjKdM6OYb2+A806AhQ5R4mQ8lJbwLr6dxojyFb5HtyjWQ/Dq6Z0MnL/NmfafSq7Gu9BTg3HmzOQiWekqE2UiBZLyX52j3bclmD81SDszSG8qV5VElmzOpCxFAjAhkLXPQ3ZAl10ZPz4/StyLqxpEAvZSUHAWtOCkKavqgkzd1LxEF3aFZu1NCrtuue7JS85hHFdnFmcp6bv2SZEP65xhGgKi5suJI8oIEtS7K9kTHy58A774OxAqLsvMGkMvEC2fHEMVl76Grh4lpjuYxH1fhqyHSDkNCeUGZc7IGN7Bl7TBqS4RmXDR/Qv3ilIBPwkIFAaI0hDcvZSXzYloLk6YyNKLULAmLf6+A+Qn5zXT6vCSU0aHdF9cUUUXI0qnQrP4OpM70QiYh76p6eMESxrNQgcnpqGgaDkmUb2xOsodIv+pxx03d4SxAxBNxYfIf+e3/9b+v925/rdfk3/+N/Wz++/1r98pNrZJCjGkOhjXrh9+fUh9Yt5LUnkNxVV4k4vBmwSzXwwQunG9/ZN274fw3GyVWB6MdOOLGxRVbMNeKj0AttxH73C3mhF/2N9pAQTtDHX3QSMz3Z3W4aPpCVKkrObfZ005edRk22GzWKdSSGUtWWMcQYDv6KunLWrrHT7Ul65JovNAKjaxufZk9PFPNFpl1i3yDgtovhHnppM5Ye9KODiiw2EV9U6SBnClr13KLYpsWacerHs+wAMGWFXCuT+/zKPT2f94J+KXjv76uL/mIcZWquraWZ+0WQZwJj1+erI7KACSHoSaGZTko8QUniPRD9yHMPWtxDFx1ctX7b0N+yl/n2mhdx4OKTmuXaZm9H73ORdzoSshjE17ZnDZIsyZyD6F2wSzYjgYTZ0l7r7FxMcjHJ12oQIDqSZQNZKS/zrJbYljOPS4OzP8Zouucc2rSgQxmrsfmq0TJXqR2JsoKlRYJWT0SfygyyrQJGP7YSz2R0Jknt5zZ0ETerUoMxBfQcYFtl7nlWmRgCYrAzigW6sQ+En6Z8TmVEKdGyrZoEN3uyjlZbYfOEThceZ29+95d6Ov/9YpQIlxYv+JANo0Av7e5ir08K/iLBZw+e3Ygu2BhfuISv6Q/YvB4OjwclmKbaZfWczIp92GBfaQha5dQ+SYtoOg9bUQkLUdf4mzjJOEQXMtgeL+XQBiPxzcap9qbZHBj6tpWfguZQmXG08bn2oc7Fy5efoy/2Q3c+dGff7hzyg/0LZnjki35iW+xt6IRm/A7Nf/rO90bxeV13ZpzMNy0Fi1gOD93H4KXygw4ebHmxfLz9XMfbL7U++0rrc8A5MCj4EXz2hYrfhtbDo4oHXdVNhR+75BMSB1xSx0QcuQkdWRN8YpvEHmR9kzXO44l1HxgATRX5H8Taf8XKS8lRbo+Twx39g3Xnw25T/MZ/1r0yzsZQ8bDwt7HSQ7iewa0NXUaJkspcYg/MRVXQUewXcOCKghQdXQWP+Oo5WdOEv3xHY8U3+9Lj4Z/HGe2+1F8isU1e7qwnefmHP/nvoPBSf/n1f6TbfCdZXRZ+SGpW0yLT2lZylbg7XnKFQAoFxbjLOlch0RflWrvhUy1DNhw+ei7Z9ECdcHJSVg1rjNKoAX9T5IN+aFVtO8X2FY+d9boQRSp5WOSrl8fqWsNoMiaEZBvp2Z4yNjdDp5wHBz4mPua86/37d/r2u2+Vf5Lit7/5jX7zF7/Wr3/1Z/rVn/2p/vzPf62/oP+XyL/5+nf6/rvvlRfRIlYx5xV/uZSy8HvkWuTL1cFZy0uJfe4OzuzUZD9z/hZ0cXYVik3Hgn7kYg2JlxXhcnWXFhFtdFkTBDkMGqm2CWcj/QBRCHoQVOP22Y4+UvKRFtchpyys02i3zdIwO22qGQGGzyTPoJ+KnKpi/27DGtwzqgYfYK1C13pdXrxG+vFYJJ/i1EisQQ9vGa6JSyB9K31dJbpJAFhgrzjCKIQmjsWOAMajk1xltGPnFx2Pbx705vFRt9vQAHbt9Xw0USwAPmi7xnszNJvfrWTqK4gSu2uYLqO0Z6VDVcz0XLZyzC5RJOk3TuE6dzpjORBZ3x5iJIp0bKtKAOqSy7KtlNjFpoGv9CP/q2BZqUqBDdk4LUNOhOwx2ta1bEAwBV7HwdS9dYmjryWeDas/8E4trufIda4Hb3KabsNt+JN+q9B0HDRUXJAXZDBpgQE5McC+dZD0GaFDJTSDDq8pw92ZXOMHikGu88S4Q7TsoayxRsnw7pzXNsXpwnaxPm4chIKgRyQsNYrz13CfQ0xF2uDFLd3K87AQFtdgjaEqAO+SHLl1FnLHPJMYc2/a969Dobl/3XneTPIc5YH9uBW+h8YoVQG757V26bUR6goDzkzK/Ci6qEFgkVhNaXelXww2JJWs8IZ2tcSwJLe8ytp9ZmHOyXyJNXMv1kRXUnTaU8frMVR8FhmhlfgrGqideji0r71cir/ZZ4s8kYcVp2BTtph52ZxmFju/Mi+5FLj4hb6VEuWLoo18obf9M0ZlatlWcmviM2ss+gip24soLZJlA21kJYLXKVOKaS7AqnnLRrv9D/YyyGcz5OVoaTeWVRKt0RewkTUiL9FTpR8u49DokwrSsrinJjULflNR2qYsYSdK71s//9DDgpS86CcnQhcYJC+F7WmKNQq0mS8kOpumBZaia/GzGTglmA16jMiJHRTYPFL0bWtUzgl9SX0y2LczwO2DPpUQiP85eDEGqAbP9eqEBs8DJ4MjvOCez52IzFprjI7BVZ/bywAAEABJREFUNZg/RlbirDFUA6AjRnLOJp8/Zq5ZcHBuX84WeWItotgWS8KHZHyOgOu6Br5GyTZgzBuV/rDKA7uCggqsUaWBnV0SeovznzknNGd7ZT2ABUns7V4bLfe1GTlZYwDTwq9V+KsaqjE0qpAPMSDrLCyjfcUWPPtnmC7eWoGeZHujTirR31AK488CeNuRgqXJPk7yd/lfeGZgV/RcF4sN/e4lgDChrD+ssIvt9kOPsebbf2LdMtpWL5nlguwHnzOu++2NnNzIx22UIito0Q8G6yvQdJSusUFc9CSonTj1UdmzS+aHSRUfNhFEl0FCJdVL2afkos8T65qJncFJfvZ3k6mJbNHP2q61sHS9lO0wOpFHb2P2HJceWjIdmzboHlLq9ttMS1GLKwgy6o6TeIkl8UR/u7DsAFVvDGh5sewl0qxH8v32cfAZ76YHBA/kcTzn1G1f5EYUplLmOpjnSD6SC7Dor0QUBfS6Wm1rfNnWAAXsnWdr/4jy9/7G39HXP/7X4F7qv/53/9f6o9/9h2IaZU39jM61zXfhA8x+Jk0MlnC7Ufgs/ENbkNElHexPbA7sk/tC53a7KX8IceNF8cONz7f5i0tkA9xAaBCdkTGQft3GeX0a72S617/3Mr5byJBZZ+YJbAQM9Hj04ZOukI2MA2xsyz6hk6ZPzKOGEluw/e75k5+VPQjwv31Ktl9BFJ+AvKrueblimqKDnQJZ9sYrdfU6IjjHqvMdAfFASPleHuN0EeZ0AGKLbYBw69Aygs+dQ7ptcjXRXRyCnDuUEF/eF7HphPUHZTFDI9736IsWso4lc55niIndkMx67K09z7Nzzy8ST9w5f/mceHT/0P169nAmo7/wLYqLnLJnofaQXHJ+bHjLzFON0hhDNUpVxVhiX8qag/ib2dsGMRPTfMbB+T5ITS9WXWwxDbL4AegexHYQ53HGnGshiJ9Fflm6bANMoUVciTvxJLYxdmzFGBq6ik+m6dlY7nW4Ns26Rg2F1oBWyYzZaHrzRb+qRLRKTHfizH+dG9pxcu3OxImG2s4KFSXxB2SGNa+NLIix+GtyNb03S1hL+NE5vzO/rQoKGsCbkAxvW/mhEaxSFr4qQYW5wOwZA6tBOIiWBi9b3v3kp/nnQVpOI6ehjUM7vQsZ2McxXtLLepgvhG68srRr8KKMdMUNFc+SfXH6wcKzYMvj40QspN3qk5KZOw4a6hkPsVx6PZ+w3vbRj1Jc65OSsY1X9ugsrCG7bjeKKKxt2d4b5ZI5NBUKio0KHN6STbPUF8g9F0DAQepD1fy9/7PMPFw2Fodv6eCN8MEH88kFd7xCPmSmf2fheVl8x/0h/IMJDuabxHDUjZfGNx28AD7efKb8T/IWL4Un0OdfSrwkDvLCuOgP5OPxMw0eRAPbXAhB1mYXnpmI3zIlj5O5E8MkxkmMBxd1Pvj2Bc7amucGlTUuKAskuYsH8FLh6sYD/wGMUSJcLW4O98vHs/2h2R9UQ5cWc9ISB65om48sIKiMY6C+PpGJcAPbzGk5Fz3o9RCEjQzoVWGbFD+fAiGV0VR8TyZZ7AlCKpFERn+yjkk+ev3we/8O/Sc/+VuvZpH++Ovz3y9OgOcILvbCLNnWCCXOYi8byLj9acgia3LkLpUt+4ReFWQMtCBs8zD21k3fZcl4szWgVUODvR/kKR8yMm94O/OUhJ4F1VkwF7DTSDZUu6zk6ISgW7rHSaOu9S6Y7mcPUZqAjNIjHYwl18nrnZvxh/fv9f3vf6+vf/c7/fY3f6Hf/Pmf689/9Sv92Z/9GfRP6f9af/mbP2f8t8q/X3x/epKY0rYKmHW4EDDhxHefV/zG93HS+3n+soeTuLPPTdFf9BPL0Xt7sAYcUfVcduTRYzALUOwXtpcKYehTXGOStdZq0JCD+MONUjK2Y0+PQQh9bOKPTte2SEy5VjPgkhsMdx+q2IUCZGa8xugP37k2i75tBqXd6goC5qwZuIDIrenm1Lw+KW6pvanSc7e6CkMXy/JZBHlL7iDdDz/pzL7WWGloq8FjmfOaD6Zv3jzq4fFBj/nAzLoGe+5zTZkDE7Sp+KJlbUiozdNsb68EiRND2zLjgoZ8qhdxI4OtGOY14vMVmP+lt7mX9mM7VBFkVExvwL7WBi39yMxalNtgY9vopTDc8UEVvIzAbUFmuEDSOWZ7lSh0zVgzaTAxjho4LvIsqBmLXubPnuUa2HumuDzx4jf6scOMSg8fElSfltcyZkjNJER5aW5TizuWzJ5LXDeAo4JW7MFW0lXi4jpXfW1zfe94M8HWsq2qsTFKdkm42s1S9Feeh9wjsmZRjIJNC5KbXFdVRGYRn1WXPDLOabV/xtP3YBzeoqRZ5G1p4j/3rTvP1UbuW/xi9rg/KfewSey41Q1fD/jM9TxGaZRVQVyJwtJo2+ciM7nvQlJF2KknteLPkgJRDGeVej0uGShKYgRKKzUvVTUn28oPJ4A5pxLnzGwkf+drCRWlOHFimDUM1jBqqIBdik782GZ+OKgoi3Vn72bu3/CTDY/fiX+GmTOrXJl+88gjmeRzvtJnMOo/gKlL98g+J3a0bGKQRWRKPtIjfCFSio0ECFDFEsKeyJjgrZTdhtuw+PFGDWuM0rgNUCp4MaZXxUZXhYRxi+FqwMn5ccGWDO2+rBRSsZdNzmY60OQmY1GxHdI6k7FJzo5QDs2CBmc6MHGjSIK9ebW1dmELsgkZieCil8xGkgr1J3aIVDQXMh6wIlXRAhQkdGi0Syb8BKwx61u8FM28z4jaNvrnt3xheVbFV+wzZWIoD2VvEkrisK3EVGZPijFgcU/CLnmcTZd2DqHk9tm3JZdlYzuscaIGfkbJyM24FB0QnonLQ8V4uTSgYwzoTTWGqoZsKyXXR4M9nH0N7DO+EgNxZV1ExLmnZbxFGJp5auBrlAb8aJ4+vBTfgX64xEkvEJ/h0Yq2bbljLzyEl2xR0gA6tpFtSJZAXOFJcbVognQiV+uLYliLRhJUV4kWh/jqhuKj1w3NnszkJnwjIyBmHHjbqmGNUcrL4b5f5fqkP8hJgzUNlwpaZRlc/LBVZgw4KNaOTBbFCiuZCQWYlJqubbl1JdvqkviIabJPBwhtIN9nTHwNmzr4ftIvM1hX1pd8BcJWwhdVFMyQLFIZ5FwszsGkf4JROmhiQAy0irm6JNBALyKlbFna+O+4iHXPnXEJV4qvUHoqSeEHwkHnAebxZr15GBt8j7zRH6CSW5QHFCJh0/NkrTBZ5/5+ljUswicS5DoL6hKGlpmXdrA3VbItybKtlH/03/if6te//O+FfcZ//T/+P+mv/en/Ta0Rt8yZ53Ryne8X934u5TtDzhsKWNpW9b5bhop+0HGSl4PvxLFP36xp3G663R708ADls+0DuAXIx0AGojPQiXxEHiCvMXCd+w7ZxndyH7/ZxoAIiIXWWw9lSegL/YCQqXCSHb0XIKC+6ssSKHKXa+BGDEH6ovS5TAwB+X+OgzHbsl9D9EUx2NU2Miv+zBw2eyTJ3nL7hYrCTvde769EjLUNFD2GWeC1su51E0niWtwLJ2gfSdQZ77oosozFyGlO+WT/V+wCdDL0AhOrToS3CKIRX7igmwgQEWNGWYAW+WrgU1tJGUNFG/SQT/Rydvrc5fPh+dkw/aP7d4Uefb4m94UDd5nP+CnVGKoazUumFrBsqwLyV2OoxtCIXlkpi7kvzF7/6nvGRD6J6Q/AOjIrjqnbx+Wnbfpede9Y73zePYi9P98hX/F/5tW2TAx2qWpjjNIgvqJvM45jA+lVC2v6DMuGA7keY9MY28eLn8J869mlOn0njNxX8s9i5J3DvfN6KOtNnBnHtUyMoiwE80TylbV2HsiTtGRL1AYHQRsQhEbaflCySzYS/NpWhYKCp/aYrFS9lKXKpB0Es4YGe5IIAmk8fVDNJ333sz/Cdn3kJM6FJNQ27Am9lAUbsM523Xx3MrB7cLtiLvwpvrRLWNvy7j63z/1PXFwKjoV371nlZHaiz85JLnWH2WbdrivW9EwTQNqMjQrtPJ48Qy8VXZsmPqGG5mDZJRUHJ7KGZJcMRpmLq5TSfnPB8NDIw/weygWw/5p29gV7cBFk7HrIXIdtYbdycYDIDijm518Xq//COC+Op8wKAXEcNXRwsRzcqPuF8eOb/jeP87J4fpa/Mga8MHbjS+UvjG/Ix+NbFS+YC/vyIP4TrMV2liKucfafbCYOYruDjov498V85+U4yPrAMe/YJDrAB22e77rh7yEfrKDxuvCRB2ODl+h3FjihuQgX80xeHC8+3DeyP4DFakEXTCidVBBJhyoRs2252KOAnIxeW8nSiXDqgrt4wwd7Qkww1PgDDE4WP4lnx7Q0kZGM1gk/e3zqju1BPrKe9+tR/+lP/s32fzW/5LfQ4X1NjZ9eA7O3nCYx25bHS+wFf/VtifRJnDXbsg2vs8CfHANwhmzI3ZXttq/QIh9glHX5H2MoKPxXDfQLMG4LpmEbtiSFWlfJWoLOR3LC+kjSObz1FmvN+GL8Gs41eOkthM/ofB7nXxj/Xt/khfFvf6O/+AteGP/6V/p1/sL4V7/WX/AC+be8MP494++++065eeuMzaxjdLzn/O1z6s5ZO7jB900eOgPOnhgPEqOy5x3vUu89ezvz0iA6yHGrq1wxT+SLtYl1NKKQqVvZsl8gWQKtql2aJyELhvrsIqOIQ17Bsv3cJ8qTj2zDNjqIobSS1SXdYt+rSiPXJPse3uQrY610NomDZZ29Twj+Wh+qC5+oiAEHhmuYHrw+Ltc8vfbkHkHzoVc/NMEkGcjjoWro4XbT4+MDuOnGB+vBmmoMFWvs+HrGXLWxgJ62cFvw7PPsQtwwlpa2E3XJ3M3oWYwGna7ibgwuXs+lzWioma2RwT8IJcIgiq211NPTVLFfrKmAqxSoJz8NTmcrXTMQhD+BRK0PY6fRDxcc9HmC/qHCtjMxFLCIQ1eJFVcBcSyug42DcxzZ3OlmrLVxI4KxLaqsq4S7cMk2jelKQ/eZdo4kGxuXpFBwxs6sl4Z0jeml5N5+5L84AOGjHFPbciXfpeKMhQ8QKm4SRu4LR55TWasoEUJsY1P7XooP0hQTZAJ7rJCPQqcxNKqex2yLqpRkdHHPWdyf8qzd9607H6gPPXEfe+ID9eK6iH6N0uCL4g1fowp/wCULREEUYsz6ZmiACIW0jUtNCC0KAtuyrWIhG/gNj8y2UmzLME5rySWVDaPe98Q4kydinVkPc/cAw7Y1yHFV/I7Nj4F9KX5syw4kV6iVwqnqsxW/E38z/qGrKaPwmSP93M+Ddc49+Wyx9SdbnowE8fpCYz5pDu77K1rwkokhcYUCSwQqW6LqdbEtsyYbagkinz8QdYmwmXNeSxG5QskHeRig6oZ8yPzouVjp2hYV1IZKhQM3GNOJrZSUNLKclYaLJFlgiRK6gRVfVkrG8uxb7F0Dm9h1xN1oW53zZR8zVUtfjYuyPcJ8Uhk449IAABAASURBVN37irAVOtt0XoxrWC5tWBQzpzUQjhrIM6gfLomXxUHSNjoBl3YGLv6HqC/hjitrxwlCy5l/VJ9ZJw76SGXTVqnGkKEImHLp6M8Rh3INzD6DrJHKoLCQbZXgCoQ3PXwMfAeOPBqWxLhdKuDIXRrDqqrGiM0YqlGyY8AsrHVxDfT8XCcTrOwrckb7elqRXWChsbQt1+mX522NoaJvI7ekQCksJr5eA3F38dVzNFWbVOwlfEkuA6gDM26JdqNkl7rg7CVG9iRT9oAUi7S25daHytoligE9SGIJwuKStS9NmNXxpWXkuY8NNS6LZrD+xq10Gy8o+KqhQj6GNao4o1YRT8F7MDZKxVijGAO2RZXkhKQUpg4BRmoVeuVqXmeZ7F2QcxWEXxgGM2cNPt8fs67Jnk76GTvNhTOJBjGrzpqZHp/dP2nbZDRC7ZJY3bHsvjjLJJAOOUPXcIKetXtXk1m2lrT9SGFsh5ArNehqWHpg3Y/k8y2f7d7w2e7hoTrnA4XBmEEMmiqzMgOxHiD5mKw7a570d5iZHcWulqG25SrZJRgVfNlK+af/5f+h/rN/5X8U9hl/7T/9v+i/+o/+HZmfXiO+ey5ynu+A9/OF3eS5vZg/uTHfhW0syu3fhjfz4WPFHts7358nyCqKsRvX2saDbv2iGHrbGJylcY2Tm+gNxgayMfhlUQ0ZH/E1ueYzxwV12fNnrdGzLVFFIZy0hJ1cwp7VtuwNGF2wtyy+BnElliB9lLTnn9tfnyv8kjis1DjtbXpAlJPApVr1Ud4snQohFj+bUUqvE//hTVOM2eEANScgYOilsujY7ViJjz4Btxd6sOtcxx9YkuLF+Lm+WLRKN7INBCwp0HPJFBjSP3XhXjROn5yh6NBj9KVea4rlYn8Pzk3O3Z3PhMcr3PmcePAdtwE/A/QX+yDiqRrk9vx84ZJB5LZlg9oYVRqjVMBGBhJTchZfzxS/yeFGnnUH74dCd35Ilqyr8I2JBSQPi5gma91x3jWzBmI9wEK+ch1hxrSKA9sqYgs6rtqxFdTI7cziqOoqVy/Upg3Qjc2ooQvpZ53FmL31Ns8cVdnhPgvJdV4aH69jJc7kxbbUyIoBi1yvkPsRS1cKmq2KVrqQVyPnoG10APPbicMq4gsMtRmzZHcDgxsiZUplWJL5URd3S5N5Gktf/OpXvER8o7xE1LOmuiTwuEvn8n+pxNeG1WMlqEWIKg/4Fkjam62UzBn6VyB+MuQ0r5DF7O52sPWiZSURgW3ZgZBV87L0DL0ql/wUZVMmG3j0zfjgxR4HF/5A1g9UDnc2NxfkBlkhKIbpElP4gMTHT/IWxN/RF+idD4EXtv+DA35wwI9cADjqww5/MFe+YPZFQX8F+M46bNZVG+LgNsaD9PBWevOZFi+AeWJI6CyZ1Z1o0g0Rsh/mMKMz8bFx0+ThcdweNIHfvNHDZ1/osy+/BF/p7edf8qLlM91ub/Tm7ef6/Msf6Uc//ql+8pOf66uvfqLPM878D4+f6REanbfoPTw+aozRkSQfnUvWnQsoN6Rj3dXrY42TL9WTfATJRWhk4RfjoSiTeLW/NH3OVLCANdmsjVwdATe/ni+25FcURxO9xFR8qOgLnjzYlkJBFfFCDQqYq6iAXVKDObTLZK92bDkdgHkT47rkmRd0n8yjgeFq/OOff/zPUXz17p/qy+/+qRY+qLKtzD+Ic1TRL3XJIIzFDzpUBYio8Q1BUMRcUNMVDTVEtj+C5K6ZKw/vBz5UPORDB3SMm2owrwGuJ3PfyesT+MCHnQ8f3uvDhw+N9+/Dv+dl7Adw1+Tcz849hj3HzmuR38DxKSs+o3dHN/vVuQqPWfPMucgh31dbd3U/x2BnU88lfR422C5+GXHwS7DjeCLrB7McKpbA1HItuZeMR/wuzt2Rc8e5PGLH2nJjz4OokXUwNvkUmbl7Ouyb0mTWxX53Xp7u6n/b+OlQ+n39E0/oRAeWvCwejMHc60FOkFkQ3lLj/ASBEq06YLEAIUcWEvmSEtUJnW7clCEq+lE+YeMj9oxcdeXX692x7I0+N+hWWbcq5Tqr9BuiL7l/9HFJQK/BaHK2IoN/qRGcYDA6s/fiRcPMK+KRrNfltOo1xu4ZkTD4rB0Ge9uyA2kUa+EQ2FZ+Xvvd2ftY8nEPi9hdIDd2ZJINlaCSTM0YjE0HKmhzL43+sBA89YqjVaN0yZKnrDGypgygRJX5EbB2YWQzLViM0G3+hab7gn1mFsMB5LkyLSH1Ke/zmuPKu7Hmc+5zrw0N+nyjsGCyL33mcbitcROvcdjI9ZfBE72mKJxAvEVYP/Paa9EPF9Isk/sKRrHf3L+qVEBmjcybczYTX+JkAkTbGXNQm7esQt+2BIz9BZwpsPe1lHXmmT25h+SZfj/vFwf9xZnOqq1dLioY27IvMB6eeXT6layUjumlwd3aue/YGcgCApRjEfO4qTKurLL5Ql2KHBNlb7L+O+s/8hmH+90k1uQlbmxR0qyowzNlOKYKEUp7Wdk/gEZsXJarJLvR6jQz+hjEW/LRFEdooWoVdoEQoI57NGKDTmbWpwW96EaMpnotvMj/8PSkD08fzvvvvZ9BR+/F5F7MvZY9j+6KXyYyTnJP6+fr4IwAAxGPi76lQmcANxIN1qwla5rkLzR7v+B7bcwR90kBbmQam0gBrBy/YIzB2SzZDDC8sFv4gPSzYfJMmnQ2Fp8dj0Y/U9irA+wxYmItuGhftrXnjO+hYtKqUvm8DpjXLnSCIRjZ2ATCVxB/nX86kQfxge2oQdwAH8ND7bsKH6X8GJ3K5xWQzxLBiCxAb9RA1xplbA0tDUvFHGV16Tz0/B1IyyTLNnqF3WhKD1kJAdRAz8XP3PbBrnGuOKvsXQ+9KHS3G/xHzF1CF01G0g8lJHHYtNiXBgKqFs3Cb8u4nkJFXxyE9XqM/U0/cxVzlYt5mAmd7GXsFnaLfmxRUZU1lDW7+diIErntnb9RsvEjgG3bQ+PjU0QNl/gaqjE0gnOvxrgp/aqSjS9q2+NrnbHnvE9u/t1HpowF5GTSz+emC3e+HM98buKsrl6XKOxH9DeJuTBTbIOVTzLoZh5UyCAmZ7UT0IUzxnPshSxssGw1n+swwwHkqnRt7/FTFsuwq+Ob6rjgEwsnhyH8Xq1hznqxRR+XKhIcGojBppjGb9YYsES0qcgVJVEu3c3u/9qXcUIgT0T3zLMrWxgG7ZA9SEvcq3GwJweLCLKGzH+ZIRbD3GuwxUPWt22ljEU3cR7sdYP768HZbj/o7xqLcKGBOvfMDj3lvSazQpMXgZJtWdEVc5FnJozfSVIOgjpCQceKXqqxsGmd3gnynLP6wEvi4JFzHDw8DD2CG2f7NsyZNtZSzmzO453nXc/DXBMoE1myX64zLjkZ/0phTCeyyol+8hO7puj8xS//lv7hf/N/BvdS/+jX/0/99b//b2vc3qjGoxb3YL6F8G5BupPXfId64hq584y65zrJmkX28D/hZ/ISpE+cEzzHzV4cjf1cONp+Ya2Ou8aAFh0CdwBbpaqh4joveLtkZyxgHN42svAvGKM08PfA98EHvhc+3B50e0buGcFQ4ROrpEWJdRJ78iWKHb+Ge6m2mSsoGVt78wip4SVa2Q4jsx/J952c5bvm999/338oFD7fQfMS9CCXk7xEL4GEXpjJY+d1qs8C+Zwn0u9Y7Z4PQi4NODdtt/aarjwjE+W173X6is/wK+tHtphzod+IR3i8ythnHpv1h6GfGr2Mv8bCR/wG4YlG5l4pHZjMzfcvGpYGeeqzfxvsU/bmBh39BzO9bw+Peuj/seEbPT6+bdyQDc6FPYjQInQ+byzduVaCnNP9vfa+P1+xB+nfoTmHq9ckmbUUezluN+Z4wDdz8C7p7dvP9OYNc8E/ZC7OT42h6Jp4LasLm/Diy6pRKvzZFlUpGb9ym+u5c5JnDJjkKeNssDZth4o+C9spxZFtbYd+Fkd/sV/xF3SfdYU+Kz0zCw7fwiVk6yCLPecv5zDPwY6PMxO/F4SO8IspIbjXN6qaj/zSW2zCs1/0qUIEmEdnYR228WGNIlfwVBGVFvlQnxECRBI5q2YeadMFDXZfTFCvlUq7RJnVdmfRfv4Xv9L9yy8wlqJPq10yGtCLEYO21T9Glko/REgbBE3k8mC2QslAZzlddY/gmrbd5nTy2+RSDt14lSYJXduyLckq6HW4ihioJFFCTKOPy7MwtupULDYxN5r7eYEcoWx0ZJOxlYPIbi0wG1PhF+sIneiwk8+yHNx8qL+zaXduYnm59pQvM1xgL/+WyV2T8YXv2B/4yMNynV8WjnMeZur4Lat4AFbBNUrmIhcXoHlRq8++kt98rnXj4VQ3of4M2+oSEh4slQSdVco/VTHHUP4C+Y7P4kby5nNeDH/1lb786kf67Isv9Ijv2+2N3rz5Ql9++WP99Kc/1y9+8cf68U9+pi/ov+UF85u3Xyj0sy++1Ge8RH7g5fHg5qDMQaYna01e+oIiL7mgDl7STV4cT/rhD17yZTy5mezBwmadeRL57h1jHeXiqA3t/S4Va2FBzLJ4KXfoINcH9pO8rrYTumiwzsEaBzkqqF0yiH2oiNU1VDVgN+Qhl2UHpZT4bNBZzHrFlqkWF2rm3VgMcYYz0LpZgfVPfv5v0Xupf/yX/76Sn9jEL5OpxtDg5uuO0608ORfN0NhWactFaTtoRAUtxqm6IFSbLyv5M9QomoFi3XnQPD4+ssdv9Pj4oNvD0M4RN1biz/WRh0ce0HlQv3v3vv8Hcu++f/eKvuehwhf35L/3VhTjh1kqeSxlrsA2mVo6+ACVa+1gr7Lv3HOVdU7mXNn/pI91L7BlCESxZFsu9XriM0h/WBq1NMbi4VWsBzxYj6NEldmzxbmaOXfEer9/0MFLhzvn707/4B6Q83MQTLCIkXDERExasqXdSAd+7vjJQ/QJH8E9L41B/Ex8TNaW6ztoPn3Wc4AJFs6pnBVR2vmmTJR/f7znysKUsWIs54g8YKsLdKnnWJNubMvstezup4lezEKDyOySBdAtdM2ZcFmDZAZsnxAB/KQCUUwuE03Aad9riNMsiPHIoxq0amSMXfvZ65/qZcTMtuwLUd7IGGbt/1O6/UZDsrRx+mAJKrOu9PeIUtoHTKwC2F1xYKehC2kT2FTb+AIIbQap+XZnJin6w9XjNLIzKJkfIbckd6N/bolO49TqONN0f0fa4/hyWQ37ZRQVKv3dwiij7lbdRv2C/qCgmcGWs6PMvTiviwMzoRuL/Vpa3V/astk0ZzxYfe0udIgDWwFcqfcKkeg4YB430sJ0xS701Atpu8h+ALG0rcEhzT2zKRf6GENVN9aMBnPletwxT6bn0CGDUZeexLJBsY+NIUM34qvwB/Adm4X97Ov/UO4BB/eOPONDk5OcjbJV1i5Qix9LiPEFHZajENiSgqyfgPDfXCj5o5K/yTMOgoy2a65B28yzYxvEN/B7C70yt4s0AAAQAElEQVRZdjSWsi93not37m/3jjVxMwNTtSNZu0CRUbeYubLWZ1ypQxlN5qWl0u10Rm/fqyfbHv8b52DUZFtFfNXrzjRbZ/FU0OsSvxeQx/fibE3uyffkvn95yQvjDwHPHn6JmT3o+zBrzP5MEhfkDGVNVaUxhm5g8Hwdxd4mnkBmPaXoFDlMeDu6iTnI3Dn33NcXn9ca9Bc5soS1sQWScKeW0Qwc3fqLHHONko2wfa3el4mvxHo9d+55UZP1sV9P7FeQ/8FqjzPfZL6OKwuSZW8U8wT2kHP2R6mf4zV238zdOqGAvpzzgTd8br+Xr6HCboxSYh98Hhnkq0Z8MaZSjdFjt4LWTTfG+8spn/1u6Kc/0HGVBvm0rZKY0tgWELwyOcdjamZt2a9eF/KuprX6x0OuocJfsQ6EjFGJnQ3Cz8nTyVla5HgjDgPG/TFM/xkM7RrdgMPOmVz4n8S1TggarI6XuM/xrbNtdI4dfD6Y8CxQmadGQcl5bBg72OOM0xUDVKv4GeRrnGu1jVyiZe0G8cG9LTnAcLLOyRla8IJn+eSC+NMnfjoyuoW/W/aGfRrPGBqDGRm3pUCU+EoOZ/wS/8LvxN9qSKiqec7pwTruXIsH19wBvfjJmGKfUJQoQNtPbA8wNRnPvWn7ni1Dq5eAyVnNfIY3VI2r1VWYI2w0TP6Khbgk25Iu6JOCEfEwa88H2/Mveg0EaNDDDBdUmFcVQdwXtGiKedKni5/F2gC5O7LHuWfArz474vGw0IZ2GwqYL5OFZNtIubb+0nMftse7UdQVNkgOG8zTZ4qjGLmu0rYL/RV30NhzFokhegexxW6yb/lsG2R/VgLZFkJVXbLIZtppHAH4ltGUZHLi7AW0OM9yjBb3POZnwuz7wb38SLzQTJP4GdJVYhH+orjlPmMw9Phw42twaFB6PF8ijxrK3HJCmnrifnrnPnqAxT5M1pnE2e6zP8ZQVTVErAahomRFi4AS1519DCaBfvOj/4r+/t/4O2i81K+++Yf6G3/3f6u8LB4Pn8njjVY9sN7RL4yfmDf/5c+H/IEJ10p89drxN5ODxqHkPWcmY8EeQ878kWctd+zznEs/8dmWWYNsibpY4ApDP/Iae429NmR7yLKtYr0QeDXSr1G68cx6eHggxxv5bhhEduP+PriHxPeSlBjv5Dk08UjWVezN29BXsC17572gdvp/iPjLevPd87vvvtN3333P987veXH8Xh949mcsOVvJH3u1yOdqShbIeWIKohM6cwbAQo80iRkJ1Q0aKnbYRzf5vfZgIctaIVrtd/W6Z/Pz5I+mrYvi6jnaSpkL57Kt5NjOnIhbb2mdVJTNv/hcXJPifYl8l3lhHKjpFNunce3Xjb1ibx7ADf728Mj+veF78Fu94b1M/qDvzWef6w3vbR7p33iJbPZRLrEMzt5U9rG/0364k98Pz3j/fvMZS15mDIjG2NYYXJM33ZjvDS+IP+Nl8eeff6HPmOst8zw+vtHDw6MS00A3+y2blQZLLF7hIh81WM9QsTBXVBgneYt70CKfM/v8jEMLvkH+BBZxrUsWus3jCLyq6M4A/V4PZ2L7XrjZIDB4WnwsdNMJXcRx8bE5eAYe5zW5z+NkGB9MhynRx0c4qypnfjR1Vo3fybUdP9tvdDc6Psap+EOmFKzInclPjdKAOmJiWjknrDnKZtZCbi9muSD4FwgbwrGiGIhiVLCBozLzAg/f/E7vf/xzBKlO01i0L8uUiOsF0gvPAFVmtrJVoWx0eaCTmfEZZ9olc77qImSc9g8rWsT3Wo7kuctU+Lcyp11Nq+gH9C1LzzgtYyS1VK9KRnMzyAY32LQD3HNweIBNsDhMHTsxwfZFNWGykclTj7FBLYsc24PDc89DoV8WP/HAeuIivCsHKjetYLZNDtXGgf+DzZts+BE/IKEWsY9incltkPxygZsLXW8/l99+Kb35TNwVJPSE/jNk2S9Y8MF09VGa+MrL4smD4eAGIy70B14Yf/Hll/qSl8af8fL3DRf+eHirt7wU/uqrH+tnP/uFfsYL45/8OC+Mf6Q3xBCdfmHMTSgvjd+8eavBg0bMI9aVtR7kNQ/L/ZA8tNfJQ5D15mI5yFnohC4+RMZmkg8F5Er4YSXsd+F2bBC/mcOWkq7s150PBQdzxT57kxwKnQHy5WmMoVGlfV6LoYsfzbtwxnj7hQ9lQEK8aAhD8T0z4RJ55BSEMrCQJeZJvKGL2BlVtBr4+Mc//+/Sf6l/9Jf/bvtbscdb5koMeVjfhllvW2pmHIhilWTLokTG/OGDDGXANiSQKjwolSAyP1smVZmb+OD4POjx7ctNPV+oxVjmvbOePJiD93wpf/f+PQ/sd/r+3bumeXH8Afn76+Gd6yZrt2QP1aiGayiQGSDmg73PXjUld4t5goktrCayyfoafPjlSskx0C7GzUbhr0piGu2/JJ7is6Mebtabx6E3DzfWeI4nx/hfeanNS+Jck3fO3J2bfc5e93OGwORaztyiWFZJsk2jLov47uh94GXxBx6mTzxgn/CTNd3vSwd5COJnxdeJg8XF78beX9Ih4Vrtvxl1Oft2z57o2wDXYvqdD3KUgZCm21DC1ti58AcyR87jhijIaVOjs3VLhd1gr0aFD9yyaBcNVR0EbebbwDsBUPdQMyggtgxDRcbStUEU9HPu9yIYR80sk+nVJvQx11XCX7hkr6kxSnwBl46MMzvSQLLU6Hj1UuLzuRel5w5M+vgQMPloIKMb0QYT+kRlIGatY8aDEq16yAz+FTVDxVgoZFdy1Ak9acY2rJL5EcVbBS5MrycPfMRR2MTK/LbRCiBnbddCRj1FTbI3k0M22bCPgEGPcR3NC+jlelgczB7DZvXY3ufEFRjbvd8dZc+TqTcTXTh0Fmi9UETXnnX46Z+wrTJnlL0ZPBeDug2NMVQjC+JjE7HN3GtA1rHov/hXwjpDsGyr8FV1UfxU/IcOuYYk56Mr5/jQnXvHwTWfF5V37iedD0bbaUUzPkNfUPh2lWwAlb0H1Va0VNJzxUhWGJjMtxT/i7yuzssSlsKdBs2o0hilGxjcAAc5MPLoHtx77jwXc7964p51J+YDOtkvvS6LzgXYznvmyn7iY0EJIiO6Jk/44WPGbRqTBaTk+jUShyiJqYjLlfWzAupel7DbtqjFZYjaP1xG4mPx+SCx54tLnjtPPHuS/yc+b92DrI215j57JGbiJ2V4YCKcFfP2GXkYCq0xmKPkUaogsRldKEZds7aen71dAWcoucv6VpwzR9QHdgWDN3xKzg+yUaUbn7F6T+j3SlnH6jN58EUNEGuehRNZ1hdkn16w0JtcFlOT+XQW2yoP+ULBM99oOlRVcgN565TKyGxJgdpfXGadyhj6hf2om8bg+QnGGBoVW6sGvAvVoTFKg2vu1s9ZdFlnr5UzWOiPYRndSl6qmFsqWQOZbaVk7qxpwSSGQOgoOth4DBV+Rlmj4B0UGthHuZHTB7If7M+aUwsqTpUoRtW27NcQfaBPSzvEcoHtc+F3Ze+fgWeuhzzveyyxt9lS99nHyTnMHiMQs6qcmLHDV8aOfA7hHCBhXLItlgdGX8dV5KuEnXrMTh8MSwq09y7r7PkTgETQIHHsvm3VmbvB/gzy2WDfeg7jE53tMTbYPvvc522x1oy0b1GIe3L/m7ne+AyUF8X53nPw3Wey7hl9Ymr9puTxzF32+vq+s8hT+yYnC70A769qojKrNTKQOCF0PqkIU1mnA5M4dHVaNu2+KKyEmn0JVs+tzmViy9IngSdiQduMBvfYpi68SojYG4uZ1NNlXqUsifVP7rG5B034rFFxzBpxGSXF3wVF2GPkHkpNaCfw1wLMYGlbPYMLOeGLKfjMKe4RC7rorwyj6ng+M782xQeVMSoMLrR9ME6MC/T9jefDhE//nFD9AoLPF6GXbMUYz+nv9Zh8AM6pa2BjiYor5iE+9JOX3KMzz0EAAaF0rOqCAUZp4zcoWwM8cG95w/37kfP72JT7DvTW57o0mFOUxH5wPp/Anb2451xyn2U62UavVGOcKJkfIddZEs8kopl4QeiH21f6e3/jb+v+8MWpJdXxXn/9P/rf6PPjG43bo8bDWxmavzCeKj1N64lc5uV1vi8knoM4Jps2CSY4SM5B/0KPpY9edC957jd31nFnTUeuHeJLzC4rWNr7DaHP+gqwRteQXZItCUDdNlJBK30zAkZZuYc/PDyo8Qh9fOR74qNuyDI2yH0Zf/iaiZ04Q0mTdsERY+Ht8M3RWHZQcpUKhNr0A+a2M76xyM8T95d3fN/89ttvlb8yDp8XyHn+3xlLThYTN4hlYRPMyOhP8jg7vv3uYSZv0SEayVSgXRZkYReb+A3Cr+jvQTUfn0H7nVxvG+u0DV3YoKwgu2JbdlDMsusrlRbEZmNqJc6Ae62CvCT2gd6Bn9kYuLqRwwee0Q83roMT4bN3j7ysfeSdzBveEz3yPucN72zyvuaRfs5qYSfxTmhZR5/RQ/mlRs7pB77Tv+e77Qc+Y32AD/K5696/HFha2NhWcbbyXLnme8scn58vjN+8fcsL6zd9jnJuqm4y8dqWdZa1ZFtm72twJgJ4Gxn3GuWMo7PI90b2ce6ck++dr4XaxmLPn4HdnsWQF6BJ/Gv7YA9zfc3YxV/TxTgmmRvEzZ5nShlv7BhyRnIOc04Prss8/7ZufJzAVc/OmgbrG2OwZoTxnT1ubF1EPXd8JKbJ5IlXwgP2nSeXihwFiERQWvHBOTH3YuMkciywWp9A3Y//aqVoKQVmhYKTmqTf3n2rb3/+Rwgt2xJVTNAVPcLW69LDNNRWbRMaqlxGxqm1pUDQhj4qkeoH5HpdmHt3n5ndTXv6Nj5sayeKHrwNTRwBvH6gXB4vmk2YJPh+3XzPjc5mT5K+2CSOBqknMzGiH9m6DhQHZsJPktYUPjfwHJ79BeaJC+9JOUTd58NVxib5D4Tn+JqnX0FxqcX4glfAWvriyrqeMWR+eyReGi8uzPX4VqK/iosefdKjIGyowljaFIbK80sL+XJp+qY1HnDxyAvgt8pfFn/x1Zf64vyL4fzTE198+SN9df5zFD/96c/gf6LPGX98/Exv3nyu/PMVn/NC+YsfI//yK73hN0sPj4/aNyTiJTZ1IZFZV4PMkbNJrpOPyV4s+ov1C5r8KHpayuGPuW0VvYLaLCSgjwqqk+t4apHEFbuljMis0VycA9QYKmKpsmJqQ8M3CllgDH3yu29mFaXd4jf+A0RUrhbi7TVw41ln/L2vHKC2QetPf/zf0ruHH8Pteju+189++/9R26F0+dvxkTMD4traTNpM4hKxWVIglr7HWIpss75AiqmlltmGwiOEhacPX6M0ePDnRv6YDwL50vcwVHwgqyp845/15MNJn2MeGu/Pf5IiX9TzAPnAl/Qn5LlRHpzxyT7O3gNslWIxIVAXssWaBZZyvcxjNZ98BaRSi6b5zkub0Ww/tmViN/ElcqMf6QAAEABJREFURg+rqaGWhpdqSDdeGN9Yx+3BGq0vwkiuphZrytz3xAt4Umqyd5N5M/fKGrgvLGTRXWQilot4BKjEPjE7+vrOAzYfAp8+HLrzwfQI4oM84EIssUGXhS9NHFDj6hU45UzScn1SLGKn0Sud6EpERtM14zCnHI5q2dWUZs8VJkBP8q6QSv6SU/Rd1pXfiqz7yFofaj2XRQRx1eiGoVDIS40WsSIPlzzOcw/C46JVbWK1Re2+vAlmWtotXlgHXtLdw69aY2L6blo4Cuz0EV8VW+o1rVDWczEc+rRdw55hafPe1Goa/1VWMUhtmcSgUiz7hKAR/QGIxBHStK7QVBdGstzmd7N6DE0JXXUhF6ykz81CEAbybIgyVUHE24weVac0Zuna3ZJfrCPULmHjNnu1OMRUcYgB41PoT7p8iOP6YVsjQMZYjCCEhyyMmDHedJY9H8Kzn7U8s/ig3z62TbTP0dMfEmK+zmj2YXDxV91UbBpDTL2Us5a4cdjmWDV9adwh2NBGyYavT4CMAeZe6g+Y3CNyH1ms+wgP9hyr1cS9yC+TbO6VYEVy9sM3WO8i6q7w8begTAE7ldzTxXL1HPZ2kLbgzbqz9irLaKVGP/e3g5tRI7/QYqMmTjMWnY8Q4WKZCMNCqETV+hkASFLDXbhingTZMWOcsdaDT0CEpcQWEG6GTjxrdp/ZNo3dicgmfHJ+57595zNbf7biS2Puv+lf+3Cw1uh2HPGEe58BdH5c6hgIyMEZTGQFT1XQWWBOkq+coaxtkrvE0mP4zsuT6Nrm3KntylKVePbseQYCao/FdiWX+JnJFQ+I+dxnj5EdyA6+mAV31pI1T2SJIXlWF+PPopFxXkxYtkLlgbjA6L6NXoFQYMOLFZCXxDBZ45JlB9U2NbAdXEt8RiiuK7f/ap3C/0BWYyh0cM3lc8QN3fAZrzFUjq/t08zvKjV1ZARA7blZc6g6DoRUA8lCVRZ2LomOjUzAdCU4nWW9UPxIfXNCtuWY6TUY+CvrtqDFz2KfEtcFRFpnvNnHyXj2NPuyx9Tj69ovZrGt5EKU2O79PJQLOrZ7aUV85AtdIygoEkFEFxgeiQfUeKISx+pJiZVu6jkStmFZ1Xkv6NBgXxrIthwNWwoklpGIpuI3gEGWgZc5OK6azH3nnndwLU6uxQltHro4s1nnYg+eQZzZ44Xx4vPRot/Ae3tOn2kSQRMR02Z2S3zPEvgtfGkjsi37Y8gvOs0x2eo5aZlTrGMmJviOpylRQDlBWT5mGNEi7bYpfplKLrO37mlsdVnxxxyz85Bctrh1wkXt+b6BHp/slH77jcIn2LPvdg8ldrQTI+hcM2devB7467hbsWdCInZCrOX0sba8VS4RFBeayQdnOnTFdyv9UJMYYnTicgm1TE5y3iSdSUGbGOb2j0meoXcm7NiV2GioDNGe1ScNgfcojQKc4RsYFd6nzKphprNS4neyjv483vtABKwnY9Ew+zbwV1CLH+KkSmmsLlh0zvo8Y/v3/+bf1rdf/Ss9djV/8z/4X+mn3/wDFffKwffyG9+Lx+2tPB6Vl8b5nn2Q7zt5vRPPnVgO1j3xR1XopJ985Lx0zOhN9CcKz0AWnTvfL+59vZFLxhOvqxQq4p5K1JJsRV41iK2aTz+oUSpsaoymJgd1YiAb3MdvDzde9IHbA/RBN+jtdtMAVaP9iZIQJrEl39fe2WbkrJewu5Fb/YOOXSpg5raRvkLUc/7iO98/P/Di8infN3ne5xdUB/eZg/vIBNFb5KspATWlH9vXaHmPx/sLFvOmx9DzfrzYkc8MoBDS+9G+IyfbWTsDL74jZ9GRsRecbCx3ZYWyLRrOFSPRAXD0sUF/cRaylglNDIt3JJHlpXF4Id/9XOW4IndjlEb2LWew6aDPXtG/Zd/4fv/ALzEeOJ8PD48ayHJe7XzPN2uWJms6cjbBnTO2Xw7f+U574eA770RvqkOWZOyrSlV7vlvm4d3PY15UBz3fQ5+dQSyFrm3lRylZcihwwBjLkW2AINVplMycSD+GgEDINoO04RvEd+4JBh0rmmFPRBcT1jvJ5YzuidmyjIPWRg+ftPjBS9eXMYRa2Oa6nDwLJ/xCP0iUDfoKWIdt1lUg1AzjK2PBOR/CrhEFhNTmTN3yNLjhujF+JMcOxcVa1FjIIgcOrOhbgvoF2BUiSaY6ra7iZqy33/6+5e++5OVVT7LIRYKOwslzDpOELL5BEKjiPjofYzGweAwsVrVar421kF+azgkIEsQJswIqsURwap6sT+mmllCk1T+vWGY4eCFwHUdiuYAA8YIsETJ08rJo8QUQHMgQzqZZR/JBelg5Yk0aKjZLvV46k4sryEPpusjyz1G858b2gRtb8B7aF995oOJRxGtbRV4MBN/RdyMpNNBVOBbm4q7S5MLLS97JDWDBy0OyhYZeCrG/dBiTUAE+D5o1OC0B79b0wAPiDQ+Iz9++0Zeff66f/ORH+qM/+oV++S/+C/rjP/mlfvazn+pHP/mKF8mf6w06Dw+Pyg3nxm+vPv/qR/rJz3+hX/zJv6if/xL88Z/o53/0J/opv5T48U9/ri95mZwXzPnN08ObNxq3m4p1jCoNl8JXmbhKHmffg1hLNJKslOR8cq6ylzuH6pFCrbAbY2jwknDUUA3L7TM68A6kNrCeC+4Uf8HM+c0Fz76mH6X4UNWODX92SfhKdl/brtiCif0RexB/uQFP+H/y00//uvjf41TFizRxRCWOuW/InKn2h526WPunOzQGu24Pmyc84hS66kKY2rDMYGUdg7U0b1X6NTRGKXkfnIEbe/P48KDQQm+ypoNze6HPOmucCVhqH0YPlvWINUiT8YOH+Z0PNTn3Tx944DwB+nceRH1jxS9q6K9XUPN72VmZ1QvAf1XiDoZqgALs8YDaZt2FqhuS9Vzihk4kdrf0mCeT9Jhl/N1Ye40h23uc1UxizAeS/OVMf0DpNeyHZvY1a7k/Hf1AfQplzU1n1jo7D4s84YYJ2+1z01PTY5g1C90FJvchwP7fyfmdBE3ivHREaO5cSC6QfoQS0Z7Aceu3bOEbAaO7Rdg1vWZocEKry1+VjPOyRdXZiB58V4menotfuLAXkGYWIoCj0gm/WNMiIYsgw0/6yTPd51jR7hpXYRKHmfMZCKgZ+ivxMr6wXKLRc/Ez98I8G+zBdIPYtSRNgCvSuZONddYE+YMa20BpgGUJKkhwEtlWck3alTNuGFdkEkSynktyNpl85XlLDnfekJDD1R+apzguWjTJ57PhJz6eg48CY4QQrhG+0b1XDXovvSRhe2FG5lzKfIuY4JpvXWxsy6xJWYwtuUCoKBeF7YXSh433+GGp+GqupZljz5p2azFAjZ1lA3q7bt42U5fM/HZ4bT1iMkjO6xwTJV4hXU37EdJBtuOCifKK0CozR1gRG/KVPYFOgl4gecqXxDsvAXPfOLi+D+4XB9f60bp83mDfWDAVQyaJ3UpOsV/s+R5mjHnsblo3OvFxx+fEV7BiA3AjNIFBgjMBUntsCfcAmj7KjG49VD/iWV+d91oi4D61+ll1ENQEeMAiIxD8pH/FED7S4NII37gmyXoQpAtR2+J3sp4DhObZs8jXQt5x44zKbLFgTWfk51IiOMcSwQlsJ8ZB9AIx9+Vn9ji60MgkImJcFKQdV7pV6ufmyNlJ5xyHKN1RBbWim7XE746bfcaxo9ig05QGoX3a4VcxRrwrsxMstdclWWYOGhmbUDmfAMHpMvMGPXdkWRMO0u+ckoeM45l1bbdLjmsQapk4bO8+Zx0Xrasull1yEL2cj4ZVY6ivifRdsi0JXDS86mORpMS2st+c90V8mYyQ2ccJu0TTwBMerOp5JZu84c+27A2kukr7oFk/BLzjFFX8P7cwZ8WdZH1UyDKi6BuqRhpLiv4FpZxzzqwr4AVA+EUyGZLzk/gd5QC/59rTew1Gzm6UARPZmxa0wpLW0OBUVuYSk2XeBjwV0fZomygkiCy9oEq21XsJJUwhAMkYtjjpnOrsh7aYU8U6F+vItbbnZA9Zv5Ch9lJbP/aI4g+yKwOb+ai94us4MoKAejno3YxYsgi5IcqK7xNqiknTxLpjW8S3eJbO3Etzrwlt2daJXaNnQYZfvEjuGnICgQS/ZJv8CXBGByghW4qdOeeqJZ8Ywxp8IQstNtA2ukCWghClXMymC1GDhiV1dIo+PhQfYlKhuzeQIXhRGNMJV8kdX3FvGyr4ljm6QSLGhjmaC81k52yMSKhd6skOR5x0waG76EQ9+yAYpHopKKSDPKT9X35xWOc6MszXc91p+q92uZ0e8GwVzyMscYO6bL9AVp19WMV3Yljs68H+ho+siqFU06BP+1KR/Sd//X+u3/zxx/8fmn/t7/7v9Se/+n+oML7dHvTAC7L+q8r8ZWXA9+OHxzfIH9nXB/Qe5LpJHloBAS3uq7kkJvmZxDQXmQFNRXHJ6KpGOmKU5+9UPk+ghoxKfLRnrkkCnYiKuMYojXHTje92Qf4S9MIj3+NvxJ3xqiGDig20ZWOo4O2S7QYN1aKhhoa96Mlrl8SXdUzWtgIEyfdiFalbS3J+Lv96KbY1iOGBON/w7iD0xjoiMzFJztbx3OD6JYkTtH/mmckleNljtPGX9fR50KuCfsd0BUUKqWdvj0Q7MpJMRYZNK+DTtmxHBUSL8QzCUpFR0Y90hgaMX7G+pohTmYOloccSONtLd37RH+Qv1e9Pk/5EPvv9VXRQPW1EPoIFnTr4zn3nu/f1y/W8k8pfxB7IkpvE04bEb7vXYYcSMxVO1WeiNKqat5EChs/KKgkg67jyvghqsRIb3bJwrJTMN5FjISEW45dd4rwT72QfRcm8gXveoRqvcZNryPzEV3ws7FbiiH9o/KzIEssziCoydFKZpitSdR4QXjwu9lgmgFstsMqgY9p0VMlFJLZ2waB1l2xvZADZytzQdO1SjWCo8DEqfMmXL0frBDbrRHJ88JwKJjT9Fb+nqmzFRxl/7XOouAfUCI1sMF69DnRRPg0dutJsfPGbP9c9f5U6irQgY4wY4EkRDG0LV/hc4BfoJ5moo4tKKp2IE2yCXmwIJ1QLmww3CMAXSsS2oVfFevUT5R6LTErXel2YlG7iY3fhzopSdAXdkjDRZUUESYs4/ZNERryTh03iX+E78YdyyCbjk3XELnO9Ro/xoJ+vbLJxdx4++UuXD7xY+sBLsvcfnj76K+M7XxAnm0oEuxKwbTatZBMvVWc5I5UiY2xdEPvmwUvjB628MK6b8tfFYrw3hrgFqEoxwtOFmiKMKudROUzDpRt45CC9eXjQZ4+P+uqLz/WTn/yEl76/0J/wwviP/viPePn7M33Fi+HPv/hCb3kQ5sadA/jAWcpfIP+Il8O/+OW/oJ//CS+LeWHc/3QFL5F/9JOf6csf/Vj5S+U3bz/TIzf+vJwbudCLA1vWABV+wBOLwxOkbTl9qLqwG/0hNHSp12ap0Bn4y8/TbzgAABAASURBVG+cC1oDvx4y8g1pu7CkCzrL4hjhj73ceYNnb7PfUbBKRXw0yjyG9+kjOvsMTE3OyiTpl6y/kPEpZkWO73/yi4///eJf/ObfzXTsjnr+2E70Yp+b+IEtpnumBG/0AsgPVaNpW3JRT8DLJm7LidvwlfUMjQEKjC0bVchK2ZtbPkDcBnacNdJz5wXojulQznmQ4PGqwg63TGOl7PgnD7Oj//r2qX9Z8gR/B9jzMLizzmutWXdsclmED+KbVMZd+y0XdMiZ64y75yX+yGownvUBFLUjoSV2Kn3LPiFODc73nEu2Vdjd+BCS8xN/kpU4JnuQh9ed6zkvgp8SO9d4/prm4Fo+4O/QOw/eIDq7P3eeeMBPNnGxy0sppilgJGYOgfWMg7jmmZuD+9IKT2ISq9oi9u54i7htfEGlyNUluhvdxWrT3SaKYPe6jenlAz7s5dv4T1/d6CTW9YMEXhSfgHxUr7lWtpQRKBEtcjK51x7kN+tdrLEVWD/DWarOKT+mmQYvH9cfFH6s8rrnK6bXwpNnUuqeM24BVRFY1uuSlXSsCJuHXnVr0qY2usED9LUSXar6fFepyrJD2dcK6MvKX6qKksgXOeqzSc6a71yuPkOL8yLkHVcrY0TFA+0nNeOIjH+HpoE+11f9V+zzcMwXEyWGIPtIl/GMCK/gTKZt2RYLVZ5jdERHclf9UImX+A3tA4FS5oPQPaWbKK7tOAMohIUoAzYy8pp0GmpboWVokHuIC9WS5NP3CreBCDXZVv9YuyxURUPPGTnH6YotYj8EiDgdkL1Jjvqecd5H7lzjfQ3kOgjYO1QVBwtePIcEpWoxsNjrPWNmKdlGLu41q78UHNyPGpyDnJHYRDNhogproHSb4g77qfjd0oVPAQN1Ma1lto62NuJ3nXOFrjn17FQpWff22L2Vlv5J4bYAv4krgE3VblDMeln/JMhFnmYAn/61NiIXatrFTdZ2cPIQFFYIwBz9pfZBJ34QP4eedUU2yd8lNP4cpVfguMgcqCIfgS8F5oqabVWVhtkjpTAnz4nJPS9z7PUnqoxtxIVtFYxj11T/P8b+p8m2LWvvg55nzL0zzzn3nrr197UFDoSCkBVYhCBkgQMCIghaNAg6RECLBkGfv/4GtAiF6RBBFzrQ8AeAjr8Clh3ItrDEKwt4JYz8VtVbVffeczL3mpPfM+bamXluVQnNXM8aY445/s0x51pr75V5z31tp/piM2zWMnp978COHro+QQSUFvkE9Pa86U/sJ5+hkgslaDli7F6PJfzEJ/7tIQPRX6gslJvCS+anVCRtdEZVz7n6mjJy5t9j0ZMsAc7xBdSNPtJmOS0Kn/ovkgu/yHclJkEX+yE8SSsmtmUXNUscRMSnBxO59dKwv9cg9i9A4YVvHQTEz/ktCKN4C7acZGDSb+R09lsRvo9THj5xUvue10E27OfwGbOtUaW7bVJZ5HGHGbDO1gzxQwGmsg1qAz+mJgqETG7DHR+P7O2VmoaCrmU0ULONttPb6L5k1rNYx8D4td/okApecdOMmBmZQ1iryUQmnx1X9j2xVoCMIwqN8Hd7PCDLOYDtg1GUOLqnhAYczepNLrF60ZNFqrKNXUBmDK6ADCERAO4idFb2G3SS48Ha9P2Ge/IBJve6YDEWeyaLT6Jx4AA+R3ckQnG80PCUTkUeY5h1dvN01bZ8HrGnkmuNJaOTOo8xtFHKmOMowErdCXNibdokJ7CEcvQwNlB4IXtBbM5+lQRMTA+uoHz2D+hX5Gb8jd3CNHVgZeC+PGyLA6EBM6Smd33K3qVLv5mt0eectl1sAMqtx4BtfJIDFDH3b+nGeh2sU8DHc93gO6eFrgIp6iW/qbfoWWnRzf5MHuEjY/BFd2tFurk/+8/99/VP/vJ/J4IX/OU//T/pL/9H/yZm1MxDg+9N14cHPeR7LnjkZfFD/riKF50XvveOy4M8rnJdJPSlUpB5Mh3mtV7RdcuIJVs+12HJSt4He3FilNyX0pzSbNxtve3GGAryHed6vfDyOrjq+vDQuFyvGnz/qRoq1ropNjXok2sROzBjNj5l6S2FV4sMAenDJZlFjpNcmyavN9C9GeaEbdlGsA/bKvK6kuNDv3i/6kKdI6syuuwVfCbGJFbXI/3c40KJPcECknt+o0rGVj5rhl5qCMl22OjkkSLkTBCdbe1x5M0gJQs5Pu3ucWKorWA3zbnB6Z5jaByHBpvPGbT/UGkyr+zzG98nn5+XbrepvDR+zktj9n3GW719S0xd3W+7qYP7V76f7u+xfBfPX2rnOyvy7KOFwcp8ydY2ZTHc/cApsgqyH0b2OvWj/0ajWTS1iBnEb/ZpD5SV+oR/0UmCEZgxkzP9g+dE8jz4rLRYL8Qq6toYxA3YCzWGaoze08U4CceBJvOY+FkvmAqf+kz8TcbXCQbahhNZZPZkto8eOsvRY5w40GEcpsPZVjGvxH8L2z1OCq8urNZVt/gJuOejUegP5jQq8xuqEQqQ226LnLEgL8447rlkPqzfzPMJfs+LBBmPkW3yKBnfNQa1uoDQoWpZMdZxUMQiZ0N/eDz85i/0/PGbFzEpdCKcOOix4Duh8LvgrUwipLPr24LzYkOfzwZa0NlABV1qcWpZX/y4xUIo+97R77X70B/W6ExOm7e8tPX3OSOkpEU+ya+pdmu+5VPJ+0jhc/EFvQDMvzdX6J5T2+Aw+g3GQ4/b8XJRPnMh5iXZZ16U5Tc5T89P+swT7Qn5LQuMfWeQCQZsFAfwLmpK6sm7dc5T+uucWV4OLzZA/rL44MY5QWTCnixPi5BFF4S9A9+th26BIesCzb+BkxfG768P6r8wfv9BP/7mR/rFn5wvjP/FP9FPf/ZTffzxR178vtdjXhjzsBn8xuLKQzF/YfwTXg7//C/lr4v/kn6aF8bgJ7xE/lFeGLPf8sL43fv3euCmH7sqa1SpBmje2g8r+i45Y6EmaQ4WkWNqsTYs2MvcMmRjO6wxhvLSr7A1Pm1LofTlkmxJgST4VGeDc/YCyE1lJsa5gW2jSk74EX7Kgz7rJJHG0myb0J1bbJPjYp0nyI3zN9df6Jcf/yoWr8fPf/l3hClRFpAWMTnYR1Ox6zHSikVCGyZQTiBDdwihUQoqlJwLvPZFGQp4o6BFf1gOPTFYzzyMLw8X6niRGBeJTB5QB3s3yAfnyTWCWISVXTKQqQkJzb4mJvM4eEF822DvP3MN3PI/ReFhEB+L2vT1hKPMd1KF3acW+KGLfzd2jlbV0AA1yB3avOGBQcmyN/S2tWzryecAcRc3LiOIv8EH5DGGCt1oMMyH0qlc25071/NB7ukfzP+gJrfM63bw8D54iN8aT8+HjtSKh/vki/liUTmYVLxaav+7VvdpToIFi5rwzMR+6pZYxGkZ47q3ti+J+d596WxRi8+uHafmGQsNYP/44TM3iNq9cQ/o7CFja/WPYTkih7wekTdy2uJFHuGakiAHW2r1Hs+6H9x3M8fFAMepHQvp7j/Utvon9AQa+uONGfsHoz/svxnOUHAX2ZZtcRJnvW147vVcybY73X2r0rzb0tpkU9uyXyFLQbGeVUM1LNvKPoSDV7eXWIkHulacZq439tlkk7F9dK9lG3HClWQpQF13iJaxOxSF6Enh9MPWQ316M1ec7XUju/BtRHKpC/zdd2FnFxIQoRAEzSMOH0RMF1ecEwdfdDjowL9KiXD2Txs7zB2tKNsywctQ5fq3EHJYLR/IqnbfOtvpNz1kbhgdqcqRAuabDN6olrcfxNR4sb+5o7E2dDhWI8+CG/eGfEbIvSP3wYP9378oii+QeqLMsW0y98V9KvK1nRNfnQ9n9CgN94l82I6vvjezERb7YavjVGmWIUHkwYoeOWYPxT/DrfOWRmBbZu62M0RAaZLYwf1vYt95xeE5vJU4o5PoG/us6DHUR/SBbXFon9QNUy3msOL/juTbEPE3tle3zRf2HYfMUGhfnOKra42PSR/SWjGmq0ZiMpBxybItCXDgSsLCtiiH7s8MM25e/CzsGBI7QWOgw/5Kf+F4nXMQayl43Oi1xbPpAgzi2/gUvIz4RTnziS4y5BxS6zSneyOcVk4IQid5hS7irsyPMQ50JnWcUDXEy5b27sIS4Ns2ISxOknhuidZKogcYEvpVJUNdQ8UEBtS2CtiWqyRbu4WeQBYuY4ukXkCeyZvMRJJamcOUVuagnYDtjhXf5YoL5QQXovars+Fb2P4QLea03kDwGxIhGnpxtmCXyAQI/g8A3btdaKeLyQ6/mM4EBzuhJ6TouAwtpS3mvjJfbNL/Y2g7TnZs0Woa/kswslPgw0XPs30nB+Iz6BM6mRBEsq1dW6vXlzW0Lcn8qEuw4jn1Cm1EvpjfooQHgHY8aPTuQG0fW8556yJ8nXa4AGH7XsQldnKwdBKZnxyixQ9E6Ufurqv12lbnTTBEzJ/cZvvmDJ+6T56nN1505546qdlkPSLrewJ8O8BNU7w0C00+ENk73r5altIr8qhhjVCWOWMrG4JdEAXXlJFXI3rnsyn6PWDZFid1g216njLvXdpwp1AotQ1O40PQDCEWY0u0HrfKozF8gYICyNx2bSBuD3vKMbxDiMJDo7WR85av1JTEUrvODF7obx6jPhA03af0Wi0nRMZdAMu+knIPP3jm3fCdvzK+wadPt5cVdQWUTrEzTCiEucUL0QnS68p6Zh2iH3T9UebYtqj/0//Uf1P/6D//P4Z7Pf6Ff/Jv6V/+D/636LhRNTR46Xrl++1+YfxOD3xPfuD7cb7zXh4eGL+qqKsDaiuXlk3OwdJkAplbahVk+stq/66hgI5Q00Hek/3DrtWXbeGPySG0rWJChe2F7zcbV14Y3/EA/6B85xt896tTt9CvwXyQDWji2iXb4E7DS9ZutmV/iWTRcyDhCdN7gbwXfKzIVLK62Za90QJO0bOt5JAXxo+8eL9ek++lZZWcZKVFd1GPjoH/BSaxgoPPXIkfPdsq5mmXBM8u1c4zZ3WLLeZbHsnrUNSRkDkKHPDCjV8go8LA9oGevmyR3MdYKI44R9o2b23hyQCxJvXL/r7xnfLG987nvCgO4I+A/Y+KAkqAT2xx23bU4Mb8b3xWu/+Fcd5P3f/CeJ73t+SUTG3LViP9AJFSs1HV1FxIttVKocRKnvGROk9iTj7XhmcINauiB9JvOQyHurV8KTb7HcHBXBhFnrgbQ2Yv1igFg71ZATnZXD84Svyg/VO70M6FooSu5AUW/QY6VApLDsI1vyfSgrAwXc/QHm/GzIk8iF0/gMtoBHG4FK5Bjhw7IjncnUY/86kxNAY+A3wUfm1jb/xxLBDrzp1aQXMPOF7WjzsBsmgJO8my8YefqqEarxjwLvoZSyKZ6OLEockuCsJn7PLd7/Tdz/7kde7abY9vPnlFt30wuaYZQqn5N7TFGEQem3bsLc35/tdRzZ+nns8bvtXPfojlEIV0nfRla1nnQLTuhC7CB+hmrHM6+fTOD1pYAAAQAElEQVRBNlDyDLBgMIcTprFlc5PYMxz3DU4LLdzsOGddb7zYeeal0dPTs/Jvud54YXTLBcz4ERziBdB+ibTXYeH1fhgmCAk1EYDP/lko81K4ePCMD1/r8tVH1fuv5XcfVI/v5cuDPC5ttxOP/w0zhxxxF9rgFLmxuA7rHQ+Srx4ues/D7v2l9I6N9A76OIYaVzaWpcnLvqfvP+v77z/1nsr/2C7/zMTXHz/qPXj39dd69/VHffXNN/r4k5/om5/9TD/66c/p/1iP5DzefaWHx6/0SN4fPnyl4B2/hX24Pup6edRgjkEV8djIsjW5APaX6kOTfZgbSi76hRyBFheLWBDbKpcGc6kBxb5aZlkC1AO96DITyMKcCwyf2x/j1GUBBrWhl2Y8WKUqzsCGt0QIobyB/+QVIOgxt17pz/6F/0ZEL/jJb/4DXZ9/u/sJvTkJn0rbjnXvr5NZukcLRwd5TFodxrY4GnLGA8sOBC0Q3pIAcp2w6Qv/Z21T98WDJjekoyn1YoySofV6xCp16zpm3/Og2DVYyprYJkSATfPkkBqCjDdYs6bUy/U6jtW2jSn6YwxdWOMre+XKfh3YDWSWWbLFS9ZDeRg+8XL3id+i5n9G1zz9PCCfeWhmXkfyZCKzr8/YHHrihfb9vwj4zF5/xr5tsI3P2D5xbYfm4RukLos9GBr5E78c+vT5kz59/qzPT5/16dMzlPsC8ujfqM2NWk4oCWe3hWR2FJ6DZeVoOULGlkgROjXPODfyTD7xd3DfmcwDBWwWwAeGE25ieBCrgU7WpIE8+qhJrAcnCDVXqghlDSKjK1PzgN0u28oapQ8rlgmZQOyA9Ucb20aLHA7mnfrfoEf3ua4ZnPC51rmE0BNzBdw3mXL3UYEyPxQ4M7t9FtwfBlIKud7qh29krAeV72qNs/t2Am0bfWLsaChFgXla/PisFcWghySDgjonIda9IZE4mZMlzndYdkDfgbvGRd2DUcSAd2IJBf2zGlmSr5IvBdv1jAwbUs9Q5jRhAkaiyuDr8WWEL3sJb1smn2GotXP1PUcLsTjL5lz4hRZAIFlS8wxg07zepkCS9PdBduT5Zb57hOlt5q5+Ut7XibsA0AbxbKvoVVkudvEL6CcHxtrcloBtSCxCA9EM9pF8NidFirqKU9GxLdvngF4aM2m+bbn2Qvf1KeU+kL2/uE6bMuetzJnEMic44ZU4AlZlDsSx4V0aBK9hDbSGJMRgvXzssi3UfgBrN7KbcInbgOe4j96pKHoPc1qMZw5YImXkPqf7nkMaHdQkHLRuj2ERmmudmBOeixoHem3oO0anJH7aHp8RZX1DvzDaSmjgH9/qHBFyhH/VZzxj6ExuLKm3kgOWtvQK1j81pc62ZXgbKnetB7VOr1omQRTZxUOXAQrwjBrQUaUqa6Bk41feP/RhcrCmkm2VpB6FF7AtTHXnZdFyCmB5k5Apwu0D/3pBdIIMGXHJjMExW3F/Xf2s7Psxa7FrjDz1weliTSc8j0leTCyFRkYF4/AFqAo15dQ+ENxp7OkKVxmGYo1yZNERtUeyfVniYL5+gRHkJbxoKzfp6DcSbmnxUm+xlu0rFJ34Rv3lsC17A8dS1ZdwMS5Zr80vPTi/lUvJ542IfmQ6G9GTHxNeXyD5gmjFmHyKuOULKQ15lGoMDVDkF9hRlEIsw5TsoVEB+k3hTx/l0b6KDWNbDm2gq5JE/NQ+eSXHAJ4iclDL3hWEkWRLKuyIYVv9Y2QvvGV8C4TaGQP4yFr03LMWxEAksTaCXw1iJQ8w6QcLHikOqF8MQqCRMaSMC111BzUOJysC23AnClpldf16XILkkPAXxFfnh7/V+2clUyXHds+pJVCdNriVKeHgNCzVKOUPbIJRVjEGeYljCX6hI40qXUZgeGClbMBtx5AGp8uldL1eGheCFHbqtvAlYFXOtuwNGQl6ZcYKRAPetqRgzyDTWNqth9BTxlExdkJo8RNqqYdLoqv7eHdEw9HCIaSXAwm9nE/YevkxsvTJUaEuSEkdkzE5p/Yz4wWnKXvWKEK6PX4/4QI2T4DfR29lRkPjK9TxT8xRpQsxB3zhxM6IdxrwSiNY7BZ7dcYYmW1lHX73s7+uv/9f/Nf1tv341/83/Y2/+7f1cM2L1wfW7cr3kotGDbmYY5SZTOYSn6G2NfjOcn147L/qvT7E7gG7a8trDNUoFfZjDOTsh4errpcrfHBR5DXQQyd6Yo7xnc/Sk8/U68w9Y+Xt64UWdtiOy1BwSS6956669jyuukAjT56jhuLHNtSyX6lr9zPXGqPzGtD0UczyAXYKNZhca6npTG3hO9fwILlHrrPZbs42btx8Tskj/i/JnThVQ1WljofCJM7BZ6j4vn9fTT0m8RIDlX2gF4bl3vmRw0SWHFK70CA2d5xbE7Lns23j5YfIvkSGAgf+4ftwz8W2YCRB9WUjhb5Y7zHTj5ZVSiNNntdTT0+3xvPToaf+HnjomRfGN9Y+z/IGn226Dmc9Mp8GTif744g8wOmkPhOauInTSSQwOdqW/Yo9p/VmXtuiz+hJlhp6aabfyDiw08uwc3oFuXWHfZV1/QJv1jtys+7Z03bJQPiMbeZwR+YRPkOFz1Gl7J3s7ftevz48nPs+NMj1FQx1HBeuk6ehOptPCglLgM4H/zUG1wH2b/amjVIg9gZz5CA1KgmzzrrfKQM4XWhKp4l+r61TC/us2x2ZK0PYEQ8jhtmv0oTh6DVbIof72ILhCKmtkIV9RTtmU5kXJnV70m//wAtj7DtI29PpJOjEafNsNg50kEQOdib0kZKPXiDazr1V6H1xxKJ1kTqMpRTpjpdvO62o32+RNzjlILEUfoZyETDzjvs2xRcenejtlK1RubGGguTBR4iUFlZSzq9Y9Pl8jYb4EL2UC/PGS5u8wPn8+Wm/HKLGXI/E57eH08qH7cnpAOwR5Cb06ZMP/XQkaOeHf92LECoaG7d4KXx5/5WuH3+sy8efQL/RfnH8lYoXyeahYpuykSGO3MB2AVEN+gShgwCeQ8PSwyh9uF70zcNVHx8uvDQevDCWrihc+EDl41nr6ZOev/tWv/vNb/TrP/+lfvXLXyn/h9K8MP740x/r409/og8fv9b1fV5gc+F99UEf8tL45z/Tx5/9lJfJP9b1w0fV9b2uvDR+z8vjr/M/0QNf8QL8PbL8FvZ6fcdFfVXxIMtFSArKOuVFXOp7UNfJy/lJcRvcGBdryezEVFRVunCxDlCpBchAxii6ev44nVwHsc+Nc7Ig2duUKEeroPh6UK62xS5+SvwMbgqjZG9IjKC32HczOd11PTTOm8j/+0++fGH88z//d/R7jXw5VGWFytKmMNqpEWYzne3qcdtQoxFAdKfhRY8+Os2ddClucoZ5c6QeqUt+E5nf9KXueUGZPd51Y/PjDZ+nEXPNvBfrMJn7ca4PYpVL41K6XoYu1OFC3TZ97Rfj0alCF50BLiN8qZBxqFNmvrapZ/WHtIf7zX6wFihZYq8cPESf+hcan77/Xt9/+tTI/1H306fP7Nkn9UtkHrrJc3+wuPGC+abPjH//LTbfAX4p8gn09cw1nYd0/sL4GbvUI/znvETmur+xl47GwYP7WbH5/rtP+g4/wfef4u8TL44/61P7+qwb+zj3jUnNmBaZJ/sQKHOEY84lqyTOuemz5fXEb5eTy2deRn9PvpnT891XCg7uK7pwHLvJ/k68W3Llg8XBPYh0ldDqZtlAAFrAxLWJ3dhyU+PykE2fIRgFUWFIgZEzrG7kInLYvDQJmDnfmEjnTN6TnHId7n1FxuhkL/U+yl76AlOxz5zeuo7/9JmmMN9AuIi9fU3slhI/WFHCIDSYuWZB+H2daxMKidrm2fN3/5HhnqlTBybLWcFbmZBLlgIIh9KacrIt+w6pa54+SpDujxpqcD0MEB05Cifgo2tbtsUJqFtyXDmR9KIO57HngnxFHtpz5BQrnj8hUnyJBuV8P2zLdueWXLLWlyrVQDZKeVk2kieyUVvuUBd2AtseF81zQqiXliwanJL7xlTWZ/PMhLHM5cVIfmV7LKeINs2obZECtXQjuY8aKgdW2sr6U4/whag4BYa3c8pI4m90IRHZxg+IfvNSkVNgSXbO6rYzarZPVj4DrJ5froGDi3LnMXuEXXhSNY3PYiKjSqNK5bERHlxZg+t1cK8tXUv9bCetpgzpQmc0sEU/fJ35pcaTPTG5Nha4z0+0qASLwi8+DyTHyXWZfvSMDkNa2C9quJE5SLHjrMwl45lnYkx0b/2cYH3PeKlGfAUYvBy7vxTawGnyDrq/tuqOm6zAPQ8SizzxheyOyAKKj2ht3zirgFM1SoY2bKVeo4o6BgNq2cb1th+FnPo/PvIlH3rhWhhV2CH30KDfMujArlzYg8SQVdBgSCpggIgRs4ZWYWNHKiFkZgmduSrTYB73CmKNnl2CSCpVDXirRkkGS31PPNhzuace7P87JvxkTSb1mqxT1uzgnj1zv0aOqST3oZe21Lro3+ZNN/ZHfG/Z0sIu/lJz3NKfJM3a04kMQTyq+O1Ikd4Y1uVS1KyQEWvPljO+yG/hfxJrxm9o8kOevpDFn9COU9uyrSprNAr6Fu4xe+spzZy6D+VIF8KxZy8EDCvQyYeK+TAryGzM5AQWQIC9FBszP49SXfjscr0w16tGf465kMvoOZtcGxiY9StsKjaNi0ZsB7rUqS5QxqNfHsQolYOhAVVpt+SXazg1I6cVvinz2gd6xn5oFPY1VKHJgZEcdsa95Rkr+qCQi7YSo9fn0CLOOv0v5AxzsIaszYw84wG8ejxjvXKc4JFRyR6KfYCDfRDPLhl0juTiwEM99yIvNE0snOEj/uCItcivc2OvNE+c+A7QwAJd9iJfpoR7Fb4uw6xT6XIdfY+9UPcRZA1cxJRsICkxw8fuerEe22boig8O1kTCFFgXmAdu2A/Xix4fr40La1sltjKz7xzVzTZx7qgX3uRXDamIruKMrmhMDT/MBz9MDIllAxm+gOGAS4glq9tJmtddKLWL+EytJgwHUo426BMdDljbqvjNPsq6jJK6XkNCvvAbH5Pc4m9B07/7tCSbM4doW76ks49z+LPD/BlRGkvccw4/sL8Q8/7dY3QuxRoYc7/Q2OZed2M/5l5IxeRhPX/9J/q//43/pVZddG8PT7/Sf+nv/Rv6+nro3bt3evf4yLq965fAg1hsNuW76v7+9KT7H55EnlzevXvUe+we+d6e7zEP1wddr1ddLlcN1v7CXnjg+03GH9F7wP/14eHUuaC3MYhVZreR/MFn6XyunuQvCpR59ngNuUqm3rZV8KNKA9tLYoHEfni4KngkTmJnrMaQ7ROCvsWWx1/VUPJu1LbJeiaX3wPPnLeyfraQc2SxEc3evmGJuXnb5B4UuRf8hm2lxTY+4i+48fkiiKzXEr1oUqreG5G/IM8Pcji4L8Q2yFh8xneDzcfBEuItTAtfT/HLYF8gsctekIuZpQAAEABJREFUDo2GbeZRG4J/A6lQKdmsowCPxuzfvtDoZ33LeY+0dDwffH991tNnkD9O/Hyjf1N/P2cs3/GSe2gQPui54DD5bKif/y3nmuukMw5IhqgS6QCr2CuBaLGdJBe7puhn3gHDkiVhaDOf086FEJkyz6aWZNlWt9QSLHzZ1qjS5eVauKrGRVWAvVjsrdQisImBvroZ63MW8fUCisl4xedl9HuDx8cHrtlHvX//HrzT+3fv6Qfv2P/Bgy7ndVhjKLZ2cr1Dv9cst95Av23JeQQ1ZA9JVhppqfcFNU8tG+y7rmf2IFj0hWIsMquNWOv0om7bdim2sckaGA0zV3W+Yizjq9f6wOckbtwf0I1JqKWKM1FCdNrouF+kLPa7X/45AUv5n6ZFh46c0xvELj6SRANBB4NGnqBB+JU4IObxk1zveOv4rrdptLWH2wgeI9uynQ4gO2/texzdWyd1dppHjyIkRyogprnBWNsmb9TRUvqT/mwliWhySaNKe28vDQl+csZBn/eyLbTXvR8fxDx4AZOL84kXSHmR88RLofzGZyJfa/BiucTnMj5EqxcOM2Q4wZcaYqJS5Erf2s1OT4IGdX3QOF8YP3zzE12+/kaDl7Dj3QeNh0cVG5Sk8xnnCyhtJ91xeqm6v1B3vzD+igfUN1xIH6FfjdIjMa8oXrjpFvPS82c98cL4O14Y/+qXv9Qv//xXvPx61uDC+vjjH+vjT36s/IXxlYuwyOUxfz3MC+Mf/TQvjH+u9+SbF8Z6/KDLu6/17v1HfU3+Hz9+o7wwfseL5uvDOx6I+2K9jKuqLslcB3t33xC5Md6e6R/U82BfB1N5yOeCMdqDvMcYurCWYxgfwJKZSw6MtHgoRH+G9gV6aLEXVq9KF0YvLV0MF0jxbLfPCzUqYjTav2ho4WdyYaz4etG9aLB2/6+f/1fReT1+8Rd/h7wMJFRl7RZql8xmLGCTPcKkEkRrkc/KhkEuEF21rugi4BwucPOihTOUIwRnHMw9Z2Sn3mIO2c95OZo93bXny+KNWmVuhI6ySKtp6oITLeY9Was8oA72DQIlryv78nK5KBiXoa7dKA3kY6RPfeAzXowPPkBXlaqGahRxLJ+RyoX90JV99/hw5QFwUewuYyhKB/GfeJDmL+D3C9VPvDD+Xp94cZwXuUHG98vwG3tpsX+Wnp+f9PnT0+tLXl745gXyJ17M5np+euJDH9dB6vEMTW1Cb9TlSF1Yi4P5Rx6b7/OyGh/fQT9BP33/SZHHV+zywe5u14krzTkBy4ZwFHXI6uCa+8fUjVhP/Fb5E3OMz8+d1415HJrkEGCmvPvbdrGZeqYuidcfiLLvWWPUo0osq38stpBlB2paSv2LTmDRBZZgzFoEgsrWSRj7w8fimsj+SR6p240PuEHqlmt4kleD3DKP1mXiPQ5djK9Qxtc9eSbJ0XOP/3WOZXiSRrDoxG62Ldr0BZaWWhZ5ENk5zFBv61DEUd/AISp4tnrOTNoNy1CEktxHiGj0OO/DdDYs+wTXLR0qqhBZEkONGlaNktFp2MhfQUdphbwsmZ8kvqhDz020uZgGWedgMj3GeOhKHxUUcgYGOe40vNprJI0z1nBpcK2OMZT7bZHrqKGqkssq1wnJ8HcwGIEkS4C0zvDhRAvdOe99AN/5MjPyRQF97olhgq0ebuPUae+cCuk444+yBjmOYVVlBAUOHOql2TJ6d8j0fY4SKzUjk4iZn6CWJcUfZqeMfuyQq0fV7Uyt+cRMf7I+vcczR/a46Bs+M3QUgImLO3zXzp/cizmMQRymcRnVa3AN5QXFyBjJ5K8hUcUueoVtdZ6joOg6OmI2xEgei7j0+tgnAifRJIBe1qNz7etl9jVh5tdanHL/z7UWE9SJy6jh8B9/C5rr/+B+NPExmW9kAVpvjhgFW3SGJ5LwCZjzrodaFt9JJn42cqGSUOYDuY+Jxm7inNzDnXokHH/Gb1GTojaN8FbHsN31G2MoqKKGyERDRQPdK2OP1wc9XK66wOe6GFWK/qViB0+/xsCnVZwLH1XwUEMbyOlylhApfHEKbCuCTIvs+UwpTfZM+gxwmOGSFArKsFYRv6pkEN1J/W88T26sxRHg4wAcyjpPmMln2KMxefZM5JNSYu341NnWKScP/C18BftZwxh+4ndBG6zJIvbkebBYf9GPo97vuCU9DZdqJFdnFgzHz9RqXWhs4Sf2kxfUB583JuBhjs6BfipDnnA4UHza8TVU/hJWoVIS43IIJ5icRdt08ZkanP0tk06TF7okLeY5Mz+wTszkyx5jWFE2OYxxfnZhr4zLRUEhG8y7asj9E/WSS4qsxtDWQT+fkdGvuqjHsKlRW9fQhulbVRbuRHas1a5lajWpYedIfiTOuGRbRr/wN8ZQVdFXt6yRLPpW+URZwyXRF2PxM/nC037v/rnuuzZNlxY05ZjQA53QjKtbOHTgc47upmSPfvrqQATrmJva3jmRSpVlUPC2YthYyYv9OXuN8pkpwDv7CAUUcyT+nS71PXRIl8sA1bjCN0ZpECfoeFbrm3rmlx8Xxq419gvjYV2CkpJXMXYZhSy48LIiuOrx8crn24EfFBdZMWedzdCgXKoqYr8ifSMr/GIpRVHYU+jJPpz4wZ1SD9vauqX4clXLZcl2gxOHlbbPJ4eTrMFMDfGZKy0jjVbM6RXte+CfvWqPzrvGkL11cNH7gRR7b3Ii4wTBY1QgOZCEvGBh3xBKzDlEnEgLf+K+yLpKMmNd50t1rQf9slXMeUCNjaAEVebUn0nZI6KVSn/vr//P9f37v0Tv9fhX/97/Wr+4/RNeNr1TXhjnpe4jL3UfeNFVg+/7ODuOZ+WF8Y3vFs/Pn3mp98RiLHIYygvm2IW23cOjrjw3LtcL+2uAq64PD+yFR/y/b/pAf49H5xVmHotJ54VxvqtNCullDfbdqIuqiukFVnTTT45jDI3LUHxeHy66kntiPDw+sBevLR+jsPUbaPN1yuIbDHxdLhddLlcVNnKmuqgndz7ySU535LkQ/uBZEYQPsqd0NhsH8PYrLWJWle4YY/M2OiD2B7Hi84bvG9/NgvhmOUgJPc7hoxv5F2DN5xukptEljZej7diwocwQb5btPR45BhnbQINNu1gLybKT76a2EVn2KxBgwIHNZD1xJUZV2NlmTy/2042XxU8nnvtl8fPToUbP90AH9PyhfMea1GTib+GXQ7kP3JE8J/ff0AUlCGmgZUnEtC1T8yD9RVKpcWzuPnW2JcMFIZYNYpv8m9IXiDyIGn0IYfFMgrZVY/Q+urAfL+ypwX2jxlBVkBpu2MYaQJWG/XrBxGfuTGRlaYzSFV/Z3/mFSK65vv7evCx+fNzX2fX6oEtiE3fUkB2UJEsN/V6zLaM7imsgdo2hQlZVWGX9pF2zPdd7rpP1WSA0aDnPDyYgyi2MG9abthjquU4e44D1bX1b2S+CoqKJzgFCCdH3xAPdGbDem0qFu7ZP8AhDDz74LRTf/ebXOvjNlrQn0UnpbETB/9n5IdmD8bEItlDE3Y5zV/XJhAbp3mn4fx6gz3xfNCkvKSZ2z6rl9F4oaahzQivHfb7JL/g9qzbAw95PVMFKkSs3JGIPqpcPCXrbUI/vhbbAklgM9QJMavHMhZm/OnziRc4TL5Ruz5MxlKJLHA5yxIaCZcE6hYzhqPlQ1MMLue4FaEpSULORBy9W86K4/8r4qx/p8uFrDV4YFy9p89cKmQeqbd6UpLFWoDTiIArXYMp6qOq/Kv764aIPPFTf0X9k9MIOq3yQuj1pPX3WEy+/vv3Nb/UXv/y1/uJXf8HN6kmDC+trXgwH77/+qOv7dxoPV+gHvfv6a3314x/rw4++Uf45isu7r+TLO10e3usR/sP7r/U1+X/gJXgu1ofroy53XK4a48K6DDKhztR4chPsGzo5TbC4ua9QxrLORtM2D+TiQi3ZUIQcCpSJU+DFGkzsJv7uD6+Fjwzj4g8cC/uFfAn3Kupj47tMfniOUHjH98T34kOp4COO7oV5/NnP/2tovB4fPv1/9c23/89XgfBDz4Y2JOPfxBK0hxkSbXWiOS96+/A55iimA+z03AqwUk4N0dxekicdku8z3aXMIbXJi818AMlDNx9GIpvsicXctra0va+2W4zNruutb2JxOtAY7KnLGKwLYD4DftRQjQIG0PTBqJO/j6Xvkm2lpRSjShdu/g1qO8ZQoS+ZuAcPz+d+OfuJl8Qbn/XpE/v36ZP6BevTjQ9vx/mS9dBkvZ757ewTL4f7RfP30f+kT/zi5ym/yeV6fuYl7a4F/uGf+MVFy7jub5lzz33yYjYP8SdsP/Oi+hMvoU9fiR/0h8fb+VDnRs8ScrAWBqLtecol++TFGDVP7bMWeWGcvPoFNPebZz4oZB9vP7g4PYVM9vVBblm/g+slPhZ7NHJcRhnvkm1QksxRMvGrZXRltqBlZAKhuc9URXYfs2Qg2kkSv7FP6rg8g/KBbudyqPPpvNYe50bZesk5oL4790O31jvQm1rMi3N7nj2R2COBh2PrUY0cADfEUWMxHn3EShy6W564+Mx4O2UgfOuefPpBj8v8lCiMlHlTFxhJ5ngL7eaVkQ30OdQ4axg+goLBut2OKo0aGgPgPzW39o+gQfesbrbFAZ8KLE3mM1nrRcJMgbOU/CcdxMqY0MHgB4d/0E8XWQ4C2JbLqipx5mUB51H0B7BGQU3f7nnY6ANM0A9fEuPBsiWkS+QG7kf3zzyTf3JO7i1/qwS/PcCgHy9cLXikzwCHEsI2eVku8go06Bdjjgm1efVsRNFTJ+ytIystuSQPDNJtaWHgsmyr8A2RpYbuDfdtR7/ThPbRC4HX3EPY39mTyofFDoAR1KxR5kQI/Iu8BbUGgZgBaW5+jNKVl8UX6LCUr60ldR6Frm3ZxlZQ6S4TMUQeiU0o7TyXLAl1Thx0VvJCYZLrgi5sYqpuq+2yTgfydZ8kCWC6NZBFHhxclPsesAi9GA+ku67Olj6XTvea51RlcpeSG111a/Ol5LTwLWJtZLQHlRr2XEl6keNELxQrlJZIVbYbZfYJsK3Eg4iwqmHqb13otFw0YhlSLuVZny8m1zHgh2qAKlXrM167b7vjQASHb3TolCSILDVyKgSjGM9gBBkMBZlZ6sl0zuky6IGxZRtaMj+Fve2OY6cSpu7iGbg0MaYU2565pL+/ZDDOOufZcstnJfZnxlARLpTW8VNPhBPd5HKgF8TnRB5fC53wwa45K8EY4jAbVvu1LMqkUdWgKxTIb525Lvjc63kW8Oxed7A/F4hukNww1M4Vry5VGegHMDpA1tuWXhDZpvEYRKLWjjz+g8QUNRDzWkz+jgkvarx6sqKZ+JaLfPgcM/gMU2MgCwr5kEqyzama2ielMAVGgM0IqjSK8RrKHrRjhymkmK+rJJXMT3JIXlRPk5w4kdUk9R5pijKa6GNXY8geEvFl0dzEtggnoyNicDOSrbPhnTkvapFYK4yVEDYAABAASURBVPUgSuip0GSxVhsro40ewE9XmdO2Yfz00eM5oZN4EBX9ouMyOZSKnAJ6jJg5ceAr6yLmvJJX75lFNyDf+L+jM4kBdtx8TADju8C431+HNQaxQpHbJnYg0YWHShp0Ltg8XIp7cwnS45ilZIrPC53oXKn1w/WC3lU18I3PlXwDctO9ufBv/LipvWlBi7EqbAFSSRazeANYZKjqBeUXPqNvsauwPdzlkSWdyYmDsi6QUXMCcQwnWSafoDxk4tQYSn4yY/Rl4RyPOFqN2WsCyyowxmGUAljioAvTZ3wsxpZxEdlJKVf74ITU1NnKM/E6SqOq4w9sO7zTd9cyAVPvfN5c2b8I/r2//j/VL3/8N/S2/c2//2/oP/Ptv6NHXhD/EFe++2ZfGNvJc7K/M/GLrIPP6It+Yl4vF+UvjO8vix/57v7Ay+Dr9drfawY1ulyGLlf2AvLEeB3fOpfogOgWc0kFcp8+uE8vCmBbVdR6ZH6AvkCd8w8dp31/jyKnjnfGzDwSI3qYxVRptpu3QzeiU6M0xkXxVcSQTPmzlj8AdZ0/wF737KENe/u1rbfNtmwzr2rYm7ettPiJ7/3Z4uDZthFZxuxTj7VJP8jYKw698uRNntFBPe43YWO2DMkCr8f2HSVU2KesCMxd13bnbpdsY2blR5y/hDDkYA0xZxQt9LPGWdeD70PPfOfLe6Znvse+gO+vN8ZurH8QvSP7jv4BZt/zdn3jd3KaxAhNjotxop7BIRyElTjZOwfRVttN3m1RH/jFhHcdLHEI3cCmA2zTBTLjJ07epq/d4reLRjf7Z2T/syeLPVVjqGrIgUsFfEKOD0ASHEyBjJLXG0RlVCl78+Hhqgeu23e8/8wL4/3Xxe+4lkH+kp9r8Xp9aN3X2CXJcse0pDv02hAlr0GuuQ6C5BwYOyUJtDPP15q/5jrZa7lXLOjKWpA/k4mFcN2g8+XBhFfWEJuJTZugYeYqLFawxJ5erNcGqt2fbZf4k7IvMUMrOdpWVfjSGCVX6frpW33m5d6SdW8r0cC6C9gIYREpSQXE0ERACEU/gMmBKsE56+4TR6iq3cDrDzXkHHvknsqdRmq3NxsKurNPGX2FYTMOyWFb9pcoapAFbRQvIgM2o1lgM4a2jHFVqTx4wAyNKmTu+R1Mvj/4MqnU4g5MerxpTlgosUsq/G6UzE8OccIFL7YWN7TZC4lrPjrtUomWRU2sGZ4CccBxFH7IuXiIFJv+8vio6+NDXwB5qDxyEWyKjIdPHkyDi24UdskJFy9HnJLIys2EG9Dt0/d6+vZbPX0H/f4Tv8H6zIu3Jz19ejpfen1umhdun/MCjZvTYi55SX3lQrsSe/CwqZGvqWJeU7mB5aXaZ/w/ff6kz/j9jP9PoP8Ck/4n/D/jK/tkjMFvXt/pI3vzJz/9mX7xiz/Rz37xC/3057/QT37yc3385sd6/+FDf6AyE7Ete6OgMkKOBb44Trmj4PvIIiTgIc6Z4i+9cYHSQgbhA+MeMKQQIO6LMw+jyTz3Q2YhmyzcptvWLo3c+KjLP/rFly+Mf/Hr/HMUpar4Be35fnIzlpsKaqA0v5yQdAfBjgfz5ZEJxX+RNzxn2QZfqq3sg+TPXrhRj4MPN8/g6AfOTTMbFJNyYbvtcYOEA1vOL4fhbLcelTprvPAxtahP3z+giw/s8/xiebD+iXVLvOYPLfLBFX4kD2uwry7UsmooLTfX6N/y10XkPNvnwo5aEDU6SQ0xsVdfb5OXlQvhxDeSUyualjjaMqc3I+pm2ZZs7R+dbXW8hd+D2gX3CxlV2RYn3VtcE16T00pNQ3+AiRxR+912+NjMS1b3ORxn/SaTjL/ZtuR06gtT2zLrNqq4r4W3FJnMj6TwQF+0ZLoFGQokKy3nIHxw50PdOo544w2bvWBbpKFRpTGCoaxp7lEXvkmZvSraZH3mOafMNWBqXZNJcfreyPhk3fMheaHfs8a/gGUJqrSeCqPoJAfMI21fm1Gvx/YJT01/b09ReTxwViOn9M9eu9mnN3G34Dwj51tNUglamPyC7kjmJ4doLTZMDihHuM45cVOD0Dt6kFP0jBO7z6z3vl4ZItV9/cF0NyfUIAZfHvEbSXJNvRqZdISoc4Q70VrkRhfFzg1Kr4+wi1PW88iasQ7p3929UPJWQ90SI/llS9hmLpYNtCGaDe8wJyD3I1ntpN5IEL6ol4S5dj12bbKXek+xByb3oQVEzp1vEsUeA46zQsyLTh8WPyRbLpn9TTcW3A7QxUfXBbrYyEh2am0fp4AjQuMtKBsXaKIzqdktez33mL4vH0p+kzw7N3xOxuf9/knes2V7Xgt+4WOhEzrJIz4n/YnPyf1rEWdFJ7T1SQje5DPKKmCbOZ05nTap30IPU63Y4Ts1Ew11pR5juK/zh/MzSb6Ijio0Yg0hFI5h6MMvfKztUE2pYn6BXygVeXB0PqEUSRlr47cnBquK+8xo1Ah/UWKXS8VY4OiRqJ2ZbgfMkEjUjrNt/NfpY4heKzFlLeY7WYOuZ+e8LaMQbqKUdcrnoP5lY37RyGenPO9itxjXi0cJVrapGRilYXIHyVGWxJjFD7RMF76AbWwk2yoJCiSoG4oyc0lOB3l2vh1bQuGEJKtb55W5oZs5BkJ/sQ6LdVnhGW9lTsYwNbXdPU5fHBH71KnUfQyNyvxA+FEqcozeNiQS/if7M8+4RUxSYXMwesaePb5IawkWusc4vxyGCyBE94bpJdAb2BaHOIMC4dA7D5+UgZNjk75wq2NPElzk1mIMXPhhXmZ+1Z9bmKORoZCrqI3iJnML2EcH1++NX0RPKMslo1/x07WJU4D92yMxs8/2unJfII9JQSJPOqEpXM8P87vPQmAjwFl0NtDEKDwcI/sgDWV9y0OmY2NH7qTNNLhOEpP7yGK9FrlPBhZ7hcFMo7E9LURbX+hEZlklqawG3RxKCFmyOcmygYDvMr00UoHf53veL3NgPpSDcMRNTmST+uMGG/VfjQsd0QghptcoWxyyctfBKzqp8Y373jP316eAa/mWFzWsXXxYav1BnXKfyWeaipCYsV2diBTZhtE3zolxqL8vPX2+9fes5+epib5tOXvAxguqSlvN5/thZk1qiu/JOizqukelwiYQUfTDhmHsJjEmc2qEx2nz+afL7mB+M2v74hvjN/5siwNY2ofSFgGyF/JcvbE/OhY5ZkwYWPxAxfwEta1QpYUtq/gR1OLHks1J1CG+8ZW63nEj3xt5zpYv5TPdroWxwxNxzGYrfHBIdKqsqqFRGRd60d34h3/lf6h//C/8t/S2/bV/9H/QX/mP/8/YGJQG13eQ9b5ynecZ947v5+/fPeqrD+/09Vfv9fXXX+lHP/paH3/0Ef5rfYXsw/t3eo/Ou3x/f7jynfaCr2KqrPM5t8U8XoBMNAf2F3kmfr7rPxL38fSXl2ORl6t1ZQw5sibtiiUMj0ihQXjFdxho+LCoovNa88k+WSBj9umYTnxMcp6MrewVAkXvjsnYQoZqH7YJAQTuPLQH/8Dpre0PhzM28d0xEgc0jyxjex9kJlhCWsZYJnbnN52IgijtOWMBwxl9pM1HNxdh+oixIQKd8K2AeqZiGw7JHjj1UMQ4PiJ+pa3aJ9tUBbtTL3NpUNfjnFuuq0ZfW9z7c53ecddhrPVDG69zM3tDstKSQ/s/7SZ+DjDb5uBd1Ub60VvoJTtjX1w7djjHVWOSZ/SO0372dXlovbEz8e1tk/idJ+Oxm+yhYOFnUaQNbk4nL+hGh6NKUGTRm/gI3ZgyPzVK1+vl9V1Zrr137/XIu6u8QH54eGT8qnG5qMbgOtzXYq6fYn5jIINunrGTty3hf4OKnDnA6d5aBZ1edcaTd3J7Hbe2X2IkdkHxb5fsfT9Y1CE+6epFNzoAJaWxA7VSN9ZtESeQdn50GZuv69jrwV5AX7QCHNYOYNUoGeeD0g5e3n3/k59plb5omVCS2uCMIEGzABPHSaYDc1r4uQNNem9dMcl0Yw+FcH5zRAA4Yvo64Ff2hfNb4ebb7kVhMxmxrD5CvoBV+KmCFotNLcYY3KDZHB6yS6g3Cr0x3F9wRkXOXJhv5j/zYKUOM32Q2tyhbtuL8RQ/tlX4ciEBiHVv8XFjYY/4m5SBSeFSdLV9IkMevcjFCwcl18tV7HrVwztd2OSX66Merg8bDw96hyx4gM9DJA+yUaVRJds4JQNiEQSeFeTiuuWDT/768VteFvMy95kXuU+fPyv4xF75BN//+Tv08+fnfpF844sr6WmQzwMX3ZULcFyvcg0CiHlM3bhZ5DdheemcF8OfP33ipfH3+sTL6f2XnJ/0CZ83vkiJnC6+kD8P2bww/slP9fO8MOZl8U9/xgvjn/1M9xfGF2KKqYhmWwXsLbCh+OLQFw1xbLxPyvwXc0991RfjXbs1GE9/e4nLon5VRriU9TmY2+Kiax/Q9Cd+FmiKZvTzF0cXbkL/8Kf/GpLX409+9e/KNsi6FAOBiQvovZ4t01frNqe35wwFZBVCGc+cu+euTWFbxn+VYIFlSeFFy/46qMXBS9yDD8LPzC3zybqknzmSmNqF21I6idJ2yHCyrf6Bkoxi23W614UYXaO+lvZD6OCl7y1fNIh9I/YkF9SVvHAm2xpjKLWsYaUdKNyiz4fEg4smuNf9JR0cJP5kfRrEDl34386X3D/xeMdiquDe7fFoSfamcFsHtcwl/vrekDkRM+OmWKjLkkJ1thd98p/orjuYwwKRBYh3ii/G8bTDZmCiezCPuz1dIiQhyJvDZaVkztoH+NueJL0w0hc8boik3bZSzphuEef0IYqdOW10V6Kvt639IcBB8qiRFzeAD9gXcL0O1RiyCyUpc9vzn5pdp8mUA3Y5vhbzztwP7p8TPjXIXlP8yxJUkAYDexxbdNV9zvED8IrvPdZ7nr1yO/fUJIltKwwCDCKD/eJIrAheaJi32OZRuSOjd/73KINO8hbnPimN6J0rJ1GYDYSklGFgZerFqcrKPQtWacwwM8cUAwQGPzyiI7RajlrPPX34lilWwe7d9fMciG7qtdUZOW2SW8o+2aBZs8l6RjfyQHefp766JYYZsYoJDOAqlSVYpVn52Zzgleac/gg62BkEPTsnKaRzZjz7arL+uR8d3I+S7yJvirbLgnlyf+notdkWGVLzoXLJ/OBSi8lTDS3mPRHs/SZcIMUfA+nQh5CIIbZlGw4xNr3Psye5Nx4gLyEneS5w/wA/iXPQzz3xIPcJFtfHQr6Q9/0JX5P5TGSTscwvNLnFNnJxj1zo9f4inyRhW/e91EPY3/W3DRNBtpijwELJiDKDIWt49L07z8GH60VjFDWyuqEb/eY5hQ+S1/Y98bAahUkwOI0SOVkQUaUTEHImXeRmvIjFfSb3mxrwQzUG9KJCqSz8WjZQNVXawuNLXlax9wbP8FHRKaWtruOiTEsHfJD1xSzDyKXM4UbtsyZ5pu7/KuWZz0U39dxak1PHl5Io5TN1AAAQAElEQVSFzdmlIrka0ODMjRE5csOB6KRvUjJy2zgxfkKg9DlUOYnGvJJjQG8fhtwBq7aWMo/FmkZ3sabJdzHPxUCDOufY6pZd4qwfNrfAskGpcxlljSp1TUcxdkLmBZ4IzpGY7NGV/Zi4AQEXmME9jxndSANsGUMS5vdAChInougLRAZISyUxtqGXRuFe+Duz45EGtWJ8Mz1oW4Wzgo5GyQVstXPdM1y9D1bqfF7Xfe3ST41VkgPHDugHjZgcHT/rc0dsu24MktmrEX46J2peZdHtauW0OG275uhJlk5YNsCmoHSUFv3JOq3kzme4yV5PfxKXpPCR6F/i7j00VWB6ik/bit8mUthGTrYhAGXbDEqC6N7gEyXdponfnSW2jUQ9Z/JMhzG+0amwCRVZvkV++dQ1v8eCimAxveHniftqruVnvv/kpXH4rjt+46rXe3h/f6TONoFIarKXZ3REQ2ZbHMARcA+Rnnn5/PnTsz59uun2dOPLfYYGpyQRvZ1pcmlX+A1N/HweznNiMc/kYVuuav+pr2SpoXYSu4WjBUOVMDk0sZ1cb/09ADqznsy3KXOfrdvm6K/2Fq+bMfGATYDorNaZ8Umc5JgarNPHPSfb4gCWOHQ204lcZRUQncjk+Ba5Aj5vZ85BPrMFB8/JrFPiLeISTrZl1sRVKqcmkix4iK2B/1GMAcObwX/8L/239ad/5X+gt+0v/8f/F/0r/9H/HjuD6ENHaYzR631/vj0+XvXh/YO+ev/YL4w/8sL448ev9SPw8eNXvDD+wPh+Yfz4+KD+rp7nYuJLWtR6UfvQCZ30lYkA0tWGoSYPgN0F+/h5zB+RPVx14TP1ILfKfGIg43gB0bI2EI5eD8SwL4dt2QEiKOdey+hOckg+4SM3J5szPiJbrHcjtQeT/guYx8Iek9O/O/+Y4+FFZrt5nS02wdlt8rZPaMrDnPA93yA6AYPMO+MQZpJzZBm7I3PaQI+8Wx7ddt4h26xFxNgUefh0YPcRg81J1tvWPs/hmIUlWltvmjMWmFECbfPIAAYrtaSGyfPgnntH9kj4iewtWhZ95LlGDr4v9zXI/ESz3SFWfCOL3zuOux00foL4vssXuSRxXLCGuaYspSPKFH8gvtqOPXyA9LM+izFFvWJXWQqw+vNS65DLIu4ixgqP/rqDoC98Ckg/R4BK+3kd55NChMQaVVwTV661Rz0+vtP9L4zzV8a5ZnLtXK9cN/mcx/Vs9G3yCwUFcj0Nxu6I7OV+IuZNEgm34yPgsAkeCnIk5RdEOUJ0EqtqqIizfZbsbRuV7TOWRl6tt3NMHw2G4i71TQ1TN9KRLBpPOgYntbyvx0x9WZNFjRlVodW6Ps/cNzQ4PfCyrlD+/OFrVKwexjPx9Lalv84goSwni7EXADH8LtD9/GKLyxc+TDuCCe1gW6G7fWLsjxxbU7Ld0B9pjjw6UJseh0BYpqzAtuySQS9IXVSNofKIpezoWKNKl1EqYFNO8jwodhYjD+bQrgnyLEzXQ2dD3y7hVKy/Cl9FAg5klOKPauKvfULbX3/wZQwNRJqcDhxznL8XZ6BKHlfV9VHj4Z1GHg7ggZfED9Bs/Ede3oZ/uD7oeuECGEMD2JZtnHx5TDbN5IXxc14Yf/et8s9OPPFi95kXuU9PT7w0furfeH/69MQHmc/9z1A8PT0rH5gkK39h/MDL4sS8XK9ycQNAPnmY33h4P/HB53P7+cTL4k/69P13gJfGvJT+njjxe+NGxr5VjdIjvr7+6qN+wgvjX/zJn+hnvCz+6c9+rh//9Of8lvYbvf/wlXJhW5I5WfyktnRsK41lCfkCRi9HYEais9fwYC+nJ4YMQnc/e9uSbIsQUEkIJskGuQkGKzVkoRbX1WTdFhDNGGVOf/7NX9O3Dz9Dso+az/oFL4wVZyqpKY6bivbKhxPyTeHIRWez71IyJT4TOUcgjHFow+pcBPUeg4XhSB/b1OJgvW7M5eDD8O0OHjaZK5oqW3aQ3g+AD58i2+jtzuLeMrsuUxPfay6oNPlAmtrlBnYQNw+jGx9Ob8Sd6N1jGjejuBZBPpCVs7/Eh+nJF++Dh8zGIsZiXRZ53OsQfiFL/IPxo2MvYgc4vi8z+dLbR+w3t89JoDkrP5xyNBa6q31OPvCTBzHSj7qNdgGoAoSLWmCiiU3bpgOazxjQCzCQOQWQN8e82+DnIGb7Y3z7wQPjdDksKidzXRW5VJVs/OWAQiRZNpCJ3Bk2VZo5AYZh9kF3M5zDfwnLBoz93nHW2uQwhlVjgItGHtABfdtK63lk3cB6i2SGH6bdNZz5Epb5M1/EmGIfHxA6b46lrlns0adCeyx2YBJjNkUPn3tPHqzpYivdgUmCvAWif9aRVN6OL32Z2Je9U/MLoRUfPoeSN2kyi3AnIngZDxPtO9IHC92AwrU6fPt9o8YsUUSvz6Fbgirxct4DVn42z0COrpGoYVuguggSHtLjk3PXl/gpf8a3B2/S5/B3tEAiSbuUPVNmDNihOptluIhC1T39fksiLSU5cml9DHzXZ3xyP+r9xPpP7kdHP5PInJzFOGZ4wD4HuFeoWUZsq2pDUNG/1yDXZ+bNI165Pyz8BYIqrZ0sOTzAtF0k5sJw5lnKfTg5dW7wuV9O7pMrdUdndd7s2dw/yX/SX5E3yAS9CR/se8bk3gmYd/qLeS7ymU0nqa1MUZ0L8ymzDumQVPTn6avtYpNPKdinjzGzEHOwRpUG1/aVa/yBzyMPfC650Dc+LUIQBpc56KVPrqe/SW7tC7/9IgcD3OFXwCrRLHEo41jr3myrahCb+JdSnh2J2/+OMLFrDBkP5mxztmic8ot5OEISejEqmaDVwCYqS/t+Qg3utTiob+a+MFxYQVrnYC65n+SXr0H+c9IbL4YObAmAJg712myTd1Cde9F3Gb0CUEu2QYWBSpW+zE+LRBdZeGTlMEqbnSNrS+zktxDa1tsf0RNtoTvJfaI7oQuD4C2PCE2sLeFGEP2hFnmPcxpZk4D6X0ZpY5CvxbDSEie1TL6Tvd8x2SGhweqcJvUF932XycT4Dkt5oune6IdtkkBvgaZt2YFkqaFud8frjawHOC3AkVpRDA46km31j0tmnmaexTrQlW11wzTzZFpa1HdyLffnHz6LZ79kLKqukjDcVvuss+FC0ZtnPfoeEJ7rZuJzkVf8t7rdsYs8ivrbFgKlxU/0uPLaX3jtEyp+QdtVCUnMtm7HYx1Cc18i5oJfFKP9nX4SoxE5uWGMH9xYyhxNXg4vKVTwQUdDwCEbIXowgtMXrQWJcM+c6OmSS/ZRaiN4kV/cxHbvD5TIqX9TgY+M2WGk5FTeWvGRa/bGffWZZ0Ne7vZ/Dp5rGVnmjJVQV1GjK7iAQphazMQOqAci9Kz9QxzuOYuaHM9LT7ws/sRL4/ifyITD1EfO514rIjLGi7Lzuz/pxX6yh5ieRL9slYW5ZekF6hYP0YJisHCa6yw1umMyp3w+v7GmwSL3Fd3Uqn2cJ+K0/6Ymjs+B0z8PvdhO/KSGrEqP2ya/rVvwAhyStiznoMqtF+pzbKewdMAc3B9uPO/ueM5cboyR/2RcaZayj4oA7QcqYFtZK5vROy/pVz//m/p7/8r/BO71+JNf/1/1r/79v634QFW2FdtgjOL5MvheeuGF1FX5q+H89XD+wjh/Tfzx6w98d/0afFT+2vjrD+/7hfHLP0vxcMX2yv1+4FcUbmpS7yC1a9znwrDt1oNAjV2pn6+PVz0+PnQOed4lr6o9Nwu3DVYgy44/DgUZWZtpf5w4YhFgxJHx1DO5zNQYfdwIRe0Wv8k79A3QXXfEBkTfNqY/AAMOGIP8cx3JK5MIXdSsKTF+j7Y3Mn4zdreb2AXbZiLe+cNghQ3nlyPdF0SP6tHHLeqv/Rf932OiA7hGd7zY08cHolPbXZvuIF9cdzM488y1mXwbXFcHyPXVlHtAy++66edaQOcIjTzJ4pwofU7c+E/92jZ6IPe7+HxBbPHTOlnT9oMX1suG4i0HKWsxvvX4TPpik9pyQ4iS0HdJ2Ik2X/TRSZwTmfsizmL+akqtSHjBUzk4jPtAjizyDfzQF3ZmvMbQ9bqvj8e8K+M92bt377le3oFHXR8eeryvm8p1WKTmRj775joq5MX1VNAxSgXvQkcBQZj4jg1zZpbp2RYquo81VbLfMIPGV434HApvJ36hZZC57bqZbkW3hkJtBArwxXzXWbcZHktljOFkNKnFvI+H0l9AtAI75XaYHlYYv/v2N7KtRUDS4Ma0TsxN8UwsJpcEYhdgy0NNguptSz94lbVtuu1n4QdmZ9L8QoFD/bR7HYrFF/hnDL3oRSedOxXzSt8yJIDkQG5b9kZEJMOxmPNUHoyTC+vgg0Bwg+aBHZqLJvkao+SevPOlLciF9LIAPLgWm36xACtKzDk2VFrsKQ3s+wMEHZsRko7+xCZIDBLKIecHnVHFw+DCh+qr8j9NC9jZ2rjK48qmGXL0aqAX3YvyxSwPkFwgD3xBe7heW/Yiz1/1jVLyubqUDzcP5PWAjyGWZt70zEveT7zQzV8Cf/ft9/rtt9/q2+/yoveznp5vuvHFNDigBw/oyfyDFUr/Rg2fPj/xchj975/6N+aLF4L5C/eeZDYsN6XMXcx3kE/yy19Hf/jwnt/MfsVvZD/qR998s/HjH+urjz/SIxd6kf+iYBtHr+FK3cFkHdcJ0V/oCSz4UEFf+F6nRA9YENZMX2AquhusKrbxT0BlLls+6XIx8yE9tpZYD2+oZFv/jx//l/W2/eLX/y7dxIPInALI/Ui+5LHeIjJMFvRF7c5AbXxwwJIzluQa1SCyBuO2iWgV6z2q2ANDhhcNK2Vfz6xNgI/MiaE+7BC0cNpD7F16EUoMxo/NnPFHV1FPvrlRrfjL3ghlf83YxknmlHlCIeoWvpmc4sX4cjqorK735CF0sMee2X839tUNn0f8xyeaO35sAgRYUhiYL5xH+naKjP+gi3p8MSUV9RpVTQuhySramUtyOchj9vz2npzkc5DnLUh+fLA9yHeyP4/e+1O3pos5BYKK+1GwoFO5jqKbe9TCH6UXodUPsTE0apDPzuQleXJO3bVnh641RvIWfCk2dsll2dY/T4taNG3LMciJOGcIJN5yuD92RIOo5DD4gF2N5HXJPIblkuJku81ZNG/QzZwmBZjsndB8YQi/6GeuNrr7iJuG+mxlSD9oi+TjE8LWoBffdCIj3Bvt096I3jhqnZwCht4eL2rNmPhAd7zV3Hw/XhnfvdczKZERs4PJPCHsEXLNLSdxT2Tb9zi1SP6vHt5wlpLOC2TZVpq9afgfwvIbUQKe+RD0YL8vkPWgS66Mc7wa0MlB4hM9iFo3TLShHFs9eps7z8Ttw52B7S1H786EzXyZNms4+5rZ/KIfkGuUMbWNH8A+s61i/3MIYQ79sGGdDNXzIsmOheSuh6e2s30XndSyzT4HleutdiwhJ6CN/IRF42S79d25lZ1VHwAAEABJREFUSbZBKCCmXzB5t7FekOTcz7GlzNSc3bpS+HH3Q/4Ca09GWbPmJeIC8hqAdIUJ0gkWcUIWJ7y3PXwKTIwIMVFsEueC4QVBKAQDDtZcYMdbmsTHjWA6B064WUrOMNybJG4HPJesh1G6XqCX0iN4uMIPc98wOoGECvGNfSCopA4g+PgNdU4yiRawSyWrSLLscLI3hWnzxRzjJlUQzWCBnjZMj6f/gj2D2PRYdOhw4I8OhgtMBPs6mMr9K2uwkG0NUsdfeAh26a+TTqzhOy94atoDUQQ2Ge6DXo54CcLHD5Q4HR+amEjwucei2TjHILhHEgYtOM6xCNKDEpODkrkhK4fujS59y95IreUvR8WYZNmWdId2I0zCM2t1zZjzajCQOtyRzBBlTtHvGcHETn1tsIrsOyakP4jooM/gjssZd3jd57dyhs5jjyVmBJ05J9t7FqHgPhaaEOvMefJ58eBzwcHnghufGw6Q/3Lg4LPBBIt8F7oKwrcD5sH8U4vcdyd6b5G/DJ3RbZud332+xt7JzM3AwXDQY3ro7uToEgMfTB7+Lg/Nnju0voh50+x8Ip/q2PFDPVP71Xxz2x3nlGTDsq0aXIuWygKWYRqCB31Ysvsk949em1/ZzRGPuIsaLOaRnGY+Y8EzclfBC/MkT6GrOw0PDArNBnELGAvS/1IVwUI3QF3ti1IhzrFBH5UeIiVqFDUyiRyfaxV6gA8AlJJ7gkSJNSf3E3TaL6cVXZBj0Z84nTCJ3XOlQ5c4nDlQiapIHZA9jBFmbgREL/M/85iTfvg3QIkQsQCiB8HvelvHOEScY6GMNXpvfCUn5BOKVMk5ujEjHfX9N+tfQyPU0GI/cI93RVNq2/bRHhAShRwi75jhGc+99GAdI48miuQi5rWxZwsvohPctmxHrYGL1v3dV/+S/v2/8a+37H76+tOf6W/9g/+NBvo1LhoFxtBoFLRUI/3Q0igDNfr59TD07t2D3r/fePf+Ue/pPz5edb0OjVGdy2i76v5lQOlX6tHU6AiEfonoDOLv7/wXXS4bAzrG9kPqYkeB+AjwISlyzhxWWuqwaer8il1M6rdAFAL4kCDsxmLN5h9F1iz6tjWKeb9BkomPOeeL/cE9crI/g9gGOtudD90gN/Za+F7Mu14oE4v8Fegiy568y76IwdiWb73NL9xutF38viCZb90XEYydugZ0OKLVePE/t0/meI+BFzQ5s7fzPMh3wBvfG/OcuFGPyA7uaQfff2/09xi7H77vdaH4y3yCPCsO9Cc3ltgc8cUvumIXvmvc48ztXr8sOInec1r4a3RmUmZkW3bAOkLpSLJ+r72I4nCP2pZtOntXMkIdMuelybyT9x0d916v5BfQ7/HOe2oiawftUe2by6ap7X62lJNnqdhzb2GPltklBxja5AYsfizOIBRZ9fjpB/2qIUNtyzpbJnSyIaQbcsKtZ0OD9geP1IaCAnb4mJiTRbfnMap04XqvisxKS7i9VtSC9e+a9ZqtXRYS2OPpB1OLmt1lRTdLrhbgMf1g8OLvxkvEG9F7YfjgcmMj3QiSjTgJgh9WDiMlGYCuKMiGIYC+bekOZeFFI/UkB3c/6O48uGsnyUmAjt2xkvwOh+WZM3062w4vJw/3ciBq/i3dPDn1SE7hTWZOR0kVz+QyeSjfdHvmRebtGfqsZ2j+Z3X5H1199/0n/S4vRz9l/GjbkfnCTWp18OHufrE1pR/5xtRiXuxgBaa+fBzQKLPIQWmQSAHcSZlk6oFN6mI+OGTsUrnp80Dpvx7mtyDvPij/s7i6PmqNB03GpwePSOoeH0ye7a5RpdheL1c9ss75d43eYfOeF63v+c3Kh1Dk74JxUeiHd4/6+PVX+uabr/WOh1qVqcdNeVn8LfvlN7/7Vr/+zW95afydvvv0vT7zIvjGS+O8EM6/S/w9459+952eqNvt6VkrNyR+S/703Wd9j/zTd580kV1G9YPy3QPzuu6HbiG7jMGD86qH5MRvSB95kD6Gktf7D+/01Vdf6SMvi0Mf+E1QVemgXkf2bIDvrN/BGk74yXosPohvemixZoub0ELWa8OaeFeOC1A6vxVLyAJ2pDACcOjGz+32pAOEP/Cf/du+8H3XzZLWsPqBzZyKOuJE/+BHfwvfr8fP/5N/m63BgvVujzx8KMhaRo5oMsfGeVNMvAwH8Yu2sqltQ0qSY6mJwp7v0fzu41A0dJNXjaHBGlxYi+RrY4vdZL7MOopylWQDdVuMr9QRnUktk1vropM1cQ2ZOdvGzBKHaJhpZo9jm/tMMPEReXTKpdjXKF2AiYtEuy0l/0ktDupw8MuIox+UN16mPutg/W+s+f5P+G4sBfNcVnyaXEKDYTwCBzI/2iUkiZWqNT1FGaKvgDGmo8EvKa7U63q9aoyhIkdX9Jcme6Dz4JrIdREcyQk8I8tf5AfZo/nPGINb5gDalrllfjM1akxtuyeutU964pc3N3zl/pycMp8rubzjen54vCrrV0mSWTF7pV7RI3VmIqTueowaGrx4GaOoMzVgAtZu6668u7sXZ91HK0di3IE8wz8E4m0bJkAhZQzStS0XcEFZkwrSHyrk0Qls5EFV63Gi2OxR6rOo12IvTNZ+hmdfJagtcWzQMRwuZMM1CgVrNxJr5k67I/NT6N5hI2kzKHzk8RntxaTuSPxGBk4YiokovoxR2yKwzcgfOzLGPHs4qwKIw1Ol704Hc51g08VaSwfjeVmQ/bExlfvjTK2YHpeDbL8iNSUfQyWr84La6IiGP87IBSxUN3WkLAM+k8yB/0n9N2Usdo3NNxvdEyZG9mXkmUNs7/VrmgIyGHU8EIgzHY6MxLTnm37XAyZ288yjPyyTzwtFnnElrkpmIqOSBXyoJdmqOwY8yPVRXCdGX90WsQM+wOxMkFouMPBl01fndhAfZXyWcl0+XB905Yvb5ZLrdOhSAP2i9oX9KPQa1oXYF2R4xH5pSGKI+40VeTAYH+iFwgpW/fnC0gW/uX9exiBmgUEOACcVSOejjsJJsoStNar0cLnogXvKFdv4KaXtOXd9c61xza3UtGsgDVQGSVxGdawrX4wfH/ADHciFXvZj7l35H6jmPvb0+ZnPWzdNnqHrrJXRE80gc3y8lD7g48O7oa/eXfTV+6Gvoe8fB59prCuTvg7pEnpx9wc805DYmFnz1c+Xg6Vgp3C9nCGUSduGWjYgT4iUSsBLO5spPGWu2O79RC3IN9fazB4FqMg2a1QaUNtKm9h0DrIisksC9GRbabjiGj2U/6Q9NTpiQ5ITv5PBPE8a+SUjz9qDZ0XqGNkNWfjJc6c3HXY7a+35Ys8Bv7R6DpvCqvNi+QmDVTKJzdJk8ODZOvmlZPiV0aR6B6qdeqYC48yHMcsSfdGapHvyWY+syxglp7ZmkLH4XlmngERIJ9EYcbuyQ+9AHB3yS+5dH/oz9YJmfpkrsxCiPQ8W70C/5wEVWAyu7Iko/wDx8QJ8zuQVYDPprzM7Mukj/chx2/0knfnVKFVyZ+IOnGG044OYK9dQ1jLgeT75vHrw+WDCH1wPc90UnaD7kWGzsBU2aj+H5nzWcfus/FHH7flZt+NZW/9Q66Knjp34qQyI7JzH3iuTe8FCbQMNjrURPea+sCF74h3tv2MR72g8cR0/60buL3XucPgIdSjWEM5IYDibiKlRlbXrJTl1475YY3AvGiqfdbSVts/CUj9oq2UZDzLYOZP7wbUxA+o36S8QSoFR4zsdfTE/vdDF3CcIVfstad9T77RKF/IOBnRUka/Jl+iYTfw1uE/e+hplJ50uRWNYk+vr1phCRTMPZw3JlxNXqYLBKpR66fEdW3UrzgZJdSrzyhgqLVNnfo7rbNTRRhYgWtnbeNfEKsbwe09IthtZg1GlGoC1sU+NNllYiGahTA7JZTG3A0xNkp74juumaIfXS7Ms5oHvMYYGN/MLz5/QuhLvMuRyZ3mw72+5TqAH67kaZ4ysLbVexEsSOwYJimbJ5iSJVDQ5NXq4VHXWl/4N++Czrvr3/wv/Cz09/gSr1+Nv/Yd/W19//qfYXHmePuhyBcmX3Cs1ahCLnAWhEsS76eAaFddqefKMWjxfi+fX0CPPtnzHvfK8HaOk1IfZGvZCLR75TvaY77/Qh4eLone5lKJbxMi0ilP4wmZUqfBTNdAZupDbhRruzx0XVcbL4vgCRmBbdyqSXxSx69T1mkptJ/WJXDTb+MAGXdEi/0OY2B/Y9Xc21uhgrQLcy7Y6p0G+5Nw8MjE4sck9JZ8XQg/ugcFk3TN2j6WzdR8eU8xXg3IikSyBnKkw65xrs/VRRrN104/fYJFz+qgqLXTrifVcjfucFnlu3WipQ3Y/vkHsbct+hWQUg6WVWPEBTezJfSj0xQceEys1eOI91ef+L773/XbX9NAtNeX+G50jFH+xOYgfOuOb9JrCH33fObS/W37Wp++/5/vl5+4frFH0MFWayZXUOad3AoFhbcvsKRt6Qmhau4XaPteYvYnuXuOSzz2nNKPJEVbYk6oSf2YezG0G8OlnYDKHe52S7wZ1YO6tG2NJHatjjr4eRsek9GeND/zebcPPc28lxoaU/2LNrAFWHAsx2Z3+GZXz48xtqHoPc515yC590TBrNxHCtwtLqV8lR64B2+I41ZYsKX3SVsE0yvClGqVxB/a2W5cEtc5azcyHOTaFX8izr5TmnO7IvLjGqUtRW25B6xVLbHipPn+v77/6WjeCHSjd2EQp3o0Nc4OfcY4c9fZqG1ok5UaROFzz9qscJWXGSWxtpkU5RTbjk8ReKJXL4mdsI5q4IDBHPDQiTT+0BemcCHmRtQInA1l2oKai2fShIm4KeORGxAvAGxfjjQ9AuUHlC80nLszveMH57e++73+CIRdjYux5ixpOHgR5GDyfNPyxeXyuLBCLJWDma+IVDqqkC6cri11Q0uEDGwkxiYVecpqsAaq9MXLTv14e9PDwoMf86fz7D7pC6/pO63LVURfWNp7Z1sTAk5ishofGGMrD4np94IXwo/Ji6d3DO71/fKcPIC+O312veseD5f3DRV+/f6ePvJT95kcfeaH72PFvPKS/5+Xw7777Tr/53W/1F3/BC+Pffqu8TM8NLH/Z+fTps77/9pM+If/07fd6/v6zbrwoPvjt1TMvlfOi+DteGH/mxjT5wnNlv3zgN6vvH688PC+qGp3vhTweks/jhYfpg94x53foBB/ev9dXvMz++KMf6QP79oH8i/pN6jzzIYKbRXI9+OCdm2avKx+g57kWfIKRUl/WY/XePpR6I2SeOrEo3VJkKwuA/ua5mLC5+8xemNRlETd+Vz7gM97+WIOyNJjT9TI0RuHT+nb8WP+fr/4qvl+Pn//y337JYW+C+1hHZ2xpJgeumQkWvtOF9BijyRKjRQzJBK7h5pO3UJ7kNTFYXSfmgUw0tFRV7MXRe+ThelHqP6oU27aJd4vaGJTMj2i4I6/FF13AXj2IIYS2VaMUF0jkqgAAABAASURBVJVcApf0YkfGxI/+QT4Hn5QhMcW/VKhWbCo+Bv0SLmXRFlkR56AOt8RkXQ/W8sZ+arDueQDmZWz6Cz2s8BtfAEfl+LNsqyRZb1r8MwcIgVZmfg7CkzNn2daooQsf5oLBh7eq7RsjTWIe2YfcR7IXb/ccO7cnXvg+Nz4/PavH77kznxu1OMAN/mCeqX/38Rf93I9yX8p//nhgt8gpsS+s27t3j3rkGh/sN48hWbsxn9xLFrQF5B8bU4fUopiLQSG3z/tHCgDaBNp2Ob3wOEeXQ4bNUCPjAZ0lfAE1qMwCeoUix0FyGFUaHkouG2a0WmWfDCnGgUs2fcXXUteImqfuk5p1zoxFo0LRDW9bvvdPH3YkCMkt3uA4uqMM2YwH5d2HFn2XVYCUJYu22L9LO/5qnvOrSzQUO3Qxw1byoGOg//8tGWVeWcPJXLOvJ3PdIBL8ApP9kLWePLuP7CEwQfjWjZOEI27WvBH+RFEwm5wCQRvqs23ytkaVnEkojdg8eRZxF74ncZNHg/7qsUU9ovsDMClUukahk6vtDiyQ9xn6Azu60Y/T0MmJQ6FB89Qic861E5q8ZupGTMyV9Iv6m7lwyEzVtqoh+sV+LPpDNYo5QxkTbeJ7ccNKrJfksJcsu+Q4lMhncm/MGwK17Dou/Zy7cI1eL9xn6Y8x1LCJJ42CYj9GqfBFt+UlCXG/sGDo1DO0tsyCl/IJIBiWLiheT1yIdb0MXYkXeRHPEo+bpabazeVtdy1yHbpwbxs4S2yxPlnjxX6avExcqSdgifEj2VaheEX/it3jZfB5Zc954BdzHdjd8nmAe2HuZ30vy+cu7uEzjk70HCQl9iO5vH8c+vrxoq94UZyXxXlpHNnjQ5Gn0Mt8xfzMc8wivBIyd6B135vkuvKSMBskyTRMFJG7JNcJ0w/oi7aYOcs4sd/7iEzJN/fnxV6YAb5Qa7uiBq4hOmzRxT5YTdUNvyTmxIqeLXHET+7nR/tdmsTaacLDZA8feY7wWSN6N54RR2N/1py9Jocm88OdumEXujJ/8lMossRa0BaR9ILpLjysmE7jQP9ggFQoAJ46V7w3TV+y/Qo5gpybchLDDaYsZ76gRqmgRj2Od3zOZyy4pKEejtJbCAvyjE5q0vPO3M/1YViZG65OiiYTWC+YWucE91446N++gKjx4rPcFGPsx0UdYrO2U4WSAjkmw7X7LeCEyPaeHzPInDPXnr9o8cG9I/4mazWz3jzbD3Djc+ot1wJIf6/3ZC3II+M87yd7YAXMR9gvcpuM5fvKjRdSQWwnfmfmmfwBkc+DHDmoIv1Fhqtp+rlW4lPRx6+YIZODRIcCk3vnjd8D/7eO+8QLho18b5rkNhlb+IgVzn9wrHhtUCqZS6wu1t4TUmo1XBrljVGqMQDUUr64C9rg5AZyCU60RA3CEot5pA75nHkjr4N+r23WIHwyYV4iX9EX/cxRjCs1Zq4Ced89iHCxud8WgEqbRka+FzAAXTQZJI3J3sx94mDtjlyv+Ey45dzhpIPOwTMz2CGLTIoshlQXOfAFZ3mhafRjI3SEjiUDwRNr4XsG4ZGhkOMF2qoKtR2i3TDATuSi1IBu5ObUiG7mVaUaQwW1i1Fptk2zQq2ZhSx5ZE53zJ7jVMbiPrSVOdmWR7HeAHrlWXW5XLiPX5Tn1oWYktv2Rh3z+f7G3ut9Rr6rrwOuYehsJA77tWeu3ci/jA/vnG/Ml+XAJ8PIcp0Sout7Y73zi7t/76//z/Sbb/4aCq/H3/y7/yv97Fd/FwG5sjYXvpMH43LV4Hk3ePYVcFkNixgH2+lZx/Nnrbww5r5yGYvvtub5WHp8vIArz7GLYm/jnnkVPi74fMzL4kfGg4eLrtehyAe1ik7gkgrDRlmjyI/xMYaCC/W8XPGPv4G80OXQhuVy29slmz5UtKzVpB4bS5O6TfqLNWb4VReb9IU8Y0H6bY9sMp/JtTDZ5Ll3HPDB1rOqRudZo+Cr/bYtelnrJ74r7Xvcje9Mh2L7No/4uSM5fIHeB5lToG4L2cpcOres0dKEjyx+5jkWvhErEkIF16sxqcN9TpP5RS9qDRTTD7p/nuzkYHruOcLg64yfmPhcP8Tpa1K7fs/y9KTPoOvBZ6nU85Z7G9fEjc9VqVf3I8NX5xnf+JlNpw7kDXSeqe1n3t3sF8a5lz93jaP7kj95k7Aa2s0Q271eFWrWTqydLNuSAtEs26qyRta50IM31LYY3FDavb/5ec+ZuWeeqfdKrcl/geQ4m2ZPHOR943n0zPwO6rrk/BBrVGmwt4KCj/fVvg+uzYP9BLi3HOy3+FvUKeOLfcLq4EVKquFX4jcW3SBjVrnA0CiusxoycezOQJIlgHZ7JLlN+2zZVmFTbVOSrG4YhGtwso0ecCm6A5sxSkFVyUZJpIXf5Jl75JFnMvVL7TK3IGPJ4a7dFtRjBdSzoLjQftCQRPrmA8qFlxrfffiRnlXqh9c6lBvmjY10EORI4WKJDXlwuJOySY6FMHadaPggcllqUG4CJQn9oDGyL9Cz8FmgmVj0s0minpAvwE8mGJJ0GlH6A7jbvAwlne5sxnZnZxspmVCgSVFv1CLIy6Y8lJ6ebv2SOH9Z+7tvv9P3n3Ix8dtorKqGOofUqS9UNil00r9jsfkazEmNgy9WBxWbwlqXUWBoULPqXHCZGvCsmzxgU5PEyEa8EO96ufJQeaeHd+/1+P4rXfKy9OFRGg9adVU+hExmllCiFXyVFduHcdUj9u8eH5V/4Ps9tP/KOH9h/PCg94w98lB5z5fZD/j/+PUH/fibj7wwfqca7ovwe170pg6/4YXwr/IXxr/7tv/q+P5XQk+8FP783ff67rffKX9h/JkXxgc3o/l06Pnzsz7z4v37vHiHLup0GeIL4IP6L4yJfRlDBhcGrvQfyavBA/Nd41F5Yfz111/rIy+z+y+MkRd1nKzhgc/s275h8iL3CNjji7WdjAULvQYfLBb7e4KFTFwZ+TBKuajaonrBhE5l/y4e8jDs2Rs3mBs3pqz3k27xnS8Y+FH84HfTiR9zIVsXaltjyJb+4U+//OcofvSbf6Drd/8U16uhl5b46UBzZF+w+TsX6GSRD+LNN/JoS94/LiWeaNEJFjlObBe2Cyqt1rGtupTy4eyB9Q81hVgSUzmEGnr4NT6Ro85IxOTc8Q/0pnK/oCuZo0pVo2EXAit28ZnYkxwm+RxcI23HXBJHjqpl4tTAB3kVfPoWDQeLIDN23OBvAWt7Yx1urPeN9b5xHebBmfWe8YtZGV9cea5QEwaKjECy02c+8Q2SR3JcYbBlpLnIWCQV+SS3C3t0Y2hc8IGfKK6e16HOI7nxUE8+yS//fEt+wfKJB37uL595wOde07rkvffwres5z3mmVrHPg/0TD/bPXFPRP5hzcqoq9fXCNf3A9RB+kKNoGc9ST06pGyKVzByKvTm+QOZkW/eWUoRvyokj3Y2oRdclhYoqJQYFSN3uuogYyREDdMIy2HJEJauwz/ok58awjF9XqJWGiir9qk3Fh38GUiO2khbrHEzum6TAyEIDEvMGJ5zY2MNWfKUvOqjl6JxWOJ1SNy30AogahbzQAYXA3rl0rbNmySVJnL7UDRv0nPhlJT5Ezkm73dXvNNLwweaXeh25V038TyY+idWU5CexVxCe+1DuD0GPR+8ciy/b6hyI/0KRJT81tcSht42+7W3XvFjQpcx7EjPX8S17P7HIbQUTFXK9n5vF7PVYPafY79wZYcIcWxVmweGegS8PhnDLKExsSUShM/GJe0D3dbLvTx0DX/Filwwyd6cG8t6H8GKOtiHIqjRqaIyhqlIaETtnJakAn2bA2Dawpcvw4llxMLo0kOVecb086IHnwRXkPnsZ+Mf3gBY60RtlXYJhhYdV/IcG3Gp0YWxD8EJPKgEvVUM7Jjlfa5z/nMPgPjF0QXbBkfFqic8kOtvCjzUupYfrZWOUBrHybHTmOqXJPjq4r7HFlHozQQlfRf6Xsi5j6OEydMVHfgn9cLloFNlhf/CszJee3Mv6MwH3wfzXILlX8wARDvG0NpjHldiP+MrL4ff9F8aDzwAXfql91VePQ++u7pfEqJzUxC9g5i/aksh3sReyH2dT1oS9yaBsnygVgqJfrpZxQrKv7eydic3E18yzBz/JOf0VGXNDWbGtGqrMF1+RYaZzGJdnvDI68NGT+HQxdaD4zD29a4vBorATOhOLYt+o+e183k3qeESX661lPDuiu9DHHXGWjP3C50K24oO1a36JfPAeeSMW6UcOz3hiLuaZucZv7jc4VEO0zA0wA9mcSzJzsmjuswThUHcZK5hRxboM6mTlh6idS8dI3AYnpZmTW88qKMBHzyE17zktlhfAr8iYDw45kMFPngcH8wgmtep5UcuVuqC/Ytf97ImN2X1mjP2KHnRCYzvhd3av53B3PdFsK3PNHhhV8BKiBolxkFty6bx41mft+Owy+f6x/1r3WQtZoKwx636AFZ71n+Gxx5G2jM+i2D7lWsLuCNgfC53JHNVtsRua2aeddPPZJ4F4rjRlrs03jV2Uo8oGQmfhNzHyXalB7jdi3qAHOU7G73Va1CuWOqPH0/YIZ4nyAHN/EKBWCDhUI/xQcS2Ngn8poLpZ+wciZUxp+Dzj7Hi73/mwzpN1DZ/nwmRumcdCJq6+1FLIuGFjyjyTd/q44Dakgg5CDBf71yB0Y99Ph8YAjFtpzDIxqf/Bej3zdvLGek8Q15LZtyLcUuQ3fpHGEDJreWjpgspFrqvMdzdOVB59jBcQGrI50BdANonFwQjJKs05gbfUaG+RbRjyjHrPNfOWhK/MmUEpOlHLvMir729QlWgmXzJBnw5HFCH4W8z96H1woBNM3C7msJpyQlEyPyIGh6oG9+2hcYWCwU09fEFd0oxP9le+n0/oPPf4IveVMRCd7iNTQDXi27JUlqAH+eZ+kH1wiIbzxBaU7Ho9/sN/+X+kf/ov/tcZfD3+6t/73+kv/eN/izziZ6jqqsvlUdd8Z7pcNQayUchLhpp9Szgln0muB7/QWXlh7INnlfTAs+vxYejx4aKHx6uu8IVdHsiLSiXd66X0yFi+/z4+XPUArjxXL9RkoFso2VJxckHLiqyqyCcYGpcLeYLrtekYAx0lNeywsaCWT1sbHkRjUavJpkq95r2+9CMXzd66hs8ReXDnmTwHs8H24Dq4+9n80WO4eMk1eQcm//g4sMu9JS9H79+Tjl77g3XYeyp6dyzWO/FfKPkj6rlGx96ZRjw5te4bOtkzk/lN4gYZj12wOKU/0X8BentORETOhKKVkBvIYoNQtr+AZHXDcXQWvr4AubScvYB37Vo8K/f5/gtj7vn5LJX4B7W9BTwf8l3xgEaW+03mkXwX84q/CW1ww7mhl9rGX/4gMDSfzQ7GokP6pGiRutycmopmW/Yd9YZHJqPxethW1rRGqcbQvo8gM0A3Z8pwGhgKOBJ/UpeeS+4nYNFo3ampAAAQAElEQVTPPFbqA7/Hp6IT3HgWha4Y46NjsZ9GlS6JDbXNUi3uv7PrGv0b9QvtmsV37INeSdEWma6myQEH8EImWslmbjVU46IK9ZBdIhTjHNtUcRe2KUzGjV6N0qhScR1Gdvcv5pC+bepm2RtV1fqDWHteGRdtYRrMvkbmfV7ULnxy79qgKXMKMk9wH8vzrhO9J5nOw7e/1Xh+0rxeZLcV1r9/xDm+YgpIBJX+L2eETewgYRH/0SNWb9GKp9MmnO5xklvrUswta4YiYBU9yNsjOm/7LynB2Jb9A8gSMv2wRRZEjgpR+1K9sSmfKXourFysnz594kXy91y4n3XjQ9JkIVZvsNn1Sf62CQFY/Go+G6fYDHc4UdgA0hgGQ9e+sQ/46FiuyOEHqEI+5DEkNuQC06U8/LLR+8ZBnrl4du1yVlLh9EKoIfKuIbly4+CKkdEYxLoS44EH0QP74ZoH08ODHt+904cP7/XVx6/14auv6D+SB78Bbx9UyFaNUmGbCzUvlX/zF7/WX/zyl/qLPwf/yZ/r13/+5/rdr37Ni+Tf6tO3v9Pzp+91+/xZBxd2apfsRuJfhx6J/UDcPCDzF5MPPEwvo2RbkxofPCye+WD8xBo8PeGDm+bBzY2J4YZ80BF1UCirZ/JkQGZlgh/y6vF8UKIe2Cw+QC5kK2uKn8W6z8iIcfDQX5GlD51goZeL8IheeOIQTHaqSq0l0uFjSXwy9qc//teQvB6/+NXf6dpFu6XoNT1Plk9OWL+wzWSkw6Bjp0ed4NUQzXBWsb+K+tYYGsVaQWsMFbyNTqD4X5rE59xlgUWKPGWls5IBfISYsHexxa+IorNFZ7GvFrU8qEcw4Se1mvGRsfg59YVtfEHC6t7w/KUocQEu7iqy0QIvgjDovLh/q4wwqsPFh6YBqAOCAqJFdZuurkEKsLBZ7KHFYEAXMRLmMJnTypyY4wx6ibOH4gWHHCYWpI9IAzldThwLh/GbGt3YXzce3nmhnAf+My+Z+/og9gRmrcYoXa9XXblPhK9iDYmROdiWbe12p7uHOYvIcc8Zmj2bvBdzYFIokh0HzPaDL9vN25b2oW7wTd+cWoWTbdmBoBvqltnCnDHg+njbbZ5T59ujUubGNOUyyJoVfkucdp+63MfsktnrMsM56Wz4pNQpAFNdrK+Uaaeu2ZcH125qP1nXWBhbE49DoQ1HyuiLL/iXAyEHzjnCqOnaQelEkV4mBrZGZAzR56zkkr0QZKTF2Kd/R/Jb5HjkJQh75QDJO8h6LtZ1YRgoczBnIJp9MvD7eNsPH+wRTE8GEvEddJNrkBiLIq7O5+j/HLlfAPILjfzi8Dm/CCG/2Tq5v7ax7r7jUmf7Y/weXm2ydVJDpOccJ7Enc565/kIjZzhHpmssq/cH+8LZOy1Rj3FKLx1GVCy2QWyLsbIYcu8/281b2n1oH+Z8ji3YlXy4jrOfDvj0u07kNYOzFjP5gpU+hk2bZ3742W59xkzuFp2GbVig14br7piz5TdnWOk8Eejksn6b/aGM+MkDzLfPZlxe+VyQ53DxSTJzSu0XNY8fUtp1SdFaIPaztKjBDV+px8x8SZQjGi9gdhqj9ID/d48XPfK8f4C/XIoP96VRQ8V4Vcnwi/kl9jN1zkuYJ17E5J75xP3yjmf4G/IbOq/xrB+2xeDKHKA9lvxbrU9MINJEFFHVbTGfxM/1duD/4N5xIFu5JkHPl7lOxroIWLqk5F+2nHkY2t7c5x2BcGcerIIW/KJ+L3w0V07o5b6QMfqL2JEkp9g48SyZWqVuYwwFVUNGjun2jX+eVunSV3+OXOR94PegJvGFe8U3p02waeVYveFbr0+t2aeECjoojMUPCbhH9ykm2w2zpENo3MMzpwmO5EN9byB1nvQnSsktHmxTVyl1DWwTRS/N4TghRk4AgsU2Pib+V+aJv/kDIO48BLNOm7j6IbZf41uyoSB5NLrutfNjzVP/gl5azpqwHlWxKX3ZyJP6UoXXM7mq82DF7jmlFtRl0Y+90cadQvuXO/SzaM5gQG6bt2AlSw2lJRraHWPHj1Qo2g7pbp8yLGTF3Eaxty4azGX0vPI9smS7VZPzZoQMOQkWY3AaslzA1etnJ/MzhzwuWBPREEt9Es3gfiSRKELJG8s9QLd5ZAtMarfpja86u349nvr0+NLBddt6eLCtYl5FbgWfiEFxstymhlqSbeUH7n680s5DNGrbPKccjciaSRb4pI/mPgwB8e1UCsCLSAW1LQ6ldcWYQ2hkDQbQ4MwRAeTlQJdge1lSunuNo2BO6HMoc7dNHCPcR7h7HKXDyT7XrgqlFkK/PBJyY3E7XFrEzHpEK3RSgchm5FmrDADbcpm9URoGNTSyLhZ9qcq8dC2eGz5R3b+gc2Fsr+HARzWqoLK6Ufp+HpMYR+f1tv9n/9n/rv7sr/z3WvV++k//6b+pv/Kn/8f2ZXzJzjcDTXI+wOQ6ZArMJnIhX2BqEiD6g+/rD3yvvV4flM/wlyvXDbKMkY5Si0DxQJq2lTmMy4XvKm8whsYfQM/PJQljgLkE3YhXQC6JsUGfWKLZVp2wLdtKs428FN+BmbftHrct6Q26r7Otl/ncY2XAtmy3vwvzuoIxqmVbDzuRF3lCWl7ErDE0+EwwoFWj7e3tK3ovtrGjmOmfU5Osl+a3nVOhTTjFZgN1+pz3gb/N5Ex+jLUeix0aKamEfDHn073sRH1FK/6hE3FwjY/Mf+NVza+s3vAYrOy9PAeg4Rf7EGv8kCs5Zn/OUD6P9D5FL7mRlrKegz144Tvlw+Oj3j2+771ZyESchf+Jfp69P0TL8wxiPPwk7ow+iB3TkfAhm8OwlnVve5QMSZUzNhP75D/hY781Y3GOE2fnf3C/3ui4yLd+fG7dto0fxrbO/uXC3XdoPp/1nPice4BJDSfzWdi0P+zbT5+SBwwhVmqJzkS37bHL55T0d6yphU58rPucuj91Hw9tnSwEVUmo6B4va/RmHuhkbMYHcRkhEb9cA6SEhpQ5EQ4qxV9O6TeNILYBwgWN4val/H5K99YzRb8iuDsPHzx8+g7CDe6Sv06F/cERhwvjToa0YLdGe90s81WjTwywQRQojX7IDxFHDSbHWGI0EgNE2sP7RLcziWaP3ovQNtFhBKU+75NJATDrKlPcL5H0rLsFHAcGMvqBsEl/Ic/cbyxWXhg/8XLyMy8pP33+/uWF8TOb7eAl5sxC4DMvKG3HXMZP2apRGkFBXYwVIQJLcvOXMXThppgb6YAfVRrY2tYoeMaMD18vci5o1mzWEHtMz3wxv5HHjc072Qxdl1Tqi9rsGvYeQE66Wmz6CZ+cy+oH7sMYPIAvesiDjZvI4/t3es+L4o+8MM7/0fUdskH8SU1Es61KXsPKhff9t9/pN7/+tX71578Cf974C14a//ZXv+KF8W/06bvvlJe9N+p48LJ9kUPiDxK4MsfHhys3rgc9EucdL6sfeMiOMdSNufXLNF42f84LY2j6i3n3OHO5z70vCiZr6mAGm/Jr81DxqBdyQQ0UHlvhf1GY5DThJ7kdIP5DX24q6LYeNHq5kd3YA6Gr60LgImiO+AvwI/T/9Cf/lUhf8Ce/+jsy62ubYdYIHZhzPJmfLPtkc/czY9gYuZ1zhWPQG6RgW3ZQKmLUgI6hAR01VKxZVcmFyXlM8s+eWMmDuoRskBtjWx6fQYlzo82JuXVzc0SffvvrWt5lCFupLWQLWPnRH2w+pfgLh3mIY7GN033BHua8D5YW5hwt9DPf0TUYqlESsniOVlNyyxxTg6xD+MUeCeUzdkRsEyTMKXviYO/N/sLBQ6ltCak0K74tq1sCwBucB4qnHy7ivn65HvqXUrxsy7V0Q549l6DZI1VDV677MYZyvxjFeoLtj7l0oH0iFfyHT+DFSu7uOvfi5JcekzlknjMyDFrL2ADKoi/xRih41E6PzeUU6QvCtF4zmcJWRzEZvSTEcO6zAUNb3AoMYG8zRzAq1ILIDgWo2MgRFsj9cXio1APaDT7+wMocG6QCzfxT44M6Zy3TRyxcAoPTNwIbb33atjtRZGHwjZQ5poJ0cBKuZVEBiBhHwnBMEHU/PJeVFmux8zt1GGibk06UJjo39tvB/f7I/Z4XY/mLtJn9whziA/W4btiWbfgAkqP7YaRI32JL1G3n3+zLKbrp9BRIbpFT7nmT2M/kkF/gfeaF8efPT3p+etaRXMkZVaEa0z+Ku++7wg/7VKWPnHadyJB9m5oEK3GCBDuL4LKyL4o52/FohdglwRjq7JbmM9Y9tb7gkaNJX8CyLe1DJ6uXRtzJPb7nTD3CB4h7bZPjBvcJihF+nfkvlIL2BU8I/PuMKdHhsPqHwHcqWq/FSVGAs6rQsF4alRJuKV20TwL7qkInNeMGt1LDc90mzzSRY1GEy8UaeV7ECNlirguqtM5JhGfQhafijindGL/hLy93j75HTtwllrqhLdt87ildr4Pn/gVclV8SXy8X5EODuDVKNQa6hW+Ld8F85ln6zHXw9DzVL4qfbnoK2IefQT4TTerc804g3du9Qx7kJxQiIY2ud8FwKLKMEVBB93GRWk5+cZz79V7rg89g8xXkdJDgkfsrvuOoKKBLMrT9Q+3T40nJRt1gODSpW9+Xoanziq8oZBBwkNZCb2mho1T81EmMUaVRQ4O6jVGqsmxvG/RmOGj8rtQJZI0O1nyxf1ueIB3zhZHaJkLwRkwPjzmfMJR4tjuuHXqXQd8chG7bHXNqEiPzP8jjlnqyH28BfPp3U9uwfvFf9G36Chji8AlEHSP5B5lzYqyuG0qZy4nOg6RIA9UX4akE4XAcNiSbXlBWuc6aw1eparSs4Ef4Uee+Rl6MY6cvGvHYlysgh+RIEhyRb8xce6z5ZB/uteLCZXZx1XjrzxKHbDc4tcC2dlvbN3WAwwv159xj0Ql012X5GTD9Ql6DOTCfGqGvyDiZnn5jEAnAxmXqsfk6+3ZJsuI98861s5h7+kKekaYwpi/aYnHu+Yrc/3+U/c2vddmW5gc9z5x773PeNyLuzXvz3ptflZngcokqVbkkU0IGTM8dEH8ANKBDBwkJWYBNg44Fkt1Aou0GosUf4A4d6EAHWQJKdloU4KJMViWuMhaV98aNuBHv+dhrTn7PmGvts09EZBrPM585xhxzfM2Ptdbe65x4Q5VzRYWFHuO1TtxzOUsza4qcxPCgdc6Q51m6QRPTtjr59Lb2ptEPtBfvVHseIZFlBo1O+EAppPEuLTqVMzkk1gwt2aEcKtku0FDhZZEOLdRS0wJfZ/iynyAIqM1SYHiXtoQrHSWahBTLoJyrybpN4suS7cIKRAT6CPTdYgQ1JDjUGmdaCGz6AePvagVlrdnPY85KElFibK3B0GSfkkv6SSnD7ADzMSl1mYkRrqgJdaLDI0IPMJfe+DxsnXlWnEDnPOavvhuL1t1Iz0DAaZRCaOU+k7hFySmx/7+/+Bf0H/yN/25UbvjpP/k/5lyLFgAAEABJREFU6J/9k/+5cEDFX2/wIs2pnNV8BtpijyRXIlMt35HHp8nhdDopL+Uulwedzhf107nuEzY5Scp+jBiSmGW15N66TszlfD4riI+On8g68gOtdRl923or4QMk+FTy+w5KxjDhFPu2+7At21Jqs1xoag7fZEPfQe8L8TLvhawIgmhYSozeWs39xLx6csdXdEfOADlGNbC99JnrqZ/UeT/Q4Vvr5NBUBf3JuhXCg8hzlmRRqwmzoO+W5IZ2fMQ22FWw3LlFMnTkOXIRRcCemyiCBhkPwtf1mTFjv8OGoUZcYGhlAPOX1t3IUVp8widWrdv92uEw8iBj+XxeFJ1QZiuRR+tdOVM5WxfOZd71hHbW2bYGAXKGrzxvrvm+EfAc3oL44p4Zf4Px0MmaTGwIr8yfZlUvIu0MCpVDdAtDM/7K/u282Es/PgdjgzgbeltR7unwE/ksH3jEb0wCepqMjeQKYjvZY6omduUj8wE1n+iAjMVOlEQ3OXvnIZrEylzvbTY+l2x8btqwrzwTNyDYQH+GFoZiG8RPjkzlis7IOPblg/xiU2vIWHRn+RvEl2yDVqBRYpT9TRdL1iLKMzJ8L4p9+d4YYp0Zy7s3fadEt+32eHobPeWF2/miKxfuu4HMBGch0Y4toehmGyJB29AD2pkQxFWZVNH7pnzGG0IIlcTxiZwWp7Th18BSqhYBFeXq0byrWJHbLkrcQvpJ6AcQUYZvsGJSDYxtRlw+WWvlcOWF8TMvdJ5fXvTMy8r8ey8vz0/1l1WDAzyzEWwqhlVtc4MVN7zQBl1wb+qM2SZcxszNExkX7/El6YROA24Zs8IHeVi4d4mHhvqZx711Zb2uXLj5gnTl4ObgJJckv9YlC6e3Qrfk5FoHjUOaweR06daZm8X5fNKZM3G+XJSXtp99/Ki8MP7i88/pP6ijk0OFK5kcW+/qbtq4+PJC+Ktf/fr2F8Zf8rL4yz//p/r6y1/pm6+/0vO3v1l/YcwL4/wneJP4WelTIzZ+Hi5nPZwvxLno4fGBh+xZJ+QMa7DOecn88vqirP9z/lIZPvKcjeRTlL0IFXMUC9GYoC1Rdfz1RWKmn3GxhpMveJMVFTEmdhM6WNcJcpOa5Jk4E9+DMUwwGxrojowVRslESTwI/QkGelP/6Mf/eQ2fIi58ePmVfvLNn6oxudJnAhP/czlX8jOtbUGkauClN44xV0/fKaZvGd+tNbXea4+yd4WOrHXZ6Milm7iT+UwO/SSHBYZ2nlsMq0kfddtq8Yt/weso6GKuwTwGa3ePiSw+44SplpmNMzV4g+UkY4uTrL0gxHVMlyADsT2AlJWulmZVbIrBsFh0k3M/Na65U+UfN3Ea2+R2j5GJxBZjCGpTo1ooc8mXjJof5yHnIPNjuI6Ubdmu8GlwESIh8mpQjZ9g0xUfdQ3nZQe/mHqFbpypjRwSu0k6cd1dzieuzRP5d7XelBDNTcUoJSc7NJicvUqHhgyouON+NrlWh5LvzH4TYIJYLBjyXSD6Syv6SeaArGJ/yIY8flCMPGkEGbeXj8Y5s8MHTY0z55Y5N7l4Kzo955k+HWJbVfBZlNWuSj9zzX6Neom1Kft45SVPZCxU2XYnDrAFKy8nq8WHSDJkCWirn/VmXeETCykVLSoM9cbA7x7RpWrQzGwONL5jnzw5cKQ0GR/cmhY2XhQk3ysfUl55aVz3fa41KmYrxvKe1rKBrFRR4Gi/W39YSvAyezdaOapymlwHV87plXv/S/7ZoU/PeuFzRX7xkV/mbSRVZ5jMvhvxP6n/LmYpM7eKDSVuYg/ogZkYnOeoxjbXhdm80MYaBBY/8EapNcsGRdlrWYesRS7JZvwG+qIvVRsuSE/ETujBdVxg3tm/G+7yzPhEr9YFo8nY0ssdVsK5bEMN5YwbiHLIWktHjCYsx6VmjkxaKhmx7gsrhh7qWb8aQLKr1B2DbhSSxyD3jbOV5xoW6oQ705y7y784lGPP2fiqtUpOCa5I8Ig/pqiN62pDd+Nsx3eQOJhRzTMJYHs5d14Wn/R4OfHLau5xdY82sXuh5dpmHQa/WSI95fPY63XqhXP3zDXwzP0yeOGl8St87qU5e3OQiCjJbaVGRysFhiofJDWEjokRHtGuVJxcPxHNug43PmttxE6MQR6ZX/jgylhkHAmMrcb8cr9ywwsxmiimhSeFdMCq6SengXHWOIhsJRyd9CZdwNzSi84Iz97iUsJ3C4iX2K2d1Fg/mX2RuG5ju9PECTiHG/u6sVcDPjkQBO1U9CGRJR7qekMkQRTAXfXON+I2OtSS2AeHG3KOsAhNzYMcso45f4NDtHF/OfhJboPx2NhmXgB3jQAGSqF/kLCoKbRypsn8xFwnaxZf6d9jkkdmXDQ806PGJX4Ojm45NTIpMZrgG/eRJs51Vyueft/53tThF1qNK4Y6Cr6JV+tObpN5Tmjlyrwrn8p7aLAuEww+t9IhsgraS+20tWRFDQ8sSjX0YVmPtAolNrXCR5bUGo0dfUB6UYthc1dvgBc5p4AzdqIffUW/dGmokmU30apBWzO29MKja/qCJvagmcw5639LRNHVW0Enecyi0awgb+MMRhr7qAz85TwF5XtXDz9Y1zrzWWuUiaTevefJHpGXnX5GrPfFyUz2ThmEpU2tDGAOWixNVjoykDx2hEjWKoZb6wUj26KhmrxUFIlqj5lraPpCj7rriGLVj2FTEwRM5swJwpIO8gzbVvbB3mntyT4ISXUaENqipyY1E6PJNiPfr5M1DbIXb0CvQrMG7E32J/sQijqDkutHajlTram3Bt+4rqRTlzovhi/s0zn03HTmeXHuTSf0Tsg7fG9NLZTcbHhy1V6SUzBYhVTS0Nc/+qv6v//t/8Guschnv/p/6J/5P/9rUvmwjA/jN/3Y5+xsWU8cUJmiNZhE5rIhoErY9BPPNV7KnS8XnflufTqd1Xruy00SNijGnyi2MbFqDuicsL2hd+TfAfk0N7xYon0DXEQSea0mMe6BFAurkaNBUeLblr3Q2lo7h5asSVpjoYH13cLeZl1Yi8TLqHeb1rtOIO87OtQ2CVJ33ToakYHW25rvqRdNvx154C+68V/Y1zB84hVwXfQHG6xTj7g/ZP/OLnO6xz5IDCoToB6+oDXKgMkzqD6NgZDpvlQe94K/iI91wDgxZu5bYIDw+0YnEUU2mNNg7EDdA4ll4mcdO2frzPuW/DLj8fGDzpcL63ySWPusY+zy/L3yWefKczj8Fn/hoRvPoI0PZAM6iBWb5EAIfEjxQ0M1UJUao4nuG7gS8TcD5hVFUgjh8pxrLrc4g89gfG9LTHTjoxTRZOKw5Vwj5w9/yXlA04/uwGZ9xt2UeeVz3Pp8gV9skn9gkzPebrXcrlzi8w3Xymcknz1OxcDXTP8OsVm5zMpWIgZ+IzvWNXzyFIUhUpkad2srbOwGATLj0oo3i6eDQMWTAgw19oWBnO8ZGWAddFfq5XEFlOK5hvZ+/Way82Li+cNHbaeLdCyOpfDmorTT0fsSUfBeSg/Pq9ZCZMKkT6YR7ojWzmaczGv8pnc3zgA1I8sg+nA32RpZLWa3mtQWrPphDjbcHcSIUsphGFDjTWYj7K7cmHqDgs5Nu/cuu5HyVDb9ysvjHLYrX6w2viBMNqDA7OulpKVWN+Cm1gF8b02nhs/e1Vtk0Bpr9F16vTU10KO/5yT46aZBf7hrw8cruMp6ZdPzpemFvXwlp6DyygVOXsnvHXjZsHHh5UKfHHAWVN2qf+PwkYfYIw+zh9xEcoMmxnFjz839fDmth935pFN0uNE8fPhQf4H8gZfJF/iOTOTPkWSdhl7J46X+4uyFF8XPuuYl+8uT8hfGxxoO8sjaMT0xJblJDR+9NdmNFZUGhz3r/MIL4rws/vY3v9G3336rJ15OZL7ZyslaBGySVFaSLeGmaHjtpU4OezbA5EN37GZd2LMu/uzxlr0FY3vlJdumSZ4DneU6EeNs0p0a+JGYtZE1yfxwkUkZZQwN/elP/4v03+ovvvx3ZTeZ/bWRA6YAc/iWSi4Koomv+CuCKBWTkL8AloV/B/B9p+kTU5Sbf5zG/2QOk7UeJBIaFE8flVRSmEoXBprE6DN1pqmsT1B2rFX4AoORYUBUqVXg5APfLBKtIdQk4k+YSRA86yhoLZaQSxkGvTce7d0Gjlxp00ctPksPaeoNeMww5Afr+7Fk4HIziFvzqjkS56DEE3Oz0QW2ZQ6gDa0Ipg20/GB35VzlbOccB3nhceXcbTyUB2NxiZEa69TYw9YaPIhPNyWeqiy/xVbjtyH6ZLmC4jDzGqHfRRbGKH+v/qAQfyjGGaQmhL+wB46h9DMUhL/hTiHsgYzbxAS2ZeYerAnRt/W2DqxFrQkyh7ekQO9KzT8SgiSPAv1FEcILu4ZvN4sq2EIa27L2cs/vopA3JBootzSpAetb55qgdEsdraK3Zg8SvezRlXNQ54Mzkfv76/NV9W9H8nIsv0DbkOcDz+SsiHOZTTGZNrMWwKZXxwSKXMB6XxLrJtkTi47RvcmLWYPv9ZkB4knsPFcG128+kM3MEb4ovILyQYbRr7UIH/sIduw6IaYJIFHExdLldrMuafwnHpY1XnppMGLa6p01qLOxqG1mBKCCE6Vsb5Qx+Ox9Q4f6phVF5hBCIskezfRA5Mx/cD0PnnkzlNxCGVJoxtb6DJUM/ZoEnoynilWMZLsAp5TMV9OwgWR+iKoUwmjSUMvdgOF3IdzJtfooJl7OUsbWfmCJ0JCq6Ih+jYk1Tv70BS9itWZxlOC0l1m8LWUsKAGjR5zB/DZ8bCQz4o+xoxomtrnIYuvy31SUwZIZBr0JmBK/VBPP4an8xfLL6+Rl8aZXXta+8lL6Cr0S54rilc83g7ixEz7c8IsrKz84u6+lV5q7dOeRixV0zZ8hS3jBA/zeRiXrvqE3mV9Q84Q/4ttWC7CxKLin3jNHBGRiCxjFcfYhPrLv8YsIPcZKy8sn82o4bUWRQWlrjJCSm6Qm21Aq54flqRicQKhEqqo4MJPBxD2AxV3dY++kjO9Gw1YYmkSz+IFPbk5e8AJGMf4hNZ/DnehFhooUpUD3ZVbIiBuTDo5r++YfdWPccGLDBW3R6LeGAtV2WqGqHy5kteo+TGfnvkfi6k4Y12bdTdyaewSM25ZtRdZah287H1kXo1Ja06JHhdGt5BxGFpq1SkZrHeHKRmoodBBqNz7XW/YBXFn0RYFRAFuVtS1KcxOHAdgjpS6dFZNuhvBhoOjcg+FbRX7omJwity0Bqm4lBzxnADq5b8yizA1eoPqcz1xfs/pcGTmz4SOH1jkOjRysZ+IV802Tz/jKGHQypoDrNiELJJJ1C0yerVn1Y0GVJV8NKZV+URryrD6jqV7ass1+SDA7lWStgtm9TeRrKAOoxGdyi1L4Hdn76C1MzN6QBOsLP+YMpIoUpChjT1WBtaqdZPnS116iFjSMbMs2eS9qQ0Ux2KttxhvooMn86DCtTMAAABAASURBVAeK7R+Q7qIZSjYkMgAcMy5hBsCyXS7gm3R8/j0h7K3xfdrqyE/dam3BbrItiCxBkyecTd9KmcQbWYuiQy+nL/R/+1v/srb+McMFj1f9tb/7P9Pj61fEwEdbMHGikJw3ztGWz2eh+ItsHpTzljgmavLufGfuvau1Lhup2TWmO2IbHzvSH/iILRoJVfo08BjJtx/BCV8FWUeJbXDvJ/2MR8u27KbGnBykL2eYkJPLIwdkddOaMYeBhtirhzLnagI41jIxCkf+yBgpK9vEc61lP3XlHULrTbaVErtylA6wXWON/G4w+vQZkKy4xiTxvw9G9xpFVMnlFgM+g1i9s48sWBa05JB+sJvc9PFYKaDF8Gph3lVHw4doMWw5pkTGYfjkFBotRCGyd10EYz8fg8/34ed+riZjBcZJSmVBY6cpN3U9oZbhwpLSso4tYC07e3Hmnc6Zdz8naO9dWW8tj2WXc53YN+B03vLg00T65JHxXBOhwUS29NC548dhi2xkXrezv9XZi03sC/vYle8517zT4vN1+LrukC267KI/k0tQZ5C48KP4fc3hB3GT57IdvKvCnjh5ZizZVi+TB/5HyQd5oYPdvCH9TemPzAF56IQ/MEo2SmfCH7nd7uVslVI4ABkf5BY6WZ9R+tiS/8xOFo2yZBtwjLQwMoYP1FQDjMPAGgIUPbzgd/lHGRvEq9KVDj2pRV13pb8+6/z8SdeHR01uZLZlDk9zV29BK9p6q8PT3BhHx5aAZVUh0ExgQDqaSShgsvnSuPHhPcjkgxm9jBcti3Lz3ab0Iiw9mD1O5ARhOiX4Hl0e39paQFSL4uZGw++wLXuhM991AZ3zF676wEvQ/M/Vvvj8C33+8aPyTzLUjW5/aIgPIBuH6sohro3YAxjfZs1aa6xj0NV7V+tdeXDEx5mLM7T3JjcM6kPCUL1wxn9DLhwNPujznUgv0GfwNJs+CTCvJwaeeVH8/PJSL08/PT3pm6dP+ubTt/r2CXz6BP8J/kkZe3p61svLs7Y9307YC3E+8JulLz5+0BePD3ogr8hnXi7jOy93X/G7EQN1xh/q3zT+0U9+op/89s/189/9Pf3iD/5Qv/gr4A+DP9LPf/8P9JPf+V39+Ld/ps9//Ft6ZB3P3JjMxaTri/LXxRt5XEHyeeKl8jMvf5+hTy+veiLWEy/Bn8HL61XBM/TTt5/09ddf61e/+lX90xfffvON8u9K5+Kviybrz5rJllnDBcEDL4gyx9SoM7ppqxvCRh8ZZzP97Ocrub2Sx0bc3DQYwpIaP/jO/tgN31Zjn90b1Oo1JnhJ1iqc4z/9yQ+9MM4wSraoclNRWasUZaMzL/KdAYlMIJC+8L2U39qYuRopFLeqUq6mJvOf2OFCWbdg9RlDOIlT1y/7NdKPXXLAZsN2Y/y1bt4bN9bBF3ko52UwNhiLzYFc/9EvFyTTWKsG7a2RW0BmDE5sa+3Zj40v/6MwRIISc8naNKgoI3mgN7i/FLAlbM2r+jW2kdfQ2OdwRZYXbrlWXrK3XAODuZEK7i0bEMAF8go1FGSvK29yRlFZikHMeiGCjw2elCKu4YZtruvY9Z3P+SAC2WOeaZHwCHjZkXlvXMtX7iVbQM4b+Sa/yh/Po2IM1T7Rl0wFRUVhEWlN37YUcJ+w+IG3vWSh2kuSxlcsw8a3mA8Z7grfIaWI7EanYjMrN6yQJ89gY24TXxNKJQrj96Y7n4HEpvu9alu2kQcQlNNtNMe69hPXXdC7Wij7Jb3pr6hIsFEKNPatS3mu9W713tQb9l2yLUuCKK6i25vRNX0o+rbWuCRYGst26ciqkjmxOmTMoqSDNISt14CZAaOYybZMDBwUn5wzfuWM5q91677I/TH37yfuxc91fl+0zgvnnOdQ9APCCCdq+Mt69M68WleH9sYQclurJIcbyAw+sY/hUNtaP8skrW1SRYqvUz8pv1C8XB70uP8zQvng6UYw7SVLEBb/OQ8zzzp45XwEHJAZGhl63iHiwFbFBasl1k6YTU10aRk7RmD3ahvTQDJp2FDQyFdQUWIbH4P7zJVrLec1mFFoy2iiV3uV+8ye4+DaDCY04DeMfAzAG+MKsBFziTx04rt8lD4eGUtcZqH8UjG5Ja0O02Ba4t9ylLi0uI9BBXj+D/FLVHQnelv6UzV+3SYvUEchPCmXLbuquk/BbDijIidfbFlCvO7B8KlA9FuT4AexMNNhF5kZaxykXHen3hU08hZlY46vObPM+UqgASZyOY2Ey2qWDys/0Xl9HXw+4bn//Er+m/JSOPIr6/nCc+aJX44En0LRfQav3De5ZXKSsh5NZqOD1ru6u1py7F0598kvseoAVUKqUjK4tT9Dg3iD/RksDJURKbaF+Gsn5gv45Xrj3CdefNb6MNcyYJJUFZqUuYqCW9Zx7J83iEWAic1kICnRRctCxLGZhcEmxvcWymSj09zUiZ9r7ny+1F8FhfZ+ViNHubMmy0/msTGn4Eqc9ON/0AzOy2AsORBYspR5ulmuvEskZYIBSZpewWnpYGQQLog4Plq3WmtqCOzdmRwvmkziAB2l2HhpVutdvXXuJ10nPofmM3KQz8n5/HjiM2TuNwtdDRtMlWKa8LZlu8Z6a+o96NC1b/HVT/DsX28ncmzfg429JEvAIFS3wu6QOguSuSCFpF1LxSwZqfFR6zy0cYY39q/2kb2Mfrw2Jy+w59PIx+Tshoy1OJF7o996V2OuLXKecb148kZ+CmIPMq8gc2wdm241t8q/GktMTatkPxasJuG7+aReOVgpxz4V5dqe9ZzZNOAHfAF+y/UORs4Tk8v8pfgABLR3qr1EJ2sDYjvqbDK2DGvt5j625fMQ95Qt/omZs7yhXyDetsff0LuyzldoPufVfYj+FjvWfAAuQHLn2sOOaOrklTN1OeU8sJ5ZhgwAMs7tGZBU8i1wNyS2dsySTUGwSLVarWNTZ/2zN7115Q+FgsSzrZSQd+CqzTNj8qJybK88U17pAvowxEjs5AKNA7A8wUScJIrux5DBiAbNZL6FxKCPRVVU9l0y1Mhc9Gg7vYDjBscwZ3v3ruReckcOiB33pUI34ugYJbemQNAyvA3C2IiAjBXeya/WFUfZs8E5QMpoUzNgPVvvMrzUsAkMPQAreJ5vwndgcmjEDlWGokKcwboM9vLv/c3/vr75/I8jveFv/V/+J/rtT/+vegfwwPfi3Id6bzFPZordxtk6MDh3BXzWWmc9iMHpYO+YAXzZ7Of1ypm+xyvfdYN81st34Se+Cx/8M5/9XvkumnMdm5zt0HVf4XrM2ca/yS5rV/PacxvEiyxL0ViHzlk/n8/KX5XmPtFbkxhMnrG7Yhff15rPpsn6x77AzJmJJmsWjBrL9bRpMO9ai4rHGSUfUZKTbbVCUyNeb72uj/ABQ6SAJowlBTrK7oegh2RR1ncyFmRdC+SQPCJjCL3lKf2B4B6RFZhDbIL0MSK+V75wydtQUlMV095guQFLtgs0VCPISqkKqUJZYRiWjrWaOwbTmjegtCrmySXr+fr6omfe1dV/uccZyB+LbJydUeuMQ3Rtq/WsKfdvPhs0nm2td/JocvIDWefWu4rSt834HZBlrPdWe5P7Yud527HJfrXWWJNWNrortpno1GBiG2cm+d2Q90ec64055A8Ek3dQ1wm6g3cGZQOf8WX3ojrr2GTur9gv+VWLviqy0mE9Xne9GmNdNs7vu71MfuSb9ZzkuDDXmpc8ezA0WM/kkPc++a/XP337Gz3xHi38y/MTMV94jr9yX95itXD449xN7IPMbWM+B9KPbxaJ9RPrbyhgvbtZ0wZv3dZ15pxyPW/MY4OmL4rRtS2qeCgp/pgEZF1rRuL4al2td+U6b1zrnc+Fpm83NFDnGo5PTk6Z093lGYsXqWWwpK5WZ14qdr50bnzgzH1VyG3LCdiZBAelhbauxkFxU43Z6KAMUUoFZoJUTS68YEAHC5gDFDpZ1OJRCj9DyZIti4s34NTpMc6whJ+w4St/GqrKnoHvUkUx9ndYMWKFcCdwe41girAyPy1zZ765iZ5ZlwtfgPPC+CMvir/44ov6n77lC/HpfJJZEONlkOPG4Rhs7qgDw+YhL580bqxlB1lPkAvwDI2PfOAP7cRFlfQnllPhO01DLuLkeL5O6XmzPg1QL4y7ngj1TNxnLqgXfgHwxEMlL4W/5SVx8A00+Ja9zv8BM2NP7PkrF1guWmFr1vHcmz7mhTEvdT//8KjHEzcdJje5+Aa+t1yU+L5COQY6P1z02eef60e/9Vv6yc9+rt/+nd/Tz//gD3hp/Ff2l8Z/rN/+g79SL4x/xAvjjz/6sR4+fKwvAY0PfDMvjK/Pir9XHor5C+QXfD8dL4oPni+PkeVF8fPrphde3H776Um/4YXxr7/khfGvf628MH5Gf+O8Tc4Zy6QsoFk722oHxITgaZUymffAJnu3sQ758Jn+LNmmPJhfmPtLbnjZX/LW/mkIN2oshEGuEdMxa1ixmuUdMnz+ISPO5S8/+8/oq8ffTegbfvHrf083XUWXoegbSnVoAC98JOeAC4AuM2UOb3wp4UWFNDFtMIHdJEUS07mbTWY04Kcm57iAzxFkHTjP61xHh8OmFHRZ5401yX9yfuUD+RU+/Xy4y4f3ga+FoYGfYEKF38ypsV6N68ysU4O3j7wGL8AAPkdA/NhhlsCKfpDO3HOouOxNxUA2UQ5GcsgShQbceK/glTP0nDPHWcs1kJzjL0tjmoLbiuUuGJl+0eQaSKybdaxTYhG2+gxJthQ9kPPRelfrHXGrMdLKUpT+Rm5Zs+S28fC8chZfs5659jIvcp7Ma2QtQmOcsyCK7wB73MdhJTc5Py6WRj9Y4i65J6EZvwjmEqBPh/atGg2hiiZD0YtqgZFBfnUdQQe5T/Y86wtZNswVJg7eXMLhivZ9JUIJnDncUCLJSPez8+4LGWvcc64yd38vjBAJ0x1NDb3eodjlBUTrVm+sG4qQ0msYuFnBGjd2Klh7gbGNPogufI0wscniFFifNXeuIxYkayPWiSyFleLfhgvKWHy33bhFb9z3Xha4B9c/h8QL4xf4V+5PW84K56bWmTWPqYlFGmpM4gQ6nQOmz4xFmKiiSQaVI9dqUZKuEckS8IJVZRF0YOymDtrJynPswnMhz8cLz5JaT8Z0BIr17n8SFbbO/4CZrMMCI/QVRB8QRuVj95OhrN1cTJLfobsSK2MWZD9Bgw/w42jSxAcRNdiPLeDaY2ZkxyC5G/2oTs7tBiZ5brkOc00WsOal2wyQi3Ghtyj7nByjV/JNk/5gj0olMoIRSQnDtqhz/sInbuRT7GRsMCA9zkOmmhHkatyDGj5VIZPflRdSr9w3X3hW5j5yjd1knFRiP+hHL8CtmGimB+ITQjzbsoMmkRTm5f+KAdMsk8Z4b418u069AevUrGQV37nHbsx7EJSQ2LBOEuOSoodrF6z0B0rJ+6me91fO+tCVl8F7Ey9iAAAQAElEQVS4KPrCy+En5vT0cuUXyUPFI3vZdUgNx5Zw2gpdjbx643MMtK4Bd7klw33amZhWmXEAkkf2usD+lDwqthrzba2r96Z2guYzUu9K/kxQsWWZaz9UxczXarQNe1FKh3OyJW8mNwPizjggH2q48oF4+WRtNhb+ylrm3hqd1lp9ljpfzjpfLrrwBTHX3JnPpY05i3iTh8FEecSOOBt04ItpaRY/NHIW4WcJhZm11o/c8aGU/fNIVi6fFRWnkYOoBDIdqm3sAfnFj83s3ZE1GV5CkZwmPoLv+urNOnVw6uqgPoefTswVnLtONzT1MzgB9qC3Fs8ivBo+bC8avjXi90JH97T7De2dMeI19O5h+rb19iN4aTXaS02E/cruwSNNW73FaGa9metgfWv9odmDAHWq1XpX7yd18mrk0/veh7bW5dYU2jq0gE1k8AadXI+x3jvr13XGX+6/8dvcZVsplkMWYGf1YYo2NTcZHwV4lXwqV8zknGQeg/M7Dv6YG/fNrZ5BG+81AfPESLKphlJD6CPQKqxU7OOL8z2A4BPLMmRq5HzGd5C4edbBDzDTJ86MD+iILjlsvGi98pn9lc93+Qy/wW/Rx//gOggm/QFPFPXWdDmfdGL9e9/XgPgmyZx5SOUi4pCQJjkOEDqzv+EzBrJSsWvMs7OOBfz3+G1WAwZUoaLSlVh3A1HwwFwm+Ym5jsKm9Afz1RGLU5fc6g+LrPKjxAfZowlVlWjB0J/45YpHbYIlo63qeKiEwhmZkQBklS8J2+lPGV8FtBCr5mQ6qZOG8RDhQWVj5gZQjm6AkTJ2wIzZOKFqLxM/WefBXAfrQdaoWzmbnb2yOavYyctgHszqYsW2FW/ZoLG3wLEpecbxyrr8/b/539Mvf/Ff2KWL/Of+r/8L/f6f/9v1B2J5B/Dw8KC6v7KXWfcjv5ytG9ij8Nmrid/JHGbc0UwyCjKnrfSuPNuC151eeSF11Qvn9pnv6AU+4z2DF77fLryWzivfDa485xNrgx+c5Xk7GwRMXPrvxpExwl60dY84r2dHP53VehcrVOei8sN3Xr5t0OO+VXPBxz0dOf/McxBrYeOIAvJJP7pxyvLLJgJr39iDQm/EBelnLJBkvZV7Pn7eRsKts83SMsTKJhdwxCVVlBjFCS2fldhvhG/jk1yH1rpBmccsRFuy/QbtfFFVcdo0BRrmpjsbCZlSpggbhgQguJ8IguzbyH2JvNNHsxRwc7Me3NOuvK/J//fphXPxynue3N+23BtY90nOGMnEN2uZa6PzzOzZU/pLbjX41vf1hrctqizJdqFBW7Oid++nxy5oXHPoiDKZA0TeG6bFeub7ypV3Jy9Kzlfe8yyaM/7KLW1hcI8elf91PS/g6z7NvfoKct9+Zc6vnPuifM955Xv7a9FcA6/l/zU6yHJtlC62G9fDxv3i2OekF1Se5DxZ6xG6I5uTuQyuySB5vLDOeUn89O0364UxL4sjy1ziP3qxewOf/LIP8cFcBntW8wvPXDf6M+PcA7J8jaY1q91R26wlYCEnuSX/FWsQBiGjGMi2RFWVyBMbevNvubHPvbOPXZ3PAjkPrXXZ+zWDfyrnEbvyk8ZpdlhNFD5D0lIZayyKibVdHoQnOT84jOPmrt5O6hW0yY1RQ286luC1l5lNeIdMcnAYAIuYm050mDlLlstiB1lnccqN47O4qN2AATwTO3QXi2zNF3HxsWRoCWNUiBTRIpVxoqxlW8L0w9mWmWPrXfVBlRvqw8NFHx4f9Xn9T9++KPqQBwc32c6axPPI/DgYGxjcKNd8yAR/7Jui11uDNp160NV54OUDyul8Ul4at95l4Y0PPeLWhqncrQYmcTY27oUXxesvjJvyF8bfzsbLY+mJi+OZi+aJ/Qy+5WVCXqou5C+Lv1X+4jgvkD9x8J/AMxdiLoxJvM46PbTOC+OzvvjwQZ8/PurxTI4kNDMnfL/i+4rfjRdtTdLD+cIL4y/049/6iX7y85/pZ7/3e7ws/sP9ZfEf6Xf+6I/0s/2F8Rc//Zk+Q+/x4wfm2tWJKW4kg4t94+b3AuK/HpDESW7hn4j1hM5zHqC5WXAjeIZmXl9//Rt9+atf6de8MP6GizovnEfOH8tOespimvzdpMb6GRS1lLGoTdY5e3dl/TYw2LvBDXjDTx7GV+adPF7JLzexgc68XZSS3KhN8dvY19bgOzLQKh4qiaeUqT/96X8pzA2/8+WfsBZX2S4fbqpCt6hiGxl0skd1yMkvdO6HPkTHGJ18t1vGwtwLOLSNwPRFwRu6g7lMMJjvLL/cDOgLTM50ZAP52NCH0u624sEwubansnbBxgeLK+u3gRGUjxlXpXfzQ9xkUevTpeau8G4N3+KFyNTAV3xsrPcgj8ozc0Sjuckg+1c+Gd8CdDOXYHC+lh0fXBgre+IOsHGGXjhPQa6ZV2JtyCWvnya12jvLbrKtBtyaWlt8o8+AktLKYa554mcCUbBW9FrDzqBZsIWYixLVydoPcqy5cq1dmccVugUlHxqZz76eIzTAvmqcFegZ7NW2DA9RoXjDG+59zVoyA6YDR1KzwPSgN804SQcVFMOhQKVPVWwG+vGj5Md5GZybDUQ+Ms99PH1YjJebH2rLzz5g8UN8V/+tNfLGuvYunXhh2bsVROamKokTVGdPHFc6UPvDve/UO7YNdBmf5QMjW3KTemQ2eypsDRoIBZIsiWEZPbutjpjiHnzNh+uLew5S6tDMOu3jqOK7ybZMB0KLFeuYe88r96Lc456fnpW/Ln56/qTcm164N+XDVe5NQxs+J+eFHYkTcsk8WmsKOvNclDgN9xUEXdjJ2iQfVU4RzJUHbdTizuEBo1Ujb/hprHvWL1+mLjwX6i9xeImVZ1vrHV0D6mTazHcWwrMGzG/uGDsV42hXJBvbIAKAC4ZnzXFUrrP6eNtHIdSYNBrbNffW3qjJGbGOMjibG7E37ltXkH7GjKLFC1nt3nMdck3OOtNZ6+QPjQyQlIQfEnpHyVCZ42Beo3KOQ84CfbHu9JR8Gk3lyXrazFuB6sQQct0bd7PB2CS3gXGBzwZ5ofvKXF55afwCXjHa8mKSzw4D0NV1TPwM0pwA4ywoZNUVT/gWcy9UDAszxT5UFNvqvenUrH5qOvF5pjUWVuTLPeyV++wVurGekzmuMMs/pjJ2Rn/BuqLzQs5Pz1c9PW964eVw9mIjYObxwn36iWf/JxAanef9hTFD5Eds79j9ttbVelNPbj28ZZsMqSshGOouyr4P8h3knf2qc1qrP+X8YNtb/J10Op3BBf9ddiO+lFwn+U5cCl0bK+YpABupOAh8aZo8N6/aOE8b/utMMP+KV8aoQld/amPho5PcNvJjSI08TqeTLqcdfCa9cM118jJfEOSGRxND5IYP8mJaqjlyBvPMG5y/6nN2B+c2fokscf4q5+TdkBjc6tKKqJDmGNt520y/KTm2+OiSQy2KyWtWHrVW5ICwKiqEtXpr6r3x0rPzMvyk8/ms3Esy35yzQmcM5L7Tydc2MbWKVXxiNnemY8Vf2bFey88Z2UmtdWKC0HdoyONIoi0oMWTZVkpWYtZsaOms/ZIyJbowVTVZ2+xdztWio+aPWDgjTlNy6+xbK3T13naEP6lzjTXW5T1M/lLr6HLG4yPozPFA5tp6l7O4lhSI4p3ZiTIQmZu8Q9VnDkxozS15c2I5S3VemMDcz86Az+e2rT63jFoVGtwSYFVZTfcFt4rfwfnOuY6P9KOT0OEH533j4G7xyz1l0U0bcYPJWR5cRyP90tt0RS/IczGf4a/cIDYw0J0gceKXmyEvP6XO2lxYv8u568RaNYKbJI7P0nk5SjcLAbjbMlc2UBO6wG6Hh9ScM1N8dNbxxJ71+OxNHbRmNcZso6WF8Jaqo5SNOFdCAF42TDCAmGPyJzCqK9jNLItJcE6iJvwaxRe+ccaIVPNnPZMzSgwKP8HyYi8aoQ3frMoXakDNkIQ3RpmHtNQavGVRCEyFWdVIF5rsHQrNuKVUnEBgaanxX/llHmAw7419o8q2emvq+5oKX8GUtUpo7jGh5Wllm9jYtexBdPGT0YnT//c/+9/Q/+eP/+vLfG//+D/4X+uf+Q//LV0uZ+XzTH4J/sA99sy9qGchSm8qZynn8Fpn78q9ekMWDOgkxMIki8lcguxD7gXX/Zwu+lrnNmf2he+89VmPF8XPd3jhO/sLnwNfwZXzfC37TSv2ikmIlRlhK7fKa42JuWZVGvl3znvmkmfG6XxSa11iTSo/ru8Nu/jfuO5yrUxkGQtEkNCFQXfhmNeG7WDP1jiJaBXcq9Ekfu1Da+rEbY3zEDBmkyGwTTpehsRbzGrfPKZPj/EjVuXAtZi5lywqWn7SH+gW0Ek/qH7kkTFPJrQsMLMt+4DgVSUnLAwjyGgPnWYhoIZKMOy8boVsi6+4xBqFwVkZhOWUkEcp0Nj4wDpnJXv+zHubF/DKOch3gi17s68zB41QVq0rz5DOM6D1Tr/LrC0NtSlr3SNH1tzKxjZUC+R/6PTedOKcrF889rVXu43uS9kbyax5JK/cd5Nz6AIvkOtl7ivXSHCFXrmlbdhciy87dJbdC78YyYthKN/XX7kmlp9Xhab/ynXwGrAeWZP0M1bnlmtjZD/39bSTX1Zpss5Z64DdSEVncG1Ef13LV73mPdTTt/rEu6WnT3zXevqkY+037sWTdTef3QJBhf0MkGdsZG92ZF7pRx69Ri6tWQ3am1lXF9/oU5Uy61xsrMu2rxGJMmjWX9Do5JdW4nwUiC3mkVnaVusdcF1zFhqfCQvI1NpSRzcMXpVyUKk8KAXNdMJGVWos9vVy1gsvCXVTtKrspHga7+O26a16xy7BD7SHzs3qxqD8liUJ0alJwDKUdtK/gYVhq1cbOVyp3TV4qN5Bq1N6S3KzR4aLhACRopm8kiy0CI1t2aAFjY3t1W/0G3I6rL9L3pyxLLGVUv6Jk5r+gWSyR5Tz4zVS7pplLyxpWkvGb+tSP2tyACYHYATwo/G6l/H4rLWqi2SoLoD6IAWfDwm5iXOoBuNbeA7zxpevjYtxcMFNLjA+hakxnj9FN18wmyzbTAFwgK/5YMcEzFxPfDnJv12cvxq+PPIi+OFR58tFJ375kH/DuPFgFblhwgNt6CVx8NFa0+l80oXxC/R8OvPF4ITsrAfs81C+XM6K3kaeT5+elBfCv/nNb/Trr77WV19+pW/gv/32Wz3zMK2bBA/PzKvmT365cLQXH5R5hHWNw2WDDn5Xurev9UTtvpZaNYyW/frwSI9zdK+JhPHyd9xMWNd/9NP/8r2SfvHrP6Fv2SAclI5WDwErXz6wzZzCRxo+SH/in1DRJIeJOCitxS9WwrdtpUQ/9B6W77vF42n5wIBa/hFUrPQr/mLQz2JCUnHl+HM6km3lR1BRYjc4CxzH3SfCVIsbp+TjOijKKbR1lEG8yZwxPEQSww0d29ijLwAvBopoL+hR984diU9Q2r16zwAAEABJREFUPpkGlWnSkmDlythgDwY5J/6BjKHFepRloskmwg7bcsJUA4MyrmCoke2wYUDm3ZqVs99bK9ro24wrZVZeg7xG8sHZqAdUzmGcowOh/cF6DNmWvSBBQWgmUnMq/xsPq1HXbh6ig2txMP+JEqZS2ahK/Abf75Skmti4OGF5cFoLB/ludWmtFraG7fRFN9RiaeQmYBoXtY0cXqskL9IWy6WirBm1BlG9UdvKuttQYFFobFc8etC03wHOEuOd1HsPivneuSPfM5Cih7oKaZRiua1z0HnY9w7Pi4MOWu/qIB/mTnyoc8bMOIvSAJZqprV2nxZdYFWBUKtfFGHGEaRKESrlPtnwnAAI086ghJFtyI4W0eKVgi6H9i/c56hkMGrhD1o2EQRHMGjGJ+cziE76hL/Fj/obMpredykyA85yYqv49BeizSxxP7W+qNLjAE0O0EgOxI/pgBYYqy9V9CNPPrUHML1ZvSh7Q5xGMIiEzDbEa58UXnvxTg+y+hOdiYirnbYyJ0etc03g5LenUHJSRSr4WTrVxwHplmwioFu+0phcC+kAhrnTztLNy9DBwzwyElbrTcfLqN6aemtqsa85qQqWCa7KC8NJ4EFGdR9hLSfJRqfApAafU65g48Vx0fBB7EgUFwoGn03oVm4JNCsma+QmwdMQl4rSxIAw2BFl7+u+lCy6MMhLH5sBqCpb5Km2cd8KDT7zbcQMb2dMjFmrLJq5DvK/snahG05nMk+4A/LbD37K3uSEdKBDTafEQvYOxBeIzmQsUBU+s9FnuUXIsp/pMDbBW410SWYmG50YgOxXoJIr3mRbbsBSa8gsSjXQu4p9XJVkua8c0kzGJj4n65A62eOKUXpzxShDmtKdmAG6/3/XSqka4ZDqO+SsAnfm0Equ7xWLAWqopINA9UMlctNQa5h0qZrJvwR3DTqlCi3pTiNb5yk5gdbVumXWW0kgiL8bxLpQEwhWjNuZFzYWl6mVYlu2Jar2Mll/kqNyRXLIcjbXmZ/I7sBYdLNH0ZnV3zT43FHI5wK+O4xx5V4J+F6R63jkvNf3j40vvAP9yfjQ5FqYyb/8HLmveDkve3qKDqOIhga5jtKf8Eua8WDg7wbOUV6eTXLbkhdjG7Kt7PGzy3DOUrBorEeukopJ95DXUjGWZW903FxraRs764cKU8Kc/LiPJa/qk/3SxTkCapIvke3lE9+Cl/CLGk7QmZqZLxBGk4tkMofQ5LtMrOR1j8YF2dzUW2A1FG3JbrJNvKbctxfod/rOGGggOrEpSAxhpyq4UTpWfvT9UrmTOnOeIFyUlraFmexQy1JBKdhN5pipDuwyb0hG7rAsKh9ya+SaeZI9flgRfAhuApa/zAc+88y6sv9X9v3KudyK8rmW9VTWE51/+lf+Jf3Z3/jv6L78zn/4v9Vf//f/TfXeVZ+v+qmedfXLhMQuSJlOo1lYfUsiIyFmvcOryuQsjsTnhdjG9ZJcgsgyf8vKvHpr6g0QO31RBrb5nhvcXojhK/KgJozeu2rJboqPBctee8xImWS9Yz9Z/OTAckiKnhWbzD8Iby+5bf1lZTIYX8JZUfpH9e7bDifZpqFCLX6gAtYq9/bhD6zRtJw0Ah5yesexY/DwAntf0c/ki1SODFYHKmyoIaIx0H2JHrKSkydsjSbuyoEuPg85vaq2i2aoYsNQWSIsYWJbCjQ2ulRYagKiA4dyTEOgyHa7ZRu9KC3EPEhvcnayx2O/J265HnhfEjr2ayA+ls7gOx/3a3SjH/ksHa6qdyFWZyYT8jhsD5pzHcTHgfKTXPAXvfQFP7kWJ36En3mHUWdyaMQGTPoHv+issdpw1ixn9B52y/QLh9+ab/wQZ/kYynfbK9dS8i26X5sZLzs8TPIrHruZnMknvqIz8JfcolNz2PUh1JJC36q9diatTRswvBOZn6pGeFftJQhZSD9AibwGOWUOoaNyGqTDPlFhUGKldn6iT0VMfjDpR8G2WguabKjwD2X6kjkUJ97aP10e9XJ+xBiHu8KEzsltbyIDZSAh1SpxsjgdQtui7oCXGbNsk8RKwLbele90a2yugGnTD2Valchks5Lo6iMisfAHon9g2UVnYbWHZkYjSf+wELkGSSrIWPQOiBIeknmAPLTsXvPrfGk/9dygLaOSPEkv3A3lkfllQ0coCuURA9zJttyaYBaUHIGR9bPMy1WfHyToAfcT6sRFp6FvS9SCKOwiLZVAdbBZw6zj4MYxuDgGL3I3XhgPzsLkFwjiwconPB2/VXfrGMdLE+eQaeG9d8I/6OGBF8W8ID6dL+rk0Zi/kgAWmePGjekV/09Pz/r22yd+M3RlRHo4n/T4+KDHh4seeDl8OZ/1gf7HD/lL7kd9gHbibnwIzT+h8c3X3+rrX3+lX3/5q/p3i3/z9W+UF8nX5M/FPrlYsp6TNWW1WFXtxTd6cCwDc0ALhioxYFtUpWSP4iu8aRoDgU1vVaRo7euYmHMtjBjeHTNOFhnLooU+9S/0H/34n8P2rf4eL4wbm1auaRoOGvSmQYLxHfsA57ehxUchsXJziCQ39oVlh3qtCTR+8b+SRBf58qklytjipBsVhRjMZS0adjc+cTOGSmzx79hZtJYdNLmFIoNSlZK4OR+DfZusY3ybAdPkmursfecsBQ0jGz8ZJNyMTdabPCJiSLFxa2p3OGwsflC0ofDCXwO2YZFZe2E++5rMneYcDPLbiHmPUeNZi2UaF8FbT8L9DaSaYwASQ1Wi35pkGnvl7tbVetcp9xKuiQbtjTE32aJgTy75kJl8QgdrMSIjzwlQSri35CK4AfsbL3y6ACe4bIMG/rbr1PX20ubK7WAgB/ifzL30LWGkHywZYyBkgTaVSTRAZZQUy1ex5QqV1flLWtu6+cDAWBaQhwoqaxXOS02KODO5s051fqq/VEod/YO28BkqalwtRPQeOI8fhJAjDL37auFA5VuS+VGKVxPyDulkCNe1ifQbxr3OxElnzsTldNb5dNJlp3lpF5zPJ0WvtS5M5Do3ht8Rv06DcyhVSrPD6bhaQWSpIMo6NbSY0pJamHAM0kvraDvcAXQkRqP3hqXiaEtHIFkpZZHFTOeGktILxQ/js8B5xDsDEn7crPqxvlOwQ39tEEN0aVfddTFX2eNDXsJcB4PPSPWczLnBx+TDbeokbnKIz8n1Mhiv6xE+7i0r96Temxr70Nm/3sJ3+ow1MR5qXiZLtgs06Sglfgo0VEQGXDO06RNKAWmJo63kEJ5hKrr4jN6UFXnyXZRhGCrM8lcMDWlVXjb29Guem5Q4Ae+Aypfd1XpfX6ZPp+LN/GyrlpDGTbLESqXBE2s06A0cjfAga/eGQZypsY9vfD65onOFDujEjXHqikNH8c7cQokrxgr0ccEXgamNSQ46tTckH54UYnxD/E6EqDK34ugxjGCysLnXCx/RE75lp8rMMXsbVE70GdlVrBRcKDFH3U837qnkxFwiO8ZDF7Cx8W3JLJ6goqzAkukfELxWyXDiBKS5z2Ff96igWjrhdzj28bX3a8JxADNDyXEG+/xrDRgz+maebIFcKZZENjRgvCo+aiWhuV4wrbxChc+KwRgs3aEJM9nniazsUVz2WutHLlmzyQRRVYFJ0VVyi130w0cWN5PvL+WL1EgQj9ULq+RuWzdqxr6D6qZh6FaPfmjAQOJCVkVmWTKQNMkRsioi2wzdQfAZRfHwg4pyplrrss1oox/KWUePY6xR6zF0zLcmV7Gih4ks+w4RybRBKVZyk83Jmub6yPU2eObX/Y69eKNbPf+33AtZ3MHi11hy4LP3xmf0K9jglxx9+uPox1d0Y893iyP32jPms6gquz0zprO4jI3E3JE+iasKKukHA/+VP3Enca+JCTbkk7hCJvgg883GmIgc5XIVnyMvt/d8jJTlU9BQ6jChhjfn3i6NaBVIJS7BXMhHcHwxkb2PBnOo+MgtfvCx9rjJNn72yjgVU3ylTSe20Ppjl6hVHlYjGVrsc0a6Wm/qfGZ073JrJZeshn5vTR35qXX1dtoBj01jvDXJpGFbjU5DL/7lfUB7QWdX3AWsHrmtbCNirvTDWQ6RbOVHP1Sim/mxP5M9Y8FweCh6MdgLWI0fiXSBEVk0krg2hNkeOtdIXOUcXNn7G/g+ugUMJuRXP/1b+gd/53+M5Vv98T/9d/Q3/r1/nfVpPN+6Omt2Q6Nfa+OK38mpkUwLZZ2qXyllXEKMHlSUum6uPANetfG9NRjkluuJUcXPiVj5LFfg81xofEfnis3ra+yv2rALBmtW6xUHInCBdaBvW25W6+TMmWi9V9+2UnIdDNYhfnKdxNfMXjBoNyX2+XxR5/nesc15iFy7vfZiG9EOZN7BVqxE8Hn4ZeimC5Pu0oHDDSIXaJCsGtsg+QXhjzlXjP0aWXJsLMwNQrUKOZTNMthlhE6fsZAIbznIStVfVDKMslGKLS40aJJD+qRUlraLVrOzGUeVdLhi6MSmxmmiHsAK1+UGFVVhT1yw8hO7ezAb1NDGOZ6xpc2Z44zUHu9nJuco2LgXb8iypuPQ4165Ic/1sjG2sJ4zE50jBlH2/GfNO/YbZynnqc40tgNfC+OmO5NbkExxQoX7bnUJMpZrFPWyHzDLniwOvjSt1hrntQPua3VWW8lsKyV2mWdR5jFZk/Q3ctzqfpDPZlxXXGNX+plDdIV9fNsOi6t5y2XZD+Y/SkZKrDm5ofVWl50dCrgeyxH9RXfN9GUpNEQ0SgkFkdN1yb04ZPbiE7vyYd2zZ4N5pT+zJ8x1spAFFEd46OrjKgtN5uUJf5lv72v9ml1iCdp5Sfj4m681LhdNN0mMUWeo1sTnTiFUBmvM1a4G8feql4QYjlJo0Kzq0niH/qLChJIB24MGWdDPgWHu+YhTsjUG+52K9ntJBAAXcXlD+gW0GaZdtXLz4t+30QL7GFOSmVPr5qHSlJt9ayc1Dq+MEqqHf+ntgZZ55DAe0FFiA6iysacqPjJu9qef5NODdLpAL9DzQusSMW0vu9KnuX26gD8qCU0WcYDJjaFeGPOieDy/qF4Y89vPyMVBy0JZTRL+nZfF1hhi/a3WTjrl5cXjB10eH4vvPFicXMiDtDU4mFcOcP45iU+fnpV/RuKVC9J2/Wc+H3hZ/PjwoIfChZfHD/WiOP9WdF4c9954MI56MfzNN7/RV199rS9/9WvwK30Nn/9M4MoDdDCXQSyu2ixXiIqR+RFlUcOtyskhQdrVpXVpepnRz95AFHEjXxuNJqWvlNizlqNib8SsT4jEXV5n8gGT8fia8P/ot9//dfFvfftn+uz1n8rGN2AL4XWDqhCIrMoH8WAlixJ5hSM2PGOJDEEFDmZyYxRgtPQJUaauNrZrhEFlTHLVvbkRVYkufuFxjTEMkRaTMal84KLWq8HIsoMmMzlbUiCscDKOmxr88iBFJ7p9v6YadguuseixpHW2Jnai2E2NeM07hYeVHRsLRs6PYZvUkB+6tubqzOkAABAASURBVBFSuVYyuxvwHf9rfwfxNhC6UDflrG0SCkTBFWFgpHKbphEwVClTo2yGcF86ItHKp5m8pAbtvXM/4friespfN7g31Kz8iJJwg/M0ubbWGm6aLEryDY5tiR7qR7do+gVLNo0EXdBektvAX67dzHPjS+SV+8FGPDFYMco0Ta6ZYDe+IxlNN2HCW5aOjlSsfqCgpSBDoYdJ0RJkBMDfZFjQ1VufcWrWgJRJexYyr2CyfgwrNg2jexipXa1sS1RRfDBxSj817PKfMx3JG8rU7/urdycsn+m/oeyWIqPmXHTl3nrmfnvmS8T5ctY5/IUzEj44XfYz0zlDXAducsOnjQ+t4kV+sGUs+kbbtiDgoGJyVCbLKtY65jDRRchY1aVLq7LVW6nzUou0y/BP1aHnMNatxG9wCGJagRAWz9mcXEdb9hCasfjLNR1XsSt3US6ggW3kcJDVKR16sQlvW3bQIq15bpz7Oi/4GXmhQMwJzyBLwGrAjwD5occAfsS+GbAXrbM30FzX7Emtc6PfhF6T4d0UAyGQlOspOLKFJ2WqjkJI7iUZn0XzYjRnmjQSHhjVA+gdjycUkn98HWAUXRHVhayjbVUpO2JgNwpoxxDNevFw7mrcn1q3mAawnDkaio61SsXEbvkY9QKq1o2JTPZwQnGvGoe/0tn41p97z5Y9wBYxzozXJhnA3WS2tMedu3ywCmWLr4GP/PMPiblsJNSyjWhN6AHmp4XSxXZy3iBIU62EdsVq8OlDDcVh26mFjP4UvjC+8qy78tnnygutwbwyXyIymrpshb6wD0KqL+zBqoY0yQFnQjsIEl+EUeVMX/9JBVfG/lCLyS0n5hs+vrIfmX/6lYmxaiCUPOzF37nCZbIJgbLYtJgSoSq7gowF11wJs/5LFr3EQQ3jVdMf5DPQPRBZMHJuGJuhGIUSCEM6tKmTxGaYgkUXmN3h+iP/tudvm6H30FEMU6ChCl2FIo7vBSNaEH4ZYl5vbTib8XuUME2AF2o4VGRbrQVNhoqMlYJOvgQe5zp81nGwpiwDGlb9OG2j32RbogZhRclaQ2oPBoZZu8FaBhv0DRtfBRYyNrgHJmZsNs50PhMEg+8S2w1LP9fbhu/CocuX8Y3PEZMYk5yTww17jkyxRMlxoEPlXA++dwSRRmPReTsXg7kQN9c5MQYxkh9fIJBPVe7EDEXAMZlZDjUWJGEneSYWijVGI4aA0ZHcOC/N4jZXMttQVZnVrgY3uCceSVM5A/MGbqXMYemlxYMaPu1wRgRwRtXEOBAWE6cz6w4V3oRai42bVNQQK7LWWj1rTvVfIDW5rTEbCt+CvnT6TltrCmz0A/q+R2yBrL0YNti7RZjnSvwu9xqQja7hA0imEPIO+3wHlC3dVTCg4oBqGQPTtswh6JIdydt9cPBLoiHXNg7W68p5eOU8vHDvDS1wNnI+vn38mf6f//y/Sqymo5yff6W/9nf/pzpvz+qtqfeu3qAt9KTWmxr9RtxmwZvxNzSEBUuoqNHYlolSZ5XY2+vremlc18tGrsl44qvpxIvd/DHA+XxSUb4DuDXFNs+P+gtj5hJ+w1fOMyuvFMKIQETSKgiSa+9d+R7R+8pdyGVOEmtd1zlrNIIxySWb6Mqld3Lgc+bpdFbrXY08bMu2aHRfbCMyonvQJZtJHB24Gw4bjcCyFB/3MbRyjP0P4fBZY3ucCcVMzg/+FKq34jcW53SYblIrX3RV+mhh6/BQ/WDJKAMGVYmMI1r84rRkq7Et23QCxqIHErNyhy87NCTLXlCVpY+QGnmDthpJE3sCwuJhV6WDaHVG7elgXwe3wo1zF1yhnEHOz3GGRt0bt9KJbNvPZu6hg3t3xhOrQIBFV4zJdTYPe3RjEwx8LLvBVHewPzPzDeAZWLmGx6/ElbLcIqeiN0DZMJeiRx+b9G3X2cx5PXG9hPa78yoKJrUGlQ9+BjmH31iDK3nW9cR9YtFrrcOIEbatse4AtmpizrKfN5/RneiTeulUc+tYIsfAdggwMlEO+p4VYpWuIUB+p2Cvvr3OQmIf81lrP9ZnbPalxpIb+ZB2LflgDeaBfUy4jNtc573lXmHlXxpgmRmR1F9edcq/h3J+yGMJeTwyEFJgQeJsZOMWGK3KcNEKsprVP3hLCZ7GMh1RDAcYsE0/9aDhVwxCkgv9BKnOngf9TH6J6KBV/VCABW3k4e5AiEN60DU6Sz8+iAyf9j2yuhlPzIzEIqlnUVvv6txUT9xQT7mx8tu4Ezf61rravpG23+YMV3FJYrLi8R3E/42WAhcNNJvLdwsOJZHx6fyFMS9X+8MH9fOjGvvW8qKA+Mmjt6beQN8RnoPeyKHhzyA1c1mHZWhysXD3kHiI+fWq8OYi4rRp8qJocOAG/WsuptdN9e8KIp8iBvN9/PBR9cL48qDGxarWah03DuMVu/wzFOuviz/pm998q+enF00eTr115cXH5XLWQ+Gi/IXxZx8/6PMvPtNnn39Wf4F8ik8nrauenp7qf3T31a+/0re8QM6/5XnlBfcgzmCxMidWKlMsYFY0CdWcWXeR1+KZO8xkfhlfdjPbgMoAy7TWrlm9W80NWCynqpQ9NviMwSSH8hM5GMiDCUVL/+hn718Y/85XfyIT/A3e/UOJSWVclCQewBrslRDki2eGwtNh5OhD8Z11SU4TBSrj1WMEo+rRwFJhjhpb9MrgGNlpZLDUUj5odWiyNiyTilau1u2HAdtoLd8rp8Sa6EiNEVZYDaZxPhpMYBbCyBje67KZ6VmyrfoJvSFyvRW/sSgrwWyLWqjRzI2VITvaFSNrOrOvnJPJw3AWHYgZD891nDzuTMvVramBeAT4mftZoEeMaMU6FJCMnZzMeet6O29N1ipxN2luwN8gj+xzZCSGIj7RqRiwCZRusWkQHH2UbyaIi89YfG5cpyOIf66xjZtR+uUiht9DsryHxHRUBTFVC7TUkqdJQJzuJJLCvUoERz80fheqp+Ll/Udafd0V9osA1Jpj1uZusFgb+x2SlRL9rMuNDxNkgJzDBll7Iizfd/KM4XL3lt4Ovtjs3Huy+713kbN/4lo48WXilOcM98TcO8Ofz6f1xQL5BXTGeue8gE5gqmwDyVJBlPDphBrGtiBqxLEtG+i+JKMDhzz9xaO+mLs267HWrjhGpkx7Xx1JU1odxS6pBNVesizZs0k/3oL06Va1LaUCfa8sq7U53xuUjRGwDc8diPvN0prc1rnWc/75wj641hAwpXEfutxm/2/XIMa4wpe4hgH+bPxaavDdjRcPjTEDybbyI8qEwzsx6FDTh1ANvl+TUmJPhsqOhQpPl3o8WVa6DJXfjAeRTiThAwwkcimIUYQDo8y7YtCni4VRsWioZg6tqBBpNUWqq1UwZemyllPxVy+RjnsLgxWH+2MopIIPmHyOGKz/EV+3/JZ3TCXYmSYoXhokOlicSbZX4sRP7l8bvjZkDK99k24UljoBMtpw934QSXt8s4dulp25izWw6tppre7dCKhWfsoPm5P4hCceWUXIqIL4DAVW/C2oimkDSCq69t6Hxs3EjqkyZ/JmYqzy4ks/DdhN4IQ6FQFVAeuhKjMO4JLfzrMHE9xU0CeslAZehTSI9FbwgAk+0mK/fJBZeJJdfcLl+cnaTBZmRg5N8sVjHr3FYxtdUHsSP8x1xZEGdlSiJYep6My9tySrxWUYifwbsLPW6TIHqr4LBDZCQJVtgL6s92VFm3dy0qs8kkvpzmp/sMlQ9FfKlpslmxqsHBEwnDgA5cHzeIOu9YlMnK03RB8XkiwBBxFYFPQPb/jI+k0+34wdk/tdgUWdtS/oMzZzLTE2SsYLBmQbL7C2fD4IXxha42ws+gITPwMk38HeDWKTaeVBoyOtSi2CLAg0ZCY/9Mlgl0hLLxKAP4HEmKEB50TYBRM++geytI2mETSwvfwRbBInNskNsYJEu+khoEYkyRJIG6oqeDjiJo/iGcB3+aU/ARIsaTGmJiohl+0ajwHjVWfp5m4eZsV32EKaGT0Gcm7ccl6amiVENNTwCFrrWmAcvQa8o5RjECgGQVvG6QMk9PW+VPD3ovte3JXdnTAm+zKseTO2ZGnp3KplA/ppYYUgVSnR5iiyw1JofA4YqvjKqmvOHOevzufdGeWbrv7+3/4f6enj78bNDX/1//iv6OM3f6bWu9ZnqRP381P1W9bPWTer+NbUG+itXvSeoD12yBq6vbXS6y20yRJHYGqQ04HJGUHIiGV799eVF7z57nviM19DPplYfQffr7Vlz5Ps8IWfgc5k4tEN6lBha1tuQNZRMl762AxsJ8pZS6NiW42cM5fkENpb1zonlg1kpcDKXvzRD2WmVRefNt5DVfo2NlT9QLHfDyTXH8LNNK5BdJjGEr93sWR7W0Po712W/+i4cqNhyCBTOMbgWauK8QNBGFp+UKeW7V/UZDx+DpuDL33CrumzIyhkbOw0fJD+YJ8Hez/BgI+cDHERO+6u2AzG1vioF6DrGrjqyhm6/aV63a83zuR+L6d/5Z3Q0kUWHtkIjnOC78QLBrLEyeeq0GDucTM+GQ+S2zzsKsvVZC3EnOnd1QjqbhezWldMiw7mOugEh78YNhat9abee51du8lefjJejmDKhv3DxZs/8n2b71brk37mgYnq3BtfQQRg2Q/WLZgazHMgnNBZ9IiIMtX2ygcKI5m6814d6aDWX1zK96zco3TEqnVhHiPgfhe6xtBlzTDbbVhxqhOrEC9vsK1mqdGY8TYxHkxqQCcHJ/2nx4+8Hxw81w9sdcBysArcaHPjHUmGyEmENV8rQnBR4lwESNW7YnpB2ykHARvc3PoiyQISRTVAZ6A0yDNInhU3ge/kg7lM8srYDM8YVev7eBwFUkII9qC4V6Aqk8VkOnusEX87wm/IJ04L6LfWedl50eOHD/rIi82Pn32mD599ro/Qx48f9fD4qMvlonyhz42/81I5Nq139dbYEJNKwxMxSSL5b2zylRexr7yUfd7xVPSqZz4YDp/k/DXv5z/W5Ysf6+GLL4hPXGQfeGn7Gfj48TN9Dv3swwd9fHjUB/BwufBC4azk0dzUidyJnOihD6zCI/2Pnnq0dIGeePx6e9X16Vs9ffWVvv7lr/QVyP9gLvj117/RC2ciL6w//NaP9UguZ2Lm3yyeLPCVfJ+fX/Ttt5/09dffKC94Y/flL/9cX3/1a33zLX6f8X9l8uSUlx4fPzzq888/149+/GP99Cc/1c9+/nP94vd+V7/3B7+vP/jDP9Jv//wXrO8Hsh16+vRt/c+ertcXTW5kM/kG5N4yPw57A7Zlm9mhgd7x2+XjTG+c/415XHNT5NPFFX7ufwGk8ifWrvNC+1T/hMbl3FhHqzUtSOuf7djPBsmpzghnZwT4G2ByLjHRn/3sX9R9+cWf/11envPRhdyMjhMTJ91SJ+/erQJz6enjBML5ybqJAkWf2VVcGmSrRs+wwSQ/jjDX+LWu68qJ/KKPU/bQAAAQAElEQVSfscngpD/II3nnvIdiJsREUCHtigjH4EAKwc2SVkxyJSw1kSHRKYQPTA+6D9uuPWrYtdZY1/QZp5bvym2K5UEidFU6pWsWRFYKGuTKfYt9zDV05Vq6sq9rTsjZ1y3zYz8yN+GXWSjmpMCaClgNgSVarUIn4xHYFnWBWVTMum6vSqxgI84AOVdB1roosScxj/UefOnasB3kmfEgfLAxhyu/zMv//OI1ZxRc0S39LAqZ2cklIGPWwWQuWaJEJdjYvI01uGbO2A+wkQNd7vWTszCgQ1mPLbpgYDj2xbatmqxYKbZ4MufBuPARX7GrPuPvKmZSmkDvypKUs3I6OfMb8ZJnUNcm89+IkVBoqijMX0Tjs0BDJbLVyN3N6k1qUHPPbr2rIQjSR0W29d0yCTSSEzlsrEmh1i5rNSufZUNSi5GbtDxlHGAbxcgaI4ahqgr+mXyxadBmSWftxRW7YIMGySU6IkBvjfsP4MXwGTxcztybHnR5CM661L3+pHzIP/WOSRNTF+FlgtuGGlmotPJKPzzIeIMGglqigmOeUHIvGU0jHyrjdLRK8s05z/oVH3H8BkkmNIBvB5hb6119R2tdtnfEwQKhi7Gthk3vTa11QF/oaxUvguSNwURLwBw4x9qLERre0Fs+LX5d0qgOmsEzbdQZ2JT5xYvUZHTdJNMEsumwuyiwhcKMvR1gA8jxpaiAhi5mKgq/DNHhPUvmeoPuCgYTBxNR/Nc1yBlVASk1IRgWakopPzB1zhjMvgyEsYeowPjYxya+BoODa2DuIN3KszcrmBjlfOa/8Mk9Kr9IDl65uUSOmbTPKSkt3+Jqn6Q695hT0d1Y11ExtQoxxDylhguLRhK0oFVMH9hQJKSjQbOx4Ft8MZcBwl9J5pX77/ors6Er95f0r9HDJvkpvvGV/9JuhpewljboFR1UyV1CBfRioscQ/abWu05ck+eHS9G6FrkuT5ez8ot0t/wi3WUX3vxip/UugyZ+GG/M27ZM32buDdBXFVeLiiKy0w9Wnsmj9mQxCCcY6/MJag1rLhU1HJQps1mfOVT+OjquMRitYpuxu9zkNVAxWF0WJWdlsrYKzzrXohF60ck+L72BTu7veR4Onn01vhpaDFLxO0H2bMv5q3PBQKLeh0YneiM6QekRh/iDPLaMI4/OJFZoyRmbyEkKj7tfODFPycra3MOtKUMWYzA2faVnvZXMMYgkPqfGHj90I2aQsxaE31iL5JPxRYdQA0McXzCLr3Fc4o41MpCSfp1xFLfMl7lfQcnwux2fFXCY8dg6OSf/Jrnm0GQ1VcF/1qPWKMqJEgoMaoyzMlnH5LqFVryrNj67DGIO8si8am+5/geffybySjZBnAbEH3mJGEtksjD3E6lx9hqHsJEWqYoEo1Yk/Q7H0NIPjzD9fVWU0vBxao3P7CdduK7O4HRKv+lybnq8dL4TncAZ/qTLQyv5uTdy6DqVTwsii5J8A/JNMlmjwmAsG8FY6aF9oxhThUhHmdjfgE18DNbhyrpdWa+twHoi2xhPLNvq5HViPnmWh+/MpyG3E83sijgr4qXo1JXzcCWnDZrnVPzjTgMZjQilmTGEA0wEk1hUFUUmdCdAoORAQ80BgRDTXivOdGo4dsUznIqKbCs5tmZZq6wYmOAqfPxnPWo0AmyM79bYh76/nGWudW/sDX9NFkAn6W2cvxe+O9bzJvdy1u8V2SuDL9Csw5X5XHNWkW3EYOpMb7JeEyr9+3/7f6gvf/tv6778tf/Tv6af/fLvciYu9f3+dHnQ6XJRO3WZ+TADcUOVbbXW2Z+Tztzz8x37A9/563+Kh35kp9NFp9OZ8YvyLLjwHDihG1nvJ8YCxtE58SzovanhV1VYKGi6tuXwOyCrMqcwG9fZ6+tV+X/5PD896eXlWVe+F2987t+ur8q/d/z6+qLXlxe9FH0tPvcJcQYS88z8ksP5fCLfc+XWWhOhVXvMJodHxLz9DrZLD1JUVVb+tV7YyiVUqNMn9/ILJQB1Ai4q+pFP8soZPTAjZz9DUcQt/ksWOxCfoiROAPtWGY/uDZgzWPmGguZG66QHXTWxBjaD8xNa9zdyCB9ZxoMKjV5RTMmMdsUo5l1DLvRjF25wBYcWmPO8w0gssHG2g+xh9jh/NPf89In9fgLPesl+v74qOrEJDa6191fOwvU29m6c83HNs2LH607L7uB5B7ShV+CcbeSX+W9cV1fu8a/EfQHxs5Fn/M+sBXPM+akzzaGxjUSy/R6NPpAa8oZCK9qQFXb97E/WdbAXufbX/Y1V48hocqIY3PaxK/eD5HIg+dhWa12d665zX4k/26ofS3YacV8YtVbXff7lgz1I3PhRSlTRp5adyVWaGujlmsq1mDXc9nUbrNtkPBC2orEtu8mgNa771tWA4cVYdJiSUopanBROC76urHPlx7pn/YNc4xVvDA3WIXa28bl8xy8ulGI3ddbgxH3nfLm/1pdG5hkfG3EG+90GGwqtCbbXZ71i/M3lg7LgUTywZQFy880GwNcmxbagum5Zh+RwAzne+HdMDSQhNleLaqeGWk2CCj2qUrJQlTzJ5oDWgu8BIw+S40huLNIIyO0+MeMo/mzjekGyqkCOGDHLusTHJN7A58bcN54yA7+Tfo1jEN3We91YH3lJWi+M95fGH3lp/IEXto8PH3TaN6OfTurckHtnozgQbYeTR/zhP3E24l35APbCej/nRfHLpqKvQy88HLd2Unv4qAsvix9/9GM9fPYjffj4uR7zwjggl8/BR+J/9vhBQV4aP54fdOFwnFrXuwuFRejgDB550frR4oXx1IU1PgHuNLww/qRPX3/FC+Nf1gvjX/PS+Ffg67wwJs/GHD/+6Ed65EXvhRe+9cJYTa8ctueXq7755km/QTf/9vBX2H3557ww/vXXyD/piRdiV+Ys1uHMg/TDhwdeGH/GC+Mf6Sc//QkviHlh/Du/o9/7/T/QH/zRH9L/mbK2kw144kX26/MzKb5wjvlKx55l39lm5fptkhpMBzZnjnXOWblyEV/JO/ld66aw1Q1iI9+N/mBsI6fJhTnZl27pRPP4cNIDuJy7znwAjV9ck7n4/IBzzgeJaEIndiMUn0XhRc7/5Cd/h2vtg47y8Pq1fvLl39MkJm9yy09Dr6HQaBpxE+dA+o2giMWUCmKfJreSmfnDY4poysXcNfid5JF8sg6DHCcyCKkNDexvYO6DB8IIxWb5n+V9lsvwO7dISY8msU2eyXEl8qY0S4DGPhhPsWv0W2tqvas1o2XEsxCdmVzJhWTFYOmUXnSxFWUymYHOlXW/8qCr/S1+U2Qb+zroR2eix6xrTolUwI/LH85+oNoW9R3Eus2sE+cq52eDXtnPK3Gu4Xds9Ad6eeBmPlnrjXtL5FfGQgf5hW7YxFf8vHINbXwYvHI/iGxDh5BkZ855I5cmGlmtoCqmnWtPmWf2eyPGtTC4zwcbR24hY6VTulMDmvXGiRoTjrfwHCzqFFtROgMmiC7SpVJtLAI62IvM9qpbqa2NFQx+JjEz/3rYMt/kNFivwWQn+5oYBCd29PECqc0LLQZZggTENDSo/JuVa6c3qcP33hQ0+nR1FMwOFo+TOYo1GtwfADlsYJJPchrJ+aYtxdY2jCgkxTjJwq96G6ruLP/vWkziM2ufLwBB+IVoSk6+rZP7SWc+2F+4Zz48PPBl5KzHhzP3p8VHfuI66kyu2zITbbYkK+RAU/oAusasZik2DSXbel/II/NCmKHGcOlinz5iZc4sk465RB2rGrIxAMbQNrHIgNzSb72pwQfd4S3Tt0WxFsU9vVTbim6eab01ddbFDT1J961SLGSisMisPMxbzVjBin2zy1dr9HerRF37PpX9yN7UmZSEuiTm4RYihdpKqWgsAFYanJuNMz65ryaFaETNNuvdyo9lpdzsYDCPCKwxlc7iMzZpKpfosvDhsweIpR/QHQwM9DZAOirE9g6DBDcQijruGJTwZmVdcrZCsy4b96oXnpvBce2+cv+L/4mPZBrrAk38Jf7kmbVxL9u4B1ZOrE/k8amKFEvL7INsSYA6ge6K3bL6SPKMxysBco8dTGzgc6N/hb8S64W8Xvh8lWf/K/yV2IkfnfreIXyAVOF3wrBMtUYb9qhXHLXsV4MPlo2RtX5S57o8c12eLxdeOJx1frjodL6oMxadyt/YRR9qd7UGeidkW3z6jFtWc9P7YrpmBNhSoOSQlZvsFbvGfDN3MX8x/4zUq2rWMuoQhcbqht1VYwAWv5LCgNas1ppsA/E5BY9zIf5z5grsd/pOzAK5kMOsfLb13OEZlPv8ZGEDVcEZNG3MBk10rpyrrPvSy+hSypkf2G9syIhvnhMbGMgOTMYmZ2zUOFzyAOmXLu4II+PStA5tgmvv0DLnzL1Z9h2qryorn8E5CRIL58Suc1U5iTFATpnXlrMUOfnMHXRV82YNJzlPBKgJNkuKlFDOLuJnH7uisOEzqHnlTPM94coa1xwZm0wy2ciSsbd6nSnSVwof+5UAkzwqGOs4gci/9rEic3UwPkkmepO4mcdAL9/LNuThY5e4W+JznQ3krAZhKgMlDg01/qZISY1R0pJJiKpmywaRg1TTHGjy0mk7lZRVSa45yw35qTedT11nrsUT9MS1deaaejideE6e9PHxzAtjeF4ePzJ+PnedT03nbjViH7BSVq7JfbKWizIF+OqjEr2yabl+LXuBoVXRDRP9Ams6Wc+sWdbqmn3LmrGuG5i1bio/zVbD7ylgHqeeGE1SZitxFJR1vmJ3xceVa6Yo/Q1kDAXSnmAAgZ3HeAKRi6CTPCf7Xgg/FWUgojEnSbbTKGUyD0UvNALoMWybtWylb2OjckODFfFG4sQWMCQU5WY19qm3Ey/uuzr3xm7mCxywBvKa95V887x5Ob4jM9cX8Jrzj/+8PL7mfHINbPQ31nSEihTI80//2n9b//Hv/0v03uof/71/U7//j/83Ou/379PlQUHnXt5PJ7kl9lRm02z11nRCHv18Dnt8fOS7+GN9DjtfLjrFD/f+C/z5csEvgEbeT2edOsA+PoLO3BNDeyEEsSw72IXknjUvIDLItZgXRvUy8fnp7QViXhgWXnhp/KKXeln8oted5vtE/LRmnXIdFE46Jzf43ptEgMleKQXetqLfDtose0GyVpmLJNe6wahGUCuqKuiw9zM6hUFLLzIw2N86j+zZYO9mgDz5YhmyY9lgTJ34P3IgyFzYCbNYMXICUGaQWklZ9gLMGo4RSskh8W8gh/CRz1uOpYwzKBXmVvO8fwdGyDieueTg8Fe+Qksa2dCKEbrB8+zkc9Yr70teeDmcF8ZB/XKg9ps9ZZ83dGIX1H2A71H5g6PwG/eGyHNPCH9FN/KFV12xD165fwQ1nu/Qhx5043oawb4nG7Ky4cVl/Gx7jMxHlszZaK2pQW0Eeiu2ked8HWAcmaMLYmc3GTRged+Xub6Pca2PWv8Ss0YCb2Mb3LcSxAAAEABJREFU4wsb52TKtnrunznX7SS3jqwJBopvSWmT++CsZT7B25x4DmgV2yIlEGo1W8rexS5rsq9H2e/rNVmziZbQtS2ryYbiyAH5tE5ObclFiX6Ba4hTUfPIHmyJwX5lb1+JFSTWledI7gWTs4Q5dfmv9SOWwBQyYvTOdb7fnzr3oJ7YxoQa+6xB8OJPqhfGI07Z4A+/+UobN4iX1vlyvBVyc90Y20jgWoswFD7yOBm1UZMlyjIlQiK9IRzS71cSVqDceHfbXcs2UtM7wDg5DhY6h3SSx4SfyBghNvGrPzgoAH6gM5IbXkoNKvxK+AxlY1RUFGS0R43+jC3MOPzAT/yuec+KEx2CKwf6fLnwwvaDPn72GfgcfKYP8PkL4wsvPy954LAZuRl3NuQEYpcDZjeFSqxF4uSA8yHrmguWl0MvXOzPRbd6afzCWP7CuPHC+PT5j/XwxW/p8bMv9PiRmI8f9QHkRfHHjx/12ccPCv+Bl8Yf8hAjzwt7XB86mH9PbOI2SSdwYSnyl8Uf29QDt9XgxLzNobx+4sVuXhj/6pf6NchfCf/yV7/WV7wEfibXhu+PP+aFcf7CmHh5YTyIceVB/fT0om+/+cQL42/09Zdf6ctffalf//kvlZfH3+YvjBnPg13o5yH6kVw/+/wz/Rh/P/npT/Wzn/9Mv/jd39Xv/MHv6/f/8A95YfxzPX72gYyHnvgN28vrEze6K/ty5WIaYiULvUlcE7W+bhbu2bLJF5apV870a11wm66c8QKyjblsyIOBPGdgcg5if+bD5OXS9XjORdZ1IkDWEtdKTIJzJCcYhdiRFJUzg+/4E2frH/72+78u/jm/yR7s8ySuWC/zMiEffOO3M8v8tUOn04Ju9X1ehhaYFQE1OT/xP+kXrxTygXhH5JM9zbySz7i/kUWOj0EONR6efKm4Hcv/cpcIAKfUid4Rc8AjEgsik6/tsEqJTvIMH+FkLPzuMqxsK/M8lW0rXlXQim9yFKCHrhhvrEeTm2SpkBxyrW6s+XrBumlw3WxcWzU3aPgr+xu95F95cUMuHzTNNKlAVWb5Tncf2vuRoEBu8bXx29Yr+xiE3xIjIJfkEwziTxY1cYNaa2QZ20LRjyy2V+yuuf44l/lgvOE7ehmPbW1CTb7J7nJ40tmzYngytVH7l7jlP3seEGuw1yvvoRpDlv7IOOss5oU76uERlprYWecCNjc9wkn3uvBZMKXAvxuLLAaAOFRNrrXETy6Ze+hg7ybrNTIblBJ7ht8ROSzzjL/voEJaZl16a+q5fk5NrXd40Loa8ox/x7K6hKucrkde0MSHsKZkUQrkj7ZB6kHDT9YwEHolz1oE4o6BGeKVN3z0g5pr5sveYK4RHsWlYixNzib/xj0o96ILL4sv9QUlz5qHy5n+WSfuU6dzL73WmTNxbewtfOygXx1RkHOzlEqWzsLqusRJlsxDCpaQu0AjycoAK7MoEyB15ZxU/nHWLBsokGAJa/XWCi20d7UO2J+OPlWy3pWJY9tl0/ng00t/KdkWVdZbWTxZhAkYosfRSUsHbduVi93UCNrcJGRCP1qE1My1EfClNF9CRTF6bk2GClCl2AQVYbIGQ4ODM1iToYkUFcabLXuhNS+hWGUCDrQyT1ilFEVFjAub0JXTxDcrfzsrU5HrVjCa+MTfYKB8FsWGfNKPQfwjDivEAD91DskE3xNhwnaaU2eNoNHPdfrCvSr3qBfuVS/wdf0y34yrFmRPBkFyGPhjWBAwNbiPbMTaEPAEJVP0Y7evic0c9AbcLJ3IMtaaBM0cBo63AI0NxQlCr8RIXq/kGJrrelHiExc1fEjxQ0Nd8ZLPYBxzRWeylhLxKiY0eYpiqbEu+eJ/frjofDkD6Plc12M7nSSjL0MN29V6V+cLTGtdwp/dZTfZVqPfIreqj0jmh550R62U1U4WIPOd7NWkE6zRWRaNTmdNDROLnIpMql64MVYxGKCmB4SdFxg0to0eJ4c6NVnnUdjg+aU968SAFlg5chBAU9GdPMMGz8kxr6igz2dNGPSphx77NjkL5ZdFn5lLZKikTpqEqfHERidnZ8QG3cFgAX+hE1pAnnMxdh0SwlO8qWZkM0/Dt+8AeXNTYz9csMw60KBopYwjBnSQ0yQWRDOxQOIW+Hy3pQ+il7w3bEhdA5vSZ66DdRnoTJzMkrOCpDrJdBIQEfpoMT4yfwTlK33Wd0N2zWcJ4g38Y0K1bKmRe83FrfoMEBGv0QPJIRDxRR5FkRNQkY+KQWx8b3k+E2dyT6z5ZYz+hu2GbNCfsSVCnTUoTtIqlKZyqJwsdXI7AJvUwFw6JB+9jLfwVslhBavyhecO17muznkGQi+96cRzP7icm/IXxh8fT/r4cII/6YHP9RfGz93Eb4WWtcFrcuajIZwo2YNRaWdPwhxzi4KblfwMTU4ls25l6aY7SXUq+1Jrxv1yY82u7Fn6g3WbrB9TUfx0/AWtr9y6uyo/c9UuV7qyxhv2191PfW7K3gTIJ+eDgApm9oR+hcAOIVPBUQLSL3ldusjoJ+MDtrV+lmQyPne7SJwGkJqyFoGNlIo3EQjtWExSmekiwwA/tDWv1lrtV2NP2snKvCNzs8pVU04lzwwp3x2fmeMLc8z65a+LX5nfK7Ir6xjZlQltyDZiQIg59R/94X9Vf/ZX/5u6L7/7p/+W/rN//3+l3L8v3LPr/n2+6HR50On8oNy/k0NF51CET27rrJ05Rxe+gz8U8vL4EtvTGduzzuczn8suhfCnyHkedLD4s079pJqn231aNefGxJm9nJFayDBvGMz1le8KL8/Peq6/MOYFIi+FB/fbDeRl8mteLL1E/qrXnW6cl+xhx3/in5LP+UTOAH7lw1XA2omdQ02N9Foz1DLUbkrflgLtxaxR2aTPWP2WMRQ/kbP7jDCZVPwnDzaHysjen+zdyFkNBTPy2O+0+vdyPIoYThP+QPQPYE8ERghMmxp9u9p0gQFZopLrtMDhudHwlRcKVFySNybhIbe63Ny6B0MqmCSL74CBWfPJfWZoECf90CufW7KH+a+2n/JOhn3OLwiCF/Yze3zlXjKwz703e3vFZsmvfMfbuGYAZ6XGGdvANS+Foetz0VVXzlHscp5CCzlDnJWyi3+uwI37f+430XvlrMUuMZPrZB6ZemNNe8/5APB2pJLtN7SD52Dp4BfNuQrs1RdlsO6D630D4QnFRq0zmv4a29Z8meuoNczGmHPa1HOd9V48EtmWBKiizMyPuV4zZ9al5nSLFT9STGxDzT1r0eSR67DWdF/DDR+RJYcRBXZdlhYsu2EP2sqn7VTIp62UWdcRU6QzyC2+ak/I7cq7o+zva65tsJF3xiex5rRsq7UmB26SrBTDdz53nnKP4t6Ua7/0vMZjvxHryvp90pdqk0UcdCYH7fHrL/V8unBQOCwEvGZxgmyMSHSySKCO9mKZNj14GBRQSj368GEhVQ/+oCW8b0jSXomG2OEte4cWXSbxktiAOWwBOW/gCjKnIPJ1BWPlwLIDFaWBUZUszmB+sRksUtHMnQtiYx2CwSe6N/nUQD+AlA8b3zn42XAO4wl0brjrBnxW+N7YMDYKTVV8UWo6aVhGnIUb5sV9O2ucHgobdDs98lL/QZMHF99C1HiINTa7sW9tvwB6bzq1fsOZHM6MXU4nnQ9wOIpHXjkKfXI6Y3fB/kKOZ+bS2FjnfOTAc/hf85utp2ceNK91TrLGmb/Qb70rv4E94TsP1da7zFpE55UbSW5un/Jy+NO3egUv/Ebs9eUJX/jjkA/WWJTkfr6cefCeebA+6PzwqEvAS+jHDx/0gRfh54eLOv5rz5Ibez7Zp/RZQZZ1qhHb9o1aq4ysL7rZzyD5JfZkz0dh7StTXwY7w61IOFbDp5sWtSRAlaSwCa+jlA0d1NGXbEOtf/iz/4ruy2n7pH/8839Rny4/RTwVf6jCH3UWU/JwGTyA9pKnzSBgjnc9BG/1Xh7eNh6aeiaF2sS2Hgg8dDZQa8P1hZhLiTyMUoBVlqbkiKoyHFpkllK6UbutS41FUszEJyo4SdwowWYUoRJBKbbhLRoQaiGS9VaK34XFMxSfPG55rKUlFp7TMqQY2xZVVZyWhhruL0NUYhe818P7Pq+SMxkke9Q7LnKQyU/uMQLJtXCsdWTcbyb9nNPsRe5veSGTh3pRrpvQemDkwcE1Gn6Nb7pyXQx8bGBwfeXmnwfJSB//xefMw8+AnAaoPDKBmksYs06GOQAreMZRZxpTY7fPCIIibw26WayQXQgbD+A9l+HD58pJ7N+sNYzf4kpBdOnBJ98RDfK55YEcEUp4RE5b1RXRXIcClhtwINmhlmTBKiVuBhkM9mHUvXBqsGaJmTGSqDDRDUwT20azeMvIbjW5BLtV2BtgxnK6qyPY9ZZg7+PQtuxAqntda0Ub9+/WO3xXb8h8wGu+kqy93DPly+gIhIIGkKsKsSu36lSzhgxvuWJBy3ujdcnlUEFCLesoOwehljyqAWF10IOXosV2Jg1J2Y+ZMxcgU9YpFCxNlOBpMwKZbNWdALamA90V7nQipJuKM9uyQSWj4mX9xQVdFZaKHWUjssQ62awPMupSONokBEzfthrxWutQ9rA12VClWLbDAMMLMGYoNra1fuhLi7cEI62GtVAtWRpC0oG7mzY9dBBQbav1phPI54YO7S3x4lR4RClOQM7vrGuFqyaU+072KkCLpU6rKk6uTYLItnZGclXZi7G9eK1yxNiIt7H/5TuxwAbS3yJnvHSheS2ZyJwCrmYtRL7rzVDcL508uReknfI8qzGaIeyxLd/YrXtBPDOAnvZ8Wyjr5ANuGdJqtAo6Qi41RW6obQmZQWhrVn4mLWFZQ32vkAZyckhy+6ih96C71yk2t/iMy6aavtXgO3FbaO/rHtLYa/a8gd6RMS5ZtnWUcNUNswuzciRFJS9kk70pIMkeDc7GhmzU/TTnhbwYk5aT6tEc6ytKRsy4dx4WjunQonprYVRjURSFhUucYLJYIyBu4lc/48ResfCHM0S1TDfK+KjOPo5buNIJZbhIiavBSdF7MWuBeMWBL6OllPWzLRvICM05ndqSZz6z8vwZ4aF5pt/yxh/TIY9Z+ivFZa/4Yb9sy14omcgJOyoMHarBqiVFPjWzP8QbfJbY+Kyd9drYt3HIE5g5oKnExahc2JbhWrMMmq3G+WmNs9SsDNLqvqTfENiWDQ4+FFS1RNX3SgUn7+RTvNCbAIoB7jjb4jxbvTedyON0gobvVicnukU7STCsIHYFvRXf2Myazh4PjhheILJtUWUJoBs99k8F+vu6QZR1m0fu0YsR0mVvmfxsqCPcAXlXJ152RA67XKfzDpYNBPxuQOtcvvlJHyF1eausye+gsV4uVpt+NEMLER/IwGFLZum+02HB1zzXGXH67nKhyfYNkslJ69rg8+xW53PwmRfwojjnNNcKx1QjMQkGUQqsfvWzv6N/8Lf+5XRv+Ml//FfQRiQAABAASURBVG/rr//Jv6ET32HPfK++PPD9E3qi309dOb9mH2Iw9/xtq7WTTrz8PaN7uTzo4fERfNAD31uD+v6KPC9mOt/BG9+7e6GrQ1vLHK2U5Jg1n1xjmdNgXjOTWAOoJHtIKmx0sxC5HifnZ6I7cr2CWSDTXR7dUeNjf2m4U2IsG/q38cUf6zhzZjNn8gg/Q9GdkcNzYkiDWPAlQzcpBrZlW1k6e/GmYy+eQcm6Faa1+PIVn+mG3kYSLkLokqMKv0S3Fp+OY98kMPigVnoYYV15vzM+9HcaHZSocz9Ls8xxRoWPnx0o3Y0x/JfW97YTHyuP78rXXhx7l3Ox1fc93tXtNP2N+3P2cbIn5YrYEyZY18Dykz0Ncrbquz6/XMyzOP5n2Q6mkRwWjW2ABPlQ9MqOc3PlHcGVuFf4rbDGozMTmxxqC7LX4QFiWmpkXOOtd9U1AO+cC6hipPti2QuSlVLbiLOKs5/FyVlP7I3rJ7TGooiBbdnfgVZfUO1lzTM7AYctIYRb5v7WX6rL1vbq0i7Wd94QUnFDK2XcZvyG97LG3ANDay2ix5o0N0XWwreGkSjJh/VmzzLXYM03cnA7iUbXxF6I/wPm3vPGt5sOBmWd9XydL/pN+6XaYBVycCYvGs6fnvXN+VL/ucKVQ5jNz3hNtBoLb5KgWqXEy20JJvwNWWUUikAZKp1bE1l1jMeAjiUXvCiLE4a1kuFt5FC0VNuJ8+SfXJNzXpZc9wMc2cwh4iOU0bbyI9oFfa9MDfQHN9nYFoUfrNFAXnHS56LIhZYLLIdyYVNe3ASJH9tsnMg3G915SJx5oHQuDAfIKzxrwBRYmslhZEb0S25a9HlTKj18Jj1+rgn0uPOXR01eEs/WJTeAbWzwVES6/SLPtjoqDd1TP+vCw+/CPj/wADufT7qcTjzsmk7kde5NZx5gQWed80uNzGVwQ8n8J+uQG0fNC/1+PusU4OM2L+K13mQOtckta/fKLySe8pL46ZNeX575rc+LNF418Tu42Wz8dmuDF6V164zPTh7LjzTNrKhZHj4bKJQVgy4ODSwXj5psKz+NHBTOaUVBh4trw8lgLzOnEZ5NGMxNUJxigSo2tFVxVzTj2deoZR3wVvLk52Wl6BrpgYagNav1rlPr0KYvP/6h7ss//P3/mv6dv/mv6H/3L/wv9b//5/4N/ckf/bf0T37r+GcrpsZcN4VJcokN2c0NBcRIYBteoChDhyJGM90dGW407k2dnHqzGp+WbX5FgO7gZnvlnGd98mUl8TNv7cVaP9VFv9b/PkANIEVWw/RX7giOnJAttkZgJ/OcLPHQZC8GhkfM1iRzLhrMG5KDKG8+bWTMIWePFCX6NJKso4SL2My5g+amhqChkzFB45HslRKerMIWonMgApN5sHiJFOVm2Uhoisj80N9r+cz8uLdkjst/pLsCPm/xo1PYtF03Xbk3vzy/6oVrKtfVM7SQvyp4ftHT85Oeoa95mcwveHJPil32dLKvk7M0ic0Sqyh9GCISn3rEPTJR5gAk5uBjlQ6qUo+fAnniCOFRY2M6O+IH2BYVORXGTv8Avi3GLbOOslZJbuQd/8XCVExkRYldZyaUs5vreWZu6FWSRcOt1V5OVe5tggCqDogSPhYjPvF10Emf4QwVkbAXJaSMrJDkb1uro73s2UOo5SPukntQe8GcomxjG+Y/DQ5bbGJdLoo5BNDUyEJrXeZKERl15+FiHCIadCdYlT5VGZf5Yc8ykP4NyKw1FrojEiO1/pLCIFWHK4keVXvJPmQPBntS9yj2e+NL4uBQZ/qVJ0x2+kDeo0WetWaIe00t/Zo9gsHAgObMhA+d1ceK2LbVuLg790u33DOaRLWtFLTKV/j3e4gEFXOWG7a9ndT7SeFb2TJI7LLhswpTwmAqYx39E7qdZ0d3U0e1NTNWgZVim35X5PELR7+xYigbyrgC0S+IEn7NP0kzTWR3dQ0vAYO4UT4TXPhF7cPlovOpK/F2D4pbNwh2x18UZe2ynjcQKHsBQZGaeQC7q/Ps6UyuN+aIrOPMQOQdIvweseJj+R586b0WNp7lVz4/bOx/cA1lIWsfWVuqUmYcxSEwEP5LPuMdz8y18gvNwA1JIHd5KDXDmdfG/fRK7I14A8zExEHGgzKPbzBIYmQcvuTCEfU9TwxkbypWawjcpOiLPGuwGnqrjgQDiTE5Q6TAgOXWZFs0QFUmgwOOjz3KNYTHNUycFhDLoDds2ZPTic+HOYOtq/euhvyAjW982ZZtNbeCTV+USpMmtdYn0aXkKdZjknNyyLMpn7ln6UiWgIUbpaAG8XvQtS2LmOTtwKI02Vb6lY8smXWVFD9Zqw1mZC/IIbkUnz4vZdOH1SidSZoHOG/Jjz0foSA0yDxwLyIpTehCWlV54xQVqVrTAvKjVQttjPSm3nqNsV2c8akrcQt8BsjzPGdvI3/SVApLzAQNa9lNFui0+Grp7xAjoqw5chKYR9kie6v4uOkNJdaVe+w1sfm8PuA3kHkHy86KiW25LXRiBydo457R3dRsAG1NKXQxSwaT/QmNVMgAg5aKF+Xg7XAIanGwqTlgz3rghHWA5zrIeRpMNDSqsboBpgWkkVRam3LAl57cwxiquC19QjmCUJB69AlWIQ9Z1JimgvLPwH764MiLDaO+2SCNjyJ7ksvWss1aCQq0SmxjPJnXm90aS4sV+oa16sewSaScNrl1EMpAY8yW7TCAGhYyE4gYRVhLhWd9s5ZBnfvkiy4OqBjGz0RwALYq/eWH+WOTtuTwoTEzOQZNJEW1q1GRfSwdmzgKYskKkNPAea7pjXOwcZ0kt0VF5kc0kigz6+lHf6R/8M//q8vB3j5++4/11//df1253535fnzhZfHl4YPOfE+OrLemCo0+nlTrI8usZ889EpvoXh4e9YDdwyMvjIMPH/X4+BE/j/i+qLVT2Rh/DdvAtrIUg7nkurpybV25zjY+66c/mFeQmEx1zwCCUfoDuwkGetHJCB5DQGULpUYZctToBrHLPfhKvPpLRb5T5PvFC98p8h0j8lzz0Z11Dgb3pE2DZ1/ZQmdiBxknTvQyKdvM+QC7W/OGmvUMD23o2Ja9Q7HMvh25hyKU0/wgZmKyHqm+17Nkp1EV1GrvSj9uI4hR+NBCqb5rKpvoBscIfmO2xsbNL8zS2HWJXjnYXnSNVqSo3HJBnj5kVZyvsclaD9Z8B+t8rPtBN9a9eBxgJlkUy7ZoUiveOPTYs1wvAxq7iTyrjnbphlcK/kKUgTD4G8hu54Uzs9VzYeM5kTNBjuQ30ZmJCA2JafIK4jvUthpnoN99rsh1IeTa4yVWfKmKZXNuBAUlosl49JLTms+RR6JMxV3r2IUxBtTYJLUaRL6L2TqyroGJlhm2aJQSceKUbQR3sF1qttUaIF4HrRE3QG7k9uovOTbIlGKJIWAl14w3xm7oTfHXeY621tQYszGStFpRyP3/R9m/B9u2bWd92Pe1Pudce59z79W94kqgB7IESICEAKmgKJtyiHESDI5NEjuElBPHLpIUToAQA3YedgIhqdgVYvyHC7tilyv5I7gqccXxizjBVKAIDu+HQOElCQRCErrvc885e++15ug9v6+NMdda++hK2H31b7TWW2+9tdZb76PPMcdaZx+uXVvIhfqogH7yW2MoZ1aNIRsFao/JpdsIQklB5vrG7+uD+pz2vzBmsRcvF8wD9xc57PJvZV4friz+beGzvBIm5CNI04ihbIQkURRsc32qaQc3SfSCjGkcHZg6OO0+EMS+bVVQlg1/UFpKia3EsNicOcyuzOMhh2wAf+XQ7RsiQQCbkUAy1bk2dJTYmtw0GzfQFZs99jiEbzdjZFdkO+bx282pKzdNI3nrL65LCz3hYdRQvvSdjpegw4VUb5XM5S0BOhoniRfD+0vid6WXQV4cv6t1eanbC+MV3du83jKi9hNvrtKo0onNlhfXd5ezLpeL7s5nndk05xo6px+fJ9qnUSpsmnywEZR/z3c95jPJlMyYfJCesDVOQ4MxLiMHtgp7RXuRz4f8hTEvi/MPtF8fXmvxgljrqgmdrNckfxP7IhF5uI3dwYfwbrOk2MHmZEZ47+2Dam9MMq1muBqgQrXMmEeYjoDBGbf4YnBljyS2yRwX6531D262GIEdHYiXHRMDgSiwxBLDNI6alhll2gUtmy/61qmsGqVRpZ+sfOHjP0t/+af9l/WHf9Zv0f/9F/7r+oPf9s/pe7/uH9Xf/tjPY7+NZ+EZ65JtLtSdwHTVU2HSR6O56DHGxHNyKeGMMaDwyONgko+t9/Gm5GaylzP7NoNO1kjCkPaSPJCIo4F8gQjSgdPOK3RXiIc0ngE9lkGLy4Kf+A/iM5YItXM4YG6InFAwNntcbKdtW1RxBZE+wbA219hxyUze46C2bEvUIL4xruclEaevQUdUIV0ztHKhM3I35YrMuwbXcLEcTB5mJ1kK2jIjUHlWo7XIyeQe2viGv3Gv5GzOS+C+p/LimJfD+c+R8pL4Pv950uv7fpmcB74+y7m3rhkPOqeTWSW/bRe/aRPFIu/0dL2F4I7IUuYAYKjkS8gau3qG7rFy3Ru6FaNn9xWRd9AWoKolzWCXNVEh6fZBGbFXbDdDzNC4gbD2tGks5rMyL/YqVZPLQo5C1EDGowu3Rw2DiwTQ5OnSHXYEsORGscUXkdhX/GC3baf7EdEPJGcOGC5b4Ru02y8hMDxW1ZT2I4Pg0a6xY8sOJFn/2csxxjbDzfgDIbSe14gaXKjdFWpGdiNxJuqmkp0ew2TdJARUg2YlhU9fKJDEkIZuxTfmOY0Q3JSbPvW3+yNPk/VerE3O48m6dBuaMG8jdn1aMAzrVDOkaXKd8Wksxi0UNhDauwX+ZqvKCjysxq1t67Ggj5vHZjPpN3moHcV5k8/h/PLQHnocjX8OBELpG7Jvg4GvM5+tpzGUMY/nNL7bLBeqivao0bSw7yoZmS3ZbsjhQRilIIA8jxdVNZDvNVmQhkuDOO7OF+XfyD6fTho1dpVbgiyVJapSOoedj8XtA7JWtPsewEnrVmkwxxpDbhQ0sIyCS9iD115W++LKAmatN+7Ja8Bnefht2zSPc24i3/DZ68lwhuyjTQPbCXY5DSIiLqzC0NdaUBJDPWS0iSRXQTO3yXk8Mdqfk+1racZOBgXaS3SfgOzW1677IkxK+0UprULXHp7lxGuSgU762g9xhm99mJYRzwKR2ZIZs8Pa21ZKttrisrCRtmXSAVgPs38qawJ/KtaZdcneCwZ9o0oF3DFZjwUHtuX0WVgUhcBy7bzgrWn2d3hSS6yTNQqyfj0H9FNtjIT5CIxlO9eSS41cysiCyKJTtOEFpaku+GeRJHwu1m+Lf/JwZf1m+I0udDZkE53nWLRXdMjZTD90oUs9TK92U1yNxOaaGtDeK40F0Ek7nMLDFHGaCY0qDWiVZShuCHdq8jyWvXaFBhvxbDifjbySDBT13WSPH0z/JI9eBwM5AAAQAElEQVRSVRCb6rI4bBY2WA0GLc6dhTz9gWS75aSJrwBXbdcHcOW7zqZr32eLuIQOOCojxEB8WqNKg72zg31Eu0YpsI2apVSgFOZBEG0vItvplg21mupZQYTuYgi5YT1gaO8KMcX0ENFPrGLd4PZOrphUkZ+CcQnbC0ClnWKcLhrqEh7R3ofETguGuu+BBSdFalsFVzRg1dhXhXgSayJJ1jPmBu2FJsPk/FhKjMKAZfoDCJPLmu9+9/bRI9syolTD0RRG5CKiwCXZQBTDVoOLHqFbGhcpJKDkjnBX55gbBBo+e4dQmBMD2qZhMnbtsrQYHvIIBtBLNvZr5Bkq+fghHuKsCMuID9ArZL7JdBTsTazd7tON2DZkt3tjo71oH9pN5umlvv8X/jY9XD7Z7dvl5/6p/4Xeuf+s8t3zlO/FvCjOf916ulw0+LwrzkRCSBgMWeQGkvAS7xiMO+vE5+M5L5pvf2HMi+K8LA4uvFsZ9BffsV1DFTBujMJmMQsp89g4izY+z66Nqyb7N0i+xVokubcpdXpppG8yrudKW1i7xWrC/Er1cSz6u9+N+/qq/Z8WeFC+X/R3CL67b3yHiM7qfE7N/ozdiG3nV86RIP3QXS8eFnMT4L4nTzaUwAq4rDroI09bP0l5q/utia191EHSsC0b6AmRk5qkhzSut0FHhgetZ643RAgWuaL2eHqpUYDQN1mbx/syolaEIQYFsI/11kZnt4mB+KfdOjTDEuEeI7YXmOR2B7nvNdjzP8l7y6GxhyklskD4oir0Zi//jMSWfYWN3m/wq8dO1JYyrsdgKGMy4ci0CzumjbFX9sU130kZH3sbezD33iT41cjIACu0GUi98YQk9x4o9kbug9DsBRtvYImxxHWzJ2SSZRsClIIWtlfnJnlJToINX5MZqPUfbev4nGSYjmJji9pN5B17NyR7vz/h2tZiHXBHYKJkkGW41NCYyr6Ov6qhGux55meXBFyWvaOaIvYNVtVzZGzaOx3YGmPwuZp2yeiasWokcBEX+e1IEVKRPNY0bauK8dgJNbzagCT6AssSwKI2X/Ve/ahO20tVbzIW+5y//kT5vbrjwLhycGzKhshCtW9RsGGMCD1akvVYEuJjA+YxoXjs5D8X0H+rNxMxeUPbpePWLpgyyaGjJ0hb3i3EdmK8slmuvPC+MpeNDbzRnmzoBeV0a2VMYkF6NlxdIoCZAXFu2fSxw/gN7Dmaez4iP5BDPIf0FX+5cfaXOOSOm2jjsM+4xBeHWZTBB0WNIddQZFxILVHhk8rm1l4QoSSNs3R+ofWCF8QvPya9+Dh8KC+OI6c/L4un1R9eC2sx0jQ8oEvBUGkUGNV/HXTmg+vuctbldKYNaihfSi/EdzmddD6fWl+UzCNz3Zh35ruRH2G1sHVC78yH62CMsZ+4nbWCLyATG2tw5UPnTfYYuN6/4YPmQeYgMC9uF+s2wSLXhf44Vfs/8QXVY8jYE4X7VI9rzVNs+M4ve4xuKUlkvIFAu6dRQAARamSHeCbGFr73fTLbboa3KXRbPwNKYbl0bR/xOcltaOuLcjAZQkuhDS5tjmCSj7wkqFH6TX/yv6H/1o/8Xn3jl/9i1H9CLCz92Me/XX/x6/8R/X9+9v9c/8F3/Rv6T771n9Ff+Wn/sD73sW9jnNEQsFIcDodO48dhtcTo5H4a5LXKrPNQVSmxibHJ4yRHvfevS+F7rkmQJGsvN3qId+Gz63r2xUiPo0QOwfO6Vly2BBae7MIsYohyQmqUiPMGK7IMQpUx4XaYOcko2xJVR3lkYeiV0EseCj3bEjlQaMCYZKuRC+1U5wIsfg69ECNDpLZZxlSBUMvYNTJbzwpzftxDcXDDTSVtZg+ZTLDB/XHNl8U+bx50f3/th7o3+WuAN2+UvwZ4nZfH3b5X/jIgD385m64PnOe5Z9j3k/uu15P7OGu7YR9RO8ZdU0LbKVf3xI6r1a39SiOtjGdAbPSs0gai2LuO0bNzbWEuEu1HSM3mEq1G+mU6RMFy2wxNc48088C1Jn1ULea3CCTzemqjS4PaCV3NYOMj1fgysrgNYPea4ThZnLIT2z18v+z9b10t+wBrni5aLZPTIoS2tZQ42gzi0GCPG4fIoo4p9Tga+2OOjrLrHI2DPJPF2CEVRmxDrIRkSeZHzwrdiminfuThmk8fESvRczlqegOaEEcpcO4usBvTTtxKucJ07Wj78tzqk4b19k8P4pKpJXe9FpwRnbPs5QB7kz1AitE87CLbx9A++O5vYdSYGXxs9v7BZvjdDH0o3+aQc7I8yGPJzLOAbYmqr1TSR6fRy9hRpcFn7ehngdjYB8bfE6ay1gxRdPuXzWNoH298B0JnH2t7l43dtrFfyGzkVRJUFHvX10EQHRVv5OVofEVi7Jywfz7n2eCifKk2pkkNSd2HxOzNxS7JFcPcM1mrrMtMniMGxsAoqwZxg9g/0R4YqQD7obBqKGVfj8m9mM/uYHIuBhvn4sYzSpB2+4o/QtjXkvFtqLDnHbKEbIkcaC9rJ0IkcVnPIBWi6AJsX9kr88DCCSLu68eUkB4r5WltF01AFXZ3qEuLmnt2cckHtJvCZuzj/yYIZfDE/z7nYzzjRlnF/Mz6wUnRVQp5JO7F2qSlQ6epLDPWo1SMC05jaAQ1VKPkQqcHPl1sS4CrAh0lOdmTgk/87XkKv/ZzO3EEa1P6xAAbCzc8s+bwlmwucv8UPBUhccHYhrdoqTp+o6cumI55/Ap00ngWXcjYUY/7aGpxliSW5yC92oh/fwZeynNw8j3ZiwtgpH2Y63PQPKof44jAuQAjTcjiYtPykfcxJKvNZm3jeyPG4Hrs9d0/Soxr5UdaNC1n/gMamyD2bLXR29zUuScXiFPTbVtU9trSik++zzyAK3m5Qjfo7HGTIfvY6Nv7OJelUSr2S54rBzEM+DEis2pI5idqluBEwU4WCO5Wb31GwwgxD6eGUlqfGENZoBWKGQKXjnZkaERbkZvRtiVg0kRVx9GipdxZu+LOI1YXGKrEOH3Fgj4KsRkV2FaN7ajvduFuMRJMdJAcdUHBIbTN+B0yXVR61cNhqFjIzMKpVVqNi2lZFGwoULcQCM4yQbpKDqU/ND26FZy05aYTn7RYapZck7xuPEvm7E1ukys7Ns1oZkk4kTOU9lNNmy5lzzafxtG9jyxVYiqpY5NkW/kRtKEUSw7dETOxmbgWcU2Q+LpNZ/vaVWV+fuC7fqve/2S+Ox1CyM/54/8TfeqLf6E/1058nz1fLnwHBZc7pT34LlosZMLIfMnGnhPsJdbB99/onS8XXRhz4eVwcMeL48vx18bn851OfN82m98u2UOZb3V7z1tyej0+w7ZndMIvkr84f+KfkCWCyXxuscz0szbpt75CSSKei2mTnn0e8O2Pe/v6cNXDQ75fBPe6h7/yTmNyDsR2YgjSbjw7CxYxTGIMjU7cESbzNMj6mrD/ztBRFnHdcIieCMHTTfxE1TyXp94nzrA3wKbGZgaGPgeW0v0VkTxnTHSal/uHmxAxEoLZ573zHzViox/QYXCraD+Ov8l2Sk9sguQ069tgLzQl1yu5fguMSUANvOCvbd0ojZut7LV8lkzWte1hJ3NDRUxMt4KVnYWxudBaiYl139gXG3sme2fSjvwR6MVe2h0O7V4hLgzfRZizsy9KrgO2bKPNaBQnexrS7Vxs+gDXt/QW8U9ykvksaNoByRWKqthnnDKQGNTlkaHFPch14Sx2ILRQ7jG3PnF+qU0+H4niYzUOzFkRf2M8mxt2bHq9y+oxHoshYIluYKWv2kb4QIesNMY4eOQW+nosKxwyiQtVKc8pDiqow84o2ShQ+3UN+palyMQ8wRu/0ofjc7rbPibG7p2feu8LunLQFQfjGeQBsf+6oAbBWcM4CE+wgw9/47CQaR8OgdF/mmJ0pcRThpZUMA4itL5i6f5Dp5jkqFLRHuFBxzv4MjMGh/JJ3T6dVPQlVjmTTzrBvhPaDy1lB7SIRlN6Fps0L4DveQHz6tUr5f9EGf7+/kHX4wC9cqNcuWFyuOav+/I/X/vw1Qf68MP39cEHX9b774MPwn+gV7HBS52HjN+uuFw8YuIQX0pwxJc4qwYxn2Q+WHS+aF5eaOMDZ0d4wDo9jKE3BPuaF7GvsNsvjXhRlBdEGzH1Bww3kPq2XFwB+tnpC/nihhLIF7QXrPe7Ly5698ULvQB3L1/o8uKlBn48TsRp8Z5K91xeE/+Hr+/5pcKSfSLEl7rjt6in00VlfktKThYH2uLwiC+Rx3klZ69f6f7DD7Tdv1b+J3ovzkMff+dOH3vnhT7+7kvoS70LffniTnf9oXvmxiiZn8mB9sDcXr3/gd774pf0+R/7rL70hS/oww8+6LXYb+XOIi+hiUti1I4yNJCQuVHss+wde2iQ73whv/BF+MKDQnAmH2fiuyC7uwy9uDvpJTifSlVWz4v5Tea2yOFkvi0jy6JY/FhydKE0xSB6F+mYfEGZ+tY3f1O/6a//Lv3yP/NP6R/4o79W3/0X/lf6u37o39EnPvgBdH/ieh0v9KOf/C79hW/8b+oP/ezfrv/gF/yr+v9+y2/S933Nr9AXX36zUnaXli3WRE1tKz8FrdrnUQM6hqpMHuhNnyQbXoEEEc1G5sh0+aK0sR925EOnP4A6H/vcFnlhsvguDfbPCZR3P6K0PRU2C9/B0CCWkTjG3i6UbPgb6qTYsNhjYsXxsZbIJxCgEb/7mtBBG7GEnTpsGCrashIel8WUeApGF1HEsq2nnwy3Rlmnqkb4grfRAkVfY9AfsEdO7J/GmfsjoJ35mX6jLzwEWAihFQ64RFWVmKVl0x2I0lMiXiLndlDnHSYf1Bv33BU88KD3+LDHufD6zQPn1hvOo9d6/eoAZ0XOsTfcxw+cE1cwQR5SJw/ai1xQycvhM6QFpAse96nhQAfV7aggaKXYaAPdPenf444cETpcqXT0EAQ7bdmhS+euT5u1pvacr5xBk004EWS9ozNxfuPbUOfMnb82ebMVvV1AeNg95DQYdnQYNoBIYSy7NLhPso/Pp5NG0WadC9rLKQq293ns+6ltxqQyXrk2Imqgn5hn1hBMzuRAz4rhswfiI7AtqsJXGOLffXLFXnyGhDL0sbo5rtQYsA0xdgrsvG2lZPwit89MR9ywowOoGFDIfuluhrDWzGMBNRb352TdVp95WbMrtifrF51g4nCLjKTAtiFjNFD8PYONFJQlJ/dgcLZkbWoMDe6zXhPkmMO3xIeX2i6CBdPAf2LYOLM27psreyr3EWLGZA5iLoztasIwnOVcsWOY4lKD/OGrAvaI0bCtKus0Cpx0qqHTILYq5OMZSnZgpRBaSMOObAfuOpb0B4kxqW2KIGsVzOSQuUz2klDI6MK3FI7zEkMLnUdkLBAl7or4FF0atmU/gyjoxkf+C66cM/kf8eZ/KPSAzyvYyOGV8yNIjhmh2Ky2UxpljWGdQvF1Yq3GifnTlszsmwAAEABJREFUpkqWdMAF2ygVY8YoGSoUmYYSR+axr9Lq/IiyMLCgckn4kK1Q27AH5JhBbMXuII7c15fTSbm3T+eTTuOsQbtqyLZuxfhvfZ4TTuy7/v80tB/8Gd2DNzTI+MYYqpH+oITRBilV5tAxwymught/CNZBqzh78HviuTAYp4uCOiXes04dc+2+8Hca8DW6TejKVIKSNRCM9LnUhWAWe2flpW0QnvtjhoKNDbfx3LrxrDMjBwvZ6vbGlgPwbQP5ZA9mH2BWq3nuK1ZqtaA99sW2bIsLtWTistOWFALfsqLPpS7IQneCDMaOshhCm6udtkUG0topMtsyPgp7gaBL6jPqnn38wByuAXNoGv4G+q/Me2OfT+jifgqd/FJ9C9JmfjPAZlP4njPtVHMpWzbAtwENpOwEAkGdfN34COC7d7/YjAtGaWQvgAv78dJ7gn1wzj64MC3y4FJi2Lg3Nz7jHwKeER56HttxJkOZ63qGCT97ra88601N9LfMDflib4j1FHxT1rQj9B5f+J1dIoIdMDfZws5tSCEs5l8eMprN06ahlOSi1ZOGNIDpLOY/AnQre5ixabusitylAVy00c+YR7hakhgSy8RB5pY1TZ6yvg1y9sAv2a8998lUOWfwTyiCZLhSfMQwOEcG91wDv6dhDVDEQ1WNapxOQ+czZwxn34isrDIxQUVkwt6CLokUr96XHQ/5vrIPN/bd/ouD2X/Ulf236FusyQ234GJjEexijhOdRsZnTmBib3Jvtxy62sYSRAzT5EJtOhEubDRimPhs54o7A+JFjqtj7DzGocKbiMWc4H5cjf0GPXjmuteFcMGu+G3rCwu7P8TaRWunCPYerokppKSw6oJlAlvY/Gvf/t/X577u7f9/zLd8z7+kr//bf7Bf9N7xvfeOl705S1kY5rAp906+8+e7/z3fQx+4j7IOE3tm3fJZceG78t2LFzpfuPe4J2UCEIEEIR2HsLc0iWUyrwZ84gom+d2xoTPJ4xSXHcd42YRVOo2hfF4F+SwatAexFLDyI66AFCmFWEMwRkXY7YV5QDLjf8fUHhfz5gy48t19C+CzXxb7RMTJEOzjh3iomMYONncbS7ERng6ZXCQ+25rM90r+ksfQ6CFmTk+27INnsMGtTvzuwP4jvzGHCZgTQa0DTPI2rGliIbzmny4WrsR1RxpHZ+xgqu322DTosx+120X3YTg0se33x8KeZKMb6CiHXus+4w/TYkAqMKJFrqY27tG800m+3rzhOxzvUd7wDmXb7tHf2AdLl7N1dym9fHFqXM5DNUopN18b+boB18wrvUxhHYhHOqK/2JvmwTn/FM+J/XQ6FX5Ko4p1UsfHtA5qDXxlH17uLrrLX9dfLsR0Vu6hMYaKcbI0D/uhydVkL/X82FuZY96j7bgev6RgDxJ36zP2kRJr7Bm7bT8+RkkdlCR8LXSYGleBcJM5cz+lha3VSBt15lg9Hl3mfiWe7Ptg2x5Yg2sj8Xbc6CSXk7VJ/FvmkThvlP7YxxrGlxIWLjoPBWMToPayQjqWpdiOrfhPHnLm5N6bxDPx9Qjun4W/gEkp1jCrfI4M5lHFOkVAj23ZPnwfctqJbT2PU+gF6bNkuxG9L53/Bu/s3uHd2gkfR8e7vNx88+JdFn/sC80HW5wHVUNJaBHEAPbQqJLhy5bteAAxv+MmUhf6mx4Xmra1j9/t2BaGJEGfo+W7tMqqAZBVMfkxFDqgvamJ+RRwYN/oKPQwSVUi6wWCS6LZOxHthI7FYSbA+imLd+VD9c39m8eXva/5sLjn8MwHRjZTFnZDJy9p7tF7zUvhV7wU/YAXme/zovh9cvrB++/rA2SvuNHz0vkNNq4s+MxiEQdulenalpmfmcvtC4DOd1q8ML5eXvIy/x1djxfHebH/UENv2DSvePHzmpfar/H/hhfZ97woiv1svMVEFrMLBA1ahlw8+Bk6bN2Rs3cuZ73z4sKB84KXxi91fvmOTvg3uVwqHk4WN/HUq/urPnz1Rvm/0ooYLsR0B058eSHTSg4XD9TC9mKOAhtxXTnk7nmRPt+8Uq2rXp5LH38nL4tf9Mvij33sHX0s/0O7l3d6waFz5sF3YN+SJvYemOeHH36oL33xi/rsZz6jL33+i8cLYw5OfClANzXzyrjmk1yYt9rMuZjTqOqDMHvlzJety+XEQTd05sA9E9+FQ/gCf3c3iOlEX7HvraRy4m9xQEzWYN2QDkmY5yIJVWdNoVmDlTHkI2O+3a/1o7P0PgfB3Qd/U9/ww79P3/m9/4J++R/9b+u/9Cf/Sf3iH/iX9S2f+f362Jsf0U9W3pw+ob/1qV+i7/m7/gn9oZ//L+oPfPfv0Z/9tt+ov/FTf7k+ePl16hi4JKaOhTkXMY1R+9yho4bKpSoBoy1FH7WmelZW5sxD52TfT2KftCNbx7ySF45mZYgxOLA92EMDP3Zsmy6r4Acox28wNAYoeGSuIZdBgaE65B0QNw23qXYsreSf3Mb3CqUDFUmMNxgAWyoktEVJfzAPXsjtkhsSI5SCRIWs/SeGILp0QuhzY2B/VOlE3NlL59NZwel84j46qx/q0MmYhvZiiOMNIW5U6FTzSEPp32uiZetlbuR6Qbd8SWUtNj5Qch5tnCuh+aDJ/fLmzZt+YfyKl8WvXr/Wq9dp3+//vjH30/6hdNWVtVys5YYtlpN8klPc4QaHu3eRV2oIMjqPvd69adJugoDRtMIgSWXgwtiC8hzCePp2jYNPGza6kUPjKOoZMxk7ie3KOTAR5sP6CUvzWH+6Mhpje+5guu7yNkr/anBRcrjbR0Y3tfUZLZur1bRKvTfPnBHBifNysM5Zc9TQESU2sEBlJrQl4yT94XaqLh0PejPzojFZy8SCemrrmGvGPEchLAQ2DP1PFWPYyVx2PPXsnJUhNlTu/VoFbZRGlez0JXLmQRRY5Kou7uvzyyFhzC5lDAMIQUEG7hR5z23jgWuCjbMcsF5Zzx2bFntvsb67Le2xYNv2WzyNdMrEndwP1qCK+Dk3TqxNY+xzESUx7PlYSq6T4xnfIPsn/JU12HL/ZG8RR/b/PgnJkmzvEMWAyYXY1slF7gb5rIZtdMMj48xLPIO4aqSNnLhrWDtKpm1be1lYltw/UOTh4SRkpJewlib5nMQ/oZkPQupEvmnymR45AkYwOvaBUjCQvklSJnMOstrpCnCnxFPk0yLWWDA2DjCMlxeTs2Lyi+NND5wZwT3rdk/u8jywIZvkMHExUsXYGkWOaudpjyqdkAUjlLYDS7h8Bgt1lRmL3oCmzTSY52KKO9QFvimXKAViPOOMbZWlmywssoGsoInjdB46X06c1xedWK+0B+tX0cHvbWx5aIyBzlkDvRpDVYPuEswOwwNHXjxgQ+ugo0qxIfozj0Qdqo8WWxZ2GjqKVQPkc+V80TmAP4HRwFdiDmroNPCF3xNxnjIOmwUsqcoq+IF8VOFLlOyhyb1IVKzp5EaY86oJ3T8X6OMlWn/u8zkzuWfSl320ONRDG703N+ygD7/YaxjB/tKiLfbtbd/Zlg2IoYADC5koVv+kH5SrZYKXTL0BViXTb0cmCf4Jlru9U9uKrVGlUYGVshHXA/MLrtBgY1+/jamZvuSEe+3KXt9oT/J1m9vCzuJmeaSPvLR/Hli2O4bEESQ8iV5053PwcJJ229NebPfYIWIfpV5f9sIJnM88Z4DBmrtOUmwSz0acV2K8cn/mu8qVZ/gNfjKPRf/KumSdGpsm8g391mGt84JyshcW8oV8oj/RTVwiXlH8DDnIinZAuHJZNoJ09LipNG0zi5INHYD1sK38rLxkXOwZbpBFjBkalNT9hW6hOwpt1y7rNjyyCpALmY5iaFDIVtsXn0nSlXW+8ix1ZS2vD1OdJ/JzZe5X9vmV/G3MeSUWLhBCwRL2bWuMUp4JTmM0n7aRdQwlQrCqSum/nE98jzihf0L3RF/JJahVMDZ2xR2CE8LqMze+r+R9Iw9X4kg8wdYy9uSRUzVlMNExvK8MYT3RYVzWbWMuD3kJwlqG35hz9u9EMXnOmsJyR6+Yk2hEPglmiw16RA7iRdpjFSWi+MQpGqsRW4/yqILVY2AYE90bVjMI1w0w+G5fj0boe1bRoLVfFbsxC1y5BOrSw7n88Df/V/UjP+O/1rLb5eu/7/fqm77/9+qUdeF754uXL3X34qUG95FtTea8sQfyQisv7YLcQ8kFJmWXcg+eGZtxZ+7DkfuPsQJLxNEQU2GWDMq9M5lbkBzBaj7KWSvWNfKG3i6xVszvNEqX00nn09CZfXeqUgX4pB4e97G+5TZ0RZbLHgtRIYXvFcN39hBznuyTzPvKPbCBSQ4me2YdsWVc+3HspQWYQ8fMhBbI/KKTuAYx2kSC/dhMHmM3eiZaMycbDtDUW9Az2/GR+EDWYEKD9rtPC230H6/MjTHdZKap6TWCHVa7NILnFVu7zWM8bWv/UQa0LkJsZw4dQ2KhzUJ3r7kGkK5o07VYayIgP22/e/ZL63K5mZ/JFXnP97nkK9/n8h7pDS+ON95DWZv4uNf5XLq7DN7dBCddaI/hNjqJJ34SX86Lid9dJmI5gCZqtBeYCIPFeSTOKLG/SifsjWONIPQZCFijSvledHe5KO9u7u4uOl/OOnFP1Rgy/VLWfmn3P7XhMOt3ZZ9lP+S76A33vC966F9sXnVlvyXeBos3QeYjSvZMjdIYQ4UPJzCbnltd0e5GxnQLv0wSeVsSYcm2EqPtjm8j54kleU9saU/inL2+m9ZBE//GPbER40Z/2tFZrFt8kUhZ0h6WVTDlom3hSnuJJiCujIuf3BdX3uOFNrAd+SSu+cgnDnYU42LHttp+YR/YTz7s8OkvmRhsdYm/dYxvgfYOQ40guB8f6FV9Xi+2jyGRsGDeHEsvH17rg49/lcbppByAJ3biOBZi4GRUAhmqGixQybYK2PBl/fgSWXD0MDdWqRuR2pZtcaHGNnaOdlSVQneTlgs94xPdAToe2rcYifcE37GfBnPYMZAZXVE6N1xu9lkm1pRrZA2UUuGz8Nksb9488IL0tV5zk+Y/+X7ghW8+PPKhkf4rC/jA4uYmzs38ipfD+18Yv6/3P/hyI7JXH77abaD7wAGczdWucpG5Zv5DrqFiLuaDR7yw3c4v+kXxld9ebryYDSa/Ab39hfEr4nnFy9g30PuHN/2fkly3POhzQzCP3hBN9za7nQrPpocRvzzSHfl69+6id7D7khe2d3xoXvKhyQHgcWbZSjxX9BfF18lH/4Xx7FgvvNC+QzcHBgL1huYmWtxEDFT8Tw636+vXeiA3+QvjwUG3/4XxC3385Ut9/F3oOy/1LniHed7dnXXmA3sQnMnN4gZ84BB5xYv4977wRX2u/8L480r7ipxFjNYBUkm1RRtAS1LRMkgtOos9UWX28tCZ+Z853HYMXc6HDPmLvCy+nPpAPhNPMXbx4Zr9MTl8F3Od5DsxMtmY34EetXndSq9Dj6VcWj0AABAASURBVNbXe9Ofuw6+eF95aN2wGLmafvyD79PP+OF/V7/kr/5v9Q/+qX9Mf//3/A/08//a79E3fO4P68XD52/WviL98MXX6Ie+5pfpz/7MX6//+Bf+y/oD3/m79Ge++dfphz799+jN5dNK/PvcSyN7rYr9ZiDt8RoaqIu5Fgh9XE/mnD2WQ3KyztnLk/2UHEzWanJPSNZwabCXT+yhwpc9FDvmanONbzDou6HqpBqlKqvQGUFZoyIbsq2UmVzGJ2uw84v0v43o2WZMgVALo6KhlB4XO2nI+KwGnGimyjZD3P5PYzStlmFKkssq4h2NnJ1j30/snTO4nE66nE4a8KOq7YliS1RgNR87MAVch8ySAu1lJdaAeSfHk3XY+GITXKE5V3Y86J4XwvecCa95Sfzh8cI4/Ju8ROYXTDkvHtDJObblPGIdZ+eSPQjFDfmUWM4dOTQjzCbocFoAt9N07fHdRPtaKB3YY2NjLH3oRwZ5biqiVkDedlBNO3ziyh57/HDGXmSTPKyAwdELehgX0sh1r5jsMFCLyUZ0s/7zZotOKul+lnCGx065WHfr1Ht5X+NRpQrMmqIXByvJYlLx5xhDHmuxoVhOA5r+9g0TmnlNxvYQZEqJLgNtq/3EV4M2fYi1T4QrA1cSzFwSBx1NdlMoR4BfBxkYhA/g3fvNrbWwNTuns9uoNEVNO/xIu+PxwmdKzyE0nldnIvPaiCtz3LA74RvxA9rf4zjJkmzvkGTpEcm0adnJvY81KdbFGqM0aqiqxHB1abvEgd8Vv0cbVhPfHQ/7/povw9w/Gx0LHQInqW2hL+78SNZeQrMnjK8xhsYouSTTgYi2iak4B/a9sp8bQ1U7RsagWNiV/FF3SKzY0lE6m1wSWuIOlEbA6MTc82MeizNhMbcMLYzYDhst5jzBOiBod+HLclmJh2u3EaiE3IA+YXOSxytn+z3nxT35Ch4eNuXsCTZyuREDaVSKq7A5NBg/qqDSGNbgc/Q0qnNUUJeeimEPVHyjX2PI6BEOnYl7n0fm2WhpLsklg23FtzHcNvDtskSVrWZdxAI4l8/c12c+/y+X075mfF7lXq86SehxIX+WO5aTTqezBmNGDTlIfMUkbFSNi1LBV1mDuKto11DVCZSskriypEmr3iqME30KDWTdij00+Cw58Wx4utwp/wVY/k3MQTyFvJhLjYGP4ITu0CnyOiErGUMxWVxGlU41VAht8kYwi/WdvAid7KsFst75nFms+cYzTu7hyYvDyCbrH5q+xbo3svfaxiRfABuLtmjF3mJj4IaWnsUC3zGoYyliUUOSRTGkJBe1msqG7jBy0bb4CR8qyTb2Cjoa1XNFViB90DFKBU1Mk327f3Ze9cBcH5jnlfn8eEye1wAPxJN5b8wvednp1KIt7pVH9JzjIZBkaj3DkEQ86d2HLe7LHYtMtVwpSwyF4Zrae3Eo63vu/XBR7wv2QmQ1TrKzruuIN/fple8HgPt3v1957mSOiTlQr9fSRDbJwW3Nt+3Kc/1UzzE6B5SAiREv5FoNEyHTU2hQNEIRUxfaqykXEV7nv1iDctG2qkoyQK1TycdQ3AQMzlbCjxujSiVrlKDhS2ZsIQ+1racf+g4tIZcsloZ5rcYVZ9d+abzI0QQbSK42+ie6U4sBhNVhZPzChmuoxtAg32OUdliwqswrGLSDnHvco2e+22SNBrKqkl2qxFSJtiRZbEfWbekKs+F3S3zch1ewPe67qS1rRd/ivs09pjwHdIRLe1ndmiTwtuYb9+522wOM31jPiQ/MCDXAmGawBu15o7PQncQzYxHzCZlQceMdyFguImA8TPQQRRtEB7UeAJ8X9jQTV4ACrY/Uw/fzvvZ5U8M4tVs+7NqmbdluyqXn87mf9kv1gz/v16f5iJ/yt/6Afub3/C5lzc7cNxfO1LsX7+jCd9ATbbMekzlfuRfy/fOB7+55ps45sbEOidsuDXQvfFe+yzho7j0hXyIGaju0exqLOU0SHSxyGhsL2UIWTPzd1pTAe+hHL4XtMUZ/Vp0530/sqTGIg3ip+15iUJ5B2+tSIun3PHsbAb5FRKwUhGtiCHofzH1fMe8t391B9kvOhEV8OsZaKfsVU8o8Mp8b0haebatqyC5N7D/wMvAN30Gu7MHJvOkm5pITvC3bkp4QOzdEf+I/90P4pokb2SKIgAnpVuhqNuPppmbuLXp22X09Xfeu2Mq4RczhI7X9GBnG2tVNJ/Es5pM2yZDtDHkLiSf9EyYI37ajCmyr84Dx2Nq4V5Ov+/xBIO+g8keJb6Abv/QR71FYel3O1t1dKf8ldHA5D43kEs+46ZwnT8HMXABdCREvUppBx8KARS6RsiZqO6ecW6NU2KwS87rB6Bid0vnM91z2/t2LO+VeOOeMA4N96h4k/C18AZxN8rRxjl25j7IPHniPE/TLYr6X9js2+vpeIKacJclXg6iXrdgdJKCILbyJT8YPaIoeTrmy5lybxxYRwK6GUmzVY4xTe84fdGXfJ7Yt9wHPAx0LcU/yk/gn98LGHLaOk3Hh08/8MC4iEaYbBZP7NtQ2sgCV1MR02Gxb3Bd5rxX/G74n7Qld+Nn5TeGFr/gxNjDZNqvMXNy8baXYllueNazuS2wLvxkfEr2G0bVUTa3PnX5Al/kJWefuRg47J4fJ0gef+JROo8BQFmIMaJVsAK2GZUm2D4hi8FQtPzU+wt16nAWkL21MwVHTCAltWPbbkEW1XFbisaUxqvmReEF1nKNltmVbe8nGCXfQJis5A6GTNQBkcLLok4fCjcXKom3wkzwFi74NnY0F3FjIvHTJZn/gBc2bvrHf7P+eKC9J34DXj3il9OemyJgrtmNvw15CWSJOl1SjsaCLB5FZZ02+xASLD4gZGXNKDPfEcI+dIB9kzxH7G/3Z1HNjXsSf2MXmZKJ4WzqRxztsvuRmf3l3Uf5JinxgXl6+0JkXyON8IZyziljkYtUswoUt1TjrfLlwQNxpECOd3GxT2+1LJIdA/zUDdOPmm9d7iRsvVkZJ51Mx9qS785nD7tK43J05AM86nU+q+GS5Envylf+s/v0vv6/3vvhFvf/lLyuHZ+Yo1qI3PwEYniGKzM08XVazSKlhTQZsrgF5oMouGaaCsfc1TztjFj46hyRhkc8kI3bbf/uOxq65X9NujTQzWt9Q3G8u/fn70sTOZByEvoS9+LBevKDflHXb8PGpL/9FfdsP/9v6u//y/1K/6k/+Wv2y7/2n9R1/49/UT/3CH9dp+7Dt/kSX915+o/7a1/79+uPf8j/Uf/jzeYH8c367/uw3/Fr9ra/6Lj2c3lWVZDNPmUOiZIdaP75kDof0kYUh9uS60d3IoJiRMGNbVABVirlYPq6haURHXKhqGf1fqe7uyCl5Sd5W9jJCJITANXzjGI1Bqh6Npk/kOQgPYJ8qzs1aF4m5YbBPR7HfkY+CtkHJNggFsugSIoAODfvIZ49DF1nBO/uq6AsYYNNniaouewp7Plz2fcG1Qz36dj0aCGdyAfpe5wFjC3igyD2TsyYPuff8oifn0wMfxtcDObPywZQHkhs2Hua2nHWcG5iO+z1Z7TARBmmEmqjoZg0Sw+JLS+hk4I6p1Rt7j1PIdzA+fI+G/0jdLT8JGb0Pm1Luh8zzmnOXeV7BRrxB+46/53ZjDFNt40Zp3NwvmBuYCRofqeja7ntjsHYN1rXgq+WSvTvZr7QZ8zwEfaUSHeTxnckRRlpgrxY/lmzLErDYMQ3btPUW/o7+9Lyox+aCKQX6OxajEUC0U9uyAzLHfHouHQgLxYQm+4IDTou9ueCfQ/QrsvSxZmliBePY6yuXj1YLfwGMLJZBtpRLr0VZ+dFRYvMRiYsYJ4LFg95kf2/b3F8K8EUwn5tXPkcj24hnAlSFQSpWcZT8R1DhwSAAF33RcOlWWkI/9Wm9LLQCNxUlXOsw1gcYIMPTnYi1CGImR6ERNsz1APIoMjVkx/kHJww7dqJGO3YWc8LgnmZkqHClomNb+49kw1kUy33dhxDG/plE7hLTxF7yGRxh7Po9yLKtAq5QqapkeNsyfLctIWpdSzI/t2t30Lb1VOIoLWTGRlA+zlva1cqWDVrvGbUOuZsSjQZ6NUqj9ueNpsMq4LJSmGbI89QxXgAL7fOgNVSNkqGBPHY9G2oG0QdRoFtxlvDWaJppZk2fQwyySzWG4mfgowY8z4M1oMwhPmugQ9+okm2QkVnD7A/OZIxnP+go63YfRs5k93tjU2jQX5Sy5kH6c/+wGeZzMHa/b7DfOlDsHl5Ddm/oJZEHCdvyt+fZop/0kvE3BduwBw7esrqGPMKIADoFbPIEkCh7mOOAz5fVmBsUQZ8HB53Maz06tlJyDfYJkt8Io/NRILf4KcmG3iB4pex7IHlIS8hFSa9tVeIEVdaoI26ogF2y0QQwauiICIOJebIWM+tFXAt+Nd2VUOl1QASdWsy99TNv1prkYCxakvWs7KKWeR/cPMqPFIMMiGLwNnvb9B02XXasA1SpMYO0ubZnW/YBmT4qbcHbae/ws7aV3CRfcOiY/NnREPbNy02AC1KjfJ/amHvvY3LUOaBjC8/ap73gg0l7Zc6YiTWba9bisJ/1qvCAKrpbkwvTxuHO5NqIJObIvto/9uM3fBB/E4VHGh7cxsEyl7SYVlvMhf1Ix2INJ/NITz4DEjdiFNKPlAZcx8X0oJEBNCR3O5fduvaSCQFmLUEXgImasl/iL74mBidzWfin7v3RBTajD7QNqfsJBxMLkA3G7/EutlLaRIGh2KULGe2uXBgvxWauEqxS3v/kt+n7v/ufCfuId7/4l/Vtf+Z36sQLp9PpBA32752R9do56hMfAJ957pzQxJMe28pZOzKe78nny0X5RaNNzphE5twTom1bVN1Kog3SH3sT/UmeJvafIzbSH9zGxk5xGVUaOevh07at0LIOanwiQ2DDH7TCH2geOzb9DTEmsLpAqM3use6sxU8dYBzNdO+dH7na6H0FiEGIpYNa0t5+onpWkoOfEOilD8J69TWXA51p4tvpIXwk7fdoscuaC429lTXpjdbivlg+NiqEdcNwyxU5sC0bSI9UlNhjBPFhnXF7m44fV/f+jb1w5XvOQ55PeYdy3/SeF5n32LiyxktnXhYHl/PQ3WXHGT57eLC3sz+ddXKJYIAo2Z8QmYtl75CsLknTLT4ozqgIm2+Nty62Veyh+Nx/gXFiX46WGbmNP4nzSaSKucFjrfns9dxXV77HBfnueuU545rvdHz+TPK/4XeSiwk/WYtJO6GaedUYus0zMdiWbYm6A3/oZ8xsG1NvUeytZ5jwwTrOzPRNxi1siL7QGyay7ks/sUWuZ8UmiK6WHaipPlJuucj4ha08byUnwewcPMWc/vicHctUxnBJYrEtVfuxkosbbNNniaou5ITs97ij3X3Rg7Et23rtL+l1fVF38+NtP/pFlz713uc1zyfNu7te6BMbbWQhBr1oVGATjITSOhn+AAAQAElEQVRENtdHqIu57siVxrP64yX437OUsBNH031ItMHNPr5t47PEhWqoKNBc0yeTIMvekXhteAkZ0POyeDme9uJC4iBZhNycG4uz5YGhKQ/MR1S297m7lEWw3RNYbJItG50NvvFl83p94Ga+Ki9Hr7Tn3PqvFfLPWLx+eKP8W8Ov8xd+vEB+xW+JXvNy+Z6XN70x+I6Na23LujaK3x/VcZPpiEQUfOu4ARM7G2d2vFflBVFieMjhwsvr2H8DfZODhniuHD7xtdiUsTCwdmadL+eTXr446+XLO93xW9LgnL8azm+LGhd+6wouZ17wXnhJfOagCg3udOLD0lVa5CMxZE5vXr/hhe69XkMj49sHX85WI74zoYm+pc7p6TS046QRnriKtadb3Jed13vmkpfEH3ywvyy+57eUmQ/TIUGr9aJPownpgUVO63ZF0Hrp43aDX+qbj1iohLWQMYAav7khN/J7BaELZ4l70okm+igeNTaD9oGx6C7W59Ggo2h999j0o5v1QXQQ7WMySsQixc+VA/PKvoqvOLGtcunkpZ/25T+v7/jhf0v/ub/0P9Ov+lO/Vn/P9/5P9bP/5v9Zn/7Sn2NvT/1k5fPvfIv+0qd/hf7gT/8N+r3f9rv1+376b9Wf/vSv1o+8+x1SXWT72fBEllmKKYSX0mvWZdRQAVfJLjqs/BTjqyxGMIYr899A8tAW0tW9Ym9jGyGpRHdnFjnp3IY20KMLVpP7aWJro7EYFExoEH6HsIWDZ5XhyOJriaFafYn0ue5KmsUklPhPvCTOfXFmL44q1QDMLf06KLepHkvmtZvUIsZFXFjfa/yhWIwbVTxUlkYZlDwA/G14xq3eY1NZ+xlbGY9t2+06F5txtEXJmPk4hnHZq9fV+2iyjyb7KOdRgxfCofecO7l/ch7lXn3DudRtzqT+7e4xLrZxjReqpbgs4g0MZbL4WbpytsTuBo2/fOhN4p77Kitlt5U8B0gOw7bbrh0KYvfGQ4+mZEmxyXzygrvPNuaR8+0+Zx5z2+hb6KCp1tezEn8BoixP1EibgswjMu27AA3qoQsn24+QReUiyiGvynpUBEIEZTC1zYWGgWZUgwtVgRhAZQwtqg7YVtFwQ28X+tQQBI2Dp6UumcwNLciFABIHyArcWjRlus21sBPYaQmJlIt1KxZdYKc36RPFKn5X1p0Ew5LaBdDYGzDJ8iHr1u3inYkDHTwSLHKlfoR5NAczwW1/odnVxgZ1N+VMU4vFju7GPXLl8zq/QHnD50jugXs+X/a9f2VPbIq9GGozhSHqGKwIfAHRUVkhKF0K4oSZafXclyb378TngtJS6Dz62jZ2XFgZg/NgqGrIgx6MxUb2c7/MbhuRl6LPRTJKDT2VtBX5TQQPu8gPbuGkqAzEtmX8t8CWBKghSjsQAupiYrsNONYBc0qxrSL+gcExShXQLkCXdmCg/YgCT4V5qii5JIa0fqsi2xVu/qC7oK+xH5w4n4PBed3+MTIwYBtbAG3fgIwuWuJzkkkwJz5O0ZMiL5eo8FCVJCslc71y2bbFM9bWv2S4HutRtmoM9V/r1lABE4NtHcO1f06kDURpkssNuR8AIeGGPYJOKo3kfAf9WvQF6dxhnNi5knvoKOs2D9GmZiDjpiYxTzbB1nRybm88lk0t7oV5k/EZmz233Z5r6Uu7v7jAT87X8Av9RfsJmxZjs98Xe53bX6vjxz4+w4tikIAWOtFNLMHE3kRvY0wohPGtmVkzatHeE7To3JH+J6BIA53Wvl2gitdnSFJcLVWudBkasW4lZvCD090mvOkrlMawTsd+G1UarPnAXmm3SaSEwhUbXBkl2VaN0mkMDWhVtUxdYrkZLuHdfdGp+OIXAuPMczGoMfT0zOCObSbv5G/P49JGHpPbjh2LGKPu/mzG+MaHAkWGKXRneOa6sJF1zzoilm31HBlbzDNApFthyI2V+SEBezsd5KHb2OyYWoaQGnk3YeJzsS86kgh3C7Kt5GIUXgHNlqlLjDDiUZ+M7yIljkK5yoynBbWhQIAqK4VrxgBqBESDTbi0E9fEfoMzoPNLviexzqbxGU0GdLViOyycukH3QvfKfZVnlz7TsdXjkcfmBr32c9dkDSf35tIiZ7jpZaBbKUuW4gCED6YS7/4ZB9uV0VqJGxswLTM5GDUUuttoMfNd+AjwS2uXcrVRY48YsO405KailIRcRudRpgSi2X6xxXw3ngmvOTfaQ6JFv8eVXDskK2Uy2Um8kA55tp1Nkz2+cd5s2EmeJrnbFp/T0EViMs92fMRuzBmbD3ef1Pd/12/THC9ivuG16Vv/9D+vF+uD/h57uVy4n7m/uNfM+CdbrY4VqNUUosL4qOJeLu7lAT2pX5SNs4wcE9qY9yTWxGZJtgFzZd7RsS0p3oh6BeS+5wplPhNknhvzniAxBXosGb83vJP+TIvZPT4TW+IDxDTGQeErfGOgM4h/xxh7OzTnVF6k97z4jB3oV1mxb0ObLxV8C5XCREIsRG5w0V7os/BXOnOOJeehVQMVSwr0n6qQph+nd8vNjeq5PVxnTfQTlI92rygfwti7IeKbie4mkPRFZlujSoMcFmscGGpZCjJAlKZ4YCyrTm0BHanwyGNzcQNsuW/6e82D8qya9javSp95cOFjgVxW43Qu9jD+WasT+T1fznrE+UzfaY+thlyWHYj1qx3Ii/jtkuhbPLRM7sMr59HD8QeAuf8m+3KtPf5FjIFSLIZZHiVjH6O6FWZ1YyUzZSBzAQtbvc+5V7YA+7sPzo6DT3sSy643+2zMOBPvyHxPzA3UGNr9J4bg8MHCTWxdY5+cth/4yDbu02vejZHn8Au92E58ZrgoO91nEb6BnIVgMguSvpUhwMr8baiJASCUrKMsKEht9AU7VHKR8y4xJLbE0W3k1PbT7cRIPuYzRJdpKn4K31XWqNIgJwW1CQAj0Qtaty9L6bL4gbFDS8Xm+sz4Ac7Ij3OumOD2TxhsWZ/6wmd0/+Jd5YC4HRSnwaAaKpwVzrEjPTeqjxRstgRKRVOPUEoMBOEbJPoIeJ8A7UXHMdi27GdIDPKjQnP0I1DEto9YS3YQDVGgVBgmHQfNqUWPCZzqReIG2Dics6GyGJFF27aMf6qSD9sR8yE22bybNjZhb7rbxqMd2cam3ODzJTRfRl/zUuY1L4vf5GUxNC9o7nnJcWUDZCOw/uLzD5iXxdbMTUuk6wBEweFeyVvinHwAbvi6tq8rX2judX+9V16ovM4LIG6GxJD+yfyEP5H7zOdUpRccMO/wofmSXxjk36DJXxdfeHG8446XyHc603cBZw6fBgdSH/qMy77JzUs6+UJ13f9zeL6Ev+Zlcb6I5wX2wieuyJ8oC/dsQPJNQ4NATmzsE3EM6MjNz0Eg8xIahS0PCtzYyVdeGH/4/gfKP/Nxz9yuyCdziW+Mon2r8YGEjhVEh67VlCsymkrew27EMolxTcalg0S3fBPrOzmwrzzATfjVeY9NTOFAaGovGQoyLoip2A9Nmy5F+Vt4YfwnHsYzO4ZnT2W9Ud7AtddzasJnrBlo8pEPohpDyVOR0LvtQ33dF/+oft4P/hv6Zd/zm/Wr/tiv0S/5i79D3/rD/zd99ft/RX+n8qMvv1V/9qt/pX7fN/xG/R+/5X+n3//Tf5P+wtf8g/rsx761h2aeQc8ViW3VyNkAZd0qsFTIbSs/ZQlG4gFxdk4n86N5MxI2PDlf6CiUScZPoMw5QDbZ25M9m4evGb3DXvNpo7PAPPTDL2wjyhVPZJ0Ko8h0jA8f3OThMzahV5VGnXS68EGbPclejMzImaICKZp6LO0zHuMLrMQWX1Ahj3YxsAZrVwBaAz+R3WwRxAIzYOxsYIzxNxtRbTtl2W7/8b1xcOQhepKHjXFb5+3Kfg02pr31Hr5yRj1w5uSefOAF2Zs3D/1vGr9+fa/XnE9voA+8hN3Qi632TjySFXd2aKnIRSllaeIr+lfuxStrdeUcWsQwQaa/GB9kDm3vmE9G32AYTOOjORUNl3caHjGEkZN5bH3GvCHenKs5F4IrMeccTP6Evo6ScQfLeBFvsNgPQfbmbBmCm5qaf4xbbc62bCCrSybTDO3IwZ6TFnKJwg00j4r2zYLstOgICZqFaXloCyRYPStpGmHUmjYP50PpI245YbqDGZODo/Mg3ZFxgLrnHHupjVaQ2lcU1BelRBa6A4NUtqAml8XiL3KIw84nXQdLFJHTOsg+vK/GusVFKRnznIbfQQ81/G5jKeu+sJkaeYAlyH5NX+LZ+DyZ7NMHHoT7Fw3so30v8WDOvbHRN7N3iZ/BEpOMhd7zZu97ICoV+9NAdFJ1K/GxONduNhZ2VvIBZvjG6jBta4yhfP5VDXKPXQ8Jo4uJbYzpPU1MorhKNYbcfh3JjrCMkWGeYWlf+Ym3eMSk9m5DD2DhsVrIdwgejpGHDQbPxAOoEgp2qRITsY+A2EYhY2zhCIKaZT+D9rJCLPp2hHEZEugoS5O12O/HXWSIbY1RyrNHMGpoFH6HlRxZTyV80QzCZzZ83+JBGCG1ZbYYroLa3mNQNMVKSlm/rMOVz+U8s02+SJEO2UODOdcYKuIZFTslx5hLsiRzCXQrt/ZOl6ALH3THZtZ9kuDQR7AK3YeOHhnGMdZB+yrZQ/FtW4QiOXbJIWMmedw4m/NZetvj23EvZH7pX8xra73t+Oy4anGuzwnlnFfQGcmOmsp+7men7GliRqDYoUeL9gSZA+ErkQSEosgWftTj0IafgIff3TpK1B62cu0GHJQhMfMMTBLrt4oWfSQ0k2/ceqJnObmKqNeItgD5MjKHZ2hsQOL5EXQrQweXrPnIcwEvjit7bpD7yuhoBcfoEJq2FBTrU4y3Tdu7UEd51LUKW9GrMRQ/2eP98macNGrQX2I089xzt7EvJ2fE1ut7PdZAipJt2TtgqPDYd6OkAtr3eiY7uWxZN6CAnDNcRs3GZChQGkKgFIKnMjSNA2SRsQsbDfpp6gnP+uljMtRdBoON1dYLPy6rhmXv0POCwUWbkccwWlQ05YxzcS/Q8gF0YUWrIa6iMKTD55tJx5hL9inha3LZ2J9XMPuemXwfWJrxnYEZf1BYqR3gAf/2ntsN3QfupXzm9LMK99TGZsYc99rkuSbYdEXQ/tDfDuz5W4RkSbHHAjCvnc+0I1cXvkY0zWQW9vue7fuWAKN2xGRbVMnqgvWeD066bVv2DhlR+GOvGN92C2V+UsVltyFhiPzMY16bNua9mFdiMt2EoMH4UQUtFWMR0724/8ktcScHEJFybC3lrLpyPl3Z5zPA3oZCrwEjU2Mj9mMO8/q+X/Bb9Opj3xTxI37OH/3N+qr3v18nnu33l2oX5f4qYlGMkPPQZDk22lZG07AtE3x0B/fmiTNgB98V8r3VxVDmwP24gdW2pOjfYJdsy7HZWKQ8mJo9H2jmB2JjIwGRY7i1c2G4YsD7hStrS+yWVHSOKo0BPkLrkFWNiGQqMQAAEABJREFUvX+gM8KPfgYZ4XvM3k5eTjlzkBu5sG0bAmhHRlPyER3UNGyr0q9dzuyESDWGTrxDuFySrzMxDORG63nd57KPfC6/8em/8U/0lusnyW73UTtMEHHwqIiQdcr4gDQe60HUz+S0JMahTWi06JusjSjlUg3yWEMF7JL5oaur+8owjMfHYp0X49sWfd1PA6soLcXuZP/knHjge1q+r12vD9wHV2Lb1C+Mh3S+mHyWTnwOnY69eD6fkJ/7j/sul4tO5Lt/4cg6VtaE2KR4tGwrsjEKOmiXpOx8EcPqs+jh/qrcd7n/ZmLmLFzMu+NPmzllTO+Ftr/bxUzEjZxJjQiNKG6kHpm59j7nft7P1swfYHuSp+6H5j64gVTJZQ3uuR1DNUAxB+Zi+oK4W3jpceRz97Mxt8l5su3ge2PyvOWzk3suURGiMtbNNKudX9pFS9FbxLWIkwZyyz6QPASulqU/OFTDPqIt0RE7C3sTfoZ2jifrvRoT+foJwBTbHt7bX+G7xlDu3/Dp7LHYxBih45Ua+Q2Gsc340of+gu79vl7OT6JLxW/GlW29eO8LevOJT/XNGwfBwNmoEgqYEUZi6IAOanUJaWArlO6W3y6R3dAyAo3/BNBgtt3uTi7YEaBCLBOHW8yVCvtYbe860CqrAW9RoFy/QiUApLmuLAzOJxtl36xT12xc2gt57LDkKmy59nyEZ7iygFs2IRsutDcd/ENkeRjAxpVNmAeEN/dv+oXMa14W56+L8wX1NV9U85+EX/kw5R7Ennhe9hNwsmSyA9M10ewgNCV3k/g34s0NccVv7O3+Hnip8gbcK+0H4trih5gyxhgYmDpzuZyHXt5dGncv7nhB/ELnfmF8p35JTF8O+PPlQvvSh9EJ/nxJ+06n80Xl0mQS+Wvih34J9aA3r+7Bm36JvPBb+Asyo0XcM5uXeZm8njjszuBp7w3FJt1Mcyk5ysuh169f6cMP3ldeHOclUeaEwp6j1dq5kJvURRdC5soVHdp7785HDiZxL5C8LNp0okWUDEo7ud36QWUqOkHkGEfv7cqQHj65rmOOoZFH82tJwIsh/ZHXeWGMhA4qTOI19qX4e4g/1rVjo9fkN8jNX0VuGqXCnm3ZlqgvHj6nn/7ZP6Tv/uu/R//A9/5G/Vf+wn9Xv/Sv/2596+f+n/rk67+pn6xc66Ifevc79Gd+6j+i//hn/fP6d3/+v6Y/8i3/I/2VT/8Kff7lN+9D8VNgcD64SrDKJZTmYzyZTbI9WePJ2icHe74IUukF5HodSN+Nz7jFY+NK/uifjUluJrlZqC7NrBdYIPxqnZWsYz31yGoTLvS3TuxGi3EYCofyMQ4dGsyhdGIv5gvagI7TSTWYa5mpWhKgMoNmsa6Uptigdlf8aU0tchD15OeEjdMYKhqDpIVCsGhlXObS6BfAE9lU5k+gcaGKJgMK2LGKK+Yy8TGTL3Ld/Db5MAz4UOx7/8rDxsZ9dAUP/FLpQfe8GL7nDHqTX+w80nvk0WEsdhdox7hyvJsIQAEzh46ZWK+cLdf2syn+cxatxEO+1WUdU4CSKOrRjmHLtjKnslRcAkQyvMWPgZgrA3PW5gHqDedMx88D1T0PU/mnNtI3O2ajbTEM+lQT7+LSIGdNux3bGKcege2EPt+Gx9gNN5msiIp2wdi04W815tpQM5E+MpK7hgAaOgosZpClTePg0gp8tHcdRyTbevppEZfDF3OgQRi0U2lDELEWXG/VYbAjQA1RZEG61C11ufV349kldjunrEHWIR6CVunO5PkJcN11uxgftm/NprEXJsOb3hgat/3ZOsyLGwbpUWMnOJohUcl9snF/5AH84eGez+V7fmmSz8oH7o0r982m2xfRxBcTttmfnLcDWpa9U1Fo9ZVL1BtsfSW20NwCO0/gk+7OTRjJKrlAHuYH9mvIxqIl1Ijl2jGFZ7RaN/4zxijJ/cNFOtpNwweSMucALi2Za+6rip3oBMhS7fSGk56x7J199MTQPO4bUVwSZhRbA+Z05CftjLctRw+qRjekCEW50bDwrYJNB2bnMOmsLS6ZB43Ws6qK59XSaYDTUJ/TnKvDpZJk34xBJeVauUjN92x2c+hbzjinr2S7kdaSs3zsB+nKIlwfph74ApX9syQVuqOGCuz0JFdJNtVNuXRFAEWmAyHay0JGalnz53Ne3e6c07lYheRiMSSAiGEN47LKMvlv3kZuhexzXcq65XwMJs8XeXaa/XmRvk2Le6L3Pc+RW5/lk/23Me9Nk/N9Is8z8mIxGujHZmRNE2M2PMF1P3zHGzmxdxwWZfVactWGfKM/c8xzz5Yx5LnH0XdUSLQxzOjY6X6aDG1JLjTTtSOCA+1SuYIkByKVbD+DmleXtoQdaBwcMFEwSh6l08nsvR2D9jC2yD9G0GKogqeY6dWo0jiVqoYq+gF6t4q3ZhEr+nYxZmhkX59P6i/9jB/DjC9Z+GDQZA03vmdsvUZTyeN6zCFaGKRKXIxNE0fTblu2u48L67LbzPjYmT0betCp21jGC56BYiQDqMSho7QMvtPWFCvdQInaJkPp6wqf9YwcFlGuO4yxIL7LQ4XfwitirqgedWUw/BNV9xeKNRhBzEWDKtsNWWqI+GEWbzTiNaYSDykkH7G4uHcAzzkTYfbqZJ8yKyVPCz7jVgZiC1O5yrYcDhqycf9cWacHfin5wFpd+/5ZalsLyn11BZ13+hb+ML37iF+M7H5guhZXgP2W3+JHmrqIp2PDZuLsWaI7yEdVySTDHWB6sEAM60DGi067pAB9AatoMsgfgWg3dlsTO1uD86PnvfW+FDLbcmzdMNLO3SUGH3EQ++TknSRga2yafKee7PWcXVdsbsnRMTdUYjoGgGRb3/fzfoO+8DW/SM/Lz/gz/2v9lB/7wxp8ZuS75pmXaRe+x4av5KOV+WzGP8HQWjLXXEIxq+KSPTVGcQYMZeyOM31FHKvPzUmMyaclUkfeGOcyOpZdEu34iM4Nvb9Y6+yBzC90Zo7kLTrRl/VU4KndDi1sZh5VOTvAKFX48YzCJ/ZRQ8FpQIMq2iA8yJzyHSh0oFtVsn2gjnns7Q7gyBkqh86tj51I/LTafmzecj7wY3sfrhs9mk1WX2+XPQdpPcmfZGQHP+n9KIjgo6KjjR3q0WgS3Qa2YnuxHj01en3EmCHdhw5i2WZuQ5lP56nQRGZDlcKI6B7I2LaZdjPRAa2Gd9Z8Y//kfc7DQ55LH7TlM5nzY/HLH3viy/3XxedzNR18Npye7evz3QX5WXlh3GtIX40hE5soNrEFrGtV5MU8ip7sYQv32nhOeHjYeAbl/jvut0nMiT95yd5kw0uW2BCqUTL2bNrP6oIPWi+dDTF0cV8vXXGW+d72e+zuoB9/Oz85QxLH1hmLnzGGxumE39HIZ3PkgVyKv8Sa8Vfyt/vBzs0f+Ww5OU5+oxf9jNunQNRhAkmGBkqhK7oBE4lERafxa1s2qBKM4DJZcekKs1ds7GObgV1gkhPQ817q7Ud3/ATJ/yPYJ7eYV2dFsk0cxf4IhqrXYz9fM77RuhiVlNgYIhsO1Ch9zj+oF/oYsYh4J3Q/E7MzdMdLzPc++WlMmN7noNl1l9l+NApDjxtxG+wmsY+Uzy7swewqMHtNU33Z2xm3c1zTaHAhWVSMkYZm6KdmKGEoNszFtgRVlz0pTI8kL3UiSWg2dnf3BdvQJA1CIrje7GMqCz7KJHmQ8KHiJhvALhEMG3b15t433lXZ5OGvbLwHNuQ96A2YBwKwccNtodxsGzpb06lryzbl5fKVMT2WWB8I7x5fDzW0Qbd4JS6IBH2cLvzqDB/XnsPOT+SLD9Z++ODGuOI3L42DDV/Fp+sJQxd8XMbQ3TjpfOJggfbcGW/Gb9xE9+yN1x98oCsvZcYovXz3XX3q01+jr/rUV+vdT3xCLz72Md2981J5wXzigKrzSSkPPBS9evVKH3zwoWJjIw7SyhQWOZx6Q/8Hr17rfWx/6Utf1ue+8CV97vNfBF/Q5z4HPg8+93l99rOf02c+8xl9/nOf1Zff+5JevfpQD9c3fIl5YO02MImWlWH+WdMNmi8wV/K853XTPblOPDdcaedg2rgTg5m5Et/GWvU4+Ad0rtC0McWji4S6JhfSpwabfDEjqVR10okHj/x19ouXL/Wy8Y7eefnO/gKeB5PofOd56ke3oXvGrYy/QSXb2Bk6nS66XO50Od/BnzXqJLm0lthvq/dOXsxfiXEjOLaNcoCkH5U9HzLU+tjrH9HP/Pwf0N/9g/+KfvVf/A361X/pN+uX/vD/Qd/63h/WJx4+o5+svDl9XD/0yV+sP/0N/5j+o2/9Hfr3f+6/pD/2zb9ef+3Tv1wfvPw6nVjQE/vnDPKBVGOokBX7pIqcYNzm0jWRhVnENTUJegvI8SSniT+9hE2/QOJHwrCF3iThC70kAZFit4G/EYzSGANAaVeAgqG20bcKWirRkm2JKkrsQaTIJMXX1nuCOMlv4py35LrwYZ1OA5w0aoDSiJzxVaZtVdpVKvoLalv50VHC35D+UYW9YOg0GDcsY0tdFvdMwAd34gJX8pYYJ3mJShn9G8qqRmmQk8RaVbJLKblPksfJnJLT0NwzmWfOhwfOiHtepN2/eaM3/KLr/uFB+0ML/vF75TyJ7+hnSWLTNiSQYhPTis1g6xwm/sn+nZpZzynFb2J51GdQ1sIqmVhPNTQqcwiG9jlIPuZWOgqD4gfL7XuSkxlbAFfI0EOHCiPZBiVj2y4VsPayMb+eGzFP8pz4JvYWO1JvIfpYTB9OMqd97Oy1mvim7kMwbpARFj+WbLNnLDOXE2tU0CoxX3cf16Z6LBaCAxB5/+lxVjUt2QLutk1DCWEp8S0WazGHSAO61JRpIE5zbzf3FS6ZUHSProyNC9vHOB89HyXuftQ6rkGsY5QG8x6De4h7Kfw+h9vYfcyt9UjbP7NILBGaS8uYJzKqGlmTrCVYrFHWY7KeWaN8kWsaHXLCSIxIiS8oLjaGsbvoD57yY/R2iBK1ffxU9BY+Yv+GyFBTDWucqqlLkqWGGI0fJWj4lmHUKA3G5K97TqczZ8JQ7uNT8lZDe65KqIJiLw2N9IH0WZyfh83ojKre50W/Dz46cbnQW8kFk1yZb+JJBzZc1qih8pBo6ygZMxmz39uz7/WNPPeZwL2T/F7J/ZUv+RvnxZUz5Qkb58l+lmzRbZ9L8T15SbLln9MJ4COLr57DGMoX/Lu7Oz4fzzrfvii4mH+piLUqFBCnmZewDdvVxF9wBbUNt9cNnazXNZ//fKb2cwLxLuZTLl1Op/7/LNydL7rcnXV5cdFAZnwlVRO9yZe4jXxcs/7Qic0rc7syh2vb3JRzdMeV+XOm4uOBvit60ccMOZDCT2IPFrSBvc5VcppfjjH2mtzGF0FkbGbjXJgfxyt2pjbmNNG5gtDY2uCvxBk84PuBL4SJ4w2614OP/Cmuxc6QCEWE8YT4wvfN504jPDg1xP8AABAASURBVNA5jjQ4ZOiL+ESfyW1WKjm2LbN+XHUrmX8Qx5lPhk4iSTThQ4mK7vRKDGddhs7n04HwQyfap5wx3H9j4JG9HDpsFWsYGDpucnRzn53Yb89RY6gGYJxcki1pv88SZ/bqZCGS50myElXHSLBpJ5/J75X7YSPvV9ZyYy0mYzKWiagL+k37YtlW4S8wdIckZ/YHGJPcxFb8b6zvFvv4uoKH7BeeufMCYoOfWUiRixoy864gfFmOj+SDdqEj2u1MR8HXwbEah38EETe4MP3uCKX5lh6qX7FG7y1FBk9ARTzZd4An8dmtzuxux1YRI1eZeThxp81cJBNHW4bq7YI4tiO0rRrAzDhz53PpxD2e83fU0GBP1Biq09CADvpHoTtKhioFe8lr1vTa6zv5njK1he91XuI4YB7awQbZWIeceRDJVmEr8MAu+9XMoe0jl5iLkXuofFIhM/1inFVKMd8nTBwiR6EWP+l399KSaDZKVmFrgBP2Rp0UFFQ1JBeQUAMYMBAFasMDKoJUnEaE8ihrEPuoUmFjh2Vb+c86FrGt7HnWUtDEKroKfddQUB4a8JEphYVKHjf29PXA9nj+xfdiXBTbmn7wW36NfuQbf+UuOK7f+Jf/Tf30v/Xv6e7upS6XFzqDE2f6OJ3Va/2MnpFf+D53l+9h0Mv5vJ8p7Ikz/OV01uV80WAfMB0+/zblL0HzORJ3o0ode+Jm7a+c2RMaXduiatEXWfoyr8k9u458GCO2VbJsoCfExmJsA5uhGFOKudjGd0AM8HakUkET036mnZjzaIxRimywx8eJPQD2fAy1jP1eY2Az4HuopA2/D5wn+/eCqzKPxEFYCQ+NBQUIdjk8Etsa2IqfIkeioMJ4+mF2XdZw0UFFxDXt5/3hIz6UYPdxe7t5bqj1HHS1HINUDDKoq/tKNynELvOa3K8LetOPAj1a2Mu8M9dHsF6tFyXmphtkZosbnOUMu+FRF/3YRIMKh53J+m/sk5zRD3z/ul7vdd0eOD8eyM+VEZvyorhqQheAxkt8EG9i2og9dNEmYMaIdZdGlTrvoaDKrKeRlU4jYG0TO/Yy/tr32JV3LRu46spzSu9R7BMMMUuWsG2pxwnZomtq9lyWVlPaxDKTO8ZuYAaHjFEMt0adVDWat6yUdZvXTR97CzuLTtuqMXQ6n3W6gPNJo/cv82BueNdMPo+xi7HqktE7jhVqb7Zlu+dTVXoC9lz0leSeInYnc4uH2JEiV3QYJ5CxroFoqFwNI2/YsgOGWSpiHZnHcc+dmccO5pT50DeqZPR2u9irQRuZwcFjlOCo5GwdYCkjaLQsuaOP6Im/xdDV85m9HvSQp/e3z+q13tedP866lAaxnTnvxjip7j78gGN76cOPf1IpSUEQ/jlMw1wChdJ+XjOmg0LYPDR6yoDoHxA0XTuORgbssztmsZOI9q4VliHdgqbuYx2D3tvpJR8kYPWB1jc3gmxgLEYzBFvP7d14qUNlYcZIkoKhUxaMhBk5prh5N125mbbt+ugjfvLi94Gbaj9EN26yiW6w7XqMyaLsYzdi3NrOFTsZe89BkYf0eyZxr1JeGl9dmgSFiOC0F6vj1Ftl7XNCMRy7QJNgF5vgit8HHhCv2L/nEErc6T8z/m6Yl8VDZzbm5cQHSOZtyZqoXLU9vNHD6w/1+oP39cCL41Gldz72MX11Xhh/9VfrY5/8pF7SvrzzjvqF8eWiEzcwzyy64vP1h6/06v0PdP/6vj9QmYpSEsP9m3te/r7We1/+UF987z1eFH9Rn/ns5/XZvCS+4bOf1WcDXhh/jhfH7733Rb1+9YFyqOaDec4Ncz3pnv/MDQGyHtfklfW4J46syf3x0iu5eEC+kZdJfoKNQ+UK30Ce/sR/Rd5fgsnlWw96uJx4nmRqAbFeRf7Ol4vuXrzcXxaTk5fgHfDi7kXnJXvpG+uqP/ZwJl6TY0Ex1DYssd65KU+ns+7ypRiceCipMWTv+ok3XzoemNeVeSTGyZwJf7eX5AtbDXXZY4xM+tTrv65v/8L/S//FH/lX9E/8jd+sX/vDv11/7+d+r37WB39S72zvtf5PdPng8lP0g5/6pfqT3/Tr9P/49t+l/wj86b/rv6cf+pq/V29efK3ygi9zHFUq4hWgKg+JSskTbCj5XNvU5AvqFmQdVzqCPc5wQZ8p0e85Tua4K9qW8WM/0fgcyWENjSKGog8jttWx0K6Wl1CThFx7sS1qN+IzeyL/6fGV+BLnwn88F0qF/ROH547BvOOr2uegL/1VpR2GGtslLkBdMCOZCnabxfiTkr8a4xijLrmXZ15IkLOs95W9fe2H5Y37fLaObcyV7FKBpsQwsDWINdRGx1HPKcFsyCsZ1WTzbCAf5G2fvXXPL4jecI8GuVfv76+cade+r7eOYzFu9XosxejuOxt64WLFXuxzP22s70bMW/NzPw+RrfSD1s+YIA1o1dAg7jP3VeeE2Iv5NDK/QmngF3nuorbFTbphD9darNdsCH8SLAOkqBfDMKWCCWwEQodUMjVlXOxhSsl9eKURoKdMMns5w5BNHCZ/yctkjsrccNjj0I+axY9pHNW2jP8RMI+mxdqlbbOG6gKrt7BLtQshsooxVaUxdhS0aNtWlyPGjgdejNGt0D5SfpM89X60ozUW/UE34NXQzZco4Q9Y+dllJk67VDWYXxHv0OCz58Qaj1EtV4+TrKey8wvBIvM7pdH8LoksElYG9rYeoZnz5CFocf+wTCzjZD8sTdZoZo2YP0LFYVyHceLUXhZeZsZDI7Gtor9KjwWX2EOzbU6W/wkLpwzRqNEoM0/gOMQCo47rjaOZPnQqY8jNiYfIPUfYIF/P1ze2i3jGKEUniI/Yz9zJiJz+on8wvgbtiodGpq/kIWCeE0HGZU5RKMZWlSrUsWrFpvKMEDAm+z73ePZ+sOVs4j6YuefzGcV5cr3RfMnkWeRK345brlavS+7f4Eo8G0g8WSfhe+Q8uDsr/xXU5XJmvmeNOqnGgBYwKPaWo87HzpJZt5I0QNHq3LjQoYXNrH3WqGPpOI8zDn4yt8z7cjrxeXzR5S64g97pxHNO+rJqiW9y9kzWOrhel64cJBvtK3kIHpj//f3GS+OrHngWyWdLnkuu+Ak29Db2T8ZszJumGN5gSQhzsa8Wzz6Tc3jTFXvBxM9kby/mGT1lTsx10UgssXmNTsB8ZseJHdpXPtti4x5n9/2i+Ko32H1o+dSGTmLhWMS6GpgmFvgFF0BkpfYFVl2Iw0ghgki58GxCWLD0VEnZi6xd7y+PfU3YZ1G9OVmJOYNA3D1hEc/SRB4QkWzWlT2Se+A5BvfMiJ9GaYxS4b/QrcIvGLzgqpPVzzBp/wQo4qtRxGpJ2V0iBnW4yXdi6ZyxhovYEm/LkkvwkH1Pjq/kvNeCR1iWbzeAfgxljI4SL8KPA5Jp/Nsl27qV7F8WS9xAWvhY8c06L9Zx4mtjbTfoNXuNvRffic22PIaqmA/zteF9Ym4njW6X6JRt+dEZoTafKHf0FYWm9PV+oZHpsEhMiU7kiLh+5Rrd5CljnyPakWdOTVFM7JCYphvbqQl1mLh3FDwTUUrrcon/oGVcwgc9uSrZ5GGUBjk5sR/O7JvzeegEjawGPBi0I8seG+jblqiLiHJ2beT+yvoGb99Lt9yZnEiTddrQnYxLHLZV2Atid9QeS0EVeEgmTniDqqGGS8a/zUVSrs9xE5SkQ0XpL8YN9tMYVo3SCJhbUxSpUi7AOn4swQqRzI9gLCkQBXNyDWyBw1ZxXxkfjhLPTVnHgCURKehcxABT0kgMoMh/YjK87dbbOBCv5HXjHtqyl9nTW/Y7ZwSuFRu5/Ng3/H3669/6j+t5+dq/+fv0rd/3r+uOl8QvLi91l5fG5zu++541Tiew06zpmbP9As70X/judslL4/NFl9MZ/RMUdP9Fo0a7yb310N+vc0MvVVUjnZOYr3zuhS5ita0CmfiWPuayMafJXCJrSD0d2yo427J3KCXJAws86bOLrNa7+bcZjUwU24p8jKHs39BGDQ1kY5xanhyMXruTBrJqfqhG5jSUkrk8cJbke8JDx78RRu4AQExEErXe2Ykx9y8N2VYV/scJWkLAOO4Axtz2hFCkiVxddv6wS4OKPG3IR+rNV2wF3U4wDKLu2rSpO58rMYVEN/fk5HN4stfSjjwIP1m7yPOZ2uDgzp4keslU7LjCqAsRMhNmg+OMW9ic8LHVCvSG3zH5fL9yjF95PrhvXMnvxrPSxkvjtfYXxnlZXNxDeXFsxut4BpvcSFf2T+6Hjglf8RedhFRcTlUao1TQHdaoUmQn7jcbbRKT8VfurR3Ew/peQWzHzx4vipJsy6LQvMnjd5GrpsSRfd0gxoyfh2yRCzE6sYwxiAu4JGQ9tdjsMZPcTC345FQUM5+MGRf27Pmkwf04oDWG7I5Iu5+NcVOKr+SNsTSouyyamBJpAAalUQA7VaPbRduOZvKzNLGV2ANRLH7S75I95OfjMjbwruPWufFWbI9ROnGPnc8nnZlHcGFe/d0XeXF2FkG6qvV3OtRnIzIYycQm8Cy2W3yhQeImhZ2KbpPkXba0WJPFvt/mg76gH9J5cbZp4G8o5+PpRI5BfeJzf1vXF+9owzG+FIiFIgKJAAKLQkCm7bDgJ6oJpIejwPOhAlgx9AlKYXIhKFPbb1NksRFBaOKJXFyo9KZahKP9ApF1K/sYEsCGzcYPMjb2bjq3dmy3DCa2Y7O4jCJJLOIIWLABskhYVf5t0Nw8Vw76HBqhOTCv3GCh99xYoVfoFdl+E29KHGnPjANXFmgL5YMiD5ENZPfE8uDSlY23Qefj3IjwaZpqMe3EpMdCi/HZBMlDfAZXYskL0ze8BIpPk5tzWS+4KS4B8zuDU+bL/HtliG1D//7Vq+OF8RvVGHr3Yx/Xp77ma/UJXhi/+1VfpZcf/5jueCmav6w98YWq2PCL4PJhkn82Iv/ecP5ScTJPVwJdHIqb3vDhmr8wfu/99/WFL76nz37+C/oML4r7pTEvhz8LPhPwsvgzP/Zj+tznPqv3vvQlXjJ/wJele02+lC7mwYxZzsUBoBydynw3Ds5rQP7zpeyeD+um5CH0ivzKw3R0r9wkt7XYiPH64zDxhRc2cm62HWkLv5lPaZGzwQfgmYeKFy9e6PaiOC+Lw9/x0JG+T/Pg9C6H1p+48sJ4kWXCnqExQ86sUh12LjzYXHhQOfGQUnWiFz/obzxgXnseG3mY5HKxt5ay5lN7waRQBfhg5C5lszS/Uxtf7IGvu/9+ffcX/0P9yh/+3+u/833/lP6hH/wd+kV/+9/SN375T+s8X+9Df4Lrey++Tt/3U/7z+k++6dfr3/uO363f/3N+p/7cN/3j+pGv/sW6nj6uIi8ZuntMRGktbsW1x8sabmAyp8laSuZHFIO9Lmax2NPbnFoB7VvmjXZ8uOcyNNifxR4u8lzF/JDb0VLHYllVXIGQy9rLQe2jsDFyAAAQAElEQVSdmXOR10l+yTH7YWOPTGLoGTA2fs453E8nncbudxT+RnUM6b/JqwY+C0i2ZT2V8EG5etyJD+0T9+GoUo9Dv7XJzQTXfkC56sq9+cAe3tjDpKQzwhDGSCY+2TKCGqVBLs5naPhBv9UlOW0w18ncMudr5hrbPKjkPslfF7/mlz333KsPIA+9V/beFZ3cK70mjI3Bwu9umisbMfayrhv2W/c2Bh85C1bkIMMTR2JoHmPGRJXIbanzQU6Sz6KjyqoBXCraSmFhJnf/JD+ThCyw06VF3naElzAtl3usDQ1fEix5xAo2st5bbPTYfdwiONzotvdgqGvfx/Rtx/zil6NHiUHIUZL5KRyEph3Q7BhONZjnjlGZU8k2KobqGdIGBYxcKWECxjDWvtHIgugs5gWOudAQPXT4oLCJ8xFpA6rBU2X26FAfU/DYD0NF1dg09O2a6QREJ9sqYh3cO6OKfR8M9foyt3JrSVaXgzT/eCGURx4mzV4fmNB5zDV05t5lQRZ7bcL3uvZaTZZnA1Bs7P4sJwbi0i7QzDjOJ6VY9BOfYUSBmPNc7L2FXgPbE2zcn1eAg7ZU2B1jKNTwLcQEIUdlB+2u2HeVagwN8nR7cDznPqih06Av/ZZsq3WRjyr6GAMVJbmAoCN5WMX5UvgeyhjrVqKXXCX+ZIOt3/Go9UbHUVUyY5VC0KSY3EzOyU3zds9k3skxNDnI/K982bnmzOCLz8PjL504V/lMvpKfCXpN2Fgbed440zbWazZWf7YtNm18D+K/nC968eJOF34522cD8xq2El+5VMRYaUtEH6yDWi1PH6AquM3jit8rsVwTK7E9cAYuYord8+WEv7Pu7oKLLncXnc4nfA0ik67M+YqhK4m7sg+6DZ95XJnTA7Zznt6Tg3ty8KZ9PPCl8KorPjdwZb4bYzfsZC0me2riHzPklx22pPRdye3D/QPjGAu/cZ4ufEQXFUlZV7N+S5jUNX0wE7vRi42tx82OO58jD7xQvCeG/Tlp6xfS9zi+gsSUfSFK7HO0E5l63mkjpu4+YR6rjzhEknf++RgkyLMetkUi1fuzCnXLWGnbzJ/K/Fcj6xHH6WvQuTIv4kzbjM+9sd8vJ51OJw1wo4P7Zwz2CPdVhbo0CsAPo1tDkcdOaN8v7LlHil4NdIjQdq5ManWuFzFMgrvlaxIbIvpE7IIu1mIq631lPbYAhRkwjqVHiYnDp4ZrWMKVCBNqFT9qWakLfhQb0MSwY+MLNvcY67z7u7KmO+7Ze3mBPNkXwlDVCdsnOXM31nHkMm34zNUVrcZTXGSbqo8UQmCeTIO+53zGrTyUYiVD6A45YGjAOLi11ls2ksfFjmvKPBeJomJyAQYw1LbsA8RfY6gyH7kVbjZ7wOEcN8+abs1i7GBs0H8MkL0zzhrjpFHYHHtOxqEz0i5kpR4f04lzI86s8ZX7PvQh50PWO3sVpWnmSgCTCDYoXepC3is2D7R9eAfGCb4E7KGsl0JVcsNQNbAOxZEEPWD6G3u7wtchq6HdL/PMXMfRjo70ZEMSIjHqxsBL+0UKNTbHsAZ2ilir77mhUaX0qcvGGk/NzgfrSKhGbnTGGBrHmBrwyGSju5R7ZWP/XrOvSdqVs2/yIm2RR2HAtr701d+pv/LzfyvWnuonP/dn9e1//l/Q3fmiO75T3d29o7u8MIY/ITtljbPWp7NO5zMvbU7gogv90b/wWXO53OShwd5/Gid+MSklrge+L09iIpSeb+afKBL3lbhDmbhIUcKlazEn7lM+FzbGTfbJIid0dL9t2UGJa+PWlykv9lnsLfZQ1rz70K+AvDWFtxkdlDuukbxmvtAT2NtDp+Q9cujbZ+ZQ69RQ5hR3G/m/5zPy/vgsyp6f6Qj0rLC2iW/e5uVSjdLARxGjUZ2MmfRHbwfCTBDQxRQXYIY0Vt/8eztaz5GxbwHdmTGNYzzxwO21+ScLqOGHfcncslbryG9ijN2JvczzOSY66WtT5Ffkecdut/swPBk7oxvQjpzpoZSRzKf7971w7e9a93xWBA+67Q12mVxTVYs9tGTORbctYsZu1uTKvTGJf499sjfRszWKnA8QSpwDVPhR2vdAYbdnynPDVOwE/XzAs0H47dH26vxF20QRiJI5xW9o5vocGzE9YTGnyd4/7LiI7wRKhifcTk3bYX6T++Jma5EnRsmJnz104n4dl7NOZ8bTHiB9LKQWPmdiJjexZWLswLHp9kB+oKajuFRZVfWEAR8gMxAlvjsW9itNibENxrrBHNB1DdUjSvYNlg0EoKOq859nlgbzODee5lToPGEo949bNmR8GF62Uib5CTL/21wTc+Yf5H5ooEwaUFta5Gce+EBf1Bt/Wef1QlYpfrM/TuT5RG7rnS9+Xh++81UMwjyW2wiqTWmLchC4ox7BHa1H0np73Orng6On+UPeorfGP+toA30hmNbc6SHaNa19+EH3hh6TwcT7huaBKBt8sbCNmDOXBhfGURHsLjAgpLItl5REBTZJAxJbjDh60x8b+JrNiP0swJXNudHeQlm0LSCJE7pj4mIpukEvEv2tx7hrgF3C5mWxQWkzPvGbGiwRgCgG1Fv7iSKkLuy2j1DyMcGG7SsfSvE7sHsZpbvzSXdsggsfetkUozJXccgk1qu2K7/pevNGrz/8UA9v7pVyvpz1Di+NX7zzrvI/xTvxYVrYKT5oCjvFBo7/fEC+efV6H3v/Ru039gfJlTTJy5U550Pn1es3+uDDV/ry+x/qy1/+QF/68vv60ntf1pe+9B74UuO9L32x/+3ie3S3Yx6L3GNKxXySn/DBYt7xt2UteGjb8NN82uRh4wtu8kMIxLXHknh6LcjVFb1gYzEe5dik61gB4yZgLpDyUDHvwQPH+XzW5e6OB447Xc53ugOX80Wn01k/q656T0Mf6KQaQwblIvTCntq20yJPg1wGsWtnH9DfMUxtxLdxiG/MKx8Ok8B6zmyPiSXUuD6vFmYbtmW7eRjtZWkll9u9vv7979F3/dj/Rb/iB36Hfs3/79fpv/ADv1Pf+bf/bf3UD75XexT7iK90/fw736y//DW/Qn/kZ/yP9e/8gn9Nf+Db/jn9+a//R/Wjn/hOzTr3EDw3xWGq4jYCYz1V+0UpTCek8yImlbntDcTMgSqTvypGB5YiKy6I4a3ix/bO104t6QZ1SYv8wsfnwtc2J3ne+PBcvVeznxIDKrKtAlS5am9XZDvvmONi8RN66FiUOICEty37BqnQe4QlF4BmSGKa7N2sde7l8NnH60ig0XuOSjzF7D1U7M2Ct0vR0VFudjOvxXyp+5zZV3lhkofB0Ddvro9fOK/HvksM2YeLXMWcYxs/9hGIslsWphf5k/p+YwEnNx3bV5O5LGLP8CDrGhqIsUSuwt5oEHeVxgiGhkPBCb7wB4oxGScMTexu8QOdGFwNejJh7cW26oCNDe1l113EPbWwkXZ69qH7FUuIbjyttr8UX0HG7L37ta3jw7ao4rpjb8hG0hD82xCF3kMOh17ihsjdp4NaNtAB66kc8RHpLqOPuvN93eNs9ri83X8IIR+Vpx3Q9ZUrMRESFS3WrWMvk3upWNOq0dTNl1Dcob0kl80xB93AGke2oE/I7Gix5rvaVPZa8yjf1iU20OqRiGX7EUVciUOKTBTycuwBuEhV6NPRMYe30e2em38oyh03zqlR73Goyi49jRC83i6WbO8oKzGNwV4vxgWWqNiTwtiGD6RRQ7aBJItCIMzUNBjNp45b19i1LTXUJXEGj/npBl2tZlQBzb0eGcR85hkwa7oQ4G/np8wXmvCLNcnnVGjOjHxubcg2DpysS9YpWPgMwrc8bfK/gbQTQWKvvMQrZuTC59s1U4rPSE0shrmh6LQtqvZLNJlL7HModVycfTnbJrEJeVnktXTmrDmdTtDgrMFnN8lUCmFqohtsjGuKnWs/P8w+Ux94YZCz89r0ynk6+0tZ54Oxi3z0eTP1aCtzXsyBLqVvtu3Z/Rv2V2Im5clljyeQdQBVxsz2PTEwiaX18DXRSZxbPxtNXem/Yut66GzoLPi2gS4uiEI7aCBqPnN/DndjvzZ7XBjSXGjGdkOWWcNqWP0clGTbokspS4IwipqYg8xPMXIg7chRVA+NPdZmjJMKNK2h9oOCXbJ9+Atf6r5h5Zd3g7En1np8JYxinGV8cFHKkkNEyp7CaskuP7rpX/RP1iPYWPtQQJKzrpnHYlzWeZHdvY2E6pjy4XtvoEmlr/VCsbPzjD720GJds7/mdWmy1ju2jmElf5gwAdpcgeADm3bzkp7xN6n7C532DQFphhhuLOGnAu5AdNsV/aGQVnu6LPQiNSL0FbRF5CJvNyz4HYk9tlqBUWKMbdlWsYdcgpf2ix7LOgbEW4ShsRO66x42sJM1rjFUWfMxZFBFu0oVDCgw/jKWabK+xMpGyP2zcf9cWZON+2qD33BEkzngGWWWSIg16d/XHLml2IvvoLBf2LdLKmDLOqhLjgzYke8Qxc9BwzbjjHSvO2chBswDhqsKmwXvUKUfMMQgNXkKwv84oESVzZXxLivx28SJzLQh2kusAPbn4jNiHevSupkPeXaoS2pISW7uk40kbjw7znnVlWfRPX9kk/y+evlT9Vd/wW9B+ame7t/Tz/2e/40uXjrxHex0uujM97EzdNDu84E8nzjbg3x/O+dFMd/h8sc/L16+wy8oX+ru7oXu7i66XM58r4uNs86cL0Ws8bYSF2d79mbakZfJBXNL3Ff6tpzZxJn+YGX+jJs9n8kUyQn6GSXGWvwwf9tRpweCymKPLezcQHK60ssIruhnhM2VmoHRpYdqJa5G55h2AXSLdmDmFPocRicQVJRJ7JO497W4xb6HkfVsPItxEfOkzVDZBiXjDyaiA0zu4EJ29UNGg9o5eppLtHY8lz33zQAqkgzeVZOOnfNOnq673mJNFvE+yXcuPlb6sBUew9hizN7dU7F3o4l6x+KeX6jOg5IjxmdI93OJrdX5RIc9cuUXCNkvwca7jmCy36Mj9EKzpzbOjiv3wJWzfafb/lyBbMPOBp2s0SJmnGuPLJ53pJ1wbauAKIvYYjuI/dxvE1u5zyJb5CUQeuIc880q7R4L3fWmorfwnXawEWfianvI08f0sYCVAmZP0Ipd0RF7C38TNI/tphl744n5NiQ0YKiiN9ELaChyOz6CbormI2RJLZAUXilhAHKuEWTxMBcPe9O2zD62oYm/eeZBW8A+5E3D79j7JDPv2302xlCQd3H9DDI4lX3oSwyBR99GHj/PgUzo6iiJkBTtscJQk1J6F7JMA5oWiuE6X7rybuozdJrvCuc2F5O2VfHlUr348Mt671OfZj9NzV4Y9JtiBi8xhAQntHGJfZp91WPxzmF3Z7geIjh0UwNat2pb+ek2fZiGhaHCPFbUdEOY8Ds1OgBBDqJ8IF85lK/cJFdusmCjvXFTpR819QciE8/kawyJBHBRSubJtPd5EkO3DHMHbgAAEABJREFU2XCLG3TygnGBCb/ISeiEJuYm6JOUrrGFkSahyVoaRCr3j2QHXJQhS7GVG4lQYxKp0KlcduipxNUNkYYPveGj7d1LesOZDVk68+H4gg+//I/uLuezTqPwZyBKLCzlRk3u9hdGD3rNb0/3F0gbH9T5sAb5S5z8hpHfNF7JdQ6CRY4myKH3wG/KgsWhlTlfTifdXS7KB+9b/nk4t41v8fgw+4E2f834gN381vaeF84P2IqPfECtJB112ypuoEH8o0rDxRojQ26joJTFvABsISrkAQTJrS7FZsBiiAZ1l002xcRf8kEHAzDCYONrlDVqqAZ+x4AvmbZtUSWLYrmKHJ/09fx28K/4HZ3u7joHycX5fOrxokz22w3rkd/6oTK5neTx1j/JceJ9pMS5DtlKvNhb4HklEtkSVV0eFSKxbCAQCl5sX9Y3vfcn9It+5P+kX/VX/1n917/3n9Tf94P/or79s/++Pv3h97eJn+zymXe/Td/7tf+Q/t/f8lv1f/2OfxX62/S9P/Uf1mc+8bNV5KRGaYAaksll7s9Q6yiJ75hLJC3PxblEAsLSDqEl2BCl7YK92aVRdFb8gqyJaDdQa1fJIZgAt+yBdLAPIJFN1mTxlL+vA3KUFrLsi+Q8azGzRvmAhS5282JNup87u9vYimzRhlViCsWUYr8/oBmTeGxmsdeoNDJuofwI7Ox8vLSKxBjdCnxsPTaxaVv2E2hIFiWaiziCyX24gWvj+rApf4mWe/Ca+/6Bz4ueJ2MYW2XtKOgOmwXAjyiErLWWFrnNPCeCziVzRYRPPaLnw5iujM++GIXNMZT1O3Fe5AxrcH5dLiedoSfOl+hmXHzEV5C2yFNAtNrtE0vL9l4xh3AhQfhg1w93gLh7WDryPQXxTd+2qGCnMKnKZZeHNRdJByk6qNrhg9JtIO8/vvGhgWUH8A5Me6eyumSOzXCxLdvhoJLzQ9uGsySoblRSmkpBRlUgrrZl7xAlKWjkQvutesiM0OYKqBKsjpIVYDFYFjjy+hgzfMujh53InzC766ndCsiQs5Eix2AvUYY/R1zbZg8NvjyeNNgv2TOn01mncUbOHqM/Md5CIDLFXgzalm3OrH0fjmM/Zk/W2Pvo5p4WsKSA0YS4JbYghiX646tkG6hRLo0aGtjNZ/KgXfTHd8fBmTLBaix+scs4WbeyuJdW7C+11Fx37G2aMH6EbUSgSpmDy3ufbgWv2Fs3uzcx4wrdKqmGNeBP0NOpdAaXM/QSDF1oRz7oF+PMGIjICsiVYJvbL0Zh1BEPiuld5C3PRw882z1w9uSvdPOL5ofji9UDzx5XnvnybBC9jpcxRI/RWJBsSwq0l13cfNgGl5X5MnYG4ZGxuVIT7E57lLCGPexSlYK6SJU2PhOonGcbz0o7Yu9K/JOO6EQ3YwK+d2WJhUF1wWw7Q5o57OievqQ7PkPFZ0ycLuxO9sXMmcyDZPPIhKP45O5AFUs4X6DPX/rC4wa7WIvRBAGr8KHKJUDlK9a9L+p6S3eX7zK1i04l4swXsmszsFjzYs1HZd33nlz1WBiZ2msyySvzgF/E34ZveuhkvpEv5rjoD1onfTc9aJpYgZNss4eH6jQ0gjE4D04g9AkDeeJkgFJiI1Sy7B3FveAqGToG89FQwZctiZehDCIsPS+JcRHvvibkinXbmN9Ehnqr9nhsrAymL/t8MrFuo2HHPsxjZXa3wehFHN0MD48XUhWdRT7n/owZv9k/fLHfXxAsLXxNBsVUIObQtf3hE2HrMDZUj4W+KHb7Od+CjoihTSPBRchXBGkgxsV9tZRYJoLJgMyH8BRKs8fG5qPRlmSmBwPpfmhqxqQdWw0G7pQxdOIGf+F37L7gGbyPg4e5yTOWYYwhVhhq7k6s7nphWsalx3BhOGKuVMySMQM1crVpl1WhLsFI8FHHDIbVxbK60qdAe7uFervw2ILPfWjbobVA4iekPZ/HEKw0l/7FbFhm+rEQ50F6UbJNaMar1ZbTF+O0ntd1+Am9yW3GUHsc/Tc5xmR3B9LVed3XGp5AYz4x517ZOFS+7xf803rz8msfh4f59j/xz+qdD/+WzL3oKrl8QNh+QtF/Pp/4Xnanl8d/Jfruu+/qY+Ddd97t/xfNixf7i+Mzz5pjnLCDPWMv0EHDu1TxA68UNtIices4n/vejSw5YmbKWEm7umGoIQhsGJEZdHO2759zk1xM1gF5+sS5EjV0k5OYRB2dPU8T3zcs/CZnC4VGjz/s3GQ/IUWPPobINnPMPA+kDWzLUj+bJMCFv8Vabf2ZNJU40saSUmw/2rGTTwmRbiXuFpd9Xn29dT3SlQl3Cw7dZo/LbUTb6L4l5yfrA1WDaJa4HIAYvFXpv8lCiyCrSqOGqizbrR4/zXAhmqSA6OAYH/cQenZXdDR/oxm7ki8Ud0q+aCdnyd+VHD5wNt/zXezN/abXb6569epBr18D+Df3V92ejd7wXibPSE3DH+9vrrxT2Y7nkMm6zG31moTPurBViHmBPbTMyvYxPyPc+wgRHXiCXzSCyeBJjAuadjDbx1R8XnlOm4fv1qGv6TF+MddgNl3Yx92tRge7uQc27Fx7rvd68+a13rx+o/s3wYMemOt2+MhQ2zLrc3vG6DUbpRpZt3qcV9Zl3XzET2NTYrmBiDC5ZK62lfOkqtgDpdC0bdN71Ng70JL0HWjSlva9sFCI/0w6PE064hHcbEAjty1nTvE9SoO5tG9koTLnAYqxNxkTYAxJKmO901wFb1ux96Y+0Cu/p/O6Q1yEgm/WaJKLLc8F0Coeuj9/e2GcD4THxVq01j6IGdycw7JFDvc3j5jXc1hPhQFU7DDm/8/YvwBbt2V3fdj/P+be53yP24/baqm79QQhCQGyjE1MjClDURQuSOEyScABJ+WCCiHEAeIAcTlJQRJD2VRwHgWxqRRxkrKrXHmAnVA4roCoQBAJjsPLBoSQWqaR1K1+3fe933fO2XtN//5jrn3O+W63ZM8z/3OMOeaYY4w55lxrr73Oud+Foa6x6ASrh837kbaUxowH6kaiS0ObfhMvGUmZLCiLyqHMC40Th+YUGYtM7EyUklDnkBQsIOGKrfa+rxU+wfYcQtpIWH8gQTdsbZ0faaMfHVxnhtKgzlTsiJIBSKppGjS28d2MBMm82IyPGdsRZIAxqlYJF6SH/bYNjd6O+M7o1wB/ah11yYVzPBz0hBe3z/Li8mo9GFfrYYXKIpQLeeNL2PqCdssFCbgY009u77hp3XHzueNF7h30zEW8dX4mD59n5X+Yd5cXvVzQG/swsH/A7xUfyvGdF8brPy09aiA3exHXyUO++N2xf/lCmJveLT5uueHlJfTGh27ylGxUmYul7lHDalRJ+KPqUmwLdcRWfkQxmOQ7fpuSV7ZVE3rBBr9xUz2zNlhmSMXPwJhrqPA1Ql1yMQIcPpCXvq3Xvemj2vTZq4/qKnkPnlypHz6YkwOUPGV9ncf4Axs34JaRwws/c04yFkpQHWMowfcY/AQshNV1CBIxKOHs1N3RQ2m5pVBBL4ClJjy9dvcVfedbP6h/7PN/XP/lz/5u/dM/8s/pl//EH9X3vvUD+vjNT+hnKuc66gsf+QX665/6r+gHvvN/pD/5/f+6/tLP+ef1I5/+NXr7+c9R8pg0xL0dj+wIa6Bt349tZ9SmvSCDezdsT6Afvm3mXMBkf9YUyw7YM2j0kqvOIzkM3yB7yeMk14sSDefvsg/Zp8keZB6hCrbvC2eYjAUdS9uBQyn6E4qIGASslMmc3L/OnPv4i0yyKvEtFQyokenLJ/GkwwGmMtjDTb+2wUhsYVOhj3GvHHtiDXxQsubE09c6Md1xfed6vIO/Bbm3nnI227HlXAPAdVDxMF2hybnd1jtMmo4b21RtrDlrzdpfRU+RmGpbxk6VNap04MMx95Hcw64ORx2vAPTAfeXAy6lCR5TYDiY+A0ERL0LMSya2gU4Gvg4eRsgL4zERWVOYiw2GZGtB1uJDLU4YfXgBBuoRXJEpIwDqwLKtAlR4UQwk7z+QVGDp0qJMpScKwdGuxYaRbH8IkiwpcknuH6h1X5pNA6hSdIG+Ttk9rnzSoT5oMWetx5gAGWkF8koyF0sL3zG/wj7uRJ/JLUrzwGcvAiR7DIynE8RuqKycj1G5T/O5d3iMoZxbuyRZq+AP5tF0VVkGbWeURs4jtGVeY+Fh2UO1pcyf3FfOIHyktiGB1EqSjGtXqYBdciB0WBEXi3I/mf05cCZNZ6XYFjUsMtYcB1xXOdlGeo+dia790MGL4tM2drxmwAsWa5hJC2I3o4w5gztf9KtMHqwj99mr/BM44Ipr8SovjqF9XUKLcdvapy/bbZo8Q3ugxy2zdlE2/J5Z85kvSrn/3PKsccOzQJ4H8txx4r505jkl9808NyRHG/elyWct07+muiWrxTQ5k+IjZ4ft6VkJJWMZjDzIFjRlfo8pNoKSOlYe0pnYtjC08TlxJu71mb6peW56OQMb4xODExuTFx0YkMIrZaZptM7strVplH8CxbilooMu4wl6Ynvis/2Rj4nvJduyDBYZutuKf+ZtmROjAQapwgG1OT0uM3EG7TzjF0QrfOiCTZ86RU6WKB4aQqYUxoUeVRwfYA3yWAiqx9RlTkjQs4kfPvuwoJZGPQxDrbzG6GUyYFbLaeIyZE1EJR2rlGvuwOdW/mrw0PeF4rPmVYwq5rsRf5KlBi1xe7dTozQquqXwlQUxrlcKzoktm7MIUXLdskuavT8bz9EXnUz07onQo4fOxjlXJmf4Hr7nmrmYeKSHp54WUecqtjgLfUY5N3l+OdPnwtCKJUZiLbZNHEH6IEMAE1r2kKGhr4FWQTe5u+huTIyoB8N0nkw3yFoDImZCYo1+QgsftFO00VpsbHR/Nd1lbsZ1H5NWN4Qxas8NJZx7ftlHFSMZQz2hM865zrWA/KLPVwTljhya+BqMZ95EN4huA0OTseZhQukiXWtOCmwr58acHduyOU9VEpRGX1MsmZ/UcKLYlgJBAWF0/AgXbafJbdZIh3M1gRJ8NJjW07XGJ/LJzWYScPZhRgegJpuWWGHQjv5Cd8RYI7JJ/gJeOq9BZWqaaC0RscDYSKiwq5KrCfoeG0o8F/5H/8Hfo3c+8Q8svb39rv//79fHv/pXJfJWwMTXMAqgze8pHaP6WTLfzZ48fXr/zwq+9tpryovj/NOCkV/zve14daXcI+yS7a9F+ymJcVE65tybE+8jRM4w89UQxZaowLKtahs5b+IXJpvW5xz3huwBuV+ZEsX0vNPkGZDi3qtLrj7k+5K7xIEK+8IcDN73sfi1chRwQ2gy66xHsC0Twaozs7E5OU6JF3C/is8gPvAm26qqnbqpZK2Cr8cBLCF2d+ZCUAsb1dAFhAbdCb0AAeZti0rnoUbjoff1OSO23PuSuHNuske2JeTay0yUGHygrJYAs+7ZF2L2KzKAbuQki8oMrsEJtkf7lfvxiWeg4FqR5w8AABAASURBVO5uU/6rz5cvT/rgxYmXxifd8NI4slve0dz0y9Q73cDf7s9Ktzufd2PrPr+pz0bOEThz49qgc07kLAJKWL0i0xpRp5M1RU63Sash67nZ3445NhCmorAhi89zP6ud+VwL4h8wPlnrwtTlbEzkCvBi/IftePFx5vtnnv3ueEl88/Ilawfwt6w18jwTbllLgmRfbD6HOaejSr1fNdSfy6NkZDJ7gIP4jP8t8YKNuMKHTuJY8WAUfdsqbNYYqgGqVMjsDMZewKzdriiMyDYQcBpJ0N022nAkjZbZ3cbnJJbElnFRMCHbqgrwyzoqqJKRMagUsvson5F8LeLd5iyyuS/qLW11p6Of3CvGb+eAvIdy1ksv+cK9JcF7YHEUxQTbfIdOuPvis6RYvNDwwrMvaMFqWuehaeHSQ7l7e2qiE+yyjDpGQa0JUqgkK4WWGi6xnon/lIPEoVz0rv+6Iw/QGY9eMZMFr0Mzhi7Jjdvtsrad9tpzYIL7m/3URo6CHsdo5iY9Tel3jQ2Y5XcfIVaqvDe2lZ/JZEzyYcBLVtaw5qjH0upSdjMhjTT72CN2SbDdzD1NzzRm7UNXh4Pywvb+L4wP5ELCpyhYo2ZXzhySE/l8eXOrIBfjHf3TLs/NJ7/ROXEzykW8kae1HtaC3l0uYF4aT77AJJSrw0HXfNheX1/pCS9LE8PV1XF9+HLY43aSgxM3xvhpf3xBzG+P7rCTWBIT6SVOybZGgVHQ0gEbw4VcKklWymyKqmyrAFXmR/eFqKfUZ4D9iP3EcQ8E2aO1N8ysAJ8Yqtx84neUClrIXIyHgrjImftW3ehMnm/3/7QpObjuhw9esDEPt8q52shtg1x2H8fpn0ORzaabOtbwOZ9gNlgH+ZvE24jzHYbalr0gI7jU5mkYE6CGLFx0EmB4Bm3LxPyxm8/ru9/8Af3SH/+j+vU/8jv063/s9+qXffHf0Pe8+//RR3i5HPWfDrfjuX7iY79If/Vb/hn9e9/1+/V//e7/uf78N/9W/fDrv0xvX31ayx2bQlWKrQ5Ij8ouWkN7Zx+mh7ofwIFIzHbJtqqh5kWJm9k5JLc4J5NICSO5TE4vuYbf2IczX6zW/qDJZCq3BOZio+X9XyQwhq02FIrSzAN3+IZFAErpOe2DD1N8RmYzLssGETBnBoxP0GegbSbOhVb7eo0jpImtQOZHsq1VMNS2ecpEkPUFJ9Z5zrWcXxBxf729O3FfPekuNGeVfKBOPjn/3FNrQHNNjIFtcq3dPuY75vPkXjfV680amD9Z9yRvoTnriMhlrIrZzCfGGkMj4B6Sh/XgeDzo6nhU0/v7iFkFucDIxP6MXV3KxC5IN/FEE5ouXiBpA9jUZnf99KPfFPuxvfNKlMRoW3YgwZATQ6khgSzbqtoBb0emlsPpAiQSvcASnGUDLUQiioFaLpkfXQrxESW9LNBQCzWlCXU1K4vSAuijGlG6GW/QUNUTmlGXWA+6szerT5sY0HUmsWbFqHelEFQ6xujRb9IyOqkRgNlAM2Ng9dkX5L0lyJrSZKynpgEZgvTkdk+Tc3TgXjx4QTQenafi7Dpx9gSmQOd+jmA7/DSjShWMwWfXkMObhDLXNioAvoCcmcSaM46tZdUy+g0xT9aqpVHBgA7ZBgyxiNnzN+WazLXDbUSWdO8Cfvb6c/0yAZ7prRPK8OLDAAcZwEAxUmPIiUkZWVGmTT7jL7bTZ1pXo2fTWsRqUOTCOu4vi4/H4toshR54WTziJ/pQUWLvArpdbYuqIge+6HH95gXWiWeIU+4/pzvd8lyRF8f9fED/xP3pzPiZ8cS6sfa2nfPRllcT25L1uLQegmxN1oo77k2slLmdSejKZtolR31VTH3Y5oah3JfPuc9xf0xsJ+6hwZY9xMHyuewtQ9iFiSSAXZVO6yYGECEuFZ9B+pk5OQxb/PY/PcCzF/7W88LGWqbW2ZloTfgpVKGMEUt40tWm7LYOD6V+yNFFbY2rFXYeQt9Aj21EDFjGo7kIqNE1NGfPKpXh2PdifiBKxiHKvmR9nQKa9BsZfIx9jAmkBa/dRyEsRLpYZFgXWC4rZ27kngAOY+hQ/DIp9BFy34ieKPNiy6YHoMaOnbWY9Yy+JmzLHjJy21plNplkJetIvNmHSRPk3OVzcGZ/0IlyptqZP5Vc5HtN5mUsK8lQsPqrZfnNTBhqq4dGGBnukGEPP2fOamz2uYGfYEPOaMxfolAisM36qvkMtB2ajc6yjxY6ag147aWXvX8+w2etk2tiYxJdlKJb0j53Kv1232c394HEHWROMOOzIcqlB0uNXmbP8OChrhiYluEGIYjlKnPaLpMiY1nI1szJi54FpjB+GVv6+Gbjem8YuNCJ3gUML5fIUMHuZC9ja8Ljg+Vm6bZlB+o8V/iyrAKW6GOCOcyLRfqRPYaNnigh8IROJ3WtPfPTu6BjJKjeD4QZz1R1Q4/kbOzVOhfxy2oyCV1h3zYkQLDUWRg81XZaQGVOcgxHnT0HRtFYzUxXPQXO7hFWOfsMbGmJ4yHnUz/+vb9ZX/22X4n2Q/3mv/FH9cm/96cVQ+a+Yq7jpvBKLrFLZZyKizGKz6qD8p3syZMnesZL47wozgvjZ8+fq/9/NE+eMf4EvSsN7BW2bCs/2qltzLNPj673rDe52/jecMGEn+Q0SWKKer4hkpwfhDYcsdLtvd5Y94l7+xZ0HplNuqhSlNAPz1Dna8Js+Mi8npNrGhst32n4nrNmtJ+WMZf6of5cfXRtq4htjILu66VvE3NiEQUDW8C56hig85FfNIQ68G6DuQio6kJgeNx9slaEiGi/Xs3IY1x02gIRX/oSXmQbJtB/roLm0sNFeNu9z6PGfezaSzzGYSjLD7vWwFzq6qMbvlfVDNooX3K/Zd8C8pV78pm9O4E7Xhbf8V3sNn9hzAvj/IXxC14Wv7z8hTHfy255H7Nwy7NSnpeCW90hz3uV9Zw0ufdwNbEnG88qWyiYQcdBgFTLrDOtlcIQ8U/WQ+TE3f3MIc62wdmc8Jd1hG70c/7OeU7LMxrriM7G5KaZD999aOY02mEagPyxnfyl9C3PgTcvb3TDS+Nb3lGlnzWeiSG6zJJtmXNZtc5pZb8GfIDMdtR6MZnzGMn7xvf4xDjZC1bda8+MTMszS2HjAsPbPYpNtPeYSRN9asZ6mAbeDkWOwkQX48RB/1KRRd4gh510lGwra4q/GqwFvwXSbxgzAXbXGojlYvPD1CiCu3qp9+uruprPVBqtFb8b6145OSt5qJdXT0RchDG5FeOoudDMsS4/6TGkmc0NCCay2UI6GImDhYx8GG4BatpoVhA5sMHcZVOZn/FFt9XfkxVZjDC95R0LHT66Vh8+40E2s5NKMohOGzGfwYnDdMehzZeNExfe1jduNKj3S4FBVYkj8+J+o9mSPPQSx4YvukrS0qfLrHhmnfhUMrdTWHVhSNFCeTI5NramG76k+MhFlYvhfHeryQU20c3cebHVxmLo8sG/eCGfQJRMmU1pqdEYNAdsHF264qH4mi/KV4ejjrmA0I21LTebFy/1wbvv6r233oG+r5f0O1dc5CcMb8zn01LBZG7A/ab/yYp3331Pb37lTb3z5tv64L33dPfyhbbTrc689M0Xp+QdE8oD+RNenH6E395+/OMf0yc/+Ql9+tPfpE9/5tP6xk99k77hmz6p1/M/1WP8yAshNld35OKUL4XZr30vkpvs055Shd/osGSJtZobhXMhubo/xSqnYq61EssDGECq+2K4hej00DQWFqrtl6qsGkM2FFBlSbaBlHFZen271RfGM92qxJAQdSCGG6OUF2BXhwMPI+zJ8UD/SIoHKGwAJo0ayA+6IifB4XDUAdmojJdsP8bOSybGoKBB8pabanJ6y57nA+jEdXFmj3MGk0dmUWtH7Bb2AvhalEFJySm5o37y5d/T97/1Z/Vrvviv6Tf/J79T/9W///v0S770b+lnv/sfKv+8hX6G8v7xdf3oR/4R/eA3/df1J3/Ov6R/57v/Zf1/v+W36Mde/6V6cf0J2fgN8E2HaqzFt3o/N4JuEAdsn4Wsky4KqF4qNqTMXeLsbdBzpFzOyl5HRrcrdyXs0SY/DEQ3tjfO4TlI7jif4TcGJ0CsjbN65pcfp4zD99nsgNoFcWOT/obNOIINacR+M5eGkIvYg1HWgB/OPoiCHW6CbSZGgiyCkZDIAxxSp+IvsTTl/jNR6inkxcZR5oHEMFnImXWfWN/tDQ8efDDfgJcvbrg3vOC32y8XuNZfcK+4eXnLb7ZveFC5Wdcs6z9zg9iwgyuspi4fiSl+GVKDDstQ+0Rwxm+whbads7JBtvs6OHC9BMerq74mjrke8hIwZyRuLsBRrxEq1pp14yosGs1BxeoBtm3LnVtHIBuqVWIitlaP9n7onll2UUz+FIpPNKkPvuj8NDU6wavDsW5sceIZWOMtoxcKoUYewN5Xy/C2mya4rH/jjM4Am4mxQZwrZrRiBjwebp4Nyj5mfjDZm8lezQiZj6v2YxiXmy9oufrMFve/SiyWIEpZ+cRZz39EowBslKMIMpr4J7Fv+D3zQLfhe2GqKfLEeqZpHfqhG/3Mxwy+rcRUY/RZGnwmjuJ6klm89mLZjyDGu18P92XmDGzUQFZDph/EtsvCgKS1a0rhMyQEUarSoAUxcy2FY17mjioVGGNoVMkM2zRKyUomGQNZFzmYrHPCZ9S2agTYGAuJyzZ2AD5kyVCXRGV/pMGchq1ibAw1LRQKGab2fsYzxgDy5PbEdX63IzxHg/0gnQkVHZUVYozZJTci21HSqCKO4nOtVDgbNbofXaVga2PvWXh6jbZJUyAC01hW+lhpapckrwrpMWTVsGwLRdFVlaFjyexeQ9a33E76C8l10r3GIlsXR+SsWpZkbJWttgkVUoNSfuASlh4V7zw06nYYZBCmSWZeWbbh8UI+JnsvboxEwGU8NQk01+XG506Qz6W+TtiQc8byWcRZUYIPMDWwV1Ur/+S86kDehwq57fZnQxXgOnxZKKigtqWMQe2S82NJ6ddud0AD+oYypIeShVx6Vn5oUiUUqbIeyrqMmIMoLavWZE2T9W3Qy57MPS/qAxNNJux1Zu3hS6oxlOfSwdrNeib6mGKv9QibYnv5OCs+LiZsq5g3WFc+k0buJ+AQIIs8OIylJ/RthyhNwVeVDMpSDXgDSfExWVODJdhS9DJPFBuBFsIukGsMGcRWxe4OpghzPJuf1M/2fLafA4Q5L71GlO7zg2nboipN4rmsnXCUYhqLHzdDk5osEj9s5pBSTZKa4zrjC6btcM/YkC9+0+ScbozPXdZyeGGE0RAxVXQbil+VBG0QVMZsy7bKBS3RNBhWSugrcGJ12zzhL/eyE7GciOVEjLl27nHf3/oX4C3HKdM4cdgQxlQsGUoMCuhLq29iUvZjDLkCUZhHQBtGsubYjO98jmGa8YdqW2Zvg0dSWaXstXe75aEaQwNUDdkj/c8IAAAQAElEQVQlZjZwxVqnJutTO4hEjIUiJ3pR0oMgZ6bD7XjE2+5xGlWvS8KdBjGOYXgrJbZyri5rjO+stWVs6gqDXSamLfcpvvPN5omHQWrMyLYK21/5zl+rn/q5v0mPyzf+6J/Qt/3d/4MOfE/KM2G+QwZ9XTKHynw1whe2cp0ej1e6fnKtJ7wwvgb5a+Pj1bWur4MnLc9fGT958lTXjSe6Yjx2q8jrWqL2UyR2M2zTYozaY51rElH4HSTpyHNscLg8v9IfY7C+IbtkfpjY05KrnIczOTlzf28antxt0OSxnfbe4SSUsSUjryQw+Ww9+NiNShDZRPce2IvT6G/4yneA9W7ivH5xzbWxcVbnbieRZk0uImZt5WL/AWs5ZE2HoVfzRFSEmPkfBiOE1IMdYvqGsy0qHGO0iS9jewjdfcxjBC3m0D5U5qLUPok/3zGSy431Lkzuj8EG3YF+5tvYCujYpt0r421vp1vyiO2LrLXu1fEfAbpbgN8Vw9Z5PZHrc3/fSX/5P5PrM++tTuCOsRO/HG7wlejc/KZTv0zesAG2qbaN/Y4h/oDFT9XaB6ht6UOwjciqndrWpbQt1pXvZJM4cy5WzjblnEzGcJktkfmpwMvfqOrzELuBYxTlyXWe/E/yIPq2W+/Iebm6uuK6u9aTp7n+rpVrMrKcp5wl7SW2YnOUlXnX10c95Vp+9uyJnjP3GXgO//QJ1/jVUUfO5BjFZz44DK3r/6D8AeN1/qARXOP7KveQI+9jor/Hb5tVWTR6tax9ZQTxaoVukrHyxvMh+ckaI2uw3tmHlDZnJiAPM5RPEqSSsYu58BP9M/laeecZJLpB9BnLONqa+NkiB0IeX5jocJruPjM2+Q71Qm/ybup9HefTiNQ2xCzmxua226v3nn6EwQwzSl3camPdNsSMBA8GYiRggPmRw5GP7tDghxaZmEcNN5EEcZ4b3cYiG0lAkD4L3AIMzNDG1EbA8x6Xw7lp2/UusYh4Kxs7isNwkOFF2bBz4oDfccHd8puWG15+5GHpTH/DLir3FZMkbSr+MrYgYeJBRoric+s1iTbIR0QWa/xa4vDaJiSLRimxvWEoG56LZOPBY8N/kH7fkPmtyYnfmpxOd4oerrAf2/sDiOCxK6j2Ep3F4isMgvhKVEV/oH9k6Di4oGroigvgipcrB2Ks2OGGlL8Uvnn/A73/9jt656tf1XvvvKMX9G9vT/1QNKNHPs1F5MNRCsZBJ57e8z+ue5uXzF/+4hf15le/ovfffVu3vEQ6s4asKbZv+Y3QifUO5uTfifrYR1/TJ7/hdX36U5/St33bt+rbv+Pb9K3Qb/7mb9GnPvMZfez1T+iaC31K3AzvdOLhIfk49zmZ7AdgkYSucygXWJ8H9CfrlYdGHSRiFrHHToMGdWX/LkieSHKT6NoFAbLUEMXN2aGlSu7I5aA/qgRRtZaat9FD57nOek4ePssL4xey1rnatLGOOCzmHrkpXefBpG9SV+sFGHk+jiPneLCO4kZ4aHn0nrTuEdmRsTU+KjEFVuH7wzDjNv5Z6IlrIftxw8u/9ddaJ931l4ap5Ebo2SWbNUDF3MCO7ALrlULXtmxL1E998MP6/i//3/RPfO4P6Z/90d+uX/fjf1D/6Bt/Qt/+wX+sw7zRz1TeufqUfuT1X6a/9G2/Tf/O9/6v9O9/zx/UX/nWf1Y/8fov1unqo0rOjJPEmmtngWxe9hbjsKxlciomdBdAUjPvQi9nYHJdNk9+MnZBdCPP7W276CDcct1yns8cwDtwArmv5Sxmb8+MndDvX0zxwR79ScyxO2kwoY3x2KZL9Q4I9SI3cxrkNeseOXNcvzWyD2bRqUSHQSozL7W9MAjlrG1kYkNhC4/f+A4ufjLLxl6YHUv3rBNn445fYuW8vOBl8YsXL/Te+y/0/vvv6/33PtB770LDf/CBPvjgpV7mxXHuscw7cY9NXjZ8EwmrifHlJ77ZHfUY49mo1iWXJx6McibvmH/ivJ5PEz3WKdZNDg65PrgHXUEPx6t1LRwG10PJthw3tLtZTM97tD/GM0aC4CTbOy7zrXJ4dUnsF10ZUQAJH9Yw0Wlg+MFH/Cbu2Rq4gaqhV8p81Fu8kQTLb2QBwpzRNcAQMvwllxdxrvIMty+aypSAMzvzWcv+T87BZB5JaRvNY2ByTuY+toYnKlMbc/LiKQi/xU7rsbalGA/KfzZP4lSyXMBShTZQ8Q5IV+ZOEH62/ymjs3BhMgomoRLHht+NM3LmjJyh4VdMkzilM+tcfU49/LomJ+tgPmYky1w/YwyNnJnDQa4hIVcXxuHtkhv0iX8UfWhkg/k1hmqnHlYV/Uc6zNIqbkL4UMtpaRzOtEFkJdnGTgFrYG+MoRrpA0nWpWCNPMx7ZH3sBTm0rarSGNW04GMjazbxi3Hb6h/GnNgDxg7QAfJsMNBpWlINEIpOBS4V47jrnN9xfb683XRzN3kRBXL/y30vYU7LDpijUuxmbqMiJ962x9gB8IxwGEPZmwN7Ez5rEAVzvYm2VZlTJccGGI3MX6gDOiPjkizB6TKnkBf6tpHtYzXkMVTDsodkKyXHc9KQas2cv3ucWfumyUDOW8dGQnoaU0fFVmngKzhkbR2TZXzEvh0PwVSzNJHZph8UFCRWIA/JJSEVhbDwz97nut1BVDoT06nvm9y/2Ysz18lMn+thMmkDTKfio0odX8c5mi/4Qi4z3lqChUdm4ggyXh7IS4rcBW+ALv1ibjBqqP9q93DUqIOKHwPJymYmnkm8k15qpMoYDCZkh5EEaWiVrHrNZw/I+/nRvky+CJGYDC/lbmMgTGYumDiyjnEkrlFKmeTmzP3tFZC/LXlEns/6LXkESkDEZ9Y4DkMH1ph/3mJhaESG3VHF2ukXOmXZZmqp4JNrVzFeKs6+x4AOdPLML23bxjlLdmbLRpUGOpmDEWS0MYdN23LRb53SIb4vZw5flkjLWXc8T9/yTH6XP+jgXJzob6xxsqZJLlFblQm28eHuZyxrj8pE0tKMX3hoasbwhC9iZ2+3HTmXZ/IbG/F1v2ed201n/GcsyLjoo44drGF04jj7A4sbyyo563J4dLQXS5HXsGofVwr3otlANxQLCpwJjruOIc8dt3dn3fEZk/0+5Tnkgs7XplNiBifytkEJleisafYNCFx4E0P67nhLNQbdxF6CUUrWFGxzdgxbznPsYngqI2i5ZHNW6wAdolkjCR8frlLVUHGOirM4gvDA8TlKQg8XSn4n+yLuG6LYNPd1di66y4DNILCt/Lwql4xNu5pW+yeOEVjFmKwuvSacb6xpw+8klzkPExke8UnLtbtxnfX1t/MT/ejEjkt69zO/WJ/7B39X27w0H/vCD+q7/qM/pOPVFS9/rnTkxc8V/DHPiFyHRVy2RQWLJrYDebm6OurJNS+mnvJCmO9Xa95Bx6urfmn8BPnTp8/0tOlTXmI90xV6B2yPIiCCYOelrCM5BenbTrrxp/Xuh/HIB4uI3yP7c7UjcR4PB67tYKhi18XEzGjT2jgTZ3J2Cni+Dp/vxRP5xGcQ7TyHNe3TwXMBfpXx5Dy0+zlTO/Z+28FWdIP0z9wb8j3+lncnfb+4OynXw5kYJvsi5tpmjWatgLhrlHp93FeT2yN09B5YKZM5F2RNF/5CYzN6rFo9gwYX8DAZyHwoBJWJOuug87XzUWKWGq3aupM19vnKOWMdWcs513HLt/Xitftz6WNeKR3EHkNsXuQX3+RjgrWmrefiNZqPsNtELz7zXedEDLnnJK8XrJjOOvd9ZyPnO7gnEBpnwdwnhDxYY2fGNuz2tu+x2pbZE7MnBa0xOGNDNbg+6TOqssHqV2QNRgow1nnF7objLTlLnog5Z2/JSATjHC/OeeZgy0OjSscxlP0/HOgP5MgsdW622OE8xQ4CYpBG61/pSb/0fbb+wv8Z195zrrtn/KKGF7+57moMFbbGKM4awP711VFPmfcc3Y88f6bGa8/0GnxeHD9hvGNhbuI5MufqeNA11/lTrudn/LLoOdf4M2w8ubrudy7Hw1GHwwFfy59tKbvJkjsv0M73anpI6EQrougkZxv3ssm1l3WyejUu56bppo3x6E76PR4jYGJoY/6Za/FM3s+59nmvdKaf3E3mRX8yb8JP8prcTvoOsFF4hNBSkWXsNF/qnfq8nmwfYd/43MLPzFj2MjTYZfXGx14Pu6PdLZ7FYpI1x0WwuyExbSxGHqNnMZ9x2EwFzKHCiM/lEPI0OU+b8qXzzIIWprKwRhYKFj/Vi+4DurXOZBEX//mQWYlCT4GIF3DAi0N04OG8WEdCim4uwjuSnJveTf+bJ7yE5EKcxCFKLFxsT/xEnP7GBZh++FCGiCtrZQadlvd8GrFgfIaIxpV+uIXEspG3M/N6jThJPza2bHwe3m5f6kR8G/yWXAhf2JqPoJ1X+8KHFqIjygRdYTIy6ByJ5cql6xEcdMWFciBP2V0lJh4e88L4vTff1ttffUPv54XxBy+UfJ2yB/FRQ8UHpAFXkAK+E+rywvgrP/UlvfmVN5SXzbcvP9DGS6YTuIttXiBt2KmqvqA/+tHX9A2feF2f+sw3KS+Kv+3bv03f8m3fos98y2f0Td/8aV4Yf1xPuHDjNv9+YS6Q03bmHExtiTe5Sx7ht+QJHvOMsVhLZr25QRp/084SOXdr7sac5LyF8ByfJFmrWDZYnW7nTH+hGKuyip8Ryo2n+8ipQqSSFJr+N55fiud1feBBbBOX2wLxo6ZRpSM3pDx8XHHTCo5XVy3LTWpgf1RxQxy6Iu9PeAjKjfTqGJ2DDjXaRqFTLmIHOPcjFHwRTHSy7jPn/oYP/5vsC/SOG/YpNyFi6tzIEvpybIHQoC78Pi4KZ4xW5ic1PppHnutlsjeH8y0viv+m/rE3/139+i/8If22v/c79U994V/Vf+HNP6VvfvnDmf4z4o2n364f/uSv0l/8jt+pP/EL/nX92e/6ffobn/mn9YWPfD+v40u5liaxT87AbL9sZ56RLoiMTYbc+4keG4Fi9mRHbNwrcWbQZgS1qY11TCZt+ECN/tSZnOW+knyGz/neGAzO0OS0kXPLXMxRjU8q/dhDgH0ldVK3jOvVYlsm/9nf5Hfw8F/sO7uB4mT+1qDBMKLU2GfNETDKUPTAo5ywFCXWqNkW2yuILiX57Pgv903Oy0t+mfXBi5d6wcvh93lp/N577/Py+P1+cfwBshf9wviG+0b+M6hT52jLPbTzutYhOWEREwQ5UWkj3gtO5C736jvO6Qnfp1BynXhEgKPM9cHZPx6a5ro4Ho86JC8eXHvYl/lRF0zvvvBEJ3kPMkg3RJjteQXTKOa7h7ST1flwi74uYIzlsJYwG5RkJ7lBjADLcutLOxFZAKmZHUg5fdbXllfkrRB9wEK6i69QY6GAMXHxg4qSw8mNMpQOo+SEOeFnzji5nyhGqlCQM7Ixlr56fNMMDRiPvqANLJI6mabPq0sF74BgHKCz19fL3wAAEABJREFUKnEvhnbnGafT1bbshQgSU59Z4j+BM2ciOCHcAkxsiQls9PO5v8Gf0d0CYkSlbSa2wTW07rEHjSJb+MpaohN/QcfNWAG7Wq9GdOHH4MyUzFhhq4ZV8OnbxJ01axVcP2yz3EJUmgsVjW3IQo2hMYozjZ8au131eAwlF4lVPFFlLzbuMZM1i4Lb1i9iuYeLuQH2BeKrJNsqxqI3qvisAmNh8AxFGMRhDUuFYSr6XnxhQESA39u7TS95YRx6y8vjO8C7FpF2joXRsoofY8DMK2i55PxYaVX4HeAwjM/B2kdTIxNxKqUTqe6OwiIYsQW8o5DVYG4NFfNK5idzoBUwz0g9ZHTtJTNjmWvuIyIGZuTKADNZBpz79IhhY83B5HzlbCFinet6t6S2U1CXBnEklzVKVYFV+CxrL5w46t5REa0vQM82MqRmLnFBhEiEgs8J1CXRNYjpROJz7s9cIxv30DPn44S84yX2XM6ZnxgGBoeHijg9hgbrbz6xtiPJRUQNeLvjKcY1SoYWsNERxciatwq+xtA4DB3A4Ex5lIwtWfeFVfR6IrC9DzndnxFJW3Kf+9PG+k5Zb68Pi73I7Inanr3s9RytkjiKePJyo1iD0GQ653a+guxxvrecONS5f+Y+eAnYNmkocFDWeDhyP+EL5gCxO8jnGENjoDPcORmsP+6Kpphfo5S8hI4aqipdykZAG/uX6902dgY2vHToi5gfo4wf5h8GNDnH3ij4WuvfyNOZM3GXZ/M8+8FvfMZuJDKY+IPdrVpxgUmlRJ44yG66kqnBA6NVovGA2A0mvif2N5D7c/Oc1ZzNyL4GOKSuVLNxzccBvNonbYJLkKK0HLrHlFzYFnUJaaNyAV3JoqQx17h04nklfwSwcO6Xxmdkkd+Dc3DirJ3Yl6wra2FJCibOJkYvUMc3JPZA7IVdskpFP7BLkpWS+Tlrp+QEHxtneIJcq1Exujkn5kyFF3YyL0jf2K/i/DE+svdjyJzDGqUqy7ZEFWUjmcn3hCbBJowMT5xF1ICPfuSioULcwETTJZOW/eWnKjQYS47vyYT42jgD7Zucbtif3Re528g/YL1nZDkTZ/LQusiELg718mM/S5/9hf8DrD3Uq/e/oO/6a39QB54Dj1d8N7q65vvSlY5XV7oC63OeeCxRlZiLhqpBno5XV7rmZVGQ72LHqyvF1tXxSuk/Yewp30ef8NI4eAof3egkt3lB2/GxAiVWkmfiXb6skpS+Wi7F92GMFePxyHPsA/o5lvzZJdu6lM4d8zs3nL3zBeQqOcr4imEqvu6ReBIXiM5jeGIdm4lrRq/5TdmThbNybzhxj8j3+DveS5y4Z5xzv8j5zIHFRMK0LdusjTwTf+5/R+6FxyvWBh1jyVFRysTXxOeE5kyE3oPc5RzyFktyV8hiaNWFeQL3S4iQDiJmr0xEN/6CDAcZ34h7I2/3OUwuu78p119j7yemzBNG2p68/7S0HeGWUIgY49Hf9nX1YKu1BtxO0Wv/7eOsE/k8kc8Tv6QKv+La+P60ENkCfZ6tuO1o28y4wGT+Bs7wG3GI9SdGyYbWQrEnNcb6/KihAjZjF0QPvnZql2zrUiZrSsydG/K1gcTZ54TrdJJTHKNu5aeqNPCRc37kHhSafu7JWCbI2bk+c7ZiF4EiP4ziujgo7zme8eL3WV72Qp8+e6on4Oo61+ZBVdUYVTrkGgZXnLW8MH7t2RN95DVeFAfMz4vjvDC+Zu4RvUPmkIvjOHDtHXR9PCrvVvLHjM+4tkPTv+Y+kDN8QHcAmwj3nEz2cK03e6pVLFFl0wYoTPI2N/YlgM86jTy0gZ3WYSw0uQid0cFMroHwkW9s/Jl3hRds8JHNto1W29hpZECUAgmnEbsd8tR7flMv9b4OM39dvGLsA6TJ3YLoiC39kHrn6Wva4GYDZYzAYhqGQC1+4gGqyRIzyNDSX8bCa5cxMbZDFpAvBl0YPGjjUPWBYyEbmCRgY5ELM6awsS09dNs+FCEVg8QQ2SVBW/prFh5WvJeDZA4FQkUnHz4nDnguujtueCcO6Zn+1rajBWK+yYqD8HpudLZ8uMUXz5/xH5uhiBQwTaRISVUa7xdd88mhRRKwi/LkNwUbxjfWPUFo94lp44a88SCX2LJG7XPbttgDoEeY4aOjS8HRjCsaRDkoB2j/hTExHV3qi4U5g7mFf+4y/U9H3Lx8oRfvvqv33367/7o4HxBb8oOumCcuNB+wxoUjcP9PUry40bu8YP7ql7+it998U/lnLW5vXup8uuUmdqv8Fett5/ysic+BnWs+0PNvRL3+8Y/rG7/xG/WpT32TPgn9xCe/Qa+//on+nw0cuIinpOzbuW9IW5+BLTlEntj6QY09SZiIsc8AsbqGCtilxL7JzE1eRPOAnoOTpoiFXoN5FnMv/Z3als0IZys3vhG+Icrk2gZEYXqZ/RH28q260rvY27LnjzBxaptUjr5prYeaQ/cH+a3dRzF31CD9ubkdWzc34IHOqFLGA7O/tjs+28gXbChjBXDJF6FNuQZub0/KdXDipnMmv4kv46LYJQMx9x6ylL68fh7xotimXTVri72NjQkfqbGXOJ/PD/Q9L/+6fsWb/2f91378f6Lf8qP/Hf2qn/xf6vve+H/oky9+LKo/I778/Lv1tz/1a/UXfs7v1Z/8/j+uv/Bd/6L+1qf/KX3x+c9lj2cjZySI74UHkxP2ss7wYr/22nMZThceDsWev69j7jT3g5y9M/evS+42rqXossXaaDZy2mPcOzJPuYg7Rw95woNsyzABpGvsBN1hNGO2lTMxSgpEn9UqtkN7HaKwKMJW5l9iWn00YCYfBUue6wl9McHCnIH2Mtd81nvuh5mT7m7vdHtzq5uXN/yS6KXyl8Z5efz+ex/ogxfcO/KymOv+JeM3N3d93d/xELRysJGTqS3+sUnVTI7ApJNYg+Qt9748FDflHt2UPG/oJTibM8/Zz4N1rpl1LazrpkhMxgPJuhRWmFUqPsgCNO1ldKeok1I1ENFtXmHoxwZE3Y8sECUTIKmxvxD7Ez9gec6wWpV5Vn4QGXRFLw6C1m/h3kR4wS56REjp3ovOYtsPbNM0DM3e9zN7cCauAGF8YYAqBsRAY7IvW5/nDY2lt+2ypuFB9GbrRUesCuDP3GsuyDVfjNj7Yl8hmbej5fChgKpLQbqHtunEOThzHk45l1xjG/yGrK83YjoTT8Zz7k7po3POOIgdEYtMRDkrfBblPurwVUpZfo1KgcF9tGRblTWFep0/Gx3mVdEHbkhZr9GV3HVvlIIk0gfEBj2IbEZ32NayO7jW4ek79iX0ALvCRpGTCdgjNhBOKagy148geGDJ+UHBhgOYVA2riHeUVEP4k+guwBR6Lgui6FX06BSQzOeJGrnW+b6jgMuWLwPiSFkpJSahb1uZZ5dclr1Qr/BDB/pVpTGGhqvnKGVtYDjJXWVb+RHFhgPVkGzTpFqv/CC3jd2S8VPFKH488FXI4GWvLCe3nKM+Y6Gcr1wbG/wZMCwho1HzUqYCbA5Ju+3CZsFXlQpqu3XQ2Gv6Eq1s2gZ9BxazlNYuCVn8xWH2fe6OQ7ecc3Diusi1sDE26SfE5tNnZTFhG1NW4kl8B5cGqBqqKtmM75BFjQwwhoKKsYAhxmjv+5Zt1cAeumPk/nxQYXcgZ1CXsuJnNcR1kdmZn57T/IzImrO+jQVOsLHuDVszYJ3JUQy8YqnHJPNTZeLKmiy6zJic3e0VJI+5n0z2+wyS44vdItZyqcbQ4XBUfy7t6+11s+bDyDgwKMt25w5OrviOHDBuxguZvHKyZT3sH4FFpMq4mSOKUYIoI2HTD4px4qkxVAO7wypkokxydMLmLd83TgEX6xn7G+uaAblBbdW2uViigZkJg0+SXIgTr97BENWNSZsaCmIPzPYh7gmz53cfawwpN5DcvxPDBZMBagwBLF9M0YucLhxyVccgWu3F8HbWzRhUctcJXRCeL8jYAiES36YTnxmNPL+QkzMOz+TtHJ7cLX4SNkB3nbfYM3YB5mb24RFsy+yd2AePAT+IqZQyado3DS7X2YPfAG45amhM5qNnlwzFgOTmIFD4yhi2s9fFuaucQ6gbzMM/msQYexsBb9iW+OKiLgxSm2UQmh4g5hLzYRUw8gpFZlsV+4VeMCwPyZHZ6oJbEozPuSMxhIeikD0/s+Yt35E5lxuL7xwkYuaej0/12e//Pf1fGqJ+X7/7P/gX9PT0lvKd8ch3y6urq/Wy+Ajle+SB761jlIpYqiSIElLRjBrKM+QVc/K99OrInP06Ph6PukJ+FZvXT3R9fd24gs9YXlRV+T6OZjgrK3cSrlT4MANB5PmLv8hG/LJXl5dWx93nQJaxqpKLWeY8MZ/ld842zmBwbkrummYfW6PXxRTo3CG1hSncdxMGGeRSEzOY5HtCcdS6fY3mvOc+wXf4fBc4sy+5F27s070uduKzaGyz5tIowFqOx4MO/ZzFehhTF+LGz8VG7GysIzRoFfZ8USnTGnoo9yvBTuY0Mnw/kA75046W01z08RefZ9YX2mD9i05t+/pQjyGAnQ8HgXQSZ/tGMXTDbvIWvoFOhxC6I/LoJZenPMc2TroLJb+RZWxhU/J94sZwDoiLWw5bZGI0Y3OhXyRPZPsad18iZtuQUs5U1YCO7tsle43Z7n0zsir4AN62WCL+IFkbOZrQjTjmI0SnlSQ5P8yrKs7B4DNxQMMXPizbGKO2nU0Tmvm2lTm5Xq+47p5wneXF8fUTrjuQl8XHqyvO06HtRbdGaYDDoXR1PPDi99h/lPjs6RPlL4aDvAB+ysvi6+Oxr/XDGPtfPg/mHHV9FVz1vKf4eZLrHD9X9/qHjsu2JPOjLtlHtp3Qk/MWvdIgVXRyH8saG+QPIYufkE2XsY0cbH0Wz0uGYTSwHVX0GM952Dgf92h9xrAZP1EOndkX5jOTeIjCkk2jS5n4uNNb48fXXxfzy4f7kZ5Hb6fM7jgrfx2aAM4c0hzIDuLiCC0qs/ZqLYehMj+iQB8FcdFPwHgg9hkCQgG2k5R1o3t1kRhrm4ZxcywVg7EFocNAW4RtATSiyC59Fhj9Fu9N2yJGc/ibL8kcYtlKydTMCdKP2LZMJ4DgAV8obomfjekNxlfGGq3YDd1FVyth6lXoUjAYG9gTMBCTbKuItaBGEIhikHqh4V9FRoKLdPGFG5asQezF4dJ2kk53moA3QM0bPv3JB8IpHwzclMqlKy6a568917Pnz3XNb1gPXDyIcZC93LhJbdzgTrrJXx72C6P3eYn0AS+UXvJi6YYXRrwszksmcANe8DIp/xn722+/pzffekfvvPse+i+xcad+gcnLqJcvb1t2g82czewLqZDLoFTcGJIfkRtROoXNs8rWGUrsjbF4ZqLpBYcultQo8zeaoDeaIbU97cXKlAW3bPGwdMPHSC5QcUFvedDZcXW+02vbjT7vo97kpeEdL4/zT42c+wUtN8y4TmMAABAASURBVAX2Y9tx5iZwQp7xO9YehI/8zKdDPtRO0en9OZP7zN9wPTvsrKUZwrpUlrWzBLpzrxLmokRddtpINB7019g6/+HXNUC/1dZ+uIocGRsiBZOH6A26I7En7oBzlvUK86OKm/wApY9tb+jnvvOX9Mu+8L/Tb/js79Fv/JHfoV/+E/8bfe8bP6CP3/xkPP202OqoL370+/Q3v/nX6//1Pf9j/bvf/8f0F7/zn9cPf+Ov0RtPv0Nzbg/YtvVF5T5RJpQFsZHh4ihnYbLYIDyXDjZYG/nZmNv9KAauTIVj/QLoZB7TtebmQRhhNCzlXI5aa8+H1qihqpIDGwsoUmMDV3B7ZSz95J+Usv+TmLCN6Ytu6IIYk1huYxJwg1wII61zT7VyQsAtx97ucZEP9fGqXhc2NxxsnNmNM3zqe8edbrnOb2+59m925OUx/Ruu7ZtQru9c27ne77jPnAOujQ17yz8e9ljiB5a1EATMRvwb5+hMAu4/s5IChpM4E3HyW+SqyuR1ga4CUS4U9r5mXuRFYxtdUDu6L2QLskTq7pEukofa+l8jZQ1MYQ1ZY3diZNe9aF9ohsgCJAsLHsyHY5qC8B9GbNhppdWqS5/b7Bf53sCZnE/6pHQPZ3mMXj6fg1NyHR3iJhjZVv8YkxfsLOS+PkQ80b8XJwGAOpdsJ1pKMSgJHy2nSSzJ1+RsbMQwiWUDZ87cHecs/+XJOndnnTiDZz7bEnPO1pLf8VEHuO9kTuZObBGBGviA6WpZhe/ienSVagxVKDLbEuD7umaoVsn0gFGJxmkUy0iJF/a+Mk32RSNip2mgrWBjMybIhkzmbyC7EiWbmBIPD8U541LmMwudngzNHCRKsRlvpLeQLiYUDDrD2IQWqtHAhEgv9++pM534P5OvDSRviFC7eICl2lbydJ8zY3OU0g8G/VAbvQFwXk1xisyG9lrIGw6o2vL5qVUeDS8B7jfuWGfO74nPwvyn9ZcvWefcF3JmwYkzckqfBWUdE8Nb7KbPWdmgeGyblZgaiUWkn6yjP0Fy2wS/ycEZmxu+M4aW9tCha27HKywzKfrZThYUQaQAParw57LsBRjJqWmAKDuBU8aCiALdF6KIL+K7F8FgFnU3lM6H/GUk8tAMy1JTCWpZewkT0DXS6BC2YFP1uBDJ6lqyrRqcBehl/yXLdohoQdruqsvqigHqBLCRMce27AVOly4l+9D8TIqJALr2bPG9BwhIEdvAh0V40HNocpayn2fOQ+jFnr182YtK1kOJk9WzLZuISMqorBdk3SBfegcv7Ipr1h4q9AodMQcthcKKyFclyJxVAqUSK25YRUe76N6iNzlYDDP3oSLus/sguXDEKGDJphEFZSp+sAmT62HLdb57Q2NxjIXZicR0aohSmA1ZLcyjSnRMohJTL6/H4t7MDkgIXCkykRcH6QQy+pZtFXDGCh5YUqAUHHQucJdu5O5Rp7t8M0ZdfBbTIw/jEWGmx8Mr/hiGoAlDO1sBpuuSNavwwepFr89cHC7RQ4ssZuJoct6iK/Zxw2nnnvtKKJuijC2QO+YtI5OhqcxlqxjYlncXw24eIRWL2J0AZfoYWI7Rg6dF2G037nY18LZl8jyGNaDlnNZCJslmKjHEHoiPCWUJYkBi2LaoopW6DWexhRIDHtiDFnR4SGXE1qXEnGj6WoBqH2KK/pPv/916/2PfdVFt+l1/+ffqo2//HY3DUYfjNd9bn/Cy+FrH45XWNTjUv8TJS2N0xjiqxpATkC2BKah6BQprWyYu2ZJ2zDWekGbnVl3MeKF3D+zaSJ3hlStalhQDIOIkDEPU7nm3Mao0qlRgVC3epdi20QIZ6z0p+o2H8ZZHn7mtd0+HaqCXvncafoehRm6beIK11tVatlWts3jbElWXkoVcloY8w+lm3RtnfePAzgC92cjEaOCBftLRkvDNpFnAHAxtjO5OY4OEZjJgOKYC2KjZlm16e2WMuk8hKvxQe9DyTgVn2UBfWxAj9EII3H2NcTodF/Sh7oqMU5d/8rCRk3OeU/jedHkvkOeZM88tZ+QZD2KPaJe5BBAoNi9YQxe9ppzNnouf9FdurZ6qRcM3+vxYiKXVKMXw9n5OoLYRX1AysnUewlsZvo+TxDYPzeaE7ziwcKGw1MzL/MD0ow2YF72NdcxgLQAflvd4a1g5zwM6qrhOvEMqu2FZlzKxKfpVo+8FR95lNbgfXH5Rk3tExoOB3hjRHdgdqjKzReld7H2ks1dkVCKnNrPLIfidWUM/c56Zx72Zvd+QZ482nifzXfbEnp94Dxuk38hZQJbzcI5ez9vWZ8Cek3tvYbCZXONVIgf30F4YD5eV2Nb7hzd055e6nq+hihSZqxS0npHBOICvMwdq46H7BPJFfKM/CWpimIoaUaCNLjw1vLqREFJ1X17pJG/MTcXQssdSsL9hf2H1M4b2bgbbO9f56LmMhj6Wr0Ek2MBHuqiwGelEvNOYIy7bIg0ym14ulU34lqhMomJHFPp2N+qxsEphnE3vuNm4yTriMyNEtwhtpq55mWjZvvdlr76svSRGQD7MYTILKEaKcdv380RxT7IuRJfC9I4jNMNAu1JYI+cVlvJXxIfYjy/2WrzI5A2tJl+kA3Ewhfzc4Ms3h9ccnCteGD997TU9+8hz5d8TzocvoSklB/7MYc4X8zteDt28fKkXH7yvly8+0MuXL/Ty9uV6eXS3XiLd8RL0JS+L3nv/hd5+51298dbbvDDOXybe6C5/6cqNM3+JfMMLpvwTF5HFfs7H2jP2jZhGQdlDEcgUq5uJBtCXh8yYC8rFXvQV3mSDilbX9aWfufQy/R4wVKSpTKCGk2CoTaDUsA3dFy5k9rGvI/KXs/L87gW/vTnpDZdesr47cnHac5zxYN0MTjqzB2fG7nipfNu4Y0uW/F6P8cwPzvHBnt7HC0PlLBNQM1AqKrRSpyCBixPLePK6kD7nez9IDEmt141SYiO62fPQQCjZVm6uxZ7I1b43ro1tf/ANf+bM9c2O9Z3AxnUkSua88sKU+d5dfuzlj+vnfvXP6B//8T+iX/9D/5x+3Q//bv2Sn/zj+s43f1DPb7/K7J++3o7n+vzH/mH9jW/9TfqB7/0D+tPf90f1l3/2f1c/+slfqbeffIYYWWsv8mIjTks2NJDRkTbibqCb9W7kJxTC+IMNo69ev9sg6lHZdSZ2BM9QBtAtWHORjyrVGBoDSr/o2xaVCSihP2MJSq9r+pP8Tc7Z5OXHnEhAT4DSQ482OkCtc8Z/ot96jA6UGn326t5G+viCZLDV6DZPsyqD0c/g7PycObfnPqc5k7dcx7e8FF4vjR9+WXTbL4tv+UVSZLe6y8s+dDPnxDnOWT73mZEIKavGBd5T2ydywt/go3dm/Sfuwxt0I44EZxrbMrkcySv5TE7L5DcQY3a0dkAuFbFt2VYxv2HRv8BaP7ovhHbPN8NcO1rdEyyMG491WUKvj4GHupTFohcywiTqvS67GqliMYzhHGbHZXzvQhilwnSdnIdJjpO7Mzmf5C35nB1QZk+RYvI/CWPTRn7PvFjOy+XoxoiNwQDfqZFdaItb8PWatZLVZonx8aDnGDH9AJKKhiaHYRL3GUH4jWycietE/HfcC3PO8tI4982s6US8Z+RnPtciz2dIPp8afFZtnJfYSxyYilWCgVDZdnlYY5RGjftz4MRUUlM9lNl5e+hLUVSX2O/x5QRZJBBUYse2qEqzqDqOmMx5Dib7w2Z0DiSrUKyOa8iV+dYqy/Zk94I2xEBGA1jqzoUAZz0B662qto2YaCcvijc93LM3bexBAysX282mySTm21bbIT7zcqw8ZB8AlPHhUhU6XtTQoJgnEDM4p058AxKRs6kuRgU0n2YSk3TmXJxyFtjzpuEfIWf3nD0HE3n2IzY38rpxDoLIijwM7hc1YC6xEMla64QDiYd5uXYyb8t9lbwk805I3UjmR13WHKZhJloX9CCNF+IvYJ6NjCr4VNGnhjR0XyzDB5BXavwFF6FtdC2yDuDTZ8H2zlsUmvTRTG0sabOMLgpDVaVBv4XRSx/6uEZk/BR6riHbskp2qJQWNowuxTABCWP8vtN87d2MNw9DRUoltVkzGc/UtV8RI8x+Q/oamlwfDCr9UFTQn5rs48ZZ2nImsq/Y67EE+AjuSBjpcRoqvZZmzJczzTkaYyhfPg8VCqCF3ORA2Cx0ZdGrEKUQiSbBNY2AuNJHmIoEhxmPnLO4hUeUtUysrHl7y1jkTBLugEWT2hBlgr6Q0I2fzNyYtHgGmRIZnJav9HqWlhEUtAomYDIWwHaNflIMjcLjIcYtr/VbEvlwWfYOhSJOH14mT44MpB9YGO+qmZzEByKbgVVZzT6OPO53FXqPq9Vymqx9jVi2YQ2FfN1qPR5kOv7wQoXZHaOjHcij08cwDJg5d0KVz+Ws4Zx1BBnDCGTFFp3LfIR9D+MzcMIzJNsL6USGDaZjGEHmvdpBuCo70yOXXiaYjtmL4VLOaeU6HhZHGB9SxpVC7PE/L5SF4arHCUc2ml3TLFj8lJddbI5iX/vzAhp9EUGMEFWWQQ9J6lSG//73/bf1xqd/aQT3+I7/6F/VJz//51UEOPLyh5fEx6u8MH6iA3xkh/x1a+OoAzqDF8dV6/OpDcttb3abhj4ObYsqWXshYwQ2A3IcmoHo2JZZW1DQwBkMyNHaSDxkLmCJLG/1o2eaolkojSrlnlGGlmWofaHkC1mPtQx5+sCPULGRvIyhxcfWkJEVaLqPXezLTsQLxEmEzduWY9tWdGjl/KCA2r48OhJS7eVRvshB8hU8rB21TAFoYqMZ8pIKz7Au1rxz0Iw0aJZvZsPrUojRtmxfJIuig+by00EgRkYrlHdIyjRg0+hx8WUIaunR+INddWmz3dAN3ZH1J+Zcw3k+OeVZle/7d/1u4PF3/rOis/RjHTtd8RuK75gMew8E0d84m0HuKfF1Py6LaSAU9H7qoa/kPQ1jLvX56nNS6ACZQcsOLuMWggWlEEQI+U3UiaeR/h5M5FHBDFOt6jhKdAiAUUz0HNYx93OjlLgq/KJf0DHM3FLoYHoDo7UDIqtNsueiuPVzD8gvkxrcDw7cD4IxhkaN1qnCLveIMQ7Ke4pyER4BEJu6EGfWBFLxQmWQ2sM0aLffybq3/szeHu1p+HN/fz5zLz/395aTQk88s57on6BrLHrRD/CLPepyi59VkYfZ/dte8cpI12fcPqQWlfSVw4/puV7X8JBZr23ZVgHvfUERUpGfZQJMMIDgtn5omixqEsy9eaEmG2OyUrxTNTUEaJXM6sXQJFGxlJHwWzafQ7CRoPiK7KIfncAXm3QytjKeTvfCLFy69JRo21936OneCmEvvrBMx7a089GKmcTVk7RKVC5Ykqxikhc2LGtoZGawNC6tYV4BhmzHpSDKmCg9EzvaYT5wTRCEhm7J9oKgDd23elT8iBcaovieipfFU4PcDPzkL4y9rb8w3k4oo7ElAAAQAElEQVS3mtysxI1K0AlN/8xBzSE1B+Xq6lrP88L4+WvKfxJwPOZDNlGuXOQL1Il5t7wMzj9n8fLF/sL45qXykijy4IYb4g16L3ix/P4HH+itd97TG2++rXfffV/5T9pv8wKJ83d3c6f8JeLLFy/7r5YTBylhNebc1gIPGB4lk6jkcENhQ0O2AnP4lYseWujlQpdLEnEbaC+oZ36D/OQscjSxltO06zDHRpGqnbct6gOUMtlGIuH6mQG5Dn3Ki/mX0/ryNva/or5rejpzY+AayPpyHYQG/eHBXtyRrwZ85Bs3mzNfek/MyYuSU/YI2QxYADVB3GPKOx9qJV7JSlk88U7W2YBn1Vk/3ajco/t7Q4oUJEdbGLRMXscYqhrpYUVKrA3izUunBjnJOhJ3xlBmTmkwNyjOWrGf6uCIB/sbOdxwFvqJD35UP+9Lf1q/4nN/WL/xh/6b+rU/+j/UP/L5f1Pf/vb/T9end2Pup8WLq9f146//Ev21b/8t+jM//w/r//l9/wv91Z/12/S5T/7jenH1DRJpiVvbsq2U5GIjBioLSjxIN7H+yVUqEVavVUK/K034hoQiOugyp+3ca1u2lTOZNecLZWiAuMf0uJB76r1kYmfFlrNGr/cfJyhFzjCu6cPMuXUMoTMLuaDHmMuc1kQ+WRAS5i5XiGBQWAz8qhedDduxmf3Jl5wze5297TPLdZ5/I/6CW14g55oOck94mZfH6OSXIndc8+eA+ZMv6xvr2YgF0rG0P1wTCVFLPYbemZdE51wDfNHaUE4sqHX++hjRuEoNlxiQIrObVYppHq3PtoxOK9gKtQ0BElSUxcOoA2pGstTQXtIPe6HhH9bCalaNWLZluACy7F7igmZtmdtju9PoBj1xDTxqLTvYRV40drb9Osy1eE7ecgAYjn3STs4T2BTbATaduN+cGdhA5qOKbS0Iw1SlXCj83Hks0Vt1iZCk4nfj/OBsDd63jkXgliS0yXpxrbnPSQxn+Oz95ayd8ou4xMk5OvHZdgpFFnnup6F3OStg49xkLSKvSfRO2p/IWV+X3JNqlCrnx4UYqNBJXEFmLiC8r0yHX+OEnYoSC450F1uWUKRtqjD0BbJWsdgJNtYYGqxYo26NGuq4qpiSydjvuqGGhSwoEAWbdnQAFbUIVcgaZXhhDwqPmJiXjQ0bQc7BiXi4zNq+KAzRrmrlR3LHNVRjEONBHaMZc8keMvF2bvETauRlxguY+TK+1fmanI0NhxB8ImNcjCsFngiRb8pentjPhbOy732u2f8zODGW/oah2JzkdOWXudg/px+vxFFjqPhykLiFr14jzbwA3WXnrDOf3bE180mwkqoUQhNTlRIxbmE3PMyFCJGsalUrM4sqYqBKskLtRUWB3WW6p7ovu9HEiZd7cRgLfcvk3oa6VNkLwXfeochFcUDjjFlqMVT3ZflpEYNUhQ/uVe6Z6BpfUuVcoGyz2t2n6AeWtJBWX7fsqrpQTMBbRttp4wq+9wnaKUBG5YzkOM1sOfzU5BxvXydPmZvr7cx52dBBRcHF54XGfBDbrZAOMKgAxQqy5iBnii+iA6w8lBgWuwC1XMBMDGI0TqGTszY5PJM+UeMKYRYGiUwZI05mIkVIu/isN8isSBZiXmncjdRUKIKeiw1sCn/Buu9mbAfyWGzfEWHGpXszyxA22pYeCqLMmcQK+2jUzL1AMudTnYvI6CvUUmjAWAV2epIkWEnrnkF42N49hEiMWKINcM+4Vpgh6GROCy8fVru8ZfA9Gyd2uEydnKPZw0yXIl9DWmV12i6CpihSZX4QrRpBBqGxBtHs/Z7qs0ewyVnfNRiceITQJgZAZ2Ov5gXLqmy8gNXNrFjITu40PmOF+RcdrC028sbeFbaC5HxwWqs02PACBtGa2AuUe2AL8IVMsWPJppFkfrSXiNJvO+W2aeyPKtVgxHpUpkgF1qaWH+kLP+vX6afAIyV95u/+W/rMj/6fZGwMrrdDXv4cr7/OXxgflOvwwLUYDF4C1Rg9j0Yd5iP/hg/KJdvKjyiXJSamBhEi7lqsqdANbGYABei0LpOprcuiqNkMECGEGcrcUaVRVo3QUoWvnWKvgmK8ZZEDZDYWgg+NDexUdMfAVoB++o/g5jO/RCvbelzStY2ccezbFh2tQvCskQWl5QiknxF0Qljfxhnf2NAN/nEu6DJn1w8Bl3EGMlttBX8OB23h3nA6UEuL2+bWQHRtd8deNFoNnK44evi+WVqS7QacHophg5CdhgVdibspTdgAdtX7DvPCg6wxzzgnniXu+C50wYln1DxfnPM8y8PX1nnjGibm5BcLy6YuXO6BQdYfsEJ0Z+4PmRva/X1akzWXZcr2AzLmNBdYxfgozovZd3iU1VD6oAZdaMa0CsvrnZjxi4iIHvVXDwEjYq5VZeiDjZ6fuTs2zk3WrhT8OPpVKmiN0hjWgL+g5fRtbMpSgK22A1/EnHvAMX9hzP3i4aXxUWO/L0RnjKEgL4tHDVUVqxalI4Q+rsiol3WFGl9LgzXHP3uxsSfzQuHTP/OdLOfglGdW9r1pzgH9M0j/zFmIXp5Zc3aDic3seHwlP6ubIOLVUueqIOFbU6u4Ze+PL2n6pCe8MratAvYaQ4G6eEsKRKkT3MYCJgGxLPzStmdGtTtHJ71GeIy2hdAW0uyqcF2x0rM/JJZtIJnkN7z3oUh7rBv6NmOy1FgLTmixGaqUdELRcWA6kYHoBAkk4lBG7ysqmhzGbMKZLxAbfPRtkqwgs4JMsfLThyZxNSKPlQt9lb/kIJEbFduiyhVqDUOTBw5mDfzlsHKI6/qJfH0tc5jt0k9X/GgAU7r0C2aAA8IjnStsX4+hp/yG9cAhPfMyN//G8DtvvNn/c7u3vvJVvfGlL+vtN9/Qe+++p5uXL5WD2geS+PqDlrgG8weGG9jFrHCxkAcHXuQwUZOb4MTPzLki6ZOkNsjvmQvhli/zN7xgzl8R5+Xxe++9p3feeUdvv/W23nzrLb35xht6g5jeRfbyxQvl5rk7kfFbLros0NwoA/ZKggeCn8jSVyi6U5Ya7MQEelwylv6az7AS60bMQfjI1PPZ0chZG0vhgWb1aZX15oI+sb47XvKeQIGP3t3oyz7qi1vtX2hP2rgpbNiYyQ/2JlhRYQl+It+4iWxQUWyrSLZZO6xS0ITskbEEE1/GHgMF6lT/zxgsqFXZzzF05MX/9fVRwdXVsfvH7O/uY7LAXBcb94XQM3RLTPfYP8QkWdLFrxI/e7763v1xo/UD7MzQK6WQZV9Dja6Vn11lkp3YJR+dN3L3Te/+LX3fF/+EfuVn/4B+w9/8LfonfuT36fs//2/r0+/8dY3tdp/49cl715/W3/vkL9df+dm/Xf/+L/wj+nO/4F/RX/+O36yf/MR/UXeH15j0yDdrwX0CQC6VxXUrkSodx6L8/oIPFviSDp4AWlLkxzF1LC3ZcMsgbYclY3MqNPtyGAcdMJwPs8EeBTUG4waoEotDGnCpjTQIIQSKltbZhEu+eu/2M7eRR7ZWDLFVk0kLiBXdjRduZ7BxLXc/Od8xucZnJjaYutfkxLZMH4JttDC44WjjXpCXdbke1kPRLb+butEdvzi64x5w+/K2fzF0C3/DL4tueZkceZD7RJB/XiDoF3/cO25vT8y523GjNfeG33vdca/IuRT5dSPxcJxkW/lRSpacNRBjWAi5kHLWtz1PkzM2GbgH+heeIXUeYVrGWMyapkGDO4km9tt4mAZN7CaXoQF5ah2lZDKUubSKDdv6mh8WZVvFSLEBsM3baFoP5Z7Hb6Q9bkHk9EHWkL/WzPpPPKDcdI5v1S/22Y8bXvhHvrFe1Kn7TIht2UBu+WphU3eXYRcyCnfR37tI9jo7DYlnkpPJvSb3nuzJ3H1nCstVrpfiehmDDBTAArOVrbhQRFRmlFTxCTIWW/lMie34aHDG2y8xtw6GZstynkD2C2upbBn7j4x7Ymwkb+fES3/2dUMYTbelx9hG/JOJkzVt8Fvz7SwmV/aILwzSljU1bMuzCACftdwja+eGUi4V/GDcUBcT4QXKBVnjdDGY+FglMXSHtQr1ILpCyUbQiEZ4aPoXAm87qmCn+MQLGthXPk9FK42S8gzy5Groms5huGWEKYZUsVMWYUo9Q5SsfkfHGV49aqMLmKgGvBmxrZSdIJFs36Pw7fZTCoWVZHWJD5A9SvQ5iBv7NtnTtb8bzzXnvr9EvrGPrdtnBAuZmzxC6WFixbt0Znvx7qrH0WUHFkt7GSMydJdi2oscFeRS+gGc7su9z7idLc5cyfykBUxaPfhdaq0SGjAbwVz/lGlsTrrEuasvshSb71jp25YdSBYlPORSYyZ5mOQzuQsv8kZX4R/yEE3LHIygaujDMDLv4x6lAQ47quXMN2jn2EtlLfGVa074bZ/IGNJMn8GN/TzxWZX7QviZcRQg6JAZ+Ji0rZwbu1Qw5aHE4fBVCo33hmmBZKmh+xKxjZyqpjDUi0L7J/cz8bVvstT85J6ivhtt3EdmQJAbYxvrmPCwxDwBZ5a5iBVZJq5xxnDUPONMwZMaiF+pDKvHN+FTzYeJ7EFxBR7dyELbw2KW3fAZFLqp96iWdoNRKvpRBui0PA3dkMCxIeaRNyPoOYw3zWyYrG2Dbix8koBJnpKfDXoGi05tjF3wMId1to9YDw/a/mT9weprZvwCAtnnoJrOjjXujO0DO2HcGIJc7OwDSFmdZQMF8Qn6XnTu55Qzn9M5q5NzGyOoiiOoPn85h7aKuUppu90oIoYgVhmNoDjDLbS6hDRokNuWMZ5znntoX2d2qwqzyRup7lwmzw0OSeSdfwbD9wTmxVZhT/CRYUJsE/O1Y4OyXoQb+5O5X/mmX6LP/bz/VtTv8Q0/+Wf1nT/0R3k5fKUnT57qydNnfJ+5Vr7P5Bn6eDzoyHebq+urluffQr3me3X+acUnT54otIHseLzSqIPMTxwQMsRKN3zWse3nZhJXPt1sk8MdVbLRlzSZEN3sz8b+hI8sYBAN6lLtbuQLrDtzQfrCT9OVZIUnKxJzbavIYQPe8LZlByUYasnZWzAOBxXULklWCm5CEjCgshGxD4lHTaMH7NCSq1SNoTEeUDVkF7as/oE3qD0muaUhcmtdGqjwlkowvb6dZqTB2IWGXTp7rBfdHkDrQmFfqRf5TpcNVnqZj7K9IrOhAZHaln0BSpeaefBtDp6NYRWP7O0yhKlLE+X2mzPEdZyzkc+b/LHd3d0t32Hy/eWW7zDBHd+RTjxrnLkOtph/BTEaWxvXxhlbW2zik9p6iJk3AXMZm0EGiSTVNLYfrS18C2moxEqGm2kWzrayzyP7zlkah6EaQSny3EvWfgu7eijxezESKf3E/mH0UC8Mz+jkeusc8Q4l3++CO16s5ztg7n2T6wpNDSYOYmtw3kIPVToQ25EY+5+aOBw4r8HQui8cdXW81vXVNfeKa959XEGvdETvkO8UzLet/nlMA55hRQAAEABJREFUw2cscMlGY4e6TPLPYom/u1nPYvbWTTOc9W9sVDChXOo9d1FWtptpXT57ox9zy4J0oV8rM2NWEVeDWAuYeKsYg9qWSvry4bN6bX5S3ZGhD9X2vcQPYsUEgRIgnjsoBqOwQEtFJGFAzdNQEehSWBuzsQHTC4RqttKuEt5ylRJ8ZVPYzBy+GoV8AMa9IBzBhsgFAYhgtErsw+1kDVliMcqBsYVs3zw2oxeoDxUCnVxI+aKci+7Ei4Lw7A2Klh3UTo3t4tAt5DBWnFl7SSQLeFVzbZ9e6K6FMaqVuaMKOrAZHFS8HB58cA0++IoPvvHsuYq+yJXEx1PsYDh7hFVdSkIgVDQukkms0ijpOKxrkBfFrx2HPnJ10IEvsncffKB3eCn75S/+lL74+c/rCz/xE/rJv//34X9Kb/HS+APG+yUPN6PkKAuKj6KpKo1RXJDW4I3YIcDHYccoCxFgvEwsFtManJCY6hvZGdt3PPS84OX0u++8qze/+oa++uUv6Stf/JK+/MUv6otf/ILeIsb3339fd7yEVRdsqeQa2AtKMJLIjy2JPjwMFVnna3ntvHUOETK6WhiDzGG+3R1t6OVC3jgf4Tto1Ojuf3W37S9/c0PGEjXryUuVvNi6vb3jA+BOx9sXev3upd7iWrjhxndmHfny2XYxFpq4tDto9yuElqRf5DB5Pl4NHQ5D63qx7B2M21aVQOgOCx1RpgRf0WGPBnuXB6n8I/LPnj1V8PTptZ48udL19VEDH6KcuSGfiDdI3Ll5n9mvjeskmNB1Nja0FRdggsXH38BXYj7kRnzk7IWCUSU7+zO19fUpijv+UUOjqlHwsSNK8rTtOetY8J9+5IftpT7zzl/V9//Ev6lf8bf+Bf3a//A36Zf+0O/Xz/3J/4u+4d2/zeyfub797Nv12W/6VfrL3/m79Kd+4f9Wf/7n/0/1N7/9n9GXPv4LNccVsTKfHOabNKFxXUnXB+kqGGr+mhfD14epJ8iCjDcl59dDrcMW8uJEXBtTB2+YO7P+s2K6P+TI0dXVlY7Ho67Akf7xkq/WUrfFhAY9u2SCKuAIGRNlcoKSn6DPJnm+fFHKvvW5Rs9iH6LLJ9XptOm29/ysE/m96G+MzYD8c2lwXPd9ttgna4zSgTiDUUPlAhaKwi1fcE7KC+Pz+VYnvpTnTOXDPy8ib/jl1UvuAfnFUPDixUu9fHGjly9vdAN/E8pLy7xIvtmvq1teLN8gi84LdPM/23v/gxf9P+G75aGCMMnJAEUcezydm8REVFkEmDuyvqz1xMQ77ksnznn65/2XiBuLYKg/RmC10ekzyDVyBoqQ1RrzD0gHIXUGF1/oboB0JhBscg+hk/1iG7TmWyWp6JSsC0xeFVRJtlwBa0Sjmm9xhu6hR8W2RhUYGnyuFLxMGAJn9X02eU3OX5D3F+T/A/KaPCevZ+JGtatt2SVa2RYNkJpyv+u1SJxx7cVyOBrbKqAlUUr2InNIE+mc2sjxhr/zvhfJYfRsa3DWjlwfT7hWrvmMPF4dVGNgDePSoqxtuHQYwYHzeVSNIQaV/T71Oedc5pyT//iKfGM/z5yB4IT/E3ywcRYm/UmQG0HOXZ4H2FNijJ3M7f/pyIkzvz0Aeeafd52N/pnrYGIPcxJBmXhDg14F63RZgTIGL9O/AJmHNWos8KE7QHH/LtZcyAvdcqmqNMaADkxUvsrzOTb5QrJpS56zniQYfZf3nI2ek3ltFxuV8R1lqWhiO9S2LgVzytq2rI8FEpauj9bzq9KTY617oKcSCSZ2O1bHih1r/XAqqWSc/ZnEaYkRgM6o0qEG9+KhA2t7iHHILo0CA4SidxgHHcjNgbOz6FqfE4CkPPud2ZeJr8Q9iX3iM7Ls1Tl7F3BuNvQ29n+jH30Wyyq3jpVGkwQEFx7zezU0gEQHHyhHDYFkWxYlNExANzXsBQk5SD/zYyY64U0kxvalvygtso4p+0yX9NOq/bWdzJO4XpPvBYmbwkWemLTK0pcQAYNS8mhbbCJ992BckRXletnI65lnzy0gb7mXTPI7kScBeMRTTxPWVOxZsWevIDKXCj85K4N+7+vxir3lhU/0kRkdLEkyKSGKfe3J0zk8zGy6MS5t7OeZz74GsWVvZ2KL3mNIsllblQZnrsZQcbgH/lyVwTUusRZWFB8ga8eTMMW1l7EAO7LsR5CZ+VCx0PFFezIZU92PPMxaw1zXMedxdswbQ2igvzGhZX3v2nRm/Ay/kfOccYJM3R3uvncSIZnDVrzTS6c3kz48Jh7GGBbrkJJv6bJQQmgdJK9Uo6cgc6xVMEiE5OdETKwBTnATdM1a8LuUV+vYaKw+KmKJrHOSk3l//13XbmQb45OYpjaU70GgyUfnBp6huNzhhNFoeY/PttHhdINOrwW6QtlbP4rOyEDrw95XZMylVc60e0bRcsY0kHn55lye+cxYuGNtd5rci7K/IneYkMuqBnM5mx6WXZJ1X0zHpkXPYIxS5thGJ4DsNT3bMno2esCmH1TJ9AUf9T6LJIiqlcvkeiO0SazQDGTt2BrFXFWmKfM2Nu3MGjauwy1/rMBat+aZx9jbr/0c/d1f8N9v/Uvz7J0f1Xf/jX9ZV3z+P3nyTM+fv6bnr31ET54+1RXPBYeDuScUz9EH5X9elRfET/I/wOK79bNnz/je80zPoc/5nv2Mude8QM5ng1lTQhUlsYWfiY3ra+We80k/yx5ZyygV66kasov1iLN35sXfXePEHp17PawFY7NPlWR+srHpBxs2Ow/onrLPrD/zJnQjBxlPHO0AG5ZUBFH4rPi/UHi3bUuMm36NPB8dVSMxIheeE8vuc+NMb/HRmL1/DKNFjQ2X4iO2goGdIPnKZ2n4Ho9ulaKTftXoeYkxMrt6rKmJg4oHljRfBcJJAFS4xApY80W26JqDOBW9qZjUbnOfgXxxzdBc5ma94RHJXpNsKLAsQS8wcSPoKsoEcZr5iTH90CXDH4L0ibA70WOB8Bu5DU4651zwXSXfg25vb9d/jX1zw3uDW+WPZSKPziXO2MBsXGBqtp2cjz4rnM2NPWwdlELT7/t99pRgJns9oUxO9AuskZXKdqOF+/zoztgEGzZkqUbpwHP38eqqv6Nm/8cYLS/G7FL2WbZEbRv4nEQdPr4xD0GCPGd6YSp0EiPZWeP4zLWT3Lzs74c3yveSW3J0x3e/8x3PJqybK04DXwHeVcSQmI6c+avjVd8L8l36AVe65kVxvjdcX/NLI+4fV/SPx2sdDkdlru2Ery7EOQFLaJljv4Yq11Xgkm3RKGWiuPRZKTUyRuX8RA8ac1vySvyd411PjKmLaXfwXcrIH4OrUbaFZ0UuyqJpAWNObGAU2mB0zEOXuN/NXxfX1NV8xrlMJfL7ODD4qD4Wl3DZC4gUWJJtWauE0t079NJpLBHrWczeYoKUJQDQg8zBmm0ROgEPDR6yDodDb07VQFaSi+poPsD0HwElbLMwWj0qhr/cPG0zHwGBTA4dUfQBzBRnocgjQ6PleThcFx5HlYepqCg2iCdUij2rKqgPfTmxlq02uvM8VXHwI++DE8cxGtXdLitVDbP+gDyQi+Kw1vGJ6vqpxtPXVE+fy1dPZMYIQavsfnaym3wYXkrCjQ40V+B6DD09lJ4dD3rtii9NxJYXxm+/8aa+/FM/pZ/ihfHnf/wn9JOf+xwvjPOS9k19wEva0/4leCP2uLOsquqYD2WNg8mF+cJmHXb+UFIwMl5C3w3b6gJJTnKxnNibO3zkpcTlhfFXvvRlfeVLX9SXfuoLxPL5/kvjvDA+8bI1MQg7dsm2jA9xouQhuRR+2lCT8SA7sIBwPX5ihOWw70jCa+mr5yGjItbkYs7NttfOhMSMUYV27Fzoif/M2MZA5mzkNecoN/p1w7/VgQ+EyH/8nL8uvlPGzzwAnJk/WX/szY5MKwTioGqVWJXMOsdx8Jty9g46SHAhM0u2GQcVPrLwCJP/NY4NvhkmG4gV+RjFTfSg6+srHpqe6PnzvDR+0v9n0Ovrow6H0bFsxJfffp74YDuxT/nw6vh5oNl4oNlYx+TLXzIc+4sSD/lIv3AYX4fDQccjeESr8CG0kj/8zMyxVAQ9AhY0qvggKNkWmuSeTJPjxJX8Bbl2k0Omx716jHjrgy/rU1/8C/oHPvvH9Cv/xu/Ur/0r/w39o3/3X9F3/dSf0sff/zH9Z5WvPv9u/fCn/0n94Pf8i/q//6L/o37w5/0+/Z1v/Q366kd+HjFKpEjXnPnrg6BTx9x4BzffoGXSkwNjQ03DX8FfA1JBjtVryv1osv4Eb9Z7wPDV8chD7pH9BocjvkpjlKrzoC7JiFUyubLhgMuSFpLP2M35POcss08b+7Vxfwsin/u56ykck0luczZP7G9w5owGG3RDlr1PfuclXkm2iW00ss+DPR7cb0aNHsu6Jn7PnJecoRN7c+aayPV8d8rD0Y1ubl7wgvjljvXS98WLXcZLy5v8BXLAS+I7XhgH60XzDS+IQb/UfKn333/R/7RNrr+NtRT5CDwskz8banVhuZwnouP8zQtYV68zMRLzKWuGbpdx6OI3bdjf0D9xXSQfSNqusO+SbBj8wyllckC3y3z41d802RuxJ00JilnMlYr5xlDJCmxL9GVTrbJUBeiHRlAuDVCRAduy1NBeMpZ8jMseMRk1Rqey93esPS+GX/BAlvvyBzyovc8vD1+yD/lF2EY+UN6rsQ3wKbgHPOJYk1IuFD1m0CLEMRXmoSYvIk8kGEJM7MHG2dlCyXk0TcwH4j9yneQeds0D35HrZNTALtYxWmUFZt8Huofj4HrK5yw6jOdMZ605l+c+35uytvC5XrK37ZN8NI1/9jt7yPat2IjnjPyOM9D3RnTPvHTaOl7sxW7mhAbkbtmdOjNnY2585vyZyEv8mE0lPjWkRSPbWS+qKg10Rg3VvsYxwrPGcVDVkKtQrqbhi36NgQwj7Ef2e2HT5Bwiwp2ZW6oxGmOn9/NjI/DSW3J4l5wf5EphDzfys7FmwQ/24zovjJ8MPbmyeG9M/FPFL82KzyeGNUZpwBQYlmIKwkW6sTdEhx06Mj/FYOvxWXg4HtQg1lGlYvIY0DI+oPAHMLi3DnJzf5/qe1VyZcVuYm2wV5N9mx3/xPfW+3Vmf0/s7cy+Zf8Yn8nbrpt1xs4Kc67ufo8lXHyY9ZroRdnXk/xgI2eKcFWM2OhYrQdZFPXopMOwbO9QlxmnIGrL8ZR75FEzF09kMKsTncfouRlibeIzY/VRx/lFL70g/abE0rFDnfzTsddom0pcAevcyG3O/eUam/hJPFvGQfyZyM1e1hjqPet9g08fFHtZY7DPQ9nX3vvjUYcrzgG6NYYSh+2EB/AQP7v9kI31bLusr0liW9fCSbmmw2/IJsqPkf21rfEohlElpw8txydoijY2tpyPBnHgd69imSC6JaWTOQ0p3dZeCSQtG8aQ0KdtfsN2Yttim7VkPRvx9to4dxWu770AABAASURBVOEnny3J9RmdYGPOFt2YC9CnJiR1if84vwB/gg9hqpiqpggSB0RiXHtJv+3RxBdkt806d73HLoxsoWeqjRPrxFHsq2czlhoQc4syrw3tjiHxtdFszA+yhyfO2xlsBH3OdYvdPoN9n9607bpb5JmL8S0UUOkZyysKTLB+oiIOBpTxUCUWIBWtJdpdZR+2bOtrC7JpXX6U+ZaqrPEIZeziLLGeuf/k2Sn3ojP3oHNeruYegidLGvgZVcwHo1Q15GJgr7ZlB6VCr+ogD+6BwOgyiKVdWZZsmVgqGMwJqpABu8dpOhcbCcq+beQytEF+J/GF38KTGJu5bSPzRXLJacayT2Dt18Z1OHt/bsZH9cM//3dpG1co75V8fO9f+X16ope6urrS07wE5mVxXhg/5YVxf48Z1pH7wdXVsb/rRP6MsQvtl8bPn/P9Z+Gal0cH7iM2cWGf2s4mzMbaNtZxSs45R5O+ZQ3yMWooqCqZtaFO7JvyHBqc+Nw4M2fLGjMoindAUtsHecs1esJP9IMNPpjciyf8RGfGRudRKmKtctMRWonBsi0pSH+oxtA4ZJ+HhA7Tye3UZB3Bht0NfsP2RpwbfUYlbNglMyeoGrpgcGYO2AwGeY48OrbRqUfIHPpesC17h9j+Bt7wnbUltqZhOI2I0aDSX/JHupGho3slyVKDoWVcqzALzb1F/7GtaNiZqZ6bxrbsBRgGrJT7ebGGk7Z4sUcOOxb6ixICOqguhvHJPm6chzPnItfy6W69IL69vbl/WZyXpKf+nnRev2zpeXjfbcX8hizXSs7XCXt9X2Ocqg2FjT2Mn439nA0iRZ5xLLEky4uR7R0RBLtu9GOH+ZJVYyjXSK650Jypgaw4H/fYbakLdrJ47JAAOPrhwSWPG+vYsL+wxuf++XXifnfD976XfMd7yXeRl3wPyX+Resf3wI38ZV15N8DRV+F37Og/JOBsXnE9X3N/SLzBkX7o1dW1rrnegyveseU7xBV6x+OVej0uVssCiHPt4+zYhf0qqwZnuYaqSqZvWxYlyc0ctLPeIPExItuy0KfN8GTdZz6fN2hPUYppFoyu0DUQxftnRRnf2KJlxIxQ4xeSHkOyrQqIcexIrBeI9xVv1Of0/PwJSZmlhEpYWSf8T1Ntq6KZgLOBSsF5m6ChRtJAt+kj+1ILo7XSEjt4jclLnrsrisVPWQUGizhwwxljqEbJyBq2FL1FlO4FikyYJr57P/TFgO20sq0C6aFJJQFsSAfBPKUwuddKn3OqvDzJxuUGfUa3x2QJOzRyfuBta1QpMY8aGlVCpFUwdu8En/CTC00c/NBIonexVcxNnIWdGkMjuTgcNTi04/qpig/A4rem5gCbsWV9WQkfWxfEpmRdSrhBZ5R0HO6/MH7CxbNeGB91JK4TF997b7+lr36ZF7S8NP7SF76gL/zE5/tl7dtvvqW8sDnx4biRoC05AWJN2eXYJ+zO8yhr4OMeJR1KwD1eJKhci9cqWcXGHmzYPnFDyM3gvXff7b8m/upXvkIMxPSlL+nLvDh++6039SIvr+9OeM98C5Og7iEVA0SWAS06oQKhU4l8NbilQwQIqQj3asnEqbahdcMlvo11Z85Fl67OyM+XBxto6xDdhvzEevLPUdxxM9t4yf2x7UZvM/lzZ+lMPnPGcmOf6G7sQ85GLhQiIgAqcagLk+LYU1Umx8WN+qBBcmuUjMy27qmtCgp6gdXLQQxD3eWD+Ue+ZOcvip/yG/fgyZNrXfMC+erqqAPjmZNYs57gzLrO/aGUDzBA/JMPPrGGIPqByANu1cDfqNKBh4k8VDQ4y6GjWAMTssTZjZhj1sBZYWydGXh0SntBb2MDNnwHHQ98z0cldDIeeT5sz9kD9iey5y++qG//0p/TP/Qjf0S/6q/8Nv3qv/pb9Ys/+7/Wd375B/SRm88z+6evm4e+9NHv0w/xwvgv/Pz/mf7EP/i/15/7Wb9H//En/0t66/nP1tVBvDQO5ocosiMY0pNhxsz1qH5ZwjZqcNN27g889Ju8kXZydVD25sg+HLlmjxg/QEeVinyiRp4k292virzoX6AuOU+kgq2ZnGX2a/9g6jNHHpOT3roYZAanjXM9dWJPT+TtxF4nj2f6G/qkWSu/m5SJzBGbvPybtQxiB6OU81XEalspG/qxc97ulD05QU+nPCTd9QPSDb8xvrn/K+Ob/qviPBgs3PJCeeGO38IHt7zMzEPETV4ig5c8ROTfQP/gxQe8dL5RXnjmGrMtuzhTbrjIkfbCgqm9+qxrY40nFpl1N/ZrdZLEDXkQPaE3Wc9EduZsbeTnDI8Yw1O4VDeLkWSlTBQesGFmYYutRAENia6Zc4FiB9hILJHWXWSxMq0WriRnENhGHiALb6hWsa1yrT3iFx6kREI2JW2sNftzy8PYDXvyErx4ccNnwUu9JM95YZw1o/qfr2IU19Ls9n6ObVwCGZm7hSEnqO552qCJZyO3p8QFJcCoqQi6xlCuj6vrK13zmRk+505tzbLdepEN7j+D+87YryNZOpPvE/fnU845exg/Z/yEXvY0Omf89nWAXsYmOoSm0DPX1An5ibNyOm082J/VurHH2cjcnMMNX4s/swRwPjU9ozOxH3smKJt2B13q6sPILjkQsoZk9rpA1lijVKzz4Zlq9D7b6Fsawyp0BhSR2JqOIWtKfFuCAI5tFEbsgrpHyVWS0dgRnuGWyZIi1yqxP8nVRo5IFr+8Fve/0rPrA79Aq75nHvLZJvGSQypZlfkXFH2lTBEWB4P7TkctNNFHb9TQYQDocRRrHKDaDq1G0bLefHmokTF0ufEOdA87Cips3cebmHGYa1WUyd5t7O2Ze3S+oGzsWfYtX8Qm+75lr9FJkJO5DeYr93XoBOq4p4w92x2fUtDfgJhvdHocrUWjEC70AZE4Otjxg1jx066wk9pg/EFn0kvdKSRjj5HRheQaxCCxibVc9NZ4WgyEMFAdSyWqR2AQebRyts6s85xccd6Twwmd2M5YwC6vNTBNzLOtMYZGHV5BFbLIM15SDcbB4XjgLBw14AfjVVbsaC+JY7KeBQnXYllafa7dxNbXMtcme7xxbjeU5oewzBnTQ5XYRsk14AtaYkCS1QWnVK6zuXDx34NpLFvAO8Iv6L7MtZXMJYUdr2BybiayCR+a/DaffoDjyQI3Zke3gf5G3qlq3fSjd4GM18egG1mPG2udMixiObLLEYla9HYwlBDRU0ORRyiF06WYXtZfaSIknrnnW/CN3cIMxcZseZQXbC/m0jIeXVKgjWZiL3Rj0VnzxrW8Za/pL9mGHsiet2zSn7gOYtR4DlgL/re2CZ8h+riDSwyW7cWHwL1aI3wE5mIYlSWz+LFkl2w3qrh/BfRFmYmPz47JOd2495z5/Nro88FDQFNlrXnor7kDmVumFKeRLOxGB1+t5+gNCZll3RdYY9S27EAiHGBQyBZESR4mTfKzJU7yPkGuoZzNjbz1AULX4odrBiMSdpOHyfjGS9HWZy9yj53s04T/oZ/3O/TB82/V4/Lz/4P/nj7ywd/jmj/wwvi6/6r42bPXlL8UfspL4SteDB249x+5319xb7i+RudJ8ISXy8FT6FM943v202fP4J8rOvn8TEwspXPaFMcTZmNdZ/J95vl4sraEPqo0qljKngtXn50zuvkOeEL3zF5lbjCxg7lVDQGcNFJAy1jukWf29wSaJwdbgzOKz8yfUIITU1UE0SjL+C76oYK/wOTa3KvqcEQ0ZBvHWMDfbGya5H8S84RuyDYoRCgvsEZjswFfozTG0OEQHFQ1QMkGjIdG5p1ffcbwbVu2JYGmiUWK374scNxxJSsRSELUQARNri6ynUfna+r93J3ZFdo2BresF7qLIZZt0UiCSrIN9riV4jSNTF22ViwdGyNLjqx5fN8LEmtyvXHJnpXrN99T80uFW77b3O4vjMPf0c/5yVnY9r1YZmID23Q24s/4ifMVen6st6FDPznddppYSR4DxJRgic826wM7L1kprUGTObERmpFiP/NZe8z1deQzl/2PbIxSMdb7HRojIPPiMzRARGUN+J/cEDbO8gShjzFZ30R+5vpJLvIdL8h3v5WfO/J3EonMu08NrAY5/0OlAzEceRa4Is7G4cj3hQdcHa/6vnF9/US57q94gRz0d23OdZU7E1bKZAkkA9ZI7VIVXkbJBRxYMsi6OvboX5ChjF0onyd8J2L71HuTvUJ1IkMDM1Z+mod7oBfOqt2nHc1AjzTpI4/OqMT6CJkH3h1fFKHqqKe6lDkTBGJIxiJvFnnGgshqa8GmvllwuOgqyKSHCRdDK3k9zuwYaVyUkXW1RMwszCKd8BEIGnin8IIPULYXL6goBlJagIxWEOAGjeAUmS4lgRH0kg9VHWSSZid+Yu/1XdZ6Zp3wmbPPz1py8a3/zPTEeTxr4+AyMytsYAntJemW+RMdBdHA/2wZo/dU2El/nY6MR9W2zOETB7r4TYcO19rgtzrojHwj9s24+3oVPy3Gh4LuPDS8j+qLqWwduAhykVw/4YOS36q+9rGP6OOvf1yvf+Lj+tjHP6qPfOQZv2l9ovXi8KjD8SgP68QFm782fvvNN/XWV9/QO7xMfu/tt/XB2+/qxTvv6gPwPnj53gc68yKncH99deRiPOjqONovS5DLvU9cKjI6AUTJwcaV0zcGfOUGeuZDObKVI3LWihLfL9WFybaxA6CYlnBiu4c7FztbDJZLBoJX5NG70MwIn4GmhLTnNSRxnHloOfEBnlxsfHgn1cae5czG3dQZnY0BasvSXNN82zzpqz7qDj72IFnyAoLoBxE03ZmsvcF5PZOfEx8K+WC5g4Y/E09i2xiPzUSSZRXNKKuqNNjz3ACPh4NCR5WUmPEbN6LYRteCNESJ3w2fQa8rPMH1TlitPwb2sTvGQQM/hW079sU538gH107nivPeznAaG1wjsZtcNY1tkPWc2P+87LsgL6jukJ3IbWKyzBZao/ANDvgdVUglNqGpbY1Rvd6qoZTkr+3cnXXu/J30/J0f03d8/t/TL/7RP6x/8q//Vv3qv/m79Is+98f07V/9f+vZ7Vcy7afF7Ximz732D+svfsNv1L/9rf+S/o2f9a/pz3zL79Lffv1X6/2n36rrY+nJlQH0OPTkGlwB5Bnj0rp/aezaWNPU7BycdMpvm/nlyIk4kx9SJpuVs85iXw98QA/W3WdaXjFOkWFsoEzlYxiec0Gr9CVyhA3tQD0Tem746DRaQhM9WamCj44ooQHsPt/Kj7BfVQoMtXOVo4XR7BuEOPaZlmy3brEeuwWSoEohaiaseeE3bVkL5ybnIHkJ3cjXbpG1Ew5zEKG7cc86K/t9w/2oHy44Q9n3LdfMPqnd4m55XS1BClc6o7fO/VTOTseCl1A8MYuKgSo9WodkO40kKLAtqh5KnAdLwijjadN3m2YZhDHjDeHSvbexVJC36r1OtOkwj6E1BUYyP6KExkaThHgzAAAQAElEQVQgZJYUvuT9h772woC95EtyMYgXguscQNvZhS7Fh/YyBclSWXOzZxsJnsEjHRGF8CmrS4Z6XhbVEpoe90UFwaqR2LRmNcGwCtrgfPWZZJYdOXpsmh1+P69KSXwbS8Iz1YgKqOepi+F3RkyXsT0CY2cAeMmXjdGlMNwsZjlb+OGQrnvf1Mb9cZ2vTRvnmwBa17bMRCdWuWXJe3Q2EpMX2RP9Cd+D6DBlsZeWsfkof6/wBDOzB9yaY6957CWWy5fUM+P34P6b6+fEdRHccW+6C8/99HbHiRcxExtxX+SiCGhU9b24aqjKGi4hlstQ+CqVLSkQOSBK4k4eOialWFXWKHTBCD8Wb7tnQqDwlmxjM7Yto18e0MgWkCrQfSEZ5CluWTKu6VMzHNmkISplaRGvfkbFrIBRJiZvW7/wOGuizLRWsvEGhFdBqZKQ6dUymUBFyKbA3D/rIHlcGcL+1JZzxPnZ2JvJy03lro+sg2KCd0D2iqSr8S6tOCa2pL2RTL1AFPiWpaF7X5EbmRHYlVYi12Kfux/jIPlKPFmbyEn4IGvAqZyZ6NklB5mPHdsy+yxBbV0K0cK2VTEEMoYUgzkvnRP4RfEAT5vMKDGgqTOyM3na2LN19tHAJOKEpkuJ5Qv/M1Lm3o+Hx9DEY87DmTVv+EpsiFvNtmoA1mdbdtYuwepxYUQtvAzEtigY6rWE0u2Kzoi9gS1sOzwyi75ow0cG7+S3JNgFpWCcSpLSuQcums9QM3sze/LeCZlpgo5ahb9yQQG67qFu4XbKnEnG4yPrYUBinm0IAVqCQYP92Vt9nXKZ23bYU8y2VugFbYEOtS1JGKfqcbn0Y+he/jAjIkKTy7Il54dcVvoJNzByECcxs8Ekvux/n7X0AVNlowhsw+u+xGNUJEvAQXS0StulmZyxta6pzEEFTQGnUZcMNCOtcbMnlhNrdYOcPWIN5YxV921Lcv90LNihKgXXfUxC0xdagY1+QB+u2yWntVaBoqKgwitNINlQARx1zrh2cl/7O9/z2/XGJ/4hPS7f+df+gL7hy39Zo4g9z8LQTM//p8XkxQRdfPkdOBklFZQq25iZmlyTW75jgjO45/OcSP+80752iUNZLMi8r0Hk6GxB7sf8YjHxx9Oo0iC+kWd2visdePAPX8gDi0iZv+WztH2uz47saxA7QeJ4BcyJnJWwUpZEJW20e2Wdtll3yfiSLVHXHFEs24wvSkcylSQZJLbEHWpbtpUSH5N1Jgf53EncZ2IPEq9t1RjKtW+vOR3gHm/WMMNznW6hAXxkma9Hxc58QF3i9t7mLv2o2O74bAuGClWg/8xiW7ZFoy6woSG2ETtdEN97hLDUdST2aBJ/A82frq69msq6+xnq7k75bnK7vyTu7/Z87+uzx/NVcpX83oMzOzv3eE/ecARHBJNYAuJDnnkTSg8N9xpsKL1VM2txl9ZhogNT2f9R/d7m/gyIc6plEXJfUZdt9tvKjygXTSIiLu6AxHKJKXFl/T2G7mSuQCLKWD6Xg5yt0DPPNtGXJdvLT9NavBjI41Jy0+dISCyzhnCJOHZzXpt2/pggyRbPo9aoahw4txeMKpWszKe5r5HEdmG/Ch2M2G7NVmKtWcs9n5jABuLftnoec2EVyJJLKmyOUQqqBv1q2Ebhw5Goi23ZVq63zLFLxo695PKal5jifyNPOU+320u9tX1Bx/mE95tTkSdHymkiR02bz0x9TamNBWWDsjltuPUmG85UktAzoBnbhzKwjze7eBR7HGqitWl31E6FXF28WohtpDvc4tW0HBaqC3RRCP0QdueJk1kk0qpB4l3SPq/XyHqToKx7wvMZo1U47p3UjZcOp0byEh2Wj0ocPAaHjwRvGMh4/N4jQ6he5kaeJG2xz5zuY1FZFwfEh6N8vJaOV8q/mXqugzYPwG8sRVzoYo72UvfeTloaPmCzL5kpBg74OOLjeHXU1ZMnesoL44985CP62Osf0+vf8Lo++rGP6rXXXtOzZ0/7hfHx6krH40HFnBMfZJcXxm9+5Q3lr4/ff/sdXha/p/ffBe+8x0vj9/TifV4YcxOMv+vjkZdmR+VF5XGURgHWYFsZ932MzZCWs0588Nz1y7JbxeeZD18GqOgkuVol61ocLfYEbKv+U8r+Bdq2bc3rwv7/r485197ncc991+M+6kkBxUslCcYYUEBtYGJaxGYKiJKggUQDEoSWBxoh2DBqWkDyUtDYSNJIixJDQxFMIxJbRJFAFaBQhVBQZVFQRb3rnsfea805en7/r4+59trn3ipiX/3fv96//r361/sYc8yx1tmHCapS0AjJFCiZyYaRoB9h2zJSkEfKsPuhsdFHg04e/POhmC/KV5iwFL006edMhR887itG2El+f7PrO3hhrKNM4XW+umYw12tsvawTTPYPJnX2xZyL/MKDzAN70bkhV1dupsGjHgFVQK4LjKq+6W/b0HbatEHDt+KbAKAmlrJku6HHMl/5Zh8mZ3ZyZmFKpqJUYyyb0BpDxVmxrZSc8eRrR3e/6bGmqR0TtLEXZK0kIPIX1vTAB2VeEueF8VMaWzEjnPfN0Zwn1jeqVMRiL7+sjK0152302RtVSskHUPJ2wxU/FxC7N/rOj36bvv67/w39LX/uN+vv+RO/RH/Hn/21+hu/6/+oz/7IH9X5+oWY+THx7vZRfdubf7P+0Kf+O/pXPvfP63d+7rfqD376V+rbPvpzdP/8U3p2GvwWE4Ru1nmY3ElbiQ8tyeZmoSs370uf/Qeuoyt7nbyQMElGzqx1aIyCWi4JtlJ6N5PLzjFZSE5hwmIa2QhGwe6xMhZyyKBCnQBG18hILar0bxAKVHSoDI7KtLMH5LpqkP+SUI7MngDotHWoKLaZPtZAv8QYMNV1iaWdnJb4g3JWLpz3XAdXzkmfK3ix35L4oUZYV/iRSQ7zQJZzlD2+wI/8Wig+jedHuH2TNk38XG9AZwYYz/mbUcZhpAm912pbxk41bTPdMJRXT0dHrxdmV4VtRAxdFXdsO456CJ+KQI8eG4QSTyP9iENRJA+PUqgtZXfPxCzZaySnD5QyBVsKT0/KpB9A2jA+JonaA/rJ6X7kKOlpIMtUdzs+epHZ0ZlMBG0Lua7t07g2Qz7rkOn59mvZC3JP00iwAAw6tuUyawvYV/rmPNr0lTloeJYMGIlpCV4zhLf4zCYTK0PYVinFys/qpV2w4WLEo15dk+Ed+pGykQHpZ1+ynORg5744yVn67XY1N832Vy78Wwy0Ctotxz0U/Ve6QgQ5Wt1K5I7+yj8D1FklnVWzBz2H7NrD2Z81uX5yv9xznYFcSxeuh+DKPTM0eOAFcd+voRdeGofH9rbxIq8NclPFOnpcMv3BuoaHHtenap2ODQOJK/GEJmdmXUbH+YwBocbOza5tqQGR+SnZ0Mi0Hn2ogKWeUzqrUZfkpjF7D9LGP6khrB4tGkbkkJrY6Bn2ceVskr+pHKFHXeRi38gKf3Z30tXTEnlhO2cC8jjFlYDW43B18D+TJ/YkZ2DH/86L6ubFXxtAqKVn67fXW0MMbi4Ck2Vxl4X0wLSBWkYhcn5MX6KnLgybCo7NKLmtUElQZ6xiwAow3rGFNvJZR4dZyf1T3a5+Wt1sxLZSsBPyCNMLEj9gzbPzkGtj7xVNeMwkI6+AW3aI8d7IOQsiyhQ2P1zxkRie4sMir42xjqHEMjkIodmfPD/ujBOPbTlnc1jV62TsG/SqWK9lJSOsE/fUTsC4wdxkzEz0+ewdfV0NVVNDLZdFp2n6hdWyZQNZGDnqsoVpeK/qGkcuvOzDrZ/xDeEFwqJlg4Gnsh7XKMlaZdmkzyImg4DRqugkXmFjMVaLKJ3V0ln1GGKCNST+MKBN0jS7cwS3qcQaboFAl5SOcoza4MGCoIFWd6TEBUycr9Zm3X4QUJfYyHWK16xvgRnfYHTof4l6RNEz8YM7qZush5Vgm7rOAT7UxWoZiLrESiCFZVv260j8VVLgUOaLjh9hSVl9/Ap/C/EdZC4wMqjSlty6hm1ZKVbPWU110PBIodBYE/BFecwT6/pLX/336a9+5u+A+6p+5tt+p778O3+vivNeY2iAwlBh8PZNOf/E0cDeKCFnhY6yqDKBT+6XOy92r9cHnrlBnrX5frXn847+NaCf8eS+IsqKayrXc4PreccWU9y6p2Z/Jl+xd9VkjnDwXUp8Y+T710L6NUruYITs7GfWy80n/uYTuzvjfL4EO3Zv95IdGWrcc8KaPDamZ1su/NhSoLWPDKiWHTBPHLbhSTCpVsGrYq75zGmVxDXZl8QUXLPmztPe67CtUYX+oausLyA/BNv6N4qd2AovC4CN9Kp2fAZrnFN8A9YW80NtpG1aQGWWPm3bhz6ttnudtpvd7dFnQkF4gW4lAXSfzqodymv2nywi5qJvp23FzlHnjZzl+0n/s3r5S+Kg33089Pe/K/NBZB8BL/3JGSCb+E4Q9EIwT6/tT2JowItrm/1YHelVKErJibixWgSBQn7U0ODMjjH0eIawi1PUcJgN4yVOdBu2qA0EDjHk0NkTL1iUKOFRlecnuaXpz/7MjkzWmHOV9YdmLZGqPpPWUypK5nfOUiBcCqN2ycZ4xsz1OeM6atrOp5hVbA3sbqwzyPuq0FHRF2UekGJOKIUanTGsUFsKf/lWl8TUmvjaQcaZsK1C17YMjV7vgRm7VPU67PCBVpk3J5ZsHyBW9LJPVQMeYwMxD5RCDIljJwfJ64/O79XDvFddeUPVz5G7Mn+Lk4PEHrIC9LofG09QnUgSG4NLidCQv8mkG92O93HAbJg9pv+0mgEwAdvdLgbjVMGTw6JJBQUvEBN0Q9SFgW3ZFo3MDx2l2JaAZamRdRIQ1YyTxEHyqhghl8VnfVnv/nS9t3Vo6ecLU/6dzWt+45MPEg48GWE2FeMhJKNtNd0xHTAXW/CwBG+yEfTgRXZnw0KDNtENsdUmb2fwHNxpjhPghTEHYBL3DuZhE2to4Yf21m97+LiNI2pE8uHIL1rFMVL+wvR0Puvu9hfGH3lbH80LY/DOR9/WW2+/oTeeP+OF8ZmXW2flJWNxUeTG9v577+mHf+iH9EM/+AP6Uei7P/yjep+Xxe8fL4vf+5F39eLd93S5f1AR1935pDMvjR8vwN4DqSx2JZhNlULc+3X2X/XFV17wXMn55MNIyTt4XFfkszgoptoGqZGrZHzYcKlMr8qYqmK+HBkrPz1p2gDyel3MeTCT27xAuuSLMTftfHCHJwzbfblrz1niwpu9v0uRKX3aV72c0ncVF+ZidzsVvWNVWT/cCZqTDrz4mKw9Nq/4vfBlPbm58GBxoR/e3v6iICwCnNpW1jqqNMZQ7/t20pYPAHi2241S6NoWtRFWgHvF984exMeeOGDmDBoBYye2B781H7yITr/GUPiJJvK52Ud3oic+DjCoYCbm5Kuxa8lO9n/XhX3vf86D665fGrPWB3Altzt2LCtry36Oql5fCDBcUQAAEABJREFUxlZKPEu24Zey7sjluES/X2qQtxu9pt+2r/i+9oNe4t15mNS86FM/+qf0U/7q79bP/fP/hP6b3/KL9bf/2V+vn/Kf/S59+Y98s8Z80I9Xfmj7tP7kGz9bv/ejv0K/7St+m37HV/wW/T8/+cv0F97+L+n67G2dT9ZpSNuY2rhAR4LEb3J24WVx7zN7zpLbDUuSWe82SqOGCthr1a2KYK+eZqZ/w+N3c5OXklUSLWJRUwqi2Ra64UK6erXtgz61Ga81YRprADkXsfEG3LnI4UY0sezxFCdhwEdaETHyj4Df00cTvVah4ZhwenZlby7kJGc/mH0ms0COVfQIf0Yehczf31/6n7LoXJLTK2erzx56EbeJBCiQYQH080Cea3zP2T/O3Q5tL/gIRVK2G2OUes3OGDNUm76so+qxtP7jiGlkaAVQUQoh9H40DQORzAWIhZOMLmAva4a0TjNb4miiBDCBqoHEUEXjUlNRGMrQ1EXT+pE3MdzxkNvlCw6MmXFo8NgnQwhR6VDp7D2n3sNbHxXcMUmreLIUoqPc1nUMDxIhHWKv+rZFBaUqc42UDHWFBhbtmheyB79M36JMzhggqPiFIWVOFoS+HotthUnbNjdsbcZ6I1xRnqxLr3iTszfxwS2wvyTmXO0MVh5fqRkdY0+BzAQVvYl+5K/kM3RnLPbGiFAReloTwyukl9mJnehM9KLevtveZH8AZ/1KTH2tcb3lPpkvztfw+ZzOtdVgLn9lnPvzPffR8Cbz8WFyUgGBjbKK/qgBtTJnS0XjYg4q1piwdpogMc7EJynThVznuYr75cKAlznbslJWC1s250CWGeTzoYEuThGEzxwdPJAJEkPt66d9EsPyf0gwucZTHVtrZQ5dSM+RyJ37921PZttY9yZEqPg0oKcblRlN/MYB3VT0YOAhPBAeiCSkHcb2jr91n7qq9w+9nT0UtNHCrzexgWsFaTJuiXbTTdidoszZVv9YUL0qjB8HR9+m4yG7pO5nDETBdIfV8SUnMFghM3oqa5thNZiQJdm0VN1KDN364WceW50TzuwEyU3ngBztyMdjVMj0usaJ4xr03I72zr7uSyWhtU00oHFB7z9XbT84vV3biSHxNbCEWY1inVwP5nzaXuuUMwuo4TH2ATjESUt8hP3Yj21FFjsFPEo10EoffjbT9Iu+HZ+WSrIthroVzK5uOiA+wqAb0ududW6tu9Pz3TwRMXNV+JBcq1+2+geqW4mTA69yY8IDyEVeKbEfuV51BstX8pzRmnocrX2MHuj5UDqRCxhSjTVDj/qke3BwghJSdETwYAkRmrKuBhN21rqAkCK1NOfjuco+5WxmnaLYVg3J5ZYXxaZZir0GhRFe02Jy1dgIds56aMfXcQoV5KKjVdb86lv8YMteVIxFYUSvZJcq8ZRUph85GQnqLS7ONZfVig92KmLSaprYhgKlPKHwmaDCe+zrGONU8HUUNuqvfPnfpu/42l98MBb51Hf+m/r8t/4fVEV8jcG1FDC2ZL702jvxTyDmrIGvaqh5ydfMvZrnwf3Alc+yne8DVz7HrvAuIDTP451D4pksvPeQvO88G07uIbP5k3xMZT/22GFOyIqSOAcbne8ig+9KG9+Jx+37Upl4iQYbOzqX9n1tO3DRTp2Kjx17bR+fN8oMu06LfiRvmOmwXpKEfXxUNQ3/JgoX3uLToTYHKpm4yuQTvcRvGyY4DCSemRxkreBK3nbiDz+iNYYe9ZSVJEYoziOT+CfrSH9hzSH6WrVNPIYXQI6Kmc7JMURGABnkRbFf9Rk+1vh6HBwd26/rijFzDpjTMSbRIspbXUPapISJ1+LJuFXRVaPVkIGisLOAC3nL99z8QcsND7w7ufC99+k5SK6eYpL3Xgc2yOqKIP0vAXWx7CdoXhoCCWlMZCRLss3eWWMUGI3iHDCBLz2Wls2IDipMeyG8BtHdYiLmrDlx3yizLSWTk4BR5rLWK/I3ZBw9ptV+cjYP2JYzMcV3dz6/+0ypeXWbk8g73rh+ZuaxHQoTOXM/sEaxVpDv1htnN2j9Ni7kFkQxI9voFXkCrnCAXhXiySBxNw6/twQanSpjA2uWBGyreYXNGvRDF+ySmGcVbWKZjxJsWRVbtWT7unXJdkNHic5k7cnn/f6B3tX3y5Nfr121vocwl/mZWG/79kS3u/Cb0uDHysEI7JJkpUTmcdEMuk/y2R5yzhISibqJ+BfBtmyLptFdmR9RDFbFtPrApAPrS1uMfIAANbYg2AovyAg8Ki+eDYUX0+2Dm1s+CK5ctLlwgzx8Z23CWpYzs8agE5l1suJjvMN7eqCvfJF69XC4az+SToL04xWstsgk35OXedruJF7mzhMvjHnBd/XQlXh2ZT9et8SKmHmd16PZbTejqv/K9427s9549kzP+99qeYabO53O4A6EBnyQbaezNvyekXv2Bi+P3+Yl8kc+qjegz996U3fPnysyxYGeJDMv0x9evNSL99/j5fEXwLu6f/FC+eAtDvEY1oCmv/Ei6RlxvIndj/Ci+p13PqJ33nlb79D/yEfe0vNn55a98kGdG+mVvYmPbB0meq3WF5fMm1mbFkEbynj6kM04/CoZWqNUfGAHY4zuj2Ncma9S0m2IsZMqu41lv3J+smks/+CtGxJbrivMfF+OzKK7vpbf4ny/TnoPRviRkyw7qEXxaTOWpYaUM0jbNHloXc7dBbw6e1OLv2i2nhBarRtsFrY31nc+b/1PhNxe4Ic/qsh5Kf3ANn3LDvRY4v82sDP3OjIXvzux5YaT2JFYdpg0WHXFmZh7Dexxrp3G4zW58/J2YSdZOzZ3aOzHju22S+aaGsOOQ2h8r1iTCa/5Q97Md42hlo/MVPgLs6edeRA7DfzH7unynr7yh/6Yfvp3/Mv6u/6Tf0z/vW/7Jv2Sv/a/0M//4Pfqay9/rnV/vOZ7ts/qP3r+8/R//eg/qt/yqf+tfsfH/wn9oY98k/7i85+uvU7kXTIPu8J3cnPhOsg1cCFHhCBuPep4Vph9Lm7LSD5FyfwOM3SJsTLWL8612esyex3I/SNa3D3a6r5uxd258UJ3OGwFZw4VHFDh0McObrvfe0WvY0A4egSeupC5AOWeSx/ERAhs5OYBVsPCJ4jdnUQEV87Kju0r910EiYfIDmNmfRInguvtQg7veQC75zf397wwzovj/EIqeRW21MVIWzSpSokpXOqKj9zXI5/+hQfjjgWhjhOq5FfuH9HqKKyAlCDVNQ2A09PpHp0ZZ81HAz4tM3TgZW4mENCcbpimRq3B0pOLyXrVcljIBDKrPlGCYdCVjo943YzVpG9bSeMY1hib8gB14nNhG6XcMy31ixc8aeIr/hv4z97csJPjHZ6ylgDZa3gHYKmn6cQOZoUIaMtRW2DCOG10zOwvvK4wbcu2Kmc8Mdfo/qhSwXcx17RazvAXr3o90bNLzMqSTN8tUxK6lmFKIaIk1twT6Mq2apTyGbKNoVGAnA1Q4RNPVSFXopF0xI7J7IyOsrPwIPlp++TkmPpxCBbQoyq6QavBYIYueUyfJM8g5xnA0i3+GG9ZmJGJDUR6HpZu2GFGZ2fvmjKxc+Z2+DdMeLFlO2lTJXdVsoOs20KdXwpKqGrPh3QeWkUyDhj6GrBlwwFM6QZ78Qrboi+KG7SMbcM25yeAJLZgT052fO+sbddOQB33jc84vD1j8JgPFoZ6DDUY4m3V8NtGOsk6ud65R02ouFIEL8j40S62Z8ur4yRcpdhmLFkfKk8cTuxOdGf7YIJxXFRUPqRoLNm0TLIVegplDr4DZBhqxQk5qqHuibTuEQ01fQiVCOL+EbBihvzSY5KM00+rp9mQ2qdlgvIoLVgaVniZZ5mK4V4v2lcGa0+yd7P3b+dz4HbPuZILUtv+Iod7NA45jO3sb2whQJ1AWI2UWi69iYGmSjHNh6CCV3J+TNfdSE0VQ93gjvjwEZ8g8eAktUWXlrsvWVFMbO2fNSXWPS+2WBNWel74sCPLsEk3a8BG2kakVPSLe1EoHMFU7C/QEtwE9KjHaiHxE37QyUGrq9OmCdK/gTE+e4Q+IwUZF/ygx+mXH+cyj3jnov0kljAygWwk7W4FAasvQU0b6IvLzUTPIIN4d8MPMrjR9P+6OIQPItsHjv0fpQFqWMX6cs+36QN7yeooy8ZqF8tSauRWR65aPGyJYmds2RaNUtLVq2FYjbV3PBDggiOzzh557b2MxE0nFAOxEzehtlVA8EPb7XINH27rPKGSIv4KZlwy8duWBNpIqBktlERfR0mgOX5E3gHPjjmfgT/4kZ+sb/vJv+qQW+TtH/xT+oY/9VuUZ5ET31VPfGc9nXg+gfZnL3vAVmiztJWRKzBAaTDusPrEJUeTY7dr5rrMMzbPipfLg4KH/LVn/zMBL3Wh3+D5Md9r977noq/EfejDy/3ndr3OrMXCZyl/pLMR4xiD/lDoqFJ1PNYqyUPiCbDJnrWt2CW2S/DkZfJkHu+tarJp0x7QQe0br2AFa8yASj/+QRWxuCRLC5YNwgc2faAUL69EqYSQOBLnldz1S2PizN6Fl3td5iOXlK/+ZH+P9TExyf3MvTb9R8TR67jpLvr6nERQDXrEaWesVZ50oxtmaJD+a2j/rC+0J5byMkd/dXoGEdY/wZJ/tVZ4LRE+YOHNQWGy1uQp7zZyvu45X/l/hLx8+UL3L1/2/xzxkj0GO3lMDhPnUxwOMYxVbK4xDjs8dxaehMkY3rHHuS6LSRveIyS6AJ4EfQVR1hwd1oFT3M21f6xlxcinMf3E6JaJrFUWtnzg1g+Vikk3SqHlRdVlto+ZT2TWN7mOJlRWy/a1w3UUmnMbamxlXilcRmVrq6ETz99b1YqF2IythcmLUq7f2IU3n4KzqGOc9RrDsWfTA+lXGZsAakMt2TQyP/RpMwxEmQG+bmeEIRJP2+gBFGwr63qES6NWfmxkbppW95wW/hqJkLMLUxN/ryF7FITPGt+vH9GDP9B2vSMXhSKVQNEkU7TIYUQ5s4mbTcc2AviyjbBUJ377dT6fdT6dtfGCqco9gbriPAe4bwYkNEbC67l2gegSV68hMWSM8f5O0H0pc6tZDDeDRRJLbOame+ViyUOfUtBXyxCvKLeF4LM56MH9UMVq6x3snA2StAc8hF2Dy64HvvznZcJLfquTFwlXeImh7Tq6aQI4+M3aG8R3QffChR0bDV5KxEZ417bDTRF/yU8sLZiVmMNWjYxEclYe8VGb9tMz7c/e1M4L232ceZE0uHTID5oCdcASvQV9qUJeInN3OuktXvJ+nJeyn3jnHb3NS99nvDjetrPMRTXxn3gfHq7kQ7oQ8wV7xfyztz+ij37y0/r0Zz+rr/j85/WVX/XV+szXfi308/rYpz6lN956Wxwa7ZyH3PDee/cLeu8LP6L8z+lyM7yQo+Q8cZStfLC//fab+tSnPq7Pfe4r9FVf9Rl91ec/o89/7jP63Ge/Qh//xEf1jL80s5QAABAASURBVJfGsXfhBc/kQRk1nbbSBsawYqcshZ93a2KdQY8l+EyWJAi1afqKAHyP0jht2sjL6cw55wX2OcDv6XyCv6nip0oti988iBROM7bh27gEc+pKvrLGBrE0hZczduGcXS5Tn5oX/Znrppf3Vx5GJtcSYWGnuKGNMTSabhq1yVWyKwILWgXTHBAqHdy2jdCdhvSzB1M334tKhNFyhc3TtvVfjOeF/d3dWXes/cx6sydZ3xilQm4U1ID1lq2q1zEqcyXbsoT95bfXm+uB6+DCw8MkQzVKJ/I88F3oCQ3C1SSwKzeva66jxoWzdyE3l35RvDOn10r8Lb/lQUzAhQR7gK18WQwm+Z7oLkoE6TNPKHi2Rg2dxlDWu41SPkxCT+zxeRvc9wbz8WNuopK5b3QSsXGzuWwxh8VnL39IP/FH/oj+6z/0O/XrfvAf1z/9g/+wfvkX/tf6OS//gD57/U799cpfPn2d/sO3f4F+z5f/ev3vvv5f1b/1Nf+UvvnL/n5971s/KYlV8hB0npLb60W5ph5Y54W1XfMwSWwMlXvIzkGATQ6nYOO+ZA8V6y7O1gi2s2qcZM5c5qRquSlyyb1AYAIxthJG+FAMzoC3PKE7/fiK36WDT3iJL7hy7SfufU71z2FzGqtTiv6l5XddWEDGsIVb5JkXQDfnJOfpytp3zsrE6WwJ0dI7ZMJHRS72bwyNgR9q+Nfrgx64x9+DF/wy6+XxP267YC86sRRqnNu0DTgGBJU1ZE154Xwh1kvu75wNwm9VRBCMMIS6xrTsxwQ797EJ2CRxM1dTplkA/dSsY4cNlgBMHKBLB/4xT7xZT4N1MyFxBvb8Z5VHvq/EtydHzM8gTm6+0m8QJLXnIxMw1m2OpZRL2xg6bRv3ik1vPL/Tm2891/M3nnGdbCryHPFJEnbi3InjCpKnhQvn8Mr9kTX1PDSyxJa44ztxXlnTDh8R2JNzQRS3eEgBVSm2lZgCsU/x3XqszZJsNxLXxrW8cU0P6CjOA/cwm/lQEJlRxRkZahnWOAKuiTrgUcue1NR2+4fEtSZxX3MmWTMRM2dt+NtOQ2d+MXe623QK5VlqtM2Br+q8mRhs4gFFHCbPOOn1T+x1LmOfXCW3M8lpr1LkbHRL7VOunrmSwws6OxQ1QZo/yeUOJsy9cdUeH8iSbaW448GgudZhzCijTWppYRzVyo9khxr/oq+mmBBLkWMmkGUvZM62JPfzxUs+Ez942PXyQeIjEZ61zzVvDNQYqvEEGLYzL3IkGnBUO3zLjE2bmOk+ymT9Wc9a+65rrhOwzuhVoVeu5yv56PMLjWx0oruT+9BJJkgj/tPDvNuLcKkuPV7eZ3Q61zuX564r1+TN7972L/Au2tkHmlYvkmRbA1qDc0K/gEuPZRIDAVCv9BhxT9lXUB1GIRvdwcjugES3kWEhYAzaVn7KUg2zf4Xfku3GMhn7WQ88BaLVk2JiIA9wljz9HR3WNLN2PidyJndyEURG2I/FINf1lNG2TCAmtqpBn2egvl6gLnzgB+Ud27HTNpNP/HRe8XW9+QoFewA/OhMPREWa2QtsTIBRgs0Mk48VP/Tn4QsX6CyxmTiJheB0g524MwxN7kDW0bJmQhQoberN7kxc5ORxvIIR5oQ6okQbGc5Jn0k+9/NHGVdozs5EIladfI2hKBpFO1zdApb5KfiV/YXa7rkd25PF7cnfrZ94UE3FO+cLUeLayQU1bCn6woY+XOBRb9wn3ZaOWkAIspk9QG+pxAHIuoI4T25wz7yVn0KnPJTzUVXQgBn4agm9VswoU4FobEMWmOrqbm9NRtn/RaXXaeIixCRFXZi2rY5rlEZjaGM/xiNqxekbRV6SbeWn14fheZxH2MuelnzsFHYDlyW0utLNuMjDqCVbmQ9EiOxp9ng/Ppsm+7yHxx4zi8Sqa7UTk/PGEING7NlWBTBD7TVevqUaBwp6YMDbhjWqmAdQ1GQbFAi16Cgl+8wtrJ8R+kUs5/LCub9wf37v9El96zf+6og9Yjy8q5/4zb9R523wPZFnkeeA78nPzs90x+fs+XTquRMxBOdTwd/07PF7jpV1T3KSc5a+baXs5CjX2IWXwg+8yLvnJd7LD95X8AJ6Q+Z2YoxWpWEjd+zlJXP008+6YrP3iFjXc8Cm7bRpkKSBYpGbwndhY8EqOgPA0ux4rup4ElPA8+ul7wO5e4r9IcfYsNE9YMOrhfRtS1RRfMwlhqqhVyjZbkjQ4BjbjF0SvGCGwktf0Kz1yr6t/8roQXlGzrP2Q16yE/OFXCW3kWtw3h8pa9wZ7013NZ8L7RXVI08UphgvHi2cV5VQCIdYYT3205HhLOlJL/e0p3jla3K/n0red2KaAfJ29AGUNhx2HDmCidz1iP2LbMJv29gRsulfuSbvycuLFx/og9uZov/ig9sL43vlDM1D1+jF52u4DYhkrUoiNGAVZ6dq7f2o0qhq3jAUocy5eYyf0PBsY0NHWeub3DN2Ysl5f0WvPNNcO86c+SDryvwk3sSEKcXXqNIYIBRsNfoeuXENnHjePkHDG5FxqYDljmG13VVYhdHo5RqK7oZ+MLBRNWR0I+gyPkrn09Dzu63pCV4/SRCf+X61wGng5rOzJ/lXBHJeHx5ecn5fKv9ESK67rCnrSVxjFHZHY+BzMC5iKku2iV2N+GfYPNtNRSGjOQaPyLHgIDHjhcjKr/3Eb5G3EX81sF+ykXGhU/QPMGJpmhhNzI/g2rse2KE71+lkP6++1wf1Q5KHTjrLLCJ+Qi1nycpe7rGH4Rm9UEm2ZWIK6pQbLjfe0/mkkYc2gkREsRDlvMSd3Bx3nE6MYaMNZ76RN3gWRtXFzoAuRDcwfFXDFFPGjrhgdz48Jl8g9u7HfmYVO1qyM1lmr/W0vDZuuZ5166CBIcLF5mxcScAl4IMpL4wfuBE/cCPOF4bJReLWVmu7WxFfdBPXVReSv26QV150AV6SPcQWyMucvonkoRW/VJTVxbS2ZQdstnKMmeb+v9Pfyfk830nP3uDF8XPt23phfM2cHO2jFdRAXdwtdsj/TH4OhH/eNr31xnN9/J2PgLf7hfHzZ8812GfHH1/ULsR64QvchS9OLIE9sHy60/N+YfwpfYoXxl/GC+Ov+Jqv1me/7mv05Z//HC+MP6k33n5Lhf2d5N6/vNf7vDB+90d/VC8+eI/fmL3gpnLV5KyIMko6b0N5YfzpvDDmBfF6WfyV+tznv1Kf+QwvjD/+UT3jxcTOC5CHyz17lZVPLtLSqFIVcWEnCzc2u3aCFZbMXAEzsiWIHssxNjEUMW+c8dPdWSdeFJ+b3ul0dyIvQ0WwLmlgpPBZVRpjqGCasW3F9pTE0nUlhuSgcfRJpZLPT+WmBO9bXhY3o6tyPqIjbNTAJojtG6oGU4VlfGhhskfZ0vhrzNl+IQr6wwqjVF1pOh4mwo98EX9urs/OZz1jrXes8xwkBzzEbORkjNKoUjV8rJUxcdqMWXfWX9BR8KEivtjf2eMr18SFw5Nr6QrFPbaGTtxT8hv22LUoTOxcY7l5RSeI3oXr74LeletyIkOV7S9G+y4Zasx1XvA/WXfiCG3ETvO5uBAqW1njRr6z3tA1Ls7X0IkXTCfysI1a+y7rSK6WPVaKDyWwzGFvZ18IWTwXsbfWO/d/TT/zxb+nb3r3X9I/+aO/Rr/pC/+Y/sEX/6L+lvs/rE/t36Mfr+S/MPjLb36j/sSn/l79/q/5J/W7f9q/rH/3a36t/vQnf4G+7+7z3BMvuvDhduH+m/vUhfXF93WfhLRzHiYf5NI1uW0e8RNnqTRq02DdxfU+GkOugDwauYC1ZGmos24iZblCX5Twd5rgCo3PnXsGbvB9iCNPuvuaf+j74UU7AhODqLADS07Y3AOYVxQunJslhwGtMpGO3p5rh/XurDW4sv5ry+/LLzYSU88hh5qyz9nfwfpiLT46Hjbpnt/i52XxC2j+ynjH/8RG5JKCKsm2LMm2rMQ8FRsXYsj5DOjCI0pCbnVoCyOfeuOFxn6fn+QCiHyoJ3aRoANTmdpZwGS+kT7QbdyxosM4vIVrx5H1X7hnXsHO/MR+24MqiJ0nmPRv7NCE33HTpJ8cJn3FtbCdhnK/eM59+a3nz/T82Z1O502DudjeeQBLHoMre3Nhj/IQmQeuC9f0TEwdO16JbSewxLgwWTdg767wVyyT6KTkjNVC9VhsdgRQl0yC7VnLtooNHFUaBfpahj9KZmxLVin3MGc8BnKjr/2NfoN7wBiGv1BlbAKUW0eSbSlrBlnvZG3iczf5yP3jfDqRn5POfL6ewHbatJ3wNQa2bigZP77FVoXN2J3K9bWTxx27C1fWSk6SHKS62sRRMvEZRtIwye2Fa/JCHmOjeZmjk7nOd9u8cp8A5ByVSGBL2JLSiZudhqpAXeKlO6+aZlmEELVGSYwNpDCs48dWITgZ59rhd9N6wfPGy4v4PBT3NvV/RTVVstcejYNWUysl8UzWF0pS5Pxgm8q0wa2ufuSCrCfn65r1k9sLa885vXJWr/SvnNEL/CuYLbPretDkKNjjEGMTFx8GLGbhtttJ3qZ24txj4xETm4AE5PPxws27/WEz+lGtYu1gsKD0XXBXRQT7yGYvJ1TcGyc+JvZzHkmFCr1RKAC66KxqWxW7oEZ8WC7JtgrZnN3B9VLDEpUFdPwsSl2Qk6MAVLBDEezPDDMWKqyZ3k5MLFE7SduJ8RoKn+hpsWb02gk6DGfG2K4aCkaoN/qb7ELCXGnkDVs7a53s1w69ctaTvwt7doHXQOZ6IP7n8khsO2BE3nZAD7vUBAV5WncGXB1qO+i3CCHblv0KqpKJdaEk8mgbGfoyVgDKuMM3a6VPS58OzAk6FvKFcGsobaazvqyJ83kB67vGhZiInHnHF6j4G0NOLDbaVnwEDKUydYOWMkZbbAx2du343eMDX+knnszfkNhEyVhy/6iLuxUcHeXGOYaP5MY3srZVkgqqgD7JIMM6EE8sjtoM5h0ga9ZXZT2FHWstocfC0DLDhdUyTM0AatOh0n2scaknet1vuVeCkQki5m5oCWFUaVSpuHYKOohzA1Vj8eEV8jby7p5upXOOUWaQwAY6NZBB36DQtQtxg+QJGjvM2ZZ9IOOIIRWb+fy4sK9X9revP67BznX7EnpAKTA4h+mZpC9kJGSswrcTA+hYQvEZfjWNDKjXMYZYuzVGNcy8ic9QAdvq0u53bmV7n8nbffHCtf2tP/lX6eWzT7bYrfmJf+TX6M0X38tn60nPnj3X82dvNL27u+OXtGf4m/Id8zyq//8g3efzN995ztumUaWsUZ2PXOliLMpU8nbNvYTnxIf7+/7++pKXeS95sffyRV4cf8DL4w/0wMvkK9dk74ZpsbXn8wO98HdyLnhZYrHWQTK200n9PYh7bN9nq1TM2ca/VZIYAjcfq5rYiL0Lz1B5lsrz6j0+Mt7ZW7ZLNvIHXKWgoA38OkZl6YBtZW7U0GAiQnqYAAAQAElEQVR+jMRRil7DkVUX22pelWT6IFRdrPRtc2+WrsRz4fMs/yTV47M2sT4Qe/Y08U7O2SNy73kcs/9HP/ecR5mDJ8qNl7ws0PbZoWGeMNImJKWx8kNXq0wjT/dmZxLvI/DDFPleZ2BPbJmP6SC2cIAJxFYblcS6I9eAsUcvFDz6oY9h6rKd/Xx4uNfthfEHH3zAu5IP9JJzds+5uvAeaidniY0bNEFPvKuRrQzMyEqZzC+acRFjo6xKv6Bg1NrjCm3+GjtjYGQKvtlmhcYYh+txDZznvdd5JaRgZ7/53sE1cL086Mp3vdxvJnKTMyuKbVWZM1YaBcYrbFwDG9fiCYRuOYc1Wq6iBzoESSaOLDLjKmtgp3VOXMvoD5B3OTWGsh4a5d4Um3fI5BdFd/GH3uAZ3ZxWY3OB659491y7rOPCvjxw3ef6vmcvHuDtrEmUqmI9K8aBr43xqPAsOxBU+Da40fQta5V1FOY6C5yVCYPKeM0byUDYk4ydoDQqfgf+Sy7gkpi3LYWC0Ni6nckrD2BX7mU3ZH/yHTF04vuFv6AX40d1nneyh5KzwG07GT/ixOhk7/M5EtuiWPzg27ZqI8nn80n50rOR6IIpCnosDCM4u30A7SS7F515gJ20utFWtdRjBhxvtkrKOBdwqLosofjYY/9YKHGyvWihqyCyEYJFJIy6A31aY+s2Xv2oxPHEdpAkJnm5weWGFrzk5nbPwb9wQLKmm4X2u8xox1Dmon8hxuCBm+RDdLnIH0B/UYZ3ZcMiHzuo4Z5YM8AWFbNWlZUfkQxCw761j5P2c/7C+C31XxifTso/ScHRVluwlFQ09KHCBdEcZJoezd3p1C+MP/aRt7X+wvgtPeM3s/3CmMO44/96mXrgW9yFuAlfl1mq852ev/WO3vnUp/Xpz3yWl8Sf11d+9Vfrs1/7tfR5YfzpT/PC+G1t26nPxgO/kX3/C1/Quz/yI/rgvff1khfIV24qyVmOoG3O1aaPvP2mPvXJ/IXxV+qrvuqz+nzw+c/oc7xA/nheGPMCd3K2LuR152LO/7jgtJW2YQ1yBuGAS9atdGYUBi60wCwdavNV0oJVGBjb0MY5P92ddQYnXoKc8RveOG3IlIyvfKGvMRT5qtIYpYKvQO49yT73uZUUuhPOhSZn4HKd+pl1r79yPek98vvy/qILb5KZxn5pxPbYoBvr27A9QInJhfZhpcz0p8j1K7RveLHXoOkYoFdARd6YKx5Ytn7xc8d6G+ez7sCJ/du2jRgGvg3qQPpLN2suhx9eaMmMlcIBTxxZb66BXA8XrgUcq6oU+7f8yeQM+UlgOxf45biOmqIT/SvX4M68jmITQwO/BtiM3cQjLXu5noPJ+Z3YDXbojp0dmo3ChHKj39j7E3nfRmkbBkWMwdB5Gz0eCFsUcitsTPZxtm0YVKaZZB+4MHO93D9McfvQw9W67KXrHLpCv+zhL+tv/eAP6R/8wv9G/9T3/Ur949/3P9J/44f/Jf209/4/evvyg23jx2oe6pn+yjt/o/7kV36T/u1v+E3613/yb9f/+3P/iP7sx36ufmD7MiVnnSuuleR/36eu5HYn1uw9XUxbTr6SN2ePTxrsdRW0NjEJBlksUkQuJWga0yxM7g9zcsfF/gywP8npHr8ZkwOms926wr/CuzzwQHHZdb3ugtVzpA3b+LCFCLLS5ZK8Tfo7vEgcbpGcbR8+BnbOxJV7yR7An/AmTm/Y04/RqA+rBmsCwtdEN+cxD9svXz7wsPZSL7g35ZxeOX/HiiOqrLjQcWFDFPqY7vgubHR0LugEWSep4DMKuS9Rs5rEt5ODK/exnThmYo9BMBusLzzWIzBZA3Xlqw0c0SG7I7fjez/siPHsPJFrdHfyvRPQFX8745l59JaZ1SbM9EJjufWxkXHzuxF5sMqlrYZO5PF8vlNeGL/x5nPoM53OmzhWaLL5BDzzkobYks/E2Lnies44/RXLVXti0lWTuG4xhu7HeI+tGySxjJZlmpFlm7gsKdCrOfi2ickaVRrEfOKcjxoa2Uvm7JJtuUoVXjDoI7fxGTnQGTWYA/TLUBc6yETWS5eWdeObPF9zHtkPSxrIbHxOnU6j83O+O63PFnI18DG2oYr9EXuF3aFyyfBcJVHJJmu+cg+5QndNErAfyF7hBj1DQHTtHic/l+w9Z3QnnonOTT5buvItbM4DOxT0fkjGP5aU0vKskG3IEJiRm9JQrVc/GR4jW0UOqD1frEfwGrLUEGuT8qL4xb14aTxf/YXxbvyUEstI/sGolasyVKWUxLWnyQCbtmUDGQ7gfkXnsWbtnQ/O505+LtAb8iIu5/PCXu7gyv3oSu52MPExiajPJgmm9rXe9uAnT/lFQbuNN1yHLB0pcnv2JHbxeWVfdu4DV3AJ8oUE/sRP9KrXalXW0v2SbVkp8Rbs2AW5htCbiYg9hKnEUmWNURq1dHUrsRPUUGHRLhWyVVp0WIOzWy7Z7EMW+2jXUgRdYnJBlh6RtUorT/uixHUhh1fWnxxkbpIzHWWtxEhhhyrsu4byvOXEEbD/JsaWJZad9e65z0Cv5DIvdC/wr+Twwr5eG7uu3Aev5Dw+d3xOgEqn6EpMe0Nwj2CekPiKPIvglyr0yEOuSZm1E5+ewC7ZBE+MTvw9rifWlo9lc/UTEya1E9Akjkn8awY1TMUcXns+68p5Xeu6sK4L/CuCUvwVsSRf7RH/BKOU2A/SL/EzSgOacZKwk8OJ/z05JHc7cezEEb+R6XgxMEHzw8iEjwAhGT7iw2Mye2OFFnrUDs92R1J6vcR3+yOu9DFxpMXKT2w01kgm1z3GHrWN+dbSsdOEAYWkDdQNjC+qtwnjOv0vRuJbasxh37ZM3gvk2tk4r8HgPj/oj7KKucA11NdWeBZhmMvVa43JL7At2y03Ij9KxXXgAR89JpViGxkArwLmm8KPwclVlX3rfc3eZo+Pzymxz7KelMlwB7N5mYoZzMp2ow5qe/k1cT1FHfzQIPFk/Ym/hI3Iu3WdeXgw1QW3fX/oOHfOOCDevCz+0Y99Y4vcmq/5o/8zvf3936xBbk6ns54/e6Y3eGn87O6Z7j70wvhEDGdwx148O2/KH8qcT5s2eNnhydkX5zv5sq2USQxX8nThvvzAC6N7vs/mRV5eGN/+ujg0cztysVOsJzZ2Yo7eFd0d27ezUlXKeTjFd8BzwDbggcJv4TqwTUrcOSoYDDWJp+3yPfiBLxcPvEwMLtznduYstbxdTQulRjE+kDnbSEohtpGtzuGoUtWgH1rMRy6QGEiybICcywyBUkLdczRKGnNfvZCTPB8H9/3i7b7/OvpKbhJvcvIaWMPO9b6wc2/blTU3MPpUNl5h6RU4OGE+AaESTuLSQZ0OfT2WaMXujqEg/Rsv/VexTHxlRuhjRylQ6lR2nl0/bCydqZ1ra4e37LAW+oI3n+DCM/EDZyvn6v333+Nl8fvgA7148YL3JS+PfHGfJ2cz+sfdqFic8duw6Okoc9HwQLFXN4yqx72tsm78cqnY90Xpm71n3raoeiz4z17svU9XPg9B+sS2s9c571lP6JXxzrmPLJlpO7E/qjQGqKFRUPob94Y8m5945t5GrsljjjiKAPwYwOpkDFvV+kPR3XIdHRjYGNiPP9v4trZtKNf787uT7uifyiqJe+4Eud8FUyyKeuW+88D7r/vGPfsTPPAC+cpaRWnfVRrEnvhDw6v2J3xKt37TcvPsRdVlKnu6zojEsRAp7hnJUhB5FT3LhjKOn1f+Fs9mXiAUudblrOxcT7kWd/YpsQd77heso/uh817v56+LkT/N57KtIt6q0X0agqNiK7HuoSCxd7wWIisO1DKS4EiysHUgfVBwYTqLcjFnpVj8wBcwDNt0F3ojn/Doymk+BFRUo8Dojcki7EOSSEl3J7gDZ7HkhIt0aqczyX4gqJANJjToPvKhjfiN2SB9MBMRY0Nt2gNMkTnqTC++FiY+9zyUhiaZ+yHTchLqDXqPVCnMU9NDoWs34U3lRmQ+7q0rBnZyvMPbkZ4glSWFPIFf9SN0A9zMNGgKO8O0YGDbjG1axrecFxeWBy8CxpALWVAB4xpDNYp9CUbP7+T0gcOYly9XboTJdZX5UB4a0FGFXHxI8bkxLvjJXW4yL3OT5OLMi+HwCBmLky0CyWs/2O68rOGC5obUBz588p09vyb/XAAXYsgXiOjbpTGGBg9aGxisZ4yS4Sd319ady08UZMmAuCpyUDFMGoXUI6KsW0GArm3ZBwq/Qfscuvks5r967Prmy2BdWMNwTAU7sSRnDex1dVpjNxR5Oc2hm7gXX9gVU1qNbgXzR9eyX0EyNibXytSM36fodaqLjQ49g9TQrKFYW5XVFJkCtkVVlyzoQK8H+9mfC+eifxHDA0/6196rXTvzuRlJxCWWSOCTvm6I4aDHOgqx42NyBoI9lOu9/R0SQsdOXOzHGJzFTSc+mPIhc9pO7MsGb6x1VCEeWE9/srbs34g+18TWH0xDTeGNGioXOiWW0S89Xz7senF/PUCf8T0vH/juyvWc4CwR1+cv366f8+7v0z/w/f+M/sf/2T+gf+i7f51+/g/8q/qG9/+/era/px+vvDi9o+/62M/Sn/jcL9O//Y3/nP6tn/pb9R999a/UX/rEz9b7p0+8Up2ra+iQNSTgRtZmETuxmLleB32xnoJ/gxnbY3HoF32z7vBchfhQeLGnlN4X9oeE9L5wpnCfmYYdb+4+U4syhK1AYsDEnv3ERvZUjyWWgl24WYeFObzRUsPMdICN3hRsIKgq9/7f3Z11dz7p7g6EguxnzjMWtGKgRxjph19j9Fk5cU2fOAfBBm9UsXbLiMddcHPdNPxHIEVVS3dHrxf3zOKhzVqy9iCLhZNlvJqml7kvCU7aJH+th52lSJb6OpmkZWEyt5OfIP1ghxcafwFuqMRmyWa9elqQSAWtF7/YawnsPF73xxecXPOXy1XtDzlEWtTGePdWk5Ft2QvNdbekGGdpIdHvWOlM1vuIiGY+9MfEJD1PELnYIUcitl7PMUYKjxEARxwEpyAZ8aDlmqhGwUaIXBkUZ8SgjrWsawWZkgRPiAbxkX2a7VPpEh+0Y9kJaVfudcFOjC2H7KGu+KmyYhIt4p1CDJrRK9hGVg13DJKcaojVBUI9uobf3W58WDSjBs0Y5vowv1Aw90YvSiwV+8jv/dl84f7I5zdBXQ9kHelfskZ4Ge/0WRbWJRNgHUgObZypU7MaBNlmQbSz/9ENJv0ZJr4zj8qH6rLTzPjD9+QZYnY/eZutGRMNBEMhjzWhJKZBfKOsghEwVJYdD0H6okMNAQY6SvoAXVo9TjDWk7KiYf8TVdaWeIPjeltrRcGSyxpVKls2kGSpkQYWxEBKY6U8bRknabAKgRpD5tmpuO9V7JZVgEayqW4qiChR1W0gda8iV5YDt9U1oRSnacxIz8etVe8HiZ+smeX2Hi/erownTecGnTZgy7ZUu4c0kgAAEABJREFUBaxQpy/3dGTTyWitpSKyZqMHbDO+IXaQGdDmR5v4Oias3ShsukzcOqvL6EM1gQZhO00jupOzt9OZoJlHg1t6yFIJjP5hGzP5PrDnTIBMmPwO5EIDhgqiZ1s2YCkCdFVpLFGBlaE+XAwDWFaqKLimJY5bp/0zHwGMxO6ADpdsq8qykGeNWd9a4qOyMpl5faiQYZRoUZicgRmKjYjBhWADHp2OoJuMH8FM96HU+LihGBNW58B0TBBl9pp4XSUbDnwBuoxRMKA2wXXTY3zrM3ysVn4YYsA2pgD2KmBsM7ZkGyyfVdDMD2iQPvM6Cm7prZaOZCpxG70KBmsAQidSO9fInhc45G9vkDlyklwKirqCQn4UutASJUxIbLAJjz06T2pmcwJzEtNnCn1jMRBUFDzSpkaGEX7jf2cvZ2KDJkZxP9u7jwz9v/j1v1Tf95U/J4qP+Ox//Nv1Zd/97/Sz3Hba1NigjaET96kbtqM/yAdhsdzJfeOqSU5isMqqYs2juGcOjRFsGtuGnRO2Ad8VTtu5x2MwV0O2lbKzjh1bV9ZwzfdSnm2ufNbtAbz4yXzW+kVAL3ORjZywtSAt6wcNn4P9Sp989z7urOUVMi9KnwPWUWP02swa7WUx/hLfegbLnkmZsg0FycUN5KQGNo45QlDizLuOm41QMWFbA9nON9+xtoC8xXfiynf8yE7itrR86fUyWecNSp/pnJbYZ9ijx3l8pg/zi6r1+s+jAMZip0Huox/0PEyq5nH2sq8THz33pLnJY0qRT2wtFkZ3IjyJQA09KZN+I4pgEsOFc/LALwHy3uO2JzcfMWBbxf4V1C7ZrK0+hPBukMRsQxQHaULDbblS1Q2WvYBI1/h/BDHmzKxcTGQFjP7SiR172bLDU5elz9nkmSr6DdbcKbJUrCG6Qkdo3OSbsgehhh+5MUpbDeX7Vr9U5tocnLUBv2r5vtFRjEcw8LFgWymxOfNFGLgkRDmz1qjCdmkMC1XljxLz/w4y9x8n4D6zrJ1+xgvoW8gaiBfPZAi57Gn7yVq1iiG2WeoBQQ8wxTmaynlrsPYdtA1yH3uLv7dc82N75uRNIsJC96FUus2b2Bc+gwk/tanpwa/kn8Vexgu9v/2g7uZbMdg+4n8/fMf/zedkfQgghyUqZuT8WLItUirRB1NJIA01HPjM2qXykHFuw0+F2t2R8+OSTa8pfUmMGqKkL0ZKcZoF29iuYyPRq2KsDnaSMCqJmWwp4L4XnljQDJfJjGfGvXC4vQmtLqbpdMXgUfGnAwnDNkOLRoVvy/SXDlsnzCobmb/iu051P0ne2w/+4M3oPCJriI1AXSZtgAr6IvKAeXTCD3b6VxC6Iy/6omQOEoWFHjxtYufVOKMFt4W0xbQDmsI729hrHXzIDm72gw9HjyFn/UZ6AFvp2pYaYg92fitz0T2/UX2Z3yZyExQlF/j5tGmLvWENHIwqFf1KH/18WN6/vNf7778PPlD6F14oXknKJLEzlA0LvX0oX3jxmA+fHT87H8o7mxG6XkZclA+0iU77wPfGS57BTWY7DY2sqcRqp6KHmLKPSsmSZNmWjJChyu1ByASzz050Yl9HMTJdi7WBUdBRGuRuA8XYrPcrtsmFueuPv9wOTWFvYnu+Rhn0vNPemo4FeXiJNzGwCEaKayltZAN9qMCLum0ljsxyaXSerrmhB53DXeHHLpJYNKIghw344JStrKlqURsKMi8KojGxgmW8s4fZr+zrA7+py1935rfkF/bviu8rvns9yCp/EYYtXOmGHtJQ1QXh5H8S7I5u9jv7v+NnMqfAku1GYs0+nDgD59NZp1MeAnMuefjjPGSfIhPYS8daxXavdetzFJ2h2NmwNVqXfa5SIRe3F9bz8uGq4MX93i+NX/Ly+IG3xUwRmkVQIOcL1MD+6BcsX3f/rfq5P/p79N/9a79J/5Pv/of0y7/vN+pn/9D/TZ9/70+r5kU/Xnn3/CleFv9XeWn8K/T7fsa/oH/np/2z+pav+eX67k/8zXoYb8koFxgNaxBv+sVM5mz3GooBXdkWHNlI0KeVs04Eyj2jsjSqGjWQgC9xvZCI7MNTsHCl2BZ1IQxNGWpaY6uAGcPWZD939jd2MlYUMxfgAwHOWK4dGBPcKgaozKmvrZ1fNgn5MazttOnZ3Z2ePXt24I4Xx2ed4A8WdHPR+qLQKfjRPZ2GsvfB1udhaHBvqVEyouogEw/grphxej11NEYyOIZNnoYu5pUSJjHrWH+GWUOmPozMTWSDNQeHGv8N+pmbXC+JZyevK7cT8ztmF3JfYQqeFlpPvarkpfE0PmZm+136M/YxAAubwsau6/WqXPf3eWHMffsBrOs1OjhIwMuwdKOieMGmsyoMxeOiqM6M4hOH80AcZ22TvOGhZb90E21mWg+7sZfY0SNwXbG701/3J2TpI02IBCPLfgLOR3GdjBryAFAxRkgNWVXVGMyNYa6ZAJ4tMS8KIRA+UeN7cn6yJhiskvjwn3h2YtzpT+hEDrWulRiKcxgc9nZk0GR+xgxUsg3wGzlDD8CVsaGnxZL50WslUYaxqOlGbdjaRnEfC9KXxpDy8D11Ve7xF87Cdb/0mdhZw5XP9ysxpt9gL/aMWdekL4rxX8RKpefmiF7WxapYF3EgG73o7NiFmarI0FCRoV0VG8SqQLlXIYX+RK/16ec6iAbdtjMjh/I8AOlqm/VZyRuZV5GIEViLL6G5UNKSs5nTwbeaz6iAmLOtpnpaeqUJVDmbkxxN4u04yWGvmVOCZsdQ2LD4gXa/JLo0XWVRaGzLNgOp26OvFBZruC6rqtjLoeLzrkboAZfEfANZNVZriVFaUSwjWzn7oISeYaeGBkrDfsDDNXlnzXSyBzvrbeRcdH/n2WWSCsC6I4MaFRtZA/GauAo6Cm/wqMwL6SYSDNsQIPdYjFGT8+OSGZRNtCW5wpVtfelCsD0x20fanKdwGzSL10Jf1GQNQZRv9FEIn7jHN5y4v4Fh2+QshAq+y6pRGkffjAOIMKNQMVcSfav7IZkMlZSuKIQsWAfoUXvAXDLZPgk462wWTUQKocKIk3s+H7cxlDHsta/sIZ2YQCM1nkKFyGyoCx5mxKDo5AzMnAESNEGLxH+QcUA/Gk+BiSXac0e3SaK1CLXjq6IPCkajvPiMqZKlIKQ7WmWNVz9txkH6DQZFB3PYKxVG3BAtwDhV8V/FLANzndhWAdtSIKgoLChLhRwrsjLtklxGBx+xw5jMKfeJ5K4/d3kIzfemeeSx90FC3+hh59CzJapeKziMvfCD21x4k4AmNhNQ5grt0KB9oJu59GfLskM5t0GPuabZ4yvx9Tz87/7Kv0vf9dW/6Oam6ae//V/T5//C/1knnuEbPIf38xj3ptszWegp5+54Rst4cAZtosFXnkl2vjcmFtt9b8v8Qp7xN522k07ns86nO53Pd90/nc/aTmcVvkyeeknY24k1Ni/9sjifbxfuT8EVesXN/grIThCdnRiyFzsvmie8yfo7R91MMjhJEhAFPwzSeQV4k5zfEJtMyraqRq+riLNckri3Ih+ZC89gV3ymP+FlzrbM2Vng/AwQG+hnrZHJPu/EeCXWC5/ly07WN1s3ec73ou10Im/J1UnxHR9XfO7o9BqNNXejlMx/KZC0TB/AO7HOXu/qZ2LCCw1sy7ZEFdSmEwjaEClcuq33RJcZsr7m9vjIy5YZrtQmhCpIXexXLVphH1j8YwCZivelPXucfnR28pi8JI95Lu49wXfm47ORPWEvDCr9KvkpnLFVtqjgRkVfSgMHYvpUhKqsBXQd+HE+cSU3k9gS306O0g9PlmzL6LtyPtClX8AOn7FLKdHLOdlzxsEVpB/7iCrriQ17ncvJuYqP+JzkIJAl232OR1/Pm04nsG3KORtc01UrjlGL1ggdqhqtV/BtfEjcB9lU1sNQhKxBM6p4brXGqAZDdKW8D4uWeQ5/1Z+ytODVx0SPxenJed1Z5yR3HT++mi+1jG3ZJdswAnWJ2GT9WfsOnTBCG+Rix94e2pisY+JqLtOQNkLT3W4YPFb8yJrxqTVpW85Ch/T+6QeVd7un/Q4N7CIT/xNfCxN/uX+hS1yTeQS7Oi2NbZl+gccaRhBGkaU4rCp5WGbcGkwykt3toukbuVDmJebSN71Huvp6UpZ9q2pocIMe7QMlrZLA9yyAM0D2qDsLm4/oDeg1Lt5koTPyNzCOJURCRFgSDSFBLDsolYuxJKtL5GMnvvck9Xhg39noBrz98BEFzECsIv7YspehxKOUNkgHihrreHUO9mnWY11DEckYMSJfNmB9iWrmX2dHOmAlvQzTGpEjFOWCgNUxjjE0uCAHF2adhmqU+uIORcmsw07HalIYIqgLh/qB35S9ePFSuQFmfQOdE7b64q6hKvKJ/qjSqBIW+gP1/uVLvffeB3rxPrh/qdw8Jy95dnI5Q7G950LkYWLnxdslH8xBxvvUzvyV/oUPpOhe+VIqslDDGmMo69l4eBjBKNkWasoNLS8GEE1VF+YIVAgdiCV8sDlU9mciy4L1qtis5IasCx8FxhhqvzUwWfrp46LvmkPvob5sYbv7k3imJuugxf7NtlcHQu1+zh4q3MbQhZN+Yr3NS/SIJaQhLQLPtmwrJXZ2kpCHyGtoQFDht01Fzt0qbZjAtiqo0JJDs2ZbEVMKdgR6LejE5pW9ufDQ0C+OOCfZp4zDTxyRmZzzqAcTY4GgC6Lgg3aCtj/xQM52zsYOnX1e4GW+YdmlIr7BPWQ7bTofDzMnaJ9L9qiO/bEjD6JridprHcxvyJ1A/4Yztro/NKCZt4s9lC7XycvinRfFu17yonj9pfHOmZ6ctxXbjJ8q+UCNoXVGN+xtKvjP9/f1E9//Zv287/8/6Zd8x6/XL/8zv0R/51/4Tfrp3/N79Kn3vk1/vfIjzz+rv/jpn68/9hN/jf7Az/pX9Id/2m/Wn/rcL9b3fORnyMQ/ZJUErNWv7qcdtqiPKJdcQ6Hl0X0To+EFBR3AzEnO1mjnPE32J4c5tPdMkh3bpVX8eIhhq2iqmINGvvXaRvI2hfRSg7fmdnxNbIDlqGVajqa1OBc546hgv9j/jRfFdwt356b5i+PTNlRAKTwMNLFEKMAaYyhnYEMm5+Z03nh4WbyykJli5UcsK674TFg6CmL00j4FrCe1/fV40h7AUNYLA3NZVXqAaWr7zPwNJOXpZOvQNDsy4u4xgeYtzilcsGfSZN8UNKPN0Ii1ubHWqi6RneR3gUjQm8GaVXxduU8/gJf8UjC/JMr4er3q8XwgG8vC+msgERaFxpmz0moV4j0WFB8z6zji2Im7Z0MJaYYupVct/B5Ae/7QJaiOuW1gc4efs9MUWSZbzURCeLQMq+QaqsF1u219TnKGHb6LOaQNkLatCgqaeShsNbQK6VP7x/ckhpn4YULWv+24X5UcR2aHr0yganvZhtpWyt42yAaxLzHLtgq/dqnjdEnw7MxJ6WRSluIAABAASURBVNPo9cKcgldcv+riVxqYOWH3NKxXgG8Ecb4Td+73F87Clc/qYGd9iXHnnrmzlkeaPnOELcJSVUEHEIhBzqlABDgHnaP2kbVO8sdDIWMqUkdtWfqtThPDAayJDVyiRw+/DElr+vjo+S+mdmxorZ1+sfaArmSpoVVuQ0RkW69+tPqGhh8qyT46uhWCZzG3dU5i3DNmf5PXCZ2M0VLlx7Q463hKKuzZljEXQFZlQBVTjC3TpoayeoVvzvZocLabDg1vzB0+PMQASIriaqSDGtqw9RhHSWLc0K341ulkc2diP/QK2VLWuWftbFae23buYVn3K0V62KXKqv4xuWgo9rlDk0qlMLQt21JZDiw5P3Y6agK/wGAQ2kxRyDeHRDf0kIMTeuMx+dhNPtGi3gKQ8KKU1mldpFhb89JEAL/pKhRYVmoQS2gcPjISS7H6ehms35KJPbKmcecdngFjMc6aGIah9LujDxckujpaSjOtLssr3aNjJuNSNCMY1tjgDnXJWrNnQfKzILSkNNaTsoRZX69SOee5T9Ch4pB5WhTSPgWsrk956TezG+Os4W4FkYm3zLiAJfdPaJDRorCV4jTEkDVwspod3vH40OOIBHZmpJCqIj1WfuAoxWZ0A88ahKAxkKNjs1GZi+BryJosMYdBKvIeKl6uuGrxJa4hrhTuvzu4gv34TpXQYwERTFjRwZ3QFAwgSiQAwtkFjunBg3Rdc+EjAmfKtKZx9xh0RXums+jkWp5cyxOlnX4wn4x/4BN/k/7Tn/QrovCIj37Pf6Cv/4//eb5T5dnrxLPciWewU48Hz2WDvJ2gH0ae2UZyaSk+dr6HxH9iLgIt5kYNjXHDpm07YfvMy+KzTufgDgp4YTzGpqoiLnadNSX2PNNcsXvNi1ieb65gvSDdNbmmZ68za5/sx4S38903uB6/QOVzPetPUFi+ETyQRZzAmJnHzqI7HHDw9sMHTNmlMUpVA5RMrDaLx+5OrhPbpWON/lSmbEMBslU3ig1yEn05uRPfYXbiBXyOtw3O0ySmcpGzoXzHyner05mckcOqasXIdj6I15Iq/qC3GhsIKrTBRFNs/1g08oh9UTXBBmof9PxKZKZLDDebOMRMc5vu+NuPXM4kM/KPWBxEeubQ6tk1093HJm4DDC9eK6IFjf+d3GUv8t4kf2Gc/s7+LGHJZdUTeLAfBWwZ/iPM+BHKsrux4YtiQLX4sWSb/BcUW7EHbMuiEF5ykvgmsQQdEzEzq/gsfJet1cdOHbAlsEzMdb6xsfO8t7PW2IldhFToVCGvgAxhfx5535Gd7BFc5KxRpY1zmOt42zb1OyXG4zjfyxZrGaAWRvrIFFQdE/HER++csBtYYwSljXvmIJ4AgsokR7Opec5YYNz6zAl9CxkAzyAxT9Yb2jmEl4qoMCTffojn1s/8pNlZ797r37Vjo3HjHeN5zM+s44CelpmM3ZCIgBEIIEyLEGSb9TM3HvSF0/fq2f62JMbY7Ljb76s4XvkVxmMloE8tbMW8bZWeFhhUPUKWDXQg/QOwWtNmrpGhaSzbUMn9I4rBl662e2FVlm2lJNQkOEnLOEh/76Qz00md2ll8+Ev+6TrhUKN3Qw9fNU98TfLHRGrsYXsnmW03dBd+8Nxz+9GP1SkfPyKNRey2ZYNMP4FdGrVxQZy0bWdtfCCdTs80QI2zVEO7eRklNrRxU/at80X06Uz6A79blU6jtJXFtaFigrosshaubhbDGnY+wMDOWsVs5QLlN6wbL9gG/RoDNppUYXcKNfSvfFDe398r/4D75eFeExvxc6KJ39BtG3zIbzqfT8r/LOnZszsu/pOK2FDgZdtVl3wQPVx0f/9A/6ILN5uJ/UmOr1w4+aIQutO/oQ90j6/a8TuJ/bZP4lzoKBY5xM6eeez2B3z85cOdF9E3u9EXctSQRwtrrZwJ9BNP7MR++oeLRchLfEEUyGFbX1UX/QcX9jRMYDNBzWyc7Dik4hMfMFaLB5gcNe3wmjKOz8TTummwY1tUmfENaCsM09i0ADPkadf1WPuFh4eFq67JBbnZyecEO2vdQ/lSj1ul2O49Kw5RuWTHrrp0XAiGshDcT8hc/rAdP/2yIDaRw3zCAZZS215xPhfMWNhfEMUybVcSMNF89AXTtnKe7CMuWfZCYs1cx13Yf0TmD3lkJRM3UIplL7TuQI9rYPDQOEJraBS8+JPZI/FQNfvc5n9o+PBwVYOcXlksS45RoobELrosVnZ8VFNNkzORswllkYjm3zj+hh/+9/S3ftf/Xr/oP/lH9E3f8kv1t337P6uf9Nd+vz72wXcg8ePXH3zr6/StX/EL9Ye+4dfqd/2Mf1F/4Ot/nf7kl/89+t43fwI+iR91s4bkyGLcfXpNS6PppvIA9WNAsihZJNcswVNZQw5t81hLKCItJ8bpM7CNLrCg6pJ9DSIGW7blzNBQ6RuEgY+2G6r2GZ2c20nOc6Ynv0RiNsJS7JRVvZeshb6yD1q60Ylsm4RXyJdLA/ncwzbuaatPPsoqYFspS48WvwRCnexj7EqLNQntAA7WNb/G0b8hmWmkQQNDVAbUHt4EoWFBXqsdTTfM4iceWo9h4gi4pPusXun0Qx3XZ3LVXyq5Pmf2MILoxLhtmbWm/4jMgYmPXksmGIe0P5rYTk6vXAM7dq8gtE2jF1ksy+k8gWHY3ShEdB+n0YuNK0YekXVw/w+/Y8FP4iJxrRZ1Y8ROW4LIPZMmGZrs0UR8147djpsv1/NmB7HI27TAtrCCDcumT27skmQJrDRYrnV2xhgafAb2L51Om0YxrlLOFuIiVUqTmHFPHIklVqAwWLIE3bMvDfgoRQKCLpVBy0EZvW6DidgO304LmtJQGT3WDE1QdreCyMw+gg7LJXYBc38Q6wHD2pjYtuKzvTR4WcRlo+grxTQMjIzEfQ7k9kCK+955hA3XDSGrW3naP3gs6XGNWVv2LanZbwmJQUA9NJ6Qtnf4eWQTE8JtFxuht6mIL+nVFoyswyWxjYJoIDzk7pdFT0pje/EQiqyZLHivUeZ0lPgljLU29nw2drZ/YZKwHUz4MFsuqrFn7LgszMthghule1Ss46RPEN2DKUVJkvPjSisXK2JfHZsNqVwIDSCKhRAIlWSoKAcNQU1FUxwGV3Xfjo1S5gNp6SWc7OVkIwNBA8KFEDEdWn1RafU02IytZfRRLHZ70HzkqKJv0wFUpunL6j6NbYl4E7ON3YyR+qJKTBwX2HhJZUyFxYCWia4/rjoKWdcMRW3RcLQshLd6bUte5Nb2EAe2VYBwW6SYyF8RqctsnjwZLSCqxZTCR1xPS+ZZuVSSbRpqqFYhXCXWNaJlzjay9OU0jcjk3rWj0H3W8mR1LSPkcSPUAbpUAapWWTF3RrDTdE0c7ZP5g/NhcrMVH0Xj7C/JKhzZFqdTOd+jSmMM1QhKVdDMhw+qkC34rmgCNUR59EH/Vs2sHweWDRinfUTb0prLfCDJykppe3lH1ugzLdsdr6M7LJsxVFaXpKnzzb0i94s9n5NcUxOIewibR90PxA9AKfeXYCLTspHX9ZDjrs04fESb185o3I5NT/QW1VEiizAjgk+FMQN8XAOeEb7w5uf0Z77xVyPzqt598L36SX/6N/Pd8fwaTnwvPW2b+oXSqFc0n7MN5pg/nTb2EmQPs2cB+zrGmh/IbLzgDE75Dp4XnnzvPd/l/9Fwp/AjW2PI6NJIrE4UwieNU3vy0TlOLifLvIExa5vMJ595cZrnrJ1nlaY8dzUfXS4JLB41htNtSrLSR8C2bKsCYoEwVpfVz3ypalE71D0vrb0lOMbLps0csI2dgPOcfuszlpFdepNY5rGO7NeemJmNr0Fu+tmGXJ46l5tqDNno44psIJnKuMmis22+sr/3+JV0RJcMvGNu8dK+DsswQFcaRqjQLvtZd8ax1/2eWU34zaODp2balh1k6DRfBKYPGa89gUHq9HqJxdlnJM/XV96XPOL4/p3zMMmtcOOSbMtVqqcYJYMKz2suMsZh2Qps9LQKXZlu88vMR2eoxtAY6b+CHcmVp5kcgJ1zu7PHGesotuXYSgwfgs1ce4zwJJ2AM4sp2vBAZB7BmBr7Dfw1RcHwC7nEOTreoVzn3cevbdkAOYjSK0tFU1WP67PXM92O7XW2uB7bPvcwospnY7WNiY1gh+4kYufjcG+q7MvxhGpkU7GK3BRNKqAfe3pSEKY+YQg5ANO27BtKJm4b6sUTJdnb8Z2chO7sxU7sGTN9VEMDQsV/KgwJOzSSmEvNOIgf8vOjp++RVDrNZ+ritHjMMh6NhBdYUT2aReRMPKLiPjz7NgFlQQK2ZVtF/yls67GwMDXC6SjohH4YeDrk1gwt4ySlQZJCs4ZQprDzqiKNASqdNc+imV59OrfaodFQw4rUxPaVG3YQ+fjIQUjcubFfLg964EVo/i+JedkV3s6HWjZucsOPfoB3Ff5JmoaswaZsNbSxMQUMLzKJPX52Dm94p3HW8/Mbeuv5O3rrzY/p7bc/pbfe+TK99fYndffm29pOz2Qj2Xm2SoGgoqcPFQJgAYabNRT9Dd27UXrjvOntu7PeOA2dGQ+EzEE0Ny4FvOR9yD/s/957ev8L7+r9d99VbmwnPjTf/Og7evOdj+jujeca6Ldj9JM/Lifk9s7Ryw8+0Mt3v6CHFx9okjdzgfGZzUvioWd3Jz3H/5tvvqF3PvIRfexjH9MnPvEJfewTH9c79N/+6Mf0/I03yVv1y+L3vvCeXmDvQu5f7Q0e2a/kOzl8DaxVFNts3WRJxPTyQS9f3OvlBy+b5i+Z7+E9wOt+6IuXxHuve2jwkL+Ee/mSGC7YuCj7VCy42E9jH+Os96rEtLP/e+Ihjzv7uXBVfoOd+Qvn6kJuI/cp3+s5Bv7Y/SZCVOyN7ENhPQzmlnnWyCHZsbvHZtu46sKHSmzGVvgTnwKtii7hYVPADdtKwZqEvb4pwopcdC/YvX940EtezL8kxy8C1p1/g/ol9J7xS+ZC70ORTQw7ccVuYd8uVbn3zMY4fnZivhLr0zgn/HUytQqiruiWbjmoY1xjwNu09QPHWcUDXfxgIsuQ8BPdgZxHKX0Rg6MPb/CwsvEQGVrwUNAk5lyzyV+u59Bcx5P8kRx1wcG8AUbHSxPeHn1wBYgwq/Yb+zUGMQ4NXpAMDvsG3U5mDVJ5x/yO/0tj5yxceXGZX3pMrg0+jbIcTu7kTO16YD7/xvNL8veSF83BhYf7KasqPpKXTSeuwU/uf03f+MN/SH/7d/0L+vv/7K/U3/dn/vv6r3znb9fXff//S2+9zAeBfuxi63ve/gb9yS/7u/UHv+7X6Hf/tN+mP/z1v1rf9uW/QD/81tdqmH15gg3fJ3DeNn7pNHRibvNALijW6ScQfSBK8st5EC/dkv/OY+6dAblk4chaNhCwaMEjtWwLoaaWZPa08F2cixqDsXtOlLaPvx1c8ssQfgn0QC4v4OXLC/eAl3r//Rc10/hwAAAQAElEQVR679339f57L/QB1/xL7gf3+Z9Pggd+URVc0L1yffR+ZwuxbVvFugv/o0pbbdrwP0B4ttVlsuUHEkeQPb8Qw5X9vXLPuBJf8hF6JRcXfO3kYz0ItJXVHHaSpzBy9mClq/bWTQ9vIrIt1wFDXaqM6cuHLEbif8fvhbXmLxxecn3nOn9IHoLEmzixPEE0bcsGVfIjLFExqcSnFMa28VtKfkZfF4N+yWYS4VxXrUBfXdKZYrZHTWmoiopkfmi98rsT25Xc5V5zIdZc1w98huWfv7iypqyt84lc+5KUmKuG+hrlLI/bGRrFZD43sI38BbvJz+T8to1j/UpxrTgEtUVdyNykIQlUTexM9hSOcm4cv6eNa/esc/5JFL6Invk8zH2uhoW1tqOU6OJ7tiGy33agjKnYpp9zib/kYXKmLuzlA+u+cn/Z0Q1iChHFzo7NBnM5dzs2I7OHn+sTeoUn5oP4IRvi6GjQPF0nmVJhHLYGsVOP2Hf4uyJ/hnl3Hnp+PvHZf154FnrX/TtycD6f2YtNNXhSsbBhFedq1IAOuYoQZn8Gz8RFfJPApla50d6e5k+6U3v6IHQPh37LpgG2ly9ofHsMDc7CKGJx/K55WuQkS8pai95GZ9uKa9/aXBrYCDLXlDFVJXQCS6goPIYyTTHYytgohQ760bWZpa78XzWzL+B6oPfqOJtX9numn307ckOy1CZiQxkt0D1yIu3JITrJ4x4bGSdHfB6RGkRRZl1mDyRWkT1w2Nn1G4QGPKoj++gUecaz9SxDi7W5So49civRR8agmBvFuIF0SbIwTiTZM9aVOG9gQpm3jZWiC2ITWwrgCi7avZp8ziZ3F9Z7jT3W2oFHQBTjDNyGoQEmWgyJroZhWwqUKMgDgphkjxjTj0LiTH73noCP39wDjiGakonRtNarMlF+BfSw92gLG3vAXl3IRy+B+Zu2Y6ukOnKYEMtTT5/3iHaJz4tm7g8BtoSxxLfi5UoJby7R6ARsEbZiX5x3y/gZVSpZZSslscdGx8xaMIufqQud/NL8Pp/DnNUr9ueBHbqzriuYJKh9lViHZC/7o9zXV+GHqirGQJSsT1bqgdm0aANDrR+ruGcLo23TUvuq4nosja36OSef7yc+J87bprvTSc+4l91xzz5vJ523DZlNkdnQG1XkA8/YFNZJg1KSm+6zxvRnmEHGAZPhh2VbLslWl+Ql2COX58Dkaud8ZBZeSFCybFAAhn1QmdHrNb4a2LvlP5+X+dy88AyQ77kPPO8/8PwfXPoz9UE9z+dsZHeeYxp87kxiyvMdG44jgmM9dKTEEEh0iZCFMVRKchBwPFptp5M17sR0X8/0Z3/y/1CX01sRfcRP/ebfoLf8Qs+ev/GIu+dv6o7PkdNp02kze3FDsTcD3qYz+3Y+3el8fqZnz57rOfpv8D0z3zXTv4N3vnuuhWfQhfAjf/f8uU6ns2oMJeWJdcpSQL7lY23svz0YLlSFFmKRFZtG1snVldzleeXK9+Mr+dzJ4Q5/BlwTs4FsKLmcOGWEvhRLZWtU6bSddOa7+ZnP0PPprNPppI0z2X4jiL6wKaix0dfXTZe1RDZnt7BlWzaQ28/NH+61ymx++kg89jOfcWwU6934DG3QrzE0bmNiO50T30mDOTtamCEuqhbmCpfB5DwEmWAYgjA1YbyGyVwYKzIn/nSDsFHu/IXGZihACWMRAsjRNitU2Igd24/Xs6uk3met4hDLFrCKuTGK8zc0eNYdVc3LXiGiOJvsw557OPue6+rlyw94x/CS7/X3fPd7wD+f93xqKQrA2CxsjhGbm9pu+kENVaNkH77waXgOlfsn+yN6ia/gj+hyRrbECB3sT/PgVw0ZWzYnhZw8pqn7K8/h6Si2VRUUdKH1i5gCQz1k7Mb2iK/aehw5KX4sQQObPlWUmx/bMrZGlUZ8mTHzyScJgxAXZ3weENdS+kYm8jnfYxQjKfeXh87/RReuwVx/+c7QlPte+jt7E0zmFx6U8X59UMbCvtmj9fm6k94du9zz2FtC0yCPp87roF9K3t3rIwQWtSOXc0DUinzQOqdN57uz7nItHzhxvQxs2UY58ccXmtjJGtkW+MYOIDcMiMcrLRmsEfNqdCzksYBtXfSgHxx/Wc+v72gylpEThX5hz7ZcrIE1JY7BNTzGpsQbLDvIP6n1pC/bogFU+n40ativIEsNSSzvEQypLJMF02EyfXohB49uM+aTi5scryQwGf7jAMmntU2kQQ6nr9lvuY4rDSPip21Tt5t1LubJQ404fC2VGI4Ddn/70OQg7fCWzlUrnhyYybsfgOMKsD/ANkobeaKKobokxtgGpcHL27Oe372pt59/RG/zwvitj3xCb3/003rjnU/q7o13tPFBZw+5f9Rt+qL4Ect3j6c6loof+huOz9wg3uBQ9gtjDuId44Gwk1wugskFsT9w8+JF74sP3tO7X/iC3uPF8ZV8bMi/zcviNz/ytu748NywoyK96O+BZr88zU3w/oP39QEvmi/YmZeXiF11GtJ5s56dN73x7E5v9Qvjt/Wxj39Un/gkL4w//vF+efzORz+qN954Q+am8sADy7vvvqcPeLmTlxg7cezka2dNwTzorZ8xYSjFZKhl+fKclx/3/VL4gRfC97wwetA9L0Nf8qIoL4dfvnihRwr/IbLQe14iPfDAdMVGbBvDZRYNzTh52TknjZwH4gvvSv96JR/MXTkrVx4I+uEA/k/QS/0Q+u9OsUarRqk2AHUfEHVhWvER5GG6gf4Fexdoxjv7dru22An1DQwbZWuUVYAumcAauUr8AWyFP7npXbF1zwuyl6zzJS/JX7DuIC+LXxy8+1D24v7AJflgbcvW8lPFGoDlhKKJ3djeyUnnR7N/elK0iNkmZoBe1VDnovtF/ENjbNq2MzhpMG8XiqJYtrV0xqJV8AC0xtDgJpuHp0Hf8EQhBVzWu3o/WHPozrkn0csuApMoEe02fTLXfY4duuxpr4eZTChxlGK/8BFfwTaKmEsnzjuXmHpfyPUkJ7lvXPEZxPcMny92+S3TxNOVlwIPl4vuOTP3D1e9JNfBAwHMadZa2ljTCcOn06Yz19OZ/jasgZ1PfvDt+sbv/Tf1c779f6lf9M3/bf3CP/2r9F/4jt+hz//AH9Hz+x/Wj1cuddZ3f+Sn6Fs+8/fqD/7k36B/42/4rfojX/+P6tu//Ofp/Te+cr0gZk/OYL0oZX9c2sjDkDQOWvRN39DUppPVcU2QRE3Wn7UHOd+ZN41ttNS4tRnAVlBino7Jdb0GPBOHmBMlNnfO55UvqH2tkPcrebyABx4KXnB99wvj997nxfEH/ELqpV5y9h94QXrP/AMvlR/I/YW9vmBjxhbxYxoXxHD4vu11aMeDf9sRW+CMRG1n766JgWs3+x7s5GCC0JyJHV87+cl1nfiXgdVipjs3ehu8Gj/xmUkmwily0nF1vJa58O0IcNwJbBLX5B5yxfflOG8PXBf3IPeDex6crqw/sS/ZpWtbbdel9gFVoGUc95xk9ciwPIrrt7gmhk6c11HsJPKcCI4DbWJppTQ6ylReBrQ+HCs/ol1Iiyb64kH7ysMfIO4H7lH9ZZf1XMn3ztqS5ykKfgyxrSIXg3Oc62jr+KzBpE1D9Duykz3buR539n8G5ErwE4SNnIv1S7YXZHXBWcQmDSnWTMOE8blx7W58yTudTzrfnXXHZ+H5dNbpNDRqyLaMrNCN/o2mn/XebDHNFI6IdRJX+NnHa9YNHti3nfPFTguTkKmsKWu5nb/ML+zMBVMcQU3WGtkZJ9hPPLFRJVHbnomR5SgYNEHPcw8y97RgILzx2ZbP/Gd3Jz1nvc9uL4tZd9Z+ly/6zI1tqFh/VmRbNYbGtmlArQ5fiX0nlyu2MMGtojiJFYIwldjTJzUSOjOAEUp4Ny3iN+spjSr1l9ybT9bEjFIIR6YTFIPhUpWRd+sR4tHP2G0z8wPZAkbbEvwPodx2BrQxrNhiKNQk1tPrZVMeKfua/Qv2Pts7e7bzHWbnM5cFohM9lI968JKPBmxoxJbNXTvnZCH9KVKFkBuukgnKZgymFmUSEwbpHTxkhYwYKg19G33Gbaf7lg1YZPPQqfAZV/ePOcU2sRDMPNCBJXZRLKEGrGpdqEttSyWhH+QMT/K0k7fOF7ls3hQFI4ecQh2fK3uTlQVht2g6kmzLSqFlIuF8KaDOdTSVHHcfofhdmhZmGhnH44wQCMWsIps+S1fOe5AXrVfi30FygjjqN1vQKplc2BZk2bdEVd9L++Cv7ys71/hk3yd05x43E1/m41wp6SysrKhtFraNn1FW0R/D6gJpG9hJrEtTnM2pK4vI58iFz99r78PUDm8+gdKPEsZit8p9LWzYH6PoF9fYopnDtW40fVFMQtLvtRKPsZExU6vG/gFuU82zTW4kMqdyASt2g34BjO8NnMbQ3WkDZ77D3OnZ6dQ4Qc/gxGfJqKFRhT7Qh0r7newr/O6HZgyI+zZBOJKlSiMK+Uxek6/IkCb1PQ0dppS5nB9H3pKHZUN77Vb/WF0OQn8FMDE0MbLzOXflGrnweXlljy7H5+j9w73u8zwEfQgu97r0M8FFV74rXvmc2dEJ5nGWEssCblI7GDwnL90vERSAt8JgJdEgD3yFztnesZWXxe++/bV6Wn7KH/+f6uPv/yXlBe6z52/qFd7gs/SZsg/Zq22Is2K+c5Y2Pn9O3NN7n85nnfke/ezZs+OF8Vt6o+28ofMz0C+MsXPQO36Ze0f/jpfJz5g/8WK2aiNec1yJl/gni7FLDnqNQ8U5qPRv1CVWq5TON+vbk3NyeSGH1/TBnmsRROYReFt9kjNjYcG2BmfydOJMEtfdmWeIYDtpY71jlEoU9jf6HJQMOo5Cd0M3csnNoD+qZFtG6rHe/GGj9Rln3sR0k1ljoWfF7qhBXBs4aNGHt3zxzMOzTvpFfCi1pWV+audws3xcrX7ibrB0mNT5RF45NM1bTMa3yjoU40y0Pg6+mKLOemixoVV6LDStmAhK6VtV5BOGbQnebEovQ8YZRmbldXD+BjlAp6zMiZLoJ9dczneuo/v7l3qRdw/QXF9XrqV53IsTl238BoUt7HGwR+4z0ORvDHiJaxRyC66x+h74LaWY9ZuOiaWQH8iM6GIrzzwj5wXUGAo/MlJrdG5Qf432QJJtUIr80htyVY/tkoMaB2+oOAvFuEb68M1bsmlJgdTk6CqlHQu2VfaKDZ30GfJ+K1kiq+R0ck1NDs+NcpiEdVVZ2yiNKmFIO7IX7nEP4MK1l31ocJ9bL43vFbpzfwvEL1UnSL/59Cd7ZD4r8zmTCJKP7CuRKHEVvnLGt2OdGdtrYZM1dZzE0bpSxzi4T218juQ6zjNxvhucuZ7PpzPxD2SyGjxwjcTGjv4eW0DGiEsGuvnJ2QfMdG0R5kw+Oh5itK0fPn8X39/xobuWa334ltUV+VGlwVoGZyTrCh2cnRpDLuBSSuIKRQ93gwAAEABJREFUzR/MhoIYAcwbI7KpN6xp+aCQVVlkFrUGH2pzhS4gteYyZKFx3ugE3aaQYj7mguYybnprGGdujx43GvKa/VyzzK0ObWJvQsAoxNeVD81gHkrMILErvCsfonlhlg/TfFBec4PPBY7O3gcV41BCR2eKFGngIw8dwahSMQ7/JjPxm+BM0k7jrOfn53rr9sL47U/qLV4Yv/mRT/HB+BGtF8aWsGE2qOg2JNEFExx97BongSg5aqOkOzb4jdOp/8L4OR80p2FiFHo7Z/eqmYskDwUvX+hFXqbwwvh9XthmrRuH98133lG/MH7jmQb6hBJlPKE+xYPhzm+gecj4gJcwx18Y79grXcU9TufT0N1503O+NL71xhv6CC+f8xfGH//Ex/VxXhjnL4zfeeejesZcka/k+z38v/jghdLPl6TJhXq7UEJ3vCePvQfsG0vXrUzOwIUbQ3Rf8pLoJS9DQ9fLY+LkJVHG/YK4Xx7DC0Xu9rL4gZelV24sk4d020pcouz42rlJXTgHV/Z9jYkm/ZyJ8KGZTwwXzkri/2xd9M0PJyxItrFnjVFNi7FkVqRO6G1dWVv24ILNIHaC9kkcCCt3z6gXh4HULXsMqFgUIjONcpMzZyH82I/dPBS+5EXLi4CcvGD9L/gQe0n/Jbzk74aH3FiJYye3kmV7netQjEKEM+2dhysUsCnxNVkZ3bTIqHVNsFXjyMFQ9Zh8cFa3fvg5advO8DdZnGQ+YLIS0XfLLh1jw4yDGkO5+ebMDm5y5ZLQ3ok5e5U194cEe7IT5zxy2HZp5goyy2hMdMPa0d+RDzIWi3XWjO8K8Ds46CM3/2FtvDCGpbww5uLS5LwEOTfZv7wc3mMo314Icedsh589zku7e85d8PJh77/SmZKMn23bsL3xkmnra+p0Km3EsWGnvMvYcdYEPvXut+mn/tX/h37en/9n9N/6k/+wfuG3/s/1M//y79bnfvhbdLp+oB+vvDy9re/6+N+kP/5Vv1S/76f+Zv2en/pb9O9//pfpL3z8v6yXd5/Q5qFBPKOK+0iJEIBVEmM1TZ+QJHI3kzuuifWlYCp0EqM4EbZbHiKxAkvd+tZmAgd2/BT2Qfw2rGLeopCkpBRX3I+mLly3uf4eyGVehj5wfnPNf8A96t1331d+GfUi13zOOXP3vDR+4J6xZC/Y2MFUbAZ4wLdYtxcGcQTkIbGJYpuWVXUsk6XPtnFl7YnlypfmywVeYgsI9sLZCGbydDhCHSPYokPtGEjVo+1b31o/gt54oiSMIj9VzDNweEE60BjENTniZSvXdHKT9ed+sK73iy7krfepDSeKKBpP7pxX7IJQQTv0biRZav/wawzObLBp0HcOhlgeshPQPerNh6LeUIpFP42FuUbiz/V0Ia9X9uzC9fxAvIk9cV/g5XpaOd0RX7YT66jRcQxiSb/GUGLFulImibmCie30O8a9Z2isBGAvGnv26lvuTOFMM3uJjb3PuMkXZ4X7Q67fE5/Dd3zRy5fXPBxu49TztvVaITdtBxrDkybjm0z6N+z4SswP5OHaQDp62MzKs4admLKfbDdnUgcmdKrnsLGjM4l5QuMnETWw47Ig4k4sM1klBQN+aOUeRIwGLFV3W/GZP/TsbgMncKdneVnMi+K7pmfuYWfOxiZj62bUtmoM9mhTYVuUPbE1WM0RG26Y4Rx1C+0pGtaZ+HcE1nrWHMNUBm5XaY39qlLV0DY2fI7u25ZtLFvuVouWkClt6Gzc58co7gnWwM4NhZ5tlbWApiVarTETqB866DMoF3MA+8lvL7H34creBJemOZNsmCZznRPOaM75zheZ21pxLbU3dSEjyKc7oQGZSY6OfO7dD5/UIEyVa4CSbYnYpNJCdhcgRIWXauSq0bK2GEiyjC6tbDNEhrXaQ6/WW923LWdOpVshIj7NVrt3b2f/ppAUwtR6RA36Zsai0EyRr6kLibyQo5215qXrLUewlxzWUhm8VlHH18HCHKZl01GgnrvJvEYxPIHYn9D4U4+RosZEsf+xnH5orGWV6Ycipug18ETofF7uuvYeX6Gz5yMvjJBiVa31xzSssJXr0SU53+I6bCxjQ3zx3Zte1fePxJozEJpY8ZmYdJSoxi4uNOgMu6ltFePMR35Hb4JFRYwi/7seWED+yviC/Sv7mPnrIZc1XuOTudgJbj5iu/vD7W/1OS/xiSDuJezQ1SPSYc1h2IYYGWr7EGM9lszYlr1sVoWWxgD42Gpwbwo2nbeTzqcz97NFT+nzPei0bTqN0RjIj8Oe5eVnKiEuLA4RkyXioYVPy7bAZHayZxImdGj3/mQu53eSx4keW6XQ8EWJrIm3UKwqbBh9MyPoQr4jqEv8LezkfI89PhB2Pi8vfH72sw/PQ3keuPBM9EA/n6lX+le+z+286Lwid+3PGHaRZ5cZ5DxhjwW1l24SAjHZlonLNuyFJ0vuc0JEfa7/3E/45fqBT/8s5F7Vz3/LP6dPfu+/r+100t3xAvfZ8zd0F/Ay947Pk9N5Yw/MfRmM0sZnT+9L9mc787x8p8jd8RI4f1X8xvEXxnkZHJtnXhCfmTuH8mI5NPzb/In9rjHIu8Q2NFWyaw5br22o18gZKA/VQe2SzZpZ8CQ/e+5FyV1yeGBP/jG6Zx7M3thWwA8j9kgHD0ttb2D/lDPJd/MzzxJncrMFrLcqPoXK/ghjI7qjrFGlE3LBxpqKse22q6cFnR5CffgPWbZWfJm3o1ttN/bG8Tk6iHFgf+P5JrGdzmf2ZVPVaF8Tu7HXpM1NcjtZsx5pZDJ/k7tRpLT6KCYI4EZapg720kcaI8nvXBfPEjhk4vDWxURXi59e10ErObUETykHDbHNmqwxivUNbdD0i1wzhQrW4x/f+azO98/7h5fqvzCGXnJd3e7J3B9Fsa2cp6qhGoXtobGBsVDwGlUq0LJOf7Sejb7MOkVrVebGUI2FkT3iDDRNH/4Adslmt1fIpGb2XuzEzhKSct2KbWRL8V8jdMjEEl+hNrYqvKGCFn6qNtkDEz4AkdePQzN+BVjolkZV04Lhnn4MUJNrZ+a6CeVeBAN7UwPZ217Q7XX05xDXX+51wZX7WfKfe136wc78ZD/m/qDJe7HJeEcuFAbed/W7lN4rPs1y76NvW2OUts7r0ChihmdZKZME9hmEZmOYYk3WGKOvx3wXaHCdnM5nnc4nDfbctfZjR29njTt7sUPJgITtzNuWjZyxjJwCSQwbxVyZeIjJtvZx1fePv6Q39o8jFCmtwpzKcsshz3oG8WVNG/s3HjFUkbNfOxN51DgMLfJjtv7SM83u4LO8YMnx3WJ1vkQbHeKQaLovqWR+6BhQHy3dOtC4yaYEOwfoESQXlVXRpyrGUIEySgUVfwEJGkWyajwmhWm9VpCLjaUjhZYVlp6WiGXMVMhCO15d42dsJ22n/HbzDQ0+rMx4r5MuLl0Bx1OckaVwtLH3xViGb/xCNjFtBHFm4/Oi+I27s55xoE/4hZ3T9QQ5/HuPZx8DayB75gP52fPnOvPb2Y0PpUI3nnYSPgnsSn77APPQMXPB8gFoLjgzjzEVjvIlOV+Q33zrTb3ReEvP33pLz958Syds90vx01mzhi7YfMkDSv/n4ry0zYW9w4u5xBXfSnnsxEsAI0KZI/6cg9mx5cEm61rra5FuWjCKR4cu/J34r6wlD0vxfWW8/GMfSduqWkiuxXhBEDgZi4J4crTzYugdbihvcDX90YeNidcrYkQrdLUKJtRIQ0xwe93E1muCwloVX7Zl+4gp5zaAV9V820pp3eSDa6Pzgp32TTPh7ZkL8lDT9KrrrZ8xe5D1JJbYs7EbMMAE9yhmYvNAy2J3HuNeCfL20rMtk0eCpNJ3UFjjJoRB1B5t7vF9xJDYJ+Ob3Ql/3sbQ3r/bnmEt1cZ2OjfEfmQbnIvYaIdEGXqTu1GjcPTb76En1ocGZ1warCUfUKfT4MtFsOl83nQX3A2dTqVtWIVcEU+x1GAMacC/Ydvc4yqLy0EVucxDI9MPw1thj4fkbdO2DeQBgtsYPc71tjE3mKuxaXD2vuLdP6O/4a/83/V3/rl/Wr/kT/8P9Au+/X+ln/l9v1+fef/P832C60M/dnn3/HH9px/9L+rf/Ypv0v/lG36j/vWf8Bv0H37um/SdH/+ZuvByeWQ9qLMUDfLXwKTJq7knLOwy+xJecT10SsnfRKZzmhSju/qcJa4KdkawdDRNM27g75HST21d9OZhN+fmmr3iHF94WZuXig+8GM6XoJfcW+4DfjlyD3K9N/gF4ZXr/wKueagn/v2IEVPEEE8LVn4kG0r+bWhDq2RNHQ/rIdgJYmBRRHoeelQbfQGXbItGtEp5Kpr+Quwy23ahf70apScyy7Zlu89wQc06QmGqy6ETF4n7Sm6v5CNIXoK1P0hH30LVj4gts54CtrN83e4Noc2ATZowsyv2ruQ89uMTplqGNtW2bECcI7SRGUCsiXFh2cr5YgYz5CodgLYCulAteFFhT/QFtS2L8ti0AxipYVprfXosSNBf7VpT/E5lrYmLSbXR2F4m1lhHYdFU4s14anLoWu8wGW7QMnQyF+yRA33PZo/CCxJDgCXIMlL4JX3cF6xiELhy5vSq4CA6zaCvxm0npgi/dccwdsSY+7aYR+7KZ14ezh/4hdeV6y5rt60xSgWNrfB2Hrb3jjV6Ikd7prT3/l+gUzv2ZsCZm8ju0JzBnbWyILEUiXZRUdyjtMWa4s+2FChlLh9RxgYjmFNCRF3op+KzBZuXBmbkuZfsxDCP+ZiNj0ZZo0oDpqG2RZUlMSXT2BKZbh7srkW7YNkWYuKmLCXG+Im/gD4ZIixawun5yCCZPtPMsSI6O7FeEyv33I4Vu+azYGFIxCdZAhPsagttbdJPnfD1CFEsG6BrwADeUeH3GJo5e8lVfEYWscQxs4cg3mC9qjPdbogByhpYDHX154fGTGAic+hBbPy51LmnXzVUgpdkMrbphxMaXklGPlzdCj4w1SOnRVaid6PpS7TwaNN7hfRufIz3/C3EtSdZQ/ZFlPThstbI0GO/Jsj8wq48O+b875G6BZY++mjRWvbCqFINwNrostKelkPSoIcXPnmx1uvMaFlB5EPVKuyMKo3YDGpowKuBMZeKvm3sW09LwrzFjBsc4AdmtpzlEcWSflx/Cy3eo6XYjf2S6NJI6kkMSWqefoyyRDge+MVbcrrAurkvpc9kxxWTsWVbBbK+AS1X+8g8JhDHKAtIqOEVTdUgH+SBZ6zBs1a+UIdndEWJbNZI97Vq5Ue06uJuaeICJWpcwnhVbcteiG+6PdnPUPQyttc8glT6VVDia5oxIDY71BKVJOBrciYO4Lz3jo3q7z3cn2fuxbmPhJcc0J+5FzX/qnxO78w1ei62uJvAw7heL+1U9qvPitjasfedn/mv6bs/93e/Jv7l3/a79BXf/q9pjKHkd9vOPPeeNMj3qNIgGaNK2wDsQ56FN2RHDY3QR5BiLhgAABAASURBVPAMPE7aNnA663Q+82x+B71reual63pmPqG3qWooZeVi788gyXIVcLosjXUSd8efvLDeWz/ruWGdATZXlOQXuZ3cLWAbG5Gd8F9h7zM3Yxed2UCfindiqI5xIw/Jy+h1lkaVypZtJKno0R62JpQRU7Zbxn5FYVAZI8Li0jZs9orwE1vizLlYnys796cr2DVZQ2JshSgjn7MlYa9MrKXEWGPIxCj4ohCRoncDrB43pWkzN8qAyog6TSPZi6rL0z7eWfuym/4B5MKDrIpBavtEPJHDx07sAps+nC+qUTqYtjsO26qA9UHgqRF/O/t94aVjXkw+5DtH46UyzvWTPNiHnYIGjAtaVZ0/e9GM0w/woBQ0JOtJYUB9jZcFZoXEnphuYPEkh8p883IO0+89XSbtGBPmXtGwbMu2urTd2AGHjZyXmTMcvwg9irbs7OuKroQJ2/Kx1qzxEbaq88C8JduqhsSwkTU87c+OP2fzhl0dC3FFlgjRi+d5UO5XuQuy5isviLNXD7yDyvfFCy+Nw1vAHnuZ/XwN3PeW/R3zUykdD3G6jI9wwJqic6trDjFkMvlhCD7wE2gVWLJNLta5cEEzDn0Krrkao6+/wbNYrsMf3r5Ld3qL7+qnpEJfsvjgYtOyBBWk0Q2DrjSSbKsmCc4S9LSwGWu4Zrp9bNIJlsT/P+1yd5PMyOofAuhkJ+HpW/D1RSXhzONAviJwmOhNhOYAob706awIaekXtvtwjlKSOUK3W4KHKuOCesguOZBlW9EdjKssrapVsE0w8csJSmW0Zp62tlVs4ul05sPrmTxO2vGT38rfc3gfyP818YsSk1jBDQPqY4f+UQ3PPEWEJiQi1lbVf2H87LTpjfNJd6ehEzxWwneS+QrYsC1nvWNoIL+dTzrzkvmOl8VnPlQ3eEZ3IiuusWvi4yEsXwqzVnNzGN5lS3zMALG+4kN+U146v/n227wwfkt3eVHMb3k3XhbX+bl04mUxPq+z9HCZeslLnRcfvNQ9L28ufOHJB7eOws6ShTUgNauTlqCo5HpdtIlnQS2fOUcuDQEWfZOkChjbJl6ixmheFF2IIX9VvnMD2blJTPYDAdnuNVWNpgwlS6JjbNkZqEti3cnR19WDXl5LH0wjZuaYwU/mEmMi7PgyJRpsUKVulGnWtSgt4ymkFpCpKmVfQh9hy7Zo1vrxd2UN16f5POYRUkry/P9j7E+Addu2uz7s/x9zrW+f5t7XCiFAIARqLTDgCAcC2KFsICmn4lgxJHY54AQqAQNJitghIRRVTspFk6q4sJ3EhZPYCXGK2EVhg0uxE3AwBQabThJCtkDCkhBP7z299p57ztnNt9bM7z/W9+1z7ntPImuv/xpzjjnm6Gazmr3vuV+K+Ie36JiIBBDUppS2lkdvU2xwPvp6lOmdwtFN8dNGwQX2UbbrIpHwJhv8pi0f7fD3+IDEZt3lnYdUyrH5Nti0E9uZPhm3lCe5F/ptQ+oRGOp4dvpv9AvdmbuJJ21XmAJd6SfFvawtMfEnD9I7vkz6m3r+mmcgvHBZl+KD8aKbm0VPblY9fRqcunw6DUWGqa6BbIM5E966lk6nYimMpl3m4/ESDCEPLrLLGFqXwQPwgUF5sI/kAXLllzqn04qeVcuyqgadHZSmS7utcX6lr33vr+rv/+S/rX/sh/+Afv33/7P6VT/0r+jnferf11e9/7f0dzs+/+Sn6vs+9sv1p37Wb9Qf/nl/QP/uN/0u/aWf8Y/rEx/++dgYGru4eWwa5NTkSYxJaOeKMSlgcqdMImjyOFljO/I7cyXjMJERerp85dFhXhA5VjpzDSWX9vabMsyW2tEXvZk/O+s4c+KMP035GHzPGr/j4e32jvV5+Wua88Om/KXNmfYzc6PnIL5k7WBJFBspCyuyZFtFbn2BBLOhFolYkD6JB+5bp+XuZ3iAtSz0BTZ1YB8UgeNE0RHmRC14rGPuUqbhkH3rStNjDY0y82m41HsG82SMYn6WQgs/HCEdOpPLziNjuV9y2LkhR3uSglxOi59LR9sSsA2xckSUYdHWhXCCo6356DvnI2PmBUESXQQOJxDjbF1Vxk/m2ihyP4iBFk5x0I0pMBmnCVXTHWZyf0U3kCTYXOnUp9EVoBP9bhxl5SCB6X/0hUFckvtHXU5NHzzSh1gzn3di2gkyOgLYhypk2glo/BEViq2HCJA5aoYTQI4T4egJFL3oh0X32TGnPNF1tZlOcbOqyN1yoIYGWC6x2qYHvegcvXtoOKEXXPUMZJcqQgfCM+5vuKAzc+T+ftPt7YNuWWMZT9xDotQ6mT/n3NtZY5lLyUv4ydHGOs0avWJnX0hbcrWjJPWN/nv7wgaBM1jmKvQfJdvEVEqcDVOmCbZyEJ0mCnc2mNDZesPdNdHLVQefvFMnoQqZyG3t31nxu5mt1zrsDOwO1Tjs4ZBy2KZoFddAfWAPfdHdVS4OuCCOJAXqQqZjja+U1Y50AzJSZHU54l9yuZOzYCNPZ9ZTZ4kxHuOksZzwb5XHKo0hKsCt4Y1qfDs4fVWaH2HZVplIoLZ1PWzKgKuqhoz+yrxSOETK5EjeZijGOC/z9MjzDKNx0dhlfIGmLUj8oW/AaNGeHsZWjaGxLKoq1RjtZ3xt0G4gW6U3bRL+4cLOnMBLKXWQPohSol2CiuNNOaU3KMklA2FbPlpQe6jExx5H6GQciUp9UGd5dR428pI99qBT8Wde2hV1felCd82lsDOCsgoa04WIuZSOY8YAxdCeC13mwomoWq1y4G10DGsUGVqCQXloGSXXkF0qdIfaljjV9RTUR+wEGavYQ+uFf0kFtfAS2sG5XtXqrmrt6Ax0CKQTxet5aRHbjtIUfcnXZBybwtjJ6d7rYdeW5zbqM+3pQaeYiB5CIAyrOk44nHTH7q6d8Wo9rP1JWRzGU5OPUcw1nr3yvlTUHUXojY2YaCBLl77GnpDp/qk4LZiBTAzO6G8K43LaVnJeUKOFkRBFvX3YtFioZnwGwJcqJOEXZdtyWdU8+CpJVg7MMVTzDZKjOM7gXdv25Ix3vR3GnvbUQco7+d3Ya67lSftOHMFEZtIH5TGFRWxyphJ+8GMf/y/rB77h14f1iI//7f+Pvu6v/UGNUWBosKaDGpQTh42uSTzSqNICf8k4QAcoeFVDNd5gRAcyeS5eeE5eTyedeK9dg/WkEVn6iWPH79zHHngu3NhD42fRVjVkc49kjPfEGdD+djm5OHc+NoWf2HkthyTHzKf0AZMczUtuDrojEyCXdnwIf7/QlDHb9iu+xN8An0aVKnkBkpUjst0HG1eaYUW7WoQ4bKsAZ7N0OUzNl3Jm544/HRf39o37dspB9vO0ZZwf6TWuGEOHC9/az5J9aMUlYsUTCvEtNg6kA7icND+ym5WguvD25dAZzkV9ihfQASVtIxQuBNvSpBC/G5RpOs4oCVK70pQTT8tN+fFHsi81qPpwX3NJTs7kKx8h73nXuM8/8RIKztlPyKtk2QF58gXkLHkLeqzraDfttvWTHjRzys6V9OFz4k+c8afx1vxMfV7GLOU985k+SVI02G5dNlSWoFz0eMyLDebp3tj7+ehxblx0Rf6wQztxxx96os4q4us4R7EOD1RV88WBVRV2A5e7j/2GIvJ4TnRnbibnec6MHxO/YitC5oJqjZJCA1Y0oxu/zrz/PfDt6b5pxi66HsFYbozbRv6C6N7Z/0JTDyb2MfEl/oZzwOKnfT/qnRP6pN+MrgD94UfCduuy00/0Bl02/idHRSyAgKoxVCNYNKAj3wfAAvblQe+NT+j5/rFrOvSTHwzuVSDFgExdWbghu2RbebrX4xHBIIxMgNDuGOYFH+C3wAcufqv2drnVvNWGdU6DOAIyQQIjlJ2XDheLMIg7leaxAYUyOXYGIAgHiZZ7+5KHjNQdvWB0oo+kjySZ+qihCkbJPERVQe32q0yZflceNdEiLnr7aNfw6W3etRwdoxjU5Ub5K1vxEJ+/Kr4jj3fEcGYRXz8YH3EcPXGhzZjqV0LBDwZ0RfjEg1/+wvj5adUNN8285OE6rV9yItvxIFProhX59eZGN09vtN5wQ4VvcpBeOz7u+Lhlc4FmshtePp4xcfDviNy28hHrybOnev7OO3r+7rt68vw5Op9refJMA/3mJWb3wgOddc9DyR0vma/v7vlw/KAz+id6D22x/MHRvPKTn5aLLGj/LhRydMSXzhfBG1TqxJNygNPc4Gd/qMxvmLLZbLlBZi5dxtAujRoqcppcHLBsi4tchpQktqB2buprvOn7t6H7ruM/ND49+qscMA0Fdl9kQ2EdZyI8SterbVVQpYzbG4yuu/yoo/NBHD1eGMdat9nuyFJ/9CftF6TfI1/4DvqkX2j6fVAmHHy99E/fyDXoYx8+2QeVDmqHlnJc59WZTXNr7NyAAP5nY84NrfmpP2JTeNng85vbnXGbrB+jsMhDYFu24RAz/h0vZvRDx8wchpebZCcEKYRzApNnKT3TPpGPH6GpZ74PXF+GtTIvTqdF+fc7nz5Z9fTpSc/4aJwPyOs6FJmBP4+gz0KfZS2dTgOU1nw4Xq0FrHwwHsgc8lLKS8uzPtdFyzLgHViWRVlrp9MJPazXdVWNRWa+zsDETRS7JMJlvQlMPXn4vL7uc39Bv/iH/3X9I9/zP9d3/NXfpl/+A/+KvunTf1Ifff2jSP/k52ee/Sx9z1f/Kv0H3/A/0f/12/81/b++7Xfpu7/2O/Tpd75Z/XGYMRQ5K9Zy8eGjyHMQ3qTc8weHks83mGo+7QyjekyYWpNKA30t2/VJM419Pcq5pv+G3g2754A5ccaXY46clZeBe14I7nl4e8iDXH/EYs+J3MOuM3TjF1gbfXpOoqutcMEtrEmk9BFV1WW9dbTcRf4NG0Yql86WJcrpjwoFqVv5kUSbleO4pnfrZSAJP1OQXKkRfhx7lKEQXhB+bp+2VY1qW4O5MUb1POr5lDlVxAKEyUnnSew7e/OZvJ95oElOQncc2NMuCZXAevMT3lETjVNWjg0d3eetfhPnwttpi+6d8Qpid9IpPa9o3/G3xmifi/XhsmwjmRNtdIrf0UmNHHGNvbcQSWH3oKJ/YCiQyVGpyEHXopu+It7otYQEgM+pHOGFvo3Ixoct+aN/4kmM4aeMV48e4PJbXWkJA0S2GzDASZFrdAXkK3r2q354Kc/w21cmSVtAEZRwOq5xyd2V1hgdqxIVolhX20XHHl2s20k5uObM5HyQ+0ECbKNdQvT4pe/dpld8ML67O7OO8IFTHBM/N8Y2e/T1/hr99KRv9uJN534gP3c9uaMb5973gHPWIutyQoWuuGtbtpHhhKZkW1WJKdCbdnEkvkue9o4JXuLDxwmfwFFNBihzpTEddvZKQIBbvzRsLUNj67YzV8x8dOc3ddviBFAS7wCGpZhoXC4KT1xDERGiqXZO41NytMefC9CgILIBlVRRNxXZrX/psmljrdJFdsnrolowWW2FAAAQAElEQVRPqmXVcV9YpCpNAx3jp4QakIvWebnYlpG7QqnTV7LePmzLBmUVtMagrvZtI3e5b+6M20w5jtEUmzuXVAOCQB4n0hakGOATw6WA7k1TVneSiFAZ84HNoFyqMVT46bLiiG3BVVGvIVhWfqIj+dXlsOFasrkoRyjI2XC32QeVJYoSeh1Yj0fcm4kPp2c+WsLImEJiFswes5399cDOXM/YQZOrxC4UHuej3qJkWzVKRaWwW6mXZeq2pGz4SjonHnQBe9QpfqUzfYpL5R4wFp5Xijk9ZGwMcNgq+WLAtkzZV2UE1e5y4WxbO5bbOgxOaof98BDv+sG5KoG2Qgv1VNLa0pSjASJzCSCc4Ta4JLexubPPZJ5l3gV78ttjkFYEsRwNxaWqVGMwfCUbBjrF5NoD+uSeFB1bxoM2lzToOKo6Rwu5qlGySn0c6ruYi2nJ2eXoB+HZXEFHSDLib/xP3QinyTZdjb0SRcl6PFI0DMNxKD7ZlEqKP1VDBW+MkiuwwrfVR9vCrkDKHS95YTtkTpJz4hWYyUNkyOGkvqXO3rKT4z17TWhArrK+98g2yDW0jV0ujp+Uw/7885+j7/3m30btzfn0vb+ln/OX/nkV/o4qjTEayXHKva4t5Q84ikBGFWOwaGXOLsgGo+gHqgZ6QI/PwvPyqoXn4pU98MReeOpn5ZvmjcjQR7ISQ/b5e54PM/bxNfmrS3vGZ0+sHTP3gs4Fa5b70na5f220TWRmOivH1CR33Q9+aOpvQ5Elt+kTtAw8emZUokS2FV8GsV4Rv5IXmzaAUMv2NEx/7EV3dB6KkEOiRStl69qHko7DsNzFjGfiOXPvO3P/TW7yjtX7OXE++hlbDcY9hjAQv2oMuYCjLyAinIs/byPG0hp6BWLRlJRfWdBIuf2Lyito+MCJK/SNrQNULu1u2u1crj6gkPNoo9AyxwUvOI/y5dpifUHUb0GUxRGbe7+XPjw86D7vGaA/GvO+cSaXO2ONoMy8csYBVKP0ZkwLfUFshAYpO10/gHAC9YWm3v8nQz8VW5N5sGeuhva4bbTtyvgFE38mbZN5OskLGlqVfVF4pQeX5oMf0chP+u703UPRPwPKsxOfBFJCOO2RR4GiMrGOYY0qjTEaRR5s034B9fAKXgARjbL0CHG0D5mjvM9t54fOf3gEesjRoYKSoiP7SOjk3ryxfvP/Qrln3Yfmr4y3Xs9Z2+fWlbl/8M7cp/fm7ckpse7038lhJqvRH39tY8fqg7Lkx5/Ixa+ZHEUHdIdu0CM/U/HVpg+go5pYiu6iktwdGBqV/IGm1NnTRrAsGuyPX1w+oVVPNbiqj4xJF3CFMmMTfxphw6KBswtwoJwUZH7kUhUlm3d9BjlONyjrJzwODbNlKHN+QDR1HDnaP9CCI19STxXZo2EKPxphy33tpvYJuQzOZIJmM8vN65yJwqBt4MyCDM3kTM8P6IJx1E3AJdsaNSgHScKQR1E3bSWuF7sQ7E4JHjDQ5aB8KUGQiByg8oHzUcylng21aNaqHftntObD4gOT7oG+fK/IvfuaWfRMJC6wKAdTx3FQ2Bq2FgZyDbBzop5y/uqPWa5zFsRbSH0yUW1rMMHW00nr6UbrzYmPTzfKh6iCb5u5NEXKUbNr42HhTM73MPB3YBwRNSS5SrlB3/Bh+BkfivPvFOffoFqfPNE43Uhj1SaL7zO6Q88dPt3ysTj/vmg+6JxZrD3GZOCITn102Sn2JYUGLrR/k/xNKg36diPUiHNKFOyUnKK4KsdkoW4s/OvL7JlybwKJDwFSKbPwRpVGzw9oDdUAoY2SDND6IWy+C/76edXDPHjiaL/iH+Wc5tLIhfKb88Ig4Eupm2yLE0DLKiqFzcKvlG341G0rB6aUMcoL5E6Mh/20XBCBaxGKOa6c6R4doVT7TJ1CZA49Uzv9OVkcOS/CMK7tkaXLcb7V/2Ac1wu7xy8+7szH0Pno7+y2ydhe+aFBxmxjzW/Ml3PWPX0n9ltzK3bnSmL+Mh4747mjN/1Cd+qRT5dQDBEIXnNSUB9OJT7sap+wQYGmbOpTg+FduJyWYs0sYOjJzaInfDg+nYZW+GNYH0BZCx+FV9pWPhS33FotG95ykWdYdcBHf/oVjLrMN6c8Bm0HagzkS+FPJ+ag2Et8wIISS3JB0FtADjZy+/z1j+nn/Pif1i/9wX9V3/G9/6x+7ff/bv3KH/u/61vf+0/14fNn9Xc7Pvmhb9Z3/azv0L//C36P/h+/4g/rT/+C363v/9r/pr7Ay8HATpAPxsaWGIMg82cnvRuXYN+nJmtvUo+Xb8ZnKrLz4nfGakYPepsfioPdD937lwKdGfM8CGSeZI95yEMcv6R64CGu/7qYh7sHcN+8Bz08bIrsxvw6gw2dG35BFGASi9fTsi1xHhcr7UEK8ftaJgQFhC0dHaSm3Vk50vYGKcFFQcdHFTcUwIr6R0Tv20iKupHufeKj7Z4jo6Th0ui5NFSUaZJywcZE+Y6RrddWchGclT3yfN60dxIQl9XHldA/RZdpAe5wcWPSZ+Je0D0oSztONtC3xSaIRMeKBFWuh3yp8NcqfB4uaiXbDXHE59n60IC+nc6tJzSIDOiTGJteLrYldHIRJelyFQddcwWcpjVIO0U4fTr1RxDXDjJvcq/M/Is/1OPTTl67U8sfpZ/4akWMq/rAmfkBiNx2yyVPHwzMdDaZcnG9YpC3In8GkmxzQY/egGLrPbRx5URKjesFOuEQKh8pJx+Nd16QNrCzdqY6zomm+HuNnxxsjFFioAWfkaN9D5887d22s09Je/hgpi+cvaUnFjGczo2jbFt2IBFWX2xD9Xi0zakjrrYzKeM94xFbtCAbAYmeVClje7Lnb/h29J+0WXYgVXJq8mmpwhNHKKiCV25ZuHIuxBOCckh0BRLiwLLU6PbIXkHsaUurkbCux9Qe/wGlHgdCO6Q9ZJ7fCiioIQXCMXTMmX0qENlF3xT5ABSP05LNafX+QEDUREWSLz8pAZdMe6E/MFQ2yia+hKBcX3rQDitX2ypgWxZHX97QixYYb07bctu0BvZjt8aQffAdHqCmCs+SVcpp5TiucTAlt2zJLVCiIJepUcaObdlvITzQuUHKRo52cXS0M17PHp+Z8UkdJMmZS+FlTh9Qj8HRPOMSWnI6lwOtVOqXXR1HzAXHR+L0QygniqI3dnp+UOekU2QgnIhx5YyCxIn/Y5RcQwUdULuUH9tCRFUlB8IvKAzBkFK3ZYQiE0RO1OGmVTYlQEHHYYnzERRS1f8fx9X3xJRykKQlusR78LtGuqHNaKmLdizhC6fiM7XmJ1+z1/zOuG3a2JcmC2qmfyRsmbg9yMoY6rG304L5i/4LCdOJyeIqFbkQspZ1PaI2e89Vf3flEglEFRQXy9jiSlnAkhopB2XaSzlM2UoZH1PucbQOvtQdL96Smc4P1YNSOHhiQlJi3u7E3znlw3Fo6tnDr+8VO/kKeDlEB3mLDgIjDJQcVwqa6LpdPqTv+abfynvvGtYjvuk//ue0zjsNcpo/ggh9RJUGcXAS1dSwqMMbwVDkCpkG/VMfy6LBB+IFjHXleXvVWE9g7fKS9hrkpPAhe2Bi3RnvYGPsdyVP5VL02laOjFPiTyyTuIPj3pW5cqYffYmdFKS7QvvSPHLB2fUoOxoVnUfzvJQjFEgxa5dsX/B2+eAhpRytg0Lre6TosS59u5CKcqDycAWR7oOCK90Zq3xbSWyhiTNt6Yd4+5k8ZH3s3B8nc2TSPwqj1wxWJb8uupBfrmkmQqK+XMOAnz5NLpfo7+JjoWvEoIYIQz/BcfUhNCCM9jWmug7jkaZ81dNOH36GFfnQxlsVY9zmCrrtK1ySj43n5rxPPPB+cc97RegD3zny4XFn3qSbfegp5q4bR93+IMWkYNHF4HJStKycj0gBljiSusQ5sZVxis0eS8aqy/C7ndj25IHxU0DfnLajTXboFWk5QDeGjXGkb/ePPsoTHQfwIEJBd6HOyNOpa878GFZirzF6DY9xrLUiF5X2APt1gY0fgXTxS30YGxPbO7Gd8x0g7yeXfbtNcumRdYtzwZf04Y674/eZsUq/68fiM/3P9D+/xT/zEfp49znzbHvWFhmQcd6QneghG4oJ24rPNrRAKLAtGygQBz3wo/Meij9qShMnokhOQIUzvWx3zkaVRoERDHiAPNYYGgsI5ZlvW+71Up/VE7+r4udQZj0e6Hssv12Yb1Uey/RDvoBt2WhMsnaSP0nyjPOgadcZbuoUW1uKkmGqj9SjO/KBJrUw6XDoQwwW1z6bxyAn4WeSHttnBvyBBRYafm9W6Ngbu8LLYN3xwp//mdGLly/14v0D70NfvXql/A+8IhcjRVKVwHDT5hIm6BK+zExwBrv140sW1cbLwZnJkAl093Cn27tb3d3f8iJ0pzt8u8fHMzJb+zSJTgz1FGlTeBMOqrEixaTLKpNcEDu3TMT3Hm712duX+uL5jgHddYvMPYN8xt+dcvpzy2pN0Zd+Xcdm6mkXrbocC/2ejNLzddFNSYWfD+Ti1Re+qBef+Zw+/8lP6zOf+IQ+/aN/Rz8O/cyPfVI/Du/FF1+wADatp5OePX9Hpxt+E7GcUFBoNyZYanmxwHjy/sBvcO7u7nS+e9BOHhAgRhOfoeMRKsrEU/hlIKuPjOfd7a3ef/G+Phe/Pvs5vfeFL1D/ol6/esHYveajxL12xqTjJF5M48tUdJjcDD60DRZFjVLq4TeUI7121t3OmOxQqXOHnlRSnvxW6ZwXefw/g4x37GFEoUHaN+Yk00MY4SFlqB9AeOg48SH89OSGXJ10Im+n00r+gqXp153ogm8valWNocJn2+3ibD9ol2TDcylH+Nl0Yls4YltV1RguNoehzCFTljImOg5LiKrKjxhVyFJPgzhI3WRy7szpLfGCSX5pablRpQU/Vx6iVubPykPWykPWaT3BX9DLXMDv+NZ+UhaHbWwD+hf2HYRHW87Ipk/y2HbJZ9OsM+zvJDcyGRciQpfe+MP4ntqXoYXykQuTGsY3fdG1o2cyljDlwiIfdxnxHve2i1weahtZr43t2ENS7vapDXqmfs6c6A+Fm/bLwzEuKkBEpFAJPbpjO/0mjcZi1VTVzjiFTvw5aOGXG4Zn1WBsmL+hg7gS20J9uZbTHlxyOUV0GM4cPRPzmb3jDN3wN8hH0FseRF7f3usW3FG+zzjj8I6zO3NpoovEqhNsa4LUPYaKMa9llbm54JxmlXZbH3n1w/qWz/wp/UM/+of0G/7G/0K/7od+n/6BT/1RfeOLv6pn5/f0kx1bnfSJj/1C/eWf+0/p3/v7fq/+yN//f9J/9M2/Qz/wNb9Kr29+Bi8G0kJgAyShuBlCfqc2Te3E20iZRkJp3hY++Q49Uz7TsDXSZ1fizXiEHgjvABIkMteJ1i5qp+8DuUrObvMLq9d37EGv9P7LV3rJfSX/o7zcU95/8VIv33+lV/BfvXyt169vIOcPLQAAEABJREFU2afu2afOzKUzvicQk9K6pNg6jokNsKnphs8bc3br8du0YTv2Hy5zLvUz7Tty+2V8M8bhbfg68XySDwyK4iOuLESwIzB7Tu/kaqcx3h3+CB+Nj/jJHJOFqsjiS3zC7gylT9tlrrV/7BcP7Pv3fEzP/S/lM77vGGz9MRC0EZQyf4RyM+9sy7YKe0U9YukX/binHNnXRo2WwzT+q/0/X9Zj2+u8bO0vXktVKtbMmvlbJToL93vdzuSOSuzsGNlRmtx1vzigy0E5bcntmbh3ZCMHW9EnS8J3TknulOMAZ6TCsewA+/hQxBcox8VmxvtM/vLXC5lj+SvbiW8RQZwwiKMAeuoK6qMOnh39F8CzSw6NgrdQ5d6rT+uqN1i0kqOqaskNuxu52cFMvIxfGsylbPauoYVxGGPoiu6LzeSEbjpzuc98hTI85CJ5KQkZxU6NLhO+zoxZ/gfCO7aMgipr0B4byyiVh4YLWFUFLOmCKKBP111w3Ug97DegxLkj3yDGPWAsU1eOkjyswT47Qgtdjt+ZEcdY9pjQD1UKF2PCQTmy8W1Ul8tQm2a32M594py1gP1oQlyDS1A1VGNojGoUesagXyxgK2OxkZs944Bh25i0nP5On6NvjVJg+jcdg/qQbUlHHHLJXjRq1VgWGRlUijT0WgrdJ7Jgl7WrJGiwq0Pp9UMY1HKi275IQC3KlvGtXKoxVPGnrpQ2Gx40MrT3Pe10o4VnpIVniTEWDVDpAx1j1VhW5f6TcjUPGXhLwFwexFLM4TFKo0oV2vVFVUN2CYviItvC9CFnyfzociSuRlbxFC2WShfZoYpuV9fHKC1jKHvLgv0BQhf8+QDaD/oiX8Ny66BegSUDORYBswMHMtY7g7FTpknFxUCPB85RNtCFH07kt30yRnuvwTN7ysb+fAYPAfXc9x+gdyD0gXmZvfPhUo/smTW5Yz/zPXrVPqonwAZ/Y11PaOaEZJmEuuMb8iDnLhVxjlHKOl7hnRirJzcnflF+A57o6dMnevbkaZefrDfsRydyedKC3MiY08djyOgRNmbAvIwT88iUckwuAQRurm9JkL+Og5Y3faZwV4Nfxi+Mx4KPo2F8JhZbOfZLn2hL/eif2lHKNbr3i42MWe/jrNMz6/VMvjdyuvERYYOXfEWPjX5OwklVtvGnNHyAqqoQoGBZAhQhlGMLXbG1J/+UJzxOCblC0EZPAWJLWRxp77HM3EifnTjYk6JDrHJCFdrbD9O/kg/oqKGqeoRtuYCtUqgEAcnG7HmXHDTIwcY8aV8zn9rupv3RBzKMY/se3q7M1f7gwnz8rm/4zXr19Kfp7ePn/bnfro/cf6Lny9OnzBtws67ML/yYZxUYPBku3nXiOXsBgxsK7uoNrMSzDO557Dc3T57ohjm43jzRejppsP+4hnJkzPLxJx/y7nnuu+N9Nusk/huFmafRM5CPzmBUaVThU6iFmHL0GJHneRmzzjux9y9wSirGagz6LIP5f2BQHn0vGrSXCr1GoaEpN0ZkV634vZ5WhTfRe+TxgWfHs7aMA/nPmJxTBqE7cpFVxhKdiWUhB0tyiu1yxfXLeB3PfhmjfHe557vK3e0d3zruW390ydKyLLrhvffZs2e9vrO374x75Dt3zIcoNcJXiLI44stEdkMmfSbzpMHippgpKlwGE3QHKOVuoZ7TuQBiMnptUznO9BWybYdKbOwonpcxOfJzZh4Sa/wAEznMY4eeKURVKEgb3KMtetMWxOQV1NvD6LnYic0d3YnzzFzPHAvyDLTxzLTxwLRlbQb4h+hhAx2ou5ytFf6uvfVu2vdzQ6yBzCuGVAk/KC62qYMCjC1X3EcPeqNjYmhGF0AxdgiSa05zsS3TFyXUcqbvfkSODpSFSVf6Ub/qmymDtNtSdNQ45nN8FDx6yNBC/2DuBcs6lPkzrvWshQb8tIEVRG7ANzqzNmwrP6iCRjM2lSNl/E2crIeZbwL4ZSIwe0X83Mj3A2OSZ9c73mXyznybtU/5nHGhne79/rBRODNXM6/v+M71mvfCl69u9Yr3vtesjdfsF7esk8z9e76zZYzP6N7ps6Mn+Sh8XcZg/a6APWkFxLt8CY44Fy0rYI2NMrGxiScO7jMMPOr25rn3vClE1Pkc7j0p+8tCnhZ0ryDrfWB70P6ef4w9a2jVjUzHqsv4GGrLtrgc0JcftMr0c/ezynAClUSxNjadnYmVwJPoncQzUzgziYByQDNGKYIu5oJs+hzFyFC68Ij6Igmfgew6bbGzk5wzyWlwIz5fkAHIQ0zrxKfZC21n4Z95Yb/rAXzBy/wLPj72R2Ne6N/nhf6OAT0TRwJyAiUw26kC4wfANQodFxdN5HcmysagJwcb/mTCZFLc8sH4NbhlgoXX/iF/Rn5HSQN9yRXTtqODjS0Byy65rAI7N5fX24Peu3ut/mDMb6DeZ0O4G6WHwW0RuiOX56egdUv0Em5OdL8BHFqmzHWlzw2T5dk6+G2CVTzMnPno8erzn9d7n/mMPvfpT+nH/84n9Km/83f06U/w4ZgPxp/55Cf1/nvvKTGtPNg/e+cd3fCwt6yrcFhqzeqDoWIx7cpfJd+/vueGctc3lIlHA59rDOIrug3Zb6BK2cpP/J2M9R0fjF+890Kf+9znGu998fN6iR+vX75gXPlgnP+LaMYbozv6YyN5QAn6sYEtg8KuLbnQzGLKZrqTqZm+6df9m4PAZO2BKfyGMn4bizzYKU8W+kQ+dMsGknlwRg4eFmRsjWVh8a/9kfiGB5EbbqD5cLyeTv1QsnJzPy0n/RS+hH2KJfqah5eRflUq4ygBtDrlsGw3P64L+zs2Yx/XRasGgTXoPwodwE6LiUePBywFxWWUVWBUCamkRNE90b0RZ/7vxzvrazJ3017dp7TU0EJ8y7J2jCtz4AQW5lS5lKPz8yaAsGRbVQH+uWTKMMVkVWzs2Gm7sY3dLpP3nXraERLCDXNN9zGsFbvruigYozRocARIzmR8d9bMzhqd6J/w1G3RNAl3KvvGjtyxnnfGfPty0Pfw72g/41duKtc+dBciYCphTy57xgnkprIzl2eEeJDtf5aFgSxuUI8Ykitw0yIugxqlQXyjN/nSQnkZ48KDVjEvSraVY8dufDqTvzM+nsld9p4zfvQNkJta/v3v3Mzu+GD8EDl86xygYEZPO4K+lOGZuvHDy6JinEOFDxPkg/GZnN6j444cBx978Tf0bT/+nfo1P/Qv63/wn/3P9Ov+1u/Tr/jkH9XXf/F7dNpv0fgTn7frO/pbH/92/dmf/U/r3/4Ff0D/1i/8g/qzX/+b9YMf/+V6f/m4CONLMHXNc2IPNoS2nsNT56bb43j2ODBQGQvEtDMmG/Vgh07yF2QPYfkTGfpxd0seydUDe/Ad94z8AvIl94+X/OLx/Rev9D70Pe4v7/Ox+P3cW95/rbQn13d8nL/nA+qZB8GsW9ukL2NWEmkWB2a/fN5wDzvi2IgDZDzjQ2jHtT/GdY5/YIO/E1iA2st5RJIZH8yOiiuxTyDibuDEBMK/wDZzS8CypOQq/m+MdecDOzPlID7FN+bUXcA95R4aRHaPDdxo/a0NjZyi7KzXwMxlUlLYtbtRExtnYsr44LZsq+eickzi33XM813XjyFn9uQz/TgjhP/qfGftjMxjG730w6cN3xNT/Asm+UgKcDXmun8uzUN+J8dnsOHTDjNyabcsoZeLJMo0cKqVdEEcJdv4Y2jKA4ovEvfLqTN6M0fy1yWZY/fMmR3/kFZV0e8tUE8sNeBRdg10CZTK0W1RoO4wlQN3RQ12KblYF/bvR5zgsb4rEviD3eQj9kNnHqwl4b4KmTGsAgv2VzDglQ/bkrWT/IzbPQ/ZD4zHxlze4U8NmhfZsbVSLubVVO4zecGNLZG0pUrRvaB31OjyqML3AUKNDke0+9OFuoBBAajc7WlL7JPLTmWC2MnYB+GHF3Hb6DfzZTSMTaWBMWRqqGXRM4mPivq49KmO3yrqo0oeluHJypMGfm46515EbqNHyFRjULQQhxLbKCW/LisP/juGz+ytZ+ZH/J7ULSnto0q1pP+gDlyySgUNxoXa9AhoVegY9FtUPIcU+RVyOzHhGvdDsrGrw5ui38wcvYDyHkjEo5ahGClg2RKnQoVOV3yxCuoyrAJDRz10EGtpZB6uC/fwVQs09TEWjbHSFhq50EU1Blg00s49Kc8hQdfD6/ah0XRRIRM/jH0FsvqswpcDzRbHBMyPnEeAkm1VfpAfw+gtZX7WKI0aGugfsQtduT/2ugp9C1f/ygN9QcnDap88JPRPmXli8i9t2WsYjI19ZjLfRFtkbT0ezU4NnmlXg7Gj4Zgzmzb25I25k/t8nt0fuAfdgzP8B/bsB9bnPXhInfmV/xnlGZuxu2fN7pM0zE6HMD6lo45/5/hHe08CSy5iMoDWGOQFVFAa1BfycyInJz4M35ye6AnPxU/4UJf/f8nxjHxi/G+08Fw8llVjXZWxK3Ib3RPduhzxI4hjF++6pXmUQg+kNas+2GhhYpPlPOxGXTEGY4l/xkfAB2TDM/FMntEmay169uQ0xiSu0TnJg97CVPaE7Cd78kLON9b6Bj2T5zO5DX9iO7ptDDRQiEZRFfXEaeZV4dzB4hq+oBEF8WfGH8Zgb8y2PTMWtFeVFvaEQc5bz2PXq5yQD3b83ylPoUY5jJ30H0VOAnQc/lgVP/DroEjWAboosDjwS/gxmUM7cYeKfEwMtK/kYbu07ZQnsntyDE2eOl/c977763+jPvuRn4/CN+e3fPfv1Vd/4a/oxLvUzZMbZd48Zf6cTuwZpf5YXPuDBh/L1tq1Domh1SjaLOF+x1D4nbwM5uPK/pc/fLrhw/OJ+bjwbjsy74h7ss/F114b/SxzrzzL5f6cWEwulnUh14uS64GhUUUZPFIrdp0xZuxnx7pr75xscJmPxrf4lP5gYewWnB8g5UF9EEih028DxcaHga9ZW+vppPV0UuTmnMovnBus7Y1c7+Q9NDhT36gnjswnPJBr6MjJquxj47LuxBF9ke2+6Hvg49c9H8LynJJ8nOFNxti24ssNH+GfP3+mjM/Av/RtWZ4LN2JHpWw3uHA6LOE2ucl83C+UMswdxAcIOWtRZCegfAQAnzpXOBLqOKF9vdCj3DoYh/h06LzaYr8kJxvzNvEk1shcbR/GxMIBfWIP260vdik/NmLKjGmQvSb8+ZbN1suczxjEXv7gMHtx7J6x37bjC9iRmxgJ2mxfsP1IKfN8tgXsNzt0YitzzrYKxA/bsq8oZZ7AiOeEtmtiZ2cMZ0D/6Jix2xKSzFkgOiqVjkqzZfFBHzxm+gbofaOzk9Q+jYEPwDaqw5+iqIK3MN+zBhbmfmMM5tXQoD4oj5YZzNOh5cT6g18BfONbwxLnI+JtIz7F58QJxLrMGMV2otjgPTzsuuM+ecdedMvav+W9+R760GOz99yM3JnxyXjdcw+95Zvfa75XvXz1ul4yWZAAABAASURBVL835uPxLe9+d/Dv0hfkGXdjrRx7H2t/4iNreiGm07ryC1PWHvtSYl7hrctQytd9Zl0WrfCCMUxseMx6mtxrJlTEZeIrxqwkkQ5gUIr8AmMZQw30tG7ouW71Sp/T6qcatajwqVxy5zIU2D1uFgdlro/nlWdb6Wsjjw7bMjok852RTWfyUIFvepwcOJwyDAX4ruMw5AA5ogtXGiNLKaKAUvPo2hLUoalJu3YWQgYpCT+T9DOLIwNwLceX7sEli2fHv8jc8ZL/6vVrHX9h/H7Tl/lA+uqVbnn535DDORWBBYbKzimn4Qom/nXz2JlUO4OUze94UX3Q3f0d+m51y6S5f7ijfq97JtgDA9l+4xfhdUQ71+vjC2zFECYZEAErSd+Q6b8wvr/V5/IXxg+3ekl+7/DvoQe5tLukdNRxtH4uTCPFRqjQ0za4ZBNZkL8ZpefLcnwwZvM/k4uXX/iC3vvsZ/X5T/LBOB+Kf/RH9em/82P68R8Dn/qUjr8wPmvlJvv0+bs6cbNellV4DKIZwjmxvyVuFtE9+b1nsaXOAMtVuFt0GQ3XUA1wpS4hgMuT54xN9/ym5n0+GH/+M5/X5z/7OX0RH99/8Z5ev3qfm/drPmA/aCe/dOCcmACJ15bIUxHnIFeO3WEdR2TIDn7uZGknp/E53NC9+SSrx3jXdtkUzsSUcsY8479lPiCz5YUYUJRVKmIZ5HYhT3kI6Y/FPIzcnE46XZAcfphN8eN8MP7b9Vy3y43GGCqX7MPP+IIrSq3guVJKmJOYd03sE6rooSK+A+PQk7pLOaJjTgsVAIqeCmgfhb80lOC3MPoJJA97G2us18a+K5vQQG7U0LHZLMrmdWL8g5XNbhmLCr3xKb4d/pNH9NqWaTt8xBplGx5tOSOb9Xq1Gbsph7czvrPHaI9zykt0Ax2jSgt5PK3xZ7RvYxwxiWMSS3S1HnSggP5c8zKAozu8IGO6XWR7jNkT0q8Bvx+2yHdkzoz1mblwZn6H7vllAfvgpH0SbkAX7RT26Gf+ZL4khqyS4mG23v5YTNklBYSk4mJQxGFiKzAaxMdcXigvtC1j9FhHtoOS22ZiyY0tOBPHGftnHEo9N663/8L4gTFO2xZfxWFyg20FlFGplKuGalkbXhZhWKrsP9aZvg/oz16XD8YN9N5je+53+hkvvk+/9FP/Dh+Of7/+mb/22/WP/80/oF/6Y/+Ovu7Ff8Z9moRh9ic63z99XD/wVb9Mf+7r/4f6d3/Bv6jv/Lbfp7/4s/5p/fBHfrHuWDekvGPeKWwXpLzjU9dDMZFyeIggrwt27fjdfBo4lfKkT/x5pMyTDblzYuKmf5ffHLMvveLB4CUfiHMvedEfi1/2h+N8NM7H4pfsqXlouOeB4Z6H6y35QLdRXiNrpTq9VLVjHBNQsd8EE7r3h4Nzxi/zDfsPmXs8yJypb5Q35t0bII/szn1yYqdjwXfC56pGX2nTBYcc9rCfcnwJbLwExRiP61ygT+cBmzvO7qxLzB0+Un7Ar8ynB+4n9+z59+Sq6/h6JnZMtA+oiQlg2YEOOkLJCfZsIzu19/rZNLFHK1OulI81ttm51bbjU+7B54ddsbfFFjj6CN2l4dLCvC3msTgSa9o3nNrQ3bmkvINuS9KQy4mHkPgi7S27cW/aKU98pAlfuKrlUnZqUuKMxKHK6ib8cEBePSyFiWCvP5KZ3N2RuzvmzJmXq+w74ijkq6ymow5qaEBMUVMpp3BRa1mibkOVA08o2taCjuzZ68q+ecHC3lLownNiS3zEybjuYF7yYpntYBz5RDZ6Bv0Ge1H8s905QZwP4JPnH8aEuDi1cw8SPk6jpYZEH1Hf96nsqQ/sp5Nx63sNsUb3gtygXFUaKY/CfskeMj/KQf6IjBIcByVBG0o0QUYCimzs7dANu11mTNM/SLeqUmGrskZN2VFCa076ZWD3RJkyTelj8WPJ7aub2qESTRjee86cWQs79mCoaLC5llTpRz6aFjZHaRQNQjJrgGfNPaAMR4Y/XCpkBr4O+o4qeZRgHkj5CsO301WiXMgO1sNYTlSHhDc7+UhOZtY3se6ziNLdZ2Jxn4xtwG14n3SZuUCvJ6JdtGVbZTV1DRl7Bc0cta3UjUBo/MjaXPIMEXCfCa/GUDG3qhalPi78pmOhbYW/HpR+I/HQx8hX2mtojAKhQ1XV/sj4JckuhRefZCs/mSUdFZfH8KyWGzWgQ8NDNazUB/YyR3sdYb/jwM/ly7AosjXoa+wCe8hBWaoj17GZ/SfjkPvqxgiEJ0tGxi5R1HHgZBfgcKaYvjtzZGPBNVi757wnXfCwPfQeec9efcd6u+eecs+cvKec9Xd9pjnT/8w8jR9XK9EfxMZG245M5gwuKk7ZlkepamgQk0NHaTAWg3HM8+J6OumGj3I3PA/ng/HTm6f9F8ZPqZ/4iHxiHJf1xLPlqjEOFHpQ2jaYer3vJyfxI/X496VQH+HuLFdG9ehAOT2CKdsqMEZ8LGW/GUUZnkscR7/9sNj1o+eVL1omCBWfKcGUziyOzh95PZPfjX082BmLuCFL0e9QHYdhYlqmoYCppNwyfYmcc+l0d+wZg0fMjs3iB/kaQ4O8u4Zsd7/uyGXSJ9hxZuLrxnyJPppa1iqVh4q+Az0LvtSg7vAlp07ZRm/OggflYU45dvRF546djZjfzBVmM20zvHnWpH2nPPFhpzwpJ1/f/9P/W/rRr/mVUfWIr/+b/2f9zB/7Tq3Mjxvm0BM+SOZjZP7K+LQujJ37g7HRO3TW418Y85x//IXxFG4Sn5QxDxbys56Yj+i64V32BF3WG43lJNcgHe7ni6yJ3JfvuSff8T6b8o6/RQ6Odb5gf2hUAT+i84ZMbIkjOQ52ns92Yk2eGDXJnGVVkGd71spyQdZNyjWGapSyvlylsuXQMvaGsneeiGUlP5Gb5DnPD/kQeWbNb9xXeyxYs6HnS30n95N5EB/Sb7CHRcd6Omngg22lOTI7MUdPxig5uOeZNvkIDX9H0LaWddENH/Wf5Z+YfPoEPYvSN7L5gL3jQ5QWsrZlAx3HGzusOuxFZxA+6tPtEenRfEYqZ+pvYCkn0Fv6xZE++yXuHRupT/I1KSeO5Obc++XW4x/7AUsb27miBIPxR00ZRdhcqdGGTUxKV6qW0h4b4GozdGcetC323+TmzL68sW9sebYHO35ecdiTWrdyHBZzje49zwcXzOxKzP3IutR9XFbDRZ2yLQng+47ynfiThx0fZ5fnEe+cUg5EbcvRYynv4B0ZfRGkiCLON+Wjf3S+DaUvOkYNFdSGoRxTKYY3eh2UFubgAFc6WAODthHeOrSAdWX9QdOWOexh9FiFMks6gO6MDr7GF3WM2Y/4CkeZWY784e/G/HxgDO75WHx3wevMdcYo/C1jMsXcmP2O9sBayv3zDpm87+W98M1fGN/rln3jnrbr/bXHlz7th4Rd1swYOq2r+h5JPKELcS6JkzUZeo0zdE28ZWLD54x59DGXfInFxEozuiVSBrBRpQU7jdY7FL2D8vv+NDPmrFM9ZUxKdqnqLZDL1G3Ltj54zK4e9tLH9DVyhx5KCkpJvnLgdAhOMmsupUNJV/rydp1yThAdje4bwWam8AFgquuTQiTSp8upg2586xLWzmVj4p8z+LzE5iUsg3fHV//Q22z+uaGT6HS1LQWCigNDbQMdAh0lOi+tYt70S0A2mQ09sdOLPpsNNrMxZ/LtPIDTjdS0ho50to2rJmxxptbAhwJkXRN6BvdlPTCAKQc7vAlvpgN9W93blHKa/NgAgzP1TJibddEzNvXn/Kb2Gbj+Z2KZqD0xmHg7MTww2W/zcYQPI6/5QJKbZk/8xJgFBBLzfT4OsLge7jcdeOCD7r3uXt8rOs7kZ5Iw43PDas9syw7E5LbSxnrXMGWS9nC+1y0fXl68+KJe8uH4NeV7PqAn3zuL5NjkJtMBaOp62FbiyGJorJnIQzUOvsnltVyj5JJwJCdUfURbxj82MpaxN8lLGm38o4CLzIPD9qSSPoYfVGwELPhRJY+h5jm+WF/tMx/sp77gwWKlhwOmiYJ56G2d84gM5ZxdPuj1CkWObof/smxTBRfaRNQPrgTDNuRLIA7UkVDtjFfG7BpX2LSKTir6dixlhY5RsC0pwP8IX5D+cTotto++JgdgFBTYlm1dj3SVsu2hSzkODizZbmAamrbIvGmXJdtCrYxQ2V23oboc5GtnTWd/6PVLOfX4mn2jQfxX3mUEYojUTHKz980iazs6Io9K2hDBFUxhUwCbJWKWSJHi0xWGn5tugwSFyno84kt0HkqvbJTnDNq/qYzRTnkDoRAdfSd+SvFtI74vxQ5vZz63LPZn47CDerUv8afBhVOXwFxULuXwIh/E9gFupuhj6+PxXf0ydZa1nF/q67/wV/QP/si/qf/+9/1u/c6/+pv06//m/1b/wI/9CX3tix/Q3+148fSn6Qe/+lfqz3/Db9Mf+0X/B/0Hf8//Wn/lZ/wT+tEP/b16mDyYEs9O0g4fpCM3e9/cd5jdhl8ziMNtkALh4J6OkNx0VKkCmEYufXZy1vMl+x8vgg/BZe+756HgjnL2yHt+eXh/d9Y9950H9r7cB848AG4kJOMwuefs+INlNPuwQ07to2wbH5ggsq5HZI+xIi6YOwjvoPEOPgzCV0Bz0+4TBuAM+yuCrsijJ34R5wQ72Lou5hHdItS5o5AzCgFnuN0/OY7NMw9eG/13+tPzS85LXB2nj/hdMjkoQ20it3JgJqRhw+NUKJy0xRbG2UPxHUbqlIQzSFxO5O10POppbz/xbY+PzJuJv499D7G3rpZTwze8UypR1zxxXAo2hQAWDrQLsXXobQ4tcLA7QdvG+XnxARZCU3sKxGKbfaM0uHfkvr3wcJcX3aDGUOanS+wvpaNs2ZYEOHU9LuULwQYng8bZPuICkk6vRyDRJw19Rm0xPiMY2AtqYHfIpi/8COJ2j8VOTFvfo2erty0EOaspl+ZHftJDjIE4bB/xuJClzyFwyCYvwi0c75zSRhGOhCT9rPhoW3Zw6LBTDtR8XQ66o9eX2oVQRVxqmkuhEwxrFJQ4R4UGRsy6Hl3qy5Vz0NjZsTTxf78iMR/NXC+dMJySo9WwOdM3MTboixq45CDXyOOP8cc9FouKDyGNonyBoQpos4dSDyo86rGRtZrnnP7Yw1gcY3LYmSqsxaEDkd/htE9cMhZXv2ArUk0puNEXiQqnzI8eD2rEMJjPS56VoK4huZAqVUFtaHDUawzqlzLtLUMfp2wdR9O+HPW3rvH/GtmM44nhQjMPZ8YGXljphnnsScZP2+2Xjf1ghMafoYFfgzX6ZYBfNVTpX8gH0QONHlkSdUEP3/SBw7aKRqc/ZXFEroGfnX98/sCexj1mY0/LGjzzLH/mPvTAB4n7h42PxnwMYW1u3I921ikqFKD2A+dhyipXx5Y9aGSMLlgTK3OqedCFeMYoZf4t0PAXYg8C2XtkAAAQAElEQVQG7cO0RaYxNKoOIDPSjr7sbSn3XKBeNYi8JJzpeBmUzL1gUg5P5I1mZNRHeFdcGamnfMR51KqsGgc8RHk2oiuIXnFEOsiciU1Yb86sla+AHd6OMVLczx9Z+xmnQ8/RnWZUopECJ8w3raaW8/DDMr7a4QSRO/qhQOHb5IjTVSpZB88IBxBylTMDHT9CU7cuP+mQssVVHBS4ilpKjl5sFHK2m2tboqTrcQSBS7PvYanG1s7cTPzbZT7uF5q5uTEvm8L72z/ll+sHfvavvWpr+jU/8sf1c3/gX1fmRT6K3tyc+oPkEz7y3jx50h9aRuEH+TYfY40tPk6o/0u+EtQN2zL+N4jFoBj0CgXNR0aBrD5Ic/zvOGCkDJHRU2Moc3RZ1/5DoBvep+PPDb/8SHk9nZSPO4M5HFtBofuwZ1VZtiVO5aBsM3bwK5R6AfsQwBXFfiB40TNYMzWGUrYN29EE5iHL2t5Z51n7wc6esOcewsDblstK3xqHjhrYH0fZLtlWjtjsHHA5yuhHT3Rd6xhEdHafgY7kZiU3oRm78N5gUY3RsrGAWs3oo/Cok3p0ozTehnwAiH6g/qUVy806rl3UVV9q13JoAytNUXz1AVZEZV+0XAgi3dR0RoR8hIBUA4p9ppzYZsaiY2I1UI6t6zrI2JwzTmBjHYS/RybyAMd7TU3KzWeuz7cg5nzeH107vs4LBD1Q+M+p0My7zC/7GF+XZR+gIEr60qOjmwcXUQUSkilYoqjrEbEjL5RSSANytlVVjTGgfBAdzIFBOWuk7xGslX7GXRaFdht9jI8VINuUsm3Zlxi6bD0eKfLBPPX43ogvQY+cRFfZBpRbFilyuoMzuX9gHM5X8O7WZfgZnyDjkGemnTEJPfc9dut767V8znjSTiZiRFVDNYgdakODgg740NHUqsRXJfvqH1Q6xg9eAap9TmKa+KyOa9IH0GLqH4BF24FKWer6/Xyp9/fPa+gJv3RblINmiQun2pTxRRxdgX7gjFQYVyr6GBw0hSmpgJwLuFKKnGk+3Kfy1hl+8Bbr7eJP0nQVi7+xZVsVkNSe/GUZ1KNH0o6+XmAM+gbOvOTn5b1f8rlJpXxmQDPgymFLgY5jkvDJQGQCbWy0jAvNPhARGOFvmSith40AXtuERm/6H4g20+uAHU+LenDwcJc65fiQuGrIyyrzG3mfnkrrSRqLJm1TPmS55uwal+7KpYCRMY1XUBVsFmLpCbqeP32id995rnc/9K4+8rGP6qNf9VX6MPTDH/lQ8549f8qNcKWPdSZf+SBym4/HL5lgL97Xy/df6vXL13rNh+Q7+Hd8HL69vdf97YNuXwd3tN3q9vauPyJvGRDFG/U1pd7kyHP8Om7yYlxBWYSpGbt32HjxAl0vdX93y0d6fitEHwXkOZtpiDiSZYhsq1iYfaNi8xljaLAZ1RgHn3LqDeQqdagDbMvRHm0XYODqvn3oNg7aRpRlOZUOAHlkU6UC83pGLmWLDsrxLp/R3vfQ58SYEsuk3w7epl3GcObS0ZaeALtCUey0zKUfJGxaLBsIQJupHOYC0pGSaA9sy7bqEhMVScQlokC2bcQPDKQcJO80X05L9OdCJOoD0aNMf7Q0Lxfb2LHGKDAeUdiuMZS8phza8EU3pG1Qv7ZHdfKSdXxmM5+sV3GYMUzfgb4eY8a34KU/I8TeMLUjv7FuN/aGvkHjcPRNvJ6UozdIGZV0xQFspxx++u/YS/t+yU3ijIhtFRhlHnTBYuIsAK1SwadZQmX6NGJclKCPOvFt442j/aO8U96gZ/acBxB6ph7eTjy4jQbLLqkNSDvM/dE/KXzbTcVxjVeXuKf25qZO4XLiVNrBld8miCOxVBHTAFDDi40pt6YN+/dTfNCdusePe/y8h97i982rH9e3fPJP67/+/f97/da/+M/od/y536Dv+N4/oF/0ie/Ux1/+yMX2T0w+/+zr9P1f81/Tn/mG36F/6xf9a/qT3/i79dd+2nfoU+98E3FnP96ZphOvAX4kr1Q+qJBc2NbA71EFHYzZ0BiU+6GmVPCLeI7Y0RUl0Ucse4MXcB4qNu4xZ+ZU/lLgzN61NW/nlwtTkTvDO8PLb6R37ilRE92jhoJ+aBqlMZaLD/CZwzUG82nItqw3x+xiLuFaNItrGB13Fy6XN7IwHLhlu08usDJXzvh1ZmwSx0PiYZ5tvIihUHSQTT8g6zgo2yZHQeHntYFsPRq1EBFXvTmskmTTh9y7Qku2VYEiTR2qAJ6+5HDq4VMwMimGJcptmjFqv3udMq9DQ2jMXJjUd+ZiXqr2lK/y+uARvca/ga/jcj9JvW0i6uByCcF8hhZgiLY+sTOZKxu53cjxRm6znid1BNNFlc4YG4x37PTLFvaargsvoCuPAasWygt72qCD6VmhAf4ZCB3RORMPxiNjW+HHozP7yAO/7L3uIRtzdseP5EIchWyhp0rpohwWP80bqgoyXtYoyQjaaddxYCS2L+bpKdmmXzUVR9p7bOKoDMdCRFfbtplAnCiJb1vmYedv4xmAdZ180kZHpaPLMn4UGIWdrodnhVc+aGQD19FmW9cDt9ulPXpToe3Iw1CvTXK+8ky2rosG5aoh8/PB/nTk7LBoOFRNqhfA2JlrG2OwMw8ISZNLuiCOHDFTOOqHdttSIPZU+mdPheg4LBt0zEPF3vE2PFYVc2iAg7/KtTQQFp1FKrGLf/jVvuDPfkHsWEKscgF6PI4xpIrsZLc/fM41gP/WGR2ppmViLeebSH3RX1DKEXwLtqWcUNuyrSpkyf+V2vCVw7kofieGntv4l3Jw9XkS607gHS9ONe29Ae/ozAzDvTRI0WhV/2BGtoFAqFOQL/OpoF8O+sK38dnIp1zhHfXwC55i4SojS8Dh0yfU1HPq8cDXxEAsG+s3MezEGpp6Yn/oe86ZX16C+7POAet9Y/4RHZrQ2vrxpfBpgFBTB2MMZd4M5kz2oRPz/wkfw548udHNk5Nu8gGP+um0aMkHIuZf1sqyLFrpuyAfjDr0YpChx29yPC+AoYRZtWjwrNT9ayi0aKhKLxCHG1zoC6dP3NeRF0cVQL/eOvxW+bE4lX5pKnrkA2O/j/R/8TWl2DTCIH+Y8wGN8NKX1j47juSdcegy+tKAFkpHz53Sjs+cx3rrcZs61vKuSX0HEx2KEPJXG6Tg8BUGp4T9wPhYNDpjFsCwaeQUx4VQenPGp6NmIa6ygSQoHOZ8n7iA3+1PetBiRKrk/Jgy8roeEQmo04u+0UGJOC5sYk5910aeei/Pft7z8Mx+vunT73yzvucbfgsa3pwf+tz36lu/6/dyjxnK3DrxLnzDB9knAfPvCR9pey8u41UWbxCLgeAB/DSBOr4HKQNalKPTnTjxK2MwQ/E7bbZVySv9ivk4xqA+NBZAOfTE3L95+lT5i9rnz9/R02fP9OTpM+Xj8Yq/g/k/kK3ogKZPfF5YHzVK9jFn9XhYMHU94srksuNX1nNo2qqGlotuCx0XmcimHbWMQ/K98f7+wPq/5zn0TNMkhtIYg/5DAz+yzgb1io90tI3cVz7TYlstW0N2qQ/sT/KIUapT5icyK/pvGKf8RXjGLeXTiWeYsSjtCCsxBZMYJwPSZRomEHqsLz9wQQ0drYa+wSGf+rV0UOZl/ASpzws9yrke7VzRJkV/cbHRBOCwKtMqLpNQAZxWg7MHTSHtLXLI0LCTm9mx0Yd6l1Nn3z6zDvJukPHdqGeNzJZBF/rR1nr25AfkeejIFd9CeDY39978V6sMIeMqDYbkcT+z5K4bCgwqKBXj9wg6F+N/XScdvIgBHC5cfAmBhxpEjI5qKo6rz0TYXSJqYwtE9xilgZ0rFtbRsnKfCE6hzAvKC/wBCnnHVwsbV5jygfbukqdH29RJVk58iAdIwUt79l9LKnQu6A5ShoXsIbczTsEGvWLnBkDa2aemzhQ2ntsyTscYEO1b+ud+1GMrNgkde0ML98YT6yB7QsqDtVtjaNSgvRq2OzYuOXEL/6Mbm5O5Mil3YLT0SZ2zi7mYi83Vb/Wjr+grBB0QafRMeMGL7TO6ne/pxk/onX4QZHKmFESlhF69fVBPwxV0oHdfJ3beliSzIuVvsyIKO6SRS9qvVGq9uh7hB6mHXgDBDQVpCUh/iI7+PqiFA264KMvq9r4IR4LJRjS1kZgM8Jkb1JmHpzxA5T+pyAtTFuh+CQ4NCrjQGRX4komzk/BDBoalYqLZboFMjtaRRQ5algkTOrG7B0khNjgpoTp9gcmgjfOU03ZplODZltlQzaTy6aRioqWcfzd00o4nLW7UoUa2haYDMDnhSb786Hogt4yhGx7ynvHb2XeeP9OHP/whffij+WD8cX0E+uEPf0TvvvuOnnETXE9ra0iM+au529ev9fLl+3rJB+NXfDB+xcfj1y9vdfvqTrev73SXD8W3Z93x0fguH5DzIZmPyMl5ciLsBxciE0U/rIVaSiyDQBYKnCzQsx74SPwam7ev3qd8p50xFEfWBOTNmaR0jQIGqkpjKS3csEaD+gCXjWhAg0Km4Dcwalucyn9iNfFrMjgBA64ctvGzkImc9fZxyIdD6bFf6hdcxJ9Q/ch80I/OG31GfDDGZU6sSfulX2ym/DbQ2jISijjTh+n22EePB40p46sie0U6BF2XQg4Ry8yrA5YEOMWxB1zizxWHE61I6d9A7jgzqnoUOfpcW4y8O3+jGIsxNC6oMWR4BUIbRj51qCzZljNGQCAebKzPMzfczNHkShy2FD1jlPqXBugulyyO5Jek5aabPsFOHTZ7Kr6jlJMy2U6BLkIhZ0hq3RZb6RdcY4yOCES28G8MY7+0MMeWfhEqFbwqtS6stS59yZF9Jdiyp4AN/3Ze8FI/88Fxy172kAfBYL/cxCbz4Mi7jQFFO/X0JUftI3Y6B3GQ8jU8pBivCXqgqR4tkY2WtATiwSTrIt1tZwhkgqnG6LJNLxANPM7oTOEBH/KR+J4Ehd5RvyOufDR+TSzBKz5gPfvif6Fv+eE/rn/ou3+v/qk/+9/Tr/1PfpN+6ff/Qf3sT/6Henb3af3djs+8+436vp/+j+o/+ub/lf7Yf+n/oj/7Lb+TD8r/DX3++dcTGxFgn+uRc9wUfh7EFEtF3jJmo4p5WVpqaIBiLGVxdu/u3/lE3549nvzu+2UsiGfbeDFvwCPOnYe67TJ+ue888NKeOt1lWzUKjMYYi0bXC0q54DeQcyEPhDN6c6SGGriUOCl048TAFTjdvKMNoe5gqsDq5sm4bPh7Zj2dmWcHzrxo7MytvWVjXel7aONqqlZVNeySxKxh3PXW4S4f12uTbXJu2aMpGmRTl6XQEEmQht46wgsTsRCZMbIt249SiX0nB4SF/2pMxguWEnDaJmPX6wt6EXjsfy1E5eAyuGcsYFQ8rcMWfAoyP7ggpa63DoxNsDMDd2znWaTnB/Nkn2dMkg3a06N1oNumBK0xFJtjWbTwLLDmoZN78kK9P8beggAAEABJREFUxpBBYfSIvTqHtlEVQKIaEp+q+VL2q9jPPTnPQxtjnb+mSA4yuyW3ntZLOd0eUVLzqzSqkBuyh0rmR28O4omumcTjg1DglrfEKY4ZGUBamlXwTcnmWlJRRkykTBtjk9ztzM0NnRv1jb5RzbO86CK5VLYyDx1bwDZtF5RFhdMtU0ZeWEFGOVpZCqB1w6BLDWkZ1iDXuZes62AshkaVKn0tCSAtpd8e0tEnNFEDXBFobstMxmHTmTgSF00IcHYBmh4JLDTKgUGqdFfy2vQib8UXUIuq58Yis4+oVhmem64qPh476Poi2xJ9o2vHl63zux/5pp4xQqDPiAZd4dKm6Xj4P9snUb8EjcTl9IVeSToCeiBOAb7t9qVc1AB1CpfTUCs/gu9KnEPV1AcNH8ilPqIWtDvQnTmTWB6Bk51D9uzQjiHCzRdjg3eJP/c7FMa20W1TggpQkvDB4sdS5sLh09Ag92+j+WPQrWSrZW0f5dZRbaXKCtMuUTqAXAEBTkha1EfHg887vu7EmHXRPGLZ4Z3ZY7K+Qx8oh+Z/dJdfaKY9sUvoQ7FttZ9VBx3WGJRdzH+wDC3sP8cedOp3iBs+iJ1uTjrBP60LdNHa6wP55GBZ6bPQf6jGkNGtHIzJ4Se7In6KGBLjQvtSA7vY6uelhXLJrvT6cqDnYBoSQDiv7Cl4nLBSihkwU32E04760Hx0yYcW3FDqwVE4xJkVR4Frt+F388j3EQ8NlGEzt2OKVswxNG/Vw5vakSP6iCp72c5GN8lFgzKaFNfaDhfbsgNaHEzqoVZyZ5xuKEcL4EDKYB7AZPOawooCF7LpK2h4IO2JZ6eQrrBoLY0qtQ2/ke0AIhBchS/MVKMHNR3/zjNQfkF65p6z7TxXMCc38N7ycX3Xl3wsHufX+nv+4u9STA3mxMpcOubbDXPvAubfyn43ItRG2HzbNpbjYvjANnrw3SXVBfCQwq+pzjmDNMn73jQtBERuEm+xDgaoMTSuWI7yejrpCe/S+WAcPH32XE94d75+MM6aKdZC9KRv7iG5f6dc8UU8K2HqsGiJOlXOg09Bk9iCPfODsm38KLWeGrKRhb+zf0/8p4OsHFM7uT7nv4R7uNfGfpcJELvj4v9IPMkhNHwTc3raFw3oTT1oDnyj3S4d8qXU4/8kf1fbiKlcWhi3E+P09JKTE/nKHrJgP/3FMRMXSHzBxGbQQ0m7okym9JUQdvihV1zqVH+is/XTeKUUORMF5HLalhkj22rzynHI5IqbSWdCbsTf8A5MeIDxSEwHqNMYm0F4GZPeoxmn0J0x2rsPstBDJ2VyO5Mj5GbLbEp98m6RX3Rl7yKl7LVSyofLU2nrcsGnkJw3fIxfyqOGQt/EatFREnQSYvscKo4ZLrAq+lxdFtepyMRXKOU+I1PYyvwCYxRzd+Dn0GDeLSv3B+4fy2nl3rE0FvgD2ULWZQkdtiGAOkVdD1wjD9ijkJzqQvGiRcILdnI3yWGYhY5Bsgb6U3aYl347Oc99dEd+p8wZlb1fh58xOvavvXnz0u8a+46NPTwGDoJmq8bQQowr3/HW04ky6BiXbrNLtoGUC0Vdj8Qx0TmjDKSOagLmxGjqsA9xOnLKXUsj+yFxHH0pp2OE0Seebe72l3oxf1xL/3XxqqN5D1FXuH7wRDMGbCgNx5UCJ9aOKwVOcpYrrMtZtsUpXxiHgQgFj0wKU5GjICHM1qY3x3xT/IqlD7ZHj23ZFrNVLquKZINsTraVH3EkL0lRBn1jI924QZ1BU17mH8BOMo/Bleiqt48eCFK3RaYXabQJOStHBmFj4Z5pC91ZuJPZtYPJgLTelIPuwKXDsfrH+G11OddJSTgBSxZtxGQ221pvpBOfGJeTNBaG+cjg1HEY0uBCOoQKYOWHpj7NtUFjblg3p5UPwjd65/lzvfuhD/UH44981cegfCzmA/I777yjbPAri9m2EmM+ctze3enVq1s+Gr9U/l3o618X3/KxOH9d3B+K+UDcdeRuwR1tD/cP/dHh6rM4EkU+FmdDO/yeCn0DRmB70MPtrY4Pxq90vr/XTs5N/+NE5ih84ErqNKpUbAoLGCzY3LRrwBtDvVFB05Z8LJSLNjfQTsxvFMZGFtHhvW1FtnDUtmygy4FIpDP3LhwxhR6LkiXwIT4UfEQP+mKtykc1uinzJUg5OMrzkb8xjzgPdVEjVGMonu2Zo5TTT+hXH6YEDFLqF1DTEoS8obZlX1FdljJCxkif+AGNjUeI47BI4c0Z1gUT2Xb4UseEbCu5qyqNAaD1Fky5gdyV0kkHDpKyHf+EX7Pn59Y52JX/WYkZm2oMjev4V8n8CF9mZIOsXfCl+Uvug4kw4uklO71jEy5xXftEbmdgOlZxWC2LOeKzFl58VrAMd32MUsU35BRIbSV2KPZGG50be1YeAK80NnYeuHf42/VjXsqNycMgfqFJURpfndUl8hPQFgNB2sTxAdtpfwutJ8JvgT0NCTpy8tsa1Mgdh1WVmIDJceNQTlrUH4zJ10MAI39tfP1ofHww3vWKl4ZX/CLoZcCH45SD55//z/VzfuiP6hd/zz+vX/Vnfp1+yV/8bfrWH/hD+prP/sc6PXxRP9mxs7Y+9aGfr+/9Wf9d/X+/7X+jf+/v+0P6C9/4P9UP/pR/WC+e/vTuauMnaP+hI2OUWMbQ9cW1x4u2At0pKaEQQkjKuGT/z4NEHs537itnxmcjpo14jvGazNFdZ/hnePloHPn0t0qjBjho9qKjvhy8USpyWh4yNPK29YGDqmWp+VC9fbSnjOhBJcu2JBBapnTMlX5x7fmEr6yLzL0zcSQGFBxdCmJx9IW+AlZVyQ4Ovq4HNmx4gFPB0XTwCvsDFH2r1LHa1vVHlCXrA0dXfeFCkeGkTrmv6nV0jThrM2s+tPWQeE5N5uOcO3RT05Rb4IOX1poxYl6MZVGNAUqKUUnWVzpiPX4Ek/TNniuz952d8lk78yF1JFCAFlQWOmuUFjCGNaDrMrSswaJ1XSkv3V4kzIFL6eey6N6I9dlBijp82sQx8eSMD/mA9JC5yPhm79y4r8aX7HCFbKEo+uhynBY2Sq7SqIMa/yLjUttQH235CCn24RlEX9VQKFXa40mXuMzub/uggoZL/0jt+Ltn72O8dubnDqWJSOiHnHAgelt/26i2U/hZtNnoA4cMbeiXSoJnW06ZqziSs9hkQogmpX+hc4yhJb/4G4vykWKhXsPImF7H2T5xSf8Ji6KulGr7u3PFfcYfqY5lV+qxG5kDGYWUortkfnTBVV/TOKiiyRJ+uX1aZT4K1zipoC7qlfIVC/whLvRb8MbKkZzmvtPAodTbBo0uy77YMQzOo40YkJ0g+Zo8nR58BDgjGlD8knNGHEQ6TZGy7EDiyvzQm8MUaSt8qNCyTNkeMlQXwI0gMaV7bJDbzOus66spJEQ9ccbvHenOfdozYMQgaHiBI2+LU1wlbNmUGpKapl6Kf2OUvhSuoUIuMP1F2ZU+7v51KdumCTzWJRic8ATSDlUfiS8gAvzdWSOJZ/IeshNzkHtM9u8H1nj+sjj3neDMvMuap5uETi6KP4Xv8aWq8HdIqkssA8q8Z46tvDuceOntvxY83eiG+s266rSedKyLBdnBWhnUDyy8x4wxMGV0cmI4ud2ZNwEc4YCKuCM3RmkUelJ3PfbrIbqMFyrUhw+dlqle103Gn2qflu0udX86xnZzcgGYUT6yDMojf2EM7S5poNydudA1V/RJYQexFH2TOTUR4FR4DQwevJlZFc9Z65QRYtSO8o4kcnt46NhB90E6PjTQmDPlGM4709V2lWT8LOAwuThC+uCBiTaEGaiQiJRVLkC5++k4EIoPGZsgTBuZKjl2une4b6ENUL/Qif8xlOqBSbx7vwfuzMfc+zbuP/fE/1e/4Tfr9uZjdH5z/oK/8D/W09tPatjc6wZziTnGB5ebzDlo/ro4f/iUOTcKvy72YhP3RLcLDKXdQcpBtaHEOFk3xz1lV+jkuSf8CCDZuSn01xgaX4KF+3Luxzd8MH767Fn/lXFo/uL45slTrTcnZe7XGKoC0NF9mNvQQq/tdlmC6npcy1cq7fHzgkil77IsqjFkM+9JcmQm8yftsNjGJv02njt5j84H48RGnooxHKM6nsQw0FGFf1XoCt7Yja6gOVwsfowMOgr5whAnXBxg3kT2gJX2+HiT/YJ8ZM84nW6UnA32knIJd/CR3BNbxmKiYxLDhKoPcwUxQukrnbQ223hxIFXn8hVx1f1BOslXxIkDYlu2j/GHUqPe7uJyZEFK8ROkV6APHMikDewBMV7HKLZT3hiTM+tgY02knH05/P2Sg8i1Y/Sf8N607bDz9WDHr511MsUwPiL7WfYJMkwMAkbuLTB2bgzVABl/DzXP9RgFEWBnEjgg3muDHV2ljLGNvCOCNGJcqfSJuOWyIjewE9SgH8hayPxY16XnxAJNfWFtDJ61RvqZ/pYEKOoAFaE/tjovWNxTh4bXflLmPZUrNa4XObrhizXGgcJGdBIk51TyvvGsuXFvChgyeNJ+qW+5dzJmOw3BRC8Gum+XxXHhKQ0orzG0cA88sW8t67EnjOvaLXIBbCvBhYhig/7R2esCe6Gw2pauB/Fei+lrpzMc5soM6IfzuDKVvzAWvGDyjPBqfkEv5+d1M591e+Tp2eWmb1/Qywnn0G9fKJzD1xTSdeZyVC5XOKp1XUh6AWsh6QMFBa1RPSAUBUtRO+dUwEWCaRoPOWRTd8nwFDg9LCuHoaBEE7JVOj7wLeoX+hrNT5cAYYUWegZ+rGPoCZv2O+8804c/9K4+9pEP66PgYx/9iIJ33nmu/OdVAzlcxL1duZllAZ/5cHHPh84g/zblLeXb2zu9zl/N8uHygUU+mUS2sYlvGtBBPgqfyI2HqigDJHQ9nEL6QG1qwDp+BJ3Ky3vxgAFcOoPj3y8uPi5yY2DG7CD5PHxmOLrAOImD6qVERWgMjFYpYzTqSqvr/Rt1JpGZWJMP6mduLPeJD5rFEQWDyb1yU3zy/B298+EP652PfExP3nlX65Nn8rKK9aU7PhS/fPFCX/z8F/Re/ud0X/yiXr73Rb1+/4u6ff+FXr96qVtyd89H53tymfyee5Pcmc+bJvZ3FuJGXs8PDzoj99B+3On8cMuDxgM5YYMkX/GnlqGmY1Hh37KubDonHYtylRMozic1shW4x2SoBrj0H6Hr0MJ8Xi+0yyf03YAnJ3QGqwYyrmMMbKsG/bC9YnuBBiP6qmSXcmScsgntiY9FOvmg9HTe91j+mE6SOdE58Hegb0ALjDGEiYw0sW/gDDZylXwBAmNVMdR9VduJjeQQO3sDufACxngyXyOny2F8DAp/G9iM/8tC3MR0WhYtIL6kPbIS8WN7D9B3xDWVui5HpmDspO0Y46vf8/Dz2pfNNzINeOkTH7uOz7mBnjMf+A155sQDc/L+/k7397e6u7vlQeienJyxit5kCh07Pm30DcJ2P6QAABAASURBVN2b7ko9c/lMbqIvfBKnIsFjlMZSWhi3hfEflAd5KHIi2uNT+j8wV8/bpvSd2BJH2hL3gV2uKdLFfDEQL1GzsS7wV2nw4biGVdh6g5JkfJy64+n5/n4jvk0PDwdImAbjdKLP05tFz56sev7sxC97wNOTnj1d9Qz+E3xfqtCk9nEjtwy52tXLLwsmraRIpEidZ2R28rsT2970rJ1cN9j/JrxJzsRcogO69sYkr49oI/BZnfKuPKTYkhPnFeS0Br5BBSZ4KOsWuffp9wInX6SM/+8j9wp6S/udrXvoBib42Hvfp5/7I/9PPiD/Hv3qP/9P6pd9z+/Ut/7w/01f/fm/rLHf6Sc77pfn+sRHv13f9XW/Qf/vb/v9+s6/91/SX/r636If/er/qm5PX6VCv12ycWRO7XNnbm2NlDPW0Y8Y4yHhphgSUGA0BsyqoUOXtJPoB/ayO/ay29tbBXfcQ4Jb9su7lGm7y//ojD3xPvMb9Mc77MuSPWSz5iSGYCq+7PhH9a0TwUstTWnfsB37DJWCg48OCpwXaciEBzlOty0uchXEqoF9ylSUflccvSZy1iARKxP/5mZVXuLynys/fXLT5dO6aESHLIGp6zHRNxVfg8kciO60Rib18Dec38nFDs2cJizRCbFIWRmPwr/BXBvMqxrxO4g9YRHYMjLlUBPTQdOYcT10T2bixCdxRDckApc+I/rH0GlZlJgS70psoaMOe+3bJYgSP/QdZeKvnh8LeRoX1CAv6Bog96/kqJ9tqK/LSp+hKuBS3FAO3Lqol+FXdFchC4j90L2o4AWmvynbxOuSDdWBqAsmuZ2s76znHbrxDLCxB2zcp3ZyPjEYMDykfSc/O3tVcKyNjf0BsahSbGYPWsjTShzLeuTqxAtj5sXNkxNz4kY3PTdutKyrbLe+O+Z9cMs9/5Y9/o51k3G3fdzX0XHigfvJ0yf9y+yn0PxXUk+fPtWT8MGJZ73TaVWwonvFfnCifFpPjNtJ8Wv0GJRqDHI3tK6rbvpF9qbLy7I23yriVfu3JTc86GzkK/OQIvlQt0uWgBmPQC6JuvqwbEvwhhf0AnIzlpPGeqPQzAWPVWZOqBYVckW9kFni1xM+PgQ3T3Vz81zrk2daT0+1rE81Tk9UwOMk18owDWwdcA0VOmsUPNMWxOeJ3zv+77oeRqRs2cHBNWTE17FiKznBt1qQGbLIjdCF1syTjfmycR/J/XXLnCBPTB0kJFReYFUMKZqlnQWz8UuT9Nu415wbx7ya6Y9uBcx70WeisPvkvhVgr21hbzI+mS+RObTrOLrvUXxzRYLz2mRTqYAk4J8p225fKyyXBrmEKEds7Pgy8T/uNY9CeDsTo+cH/l3pzEfcyIPEg6V0ESHl1OOBQ2kLqkpB2nbs7MSXvTDzMDriQ9rsSEshAaUutww+xYc8V+/Y3qlfTkmWsWGbYnD0EIdtbFsLe8qStULsC+VBeaE8xiAf1TJIaiKv6HN4RduQk0NQ8CFc5yPETvsBMNZ5xphsJDtxzsZZk7rwuyQNF3qtqoHuki0OLhPy1mm9+VHaACqiRl2nXYH7qoIOlK3Etp4WreuiZbj5Iu/ChwntfOMnpzZ+C55xmFSim+6y8UmXg2VFEzazzi5AB6pQt18An7myd6z7IYuDuKseKxScmdfnXhNnnnUPZCwRE0MHcJ4TTfQhPDpPHNrpe9BJWif7F7Tth+6HLeQkOj+C2rWq6JqaOBxkTu/M4ZTV/aZM4obdeSqpteRS8IxzuQeMKsasVAY0OrAESQjK8T3f9Fv0+Q99U4qP+Pbv+xf0dfuP6KMf+3jjXd45nz1/ppvTibEZyoePnbxs3DNMrMsylGeO4BSZJfsUcvEFSxOZnlPkc+996l73+acOX76vF+99Qe998fN6H/ry/ff6PfXu9Ss98I6xne+1Mz7ZNcewTn1vWTRGERPuXnKhns8ThmRbo0pjjPb1oPDoP8r0s44fQfV4THTtPUY7Nqco0oakh4o9fF1P2H/SGOzHEvsvfdIPQdlWYdcumR8BmxK8UQNfFuXet3KvO5Gj0EGeXMgjN8lT7Gc//SB2YUbG94Efy7qoBn3Qv3eDNZZVp/wzIU+faeV+FX/lZE19JDMHsEIfTqyF081c/BYoKvVQvVV6W15f8UguDqT5LVsYPPgXHs3XemKm+YgRn6uGxhiq5CWApwadrueXuoK7nIcYsra7f3QUZeXASPJ65tkq7wOvX7/mHfZOeT/IvS/7SecT3bZVLrmg+FA1lJwOxmth/DJ2J/aqm5tVwcqYLKyBUcw7ZLNHr8RwWhct2bejBwchQgRE7wXwHWREWCftI89ex77zcOw7WTOsg5n9IP7JstO/0BXfqnM2sDkGZYwYY7al1ju103+LnqxB9OxgBuSFBY0+RFt2U/4JvP1L5HqAELHRyZnxi8wD76nta+vesbOLZo0qJS+n06oTuTrdLF0f5CP2Yv+4n+7iVi22Yp25PJx3PbC33KP3geeLB8oP0DNC29wvKx0L7YeVOIuYF8ZmbVsn7IGM07Iq+2Dh0SS38XMjruAcfcTfPlx413xYSg9CJp7Yji+XMdmgiTuy4ijiDGx6kcuDn0Hy4xxCGbqmYiv3lAdiuj2/1mfPP8p786Kag2GaEWsUugIbnc1RH6ZcZVUNUHKVRN3wxTEzfg3UXeqQPuu0MgCjemCSsJHyGLLpHiWOHBfOdJ8EE9pcZOqKMn3gUrcpH0WFaVM3RRkHja2hgY3CVuGsQZddEjLiQFxFvyprYXI84SXlnWdP9ZEPv3t8LOaD8Uc/8iF9DLz7/LlueHmJbILdLoN4ZpDuWdj3DM4d6JcYXu7zsTi442U/Mju7urFZ2I4/owrbi0ZBG4N60RopBC9n1/BR3UIt5WsM0AzdruJj8dBDDeiifDTZkNskYbYnQHL6CAYKJq0T5IReVA9o0ZfvVRrQgY0FjDJWhBe7xAPBzqLLhvbAC1ti35nQQr7GqtwQnvLB+PlHPqJ3P/pRPX3+rlZeYmrJB+PJx657vXj/ZX8wfpEPxtyAX734PB+McxPOB+NXfDB5DW71wEthJm1y2DlnoU6Cmlk4TOaNB4EzH1DOoQ93fDC+07bdE96Uh+WVHLNAC4xlKIt1yQI94Sc3rAWfBjc3m7CSF0kmUo9Sz5emQ4O+Yw2NvoMu8JbTomCFrjerVubQgu7IF/aTcxuNZS30X9dFwULf2K0xJNrFMdkoJnM/udyJz+T5Y/u9PqdFn/Iq4WOhp/BpMF9r4AflAjaNU0rfjb47m24QfY+4xJf6o1xkmcstyxjO+JD8Xmi6eDoZUblkUDVUVRpj0UJeT+uqJaA8xtCoko0/wh98mujbr4heYpyA5j53eDu2N+bUFn8ohxeZvfvtvYFlE9vpF33d1v3mY8zpe2ZO5N8ev2c+3DM37/hYfM8D3UM/0J2Vflw4J9iPvtjrl/vYIhe5IZ/x44G1vdOGoEzeRyXmoYxdMHoMSzWOeAmVubfr8OFMeaarSEbSSHl2HHDFzivSp9PJjfU0tZ525sYu0tht1WOMfujAVo2haaNj6p6PxHd8MH4IHnbm/S7SQe6tG+bZU256/cGYD8XvPrvRc2jqT29W3ZwWbk4lS/2SsBN357Q5JSUQQKqVfO3kYGY+kZOd/B540EHP0JSDM1vDJpLKfZZ9gn4o4MQ3nJuPQCZGPGXMFbmtYRV5rDFkYr1ip54Pxq8lvY9D74faer+sl8jng/HrKt1Rf4B/BvlgbPRNApzCj+21PvbZv6hv/C/+Df3S7/7n9Gv+/D+hX/K9v0ff+Lf/iD7+3vei8Sc/X58+qh/++H9F/+nX/Sb9iZ//v9Of+Nbfr//ka3+DfujD36678Vw7e1LmZuYfaSLeiUKMu2QwQNXQgp8L8awj+ac+LFjCZfpsPW/uma93fDAObvsD8R0vLIB98C4fi+E9sN893J91Dzbm605eJbM+zdVKasOb5CtlPR60pRyDoTRm3HfGfwM78sEGTV9YLZVLItrRvlNJmaKCaLQtE0jDlmiIzGP/VCQVbcsoLewVp9NJNzcHnnBfTXlh4hd6hJysyzHj5QH0xK9GWq8y8HcSn3XbY8C8m+RkJzeTWFoU2dgPRsaCcRhlOTD0ERJFhV+0VZUG1Cat6EquJronwXEqiIe6HHapxlD2h3VdtBJTU2JOfKZNKJvt45TzQ72wU2NovIWFcgMdgzVxfCQuRU9jHZTpQ5vpL/To8ZhdMlfj/6hCN0C2xtACqo6+oekfCLnW40pPdVkchzol/g3f94D94Jw9mw/HO5jcr8R628kPA6adfCVXe9YHY3FGPnW0qfB14EP8GKO0Ul7J0em0sh8yLzI/LvMiz10ruaSTziT8juetO5617tjfb7MuqGfO2iYfC/vo2nMr//nvE57nnvLB+Gnok6d6+uQJbTe64d6fOXjC3orddRlasdE4LegAy0LOFlUN6ED3isyKf2A9UQdjpS0ylZDZm3f2fUFZz8S84e8kV0mJ+jApteSSyLVtyoEkiFyq8MlHsU8MsCyrFuzVclJ4xh8VNmkzPhY+LLSt643W0xOd+Fh8evJceeZaocuTZ1punmnw4XisT9BxkmrF3gCL7CF7BQv1cYHYk8QYgsRALG/GrpBFTJL7Zyo+B8s6NPApqLGoxlC5JORQQ17ID4Uz+nKfDCblSfYsIeWWHzUUfXaJJu302cjjmfn2wD2oX54p76z7+DVpiw5djpm5B29nzm3IvY0dfgcXxRf5L6vDjz/qC5U+qdhyWTWq4YJSl0omj6OOul2K4/Frx/f2h7UR2raYEDvrZcf/tzGR7XZ6X09TsPix5EDHQVHmp2Dajjm67uRq4560USYj6CMV3da9kLORpV/XuWRpT4T29mkqNH7s8Lpj5NOlrA6LPjmpUbeSi4VnlGLMQscoLWNowBuh1E1eRH892qW3DwyTM5UgskUpUvGK5wR80luY5OwKgqQp8e5QZMmvbdUA2EOjyiXJ17PDmYw7nHB5TqEJUz5q3a48OIhiKG2izbIEje6FeE5r8UulQZz4js3kT8kX+cYNBcnhxPfsf5kDii5kXUYVkJoVf2b6gol8EHmKCnbm6555wjrZYUzKwsC85OKY4xv7ztbPEFlT+TgSuxOdtlWxif+iPlsfVvGHKuONtvCobNi4Yr+UowNR5bBNTi2buEVuragEEz2MQ3yiX2wIX2lWTMd+KN1FD4VvWwNUdGXtQEeht4EEpy7H93/9P6lP/JRfdqkd5Bf97X9D33L7V/ThD39U+WD8kY99TB9690N69uyZTtw/Mk4mw3vuD7wPxG7mZ543ntzcILNqYa+q2MN2ayUH8X3nfnY83z7o+k8dvv/eF/WiPxh/Ua/ef8EH4/d1d/u6n8/O3I8me01cjt3TadG6LhqjRIiY3i8gk9iIXNFQY7QPSyiyS1C+5MWyBHxBykLP1CS32Q93xg2NMLFTA3uJ6URsxLeeqC8vTpeJAAAQAElEQVQyse3MS8wihy7qR85LwgdSJIu8hx8/yMkC1mUlhhX/VvQMFfoVeeECdjfizVwLzZzZ4c0YcSG/aKCjxlD67M13805vfTCOTNoTwxVoj0s6KNycAZwPnFmfMIiIK6clTl2P9uVaudAP8pLHAEvRj49pfxskmvMqM7WTR2HXtkaV8kw2iDH5tC1OcVUf6Gz6pRdLLcelGOsGOaOqHJOx3Vnjucfd8bx/m/cB6APPOsl31vtMrhG2jS6rqhrxZdRov5bL+J1Oq25ugoU9a6Ft4HtQlEtrnn1A5t5of6b6jwMtdApZU1fDOo728TL+mfu5J4du3JszH3q8RQIu/tn4R57GFdhLuQb8KtmWUZ24dmJrHeQgsaa+kxOx5yGi/KGR0M1oMB4b2BvpOxmfyTi2HJfWST3zM7k7806/BfgevUIgPqys1dOJ/JCrU4P5OyzcUmxv8QXdO7pwj+eYqTP73D3v4fd8pA0e0BucEdhbFi8dcCF+gdgaxL6uK2v0BFZ1GfvLGG0vMcTHM7k842fWeZBcbPgR7ORjArQTJVfsbchmzvQfWOLTRv/sYRN/8IDxq0bKpI95vdNxtk0z7kGU7cQYXW2ffe39B35JNj+vm+0dkQzRUdFhW87YBXCczlOUgK2CnzGOTFG3LU71BbkJRAyTQuMyvrUui9KxRmlUtaIqU7bKx2SRdRytZCYeRXlxiawLgUIWFDzLEjS4EIpuROfV1qjCzgDVtqoiI46JrBS9o0oLg/jk5qR33nmqj3z4Q3wwflcf/eiH9LGPflgf48PnO+8+U9oThzgS4MaEeeBmlJvzPYm9Y0HnBeZ16N29XrHQb3mpyQDuJKZk2QGlGirsuulo/+y0CRldjnmhENrSYCMjwyhw0Kki1eZj8dAZnWdX/1VqeieTB3bF5ytEhsMPRREaJ5BQr+vH4gU9g3yNSu6sQZ/cgM1Dwb6dlY+1d8T5wAeM5EKRZ6xPvJQ9fecdPf/QR/TORz6q4y+Mn0psYMxd3fIRPf+2cf7C+MUXv6CX3IRfcTN+/YIPxvwm9/byF8bZLO/JZfJ7ZjHEZm7KO0oyobMgzjwIPCTHfBQ8g4fLXxjPZCC+4w8TUAM6eIEJXVisK2N9ysfddZFHSUpk4iCn9IMp16Kiz4LMYH68waIBb2GDuWK9WXUCN08OOtZB/+g9VC70X/Bhwfay0p9yfClya2MTsR4bYuv4oDfbg75m3in/dvHtFB5axrfM7RpDY5RqHNTGfxZeNpYzG9fG3AyiK4huho8zoz4VXueQvIbuyGdjmWw8mat70ylUSrHskm1lbRmfawzsDyWWlZiCjg9+0W5bOWL3qmtHWcrhEQ6+RIIZCD++nuNLb4g7dmM72LWxdhLXTk4a1KNjj4/wDv95WGZOntkks2k+MC/umRd3zIkg8yQbrVgpE8tv+s/OxaMu9LUf5DC6YjdeFvEk38soLbwIJe6FMa3gEm90Rr5vGh3LrsSsPrBDnDu+B6QTPdLpJF7yD3pap1bAMtFgERZ2DgxV7ICJH2c+wNxzo7rjY3HoA/TMR+OM3aD9hNyTm1XPmIvP+VD8zvMbvfPspOfM96c3i/IXxmtZJbLBuB9jT4VBsZhHj6Adnyc52YlnJyc7Od7JcbCx9+3se/ulPmnjrYVOG0AZsabvFaLeYAxy08dVFU5UfKlSkdvAxG1iEDj+wrj02scH4zd/YWz1XxgP6zX98xfGD8hslJMjQwkDS5P5w9xgXmVcz8Qy7j6nn/LpP6Nv/YF/Vb/sL/82/eo//9/RL/7P/wV9w4/9cX305Q+SiJ/8fHHzU/U3PvYP6k//zN+if/Ob/0X9sa//3frzH/9v64eefZseJgHRHVdUBOjEBUbVsV6IcTC2mUcFz468tcc/fqmRPe/29rXuLh+O73lQvLvgnr3wnr32LpQHgszPgJDk/EQftmfmN2tjBowfVbgGOa/0GKLrvN9RsmcuQNOPrt2NUTwoBc6jHDXYU8fnECXWxCN8aAYyLZ8LZdHTJge0r+x9eSi7Oa3ql7d8GGQhLOui1oHedEnXxCJiyNqazJ8guq7toTujvCOz8xv/Dcc7lsTR8pJjW5LLjAE+jNJgbg0o7ggB5TAXu2RQNBTyoYY6jbRv6G1b2JsgvsRPmiRkbGu4lBeJ5bIvnljQp2XRGpsVIXrhW+LqPvAOW8Y/07fYG0oD+VoW6hewLsa4lodGyrSPgSw6WlcuOo7DP8m2XKVC36hCH31TRl/VUPihkbFKCHcfWY9HYjzCZUSYqxtrPXPvDM19eM/+QG5opc/UTnyc2hmPreU3bdk/kGE4NKq0YHsZQ2tAHCvjfwI33JszL5re3OiG+ZF7i+mTe8E9c/+WfeeWPf6WtXFPeUdv2lsHcyn9n/Ch+NkFT548VT4eh3cTnTcrey9YADbXHquFF6rUwWnVAj92B34Gx5ie2K9vAJQ+kRn4b5KV/OyXeM/QrKeeL5QTs5CRDUmOrfyIelMdR8r2kNE5alHh38BOLScNclTjRNuqos21ytAai8Z60nK60crL+ImPw+uTJ1punlM/PhYv14/Fy5PWmX7SkAzQYex5GXLqzorBR3Ew8IkrcymAI9vYN1SS1YeZf1WlMVat5G2MRQOd4aUtQpMJMRmnnivcM7aAPSc5mskRQrZll2qUjD4JX+LDrp5LnVPmUfq2HvRd+/Z60uXA6T1A745MbGyxdZmn4R2SKD8G5/FqGtwXCthXQJ2TkoV30FwDH+WSTA6Mz1VDtpVjonVif0/slJsXv8C8+BZfHgE/5QlVy8e/9AqiM3XQ7W47tlWyIj+xdSbOtkd5Yjf8AxKiwOBaVjfF5oY/ydEODWbboD0ncSW+a8fEJUuFwjFKo4YW7muDctZJ6BhDg3rVkKsQLzS5YYht2mlzadBUZUGQm9C9P+b2mMYPEH8gmvg3iW0PGM/J/jJ5JxGNqNRA31KlKqNLskuXkvogfUktv69ufrddeHMy3xCaqUPVEuoDdfhp4iz2iQUMLTx/hC/yfPi3i4lKdWqHl/m649+Or2lvRZbipzjaDl1CEaGfwATc1WB0X8YzYwNHrQfnkUhvzdhA/5k8nNmLe09mf8w758ZHT4Sw5QNUElb8OvqhEcOTfG7Q9jU0wMYOnYBmnJLQIpNLgYNaEogMvk78jK70mfiEc2ltlK1AHPQQVWC5SsXgB4a6wgM+gLh+5Gf8Gv3gz/xHU3zEt/74d+rb3/uTfCD+sD7M+/nHHv/C+PhgfMM9YIyB/FSeT/OuanKV+03fG9gfT8hkf68ahy+dnF3xfZLPnfevjWfce57HXr96offf+4Le+wIfT1588fhg/PKlvuwvjJlUo6r3wOyDS+6xFgeDTE47keQLhopYR5UGfo5lKLKZtwv8Ciy5f0IPKAf9k+ednO8MDlWp8zXQtWD7RqfTE+WXh1mLtpk3BMcpjqJeVXR5oz2lMr7UQMfAlxU9wanpYD+/9sn47uRyI0dX7Ix3yjHh6CGewb0rfYS99Akdy6IT998nT59pvTlpoDf89GsZcpQyJKfCm5QCCN53Bim6y9JBbV9K+sCR/h9gUAnvALpI3lHGwk9Ufuwj7ZGhbmKsS64GtKpkOy0gZ8qhb4CFrhwtRl66jsWb/uqYk8sHnmvy7H/9C+M852R9py0+I4kOywVcqosfo+fTwhgujN2i02nV6WbVDTidFvhDw6VRANmVsTqBzL8xjE9C74QGEmLA8Nw8k/2Zucf4x58DDzroWTttaReHA5cKJVUDCkYp63As1T6Ujd5IEhH53ZlLQeLcKIfO6KQtthEXktqZgzvtb5C1u9M0+95hRyc9WCMbe9ND9kWeOc74HZ3xE0Ua+HNaydMV5Oh0GlrwLyp27i0b9htTvE+6/3DhgfeNe55F8jz6gN57kH++9oyt3k+TJzkmRIByWVUDvQvjsjIeJ2UPOjE+67p0TmxrYiu53C5+btEXwL/mYyduoV8cdNEkF1v2/8TIvNkC/NnBpB/bErbf5Dt9w3+ck/hmxojb36GLPhuxndHzOf+oxrbIG75hB5N92lY1Si7Ltq6HbdoGuR0q9DqAJx0ypFHxgdFqGj+aR3ONMWQUFk2GEVQuAbyLDkrdhTTMR1ZEbMsulaABZZsyoBOnL1BaZbtl42jgshq2aDwgUbRoUtpGFYO46OZ0o/wnss+ePtVzEPr02RP4px5oK0mbPVmvg3dmYDPAmTj9Qs9H1LzI5MPo/d25/2x9Z8B3IlMOS4mlXCobjYCyA/yABV+ynYt8/aHulhkScnIoIL+qpXmz+KzrUg+8ckwuAUShgIXHmfEC1Jsv2cKuNaqUG9cos7FYRb3SCKwcsydVFtxG7MlD/gd7xea/3NxwI+BmxYtL/n2mEy9qy81JtazoLxab2Fg2Pojc6fXrV8rN+IGPevvDHR+gb3XmI98D+bvjY/sDH0fOTNos1MmiP7NAU89G+pCPJq/vdPvqtW5fv9Ld7Z3C37jB71lMmdjxd5RqDFWFBpTZHAe83rSKuougjsgESUaUAmVUULQ8SkbHASv5MPUqyuiq6AQLcQ7oKORNepNbKKcK3hgXH9KHenTYtHKKY2ZgwMT/Ex9CbsCP+EY2AjmhttFlObYNBQhI1uXI+ABsT3TFi26gPaJdThuFa3voFUxuxpcscCLyeNpW28TvUaVBDMnhsixaiTnlUfCB7Tb7OEcyT0DqO2MZWxEJ9MZx7KqPuB3zO4WJ/J4NLMg6AhsIb8KLrgbl8HbGP3OywSa6BfDS1nLRGbSl4xJbj6DQ2UMmrbZVyXWPXVEujdSrKFum3LB1hNIK1Am4XKMqOhMPLOU3uIMlu54s7hcAygvXCkilCp2RO/SlZEYMoJp0aOdyACuUE5cRLnwYo7SCZRk9Lis3vpQX6Bo+GGUhKjQCKeXiEruhFJXDuWAT4zGkSY5ncslYzkfwkJAbU+q0iWCjN1TM4/h2YNfs+kFRiPZDeXIzmet7t6cUSDsO7GXtxd7BfNvAvizaVgA9U89fFT+g6Qweb9T4MHE62CljkZqwP5WbVKyGP2l7cvspfe2n/0P9wh/8l/Wrv+e36h/5nv+RfskP/Uv6hs/+KX347hNo/cnPzz35mfrrH/+H9Sd/5m/XH/62/6O+8+f8L/VdP/Uf0yff+WbhvkQybUMCMfZ1lCW5vcI7fgmwsddlDztwZp986HvHmdw+3J97f8s95ozcmX0uv6xMeU/eyRvBERuRERPX1kwxbH3goJET/myZIw+ir+BdQIdrX6aXguQqPcJHConjtC3OCyxxSsRIwXpzpGzGsYa5vwwNxm9tUB6lihLEY+ewhxUcPcoUMNz2kUF1Th2XQ24SQebnTocJOrj0AeJo+9gox1bJdts0dZtWfLMtXyn8qktdVk5xxL9A5PxqB+9okYyY6JN+o0qD+VnLOCj1AraVH0GDkOLSbWlvDKU+CslCb/OqeTWsGqXBeg4tD5n2Aoc+63rYBxg43QAAEABJREFUVoExSmOM7lfDiFFHvirtJV94pm6nXX24r1LoMVcT6RvkJXyS6MyhIPfqjdwnP+E3pb6zb2zJV8YC/VWlwlbowK9BjnL/yL1koRxe/yU+99MTWNZFLvWxXcY5djb0xW48kq2rzhpDy8BGKP1Pp1U364ETzyPremJvXLWgd2Av/Ub7o0NHdAHDC6pKRlfoqKFR6DZQSVAuZEGsE6ImXrVfat7hmxT/bEN1HCnryOqFIcGzrUKnsWFsuRZ13UNpf4OiOA5EbiwaY1WetcZy0kLcoVdeUTcyCMjIc6Fv/Cn0AgFTf6Qp6/Gw+On20FJR5pSraCmNUapBG/WibFtFWS4dsL78eJuXMuAUGg3EQSpJJ3nNHsl9P/f+A/CYV1xJNFnmRJwyZ8p0vM6/GbkG0qG0tawNsWyQElSWbB+QZEk215zXUKBquNvccVJWDufSTkzmAhYVyrRlPnTtaMMHTr0NtW/pviOLWIqPpQQlRbttcYJQHKFiuxu5KkdXqVj8pALTNlfOC6GE9kNvHDl8ufiYxkvfdDPlAqENmD20yLngpN6QIGpZp2xZOaayVoMeF4xN4k2UFDUvuUpdzZj0m1S5Y7N3CNnJ80WQe14wL7yduZEu6Rfb4mJb+YllUVIO1BEwOlN5gzdy4ZmL6WEoZ16mQugbG0HruLjVZdryUn70OK7xhW7KuEdm5tKM40KXLjTtS1e7W/KzE/OenGBwomReyx3zrm6nDTYdp9Ie3jlrBJnkZKccXY9AmCb6zmhU+OmDqfYOdepyYkPrm5OYyKfIygH1cexes7lCw6RzsKNogvDo2bIRSjlqbCtLJvtDeajM3gFGDRkqYFk//lXfrr/+Db9Rbx8//cV361d85o/o2fN3wLt6/s6H9Kzxrp48ecZHmBv2vuhEw8QDAu65gj9lKzZqpL2wYOWIr8GO7OR5KvLB5N2hn7X4xeTt7SveNV+CV8pfFucvjx94Xz3zLnrml5f97knfJBAz6EYz+diZsxvPcPmIE7kHZM+876YcftvBrvDPTKIqkw/R37KtHLNzm1hmj118RRxuWo0csVQwlJwO8pic2oWAwXFa+SkZ/gHq2HCVBjlZluW4L0JTDsIPotc+5A9t+IMT8eVxvMk3Ioq+lq/R5aM+sLFocB9auBcP7kXhR1d00PUSD3pTCoNGTHA9zoPlo+IrlQ7Gcb1wu2K/XWvW4yU2U5mxRSH1L8Nb/I6R9RMZ2LKtI0Z3mcv/j7B/D9Z2W9O6sOu6x/vO+X1rrb130zTddAPd2GA3B4kHNIgohIMBTIsoATEJEREKESSQsmJKC1MmFUK0glDyBxqCh0CsIpRgiQRJTEwUCBCaYweaQ0M39O7uvXvvdfhOc873fcbwd93P+85vrrU3MOZzPfcY97hP4x7jGc9hzvUtdYHf9BMnGznm1qAuSB1uq8buYh1srKEz6+XEx7r+zsH6Sj28Xp8kJLJt3jkbfafS1HbTCq1SfFRZNUBoYGu4lO88B+b9eBy8Mw4dRmmUFXnb2NFe8KnsGNDFmg4SS5D37Mk+M1nnO2aW8q7XNmKHOKhXFbapP6HGn22JI/O78BG7T/M9yfskNw3y8+gTv3kW2P1Pdf9FdkEXsYa30F1pB9i/TLkKv4lpjNLgefoQUD+QkyJGew9qobPHRhaoYEaJL+jnUBgTdCzxiUwPKPpmvFDbcgGXYrsMbVhp21ZKVCfxTuzF/o6pDV7sZ31cMZ/kfNIfPMrwnhi5BT92r/5sJ9VhNbVpg27AbX/oJMev/UKvDu/r9vTuPl74V3vXHNrot7LR3mEz5h6rZe+g83JkhJfqlyGltrz6vJ/gMAGcv4y4ZO3F1GzOT9FBSLA+DqU4JxC6w+IHYTtUtK6wUgynYrMuk0e9aihweA2k0I98RpFJmZnMTt5SJuXM5OTG8sCLfX4TdM/Hzsbp+tK/aeOD54beCmLMl1NTyTYgDvw7cAmOUswprSKeMYoL+7DjwEsPG+8I6qCq0RtBtaY568sX8p+x9NRxoomclUU1iONIHkZhhQsnRpZLgj8tto08JrjplJnSoYH/A7+xvc0HYj66D244Qic+RMEFcpEVFG4ccmGlhSsdholbNJcmvxk/s2HmRprFCxcdKXm+Z/PMv2/8+uVrvXz1Ui9fBC/6Jn7iRrzI7dvd6uKVmD3IK2MZ5MeGkbjTvVflBGE+tIePw8no4ns3tzD5caSvNxFshCZAo2tLha1QcaIbawyLMxYi1rZoXg5LfXCSZEPBAF/rs17poO+q58yLG/Qq2C1qLzBsq6o0CjDO1G3v/kRBJopObBfUhQo5JDBJhMzL25ivbWhbEqJWDWuM+HlCsTUe+aW4m8xvHogyl0HmLwgfZy1TVSp0d+x12+JQF4KJ/ORai24QWyeuq9TT13LmHKVQuX9k4rhAcDJPkwkNFcW24t+1+60ncey88K8YKpfcsIQuB8SKjcYo8jI0DkNF3VVKib/OIGMhvbCW0nXA3w0fiG8Oxc3aOkIP6FUMI5hYt/PSmZvimf1lA5MXIxaQzE/kGhgbNbBZ2n1m3gNpxg7oGKBT6pm0JVz1dXccbnqAjrLGlVLnwK52oJS2UrC1mJMZcAPPtbqg4SW+R8QbsmItdAzIR+YpJje9rR/Mz3wUfQAnnXt+z4p94+9wGHp2e9u4hd6wx9z0Q+eQbeRW7w+JYyOOILrxabtlOMkMwLa6LijI+Rom4elTr/+6vvFzf1A/8a/9Jv3c//+v0M/5i/+yfuL3/Hb9iA//sN47fUF/u/K5d36k/vTX/Bz9gb/jX9F/+GP/Xf0X3/Br9ad/4M/S5599vZIKgpUY88JZg/vCZM/reC/rc/Jb7UV9Ircht5G/jfainbUQbOid2Scz1jNr40wOIz+Rexojy6797nSxswEC4Wj+VdbkQsC2riWmFoKLBKUe2492YHQf/ZGPltEvV6+hqpLIt7DXOhEKaHCkJpkDGZuKRDyT9GxQwLgnWIwd9zmQUFQUcaMXH0WDQ3t5tIwNor7EhuW9+3LevXFGkUMm1thrNNva7V5oQcEABYwM1juX6vjwmwMIn+sJ0hbyQsmu3W5BA/gFXw3Jjz/6WDGtp6DZR6txwhR2JarQksvUAR0GBUaVRtFnay9LXeNU8KqsCqVtV9dpimZDNNI/yuwXBaDsWWmLMhnzZH+arIvUrxO26EuukhOqF7ul4pmhxoAC9i9XyfxEJsT4ie2BzKhB7DzfjNLwUOH3QP2QPmh0oxe/k/noayJrh+sl/mN3RPawPzcN6JE9pcaQXVHtaSJ0Ls3FXrI0GU86bEuBWEXwNuwG6Q9EOz7o5kC2APJFXFWlqqHEZ/hO1y7F+a2WREdgYgFmjIJ2DvEZP48gSI69S8RkU9/1l0LhhR+gu0KBkLMtKz6glmgo0gsLmR/Eu81JQlbEb1tO7Je6LIrhDdUYGqNkoL2j84g5mpbgla1CN/uCDwcFBR2HI7qDPvLjPHsRCcEyfdhYyngTU9sKn+AgNFcDaaXEC25S/VKkM7j0RD9VQgppNdsy/mvscdhpB5ZSL0PqAjePBofl9I2SZKUQovY9eGoxSSuDge59Fx7tyIX3SezxMb4IICewqF/BwFHBF4fM6QLbKjBqkNPSqKI95G4baklgd3BJHW14Bt0HtdPasfM4hxcU/IB6AeFD14LdxVgnWFxzk2si9T1e3DGG5nGf27hP5X615d4F8t6Ueu7djei23Use0FXAbqvYDyITyn2SFCFNbrs9NWEs5Bv02Ob8iePLsJTxN6ihY1t2rq3Er7a78Tx2eth0d3/WHe96Z9oMF7mKUlO0FMjwqJEaEY6Si14TPIQR/t7uTgkx2RCgK+iLHqRlRVkY2RjfhoEJMsbIWyUzH6GikAo+MKx+dnwg3tNp6szzQvSigwkllomD1FG5HDi3Ze+4MCWL0idiWYoNxQncrIUaZs1ZhUj6JklZ9CNJxBlBINkIAA45P1RsaigWoIoN2lRevPfD9Wd+1L+kp+X56Yv66Z/9rbp9/q5u33mv6fH2uQ43zzT4JVmNg1wDFWxgn8p+4H4x0ORs43l643mpKTmctIPt8tyYDyXzGj/5WZGhnbW5623cH847sn55Vj3xvp+PxyfeQXs9wzuf8yz7oPwR1MPDHR+ZX+vu9Wu94b319cuX0Fe0X+r+zav+Zy/ywXnhz0RsWxwNmgq/YyeOxTgYDuzIlKp2jOxfYr1iYyIXRI8JgOuWVxsVxB9DbAxyd2RfvuG5+ggO1GOzcfFR6Jfx17CiZ2NLlqCCUFGKbfqt6Let3G+x0yLEyKB6LXHStaRvB+OAGbHEH1zHDFu7H2mn0dBenlbxvzP/5uesz7bdjhIJHOrx1UidSvK4eh1MreQ//Cg+mkboWqcvlnZICcN256JzRw6Sk86d9oBjczJn5/NJD3zjOAWsoRO4vgst/CcOfZnSfEII7Wsa2VzrWbNZ248g9g4bty4zN6UDz1LH41BwGLRZR6PYTyyGsHge2tj7ANfJfo1M2lPxxQkZ5J4cUWO4cMzoDN2Pp7Xu52RbFV+BLz51KeQxPhYx99pn/8pfCT9k32VP22hved58xOSaBFzbZ5C/+t1Om6Ifi/ETjBo97lGs44AYOGS7EZkiN3Vpuwp+YcKPY7X4oT8yVamna6njZR4Qlm1lvt39kbEk1jXj6vFkv2GeMl+JEW2lXGkspt0Um7Hdelkn6J6z91yQeWk7rYCF9rExd2ctfMQGYSixFnG5GHsoiArmI6L4QFu7raX3n/113WzP5cX4sSkEWyZ7ewNpaJQzuuJU2OSIWUZr2e76fsLAXulz99BvGzk18KTY61PE45fGI48oaaYHkohCrFbOyXbIBd474IlqQ09LmLQhHF0xQg10bGputtR1y9KeyE5iXRaTNaqab5cQ1V6SIGoMghqJndyYp05M4MPprHwsfuDmkUUdmgv+gUWbyd1vRJPhXsdqDO1pCCetJDuLbBS+cRpehKiqJ5nFXmCwuY/jQSOb+uEIHTuiN9CF7ro5A+I1uHqLv071Ex5SGpwObBhHMAo7hgHt9UIelljwYIK9TnRlmThy0755/o4Ot7cq2i5kFx4BUhK2Ul04Xjz8ZfHTi0+LPUsHnKPBIt94uOGjERdGFmf0RMkGeCK3b17f6dXrN3r18hUfjF+Al3pD+8Qmu9CJzR4WOtej8D2qZHyUofa1C/O+AJYBQc5sUlwI8T/Dgheb3aZCtxantANE+rCt/AjaDE6IM+KOCroAzCfHVd6mBqLLd0T9CN3pC77R2UPXmG1LHLqUyx8/KOwqazD3g7lL3X4iKMu+ADlXqaABbPoSn/YTY+0gQ2E9Mq3WGVUaTNhoX9bATtfhZw7Tzm/KF3Nx5rrITTDr/5wXBTDZwDpnOLaNzfoYbBOPlZJsRTY6uelt6LctNsoN25mDxGcbHYmzqFKhRsXEZlsSK4vxzMucpW1bRcwNl5KToNBJvptf19iGqm48WfcAABAASURBVAJsGSjFKurBqNIYOw6HQX3IhRwHbtkniJKFkDqhtB5iujkIGJSOMI6ZO5dS9vFObdwYzxdsHT+9tmyr4veCxGyjC3/pMl58ZszzspaTSyKRbQ3iOwzrwGJrmnoAP32YbZmiXciH4lVYxsRi/bOXMQeJc3GDbpr4gPCLEMcCXEFpZ94/CeKa8LbMKw9HJx64gzMPTnmAnqyh+M6D7C37yrNnz3R7e6Nbfjl1A7JXJaaFjfjfiGcjltDYjVsRu6vksnTJj526ZV1KwmwsTeJPnkInBn7gm+/Qj/3CH9DP+Oy/o1/0Hb9a/9R3/Rv6hz7/H+sbX32rnm35V5UvNr4MmT7ou9/7sfrjX/Pz9Ht++L+mf/9H/tv6A1/3y/VnP/NT9cXD1/Red70vTMY6eQFe0EUMG2Na+F+hIA9/Zx7aQmfydbkGzoz3TP3MGpnoLS7eHZeAelxMwyOlF7twLgLJQiDZoTsigmRPJe6htLAhfLQfBDjempHQB+S5yHfjkm+42gs2qOxnKrIipy5wsd+244O1sQCOe0QRMfIiRtPAjYq6ZH5yVhestPwiuK5D04HpEPqaKKq22wZEXDnNK0smflMpF3UDqKwa1KFKweAeHl4uPjoZ1BfxN6hH1JzMiUMZb8V20EzLBtoBiTTYD4fk1MhJLbLXpDSsklwcBbVsQzmgiXmwr7gGDPpFnyghADVV5Lpu2TtkZDhdCDJSxz0KKg3oIB+FSVQyTf2f6k2SwtF5JkXwk5/YAggam4XSqNKosWMMbNJTRijHQsoy7cJH9qcxIl9yaOTHQeMwNKi7yLzBEstzNjaulY38Zx240EX2cDjocBw6HqN7VI2hsuOQOKO7NFns0YUog7BL9luZxeB6bhGILFONGI45CzHbMv5cVl2oTR3Y9Flddo2ccdPEsgF6re/a5RjDHtxU+6XNgVJ3c7JQxDtUvTt3fY/rKpY+7GEfkRwSTV3KwmCg0AtPyNqWGUPVoLnXrShaMDiK/qHy3lYKNkIsfuC7rOjXGBrYGczbgWfWw/GoATV8Ibd4mEkaFqfHcTKIxNVgVIlvH9GihaAlBboWePTsMlfeTtOz60fBsoECiSqgTqWqqF8gdZ2TDJ8TjL0vdSt5oc0YY38S/EzMAfWEsnq9TM3QAObi+TcxWtJTiLK6X0gssOs96sYmMk91Uu9YXErsg3weKuu7dCDm8lCZPkcyUQb6WDFRdDdcm1bQddEjFeeCFzujsIWPMn3wRFnExUF6J+9DmxbXxmKsDFrqjqnFfW1yr9q4V23c33PPOnHP3+CduZ9tuXdHJrkLsPt4xBZY3B9nZKALHxM5DGvhY9I/my6FT/VR/RLmY3uvZACphZoRUrdku8FJkpWy8BObJ/aU+9PU3d0Gpk7cc/legZRBZ0naE0PbUX0L0p6YEisB59hxlWi/2IAKbcRZCaKsncJofTgbTgOGjKQ1hmXmWFaXzgP5ORPfiffPE++meZ7IGHan2Iw9xpV27Apl27KdqjhLnG1zpgbVteA448g7ZTHeQZ+r1IL0TXwHC4onfbyYZmRLttVh26LRMPbOx3f1p7/5V+l0eFdPy3//r/6b+vRhU/5Jg2fvfEo3fDg+5p/g6Q/Gt+ThqKqBKeyhaJkzS5Bz4k3ONnKyMY9Zb/3MSIx5BnsEfdfYxVgyhrQjv7FOJ+t3slaDbeM9NWs5z628f+bj8In6mY/F59CHe52C/ifG8l/DvtLrfDB+9QL6gvfWV3w0fqUH+jfsxF9C3tNB7KlcYp9Z9x0bGWXubMs2461H0NQ+ztnPlouxiWLvspxbR7IE7MxBaVTpMAb3xaOONzfK8/aBe+WAN2qoRqnqCitz3TB1oECX4rc0MmMMxVbsx4Z9vUdd5yXySw7Jif5UG+si0410doUTdQ7tWkpBNARYtqFf/kh+gu5FiWxyfV3O3cZnLojgIhT5K2bWxKVvGYWW+cQJ9kWEDnc8dvJnjVGNom1beGPOprIm85HzxDeOB9bSKWB/PIONPTJrcBFp5FHqI9rXdvo6RuY885613aA9s3agK7FfNM11VsPMdenmOJoeeEYaiS9zjdxiEPE7We8b6Hrbwht9iOwH4/1EaHJ6ONkWh3KyL3VBg25bRSw2PCD4OxgZdhNDcnMmByc+Fufb2ok97cw+PPsXdot7zmLPn43EmXyd2fOik5hFKWyPKo26gHVZ1Kt2vxAVMoFd6j5DPWSoZAlch21brmrIVkpiXZ0IwbJcVhmZC0SJzOz9m3gv1/PEaPhBqxvB65EcwMw4skedmYcze9A5+WCMJ3DGzspejg7ivZ4m87Qhu5hzGB1P2aoCocCyuqCUuNc1Dp48Huq1Xh2+X8/On1bEuh/+wl5iWS3Luz2xKSWmYhMIFFB46QvaBxXoznZ3G1aLOnmySl1wFwdtPPUw0QwBUYKoLWgvtrsJkW2p3NQOlexQSxwNvS1hhYcITFO9giaHL6BD+8IwFIzCDahBe6cDnu2IXlYwE03SFhfghOZiOnMjycTlg/E9F/w9N4t7Lvh76vlPh/NB+cykbkwqR2dBlD0DpsYRH8ZnL+QhU7cvfbJMe1RpsJHng2zo6IfuPBwC9AbIAi30SujE7AUQ4u8zJ+aAKOI/gCHbjN06QA+MuR828Sf8SqVlCyEtZcOnrZgLr1Q8+B/zIefZc2443LhpC/nVMpELkE2bdTBJwiJ3bamk+BvIF32LhZ6LfXJBLNpXO9t56v7+pPzPBN+8YjHnr4wf/8L4DTfmU28YuTjibYdQt1wlM6ZRQy6HyThE2eu21Xw4k56J3/jeKZZop37FIvbUF/wgPo2ubfxJ1l7oxhr6NLueE5wFhFTL5YSeLrCtzMHXz5Pe8aZvXm/0lbXpXeRuuEGVPl6S4+hmjDWGBuMsYKPAoQvMuBvwK/WWKdkRwOYltku0MFJLpDv4NZNcUnTjo1HV/gb2xrBG0QYWuuRo643tzM0QMJ/bdQOj3wgVeo1R2C1iCehQEBtiThc3hAk2ndE/c62dsZvrbuIjorHlrmAYmnrDJaVT6oxHnqXXdduquvi9xgGv89jtva9qqMZet0uxKwqisq1qWTP2wToeGgPwQb3ok1jh5DVrJPMUKkqVkJVuDtaxUdQHvFLrIZy9YsueEbD2z2Cy52BOMV0Yieyo0qgijoJvybk2zdYuZazRmVQmiphVihGrMv7eYozq9uh5FDatyAyEQwOqSvIWec/+12BOMheL6zb8XAtKibPGgnUB8U/GM6GRjf5EL/pnHphPPByFZn6DhWx8Htjz8hfGt3w0vr25Vejx5kaDjw82Y2V8WVt7vjbW26aFjwRru/Nikx/G7CrpkWdJgSIqUgQWeduxYGQILRJ98LV3f0k//oP/XN/y2d+of+6v/c/0c7/7f6+f8IXfox/2+s9prPzjGNj6mxwP4x19x3t/r/7rr/mF+l0/4n+t3/nN/wf9Vz/0l+rbP/OT9HJ8pRbjmA3iJ8cbY5iPdOuXgIzzTF7OXE8NroeNOdhC4U10CDvT1OhQMgjs9ngmQw3Ci2AL5JQ8BKkjA0n3zAlLiY1QNK920OegJ4LaUyTJtooc1ygl1/bHbepaYO9dbp24mYk96wG0Pxxc/e8RSZZkW+USbqiroS4oYIiDuPb6lR0afugOq39YE/WIPWaakguo/QzquX/Ep+3WW3ggGWqb+6nreFViXUlW+AGcil6hC60x5Kodsd0WLYhSqEnusz5Z7PB3WPw4EhbmhHm5JNuNglEeqirl+i7atpX4OO0ystz8Qt+KrC3ZlrWXgiBCnzSojCodhhtFO4KZp329qveezkOfRCFblzxgFj8l11vUKGwPyZbJa8OCZx1qQINSjaE8KxS8cUj90LxyoStxhTAl+/1iznNfL6KYGKNT7BcDZD85RN8l25EQy1orD/KswX0dEnN66LY5UV+M4bp/tQxtDub9Iiv3TyEffybeGokblMUh2xIHw1RDIaYapmUPmbhgc8Anh/GV/MbLYl0tnHa8oh/oithOHR0OxhQNUQw4sGuCCBQ55CPHADhWzxuBSPQ5oD+5tckT86UUeBmImYMaQwNknJEnrEhcTJi65dY1cvtcDfbyAoNnxOiWh4QMp9ZjayJuaTLAjPMREv2r47z6MbwAsh89mMjtTenSeyGXbqWYPtsqxhUklsC2rsUumZ9qKmppWUoNOZNLBS4J3iKDeamblzki4D1eKivjYW0JChOOvkxJhIABrouN6O1rDj4a8d7xxD/tHFde1dCo5Lk0mJeghsUQhbi+tEQTcEicIhQiybZKaVg2ddOC0lBBA9tKWR3vUseauBnnCoUvkLmc8Cb7et+ncq+64O39nquX+1jkFjqxu89kxs2qgIdJLfI3G5NUgthNH2ITOmlHP9ht5LzHqSYIhtWAwdFVOg0UMC7bEvVI4469ZGnjQ8XpfuNj8Yl3kbNOpyXcIZbcBJbJkwJZuoCwtGNpj5+RweDQXixHJ5B3Vp+Rb4o8NOPP+CZ5bFwM2KPnxDJS7AnwN/ayM88JJ54JHvi4EkqTdYdN+pMfiAKU4Ee3qBorF+rU3TxO+4ECFpBPcymSoyyWGXrESf+Go46TehxEXimxFyBvWxzgQmXVZfx/+pt+pT567xv0tPy07/gN+sHze3STPxp49q7ywfj22bu6uX2uw/GZxuFGNY4yubBKtvVYmMQ9d4tnw/kJbJd2KGuwczsJO1hNJ+ty+xjO6ADeQ/JBrz/u8b5/4r3/DDaeZbc8y1I/ne514qNx/vnF/P95+i+M+Wj85nX+0Oml7vIXxg93is4iSNsygUMUiMYij8lnYpjIEFQkZGecpaqhwfVuI0xPrw0W5kSPpuySr5Blfxytz558ZE++4ZvCEeQeGZs1Yr80qlSP8GPdjm19vGBfslp+DObnqIH9tGFnkezoVcTk6G3xtQqbAzkYXYHmeBSgkTp42g23D9uy3fUvd2JmP8beUwV3r+yRUU/ug+Qyc5B6oyX28PQJN1jB9lLcB8V63/E0h5e8LbGHLGVu890ja+jE2gnO0DNrLH2PvrGsi++u5vQkzsQ22bD2NbCv6b4euSYX/KydjonTGKU8Bx2PF8p764H5GsRrMyjsZu3PrCWui8QRW4t2/HQYxK8vV6IvbHSfH2tKLX0XuMhDw3QF6oJrQiWT2J/Efe59bNMDH41P7MP9PsweNxuT/CWHoVNncpZchiZWPpv0+h1VFzp2SgwFOGS7kXZgl/wUyns1oRGPdJEtqwCqTMnS7GtT9EqCacfGLmtbKRnXJH/JYz8vU58wOTqdkfkkkuvIRD5zcGYvytiuCC/92l0QB7Fgt/nQ2It7E2v22KJR9Ta2DOnqP/XJOL747Dv1fPsKxhXtHdc4djov8xMN+vFtcyqTKVEsG1B7POLk0nAo/Qhx7LFIVtmWnUqlsaMs+SJk6qJAbMuXgcDZj46HU452SCU9F5Jq49J2GjkF1A21OekKcnCRVfNybS4FAAAQAElEQVQFsfqHtonNtgQnx1V0MZ1xn2QtFvC8oCexF/CmLNKNhZ2JCj+Jv8pFL+3w81B52s6aXISTCd1iC+Opz9QB7gi0o5Dtt5D4dkc06C30F3bMjam4YRU3ngO/3TzCv7H0jFw+58XoneON3rl9Bm71jPptcDjykeqgY16gauiWjeIdPsh86p3n+vQ77/S/5Xw8HtrvknkUlua60iWuU7AkfOSvRZ69867e+4rP6J33uIk/u1VxgxC5TL9tuURBnhc5ne+1Tm+0oDyFMZ5Ng6v6ho9nz2+Oeu/5jT71zjNwSyzP9O7zZ7q9OWgMK2O+5yb8mpvuBx9+oA/ef1+vqOemLHIo48uCuCFKcr/IV/K+sXFumaNsKuQuF92JC3DLBzn0jXzhpwi4iB9zT+xIayb3ALkcFjExrPw109t5h4FijaEaJarA4oQBdIllkoctIJaZBwziif6iD6HO9xsN/T3bR/onHr5PP/v8/foHzx/pm+drfS0fk38AH6feQX8g3+Mj9lBRbJOr6pvBgfk/Hgf1vT24KWR8iEilDsk21EohcsXOYtMIJ3kYVTqMgc2DDszr4MFssG4Kvu3WtaHkK7YrtEoDClsZT+xN1mWQenimpxAYVbt9qOX2P5mnvlmFMsbM2yT3wQrNeKFdTz9I3wYNztBz5hX9zA3iUgbMedLY4Och+hwZZKMT/qJPxHQFSz6hcjkyb/Rx7viSJ0whZhVxj8F4O9cH5brZMXQ4DtpD13kYxY0H5TO/Hb3rl4+pN3dTr99sTd+EB+4ftn4pyV+zvLk76+7+zP4ylfEmZwf8ZV5vbg7K/+Suyn3T7F+q3N3zi5UH7J30Gr179qf8NcxknD0+RiOQYaJG7s1eYK6xoWc3BYaehx6tG3AcYi4XEGMFUQQMo/eAM2sl19DpfNYDe1GQX5RtXF+TvoXf2XM/lRhS35J3kDnekNuob9AzNvISmQem2HlgX3u4vycXdxdQv7vTA2M88Qu5yGetLNaCmB9LCpRCgOFnzDsYNTzbjKNUrOEDGI2hKnjAFwu7zsIsSthOe0I3fG2sn2IP+yEf/Sn9+O/7XfrH/+r/Rr/o2/8F/azv/Df1d3/uP9XXvP52/e3K68NX6K98xT+kP/T1v1S/+8f+Rv3eH/Nv6Y/9sF+sv/6Zn6DTeE+FW5G/5OzM/nTmem8kR+QqObonN2/Ix+s3b5T/0eob8nIH7/Rwr8wHoaqHw5gFzIQHoqRvclrx0VjMz9LG2kxON/am4IzvjTkMJutmybocIV0XZQXkp3Uv87k1ndqY/42bRuZ7Yuvj8xJNlC9HWh0TOW5b+E8M58SDjYWPRRwR7+uO+Tsej8oLT66zYoyZS1VFpCW/nD9Goexvn4TRG7HBnlepQ28OB8XH1X6MzuSMGDse8qjExdgyvu6D1/VQ+qKTgLxnDXFG0Xk5X/Kz8WFiU3KWPLVdkhHauthIHS2aS7PbsSgsWhmvXXJA3GK+04MJfLH2dS2WU+UUkeDa2/ZRMBLJww6LJj4lhqfsp0yFzsxF5pQp1sYYCYf+ha/VNPG1oi4xCX1sbxjJvC4owlpTyO9jzz51Op251u+VXw6/fPUK+kYP7AP9fIXPia/oxw5ToPg1AY7K9WsVA8qchjcRmASbl68TNoLeT9g7TlxDG/3qkalLdDAlTHS7u+Ig6EaklwhBHQfzl7q4UbQOJ7utqLBgsGtEZ3WeJuNerUcy6M8aC1wDv1ahVNi4woYhCjFkfmKPVh82fcx3jaEaV5QGtoLOAzK2lZ+Cn2ezG37hdjjccF86ahyOCm9w/6oxNFzEEGm3j/1k2VcUdcmSjKwoS6vzsXE9ZG4yvsSaOZ4kKNf/7HFP5muBnT6OJcaws7f3vOSMJJapZZ7AwlaDetuDYqxl2l/aaaEi6uHRxGwYOMBPFfEH40IZg2Vk6L8el1xHKzaa0rdToqISfmyHLsY2e23Ovn43Lopz1lfmmf16QrNeN/bwXNuTvk9iQyZjmte/oMXGFvnmsy9As16DSXzBwu+CH50JXdHNuMmTkGFUUuatrGLMV4QnWXTJSvEjFUw77R2x08hgEcVs1xYV0qAJbcDFtfI8kP06zwC5bkP3XJyR3bgGAGM7g0n8qMnYNef812mGUTwBG7vKeKaUsSVfnVeel8/kbwsYc/q2plOJY0NvYmOHCD1R4iDXKD6o/U0Phq0rSJlYISoYdkkekiypsE47dWwKisv2PXtMG/UJlvZY1HWUkLRir8oao1RjyLXbsiWbk0TMIAoNNd+ImZONTgNZ5DO6BVXsQGOvYRQUkFGEFrneWBcbk9TYf8VGpideVsNynMnYMvE1dXjaS+qRSauGhEyxb4zjQYfjjW5498v/XPTIL/YH90wZGREDsRibFflQxl+h8As74af/z33jL9H3fuWPj/VH/MTP/vv6pu0v6vm7n9JtPhBjF4u8NzIo5n1t/KIemJEM7B6IZYyBa6TsHldGl6RmzYYa64gq8gOxohHApntq456R56vcN7LOel6Z29Q37k/hn3nWPfMuuoEz796n+zc68QH4/vUL3b95yTPqK151Xyt9b/Gm2xPdxTpO7It1vDIO5idzdI0xK8BZWAkKMJRr5uli7MyjQHQT36Iu5K9yPXLaE376JvYn8z+hmMOWGX89omqvJzeKTmJizB0TOqGz93euX/a0M5iRwaauBX8r7VBAoPQsLeoN+ha2d75k5j9QghYRR44Z6/7UA6Uw3hBkmlxPV3baT+vdfsvATMcQdoOuxJFcBIvxPaWpz46V2FFIeMmPWSeBnsTRtvW22JZtGIYWCHW33w5tKvYnfjdynOeSu7s3fMt41XjD8/zd/Z3ueWbJ+1BkVhxhhdB7LGm3/tVG3vNYmw882+w46wTvnOdn7k3ngL0U0vtS7wXRZZwivBqlm5uhI++Uh1zTrIcCdqlqaAwAvwZtl8QYbetaOrwODs5jgzqDTqw9p2k+QfiBbVUNHXgWOfAsH2T/qDHg448+uyQFblOEvueQAW2sy41xNi7tybiChISibKtGaTCGMUa343vjWs+zZXAif0HsoS4JXwG6qbct6lWj83FgLzoS783NjfY/ZDqqYx8HRSYYyFbaYDxB+uySHR+xDqiyxMSVwBgn87xBN0Y9NegbnEZJbH70zX5fmFyDkz1kA6GL9uIau95LY+sKsUeq52Pu+iQx8hMaLPJ4Vy/1pj7Ss4f3lLKYy7dAD32UMUMdPwsoiDB9qyl92FzoIggHLvFT4aCOnNIH2i/6ka0iGbZFXkQDWo2dLxJDnwEpUah3ni4Fexd/u5NuX/riUwuFdF15NLsaGnRDeqxeZEPCszkD2y1jexeGKCWCVxrnIANbDHByoW+N2TeYcxZe2izcRbImK25Cl9blAp3Kg805MkzMGWzUIzNZ5DO2kRd6VOMVJBB3bCI22/AIKjJs2Iubjrj5+OGNBjesA7+VuiG254g9Z2W9w4J+5/ZG7/Kb2Xf4IPycG/rzLG4W+S19N2PoWOZD8kHvIvfpd57pB/DRN/K3x6NcpfhNPLgkfiW8HWw+dOpwe6vn772jT33FV+idT31KN8+fa0TXlrHdK92iTC0+di4+FC/iFTfafDBm1SOydMOF/O7tUZ95/qw/FCeWz7z3rD8cP7/lgYSLZZHLbK6vXr/Shx98oC++/0W9ePmSjfWeS2EmVOVk/AWRT7CT4Cf5zsvjRt7OAZvDmQ11C5iHhYxtHRhzkbsi9pL7RykkYTI/mSdRDytY1LMWTpl/gBnY1sjH2SrFlm2lJJ74Wbmoc4Ezf7khBJP2wv6Bh+Q3Lv2R8Rn9gfGV+n3jB+rP6rkmhn/0vNNPXS/0k9dr/QTd6e/1g75ZJ/0QnfVpT+V/qGbiHqN0JJ/HI3mDHqADGn76GwkpcSGftlJnLBlPkO6i7zCGGugfsqEfDqoxZNA6tlylumKUBnrxVVBLpIuHDMY3M27GyDS2atmtd5UVZdG/MVdPkbEHhBdV7EmZh/A2rp3tqgM9M5dB5uNEfSNv0ZPYNtkvaLKOp87MVeS2+EIvD9FTavsiLqp9LDjJxyONMRARl1Wsy8FcH8hP8t24OfSN9+ZCj9yID8eBLC8bS3o4LT7oTj7ybcrH4ld8MH4JUn9zt/HB5MxH4g1A88EYnE5TGW/h+IDPm8NBt8ejbrmeR1WP6e7uQa9e3+vVmwds77h7OPPxcOt+wiZ3BMCYpCnUdOAXNTd8GH52W/vHYujz26Hn0Fv4DEEMjzkV8lbmOiCVWFg6k7sT85oXw3zkvechJ/XzZb4n63kiM9mXJnKTOZn0Ze/bHinxwU/7zB52Zk878dEzH0Tz4NQPUHmIatzpno+kp/sHnbmGY3tlYKLYSn5sKyX8lQlftAKIVYxj6DAOjP2ocTjsYD0XCbEti4L8VT80fia2so9kTWX99BpjLwm9uf9A3/DBH9VP/N7/UD/vr/yr+me//VfoZ373b9bf/f5/oa+++2sY/FsfH91+jf7CD/yp+i+/4Vfo//yjfrP+k2/81/VHvurn6zuf/xg9rGIOJ9j0wLo94fOeHN2Rg9dv7vTq9R3rCVC/Izd3PDQmvo21rYwmY3LJHjLjX5yzBHo8LPrQlflpbDozL/Fx7jnZtGEn87eS5yW0sYWd1AJYrCtpIbcxx9ljN+K8IjmbsXXNX+TAZF3EZvSTc2P5bVyz/WYcZ8bbL3DQyfUenfg185Xr7nBkLrm+BnMY2FgCu7lFbHhgbOviD4ZsK2slc964tsnTqNKgfajBGjmwlx55mD52vehnpFyLEzMTGvtQ7Gc8Dca2su7JV/tk3BmXKJjlLE3kz/DPyF7zdE7OiHHCh2A/cWMfDUy1idD0L2SaQZ/kHottidgTIxylRL7zFVNheD9dCJppC1P4iVNqO8caxTy7JBWxiJgBz7Bn5iB7GFsLcxQ9+Kyj9kVci7F1HetGvzzaBl3In3VmHrdeDxt2s76WtvDAA7/kuuMXH/3PT/HB+PWr11zv9zrlWufZqtcR/rfUiZdhqdpHqZivhku2O6hzbLInPVz2k3t+oZL6mX1mI9/JpTLmyAOrJKHLAFbvcBlYEE+LeJFmfFvWeQaEnFLQLdQ4RFWhYbcWMhOs6GS+0Vu0hVRiH0XsKBUQsb+FZe9QCjq7XhpByegGNYaKPa3qoGsOYjs2bcOzBjKH3MP5oHO4YT0HuXayB6Kbfo+SsSmVpNwzM15RLJpyE8uRKUu6yDAXEyxy02OFZp+c1zEz393fMuSxc7uiDQxiSV3Su3qsk3zvmJ2z1Fkz1Cf2V9tibkKZw12HeGMbfZQ5Vts0Z5szqBoqD3yW7PDozBHR2AaxpfjAbg5d7KW+x4cfeOsim3j2tbn1+s6621h7Z2ILf/X4l+alvbHHPkXLkKtF/4rfIG3kJlgBH5BX0PXkISAn0QGTtRV9oUt0GZEYoUaVBnNf0GLOAjFs5cT4u0rdoGjv/W4TSclijAoyXhIwYlRyngAAEABJREFUQ8G8+JnxTT+RKPUz8T1wffWzAJvEmets45qdQeSIM/WFjXaCK5fFAZbYbYiEjUb0Zh9FfiMXyVdsnZNXrv9zkD7sZq0FE5uEQxxEji+aCjDFgSMsq6EvLXQX3EEgyUFiEvmw6QhqSD7AQop2noFIBwfzijvCaL/JwWS+k7eMka63MaBnD1UV8AUSg+bEeHdrVNDikGEXaD3LLhlh2xI1XYpt1SgNYixHxjJU2q/PjWsiOZzka4+PmDs/i9jiSF1c6NVuJ3Vhd+/g7IATPA4VcsbfYP843h51++y5nr/zLvRWB55Ns5dIyD+BTWxjKH0Ovdj4y1/3j+s7fvA/qqfl7/nC79OPv/+jeve9zygfjG/4YBxfjEh5b1x8KJ55nzw/yKyTMaxj9jOQ2DI/WZOMsLMqzrFvQmKY5ErAjwhvsaazzk4PDzxfnvq+NFnPk/mcrLuNd7aNZ6/8D+827iln3mM3Phif77hP8cH47tUL5aNxPh6f+AiYvu10x6suQG4iP7d7rflAOGewUb8A3/G/mCv1ol3KWG3Ltt6WhR5SLPTJdTGzJ1AXepF6K7q0mOPMd+xOZFfksG1bxdwFAzqqaDM3UuusjBeENtCb6G9cy2fyEGzpJ2ZjT4ADZXymAlYjBsNjJpDdY1GPp0h4YCdqVEVpncjviN3LtNH55CAF3QoNWigVEBvdiU2anC+tnSSu7BMrY+rrYWM5Ta5dQDv8YJK7aNhWjUt+qHO0t0e7+FNKOmTZ5JG6famLdvqJZWEzdie+t4C1lX3yDc/uL1+97A/Gr9+8Vp6BHlhfee7JdZuYH4H3xD+xlTk4X+bkgef+4J73gvvU+bZx4r3xdF68pwmELt4Fd5zb/0xkfQ0ceYa+uTlwDQ2Nw1BVaYyxg3auvaohw7czNgnSUyQKw5NEJUdyAhJz8kQVucwpLQT3NvXIYmTg58B1e7y50YH9JAiveC4xfVe/Uu4OABuEr41Nd+M+0GDuZkBekpv2cbFvYh41Hm2btTcxcOa5Mu8WuV8ld6fL/SrzJFl2STIZJ1YM2vCqyMkBW0fdHG90e3vL+/Iz3fJcdTzwXEXMibfGUFEf4DCOSv7ybWwwzpE+7MQ25oXZt4g39jNxXYtrLt4Rx581iDsfg9flWpqsnw25mb0QGj6RKmW3udTfhWITpD/jXtgNJjlYuY7Bxve5j46f1e35XeYKK+Rxr5BsdGMz7bZBLlZ0iSM8pPvIadH3lrfrOspOPRXWAfYWukHHQL1MQqoHWCSjBGMHPBgcMeOmSEA5M0qOWAUYfuuj2/iBSmgBfWmx4FuxEaiL+5xTxrLbMDImHotT15XSSk6txVq+a6SCWBaMySLd6WTBnnlA3B8Ss5lm8BuJTjIneoiSu6Vc4BsJPjMxDepbbIGNZMXmhl7kFnq40h6FoVckBnpZTDMTfj5JbCrmt1F1/0b9F8YsoFtLz1lhz49HvcMF+N6zW70DnrOgn9G+BTeHg26QOdbQLfV36fsMH3s/8+7zlj2im/lKHIsICE2EzGYjZUx5nFtVOmDr2bvv8cH4M3wwfk+3fJzOhe9huSQ51BI3MxHb4ua58sH4fIehU9/osxxuD9Y7twc+Ft+CZ/rMu8FzferdWz27OeqIvYWNEzfr1/lg/OEHej9/YcwH42ysi5zFC+4kuX9gcSzinlx3mzb8b5eb3fmyyZ5pb8yJmIPojlE6MK4ieEMVpoieecqc74CxAEfmayMh59hjs1pJFDqFbg0SgB1lgLIIRou5W/jbEgs482B9ZkwbvEkMX8Vv/s8IvuZpJ6beQP/GOuhb9Uy/f3umP3B6pj+/le6I52t90o8bD/r7Dyf9w4cH/feg/8DxrB95XPqqm9LtcbD5H3Rgsz9QH4dSx1QETkwOTJ149/AW8U3A4OAX/M4H6+MwYic4aoyhYnx2ScjYlssKrzHixxrwmGDszc7/YgEtxphEWELVLfNoT2KuFvO0gfkxLJIRkBqFBrnWdqCD7fMV5PLMXATdz3BwhvXdfvj5mBx6RnZDdsY+OY2oRHR2XIG1I30XCM5FhDFbNUp7jg+d7+PxSgftC5iDgdxiPnMDf3P5QPwK+hKEvuZj8fWvjO/4cPKGD8XBHfTEzX+tbP7SATtH7N3eHPTs9qhiLiZjuLs/6fFjcX80PumOG+CJtZm95TISws8oY2thS6yT0jPWSz4aP78d3Pz29i0fjI9cl4dazJOA8WUpuYFs5CF/UXRiHT+wFz2wjh/Yj06s6Y2bV9bzI9ivJvOTODdy3jc6aNcjS/+GnTPXY/QfeGB/4AE7H4fz2/e7/lj8hgcpwMNV+nMtx17yQigiJNk5X4fIiMlZ+ndICMg1NFjPIzf3w0FjpD0YW9F91SdHj7rzsuamksczuW6Q1xMPHIk5ayg+rP3n0+fv14/66A/rp3/v/0m/5Nt/jf7Fb/sX9HP/ym/U3//5P6ivuv9u/e3KF579MP2Zr/wZ+r/9kF+p3/YjfpN+79f9Wv3Rz/xs/fWbb+TD8ZkPaMwtD4ZvyMVrcvMa+oaPxW/42JYHxsSU3BOObGK6gEa7npx7PpgThtnXXeLf2Ms2HsDOrLeN8W2MdebaQKEvXfQkc1h2STJHrpWliaGNOZ3YnKEXnK92aCd/uXbja4eYLBA7ABPkWmobrIkzOtE/JR7aG4iMbWXdZ+5ujkcdjgcdmMsaQw5MXKIgvFgcEInTIja4si1z3YyqtpN6ULay91cN1SjlWovd+DhyzbmslNjJeBdJwexumyUzydXEx4SmD4LbjkC7ZmvDQ4WxbcieGdMVe/64suAvDD/iMoZuY3S1XxzGHJYdELtNjTHZFiyccCCGKT0ttrvbVyYCiBFXzhImZHLASbIlmTlRv3ScWCMse52hZ2LJWEXBhJITWNiBgY5NHutAAxsIbL2e2N8Zc68ReIvrP/zsU7n271nDr1+/7v9HQf6fBXl5OuNwkpONtXldl9ER69KyBrGOKmgROyDmhe3tfFb2iof7e+i97tmfHnheyl418buPVhRLLhkoVVHIsfCZ2SOLMDiwmTgmY+/4M1jYbr3oWyXK1QbzRoicV+8dE/kz10PiRkpFzNWxD+rAe+ywVaw1P7GzooT/6OnSYVtG3+xnNdBvYCO0CjEgZGzVKGUtH483/ALkhnvTUeNy7QzWdmFj1EE2OsgnN4vI1QUbAunDrqCiLUryPMnVZE438rXnZWpR38jTgj8Z98Z6n/DC383Gg2QD7aU5PcZr1mKH7Md+1k7s5RkKe1dbSCjz1DaRE/oLGqSuvaP95No2eS0Qalv5ae/Rw270Esei3vrYapp2A4uRRSi+E8cktg1exr8x3jNr6wyd3NM2xhyZlfGD9H8SE/mF7EK2/aO7wAZvsoY3+re0iWVj/JP2xNYVi3rkWxcZIlReLG1Gx1gHcz/GUI87PIBAD/t62lkWq0doAUmMKTZnUwbcVLq2Q0UJneRmA2dy8UDM9zwPnPiYd2YMiX0ytkbiX2dSus+xia9KgmiPeYomTjZAhhnPxObGGM/YzTXdoB1ebG/Y3vC9sT5CJ/VgEa945pIsAQN9uWJ1TxFE4fwtLNvqdePquqBSSbKWxDikif+Z+QmIdc/Hvo+3AHJC3raMDzMfhRMDGOlRSuwJq4l7r4er7kdTZav1PCTqSoHapg8ec6xBbAG8RxlSvcc4L7FeKV7IUV/nliJfxOQy1VJBqcCXduqmxo+zXxy477KfHHl/vOHd7/k7z3Vz+0zZV6pGy2JEHgVoD8tVsA4qeAN89qv+Qf3ZH/ZP62n5xhd/XD/51e/XO+99Wu986jOXD8bPuB8fSE9iJresq8Uam9sDrxmTYXvf04ipxlDiZWhiKTAFq/UyYyWJEFq+GN8AoXZEJu8dZz4WP/CcdVLW2fUaSz1/3NPva/htyv3kfLpT/sL44e5VfyzOB+PUz/ev1R+MeY5tysfijffeyTWx+MDDS5EW17G4HhZrfLF2QpWgA+IkpAzjLVgb6Y/cYs1FZyYP2AifoSAbrYxlMfbrPO90XewWgx1V5KDIxQUutSZ2J/eo2J1cY5N2fKW+0T5zLz53/9RKcomzD2zH/hV7qCtE4bUdxklk7afir9FeYSPb0xTKguV+R6312/6XPaEQiQtJ9SpGOFSxkD5qbw94xJ14Jjnf6VToYqzz0reg0bGtqoD8QEVblJh9Clh0ZSyGIuvAoiGJlYdwbK7sD42NZ6iN55IHveGXC6/4BXnw5jXvODyj3PMOdOK9Kjlfl7yRSI7FMJcmvA07mYsTcxLkWSfP/w+8C5763W/iQ2Dx/KEGj1D9HLdlr0SfxKtGce0M3dwMHXgWGGPIHqoqpT64pg7wUi9yYFvSFXpSMkgAZxFlbGce9jpMjvSm3aDTtmoM/B6J4agDzyS9f+CzRmIYcgEPScX4zdilfZ4Wl9FifBvX6tTGeHKv6Dxju0NAy8Rco5SxBbYVmTP3k85TPrAHvLues7Z77i25dC2JW7aqSoMcHYnzyN53w953y953Cw1vjIFMcNDIHlk7PRwYG2MKjYyxgzldC95UNIis9zMGpuwN9tSg49jfbywjk/Uwe+1uiJ0Z95l8bFrZBxi083EWtK20uZbEegkiM3udT8xvux7tu3qhh/Ga74jPtMjdQu8pJRj4uS4X1anZ9lqKNryLPEIcs0GHOmD6Enfa0aCTgxp+V4C/shEBtmWDMomUaIiWUmxqn4DoFQUbObdhKvGFWwLj6PblhLoC+coI3Rv7Oe1W5/QJZbp2mf1Ms4/dd6oMaic5t36SOFlQOxUTNpmwpfCC5idSXC2SOjEWpL6oL3gNEjWZ9BXKRM9QLuKJbdTx58ch0diP6PdFsWmxmSxuXOJjsfitlKGDm9KAf+BGdET2xtKR1XbDwr1lId8chm4PB92weI+pw3t2PPCR6Kh3WPTvgv5Ay2KO88Q9iSmbVrCwKYrpr1ww/Hbllg/N77z3np7xsHB8dqPCrlyRUmysDCZjJqbFjXL2TfOkrnMDyqLOZvT89qj3sPHeO7d69/kz4rnR85ujjlwoNlLkJy+UbxhnNtaXL1/0Rhte+2CspFzC3zXOph0zEtC0F/ldnfdNk7gmdsNHXbZl1mnDxtbbI7YjF4ogx94f3sTmjB3Eo1ZVSo4e7SAavV0Wv5nD5CM6AXEk7q8VeVE2ReJlHG2Tvi3yzMNL/HzXeehPnYb+X/c3+m8eDvr2c+mLGOf7nn5oTf09h7P+0eODvuV4r5/EB+W/c2z6CvwX49pRe+yGCWyo9kKKqCyFU/BzU286SnWBK/ol0e+ydtAPv2hf4YiIgtHFGBbj5GIOA0hlg2IzLKiVshjfZKwL2dZBN/zANi4LOM02tehPjq7z2HV0twsm9pLJKCxOu/ziep3cPKdaL7FhJ/0Yl6sUqo+V9F4hJYKOH9lRpcGaP4DQHTtvkLPgwBquYg1L+JbuT0v3D5MPulNv7sEddWh4D/CD+8XVpq8AABAASURBVIdNd3w4vrvfeHid7DPr0e/A1ih8jGpexnnmRtcPDXxce6D+wJPBCZxZN5N8ZOy4VxTKVpV1CPgonGvs9lgKnt0MBanfHoq9onRE5jCsCtCJjZX1yY0oOcxL25lr+cwNeOMBNvkPv8G1Fv+z6abUN2TnBalHvym65wA75zwEsZed2ONO3MiDM7R90L8xxthamWPmj3DUZXGmzaFrX9f7JEK3MsdVQ+VS1QU2dfqgtqWWzFkURov+xNcVW9eZl9DHPtrUORQkJlP5mpd/Tf/gZ/8z/TPf/hv06771l+hf+bZfo1/wN/6P+vve/0P6itMXsP+3Pr7v+TfqT/7Af0z/+Q/9Nfrtf+dv0e/72n9Jf+LTP13fPX6I7u4edM8HsTwoBp2n5Cf57XmfxLLH/9RL1kOnKkHSQZjIzZ6fyf1oQ3desLozOxSC5EW8hO+68FKnERmIVnS4pjL3sRH+bocYum9pYo9DLU8lNJYju+CGbskr2NgPWr/XcfxFUiriyNyNMdhDDqqRebSKueNQSmwp9jseWtTTNp2Ru2KgkPqo2CjsXTAGa3/ocDhoDF6OaUdOyBsb16PNdmP3kfFkDETLaHLeYe9akZ/0LOJaNJKzRrcji4X9SGO3jBwqe70rCNCyY7PkxG7qdYFLiVMpsJqEInMhYTXadJ9oplOWvUMyKQvEvAHm4Xxe2gDhEonVhXA4tJgzstAsoZsjtMeJdOayZfC3MJC1sLEuNtZs9q/ggYf3fmGCnnOdswYQFeptf8ZHnEkiTI0qFeMtGoEokd/tbjq37VN/CEh932uIEr+JRcQS26jtPrDdLGjzQy+dqa50pp2GvP/gWwF8g3QF0c8YUw+Nr9SlkhM3sK3+sWRbjz/U1cWcwdM2dduyQQHG78aQDS52RX/gGqoxdDiyllnPxXoetAu5KvqQs63IKoUge5ihaacv9AIbWepkkSFxjjDgoC1NcssZypl6cragk4lZIHmJhTaTCrZaMR3UsahUF/eYhdFFY6XO3Av95mEvDhZ9zYOGr5bHCO3UU2vgx+6TzI8a2v30OLEEjQ41OrorzVhq2idkcCERywKT3ox3EU+Q+uTe+/gsA39e7n+LtfglYH3P2GFcuiC6k3148nF1Rj8yYHH9LWRXchEgn5zuMnB5p5vph/YAOF2GnJquQ9aTYuqmI1ALw7gcDFVisCto3krzWmPkVBHiIB1LubbO3Hvyi+SNeCexpw8tZDnTaFuxRx3jMiZy2l2HuaPlMpaMMbagZ+xt0CC2Z/oDrMdM7OGFFueYoZZDcaBrwWP30abK+WOHbdlAACqXDMR1pVDBD+xdr8eCv8TR9Z39sTP+3DrKmRM2U7PeFmTSCLmatpDDZ41SjSFzvdqOpgS9wsMakSlkPISwuk/qeUmeJrnL2hH569ziiKiRoMLZtpy9BBuFveiX4bkkS6J+hW11LMST++Px8j7Y+wt7S/qusqG2Vdgp5DmoW19875v0x374L9fT8gMevkf/2Ae/Q8+ev6vbxnu6efYO+9aNomti52GYQZ21eJ8MqIg7lMYoZCwaYhp63Av5ReMKsRiQwL8atmW7daK0yFHuG6HzOp/orNjJNczantuZEE47eEbd+Aicj8L7Pz9xr41n1gl/Et+OXX6ht7DR4NpW25ya+JyfiDFx6hKWbdlAknUpT3QXus1N5xXN2E/pv4KhYMOMPbkC2M28QJSy2u5GSi/oeImR62/jXnxmDBt72JY8EPfCd9DxUlcQQ8BOMOlhlcHPOHdZ+PTZUORyZAUiRXiXcxi0op3+oKWbT+uTFNbj0X3YafrI7QphYDJ9gPntmDIOMHvskyHQF8HWt8yCdUHttvH21AJvm8ksMrZlB9W0BbAXX/Pic+IvOTyzTh74OHx3d6e7/lB8338Qcn1OiVzrc9q97bGt2CHe9Ae7rY1nnWDqnPniXrE1RHv1h+Izeht96Q8mbUyrGN8o1sMn4L6m4EONjG2JQ58sjI9j56aSYIPMITTz/haZgtV5FsaS33EYGjyXNNjnxgVVQ0VMdskNyyqJM8Pn2llch4B8ZiztGn/pF7Ea3ejvGAqNhYngxho+B1nXF2zkpu3IBJnDxBmqLja5IKZBfAdi7r0vcdOuGjL9LSj0A2IQsA0pFfFQaRFCwDDB7hV41Dtf3LwzOGDu8fkAHLX+a2E+BCePs8c7tfr65FoNRV5tS7IkXP5NsBS7wrbQmTrr5c3n+Vh8I29oxgZYokA5c6S1tJBf4YErVcdM/4W3kEEQ9s5DmYN65Lr21s7M+kOviIjDsq9AMnVd24ZxOZp/qT8l8ZE2BkPIFdqp7UDtUlHzC4ZtccCwnpZu9enCjW2wsL2D8WWeuk0dGkmLH0tlyWbCMV7AskqSbaVdBb1CVhdsxLZJlKv6hnYYpUIuIumbmXgWaRbq+fIRMYs5+oSH5p7cyC1kVyYDOs8nzfz2ko/F26sXOr/8SOcXH+n00QfgQ53Sfv1aZzaiyYdkYTvxHvB9M6xnLPJnNwfd5uPxOOjAgh8s+NoDE1eiVm4M3AzPbGin2OHiGsjdPrvVs+fvcCO/1QEbhpfx7WDsdYmeWCcLeaLX9mgzIKqTDWzjQ9hJ6bOt4/FGz/lQfMNH6MPxQI4KUTJHDmPjjJ0NTDbAiZ0FfyERTwHNtnXmws9Hk+hgtsd1yBgZ76ExmIeB/cFILRvEwJcBXTJ82zutUqUedJ0285mcjHGQyavLamFJfluVOlYiTqDULX4QKOyMwo5LX1VnTUs2JyY/Y2SqyRd6XFgzQD+8jdNLPtZ8dg79hXmjP7Fu9CfBnwd/VUe9r6FPccH8Xete3zJf6H+4Xuon+0Hf5E2fJsb4xZMm9pSCT8O38U2brYi+CfAdmUBL6W1wsva4h6EZA7Dp0JNybV7petsXUdvYDMK/dFoq+KNKh1E6Mm95IL25OXZ91JBtpVyI0uo6Jw4F6d9zyDjIXeqZh/RFXtrPIVXWqGp/o0pF277060mBZVuuyFxgI1+y4Wsvuy8pHJuzS9J1TVvbKm1M9pkN+sS+c96k83npzPo+87J5hnm6IO3Md88/875xPZ24Nk98UJm0caLccK/r+8BaPHBNVvuVMnXXeS7iHvQFpm476rKtMarze8P1d0uun90e9fzZUdknbvigfMP65h6p7CGj3Dq2JQX4gWQGM/anSIwNrtvQFfqIpZ23WF3Rxhp2YhYXKmKsUR3bGEOjSjYCwl/mFER/x3prK4MGO3/jRXaS79CNfeK8g9wlFuM5Jm23v/HEX+EvsONXXWx3HIM81xhKiZ/TaWNPO4ONedzaJ+FpIa8amio9MHdf9cG36b/7nb9bv+gv/nr9r/7ML9Wv+Uu/Tt/yPf8X/agX36pn26uY+5siNj777o/Wn/jqf0q/7+/4V/U7v/k36//+tb9cf/bT/4i+f/wgbVkXPITmrxMeWB/BiY/vZ/gbD/srAWF9cE2NUSqSfMU+xuQ2QOjJsagv8rmezhvMBY8u+fpTQ+XaW07PWyD+2Eg9ug3mIfe/rmOPo+WSNhsjOUCYV5mp1es67fCDiIbSJcJkLSwwGwsfC2b7RajN9YkGR6q2VVUaIxjUh0y7yNHOKx0Olz2o80e/jRzAQFWhO2Rb0ZOsp2VdBmbYVUMDVBX6Q6Zul+i6qCTSSxVi05MDapUUCgQvMCcTZ8Hr/BecEZTCt60umOVIirrZp0sXJrR3RIKeC6F2OSJoRHZqFK6gykHr4meR68n9+sx6z95jV493sIHUKAU2tshJ5LJut5adIvTehw7IZh8byI8D4/CuV+iZiCBSVyDc6xJ8/GbyTTtyIzkoy+gqCm4p1sTGHhBkfUCJdRJz9BcxMUh1WZHfIVlEoSKe6nnDmOhDfuW6AoiLJurrQhHAr+3WM3uG0TUxCXuCv2ImUJ/QJS/Cbtr021bV0FXP4YP2w2lxz1jELnYYoa1r8V4JMfI25yD1vavFV2w8YhI3scdO89KeuuaGztY054bJSGwCWAppe2mg3w5ii3bzwwtopy82unqReawnkd2w3PTpKZ1BeFeaulrWnK29pDd+Yz4089QUxiJn6zEWtVbity3bMNzU3imN5qlLcpQR0IiNRtp4TB379HDQ5txN+GlN6FMs4phA2aNYQ7mXLGQSK02ljxkg9TkH8Q2QmY2pfEDljgPljJ0z6znPy7mmtm1yP0IPH7EZ2xhLVF8CfwnnyiByfKVlIwXqOves57pijP0691CNAkMHQ1m/j/LoSpc1zrPPxiD3mETxW1DtawNZXXSMLYkOpbhr5lqyS4LqIrf2hGdCupZKwmcUDD3n6O+IirsaPpoXweZz2vsisMS2ggvLjHfYqoA6nOaPsg4Be9cYo/utvWAZ34kE4GMSWcbdfEQwlbMKfcvoVtfHSB1bNTTGUI0LqjQMBoAe0kZ2lOFLttVl4S++aLQ/2h1IeF2nA1HbrVPoVw1l7w3GKFUN+pDjiMq+7oicBtPX5hjSxyiicdxAspv7ybq7+Ur90R/+yzQ9dtbl/E98/7+3/6HQzTMN7rWu9JteLLCuJ++xq7Hhi4dmPrwu1voE+1pn/XMfydo/Qx/BA/aZ6yBrbY836y/AtLDvUnwV+/MIuL8fwAjI9wCdA3LjC6IW2JarlP6Cph6kXjXg04d+eLbjkNgX1zXoOVjd3udmr0fIGC/sDZcGeq1fcC3ZzkldmAO0sNGtPtluGfstTQdNyRyB9rLrcia/i+RM8tSg3TTt1Mlxt7s+NUPJ8YJm7m2riDUxB6NK1fHijHEmQLxQI2Dt5e2YJ93wOdQBihI9C7MyrT7S6MrHT1F7tIWH9EbnqXjq4T2VvYhG/LJOIQhkPJCd/+R8tXFlXX1e23obadfaH8b6ekluyVXn7ZGSkezL10CiIMn2BfpEgR+OJecHOVFsWk+xWNsB75iT54Pt8k55zjvKael8edc8QU/wHkBoYiMD+7xl7vCR0Ai35yfj6DHDJPJ4BjmcU8vseaO3N8tYo54cYCT29/Wy89LbivixS74g6yf1p7QG62kMDfbWGkMmvugmnlATgm1lzVWVxggG7ZJpm35REh/haCY/NJboSGdAf8Y4WdfbNd4FM4gcVUFX6ybH+zjmXNq4Ts69z2zk98R74En5r9nyLpb39Q2bZ5C9aa+f9bQ9c30FWQ+AZHJgH9uzY1ma1Bd9ayWggGiu4SvZXK1DtQ/bjN86kIs8T9+wpx7JXdqD/HHo4fBK58O9xjzKxpj28rZGe3dF5UuPxILXXhGJIBIRDy/t0F0mPU+xSxGwiMPqHwLgkDhd27oUQx/R/TA4dt5bY3Eao3RxLG7agJpkoSZLst0oSdSAvqQYThBbi3oGIh5YejChmQyQfkaP25aWsC3XhVS3TVtZhIy0ApsmMP20o9l2mVxRBv0HJmoE1FlquFnK4uyHPV7mNxZcFikduH+MkObUYsEsbM1QFlU+5s77e82718oH4y0fiF/wofgFH4wT6OgiAAAQAElEQVShZz4in+5eaqN/8cFX2C8GexjSkRhuDqXb4wEM3RyG8rBRxF4y4+bAz0Qnvy094+d0/4YYNlWVbvKXyO88Uz7ujuMNF+ZQYcOj5ArQlzTJ5WSjmrFF7Los8oxlcuGc8yEDmSJfh+NRz58/1+3NjXKjxpESSucHme1yIU4eECa2gthLliK4yFhylwtz/2A8o65BXIdPYBDnGMaFZUv7SdrtXSw2X3S5wUkWBQXbsq2KnRo9/kG9XM2XpYYo1BGlwsH4F4gf2Mq4q0rRC/0M87ppoNqrA7FFDucO9CZ5CBaUJvFKtrFTUg29qYO+AP66j/p2Phz/mXxI1q3+v3qmv+xbPUPpJ9SDfrFe6H/qD/VT/Fp/h05I7GOWrYC9EN+YR/4a7xIytJUSMZm4L8gYApdsN5Ti/WSnAjjCeQu37LV75y/BlW0lJ4Nx5bq5ORx0wxrJXI4RP5K1l6Z9UvNSDRgB41idv8WaWRmDKOkEuJDtRkF7PlkroVXxkb7Im1Nbg1KPbIBMy0Fttx1OEdyBtMyJPl2wVERRxGRt3MzPAc+93K+5eUgbN/cz6Bv5eXLT2eBP+KwDxjC5ls65dvgAmHWeNY+HXoOHY37xc+j6qNH5S99i3hZ6qdvu/hrX/g6wZQe8I+NPnm9vDnp2e1D+8j8fjG+Pg484Zp+QRkllNSz10JSKrmUxRoDfeQVrNrHPyxi6TkyhK33wE6fQjBXClHFSYASj8AuIsara3UIn+jP6wTbVtqgv/Dao9wMTOcueM7OnpZ6XDvYSFHDHmiP+uvrBR3IxRvwB+GXLBkjbVhV85EIlM5eTueIBIHsac3N9cJiJwyUhu6H3wJjf3J/08s2d7vmgK2S/+dWf18/+/t+rX/adv0H/i7/0L+p/9F2/Xj/pC/+Jvv71t2mss/5W5TSe6zs/9ffqD3/1L9Tv+vpfp9/2df+G/rNP/QL9Cf939Pnzcx5Yzv0XC9kXz6ynhTHCIBwrsQd2yTZQQ0+KbYkjeqSbdTs1qSS3yti6AwHkso/Z1MmNsdmKcs9oi0lRaVBtGjtb5qhtzV2gNYQmKMvYk60UJPC/ry3OyPeRLuAWu/oi1WrAmNjPOok/qsjmsKJgGxJ0U8ZngVESBFhVpQNzeOD6OB4PXAuZ/1KNQj50UL+gBvZKsih9ghLnxXFhtIGtMYaqqn3YyALOlwy02ttTOoBt2ZY4BLWt/jF2Ygv7I6AdWum3LoVkXGofI93fGW3fnaeuRao7qVwoJoxHgdgO7J2jFPoz1EnyJ9ekWC+IqsbQOOz7k4nTdqSZo9XXz8a1GYZHITfI8UEHcn1Inlw6wG9fJaEu26IKVRe3U5yznsKgW+kshH0RpFc9NmQ29oGNfWBCF7ESiEIX8Wa9LOxNcrDrqEtsjSqFuoz5fX0L2WQPghy1p0qyFB0PjRrK+FyF3EU3/bbktKFirVwgF8dQobdfX6XIibK7mJrEuxjPBNH0bgKJy0GbQyXL5owAtYgmbJB418VO2OuRR22vc+FlbMnJxapkYRPEZsaDXX2sJMIwoCjHFsY4aJPXeAockUb4VC6E2n4gwBF36tMn+y+2ItMCxOEWtK4lca/kCdlFLASRWtwjcjGIuFtPcsYkCrZ0ge0wAEdUsNOE5n70CLF7MRtmBC6cVON7JY4nyPyRfEJCn3VIF81JGwOZU3IPg3Z4yOB3Zy/YO1br0Q+dPEdOaJ4TNq6/3Iuax3PFRPcxugSEixwZWWiw19MZhLPj2koaei0y5waV60CWbVVQ0hjUx9g/FvOuMdKuor/k/FhdFvHseIyq+YhAEcKeVFJoIEpTpwKbPvqrrAG/QHqS8sUpiOXEnjruyCOcMCT09bbQOZNYKBLNd/njMnBt40uqURrd75aBrSp4jPfIntX7FW2b6xqbGSch4Z9IaFPp+ct8P/oTtkCh0yirXKoBxVbV2Nv02xeeh8ZAhn5qKnTs3Y6whXfMXwacAJRCDJd6xwXLAXrRb4yhOmS/PuCze9FAL7EjG71U4TAUzhcX4SGIT4SeHJfu5vzRb/ilenn71V2/nv7J7/239YPGR7rpvyjOB+MbxjIkYtrtZX1vWqzv1c9u1EneDFjvvZ+zl3+cTp25Bk4g10KeNRJfYll50VFnp324SjWGxmXMgzkc40B7wC957NA1v7bsC9A1qAtSv6LG0JWPAr6SmqU9f1AGtxjDWtTBBLBkSYX9UcQVULct2+Kkp2VXQb+Z6ZdcRmyHTNt9ogrlrGtB+ep7kccZkMfcu7t+bYde0f2b0h9dBtPW4rPwMwYxB8Tti69HOfx1BppSg3Yfg868tKHLCVPUDDj2BtZo98EJdh+xQeVj+k+6d9UrgzwhGJ87EgPKOeATRmowd/Il50czT4V3qfixLdsShy4lfpKrT2I9znvcxZ7UquiG0tK1wFIgzqGBKLabUy7Ze10yBlnb3Dsm+/7Gh+H8EVKD94C8X57hnbo+9fCw6cQ3lo35FaXKsk0NM5xX8kt4oVmfobCkFsGPLnKhdCBKLUdqi+UxNTNW7M/09z6LTrojhi/bMn6rMo6hqiG7VN3e6eBa6msSGr4cGwwSG7aRtUaVxgA1oAMeoE8RVuR3JIR52QPUfUWcIs7Vz6OTfWbOxA5E6Vhx2LJqWYaiyEzGtSG/8Qx75p0uyPv59WNx2mf6dpmN9/lPILogdjq3LMJ47Xryxv618NHAafqISBlWcbITFxxi3HVW94U9ilyQjyM5uzkeeK4eyr1plOWaenXzRZkUjlkY+PLH1Z+Ejjmbk8gBceYsYgwWNEhdifMKZPug3fTxtFvePV+MCmrxA42cOQWQPlIP0tjpSrXR7XYSHuBIR/gNbNqWDdIh9/nt6aLwlrHXYpOuhNtVTl2nd6c5C2uW/XFUt9Wb+V4vZC4owy+lYF6LBWcatpmkwQIuGRlY5HnSz6bL5rtdkAWTC2rvR6QngFig6dNlUc3zSfN0r+3xL4xf6Pzig/2vi/lgfOKD8fk1vzm4e6MNuegNJvdg6zis28PQMz7A3QTcIA9gVDEOKZf/ip8sfD5qnB7u9HB3p0WMg0V3ywfj2+fv6Ag9oF/Yqhoy+srYnBFLk5v67BeyM+NkRTIGKlrQjPeE/bysGb0jdp7xwTgfoQ+HowqeKMnh5ELZuGCe0thYzBkifaQ+kcmFGbv7xufO95H4DrlQjkMH6oMxlEtxcQlVjyUOu7HIg9X9FrKmjg4M22p90x6lwQPiaLvkr8cvydoLsgpoLcDgc5bot60iiBrYgL6jqXt46WOqlPFO1k+PDZp6g3GHtxC0q2MZFxuFfxvj0Dvw0Sp9DvzVddC31jP9l35P/+n4jP6knvOz9NP8Sr+qPtAvGS/0U+tOX+9NpV4ByjqczFV87XHHYyDZblzzMGp027a6XMmVNvPJCX5EIUJRe1mQ1c0i9gEOo3qDOx4Purk5UucBrkp1Ud71pdAGp+6CSotjarJ+Mo4eA7/1fNuvLrZlbI5yr5cxsE/dQLa6XAnUtiJf6DxSwwtaWFrMUarmZBszplbAmsxHcGaDPvPB+LSZh1qBpTM38R2TGzg4TXiTy3dp9RqYfbPJGn84nbixbW17jNG5ORwOOrAWk7fhkvnJ/M1FLogjMQ9kRg2lbpuYpIJG53A88GH+wC9ujnp2e+x/GuYZH45vj6Ub1vlxSKN2oKJA1mNZ5BxPis8dxM4amiDX5HUuFu0rwsvYUMLOUmza7piqoFXEOjQY48C5vTuMzq6Ljw1knsnRylgvdPe7KXLZc4LJjXuyly32ODoUvzFZ8YX9Qf7ip1HxHVjWXmwTT2mXG0qZPJSd+Fh8Om3M28acbcwTMS1pIo+wJhYeiPMNe+or9tN76KQdC0eX8pdY76w7/Z2v/7R+yhd+l37hZ/+3+mXf9av1LZ/7zfr7Pvj9+sH3f1l/u/L68Bn9hec/Xr//Uz9Pv/m9X6vf/OxX6vccfqb+1PwmveCXSJMcdTiVfJZGgWEV1CUpnfpk2UfOUERaxdSBRX1HS6Pn5M8l86O0ZeW4nMTSyPEIMU8TZL4WcXG0TVjai1E366BERSmRjVxo9BNTaPqeou0imPEmx7l/bAR/1YusjX2gC0zsycOoUuiOIbvIk5X73JHrIxiDfWgUscFHvxolI2vH7l7XpWRMq0cu2dZA9wCqkA1lbbuiY0lBp0sppo1KzuIklaRmGCoJotih4viPnQC7/ZJ7ldWTQuI4njCuVbg5EnBY1KU4eAp1uZo1vjlkW+4eqfNO/vt6wxZdjHno0HkbhGuFl5xk7iO38cKS+Sk6juxRh+NAvtBLrtFhTFVGbwdV6pKVQqD4aXvk2UDYSZ5tKzHajiDLZWmyiLMm8gvtrIvJXtAxxwYQ+gvkQIEm9mXZ1ihiKuJxqQtdHC2W07qss0eedr3MRTGu8kDtokufrsC2QOspxTnBsmqMhvENQ3shwvi6xB7fDTp3zScV7JqEWfxQp4fDgCPjBYucRP+RMvgV/kSGucy4SATHwooA+rEFnBZUlAVyhBJhqrEEorpzYrc7nPMumVr8N72cujv1VIK2gh1oWyK+L9WJYBBFZJFpf7hZjEOMcwFMKHTRH2nbsgNdKHU5DampuizqqKC7uk0lTjBHOx07l/alciX0LfyunjOiv1AWIyamFrFNeNS0LrKpZ612mz46ONDtfgyHordBz/SfqTe4v525njbWxpn6xn1mo28h07aIDisYEKOR9pMeC6O+1K9SaTI+CClSg7VYVGwr67LSbmStcs26VDwzDK6VoCpyAL5kkbSOYhI7YaUpGT4HFY6uQKXwLUNLCgUdDfLVKBm7dmSAPllaGh+MB39Pe3fpCz85uvTbFlYFUctcTHQbX6MYX0CnkbCkxDJGsW8NhVZZdDFO4VuZajGBtBd1DHJtZfxxiaQK4QZOqrAPp7CRPSP2BvvAGPALEEMhN8oaNTS6z9FQeLBFt7rgCsddjf9LBVZ30IQSgFGqwjYYo3TgWajGkGnHWOIk+I499Y6dMaR+hShY293A5MAPTA5c6I/zsfj7PvVjaL09fur3/Db98PN36HjzTLd8MA4dvAe6BkIFMNHXzlmLNc0DsRbvl01pT7Dxrtn3kV7vWz8bn6nnOmjKNTBZaEwx8TvDAKGJygyvVGNosEe/Be1xaH6RD5OfQFCZsEDaZavIUY0B3eEaMrygxqVuFFB8vAZJzvwErn02NgNslEttn7ZtcehaFqNIHTPkhMxb9LvlXe46Z6X4cmr9biC/K2qRmPkx8NxM/vKs3PzO3+S5NrmFIpt8p4/ZaT+F4Y6TmAdjTh1WvKrH9dbdIy+6177Uu4NThwd9ejSvT2+5mHxs7HaeckRconinpppuxhxZWhxh4BkCmzhTp3HJ65UgqKjvSD+cKCDQhKZaYj+beo+dztXrbs/Z9Xl0kb8Jf49jt2ftxU7NaiLDDCAce40znbbpBaEg68T2LsXHUC4Z5kva8l6Zd5PLmGMsPgAAEABJREFU++T5PHXKOws0f138cHl3mfAYjsawCjNtitASY69TOhdGc1+CTUuPhWFyXZE7OOvag41FR3T38aLJuMMLEN3j5yyc2SWzdrJurghvrw/iAuxJYxRyGMfAbmfJNItTlVVVyAZDo4o+IGJbO0i7GEZHuWQoyuguZDInWdcb630htIgfgRxPEJ3YWor8ZEyRP3O9nPmudWqc9j/W4T39zDvnmb7d7qZz9qsn7cdrrP19fEON7QZ9ex6XOqaORiJsEb1S6KEvtR1FZ5V1GIPvA0M3x0PTwyjyIp0Or3UadzrMG2wkRwuqRyhlcbrAVEWvvdcSQmK5op2Tr2s79MprKgr9nJ8cS5VWbAapX3FxQ6bhEMRjm2ZkGwnoAthSmIpkgCoOkxhqHBgRBR5njrQBbc6P7WheARM9jl41WGpBTuj0oKAZaDCZpIVc6uICbF0PuUq2AVSWqOtSsCiFJSns4jSAZaVeLlXro+sdos+2BNXTcvUJP73pajEqiwW3tpMWH4Tn6U4bH3bn3Ss+Ir/SfP1S8+VHWi8/1OJD8vzofZ0/+qI2cOaD8vnlC51fvdIJ3IE3L1/pDfTu9Rs9vMHW5a+K7/no/ObFC7388KP+tzIXcRyfPdftu+/pyAfjcTyKQZEaRk2uuHq0sfnc86H6zcuX+uiDD/QK/XxwzkUxah97LvgDF/7hOHQ8HnW8vdFN/jmKmxsdgiMLeByUB+F7LrhXr1/rzZs3/CbsQbnotEgAR3LROY3dURrDKjAKeoHTR92G51KlDsRYLEpOAdXM/2Kj2M6bNi76jbkPz8hGryr6gbETmvmzumDftmwg4HAJlPUUG1lDXwI2msk8ZpO54YHnxfT+by0y5hN53NhotsQD9nWITUwq9kW52ibObCqLDT900s507DoWTTYp6R7d/reQ50F/eD7T79re03+0PqX/33qmT3nqW/xS//L6nP6Z8/v6ifOlvm4+6JbNrYASK4Zi+xHYu4QgO/kYzMGhUTVkeJIzfCWeiY3reJ7Sid3Y0aUYnULXQOSz2QjgrqeeqlJJO7QRoXQ8IgyhHmuSLEqfqFrFGqgqFfZ3LibR3XO2NFO/oOMjxqYXXs8lvMWYBC/oeJSCRa7dFSATkehuzE/W1Bl6Zk5P3MAfwH3wMPvfNU49N3O6+chITES7EiMQ9WDhCLOKTOwEsbtLW6MY17DqirLeqi/SNTUJasPAOevvggndmOuMaeEgY0RVh1HKR+Pbm6EbXgIPMDnapiVdEf8Lu0HsR3/PCwHjdbEIZoCP7o8sbTHSRKUuyDrohmI8/4m5KPEzcJy943g8sHcceKkBR9YdD/o1GDf90cGCcIkWBB+7b67r7awNnAOuuTN7aK6/M7+EO3PNnQLq+SD/FPlIf+K6bNnkidxNchQHxmeNoWr/JdOWLT7n6yTrHty5oKU7+He036D4mrheYucVeXhDTu6o56+QM5eLSX7n/KF+5Ks/rp/8hd+pf/qv/+v6xX/tV+tnfO+/ox/7/h/UV959Jxb+1sf74yv1rce/X//XZz9Pv/7m1+o31S/W79x+lr779CkeZs48NJ4vH7c3EYoIi7VjUBqjZNaRdSnEE6HENam3PEmm2gI2kozbtmzQulDqLfB48l6Db/siG6quy+qC6V4VE0eT6yXrsvdk9uUzD7obuQpvkrtJfTIXENY1K4l64gza2MVP17/MyTi1OTdKxVwV8Rfj2TE0qpScjNy3wOD+lF/QpD3GUI1qGDnMYFEqKkV7jOIaYp2OoUMNDbD7GC2jFAacXE4W7UyFttC3rf4JvSDiAalhSvbxpi10Q1u+tUo4kG3J1G31T5Vc1rXPcGHIpmZEm0YmsDLGQqeejLlG+gCylT7sVYB+qKB0KSXDyVxdkfE1mKfJLM/M4TV2lGxyWUNtFzuxF4wqHUZpgMIXohL6at0p7wnhO8LUyvXda+Ws/PM9D6eHfn7INZ710z4JbBEDpC1IOBPWkvtLfe8IgzwjmDW18LnaF/xQhBKLE1MRH7BLsWbOpfwM2WkZD8ICuPqOmSvo7Zjoo3o50IluENtB1638RGgR2+QCyN6WfTzgYuj1Mdlbzpdnmow/8zDJT/jXPDAEDoKIsQtsq4ZAdc5d3NvbN2MzSD1IHQh525CgVPQVBhyqnaeUxBqwj8Z/YhdtjpBIXEA8HM28dC6iFLmJzs5qgZZ3Sc4cjN0XZ9lWyi6/NB91o5c+a0HSipxEIwdx1yXusJovSpxql47NxLZod53uHKjvKmlcsLJO8M2sw5mPWNhb9C0oTI7dNhWO1LFOX/oX18lbcC9DL8/I88LP/AfZGxd9qS90Z/xCRZwY7cNE6NQ6P5ad+bIqbWDtJdQy/JJNDTlasi6FEOOjzcO19x7btNTQk8JoSNlSX/8oRRdGjkaLxgf6I3MwirU3NLi/Hwb0CRJrldqHpaa6FMJitAubE0CTI3KywAQwWzJ6bQc/dcDXwTpQH1X4BTU00gZV3n2g/3idPdrFx3U8fXXvEex+qNPn8EMbcb+wd4Elhq32ET+26rKOm0fbtmz4wN7rEHhifgwlXnSqQkENbIQCXfSwTTWH8lwV/ayL5GVxPZ6zL/Q+su3PBuyhk/ZknGLck71kpY1s6hv7yhmZM89GG7yFHJHI+PGonRJPgW/7up+rv/oD/2E9Lf/A53+3ftzdH9ftLR+LG7e6ueGdkHvsPg/qOON7YX/rZ7YzsZ2Vv+DLvn7/cK/7u/tuL3IbX8cDNm5ulPfK2D5iO/9FrOGbfUw+sD6qMVXMjPt5bcpaxKpx4Dgq77jRq3FUA/1xuNGBj9vBON5qUA8t+Kbf4yCEd7jwoUau1TP5OZO/DTqJVSm2cAtCAY2MY3LdTmQnsmnrUlptYZMKh9JHs3v3+tu1SA1+ene0K1xwwOfoykUKY/G1xe8V8DhESLKtUaylMXQAR97d+xmI8Y5RqhogtFqukK0Lz9QtK6VjbKO0Elbz0xfAo93sVJ+geTmB3Qad2NnrjIE6nM5HaLCz9r7IhRfYzHPb2fMYXgBbduII4HycIAzv8aATG83E0SJnOKcZ5lssrptgsn5zfZ2uzyK8Z2zwkvPoZj1gBhN7vBN7M3Mf0MHRnvGqQJxty76iYAGx5nC/uLGhyvvO5LvCjrxznnl+Pp+XTqcdD9AH3kEf4D9wPZ/6HWjjegLEd84aBIlxYbcXcyrEt6A7phZ7wwzQ2dhHNvaFjXrGnXW8yIMotnud2ImVdMUgdkIa1pcpSwuZKyKHGRWnYm2NYs1lz+A+MVibVUPG/g7LqSNTY2hkvXKdjr6mh2oA+gzqAtuPMVx9Nr2MeZLYSX1eaPoeFbqy6xO1IrORlzO5OLf8pkkuJrtO09ThC5psCNXdPcnOAXq82A2/ykqcY5QGsY+m1bz02RiQdh/Y3RqL7wUTHhEljxh8OT4kgrNufMSO0Qfo2rt+zlwlelsWVYC+0Bc0477iOpbFODLmhd8r0n4EeZjkY4HJfl5YzZglHFv7j54UQqYVx5Aclmzr+iPqQSbQLtlWChoJM3E+Qazt6EEgETkRdLcZVHRty1SczuahkzrysPuAo0XfYiEs9BcDnqBpyyUWIHCJC9J2Y2qhG7H2A3fQaahtNJRaA20VfVXUykwWNDIg8jETO6KkbajoEzq25bSJTyR7AbEBLT4aTz4aLz4ar9cvpFcf8rH4fc0Pv6Dti5/X6fs/p/vPf58evv/zuvviF/Xmw/f1+sMP9IqPui8++FAf8VH4NR937/nYfL57rRMfj+/46Pvyg4/00fvvc0O+65COz5/r2bvv6sgH3joelGCuecvmkAeHN3xofoHdL37u+/UC3XyUnmwgY5gbTekGvWc8FNze3Op4c9MY0MPtrQ63gI/Rxc2IPUp39w968eKlXr16owc+ZE82ITF2SyIVqlGdvwMPewc2jGM2DOpFXm23jB1qFDgudTttMw+WlZJLY/VFtV02zQldrIVd1IrNUfiroWIsNjy0IdqBJSocaoZSyA4TmrWBKbGcLljQ2ZtyHnoGou/zYeTuzT0vtvds8A/grMQy4WOil7OEj4AF1zYxOHMBstlvJGxCJ3QBdoNdZ4PQznjSN9FRG8xH5NJ36aD/z3pH/3H9AP2Ow1fr22/e06c19Y/cfUH/gw+/Sz/p/b+hb/rg+/TVrz7Su6yNWx7QBvMQOxuDChJX1dDhwIPa4YY5OcjOqKzJjSsyZ8ZxJo4z8Z7IbZB67GQsC7nYEQm08iMC51h7rhZxtxwrcaWL02Mbma5fKFqyrSrsVHXdkhrhu3T9eGNba+KD2GZvYpP21AwPLDBjF//zgu2J7M7rYCQ82NiDooINgaUzNhrk4ITuiXl6IAcPp033D5ve8MH4zf3UHTdvWNo6F4n7iiEzDomHATDpx4zO21Js5CafmPISMFibBxAa1MHKVLgWmZuaXD9nxnnmmozeFQ889J8C5nZfdywcNGLrlo/Fz28PXLtDaZdEFDtsZbR8sNlzsMjRwv7CTzwKG6GLNRVe/K+1KXXBoyIh82VBEhdQ5JAp5jPX+e3tUc9ubxR6c3OjG/aTw/GgKiJLQFgkKM5LacbGJJ4Nv+d5Im8nrr3ggfw9MAfBve7ZY+55+bh7Cnh34P4hMpE/KXk6s44XHmoM9rCjDjdHDfafqiEC0UasDy69JoDgzSjdI3uPTNovGNcHzMEHPDh+hK3X4J5JPZG/vFxgmpyK9DBn5PPdN9+jb/ri/1s/+bP/rn7BX/6fg1+jn/LZ36pv/uC/0mcevjfif0t8b32N/uT4cfq36pfqP1jfor/28JV6eDjpzDpMbixrEF9Q5JHwRegyeReYxDWJY81FCzB4zroWUzHjbaDfNAaUHjqfHvAdWZzstGS7EbHYbT/43MhL9orggbV5JmeJeWPtn8nXFmQM8GfiY56jHzvSbhPTsk3TxC4KwXO2LcLoPtsiHBUnP6JUfS1V5+YwDjs9DB0GvKruL+Qr+uW2xUmmPqp04H50czzoyLwfjgO9oRrARsxKSbwN1gThh7UDG8ZGQQv5nclsZA7ITeaN1cHVMS/jioT1+OMhuxQbJl4VdQFo7NlIFggFMn2+tks1hqoOOhD7kdiPN3t9z0NpVKm8YyAbFPYGvkIzpplrjvnpa4b5257M08w4rpE7c4LvEjYtM5QGpwEO2Dwm79ivyNCvJOuK2CF/WQMn/Dxwvd7d36mvZe6rofdZ77wQbayd9o3LVg8N4pXxKFQpMCGLDC/GEds7Jvsoexg+CU22VQQ1iK9SNwECyxK0SSgVQhRTp42xTxoQJrSPfTjwFkFxiCogBg4pebbip1wyED5FWRicrP3JXpL8rm5PNSUXW/Z1nhPPjVzzZ54tzns/juIHM/thyfzERxXr/RCwt9VgKGDgOyikgAbUgFggcmhg5KDloRqg61bK4preiGuyFlJPnCLHjQQTpE1sIscZ/iJRi3Et+q5UqYNYNTHHd7nkYRX+bLp9aRwAABAASURBVCslc71lnwCpoxL2jhjvmmUDWRUaxAbt+NGlRLdViC2xPLVXRiiA9OZN7EJOKPUaSvxP0AsBY3SjQSXy1GIioMqx83utoLsFWb8ZS5B25j7rEwh/E941NmF8fdJujGd8jSJXZszkrdvdyai9o3nFNO9tpa29xO7CX8/HxUfRv/dm5ibVAEniCIcahDNrYHXcUxnb4plGKpWlGqNx4Ho6gpvDgWePg26PAzrYS0uDfdW29kKO1tpTHsbCBTSeY3sjttxTU1fiBUIeEfwIW9YN9m6O7G/4OFAfxBB6GNV79qHXwtIk5jPX05n1m2ttZhzMQ8YSzOT+gt0HweBfV5/4NfXcVxtWUrqjxPhLRRKKsQUQuX+Qg+ZovlKcUyM6ifnIPepIzhL78cB4MhZQXBNu+8KHZBuIRC1CYw6IeWNvzIfY/JLt3Htl9ooTr5pnTdbc4hrM+CY01++Z/SayJ56Pko+JDVlyZQxDgxwO8vedX/WT9W1f+0/qafnRH/zX+ode/AE9433vGe99O250yz3m5jiYY4uwVZfcTfK+cR9pn+Q/+/v+vHanN7yX5P6StXhg7LfPbvX82XM9f+cdPX/3PT1/h3dW2uN4K42jVh00feAjcWmy7raAxcJ3NE08qobqeKPBO2rT41F1OGocbnTgA/Hx5rmOt+80DtQP8MbxGTK3MjKuo+SBLTe2pd7vz6yTU8YAzVqETboMCoRaLA/NuZT96oxsaNrhJxURiO7OY+60l9hKq/tYX8lFgwiYZO0XB1JesmkCBUqJ5tJVd0N/x8Jl5K0xSgfW0/F44Hn75hEH2mMcSNnQGKCGqkrjQqvpkOJURMIaWUEPyLALrhuLeViLqshDyCewR5MzdhBcjb0e0bRD32IpeQoQZSz0XOKgRir3/quebZVLtvX0R7Si3KGlLgkRdYG5mK+VMYXiyOmAT2TUFn4mcZyVfaPXLe8XD319nbmu6CPfq3UnskuT9sex4O99bRbntuVKrE8g428HYSjj3lh8Z943T+BKT3wgTvsB3ol3zoeA99CHh7PuwD1I/cR+cF2DiS+WkweC4VhajHlyXc6sZ+pb1ivIL6aju/UeuRHHhmxHLpPfGkNVWOMQgS7G24jxXYxx7Mfq/oWNyTWxNQ0vvRn/qNJg/e173UED2+Hblh2UXAN/g76DjlzLNzc3TQ+5ptGtkb6nKHQrLhIeWFo9P6HMA2OdVxBfBPGEj2qYmALJmvRv5Od8ycVGGwuMFFvXc8ZPXRRbCnQpj2OFX9jNfahBzAcwuCZHKKhBzMjFfp4TTszNmftTcMq8EEf4d36tu3ql2/WM+/pBbQfbNUz8kpkbY6fXL/EyeKpMTOrEaWiiV2gDj8kPuK6F5Ce+NmKYnwTPfdsFRKwulpuG2Jd6OPjFZ2qNvceIWUKOI+QCNxUliVtJbAeYcDHE0bbCaxnGtTMYy5LhPQVMOAshQO2xHZ3YCBvKLGtm8CyKTHDYijUzvBrKYjBJlbHOgUFMERO6aRb8YgIG1Hr6gxWXjI2ClmNrqGjLlgTYNEVx6gF8m1ZA2/QpNwFiWyR9bveafMRb9280719pvXmpxcc9vcwH4y/q/MXP6fz579UDuOPj8d37X9AdH3Jfv/+BXn74oV7w4fgjaH8wfvVK5zdvdHrzSm9evtDLjz7Qh8jdvbmLR93kg/F77+qGm/xgoYqYFmPeF8RZGy8kd69e86H4Q73/+c+j+77eYGtysVRZR27mR24wuWBvb290A443Nzrc3n4MuUnnQrvjQSQfjF/zETofjDcWPYlWchB7o6wxSlnw2TCOx0H90LwitrIEAZZp2JJKtAOrf2CGZoB5+Ns3u1NvToscI8lFZZVLVXWxXbQlVGVJTanUxQdViTWV3LAqErJYuoAW6yp2J7azieRDHduKvudh6Y4X3DwEPTCfeTDKRbVQXOQYg31Ybrpihw1gkpOZC5K1sLE5zPD41oeazEPQQm5y09gumLSf2hP2bMu2HsbQdx/f1Z9+9wfp//npH6Y/9Omv6/bz071+9Ief1Y//wt/Qj33/s/rGjz6nH/riC/rKNx/pvYc3usXvqKHDkbk83JCjI/aG1iqgvpayeZyRO+cmRcwn1kTqG3HNpUux+odYFMBP/EHHjWBSEcQw3SHgmtedXozJzEcBW21OlKLR80i8oZZbP7nbkjvmJb4mdIFJIlOf+J5pP8pMxrVjIdMxYV9igUER14S5Mb4rMt4gN+sTN+0Hvg7fc6O+u9/0Gtzz4fjEUytutIwdYNBxekjUl8xSrX4A3T8+b3z83JTYRBnDegQfi1MvTIkHxYXm5DE5m3jy3+DhOw/bjZ6Ts86XtWRJR+w9uxl8oD3wwlY6lHuE1mpaEhFJJFGdL+Y4lAbMqXzEFn6To8kL7epcTT1S+mIrEDZRgixqOxDsdvoHvrOH3N4edfvspvePG+rHm6MO7C01Bv4SdaysnEDsTPKzkbN9bKftRM4e9HAG7FkP4J4PTLn27thzgjdci3eN+/1DMv0P5OrhQpOjeKhRvDjc6MiDSGIYtE3CN+bqwdZrld5Qv6uhuzH6GnsNPx+M3ydX75PzFyAfjO9yXbBwNkAC5JyoT9bcxpxc57jQ/0EPf0N/1wf/D/2Mz/4W/U/+8q/Sz/+r/0v9I5/7D/QjX/wRvXt+X3+r8ufqR+u3HP95/fbx8/WXtx+shf1krZjrAaqsYmIhSlms46zlYGX+WKDJavoaxGNbRqEa1XW7e/cTyUqzwcm2RpXqsMuKttQdrAgx7VO59274y9izH2a/PHPNnMnbvODM3pf2mdxtjGOSL8LVtcSsXTSxzTkHoUg09z4r3UXcBrIl5swuuTFUBcbQAJnjHQeFjhr0G6BlqdDnkB2edRgH3bA2jkfkqQ/WaR74ytUyiSXxLk6kVZPxUpUsVX6wI+CWL6W0LNfSRGG/1rDSSukFyKus/KiwkrrRDQ1UcqivFMmW22WLvqrUwage9zgce41nHIM5Kw8Z/UJujBIHsA7kqGxVWSn72s31xrXHOt/Y/yd7YsfOTGcszHZE5RJAL4ct20QqVZXGMHtR6UD+Cn72lcVeJvIlSq6Vhb2NX6L3ixnXca7VvqZ5fskH49M9cbB+ep2QsknOILg3FnIQACS8pViki2swMQazc77hcqZDC33Eic/EV2ComOPCnNE30VuSXTIQ7ags1iiHmD5stKk+xV7zV5pr76OOBTFkgB1y4QAGrXQR4dR13FtyTA4W18UEZ66TEx92kosT+9wZtAz8jX51/uLEeiypMohRgzEddhwuNDxQAWMqcI0ntBIXfWNEd6hGqWrIY0jO8wCzxsA7BvxP/E/mbUE7lkcqkpC4dpraIjkT3eRwcuJAhv4cZRXYYyjpUm+9ZAi7s7HUerZIqCRohCTZxkY1bGzQxaEuLZMT+jAWRmIvMaUOS5G1razNPbDIT/yxXoibYeopMEFfZGIzFCvecSFCQO0D/Yx9krNtnbVlLTKeBV/kZeWaYv/bwKI9QeIKGH7bwXIfbTsnWoRLvGaOr+O+dBBOaiYPJctXKitlj12K+90HCnSkNzapSgjtfbQSa7cnOpsm9dZNnB0gMig6fqBjuK/1w/Gg4w0IZQ0ex2AfGBqRU8moJXsQjj0GKriGi88JFo6umPjtmJiIXOE2fgrcjPZ3ZG87HA69j2Uv6/phqIjHGJ7k/9wfUs77xx5sMyIl34/7Grz1OC5iIgbj1+xXTp3xGv9cDYxgAYkQZFumwqGs5YbhAVzTL9HKSXbXZFF4tqOJjphHxpIcEfNhFGPKdTs0qsiZFbmgfYjS4U2duX82MrZ+zrnnF+MP2uBP9orJuLcndGMf39hrsqc88Jx0Rmf12KSBX9ypoJ//ih+nP/YN/zyO3h5fffdX9DO/+B/xcfg5z5XPdcv75DM+8ga3N0ful4M5tkYt4l0Sdnf/ZyX3J3w9Pq/dvdFd3lnZ1xDs8fbH5+fP+kPxO++9p2d8ML7hA+/+wfhGqoOWhybvJxvv2+cLTszZdEnZw483OhxvNaDFO02NI2pp3+pw+1w3+eczsJn64KPxyMflw42MnAb2a+Cj8CFt2D2zJk7k74F8nrlGs15Esc0Yr8A3vPSdkc3z+YbsAiINLJmkAixFZmF3LToC9ELSnvia5Gw1Fqozvco7AO4udMn0cOK8NFF+BHa7jp0lyeSkGM/gujjmOSBzdHuzPw/QDn+MocjUYJ1V6tARuiM2cPE2dgwvZdwl25ICdVk5c+IgtjSeAObCUDDXUugVT6S6ilj3Jx+RyfqIFztnWgisS45agRhsy96x8zjjkzMKnKnTS2U/44BjafdBnrEJQ0YidLc/tTGfeYZ94Lkk7xUn3iPOXD+tR54ncUx0g8xr+FfsNha5wHnsYt22bFDJ31tImVWAKGa1nRfX9uS62bie5w6u3RPvn6fT4h0omLrnueied9F7npEe+Jj9wD6Qj77XNThZEwSQJXTJw2R4Swsn87I37GM84wtgI9fq9fvEYmyimI1nsC5sYpaxtS65I2BkOMdNA/E+ojvbzxnZjb4ZTfZMqxj/yF7H2sxeHdvhORLGxwXF9T64Lg+s1xu+Od2whg/cU6JbNdQY1zVbsq2U+F6MfacT/zs24gkW80ZALV+OXnVcpi5sZD7PzH3yeE6ekH87xqXoB1QQX0AyObLjf3V+2r6sAW9UaVziPGTc5DJjaFCPLlo64+fMvnFmv4nvE/O7UT/zbPjSH+nke93yM/C128Mu9XKpJLzpUrDGkQarao8nAfVc0QElKYSfvDA3+M149vna9nskcUywkYeN99gteSCODeAS0wyMM04z6NQuwD4eaXQFKtmWReFEVbYvqKaS9VgSXNABh0vCIbu11KnRnxrsx+OJhbfukdsFIg1QZdQci/EvaBIwtVgYiwUzWziWADGKuOzU1QWNpjkVfKKXbe0/ggImw6AKbjExQWQapacl4extZKlcz1T7yKRonrSYgLU9UL3X4sa97l6Jr71S/lmKF+9ryz9JwUfi0xe/oNP7X9Tpw/f18OIj3YHXfCh++cGHegFe8YH47tVLPbx5rfvXr5X66xcv9TJ/eczFL2I88pvUG35Te+BmUSxWmXSSx5nFwGLMJnj/+k3/UxQfvf+BXn34Ant3yiIZjDsPMEcu7NvjgYeC4EbHmxsdbo4gNLhVIXNmlNm48k9S5IN16pOxCn9ZuEU8NawatV9AxHNAb4RXFt1KMafUbcMD3Q61xKFLwWzP+5lFfWYj31jUmYOI2JZtFXbLpaJuW8oRSLLd4KQuUY5RaNbPop7NY3JBzawn1lXysuGLLn1XPhbyIJSHoWy0Z/I5t9Ux7fqxevGBzeRhYaNBzE1pT5C+AFda8YX8gr9jKf5irUHcHTPjMqgqjRpyWW/qoL/BB+Q/8/wr9d98+ofqT7331foc7QMxf+3rD/WNLz6vH/Hh9+mbXn5O3/Ti+/X1fED+atbku5bC/ozvAAAQAElEQVRiR2Km4hvMxAG2rBVwBhsxTYJZ8CHaiyE7iJRYFzngOmQwyWGD6x+TLD4OFDnQ4UgloGpb9gUynP0w9Z7DKjbgogUfY5NYYnsSy7zWsdWxhUd9htI3n6JzvzpOLazjc0FX21Q/LG7onZnLKz3lhg0euGkH99B75v8hN3c2mi36RLaATIwNK+1JH6lT7J3bxqYTa2WLQySYNtWw+joY1XWXJB6+c7df5HHyspn1fWIez8R/DgUbOGNrR3K+RJp05CXqBhxiFwdtDpN7REqUMc1koENuFj5WxyPtnXQRW3grfdTDueqnHtiiLHoXNEcoaFuJxTocho7Hw1scDs0bYxCrpRiBKIUXqdjdLU7mYurMdX1mHzlxszqF8jHllOuOB7iHxkk7fdA9+17X03/BuXN0Zk9jrImLBLVv/Jt6/BMxr4bSAzG8CYjp3qUTMifivWdeXhPjS3Kx/5MUU3dz6YS9M6C65wBDk8ZkjjbmJTTrEXO4wUAq2EdMX/XqL+rHfN/v1U/7jv+dfuG3/XP6OX/lX9NP+L7foW94+a26na+R+tLjL9aP1L9388/qt47/sf6if3hfD6MKahXxysohFvcjFvEFjzxdCrHYltGvC7RrI5oIMaEdEOQ4Zy1dZG1LoCU5MWyu+9V5PrPgz6z1MznI/G20N9ZZ41LvPBFb7ydQTLQ9rGLWjxDFDat/LBV+bTdXUNvaf0RfYI2yDiO0VJeYq4YGvHIJlR2SzE9JGvQfxtDhAELHoXnRc0XCSCUnixxJk/WQ+e38YsO23LaR7bof5Rm+JqfIBmLFdOfjCdnoKLRkW1ZJoZZCG7JgibNC6eAomfg8GCsYiT84Do2MART5cGJrKnUOum6NKjl9xJQxnXv9npnLjWtw0+Ia3McpSmYqkMwPmpypG0h7vaSBvRrGdiClw1IIpyXTMG/Ui5xs+Ms1/ZDr955fCuW6voPyErRxzSdfubcivqdthWBAe+laTgFjUK+nCWGeWJicqU+EUYwMzqsGsZVcllUSZ3VJe0c3UcGEFqfEgWk8EDn81MWp+zBPNYH9t4T9fdCt25rWB13XPeZ837X26e7TjUC6k+YjTRBSJKJNABNBJZQhfGqshFAkLZQUYkxVLC21KiGVsvKPpkr/0KqoREUqFKYK/pBKSoMahEKlKEK0+QwUgQDndNPnc++1915rve+c8xnD33U/c77vu/Y5mGeN67nHuMf9PcbzMZ+1zj6tptizVS75CgayEImtXAfkNlNb+qv30uSFfdPMPYv7V94rNq6h1GBy/1vUCjEMYKRbrFm2MY0fchms9WDvJj9nXWtI7T9yRd8N69pvGSMyVHUAgz5jWxgmV9zh90KcM3FDEytcLeWgEEg98ZDtOClGz0QnQWcMI2sRLcsSPkzM6q7FUJIxjVRku6Z0sK/rcRuFClnbMjmUoVI42o+rjejefGOPCmM/ElcLFjriyHgiHXrTzfiL2OdRoN36oQyjTXe1v10v11PqwYWk0NRwoybhpx/ZG0UgFjCEEc5fbLaVPIt85ZJtWeJZnrM4vI/hM9tjDIpwGiyd9hgoQZgtsetELgg7MSHBLHHA4KzwEjND+syGiTfbqlEaYzQO0L5/5v7DO8gIhTcKPxYaQhl8R8NgGg7i64auDYFlHBWXVKO4t+OTv2CvMfBLH17VQaOuc9A4Sr65fjauqdBJEWb2KDeTttn+9HT4qbc6VuN7x9OESBlYhQ/S2il9G21gu+clqMT5CksZmFP0RpWeakUeXTt4uWfEto0kKEDTfrA3Ez/3zNwnklfeC/OXTBdyDGbuJ1dMnsOTe0jeRXI/yb9EzselLfrsQ0KRjZ8a+vz1D+lP/azfubu5ng/rUb+Rv+Q+Hu50f3+/g4+t+Yizv9eNfS1KKkvuus5+1qXWG/e4C+9s+UB95iPxKTg98mzJL0ahOxRb9/ev9Irfqq9ef6R7cGR8wE/xwUh1YBWGZj4YT2tbesLEo4jd3PciW9D0g4zH4V6jPyS/Uj4S7/07mXx8tR19ufBhfAgs5RoN8iyc1InGvk+CH4JQdnnqfaHOGzTyC4Xsr0b6QYQBDV/X81roT2yvJ57pCfiFq6QpGDTtxy4/o49sU/qSZVtjVNf2cDjw7n3sGh+PRw3Go4aqaoev9DZmzgE2xNHxx27CZSxZaqiPTOE+rcc53XQylyhJjoaBbn3q8bMcUgh/cfyBUQaIqGubDo5sy75CUKAG1cONXhzuPmf47SfXUNYEu0gzSwzX/uJ5NblPZN+e8i7CO8mZ5/HW18xUar2I4Qno3fq3OQw+NUKUbVkFoNTcthQISkyEosUp+W1s8B3z6XfjBd6Z35svcWK/3bDfA3hfy/We3IiPsEhtqWPD9gr/SnM/CDZsbNf7RuiWHLOHqQGKRGf5Fi8Gn2wx3338hEY2NJj4mdSvbdHPnG1lz40xlPvcGAelXzWU+53Zf7a104IODeYG+zV7+MC1eohOHdpOjezb0f09vk4VV6vXZ4+BtcL/h/2VLNSH8QfkolWzSIdrf1J3ahld8pytsZ7Ogoc35JdsCDMZRzcIJ/wqKxhVGsQ7xviAFrwYiOXEmN/4F+p2of4X1mHD/0knfVaf6G69Unlg72arGMe+YkLPx6ILrjHmXpI1EfflxL3g9x7F9gLxGyz8ZtzzT3zeRfn2MJmb/KV3aGGdhgPOaZ1/OsEHg11mdUWufWSSLIS281IoBs+tbViGY87XbwJKjQ0vzeGbXgBpS31i8N1a5ogjsawuAEvKmLMmyabQeUj2DZxkFxeJ2keKXLKhggqH2EJVKeJELvbyMSd9MYFESxaJFYMKLQsiK0cqAJBdjanoTvxOYlsslOFHvtAbAYNQuhhAIrIBm2QFLNJiLD4sr8ujdH6v+Z6Pw2/f6P1nn/Bh91v67JOP9emnb/SGD8mfvXurd9zUHok//1JuYV9FfjgYBWVceEo+i5hyo7i9PGzcLOLT+BRzi/oF2bwrcaM3auhwu3B56ByOdxpcwOYCVvEwd1vXRD62JzZEX1TItmzrdqRnWwVsfzAnDpYjWwP11bgOur/Ir0Gs8ZE+KsJK7yeEFN7sPDZeSra+8Ce1xFpEZVuclCP5BRO7k5iDjfpHfqdTmY+sbdSsL1VfgvraJWM1z6av/UjayQFFGHhlwLSy3gdeoI8gNOPCFu0qF1n8Mdp105Fi2XpxxAHxLuJd0I6ZfGf3KQM0/FwDn3roq4fX+ssf/TT92e/9u/TXvvQz9PGr79VFQ99zftTf9e5T/cjn39QvefsN/SOnT/SLfdIPj6mPRmlUyXZDxn8A6QZfIKGkPpPOJJ6m6TeIRSQfhXVVhth+sfbxAeT+I866HpiIASykLrETSLZVxDbG6L44Ogb8h7YUMrBpi6sPMNfxNd3HqdGKdRRCE3tqtsut3ssbtQw/sdDtZUEcu37C0nNf9DOeEg8dLlsexg98BHn38KjQPNy3xIDByZptQWIIiNlshhqlYo80TT+AzzR1wzo30MgFgokpfC31v17mbyUfg/xPlPjYkvvf5OEj/AjBRFrEVujRUDcQ2Okzzxr43TF0uPVrqMrEYXTUhznbOUv7WfuxWD589ppQvJW8iSXX1UZdZq5J5qNjW/YNoi8Oa+9AZcIPsKkdgufGtYd+BVUaVcS5w0YKJI74PrMe+deL71mTxuOj3oOH3D+ZO/FimIc1OwAb5mV79F+W3d/d6f7VfeOufzjd9Uv4YQzZ1iTH1Ds+QhvcS3oc2vlvfU8KbzJOTOIYfK7+obd/Xj/69T+kX/83/lX9s3/tX9Cv+PYf1PdfvsHsd7b/uH62/g3/Zv3P5z+jH58/0ntc7CGbXAuwXkUN7FIxDsScjK3buhDvCliDxDGbYiW0xSKYMciYIaQHkUdMk30VG+EX9uNzVD3V3/bV5dJt39/M9EQUr2g+RkODsF1WbNZ133lkPGRbT0d0iGNCg42caIJFfISLMaaeapQ+3G5tA1O4EUb1fKCUAXNmMu6eAB+2UoM4mDibcYbhxRowrcw3ULLN9VKiLCC0ZAblgZxbY6K7sR9C2zMnzOJjsl8mz7CpLT8E2Ee5nuNz4TMynQj6GWctMjdjq5FZjInDFk2oiandJtfjYhAJ2yoXsEb65E2Yqo5wKZHCUsEMEFFbj8FFjxg4I720sLvxoSD/k+lQMTdQvjscdH8c4NDX1PF46HvLzZaRs4SvGzAsjiYT29xZ02+5RWxWoezEhGI58YMKPxQM+hm3DLWPPBBeYgqjtPSIm15iXdjvtYDSlLw40Z5ldl70JBvnNDVSKXEwh/KiPoGgYsyEIp5T4o5KeLvrXSfj8G1HDCRuQB6kKIUiZJu57oieOOn5WHxIZBSfDWnPiToyTibM0hag+QXodqzIpRvYfjLvMBpYQWYF7KMJL/3ohsZyIyfmXrbYCMKzLdt0TWpQ+pylPimliUmAofj6AEKAOCBpt95O9zOKmVLseT/pdiTOvS7IYjfXTnhPOjfB70KJpn0nQLQ1uSBXr3NXIuwnrchivnm3/tPki45f9EUdpHBukNQ8fXDEd2wTzB42g62vwY3r/KJ+1+d9YNvOjDdkLiBRYObJHlbCQpfJTMj5w4arjJCzTS9epNRsh1p88Y63ot8SnBjQenLtHazBp7F9OavXurDpHu3nLlCPv3DCNjtXiw8nuQcmP34GaFHzSGJGgXS1oxy5FgPCgI0JzNNBxuLekPcsfscM7kODe9MYBznPGj5yV+4XhVSSF/o8QSbvLOkp+pm3tcuVbOxFN/zWs+z4BmyHvQbwBCxFz8jalg0EMgaFPqOWiZw4or/YW4ta7nmwXmSzuO4UHkym6VIlOpyJ+CqD3IS3GvBa/kbbuC5r6E/98O/Q++OXYTy3f+Jv/mv6gXqvu/s7HfmAe+D33x4T+vjeeCZtudfzO3JCszbxQyDcfxZZCZhcrAPvSkfqfLw7KvSQOo/SgN9g7oD9I78v7/OOxQfk13w8PjCWrQv1z4exXvslWCWJ+tKfiQXMzk1kDOhnPNkjk7nobaE9XpqhyGzQYDJ3Q+IXRxkf+KYbg1rILnRoN1bbadtP19zW19nW9lbHEhOBONms7g1YwYOKcTCqVDVAyczFF4T5ok7BATpkZGzLfgYDuawa1TKj6ztU2HRgK0ciutndOdKNkqSCyNDp2HO6yVPqDJX8gydZJloG2gJRphOZsHrIuCnObMsGzXg+xUYQB896eGEQ/kvAfVJMvIjASm9nx/feu52RsETTfiCL0G3NbzQ+0t/XdNPGHs84fKHtl0gOIDVO3W8w69BgThy4IXv8pU+PQEmRMdfkvIKRIt42op9ByyNN6HSfmunZVl1hWbejRTnRdk847z6nST+5BMlvck01Jcfs13z3CZ09Tu4XXbi2N67tLTwwufFGfxL3uiL9IOOe672/KTwlxlE6Hve9W9e9aJfSH2OwXzN3IJ+SveeyBF3kDl1AAXN2weS651pMvgRj+AAAEABJREFU7Il325biN/0bvRBDxvmdnTgW1VjkH96Fa/XC79D0Jzwas9iUZRtX+BDj63NtaT+63mVFhCA0yf+GlTtuDGEp0ivUSAEWm3azklmYGLGhAk2RZSp6iXPyW/9dfa7TOOnVeo2UAQJ/h0a0H8wklNhpe9RqNqYWdWk+AqEKlRS5mT45LfBkzPTIWZSERhI0WE8t80+D79JpcQzv6UWgOXRCl5J70B24sWeZ3rWhu8C1ntIurO96vFDr+cUZJLlFUinCwlZoEqcmmhTkwoVwYaPnARaebRXgDC2FmrNA9BdCKdaELuwubOJG+xFJowcKWCpxGKQhK3QmftsfdPWYKDOHTOQL/4U/27IDJphfYBJvoy/GDXMXXo7OEh/2dHqv7eGtLm8/08OnH+vzT76tz998rM/ywfjTT/X523d6n78Jiw0uxgVwoPhzWSVlKIuD/PpjOh9Hzo9nbRd8oFfEa7Dob9wUNn6gMkTXXMylpw/G/YJ1p+Li9zhKNbQMuLAmthf6ixwWF49ykOfu2BDA2LYEXAWhrxxL/YdaKNhZ+xbLmGBW6sqFPrk5iHFPskiYirRSR8GfxLEhuyG75UaHfuZsfAFay+cU/mqd2fsmPiZ6s/OYWuhGTnL/+Xv4oDqndeoRPDODQTNWDuIhEfQYpM/AtnJjPI7SHS+pR/LO/8x5SCqQCz1+5sQf2JUl27odpr6YEqEqskHkJ7km3uQ70Z3EC9Fq/qa+8ZPPhv7bcadv8MH4K9/70/Ufff8P6Stf/pn62uvv18d3Hyn/nbAfGhf9Ur3Xb9Ab/Rq/1Y/6UX9PXXQkDIs/vkVzo0vtj6BmgM/E9QxWqGsQeceC7JIbjMlv75dEXzmQJwUUabc+/OZBbauo3xhDhopjMhlAGAlT5oS+AMzZsU2lPnudbnEz3zJQYp9ga0Q2MkIHXONYwi51ROVFgwc/c0EmQmMnH4jzr17fPVz/9Sv3owux5AG2EdcOfGVhU4Jh1ahG8us+169xkVTzP53tfsZ0jN8p8SItnVjjE9fsKR+MwYmPxhceiLM3QyIS0hLmhCtV9A3vA2oxVJVBKTEM4hlj8LKfMahizsgFktwtRDkY6mkgKXthkmvimFxTG/eWmbiIN3NIKD6FIk22dfsjekGix4QmtZ9LUeGkfTbyoIJy51XEOIo44dlWHxi44DMfhB/ygfjhof+TMg+hwemRj/r8fS4fjDfuGYs1KewdD0PHu4Pu7o+6v78D9+BOd3c7xuEg25oEtpFban65UfJMP/wnsB65Jid0z5/o0Oe81wr+qxN/ifPNP6Qf++q/qH/0k39LP+Pyk5n+Dvwt/aB+7/qv6V9bv13/wfr75fyx9hqwlwZwlWzwpE1mixJSj/hfxP2SMlSv11WGMiD8pNwdVLm7LxEqtFkSOQxQAT6rrEBy67ePNiYJmYb2A1ede9OdxbSFCWywjiMYfMgczZdKkp/tEnTqmfvgIqjFNZYcFoFOfC7GOKAxgvehHymmbOzRxLGQgXQrJl2cmTf9tExEZsVvnnWhIPwdlpDnBNn79tUGdAAPy7ZyxFbHj40J4r55m6jx0sa+bZDbBibIvSMyey6L3Bay84r0d92WQci23M7Cn/0j4MI+3drfUjGvkqoMQtXypn6ifqGWnuYq8sx1rPyFR2SUATtiIZ89fuF+N7mWhBzp8g4xdOC94Xi9nu74OJB7S+Zat/XX7tdqiiptxsQVS+kwrQi4rD1my8RvTlWlZ4zuu3mRKdnW7Yi19Be+GwwW8VPI3S/n+NvBJOOFbMeb4Qs8W0Uaw+taiydZ9LqOCFbiJg7bMjaYQonOtYVnWza5WCqoVVKoLaNvW+EXlCYbvnLgnDjb4NXw7HWeSmrqPjI9F/mrntPfwawyHeyc6xkZm1OGCKUWk/1IF/msU3pMopg5el9oV90rN6OYC82amRQlRjQ9HbFJ7LFJXusKSKe408g8KTQ/cgRFS+82j2Ga8BHOHiNxpyWP+MiEYmLXu51hfdgiF3kC6BqkuGCXR5S5WKHXZBfn3PzmornTD88ESFE4izCf0QN9cGCtbefUfslhsr4Tmr+YzcfivAuc+WB85r3gkmcS7wlzQ5M4qp2g3UNqjC7d9mFbdnDbg5ZoSBP3YhstasuI5/Kuk90tGODWmFjUBAU4C/VA7FuGtCw3LujtzUiY7g10rz4wS7yEp8lpkt/ifSKTXmqt2PHek6A7JGVClhrYgZrEiw/EB57fQZ7jRT+8qqEaoJJ37Wr4zv2+tTFV2Gw5ZOwhu+Sydt5oauTEMcmfkOlJtjWw7yqVLBvIyF8p48octuydJyjuyXu+wFJskroWtRACqfOC9rNhLi0E5g3w2eIsAxr0ad2PfPp/+uf+Tn3rSz9PL49f+5P/un7W/KqOfLy9u7tXfzTm/l2jWmxS/8kzZHKP3wLu9wveSjxYjxChi1Q06IwqHXifyn3/2Pf+g8YY5F5NR6/HUce7O3zd/sXxaz40HSmBlefVGR/9zJLgVU5K/JM8N/yGThi0nU9nUv/MbchkPvSGjHdMba2fGi90lywRm5smnb1WzGFnHws5Kfobz+gLtdivr0259jbG8a0Ik7+Ajb0bsE9XhnaNqM+o1KKoWbhMEH/LIJBa9V691swu2chdYXSDGkORvaFqqJBFmIb82u128HRteAoY0HDZISffyJAxXFgv9MLbwRQK6SfN6KTfFH70G0xGPV5uQFNq3+ojOumERnbXi18sYiv8yRqFwmU6UoAWPRh4odeyUEZ003mBCC/cYrPnWe/eH5sW69pAadKfrOlkDbOWs/0KvcBQ01EftmVqXwG1T9+slw3fLdInzOop9p3T47Yd+8SDYRW6sWXvytG5RovEas2WM/ukim4QWe6/mcZR5LtGaEQBFj24yQvse519mhzxvY+pBf3JNZxx9u8l1/UTNvb61EJmB/Yw3PFhM7zkMqOfumF7IZvIBnsw7359n6WfGhG4kmcxzl8mRSZ9uwg5WuQj0DmFZdkWJ3KRJr4TZ9YpNIj/Db+JPbgkDmLoGJGfrHVkwg82ZGdijw/ttoV/swYyvhU/EqpiVrA0mAsle/hTs+1P+jFyo/SjgD7aHS+cps1izrKEIZpeHvEV2cn747eP39Dr9VrlgWjkJc470tF+3Lo32lwMdYzkl7wX65L1mPCDzO2xpTf3+JnLqOuVaGOQ5bAt26KrF0fC3IfeSZ+fubdem8QX9MbCOPZa/uXJuv6x6D1DJEGEzSsUbdP3LnANWrcD9t7dnfUZGdYJE0sTWwv/XYRsCDZBNsuWjZ4iIatYr5JtUCrTl8mBxnzrYie07cFjJhKyDbAQqvSdAT1x4BnZLnB8g14UbK3rj8mbnfissrLhKrYwkzkhlxvTTKxs8NX0Il34mJt/YXx60Hp8q9O7T/X+s4/17vrB+NM3n+jT/AvjfDB+PPW/Mtyq1B+MoQUGPtqXRLzEStHi63K6YP6iyYvkwqeJ22zQzoPYc/EhLdvKxXzsh/lBBx70h7ujxoGHODzVkFRomrWY/YFyXV9GUW192ztF0oABzeq4mGOArihFVjZeQWrKmvbEzu75SZyp0yTGnkNNwupVpuMnn9m4KHsg+YUfMRvZdNTmMIEvarKC7Btoct9vJLxixS6ytmVbfzfpbqWOPfGXTF+CaD+w1zo7TddMjLIOo5QXpsOheg8MeCWO5IrfxEBAMPYWvUA34zEWWSDyj/zW9aDu6Cfu1Gc1b/ECtHjJmlrkNaMjycaiiz0y9HB8pU9ef6/+9usv66+9+rL+yuH79BcP36P/sL6kTzz0M3XRr1hv9WPrY/0mvdE/pPf6wdp08FKOnMmSUFaj/a5FCgCBfV5ZRUZpplaWDVTQwKKj/TCyjBm0bp/QDw2PKdty9jUP5rLhooPP7Ifda7M40eAnpmB2TabmU52QZh6pjnfSz9yOpY36Ng/fTCGzx8EwKtpjjn/4CogjND+eEIrumR9nD1xn+WAcemZPbvFPljPx3ICeMOWy3P8zy1KNFyj41Pz2wdiMC4j8E9tGrOfL0gl/+WCcH4gnrutL/zDMHl4v/rWHVOjRnqgsZbzD9K2q0hjBeKLZv6OYD6w+mnCyOTUnp8Vpr+8iwOzTSYwz+5AY+5qkDiJ/oUZT1G/QleG9Q7VSW4DZlfpivZvVEoQj251PEXe51JS+beXPQnej/vmflj08PPKx+FHvoY18QOb+ecr/XJIPxhfkEvcY1vE4dHc86I573j0/nO7v7/hgfA9C73QYQzaxkU//WEA3NGsfunW+G/ehDzGRjw9x2OYsTYIMf6NOF34Y+fET/eJv/WH92E/+bv2aj3+/fuj8N1vui6efWj9dv3/9ev2r83fqT+kXk7upxYAW1B2fbeWgDIpflgN/8Qn2LQIfiRYQ/SXYLUNYjJmjZRrCmHkmVgzBtC1T7667rXLtfoUtrZZHvEeceo6T5Mzr6cDU3seGsVGjNKqwh2C3PrUMVhX/kxh2zP26pbYi+uSJALJLi70WdsfQJ9jdLPsZzXp5sj6YZ6gcWMTDxvNuYjsj8MKuxZ+bXTaolXrseXgwqiFYVEbEPDUJLkg+bYZCTGY3+Bf2w7ZN9tDE30J+qeXImx5SnFF64kWX8cwMVH1YIh4k0Z/9XNhyf2AecYkYi/lGmR/4auSeI2RCYSNmFZ2SZOwTOKWOhcUIIDt5n9nmRRvvLxvXg6l91vF4HFxPB3AEh34WDu53jjH0MNQ2LSksQ4XV+H+i2Mo4c4ShSsxlaKnjQtEuGVSFt2MUPFDIIy3FgHIQMz6ezthPKIvV3Sm5pYNMWnwvxo2oxxC2MNuj/YQOwi3T9lgJdPa5nI0WIB4RJwOYC9PRo5tm5qE2FJnEXWWRhWxLaU0tMy/mrBwvbBDDrW4r+WS/BM1H9qUotizD7FVtiXU9wxTT2md9peEikbxA7l29/9CZ5EwyCLx0wPCp+al369g3nnXr+jaJzdQyueAxpJH+jh4+Sadz4yv5El94wmBKlX5HlhNziCjX3qTDEGNP2hF9gSjsQ0zRYZxGvgskZ4aJFrDmnNOC8FHoFh8ZB2HwSAt5xm6csQn5GQzgPbfW50SL6wbBa3HPmCDX4IXnSP6n1cG2nbl/XEBi42+jEsit2PRX5481+ooz5mhy9pYTh/rI9OS0AjioiW4juSYG2N2NzN6Bg2nOsdwobAoYpmXOt/ayv/PyLGof5DVxmHeJDdr2EbHdFiAZPaMZZry32Iiguf8OD+5BdxqH4KCqodynqnLPsKos2+LlidwWV9DWFKbKkSkZHdtyMcberjsYD/RKObpWXQQp88Zu2YqOVVCLE2af6U3OtvInee5bbGlRg9WDqd02Fb/Wosf0JzLBxm/JIP0VvpBNLCkEiJ0/98P/tL7yA7+Mmef2K77+B/QLH35cd7zz5GPxkfeeuzvedw5HjSoEl2Jzxn7ecdhnG7+3J/f72BS2cycxksWpyGOM0pGP8kfepdOlOZgAABAASURBVA68Ux34eDxqqKpUY7AWeSYcdTzetd9X+W8lv36tA785hf6G7QuIX8zDKkl4YTCTW+e84poMLVhg8by7YdIPMp6ayG8gdMfq+T1+cVg2kOlTN/bvwijusB+W8bWe7FxSB+K7xbnx3F4IL6Qxo2eY/o6S2QECUARSi0FN7MxY+2Flv4U/qFONocjZzAN7p4KG30AmsmNQ2yo5cGk/iKjj2kd9xkQoKUKY55y2j8k9A/LIONg59G52mkYPpH9D6+w8um0lJ9tyOlekTumGPgFG+pCuc/ovEf4O7NMhGs57ZOkQAoS52wSjDxr82Jus6bztA66rXuMeb8paBpknCNQt21Ia1LZcVgWpdVB7zcuWAhETwcQXvW45ZTzx18Bf7Ee8oj+MqtGkodu1I96msGzLFVRThOGmke9OMIfC3lBbIk0AxVffP9mf2f/JL3v1mc6nvMPbnx2bJtf6jqmOmdjXCzQvtht77WZit1SjdODecRij+7YJOXUaGvDGOCi0yN22pEBPx+qxZZcMJK49HgqTb02JfZLLpD9JsnMihkuuRegMEidVSDwbshfmLtANeaaplVkSgF3FP1jaj4Ve0gjftip15/c4Ctc6pDYTG0G0bpDy7ND1WBjJTIaWJWxxbio6i3Hmg8T5drzRVie9Wl8SWSPihr7jiIaY0/Ug4p1FTLCSe/KEphaLhINMdkyJq+XR61wXz7pJes0UYcmlpuRuemlL9NTH6nOPDTPYOZwxjk06t7YYAnTi/MZFTdF7AhPNQzqN4Yu2lLkwmqJkWzQ5THCjSbLXipnMCyqO+N4oxMYmmNfCpDiRJ3OxxmJ7ioShkmHYWAVLSJBXKF3azldspyvJdqP16aPOOHxJFgfa2GAH4TL1YAz31lBRy0WWgQfDUHGgt/iRtbggQ3mjUzDzgsePrsVH442PxvPxQfPxvS6P73R+eKfT+7f93y4+vf9cl8xfThIP7e30Xqe3n+ntm4/1+be/rc8//rbefvIx+ERv37zRu08/a73894s3HvRmQY48vBujlNqUrVzAx7s7Po7c6+7VvfLSUFz08gGNSqr9kTofwvKiQOKkuFQlYBW2Rj6OjoEtxkwUGLENrbL6SP6s3czagQXEmF2r3aZ6zQrhqBT6NxzK/LAtjQqsYlyjoCXTf4JNbIH6MOeARNrHul5QN3+Iy24JWM/r+TPGhbDMHPZdUgHkqsHwSi3jgT1AbunCVg3rAEZZAxTMG+jKRictECdwZWGLtrPCZUDYnBN373lugJOapYa5Di6ML+yFC+ub9dkY9zzxTPbZhfGZucxfuNGesfXOQ2/qTl8b9/rrh4/04+N79P8c36c/zofkn/CdfsibfpPf6r9z+Ez/9N17/bJx0k+viSaxxC69XIdkTW9vt/xu1LAbtuwrBAVMXZuvFLssUGxOrunFGqX/hJbCGy1dzMllFWtSUAe+2couxx5xRn9i67lOkxfFDYROxddELjKhG7KhEPZCbDzbFHHbJfNn5l+eU8uH89T7x03vT8EFetGJescOYhqJK2AvoCostu8LH3DO6JxuOG86w8v69CVBnrFxYXDiA/EZGlzm3PUJMOMTL65n9DbmJ/WLT1GHKqnwW1CG+P3/13CWaUs0Rd62HH1bFdRtrJ4veLSes5kTmVHHvd6TW1qwaRJf9mnWswtqoW9VXRFdeDAluf/oejDVYxu+S7aZsfJHfaZnevB9HYsjMQRb12rjg9lL7PXbqN/TOlO3yJMBIS4wG5N9OLl+toDra2JvwcOFbKuqNMbQ4ZAfPwfVSIwl6Xn/TWoy0Ylu/sJnw8ZLXNgr+3V5Yf0vmqd3+gc/+SP6bX/7X9FvevP79HO2v67vdnxb36c/uP4x/Svrn9ef0I8SL9GzjESfbBjQyBH33029eYgj29395J3knLnQwLYKuBAI6OsFbCt/orNwmFwXeZK2coS305x3IEaAtHRQpHUOHVAPmMuAfvQnudDgkCE6E0ThSnajnDOGiJBCoN5jd3XfzlgcGMbaxi0tdunGHAhfyEpFrmjJuh2Zu+HG+wLNNKyQ2N24djeugY17RdY9uXRdCJRMlDwyTn4LhcVgZS7ooKhDjGFTiYQ+U5npWCNLByFxEGnnZ7nqaYxKy8PAAnPX8z7OGXWM0lqu6X4S4RDj1MY+3bgGci2IOUqj/XksrGk/4G/kMCPL/WzjmTPRmVw/eFAiOnCNHI9Dx0NQXDu5hgAGR98jrf2YxLK02EecYC2ZqdioyLpUVVx/4BAM+gPeQYZfNvI7UL42xir4gUVHOQgbgn3OqIkZ9SkdGC4LskM5nscZNRbngKglNlXobnjXM/MBMr1mkUlxkcl4B3qM1bqRt/qPS3RkZ6TrQW0iewVmm7/bYY51WPjYx3stFVmkQiK/z+ENt3HZYP65tdQ+TPcq4OY0o3vaGU2u3Z3fIgu3z4iJ+L0JPMu3MMFkJn2QQKMAonNDhHoKfvoNGHhpTo9jBtjuuOjSuC/HLFKL+uS5lHvyfKoTFmIHTNZm8p6+gQt/IbKyp9nHkxtG5qKXa2HCnzx/V/js1fAzP+lP7OAOvzTvIBwpp17TkvOn+77yoeFpP3Z9ztiCLdsqECk9HcTNGi5iTl7JfyEfUPw0EJkrkOvYbjLUo9vVzc0sbtqfjbcgQiB2FzZ2YBM73CTwQSXpLxAbliGWHWiPm1wH41y75jp1WaGCFrCtkmTluK5Xx7Xiot99ttQ263eLgfVLzoqW0QYLKIBHaZBw669lMsC6LXto5D50POj+DtyPnXJ/uoM/xlDFBrLqw1L3Q6X0CU3Ph5U/4hysTILQrEvqEkqhtMcLoSHSw5brAUxaj5smdyZgcIYjPOCJWEzNupbpA3EgRr5I0knusCTm/voP/hr9lR/8dXp5/Gc+/r/ql3z+xzT4UDsOB2jeZY7Kh9tBDWI/wU32fu7nF36j5r/1ej6deF85KbxcB70m+KPt9ZWf3NhWYqxRTcURndg68xf3Z/7i/iVOjNsH9JLrK0axkT0bPxeeKReeLRfmtoDYuraRw3ZaxpM90vM8fy83tO6mS/Qb9NGf7KmoL6KPbhB/kz22cW1f2s9kVp1ZVdEhRxqVpq8+bMu2OIFUTteTmhU9s2a2ZeVYTRnK9hPoZLK3yiKPxNfgPSLj1fGulrGjRzxyj6OU+INJUqGNfbbPsImLbNMB9HZ+zhljunVe9sl+50UVDeZgMYjShyCkZtjXmDJCftffddPf2YyTI/MTGl5gR/eGcK6ukIvuiuy1nxm6CGGLTs+HEuDeZ+2o2bwi++LCnjifL9r3XuiFfXHWZK0X6547BQapqoHU4cjXjtNTeDb9XlO9OBJHRyVdufmL+HDyYdG2Cp0x9mvC9DPeDUqyvuOww9zhFsjZ6i4nbm3qAzl756/wYa6AEy3bg6p0JE80++RlbVKfoPc99ejrnOtl4/qZeR5Sx9QoVvCkuCtOo0oH7huH3EugVUM7ChmDa77IStYXD5bsA5Zt9NEZpTHGE4px4SuwS6YvW6H2UNXoPh3ZJckSsC0blFXo7LjKCrlrES1pIHMY1hilUc8o+LYlWvJPTUPFwapT0+uZGk326Gw6eXYtzR4vLWhyXTlh6+t3P6HX80tsjRgNMHYjzAvY7pghktidOI5+MPGxwGy7s+3vMSGEHc7aD3p8VOXMkDN9OlLRJ30/5WaqYXESrq5ABrfPY3rW9WCORvIZ00tijdsYCjv6qNGsJBLIzAUQKsAZwaulG4mcESQ+3YK04QABeujtzbbKLBjUogwUJRd1Hjp5gFCdcIFEzlFX0bEt48C2BG0BJWLTBS4ZQYeqdt71XLaKuRtcyMv9Rx8c8JDlLIjMXLIlSvUYRlQxxZgZapiFZecoWDysAp68Wnw03nggr4CL0qAAX435kPC+/1MV2+NbrdNb+fxedXmv8+dv9PbbX9e3//ZX9PWv/k1986t/S9/8ia/qWz/5E/rk61/XZ9/6lvJ/oPf49q0mD+BBPK/4IBwc7+744cZLAhf33d297l+/0kdf+pJef/SRDnevZPiLJHgf1pkbxel01okXhdQ9NT8crFxQxzF0+xF44MdbxodR6v8UA3SUqa5lcSR/HsCTm/V6Aq811MHMZRUKn0XBor8jfgb2wCgd8HdDfB0PQ8fDobFf3FZZ7Q+iHLkugvSFn+xD26r4GQfk8cxYHJkW2j+A8uMqDfzVqJatGjI6PR6loqCOqjiiCGyrCCAYTZGDGhRzo0ptI9TMGXl8CaqmkujblmtH4l19Q9i0pX7cxPsagOYmvvWDjwcea7xR1w1+ftxc+OF+fjzp8eFR+deWedHbuPFPHojctrBfUg3Nw1HncdSnvtNfr9f6f/l79Yf8Zf2f9GV9ZR3188am33H8XP/S/af6LXfv9UvHST+tptCWtVTE2RjkQ99WH2Y2/eIUQJq/n9ZOkEnLaBHXJM/ssSeQS3LPvO3dl+OnNGpHQXcM2RYnZe9y6+RGPXXBxpm8L+zjC/3UJ/eOIP4m6zZzX4FSXnSWeDfjxVtsl92e8XlDrolHPhZ//v6izx7Oevtw0Ts+HD/yAZjyt/9D9uWRfXks9qw12CtY0wWBB3TevTvr3buT3gZvz3r3/qwH9FlKXab58CzGE7uXxiNreSG4qaWNWC8EeANdYmUlyjJ+TD2a0q/wnOoB8lsvga2MJ3VfYGYMct+2pWKBE/fARmBbtEbBKwahEFSwz9oJLK7nCc0eXPRjm0LKksoCxnapRskw+mWKGMlAcBpGuoyckQMGYkz4iVD74Z184byuEkR07VF5RDOOjcAv7E1ivWRvcO898yPmxF/KPfKXdg/8pd3Dw3u9Byf42ZPCzoG1vTse9Or+Xh999Er5bx7fcT/Ni1KNIVdJTjZLk4DzISG6F/beB6A2l/ad63rTmb1xYp8+ch3/wjd/TL/tW/9T/Zb3v0//6flX9d2Oz/WR/m3/av3u+u/pj/qXC3VN9kZ8Qij5uoL8rwZSg+A6VOLkBCExYhYkRWsZ8igwyCn33CrLtnIshTqijZ2HP0bxnzVfCYKJRQ1oxMKg2+qAwpvsu0UNgq4F/aZs6tRqY89H7tkGutjoc04BYxFPQrMtmvZYi36pYNwQOUKkTux26j/BBkJhSlxJnNBBt8xfUlr0sINdWQquRBy7e/Km0zFifCUH9lP+D4pOj4868+zcWBzYzGoH8ulNkqME1AYbMwaZoCl+JM67M9PLKFOLuu6+xGHJJVXJDoayZh4lezBVqu5bRT62OGIF7xBM6Ql0cm/pPUQsoZfL1IV73ePpoo0+4WpwXzkeBz8ODgDK2Fid5Jx83/GX3O/7mfOgR54/+T9CYpr7YOn1/aFxfzzqjuvoyDvDgfgGsQ2Cq1IfK2vS/wccBMKHO7MuTKsR2VHEMbB5AHzkOPAcx1a5kLHypw31iVH4GB/oFhSOYqunWRHTydh284tVL2QdvSD9im0E5Zyu5/VEm5kCsaBhkweNAAAQAElEQVRZHyrMuuaM/IJmDl9Zv0mtJxtiJc+mU/PWv8qJWCR0m0rpon61OaHUJoyGONoJdGp2DBOZdQX+8clACxoXiMCkMUi8aDOHDvZgKbie2jWRqEOhQ9v7eCuY+zhnGGkoz+SFk0leq4Ft+G2zneUUYemFJgHp6Yh4GAs7O9BJnxgF3QXhZdzYOU9nDBPedbioSzDZTYD4ti/ekxmHl3fUjYfxxr34wj154138Mi+aXAMb+zy8M/x+N2ac/oVrfMPmJGga0axGnBOGbAMBaO0o6Ch2G9SGBxBQjsU6bSDZ2daoyGUPDon9KVkCTOWs0IxzDRQDO/PiIA5qlfrN2EuMAUEm1tlzkbkCjRizrfKga/IQtaNmXIuRnzdd7M3wmjLfkmqdxECv+y5rVKnG4HrNNRs6NEbpAH+YOfyZfoCScqxlESqY2rI21Dx00p+3PXX12TroC1vBUnSN3tKJe9iZd6iN58pakm0diOX+7qDXrw766PWdvvTqqNevj/ro1Z3CZ1o5NhRIr70s9HLVJf/V/IyQKqvIpVzKMQl649mVd6DuE2togJqyd1sfuYnxhfXYlNwthDDFlCKXvnLgX+QYP6MG9Rtqv1VK3Wz0kYuP6AlDP/UD/5B+/Gf/mF4eP/z+L+tXffaHdbh/pXG8k8fAzkHFfXSAGkO28Z1Q835y5jn2qBPvRI/gxG/BE9dG73vWYptTe50WMU9tBJ7cbzF0bFWayJ3Rfffurd6+/Vxv87+cDT79tMfv37/T4wk/vIttXFcze5N3wwXd8HPGZ3yHXpgPb8Mm5et47SJNt5+NvXIBeQ6feX878Rw+hWIj71gnfFy4Zi+szQZmYqZwNNHtHOLjjHz8ZA1qDB149wtqUCPWvHODFvkFlG2vGzEnflmKTI2hzItj4mQS9yJw26pRKqg4Fs4zF5/n5EyM2bsXcklOk7wzv7CBOA0r9J9sYrfnQ4khcs+YxDbJb2oxv5gXuhhhobsx3O0t+AEhahGTruMnHhNIturtZJMsA/tDmtpF77thEkP2SseMD9uqWy3Lsq0+MNL617hvMREGgRPJjY+Nl3Jtn7nJGndNqWP2YPbZI3vx8cx+Y19kn1yod+TjL24DAmBoOY6wnTo0wrVkW/nDSQTCFIFG9gb2r5gs5Brlp/zGGPs1fMsXGV2PzgF/NGzuTENsy8jLzkgrRJxcctBzJd3mlTnwgpq+3Wf1gZP4yxps3LdSp+y1vLtdLiedqc/G9bKx9xZ1FE/Q/G4rcjmM0oF3uQP3jTEO3Q9NblWlxOrEZStHqiOxXvgMDeI7NIhYgGmNUbrjXfH+/k79Owt6x2+t/KduglyH+T/JCwa+c+9qpA8KDGpcY6jqQ7R85sOPQ4IzKByPKh3QOQbHoePxlldsWKI1dD2SC1js5QXNHso95UK9Lte6XdhbG8+fjWtpgtThs8O3damT7udHqQhVDTdVwG5iwo/NvYF4ykOCF4n2gY2Nfb2De/TVt24HunoC9U4fLzLPrN6TCIbCx6wa5B6KO4u+ShLzALe01pcYB4ZemSSdXRqyhw8/A4Br7TwhL8WutR+hQUahz1jI3qDWKSLreKC2mQ+iucMQwy2iLxbV5pLF/6RIk+IvNm4WZo8F2yRflhDHvmUGNkawoXTSv8IuGcEbZKcBi5OK+cp8+LJswxcHMXBeQLDUJ3P23hUHMXJWVIoYglxcYjuI2PlrLCV2TrQN1kW5OPNyuvHheAEYiF+0uFjnaf9gPB/e9n+yQud3/cH49PYTff6tr+vbP/kVfeOrf0Pf+Ak+GH/1K/pmPhh/7af0KR+M337yRo88nCcPvUEsr+6PuudDx/3xjgv7qMEFc8cF+Pr1a73+no/0ig/Gx1f3yovDRg02NuWJl63cWE/cXHPDEJsmtg7D2CgdD0NHLqjQw6i+0AZ0oF9VCiyOXCx9M5qU4IZNwkdhsxA6cApGlUbbH8oLZewea+gI/zigh4OOh9AXgF+jJKcZAribuiHhgsbuZX3M0DY+StGxWVcWdRKLOL5nTL1HbxDDGEOjSgbVGD0eLtlYouUChqjQLXijSi4jJw2HWrtuwaMPj2l4wsYOuUMMkZlsGKbgczPYUjv2fFNqOTPOywQ4sb5n6Jkb1Ma1kZtVHoAnbvQPDw96BHlI5iNy9CiEbBPLQfvNdqgGIO6Kb5feks1fXnf6dy8f6X99+l79m6eP9Lfm0I/UWb/1+E6/8/ipfsPhQT/KB+S/m7+l+oGa+h5s5r+FzFCJ3JxhybZuR2oV/z2GbXOCMVmXxN1IDgH5zlwzzEWsOCW+UdRxlAoMUIwDQ+3YS83ES9/kQ9rkY9wFbLpQows24yN24zPxhE7WfgOhkGxLosKOLBtfsV0Dm/vH3M/4UPzZu0t/MM6/NH7gOrlEEf8je/M4lD16OJQOB3EsLuvJWqBz/VD89u1Jn4N3fHx+PE2dWddLPhhflmLv3eNFsf1I3GfWO3Fu2Qv4OSN7hiIqtqpEfCrLw6ogfWs/qF/yDEQ/zPRjr/PFTsaNTALbSk3HSO7pK+bhQbFdV1g5uHiwu1izxXqFzmt/L+SSmY9s9J5s4oOm8HPqPoOiY8dvYNnGibU454Sp9GT+dOe7nQwTpDbR2ykM7KpKsmOK9Zysy6bb9fLIR778KHrIR2M+Fr/nA9iZl8rJvkkYYwwd746654dl7pv5n1TecQ89HI7KnF/YTn036nFpXHS+fnhoSn0ujakLa3vh2u0PxrxgPJxOrPujfv6nf1L/jU//F/ptj79Xv2j9h/pux0lH/RH/l/QvHf5H+iP6lXqYB5Z4kduO7ODopQahzzBdKznZoe5x5Pb6Wq6hweYd5Fw1Whah72jxhEMt9pFQTt6LnBdjhshjNS3YR4hnsHp7TGQb1GFrbKzL0oZy6hd7ARpXvVtWGHtqpmdiLJbXjXG9Dqr2sa1WnMQVPxNf8+ab6wrjiojt1jd6tkWTTAOcI6b9WKS7gw6NmGM71ysfnLKO+XF6YZ3jJ/Ez3XK4xQ66nG880sVsO3midsbFmIYBWt4kOg8lKOVAJnId71DVrQZDdinj67RCo9HXOu+OnTYBTJD1Cp0EN9nvG3FnT574YJwcCFwDH/vHXus4SoeBP9xH9pEf5W/f8pcs79/3X1LmWsp1JT4qHfhL5te5Zu65du4P/BAYOh6HxvFqo9dKylW+CGqxNgu9laKAxG27c6lCD7/jAG0cdIBnbAiZHYK4UfCqa4I8fZeux5KvvVDbsi2VRYdmFf1ydd82VLL2Y6fYWIyJcSf7mrKsMJ9bz6XGWb3kRX0n9Z3cE2b65DzB6nn0MG4bXxYn7QdW4qcxWY7rAuJsARhcTztvxVbkUISTWebYNm2CE5ybzopcI/PM0WKrgT4RdAg3Cmsfw6DJ5kwLHwttWdlD5LcC+oscRUxPQCprHfkd4hmh60FkxBN+YguzaXhtgwDpc2YKWc6RDToM4qHJ/FHAILKUXxunjb01iWlCV+J7gbyLX3gHD858XLiA8LJWF+7RF67t7PXQBh8iz/Au2Nhij/huEcV1gz1kEw247aenPZU5hIo52xL9xJpcFrFSJjjw2YPFHo9cYLiRDQ3SZ5fuW7fotS2ssPidM/luLzBZj+TRdSDm7D1EYwbLWMTfGFaVhRWl/slvkuMT0Nt4D4nuSqwJFum4Nnqti7pjEWYFVX2tDnIZYyioUaoxVAVtWUnIJh6WWfGR2PN+e2ENNmJP3PHZtUYWBUmmsatcWh7ZgmJ5dGENL8RNIw/LzOd+dHd30Ef5WPzREXrUl17f60t8OL7LfYl4sg6kh057kZxKWEl1I/dJJzKw5RrAyji1ml3rTRdi3XDcMZPM5NrHoBbzC/0ZHlRQ5SA2xZE4MBZ2wEiy5QKjVGMov9NqDNgFzLz6SLSx/eZLP0f//o/8rubdTl/aPtU/8fkf0P3r79Hh/jU2jvLhAB1X0K8SBpVsJ/Hno0c+GuV3RJC/GMz4wlpc2Pd7bZdSq41c9tynFn2MqLBXI+sxdeKD8Ht+k779/DN9Hnz2pv9/et5+/rne89zoZwa/Z2J3UuPoh27xxbtR+72cWNMz+2JjLfATIZfiJ934j36ePfnodcbemd9CJ+iOi/Jcy37aiD/yvZ6s3rxiY80uXNeRvyCTWoxROh4PynOneO4UYwfk54YpmxXZxLyuC1dldKrXThyLvOKTbsuPeo59obPhO4j/M+8R5+xfsFGDjVhWkP2DLE3RWYxjM1ixz8RqkBGUM7ViZ9CP7EJmpZ89Rs6JBUM0ZFi3BVDocaZ3Weai04zWeDpZfuqnYz+PP9BFP/NB+BM/8xp7T6FX13rYhdhuB89KTAvZxi1+YlnX/sRW95GZGAsiOzPumm7sm4uypg/9nv+ofNc49d44sZ8uimzWb/cqhRKS9oMo8CVsNx9msbaZz5hZOBSUmOgoyuH3PJ3IBmOUgqrSB3DJzj3khSXMLfzRsIcR5u2dIixp79vWvgdjo2DnHhhqCZllKLCfabriwAUpzc599vW+dZ0u7LlcPxfqE0z238r9i3eU6BbPhzFKB66FAUIP3EvGGOQX3PKzbIuTng9ypJbJLfUO9u9kajFT19jJ9XbPN6lX+W51f6f81rrj91f4x8NR7Q+fh/RHfoMB+mMcFP0KraFqJJ7R/BE+CN8u+fqniHOUdRilIzkdD4fruyr2+C1v5hBVH+5zn/YaLk1y2thvud9fqFfXkPvIFmQPMjdZzNxvvv76q3p9+TK1X+yYWEgVdhqjVql6jwzVKNkl4RN1/CxlrwYbdhd2n2qJTORuWNfxMra7D+UjDam2vZjFlWwmcVGhdLUDYeVYjANBpbKeDyJ6ch4u404l9AZSbBVObf9K+60vgTEfncbCyBWISSgYh7bTBVDth0MiC02f+FWRVS4k9cfG3DRTqMRI2ZSNZgsq7fL0pR7jQjmWog+MBExDd0jmj3LAL/jxV9e+GZu5APJBC8/mTLtNrM5bQg1YtqSg6zbZHLwGcVEuoPxY4OY/eRDmb3AmF+ii73VRzbPyL4zX6UHb4zvl/xBv8fHY5/dy/oXx2zf9L4w//qmv6ptf+Zv65k98pf918bd/8if1yde/ps++/U29ffOJHj9/q8kFX8Rwz4eNV1x0x+sFd+BiON7f6f7VK3300Zf0+ksf6ciFaS64RQIXcjmz0fumykeMxGd4Y4gLtXQ41vWiGlB+tHGB5UK7YVSpKEC2Q9Zqdq4X0gb08+ATG92SiiIV8qOsQ4CT0DGK8QBQ7B8D5o7j0D6PxHo85iYxNIi5LGEq7QmEzMaRVj9QxGEVglVD5SBK4lhAesX5zTQyzEVuFP3SgI4qJb/0qz1gN2sbJ5gp8q3hlrctF32HSpV+FTSw7BvEYYkW2JYNtB8dN/Xq+rFvJjft/Ya0aWO/XPqlghco9k9uHpOabvSzbnnBe3x41P7h4kIN2H+YtarzyU1+UM9Rg7gGfktlUCAxWH18J9vkrwAAEABJREFUQj3+3Hno/3J6pT/w+Fr/t8trfVuln6OzfkN9rl833upXjvf60Trp76tL/6ctvp+PyPfokzZ220yfUuVcJ5iXmO8xN9qOmzyTW67xYMLfZa1KTI30rVHEGIySob45wiZXmibrcsFe9vCFeqTfNrnB5qYef5EJNmQ39kdeeieUoVaCM8aAjQ9woXwPfBx+y0fefDR++7gp/1mK8C7RE3FRz8Nx6HAoYI3hbBIewpseHs96l39VnI/G787KR+N8MH54nOK7DD8w3DT23rXti074u7CmiTOxpX8h0KB5+BS5O36AqUU1VR+rk1kdA2dlfMOkvkGPyRghka4Ke+MFCiaNOSv9zDeFSXZaxNegtrOx8Z1oNl/xL+26ZY2RdbNc2g9uEKYXlKyGLRtUiU6aciT+0A61O8+ndWX2A1Lu0WqaviXsCaduwCOuCS7XB3v/qOAHzePpQftH4/fKvzI+cf+cXHe2Wc+h3G/uuU++fv1Kr6DHuzsdjgdVDbnjTRWlmT/Ud0P3wj78AF/gZY/mR8wj1/IDP2weHk96x1/0vH3/oB/5/M/ox97+Hv2uy+/Vj/ov6LsdC+YfG/+I/sd3/wP9nw+/Wm/1mv2fGHQtv5EgZ86RhUiG10iNg+f5sOu6Vh5FbpnnJVT7sdvY5cPJ/snenOyDOJxU/9ani8iu0f10qTuXklauGXQiu2PTRq0m9Vnws6YBWdBQpNHBHuf0gx7dcgktUjNI3CZ2YIl0cI81fMdH1mXiJ1isE5Po7HKRxQpjP0PPB1a0sEMUqJEtcfSYmGP7zMX8yLWee3PGnSvqiO3rgi6pa/XpOgHBmPAo2+IkyfwRbswJgl50ID02szZnJ9chF1E7FBg+4yIZm35r7KfoJ964zzWw9xexzUbuhZfL7HvWiT154T1gUaPYOlyf+wfub31vs5S1y/PmPfu1/5LykWcOuLCXRVIHro3X9weulzvd3w1ewg86HEZ/dC7uVbFDiJKnVp5vvAOFchPRfiyRhuJ/sB/HGDoUNsZRg3cBV/ItKUaA9XwwRK800KkaKhg0tQwnX+8/hUrmCl78GIbNIC1gvpXop5u89isgqwqHoi5ypdfnnYtwdzIDKPhELvXKfXJxH98xJeYWcxFHS/FlTkEPJGoD2GORoxfOExb3m0ZsYIRGHGsHa7fQi9919RNjiLZ+22PQNBrpM+Mb6NBk5wyTZlv9x2qaeNobjlHHPKP4fHE9w0QsAmrqXRB9eLBg0tIHxBz59YLChUWtvijbY04dC5RGVyLGxq6oRTzBxjMq13/+0xMfgPns9bxXBRc+Hm88HzZyiNyEngPeJ87gQj9zrcO9ZENf15zEEfdiHwVmY9lWU/pVpYK6EHARJnMy+StbAVA/bAjeQK6QK6iNjJ6PjGCr2bEjq/vkzFIr+T6tO6VbMBNm70NqG4ooq66GLFUFxOfdT9YguTVaZ2qyd2f62NtApx1xnNuWHWDIkglwcP0dwOC6Dz049ksDOmSVLRewlWPBw6wmp6caU++sweS30xLvGHEaYeNHV9BvXfQ3Ej2fl87cyxJvxG1zL+BDAPeh13wg/uj6L4s/ov8K3B8PGsQxqUb7lriycqUH0sIIZpXc6TJrFTaNX1Su83Ovz7VGbDdN9ofIZWFtorgQXhhKjLAZSXZyx89SH5S3aU6ZMj5SxzFKOw4q+rZlO2Lt/3F8pD/z9/1zOo/XzbudfvNnv1ffR753fDA+3r9SHY/yGI3BfXTQr7aXPJMDz2P2+Zn3ov1fGD8oH31P3Nef9n9yIJ+nd2iSnQG8JctVwHxQnuie9O7dO957P+8Pxp99xofjzz7t8UP/C+OTztjOes9OflGy2e8E4T+BmC5cl5OaZj0syS6liDPxZJ7n1pM8NtNP3Cd+M52Yz3V8QX/DT3xN4uXyoH7qWC/steS4YW9JSl3ynjcOB/rUjLwEXO78ij5ihLCwAVhnWT3XdXUGhIifhU96sq2q2GJOcJjr+PGde8qZ5+6Fv/VIf6O/4Gd+IYcjNJ51wt+Bb+xHZs8p4w8Rucyj3S2n5EjgtBeybMzI7e5e8G/OO4Lnk73nEY597aMcGzef6Tdim9pu2Svpo2RbNVKP6towTGggvqcmchOd1k99Y5tYekzOmZvQdcVkvnnoxM+ZPXHiL7Yfeb9+5JtGcDo/cn8469L7aWJNfSR629r/wEqBsLcARZIyB0KVg/nMESkjBrFk9fRNrNgrwSDHRpXqCjOnpwN9/MQW5Mo1tp7BQE9A17Ziy/Sf+LIWfEEbvtb1NhYHDjpuapbrLrhwfeQvinacuP7O1P5C2htrMdFeGvg53O7l5HPo+8dBnRfjqqFqfyV1DOrjOSdy1A099SRmGzul4/HA++Kd7vlO9fyx+KgD330OXIcDn09+M4YfXq7RpomjUdi+1XoosY3wU3t8WVJQ9EeVDiMYOpLf8XCAHrTLu+X2U2JXH6lfds6khjPvr1ynuV73Ol7YW1O5j8zev0ufHb9N5he9Wq+v+pQVzrNF2JZsE2tQcrGWktpH28Em184Gmtf6WEBPAbIqTunzjkuP9mIenntOKjpGFkIfQ0g+NdMLIDQMML9IVFB2BDzt/q4bSRyLfqaf5qMG/9kOg7QrP121FSRot+7O03c5IvTMzij4wFymk1HQBsMg6i7eYkEWCxPshbzAzyJtxN4LBU0esElj7WgTeLrajD/EOtXJOfJPPCZSJgi6+G1dybbYiqpyb6oxTL80qpra2BfyUYSioOZc+WEx2y2nRYCJl52BH6JgnDgmN72JjdBFf3+BvWjy8jR5CG6XR2387evGDTCYTR+U//ZxcD4/aOOmaOI7vnql+y99j46vv6TDq9cqPnzocKc1DlIdNF1dzzM3jhM31lN+/NGfXAxF9EXstiXgKo1cWHd3usfuHS8ih+MdF91RVQORwNr/SEJHXzjCKngGJC2SUmjGPYePkvkjPfm+LsyiFjd5lqz1wptcSBsP2X7BZOEoHXM0OutaU0Z4NHEWGLKtA3Y/9tA+B+lmzoAm9Qli2UaPCxmd7LUTL6aPjxedeMif+NAXnOFtvDjumNR1Eu7akVjQlSWbk/DavJXXYc3EDW9vzCNjmRqUxigVdT8ci1oP4igxTdlWI/tkSw14KUoNFjexyTj8Fbv4QVA5YtPmXLsNuoqxUBu+MzQsa2P8LQ39pXmnP64v6Q/r+/Rn1kf6ZJV+ujb9aD3qPz9O+uXQX8YH5H+wzvq5vug/xdwRxLdYqBX/0MQw6QfhNYUfKksuq5IrMP3wIocKUtoP5HrMabK2O6YWeyOIkJEp9GPDZkCjUkxlAaTbhwPbapnImj5gUjm6Cz92RhVrMJS9f2Ad7Fwz4uP81AMfex9OUPDIx+DH7IXLUv5lcO5LoWfWosH+OLFPH9kzkQvvwn4hDdZfIoudJrcEIUsdCPsOmug/kIlcQ9Qns3o+4AtgQUFxLmzY7j1lcjB5NU3/igovQI4m20B9mHNxst08yDPNHCBS5ePAIqmsTWgnxRxBEigrQVyLfTlB6LqOF+NcW8FkPXs+VWEexVhoFEEkzsMYynrkQX8YxbWRdbrBKnhVBR0K9RgKVEOCz0A7CpqPpO5QN66jC9dQ6C2W1TEgZqNaO7CX67LG0K2WKYhdPa4Bn/6ysLu4J0+eW5tyr8oLxpn77Cnol9uT8lIb/L2Pf14/dvo39d9d/4Z+uX9cf6fjT45frv/J/X9f/87dr9MbfbnFsguCHnBKP6En/htgy7aKOjqgb/EnFBSwn8dKXyXJUhCiPae2qaX4gEWzbIuT+qDPSD2uggBoeahYB7uYKxn7DcbF/GAutAruKAn+jlgz8oEk+4rIpF9ydIBtpkt9UIjsxeyrxZ4Kr6pU+Blc08fjuH7cLI1R8NFVjpXstHENr75WJ/f19YSZ2dhGdLHQdAWrsRgEk2uh68QAFpI0g250iJNA1SAmuzQKjKEiDyESPdSp89Lk2lhcKwtHAdOKWEAavPS6r4WMMxe9BLTodLzoiSM2IYp95SikIoPtM/epEx/Dg/Qv3Ls28giYRjqWd9gl8wemQhanpdgSlaZHY6g9TSs52aUaQ2WuO+Zj95wf+/zIu/Q7DtcJNc81OImJxGXpCkOtp+M6n7SSY2SDlsgJx2YycxGdvNtMrvFJIl1L8lqZuBokHNSpLPOKHvzwIN0w1/6vpqm9GUum4GXyqisMvyG1QEGQUSj8ou/I6yYXigxzNNnW00EARERccOhzfmrJLZJ93yWP5LKIPUh+DcakSToTPSwhl/whWkysdJix25JyZrg35tBAF8fYoSQ9H5nwF7zYCjKX8Y6e3W1EGNDULnZu21yxD9gsSj82IpdaukoDhaqDagz1temS+RMTTZlXEAaIjYk90sLec77hP+PGJwR00pYcAlJRCG2BD1r7uckxe+ve6FWYGQwnfxjXuWK9G+RR3GNcpSKXwqYdIcsGsgTfTczIjANxmDGk23OcJErDaxqYvSb4pwi9vqQLCxkUqQ1NLZN7GtfCBr3VJkLpZx0aqMSryyqwB4BtjMwg96OAfnz1frv6nVCachCWomsbChis3DOZILwrb+ADjCsOrHvRdylHu0eVhrZUnKmiRpUG9/F8VKjU9io/ievC+9YDf6n3/v1J+c/ovH848d527udtnr9b7jM87/NMbnAfujQu2rgXNQ+af8l65ll95i+WN+Q3fmNt0Mn9RCluAqRgay1Napp7ZvoMJXIexFRluYjaVg1znx7QoXwUOYyhQb7pD3Iol6qGQhHHhNUHxNgp7Py5v/9f0Kcf/axm307/1Kf/B/1Qfayqa+3GQbvN0SIbcZ/4rdf/wITfe4/5X1mB0P0j8UmhD/DyF+nv3r3Xu/dX8Jfb70H+svAhuvRj54TsI+MTH+g23mmoAP6tInDCVY7UgotCgpGdyxTVmpRu8jydfHjfeD+6KPf/M/VvEGdiie3E8kAcD3xwTv+EvzNrsePcH6DP6GW9tqwLa5/1Tz/PsBNrl7XOeqSmg/2Sd8fj8dj/ojH91JTt2PFs1Cm22mbb3RT9LXYxknwCkkhKwLIB6xI7NVg7YMYud96oRVx93WQgK7JZn3ykviH7YIySnUottR998QifisbOE5AhARqdNPxCbuMvUqY6nmeKBC3jD/AdvGdGYmtgKTR6N9recyIP250PJCJXPNu5MprkN5rcXRJMS66LurFPUn8QH0FmKRDe6VGH/PbNHsq+ech+YY/2Xsm7BeuY/Zm1neyRrTG18b5z64effTO5cQULXxPEhwjKrGWxpqNKNYYGyNgm4ECJI1iK3uLesDo6JtAnxHQwB7fTt7Ifq4YqNrFBkw3/5gsfuT80uEcMxjdEx+jZu/82eXMCz8aOiRWZm85L2vrI2G6f9k7DH3XVCx0lE49MbtoPMtgz897rM747Z+p3o5EubIxRXa9B/L3nuQYLvjA6qVPXi1qn5gs7N0+2ZVuF/x1FHxjUDn/V1WoAABAASURBVBsZWWm7KtHQaTtQplWcRlmjhgYxDO6NrpJQIlwlhpZnLGQbwqbE3GrkHnBhv1x4J76wfy7E+3RP2KuBNPK16c2rb+j19n1aGI/tILLZa7uNjftdkPte6Nb3wXV9HutmjxBIFbt0WGDSUdcqnRcyCTVyNyS1GlZSEbK5NrYt19ASb97Yo2XyQ1w9sCBRCnIb2oNhDp1uGGyaAMJ+GodrTlbrXfmGIzjxpQ8OZmg7K50bds7zOfznUVwmpnBj09hOi0RcZiE3Ct/Fvj6Qs1gpfBchRWa+0wxFaQYYgCQr2Wa0t/hrfjrMxv4OomAiuhkzBUMyf8RmK1ZhjGzSoVAzNvyeN6Lo6nbgzzaavnEioGygxUZj1bUIeKGznigbk7lJDhsfiRebcvLwmv2vIPgbIF5etv5I/KjZ9EHz8l7b+b0uj+91BhO9Isb8S+LX3/M9uvvotQYfjH13L/OA1OGoVYN39MHDUWzai/JQPp0e6J+18N05lVWJn/CrrDzIjsd73d+/1v39q37QhjfGUObtEqISOroeXd5r32aWdh12LdIPq5grOlXUFjsSA+l6ntrrIw4s0mBQvqWN2lx4SdmoU/aBiD1zAWWFTHQk22rbbd86YP6ntuMeQ9sTMroeTNLCQE3mj1xsBevCPssP6cfTRs02nXghzd9i7x8Apy6sHSKCqCm2O46r5ZjiPVnZXxtCC0wsL4QQVeZtPFKM4mKvGnr5oCjij4zQiY3WZ+9s5D+5GWzkvzGeXCMT24txbCuHxXqyRtgo7DuGvE/sxLIDNUUSSl/SZumbGvrL66g/ud3r/7G90p+dR31rlvIvjH+2L/pFddIvrQf9l/1e/zD0F/ikn6GtP84nhh2T3IMFXWQRCD9WjeprKrGJg5KwR5lfyRZGt9V6kxxX5zfVNMLAyNil2LAzggF/t4AhhvJSpmzvctQiDIYSKrapE7jGM6D5MZKHnFSizPzgmHrPR+IHPho/Qh/5aHzig/G5HySLfbAj+yI4sT4n5k48bPLR+Ez/wtpMYlsSOQV7bl0nwyQOBXQXlYrsh4iOhAlmocjdmuGQptoMTNPb15Pa+Bku+iA0KPxVWYLqeqQLR0HBe0m7z4mWshIEkRLQIrfOI8kxTjx7oNd5eHsuk9yXslefsWllbZHBIB6lvEQmjuKU9QiOx4MOh9HI+FClUQahpWKcnDyGGrVTMWZSTzDXtqXEs+F349rJvWRCE9OilmLetpxrcpSqMVTYDOSSg6vPampJZE4esRfs94qLztyzzrzAnsDjDbzU5j78wA+vn33+q/pn5x/Uvzj+t/ov1n+g4krQdzn+/frP6X92/8/rDx1+o77un0akiRaf8dvyjFmD5HZbD9uyjc3EbDGg7ZQB/YIY+gwY3cSBOZFS1+tmF3bLS+gEFodlgzZHzVyMQdfmRi2VZVCGgiqr60ttUZBLsvQE9WHUXkCxbxnh1jdz2BFHx8q65v642JdMqTiNUb13jjwTjzwTc41XDdmWaF2v6HGv2TCSvbEypsopACzlwGQ4YWXYlKpTH549CHW9eiYnDIfEQXc5tT/LBlWqMUDJZcHUfmAxtnBGCFpQMc5cxEaJ50Tp7lBQd3433c6DCDd0aMQlRldYUiN7RjzfZv/4PrEXz/zIbnDv2rhfTZTJSNoVJKiNsktSAIGXsHZcY4ZtUMga2eIasi0TNBL43Npnroczz9MLz/TJtbfwt54ixQDNlmgNXY8nGdYpuYYdmUR0k0+2i/eiRfFW257qPoFGB1XRxRurlcYgfBgx9wJW2+RETxlU0TNdaCW/KtisY/Mkhirkq3ylzMuyLZm+TT80kGT1Abtp50c8yWFnJEC1WEQD5YjMFYl9kdTkg9bKvYN+clm3eWo74S2YYUU9Bp9sNQOPuOK81+ZJMMwdsTepaWwFEQnvqg6JnGJa4hz7hioHwpntGF7GwbxtVVHDvhasUanNkJtiwXo+0g/gxNaMXWJ66ifPD4Ag/pJXesKfOBZ0NeX01K6GDd2bEPtOiIP5+Ez+sXOzbxSC3hsuchka17yE3fDN3pB8baElF0O6smlAHPRlaFqcABrrs/q6nsmT3BaYrPukFkHHlJowTp8p5CfvzxPdTb2G7AmhL2RQbze7O+/9jjGOyQyZ6MTWQrhpeAHXV+bab+Z2Fc6WMOgkJvog7sQL8aJv7GfNs8Y1Snme17CKNQ92DUXyCZkf/PDPu1neBUYNDexEdnLPOnMPe+Aj8fv3Z97XAP2H/K/x+Iic9/jMX3gWN85n7kOXHfzOyv3oAm9H+Gdd4De4J85rnivF1JKgqUPfZ3nPy/MmtbQtE1MFlgyKU1XpMHaMvMeMoSKX0bTkQtCWtR+26e/48z/vd+hrP/Cj+8T1/Gsf/m39gvqKBr/R3DYOGrF3/chk5PI74cTH1seAj2mPQX/wfeD3zKPO/ZH21P18HH7PB9r3fHh7n/90V9MH6vioh9Z7RO4BQBmfTo9dn9SgyC3raOOVPRFeSsRIYTmD8NmTk1pu1Gu7rQM1PvMx+BQ8xfle7zuWt3oklhMxn4l1X5uzzqxTkHXM+9uKXZB8w+s5XtyzSokrz/rsmePdkd+xR6WfmBdxtQ4xZZ2jF+SZFLuTDbsasfSMPSep6IziGh/BUNFPwjfJSc6NXGusR+YPrNWRNQoSR1A1ULMIhy1EVOgh/tQyXJxiC4IMonTip3WeJP9OnUjuiJ0YQP0qjN9rLyRSoTc8yz3PhBc7wU2OBOT+I9n0DJX5oxcHNqKcoOEapIWSNVzOzMdu31NY09X1z5sIuggjkeRJYXEf29iDF514h85fLOx75VG9V9hXWdMte4313dgPWevGjYf9XLc3X5N1WvGPnwRuu9c06zNGabB2Ba1ypomBUBJ1dDrO1Ty9OJhqXqjQsq1Rxd4p2bETiH5pYDv7Y7A/GmPA21HRATbyQBxPsdK3d34RWw1sVTAUe8EYsVOdD6L4c6MiH9x0oFXIuWKV2MmJ3q3tqyAxQWOOxFZyp5aLvhEsHMRf/GZ/N3Jvwi7Tul2vE519T+9WUSMmqcpQd43SH0U8NyBUgCYrBzGwBhilTXgLCF2AzqjSqKGB/+QlZhPn7LXO+sGJMe3H1Rp7a/bzMr/dz+yXS+8feOglZpFrtKP67u6NpjfdzddtJFOT3LbrvrtAz9zvgktsgdvc5LmyUr8ooW3iUyPWF5kB5haYjHa/kVg5NWx3zarQNnrIblf/C1qwnkyqjyV0upe5RS+AdMNG03aGsR7caAfRHEXuhrDDzVg9Iw7Ltjhdof0Ib+99x9nKn+9gPzEya/f5iZfQkuhkcbYsFEXd6eIDDkBgEiBEE60s4IbsCjpxw92RYeaD5J9x14hOFoHlYMgAjf1Mh5iLmLLBKpuNH2ZNR7ERS3ZsRy6qu5btne+dv/vCOtPth9hmNga056AdL3SSX25c2USTHzqTzTW3EzfDRz4UP/CB+EEXPhJv59AHnaHBiY++Gx+XXdaRj7r3/cH4SzrwkbfuXkmHO2kcNblZLGTyQzh/e37iYX/i4ZwbamKqjr3kKlVZ5dIYBx6ud8p/0zMfjI93d9cH7VAVsPZ89cXDMqwb6NKoA+tFp+dwgY3Cj2R7p7oevagpGitLbaK2oIuLbvJSuPEjM3shvN4DqEWFlVB42gfYLY1R+EmsSz+hYuo5DtSEkBKnrodt2TtiZuMr8JmL+/3pokdeRk/0z/jvi559OZlfoVyUC0yUCLX9xKTtEFJYmqz9hkzvheZq9yWrkHMV8RqUjrxQjuy5Ydm8bqUcsY3xLXXAZ2zlpWYfL3ymGoH6QE0uq7zbsKES9qScMoJF1yoxYkBTQ5K1H4ve4+IDMh+L/+q605/hw/ufXvf6i9CvwvuMZfqIH6o/zxf9F/hw/Bvrc/2qeqdfxAfknwb/9q+hZuIHmJM71+SLZ++eyIAccES12jPsHqGT+8CkfkHXjzpmvYVulSGBoOHGkvbDah5iUIPdn+2nCdvqOmGn2C9jDOXHSB5yTIgl1+m09MCH4v2j8dQDH4wfz0un678wPrMPzqzJ5UrP7NMTio/slUfoibmNtaNxvyK+5HRFclQOW6nLMuvNmLK27LzK5dpF81adJLojnDay+iOu0SVLcrUKWzajK+oF7bm6zVmIytIOOrZFwwY8a6eSLAF8iWPtWCQWsIDEBJOYO9bQBvuS9VtXTGiD+97GWqa/z6GbfDAb3y5rVPVLT66JXpesDxi9VqWCFnJN6efHk7l3oShVXTF2aqi5D5DBJK74vnA99XWUOMCCLw7HJvpVQ2PsqDHkUTJ82TSr6FfBh0oWJnhGTfbNpr5PsP7n3DsaZ/bSWY/8+Hm4Iv3Mb8Txc/wV/djh39G/fPg9+kfrT+mea0jf5fiz4x/Q//L439K/dfiv6yf8g3vFKF1CbxBE8osqURKVJeLlpBwWOcCqKhX8ULkUGdvKH0FhSDLLupT1zXVITzkybSNpRoDWHduywcD2FSO0fcETc0D4G9SzmDNztlRlgAw0478TilALmWqBm7yxarEBWYPZyFqG47JG1dM+urs79DU+hhUTuh6p2eRanezLxZ7eAq5pmnqui4sHap2iX4dqygXblBMNiwZpz9SmT4vT5Fzk3iA2e8j8wbq4PBQbuFfXPIMrjMlBPodRPCdKB/oDxLQ4Elr0knvHTKDhrSgyLwRpfW/ZyPXM/nzk+XZif565b4W3EUB0V5TAEsqm6Fd9xYDYF4zXDXQmvhjKtoqY9rhKfc0Y+ciwzy9PP/jPyg+6veZos291PfCoIKem4aMvkktuXaAVRiBhXrhU6qdklxyyjsisptiHF93sYdi7CWLe+8296qvtxa9t+jeIw51bwU+OduGX+bpS+DRZkstQEGqoJV2pZQkwVKDEAcTRMSao6xgW7ZonPCrJOC28gM1HzrHR9aGOi1wRhZW8l2Z4QTOjG/83eusjjt8VGSijbpEKb8Fb2M21MUMbiIQfnQhesed0HUASJWJd80mn7Qm/CJraZY8UdNRQY5TsABn0+xxZwBBvWIgdcprkPjuWif0rP3NAzC0oLWroCZlUsC0yTh9ez3K62m8SkQB2t1v/SjsnLOCxp59OKHc+B/YESB5FLsU+kCymQSgoODCskpmHIyaBvuOInwaOOyd8T66HBgmuznVqr8VS1ilyk7lGaoX8Sq3oY2b3sVZTc3ZOMn/USGVaHhsLtC/uGzP6bWvFqyLH6blhyI4dw0uNjZyIjWHnmnxHr3VVyWCw9i7Jjg5Uog8kqJUajlF97867wBiWu2bYJZbTaeM97az3fCR+6H9lfNJ7PhY/5P4GLvzlVJ6zF35f5Zl7yn0oH5ag4QXhn/l4ebnk99eFZ/il71HRm6kbNTcQWNQg964L97SuBwUlfOIkLj2jbFVZYwyNw9AhlHeUG60askuREbKBbYn2H/3wb9Lf+MF/TC+PX3H6E/qHj39Fx1cfaRzv0DvIhe1kFcSSAAAQAElEQVS2mWfbocUT84n3jEc+uAYPof0B9pH3kODU9JHfgg/vH/T8L4zp81H4Pbh9LH5AJnKP2MhvxxO/ITfqmT1hJ/aSTcDxzD5JfYJwAsHb67UpesFe7zO/Z086Yy82T9jPx7+HfDB+907pP2aONcm6POPcazNvtWctNvoXnmcn1ndjzHIoNe2aHw+64y+L7/M7lr5ZD5Zwf1dD/gxO8ZH9QD+2NvbUTNwg8d/ySYq2VbXnPXo9R4/tzhbTC5Wl7IvYEOwapVssh8O+TqFjDNkIiOPJl555sQZ/EU/q3RBHEoQwnfN/IjDRot+ptvvOfBtBgNbdD0+rc+JE45kThStiISnYJm4Bc5Lo6On4wOgHgxciSzPXGXa7dqzjvOad+kdwkUVqMJm7sFbZNw/8BUf2avZP9kjeMTJ3YY9mLSfvAKEvkWt3xjZ2QueVxnb8lEuVNR6lUUOjaZESuSFwiyPyDWxRmA7TclPS0IKfeVRkl6oGKNkGahT7cVSp98f1HnGADvbGDcV8oC8e2AmrsOGqtl1j7PGGXu1UDebi80PUk06hMzSqiMkSLat0g65H531dg+Q1STJIPyK2NfCbvZ17XFP2e/zEZmS71uhF5wZx2FYFBQWjqmMe9Au4brERXIyJMhPgbmPfk5kpZFtnoE8sxb3RHhK2IztfrEl4O7AlQFyZv/Ccu3A/ueS+ErA/NpD4UwNEtfHd4/Pjt3W/fSTzJ7zd/uQ+N9W6sdG4qO2xZy9gw/6MvQ9ikYoYY4cSazLX/ohJgFSZ4mzJJRXotKBVlr3Hv7Db79bow9bTkYcXMoyXdqorXXp5RG4fL/zuc/hPTGDnJdEGTpoi8BTsrvwd57YU+QD5Xe9ZDMvY38eRRaT9N4WNGuMkCTryPVKWvosVe3vRpMQS+RiMvuiERgZTGYG9p7aFx10A0T2SloWt67FPw9g7z/pU3jYLYiwFgn4IcdjMAV1nqwqdkh1kbp8hgKcPOunfkKiUo2+Sm3IT2/LR+HzR1g+vPBhPmrzAzMsjH5Af+YD8qP5PUvDB+Jx/ecxNcea/EZhNwsY+I5uHbG6geeA+3B6+798q/UfGubHGvvArYh4jcRNvDRX9AWoMjVzo0Nw8md3DJl7bKnZi+B8Anm2Jpj6utSU2UeNmM28EIC3hnCOGTPKfyYcfr5Px4kafzT/pT/pb5sgxYzYE8VBB7O4LhxFsxV5is0vfN6yS9DU+bkKQ75ZQ6Oy6C33azkMo+tlruaDP+Zek4EI8Db4eXNiEszEJ4WYDxRiBiMRsQ3aEtcdHD5n4wzn+Ei/6sLuhU1330gglfljYQRq99slNJjetjVqkVit1YQ3TT7wT/iI2xDEZ++h2b+/TlW8njJuRWbOiSOlnqrEboLvHt2vTR+dhlb61hv7GPOgv8OH4x+dRf2476C8y/o/XURds/khd9GsP7/Vjh8/1a+q9/gE+fn2Znwy4ESYA3vBrQ0HXBCdxuwNfdMLf0aH0CfHWR32ndGwzpx6nW/B2lLqmjB1kElFcdf1D1YfVf5i3rQKCM/lgcmbNz/lADB7ZC498MD5Bw2dbsAfUQOyJskzK3AXmNpc2csk9DdJboSkn2j7m/NwXI1EtQff7YeJcxGMTpUsuKChDrY7XdiQ+RHgNSU2tHLEV+kVk1jb2BIxK+jcqeEF4Yg500FhbIlhONIKmzzidzHf3up7UYl/PySy8nJF54j31MUQ/hggHX9agMwpapVGlCuAZHgKSK8E1Fv2G+EDs1HBH5GK2r2+unVxHG/eT4AINJvzJNZXoctMmEmxLMg1bxp/jexDDGKrbC1nGVbJvsOwgWSz2xmRPbIqPD/zhKxKWWv5n1df0Ww5/RL97/B794+P/re/RO3234y/VL9D/5vjb9fuPv1l/czz/z1WXkCbo5LmoL6MXDS80KSfLtnLYVv6I3CpQaZBPg48eoYeMq1Q3RKcku2R4svV0xPnTQDJ/ctb1eBZ1czI2Ms6Igd29jHTrhj5ze2o/wew56BNj7zydnZyIcbBeYxwUmjzsKAW7qGU6AeTat61y8h6iI4VPfTdJvVe42EM39g1suDQH1OWqd/Pl6GJPjX3eNWTiswsl+jb0u7Ur/+rkVuIe9mnXCT/3moxsq8AANUpV1gDFOCqT67H3Yijxb6HcsyC9cxZyEtcOwrGbrbpxY8uz8MxHmDMvwhv53545LcOJ1vq227+r5Nrjz9zkRFML7SfdjkiZk20VOhAikG70qgQhqNZdQlxP8xheBBpMnofxFbroL3IMX8yr5cSxdjyNr6bhPjUcWPxxOFb74mSnDwRu/cRc5CuQPnOtdZ2Xd34Znetc5vdUnmNRYmQhF3/xmpif4qfeat627z8WazW4p4aPoVz365YPVGACMhOiV4n2ej3taxy5hd9dFOdIRucZESfGbvEH8qRqHbyiuK7YJZnvMSNom7t2d5sMqAEVkVKPK7qv/XhSo5M8k0BymSRCBRjig37mbr5vdM+HuDCFeoa3EOBQ/6s/DyIANazB/S7XiulnjVSWSmLZODmhqQ/3eT990LdahT1QIPfN2KsaGoNr0AMbkXFTWzIKthlLOdluyklPBzWf7N9JrRvkPEkqgFxzQwiFnIMk2/Po5dqOfuq01z4SAQppL7oZBmEFkd99pJYAJueINBg23U/EDqPlCaB30T7YpzlbpapBqld0v1QuOX8sdQmkppRHNaz8S+T8i9HoNoSgpEktch8685f0J97NTjfKR+QLz/VJzZL3JI5FLWauk/C5f03G4WFEQo6TFnKcsEwi2d/kwYCW8dq9LiSR321SDfpRQ+ipdXQkUuyDQRJjjD1H+rZ3O0/Skm0VssHf/pm/Un/pZ/9WvTx+/sOf16+af0Ku0bIJa8Uv97aN30YbHyLO/ZH4Ue/54Pr27ef93xN+9/YtY8Bvv/wmPPEB+JwPpPlYHvRvzYsu6L/EmfG5587KR7gTOo98wH1E//Hx1P+684S/+Dxh53xF4pjUlwpRxklpN37PYh/92Ak2fqdu2A4u0PDOzJ9jn9+2+f+dOEHP2M9cyxBP50muM7+TyXuSf9bwCdwf019Z12vxutJW18x2U5ZPfViMpYIvq4/JQsbGxHZyCN+2bPf6mDVyMQ51wS9xynJookuj7+Y586zXAPvHs6Gd7h+Na5Sq0Fd74ry3hRF2FfXbxzl3zDkFYQDbsi1OkqANfXC8EP+A/zywbO9DaPdCu0NcGCAc5umQWTcYNHiZD7+7bce29j877+U5OfXYOfPcCcFg+MmZLjkzwjiN2Vt/qdeE9d3YW0H2xYn9kf3Y+6T3x9Zyu611tYUZDDPqMV2CpuGAxuQef+swMtFDaM89Bt0iGewDLGIge21f94x3uz2fk/eT7bYKCUM3moE5ZU9lH3x3uPfIbc42+oB9U/TDt9lH6d9o5ho3XeSZs0PhNS3ZjBXoxZE8XoKcXs5SAGb3WsJ3wMm2bKusK7VGjy2L41arXJs39DWmnidcEWL3xXFbD7rwLJten4gn/7PaDHsxpX3Kio1CpsrNE0fWJth67yz2x3qOHVnbSO0gtbb4RNPBkm25qDF2U+9ct4+vPtMam+74Yxsb3711HtjB6wsBGKjQdFNNX9rP6gMZatbdnOhnNvKEQa5WUxgu6aa6+0OXTCrMXGZRVB9MYIgS9ig0c98N6EcdEXQYRK17dPaLMRdbkJv8VC6EQDyQEd/1kNUVmdtY8AuLv4GF3IJOeHnOhkQ24pO58CfzG4wtP0yaRxk7iIRfnK6RU4SwUxG66kXq6lxFIHsy6eyhxVdGKdgzyINAMkYq0y+AbxLL3CLghdwktuSwoG0Pmn4+yi3mo2zi2OPZN9AYpQYbKvTIR4QjvNvLYngVHRIxQUMUFCfHYECysR8/Fx6EeXCfeQBfgn64nnjonvho/NAfjTceppeHd3p8+5neffaJPn/zLX327W/o029/XZ9842v6+Bs/pY+//rf18dfA139Sn37z63r36cfIf6ozehObi9yz8X0YGoejjscD9CCPkYg0sz59c57KC8DkIS3qZFtVheyHsE1eVuq2UrfoB92feCNJzgh0i1x8LPLNA2DjBe7Cx/LkvkEznjwEFjFMLva2iS1hM7qmjzfFWCjuictsGSs3qr/rcFGW7LK4YnCNeI9jZ2Ij2LA78T/ZlxPhidANbFFtyDVFn66YBqmcOJZufm3jV/ivKwbjW99iWvuJaFewSGO1/eTWZZHRHRo1oCXb2o/F9EQWXGvR8RJQ1434N+qUul14mdoC8tngx3Zkk3MDS7EZyzFfdMzJtvKH5FpilyXOfdTn6MlLiMrFCJxkvZH1NQ39dZX+Ah+O/xQfkv/odq8/ud3pLWK/sE76reOt/pv6VP/4+ly/UA98CIud9ijbSOGL4ibWrddkdn1WZpg2MfaeG6mplbENvaJ63hrMD3705X/21fuZvVw18EGw4gMie4GyaV/TJVwBaHy/QOfPWLKmhIyUj8SP56nzBXkMRIZp6RqDXbLdY06S6ONvNZKfU17djkVVe68R0NZ7D5noBNhSbBU2b0guYFyRvNIv5m+wjZpvLmIQLwwX3q6Y8Uf8qfOij2sE0EG3gtgb1iirQOgY9dRvHnKDuQOgCW3FGV6gaZYN0g2uviPjjAHV4Lx6nSdBZL8+gX2e+Cb7eAXXjRDfNaiJSzhgbQzUICUFpIRNePi89aO+91k7Ohs2Lyz+GT8nrp1HfrScrjjn+rliQicyi/hEJYucUosxhgb3zUNwPPS983g89r9kubs76h7cHe8Y3yl7sWoQrhtyQrdcVvIZo3Q4FHLBgA79rOMn+icPf1T/8vH36Nf7j+sH9Ebf7fir/hH978Y/A36r/mr9vTJ/IreSO8VInpN8GYadFIC7v1rWsiWXoaBKIzkdDsoPm+Rwf3en+/s73ZHTkefEYH4Q80gNoGX0hFmcTOq6Ua8g956F7/AW9VvUrxEZEH4uCERYr9mzGWMJa5L1fGC6p1qW09YMdOinG0nbGomHHKqiDZbUmwNrtlUArsRYHAxlk3MNFWtQUAFXQYKD8mw8JO86yGa/kcvMsyofT8n1wh7pOicQ5u1S9E0NgxoH1RjwhjgBInBQ3beHzHxFDh8FRpVGWeWSPSTEY/5Cvif+0uqBjyKP/CXWhTWG1SkuhJbN2Sp0D9g8EsPx7qC7w6H3VXhjFPOxW5IC77XlRrfgxM9qK1c+DNLUiWfy4+ms9w+Pyv+B4wM0vI0YYmAhNwlmQ/j5mjG+rOHSIJ7B3slHnz2Ooaqxz1lPRxWyYJc7tF6V5YC41DuFtcdfKy3ON9DtxhopIBaBxX5b+VCUZyL8BXo+NsACAqv5i/24tMglwF2bJIKmGS9kFcDpuFzKWpXHTp9iReDabDMHyFnIq4+9xrstkohNYojflX8IwN6a25n3r4sm96fuc7+a8FfAO9kip9X57fptAtuMtEyHlv5kgqpRjsV+AYy7nPupQ1jJ1G3Z3gAAEABJREFUWYt+gCItJmzL3gGLeVEjrEU++wZbrct4o955F5ncX9ctLmyqIewkGl0P/IR/0yd3RQfewlbqnGvrgq1Lrjlsb9CNnGN/svciE3RQ2LnRzhdXYREiFneXsOhYvc/Yk0f25PHI9cF1cgC5Xg6M68haDtZ1JG9oCR3LoQ4F1gcHbPKzsl/zgTP7/Xg86v7uTrF5wFdd198uGUgxYtlAlqpgmR6w+lhdl8XaTU1qsaiRwiO5FbTU7WTZuw2mtFHH1OsCnSBSSISI3dc0qzCxF7qQiU1FOVXbC4asAJrEWcCmL8HT0xHRid4kvmBBYwsWMshHh/yK+Gw3T2zS1WBICxeiTJdW08FgjNKBe/QBevMvDsIlR4ttIS4N/mLWjMUer4ZUclkFbImG1QldgiW2AKi2fcT2DfEzDoM5gGKhEV1dD/fYwpgWQUz2ZPZm5726kj2HhOxoXxWR3SILVu5JqTvytjWq9Mn3/0L9mR/55/Ty+P7LN/Qb3/4fNUnw/Pig8+m9LmADpwc+BvM78PPP3ujTNx/rzSc7Pvn4293/9FN+H372qd59/ll/OL79z/e3C/cVYoifQSEK30UMQcecxJjM+iXeS3zng+7D+7bzOfbevHmjN59+qvwf3uUD9Ts+Sj8SXz7wTq7Vhf2N37Anfq8+vn/PR+b3xP6gjd+fcztpcm9bYE5igYZ/OT+SG+ADcsZb+Nzr5u1el5qxryZY2F+s8l7ofa+kP5nrePG9f/S+6BIbialrLSXfI8/1O67NV69fcY3eK+sti/2zKXmnH7nBJqkxZGoUoCwZQbAksaRgKe8lk7HLGjzP92ueZ1j2UYCN+BiH8ADj2I881pQjfmMzfWH/5ieUy+S6KswyZ1uJx2Z/2RLtetIHR/OvHPq2ZX+IejluUfd5P+0RUTqGVz6D1Dn3o5kC9IzVf7DFcG+7KnFfOztXCCoHZrrWTcNA14UVaPNQi/2Nteu/xGBNT3woPoN8NM5ey9xkzXGicu1grbJuY5QGdR41mhZjYz9ydvwUXnfKmf6tsbOwGdvZSxduMMk160PAtNWYBLmu1/ATxYQDlwpfdGmRZ3cgj6IaBNxyzBLKXpIwbmP6VUXcNwwd2DuNMeAP7NcTbMt2tCWIbdGAkQmQdTEOZU45Ehcg18n1lDruNNfAJEwWgDhbMt3uL2xIRW416hqHm7eSH7ZQ3HNkvKiPwML+4vpNX7lumTP2EiOm5DhhHLnt6XqlZvBuc6Iv9G7fInCvgXKQeMbYJTdiOPPO+sBfbuW9tfcOe+gCP9uVDGSnFsgTwMJ3IFmGX71fDtT72Mhz/Hi8U+jhaL07fqrjuhcS7Derqq4YGgPUYDzoH0DoF8D8QK5cMvHjVU+H0+NkQFBJlxUKk/dla1TpAEb0+CbT9aAuDAUbWGZQuh0YYf426hr6eaT0GznBDwl2wzC6EQKRzCtys0uRN15IbtgL+0VnuGsdKC9sk0VovSwECguwzXAV++ob6UK++ZlruamN/hb9Nm/ZCSop9hZSGLaVxO0eCtLIZlEXoJW193NmHF+NqYmPgGAyqbaDdA+aim27tNdgahFbYhX6Md/95mVut10YGaMU1BgqVqgxio01dDhecXu5KbOhSi5d/Vv5Iw6bU7eFy0UcU7lQtjyceaBf8tDkBnnJA/byyMfik/pjcf7TFI/v9PjuU73ng/HbfDD++Jt6861v6JNv/pTywfgTPhp/8vWf0id8NP6Uj8nv3nxbD8hfTu+0YXtx4ZqYBzmMPMxyIzoeiHUPapL3xl6YXOQba5x1Jkgl5pHc0Dmge8PAVuaSzkJ35QZBHRdrsKDRTU3beo9T06n4ie18JM4H463z5QcSF/uWmzRYxCFiQFjCrqKPsf2j8eqYKO9OcVDU/GeS3wpTMIJFZOglnvjciHFiqyn9BcRYxDtBct+yP+lP9HLbCqVLDG1MMRvYVnwOqF1K3wV1wJzMH/XRmhjZYhefoSu5oDsKeYCaTA52VJYmcrPXgbpQh328CHdSlo2XoU2p1ca+mdxoN7AiRz4zQB+XCgg+RmVjHBSwzbjZTCfC9HealxSZcQBJH3F1fNTXVz7p6ITKO/AG/MQs/X/OQ3/kfNQfON3p31t3eqfSf3Z70H/79A39rvM39F+Zn+nnr0d9RP7ZI8lrS9wYy3jBb5dl1fD1mrvWCL+2VZmr8NzzvR+PQwf252B/FnM2gcptbWF73kBBZtDjfS8uahUebOStSQEuc/V/huKBD8Yn9mLGsNQHMSggDl39SKbWACr0V6Aczgkuc9Qocez33YWfJViSkfkCnBxAkVONoRrVuY4qVYB8AduoB5jZrSlH7AaJeZLfRg6TQbAyAYygbexZo7A7SuNW87rymqYvDWSHJVj4FPvmCogD5vcJBmnsw1tImRJCyXjBnwFxzd7j7GVo+jN7gVgppqJTJiZi89UpYXP/lrhMqd9O0++aMjlJjsZcPBFi8/Z1zj67cJ3kB8XpfOYvAnZcuDde+JGSuY04IreILSm4pEpdWIfsr8PxwAtEcNTxbscdLxV3/AjJR4I7eHm5G+jYltKgtmWb2lmjSgfmD2PoiN3jIfYO8K2fpjf6tevf0/9w/a/0X9X/XT9T39J3O/6Gf1i/z/+k/vX6Mf1F/3yRaeec9Z3EfqsD6euG7sjIWoTS/g6J4xrD/fGOH1F3uru/2ym5HO+GjsQZuVGlrEcQ/a4z9ZpgBVnT3INZoVQ/84sT247lXJrEtbG24cFu3iKo9E1U3Z6ClaKXPAKhu2DQWk+yEkMR0xgH+iyU1HMxQZeGDPNy5sx4b2W3/KihMQoMVQEPNY/1OJD7IG9Zcb3fb/kBm72x8eF4Jo88IDDpUSowGoP+kAsK7JLNGJp/Bc+EVPCYK2iNwTDzN5RsY7XaL5cD96GpRz4an/F7oQA05k3lkEPWtgofY1Tvp7vD0B3P6yP0gP3wq5AFC9nUJzZS19Q+Y4l5WvqTyQuOLzyHT6fz/sH47YMeHk7KC/nWa72Ibyr9C9dUdLKumNeBOEZ8g+OBvU0sgzgOw+qXXqjteBSE2K0aQ6PGTulX+kzaFomyrtJkf63sA6gBHPVEBMQBb62LFuvUIK6W73i3XfaWMDTxQhQaE6QNWYyxlYbrkNTkSQ6GZVXVDuKzmwM3VNAdlFs1kCPfQt6u3XYM4imDrKKIW8TNA12L6yd0cj/aeAfcuDdNnvGLtVisSSP55BpDj2j1dzqSz0a9NuQmg3YbYed0KwcWmN/DiUSAQFoSIDfRzzwLQHxzB3Yn2Igp9+yN+LoPT7G3u3g6xwQe93FcpKDJAfmV2EKjxzWV8STH296K3Y3rLf4mMslpovMdwG7MYkJZU4YddjslAJNPHYYG9/DD3UGH437/3vvwx1BFprJm6r577C4BXdl7v21i3XRsq2QZvTFKh3FQ/8iEFrzWUw5k/AKZYxKOWt/CivroPFIT6rDIecEgZTzuWe1nFNCwoQF9BLQQ3HgoruiH0RaV2esJbewpB7ITuQltFlPPKthFZjedvlUm0qCthcf+QWGivGEjeLZlpJAXqCF7SPQRZSuYvmXOaaF9LdChJBo4Te0OrMkYxRgbzOFK0acs3JOtyzT3IGteqRZCtIo+FIJ5kooSvYJXMNsmdmP/yJ443MCaHMrCrQo5xDtGurodyXjOyWUKsi9Bai3cRMZo2Ea/lCNzk+sj18m8yi7W1LYeX/10/emf+7u0qGlkb/inPvvfK/9/LBvXfv7/ay58lO3fgflgzO/Ah3ef6/PP3ygfh9+8+ViffPLtxhvop28+0ef5YPz2c/X/yvThQed8bMNW4raWitxHWRVYxCqillLcxXzkLtx7TvwefcD3u3fv+Ej8Of7e8JH6U+x/prf5l8z9wfhRF96nFouSHDf0zvlXyXxoPqF74aPzhp0Jf3Jfm7kvg/Qje2HuDELjM7zIzNgDi1qnXot74065BxGjCdcmG9Z2IrNhsz8SkeflitxDomObXEuHw6Hfbfb//OId1+pQjl2OBbzKpT43eJRcJQxIxp8Cie2u+F34t0uVPcQ95XA8tJ8xhga8HQf6B9UYiq3Iy7sdccQGZsiKgSy5pNCGnviGX8C28meX0dNBBk99BNTYT7odNppBlexr/0pvMh1LG/OVlVjZGSTdOUM7qKuedf2Djq8a30meZ3b7CNMJ95ZTdFKL3L+2y2RfXdi7Z53Yvyf22L5PzspaZ19E3rZMTaqGalxBf9BvFLzkyl63I/sMORaCxdafvZ7ZCxvXa3zcck1MLUW86S/yn1zD8zruFcJ24WfPJdIAGeU513Ttn7Fgi+K1a0605uRkW7YVO4P4D+yfGzKuMbg3jZ63S7YlWfaO534pcZSHYqsyL2QArqXEzzWT+9HsZ3hy39T5kpO+cCRn29iyEscY2K/YW9iaXbuVHG/A/sJ+eDeKEN7XM7BHU/iT63xyzXbNscFqCEHdjnXtRJ4SE4N3EEOB8Cd6uf4f+4PxSSe+J12yjsQxrzm5SjK4Gl+hJg/4NYYG94fgwHV85PdQnuPB491bzdp053vFho0OKPRGDVUQ/YD+CP0CaqRmV7iIw9qPUMsGO6NrknXKVWdbh+HOt+ijyT7qyCXT4LmsghZj7ceCgCQexBrIfMCkkFf6QcYfAB20szaA5UgRs1FCKfQWClbQgmg/0XQYM5eXz1zMk4t59ksJc2nZIPFx6zPOIi14k/72AnSvkZdsom1gX3vfLu3FtVzwDbphPF/X0e5hKPbjIyC8PbcrLzKt2qeMyBvCNHKsCYFEL2aeMMMHt9yQt6wqYgqcvlm8YhHBYWh/IEAHQGZUZK2S0ETbUJDFLPTptv/UZfICEVy4WM65IUIvebDyAN2gG3/7uuXDMQ/eM3+z/MDfLL//7GN9/sm39OnH3+CD8df5YPziXxj3vzL+SX32ra8rH4wfP/9U58f33GAfRVbqhx8x5+E2joPY8xArESg3iwU2ZLemkwew2BtFwKOKfIdy8xrJEzgTZktT0NQRUS1OO1gr+Opj7/eQ+clFHGzJlYs6dN4ovK335UUTWbGo2ZNKHwN4S6hPKPwHieUHvOmcF0bcZT0R1+IU/YV+aGo9r2sLS4s9MPExofseneS/4laoxgxYjTBMPsZ7WSqXTF3GKPbD0IBZthw+VEaY1naIaeFnA8krPNsq9KuulLFNhpFFIHXY2B+tc9XbiH2jfht1yoevC7XakFmhkQGLXGia2MiaiwOzCopT+7zGlpwayOB2z5Nz9JK1IgdQI1bJ3gc9p/3gkmkNHhtaXJ8bzk/E8Y2t9P/VUf/u+F793vufoT96+LIeXPol23v99u1b+m3rE/3q9Va/QCd9mZfB1zxY75Y08GFbiXMcqG25/dof0p4v5tnPeRE8HA8a9GsU8iVOwhx1ED8q1gfIegddK2INTbmCyR7i9sYHxaXHfDC+LH6YpCJqm5wwnVjqiYYXLHTjc3G6QS+O8Cb+Nspg/QUAABAASURBVDo04rPkAi8oOWVf1RiqsWNAn8B8AbtUtiyBnMWBY85pCwfJa86lyR6Z7J3secHPvG3RVOXGgI6q3sfpF+Ma+1z3GQ8USuhJnKkJ7iwJNrCs64GP+EcCxoK/oGkL90uTGkxeErYb3bjnBIwXQAgdd35VQ3Zp4SRWSIedwpoKwOjxjbIZM8Z9TCjXwIQRPxf8nbl2zlw7efkMzvyAuTQuXPfBpolc9BK7k/MojYC9te+z/x9j/xpra7Pl9WH//6g5197v5bynT3NtQ+MGB7BBGLUB07G5mwAJciAIcMC2SIDENlISkUiWgmV/sGQlHxyRD/lCnItigi8EIqOQ2Bg7QQEbDGnaNI0dQEC36IaGpjnd57y3vdacVfn9Rz1zrrX3OR1Tq/41Ro0aY9SoUfU885nPWu9+zzpz1h4aZ76AAB4uXj086AEanaqSkgxi3lTHWko1qu+lZ872CZ/nA4VNcpbr/vXlh/XLrv8v/Yu8OP71/g/0E/y39PXK9+nH6ff51+h312/Vd+hnsM+LdQPyQErgY+Wmi0BM19ACdmnUUMdwPvEC/ET8J71mHa9evYJ/0Pl01jidVGCMoTFKNSwJkNfJucr958qeJW8L2R0ctqxnQSfjrcPGhE9uYUP0blkIMsYqGKfFduI3WBnQUqfVxFKB6RurrBP91hGyGyzrRcF4VOxOcg0ZP06f9WWd2b8T667BmEoz8XM2r9wULsf5yVoWcuG4bBk/NchP8gRqYItP41s2kxfY1MjKQ2OQ1wpKlby6ZFsWlHYu81JEPPguff7m2i+OmZ54WKdEFmjQEzY1rNMYOp8H+3ZS7oVn4jhxtk41NKpQs2iwgwr7JXyJs7H7Yv6kLnnOvubl8BteGOdFcf7COH9p/Ph4Oc6Yms4jJ1eeFVY846qYa5R7zkFMg3WeOevNQxlS2UAqiZCsUaXT6aSBbsGPKoVaKXgm14tz0DmHV4MFvKAZC2au34DPlAkWdlnoghcxKosEC9s143sxPBEvIUIjfjPvMxb66dnuuMY44iNON8w6BNxT0NJBx6A4Z9gxqJS4CsKrGeZl4gVEHvNsNLlHXXn+m9ybZv4aL8hLZdaQmJU1xRasAGccF2Lv6TeNHGQvV3yzrFsMqKOzNJEvdKiIFuFESSpZldgTtygorOiSr8nciWEhmyDXQjAzRj/yACvF3GGYrUnTPU/7yH0KvwSi9Cd39iv9xJxnnEvOV669gHknWIwv5mG6mN0R17hTxhiG7hl3a5l9Gpy/nLMT18np1dDpgWvl4azxAH9mr3hLV8OqsngQkUp7DdDNSLIoO08wsi1XaWAzBv44x6fTWY0x8FVbJ8pC16UCcLKtws4BvG02cOdnssC+t16XriD9oBf2PL1wkgoV2ZOuAuTpin3yQFd4bYQPmAE3SxO9YCWn0U8Ct0Lrm3ZDxGwlznLoXtOheve1mDChhWZMh25V9IEKsdkqkANLLxU1GQZp0ypzPyudyd8J1BDyaEiEKtLR98bLtLhk6GMJv9pn9Nz6lqCS1oICBKNKJ/yfoedRPcc5+wa/5yr1/hAq6thqF4J0e0GEv8k9ZoGc1ZXcLdQCdAzrgy4CnsGLXHc8lv7UT/rt+vjhx6D9XH/Lm9+rH3t+o6oTa7vw/e3zxoWXxdenz5TvgZ99+lVe2n5FP8zL4a/0XxjzwvjLP8hL4y/rq/0Xxj+sTz7+av9lcP+zFLy0zR/nJN7MNIo1koPBmgrYFjVDhLZ0ZV0X7kF50fyGF855Ybz/wpg5v/LD2n9h/Ikif5Pvpnx3nVyj8X/lu+sT873hZfITL437hTG//Op7GT5DF7/Um9zfLsgvfMd9Apt/ZM1PurKpE6zc7+6YmuRxkXt2gFjXEXPO8VUXPhwv7fOJZ/eNrGPrSyP7ez7p4eGV9gvjVxqn0T4m6134Nl6rrBqj4YJWoRNwxkjSErPTTPa8rzH6KOB/8Pl71onrf+A3Z2ngZ4yTwrecfrU/x0qxw1XnPBQBdc+VMVFWr1fdtS0f9ja8LN2hrym2RQWhG1GyN28/05s89CVsdzdhTM7wNftMrtK3+PERb2vdmr2a554PlhxmCONF/rbQsg0bJLfZz8kZyJ5eeP5hL3lhnLP4xDnLHl/Z6xl7fFmlyp5V6NDO+TNNvgPbPY/9gspKFSV5nqxvsr4L5zTrnMe5YHjvUeJuTC3mbxtykXHcyrZMLHYkS4uxgFVRCZY7H4wybLtpNGG1YRX2iTe4rSVn58SZSj/yDexd2Fnqat19wLiSj4zfwLic6Ylr7ee3rLdxJd9TWf/q9ekozzHH1Db5LTBk40u4u60RKnKCc4R8kOS6JX+CbkQ2xQlQTFmmAmG30LtyvU/oIh4cxLN4M6obf7fD6ARGMEqjsj5pYpfvdp9zVh45J4/sYfpXvqNM1pRJbUMsGnYCKgqywkfV0Mi1yvV7Pp/7Wg6tB+uT81c0xtDZD8RcmFvVNqUapRFbUMEYGi/R+3bojFJVtf0xO7wUPhCx6CiLXKY7Ssp6T8MKH5kot3yYPBRwSVRG/iuq7ZfzHNrZ6IN9SSwS9TYmgSW4JHWyeZPETxL8FtBJP3o5UOFzM35ik/PiKvy17aZ6nFmaIgvFXcs7KjqRZZ70CV9VJHIUCQmscqmQjRoaAx6MKtZJmmJ0+IifgOm0CwtsBooeaiwWBpltfAaCSu4kGyoVfGDrRcEOB/OWE9Yy6V/JxfXg078bxBYHNgwVa8Jae93YRXdii+SIKRqxfkF7Li5e/F+5cU0uoBz4xUU3kTXlAljIM5abZ26ifTPlQsmH74UP7MiDK/szA+adxJDZbKvIZ9VQIFXHmC8o18zZ/qdSYrLzS4x0mmdVLCDDEFaDHPdIw7do+0MYf3dwAd9uxC1jPbOx+mJfrB1DGc+VGIFtFQIqjkUhDmY6OuimL6j0YU09KWcl6yphqpSFPiGGbbQvmozbRs/PcnG+0I//hRE1IfV4mvgKDZpHYfY6J2vAqsPpBk/bb3TbZTNbZ8WGtWdvY5+Hzj5TyCd5mIzt+Zdm5gDdx9H2Tot7wpdtuVi3LTpKYVSim8bNWCkL+/iOz+2PePbA1rr5gBawLduiaYTVUXqOskYVGMpDUc5T0Q/MmGSlsCz9gE/6znpf/8H5G/T7x5f0J/WeLgz/3Hqjf/rhc/2686N+yflJP2tc9JPYyx8NPuTrz0DHJRX+bDcdgzmD01DmPZ12v6pkWymJj7R1/rLWxJB1k9otQyk6GOwvWihcOPsXroErNLqLLyCtg270NpKznJNnKu05RVkYUPvcxEfmu+K7+eS/dVbHEHnmuvINqHn0bvyED+IPFn010m//8QOU9YKcAZv1K7EciJy+kQs+6i9tbSO2kred06ETOQ1fybcoh8FesRRqpazmwwWRFf7iq8bQ4MN3x8QIcrH2HftCfaVHjuYLIGOhWXNylT1bbYd6KmZotB1GcRdp91uX62bdgSaTLYBC65lo486GK4uuUjLXxG6iixXqTJSW/mTz8tl24Uzk3pXPutBJnImtxpArKNluFHRUaSAfhoJCZu9xMymsUFbkN0TWY6Iwt2S98pN+mf8z/a7Tv6F/5vz/0E+uv6GvV35AP0p/YPxq/evnf15/Wj/7HZWs5yYyXsMf1E5Htg+UXKUyYpB8iBwEuWcln0Enn3GMqFZJ0MLWL7D7DEiy1MCScOIjSM7fxm1cMEAoh/w9w8ziF9o5rerrO3vGx2aWIi43jhC+qbJlFlyBrQKjkgMrJXFyPMKiavX5LsOXaCTBg6buVjZjrWP8lRwen7Zlb9+MqJAX56QKGdddwduWAvG5rIP3kH1Cv1QDoDeqdEJvFH0omqoblfmRRlkFbGJoWLal5gsaXp3lrJOkNC+KbfzhewzuCScNHqTHoF9BZOB80kMerh/OejidlJfUA/2gamAfH+wBec75mXzRyzx9rkQxOCoqBMIITI7/EnYvoOa191Ii1OiuMG+DFcRtUOixfGGa2jaKB8zUBYYa3SBKTTOGPCS4y9I5QHrUOPoht7WFikOzDhBShrc+zqjdvzXp27SAtO28dZ6T6wPsmVQKsY2vtxFfCbmRBgEarSeMTCJ8+LQZPGpyzV1YC4YqmFu4ilqwGbiuNIdtK2K0WCeGN6ns6Oz9SSgNdPo5h3vpDLiHir1Y2CuOsLH2D0Q2azUuwc0+ujFLv21id2DL0JdlB+FB8+k7HXBUDIgQNzARMVzkx+RJgK4C0dqmDacuscgTcmhiCnrgraa9H5JoHiwEdwrShDaQd00HJiSz+s4r6tolvg+QkKRwAxlMbtmJ6Q5y1BEwFll8tF+YzEOmVay5hmWoS8wFb0mBKNjmbJAw6rqL6SBe3Fc5RejE/4p65iS2STB35AwguyLDKPWFHx38Qo4vdPLZO7lpL2xWnxVRVjw3RRH6dk24xlMgqCh27iVEip8rZy+f50/Xq57u/EWRBVee/S6Rc6964rtT9PNLjKwLV7viL0zWGfo2FvExF+3mXkaCHKP4+lPf/Nv0/R/89LdMf81nf0Dfou/Vdh/F5OFKbi+65mXo05MuB67QxhHjzvFVHS/xbzqxBeR9NYio94jTG0qMSgn/AvEV+7xwycuX23PP5Zgr+5Lx6OXzm1VJVheiZluOeVqiHsqa7lBKdIiN/b0efid8+wwl3vC3uGORKYy34oCOGny+DRk+Y9G9snc37P67+aAf35ytxXpjZ857rvsapY2hqpLNTEYDKmjWRU+if+d1KygoeNHvbjcSNupi2PgG9zngHWQsQBF9Q1Cm+g7d9YpRA2m3ojxzsqlGlrqp7ZbZjpAt26vY7RZNro9JboLk5wY2FP3ouH1I1ssSvef+s8dwwTbOftMj79RW3zTydEMX5zWYfY7zrJ3znl9e54zczsfibGwsQgPEveIs8oNPP9hzS7YbSoEPIZptj+3WRTtCBtFWA107nOhvKP0+N9YYQzkvOZPBTTP+7jhiyrWyZZmHuI95k+8gY7bb3xicR85IvYWMAXTsks1sjZc8ssTGeGwH8Q2eLfPSuZ/heE6rGir82iWD8M/AHp86SmJandf5nKu+byRRwBJVXWCoirltFXHYpm/dChbNhrL87YnOorPBPJzBdcN97tyzNhafBWSw/djxvYEL7RwzhE8m1h4x1HysQ9G3X9LnHLg2z6hsWvCZP9aT3+j1eh9Z6VYY1R3oUekzmnnhMlasvxiws5dIoHYoegYvK32qRIOKUIWlQ5t13aFdFvLN0Tp6EtGZ3tt13buW7XtPYRtpIn7WTO8mDc/OHwQdIlm9KWwD+zHhc3iD+6axebP10GGLJzr50L/wwdQXNS8D53EjZrtxj95hM7FDkNp7vOhP7EMjtK0c1pGDPUgsGMNciDeUTshcZolWnCxiiP3qCzESxKkM2zTwrGwfHngbmUsGdQP+qkqjSqGBkQnVm23WOPl2eb1/EF01b+vM+gLWk3iYRrFtaMfUMTI+wWqjfD5bAAAQAElEQVRdstMxr1ZjKjSpdwY7dGfPcVHmX3lZfOSLoawciDhmIzfSYOZDN/sADR8fse99xMc6fIiZzdFKvk9j0MMX67tgd8X+mt/+HrqLCamaNMGtTzdbJ5YklgO/NGFuOs1zNq7gwoPXxkWhkSW2xRoXDgIxn3C6tIuJKvtR7Ef2JNu3R2hbKQ2HlS6qVPP6cekTFLO/rlJhK0b0VrEiot20IOjZSKgZa8R9IJHrRWgAfld4xghXvV7WMMnfhDKyVY7W7ezohGCUHMYuNhdycCFHV87YAvGB0z0fc2SFmNBXxMSCE+RUGLwTt4m/xlDyZVsKlBJedK38xOY+N07D36AXxfC2ZVu4hgrsPgwdHWUxbo1RvCgYygfSiZeEI7GY/ANcKKXzYjgEiPUk629q6M9eXukPPb7W73/zoO+4Dl4PS/8gL4x/6elRv2i80beNJ/2800X/ELJvHld9w1g6D/ecmWejjn4pe25buJfIVubNupPvrJUtIo8LMLryJQK4Or9XBvOA3GcUfnKeY2uc2bTo2ZYOLOzVBVnT3cRm0WDe82Tujcx56GAyiS/yK4pXzk9w4QyEZu7ICUN3tM8dOyYdMyIc4qxjK7lKNIToDR3Umwq6xJoToCj0jW1hF5x48X7i4WLUkG0CRuemu+CJOe0NaOgOGNuKn8EZGHc/xKRbwQn+shdBFhG6QUa4D6zGep4Jn7GOBNOOCS9NWwnhCkjUbNtnP89K8SDZBtUxdq60NWbscZY55MgWjyST3M/94Mq9MV+aHvll3CNf1C5ct4nBo2TOo7hQljHEn+32P6o0qpovoyeJIYAejB36LLPyoy43zumhN6C/sL5D//NX/yf9tld/WD99/HUkX1t/2B/pD41foX+t/gX9ifWtd4X4CVoQJmC+XS0bMAiRoffKQZvk9IbcqxeyjNtWsW6qXKwPJussI29ISJW+y7KtLuQ65zuIr43JUVjgoOxFdqFJG6U57MX5TRdkDwJYicaMpcJSDajMt7i+JtfW5HPwtpYZ+TFBaybGBlFnPYb2AHEdeoX8NIaqhhzd58ngomzZN5RaJ3q26Cn5YVQoAVFKxXj8BcavXNpAk77rpAod0Q2GBjGM9LleR9sbHSvF2j9lK7ChVRou+UAVOqUeV5el53yQUUsubJjnDB5OZ14In3WGjsw5SrlPnM8nvXp1Vv66/pwXx/RPp3HEZ3xYoorSuee6mezFIveIZO+9TDfnITFwCFIb0ZEsO3oHCG/r9glBbzV6ixjzir5U2FDFkuFFYZCzTNu8mbQ9WqK+Bd0KOs3asm9Q8zS6F5xmTSv+WeOmxMU9aQXcTRKtMcCNFEZIsBMd27KtqtBSDetUpVEbBQ0G8kKH2vqYQNWgxSEVn1QYKQOuUmzLpSEr1La6oLh6jRN94oVHxNBCE0KNqm0ZezsU4a163Tjokmm/ti7O1lT2/cqzzoX9vzIPEuSLvXu2MB5sWmI2i+xYkREcetFdKEPZ7M1l5IZIGPYB7OySA/wh3RU1phdbJQLQChNB7EpievnFD6xuBVNmFjbEgM0KIjlo+owe6mh3pTkkPqiYxLacPlThoLbDsUehhkqIniGrS+bLljE3kSjXw+K+3HzGkNP9mjh3JLuNn/gmzTJNMGwNF/MyD7m4TZc1xXfPgX9R0KCl4u627qb0Wx+9yf12cf6z95PrYsJfCWyS86BVcfF2ZSZ08j3kynmZAXYLm/i9I8bMsW3T0XO42sUtYSGsK5ILfvN89/TIdxEQmv9qIn99+3SZujDXDU98b2kg6/iZa+Fntc94cxoARU4LT3ToiXk63oUoYx4yeb3p/Plv+u/or37pH2Pwuf6ST/+Iftblz+MAGXa5P3WHdS++k115BrnkL3J5cdzf025xdW7WW3s9mX8i7xwTD7XHJ0ziWoyFImQKJsuUkMX4xPbKNXrB/xPfB4Pw19gwFp23EFugLI61KkgfPIvcZ6oQFONUCT5+4vfKXFfORzChq+e6asHP8MQlYIxiX+SyaijfN8KLEr32g6+J3eZn7+m1c3dR8nZhTUHmYvGyrXH/zCoV94rAthjMtA06kpBpF9IFwyfI2jLCa71QBpoPFTaRrdaLrmWbfDCXA3jmNDxiyVTQVJQIGyXbAKrQDTReVMObUUhq60u29W7p+BdtamMR8wRLyeV8udc343aTxvjcwuzhwUEWdx4IdXPtOGnGb4SHlHljt8Fw96HMOdnv4Mo+BtmrS848/VyHK9dDA19NE/M8Yp7MsyHGGkzrgMY2cQP6REa76+r54+8mNQPeuocNHTWEHOTcVQ0VexcYajMGdJTZ61nKdRe8nGcxlv481htKBhTzKt/9xnf6NjJgl+w9z5Y/95H22I6Ns0V8Y4y+TgbPbqfzgwbf0Qu4hto34wU/RvSr7XGvlMS3yGNim9DmQ4l5kbPo+GhsYysQCmr7KyjCDHA2rJQ2JdULSfw0hRcD3WeOno95Mveif8vXnaIbX8KlTdNMJM98c4zZFhWEvgNybWIMCiVqnLAVS1dfeKf0Q0Q2dfZZWN4BIxuJd84kaxcWhkV422q/BT30bGfoBaJ/dBmiyrYKSOl1KCIFUvrcR54tLNsthlHpXhDCPysq4+qSoSCdGIfekKQGt/5B4yfIuibNBi1RsUcc8PkCCx5tDvjE1wIz/HFTfuJCvvIBc40M/3s89kvhG8zBsmlX+8LFpkhsawzrNAoK2Lwqqyr8QD6QnzRcKqtL+8QJUeGWlpoByxL+RIkIFcbpyNgCHNQoGd/VcPNG3nAJVaKSkgfSAWUtWR/rzA2r15o+CjuOyTrVNtbbJTEkZxPdO56DktvAMmbhF14Wk0Y380weuK5tu/jKMTUZu5vD5GHqwoPNzAciCL0hH4gzDxrYX9mbhf7Cf+bJ2kedVDVku/3mwzQPB1nj1s2aYgFYCOZYE2i3W9B6DCTeCV3MQ93+Mi85uxBX/6fffFBnjiv9xJyYYrPBXLiMd9vK/hT7E0oPcdoobCzygAXyJdMGD7a+MgdnpVQuuYEWcaHyoqKNrm3ZllILAk9Nd68wdoHeLuvWZazXyzqz/o4pi0fB7WUrepO32l4zulf27kKOsldX/LQ/7HFNDpN3QDQrAhDKsESgVEjJ5Cnr1YBnzXpRLNMDVNzsc8q88ZMYQlGgtlfZfgHE975kPZdoB7aZtjT4AMrD24mXCacxNIBzTb1lJXU3joLuiA2SPsfZ916sb38q/ZHHs/7o5ay/OE/6HP8/1lf9DF4Yfysvjv/x8ahfBP4RXiT/lNPUl0q8xMj8Q6NKlTkLnywWl+07a8xagxtPKrmeGHYCyfkXv5xZ/XCZa+DK9R19dYzoRK8R58Y7tgJMQoWjZhySepsnPq7kG3faX5Kzn9ih1DGw55nrysusC7iieG26xBCAojjx0WAy2L2PREEXT5YNqqCBkVXD9l1mG9mu205yfshZgexZkBf/xVmqm36UiUEUg9RkoHma5puK/OvYh6HBmag69oR5CDemYBF/O0W0aTJyzxkLzHWQKZ9HMaNGJ8ABthFg2UoT0Uu08BhEj2pbWVMVtIiL/gK9R0wWGqsd6o5x9mfcRXlgzX/J8fj4qLw4vrI50a0xZHzZVuwEtUsFvb3wCR/YVv+EWqIj2wfoWqJDzOqSbvo2HLWFrPrbxp/Xv/j639K/8PoP6WedvnuL32k/4ddnf1i/WP+K/kf6Y/75/ILmpJTtJq3jWn4WwtFjLqpseCTJdZCzF9pQ3lRk9ZL5qRoyOcg9KPRr4Giha93LYo/zOXPlvIfGf2j8dwK2+7t+My/s048KuxT2GYeODXOArVX2drJnt2ssc6V/M7StylqOvbNjr3vJPLblAqNUAWumd9dxc7S2bLc/o6PY3GDJ8ChQ3bzRqTFUncfIKkp3uOV8Vnugc9KgP6rutIaRV/vTUWzJzGNbBQ1sdKpU9G3LLqXAqnNJoqgRgYxLNUonXgQ/PDzo9HDWePHFOveJB8ZePTzogbHonE8nncfgmS3zDPVcovB5nb3NdTPhuVgjBLsmvwv5IgAq8SBJUHv4aN20x/sIrt7XqG2kbRVtTTG/ZFvPBR3mUc5wC5fu9y/UnlWXdoythA40g+golO6uCKjhF1HHZuE/a1zcO1aC5dxF/jyPlZ/YBO7GitsyeRtWVck3Cl81tsyFXklNsVHRt6SAkAWYkwqHzFYFkmzL+IKhliQiQjFxJ04uSVaQeyhrF4UxLNCidaDmBd+QZKVEPwgvZVj3gvcM4Tyff73/PAdOnnn6GmQOImbeu4HcPyVnjYXcgDrRDRIrXrF5t0XpXi3boqFalmR3ix0zEs9in3If6qNAjJZF9g+kF6hLTIPuHM0inuxrI17xET7yjozx0B7K2GHnplb82VD6EBmaalvUA9bev8ise4k//PfROhaQuRARAoMwC3nyNVknQuoilIzdvSgeTZs5OG6qQQZgqiKVEgfZUsq2jv0SJ0c0qUrpNS845lXPB985liZB3p5ve//5TrN4xomNoo+qwXONI84h9pPvCtecldhEvFcgZQ54sUY11T0W3Uu8GrmR7D8KyH5fmPuJ5+5H8MRZDPrfu3zK5/yVz/obLspfNu7vKlMdalzhLXU1T0NN/w7inChTiWz1/HaUAumv/ahfrP/im37tXT3MP/zm2/ULn/44ez3SZUkLumTWuVj7JAdXcpHnkCD8ldgn95hcR4scJ5+Zc9Is7JL3BvxqGTvYellLQD9jHWX4pUk/NtmnC3MmN8HOwXWP42u+wE4M4bJSZZ1ZJnRFBGBZlzc4V4Ug50uU1fORb9aRNU3oxlTiCNYRM+pd7cJXaXBPHGM0LzZjcV6uxDzxselUaJD4L+QrSN4i67wRZJU1OPcjvsCAryo5UBajr1OQG7w1skgFDpGRHtp3xxHhz7bMGu7IPN2PHMhRlA0FtpunbSqZCnQrL3lk3aWJHV21Pi19HWXtAJVoiRopLZ3Ik/NgsTer9RhAI9X4smmd3ktsndZ/xyYjeO8z3XyPp5vephEt9i/narHfmT97lP3a5++inMfcRzJHA73objDDW/3Ze4GUIJkn8RK3blALtg6Tz6yVbKCJvmS7QUPdvA2VlWJb5tzknAzOTNVQZR+BDh3catIEHS/8Sxr5ZM2LuSdnNljoiDIG57vhPpuF3yBnsnzMHeqSTf8ltPvR336GBs9lp9NZwYCOcVLGq8amL9dw+FIXMkhM88jtnRIzO9cair4yJ114WLmsMui4M1YS/eT3GXBU3Qp81r/wfZtnHfM2RX6jgr+ZSaZuLPgAQrXsQMSCitw/lbbl9KHlYtyAEfpI0VCXR32qT/TDeq0PZA1gCR11gZexs2wgyiIr5IujtGXIkwczB6wCtOQ0DQxCEWQMIpdlCySe+AMCqJIOuFQUBKjayplSWEjmR13CuTndZLeuKDGEdH0pb0GaQ8jE6QUch45kschgshELTA7yS2Sj9hjGGUN/j0/lOMOtOwAAEABJREFUwyWYrGbrLS3Gcdx0vaM/6efCzw1hMVf0zHoqh8ulImHNF8uHN7SampADyLsVMVW4SVUXQg0NSWqCoqEyh+TyAan929jeINFRSpYyaRL3ZI0N4l6RAWqvs3XT4EdB+BdIHLFBuaU2czW6Kzchd2z9av9Tk1ytPUGbNc/4ZPwObjZ9M+UD8cpDxTOu/Vcdk/GVuPFDbT/KvKw/eW4Z8+TGnA/TiX7PSzw7ZnYIpZ4bASwjh4xYFrYTYcYZZow2NWBsMfcKRWcSd3isiQMFtG/11iM09kMaozSOGLM/VZwHWak6Ci7bT7J2IpYvc1FnKD7uc2wlurcZogFQMs7sbmVvKoXqKG5qW7abvzWZM2tOruaLNfb426rSrX/4iF2ugQsPrdenaz/YxMck1qAjjU3rNyO1E/hd6W4mKrZ7lEUqJf7jI9j9PRJ5+88AoJK1jFlqH4ZYpF0y+U7O04FGaBu50QmBMmbG8pI4GDVUyEYde4e+jR6I0Sa7jxoieBj7oOHBp5a+T6Xv4qXxn1gP+tPgr6yT/m6dNBj78brqZ643+kXrE/3y+bF+HvQn640+5OUyw8qKOBisrXeJPpIF4Ejx/WvGUr76WMlJ8n/lBVaD8zrBzhd260Dsg6OPCtNkji0MF/8vEZ34b1nUwI7RssnXgRGqk8rBTR4+GLKCkvQMh/fum/HnMUtYNJLbIH2ouhzjEB9y28o1VqM2TZ8xS7QboiCmb4WWBbWKDlvevE2/3DyNJIvsgVQSB0GFVj2io/QITeewZXSabuvsxTOOAUi8G0/xybSy6ZmBVHjBF9S27GdkmM2jMmOuXzYo/ltOg3SfH8LI/uUz7sIXkiDX7uReNrG5Ife12BeJOOVF2uvXyr8F/Orhlc7nB515UMsYJjz8Tq75jXnMTSAy81a58+liH27xapfMEf3g59R/qd/56vfrf/L6D+pbx1/eCu+0T5ynP+pfoH/1/Dv1H41fpM/q9QuNzCbmDA3UJfFlHZlrJQMc4JUYQdaascnaI5soTz4vFnnpL7V8BoUKXUzlw63lF77ZT3KKaZYMltpPZD0XTIxRoLZdNxEffvQWxTcT2VCl3GjmWXgCOMocib2BWtwhVlzZlh3QhdYB25K8f8p9XYwxmtolA8lSQ2+X2AIzZlsQsGm6uy8pHWD8yyUpgMAbyJZ6bEjcI4wsKGRlM2RZR2FRe51Z+5b5NmrB4Rsb26ICqwuJIEvkih4+aHusamiw3vMDL4JPQye+eNQYqirk4HxCduZsn3hRTD9jgUuo4KOARUNA1Owv/qlbJsaEHAEhcBbg07/JD35134wf+pEvGuRNwoLwN9A96iHpCfDP2cURzMQalZajQ31OwD0bW4dpO1+ow9Jqy7eBUrYcJzd/GctcTQ95FNMPEBFEuJbGv2gskztr1FCN0gA1kEIdWpbQu8Eq2AC5bpBsq4BtuUoF7Bcyq3XUhU5TmsQVwN5qRm1aQIt4K/RS06Ob6yrroftOXbm+SXmeZ6cu3Bty/2p9zgMDmOEgVof/zGFZok9DjtZd7dBExnnQM6JHV7YbWe+o0hgbVcglWeJFnJSHgHWbn27kddjaFlW0CpXCpdUuWXi40A5oiWURI2tEttj3uEZAbYVov0BkVlmg1D9M5J7HUugmYRu3Lu5Z+8LvZA3MF9LzhaeDwr4HLJa40EMNWZjMikbbKyVzNiTbstTQUaIfdsUeBm/YqkH369c46RGsiWvx+TAPLJ6vJi9sV+QZBq2a5maHbDI++Uy5gtCZ5ILYibEdAIrURNOmNCyhczlgBskt6EvXk01JLBfiuPLsfclfFYNr+kHG8Qnb+0nY0AUySzwFTBSSTN3Y8LU7mDNK2zmzbKvGaPytL/7D+jPf8lv1svz4y/fqv/3pH0DEWWZtk7h6zXyXmy9wzV9ZPj3pymfsNXlJPuaehxb755qpb7LmaW59NU8PerNwM5HBhDA28R/kuSf7gYhB6laG2XWxPhYpV20YaiOCkhM7PLoG1MXmLZytrBXE/5V1Xkl29iFzTl6SL8ZaF33MegOs/Ei2VQ3msChLiTG28bF98r2qfb6g5O3auCjnIE5tc48YqsFVyBqq4Ms9h6yjHAy6akjmJ63okzJJ1r2EDe6y7mh3LbvkA4dQuJHkXSGiRGZb9tcHKpJF6Qb6bkW+67sDWfodbAfHYgFEdNZbiOxmjrOekLMKjR6jd7toJReYR4ycHp3oBQie5ShHxjDipQkzufCyP/lnKC6c8/xy5Onp+CMN+tnf2GAQ68bifET2EpkkchS6dtSdw+7GAhdbY7dbHj2hd4MdSSCZn66RgfRt2kBHYbnhEsvk/N7inVkbiPwGAiBMZj/kBBVT2YfPg7aQxvY+85zN6rODnrT1BZ9xzu+o6vM8xmiaZ7YT30fOD3wHCfgukv7p9KDB89y4vzwu2fGjjosmDCSLehtm5Fab7+YmOWhk+MMptTt3Go2lnCHcpxNslXBgMUBuSMoij4t7UYNPNAYYT0UnpBHjMFCq8G2782U7PUF0K4axjey25vA3CHlmuerj+nIi0Cu+NxX6su7FdKpokRew4QuEvoV6juPYNzEuWV+vRGrGtooTiCb3+WBxVkgFR4fcZPmAihv0sMn0iqHtpowITnTDAr8A7Ls1ikHLcU3tCNJncrIR7i0kqICoJAIN0u+AiTaHv8ewsq1RJCSRJpQ4xG+muYHHGOUmfuFGnd/Y5i+0nvjgC3JTuPKB3Ychc2Erys1Vu0M+mXdB02eY9RswL/NX5pcleC0OYSaWlS4t1OqCvN1Du39r6Gd9vSZU298onWrI0MK/bZk14kwp8bORjWsH6vhug1BjV6PUgDf29vZTtz6y8IF8HF6hY+NBCglElyppz5d8XPvmOsntVRceMi7cUB95qMh/Mt0vf/MhzMWW/bqGop8b8iSPk4c2UqrwWXt8bRn+Mo6+eoFMeasEwEqVWJqKAhP/W5dObBBHx1nbKI0xGsWaRw2FBqNKxeIKv4XNhpFFPtAD3MwGN7Xc9AZfTgdfWgsbUZhNmTtrSPwm7r85T+TjwpeSC5STxyIXawmiuzq+WJJJCBVPVGIwQdvu+W1iID6XNYh5ZA2Zu4gJHVHiqv1tZjtEfqvx17wl23Jtn1n7Yh8Tc66Fx+tT718eciaxdi4tFXNHtwZ2BwaywFCLwtyTNV7w0Q+SPCDNAD+Lh64JrmB2fzIrNsaSyqVC56j0CVLtF98wqmJeF+Kh/QFViEtjlIpcjDFUVRpVUDdGlSIfA1pD2a+B3hjWwG/ZKoGb3rl0Yl/P4OUe98tn5qgT2qP0WQ397Trrr/isP8fN+zvrQX8R/FVkP7hKr1njT7t8ql/59EP6J69f1rddP1ZeIL/PB4y95DKQZKodwn5Rkz9ARZO+NiZn6QouXDPB00Ev3KvSv5DzK0heJ8Yr+SW7687ztQxZ7yVy3G7HqzmVSw98YL//8J4+ev0FffTeR/roNQh97wv6AvwXkH/4+kO9//CBXp/f16vTezrVa52LF5CBX+kESie+AA/N6XcgTTaZkCSouph2Y5GFuaQrCpNwwy/0AjNmYhzkvlFDxZ4l7qaD/R1DI2CfxijVGCp0mEwTh1fu94uzuDFlLRW5r2EN9jWoETurkAWGOj7KwoD0LU3yuBqLfs4wQWdPJRm9gY/TeeiBh6Ggz9L5pJG4eh7iQmfge/ucyhexxDeJcbK3k3gnCVhrKVQolktjnNT+oPkL+jEGI8Z+6in/Q7DPPlP+pzCPb97Qf0R+Vc7x++9/oG/40pfAN+qjL36DvvCFj/Te+x9qsOcX5vnk0zf6+JNP9elnn+vzN496xFfOE85VxJ31DGIv4q6xc5E8JOYL9/r+HH26tN3PWH9Rv+PhD+p/+urf1c8//Zf6kcofP32b/hfn/7H+/fFP6Cv+kFwudoTdYs10qKvjv83R95HkhdxPNDN/y8jXhc+aNzzIf/b558r/EO3jTz/TVz/5RF/9+GPW9FmvKTq5x0389xlbmUti+cylDYJF3Dzs8xhKVOTENLXlUSAO3DVnW4M9qioZKvoSuZKwAzjI3FvfMjp2KEBHMtW0lmjFWOiSmQWOvmvoxIv+0/kM5UyNYKiQm3lVltAXuoSpDpR5dZSSZZueN219tf/ERWq10F/XpWvoQlXoxj92C35yTc6lvj+FoqoLfW5FCp95c2Yv7Mvj09QTyF/PpY9IOW8cc4VPPthSBT0/zcL/Yp6NYx4izFwdDTEXay1iKvhRrAreJs4oHFgLJk0o/iz0otOAj90YctsWMyTPlvSCt6UAmdBb0LicLDSUQSo+4gfIJWn7mdFtXr3WK4u8kqRgcs1MkjB5Jlrt6yoSLw68xGfHQj75DF3zQm6uYGr15iyl2BZVsiiRAQJKl1sR4rWBoDpHUugdxoy6iGmR2GDiPxA7u/CFWEyK1lGx2XNadskvUelbYq7AtvJTUIEyPtApbAZ5KnjbDJmBQKqRPOY88/lheDMkGuqCnWCxS+FvQISEFkHGEn/Wsm5rYJSlbAX4Xs8WIHuumDOaliUjDhe1zgN9sh+Pat89gDCV2Ow0Wf/byBpHDQ3WdeIeeuYzIffuV+ezHsAJ+ajiniFS5o2sF1Sjtgz/BWwLccuaxTbykmQzphRWTny5zy3O0ZWzNfnMm1xsKzT7zeJWr5ZVoRM5C8OYAXx6lFxunzZidJMV3KKGJQcjeQkmwkV/Mk/mujZ/1bXP9j63LUMvunHFLBCLE8+5XiBxLGTMlQmJYcmKfmwvxBya/ox/fFEVYNF2iSVIPyj8UFVluUoDWoAHE4aZi+tqJcZ1wQ9x4mzbM7NRoR4ELvrSSv64Lq/Y9vVLfxHb5LqJbYByV2McDBf36aHzw5nP7bMG52BUqQtzNr01GNiWy6pBzOjmjJz5vnE++BOfwYOxQocU9drVBTsLkbEv7KEOLfqWGBE2uf48BvkY+vT9b9af+pb/oV6WQT5+3d/9Pdyz8wzwuR4//wx8Aj4F8Pkfyh3PFreXaJM8Jg89iy3bTPUOiliAveU2ehK6AHkBE18A2fLo3CDjEx8m9qBOOp1ArqMTeeVzsIBrqAL49EcoeoVOQV0nycf9nRvKleviwr0431EfeX7J99QLzxIX1pQzfGWPL2Cyz9nfRF2JlXhEiWxyJheYrcNZhk76e2xy7wf42//lc84aOjkz7N7irjK5BmfmgHLKZEuDGDNP4LLkQg5VIIXYhoAeYzxxBcgFluKNBt7obF8l0e+x2/kzop7DHdFC3vEca0AoybKDeodGBmRULBvIupX4Ev5WnDDpprTwR3SQ7qAR+cbtmmIQV5btpjRxhxi9dA60h55H3Dd0+IJG9hLsOV2R9vYT/qWn7tNMkP3P9+E3nPfPea58w7XQz9aPb3jOfdSFz+fkScymW3jEadOhJrSsH1doWLZ12wOzT0XftmIfvfhanAsE6nF0XIYHDjKysX2Gt0QVJTmYOXuc6YltS1cAABAASURBVMR+5Vz3Wc55hr9GzvgVTOZZOIlNkBhwofgq5hrFtTZAGRHnAiXUNY8zsaBJoG1VX29DiVmO7oJseb6jnLlGz1x/oQ/nB+6DD3r18EqvXr3W69fv6fV77+m9997n+wjfKelHb+Az/ldiJe6Z64NrKLIiptMonXJPbJw0uLarBrGUmFwpi2b1OqcmwSf2az6ncgYYs1lblTpuaNt5992+hgb0hqraKuxm++UQ+fBTxGSnx2lirowz1PqFPOM1SiOo7Weh1/dOYoxu9EZZhX48qf0vhS+aOZ70Q/V39EF9pFEneQxVBZZsGSW7VGNogL4/kpfOJ3QMxhx468Pblg0EoAJWaRcr/SVpIQ/tHLL3Vx74LzzLBlf2J/1JbnspjBO6gioMxURxFGob1rgE8DASbIMZkhRSqC638e7cmijd+Bc0LEM5ICKKBWZAFE0JagGqJodKJD/T5gOxqmSnl8MrhuIoDjdQ5SZ+1YULKR8QT8cHRT40IsuHxDWOo4jJfgC3DI8zMaEyt3p8IXejyqoxGq6SXeqyuqVBj7hom29x+6BLxxBBm0AzFJltjRoa+B5VMvNs/4waKIUsx4C4j3QQ3iFj2LYKu6oBDTg4VXLL8HHQgrrUcoc3Y4GkEHry8aMU5szebPBhyIXdNyserJ4CcvvIF/nwkecCyX7lcCXHV4LtfvtZpHaxNwe4QVxZz0JnQSGsSYDkZO4Dtx4uemzBcFTgnxUS83DtHPbFM5qvsWVVpSojCy0lvzQK7C2LzhhDfaM6n6En1RiolKTjrBFkzs/kIhq19N0Xs54L3wOvm/JQMF+sJftNuPdYF37iK7Cloh9qYrOt4SLGAXhYKmg5GnGjNL12HCZfuhfDBc8EIxnbshWIMtm7XAuXx4suyT2Y8cUYaur1lzUOJF+Bq3qsooR+1n7lAyo+Vnz0jWSSg+AKBckDukuSS/eSfhCBCdm2bMAcRrFYc4WHGhS40RpDA9RIPFYVgB8NxvhwGWMoHzaj6Fd1Pm30SqrooXM6D42HwUM+OJNn+i07HtZH9EANy0XauUF8BvOD4Hs19Jd90nets/6sXulP6bX+0jrprKlvnZ/qN62v6DfrY/1if66f4oteWVJAs4QvmuQ8ID2iK44LWJyfxb7MDW7WTwH5vXDWruDCoc/1MqET4wldBwTFO/7wmAqY7l6L2B/GWe+f39NHvCD+Itj0I/WLY14W7xfGX9AHrz7U6/MHehivdfYrXhhD65VOYPhBpTNTnZiyNGdg6MbiJbKWtbRhqE0LRFmMcQlpr1lkTegywHhlvxqDfS5V9hcMl0aBEfnQ6aADWthhTSyTc3cB1+a1Fo6XMjyqDht8sMc1SoXsJaK3hAnRLGzXwh8IbV+MyZLLqtPoe8MDXxKD/rLIPefUcsYGccLHv41P/PU9g+sv12DjuGYWiWBYKXZpjBO+z+CkrG/UUPsgaRfus/eHWh5ynx4fe715cPjggw/0pW/8xsZH3/AlffjRF/X+Bx+qTg+cp6VPPv2cl6uf8XL1c32G7SO/QL3iU8Q3yMnp4aTEP+CLNSaexNbnjnv8/hx9Uuz6M5Tz+DPGd+uff+//rt/1wb+jX/DwF2LydfEnx8/Rv37+Hfr3Tr9Sf3d9AxneOVksfBLDlTN+Q/qkpFMeGlxpnrjfPLLez/lC+xkviz/lZfHHn3ysj7/6sT7lRfgbHvIv6Ex0g/he2b89G+3ayJycwcXCYTveCUNV1os5eohXgE0orNFvsBl1IH3BM9w2k5bl0CKxGDKohthbm76cgQ34hUxdLFdpcG4GZyln6gRN3zVUo1SM2yVBY5KYE3vAUiOSaU1rW3KFg8JnHWBhlDVeQgmWFWoxjJKE3+XSwio6bLGaLjXlObxp5sqeXHio7H3hhfG+Vy09YXAJ4j+A7znxCksrIZaYI8B1+7yPGSkxjCqNKhVrN3SUWU7Wo10w7NhDt0PkFhayT2036qTB9VTYy0NidMnQGwo+GHLmce5ZrJ+EJJ7Oa/SRe6DXfqD4WkCMxd9EPyGQTq61qSvPnRfOdJBzvbjuF8lcfCaKO173eSm1wORLaT5DuZC1E7OUsiM0M9C7OU/iA3z0LyUtFbElrBsdZRWIYVYTnwubic0KcL8INLI1W9J7ohg0ivYGv+CR+UCVBBygQQiySwNmDCjn1mPItm7FjJdKA3lhN4jRUMuoEGniYp05Y7BHTDsli15kk/FeD+uYxL7oN/Dwbo0+ZqkMxQOEGi5jmLfzzSPFl8gLlSkiDaS9BGJM/In9BRJ/jaHcN/OZlOv14eHEF+azzuTg4QTPGiu2OLJ2CSWDKlmFvBBA4NXwIbfhwNZTj4mSfcu6J2cqv3yYfJZcOWO3nIj8iD3PenLuJmMrC8M2vkbiIS7h2zJSKctvnyw7udl95GxI+sn9xEdwZd4r1/4lNMB/fkHXNnib+OSSaJ/RD3K/aAHT2ex39Jjrgs/rgejteZZCGT72jzjQv/cPH8mrWcfAXw1WVgxEj7XH14Jm3XfQ354sTNDctf0yljVcuW5nwIvVK+tqP0lAIskCMfENMDXcZzpf2oMxhoqY9HVKz0mMBVMeiu7gjOT8jNyn4CuAdw1iJE8Jrn0xmQrOyKtRI/yGyoxRkQ34xXPef/KTfos+P30B4XP97/6d/7VeP/2Q8lmaXzo/vvmMX0B/CkKDzxX5Uz5P84zAvaxzcFs70xj/lTWwzgKjSqM20rdRypShwLbaBp3Y2ZbBjWcxhG9QG+gN8jjIw4kXUUHyVGPIdVIhv4N8DZ5rexze6KDEbrnPUM7WheeCflnMep5YzxP7ezmQ/Q4m+9+ptlTMb1uS+8gu1r4yHnBWWxc+eZmMhV6Qt09o5pxEIK7DGT1w5V6fcxiH8VzlvVbvvTRUmRMsRQPA29EDdehBFd3ooLJEgRp/ZqxhBIgXsUFke6PoWYQw+a4xlbij0z7EwAHbsm+oF/yWyYefXuPCH/2eC09N6TO2Wca7u8fS6zm5ppoizrDaqe6lxTRUiVhECd/2h+/wuOn5STHrQcKkCyFky5vJmoM9PpFl7dn3/BHhY54reVncL415vswL5DxbXzgrV+4BWDEjARDHzjMJgEey58go/c5974HVeoaixHSaBJhzkTUjUjGWc9aAl5FCe40YUBEcFXnGY5u1Je6NC88bIHFyniPLuoLosmIcxCOk64ob2VbmHZW9LSFQSuaMXeyDFeGhG307QeIVxXCjSrl35b4XPJz53AMPDw96lZfFwev3jpfFH+i99z9QXiCfzg89f+eVvCxyfOVdUqi4Zgrn8Zt7QD5XR56Jua7HKJk5bRT0fG1O4pl93a3jXC/yjY6jn3sGgNcBQws/A581hmrcULKxYz9XntWITfBFQNG3M4aE+ZInOAmRj/FRpTE2ohqdPj/oE60KvVEFxYx3CkaeA4RYLukr4wdxZ70e7+FngOiW7IqBDC3sRxVjJyUvec44cd87cU8cNfAT3ahb9jPEJPbuy3tc94IAfjHApUMOF+dqbvAO4gKufM4nxxOFpIYEi61S6XBqG9aieYaOfqjeLYxFdJCw5FqNdBZNAEm9qyHrvCWQGxAk2UnmItDFA1H2zsxbLHxUqUgeIeJ+gXjEUQi9fVFNFnxVf0BwQeXGkP/c4MKHx+1wrjhlLmNXIBRz6mLqCaDId3VmZ14rm2ZiiATlVNaZHiAo2/QFOCaExRR0kOEBBjktwgXg8GcOAGsaIH6D+Aj0dmkT8sT10X66HxXcWyWTnwKhNhIgxy98hW4Y/aKxLapkUazwd+yVaTLZ7It6wl91PW5Ol+T18qQ3xwfxJXJ0F3ltwE/2b7J/2wf5JB+bnxxMEJseZzksZgJUeuZQguoafiFdjLMxVCTN9zBxW0X+BsjNJsgFNcZA7s7vYCxrruTBhU1gVQU7L9Hpiy8X4ZmLcqBTJXnHl/kn+f+QB8rBOr+fL8vJw4UbXm4OM2tmfDG2kThFCc0K8BNnjZK9USTdtoq5qoZO0NwIwttWCh5iDOBua4fN2KECi24qAtuqwbpGzuFi36ZyDeSauHa8S7d8C11X9MFBRyhxVKjMD1OzBzkLF77otg/2b3IHWaw72Ou/KvxCt43wvQJhT7xULdMBmdNFjAZQ23L4G8hFgcENsT88xlBFrySDSmyjNHjRNaAnMPIBA6pKDVvl0kDnxJ4GudGO89A4I4cWYzVKHsw/tCm+fYNFyYrII3v7GXv8w+DvsJjvXqVv56Xxf8zL4z9c7+k7ean6Wlf9En2m36kf0m/VV/SL4L9ZF500NbHr7cN2kQiIEOlKc+FauHDNBPvBdir8hbGMX5l7kusJXQfIKnUpfRrRAbdqGbZcehgPuv+F8euP9MX8dTEvij+CfgF8CB/kL4zfO7+P/nv9sjgvik/Hi+OT+bDvF8b5C2NerkxrvgSLyZoEVc9sSeTVhrrDYynYJF4iRa/10bWtUUMn9mFUaRBz4q6KnD7yE/s6oGMMDagZw4sW96eZswjC5/xFjku1Pfsb/cIm8LDuiA9bKUSl5HEuuM4vtBezFBXbip/z+aSHhzN40JmHpNOZeDq2Z9rz4Lb9EdfkmpvsbZD4JokIFlScg6qscWx/3H/GyP1nMK/J17X/Kujzzz7T4+fPX+omfk9j6H1eGH/Dl75RwRe/mL8w5oXx+1/Q4MvUhTP16Wdv9PEneWH8Rp9//qi8+L2SM6bVwP4Wf43qfMlkj/Vf8X/hM7P/Jz15ccxL6wv3/RlbkRNy91NP36ff+vqP6F/54Pfplz78Oc54/rZMX1O+vX62/len/4H+Xf1qff/60axpHvekqQtzXIlzzsx7gLwkV4kz96w3j0/E/oaX3p/xAvwzffzxp/pqXhiTkzefv9El+cXBDIh97+EiyuDtcNherkTmOcStG34hy7woQDgL9JFlyHbnJjkSvG1Zu2SGm34b9YhV0XHJQI1YHPAz7SnojxrKff90OmsEnIEaQzaoUpVlmzXtuCaTBot4lcIYVWg1RMeRg44ROpOfxhLmSCzXkFWS49vIgSTeC4nnRe5NEiaK/mL2K/NdOMv9ovhyVR4qgyuymz6sJgYB29FpwQxrN4/7plk7asgjkVgiYZi11h3uHLjlosQmBokla0/fZrwOm+QLmxoDHycshjDGhLllqSEJmz1hSYUefY4gce/1yqhUtY+KT/iFjiiLwSCx972Z83sFF3AlCROatfe1kgSQQHPdqF8eXDT5DM3YBp8LJGfhtyvz4r5ZEfVOVEYX4o3kiXA0iGcMayCoAFtWc5hNTFkRvmHwlD5D9O+5a14UDPEu/AkHxlcgxBEZ5o4WlFwgckPDj6ER2BIyURaIXg3GuK8VZ9o1sCrJ6GkXwiDERLX7UsboM0BL0Il9cRaXOq/JaY8xxMpWkD5Ql8wcaTpQutSeA9W+/uMHgRabmD1c+Ix59GKlxAfM2pT1vECNoUI+qnRiXSfu/3muePVqfzbkvjxY7S6bAAAQAElEQVRGiSpSqWGrFIjW8BKibkKt/RMdGzs0qge23NolMe6zNfv+uW7PX6EdP9GznsV5mwFnMXyyFH9VVuHXhUeqAjGK2SIri+RMkkCF6x75npzXyXxX8n/lnnABV55ykN+0sOek4Ul4sQgButCb8ICRxWQ9L/zE7kp8l3zGcF30L7GYNHKIAlRS0RZ0Ne1wiT1+OlckOGtKP79IWZmVXEx89vqZIzmLh412s5s4w23GF/pXblpB8rsOuz1GVOi9tCcE1RjsfXCGAvouscpW1k3fcErOGyUnZhRzZk7c50/H+cl3j6pS4dwqfU2x5YxVdIbiR/C2pVQjq5P++E/4LfqBV3+/XpZf99Xfpx9//Rt8Ts5+lnh8/LxfFD9+9inPFAHPFrwwewRPvES78L3ums969ic5aF/MY1u2VUFBmX/HXMhKRmZbKbaVfvmQZwxQ2wejajAenfgZrGFwj+icnM8a5Kbom3W5Bv6G0h882wTV42cVecw4Cpwdzh+H8co9OM/R+f7/yFqeeM64QC+s6cJeX7LnYHJYFyfMtqpKtpWyOISLsR5vetXiXMzjOsv4Ff4aX/jMs8oe47zwUmi9PIucSdEvfI8q5rEMvUEqpjRItfrHJd9QSMJDZRMtegaybNC+LDpKmYk9DCJhY2+byGfWTNzhtaJgzG7InOE3zb7Y6VsoUaHaJeuX9lnfPD3mPUbphFut0VqMLeZdTVsShcMn8RELQ2r0yNvNze7rU6Zjz9t2N9tPT9MNcRBL9o+9vLBf+QOqvCDOc3X+GCH8Y/9BBc+TnJOJLhYSe0kKOk7bUObSBkSypMjZg31+yB05jyxaCz+TnCduUcxY66EfPkDcNZFGL0sQfm0aRiJLPMGV2C+c5VyfV557N67cm+e+12LcfrDL/BvCnTkKgHmLa6n3FunqvLPS5I/cZA6SxQi6ozSK9byIgwEVslyj+f7zwHUaGjzwwvghf2H8+nW/IH793nt63X9h/IHywjg6sc3mLM5C8jJZw+S5KLJintMoNfhMzT3xxH21jniVyTslxEuQs32sXvuV2LkUkUrCTxEjgapBPzIjizwYg7UdqMitLolLXKsxSTyjXqwf+Vx77h4v435j1IAvdem4rupcIiiU9xyW6YtxTrzymVWcr+/39+iL9Q3YD9UoVQVo2ugcaNnQGAHfD7n3JZ/5HBk1lDmsEtqyaYEKiUsIJJkKQhsiV4lCXRbrmskhSbzwbusKDSZ0ci8NUEnojXhV/NhxCntQpWxRuMyy6btt9F/q3cbvshxjzCFUgr0pfC3d43tjuiXSLCiYJHtyETYPvQZcRJFduDAn6AsqC+UgXjN+YJKQBglY8LhVsIPJrM/xbdmOLSPRC92S3d6Xli4Xnkjg3mw2fIAq2VZ+Cgoj7Ua3krEG49Fx0YO3S9lwhZdlWzSpSkk39CUSXxDZjYZ/C7hJP/a28ed0waaxCxAwpjvgCOfQIRnJ45W8X3kovYSS92tyzpgoZu2KOs5al3xPxrJvDO+a8eZg0MtYdKI/2bPeI+wiZ7g1v37z9qht2VblQgJ94+ECCx19wRUXXqFTokltKod0I6UjCvtK2Pfj8KPHUjGW+DZ4ScKZvB+kt0PBwXPFs6rjKmIrDQ/6Q6NG96sk2+qfUNfmRaEveqLsfDARgZEmJFKGbTdj8WN1iSgMqscaLNsqJquCwiMQUtlWqCLTvhZ6PzBerHE1zbyT5XJlwqJGPRjITWeyb32TgWImCDZS/Nusq4q1Q5nLRkoskCgAA+omMKLgnBWkpSMxppQ2Ilb429xE1prPlEFqq97s6Lf+oUkXDj8Ee7eDn6y710Kiryyi+5HDp5+/rHtDUB/z8vR7dFL+8vgP6gP9G/5If1qv9D5frX7V/Fi/4/Jl/eb5Vf1j+kw/UU96z0sPTMpxyjMJuWHWlfk3cI8sfOQBPPpMveNsHnn36LxbXygWC88DwiDvJzA8NDhzpxs8dAqO/pkH9BMIbfjEC+STHuqsh/GgV+AMf0JuFVtxg2X8p2czAtKXrJRcz6RRyeeVe/DM/SKUxSaXk5gzRpe1Z22xMtYH2p+Ofqh2wY4h2VaVNUAdvO2W3fpVnDtg47MOWPdSyEeVTmNj9P1iqD+Y4WsMDcYKjDK+429Tdz+8iaWUvq0uWU3OW9bI4lqWJuOWlf2x42swd3DS+XR+Bg9mpzE0Ch2MCuSB4dWrV3qf3+B/8OGH+uALX9CHH32kD6Gv339fp/ODhE+a45TkAcGS3PPVwFcNVaWP3BZVkpXCcWy7prkPRthj8cN5ZICqnzT+ln7zq/9Y//L7v1f/jfP/R+/rTWu+2/y5+of0u+u36PfWr9X3+ZvkQsP4Yv8WB2P2Z8iFL7YXfuH7xJfbA2+e9Kb/OY1HveELbb7UPvIC+4kXyf1l8BF9XmpfeNC/PF11yQM1Z+uKzxXEP1MRcbdZFKKQ3afNOgLYrr1faGTPgpzL1QezhyXibsj8aJfI6IXY3rK0cRzA33xN4goWXyYjCxjWSzOmjwjEl9U/d4V7hBynpcmCJvGFti/6VGxTnQZYtjcVdFe5ip6hgE2hbR0EWmZ/GJWGVqN6bNJy6erCupoi6PmhmZ9QiEmNxIEaFpJtmoICwUv4pbnVLeqRqN7Em+KFunmh4wOcY+Iu1rHPNL7pKw6M/8UasLvFlHhIvxp0Jkxibo9Fy/Vg7IN9XVqmH17MIeNTR8HvwTWxLeozkBq8XTFiXjaOtS+tzB/QSxVji8+dRcCT8xGsjLecuZuSaL7AbF18oN/8dnCfbrXunm+1/n2IGC0/dw8OybGAPhfw7nxYsDJaoUJWY6hCgXuEwa9XHWEa9gGWaBLqgQUFrHVxkCZ0Zq1ZB4qMYMGa04dLHzE2h4wOS9z98OhFB1V1nGJeavqN1oELZa6dH3zRR7or+sbOtiq0JL9A2RqjlM+E0wkKn37khd4o6wRGMQZFXbB4ksLrKD5oSPhGN0LPslJuga13+reY12ZuScj64Xtd7HcoojiSjUfqYFU1in4Rl6EZdprGzh/tkZ9DKNypfTHlTnhG0ol400iCt3tSe8/8Ogox9r0q3SgDanr3KdK5ycK/hXYYyZ3pOdJ7ccoIDA/UaNJ59s383Wds9jonS7qBtWccMLxNaRN+0diZBWsGF59Zi++ZuT47Pz2DZKMDXG7eotAgUnEYykPZgxpQeJS2gnb07QZ9YWBbjl58HShbZWUYlEaVvv2bfr2++8OfrZflVz3+h/qpT/8F97rF5+Jlf6Y+PuoJPPKC+PHxjfJSNS+JL3x+XnmBE0zWNXMdkoP4s63+ccmgbmDeqqEKdalpeDCqNDruItbAkku2ZYK3oU4/YwD92PsFdY8bO6AD2Ak4Y/GDfvP0hVwUtob9ZI/C01m9x3tfc00EDHU1dpm3aqgGCAWJw2ZOaisKBl/hk5b4TI4u+f7L88btPNtWBcQ1qjSqZJeETCn4yPzBfCsuBnHMMEyqMQlKhY8b7JKNvCwYqtU/yASMrijx03Pgc7KXk8+IpsecOzsoCuvYWbINoPraEn/vSnH9lijz5eyS6e0+CiDyjcm+MIrspaFfdt7h0W5J5g8f2gKa5mni7iUSQweQsegxOIOc6+wXZ73/iIpfjrw8+8lP7GyrOAMj5wGEBkVunbwrJVEDqhpWMVY1oHvPshe2ZQPGbKhFXxQY2nvtWPcKd67g2avElF9IXIk7/FvImsBifyGKR9sqYJcMmi/LlX7oM6plJZlVr6XOURwpBaEtewOGszz6c++B7yOvHs569Yrvg3lJzPeQh/NDj+XegInMT8H0HMyzKVJk2Z+ssdfCtZP4J+czsuCK7Mq96HKsOTLhTxTSxBna8ZKhg6efMQapcd/azCYnB8wf2jkIDxLPYG/7exV0DPYMtF5i9PaJWwk+jW3V3bY0TkMnMAJ81BgSOkqxmrWNjeGh4UFeFlvS3/Zf16vF97y8DSDvWWcw4TN7+CCL3GvluS9jB0K4ojIMmsNrarwH6nlt36nKEdKHaJf4yTyL8xbaCVT0OBtQg8huua30D9NNXrbRSj9eoQkcsqshBEO7a3hkTUKRNg+Nm4CV0Us6IOioFWCaHjIUM10S12Ah+QLYByw8B2lfRLN/+33pL4l8WUQ+c1MAV/RWX0iTCwHAtz0Hc4Lb2EommDY1IYQyPWEykiCiC00iV3zCR0cyP+qC5uZxkAM1anBIniGXbEtU3QqTxGdnInLGY+sqUZULD05mg4OClq3w9uEkPoj/Hlf6QQ8nqo2eA72It6k7FBsKIscMNVpq+hHbJg5QUs9fbrvF09Ein1e+0FxDucAv0F6PibpOykOO7Gh2/he5YwKlIM6QUG0aWcZXfIDs0xWfoUl3+41Sw912Q6wZm/ie2K1jjRmzrZELmZfFZ25up/NJjchGYvSeGx9sNhVrJos/CH0dxVArP99YU7nYxZfQng9FjkfrGq3UGw3/jExibJmXRY8aKmIYYyioQq4SCkpBU0X8VUMNlzK2ZC2RxSlN1pyJ00ckG6tGesAgFYpYVQbFfMUXmtG8XDI/AiylfafpHJD/K9dT9uHKl7nIMqZbMUyAbYjdLSGRR/biiv3ELnG+tLXN2ko7HouusqpQdWFFBENlOnzBxH4eNHwgRgO0ycXcv2kk3pm5QfQnOtFd0O6zWRkP9lljhDwuoIA5WIA4tIpsIsv5jm38hAZX5DNzvAvsM/7I+Hevk/74eq1/Wx/o3/aH+vM66wvM/yvWZ/pn11f1q/Wpfr4f9VN00Y8lvo+Y9DW0OgeCC2Oa4NanmwVDvl7dmiKfupesI2sLzRoCEeeNxnPnH4uB5cnFC+KhswHn7wwe6qSH01mvz6/03sN7enV6pfM494vmwib3KmNXbKKrlH5Brf3TiyHuzDlzLrhf5559Yb8u/NLpiuzCWbne85l9ITLibFtRsBf+1GX7Nbxt5rNGlU6DuYOy7EBNi34VY8C2ij6EMYGtF9kYpRP3h/P5rBtyzxjjpMG1WsVqHehuZx/20KzbjBf+K/1CtywpUBZ0X04kRh4wAifWUT1P5n7gAewVD2Ov+Y39+/ymPvTh4axx2rHkt/wP/Fb/FePvMf7BBx/ysvgjXhp/UflnKV6/fo81PBz6J9UoFfGEOhSEBiJWKmFY4QPbkAPRde0xUXovoNRsEUR/X/2gfsPDH9O/9Prf1H/r/Cf1kT+J+GvwF/Rf0/+m/hn9H+s36HvGT5LJzxQ/fGZf8pDIy9/8G3P5TwYfeVH8Ji+HwSMviC886F8DdK85O+j2y2Me/B+Dy+P+AhwdzlWuxZz14EXIO6ZDcItfslI4eewTHAOxn1zLfW45m6HbzLKt0qaw4WTTl3UruGDq9qjn64+bNwMTfxdizDom94X2vYc0M2eAXgcTl8HNMTT6sZvkYpK30AW/MZXxNke3TcmzE3GoiRwovKScCxtZ9rmGHGrLDj8k+qqT5KCEoM9xckGYHS/Luc8Z6S8Y4AAAEABJREFU+Q1EougIf7JUUNtSIPOjLtFvp/Sah/5INVa2CauU81zEHNglpMDqgqPOAwHc6JWkTIK9kqucpwv3ooksFvExxlAVfgGMXPRdsg1KCq8UC0HDtkZZDLWowtNBohZol/RLad2Cjom5mxLTOs7BJN48W01kE34if4noTez2npPh8OgsrqN2/LJhbOED0tLMbJso0t2UbjpvwWasiDZrAaIfFHSwtqDIjeFjuIiVdMPuFuaduuWLQBaxTvTfAs+Skz1p8HmQ9S10b2diO/Mm3S7OG1cHbuFQC5MLqAdp0KXCUMPkUw4WNaxan7TA7vzFB6PKctzqNLsK8gw6o0pjlB7OQydoYRDvxkHsx/CWMzaKHCJ/WXtZiSN4MdD2NPHVE2YsyqHAZhCaevtPW1lIuqyDFaBLbX6KfkYyR4BixzmkUaUxhgSt8n0qDNFaXK+L3GJEjewtZIKWx3mw7vZOFw+bdkf3QVFuAzeKqOvRX+nQZIqwDfqhTbohmlDQ5yODTBIXSY/v60GBWKKzcbPL2jYfOSq91vABI3hEhzZjjfA4j+8a5A3h5EXxhc+ZJ3CBn5zfzIiagkFTB+xEFydizErOyyeZHwUYZs23M09XXbBzlUahCa0xVGPIQUFdyvj/98f8E/quL/3SNrk1P+/xz+jngCvX0iWflZen/mzMC+LHvDAGT49PvEgGx+fHFd3bNbm4RkkMK41H5vdL7HkrMd1ATOkP6MZJTWsocrtkWzRUeOzMujLWGKVivFxbR9HVvSQnDRLVtEeMFjAdQJXwQQOhhy/LElh8ZzsWQ2/LbDMn8xLj6Lh3zMXzXuAaEj4WFksUbzs4UrOUXN1ythYajBv9GqPXfjqfNXheqzFkfqLS4MYT29n3u+P+wwAe8MsJhKFmGnVOyFXVUIWOkqE2HkErdbP7tiWQeDJHPudCJ3NeQeRM1fPoKFjI/fNCcLB30kb0jsDSpUc1eK4rSUZnz0MPxRufGG484h8hBr+MpB3jbielezSmC0ntsTDg5jOy5pF1OFl3Pm8433neunLec+0GV66NYDKe2GJS5DjfA7J3Tc9Dg+8FNUbvgchvECIRTCqd7EthOwZ6YNNSDSv7iIqiLkru8ZjBHTki0I6ZZhFv4rnjFjfnZeW6RBdDksBKow+6j3Ob+Yr5OSMFfAOT25ZtVesUZ7TUOsjwxH7sWO73oQhFYTx6gzWdOdP5HvKKl8TB69ev9B7fQR6QjyoiW/1O7hb7Iq84xonE7LJLtomd+nKdvcbJ/eiivMR/6vvTY/fjS12wC816iS0EL7i/dQ4KIRAJdduyQYFQkLXUGKwfcH1mb7O20yEz64hxu7EoNNgZHwXGKGxLrY99vosFkVeVtNWhFmYNzNRDPWw9rUf9TX2P3p9f3P8VD3s7OYv5fpycBcpegxmQx+QhyDUdTGwW8hVKMhaYIHEzOTXzAya3Tb+r3D+SkFlSIMrqpMFQi7FRg5hLrRAlfCffSPYUelFsNKgtasXmnpuMpxed8A0E3Yfe6yGIjwZTHtOZSNrMUmiaPUToJEnoJyGzkzL3DZrkzLk4lBNcwNQFWV/0OXToTrCQTR6gk0ThawUtn3QnI1ML/zQiIpBKICEkbg8tZQMmtjO20OhGKzhUERE1gpI7wUWiRxV8+kGPaJfcKjDpORatsLLsjSoLw90PH3nhq6lbHgtZXdoD0ye0SdCsirW1dC8NLYZpn2ubxh9O7PQCYkKReihaNiCGyvxQ2xI1ebuSjxzuoHNPP7ZGLxdgbkpRnsdexabHsS90bIsql7ok4mt08RObyYKa0s9YlGxL1Bsij18iZ630WH942zJzJO6RC5qb2e3DO/0aQxmzow3aTmFAV/xBEzDiW/2CJ7mN/JiLeG/ztw7+1MHpa0qGbKsGewkGuPFVJRuIs9FzWqYfedWQ4QWW9njmnMSc/IhiS856bdmmI0qo1T/I4r2YJ3OOUarwyIWGuhy+OZHx2+B6yk0s1+Biray8NdOYxti2Cyjd/mvZJCi2V/btmj0EiXehYGMBbvObmF0ZAFQieJ6C9bXdS0oMzzIMGJv452uiZuY70DLkmfNZf6GzlHW0LuM3vWe6NOOTRcwep8+cvZb2nT5ngLFry5euLZ9v0Zvtnlv6RKW/ppP+k/VK/xd9oP/bel9/jRfKH+qqf9Rv9Mv9uX6hH/Vzwc/Uk74lL5E5a/lLZOtICYuh6o4MMPY1lfhbBr19qUwck36ooC/hw2HxQF3s4/2FcQ3dXxrzAP1qPOj16UHvnV/zwvhB+Svj4YFFsTor1/s+U/TZVIPIbEtiZ5mnc58Xw5yrKy9qGvAXkAfvK2OTvAY7Vr0o8SM8bYhiW1RVWTWsMapRVS23JOcHpchG9IBtBqyDEHt4a1QpD4jn80k35EEgGDVUVdigK4CxDX3J47sic6l1i3HHZu/hXtPCQrIZE8USFVixGWMQw0n9MpiHsvdevaf333tPr+Afzg/aDylFfOfWef3qtfLCOP88Rf66+AsffcQL4w+UF8n3ex4+a4z27zqoiTExfA0k2+qfUNacuAwV/WDpth4Y6u1I5XD+GP+Qfs34f+tfevg/6J8cf0w/mj4qX1P/kr5Fv0f/lH5P/Wb9Jf8D/Tl+5ct3XhZf+CKbL7W3h8ZH+i3nS++Fh/0rD1ah/VciyB774ZIvvi/+2jj3rZnzRFC3vOtW1mYSd3O3fneytsUl8oxc4/tMooCuZRhAPgwPkR1O2q3eKpn/BsLR5J4xOfPBNTGCXButw/lPXMyODyajxqdt+kHiC9BAd4ILuL4DblHo72pbRWQ0MvvuPpeWbengh0ujShU42iXJkkbDPknIF+dHNvy+pjM/S+H+l3vhEmEQHOPE3esI1VGwN/5dxkUQudNgQ0WXtvuR3rDFK6nrMYmRjoEYXWqfUBiGMiYKlDYx9OcDTvoeSICT5MzjZf2V58RF37ay9jEKOhSfhAk1YI5cP8xrW4LGryjpsiQ1pWl7lwretvKDWlObHmOQiHqpi7OwcJY8dlzdvyryCd8yxhdxL+LUje+xRb6nVtZAnw5+l2xDd13ox4egW2LlR7RKcZq3YZtR7zWItaffkJz4WXCdhrJW20rJPD3F6mVF9AKcFXosgRCJmVhXY2khDCbXwB04YlVYMN4tzdept9HQdeTmrkZYVJmflrnbPkML/1QCXcQD2dLWPNRUMFla0byFsmpYJ87JiTMxqgQr1FSSGFYhO43ILSMoYDN4q5m8cQgYpCoqoZGGD70h/QYNdYvJdZi9nsUqXqD9R2HLohff5VKNoTGsQVxCaFkp0Z7YBRBESDaDb/KULtJd6cBgfljToW5P0k3e/TSBbmXbdu8teUu6OaaFf6mw7dJmzRwd3fWYMJqNNFjuyvpRin6UYZ/XgqOsdeYsZgCDg8DdKkqy7I3sZUYmk+eFU17AXnmWmbkJtmehC8htjYIxUBc4xgyGqkoy0K0kzpc5tlDkPBk1K/rl8ANxyRW+9L3f8HP0p3/cb9DL8i3X79GvePyjfKauxoX4Lny29osYfvn6BB77r4t5IcMvXRN/PlMn95GNqcX6Ohcs3+3c6h8XMd0wVHUDsuaLczU0xuAaOV7A1pBd8h2W4QuYdRS5CAy1M2aJmobH0iOrL3JDTEpBB3WJxnJTGtmbt0p01AWb23ri0OLHJTNnEd8g3lFDNXbMzVfJLsmWdCBEO5bJuennDGj7Rif+HD987xwHCj/CByFwv1kb2MzOMf2D5ow2EiCwjVlp1DPiKzBxmTi6tp7lI5fy7X47+Vx+Rp91As0crIC65DigwUS2G5K7huitsoiqzd6SbiGitRH/W5M+Nf3bWsMTAtJU5skkzKumUkhgZ0y74Jf61jQZaD8MhAaRNd7qJN6l2fm+cj08o68Jnidnn3vOfOyYN/nN3vVzP3t4ymcdqFEye5E8J0alOcK0rYwV49Ebo7TpUCHLmI2OJAiN3iqZWjSLs5B9atoxT/Zwx5w17PyxaLJx40Nja1sVMF/POUoe43l+5DYxFHqFPGPo7IDUOYqvG9QFfWwKDHJwOt++mzzsvzDme8lrkD/KqzGUOK7cC+eLnMZfXNkmFiulV5C1gq0/e/7ci/JLuDzTB1fuW1l3bBoYUpmGNvmCtJyGLvKEsMiOZH4Sd5U7LzaSkmwTR2kQ76lxUvY6iCz3pbiNP6WYBhvjxxW7UtslHwE5GdAaQxlnAkmW/QKxpV9NpR+o79N5vtJpnXvdi73Os+hM3niWyRm4YTE2I4e2TvLLd6Atu2qivxpETdVRDG0wr+0X8WSAPkROA7JYbBfUtrKOqlJgYkajcxpKCkM27E3/ntr/P8oZiqvQbB+x7M184bhl9FdHHW061AVSF0mYLGBCryQrB2f2ASNJ9CO7cMFf+EDMB941v+ntxDKOzUJnYd/Armn38R5KChIbvV2PEBgiVkZgMt8GB5p++8BuGyTSYPeS2By2MXaiq4bsUnKQxj4mkPTsYtubTWmgEx9is4KCFjKXcXGA6WzTUjEnUtzRHvHRIX7GqImXS4h+KyLZNdZxYYfbspdtxLZ7zoImprJEbV+9J+T4Qr4vHN4ruSbFKFiJ2d4fWgvhHsvXNgmxUkJt07dEJXTN+ACtn4sCvuMndB0F1YPbJOOLODYORZRsE8fgplDgpPHixj9GKReEjWImFhmCUnttZBJJKuMQ26LqAxJ70f4tGorEy3xUxGhJ1i62Rd2dW2shs4oBs6euQXwFoK4e071EeY+ZMcVGyBhf0BVKOhcBU+lZ9gsIvqUS4m7MnAWGh2oAeLv0rKku8Re/k30j/fz2i2zAR9YKNLaF4QbM7iLTkcfos38rCL+dMqpoy/YB+t4QVF2YrxPaqyTN9LHP/BMahGem1koz2f/rMTah4YPJAtKfjMdmQbmK2TfajN0Q+YGFfc7shOYcBpM1bIod8hm7Q38eYxkPYhdZ/DSPfngWQt1r+Zil/dU19J/xAvnfX+/pT+i1vo99eWAxP9VP+lY96R+tR/3jvED+NujP9FV/X03l/N3TRK7yMK2XAmRdmTP0rXmJM/0G8yR/DXTzYjluBvsS5KVxgzMaei4eEniQfsUL4/yVceiZ/mB8cIaqYflGyyp82cjknobFq/NKHPlyde0XNpMHuGckb0HHSFykSSnGh2HcAtOTcC1LPU/mGlUanOtRpSq3XJTWoylgM9bUgoDQjYzXKOVB4MyHf14Y5wHifNoPEzff9ta3b1Q9V9sjq2KOsgzC2xYTKUno8OFSC7lt9RUIRUuRjRrEcFLmzQviV68elJfCrx5eacc0ep2J7SF/YczD2uv3eGn8/vv9ovj9Dz/sF8gPvEg+nx80TmcVa6gx5BrqmKru1C4ZSJb9AgUfPcYMdSjjupVjMWzTTfIW/Wh9Vf/N+hP6Xef/nf6ph/8n5/fvvjV+63yPf4J+7/k36n/7+rfru+of7L+CevP4pCfw5gnKF9onXgRfoLGBhugAABAASURBVBc+5y/cU3J+mo/szUWP+QIcXWxi17p8Js3FcwD3yVyHi0ADhTI5x3BfBayDiuSo6Rw60V9c5/vcTkxX2yQNZEc2baMwthAAPZf4ooc7bHMCAJ3EM/OCjM/O+O8+ujsmGObkJiVFgH2q7XYvp3cAX/s+l3VOTe5LiRUxcT7HGhvMVTS26RJv6A1laVi+73PJvd9DCKmhJ3io+FxnjA5zqDGJM+gO4YtykBbRFWZUq7B1Q1+/3AxfjmZB3c8gccr0SrKpBYZ8xI5QEjFK/NpvY2E/yQ1hIlvkaelCjq+cpSvnJDnDpK+rqqEaVtlS+7TC2tCypI20YSMyjNEtYJcKYfNVwkySpRu2QLss8gOILZEmjkVcTZF1zNAVsIYFJuPBggosFtV64XGKN1r1bLoVdIRturZlWzSpgpNoI1KXSKz0bWhJtGkkOPXazBqHzPpkKyU7k7lX5kknQrC0x2EJYYlGCYfLcu8FLacX2dSVNVz7mmWUNZMczLDZDDyV7p5jIQXYqBF+g0lezIrNixhFfLgIAejjJRUtxajQddYMDa93im2NAnxGjFNpnKznNCwxlEtJI2eIzkCfqoZSmJ16n/POW/1jdFAOgUOWVk0Rb6rn8nYukPf6cBoKWGSEpAQZ1iamahSxDtmlm18Ut15U7wG29O+pScy2ZbRtN92NbkS3wvCNfZsyd8J+W/jc6/USW85QpOlnFwk8XUZCcALXY3EG9nWCJnxyAhcNMDGghzz6dJ4rbqjdN63J1QCZa3LvvvAyIy9hcw+ZnGOcoUXN4gBVDUSxaSLvH/yEi6yPeiYCiYFoIpaNRpl9KlWxTzWaH02Hvvz+t+g//ebfppflg/WpfuPj/1Xc2nTJ52ViDPiszC9dn/I5eeASObjyHfp2L5wYNrimEsuO28cUVn6UuFwysdk7trrRxPYSHrItGkmWHZQqthUKBjh4R946Rh0o2FGkZZtIM4nSUdBVdO5UlNiAmyzjSDFMK7U8xOQT9NxDNYYGsQxoQY186958iRIeQk0sk4ZKT6hasYn9GCflGS20ajBWkqyU5HVygNeR44UDao7lW4iubRVx3OGS7QZNUrJh0WUMXVHis7+PcLgSY3Cbg+G3qsXP4RPy1lj8BBG+yHq6d0R+RybJCILYbWzB5jnd6FB33Ojd9oUoEkmU30GU3hbdJHeKw7t/VOkeudzzTfJw5bM+uHDe99l/0pVr5Mq1PI+9yPqf93Bo5D7PXobuM0GU7IFaUbKOQt+2YnvDbc/Srz7X6BqdkBeApRLn0WYdifclOkbW0HGSsOigTsUui4VzEP9V6jmJs3peRgwYFxHbVuRjFBRd+gLJJd6OvImCBDPbir8xhvK95PxwVr6XNPgO8pDvJvmeYbdN7o2JfXVOub8e8WUOu9BBD9cL+cqauBZyVu97k/tTP8vzCy3uT/GF0XPFNp2DhCUjEPwl+Pil15WZZH6U2IwIanKS9VeVsqaXiMxGEcR/u5RFF1jVtrEr1ai2rzHgQZXMuFKcBkBtKz8FDZ78Rl/2D/B9/ovK+hNv1pj7bvLQMvIiJl9HDhc56r1HHt3ohU7kGWskYKZMdTcllakWUwNLVNGhKqW7uhlCEVDbpno9JaskWh2Fno+ut+ggirT5brbbzBToVvbYrXejrLX1Q8OE5jBm0ZNFZ8E5IFdeHDwnCg0Uqe2G8GMKtvzKQC6cbXt5+wORm8A1H3Zc/J1k5ljo77uSZFvZzIZ1lMywWSs/SQXUyMDNPjQxr/jMBuG319F08bCLH/hsMG4UeLvac5JwG4cN7UK3Y2t6iBi3t8AOdVxJ8L5vvFWjVGxmIWNIX1MIp+Mj3s5tchye3CR/vZYcRDKbGOIDV/i0QtMXJeuGdDUDNxQK9hEbows/68hL54BcZP7sb35b9MQX+vCTGzZDWPgFYFMjCn0J1kFtybs0wsgCpu49SAyZJ+h1s97J4G0druICB3mBUlZ+2g86k8Dm8WVlwUcu1tiQ6VqvaumzfNGnR/qSunB7FF3bKvxWSbYbNIeedrFatIVkjrlm8gel3tIHZYy47rFI2BkctOdJP9gy3UuyEmTMxFTbTlZqRvROIVxtGGqJmhijG+id4ii0wTHgg0IS87tIfnN95vxd8iHd1yprfMd53ATCt8UPFEKGiIYEtV/mEMLspzKuPZY5Zp/zqcneZ66chRsW+exxNi9+mkc/cU3GMh45Ue38M198RsYUVIPU/UIiXOvCZBnNYxN6s4tt+IChw+/dgHVZX1Xpu/lN45/lBfIfW6/17XrQ98yhNxh8CY1/oJ70c+uiXz4ewZP+kXHVN5f0Xq89sSzF/2Qtk3VcQSjdfI3BA/MR+lsx4pvKwHNNPzrPEjjsqDI/FTDnqKG8MH51etCr8wP8Wfk3kQdjtlmNZW/oKO07zgNZYpxGEvwdotBnzDbSF0j/hir1/W9AG+O5z9go5A3sY4PX7MPamRAi9N0Y2G8MjRfXVKF0Kuv2Avk0Cn2A3N5+y6Uxhoq57JIduZpmrIGPannGrOiesLkh9sOlyCt6opCsfRbnPi/ZRd6Wu6wa1XPmAbZteaCtMVpWxFHoeBR6oxGdKvhglBz6AjYyW9KG6VdhDwZ6mefEHGNsWfSyhTfoRyi2ZVsf8HD0qx7+jP61j36vftuHf0w/+fy3v67F949v0h/68Dfpf/+N/zP9hdffqguf54vPi1zDi+t1gsWBbsBPru/oPF54qfzmSf3PVzy+Uf4HJp+HgkfkeYGc/8nJHdx7Lv0QetW+RiZ0Y8V/cv8iwl4nsohWKJjgdpYk6+2y+23HwM2m9RHuPgNRIz9ssBZrmaw3yJoX60NDyvhNr/fFKmQu9oK+ir4ka++hkTmy6DQkYW8am9ZbD3XZlgSgtrXPKn5jj3/XUEELGt7I7ZID7YK1gjQ23FsovSWXuPqWJp+xtzwjoq6oQam4ED4KmHk2tfJDyrcCY2pIkVtHWfhvJfYSOsnhDbkfMtrztzZGVOFA7SqhHmDJ6jG02RjMcCyJyw8eKik2Qj/xdacM8YZeFEvOD2tRw+qCy0WMi/t0g7kWZ0+5zok7/KS/P7cuynl94ktUfhEyOb8rOrEHSj7TR39xjlbL+JLGRGa6oAb7ClwIiFsRBuKzg1hQ7dpnAHlUWnA0iNC0Ym9kgYg5Vcy3mH/2/Jl3O7TR2lWCt4mB+U2CK1S7zNgftr3ufi648sJr6sJ6rj22mCZ+N509H/wxNnkmi941crBuecX3BIkvsknA4SfjHT8hWPwQ36ja9/rz6C/Fp2EhFu1bKITBgJJSlSVYQRSfi/lyz8rezayF/SH4DPU4zcHDZUmQl9V4KnJlHA+XTFwDme27GivHB8bMFd/pbxYu4tbc+kg4VbTIRW64AO+27L4KNdMU/kv8MF+VFVmgKsn0g8ihsu4l10UhqzKqlpvix+ELVSsleQntXsbuI0g7NsLK/gAkR0XbBR8QLXp7nejCXPleE1yernrkl4pvQOhT/497lq7oZP+v7PeVtV85Lxf2pBFbeCp6+GMW1LXBvJmLWFaAkIpS96AopyLckijDMU+vExpHDEOQb4bULzCZj/PNdZxzkrM4iW0SWxD7BR+KcWZ5RvwQD9Hp6fyR/uTf/9t1qVfP43D/7Oe/T+uzr+izTz7Wx1/9YX36ySd6/Pxz7iFPmnyexnf8sgVorx0P8SaWnZ+rLuhdSUwwGZuJB7qIM/ZBZPMmI67FfgoYLEkZi318Yp4pG2JcTG4PFZ8td/BSzvQbLhlUcY4O2Hv/43dyvYeunn/hl71mksx1RXaFz3iwiE0Um8henM34tp0R4YC6/ZBeZKkZg7KY9gEV+raV63OMofP5pFc8/z70S7OH/i++zuez9ovioaqANaA7GicN1nlDxu2SWaPM+iRN4r12/q/q+JFlzDYEHGuIOHE1WO8tFyxEQcvxFWqUM9eed6iYzyauhmUH1VRy1yw3tjpK81t4SH4Egq/biI0v/DWB3uShi7M0D5D5iA5kkoN9l2QILNb17hoRI8ITY4t8zIA85sw3T3/LySvyK89bF5Bzn/H2eWx+4jV5brgkBLYhO2e2lTNgW5L7h8mpkz3b2P4kBnWoyfisYJRyHk6nTUf6VSrG7PjTi5KVvei+xbLejjk6m++WvGb+zXMcYpO8QCOTTC3ZG1VDN9jhLcKQFGrWCor4DKCDs9z66Jq+WtlKWVx/i8/tzjt5btq5J0ZqdGyrGoVpEeDi3jSVZ/RL7ovce2ZsEvMLkGCh3Fj3ddOlZnabFthQZNFPHnLOFv5C971hMoQH8qQAXdvEVMSDLVXMe4shfPzc6MJmMX7DTR79r0Hfq475iDmuv1zfr5NPesX3fJM/psbFjidxxq9SGIh+2EbPmQyQSHjJQkUuKH4KWsUaQI3slXU/p7a6YMpksEuRNKIfW2xGYQ+NzyjELHwNa4yhYqwiVEaVEhfQg8ApQytKb8ne6khRegtZ2DNEISXEuvZFxaG49If2VfuiRU4SVg4cutsy7aJZ2JH0bDq4chCfYs8FnwOWg3bNl0Dki/HFQ1onHX8YtrcOvyQXcQei4JqWisyWDeTu34YmPmYuAJDDtmPdsSzmEocnyHw3G9xINLZDlDltRDoK/MFtQt+yFCVZtpUSYrv7JYvdVxF7mV4gaORRvoEgyFbnLIc38V7nRcnZJGeJebKWrEusDffasOLbdvdxoDtahlwH0odHARVmY88miL/VFDEXyjX7wxedvT9XzeQqRk5zw4sOfm/SUDxDWBBt6jOX3rZjCUyLJswMmD/rvGSN7M9sxHKp8H8aQ4MbdXHwRR9LLmPa2IFb/D1DMUcVLJR6hvuKYKLHXNlzjBURrtp/qG05trbuJSG81WFO+mnjZ4ZHB7fHesghHSoMg9R4M5PZPubqnmxLsprouRg2cdi5ebCOCESTeRhLjU2weevGp49ayDNagM4haV3TCSC3tdwpwSefK3vA3vdecAav7M0V2eo8YqjDQdiGW2JDgeh1jvCHibogZ1QMKaXH8ZkvBjP+uRdcD/S8zJ95Jw4WmOjOpkvz4ONjYx17cKOZQWJKvTUnm4+GskHbrjlsocQa2d7XpZzNFX1yyBAcOlh2jePN8OXO+soq/XVeGH/n9aw/fT3pPwd/+Wp93yw9ofdNnvqvj4t+/flRv/bhUT8f/iciO+N4Zk3Q60F7XubE7K26RYkIcXe6oSNig3ezNJuxLdsqWYPzdOLB9+F01gMvjfNb5zGGqqxCx0ZXQlO74C45Tz5gkWXcTWleVGRdabC2/ewP3rbsjcwzqjQKcC2P4OCrsAtaV0dhZvKSNz+I229VEXNpEPuJe8Ko2nILKo0qnUbxQnwoOuPwWTiocttWYdPwjk3IMx5ExyX7WTaqNApkTjAKHvQ9XSb5xMl5FOe18wXNHmbI+PMo1Wmo44n9gapSxgwNXwO9MVQFQoHD38ZDjQ6wLfsAcoMagzkKDHIQfqjOcVsuAAAQAElEQVQOHQ6I/quKUWhgI5gHX/Qr3//P9b/80r+lf+4L/6F+2ulvoPG19YdOP0b/0Tf+Zv2bP/Ff1Xd94Rf0g+RMDvo8H+khRVfuI/uz/1Fv+IXkG14Qf/74qKD/J3m8LI48L9qe8iKhP4eedOE5IbbXy9Ikz7lfXEMbyDgj1B0Y84QPJvMzu7Invf5jLIrOAsNAo7sOuvVpI8x4aBD+QPzFdz6zrnlYJg6Wy+gSbqhW0Q5LZq8KZpBT2zJ9O9QZlO2NksotkhRGUsYQFntr7R+EzUkYZDzIOMg85gwEbVNDZj4FsnYJNdaWbdHcYZuu6VPhd87y3LSOHLK+zgVUal3b0IOXw0hN9aIgR2Y77V2+vSxlm+7nhU7yusgp7NbFTgdCItyeaCNoRAq2UzYQvhcgWVJUSGVTk49qZETPhS5VIpe2Rb2PtVvWvvC52OxFcJtfxB9MnomnZuLmnO/PsYsueZ7iM20B8UkR24mfif1Ed8FjxDxLpm0QaAHbKmBbVFlidjdgZZdsN1DclNGMBbaFBnLdS+ZbHf/UYn4xP/U+jjfFwOVNjQf8uM8SMlEwWIkfP5PP7dl07uueZ8jJ+mePL6JZCbrRuszZn+mHzYr+oRubBb/iH8BitzSbxz9UhEA4Sn7GKJ24r55B7vnFQIBK1O4oBI2SBgy1x9RlkYKpzDu5z6x8D2Hi9JX5AlZxqDbRMnGB9rJpxbcHcZWGS47AGUO1fcSUuXQgaUGeeSJBKwoNxGo5cVCxIL4I4aIQt0XjsjJNiR+XRpWqYZkxBbY6zG6cj1LdSjFGpKhZ227bW2ptvSi2ZQNkBh0va0hIIaERW/iIHhAlY9nPyb5PFjPZ99y7L9w386L4zeOTHvsvablWkF05O5f+jjk5T0sTu1xLF/YmNLadGxzjjmlzPXQ02n14crUYybyhsBE2FtcgYW2eB73oxDB0+8Vx7MHEEEIcEyyu7+umXMuLuBYTJr7FmiZ8fC9s2n8aXIW0iHz8iZ/439cPPXxTi27NP/3m9+uLb/6W3nz2uT79+GN98pWv6PNPP1b+B3f5S+iZuRJEO+mw4RYhT+IB5Cs56dygO4krSGyJ606JMf2MTWKldgg2uxkQa+TJ/zyuSUxaR7JsTgpny42hGidVQbtfcqET3qWCFmNWSWJ/jphmKGtZYN7BGiInoHmAIXWx25cP34Vfm3lEHgLsdCibfgDp/ES84NK3rdiOUcpz70P+2pKXxA8gL4uD0+mkwWdnoVPMM6roRxYMjdooaFXJDlibxF7kbMzej6wLkWwDdIi9mnfESkjP6yTpBErLMtYGOUAkjJV5cn8bY8ADF2KDUsYC+5DJelmS4/Txmim3bxxHHmTshrZ8ESMsQ1aobXjCxnbHPdsXDfKOHHpUdA5OsQrSz3wZaiDYVkSGgJb8TQDHfs4g5xis8AdyLvuM9z2C6xD54oDGl4jRtpx9acA7OHKDbOcKmZDJRJE1AfI98xl297cYzbhlHyirwBjVz9X5rBl17MGhoy6LNoCQdYbCvIXbqMzc6CxyMFlHsKCLPpnIyEb6IE5sy868Q1XBjS/ZRsVQiVa2VUHHOfb55RwZO7tkIEpcL+ZN3hc5CJ3kY8FHnn2OPyxkW4U/m3PPQrInF/YjyN60Lb5udlmhKD0Hq4Htalrb7Y9Gpr9rVq59FjBKTtonsdxo4okWEbRdrxFfEhJiWtjdcNNt+kK+EiM+9xrxdvCTe+ltntDoxfaxPtdX9GV9yI9t1T1gbPEbHThJq2OCoR5KC/bdig/b+AHJJw5HsZcmywF9h6JDVfxuSOkHqCh7MQq7ASLIQH4bzNSu6CLvMShdpTAWoht9ZlpMkxEQZ/T0tQq6lfVibCE8cpF89M3wwkV85QE4H1CzP1SmJhfciiLJig1m1KRviSEw2zY2V+zzm+ULH/4bV8Zy8V+1UF5sJIzW4S/hmJXn4V7aa8gcPayULVOPqcseX+1j5iDgM/768ME3RT57vmhjliTjwwF5KmDTM2OpUGo4oaJ7QegI0I3MNIHo23BlVTbUJTdvqJRxdTnmDw/bOSCuSXzXHF5wy1vWsJDvg7PaBS6PQ6fuy6IsIBm+wfzp2IZYUiD2RezY1GI+mHTgp659A3jqf8T8wl7PjEtYYYcPBaLcKOyuq900Twgdb3fa9fPYTcYmTtDrY10XblKT9TboLxDV5G1wowuSSxEG7ol/gamJXl4gQJiDQZNrlHZ41gnpl+dJV+ZKTIK2X5qKUkygJk/pG1uGWi3zhL8h/fhoIHymrJHBRa6ypsgZbk82Hl9Aic+SbVkptNRwjcjRqbISk23E3Axp3609hNBGhwrblVCa7uYYQMfMeIPgiVq7YEFeEvfiGtlYWiT1Sv/Cvlx4iJ/Zo9bbVrt1k7S2ZW+0kGaSkxUwBSM9Lu318Lze+3Jlngu4Mk/4yZxX7hV5WJ7IV8C8wk+woKh0fNFdjL2FjLPvTKku7rabyG6IgFUKcwAH02PQCeLzRhlFJxaBWYGAldIt+qFZ2QX+Kyzub1xLf4mXxt/5VPqOS+nbwXfMs36Al8g/tqZ+GS+O/3uvPtNvfPW5vu30pG/SlS1hJoKgKt9L47/5ZvbYPZAMRP4OOo7sA3InSs7TqKH+ZypOD3oA+Wvj/IVx7q0V3QOCCr9ZO8vYU9HHlYQfy9JL+OhDbcveiM/Api8pfFWpMQ56699odF1oG2StIMHQS7Xdfgb2G0MFX2Xm1R6r6oe68/ESYVQx5kavlf6ooapqGSOb4tv4aXlo+gciG7X9nsbQAJEV42WJSp6INeeOgwlH1BNIBKUapcHL7QKDuMY4fCAv/BqEVt3kAxtAP7K3UTKTWiUxs116Xhf84XuE4teB9Vxue/ksaa5VbNkHZKUqhTX94vN36l/+8P+sf+7Vv6efpr8S6dfgk9M36D/9cb9J/85P/936Cz/qV+iqIi+TS3Yq12yu5QufKXkh/MiL4jfB52/05vPPlb8yfsNL5Px18SMvivuvkI8XCfnl5YX7Qe5F1zx3cJlwS9CVfM8Gl01Hk6sPhjXezm7GM7pYQ/aF0aOyvnDo3gl82+ETVqs7N6tIoglgM3blfhhMglm3FxEMm8RV9ghU57PkYbXMjFZJoXLLir4BHQm5LAlqW/0DjR9BZVFoUunblg2wrxq44AxU+kOiH7+OBTr7QEq7D4WJuAUlCTu5ZCBZ90LuBLJmdU60R21MbvpSYU9PQk6jW3EYZKXSHhNlEQ7A38R3cjjJZyN98jlB9q5tcELFzjKt8OfMZ7yGV0szggkbhPfEavxnxIzbtKAAFd3d3zzdmw5UVbKNMNgu2yv+4ncltoPvPmdm0r9yFi6c1Tzf5pzvlz4XZX1CR6xN/VIyz7wbwi6+mYU5pcT3/yPs32M227b0Puh5xlzv+1XV3uecvtrte7fb7Uu7fcOxZeyEhDaGgIOdgEISJEiwCJFNAhFEKEgIKZGAiOSPEBEIloIU8hdGTuzEQCM7gpBgd+zYcfvWdjttu9tpt/vi7j7n7L2r6vveNSe/Z6z1flV1zoHMWs8aY445bnPMuS7vqjr7VFkGKuYnSwb6sNlGDNCxLXGI1oRTi0J7AIY46vhLWcvn52vkqRcqmEsxlCCWycHcS8qOIFpJE7o0mU+w89y+Me9cn5O5NagPGoryQjt669QPv3Md7/R3YqdujehRiENPahn5LnTigyE0RF6BVWXu9aXrZfAhqJov8uQ4ddQ0J9vUVW3zrCNafJPH4r402X9571jMRR2JiBzNotrHvX9Siz/4VmhZo0qj63XuH/yLds+fwtPDO/J382I0/hgJiTx62f+L3CglBrxQMGh0CPNuHnQqIAebmCoV9I6W0WdYsc1Pnab4aRmdgjGjds7nACQ5hAQ9knHQ9SCXyJNrIx18hLjII3r0Fy8xzA5XS5P6zuyV/P7j3v4Iffv21v9K7Yn3y52xjC/qP0HWYo8c/sbYjetqh+70F3VZ5MBBbXLfd0IfqUV4H4S/59c0fbR6mFNk2WehJCmShMxoQKVFrMkezLXSse/7hPiRicWZ6Cx0cCcdJ2auA+mD/+Dn/jf1Ix//Sr3ffvun/5a+9fGv6MZfjuYZ+Nn5L4xff/qp0t+pz6Rmq/0vdUmTGf4Ss/Nh/EZdDkyeiTtTIP/kkxyhyT8+YjMjAwsfRy6pG/VbpI58P6/LBR+dxfpJPv6wj/oZk/1dQzU2AHXJJyprz1j6IuGF3+eY8fmM2XlmLe+YmWcQIwlz4pbVezl+8Wdb4kidj/wIQE1aFrloiCY+IM9i2xrktW0X7hdX9b8wvlx1OT8aj21T3s2Sf42hGkMDbJEzz/BVQ4GhrhKdRCaV1H3yl4P32hPZjBPT0AOWnTqvnvdkXe41xkEOpd9yckdbo0rjjD2qZGphM9Kg78DCse6NyEpd0m8aQWcZyVcDV3rfXmdrufB99uNrkXOvEfmt+Mxw0DodqLncY5rp0ymPzQkSjDXAyymL3wM7e5i9wZ7O9dUyrvnJPt/728RNe8bYJxNbdq06zdTmDpJ3eGjvnVDqV8C2bGMWLNYiIB7+2198MhQV261b0NiOwXo8v7+XKv5AmRQATvUOsByYcj6OxYzfjacukQBiroBxeqcyHCotD22pyeeIm9hVgxyCQp6xVoKXisCNskZhw16+69tDcklyp7P6mpxa1CA46p6XbAJL0ZJtfBaA6tjHO+vS7+bcp7ImuY7bV+YCBJJ/B1Ha4Q/zdBpkIOHbbg7VzHuyLnesg2fvrRPxK5ptmbnZUPqRv4s/u5ota27BBsjPvFZo9lGDsaaz4y34jMftT+nHlDgXX6FSUVNnACxymgDn9JSpnCfRzvnCZfzei61tGT9V1PREYhQyuxiTrHsjN+ZAcRDghQHbim6deyC2iNRGjFfhd4A71dkwPzm0Tu6ryDnk9pZR5/QBDj9JjLRSSEaTgH3oOrZGyMFw5o/i0WG/0V8UevXFns1zYzPdeLjecpFzgd8CNlboE7L8t5l2ZPN5YZLBaj8LhwemFuOTl9DFokR3x+8kATQTHBxHrJNQ5AfoRS9IsVHgaOWDRis6iQEf/8+g33GjHm36Yc/5pxTBcxcmC1ZZnDuoW8uamsVl8cxGoK+zkZoWp2cgf+af5eR38mRLjWdjpUanHIJMx99+Iz/qtPMAiy4XfqZAwp0fOYgc2JdEOy78mXmzFrngU98GN4/4WYzdIfhg8ZK0EhQPx0EBdMyvuBkFzkYmls96ODyQoqtucRE/iZMXxY5P3Y/4kwcDSB9MXmQmc7vbKH6Yh/FpUVcmFF7wQn5AsqS/yUe7hcy2bIvTe5DSRyrJOoZDrcJ3IXDd+czxGNPZkv8HSI5gJueTPo+3TS+GJhNpRI89vZ/zE/KoZa1M7ZLQ6v172BW5jFEaeQA0Mnf6NZBBM1alCh132aDvHq+MBaNkxg0t+sbvB7CV2Jahem5nekeapPQ8NwY+3JNLk/lH8X2dJg3jPAAAEABJREFUu6PIJvsp9BnnIBFVxA9GlbZRuvCg7pc36KA/hjWqNFzPunYspXvK6dqWbT03cm6efJNb86kvjP2eHv1WXVwjihz0eEmhDSn8EmPg2eWS4jLzCr3R/3RafwtfP8Je/Au3oT/6tOl73lz0PW8v+qF96OfxAfnvf/Go/8nDF/Vfr5/Sr14/o69fb2Scxs+EBh/yCbMI9t5BKpEE76RnD5I1yrxxp/BB+80+ZL0WezExMt722ChzA0pj3rZlB3VSM3ICuVgTBlpmuamgtlVZszHUawif/lfDsi0pULd0zZvoQYUfH0BgwwMOdUXYV5P5LOjqifQkGBMeLftAmb1TVuKPKm2VvIbyMT0/JK78oHjI/3TxctEF/grNHtzQHYUtfgqMwnZUz6nKso7G0OE7L/3bhfGN/gCljLUW+a1sEjqxLXKoMdjTpSgtxdsB27JLboR/h8zFVaqGVQM9eExECECU1dVR2lGXcCdQNKydM0wODBc1TC13ngc7z+//jL5P/9jT/0H/4Jd/r779zZ+O1lfh7fhI/9HP+Qf0f/muf0V/9mf9V/XWLzTx0/d3nv03/ORjWiP/eQrQH4nfPupt/tXx23xEfqs3fEx+DULv6A/Lb/OB+Y0eo8dH58f+0HzT4+OTbvHfz7Jdicc24DmSud8xj1qcNVfmCyyrD3gByxKgZLq3Q2IxfIoO3vQsSwxY/LEE0bEmbloevSa9Lmad0K1eH5ThFQPRErBBvu91YWUblMweK0NtITigrC3Adin3LARQoePWFXm4Yexti0Oyui3WGmulb1u2m1+SJmMZb1C3UB5X6n1BrUNRo645Yxei0CCdg8aXYo+oZ8eeYDWw45wYyDN+IJ1YAPRQQgDPu0ePI1snZtOM4bV5/LHwyQvJYfd87zhycfLLHBkV1LZCSaMzXLGns8DMfTFSeJ3+mbxW+NabmnlH5X13BlwrK2Ntw4e+e846G6kufC38osKx+j6fVQsKtZKPtUpa7JNe79Bz7e57x7lfkDvakkpyYBnaYNzY+bSTrW6rq9hsizhZlqD6oCFLP3JgWcdh+Qgl2zraVObU9cpzpLE0qcc8/xdzO/XZe8/c0N2fIepHh1pMqrWU+ggOBtcky0jXJqEAU+LZbw1yGMTfmB+vBrps+mqw9uWJq8k78o18JnxiTHJX+9g2Y2ddB7j7gB9DraPn5mdOOvmkd+ehkZKS0jLUcwnDHFrG2pMAx1Tv3d4HKESODpwYPEANFnuM7YSIEXRMjGK+DRbBz7x0jyuaT0B05zMeHk/4O0LgMiroZCTo7vPJ50hhbFtlyS7Bqqrohzd9KH24gxdjKBsqtVT3tngXEljI5egBnpMOes8OxCX5sHP8BKLvQy7GlAZFqvRD6cIzN2WNRY1Dl9IydtdxBCAyyPNh5Y90l2f9dvbnjb07ey/jL3v49C9aocwhw98Pl1U897//W/4e/aWv/8/p/fabP/t/6bte/wmeWW/Aaz09vtHt6a12nmX7/tT7dBGL5FmniWnyJ27HXIi/GslzHWrYYMJhMgoEDaIzUeKQqL9tibF1BwMcWmKYcQgHOi4VMAjtda+S6QdSdNQNTjZnnHQ89vfOvWBC70gMCR3sFV2Aes8rY+FFQ4MzR4RkdfjjuqE2x31k18z1kXGw4CcXy10WP7a5xkvbGLzbDV23jWt9U7/Lsd9GbYyP5/lZabnbCN/Umbz3IHMAiZE8ohVM4ibeTuwDsZmsAZSx6D4DA0SMKbOBLoAwB3laRTm+EmTUY1ABeL3fmGT7J8em935ookCf1c/g0Yss3dAg/IHkdOAuD8UVJM4C2P+0I2rg8Ml84WOCZ+acThBJsDS5xrKm+UvW2/0dkfe7J66Jp6cn3bj+8h46s74AjzGExE9AF7JIdBE06HKxT+/7tQa1pW+gruPSpG7z1I9NgCcOnJ3l5lJWcRogtLBtilYfz/bdw7XRJxZ6Nk6kltn+gMp6brZlc51VMFRNS3bk4FlTLSvuk9nDo6J/6FW593nk1yu/W7j/DPZ4dO2S9N6+ZnocMvJc06nJna8qBaNKgzhjDMXndv8NRD/jttV/jGfAi4xYEFZgarJGC0yuizvWWSeUhKHetdVd3BHX74DANmPkvaT2wzUYelyH3BuRE1CoHZBUdI7Z0ukDezfD3sPPmQdEzh8zhk1IFJJnfD7qrT7xF/XCL5laRTOKgskh2x9C7tiIJXgdDCx6kqy0nMF9LKIECyKGQpRhl+RhVQFbbirJHLac8cD0GbOt6B7jEl0xpDprpHctEvWgvqrFJPiqAVLTASp3eIjOevZjOFepSHp4qAq4lESiGesU98Yi3tgYNx6kj/3fp3riIXjTIxf6/W8hbvkxlxsB6H9pjH42Vfs5HS46i4x2Nlp8PaEb+9DYZ6NMHhaTizxxs7jJ4aAYv3+YTgDRnYYHeRYmziLOjr+d3CYITZwbuS3kM3UBiZHc2k9yjb8TtlUBdRpFrcrygNpiQNUyaha5S+1DeMTvIs5kLrPpZOYdRbalPjjp0J2tt46LpvUX055n/3hw7lkH5pE55Cb7BJ+HGC40ipxGaXioalPxJ/KJTX/Ap9aTm/aiJkTE98L34od3MKEA3X2fWtRmkX/sRa51+i7e2keQG0qQ/QIG/BhErCG5mKfxrfeweEma2m+TB0Ow8wJ16z30lg8BvY/OuSTssglbqsFciOfTryya27/EeFk/MjetzBldB+QqV+vpMFCqvvpsJFYxPgp7ch61aYxgaBBnVGm4ZFvCZuWl/sSENqjhTo12rodgsl5Z6xU5SM3nOXbjQdjo+nMDxG0Ro/DPQQg84guxqqzcuK/8MsqHrY28tuREDXIzz4eu/AfuL9sVvQvYjpcj9MZlaAuiSz+2A9uiX2NojFKNIZ+oGqqqE5ZczFlnW1osxMpcmFvPlRx7ruyRzE+MZbzB3s3853s0/IxOPNrCvYr5JeYgh40Xu8zz4XrRy4cruOgFH/BeXK56uFx0BfmfmG3ojlEa2AbGnzkVpyrhU2ferDI5ixyUBu9Alv0OkqVghUpiLLDjDFn6gm+Ilv3GMsEtmR0Av06wnJSnQzYldj62PE3rDf5/epa+/2noj7y56l/77IX+tcfP6Yfmg37++kx/95v/WP/Q6+/Tb337V/TLn35CH8+3ON21Ut/UOrUjf1aCyAxxJqxwq1BCQxmlM9lr2WO5JzzyEnbjmrqx327Ij3ve1I3r64bvHaz2i8PMlSmrKQw1MEV1DTk0fXCMlyxgy5HJxAfEF81GXlZhd2AcvEuFv8aAd8kNyTob+QjgrWW4UnGqclM7mot7FPeN/gD5lvk8aWd+mYueG8lwGC9VdbxcsX+y17KXrmPrffXi+qBXL17o1cuXegl98fCgK3sv19dAv4iXXO4+shevXJPZi8avaKHRjU0w8B0Z4TMVLfbCZFNkbY4crfjLvUfkx3Q1owPDoZWFlRghe1OnGoq+K/07GE9ujXNPrNRlaUITp6kYS58Vgv3gwBP9RTxA/OyH7JEn9kv2T17ov+PNn9Tv/NF/Qb/jR/5X+vYvfy/6X33M2vRnv+W/pt//q/73+tM/++/Xp/5YN/bWE+8HT0839X7Lnss9P2vGnnzDR+A3+Z/nvn6tz15/ps8+/VSfvgaffKZP4D/57DN9+tkbxg68/uy1PgvQf41dPjC/ffvEe8et1/6WD1WZQ2OyP1KLqUnd15myS7KtrqWlGtV9RFCdzc1HJuo9glEarMGA1sh4qZAblA++CjpOeFPfq8fQAMWY0DsDsCAcJDXJNVjU6hmnUmwCE8NOTLdR7yX2etZqcoNheuL2IJZYSbzQHaM0yiriFtSy0rInFgah6ZuxKrhjGIYQnBd7JXtnR3cSK+v3FEr/Rs47wSY6qErEkw8nTIm+uC+uxkInseIrcTHXwl7Yi1aySmoIXWUiKK1nigf0F/XZeXZOcpjcDxc6wscCk/eYuW6sM4CP3PgMIHglK/RErOTpGuFanvnt+Hsfkz4vKFodgzsruYSf+F7ksBif7LX0RVwhL+0aeMx9ouP2ST0lEXvFBwgvKqPWZZzDtoqMso9syyzIsW5DNcg14Poqo2dkoejT48y4S7HNuG3phA0vUJbRCYTMKol+eNGoMNlwJk+YpMaQVdhVarWVBrRGqQZyW2mT+Uxsdmjq+ERtct/o3wRc84+PNx3X/uT6PDCp6WQtF5QFI9ZOyPxDB+qcuvQHX6nyq8cSKcjP6brzIg0+BkkvLtKr64e4blOFn517zP1ftOZ+lvpnbbaB3XXo45db49WLgY+hl5fiA3Jps2WpoecWCanSX6DXMOnS4ehun6jFoRmlAwvZZH9k3y727mLvZO6Lmi32taDvPC8yn4hu6tpQGYH4LAoRDKhtcTC0GE0i2GApkDma0KgpFDZitujq++Ein8iSd2iw0AwMPY5wVlF4e6jjQodLYxgUY9CClt/xPT40Cjl8gWH6I9iU5+52uWrjeXt58aArz9mN5+zYLqqBDu+AA2z0t3FBH9kgl/ZHHMEzcRsecMj4l0oSM6eek70laPp2aaBUwGVVqCTbOcn4pcNRKhcUOfWZPKN2nn8767Wzp/MBWVTaDI8qbQN9GRtFzElybfrhb/jN+pM/63fq/fbLbn9Rf+frP8zz71FvP/uy3r75RPvtDXY31Vj4OED2mC3kwVSvE7lwIEfM+QOeXBBJNgcgL4MaQ67Rck6HH2FvTuZ0B12J/h2R66iBbbnuQIbf7tuHiWgkkxwhHSP85Jo+sJRn04F1LkepxtBgfY0/ETfLlPtHbHFCkhxcD/Fx2N6UdbixFnkP2Xl/mFw/GQ/NPWc/1yh9rGVbhf9BrI2L/XLZlHe9Lf3ITR6BSuZP8o+/+M77Tv+vnvjL7PwFdb87d0zW5NQlPUU/1/OR487aHoiPyLIHJ5PreVnClN2T7MQVGl+Ikic5jRpylY62ugxRPrSQwiTHID7fYWpR70VCi8ED0Y+PE909eXTab/yRW+o+sU++qeNhz2CUsEvO6pOlk7ppeta93S3u9JAf4/F59FdbGnGxryJL7jvr+sQH4vzDgDe8C75+80b5xwJZg6x58ote/DTIjdlQ/wWmJnOPTlP4xbjxX6z7CFLfE0eNucqoQ/tk7jP8CUENFB/kiaZwpWJpQhHJzhkN9CY1TE6S0SkN4lQN+PStqNoHXzgwKPpNK/LSRo4b10OQ62LgI7At8RxcPDeIRh7WNop9PDTQH9Gr0qjCx6YH7qEvHl7oCo2v3MukypSUPG/cE0Mjc8XHRWNcsb1obNemW+65+N7Ald/awQP36dyj4zf9vo7IeRQ+qlTJU2TY9Zg8X/bGjWsyyL6ajC1qipoWc0Iblv1gqZjTNgbxwdgOiv8qo7Z4BZtcW8c9YMdnrrnJ9S+uItsaVcCdR9G3wxe1xx6eKNRgKTkEQlxlJeaoajvUpCXa0hfrJ2GnLuui6OpstuXo32GrgpJsxlxyvSvV/gsAABAASURBVKOpv11CCQXRVuexskez75jDgiogIgrYo46PMazB+1ZtFuEQqsd6P+hI1eg57qmfT/4YJw7+GDoUM687jPH7R/pW/oizaD5x2mLI2h2JM7LoHKCTw1YRfLjkGjLJpB+48MWBCfa5UJeygE/8GMyFnRfDt3yYeOIF8caL4hM32WyYpt3Pok9RL4nsDETLIk6E8RU8oZuPhfGx50FNYff+QTSp7WQiR0H6zHwQ6HQlG68ndG/0GaBnsDSZwMTn7T3kh0I2Yl56ux4UHGUJk5WTaPBh7+6KRa3Upzf3YNOWUqNyqerkB9SOmeKX4FAyZpNMcHTiG53WM53jiH50di6S21nL8DsX/oFF/YPJBTX7pfyxa79rcSOLlyKP4dIYQ6OG0o98J/aNG/WN+mbei4uPsigxF2OL2iziZmyGDw6FnkuRa5XxN5SbS3Ghj6A2jZMW/AFjw613Me+A3OYdrGtySf1vxMteeWT93/IBIEiOOzqYSfHScxgaicGcMh+7GAqsr+Nm9MBcvrzoVzBk9AwfLFsC8ZfpiIZEWbNRpTGsQYwxhgYX7Ag90bF0tN5DOAhdPZfZN7bZa7NrUsMG+3oyvuhnnjfGb8xzZz135rmzBhmL1/gPSI/dx4pgI5IbVTwkciO9aLtAyWcbyKAX9l5ehq7Xiy5XxgJ0xinfNmTojcs5H+QbGHXIayCvE+HxW+/BtmwrjekyryOvybyS9zvsCp+5Ju11zjl9jDioDwNtF0fMMG7N3AqMUdzASxdqfr1sx8OPB1U+2r14uOjFA7J+gI3W2dAfTt6lwlFZB62TnjK2w7nplHup0iIzTAM92+cc2aNyjxhq4+w+1vzRl6BoSegvIBobikOZGlPXhGG6CmBbnnE0ZftEQUuv19BfWq/07+pn6d96+KX6fzx8u360PtLPvn1Jf/frH9DvePMX9ZuffkjfwQfkb9o/0Ss+Ir/gA8XFEq6UFt8fYvHQntwXdu4LT8rL19PTU/d39l724X7uwxv9rFNyZVniDoJzuCXLDqgz65S9Yaiph5X8LTEueJi2ezdfI7IK/axvaDAqvkbLq4YGqCrcuCHa8dIGE2eQhECDcQH0WHCDJVFj5siHgcfHt8qzI/eSvo/FNgpBZ2YVjgbxtjH42DC0cS1cwAPXz4uHKx+KX371B+PtvFbKsqSBj9hdez9e2LebirGVGIwNfPd1t1008O0qrNgn5NH7gntA7hPZFGZkVOpRsumhc1w7yjCjOdxj8VNG94SJGRP7Pm6hqLR3e3ApPG7JDp8ZBOveu9tiGlHqNrm2J/f7G8+G/KVi9s0T96lbQO4/70t/Sr/1h/55/fYf/J/p23/q/4m3r318/7f8dv2bv/J/oz/xLf+gfqa+Xu2De177wVfeE7Jm+XHw5s1rvckH4HwIzgfiTz9TPhp/Bv3kk0/1KR+OP4XvD8Vv3uh1PiAHfDB+8+ZRb3nvOPzuPBOnkn/2M1PRogBB9ni2hCzZVhVomppaqS9nSefZEuypx/qMYq1LA1rAHipbtqHVejBNR5W2Ghrcz6qgozTGkJHblgRYlNQ7uSWvYHLKO8gk8YzZxl+dsGygo0Vn59m4syYT2vPLIio6PmyIWwF22TsuHe30nx3BkDIPwcQyCqSGpyVKp/id5HWjoEGvY+4d7JGJn+hLVrcQ/KwGkvSxzVyie2Cp+0RAoy2TV5XJg8joK34bu5IjSSDaIYB9OcEin/jBmxa67Tu1aDlm+C/yCBcf7fboyDY4OpFnjrf+QMTeaR94ZfIzg6gZEEQds8fR42PxogbqXHaeL1P8PFPxgIl+/tcRBcOB9QKTjHh/5f1EjaVjTFADKHmx2vgYAM5DLvgBoINCpe8qOWPpS7IlJCrkNcZBEXKcgyXnTwTALqEkl3Vvi/k2mPMKGMio8TmGtRHv8F8aVarTdqE3qX/24e3cFzeeKTfuyX3v6OfOTTt1Osbn8a6ETexm1usOZKJK3C2V+pkE8tG4SNeyErJlFjlI103i1UCvLusDXPgIZyXmrvyWyJ7dyW0RJ2t0ZT4vr9Ufiz96OfTxw9Ar8ALZlWs28yWk0pwTsZsck5W43pIqZSLbpVAYNaKIIM8wtgKWGBF3YZD5Jo/MeT7Xmz2B/mEcX+lTo+jf9wlJmMnb7udPwQ8gvMdusScX/hS0r2MkZ9toGbWlvIP2vWKXEl/dGEOj2Zzo2tY9nm1qbWo/VKMOeGhkP46BPGMlF2Og73seKvgiR1uyrRqlkWcpz81LwPM2HyLy0XjjI0fGqjb0xqHHs3O7HHwV1KUCrmp/uFTz9Gvgn1iiTRYhc0sp6KqQV8XW6APrtHdTTsjxiU78ydSGGk6u7xvPqRv7dmb9AuSiGZ2qoUFc25iwxpz/1ud/mf69n/cPo/Hu+Ib10/qHnv4AWZn3r0eec1/WIx+Mb0/HB+NRIkcJNzpafIEVMBsou+J5jyE9+ENZbeiQPilzMLmZ+dAhrlofN5LQAbZzZszKvfouf0dLNjqgTO3wVSds5KLhkAPnB58gvccp/N6Yvd/Cd/1I3PHVv902Jb/EXjg5cHe1tLCPzeSa3bmXBPkekPXYWY8d+eTem+spdM9aIV8z185S2axNaRvBxm+GDX6o9ya1yXhgW/kjcst1ccNvYuSekQ/Fb/PR+Hy3WOQktKObfJPfTrydPNoutmDnWkx+GZs9t3Ne2BJGcYNYmbupx0g+AXz89xiKHEoLbXBK3GN8KvEPLPgDGRcKqMYUdj0DhuPow3DAk//hA3/c0w4eOT5QaB82FbLE0VAashC9kygxP0A6OlrnFRYntuUC9BMv9X56fNIj7+9vebfLPx4ITf33rGnug+QTH3EJS2pHjrPHZvfjK/2kFP/F2hf3kMYYqjFkW+KIr4mjIPyBqWOlJiqrQZrsJTVsH1S0hWZA/WLLkKqKPTdANW9bNsCJHYq8qfGTvlt3jO3Yn7k3kmP6Y6CLndKYo4BLivxy2bQxr/CFTujlMpRvAC/yF3DcS7ftoqohieubPHfWdmdfzmw+ZFUbvq6K3tgOGv6C3YGNnC74vDYe+C1+uVxbduk8N+wHMazKnERLPalH4ux9Hey6hXJ9dJ2j0rsEpumSyxrBKHIZ72HDbyltkvfOfXjPfSD+wKQerAA60hjWwEdqUTYyy77j9CH1NZK1khir0nivhlba0lO91Sf6ki56EBoIjxGYWKnoFr6PeKUqyy4hAgcfJSMTQjMeW4l1kESJOo/JXwIs6rJCmcvKADXBpOey5R3kgn/m5oABDi3jQ0u8bAIOxqo/KlsZVzfGoXnPiXYHjQ2y/5TDPZ5cgtjEFZfa+RrSw+cpIyIoNqYATHSQwYCvMeTyMaajTRxmU9xYzGyK/FDPy2E+9j2yuE8s7u0ZNz2xyJHl5hpbWTJQGqEnG3my2W7YHi+aN4Xe8LETY1HYjBOWaTCDg8EannMXJv6C7nMKTxDcS82jRWeesfphRF47uIG+wWfsXMC758P2dKCj2ZZtjapGDfrUqFwqZL7zppYWLad4XJrtfyp5ZKMsZpRRlKRnRt16PDlRm9lYbTcjoy59EfFDJ3V64sP9Ez/In6hh5hIHo4ZqDF4yhwreLorAga9b9LghT/iUEykHeZFf7PuHK2OpT3DoUUAc25bxN/BdY6jG0MFzodc4+4WsZA/JxjcXDeak3nPYk3/8B8wh/SfW+5GHx1uQvZR+comNaHapuMEGie8qpAH+ZX2hpjboAk4ewB1/SEYv0KG7qPtSmlW2RpWMfuo0RqmKuYQGjFVZNnOIHTVaAbkfdDGnyY+iXVmT7K3Ua5J4xic3hyD7/8Zeu1H3BvOd+LCk6jgwHIfNDCcjH3kgXDY+cm3auGHXGBrQLTf4+438clFu5hdkkQ9uiBs3nu2CDTUbjaHCbiAf8VvMM3SY+AH9yIANb0scLB73nQXmAXKezC038wOL+S8t1nQxtthQE4Sf9BvUC2OqF29S/JqaFuhcOt+NH4EXvbhufLy76OUDuF70wByv5/w28r9ENzmTX+whOmCoxYkDKloWmVwSuyXwobZVwC6ZPwrQXaHIBVxGXJKAcwsOZQ8s5gAYeJ4P5VCD0zxBKDF9ZeqHonX8qfdo4cYNnuv6sq76j/0F/bHt5+rfvv4S/dHxc/W31lXfvH9Zv+Hpr+s/y8fjX/P0o/qltx/Xz9+/pG9an+nj9ahNN3ywBgTt+hM4e6zvy7z05t6Qa/7GGmWP3th7t1x3AbLYLDyIzNQtOcGcdSj2SdVQVUkOMh4awEfWtkd9Ml/TL+SxGaeti33VGIq8kLfM0Q7UDS/QhYcTlgqdsmS7wSoo11Q+bD4+PSp05/rK3hONanDmWEJfHW+M0tb7Z+vr6bKx59hbLx4e1P/C+MXxL4wfHq66su8ul02xSdzEGzDbGIxddLlcNPBV5COay6oxtCG/YDu45jJ/idlkXViTCRY5pt6WzjkVGtEx+4WsyRd1BWIErUOPujkgnm3ZJ4hrh0+GwcLPVOqQOA0WBLec9dwMF0A4FvEA+aWGe/ZHnifnB5/sl5aTe+g3f+n79Jv/yr+g/9Kf/yf17T/+fxeZ4+Orjx/45t+mf/s7/3l978/7R/RT27eo/fDsyVo94jv/siT/quSzN/lI/JmOf1H82buPxJ++1md8RL6j/4UxPyzyr4s/ywfj/OcqeF7kA3TeM3b28i3XHxdd5n+AmmTy5+xty9SsAlP7ApZsTnrXbPochd5Ar4q9y/pWDY2yPIABvIBV+Bgyeh6lUaWCFvo1hoo+2rKSD7UmJw4t8v1KoCLbal/Yh5bpg+yL6O88V475zvbB0uFY2AUmvjpmJc8ScstCBQcrb4FQuoqQ4abhF3XqvBjv+pFfnsM31v6W+rI3dmj2FUNo41OSjXfjCdL2jJAZkSZ7McAzPlfWpg2jJWVeZewlGRsmo8U73zp1F/rpT+Y7ySHX0GR8Io966GLyLUOHB5HScIm/cAcW/kSOkRd52kQjhYnNHfmXhLN97+TAMxhexFmNnXnsdPfjo+dph4ACTJmZ5kPn8BJV6KCEgBKE2IscF1QgOWCEzVJ0bEOt1OEAPMxosI+yd0boQK/k9HsO8ALpgwIOfPiTJbtPYeALWlBJiMUYq8K8sj6T1OgtMgNRKMarhsYoFRg1VFUMxVitmHlN6pQ9kne2d7hxTw7287rfWZqdWLti06CuvX7QBXAos6j58J4wlTDgzqdvWxsM33f1go/FL66Ld4Z3yL8wNmsxuc+8fZu/KL0d72XUP/63rdAf+ujlRR+92HjX2PTqwfgqXYfEbzByUEM0A6VHTVg68sfLyZ8pK3KlIWcULkwAy3wW+z17N3Nc7JtGjNvwPT36KyDXlXFsE7qYb2DocMll2ZIZX6d+J4Er0xeNYaEJx4E8iU+u28k4B8IjU1zAx1MsLLuU66MIQE+2ldjpR76N0qg6ZFAbPoAvMMbQoB/UaTsKGdi2C8/HK8/OB13N5k3CAAAQAElEQVSuL8BD9wfy4lk6eB5vjYvybB7xBVylhsnFEkcj8QIVEo7UYs+LFJPiMhRWKsZsw0uCBk3q6BadYEBt6kDdb9R/5z19537ToB/foo0qpQblkvlDKL1+8Y36Y7/wd0nY6732j+oPauODi5DfeEd58/r4YLzf3rBcN+FK2etEVYOFyfpxFTLeZxYJijxLGNehQfigc8C/cVY1VGOToXI8imXHHsW2QRb5M2QJ2RI0gLctu+RGeFCg5dZzIycx+dQlmOzxg87j/sg6ZL9lPdo/9jWGivU98lPnduzHJSYMOPC7qPfkOsk1s/c65Bo+ENnqceKgs/ca3TSRYS3C9P4cxNrYU8d+2lizocGcsm7sWJk/aqht886T9+Qn3ieO36GPesz9g9/WmUf2k2jHHNdhw/WU+P1eQx43sCOLfvJZ1EdJyArXyHwly8mlyIk8w9usF2XQVzTKgQRPjL0fO/6DyL4WUs/35UefPNqPyH89Y7HnZ6/fRG11nmQoE9mcbc53IBMypcXXSUN0fNVq9sMTighwocqJYibmzto+cV088nE+74JveLd78/atHpGlppM1jd6iCAEuyE+AHJFlfCb3BjItUVYN7vGDtR/UNqhixUHboxNf7wOPHIvhpTzD74hJWeQs5M5JabGdxA+VrPi/x7Et+0CFVsbp46zgHTj5HGu/ce/buCYG1+3hYxz2necUiXX8MUrR2zKnKhUYVX2ffOBD8csX7/8L4yHJYkk1Oe3sSwgekwdxiTnANi74BE1zjWztL79t8hvmyr3riu8gstYn/jZKo4ocnDD4pfZZg1yPrNmNeFm/vBNM5IzqaAtygDK0fV+j8cl63fnKIPWd+Iuf+Nt5nmceC/9sAFFacnD7KDpV5ONCblDipIUcN5qcArqK3ka81NM2eqIt5T9FsfvGL/AXcv9J5cFi2JJt4lWj49HnQF5yGRTrdPKmLzFmpRGelKlCakFnMofF3BZ98a4iLXSlGtbI3g0F1X4lWTqw1I2+M4aOh0Q4xYfa3xJZ0I8SEOBAcBw2vfcRhWNI74ubl/lzDkLSszkHjBRUjQ6vxeSSYijqFB55BOmAyNNtShEYRSpcWDWGtsuVH9cPenjxSpfLQ8uoDT/0Uzx1S7hyqQao0lZW1ZDhbav/hFq0PkE5Ehii1hDNsi2MZexrHD4QMnbPLKxzYm7IuIoWyGZiqsiNbenZBuE6F0E+xG5q2UbAAa2gjEw05sYmmGyISU1CbzxEdrDSR+PdYVgrf1KDQd6DvMMXPl1WQdMPH6QvZA0dbXWexE1N4A/p++cMMF9ErcsiRK3nTU7JK3KGcUs27V8Hr6NvQwtYtMUMQWqDo9mSe4zI17nG66gzDwhUhKsTOIk/BJkTrGpY47xphAY1SmMMxoZMbNQV2JZdjJWqSnbp62rpAvomIeZKXvc5HZkhlJVDsZfl9gm1jjrHV2BnVPeGq1QMHJL0U7u9987kuiCCpfb3nk/RGKEG1OGsc+waeMO8xybMzgvWEy8nj483veUBmv9zjMUDFQWRjEhLA9+52QVjlIKClo2KUSUayXGmABzhARzRkIYHHN1PfZonfqiNH8fvUPslqCsyoMPL7HnsHSv2MAywA+LgDrwjbAtzDiDkyDlpEG/y4WFC2wdiM0r4NovsK4FKNCSUipxGkWcN3X9YlCtDrKOANdA55mBloFOTeq3uvpP7wU/Y1WB66Ij9G9xlS5OBGx9Yb7elvp7pT9YMgp0akuXOw0qzoRxMWUxVk9MRr0dzakO8MzYbx/hS/tLmp9dFP1hf0B+vb9H/e/xC/Xn/LH1JF31hvtZ37D+u77z9mH7l049Bf1zf/vQT+jn7F/W5/TPVvGnx0N4bUzv3op37zyTZYIceY/tzTNviAHdKehRtkXNsD/3Z+vGxzmsfrT5iG6apmRad3uexT7yAHOInL/3xEYgYqKowLNa0ysqfyBoLX+isE3d9RQubUaXY2Vbi3YiRjxY7cTlQK/CBR/pLqB8QLb7Zs4mRud6oWz5qPvHRNPxO7hkLf+PF5ZGP8MHt6Unp7+inTrjAp898qnnraJNkohcfkxzjTwxyHArvn1vouGvp6rOiLpv5Bue8j30fAyt/lJbJMafZ637TTs6p+TrnkdgHUtsDqSsmsRaOZFup6+Aa6xfVy6aNj+Hhx/ly+81v/rJ+41/7l/Tb/szv0Xf8zT+gbb7R12p/9Zv+Tn3Pr/xf6nu/7Xfrp159q54n5mjnFIRniCSytSa5zvND1E690r9R59T7jv5Q/PSkt+DxxDG2K7qpd/b+pA7ZG4ngon6g6bAG+61O+KQQ5i8VNbCtQx47K7oMCKlsq1tyzhORfBd5r853UVKAwl1Np3r6tmWDsuKPjozuuyOrfmCxd5J/0OOx85CxtY99kpqRBqWlz9jShio68K5NDkU3NtIZqQ1WMsduNZRG2IXDeWJFL/LYtY+ihw+OyViujxv38xv77AD1p9/1Ty3ASl3wh2FPV/GTDlFZ9ebulCGGDYSuoQEqJm4G5XSor2RkrlIxx2Jf1hga7FkHRg5sy1C0OxpPq75XZF5B5sCUO7wlmT+iRZaqTPKeWQPmMdlLCWzGi/oXvot9RCTZkbYbYcKHk3XEQbcPasWhxLwj/g7c763YEOvQaytOfvZtnzxUsnQi+jOnJC1yOCmsxNzdsOygoANYhXx0zZAV6HHRyAN/k3XLsyiFS84MPB+JFxlqPafnARHjGe+k/a9j6BoQitjSsKBL9/6dkoZwITKSC7bMb4PSBYPLgPLF+Hqp/vj74jqe6XUr9CxbtKMIsS/sC1tcSedYfxhgYpGFR0WHnSggB+Yra8G6hzJJcXUxjXVQ1HJEhjbsisp7WEJRRb65b174MBD6DsVeTfRWi+phKxqm7Aglbj8vWIfFpjqQOO+AttaxCGHbT3G2LVdJIDR5lM0IavhPzniB0GGelAKeMQ7bmBW6AJ6eYit4dTPnAxEFCBSJznP709FafldClHyTMom/UyONljPX7LsFDZR5wwsDVLBOmotriwqdctvUcvA+OMh7yGWlxV9oekH4yBbzDRIn+3iP7/hCIXqFfRA/tsVxIHLWM7Uc0MF++w9/ye/RJ5dvxPLd8Y+8/j/p4dO/odeffFlvXn+mp6e33A92LWIk/jvNk8vEbLmGBvexC7+dQ+1qhZUaJMcG849++K7ektFycmuUbCt/EPdhznfA9hgqYWVnpFm8La34Tbw8GaBdI/Ke3Pt2roXc17MnIz9012HM2baSx4FS19DIAMN9ODmOoVwHg/lK1mQ94nsmDvGzJu0VO5v51AHRl9UtsUlWC5tFngsfK7b02w/0nmueUe2T8ehAuohrxRlov6X4pgLkM7Xjs+3wM/EdxFbdrMJmvDeP9EV7X8e2bKvIPxhFTei7ItfZllZPNjTo1L5CNulnrBVPu+i967/jGE6MJhYJSILq0L/nF/07Mmp0GrENOkdjdRzJ8dAnD0ThIe8dXy3BjWwrf54VUUsOQdZkZl/1u8MT76pPXXsyVWqUmtUojW2ouNbCF/dx211/iN4HG/ioU6/Zrp3f0EHeS3beH/e8lzzjpsizlzHCn3geHX4Lp9a7llwXPhd7YlGIIDahq2VTwqDKqiodeZbGIG/6Y4TflD2/IbNRxs/e+e06fKcw+qpmW/aBwv+o+AoO30XfAToLn5N83u3b1GCeNRV+TsgwooUGpfgJbPqMrPP6X/gTfrMmiJ+PiBanSV36PRu99KPQLhhbkbG+yWnRT9jEiE76e9bkPUx0I4+9M9dRSr26bjw/B6gxlLH4yrwLnRrUAmqbLUDmXK+5n6QOR4zUgPpKsktFvQY28b0uuz6rLyn/S6rNGwqSKIE52X2WbWQHTF62VcBGpkDPzbbsEmfBAosTh2XRcuoB+PtBaotapZYruVPT7MtG6hZEF9s2bdon2VaV5SKm4fVVzUisr/4joQ/uI3puhssYRAfPOQfCOmFbtlEJFnukZ0GfrRK2OXjoYgKIjsXpc/QZwNQ2EyiN/C3Gw0s+GL/UxgOw6vyvvMUWiGZbLqsc/aHKjWGUaiAriYQ4LMn8Oc8JLFpoANujLnxhW4HxidRWt5NE/cDSJIdsqMlCZT6KPRCRGGJW+qDZZgRAYWT7OYaZA11qJk0WfLLgvWFzMXAzPOIsxoludYt+s21rxccocs/8oY6WOR9Hx1P4yDIG8NZ5Jv8DpxDylcd9TqGzT7mIAHz8RB/3hLBs0AJz9tFHBiNZxMxclFtKzyn2DU5HHosxbqJoKu35ozHGz37CM5h+5ssFPFj/oLgx5CZReUhkjBolbgPe1Ciok35UxCJG/3dyMh8gYi/QlFBty8lAxLTh8KX4d/aOhETVfacTU+UUd/EVmtpN1jhrGkSOoWw/A0aNrocUm9QFRrkhdB8f8RP+xo3yxsPjKR+j+FvWfLDa+UCJMnsMV+Q5uCa2UTyErIMW/JG3rGOmSRAQVkcju/RBNOihx/lUSE7H0CGoM84gTviAaSn+heJiX9+hvm6oO/MQY+8gQuEvMqKRWpvDIudAP/OOn8gyXh0EOwRHTuSI6/CRGg9RiV7VMe/UYGO/hI4ydYqWZLvXcECNXBYNf+QTf0FyDW2Qz2IuWYcGcZMfU9XO2M6H4dsdWSdeOG58OL7rYIr/BAkk24B1gdJjwjzEiB3fEL1rbrblBJsgNUkuC8UG8RcBnqA/7Yv+Gh+Q//T42foP6+fqB/z1+hk/aPCh6pvnJ/qF+0/pVzz9Tf36/Uf1a/W39O3+RF/vtyruQfEd7MSY9POAD1biUHN1s9xU0HCL7cr9IfogdvExyaVzxpbJobsANlx/xozZIl6UeGkmHtixD+Jj3+Nz8lEb4MtY2z7WD0pXtvGRY3FaSl10xgtlFP1S9V4YSpv4umVt8L/DYykcSSodFCLJOtqdppc6TOqcmty4Xz/lA+TtSTeuyR1/M3PotX/qfwHx9PTIj8DHHs+cMh4/dsnkVOy78DLVIJH4j58b+e34Sj/6ShJBd5jqSVt+56G4kPBlW4f/QZdYpq+AYUn2wS/mkpx24h1/ObP3Wixq+D5SS6p77oClWDeYRwVjKPfjS57luSdfNm1ccwN5am9bX/j0r+jX/OC/rN/6fb9bv+xHfp8enr6or9V++Ot/k/7wL/9n9O/94v+hfvyj7zhiYd+6i/NzblNZi35Z6trv1Dm4KfO5sT75WP/EGj31vwhiLfhLtvTzP1/tfYZO0+y70y8RVJyKmMk9GKM0qtQyMhJjTr+oAjxEBXXRD8ILHoqrlE8spyb3hyBreztrv9aKCjAQVnpukdhW1cB/CVZ9yoDYB9Sj1wnnTbuPnDHb2ADytGPAHmMFUSGfs+8h4VvQxDC8W79UOtriCb24d4h8RY1wQQp3X0u55ubzdYRNDKmBHD4ndLHNvn7kL1fyzHqi7lmfva+bnbqAzAGIGFjINsCHQYIiJ1o6UsvcpM+W1PoE+KEj2gAAEABJREFU51D6xymWErMp5jjYjxuo2uQacniQGtgl2xJH10hHHd/VdZJaRhiIUki8J6/Mv8E82EtZY1G3lGFwGsMimgxftjjwJaV2i9oIH3ElZebI6a/4g6a2806pT/ZO7j8TfmLLEAZ6bnb8u/u2ZVuc1C3pg9g0IqQfcqgZVatcKvbBqIO3D7l91MjI7Xe5TnLNnEPf+WW18J15TISkeuSJTDQD4SMI6W5OIP2gwteSYUaAUaXPM0TwBgOGVKmvNBCk1hv5cRviw2DpehlfhQsfkaOHqZ6TwpaDuVsi1jGmJvlQHAa3LXA6dzD3nmNo5rl0uIQca6rWVBrjx+ChRIVaxUywCL6NobzPBhfun0FkZoJVluOjgX0O/KWuk72WfbTSD6ID1ZnTMz3lR/ks26oxNKqeUchk5Xg/VfI8sk0M0VBRq8K4rBIoyUYgK8Q2Ao5QwQMbGuhwD3nHMNT988QUuTQSFwGdTKnBu1dq3kCQnAJRjHVHMg6f6wTASsQtNtKWv9QcQ8W8dW/4ubOCb9/YzROL6zrIXm49fMWfXTpYQ62iP0AhHE2H/uR3/OP6ic/9Mr3ffseXf59+1pf/oj779Mv67JMv6e2bz3Tjvf75PYEckodPo3fUSt7ZI5nHYB6uXIuLZQ5SnHfFWtRBPflFfiI/91oXNmSubovzHbA5zIkp5Nx2MFKE8deYnAG+U6N11mmez+Kdet3vU70maIsWnx3bpabk4SKTDAToiEB2KXMbrFWNIZs5UpP4zLOkY9JXGmPGTw304gteItlzfEEb5Nj07MfHcT+dvMNz72Y8svd13pUFfzryXPjGxVHv2FCDnWutbaEZE60tyGfU4LoePR9XMcKWX5AguYOsafZOU+bRFLmIpee2lNywRhLjA5G9A+tPre99FPs4NJv98JQYwKeUCMQgAgY9D+g59I6gbFtdc5dsePCsGqaR0zszvL7XOcaMxDr/WCeno6GyUk9qnDXfeV+48b4dunjPTq62Zda7RikYYzRNnQu5A6PTONx2HkxusW4TP/u86e43vvsazP7teLv2p513FOqKTZHhwOfAXwHb7XQx9ozkTJ/bctcyp/sYu1i2VaN6P1SVguR9xzY2jW1T/MduJ5fOiXzTP/Lvs95vtg/fPn3efZ80cXwaTHJ8vlapb+owoYd/tR+h7OMkG65BBWp0X2nMMzYHcj9g0Xr/ZfDEqRP/uX9G98g+1YBjPGOLtaCHbwErLfo7eaUGd6QWi1pkvMoaWzVyT7xwv8gzc4xB/ar9GJ2qcdQbuaqyJFzzU/P0faPGO/ETTzS3DX7RHaP0enymt/VWL/SKUSnZNThRFqkkwVhSIzw+jD2sYFsumuEis+GCe58xwSsyIOuDlv2eaa9z7Ra/J7o2zGEF1DEGNoYnQionYFt2IJUswetrtnMs4w1ZTS2oFYewurfwQfqhliUMbEOAjpatEW6RaION0n1OGTvANDN+XG+MHIdtVW3atouu1wc+GL/Sln9hXFt7mVQGM6XZxATFwlVZzxQZI2dOcBatT9l374BUQs6h2ARjCEdylaRj4yrNOZ1gAj0vFmgFpxgjyYdiyxlL0pE0GLPh+jCqIHkj41A3JjezQcHOQzaYbNps4N7NUWplSzngi1yzeWsMjSol98KvGS9ORx+5A0nIlMY84pOVoCbpRPgOXynpOZMfV5MmNFjZkJkkZnFLSJk/ohMKgYWzoOoWPzPriN1zDN5Wk0dKNjlN/KcftBH2B4WJ06IXypye53/ZNEBuDDVKNYY8TFyLkyTLtlKTqqGqAtaLMvfwksQNg3NyOvAcnUwZOA/bwhFHaEEPxJ9t+tbRsGceFFdaixiAfv72eVK3yTzptqrJwcaOAwct6xxQWOhFt2tCP2sWPljxwz7Jx45HPoC84eUyfG5ySTo/agZ+k9voG+hQjSBzL0JZTjT8LgyyNhBC0EsC6YDIUYHLbDL2DigrTsrxOWRoIOpJaHXD12LNJ/mGJu+2w+kCd77pGcUYBmSp0ERm4/VDelGT6JoRO2eUc3zgC4vuK1rJRslxMP/BD6+Nh2/2yqhCjg+jh6/BWoxxynS05BgkJlOJY9izBsmXOBmf5MUUeegs7X3jhvLxfs8aQW8g/M5YdDHDTweWqZtk2ZZk2Y7nxo5ir3cHz6iOHDoeN1GCLuq7QpE13/0jx8SaGUP2JOuLftAP1+f1/fWN+nP1zfpBfUF/g4felzV01U3fOl7rt1y/rL/31Zf0n3/4RN91eatvqpvc9yVels570iIv0UhV4mQ7hDmRHnkkZl5A8gALTX8hj52l1hUMZgpEI2Nlrjt6O3WL3fFSMFl7XtKYR/x0EPQLQ7OGtvFhJOdBrRIneqFnqhIqtlXYBIJPvCc+kN7AnrXBVmLnMSbaSaL6DopSZ0uIyZrvuvEy+cjL6xMfv3Z8TeoV38n/huyJj8WPXKP9L5DpR76YTzzZVjkxAxPHSpupA36iO6PbE1k6RqNBrQ/S59Vn9k4r9AmJ5XO+VUMFbyM7oVAZPXzh/6j5jT1865p3jsg5mOs6EO0EC8ID28p6xP/gOtt4yd24J194YRtcbwfu8dUta/Pxp39d3/VXf6+++0//bn3nD//revX2J3vsK08/8oVfpz/y7f9T/Tvf9j/Wj370nRI5J3zyynKk1vGXOs3ULGBN8uG765+1OT9QPmYtwNusx+Ot1y7rt1PjvWt+7Lf4E812z22UNAqeGhbU9A0txm1LLg6Dg5bVdrbV+lDbotJdx8k12SBm1z00k2JCUYsmyu8OhK67b8uGd4b7hFvWBx/JO3Wh17LWaFurQkUjDuEZh1dJHiC05Nok4Cod+9KygWg4To0XtTqNZcQ5GOp5LRzjnllImMllqCUdz9lJjtnTqfmNa2XnergFWbMTkx9t8fMcw8Y+B54J1HNL90RGWwXGpY5n8YeOiSsGl6w0WDlzY48W75sVOo65yhYmEjk3HAuySMwFZVazeTKAHqPnOePgGM8eWtzPJjXZDwV8DfwSiRhWJQcjVHDXXegfcZSGv6O38BVMTWqf5/ykVuGzdxayBvnFLB6F38O9ZZvuAc6tFdeZwuLEoaNl1Oo/LhkUObtOflhjlAYyRGq3ooWBxFfmT5a89/B86kgZYBase8bZHsxx9chzXEscwq1sOA6dLWzeZ8TH4Yzf/xMexXgDhfzP9MO3KSejOMiVVx9x+9F1sx7ovLiWHr4CV+RjSJnPPR/j2/go4JK63xmfPALCIIeRoMyvCyrWh7mda6NjsjKOuTOjtxo6felsKxSd1Me2BgltJJ576DsM1Rjq2h9hdW+xp7yK/YLZ2Q87sdcz0MA/CpjAoxP+cLNUSF2lInaV1aB+FSATWLGP3TN0NNxlXLJsP/uw8UrfSrMMMWebc3DyiMNBqBC+OOBzoBcCEjr5pmzhqTBSqohy8poM9L5jMHzGGULKGdlKHcg7tZnhkRU5bKPYH0Mj86wSIpzqa7TV69rXW2rbWKQE0HaRK/ayZOekbi7JjI2itsT6C9/639APffPfrvfb3/HF/5u+/Yv/Qf+r4tefflnB2/wL48e3/RxexFrki1fd8Wxvq/A9uIdt21UDahNUTOOcZzKMfSgJZySDiq867ePDdssoGuNqnp9n0FMuCRV1c5+fT/HdMTrmVGo8uQZyn8q9PveoBnOZzKVjxAcObcsFTI2gBQwO55Y4kl/VYK021RjITIxFfaZ6TfDJ8ey2qtADUNtKYycwfTJFcZ15rM73kCWv5Nro8flOPzY4gHRt4s/Gr1NrE3dp4qtzie2JFQPsUJBtQE6jlPejghYy0VoP6gBZ4bfIfVRpVCm8XWIIjXdHu8d/7A9+fUXOR/9u0XrpRDn0ayA5PAfC9/OEM4nGh0ZW/kg2tABU1nOLizsOX+k9D8O817/btj0nDhT6YCY9t6PGO2u/Kx928+4w2WvxbeLXsFLbwW+94t4evpDbFkeDriw1Yhff7ZffN73+vDvmvWTP+8ldFh48x6OG8VM4vfsXfPyKllrPeewhEucgCjaRB+IJiZpcVuc4SmOMgy/4Gr1PRp4DY8M170/Y57tQrqvkGz+IpKzLWUZb6LpR+HH8Q0fhc5RqnDEOxVj23o3PPb+7qOXh+8xdaYc/+eAFY5eMzwIwSks+bZt7bXvOnHskp0bSXLlWwOI6QaM11b7pIZvkEB162Bj3VsYXk+35n2ty5xe+eMiqmOsYpY21H6CfodSvkJkx2SqnBqWMVzEHZMlpknM/N4l/7IFJXc4MYoNujaE1pj6tn9Gmoc0XmT/Cx/uILCCYjF14O7Hh8CVZ71p4yz4Aw9Cdh83BWMudTq9276eZepD3ZP6TvBfo+yzyzCk2X2Eq4aOohcnjjtK9MXhn7zSiZycwHCpZ9h06eEmWZLtRTdFsKskcjZzgxUTORCFM6OzTWc+IDEW2yCGD75n1SbaVRTzg7kuWgG3ZJtdSL7qhNTRA9F2lhnU0XCZGJ3JIlCHnbM7Y26Fm1EgtTro3zGFPGXp0yJr8OR9j4SOFImDdCLV6kx1S6zkv3JCtjvzcYazDDiNlsScOJgu+WPz1FfWii9rqyO/zevZ0cLJl0fqEfyzuZ6THkbHWg4EewmgdXES2xdGINJFDg8gzgIZ6T6Tug9oz0OtSfjfvjIHoi7bOualvlnhlMuvE7FzFGc/G37AKvx+AtXYQOX4zNsZQUHk4cJOoc8zkofeaT/0aQ1VDV0uP05qnPON2VqlkBYZaaSwva5R8yS+d5EymPZY+DCIG+6DnY5SaGC8I+jhV1SLyM7EVnYYUXrTopS6w7WcxLllpkd8x2TP9w4Ab7Dz3DhvlnkTUAXY4JHuGlnJzWbFD/36DnGd/Isv4ZDIrPPJ7rCRy8LjMOCSykMDkZ5hAJw9RSWIpAT9MLPqhi5utxJJpUIdRyC3BxqTxPInEyr4hnyM+k+nAB2W45/XBWIbQMbEPWIXXwfoO1t6VngixhOswgIM627GA52g3d0qgxMjoAas8dKlNL3hZf7G90IvxQg/jQddxbXqpC+MnBn8Zhvy6Md646kJ/Axfs88IfOtDbxqZKnibPZ5gZsK+SFLU41m7nwx5XDv3FHlg88LNuwaQ/ebCG9gOQfmwWE56s69sp/fS86EfmS/3l/SP9uadX+jNvH/Rn3170/W+HbsT5Nj4W/1devNE//Pm3+h0fP+rXPuz6htplW8/trMuC6mvgLg9dHXtqdr5TizwWNtlvE74fdozNExkPH52F7UKXtI7QpMAh3/8kJ2cIjegBtgAC+pwdPUu2G3CKCmH56CuFph/tZ4TBScclfvLM9Xa8XPHCSn3zAvmUf7kKwh81lmThf+F76okXzSdeQm/gWIuJ11ZhD5VqAGetMZLIZfULcT4w5wNnXoxj13nEkkTZueE6RvJKnZJb6zCOGzFVOX/wXXTs7iERMLFBBYmfscV715KYq9rHQm9J3K/jt+Owx3Zw67nvPb+Moc+9GUQAABAASURBVKjiugrGGMoeHhs0oB9ZUDVOPcvEtq2PHn9Cv/I/+df12/7M79av/uH/oz735keI+dXHj370K/SHv/Wf1Pf84n9aP/K5X0OKVIFcE3+yvxd86nDfR1mL99fqvk6Pj096yw/yR/Dm7Vv1fw+PD8jpP7KOQa8lc4y/RS04ut7JipRVzHVUaQwA3cCo6poaGhSKATMVrOLg8DW12HDzRMsy2EAtJU+gwJwwtq3+41L7JkbVUKXPSEziJ2sU2v7bnyVbrcs6NK30Ix9iQMslGd5b04Kv2hANDe5FQQ144g1sDcqlgroK9waYyjoa6wLTNeN05MScw0eujJszc72fqUXnferMrCV85kWxtOjTZb8tpW6Le8SKIHJ8HDzaHJ2FLTKUTX4yf9TNSB1ZIOQW7chF6YMcOhvuiJ08DwFuJU4cOlprNJt0mslcklPn2BKiko2HapQGdayuHcHvjt65IRjymPVYeCt/xPkAKuhnzsEkMIfSEKvVdDQbyzuqpDFkqF2yDUpFvzygQ6NzC0XeukPVeuiqhAFHHdDZCJ64yWUx7xwZiYxMzy72jp2whZfVcYs4BlBDlViy0mDJR7rkg+/w+eHXeriqcb24x66MXTaJW03r571iK2vD7rIV8sBC9DWB2vF+wkfpURLTbpBSZ5I59dyYZ+aT3ZLcQkXreTL2Ti9CpBytY/oNThgWcFm2xUmcn2khsy0zpwE2EhqgSKbKCmzGG5JtfdCI2X0oKVF7sgoDl6PHOHVeTTlx4Lp9H3EGdTpgBhIiUeKmMakCe/y4MBJIMn/0FS2ytq2SXRosUGMU/gttA3x1YuQJbf+c7vVeXN+Te/v9XSbXfoxiGcQ6/QPJZWliw5n0OMcXuS7o5DkW+6b00ZZ9eEGZY71DcsFp22E/uZb3pksTuuiv0DgJ2k1OZm5uv+UBz1xr6K/+7P+C/sLP/Z16v/3SL36vfvVP/F/15rPPwKfgE715/ame3r5R/hcxKzHIk6SYZoIE73sI75xOZHwdmWOXNc4oS8j+lii7uBx47zz4/Av9jBlr250zJw5HcoLQcDkO7x/2J3Ea5DoDah+aunXeMSQjxSV8E04cIiSwTBIF7GreluxkT6wEha9KHQ/YVv7obH6fMiZgIw1k2T414o/6kLOydo1JmqcMrYTDgCO5EG8MmfVLfHd+yJHVGBqg2NM1eF+Hd1BDd93QgWzbNu5T/A6Ahj+ugfgt2WduUNsqI0stgvBAOnSSdup6B7NR8JXy+/hB0UCh54U2k81qQJ4lkTZs4gTEu49i2rrd7zExeujZ76iRZqSJjkZVYdoSSh45d5cTxymJ9ARCDgOCarE+2Ut59z0+3t74SHxg5y+ZZ5B7A3sucz12jJS0RDOgjNRUGiWoGxl/h8gyprbLX+7FV+d2TB6WhDi6cKKtMxJUdyA2aCehwDZdq9i79zUPXyRlH2M240FV6x3jB+9TZkdXtKXUI3XRPTekx7GeRcn/ADdqBjGXiVnGD30xF7TR55xr9o7UkZoftii14p3G8EMc3o7zhyP4Jb8Vf9xzV/OHbCKb9DOPCb8ABcb8jJPFN12OEFLuGtLlWJqxBbFbTVfPg1OyRec4Djt4nHDAnAedY8xKTU4p5oefyfyPGMd94Z1Tix9HeuPX+kRf0it/rDS0nm2TT+ZyzIQzx2GPre6IFbEYmMx9UZ/DZiE5DZrkFN2vha8Yyx58VjORrKx1FXwV87yDvi01JMGKVkRmEqRx+j0JQ++O6Dba2LIDxpvCJ5glDtkGBIXKUIFQWwVsS7JsE7QP4lMACtJFYUMueEEZULfowiwWvX/g8WN6gtvTIw/Lt3wIueFoikgaHqoaGtyYG/B2yf1HKnzdYTteCbXADlb3OUkZAzY6ge4tyz5bN5dYW3DiQAFdzrG1LRewkQAUMq1cwM+IDFiWzIVvk99QDXhsRZ/h/uETm0lNZmrARlWa0RvoZ6Fbd1EycosOP9R39Pd98UFhcvNkfvyojSx1bODj8DepIYgdGyIxE9u2Ct81hkaVnJxEqdEj4+4XsjHIA0F4Q5mEarhtnl9ieViOqpb1DfEyNHgoht/wH4yqmCouSCOBGiuFQ7CIu7hoVvfVMSp+869/4otfAlv/S7XL6XvTwLdBjSHbMvnWGKrEGiWTJwOSCSWaLftE6ww9uPSZNpk418tVV36FXK4XDeLVwC96oi3yyxrlw8ONWt/ua9DrMFnHnbXYe41Q7YCpNdEUVFmj6hlFfnX2zViD3PS1miW7FH1jY1tW2oIu5FZ/qBib4tfuS19sD2VP5Lra87EqeLwpH0qCt+dHkXxAuT3tXG8Anf02NU/aPHONj+zTxVol8gdgwhlv8OBe1GRlHZEzNfF7TpfLAKVtlC5DygvrlV9o10vpAcEDguMHX2mgE7s8jhc+1ns+7SmxT5Q8Osak5mSVmA14bFCSOQUooH3UKv1SaaSGCy/o7sxv557Tc8bHBImLuYRepeYyf6KPCK4WPjR0Ye+8HA/63PUjff2Lz+sbX33hxNfpm15+Qd/w8vP6OvCFF5/T519+rIN+Tl94+Tl9/sXH+tyLj/Txwyt99IyXevXilV7Sf7i+1PX6QtfLg7btQl02DQ/ZFplwn5rab09c/zfd9tAAvmVPfKDkHhqeud16z+7o37TD3xH5PiO7ob/rNZvmp2/W33gs/ZXHoe97PfRHX2/6w59c9Mc+G/rybn3Xw9Tv+vyj/kdf+Ex/36s3+lXbkz5fu7Lu8ZvaJcVRpazlYD8WgmQt6j25x0Xvxh5L/CD7c5LXO0zFX3wFme8BMX+gtCxgqBTftmUDAWge7LFZrL7OFl+koFDSgEoLfbEnBM1Y5DunoO+hCHdwY1/c2Cv94ZeX1MenGx8c89HxkWsKcD3lWtqpd/y7zPw3mTosSfG14yMU98SOVLJLuW5HDXStNMIptcj/XD8fMPN/7BH6dHtk/W5c16wl+/+o0aQ/lXo+kVc+MKemiSPHHziOuBasjhOETiXPKq7L0jYKOppuyAZjHIc6SSVe8rp1nCfm/aQ3bx+b7tQmpbatUaUCYxS+4m9jD2+6bAeu3F+Dy+Wi67apeWj0X+5f1q/4kf+zftv3/ff16/7av6Kv++yv6Wu1n3z17fp3v+1/oO/55f+sfugLv0EztaWwqfEzyGlnX73DjTrdlHVKPR/Jvf8P9Pix/umnn+nTTz7RZ69fK/9Heal58PbtG9b5LXN85B75pJ11nlljYhWV2bbquW0X5nkHc0n9bEuB0lav+cq6dS1X57zglcJF5URkK3rp40KybEOICK2A+lYNjQGIV/RFO9Zo4nsnHvdL8kSMPWuCbvGcGOhvl4s2nnkDWsU+9ZCCgtIXeoZu3N827kGX3IuuD7pcrwew2y7b85pu+B6xoR7uXEwOUzfqf+OZkj0Tfud+nukWvrMfNnIZ46IaQ65BDgWYq46qZB/H5sb67ud6TnwEeyhrseM/axzZQq/RdRXzlvAoS8AN0TK8OHGQp8Dimptds8RMjqjpmZ6MbVVZmW+okbcf6rzAYcC1bR0NiknHrSoN5hnUKPwM2UPlkvmTo4Fl23CqILpjqMbQCI8f12FreKGDyVcdLbbEoegVugO7DYSO+KP+W79rbcpaBKNlm8YFjNIoq3O0ZXjOkpk50+SgZur6UQpJllSSQfNS5LZVA1+N+L3HG6oqGb+ypeNQN/iB7HopvbyWPno59PHL0sevSp97FT5A/qL04qH0sBlIl7G08eH3MqTrkB4uZp+KrLgeWPDJPnofJC/zIzW6L04f4QmrTisTYG2zj3OfyXoze8Z69szv8Bt5VE3yFn/I3bZ0oqCj3PXMfIt5fwDGjUw020JV5o+e2+peZOXSOAFRlRuGxtBVwoVkkR84D5dUDDAsiDKPVqBjW0YhqLJqnHDJtjjlYIpcK9yfJsie56pRfCxGejNQYw5kElYy9gWytzb+YvzKvWTjnlLcK4TCyjWLwb22C78zfd71MpZr+/ldh/vv4p1Fa1enNKTO1cRqATNiLZPK3cfE3w7yn/3ZeceZxGuae1Pjxn1q6YZ8Ji5YklBlOksT28n675Fn78Cz4mQnxpYW/ZWxCLHrxGSNMVSjVNtFP/YNv05/4lv/O3q/fSPPtt/yg/8Sz50vKf8pinwofnzzWk/8JWb+gjjPGZGT8R3ENlNjqnhPDzA2uQ/eqEvbQdOPvkvPaz2GuQasF1wLr7iWXl2th03sIfJnfgvgTcaoashVkq18h2B6PdfUY6czibnAMyXHXiNquXd9pjIuLZl9NKo0+p4yjpog4+ixcqnolC3XCVsSsbHHUdwckGRb0asqfJW2cdBRUFBmXLSFCbkeedDnsM35OCJn5rjnzFwWc8iobfwO/G7aeMZdHx50fXihCzT9wTyCjTVNP/Lr9dB5ePFSL1680AO6+R25cf+8XK96ePGgFy9f6cWrV7oyfrlcibGpaoBSat0wfMA8HKr0LSkQW2GBCVbnrTSnTmEOWc+L+WRtsmdhWzdyGA70Wp0CvUcTwc45wneIXRCJycO2KvmBO7UtgcMj/gkam2co7Rh9XtKsTYA4eiSm97HYj5N9vfN8vz2/bz72X+w/8hf8T/lGxNhk3VajHeGC+Pg97u87z/RdFIxKLnFrV245g3SpLDKz/wFz2cbQV2Lc18dog6I/WP9tuyr84nfgjYvixp7PdbFkiTrYlssqgzL7aNOVfZC9EVwfrsr+GYM9QNz4sokhEBv4KnhsLdq9nhRv0VWEQfgTqDB3gaXZtZv8VuB3AtfkpI4ThdgG4XdkqWuwRyegjgqIE/cBDjkWmA1O74VHnjsD8YgsUn/G8+8vxrKWwYRvECPxOy/yaBlj8SaCZu5jlAqYGgjHyTvIdOlGBPwMcaOac2nnd2X/DmLPZG439kjmtxNzpgYfYDKdeH0fwucCOhtZkds867Pz7Plb62/qsi7yLMqFj/i+A92O1f3FOEhMrZQo546ZXHuPRi/7JwjfiM3UPd8zkWeCp+aZvRqmVkENjdo0xtB2f6e70G8eHTa+XVIKKNLB0UpuACmSIz3OjPT5oKhm8ABPIMPFRxBnNhI82FaBUQcVYtuyQTZ06JkAEuR610iCynAsLYrAiWMqCX4QH71JkWc2DouSB+WeH8bcECaLTtpnDkOjgIcKWlUaVYyVrJKAZdmW6SXGar+JGWTuDDBoW/Y7HLrkif4iH5LM0cptZVhxytF2JZsO4qhPThzYLGUjwDCi1in0kmsNciVve2QgIbWywalNXkQmdOp447Ct2BkbmzgkMdE9NtjSns1FrZpi1xuUBOIn+cMqlNul+iXpPi9c4Vgu/IORDRQ4A6QUQwrOkDZqO6pUjKcfFboqTjVKYwxQKnizIYsb6fgqRGegA1xSwhAjuQVEJM/MeUKZJGOtQ7D4rWz2xkUbD+8NPnGKeB5DTavUfA2ZRAf5jIy5iJeAgSRDgWuo0Gmw979YF4kHwHbvWbF+AAAQAElEQVS96NIxcjPnZYEnS+EbQ1F6XiinbucP0529ejvX4MY6LDBZhyDzWiIWsEs+UeQWf6NKo8DImFXwxRipSX3Sc1vdt9zjpfI4ealfCFmrUdIYQxs1qaIjXiAWIGnS0o0H2hO55iaa/8n8Y/8runzkuSkfl57OG2xurjv8jTkGe3jmlLnu7J93e1xnc5aPdRP1WdpvSzMg3gKkpiKXbRQ/2oKhK0/sC3PpH2PDLX+gzg+XUnBB98J4TwMHix8Fk1qHiv6HmMQG5LiSXyhoHfaRRVt3wJwy3Gu4yAzNrtGuW+ZKjXYw0UOModE5YaMcIMaVGdk8FLzcHvR5Phh/w8sv6JtefT04PhZ/48uv0zc0Pq98NP46Pih/IR+PT3yej8af40Pyxw8f66PrK73Cx6uHj3SAF8/8d9wvD6xrcNU2No0a1LTIRcpeyxrt3CNvfLy8heYDMfSJHw3pZ31vkdGPXs+PTZGa3nFj7k/Y9DpnjFpSAvxLj1yan7GmX9ylv/5o/Sk+IP+hLw/9q19+0B/45KovT+s3vnirf+KjL+uf+tyX9TtevNZ3bo96yXU1ytqqyNnU21TMYsG0qPE9ZuhOzBsI3RkLJv3ML+uKke4ND7DHGYaDxeDQ4V3FOgX6qhalIN7Yp7CLSULQ5FrBfqnYYVbWfnKa7KUZit4ODW7sxfwr4Ufq9ZaavuUZ9ZaX17fwqXmQOWUPqazahlz4JeU9fk5kPLEXcWX0sq7A7Euhu8gk6xF/b/lg+YYfkW/5uJl+6jQ7t0muS7Nz29V5JQ/Wu2tILKXhjyMcrsO5aZ8TG+Qa3cj1ArattOV+Qj5Zw2I8H1NSr8neSPwbL2GP7Lnk9ObNcS/JvElb0a+yxigwGht+L9vW99cr99jcZ0Ovl0OW/gV+qyHb2Saq26f6JT/yb+i3/enfrb/tB/9FfeMnf0lfq/3My1+gP/ptv0d/6Dv/Of3g1/9mTXKb2T8f4KYdefLO9fDEuuU+mH9hfP9g/Mmnn+jTfDjuj8af6Q0fjvuD8Zs3emKNH2MDUudcS4tamHluzC3zuPa8mA/zHNSwqroWH+TMmiyKtKATLHx0/0Ml5r96XQ8xK0VNrMNf/Cau8T+yTmPTRsz0RZu9N/a2n+wNDqTquo7kOwr9Ac7nHfYGqk3yaLgOWttFA1wuV37wPLB+V+j1oMiypok92uemMfCLr7YX1xrBb1wrXXeu7Rv3mh26GHNszpqlhqNKZavk/iPOOp9jk+fJ5Lm0s6Y767hDb/jd7zKuy/uaL/hFDSgiz8h4wR9+bagUryQmsET5u06LnCaI31CRt5Ikan3As1yHP5dGDVBKvjjCD/XmWbV4f1sfGKrjWWrdKmyoUWFvDzmAZ1QiP05Ku7OhJp7RqwBde1PsC18eRt2yLU4NUoVKQiTktiHu+AP7QfzBftlY1436N4W/gK3lmy4nzTMnKPaGq9RQ/JWO5kyf+TNripkaKeNKYww+3HNOqs59sEd6zce9X0peVZZtccqhtBoiHysfhD/Ox2LwOT4c54Nx8BEfi4OXfDB+8WBdL+oPxhfsrpt4r7DykexCrXBPrlO5ft9HrsPBul340PziKsXuOvBTEimSxtLOnrqxR27sjcVEjb5ZbwWZO/sO5617TMEqGNvKZHDF3N0YOA16vlXIChUfkJqWoeLUEK2r2D0zWJkPfsIPlVw6YKvo4FWGSvGho8HaVsU+vNJOv+kHjA38jsJDDeY/Wt/4cUX/BDXItZL7mKgFXQbwlYNOaiQoQhnD0fuOe871qocXD7pw/xjZV7Jyvc7UEP3VdLYs1+XOdbVzvWe98lH0xnW/6AtdUmSuUpFzDUOFN3VbndPSZL0maxfEX+gB3vuQ79yT+v0Hn7k3zdxr8J3n9cI2+aCm9DOW9Z+Ro4caUXr2pJOJz75HFFmMon4e5LTpk49+gf7Yt/2jndf9VMzru//CP9PPmc++/CX1/9HdZ5/oLc/6J575O8+ayZ5aCXJGMfTA4cUhjE9yv/Hcz4e00PSTFWUhvjRgeEzxvu2+Fl7ysfgjrpcHro/8510WuSzqnuRN3oO1CpV5d2EuzIz5STOxGgcfecuox8y1QS2zVuHbH/nZVo3SdhkaJDHOZ6PJqTJWVmI1DA/UULdFvAZzl8xhFeOjrDGqkfeGUfBlFXIbPYmcyZADliOyAPaUtd/2z36DMoLv+EmuW+/Ry/kx+HK9asue5d7Y98/LsZevyK98IH7gQ/CLFy/Z2y+V/hW7CzpXPg5m7OWrl3r58uXxMRn5GMQg/6pBziW7OnbVST1kZFKRFqtOzsk3e2+yIcMjkhkV5/C9Fsxjsh5ZTtiuQeui0FQ0BuimQHSEtaSzZvFn5Y8YBxwrzlJ/S7Yb1bRU5GjAiNJWfOMccsSOHR1Ekg+X0SHF3k8rDIMch350A+TZRzf2VH7HPPFu2+9svIu9AU+PT30fn2ctMNY6+dBcAxPbxbXBgLKT85eI2e9FHhxJR8U8Nmq+sR4X9mdog3UZlfkNdA46eG6NcdG2XeXaJDyw7fXEb6SdfEkbiWUbG2jswbZt7ImrXrx8oRfc++57Y8QfcVLD5HGAWNgUcqeuTs0WVQQJAKd7Y0yAcC1BQ11bctmpxc7945b3JfiFTHmfotCpWa7T3Cv2jHNP3alT5LHHCfkrrpXoYv0XPtTxEQknQfqgbdIHtj+wXbEF833gK7GS312+eI4GmMtlDdYjKGph5vgutpT+AQZc9LO66v20syDZMzfmlHf10J05TmrRuZDjeh/ktTIHZPEpXN7R/YwF5LzA2/lGP6Wf0Mv1OVJaR0xqu9/Bc2EHk/4KYvseMOKI3dSOv9TgwOS3yyFLTVbnNSXy+gApfcsYIlHbogJKnUaNrlv222BvbeznAbbLpkE9o1PU1s4kD6+T3ILSvXWAY/AuOug5QCf2xcm2OCRzwNiWC/hANraM6wJGxliFBhhZ79piUu9POkl1X5OCvadHwovCTRY6C7vzQzQPy9vTWy0WWYwlbtXQADWgQW0yuSR+jycH+pFJ9xvs7EWZKT759AORseRpaOysozbJbWaB6U9ygo0FvYyjhX8BlyFGfgcs+guD2EOScowYsKpKxiaxwg9468iv42CwssFOH1kVGzvmGBvBR7YYz0vL3nViXtAbtelNB5/6JQfUOu/DN3qnTuyVhr/OZ3BjIsYoKLIMLXQNY1k1rBEw7lI32yryH9gOHvxjDOVmOwofyGoMFRt1cIMcoQF8uWTsLMrCWrCwMNkHO7lCOSPQzBg60a0xlI1/x8hDFvTmx2diVA0ZvSK+QXW/VIN4gS2m0t6VRr+A0avkhs3PXK7S9dIvB1ce8lf4xBy1qRgX+pOiHnXnJZNa731z3RXZZI82RbayliwW6kQjtqzMvWO6VEUfDGDDD2TALol+LJQGj5twiA3QKzCMv/RFW8ilmA4+xG6XoULHPm6epMneX8oeuZHb7WnX0+Ou/tDDw/aJF9InHsJ5GN+45p748X3jAdvAuOdIv/cV+1PsDTG/rJPeaz3nU3+H5hroZUTXlkaVruyV4AJ/Ye5bSVfow8V6cS1eYoeuY+jC/EZgiSuEbTI1qe/CYXDE5iba/SXlXgIm/QYrvY7iYy8QHUAuDNF3129Uqegt5Jnfjbz7OsJ2ghVlSbZ11JSEREa4Eg/dWAdXX/RqvOCD8cf6hhdf0De9+jp900sAzb82/gY+Dn89H5K/8OJz+nx/MP6cvu7lgc9DP8fH4o9ffKSP+FD80YtXB314peNfGL/Q9fJCl8tVF15SxvN+lESOM2t6/sviHbrzgyE4XgKe+Aj+qNsOeHDeeGDeQgPs9swX+k52Q/emedZxUdNgJg7gIChhOS/qkK3wk7v0J94M/T4+Hv9vf+al/o1PLvoye+g3XB71T7z8RL/r4RP9Fy9v+YC865vG1MeeugprjPeOveuIv3MdBbPpZGyS30JvsT4iJypPZA6WgSWBEVnoTAifsLZVZlXf01nEO5T0ri0kTCj7BKLFego7ieuGsezf3gvE7vvtWtRlcS1N9V+8kF9+YD5y7TxyHeW/g/t4/iVMrqfMbRHX+Bxj4Ba/snZkuRbj815XxIS2KvtxkDvXhBAmt/jJWr7l5TgfLx/Pf3W0s5aTa2JSn0ltJvllPW9cq8kruJFj5ExHwl/gpuF0NEu2+/ocVeyx0kYOF3K+0B/wg/GkhKoolBYxd3zf2EeZ61vm//rNW+4pT6zdZIZL5WqMKsXHhr/Gtuly4rptul4uz7jLB7p2VntpUv/J/NZ80rf+6B/Sd3/fP67f+Jf/1/rmL/0Zfa32ycPP1h//Rf9d/cFf9S/qB775u3WTFftgP/NO7qnPsXaPyg+P1/xAz78q/vTTT/UJ+Oyz13rNh+M3r9/w4x1Q/7esb+abDxY7635jDSiImCJzHLpcNl22oa2xNa1h2RYnINSXsq4N5rYWOwIqcmMQhfNg0VhSdJHCR2pbZiGC+CsCD2o1iFfbpqauqOKOdcj1wzplvdqRsDcYm/q5t12wIU/WoMBA7hqShwyaFrp1UW1XbZcHXa7cjxpXXfmRfLledMH2ctmU9RvJBz9VQ1XZ89JkIql99kuDut2Sm6RRpQv2G/7HuCh5lYmPXCpJ1loSW0C9F+aNF+q999mOjwM3+rsm+3FSxwNHnWNoSbZBqZpaUiAcB9GdmgRJnrHf4bNGjB6arAHTiLuIlPSqrG2U7MPXMR5fKHMVtCInZsCZAzVXYVsaXZ9NPd/4wFfGrNLRUJaf/8ilis5WMjUubKoio2/AmGwdkASrbs+Mejg2A7sxNAL2TtPmNw320cZa9rsPfPoNxovYI7aJ184S4PCfGU8KwC1JR90sE8s+dI7x8IltVW1KjAMDvjofO2NFrgaSLAXF/K6b9TIfufg4/DEfiz9+NfR58LlX1f/q+NWLoVeMvbiUHtC9DCkfB/qjL/0H5Bzqv/gi0Txf3ofYO4N1i92Li/RiE/dDkZuUDwxmfotr9cbzbbH3Fnvk3EA61ngy94mI2aJrpDZnAJtDBe8ytBrD0Boq6upC947Wk2xkskrirKPhPgxD5FXUrVRVMrZw6B5nG9vIsbQdkwPwFZRlW+LQvcHHz6jT37BgT+AXG8UAPXY6JVu8JRzzXsyZyR8HfPozNUq+6CdUuajn1veO63kfGWMoDS9KfRc2E/sDU5N+6j25l91y78g/JAKTewEGar8l4Rre0EDPbeFrsW4T5Pq+45Y+77Q3/D6BpuyLXPs7+2DGjtxDD5ALe2Rn7RvYR45a0uh5Y/Yc15ayLjVKc3ul7/3F/z29GZ97Hg/zX/7z/7Tq9U/qzZvP9CkfjD/79Et689mnPHNe857+tv/XLJM5d4AOtPj5CmJM31Cb3Qc/MweeS0+8I+T5tJiLWB2GyUMiDWBdzmvhFe/cz//CuNi30ceP8Vmsc41BPVNY/MusA95WsLSjl7lTAuTsgfRTm4A8Up8JnMN4AAAAEABJREFU37WnKLZVJLBxvwkGfPoVeVkGHRMa/g7ZSiMsXnKmh8g2Q1ZVMafSNobicxR9lyrjopEXB7bwio0462xLnR8KK3ssk4E3o1XG3+i9mufT9eFBVz4GX/htuF0vGtwbt+CyKeOX61XXhxd8CAa8wz+8eNn85XplfNMD9AX2L/lY/PLVKz4ov1Cen/FRNVRVspM3lNjNn7LwkiUV+bIOWSpqm/pmDXpyzBcFxtWYzGUxlw/RGoxTx3OMToTPMFygjqezvVenUxKdzpkcK/kWeZND5FHBPa7fs0NA1AydYAwu12Uj4wCjSI9J0F+sy2Rf7lwDeXd44l3zkfewx7ePXCNv9MTv18gX9WAjYj4Bvpn/RHbc33fl2uCk/DfueYwpGCRL6sgMSqOK+/1Q9tL7GO+tj6tU9LexsTcu8BvxSre+jyxxa6AvKbVwaoI+fGF3Yb9kzbMPHtgL4be8g7F3C5+FjoWNLGNbQWTY62ypB7M7eoYE7wgcVc7xFbXbqd+kjtkvDPeWSX0iz+/+/MYInzoFC3ucKe4dbfqRLWoamklmLDosFl2yYq1g2iZ1te8aEw+T5TkQH4k9efdt4HMnt0V/xQfacVI4qUH9gKsI1ZlAOdq1UbNEHNuQ6EiTtb9xD+pvGrwTZn/c+G1843mROJMY6z6f5icRUxUuLDiBRLKkQDRmx9QmvidrvOtH9cN8LP5YZId86XlOzGV+gIXNOyxyI7QORB6f2Z+Td9iD7xzbB/JQ8ul8ocmNdN4dSZueydTUqDxU7KUBsocHey7YmjI2QJVMbTF59njPp/B1HFbGP4BoPgPCPk8iTBx86A2NCEGS78QpdujdByHk+6mZw2ZSpJmJczUtaNvf46JnGzuLU4dUt0MhC9f5MBK7OyIL0m91fKhdWEUxghTQtuxA3aLfuZD7xOd9i5CiFifEik4QA0xDJIu2lJfNsLZl4gQM9EFp8LhSku7nRK/97cx74n9yUUwujvQXsoVRcNfFAazB/58DpxO7+AgmdZ3csCLLnNbh5HCAK8vNOyQnELagVWz5AaCtlgG0j5wI1L7wSDwORjgihtgWlrIxukMHb1v2AVnUJEaAg55sP6OMl/Qz0HCfJQuxusHY7/rJZbFYMzUMImhFQpHzSq2R9zh6e2r03F+ayPoBwlrkIfLjuuhpGg9LOTfKMihgWwUU6MO2znhZi0ZiBcRLjmwAjpXEng0djpNtXBawEqcKHoQGgwt88JJVYxC/Wg8LpWXKs+dJBmzkY87wDKwgsoSFj17GF/Ne9IMkFEq380M1IlwTofOyCMjhZ8C0jJOO5raJ75k5c6PewXGTvnET3LWoQ67jMSymoq0pPPMcFS/JebIm+wHWZIGJXWwXOUcrIC3qYFCkYqCzxcdSbD4EskwskE9dnRxCRFnXSi44r/SlHjdnRJzVzZwPWHaRg7Vxgx5gq02jhkKv3nSlf6kL9KKH7aqX40EfXV/q44eXTT/iI/Ar8NHlpV7xw+nV9lIfpb+90KvtQfkXy4fssPkcH5RfYfuSl9KX6L3A3xX/eXEZZy4Wf0jYyTMnaB9Mc7HIqeVOLY8HUj66AGqcPTv7vsQa0F/RDbKv24HiGUATq0pjlKos2wjV7cb5bz5Z3/t60+//9Kp/9dOX+vffXvUG399Vr/X3bZ/q77m+1m8ZfEAej/qF5iOyb/pIUyPxgAAe8asT7jqXi75l0dBZzKPxfr7IGSXr3pK4Wu/AwDGcncj4Chb7BTDAZSRcasJz6B0W/IGMBbjisExOVUUthvJADvrHAz8ixhjoqPd/Pkw+5YdcXl74S5n7vSgKtplfqWo0RqhLaYskspf7WsL2ib8MuPWL3+w5RidgKiGn7Mi1O9iT/DEGH3+MMnSce+A8RUJFUMdbdM+6iqLETsgy7lOftE/uQxK5bfUUHAs8Y7tOP9mDi2IvZHdLy3e2KRbk2Ozziaye+W/98T+i7/5z/5R+yw/8L/Rzvvgnn+XvM68vX68/9Qv+2/qDv+Zf1l/6lt+uvV7KJGUfseyDtg25JJ+g15e5z853sh+4J3E/y72t14EfLPePzaFB5LnnHdcRmXLEveVzbUtDkm1plKoAvO0IxRmqD1pyueOo/TFst7bsUECsYxwmdaVySHvchgtkVBjHBRJ6kh3upPDdgyLhYP+50Dkg+AODMXzRn8xorfyAHUQMLWrFWP7iRfFmzpY4i7aAGKPU5MK+iABwHH3Ge915Zk0tfC3OjPbBifEotj0jyvqwTisUYdNTJ+RDrM6C7N4TL/gDbYuPCXT3ORc/DCbX7003/hLmxh441nhHZfLqsJJFo2dpi2UFFqwsNXKyLQ5J7iMkkUOD5mFC47VBLslnkkeul2O+onCgox7aYY2tzRkUsEusnFyOMip4jD/m1n6QOkPAsnJv7T3JBJoX9sYDShxKSzThI7nc64XjDHVOhrMtXMimx6H3mvFpIwQ2vks0+rLc/VAreaQfWtwLBz/MB/fSDcdjWGMD0I25IVKCw2pDdtlKL65D10txPzY//q3BYN7ZxT7p9YOuvCuzz3hdYY31jMzRtjYcX0ZhC/BbyDjUIG+XVSA/yLbL0HXbtKEfGWLJHP2jKB6VFBvpZU07Ps/EBeZZxMJomHgVWJBUTGmsHk/InPHAEZPusTfyLM+8JmvbYH6ztbF0SThyDRV/HEqeo+gNZGCAbZD/NjQyBsoll2U7ThodlhMHfaKHCeh9rcO24mcYX/CdM/snOd54lvVHn8c3euTj5o1n2n1P4VmoUa/DeUzjp8jL5TMnHQ2V1mfu6w6MV0BtohQ+scMHeBCJcbjh0rPPGbsPoOc84E43Fga6N1LofO+05XQs/uDcQCr98W//x/RTL39RD99Pf9cP/HP6/Bd/gHsM9xTuL4u1W2d8wQueBI4Dn/exPGc+WPPMnexSC1lKzZxagdRuVLE/h66XoQdw4TrZegyn2StnrNhP+EncBjV8psQIHx3Jsg0JJDoc4YGk46x3LWHI75Bb9oGCFrnZRhfPHZvdC82+nv0bgHdULtRJffIM3rkXB9lD9xqkLilS3BSucKlRxZxLY4wD9G0GFYizZVuFgW3RIcN4CWvkpx32rtIx3hPRu2bEFicOAymndicrLWfbio9Rg/vSRZfLBbqpxlDmH9gl252DZNlAAKqz3eeZ7vuZULmITmQkOOaSsUaL4FjbsIev0+QrCCpsvVM3nXPc9skd5O4j/lqS4btO80jvFParjvd8fzCGw/jO+mcfZJ0b3Ddyr9i5X9w/cGYv9N5gfy72TfzYVmp6wLI/7Edul9IWOUz2eej/L0TPjp9SrqfYvoMlxjhRM/FuIJ4ni2t6HiCv47pRry3h0Fsf4B6/FSTc+UNkjwbOmNrRxG/mvvd1wf2DfmTPc4gadYQ8+5JMiDM2z78jF9zBcIgyMK5u8UOS8KeTjESp8Z4xctLCs2TD3aHwkvo5qLPF19KiRxacj8O2bB8dzvfY0abbR2SxacpcV+OY98FP0p2KlzGKe92mh4fLea0NVWXt3OMo6tmGSS+g+Mvc4DsGPIeCJGBOxrpYh8d6rS/5J/VKHyOlfpyPXMkQg2d7arPYkzPAf9bnAHkjy318oj/hg9X34sMTLo/DImpiLHIJRCcUkOthB48f3CRi682ogT7wIerLESKlLzUJGxwdq3S2FsKH2pyPA8l5dJ6cEhgQ9V1iLU5SEdEhrft4/tYdKU5Wx4RRGJsAYgRfKVoXhwmu7uOLsfvhw+Do+iTYc8hGwHGEXHFIaOzxM09/h4XQBSyobXg2SPgqeAtWaZixNxZgg8UexzM/ZBjEO711+IcjmGSOc9PDqhv+QwtaCCF0se4Vg7YtIo7MtxeVDdM3vzzwni/ynVgfLK10OJOUi5sMcJec4zI0mJwy950X38ZcPZ/IOgUdLa6Mnz4s2T4gySTu1AaMGhqVepWs99sivzOHTkBKbFJCyeiWhB/Z3Y+KdPJNGZeefRzjCHoMvdgZHWI7SL/HoqOTc1PrbAnO/BcTzdz7YUFf1HdBG/D9YSx1Ds8Lx4IeWPzY2xvZk6/mo17wN09v8j8n4QU+9mTcwWzLtvKQKOZph7cQ5mjKqdUn+QS5gfc6ny87k7iRx29SV9ozY/Wf+K2SQbEW75CXik2DF/oxsj5o28JICdo+EzcxGjhmTyz2wzFG/6yJ0Fvo0G1bTrjA1+EMviVq95zqxKjEPeAy4+9B4Q/TiePU85b9zYN9D/g4duPhnrj50Vb4HFUawxp1wBLPFNaE3PJCuKhb9Ce0kbzxnfmIZmOBrW0VsJ0shApbIH5WP6gnNTgwteAzLtqhTc4I4tPIqqzUdxvkVkOjqn0jbt/R6fsc9wklHqhGdIe2toGavmML+KBCr8/XuughH43zMTgfiPk4/LLBx+HxQh+Nl3xEhvbYCz4YA+T5cPwxso8fPtLn+WCcj8b56NwfjC9XHoo8EM/YlZyBbVIEEvSALBq1yZypc+adtco+zfWzqPFzrdCZ9BcXa0ClsD0Ol1VgjNIYA766Tj4C6P02ifOa6++HH5f++GdDf+jTi37/66v+o7dDj8T4peOmv/3yqL/jctNvGk/69dujfgWyn183fV3+FTLzGKCCMrGIYin7SNgv/Ct5nvwKPaGmZM72n6x9sKBMCSFOWMd0gx3djDfgv7afpclYgMt2QybkUtqow4UPxNcrawwOeuUHwVBa9n/+dXD/QL5/NKYunQ8K5VJVaRTAV9XALzkyllwm88w9JS/I+eh8rNdqHdtNUWXKi7kF4nqy7o20lVjxdUdPIKoMRiZoED6YFObA1CR+ZBnPY9AYx3vjjO+S/LxG7pxsq9sU91r8cA/O9R1/PQdiJGzr9GnheWlmTeEESFE4g4uvd0gsU69f9NP/vr77L/3P9Xf95X9Wv+Bnvldfqz2NV/q+n/cP6N/8tf87/YWf+/fq8fJ1Kmxt49ripK/VGH4WTxK9cT+6cU/LR/v8y4XG20eFRh7s3Osyv+SNCfZW/7GUfIdLFUlZnUMokhyyZd1bPJw8jhYVyKFnjfc1lya1TG33Xit1s9Ex0UALnk+Rqz1FRWkdI8xXIArPKC34ib9JwpOPxTuUxw0/kKx9mdddaeEi0BFBgi4Q2oTT0T91V+hie4HsFdZ/9jwygCwewyotDLK1lDWZrbuwnSDj74FpinylMKJh2+xCEiDCd/b2jD9i4jQSfB0+J2u+c63ekX0b3NCdvCuk5rFduLKtynoOcy0bXuJCFOIGHXV4HS02hD06740shJP1zFrOjjNJK/mAaDOOIEUjTwiO4tf4cLHeoAgKkaBKw2Z1rfCF7zZE3jbRAXb3MLFUljhEw7SDLJiFbc8XX8kmssMXSaBb+MjEQ2xTS0zvjqA2+SG3+BNqjIL0xbVRVoHRNSyNccfo++lGf6vinmv0FlZLicBJW0lXPiY/XErBBcEWPyOj6JF/r+Nt9v/aamcuufe/D0RSxy98DXAlTdkAABAASURBVF22wV8IO6IG4TXIe6CzDZOTDz1iXhKP3EYJHYnkcij5rVSCmulczx2674u/iJha8Cjh38ypDqpQHBlr8p4kFpvQo/54ZEoTn8ecbszp+LCW/sQ3wzJ5FjkJ6jEUvlwa2waGNp5bjW0c/dAaqgGwsy3dZ4FDomYKIqWGzqbWMecT2NlWEXeMkqEWra8ncn3ivvnmjfJ/8PYIvT0+9TOinZ5xEgOL9lnDGlWsBbm7mI6RUxvquqjNog6TOk6Muh9Zxui3T/gY2FJQnIy/QW5VQ+YPI3HYeN8sfAuV5pwO4GO13Tm6DgpRi8syuabuf/bb/lv6T77+1+v99rf91d+rn/1j/x+eH0/Ku/IiEC5llPrKCZO8kd89R6fnyVz31BLM3IeY/wKYyraKuQWjCt5du8uo3qsP10vTQX65Py38L+7cC/sDi5JN1nkqe+59zNS1JyjisK7Esq38QSJYQA+GA160GATHLO5nGz1yKCCjxpH4M3PinhuavRw0jzx8kGdt/lVk6pb78WKMpHGz5BLztUb2zBjattHX8RjUwtZzgzWxK3JoDyHDibI3It9ynYxBPwNknlrdgaPF+tCFy7FyilJSycjRzxkl47iIFZ/bdlH+kmbUUAG7ZBvNAKJQywbpyn1e+OFo/qtOPXDm0IPhP0TbZ6x1wxxoObI7ZRIMHLaHjO55HJkcGhFlPPQDoGRyPiA4kLlYX6Mlzofi+Jzs8SDrfeCmnferrHnjzvPbPftjsn8nVY8n20qtqwo6ALT50KNv1lxkxrR7ryfWHYm/zviRpS9a/Jn1Kg/ZJQOpMtJYsiYO7/f2W955uWYmWGDGZ/KE9nXF+M5eDybj9zi4EVOQybECWwVsSzL7a1GLnecHNeGd9LDfkU/iT6qwlBWKum3ZJ5CK9zRSRG81wrd2Tox3/+Tp4rPPuENI7jAI4HXA9CTOxBCwLetdu/OhwTFy2Ia3rczThsbyHDryWMRfZ57r5Cd9cNZwcu0Hi/vgQhZfueavD1e9ePFwfjTeuA+UUssOgfPJXKL/DGQra/A+IgM9VQxtsw7Sj42/zsfiz2tbQ0cj6Rzg6J9n+hP7SV4zeWatofe1j2wxlnVndszvtHsmhgsgOfDXuuQ4kz+JvevjITLGWgY/ib2gX+n48Iiz+EwHMDW51PNjqhlRU9viAD4EouGYM3uBoJ0EPfxFfAB596EZaiFv9/dk0keew3b75pwui6t+8Ewujon+iu4daKDe+rLUvGjwAnafEJBa8gIp/qIoE8TXkREqqCr6sszMXSVDq+jXwfcwD8epnbzYdORBSm3M9Lqu8TvPRWRAzukZ0ZLixzY0fqE62iK/g5Oso8UieWaTpAahucB3bnThZ3I4VN87360PUfwG6bU/5h675BmfkxfEPTKAu55H9KKvZNK5WrYlWaYmZahLo8BgHuCQWan24QQvOEy9G/CUj3HFi3ABig6QmX1sdTb4KCCPIDXIHOKCESljgBR0j+t0elDP7blLKs9CIs3MlYvvxg+AvDSkHu3/HJus4R7wAfPOh05sQhdjwUesw0s2wQTpKxQfiUt6qrJcBaAOJDsU6GhJLfOa7Zu91TT7a2rFXwbx+VzXw+w4P/sq5Y+NXycePdYkN79gjKGiX8lFPl0tZS4dN9dX0PNaWqkPERJ6cUp/RhY+CTP2fNDHon0SXkxZxalMDkERO/QE0ZPBs3mmlhiT2NnbN26MN3K5pfZPRw1iM/AZbAQ5fvy5Y5GseALyo+EGuWNHvDO/HZoEV8e0Y3PkJXjLSkv8RuYIZkAOLbvPmYdldN+HbbnquA54uRyjVPSLXMtWSR3B0kkPzvS6PlXKvyrePDQapYHVMPLG0KU2PYyr8i+KX11fQgM+Cm/gcuAjPiDnXxQ3+Fj8sh700QCMf/766vhg/PBKH8f++qAXlysv/ldd8pcJ5JB4RU4GIm87HICKdtRhUs8Di7VaqRG1mdRp0g8OPXYDcs5ZWskcDav34KimhroyoOe24OJj4nvnL2Fu7IEbLzX5n3x+Av/DN+lPvbW+5/XQv/Nm0/c/lT7D6Jv5SPzLxk2/dtv1m/h4/FvAr6P/i5F/HVkMwlQSwX9v1FxX5LxCk2uAHoQzSjDrA8TKPUa4psnxjugevDTvdmilBulnLDoM4dyyrUrdx+AHCet7uejKmjxcWRew8WPDknbmng/Gb/lR/AjygfH/S9i/x2rXrWd92HXdYz7Pes/v933b2/b2IWCXGIgJEJAgIRxCC5SAekCNmiatqPpHIzWAoK3aqiJFbdWqbZQ2bVHVqlL+6EGqkFKhIAUhQpIqKCkFU9c2B9tgAza28WkfvPf3HtZ65hz9Xfecz1rr/fYmGWte877HPe5xn8aY85nPXOt7v5U6bMTOcNuInaqhccCuDGmS28a9ZM31hJ3UMXziaQViCI2f0B1HjyQ7Vk4TkAr2yAY+/WDXV4YYg7Jmc9s0iS3xbfie8AqY59aU2i0n283boQfYDw4iEzaZN7Hbeyz7LMBeZGLsMNkkMRHhY3HLMbMfsdlg/xlQr6rSd37l+/Q7f+x/od/zo39C3/Wlv7jrfua8eeivfeEP6N/6dX9SP/gd/xW9vfk8sXvXapvuPmfJetSIiHjzzx1cWLd8Uc0LjvyzFP2X47e8/LiuDeP5zOncsGAMYVqmHqMKmpiDISErG2LZQNbjllqkECxjyId1eKQYvXnsk9Q4vLBll6qw+Q1sW0YFhIo1AmoeGfq6QmnIdEUh4MUx/U3Fcx3gxTHLq8bGDpkBaowrdrTPndBALdt9TtQanCZ7Ifu6gbEtQMaBFkczrAVsChL9Sd4zXxQyho3dahSC+NXubmf1wXh++xEJcyfr27Z4uJn0Eav9c/9awSXrynPGBazs35kvq8Q34x8a/aRV2Y8umbrb3n33oJqPXLQ91OQSIDiOie+Nld7aLlziOpB41HJmozfjF/aYin1r4DOokmTWX8QgGvobdhrYEH2ksjlzIlwVkwxDV+ZHYRjO0W6Yw8FU4ooA/5N6IYjKDvxW5gW75INz7NqWcjS17ECC4SDmAYiloGMMBbmXjmXnR17MDgkV9MWSJpipsvgstG5OA1RjQXcwYIn13JS1y/3zQuwroCTIM7Yj+RXxLDW0xHdZDgQNbMXvKGksxt/gnr/0/X9BGJltmXEO5YVc6pN13UHtcLpxX125Z6zso404xJrbVmF8Bzx9LGWIGKcmetHt5RPi9PPcz368gLa3XXiG2rSRCDPQ8m6TXJw8Yn8sqjGo69I5Xmu7UN8g9a2BZ5fUUFZZmLy3G77tp/RSKiPbujaLH/pmfudzDBAya3DRhXvm+/fv9O7NW72D3uWfl6AWuxqWccC5u7ZVcsdao1TkUY7EomyAfMl/UtcJ3ajtpEgTGx209oa2hC0x36Dt1G4vfaFwPyV5gdhIHJG3L+3NRjkT6KKGm2jRyREB1CZG7P/Yt/0+/a0v/F4kD8c/+jN/Vr/87/1buqUOd7w8X/l8n8Qcs4Ewz130fkL875jayHMlxwtz1ubJn7kzAXJPs63C7w5rVGmMUtb2fFr0BJxyXQzHDbFvILOv2PAxD1x5aNd2a13hw2Z+IPIMDWRV6AE9akdZdskxXoWNyvyI8UkeyS9rmBxX9vPKvtixsXdWZZ9fuHby+XvJfZk6bMybKRBmMEn+1qhiz4De10v3i0Frb4Qg028ZVN4rnjgjH2N0zULLxaTZuXNOpelfj8wI6B8xsCn7YEKEQF2XqqHRdomH6zC8sb3D6O3oM/HYlg0YidPkGE+BZOke2ts+sPPXM7KE9ThuRDG3I4NXXWj7QHalRyKMSHZ86r5FpzsYjP3mUbFzogdhkhSqzzTm3EvwFz5qQXzGdvbBxvru67/qcr8XLtplF+53K88hG/t1pdx7FGY9q0o1AHQU9OB32ZBdEs52P5P5k/lbo/cgMc3eV8gkVC0zJ3vB2AsfCFkwlf0Dpoht6nI8K6y5brC1BdwA2zbX7RY513HGg4lsoiPjRyA0IBc/hqkOerFz4TpYj2sg94LIYmN23ASivdmWbXFS2jUWzCh8aLSb5sTOmFAqgjpneArTvLCt+z6iHG3amKemshRfemhIHjqxDVrAgG0V9Szodd7Vd1N8Xek1v9AGeyP7Y6/lRlhbm1i45m9uTsoL4zP0dMr1NtpP3MTelrU4bDNRXX9kGZuPaEKNzFLbfltv9VV9Wc/z18URam+p35WjYkyLBOBjo2Yb67s+Wu/wV1noZJyVxQRzsMuhBieOlieOGVvYnN8AG7LHmOhijViELbgYCkSji1APYIDilI5GV7YBAoM+YJDtwhbsMbcL+jF6YBJMs1B9FtGP7KC77jw24wYFFCSF2bIYMb0ba1N0229MMIyMQToz9jKYLjR2N2QbjzCzwUDkyCByfsjHNptjhx0quRi19sa0mWK2j7ie7XMv9gaPWo+heJ2DD3qMbUyYst2QQtXNnBvHmG1GEXLgoedmY0w2zuSGIWLYwSg8Z83Db9MZV5GGAmLAVJ8zfo13y1zmbSBypkVNwr8sGnEYwhERRKLffCidSgfYpgcswRCPaPcWH/iMo5B5Nh1gHxS5bdlG/0BMBEiuh3X8oNec1ZKclYb+ZEOQFjlTh86T9Yks+4kH5tRyox+0bngmpN83kvAAA+QSG9QROxvzJ3jOLw9u2EtdO5S6fuijSQQEwJnwtMP3FLG6ozS0Mwf163zhI0gfj9ppdK8wjJX67R9ClkepavRDxeCBYhlXfqgG4MZqW/ctPq8xH3RL/geS30Yc89pHZ2NO4oHFzIMtix9s21aVNYIBHbXzBXWp0Ct00JZtdYOQOjliGfvxN6ntxPcGdl9ThR5msCdhGuqWGYWZL/5cF9uBPBBsyBgSVmXOO8wcosCYbdkPwLWS/yTfBkFNhByKDU5tbkPQ8iPGjGEGu7utogN32JYsNZSGzRAhGaxVXhafxkl5KTyqyOvrkZfJ5zr1S+OnvDgOnkCf1Fk3yJ8sZwX5ZyiCHsNm6LPlCS+Ynygvip+fniovnJ9CgyfLjW7ykvIe+FhOOjP3BG3gJ/Et9AfyQcxBVZHvAfiBvPdbVT8oL6ehnn8itzPgN7an85mxBfkCHRrMsYfMvhA1k3Xfsg55iLnjgSa4cL+LLLVvoPk1avlTF+uHeGn8F+8W/aXboR+h//O8hOKK0jd51a/ye/3TeqPfvX2q3zjf6JfPW71kX5h91WvYa8k94YP+VPtgH7RP6FVXR5BMO/arek+kn/D3NExtALqRRWFyik0dzTY6pcF1GSzLQl0GWHSmZqPyYm3qwkPNbb8ovlMe8NJPXUi9rWcdRq715aSFdVyYG1niuaR2dxflS+UtXy6DCw+JG/tW3dzn6DbzDU6J+yF3FHAcGRyJ0wmDgV1noyaT2oUGs/ucoyVSPmBV7RgjNaj+ctZ80QfVGFqWYIEuzCmZH9ztdptJGMQBv8cAT61Fs02NA+bWVGpdAAAQAElEQVRhz2Y2dLdduz1kBTj0ha/+gH7bj/9r+r0/8j/Ur/iFv6B/WPuRb/l9+rf/8f+Nvv8f+a/ra0+/XZn79brEkYO4NvZWar5S+7vGnW6bXtT9rO/Rz/oEK/t95Qtv5lLQNh8/LnKAIXoVN0GD5oUctOL9iQCOWtyLmmFFiOtar6bs8fbFeFuiTq6hcomTDLXN6F7vvj9mzoFJjljt8YfTrq+QzAXcxYlogNy1oVyrm0anOHlZjDmm47MnQZmj5kVjzoRcD/jZmMwPNm0YIBSCvCodNDFgh/LJtrCsiGB1DyGhYzucIJLgYTjg6FkKEyLaJJMAwp5swU6JY+W5YM3nEdfwylrmf7x1oc/SanINJnZmqG1jkBKrCNByxJwnaFa25Z3t8+wzaR5MyBVIj9EPScYjufrtfk7gahs3qPjeV3JrMCn7I+u8dexT6ZMIFI+MzwZ8ikH+e3+iMrXR38g9dGZ+dPCLM8WZjU+Q/HN92nvfhlbJhoLsx4Be16pSL3ClNldDlQb31aqhYFQpcwo9K/EBfF/jo6dCzjDzxBzQvqyCTmLdiPnC/fTCLwDWfJnfJMgHmPzCY2MPS5YNtENpFrZ2LGUtLnyB8AMawENazzazAgj+E+tGzMH1r5ovdDZqLhDNQJkHbMuZ2kgGTIZH3Pb3QeTM3eaGCcY5YNASw8zmEHGWrUEtBzUdBHiPZdGIjHt0aDFWYyi6NYaqSnK1rZimo7Qrf5Qqogfsgz3H+Lc5MToTY/ZPr8FFd3yevb99p8v7W63cOzfyOKbucznnSLImDtuyA4wdB9kr84LUdEudGWs7OYHoILo/DNdoW26bkqWGuhEKZcxMkE5L95MdXanJzioNVyFyRUjNXPqZz/8m/eAv/6+1/Hr6/Ff+un7tj/wfdOHl14W8L9Rjoy6pT+tkOsxuD//kRDAc88h108oNaGVO5mVfZ+484jTzTQwVuBS6VOk0dpzzXJe1jaLUNmfW5h8GrpvrOEEkGmaJ/H0g/BWflVnXds/hN7ztnl/EaRu7E/PBRkyg8wvdMYkjuWatr/weV+bESyoWPNitKmVf5xmkxmh/0ZQl2xpVGsv4DLgmuC6WE88sPO8OeI+SRIzUuGMglr3+e2xX2WScJEQyaDMDH7ZlA/Ks+KuB38G6FPKAMcbRpn/w9OEkWWnJiizDYju9nT2GuxPXDHIwng5IPFP0CSh8Ygu9Iv1MvvZDP9uPLMAw6rEVDYB9zvuxh7nzx9l+LHzMY+mRGULbZ2DvmmPWeGP9L1wjd5c73eW/zON+kXvGHb9gyX9tl3vGdQ0mezdG4tIlObUepaLedc8beclmHYFouNTMPZj1jI0NfiIMdFAImup5u73dBgKlYRXCuQrKMz83xcR/weaKPY6YYoy8Ocd2xjdi3jB+xTV3o2Mb81cUfHDtGw20MZz3GyvPJhu+toNO+MlY/AQo92EXlNwp+HV8Q2/Hppl5xIPSHih66n4WCxBvdBQ91mYLWJ/QCT8Z3ydGF9zPxyIhk5J2WPnhJBvuAB0Z1fvjMJH6zI5z04aPDf9XzIOffB8MH5oMB2t+4ro9n5f+PraM4por2VZ+2kdyA4k7SLgdf/y2wqGJTrrmhFn9rH9Sz3hZPLxIjlQ0P7Ddk6y99XRszjDQ9sFzpciFVdyVducHf5CrAbr309DbzSDJQSc2AtTadPjdF1zGgcDG3D5SS/rRmfCZF1e2O+baBekE6e1gXDusggnMprLRA7pvRHbPS9bR0LH3XjunAFnIlc1z3cjhL2zkC09moeuxwBBymOoPeV76ZezCvPX4IPyARobtyaTdz0Mhuk8VEoWJzIQWQLp4obZl8qqCVqmOzTOq5IrGRiwr2CkMwuQcwGI/xpJbsFLkjYKHj/9o2N5riM22Hx+PgXwZQwMU8sQjY7XtTB5a+S0ZdcrFfw/qsQW5GJJ/Nplo/BZZIP9p9g4J943Ihd2A+1ZHLlrGFaEOn9hbqWfstz/8pM+oojuWkonZFKi6blZTbJs+o3J44sickjQiHwUF0BpWMYD40NU9hWs+c1lNSr4R615vS8wzZ0aJsePjpcl6e9F6t2rjAWvlQSs3yEncW9aD2qV/QX7hJjbpT+QYlfkpgh3ENMbAtmTnttKedYNSSUq+okW6pT7U/ZK9h73LesdDGiOsF4rMF8AG/cm69D5wZKCMChZJPjZNX0ZuTtqbDc9R0FF7vU48uDR4UDkF9Pd4h8oDE5bt3QDnh2pFlg8qcUPVfk2R+3bULnVpJCdkibWBDTHVtuwdIzXC77Jwo+XFVeIIHwzkY1gVoF8FX1IdWOgvS3GDHjqdrli0wJuxKfOQLLFkIhR6ElOV/5nMFfm3pJ2aEmfihxWuNI64PKgDtkSz+GHQLhVB2IZKkB3oGQfuk1hlZaUUuxf2xy0PIu94+LjNyx72V/4CNus94zuOlRYfu/2qIdtK7Vb2hagxozrVSU/ONzovJ/hFrSf3j/q8833ui9JS5PCGFlVoeGhUHViUl7zBGfsNn9UvkMcT5Z+leHHzTK+evNDrJ6/18bPX+ih4/pE+Ah8//1ifXPECPkD+OfBJ47U+efYR8141Pnr2inkv9Pr5S3388nXjk5cf6ZPXH+uTj4JP9Mknn+ijjz7Sq9ev9OzFCz15+lTnmxst50X7uhRpsQ+tvdY29VaDW3zvywt1Xalb7vvBlj7aoRe+yH/1Iv3UnfUjt9b38/L4B+6G/tq66G9ti36WF1NPWJtftb3X756f6j/PS+Tfonf6rnmnp9jAVK/Nxuba6OzYWCaAz73P1dpjYkZAsFkD6n5aSjfnofwbmKFn9u0JLKNU5HJMyCRmWPYOpU3E2JXMYdk7xEuJjb1yyT0LOomDIMVo75OxnHTiJfFN/l1q6vn8+XM9e/ZMYyzauFDevn2rN2/e6M2nO/I/YXv//r3yV64btrIX4zb02o990Qz6IDaigw0DuGcTXvcnSWXujtQpWDGBHhrRc1n1CIN6pCYn6GkZOp8WanbS0ydnPbk5KQ9pC7XM2LNnT/Tq1Wt98k3fpI8+/pxevHil881TjWLPeBAWeyR5sEEmEHxqZq6N4dL+y5hFsXWmJnkIPHEPWIJlaECrSomTVDrujT3yuV/6If2mH//X9c/+9T+m7/m5P6ux3ekbtR/75t+lP/9r/lf6q9/1L+krz3+ZfK80j1CoR++ndf+MZk1if+P+sfG5sEEvfObki8z7d+/17t3b/qu5N29Zr699qrf5C7p373TLfebucrwYwQaJi/RkW6NKg3oZVHnfaxJjUk5WfsSUqUlu8T9TJxZ+EpuaMpYCoGajj61lWZQ6xXb4Qb1sozG1EcNK/JfGnVbuhSu5BBN7KB3HxCp7gaMFBO0qlYfsRVXQOtZSS0JBbYASCpKgXLdTxo7VYSMNzfW4En/yWZMXfidjqPa0THXqEYzSGNZCDsnldFp0Oi86n0/svxPyRYMxo1NBYhxDVYBaVPoN+i6lb/rGX0oSCkuN++B0zTsRwe9EnUCCJ9boE5pqlHQ1gjz5TPIS4CDvKXN2NjZU3bgxhG+F7LH4iJ40XBrs9WL9xj2GBnk5cw/gSuI0sYuFvr+u9C/Etwbcb3o9qe1EnmkJc9LPut/evtctX8KDy93O3+WzENndgdxnGuzxlb2S3Db2TujER2wKo0UtxyDGAtAP+pEFkYPUPeM1hpoeY9mrO0oLazbIl/TJW+iJNnl+mHp/t+nt+7XpHZ8ZpKmNe8eFvG75nvGe58Q7dFYGJvWd5J5YuQXzSx7pFl0eI/lFj7DnD5Cx27upd7er3r3fDh+b2hb2CUKjLJZHiY+0lTY54UbOD/Ww4YCAXYya1Q6UJdPc4NkCMyCexL9iP/eTyXU44RWDmcl0UwuP6rrkeWph7+caWNjzpytOixbQ10Xqt1iDWPEk2yr4UdlbA37IFVSPWUMwskplQIK996AV1KIKjD7zClu2ZFv5Ea3rTCFyXW/Ufjv2yXrQ656ZVGKS+Ex+5DnZv0znmNiSjO0aQwt5LfFtMkB3Y05sbKkX/Aq2lovLcurajJVAzMOVAtT2cqJ25Sf794p9EAuZA8mBKmLOOdDlQDxjTrIkdEMiiJSuKrUZJ53OZ331o1+h7/tH/5Aet/Plq/ptP/ivYHeViH///oaDGGrE0oZJwPjKd5CN+u30ouap2cbYRkAbyTAb/cdewk/F3OC0UM+lpBMBnuHPJZ1KGvQdLT5rswQTe2LdjH1jvxAOb+gB+IJvwBuoMRUTmFIDu3tOEq5aVgw0GBuBRZ2ucOuIZiDyaSQWMIlFZGebOdbAQCN74zToDxUyV0kuTcAl1ZFtMn0jLnkMFTq7HjIXc7lelhOfITc8tzzV06fP9Oz5Cz1/8VJPoU/o3zx50mu5LHzGMT97diOmOz4vb/lFR57Fbvteub/UXLl2N2pnJ5xSjcE+XtrGYC/bxESOuc5jZ6I76YtWZSW37PvESvjq3cB4dHawL5B2TZTmsF2yjG/UbEP/ishSw42Ym+JvYz/d95E3z5zoPp63YSv3pBXaPHtja32iQiYC9GOQm22lYY6Y2BvpPEJ8NGIHpeYfjTOJY9PGZ03qmuepN28+5RkYfPo1fQre8jycul/QyXx5qmvHJh/BKI2qlhU1rYInLhPrJO6Vz4i7/oxYdeFDIfnFToNYCIszh6XslxqlrEuNcdBq22Zc2WlX/xlnX7pGJrJKJeHTLhU2aoymIh5l8gHbdI1qScR7hdF7gHXPGz1baalw4t7XZePyXfmsAscaR55xglFmOMkdmNmr1HDls/2OF/Ir/Nz4AkZO5lpnpzJnk9gzLAjkAm6xn+8f73R3+0a37z/V7btP4d/yneQd72dAnnN5X5I1nNy/MCAi1qhqLNQne3yhHqNKdiKTzE+f6dtWWmLPmm3ksxLvynpdiDd8ZDOxJTlyCv/1mNpl0OgFmC7s2zAcgqaOgi/iyR7K94xllKosG0TB0qf+Gt84v6bnvDBOfAHDuw7ju/6ek+2WRzawNdgbjeT9GFXq8WHhTi7JSkvMXAvkPgNyjST1zGj2vVG0LdsShzIX3qZzBTlvqQ/Xb+q3HXXceezzefrYLiakNoaNplJ8SXSMhyJC3wOlOBJUUtidg9ejloH7LtXk2LgYt9wICCCLucJnYS8EeGEzXqAJtoMngdCNOXmguESXCzn60Vkp0CUJgtjaGG995t27hXmcaOK0OXMwRJkICiZd26oszBWjVEEPUjSt6HNxcN4XZINjfvw1iafJB/bGBbNyYe7jM+OiYSeLPfAzYEaVRoFRur9A6C8ZO3RsJmF7YyNs5Hkh5406rdSp0TmvXL74ik5HNJXPdzFVNEzKrLDTv9LwjLVO+AanVsoANrA38Zc6b/i54Dd1Tu5OjMSdTVzDctuFYtCMlS22DT1sGWgq8mDU6LyrLKZGjTHt1JaYZZuzPmhkyIU9kU0xtec6Peq7sS/ypWXlRrHxYm8FGzVKUoq+5wAAEABJREFUzYJJLskh4zuO9SEvTLQvu1RVGqOaKsaPwRtu+Bv8yrid2+Tsmq/szfi5UKcLN6r7+qBjdJnCMYm7o4eXbAy7mhaJFHxgWWloq1m6znhATLk55eG4sZT6hsoNJnQMq4IqiclM1d7gHFkelBK32Z+zsZJ7gzr1XqJG6adWO3YL17MTR6N6v+aGeToNXtTwsDOgPOws0BpDRRxuXanIt8rUFfAFZQlOpaUxdko+rmJrER/ruQLRDEhLjGiwh3Z+496UerLv8+GFLi40amjgexTrxwwfdbCtjsdD5ZLNyD3UfQbCKG1iL3VITe741njLF+S8OL5j//feSb2oXfSmYksyPo1vj1JaxrIvNmzF53k56cnpqU6nGy3jpETIpMyGd9P9rAeeiziySEzcmTPQHuQxTM1raKnQZac+6caLntSNni5P9Hzhd5zn53p580KvnwWv9REvjD9+9pE+fh683umLj/TJPT6+5z96/lofPX/VeP3spcK/5qVxXhh/xANzXhp/8upjfY4Xxo2PeWHMC7+PeGH8gpd+z3ixecMLzhMvCRdeeHZtqJPKkllnMMWSg+0RsvaX7EUGubzER4WudEXeY7kXMnDHWvwS/M/zUuAnLtYP8/L4h3h5/Fe3s/7yfKIf04mfqX9ivtV/dfuK/sX1y/qntzf6ZfO9zlyzWecN4w1sh/basddwL5aPyIhXpVGlXGvn09DNGUDDB4N1L/Jhmib2RLPMrJJtkgwgMSrJ+WFNQ9sfOWRv9Z5hb8WObQ10Fq6r03LG543yBSUvjJ/mhfGy8DmzqV8Yf/opD8y8gOwH5zfKi8m73AOJJTnExwOIQ0oEEmdFAYc9Ds0orhkiWOtoE7VNG7E1iDf64r5oW1UPsE2trIWaPNTrpCc3Zz19cqMn5zMv8BadGD8tQ0/ZIy9fvdInn8sL40+UL2M3vBwvrhO7CMeah99JPtx4ZWgJP4wvNbAVe2ABXa+l12rhmhz4GcRnWxhT4p6sddb+Qh4vf+lH9E/82J/U7/7BP6Jf+TN/Wqf1U/S+/vi7n/vt+gu/+n+mv/Tdf0hffPGfiimwYW+jLlMb+3FjT13Ykyv3igv8Stwr/fynsbmH5EvMu7fvWLM3essL/k/ffqq377Je75Qvl/1Qzj0tNca4bKuAC0qtOg94l3rM8MV4dV/dJms4WdPce2JnI8emyFhRiTVjMnZLXRtqtjRG16wcz+q9dcdn2oXP1AY5JZfYbjuK3lT8TNZjlxnTpapFrnHQEzL6KiGUlDu5ofQjg5PSB9zzJjyhUtcJ8EEnPq6gq26oy1Z+cCRThBpDg8+S/bOldDovjTN0OS3kO1Ad6ELRrVGqMTQqgCf5KqmgtmWXbKishzZhiY06Ex1n+vtBvMgTIPtLbFSmKnHhRuXdRmolxruOzIte+jswjUUHPRZ7Uuuyl0KFHVdpsM9zbwgdRw4+4mVGzxExbNi6r11sHNj3xKaVtQvadtyD1me97/jsu+Olxx0vPG7BHS+Qg9vmb3mheseXQMAeWdFf2et9DwuNn9QCe7ZlYstn4aAYVYP7w1DoGMllaJBDkVMNePIz8tRsVPrBomJ8gCXXQvTQGcPYksZCwdjbK37f8zL4zfup97dTl1yXDJEm8W7KffH9+zv4C2Nr12mjRjxCKsgLZt4VMK5vCEqi27wwBu/zfAAyp/3ESfItcU8qeUhZy4n9QEezLZvxAvAqadKfMtdTIOgVU2vWEdsb95SNL9gzdQWhV7u2NQqkNqfBswZ7/wSy95EtA1kAf0K+QEcN2ZaEZ+bWKI3Ix9AAVcV4SU0lE2hQHhoFWIvBs032odF3cZ0jq6pdF5uCU/tQ3CiJbez/jfg3clpzf+LzO+sWWT7jr3xy24ht9tSc1aYKu2NYI7FWdVSirVlr1j82NujE/gPEWqMkHz+VDnDLu5a4ICxR7kb4q5ww1GDG9chYdEOvutcxxYt13zIu6pA65V60Pvucvu97/mWtdb7XCfOf+f7/jnx5i688FREQQqYxFZ79nZo0uoYb5dy0sic2PjfyXW2FbuyT1DBITRNfYsdCCJidM5mLUmrBwSmgJCcEZxBZyf0zc1/OZOop6hoUuzIYFGB4xc6m8EXfB+LEeGtY6Ei4+QC4ajnLCPXX4bG+jpZ87pGYpmRJttmqpTEAnwODz7Vij3gMGQfTHUlHx1YhA4lJylgxxwF6tmUCG2NwHZ10w3P7DS+Gry+Mn714oWfPnusJz2FPnjzV+eYGn+x9Y59YVu5/+T56y/3yAdwvuXnks3QmZkl1+Eicy+mEDeJsG5MSs7bUekN3stZsCEIt5gz0Fo0q+ru/OSelfgAlj7pQkLW36GzY2aJ72IxsxkfL8Afd0gezdSPb7m33XHSuc7boYOs6J3TN9cz8jgHXtmXvKO8xI+Z4iBeT+CBkaodJcp+Nie2ModzmJucrVj5v7vgl+zt+2Z4XxG949v0UvPna1/r5KnXvWsegpRrW6D0xNFjXYq3LqSdy1qGAnXpOPhc23fILwTvu7cnneh0RDnHuEYhmWxVU7BR2QXxg22Xy3nVRkaMz4nuBH+JENvhzSRmroZG9Ch9dJqPjHbEFFLh2mfcx0y/4zqX5ksuya9fTXteNQiaP+3yyTuzT1JgLAi2JWerW67CxBgCdfDfJM2zo5N5iakrk6O/3KMcA96A5LzwH32nLC+HLO11u3+p9XhiDvDxO/3J5rxVs6y32L4o9TrKlIu5Ro+uYz6tgVJG2O6w+RVHpg8RJXpP9lufclViz5h0r/IZ8Mh77k5hDRfwi1vCR7WCd0JsgPrAs2x2PbVm0nEAlRtaxP0OJNXVH3DqhP++f1tlPNTwUYWSihUa355fbdmG7UUW/NLB7D/ZC9sMySsGoQuc6TzKfBaysRO0nuW0HZucwZXYXg33ENwLZbsiIC4SCjTmpYe8NnvnXx2CfZEz75mfqZD2uc5kMexxmEOCkk4Lae98ORc3g/pj3nDJOL8N2zlISieMs4sqiXQikA2NhV3AJIif4jeRbHz4f/heCvZDEhZvErrspNJtkY84aW2yODb3M3Zh3Rezc145YbGv/IV70iEy2j8XIopRGgSwecg7Go7uiGmyY20SHAzmcQUzFf1+UdCbxTOJBSRk358JuMAr7YImPGhrj6GeTICvGylJhN/NjZz3yvDS9kP+Fvb9qxc8WEFV0+wshfOI+DCi8d2PN7zqtrWkoaFehYGYTaiq1j+2Vh5CuN35STxNcjVJgl9yQHDnzXRIpaN/UyNnctjSqtDBv5KYKX9GPriUBu0/q9oiNT7EnGsQVtarKFESbVr6wXPJhzJP+BT79lf3SX14SM9i6btQL+T62qe3GGQYrsQxyKuy6kD5ccgs+L3ib6EDoSRtr2zaxe2mbF2TYzMzYA7vuRM4+YU8wJGGj8BEYavq2ZbuHcwq3w4peoTPG0Im6ndgjeVl7Pi3qmxb9hbFRhQ3J/OT8ANGq0SEklI59qq+bXDsHZtdpHnVBkVkOiM22Em/iWY44zstJp/gHWdOlhhbiKOINbMu4Nv1gjNICMue8LDqfhk4nHn7gq4q6mpgm+1rKclvSCCwVe2igcWgxvlLXVRNF2/veqgW9IdvqBrULWcnE0Ddsw2f4CuQ2HY5kPPGRtb1wP+qXPHw5vmVv3fECrl+gpFapUxczXizbSvwBPeXes/LtM59Lw6UTdXpyvtEN9JS1QkYUzOuz9nNmAi7IAnAyI0QPpZc5Hho1tDRY/zrpBM4+6YZXo2edeWF83l8Yn5/pBS+LXz19qVdPX+mjZ6/0cb8Eft00L4k/fsHL4kd/Zfw5+pFd8VH0mfcRL45fP3+hj3hQ/uj5Syg2XrzWJ6+YH/TLYl4Yf+4TveaF8cv8hTH6eZg+kfc4LeoH92L1yGNSL9FS79xJuavy8M5+pKap3RVr9mlk0PAX6IUn/Qv1X0Hz1DlrFeQF8qcX6Zc264uz9PfmSf+/eaN/z8/0p/1Cf7We6Mx++e28FPyX7n5Bf3D9on7r+jV9+/pehe2r34nPRsdoiXiztif2/c156Ipz79+hZbBKZVm0JAVMz+4zHPIcyENsq6iFoLhiz2+68HCaz7NJHEIvMyvrPBadeOF+5iVqXq4+e7F/WVmWoZV7T14Yf/rmjT7lpfGnvIR8C58Xk3loyj7mAlHnhd2NmiUvPWoOj7/oNdLnWiM0uB5APO+xUb/4nVAU5BLwAamowxilsVip1/m0UK9FT25OesovD0JvToOxHcnp1avX+tznPq/+C+OXr3Tz5Cn7nD3jIYn7MGvetVk3dX3YNJ7m3lDUHjtj0emKZUG2Y8APrreqki2JYifu1GHl+r5QvwvPFHfg2Vd/TL/mx/+P+j0/+If1vT/9p/T07ktM+PrjJz/+zfp3f+Wf0H/w3f9t/YMXv6prO7nQt4D6Js4LtvPZEx/b4eOW+8j79+/4MvO28SYvi/uvYfJQ/V63d++Uv0q6EMsUCe6bQB6l5DBqyFWqQSI5QKIz1PaeX+Z0jpNUqRVrNI++4BtMQh07pYU9tIN6wY/UCn/M1h7/nS4XcHdhf94huyj5xKZomN5rSry7LHEQo0ENVS0gdEjwnIiwmFkH9cGzxqznBAxgDbOMxOY2J/t84lcAikJ2ZSfciZTYchqcRpUGeSynRSew772TzueTTsgH1++oge7ouAb5jlHwgXfqkrFVdrvIybbEoWs7ajmJpQ8C4oBFwlhiFr1Mq7KqsJ+OIo1OGGagO9kzIkckHLPduCsg+CnBpw6zddOXXNJI7NecoEVuxd6wLVwrp4ndmXmhuf6hG3QFG35XrqeN/dk6yHCYQxPZhT18xxe7u+Mvi7N/7/gcvA34on7Lfm5kf4D1cuE+duGla/bIpu3wSyAyAZs6OHUAY1CPxN9gj0BdQ8VY+RiDz973sApk7Rb0FvIc0BqlAQq7VRJEyflCHre8MH6bv/7lRSRbl1jUe2gl31vus+95TrxlYKUGGzXhQGey16duudfkBfDtat3xOXIX+gGkW+y+v9v07nZV6F2e/7C94VsYG6zB4P7HIVm0if1c0xJDMgHbliWZwN1coi/0rA2/mIkpUcb+fpt1Svy5v2zbpo2BuS80RiRMqoZV1Od0qv5FyYnPquU0tCwLCB26XheRDXyX3d5D019GtW7qW2PILlklNTXUsENVC/U/gUU1Fo06qZhbZsyFDgi19dASMaAUiT/fL4IL985ei9SQ+k/qOJNjkDwb2fuBVPyMGuocxpCqUryuyUrhNubvoE7wExlH64hsbIsDWN1itsEpB2AatZ9qO0xG1Kp25pjKI0Hpanu2BBlHHEXNsnJEFD3TqSqlXt/3K/5b+uqTb9Pj9jv/2h/Xizc/qY0XL5OaiGs/36Fii6moYskAX1tAXbbUiOt1BZkXeg/i3hpCm+m7kaMzu1cWL4ylE8wOeEq60B9x3PdklCbzky9++CCQ8T2Ir//CODTwpgrgd5Dpe50AABAASURBVCcsNJ6vObike548Yt62Cl8VGpTFNtLAJSz2xBzL0o4pTHMiLwqlSRwIxNS2M5hcY2iA7P2xDBUyVUkubbY2WWyzphOZGKsxZKiNJxzbhY1cNyc+P2705OapnvKS+DnPtc95Bnv6/LnyArn/KOJ8Vp41Mj/7IHs5n5u33CPfv3+v0OCu/0pzJeyNWKzC38Bv9vHpdFJitU1OU1nDXAON5Cqhb2IqLUdO9q47GZ/UYTalNtRcNANxSkw9lvVDZ4tuePbOLt/aZ3zt+2nTlU70HvhNkzlbbLR8orfj/t7ENTwZi92EYQKwOQfUtUOCD40OphS699V85m+JkcGMBRkPELVOnq1S0/u/MOb59w3PU5+Ct2/5JTx1X/tZinpYMr7HKGpXGgtgg1VkIDQwerGf7253dyu/XNz4TNjY7lOJKXEEyUvdrKx5VakGaLtj50vKXld2maXCzxhDxb2yxmCwNHNtyW3DyGpkfMhGBmA4Dr5q57FjI0v/s3B0DshKI3ttc2pjTTbWbuVzvdE8uUGvOTlzMgH9mfpzra/UcOXzvb9PwG/IxLe1XOdObkDoKvcs3hPN/OUwzw2XPM/mL4zffarb92/AW+r5TivPE2teFkdvu9Ps+9wUKWlUaVDHQR2WA4XM7siSjszZtkyukhXXG7mt7LstufFZfHc8iyRWMme5prIOQefFpHvK3Em+egy0cSEftcbNbsNqWWI78ZmaOEdRb+3tjb+qW73TU75vWpEzQTRbV1tlawfj3lFltS1yHlzbjfCNvSbLgKJXJWECJKdJ2ID12KjjzFo0MibJ0g4rc2S62DBQBPR1tNSwny2OGq7UMddBarpRr40KtCpzCAEHMC34zCl2d5Hlnbk/f7Z/P/CImVmI+/4x4yC7OB2AI189EE7mTRZTYGaTJmj43Iw3NvkGv1Gk0MlYbGFCo0pFQa6wLQHLvVD2TquiB1yyrdSjQ8W3PtMinyhc8XiYmd2NCdttizMyH4BwpAdhXHJ+0BUgVFl723CUfNgFOUh93iO1SJ6h0dlSA/KezOmQ+7Tb6TNGMS/b9yBlGYc2OZdU4WXZgD5EdORKXUwtIwe2CtjwBSTUrPtGDFfeMnaLs6Tom9ISG8fBwEWf2JNk4k/e4ZPTRD57HD2lhYI+JmowEbMeDwQ5nZ5HXSYQdridyImXfGxiMsHsh5rldL8P0MOExHjAkALRBr7eYYPvIEqMG7ZDsxeD+NuIOVEETJGwY1t2IMFwwEuyaJxsy7bEoQ+albjGKF1R+N/BWOZob8l55logZ8IiUiJILECA41CE9AcU9LHD+L6HFdO2FaagVZYDQ0EB20oso4jPpfDlkjgMDW9bLuBAskPR5SbYDzzcGOv48KwxJGzxGMUXTunCzf+OJ7oLLwNv4S+5eaVPjql3vhQkb7oidXJma8lKy9kHf+2HRjR5SOVJl+6UibVGKbEsJ77wDGKwtGFwpZDxs+Fgo5+4pmjJh3kyinQTA9WmzFNZ/yAyBIyq1VKLxYMH8qFRA1nJ2lvTPumQ0eHoziNqW/aO1kzwDWQUPRbt8OreYGx48EUA4PNci4LTQc98uQtuQgcPxI2zTuOsc7BAF+QgD7I30BtkN8uNbnh5eUX+p3pPTje8oD7raei46X9LOf+O8ovzU15YP9PLJ8/1Inj6Qs+f0n9KPw/ez57pKS8Gb25udOaBe8kDM6hlkdkXqiJVHqpkaitKOrXv88nDtLSysVmaXvsrneiqm/ussjZbF+TvwE9p0f+HV+v/Ji+P/6/1kf7yfKonrPXvmZ/qX15/Uf/c3S/oN919Vd92eaMbHmhOfL4MgGMJf5ywe/Uym295j9H9hx3EIGAnrgBLTLdMmqXrF4aFvMcYLSvyD78sJ53OZ2UdTvAL9RlcOza1we+6rlp5QLpAL9C7u4suXC/p9xjXTz8IsJezN6/Q0QiDFKgttvax7TP9x2Noo5ep5pR0bKfMBz7Dl3Y56zAapYIWc2zLthbyPZ1PuuGFePbCwj6rWsSg0hJTrsF5xE9wEfewbcVW26xC9rhvjapGQa+wLRR3sHvIqM9kiemp5+9+Rr/u7/9f9Pv/5h/Tr//p/7tevP85faP2069/vf697/4f6N/9rv+efvL5r1VizD1j/2uvTX0v4LllY39toazP43W6sE55sL2+JM4azetacd9b4SfzCEoi5Cp3LnYpfGBZadfYm0awkRXrxMH0e6mU3OV9PlNd2Bql0Rga2VeRRa/0qM09Hwxy9OadVO2Rwj2LWXjjBWDHjqGSBeANBGxJUEUuSwFh62iT/jz4kPYL05qcOB5mOr198OD2Djb6YNzJq4ZqWEUtqyTbDdHaFycO8kOQ49F4NS/0A+uhpRKAdc5e7Tg5cWhjHTb2bbBmnP5VJ3RDqf3FGMzVKmyvW4+j8xCQ2n+ZNSOBwbot0GBwHRU8BzqxBDpmaFlMQX6dD5W6r24Zt0qWbA6rG4EkToLRJPYtOXA/nOQ06QckqRk5+2Em1o1omUeXAyZH5FeDoZjnwI+AVfisMjwRFKBPJ4fSbMYEoGqqY47Yu1YN77TnimZ8Jw7WhV7iTAiEgjxnhDmubCjPRk1CkwP5bTxzbKEfQEmZnKc2dEU8Exqkz2WrPLvc3k29A+/Bu9tN72+n7riueQ8hyidKRiwWJ6XZxpJkFycgSwF9U5vyvubJtejbZhRA93W3aqAT1NDCtTyqlL1Bd6+XS7XPEibEVFm0PiV7+D4mcsu2YnN/TltU/flzotbhsYVhG4sVRH+noi+XpMg448yWtJ92oqNNSjCnOBqHtPneTwyE7rgfvTLQNiDuuNqiu6WP+NGBhB4+GJsUPnpB74ssAPPuycEngBmeOWLBWp9+5jSPPOOxjWWmh8MNh+U+C2pQ5F3UxE7P+v7v+m/oH7z6Xj1uv/lv/+/0+S99P26xg5+M2VaVqbeb3ttAbu0tvnduryMGOJBiI/EJ/2MU+2HRiT2xjIG90qjAGtiq+ADLMDql81Ia8EwVaerCiUPpj0NvGXWvez4N3ZyHzqdF52VoYWzwrG1WpQFfBwbzY/uEj9Yb6r2IuKmppO4btWgeyvywhCvbID3A0AdTEDHMeHR2SFbahE6YHfGEHGVXUd8doi89yAfPZMty0sKz6el0Pp7FbhRZMWaX0nKfyHPXbX6hlhfFAb8gvuOXa3kOi04dfkYNjSowtMt2Glt24iLCPlhHJsJyJiZZdslAsq4t68xy090102c39D7o2kQMOO5l0flGQAE7zI5BJuwRtOjeVHoPc7nyuD66n4ErCM+2OK4STGOQXuse9vGEhDP9XQ4fT6ju/WY08bHywjIv4u946XhLXVPbCy/h7wJeajaFz3PWxnXOTPxbRRA2sRQI1d5g40y4fgD3/ux13B0yowxQtvih9raVdRuDNQRL9nwwhkb2NSiuH5eYgUH27v7yOBGBdtiuk2n72XvqZlsC9k7p3A8fU+/76obe1SwKG8Fv0Bi3+Imdqx60h6Jzj1U9h+fN1Hk76EwN0WnKpBk+YzzLbqzF5AXxxvekHRfNlq3ks2mitx1Yo3/wW9vYlPhmbAI19pSusonv6GwsxsacPA+Hbt1nVzI+My9JApNXjqRqW/YDWPa9jwJizvhi7sTu9iiujf5uU61fLKB92BFU4iwaxY5PS4Xxvo/x2+Gv1C9q4WfMgY7Qtezq/VfYie6oksuqwJIbnPTQ0ot813Hr2qG7rZ6ktMQR+oAHyVTb4cxUFKxQG6ogIgtWaVRUk9oGqTvpcUTK6FS/NkFbaZUTJdzJ/TlaRyeabPqr8UP6AfEx6EdSLDz0EihFMshCNOC7Dx1FMaCFnrKYjU2TRWR37bQ3yaYsbDBJcEO2QRN/lVU1tCzLfjN2yUYmUDtvW/aOUbtMNNzxm6RN2TDhqVZMHuSDTNA+DuzIUhMo7tkcex5u2/qgoSLzkyPIvChkWZLDtm6dW3/xJO/ZYJQcE9M1tp1GzmxCMyT2QoL0d1j2DhiO8ORcUnV8pcRZtvoHWmVqVxrc/FLHBRq+Ru1zijnoiYZrakTMBJf46UiMFYhd27pv5JC1WnOBHnlu5BdZ8mw5Y7kxpE92x1S8YL9tw0aYsYi6Gxf44YjrXi8WMWr0S6OK/TA0rvGj6LJqIOMmP0ANjHAITCzEvtLot19kX+Ym8AanHedxA+w4kWU92ic8qsycws0Bq4ih8BmZhNE+HK67Olr8xlb0itMYpQKjSqOsAohxhSa16xsxtQxN3a61jI3EkXB2iv61g9fYgMhtjzh82E6/Slm7gjZcqsauZ3QqaAOHzFAJCdRC3w3bsoF2FHzVkMdQDVClClwSOts0+1/Kl6p8uXoP8+72ond80XpPze/I9bJN8T5MsDyOsjrMYWt1TTZyTO4QbnDW3iYlmFGku8EDbzLDo4qH3oWHwBP1HYpww36uv9jaxDT0ops4BzEH4YUcS8Q7iWXj3rHuSDB4KcYbKBYGMqfgDTDbB1FBLVJoELQyvMv10Ax7jzD0Hx3R77yRJVshiBZuYw5pDsN/PfaYpEKl42Qtit4IPDRAYh8FX6UFmhfgi7nHaqh5UUOujzN44rOe11kvlqd6ffMcvFD+uvmjZy+Vv1z+6OUrffTitT56+VovX7zQc14eP+HF8ZObJ7yMvtGZF88nHtBHLXJZImqWRAHf35X16VzJUUezSw5k5oSXbKtbKEgvUxqc3rFJfoL4/0M90Z/yS/0//Ep/3U/0lAeg3/L+S/ovvf0H+l3vfkG/4e4r+q71rT63vteTfiDaWO8VsOZcgxtIPGxAfEomZvtYU7F/gGTZQWKz0jIHkXJ/veGLSF6en3l5fuKzK/UOBl9IltNCTc46nU4a7L9ci5n/GKSiSYESS7Ae99HcFy5cN72fiXOnU/HNGROcmcx5l4UP0J0Be3neg6JlYzErGST2UNJV0bFNjnoAupboT1ENAC81FW0fk2yrauy5JT/2mG1Z1K5jmax5aj07RsSMeQd6n/W9j+thHHt1D6tGqQpqyfYOOR3ZoaJZT+++qH/8Z/6Ufv/f+KP6jT/5b+j1u59E/vXHP3j+q/Xv/7I/qj/33X9cP/HyN2hmHahZ1oHwNTmF33odco+4KOuycgPbP+9n57dG75gX3WBfr41CiNgCd62LetlGZnXDZ/xQcnTnlTRPANDW6lOV5PxQg4ODlIzNMQbrQH2g7QNlo2ejorTJacfuL7xiTdHRfbvK1XLb0KCktgf1YLCQSznZhliSP/hJX7THe4guOpwtMU0QdcPtRi2CxJd7OCUVIoaNa1BDNUpObr6fSc0meptm7/tHJUOnAvSrLBtIsmismcB2OInP68zwE8dZ6zs+sFY+w/b1FH7wdUzHsRoxiO0YJg3MTpCh0EiYgE5Ucg8IhkuVfKo0GEjfJrchVVk2/D2GHN0xVCMo+sDRO8CcKmSBpfDlklpH98333MEQXvLtPCLqPrGnNl3Pa12PXKgLKigOIQ5sAAAQAElEQVREWYq9APcqfCkNhbYZXexclaOX4ajZlm0N8tlRGlWqsoiaMTFtUu+dcu7xMaJTjBtRAOGw8gOTA//ZR32NXq/VUOLphYmuUcS/XJL3HXq3Su95Ofzp21Vv3m16A/303aq34B0vjvMi+XKZQq3N4EZSDEnCRgVluXabslQeKl5CLDyrLmNRVR3jTImu3bIBHSWN4R3MKcY5JMZkPTQcd5dThjKQMs+sV3JkMYuBqqERv3z+nM5nLWCcEsMi23IVNLDKJTqSfByhyOjXVS/dwBljeUQjlp1rBkEOeAKaxNL7IDwxhZ+hR5wb8o3rb4NGNzNxl4N4rMPNUWtm8hCRe2sw2wb3156EP+weR+vnxAwIZ3Q3kGt4sg96LvMY4fzoMDyIX0EVJrkHKv3od/4X9He++Z9B6eH41X//39Qv+wd/nn264Z44mOeyCowxVGNoVPZsZIVJ75AEp4eWPfi4klOFjX7GOJ94qXviWWLRifUcVW1zVKmIMRjDjBmd4rkEyxYxTZ63N6hkW2OUFuafg9PQk/Ny4KSnNyc9uVkezd+wDXhSt6G8Q2BL6tR+Br4KP6VRxrbAlJU2OVFZSNabBaAv4V5Gt4Dtve/IUaRyAsyCXPuw2tvUURsetq98j7SdkmtINoe1N8OXqsAYGsvSWJYT+S8tt42Dyef5pkt+Wd8vid8rf1X8npfF79+/V15iZq8UMZ9yDYEltrBZA9tVMmO28bd7lvZYQ9XNEuOBbcgO0dj2nHPMLlPXi27oB6A2OYIP5BjgYO4xn7nRkaxrmzABpI/oh4md7Xp9RgBsy34AHaQPR+bs9iM7fGIwcnoM4enoE1TXd+b65pm2f8l+S33fvdMttc3L4gufrRvX5bbyTM51mWff3AswhGurasipsUvSXlc8KG3GD0xThHQ1oeo9UpCHPIr5sRNa2AvGGMq+WE5L74nlNNjTyIZ7T7OssiWz/0UOV0z4exB789RxjzsBSMVEM1N7V5PgOI56UCk6keloUduwm+eNPFtmz0WWYRtLIPyOff6Dfmp36T2c+V1PbE2Aw55irt1JHpFtx4vi/OXxdrlTU74bbaxRxncwkwAIkxQm8WOGPtKD32URBVuGUd4CanLJenJNrdhd4dMPwnd8rPVEl2lUac8vaxKMKuofuJ+LIks9q3zUlSiYm3t528NW7xvoxjoQsNLs3S5n2UYECDZ+JzEaxUK+sA9ux1vd+p1u/ETFD5rMkTJe7J1GlQwGfYufAlglGs6pB1UgrvSNpGHLtgrdgtKR9dBahGSngsvsHXrUejynyEpyWbbUp1ClEQM5hbta6CFOrZsB8md6uIBeCApcM3BHH07IQnaK/NpH6AgN842OLoAUhwkyhWuK117IorwDhIKrmSxIFm9j084GybBIkwWdTTdtUE5swE2ZZ5sLt7Rgp65gxLbsHSUfm2koOsOFRNSHnIh1tv34AvfFYxgeDc7oHoeb7mdhxbHVfoeqLNuSAh3tyhtpsItxq43Tiu+1H2j23NKPnOsUv3jfpA2diW4gpG2BITej3e7Vb4TAtghHrgIiNqhLNUwtjCwQc6XWi5wHgnywXTG4KGowx0bxAH45NFmHBp0ejh/HB3pKlNQycYMN3VycK2u6BfQ3bjQt58YwIwPzyBGTWPjwYIjMMxIwhpv47QToZhwFCWERyxiLEn9QNVTIikSTzxj0R6kTV9qHNo3IGPwyF8SnfOnbP5hWXg5u/dJoklMDHQ60j/ly/5RLvodESLJoOQGnZ/odMHMxkm4VtR6l3IxqDBV9u2R+RNvwmy8zKze5NTWkdontIZapriF2Q+kwi8MAG7ZlP4LwF/v4ScyNrpFVoQ0JwjzigKnMl/mRYA/Qp5N4r+OMSkJe+7xRi6qGinUpeMOLOdHhu5Qu1CB/WfyOh4F3fAML3t9tek/9I7+Q+2Xjds2awGpDP0ieVFD3jQ4H3Y0qAPSoCn2kJfaElQ/5m9NJgyfZhJB9mQ+R1PTenksepRpDxXXhwrfZ19iL/jb5wGUPr2DmYsWDGbetQreKuS5SNNDeCGFncjanAJtEen1xrIgCRq/HZ7qIZ2Yc2HmEnzmYxSHi+UawrfwQoQp+xx7zIO7hoR0LNBhakC/I6ek0CwydtfD6ddGzcaOXp6d6dX6u1/mf7j19oY+fv+aF8StdXxZ/xIvjVy9e9gvj/LMEN7wwPp9vlC+kS9ZjLDL2p8z6Sr3fu95TWXNYcrZEHPJBqfM9j8zKDyrQnJU2OWUy18yE7t2pN+j83XnSX/Iz/Rm/1p8bH+nv6KxnPLD8el4a/5b3v6jf8O6L+s73X9Xzy3tN1jp7JHtly/0Ks4pPIEuTnw37Eadv4sw+kKyIJ3PCD/JM3k+f8MKcL+MnvpAM9tmoodx7+0sG8gV5jSGXmQZEY/+3LXzFXvxt5LXfE1ZduCckvgbyjEVvMomDWdjg2PtETEzhr3aif8VkrANH3zZZWAWt5qSSRHcHlnd+ytI3hI5ml0aB/hK1KDVyMSsG0InfSew7ZgorHcNRCZiuh4YOnWJgv4eVYrMxwpu+5QKW3HBTWTROHMoAvfP6Nf3qn/3T/eL4N//E/0mfvPlxpF9//MKz79Zf/GV/SH/2H/2f6O989E+yRzeQmgYSH+ta2bgrTFNyuoD7+jI2G5su7K18OdouGyXf87FNSFaRbMEnNyRdj6xXrycnDmTMgZkNHhpYD9Eyz2YWi2VDLbmsMa4o+FL7QF62+seC6mi7bQI7+ldioS7jyxH1SfQt2zA77CHb2n8kuR54OARSdhN7WwE9gww5DOBQ+EIeHqKdEhud1HGjztmylLRDdTTwtedWKnhhhEOTnxzRZRp38JYg6lnS45obBwGEQmMbn0zc4gy2xYyn9lnbC5/PF67DS75ktZ6wL0UdBzkaPU9MDLDDyrNfNrFFGEeAgm3ZJnZQn8Egp5YVOiXlGJIjs1XQEYRvlApqM2bBV8+z3XQUfcBE+pKsb9jYYrt8D1F7nw5HBibZpg6ThO9BRrviodQ+LdvEIVlqPKjtepHvAzqaCc+yrcHn9xjkRMxltR1JotK42jA15eOnohMl5kVn5nSArNFiFmvFRI75AehgS62TPWQxo20Nhkp8x+0Xxm/fbfvL4rebPg3ov+NF8h0PODzW8CVbrC9+4tyS7XtU+KJPnDY5Dfdz4Il75MLzR1CMC6CqKsFao2rHKC2MDYBIvlJ9fbP2HyIh/o39tucbTTO5xtCI39Oi5XwC5+5XDQm7bkXjo2RDr1BJrl2GHky6AB3Gclaa4xkcdRD9iIOIiIa4OGdjgci2ppFtmlwgnDWRbb3HogHiE/jeYPSnopP9mGflletyss5o95rmNPuEBHuc02MHi3mT9dp47l/Vz3yM0OOcGdEUnqzHzbYqNSSOQb1+6gu/XT/8y/95PW5f+OJf1vf++L+hPZat8xDzbO9zR2mwBgWtKhVy26jsUDf3+cNT4hI2rIU9cz4tOrN+52Xhhe2iZZRGVY8P7NFV9sxpqX7hO4YljpX63lGjjXooeihG53Qa/IJ/0c0Z3Jx4UQyenOmfeGlW2JaKyjnIy2Jo1dQY6vEz82NnKRMDulbMc0otE/tOKUiO/ZEY/0b/CjFHrIBoWf8gytfZiPtoS5w4WnunTMaeXBwGUHjZPSdn46vG0FgW4t6xHHzVkPlJWbbc47nwb+9uj5fF75X/j8R7Xhrf3d313ilqnfrfX8Mj9oYiL5cUvw1JlhqiRXZ03NQRNubx+ThJKNhrQfZ0OCjFlY9CRulTgf2cvjq21K31GTsO7CssNP4g1wNTYe/nMLF5hCY+m/M3QPtEN0bDh+6gh7xtXCm24p0RcuCayP7jWs2Lybu8lM8L49v3vIy/5bq5AK5J9unGc1Ouo1zfMWFbqa9dsi3pCqyTx4NP+viYQeT3esWUknt+KesUe6GD9R/sjYVrK3si9NR8cb0V+8WqkvKi1Z3oFifkswJyyr2q/ZEleef6muSAe+1RWjYQjfGY+CDeCBjKYeMBnczv/KlVahB921HZbcHbez9j0Qky5x55TmH+pJbRCQgcG0TWPlbugRet7Pesx46sw5025k7yij5ZEWHO9DI1vdDYCI/FPloWHXThN2qy4jvxXPBx4cMyWKGRBbl3b6nV4cs2td4xqrQM6g8dVbv8GLfNGj7KnzxjL8g1HL+Jn0hkfurQt9Oz0jI2ySH+06+yxmK9Wb4icX/j7kcyolm229+o0ijgHQVfjKHROkrDZtslJ8ogmSM6QVn2I+jDZu9j8ofya8/2/RDsIx55BFdFaPuG5nBO4EqvEyvMZ4XoKfLO/jp4pfrGzfuEHmzHFCGd5mEMqKASoymaZBWd/QIspZB2a+GWWWwKsYGySFxlHHDYTGGv6AsNmWi2sYedUSyQZe+ID1glUZfFQA4VQpu+ru6m4jLmZjY1IeA0Bz100Hs49nl9xobFj0tV3u3SF7DEWf+xrXMgz2zaLRcLQax8CGVTBslVjCeuRJE+XeIiyl0YMX7wxhFnhNR9GwEwcdlWFVUwcQ4RJzz9Qm4oYrlM7YbGKABdSsVYw5ZtcWrfnLQRyOxNTrE6FjMc6INGpKhzoyS/SX5MVFPmxMaGbMNOX7zQibyTOmgTLD6meJScwzJxW3uLr8jLVo0ij2panQeypuQWOhhDz2a2e6b2pxMIsgVZ/qd3X+Kl2BvWpOM7Yp3JHT6zrnGJxrS4lx2b1l5bqAHjOcwpECf3yUgkVIDlskaVsg5lqwqZ1S216XrhPzXLDbTjIr7IO64joCZdqJ7KyTK2Yq8MD5ovtd8SP2Xtsuu4ZGS2YfqQ+0e0B45OH/Yu6zN8hM1nTpUMqoYKGj6Y5vGSB6CVgC98a8+L4fd8uXrHB8UtL06C/gtjxjh4/MzuKEznw1Jsp9lI7sIGA8dxJM86Zl3RVijpaN8bQ8UeN4Jopp55SA7dsBMZYcsmAxcUoIsR7gkTV7P99pzsBeaIZpuXq9SSOX1/a4oNWWltF6ZpRID01cPwifGBR9wy6V6mvc0WTDqzY4EhLs7Rh4g4OOT+UZ93/no+ZK20yxJv0b9iEPvwIJ8dyz1fGipeEw+d4Pa/MD7pad3o+fJEL89P9erJM73mhfHrZy/1+vmrxscvoC9e69Xzl3rx7Lmeo/M0f2XMS9MnvDS+OT3R6Xzmi8VZYwyNGqpaVB47uh9ZyfBBx1yFXmTAJdmSoDJ0R1eKU66hgKJ1vaiest5ZxwvX1Vc2Ky+M/8p4rr9w+lh/ZXmlN1j5nne/pF/76Rf1PW+/opd377VxP9vQz3yGpfapbpHhCpEPVNMMtm+YMUonXpDnn2M4n8h3SZ57HoPcl+Ws/svj00mDMZOXJcVubGzsuQ3/wQzP/tu4f27w+QxJPk2vD0fIM2+3wBn99KO/tZ3co8Ehz9hjxHeDE4dsqwCHStIuE/yEB1x3eWju/dxRa2+xj7/Y3uDvfcPPlj+OITwP3PtM6QtoIQAAEABJREFU7Fq21X5r5+kiUzd7lxVjVXstH1O37EHH6Nl737YeGYIXzRrbrX7lz//b+s/98B/Tb/2JP6lv/vSH9Y3al59+h/7f3/nf1J/5lf9L/ehHv5WXC1LWYPY+WY/9ErrBB+HZKRln3VbWab+fX/qhfHJPR1HZpw/+fB9i5KlhaJeX+j3oTdhArZ/UilOuFST3Mtu61sce8Hs/dXJZYpxDcErbLeYcRCLG4PHNQSg7T9BqHBPtku0D4XdIyLTzDu2+tbcrfehFcg8Yjn2Q8753qCchbOwjtrsoa5fGtjpP44u8ir4CEeWhv8dPH1kfGI9e1VCVNYBdyjTbsq4NA+1FyNzcxjnPdBc+v1jWYxnR4xBtJ5ZtCZsPoM/gJPCZgLQ3pHJ+zLmkgj6Gq+Ryo9fYD323nGthlAZAVYzK3vWVcfhioMJXITKQUJJk3TdYVHVFy5E17dPR6Ryo5ZFH50I+V9qqxykzLH4waoeKnrrRg3K2WkZ4DxTdUaVRYFjjQEGjJxouWQkY5hfCBQwXuRk73geI9eDoc9BPnLn+PgDGuKX1PNtyAXoCbDd+2aP+pyjevN+Uf0f57ftV+evi0Pf5C2P2Qj5foospiuMdzLctuzBlleBju0pCVjVUozSgdsZKEMY4YAq4rII2KrzQsUpHc2gnFmZHZAG95Lv1Wkk+ftpn/I6TlgVcP4eWkm0Urf658o68pAosu1TwRTwGTFBooG65Vomp+ZzgKTBndTxcwDMx8cQ3U7Dmld4+zhRE2q/7XHGZKdk7BBUNL5ooTuzlmtygE3st33cHWhz79GYytkXnEfY+fpD1tHt9pvRh2RYnDjeKZ6Mvffy9+oFf/Yf1uD1797P6J3/wf6SVX0oHW+Jro2hZSo1Su1Gl0HvYbdc+qKBAtHCQPsy5qHleoJxPi4LTabCOpWXsGIxHp7AVfrBsS64daPLPH29c+AzKpy8qGigsy9CJ9T+dSqfTwC44L7wsXprP2ODlSeVFccBq5RmgyA3TwgQvrU0Mbr4sPTwfpKCA+vb6QFk4pcV/VXUtwgeRC7s7zzz4yGIydAf3YwSzawQT2hMsO9htXm1XDdUATReNARZesoPme6zadGLMXrrwcusu/8wUL43vwOVyxy+PLtq48RvNhTl5zguW5cQaDA3sD+SmAHa0rmBCjnRDG9fOlbaQ0kyYgCrs5OinwwqmfpGE7iLmRPcYQwaHrJmjeky4HojvWXiO7oZ27tjlQIaE0GzrPh8jvh4MRz/AWQK4jjQfeUCHA2VG009tN56NVq6R1PQuL4x5EZ+/ML7jZXzqvlLjK3Z9rk8ysa2q6jXmpLTEGnQMCOIj2BByS2jx5IvYVILfYcdGYPUPdm0rtrN+uR6CMUr3YE0H4BCqYgdKXAfiGm9KfALX2ieGQHOiJ/R3XM9K24eYBsPBdPgMAOZtfKjk3pZatC3ENhE/gtryPi06G/EEmbNS45Vapt4bxQgm4wEmmERdWYsNvW3lBfEH9KKZsdYnOOLh6BDbZ0T0CFEtT/8eVAHhFsQv95uVOO6B3TxDJ7fEEr2JLuaICesOrCLIKmhlHUKDYp2gGQO29wowfyPWFdtbfIJJcPd2Ldn+EKIRs5g3Qda00Lmtd3qrT/Vk3qi416PVtzNm9/zoBDaSKyo8mpY4SCU14C5LXGpobwxydA62xSGZtKOjo9E3wuCQ3JPoOz1O4VHTPaRmdTQiwDCd5Ai5DvpgHBmoiiXgcg8ZYUAWcBwJLkZA5Fcwsh/X8euE7uMeSglaGsp6SJwww7wpG8IRe5Ddd+JolGrUcQEODT6kGpFVqYhVPUPUd2pf9BUKstnYAC1jYbMxCIU4JsoC0Z98UG9gFSoIpXIJ1+i1ijIHM1JiXlFJEphoBbrixqL7viMBoVfQ5YiKlO2FKQm7Uxs2N9585cv8hpNs3AayCxfMhRzyRWOLXgJhXmKDYEmN9s1pMh5gWWm2ZXJJ/XbsfTkaUwyLTJWxpWqvLTT/uduo0eOxQ5Qda1P8bPjJhbsmtoCLLTFfEj8xrxRyjYwPz5UXfVdsjG3oTMbFTdNA2Esctu/9xWdjZjSnAAkE9QhluuZcrH9ycJUK3rYUWiEWKju0t6ztYO8s/aE/UEWHoT0u7erYiK0KZZhDT8n5OTm9v9vU/6MU8p7kQmGYM4Vq26rhjiNzLX6sD1q60XVZ8WGoK7FX7/ElD2DEdjotWk6jZVkfTCmJb8SQG/XaN2n2LHGlnhP5Tjdt1PeKScGCvnNdfY2hheuoAT+oR1DEYVsc7QvTpDexh2c6pMx1sum6J+9Y3zseiJryW8U7YrpDaWOvTvQDDPVBd6fE0+Ps7+yHlS9OjzHZIyvzOdgd1qrSSkAXXkdePOABN+NZi8wD3Ol85kXaSeNUMvHH50YMK7ijJhcw8cmQxtm6uRk7noz+T+eWxeS46j0PIG/evNW797fKX/XNrC3zjgMd8cJn7rmT54XcV2KN7X0NLVHfLp4NO3gQHjrzUHgKiHWpoVGlglqlXTcWJvxOc1aaOf0nIMPKCeBSxnZQobbc8cQOPESG3kPpfgjtzSE5NSzTd5/V5/AFZ+574e+pS+MzWOgvXnRTJz0dZz073ehFXiKfnurliZfI5+f6+OalvunpR/rmFx/rW158Tt8KvvDim/SFV9+kb3v1eX3b68/r2z/6Vn37x9+ib/8kgP/kW/WtH31e3/Tqc/r45ce8dH6lF09f6OmT57rB9mm50YLP8omgF0mDpTzAL30mL4KzxNye2NPShV9KrAcin+Q20ZPMYea69+OXvehvjJf6vvNrfRH+87fv9Ove/KK+lxfHLy63yr7ZWM7eh8ydQKq2odS+DC8JMqW+trY5e29tc6M/4TdtBLEhj85YFt08udGzZ890fvJEC31jZ8XRhX347v37/h+ovXv3jjwuiu/CV6A4wtcWXa6J29s7vXv3XnfQzN3wM/EbhM91s2OjLo+x0gfoJ64gsSkNX7Zl72gRJ4McoaaCBNYJp0Yrhb/jQf8919vbt+/0lS9/WT//sz+rn/rJn9DP/NTf1y/8/M/pq7/0Zb17+4ZY31OPVS5pjNrBfXIE9AuMsuqALWKRBL3iKmt66GXOqKHcB0dhF/kuMz6sZZRO1HoZg35pMG5bNpD0K37x39Hv/9H/vn7H3/1f6wtf/QEkX3987fx5/eVv/4P6f37Pv6of/vh36j33seR/rfc2185tpa75K42+l2ZtqE3urflyFLznlxLv+IL0jjV+D95Rs9D3rP3KvosdwqMGAtYYpbrHgB8aKEQeZIxElMbyszTzwAbdEF9X1+ofY89Dpk4CLUOrj+xTjEzutfu996LEdCGuHXfsyzu+NF+E8YaNBexUY6jG0KDWNU4atYChMv5cUiBog51EaLhkR8FLImLMEj+SPjMYepVnr27ElhpvXAeTcVSZKXIDmE4cg3t0jaHluq8SG74NEsuo0hjFeD6bzzqfTjrnn4+BLvySZzkv7JcT4+SQXE4D/SF7SMyVJQM1LNuqtjd0Oi1aYod5S/gxVD2HuUfektUN0vlR843P0Qs5BbDKix22EvUQKaY+KDNp9v0MBhuR2JZtccqBB+v+B7lNz6WqobHs+SzENIo++UReVTJ7KghfY2gwXgM6mHsFssgH9XWVbEsK1C3cFS0g8hyFXjH3RF1uUlvqcua55YT90yiNMpDKE2uAa0kgWY+STsvQk9NoOljTQlguGRRxFLaZLPOjtEnNQOq3UtNJQVPn7JemBHWlhKYa1oLdEz6KWJhN3be+f/NoABXw8T/Nk+5WidueeOThmjcejT6z8Dmvtidcg2sQilJHF39ip6/s4zuM3HHfz7NW7qMrBjcQPvI8v1zQST/PKBsJbQSU66BzIbfYxW0IcPso8eOipkNjDFVlyJyIiTmZS0e2G+GTQMvvjTFGLVLbWtjT4HQ66/6/GDrdqMYiYzzpJba2w6nXkbUUtaDLMUWFlJeMNt0AIuhswd6ZIaBFjMH2EXl8hGZOxodLhe/wkYmTbdlWuZrKUjC5vsg8KRISVqhBdzA6G7sYtsXXsNGUYgD4alPWmyef1w/8Yx++LBbtt33fH+N+edEda3bhM7rXDpp7Vvzcr1s7sNw2yYM1GtQyOC0n9uJQ1m1UaOnM/r8BuQZuRomtqmIPjYA6n0o6D2sBo6yiBlPWHfv+3e2qr72905t3F727JTY274p8pgboVGKAJr6VvXXhe8COW12472/bnaSLRm1cf1NjbNjfKNiFvc/nA+Mr3xkuPEvfXbB/0Av7+tK5b9Q0mAfdtHFt53sMrlVl1QhKhm/YspFVqZA9RueHbFQp/GBu08hGPegz/3Q+K/8juxcvX+rlq1d6/vy5njx5otP5TI0X1Rgq7Ni7P9vCcaNZ1sm2zty3YufVq9cKXrx4oac8w8XWDc9zNzfn/vw4n7N2C3ENOT/MtU29SnZJstQQ9ZvUAeSafoTJJrwCrePIvIM9iP0Z2eN5j/lD/0omOWXtN9b/6ufKRydmgyLeGkNjGbrWKPob19LGvWt7FPOGrQ2fQXSuwBVrHqs7VvbEHd/P8j+xe/vmDc+Eb3V7+76vmYzln6S4O56Z0t/wsRsg6vig3/e/K2W/zgO5z6/wPc49dAvSZ94EieUBc68/49mn7ZPYNvJigHyl1EBHiUPGKC2nRTdPzso6n+AXahN5sGR8mLXfURiwmRlX+E8uExpRsecWahuMGswZxx5BX0RAfpSz3dslm/2EXgXMC1UMadcXtKo0cg9Bxz1nH8tarOSVPC9c2yvX53YF8sl64lFpMWlbo6wCoiXmXlcZWXGPWTRGSehFvnKNBxfoB6CeV3/xHzuiMU2jinvJoJ6Az5XUMSjqZ5slZ71TAIm6GH03LcZQEd5lfX0zUptzWUWMYwzmDlX6kUtoSHSB76GWUgXWauXe9JX5Ze54d2K1iWXT7PW40qmNdVyRbdRvI+/kP9lLSsyMzQB+go36Rjc1SH2ie+1nbIsddDbu5d2HzqM/mT/10CYbOLItcga6zzAsZ+JnfGNux3HoNI/8UNgJYxGFhFbyN1WxLTsQFChGQTxE+4BtRqQ+RybBRylUe0MeyQbdUpAgPIjTKGW+bXEcuPLWddFqDDbd0OBi6wuGfnhXyUVskq4+VnxcWIg1RWVhtixQeHymcGrHU1tkjK2ts1GjKfMjaiAbi2jOK6I/8zyq1Jb1YQCdCVqTE7qckXO+8rCPj4iDjXl8/vJAOXmA3LQm3sZsWTZKZBduYB0fY4ndtoxBH2fY/cDoJLDZOYpRk4bZ+FKRz6gBXzK8RUOPM31uGLYGTxNLDWqcC3uouHCqSgwpCe12p5qS/Iav1DWxXahjat1AHtnKw09Tarumxq2zasIHav+z7RdORpl41f19aOI22AnnPnTfjG5QKuIs5IYObBWwLSG0+LGUblBluUrJNzD9bIfkM8krTiIqWw1JlvRMq14yviUfPpwmN7bwyZccKOcAABAASURBVCPjqCvoOTC26VuccuyII6V575dVB1BvfoyhfMDcf7CwLgOdjE/mb9vUhb2QvbFR06zBpOaN9MNDZxAeJCfRYsNF7gPkOuKBprjxNvCbsYqv6OLrOm/iE3N9vWSNk/eFOlzYm3nIvaUWd+DSa76xf1ft9YwhbuSQ2JosbLBBE/tKHhv7YcVW+J2KuTNlhcLLWjW0ug6EH9pqUeJOrc48fC3kYWKf5HvB7uWwe8F2ZB7S6VQ634AnS/+ncze8PB68MN6Y854HkE/zwjgv08glMtHYgR2LqMekDmtyzl8QoLNSlIzHb4MC25aAXVq8aCHO04CCEdC3SgxLqGb+PcVH/Fz7Paavb0yLinKy6QXkHuLQwv6wXJJsIIVahkpNwjLGka6Uc8uaSw8gEO1Q8iFxRNy/TF9QQcMXtHDaL4lr6NRYdIae66Qn46zn44meL0/7ZfGr03O9zgvjJ6/0uaev9fnnH+tbXn6ib335OX0rL4u/8HJ/YfztH32Lvv3jb9Z38JL4Oz7mZXEA/63IP//6m/QxL5pfPX+tF89e6tmTZ/xCgIf70xON5Ubueg9CLIl9NKn95EXwJO6Vl8brJq6nyf13NmULi2VlzY1+UJrkpQarM6VtTn0VO397eaYfIoef9o1e8SXpt7z5BV4ef6n/+YoNPdTazvRuR6HArNGUuZvElrheQic02Np+fOQaEW2wt883N8r/kfsme/10kl3obbpjL+alYX7ZEZqXjBPHhY/o2PFt4pi6kNwtLyKjd3t3S84rcgqAfnzlul65Xq6IbKVAe39j/qZ+sKZA8RFIlv0I2nlRNdF8xYTBz8xcsPLwmRcbeYH99u3b+xfGfz8vjH/67+sXf+Hn9EtfOV4Y87J048slKWmM0lgANA+LAzqGlXyLJSYUBbq2+wAQwBsjthVaTMj8PE8sY7dZjAfpL2Po3kcNVRXwg/3kA77ri/8v/Wd/9F/R7/zx/7m+/St/GUdff7xbXuv/++3/ov7MP/av629+/p/Vu/GcElF/7lMTdD2ofb6E5EX6LQ/pFz5nLtxnbtlbd7wYfp8Xxrwozv8RPHj/7q0ij86kpuYlgG1qJGAtow7AE3v6o4ocSsPFDrYswmCtNjZssB50X1sG0bAtO2BO6sBc2xIHU9lDU5Mcgo113dY79tattst7wD4j/pV8NnLZeLCOR5dViWVgkzqP2M39caHO7Pda2OPIhVwuiWhno2fjlj2NlPLDIwuzc5yJJ2OACvd1cs1ro05bcuSej6Jsdy2WShxF3UpFHIXfioxxQlVxKmSDsYXYTuDMC4QbcD7f6Hw+6bws7JcTCAXoDnIY7E/M6L5Z+AVj93W1GbvL6cz8kwb2q5b2i2YfetzIN/eItfPhuiSnlQdKlkF7zrvyVOqEw5kaIYOqg0Emq8IDDtnW/iMJvor4amiMoa5J0yFz/fWYS8NDo4Zq1A7Wb4z0R8uvYy2rgb+B6Wr7mpa0w1DrcZtylXL9najriXve+bTodBpaTpGDMv7FTHYG9VBAPbgzihDRNesydM6crAX2BEYVBLAu5ZJsSdSJ+RzasNH3OTqpcdvV17eKf/JdcLbAY0Ib+yrz16zHlFY+ay6reQln8d4NKp73jdyYBZjFjXB5jxlBwFiOPTq4TVxXG/fhS9/3L5dVF+4Z8XXhPn3Hs0nLcHThWlu5Fnds2AbEM4lLmvgGTbHLYVsmh/JBq2TWyzZazCBApqOZs5VcRUuYsbmhlZHI286wFvbB6XRiHc6s2QncwJ80WIvCdiLAcqzswGxeCO4gWWzKVzpjGr1HR/TTJcaQXQFh9yeiAwmSnpAnNttqWgiBLRX5jlFNbTOQ6GZ/Ru/rQaSYY3mp5cFjN2PbQSEMMPX+sKwCg0wGL4v/iN7efJMet9/6V/6ITm9+VpesJWsWuvaabvjZMXE6sYB7YUy2O86qoUEt+77BNRJ+UPMilwWcRvHL86Gnp6G8GD7lr33JqLhD5L+YRKwbnn9PWauyDOLjwn3kHS+MP+0Xxnd6/35V9taaPYACmhpFrczeoL8Sb57/8+xx4V4frOsttTheGJ+kBd/22rKNl8XbsTcvfK5f4Pf5F/xc2OMXcl/VdSXezj81AKKPWxUxD/IrYg4iM3xQdMrEVztGXalVFVTHn/kLNgayUaXMMfTMns2L3bwsDp69eKEbXhgvyEfXeagG+ujaFgsizjtgImKIe8+5f8n/khfGL1+/1vMXPJ8+e6Z+YXzzRDc80515aXw6n7Us2GSSbdnWNZZqWSFTN8rd127fY7jmQycbb0erHCcf9OuJfYxlXoabTux2Jyd1p53RhaKCKDo7Nu4jvT4ZQ0WybEC8o0pjDCV20Zihjb3zWUxkH6B1cc1ev54RsR/WfkH8jpfFb958qvyi/JYXyJdcLzz/5jnywvPsHc9LK7JJXQgWExOyKT5WPhj7ns5e3emmx3RlTvbxlWZskqOCTh5zBJM6J4+V6/WWZ+lLnmuwiRPyF5jiqiCDSUeqUX3P67U+n/ilw6KxlLLvlmHqFKRexZpbNpCVFl+TGrVtBKOKeYM5O6qGjMzRJ8bZsYrmRjH2GK3rIjZySXjw9m5rjKHoyolepJ36rNT+opUcG+S5gUktZ65FfApr8YYr5pvpxjdSxrbEQzd2s7/jIzEwxGfgpst9zeNnpX9p5F5wwc9G7ht+JhOKuMYoLdTutAzojgFfOGeYSEiKsyXiUMeTeY9hW9beot0dBLaV2KqG2uYo5gNUU5GyULXKOyD0RaIAn+/nO31Fv6hlOykfWVmLjbg3arBT6pl8giPvSR03+hNkjWMsuQZb5jG+UoeV++PadNXacmxRl4150Z34D2UoJujtMUWWsQhCr/39EzXZt1SR9wxEzRN35nCrVZBu9xm/0sysKqvk/YeK2DuvNJRjDNJzIgqc0z0yenTi5UDmqZPbCO5ArGQcddzgUwd8TxNPj43SKABd+IAcbO5Roxd0VMnOkpICFdso5KTQG+gi42PDd5A4ZsYlvKPPOTeGSy9I4trjr6MKklMvbdhgmgI6ihCRmN4wD75mqg+qbuYcQB4dqOk6N/a2xEx82QgrH9Qb/B7T5OJZwaY7NtiG3j5xN9aWOZkYI5kYDTogAqMkctbTZOOh4uZUXSu0vWsZWugM6pkHjKbwoaOYg21UcLvXCobJm7bECFZwoc6X1A/+/i+Lw7d8I/5Va8e/coMGJL3HycMDceb2RQh4kmzLSqNKHOHaJ7mh2mxo0HrRb5BjASYYY4UsgKiBXOoZTcYojSPPKsccvwjYsD9bq5gUuQt1eNs680X3RqsuxJ8PqJWcKQSF3HT9ou6yXAVCg4f51t4cpmG5xFyoRTyJqdQ3xFPxsDH4oBktN3ZFS93ywbfyobjyoLUS0ySeBjXfrjxxTjbpAyaz1b4KW5X8udEuy4I/UPgBVYVSoae9Ufc5pyDaOGV9e2/yxWTlBnahBncBH56XIGseEEf0M3c3dNSYMCb7OPKNvT6zL+6x9j5Z08cXamRhULp46EJ8oXlxvNGfxOpx0uAh7oYP4nFaiNvEKaUuF+pxwdaFODdqgTq5SueboSc3pfN56ObJSadRmujevr9VXhi/58VMPwQQAGEosYodErqR15r8yDn5dg4o2dQsDqitAvpVQzUGD+r4qLNOddLihWGAbuZI7oOyqH3Ez8FBlOGJSug3gs0gsHeq2A241t1xHPLreHct29gOIDroTtKLULZBWKjSLHHkFLLDiEzoO8rFF3hrkPvw0KiF/ui8b1irJ+NGz5YbPT890YvTU708P1NeGn9880Kfe/pKn3/2sb7l+Sf6Fl4YfyHIS+P7vzD+Fl4af4u+7XhZHPqtvET+ptf5C+NP9OrZKz1/+lJPb57rBtsn/CzjpKLu8pC0gGpMFfvEYtkPTK2s98qeXBGu8JPCR2+SodAXdOclhoWauAz0S7wQ+Dt1ox8cz/TDvEB+xXX5e3/pp/Ub335JN+yXybzMlc1RINQtmlNaOW0gPjcM79iwD5gvVEf20c2N8iXmhi8ay3KSTQ7oX7gX9F/H89L1Hb/sSJ9NKzNuM1k72gfXwi0P1dELje7ERvZ26EZSKzobe3zniaFl23Ftco3S35gTe6KRAmfJ9gF4SZbAPHDw5ClymthYuV/kZfctD/79F8Zf+Yp+7ud+7vgL45/SL17/wvjdG16OvGfaKlLSGAWswYPjaJ5+WTWAAbyNdw6cK0h3pwhzILBLdcxfxsBmaTD3AfTxsSxDQY1SMW5blpR7vrpNdf3I6zt/8T/UP/PDf0K/42/+cX3HL/wHPfrZ0914qh/89v+y/syv+d/rr33rH9Cnp4+1Uo+NuuehPGvSX0SOLyMXXr7my9AtL83zn1/mJfE71jpfmt69e6fct3K/mvgnPHIQsAb1GLwMaErsAxQYVYyVinGXjrZBN/IAWVu6k7XiQC5ytcw1YObaQ2ZiQ1Y3fLNh2SPsD+6NG3tyvcZ//bIB3RjjIYAp2ReWYwebVUM1hsZYVHXS6OsWP8gdeEguIInrkrMmp8S308kdfhJ/QA4MwKGT86bs1Y0Yu86MbSAjmUsUsjljf1TpGkuNnUfAeClxFHthjNH74XRadDqd+By50c3prDP8aTlrQb4cn6sDWmPpuRiRLCmLZCt2y/FRit51zpVG1nM7dzPRTAeG5WCJyGtT7h8X9k+DvC6ALvUw9Sg0QwNKl4SRKJawQ7qSSrbFSVIoZ/qGNwqDfAc5BImnkN2DMQ80R6lqqMbQKPgRjO7XGMiGKnJyL2Bbwr6u7VE3LJH2CKrMLaUmqe95WXRegqHTKA18c2h4Ym1riOQtiUuXz95ifQbrhC7XQvKpKnkU8VjlQE0xIYomipZD2SOB2Dfz2EmPKVPbxlLWaRky1GY6/rPPVq6jlV9IXlar6cHfXtyfGywTVtVAVd3fTy2cSss5ELlpj2nddHdZefm86sIH0Ao2ZGtwd9Hl9sI4FJ0LWMHGZ1Ku59y3m2KSQ+1caQSOhz5Tn+q1LNWgVpXxgBmJDzZ5Rhe2baROxxBWBJhbi8ayaOG6WLgmTlwbJ66TcbrB7kk2FmKSIDKXHrIpdqrUC7Gpv3kzLpBxpcHM0APNx1bA7EPMDGZheDvWL0MmF2edguhja5eXbKvHDAWxE9upVxZniy3i2sAMsNsy5NHJGjaYmHkQjhKGGz/4vX9YX/roV+lx+w0/8D/W6y/+kC7cFy/c/7NeDdZyy2dw+8Dj4aPtJjbgGuz/HUvqHAz6kbOGg7U70X+yDOUvjM/sfw6NPFFjd+GtRl4gR37iIop+uQjPxLPpXb8wvr3/C+Nb9tElcSUI/EfXNvqT/b0de+4OeqcLL403XgpLF9XYuGYnsW4qXhjP7EWwgkvnfdGV3vFZd8dnx4VarOQ/ibNBvbf+rrOyrlMmzDGsOuCsZ2BkAXwFj/n0qcmAZm7T8FUaVSr4BnNO57OePn2qly9fNZ49f65i564XAAAQAElEQVSbp0+0nE9aqPMYA/1iaX0PGMm6bxU77P08s716+VpB/sI4/5VYXhg/4Rf/N8HNWSfs5lqJXduyY/sxjN1AbMWpyUbbuM88xrzuESjKX3dg9utkLUA/cwXFOgT7zWd05nQvi3j3PftelHmRRSnR2VbXsErJpaC2e/5DrCuPAKtm4u/1ndrt7JQOYeCXA0ZpG/thf058q7e8NM6zzx3PjWv2Cs8VF5417niuzS/YI9uyd9gpfRDglnpl736AlTi2AxMabP0Mk/vpJL7EFRs7CAhbkWX8gu+7+OWeu6GbWElXpJuQ6U54dx1O3P9unpx1vmH/wC9ck4OLcYzUqbSElvfaXQ3gK7WI7fhMfcvoZy77bxQ88yLLmGjRyxzJMro7hox+gzmyJQWiWYVsjEUFDG+zXiJ8araSV/IMuq5cr1uAvOtDYaLNFNlWkQNEabk3Zn743cfQSBwo9BhrkWs8OrneP8Qd95QLa7IqfkQtmKaB/RP55xpMDYOxlGqQD0f0ugaJi34xKTE1hbctJyBOE529gwC5ymrdURrE2UBmu9UsReWAkQUIOTb28df0Fb3f3vOe6EnCAHhInYh9UsvENdGbyJJz504N0p/oYKbncOKYXF/szeiy91P7NZT5Pa8p48zL/gjmvY/Z8xlKhgcOGT04XHHmgWfbOaSsNxMSB4QOBwxHj/VpPsgIToSgYv5/4hEju5J3cj1j8MruI/v5KrsfhokNQt7joJNAFdrKKDQ9Tpix+yS7dF3UYpMUi1sVWWkU4WeBhS5TYxOT4WS750EO6paJFm/XYm9M6H7LjwgPGSIxS7YpFHDBl6qppYPaVv9YR9uZq90kjckQUt59sC90HwML33GwIht8y6G7DJOZjAfFT3wmZ3jtblCQbAOJCGXqwqFrnGXDu8dhZUlNOTUvyfwozTlJtmXR+gTlSH23xJhNT0zhd9lkPwFinp3YJDc2N/yGngBhK+u2DEMfGdVDS726SA+iPYZrn5iE5CBw9D4w1Rb00PZ+VILUIXPNzNDomZPpC0FZ4shVQsiTG4F0knjYn9rI5Rpbta6pqQTb0LXFJfmmLpNaXYFR9DKIIk4yD04uqw64qvtmXFe0U/zzADWxSyBKjRvpg4xO9K4QzbaM3aCgqX2Zvdu8tV9L7mtoDOSgKeNWosVawgXxixv8Rja5sW9aeZhr8EG9NTZlrSdx5IiFnTan3cbUxh7ZeEl3BSVCLU5wimMDcZqNkgxqQEoFHaeh02npD+ITHxxjRK5uxlK8zVBujgLOdDNMXtU8HUdzqm/i3JQ31jb5IY7rBjNi5VHcm2b0WIf4eAAc4XNWYWDU0BiDB4KhqqFRhT03YlPuM6eOEspBnJyVeHXf2uh97+sZY8q7GGJzQqKmu7jPETcjhQ3CNNVDc4TXrq9M6NH5h4STUTs5Zh0A/nufIRseWsCpWK9HuBkn3YwbPeUl8rMDeaH87PSUF8vP+qXyyxto44VePXm+4+kLvQzPy+aMv4B/yQvo5+fneoHu84D+s/NTPTvoU2w2lqe85Hmim+UJLxXOWuqsUSdljUqDtVsAnOFVLKfFVt33SNadDZL9vSFsSv9TWT/ls77v/Er/0bNP9NHlnf6FL/9d/cZ3v6in2djGTEoIUr6AKfTcewtTbf/C/bT3IoLYjl6xb/KQdMNL44UvITWGRG1zHa3s2Ty43t6+58XqHQ9Z7E0sFuOiTXxvXJNr7KK78sVv5WF3g9/IZWN8En/o1nR2rvEbH8Z3jaEaQ2OhLjUQF5aF3lTmMg0qvO7Yz22h9TpDlHZd5sQvSOx5GE3873jZnS8Dn37tq3rz6Vf19u2b/quSC18IEv8kTosf8rJ3SlcmFJdVRlbAemjxGT/gca49Dz3bsgOpmHvFqNr7hva40dMOCZq+Vcyxw0uy7tsXvvxX9E/9yP9Uv+OH/rv6R37uL9zLHzPTpb/xhf+i/uyv+d/qh77jX9Av3Xye9Z98YeFBmTW6sD4N8s965ZeU+QuuW/qpyQptOQ/wK9gC1nnbLqwFj4Lk3uvA/YQQlVgLxrY4ZIIJIK02r/rHKl5XLzq27+fHjsvMt8RZj1rW2diZfB40iGcSzwbd7unW8U3WE2afjX27ZOzWsGoMVe1wFfJ9HaQiOrxMHzHr2IN61BgzaAkU3UlMW8D9OjxGDtfXLFtZaOPXKua7LHuHaLByU8smJlDoBC76HS9xQn0F9w/1xMwxsznoO3OBbRVz75G8Qa6zoEbsAll2SejrSqXOIXkliwanKeoDBKYtQdXtyodyDSKjJDmDzxwz/T5J2HBixK9tNa9Q4AxXesitEs3e+6EImCbb4sSBQJL50eN2uLqKDNNgnjEwKnUF1CM1qdQdhREaoDdArNNVYE62FXlsVJWusuTN7VXcFrjmBN10rWNTFK4hdQ1t9dzYfAzv8goNlEZtMx8HW4AhHnHwM3U55BN5ZJBew8wKGM7WbOg4R34PFDo+7uWT4BuRYSh8/K3weZ5aeZG85h7CveQO/gLd6K/b1MbcDRsbuoR3b16dAzlZsNTLJYmO1HNy7ZAdMeesneK/5bmec32h2zaZZlum7jWGPLAVHjh2jWIOlJvlZFsuq9AJMtdjl9mSAtGgTLuv0O6fmBJLpFCiC4fyhwdTFTuxXS4VhncZ5xiV1DXGxpacqNHWPPZzW70CXcTUQDvwljhQ7z5qkTT/I9/1z+unv+W3Yvnh+J4f/T/rW3/632c8hpC3MWhmwWdtVtapXxBw/7yArOfKuq042RjjYP7uXyTl5FPWGMUvVIbOp6Eb8OQMRcYjsnIHbfC5MEg5YApyiVIobU4rti+blX06ZX5Sq5Lx0WCNBD+niGGiv+3IHuOzaAUbMfNAEgVARVLP7BHoBMkh+VxwFnpF5B8Am+mv6GXeJP8Zx0etwkeGk4QvmXiv0N7oqjiNqq5ParRQk9BRyMjF3ucN9uuJ56w8b908eaLQ8/lG5/NZC/IaAxfeDT8628ZHaRTAdp7ZYud0Put0Bqdzz498GYviZ9TQqFIBOzYtiwZvW7bpkBn5pgb3OOq3HbVIDdA6dJs8Ou029vMjMWzmPQaiPiJrhho3ZZ2v9rvPiZA4Hwdx2lb/hIKMzMxnbuw9Rq6p+z6KqGCe82H08byVfZRnnbu7234mDL3wDHvhnrayN+6B3rUecYvZD75GGYE7Qhgo3qTUr7H1Pu4+MWQ/Tfbb9g0Qf/GdZ7JLx3HhuW1lq29qfdYm8Se/9kQtbDwHEQTt/MrQydFgZvyD2EoMk/iSj1E3cRs6oagQc6eA37n7R3j1K3T2w7J3KG2KeXs/+26wn6+oGo/2IsqHvZkA4JHI8JjTjtgRfOiO6M7UoNE9xnW0vZ/1b5DbxO6MLrVuGj4y/BCpZI6Gub7M9SJiPEAQlgRR617nXCl2Io+vq+3UdcPHTqeaR28DE2zMnQF1yty2j3Xb+NlRZWLYr9vJL8K+7F/QU36QKHM4oZuzZD1q2Kf4wqma4gemdXa99swEKLodDzXajni7z5yEFvTE1sZK60OPPqSP6O14OPdA7LRo99Uz0+/BPZpmc8I26qigmz7gcySdzNjpvQ6D++EjPu/dqIa70vAHqC260dthej3kPuOY43CwQTcKkgsDljo+8o/tFOmY1cTYGh7Kf+492OwLeKAlm2UjAI7eYFnc63hlrNAJZNk75DbdvhPL1otEHPjvEfSKOaOGagyNUbryVfSrVGXZOyRrb4eBPbG2H3lyykjE3ecU/l4WBlmOx5ZajAA3si3j2y75EcrWNc+yZBtcaXgzDlWac2Ix+tDGRZsP7qwFwSqjQWEjMBLY+zk7wzmBBbC+B1xkJHa1lxqNUTrxom9ZhqpKuz0U0YvPIDclfbZhLrquMBLnqBJ41ikIG3ogzyixKRrmeUZCAZ6j42E8NoJRrJ8Ti1U6GnMyffKQNtif4gHqDtiWbSX2kb3AXBMTIu0OuOWgPxsrMQLqOvlAiyw6mEY3B7FCcr6CruRHWh1EZgQ62qGNj429OtEJjsFMB5a9YxDfKHIECFst+oazrUI+RvWe7ocZ1iZ9M8+yEk1uGOEQyQ6HmCN2riBZVImNuFrGJEKL1j2u8lxnzaPADKYe+WF637+WWYwy1FKViQ/w5HsivjP0fB463wweyMCJ+PnN7TK86x2U6SIo9vbkAXhT1pPnDK3ULbUjRBVKsX+Po2+55xIcJoiPWCNBePRDsImtmTU+8s74cPU9aqnR8dgWhyxan6D/sANXWN51W6cFzT0+xcx+rcxHuo81rvw8mCs9uiEY4ZA6ODgOgasm3x+0t6vkUY96JM5dokxTm5FlP0A0g9T6s4g812ZooWNZ1ZBsw5cWzgv8kpqGBzde9KQWPR83ellP9IIXwfknLl7fvNRHjVf6+Mlrffz0wLOdfvT0pV4/faVXeekM//zpcz29eaonvLA+5y+heJhffNLigZchllTrZdPlbtWFe8HGOu85U48+prKPN2pxRz//tvF/9PRz+nMvvqBvvnunf+5Lf1e/7tMv6ln+6gZj0VU3y2WRJCWZ7McN+xewslcDjHFkvLKHiCvULkmsOmPbnP2gmAfq7bi/YFHOCV+J9XJ3IX7App/IRCNUYiYLbEw6kL3PWCbXGBoLNeBLzilflm744sSXp9P5rBrURCZefLPvt8amSV3aFvZERgiwNnUvw/euc+iivx2YGcscZlwPZjIX3bZ3lR40MoIOaQkJ20k6nnumNmzmy8aFh/q7uzutnX/GegaKHxiQXRpVqgBbHCgeOjiaATFGHp0xSkFFn3U0CD8q8qFv/doP6Z/6sX9Vv+uv/VF998/9WZm5GPy64299y+/Tn//ef03f/51/UF96+p0dd+qy8qX7wpeiIPxGHo1jD3Y8rPkG+r/04AvVBZ3+K61LfnmwSnzjjx7Oc+Cb/DulUNAxIWDk4ZitmzyvzDW35FcZoNQcPaW7dKqsYBwUsk+Pj9SO9ZhZb9ZhC4g7fSFnMSS07VJs1AhlD9agP+RQlyQLU8IMmOx9ZkaQmxTjfgTp0JdRUmPuBD52gtn2UqOYSahGf4fgRDP6fWhDqdeGAPL5sULTz/woG9UGs3LQDdmRAZRsywZFfFbznGQKVmCM0fsqnxtFHTySv1Gphrpd+6Zn5IC5NhTIyiG1LPNMP/mSB0VIvJO672iBGOGYnSNpNp/izL3DfDWEfUsQyxWqblhBfVLC5lomWQ8tcsyisZ/TP9A+HjTDmbl2uOiEXoGQgQKjrGWUBs8CYxldNyco8XUGdba/eMxrj0I//IX71e3dpnf5a9zjnr4iS56QXZe50Te2XEOu5QPQUTC11/Q6icgiUfKjGIhz/wqmEkjsZw/NMMkZsdBigsxkDmERRBJEITXFRvQyB/pYJ/OUE8j8zNpY2wufWXfk1+A+0i+Oue4u3D+S74atjTiSt5SZABsKFA9Ehk7GN+xN9nqwhVLYydztGEdTiEmZOKMbq5YSKwAAEABJREFUuR438uBofeLPcT+K28LfUGlQ76xnnu+CvgaqJGLiCNHe2hj+prbDX8cFv8U3w4kJdle/nvFlWX1g10AxjGLyXEkidlbsJL/QLXkiD38P+htYGQtgs7xiGvFI6a+c/t4X/tP6sV/+B/S4feGn/x1999/+v1GCDrLdF3HUKBU04SSHzM9aXXrtLsovC/NLw+D2/j5/6c+1fGcTFovJyxhK7W5OQzc8H/dfGJ+K68QqS72ycX3kLGjm6mi25WPPD545Rj8HLFp4WTqwXTWEgoSlB4pVbG6pR/YXe28F2YMX4t+O/WIps3A5Gyv6GUu+CSNr0DaQJ6cGdVzZt0HshTawH5rPkqboZf7VR3JKfyKnNEruY5RO5LAsQwM66BffE8ygmdiQVKxDjWqdvOA9n0+6uTkr31sHcpFFbJNE3CjNyIp5A9sLNQsf2a5DcVBKv+U4Co8ooYXsMCRjUAgdzFOY+NrIY8eq5DTZbJOxKO26TErnAxyy3f0HI9e5HwgfdTIeEIFITcppd6Rri3UjDwQVLXOuSHKsNNK20nQ/EdB+MACzC7Wb2PuZt9vZuJ7WfZ+zl7LWDZ4fNvbJdq1D12Kfa0m2GwUdVfuaNh3shRKjStt9wO1T+yVzZFvXe+UZY8ca31x3F7CCC/0L99cg99j8v40i29j/k7iuNtbEiaxjhmZ8xXbvbfotj05j67XdMh80Ja/tCmQriDx0fWRng4/tjfH4Zgq15QhDbiFZDzLtw6YC5a5L9vQYQ/veXVRjqPcp4zY6wPDVSC0fZJG7pABvCrJ2G+uydU6sXf5goP+QIJ/Akg1Eyxe/DooAD77HMt7wvS53GNYGPRIx0BWZH/5K4Sc12FIP/Hd98yzNPeQCsh4tY+wCmkeesUv0jrWN3hZb2MUr58RLPEcNBjXKffbN8mn/z+6e6gUKIl50SKIoSOrl6Hcf+cFH5tQsciG3uhm+wO4MEY5TS8KgrHBhAoaYuu/jYkY6AHVGjsOPaPjCxCFq+1HG1r5XYjuDEUqYaugzDa0ue8TVqoeBXRpJkOEgXoPwB/KgfmUfqyKz0QUcUtic9LhNbWyq+4DJYudJDFszfdRh788wFMkyhR9VWli0LNyooYWHxmzywBZ60qjSOHSqhmoA5tqWXbItQTl1yhv5r9loSgxzfwiAty0zb4zYK1UtGvgbVRrIDbWH7N0m2jLz+sBmjCe3Kw0/yQ8vEe1AebYu0j1pGITHsQ/ts4TPGqUBQgv/ZSMGdYVk+xEe969xisalGOPJmwttQgMGOK7z9WBHyCTO2ts1VnrHNS/hV1a3DHe++DDCZRQfvEMLH6w1jIQ07/eBHrWe2eMtNOe2GyZ8xqHH0ZXBR4oZslOk6QRdb5Q7R+Zy0NtrdqxbYd82PlMT4kI3+6GYv5Z0ywTb+xzy6PjJYZ8nGv7ip/Ph5n+l7KQZdD+OgVHngOtzagRzHPdSrIUPMjSJbafR34hvYnMDE82MHGb//5z9bcxu3XbfB/3/Y6513ffe+3k5xy8nqZ3WsRPbTRzHMUmJEEVt4qIWaCUkQNAioSIoUROVplRU0EoURCgCFSpBxQck+ECl8qFI9EMh0JCSRoGkJIGQF8exndiOX2LHjo997PM8e9/3tdbk9x9rXfd97+d5nFTMvf5rjDnmGGOOOebLWtfa+zxHhAmsqoC1UiUD7noqKNtW5GY8C2t6YV7WZVGNocLWUWb8IRZ/DFIJIp/kqSkRQCcxJfcBErRQ4P58IT3j3ZMT4p7Y4QXvko1/+i1o4JJCR1mjSitY8gK8jv5QfMcH4wsvxutirczFAkaA3RjCn3CdPicP/50Xj8l3FJCXWEKbstJH/Gc+i36qSjZyY9vX5H4ga5zVcdR7r0yGugPaMw6AaduPGqoBqrre7rhxYf/ywgdCPCDMHXAROHWJpoZSbpWmKDWlIZQq6aRyuyK48Td6yqIfxDM0Md80mn5OEOlp24SYIwqwj5tmseOCjRDy4ookeCG6DZGXAeHCKgkKcFJwDZcGf1iVfMgtrWhdPPhgfNHruvCx+F4fra8bH18+0Jf5YPzl+w/15VcgH4pffwR/4Et8QM5H449o+4CPxfnXyPmXx3fLndblogv+VuZsydwRQ/KZM+CBF8R+ucjaZY5FSQZuYAFwUeu2qa9h/yfefEV//KNfp1/3+Il+4Bd/Sr/lk1/Ux4/vtEQH32ZdMMS2Sx954dx4idyzrtIPfdilGsV5uWiMoYqNSBtzEL09Lz285Oy87EzsEq/FCqWPPS9CtF1B+Nl7E2OUsueCFqFL5MRBm0uuobEsWp4+GN/xFzOv2G93KuTC/45hYt7pc4cPJjETmZ6QOr5Tn6EgdCLfsZugKfKjc0z7YnCREWfbIkNy1GDSNPuWVhpz+emGcCp+e74Ye/5ni+Eju/WDm9NfOKlsVTHuKtmWRekmbt0XNBY0uKwa40TJZo6wqZaXRvzQHvqVr/8V/e4f+1/oH/4L/7S+82/821q2t/qi8te+8gP6o7/1D+lP/8b/un7h1W/krOJFO/PHvCb2W64n8y1evqWNoeyHHmPMR/Fg42Nx9DPfeS6gJEJ+7pKxJHcBiXqW/205PDA+1zFWm3r0kxKoM27aCmpbJQnSUEr3SazEvgeMq+Nj/idrYZLXeLQtk7vMQw3yOIYGKBe+jKeAqPGHKXOMZf8GsfpP9A6u7+IeJExMMNRTiYxlq50GrqSp29pP23X1mWslXGA4MewfZ5wJiV88x6J92IYTdijquRg2YCRy4rRlW9xALqtqqMbQCF2Guh7eQ66SUM/Nhgkk2TceKgrE9iGXbwIJmVIYxyR5O5jwt4GHJ5vMBHfGdzQxBpi0xdSyCj+2BctlhdVZUMX+rEAM1De9Jz9q9NNS+nhJ4zCI7ROic1hF5LLs0hgnamhUqYDtqODRPOfVM7MLGfJ4Ydj9l3LvHjY+wm3Kf/Ite2tL8G2ZG/ptUzI+a+D7JZDJh86OevzSIZwUqahMep7JY4BCcnhAlNkaucNQ54phAHtcGHXjrYej/qwylRBsyxgEgsswNt5trjxHHlmf+Zhx5QN56pHvxLOThAbKU4mWG364c+GJC+boHR3Utbfd1M5+3bOHoRPEekdHjHdHcQbIZ8vUPsJOuCDrLX3Gf7pMV2RZtlXDGmM0lqx/cj4y10BRlA6Cg/jvvhhr9mL4/Yyx25SCYkjbGltgqcLRn+MXPlobtu0jscOnHn8b9R3MzwErZD0eBhjdzBSm5Gjq57/hd+gHf8vvS+9P+OBrP6rv+bP/fUxmywhBtlXEMQZrrEpycjZ5Tz3O//7LwD7fr8pHqeCRvwR+RHblHA32zvmU8bPgZ12HLuQvH4vveTe+REYbF+7RYy4Igo7mCR1yW3bJNVR8LK6xaoEuy8q7Ee8fPPvTJhUGQIaau093k+fRJPZdGx90rwFrb2MtTnIUJYtCtzuJSo6D8EF0QoONMQVZt0F8bIz3oPiH3/EfWZ4lkz7iH++S3e+Tqccng0Rk1lUp62ohH8Go0qhSkZjCRhQbWxDZiB5jXtdVl8sdtiv6Q0bvlsL4Tj+Y4Kc0yNfAZrCO7eRlpjkWsv0EGGR+D5aFCoAKpILG3rlgPWTfwad+G1f3j87LK6lOfM8yP7Nwhy2WKN54xLJvekxQOwhNC6ApzbblVPsmUQVuiBKLW3ztOwLkucK+RLpIPTTtz0BKbOJM6T3JmDPP+Yh3ZZ435r7XAfKddUSGDxeYHT7cxC7VDQVfQwUMb0cHYN8ThC21tkv9vX67P/LPebqB6xOu6r2Yv3wE116PO+ZERPyT8yFn04b+RlvzHf+ujGG/+W26az/H07TtJ7KpSYw0CRF1Kfuixx9fNNz4Hb3o0i262DGmHlBojKmEhci2OjeDvLBWs26XrNuANVzJk6v1DC1yVoVNA3lh17BsixsQ8zCV8/LApj0fixnfztpNPghM5o+6JJrZNub+5MZSeJ00PCzVyb6edHKC9RF/CI42fLQ3EpC+Ok/0m1w3bvyNEteV/F1DmaOcqcHGO/eOPGM406anQjBm3GMw/qX0c/opfeCPhFh96/xYPmnZqjrr8FwqCbjV7VCroLK6NGGIGVePjyBSPcbWKtws+waqfUULxhKXaFaXdBgmwlAQX6SLLrBh3XQ/yKUoBQcnChrovWSkijFxtV3TWztUOLE+X+IoeL8lmsFL6cv6YZGAJ4EeE0ONTmeD2KA7aE1usDibRxQujRoaLPL8K+P8sD8eAguyUhWqZMq2bGtUcdAPDR6go2j3UDaKy0JB5o8oE3SfdLb3giOmJAW5QWyqhsYojSpVDdU4Eb5lJdsy+rabwnZO46o94j+yrtMpV1h04HKlvdFa791oVpza6QecfRZjsa0qySY2+FAjqOaJ5aRVVmBHpqey02fyv7GZMifhZaFbsg0ETiqrCzYEngk70MLb7dCJn4y79eh7jNJ6WbSsgzxauNZkcyq+kokeZG6AC8etE71nWE8Fu/QR0yB9pR6kfvhFO75uujR0O+LCafIx6kXehH/096wDXkgFfcta/RSZ02Z0y8pYgoK3rcSq9BH/YIffsd07pxye/UM/r5U4op3Tr21Si21iP2SI034i8iBdN2jGtQ7fO13Gww2STSzAdvMVWsSsoy5K7JV6WaMKDNUA7JPsp1FDdqlLXCcWS84f/IkScceFs+TzfTwpZGjHsF7oJfbWx2/7QD1X4b/wb/qusrhEFVhjAA7pvABfWD934HIZuqylBTpoax30ChhjLqVM1tjGXG7MYx7cO/wOnzbbin4VvZ8oZFyyKMRNkg+eeJ9k8JHP+AnQy5iwIG5rVGlxaXjIUGHIpaMc2Wv+WdjV40Y7VyevBTPmzX32djO/0W4nlqaJsZnZ9769VPws3/W+PVk+x3BwLzzhLrUAlghtbAGXAh3VND4B0XuOjo/wiiqwmIUnDPI2qB15LHHKK/xKTu+96tW46w/GH+ZfGPPR+EuXN/rS3Qf60v1H+gY+Dn/Dq4/05cbHTb/Eh+KPqOeD8Yfw+c9Z5F8Y3/GD4DIu/DBatdaqPFuKfpPGrJsrLxRX1tAOjvWaMcNBMudw5Iv7WddZvrrc609++BX9+Q++Ud/87hP9rq/9LB+Ov6pfx4fDOyxsXpWw2fB75cVlC+D3cz3ZVtXQGIx8DNklOzb0hU70E1voxM4S7WJZTn687brmhyXYeLlMu1Loj65bp2OnjquIFOMaQ4MficuFfARP/8L4ToM4opN4E+OG4U6Sggkff/SuZ3De0U5nXJxVxDiDPhd37eEDLNTBhwkm+sHB535D+mgcEct2Qz40GI52/Ccn1/PH9UYOui9U0g45/c82s61iv95wuJoMA9DPxB8GrVtljVEHqrCzjKzgR1XLl+RwhCeXyL789R/T9//Yv64f+P/8U/rOn/zf6/L4NX1R+Ylv/Pv17333f0//j9/4B/Szr75TO3En9q1fYq89LtKsyS0xbayXzHaBZkAAABAASURBVPHtv32cF97UI9957ojcuzs6xpF6gzExuG7pQX2uThOGfoJVjMOME5GOMjG1EIkmAN/nrlpmUehfvNhP6GSed9bhlZg3+NQjV/qOMp0dfRS+hoq1NmrIo2QXzlqzw9/xt3cOIo4x7T5odC3TEGAzTyCB5Y4cJn1PfLSfxIAsZu6bDz3u3URb9KO7E3uQMQSRtwkhiBhiGbMnRBA5SGJMwmyjGoNTC7aQD8Za/GirGhqgks8AfclcQSnFhp5y23KlDmTJztUQerYlmfUztfeYBVXnklQyxAl/w67JGFuem45yeLDsA3LkfVPnILrkKdJfC2l+qZb6Z3VtfAafbTjrtlXkqqrIUeCTDtUYkksMUQyBuBijAnzSWebr4XHq3cPOB7id83HXRkCJn1GTBzdky/SRnH4eg2b08JdjAfd92RJXAyf0PSGHUtbrUZvZDbrVlYJRbA/DCLDBMlHjBHLU6fHgiTdajbbNjRpOohnTKx8oHnP2gfxl55Xn1yOIfCM5GXNigEUd++4cig81L/riYoBZC/uNktSd/pOvxHajO/LwT22Y367EhEmcYUKN69ZW9JUui1yPGlqqtLL+gzFKhdzRAeoS49l+dmLaOePSd8a0ZzCMZk9nQesfN4dwsy3bqkBWLrxpEv+Gv4mPw9euDdmMDF/x/R6QbcHZH6wCzPUrr3+D/uL3/kG9LMbP7/jj/7R2fCa+iV3aXVZVabBuQ0VcE0fpO+dkz1vP4SN/wXHtD1TPH403bcxpzlRRCttlKV14h79b6+k/SXFBtpRVkiwK/rkTL1EknYkFmjZHj3gqZ2/Ae8AarLwTUTdt04UF2vSn9sjKxJ6h9fi2PuP3ji3xJ749iVHKxLaXgvbzHTxtGXPCSm527J983HjGGVmea7cxhz90+W1F5/GRHogs5BgfcuO4iHUh9nWUFnKdfA/4Qpa22DTQq7IiX5ahdV10uay6u+NdCL7GkcWjL8bCuEWx3TaDHC2gashOXqIQqOtV1dSyuqQpSDW4ybFNOz1oZ+3sjCNjbf6sHzFES4p6oLPE5ZHoU6B2fqscuSEv8RHcGm4+ImvghFHIjj3gotLqliXktmWd5YXP2Lc0wdwQQXhoxoZ7rlOArK/4iBSa8W7Z43lnyLsQfPZG0DkhF0c/7/swEdnuOUnOi/kocn8DLSxCLvqgKx3FTeIv6PVF3kO39J0YwBU+75XXx439GLAv+WC8UX8Z086az5zF/vg4vGvH3/4k35U1HZ2g9WjPGbRDd/QSB0SHbGI/OZemrgiv6MQ+ubjR2Ow9pqnYHuyRm/BPYyU32cvJxxhDg7Xea5e9PqhHblv2gYK2rKiDAg6QH7RTh/v0uxNn9uSBLR+NmbfEQ8bxqQNKSWyBDplf0Dp4UbIGIQrNfmZwuIrdbFnX6V29HtL/gY1+rwHvz9fMXfObwiffz7i2rOcWvdglXkYTr+ladCTbSh6So1/xL+nT/RO9qQ9FQy4RMtQqF4CSIy54nfLQG6w02G6BlT+wOksmbMJDM/+QVISajFNXyTb1QGeJASwi7nJxD38DVRJ3Xrt6jIfjbjF6AY6pU+GeK16jFv3UK8yB9oUjKFo3pW5DM3XWKi89tFOXcEoPfopMXTBtert1vW/Y4YR5pY/JwtrBbP6m2xTd7hNdGnMBhNkkTHom+spCzMRnkh+ziZnoxNb2Z0xOYn1MnuEVpA06amgspXFukFElg+FSjaGlAIf/khcYHhZ5cPTDk82Vh04wojdKA9kIBTWsKssOBFUXai2vKujRV6F3YCh9e5RqjCMmaI2hqsgA1C584ckSl1Js6xA71c/ArWdLgc5CxpWDZSZn5DMLUswqaq2R3ItJykE3yfmBTS1nC0XPtkz8NtSFfz/Ztn7mDollCZ3IHjlU3719UOMd9OGBF/errrwQ7PSX/0Mh26gHbaaUuErfkwkOjex9ZESsD4Q2tslVURFHDDY5SLNmcqjn/xwk/5H84LH/g/n0D23+3aPSnrzkQxZuNBjb1zX0thatrJcFjLKKxsYoZS2svFSt66LlxVo45IvWtC1L2xCeRA5JJmSH7MwFIM87L0gz80EuxHwoeicmsmBPMpDZjNMSRCmwIYA8oDNP7Pid+A3d8b3jJ/yE0nnrx0eDWhzaFkM8QB4HlTphqJ12y0ox1DCGQrh6NtI/fAst2dzEiCInpsQxoYkh+rSkVdHqdUCNrrRwu78b+uDVRR9/+Lrx4ZtXevPqXm8u93p9f683vNC9ub/Ta3Re3a+6vwOXpfeR8bPxcpoH/MYPqfBnt3SdXKGQfJ444tAZh5Rxj1EazOu6Llqgo0opk3wqeWSuOp8Ih0uXsfLCfq/Lekf8i5I/0/Z8pRY8S/72HOv411JgCITerSbqBrm24U4Iuc5yU3+m8W1aoRPAMUWkYbIup/LD6ErCtuwjxrrzFx87dVrpNl4wOK/3a+8L09bI7WzKHhOx+YtA7KLY5q5DA9ZwBSJuCl9UbCv1QX2BX6gt7NuLF93V0B1n+f1y0Ztx0Yfrq/4XyV+6fKBv4OPyN91/rG96/SXlA/PH9x/qo7s3eoPOK/Qv2I0qDea1QPrXU8lgZudh5yzd8mLCGffIj7z8z0fzrz7zbPobs/Sn7r9Bf3n9QB/x4fi3/cov6Ht/9Rf0re9+VXc8x5J1QtYYpZVz4o4fKRewLENFw2RCGukJnslhbjbtrL8d+/Sd/RRET+TAwxrYL/hrP/CFfzMWXCrFdutc+DB8/+oVP4zutV7utKyrRsbNC+TSuKCHbIGuF9ovKtrji2Who08p+7YMJU6EIkBNYuTXIX9ptDcIi4/y1h3x3K8L4x0aiYtYcCCWILsJU0lHdjs78KGRWekz6zF4JO+PPD+2XpMY4ccuVcZJZ0VAhqrS9gzbsp9R8LEZYyj7/HJZmw7ijCxtLuOAGJiDjDloATfbqlFa0A/WJ7ocMto+fvhpfd9P/K/1n/xz/w391p/6N/Tq4ef1ReWnv/z36d//rv+u/vhv+m/ppz/8XtK38eMCkMuN+d6aMv/sxdnY2ac7eldttD9eH/gxk+frW3369lO9ffdWb0PfftL03cNbPfaz94Hn3aOyXq95hwL5cbSTSzFGRqqjTKqZDcnk0eShaijjrVoUuEpWSSCmDWpzum3benIHyVvma+O5tOVMZv727J3rY49hZ3wNzhuMmXvJtoRvyf0nFFfaWQw78ZKGqFIXxQ2jX4mPtVoeCtyxl0biB6Oq/TFCbDdtOJq3fkN1lLYb1jHmUsY/sHfBExtuFZhbUR8N6fAeKta/jpQSePoI9sSf5xPr+Mq50flPv9inD3tI8A1hHlvojs6ecacewAsZGrQyGlK9t5wxJZ89LoS03i60yC0yYpitO8kBCA9oPFRR4TqrRmbCsXRcssME6mJZufpGm7ty3qmL0v7oo2OEpq5QEIrKbSjEBEuMO0hz3HlYtZBdaOo6bhD6ceQFP+Tw6bPnamgsi8YKoLeP86qSxDqVOHsyfnUIiSn9vQQhKECVqzUU9/QKLWV9LMS1sv/XURoVpFWyxHqQDn1JFvUJpMHDEHWotWCzjNHnz926KL4qjWVsAp2F/qkW+sEYQ3LJ4PBakjIulJAd/Dk2BjFZLzvrbmN99H7MPmQd7U+Ibs6VXVf258b6PNboRg72zpFuhVCabXq0TRJHzx1B2mzLzFcFxONzPDHZieeK/pV4rsSx5WxgX8THpC3t20lnr0RLLi43ZEsC0BkqEaPUtviNbYMxb6DXHeOcgGjR5jrMVcQV2JZdah6ZgZAFNn17SFDZStmWe/0gH4sf1w9TfcL3/5H/svz2lzjDd863YKrHw1gfOXPzF355V+i9z7gz5p24NtqvtF+TD2jqPV/Io3tlTm7oOcR2z9hEPMTloIiTuAucYdI3MeA/z+tllO4uQ6/uFr3m3fnNq5V36wOp3yPPGgzuL4uC8Jcl63LVMqBgYe0NztpBTizWHOc+XdBX5sBQayJjmdMqlcVaF9QnRB2+SoOYlmAZWtLPumrAF222FQdjlBZk/Zy+EAN7jirxCFgr7SuydRnNtz9iXBd08XfhPefu7k539/fKu0/+z+7u+B2x0pYx1dmXXZL8/MfUiMG27BtKNQb9At6XBnzVUMWHrJQ5RQ4mOVCvXt3kUss3knVDzz31nfWetTChqEnJH3Z2SfStLskrTfhvXTrioh/6oj2yHQHXIUMPMVfiuoEq19FkXFvcJOE7iLGOQotsP4OJNONE0Arpr0HtoMSBffOMo+mtftKdsc6s3axr1nT/H+c+PihrfEe2s6bxosk5tQfo7A3OIeoz9pzcpk9C61AIS0f0CGMP4kf0mbash8uy8BstWKEHsj5GVa/F9od5bLoP4leSBHb4jZived/ng/Fj79FddMNkYISOiSCQSrYRHjDz12h52krlISPXkx5u8PF+vuIfIeMV/VvGrjRYb6OGXPFlyZalhs5SyKqsXpO4yHhyniTHG7HvyTOgV9k+fOK3RglBD1uUI55dO3m/Mgc5t/J/vv3AfF1zRiFPnnMePaadd7pH2h4f3zGfmdMHzsBHcCVXG+9EuzJP+WuokX5BBfRVtBQDqdRvtKyEtCBb4BtLaYzIi/FZiDW4ZY7X7P914RnKPC+A/b0iq4F3fCoFyiVcptY4xsmqY0L3fSdexsx8T3K/7Y/6iYcf0Zfqy8QvQEJ1FEPaT5hkLU0gMtuqMRqjqtdYhRZy6MEPzhHa0FuIc0DHKMZk3QJMbMlxKBGqS3HHP5fQ1I2W3LaRZW4ZTkikyEvt++zbtuzoFzEWbaNR5NZDch2AMCIusZkyxpdoseiDtg7wBZWFEzdkU0EP49iIcqOwSM827DPY2+E4GQFzQPsUHlCajcmGmOhS67ZQpkwT5R1cWdzXXpBXfvA8amMyI09fwlMGJ27FZLgYIrzpAKLiVkzCGENBFlahM6pUA1kB6BLwAMhD5G5hsYEcKGvko5hY9JZx0MhiFx90VMDEIQqsbGouuaxCZxR9AYM6ZfagHeBrZBPgu0B0bGwdWwkiTKCWZNmWBLhCdCtdx06Bu8lpI68kUk9zoK1zHjd5iUhbPl7ubP7oJK87s6DYheIk/bdXmMLQ7T1uJkf33jB9dRvt8XHlhfPdpw/8aH3HR+NHveMD7SOH7ZW5nMwf6kL1PeCRa9L1ARiurAa00wHkrGHnRvJpxpxQs4Yylu1x15WDMf013l35sQweH/X48Ah/0EfqW2JhrFknS1lfU+nTzC3zkjVR8EWggzlJfTnXxY2uzFlj5aACd5dVaRuDqLDL35JN1n2DtTxB8pNcb7wk7+faZ+AKJtmcxNPys8202O7x2k4NcJ3JOPSZB/RzeO/kOHmY0Mm8TuTx3ZbcuNoXHqACVpUYORT/VdYt/qJupVgOAW7OuAwgHUffhLqEGCnXrsl4eeIo50DGJsanTFbeJqHRH/S9YHMZ0isO+Tev7vQxH4o//uA19LWTjIucAAAQAElEQVQ+fPVKb3jZe3N33/Q17a/vL3oV3K28BK88JErCWXL6yIP9mo8T5Hcjl1xKuT2sQjsG+m9K35hK0Kpij5cuzGswqsgLY+s53Ho8ybclHgKF7qJ8bLxbLrysjpbp1yz+XMuThBfEzzbSKxFOJf70mfbom0ATrxE4PBG6IWr6guJDdpLDL6Iw9MAsaWeN9JpknBsfHIIdOht7KxMJNBeGXJh2+kJ7OtN0Q9pP/taW7k2EwdnUxNyNHNJ3wxjuGKN7ZFmHZeYCjJegNf8S+YJs9aJLrY1XY9Wb5U4fLK/0pfWN8q+Rv5EPxN/06kv65tcf6xv4ePzlez7q3r3WB6yrV+tFd9is5343/esLys563pMjnkfX7VH5Yf3IWZdz5oHzLXjLGfPTc+g/WD/SD43XGuzB73r3Nf19D7+k79je6t577691Hbo71+8yhmxWJpM9G5mVZBxKf90v+3nH14FdO3qYKGt2jEWDNTvwc0MVowiYIIgWdC78eLq/f6Ug/LKsGktsQ8G6alkvB8jfgDd2cl7zRJ/C21SKLXEB1gcx8qZF48Gb+mDil+HeS3ecjZd1aBklE8w0Y21Li23KqeCGkAdzUqcbliV9Tl05p3OmX8nBhpBeULNc8Qfil76Eb9sEhnHIE6z0W7QHA/1lGYxz0bqujaXzMFRV7VuUYy4yDwECLuNjVKntbz6wXdehlXp8jyqNKn14/QV930//G/pP/6U/oO/7yf+tPnj7M/qi8rMff5/+xG/+5/V//87/jv76x9+vLeNkjW18FD7meyMPO2fBDr2Sj01XXtCvvKC/e3int3wY/vTtJ/qEj8WfBvlw/O5Tnrvv9EB79KK/xQZsfGju5wTr6WmMk5wxu2qoczAy1pGxDFWd8EijJBPPqY3pzTw02Wq/7JcJdvo5xpS4r9p4Pgc75/RkbhmUWDKnM+sozzQ+dxbKBq7o76yBmf6BXTIx1Q2J0+6zuKBmHgqEUmV0U21PXBPsxJaOJy1plyz7QI1SLaCq/bkil6gKFvjQlZsfUFHIDC4nHIRYdwaXfvae102P16uu8HsGZsmJGad2UUGglElO9gPozfgIpSmeG7kRt9g9G+OYGc+pg9p5tZJm5LDzFg/+DhnCaJ4krNrnwUmWbYhlSc1KCn/c4KmYim/xt5IlBeoyuz/GkzgigXY/TRGkf/iOjxhDY24SXcAmN1COBin+ZZm6DA1UsMyAS2MMjWXRwt4ey6oai4zMVRI4uppkDaQvBFw96mcKRzzquMPrKDYurDx3Vnxe1tICHcP0b1XadZSsA8PmXRsx7RNIJgwPaYB1te7WwbNg6fNjyZorS1zqMkkTaN7YlsQYDKggzdmMTDek15hAMcsQ2DKs+V0bTNbJnnUCnz0VfrJ29pZtyr7s9ZlzgjNoRw9vmnEUf/RIBdFUzxH5ocJFI222CQ+4VDVUozpeIY8GVjwqJusfsP939jQX8U2eBbPpTp+JtV1LmFpifLblzo2pMz7uU/DEtjOPB3b8B/jaAngc0cz8TkVdFGNmW0UeA0Plkk2DAJealiRAm9IGfvC3/bP6lY++A/nz9ff++/+M7n/xh7SRs429vSWfILSfXez5R/7y7pG8pr7TJoJKDjPWyK68SyT/bY+P23lxjS14asN2iy3DmbLkIROfbXHJSpnKnG3opr6wPrPO8g8tXt8v/dH4Az4avw7uVr26rLpvLLpfwQVALwF7aeX9KO8QSy1aMq/ky+RlsiFZPtp3gywD068losidbpUpCw2KAKusQWVUQYeWMbTSTxC+5wM926oxtKTtcmmdZaGOLccydtYKsyJbR2mBX250HbqsK/vqAu555znx6hX1O620Lfgul4o4bMu2uDVswwKBk4/eYOyD8yS5CE29kNklNJMAxn/kngWnW8lc5LzP2r4h8978voslqjnb/DA5+2yfeI6Q5ied+GqfdBJ6tB39dlvLY/USzM2t6jDGs8O8QDwd1bQQhqrOHEHtw0f3ScDPlNi7zyOGmxwRF7Ie484a2difOWeu2rIX8juctb2ziCZJmO0TvV7/19afacN+p70TgEeWEHFJOVvVgSZugE7rQwlVgznOXGctNC4r62JhrQzWT8ZllSj0i1vN7KsgrrK2edncOKfynv/AO/71YdN+ZTx8SuEBIrHuhZ6DIxDu1RCeHZi6hwq4+VLk4t7dcjvGjd+TZ+Adi4hDlMKuWHdVQ8U8FAmwLQXRAdbxp3Ujl/Cxk+dN17xznWfTTi7Tn/FRgxwsh8/UMaHLqbRHL2fQlfnJ2fXw7oH3ycen95c8S674vDKPj7yLBlfeLYMNuiGfvMOSMALZiG5X0cEgNrpWNSVmC/4Gw1vD4hkLLWsJiDP7dYEOGiGqkpofQwtYl6Xntuc5+5v6qJJtEQDgCpt66KSefGe+kxOwg3niq9sv6O3+Vq/0+vPm2N/c4OXIGXfExFUaBQiybmAMFdmJyhhGsQ4XJe5xzkHRbuOFS5SeB/wmVEV2awtfKHQ9lZNHiSFp58YsIpSMz6rRcZWtJ5SJM0ibu93oCjlqKnzcuiYBhMCFgAuGxgR3w4706FQS1rZlHMWZKFigkZAC3L0no46/PRPBxt2ZgB1e8BidmtEJYg/Q51L6j24edFcW28ZivbLYr9C8yGzIJn7Sf8fCAIu4XEWYxGjJtz+ZFORjDI1RqhqgZJsFWRqpswkHyKQ1OFCWdVGDScxCXE46TloLtqPwRU/pW88F1ypuA3DJZVWVRtHviRrIRrW8xqIaQ1VBZLTFxlBAD8SrBnelRJbxzyRMqR0Q/DOSW2kn95MPP3sOXfImJqAPWWjsd2St03qcjk3bO+MQcfmg8U08IaIwY/jOnYoDy+ZhwjzncM1H4rf5V8Z9yBwHzZUDZMM/2q2LOlSNxBXMxANmj03PxbANYoNWcgRsKjRhoi0vmhzu13w05OXr2njUlYdS/qVx8Aj/yOGWtklOMNUdfj4Eb116ZB6WNXNhjcF8IHOVRg0+CuZAWnuDL8xZZKELB1OvnTVtQ4O2IyxiJc8Ck4/1kyDTZ+YiaJ5xHlnkjvpOfnJIT+RKsWRis/IHXoKLR4BO9CY5z4tHj58cxD5+Jr7SzqaSjV3DJx96QJaqAEoDFBhlFdR2mmVbkvmTu54KURPIWUXHYRNXlhKxTGJTxt05YIDQGGQN0iV9SEtZy7Du74Y+eH2njz98pS999Eb5F8YfvrrX67s7Phbf8ZJ7pzev7vQavLq/Q//Cyx97dRnEZdbjzlwD1sDGrxCGT9f0STymX0vozYaQHXGIGNwYxLCOUvb+uuKXOkNCbdPE2WQcMNQn+qULe/eOj2r3y0r8CzLjW+9Bv1aZNAQQA7WV3i9n+0thdI2uzd0lO9So3AB7XjHnPaZHPnVmYB6NTbhN8pAzYNNO/jZ+tMGxL7J+Ik/7YcGw8XTjfy2Ku+cm/Kdyiyz0qJtoDqi53EHGoqN0K/U6MaCZ5dDIhooXimBo0dDqoQu4q0WvauWD8b0+XO/1MR+Fv3z3gfKR+JtefaxvfpV/YfyxvsQH4w/zL4wvr/iBdK/LsmhUaZDToi/rZTkGkrH1PmN9XTlj8jzK2fLYZwovUtCHgB+GDzyv/oaG/r/La/0wH67f4eLv3b6uH9h+Rd+lR72mvws/goJlYTTF/NDBkW+UyXX4yZqbzEeee/khubMOe15oF3EWMcc+Z9DA54ivEX9Fs2WGYVvRSV+vXr3W3f291ssF2UVjrMqPn2WB8hcfS7DSFsAXa1zkpLcx8eGufRYMEbMopibPFxGnoIYGaV8Z0906yO+ilbjGKFwREVfW5Y6PG44Rx2OA27Qh3Oj4yjnyyA+IR9B/CUSbGLfx7+H2eaMsC3WAxtiwtuqGgseuwEKOVsZ8IQ8r5/ayMP/IahAj+qJkuJMbFwHhD1nRFp1lqR7TyrjWdcAv5HE0RpVGGb4aH8xf1ff+3L+lf+Qv/n59/4//r/Tx139MX1R+/sPfoj/5Hf+s/m/f/S/rx770u7Vl3hlzzzn8zDMEuu8807ar8n+S9MAH4Xdv3x7/wvjTTw7KR+O3fDR+AI+09xrlBf6xn3vYsjY3/OZME/teWUvgGOs80sc4zTgyVo8hD/ISangX4Rsz5mpCYhEKcKPki1UBu8Pv6j1Dfxsx7+k77wHU9x4L7RhwxVH7dfyJPmzqEdMPC2XPmR6wJlhmtKXdsoNSEVsRW9VAVjK0bmOAIiQeaZ/PZ5yIcnbncWcV81bxc7MNHdXyIdpNX5JQQwaFaZuWWaWjGJ8zcULZsvQ5dWW81/NddoOmPdoD/66S8WX6iCwxTeZmMtDsrx1fCg9tO/xGL0jbpL71u/HGkPaM6vRElVrrQSfBBHsoNu0zjSfOKURT2CcaSyrJbnBXcNykg1o2kJR7IIpt7vRPP5O4d9D9MY40JGaawjZSj05wkxc+3LmR7MOfKE5IZRVtBTV10dy6nFmDc21wfo1lUY2h6LmGhI+MsUOhE5YVc5MYvwBClkzEAIp7BelvDPM+WDw3BnvfGi6gbrctLllSv+dwFqUuSmQFXWCW9jF0uYB1Uc6RUVahTLOeSwKwXFZhM2rAF77ZF7IEJggVJTxDU5DxJfcb893vhZylO3zqG+txJxE79eDK+rmyR/OenjPj2nt0tp+J39v1xMPMzCU+0paxdjR2j6ESb2KlLoC66Arsyvq/5jmK7Z6YCHYPH8BPsAOlYGt8SSU5MFQUC3V2yTFPO7HsdHCAPU78W9cneskEJlzGvGMjl6HGd2iN+C5CRUHAJQFXQar5H/7u/5p+/iu/Wy/Lt/3pf0Uf/eQfU/K10edOXkOPvndtjC/vCnk3eOT9YOMMzFz0GGkLv3EeHGfDpvAtw9e15+OqKzbNI7vN25Eey8QoH7SaJrrJvO1KHGL9DcZ6xzp7fbfo9fkvjD94fdEb+Ff3y/HBmDV4f1nU4Jl2B39ZWJdgCbKnem8trPUhi5zwwYyQ6Efa4YOZhzuoQwNdqSxgeKuoVJVqDI0gvgP6H8tQ2jCVje4ope/LZWV/JBbqjGWABazgcnsWR/fEir8Vmwt/SX7H74e7u3s+Gr/Sq1evlPqFZ373nThcMn90onn6PqrU4G2r0G0bcpCYFmjVYFwl20o51vgk9+LESA0pbRM26zJr4hnM9b6Tt9k4jWKAv9MntpLx9ex/Uuu1g1Ou1LTD0MVBYagi11mebYWvJ8R30DLiPe3aELlt2ScYu5k3BEpB9eyLaOgs8UAYwss6PM6ONviMtdf7VXkP6DOGd5Jte1T2zGT/TnZz8pT6xtoPwge39j5nSh2KJR3ZIaLYB+w/QRPuQtyXJetmVeb8boWyLrI+xhjMncUQZVE4TGbAQCZAgpvJ2t71yIfih3e8O/Hev3FuTd5DJutdrHPRtfDgRkmhOLVLBuUhVrt88qYu2qOXbp4xlX6fYiBfCNR+Gcco/Aw8MTDjy06LnorhbKtoH1VKSS43zo4Dgbtb3QAAEABJREFUm3Y265780GhbgxwExq+NB670OecO2XteYptz6x3vkg/MV/7SK2fQhs4Vf6k/tvydQq+8a25g3x40mdtJf0bXDDRdFLfRkMpSIi3qXCpLwwLEhmAJGMtCfCv7PHSgMFDkUmhkyzKUOV3XRcFdKLJRJTsrRE/FcAHZZoxZ95NxBoyX8SQ/G+/YP7X/uL6hviHHJxZTsWkDaqaGW+5qtJzxpWICG6OIbZwIXyrkB6rlyxg6sDQd1I2ObaVM/PW+hk4W2YwwoPlQsUKNzLbyB5YLzdhAIiva4ruqFNhIQZm6iXFA6bsKeUAbzo4PxvT7NDZShXMuHOOfpoR1SpEhoPG8DA0gT00wsYseLH5PeypcrZkB79mEAYqdBFqocjRMHe2CSqwphZk07myWbMw+XPvg2Ni4Vx2y2O3oT7ALVcUvNXoQCKeMuW9FAmyL64Ao1hNvW0nWqNIgecGzjQ+9OnRU4jKyA1RPXieN/OArfvWyXrJvsIr+XLSDOmFTBwI2fOQW1b4dVBI1dckEBF35/C1NO/ns/KRCdmJ74JglkofhycNle9E1nJTDWSgThgI78SPXUWiSbXX8UKXQz84hMXkJ2nhANPiRhpjWib4atqHuig2dzF2D+YMSqpDqqRwOnmVOLNEAp36PkwUx6Xen/34Z5XBPDhrhwUTn5v8e8y95Yz1aZpAZS9bAgD/qUg03RtXT5h7Ixqj+4ZBDKi8RYwzy5I6xYyHmycKeoekwOPmErLMcfMZ9gEx0i42vhmTDK+Wg9kEjwYppZC/Q18Z8Z9zJ+6Q+0x84ukazO+ubjHHFD2BoHXvXaUHEXcCNyNVC6lAbKkdBR8F3OunK4T+SqESEpjABblRZAyw8CC68fF2WhYf6wgvrqjv4O3K51NAi9qWr876MUOrkvgLkEiuW7nbm9Qo2kLk+h/wUUfpW3yRZaugs1Iu2wv86Rr+kFnxkrdHOGA00+Yx8eDD3K3GByrxXq/7tbk4jsYbccFTxfQqO+llJ9AjS500SH5+FiP3WLqVV0nsyHeVJhlMkDId1T9+skx2knyfQ/nSdLg+rJ+l7THxF0Dp9S+19xA2/X56EqR+VkyO+cE9I/SVkVgNAVsz9gA7o0hj94XitRRdwX6vu66LX464/IH/AB+Q3fCB+zY+I+/WONXbp+VuZ51GlwleVBUnW2U/kBa7vDG6Snx26c3YEGzRrbeOseQIvk81z/u3giv7Pe1E+Gv/F5bV+kbi+b/9U/+jjL+m75oPWZaiqJGUN0xP6SrGUOERBqklf3T97e6IT0CRjW2OoRlAaWYdVis+y8XGgxtCyrlovjDlYL13vM2thh7VdfAyNsdJGO3kayyrTJhGfOJXOebXVErN6RDwiNzdEVkxy5mYtM8bS0jFZNpB1K21KJW5v2KkzzHhWU5Q67yhwKebGr/FpW80bailtgW0VOjVKYwEj4wrClwp52o2ObdnPECX9JMd0/WLQNFjPurENYltS/BX8qNKoz8K6m2/1XT/7f9QP/Pnfp+//0X9NX/7VH9IXla+++Q796W///fp3f+v/WH/1G/4T5GDXLZYjDzsv/tfGlXejfIzIS3s+IOeFPbjywn7lZf3Kj4UrH2h36M563NFvCj97TfVICSNZD39SxmGX6gkDfsjkzRoS8gOWRbHllkmwwEpJ/gIGodnnsoh7aqf/A4yl49h7p8VGKuwlQ4s8Gi6RTRZDfGWp6akYrkCo0fQTDyOckrvIqOHkyONERoXG1GnhSh2SC/XMY/oeVQpvxmYbXsCCVUro0e5UGyx9KP4SLFyCCJu+JsHvjCNnx4wQB8Z3VeyDNni64SVRUn+OmQrx547n+EADDgHaXYflosb9xYWAi9yTa2KYxJL6xKbpk5+bDfEkPqpwUm43KCVWoQdQlY0CsH3wsgR/06SrDjV9pjtau64UlLiIj7GmMbIoJDf4kFJRF6uoAXKngLqQKD/gpRY5dlVUrEnbubLhdZbDnyG2ZX8Gp9ZzgDp0ZPW+wH+/j9DHGGbPW4UMN7RLoQ2lTBGJUENHB2hc0B9Vxxk5SgMUsqKNS7KkMFDb+Ci5/5RkAC8jAbIofYMmavgJ7bme5HU/MTXZc2IyJmsAjdZPYlJP26TtaEe3Gw4VPB7dHNXjHmF0qHWmqbusqgEsQ03dLskW4YijADqPs4C+uNLd4SUxI+Cibj0XUz9rTzr4wOEGjn111DM8RJrccmbGKjTj6iVCHLYJ5xnRQSB1nMQqiskOkKyf/LZ/TD/1bf8ZvSxf+ZF/S9/8Q/9mj6V9E/QTJYjEtIfmQwTYeFdIPTrHYKbCBzB0xsCOBrqBf/K30/yijg6W3E3fqBKfbfXa6VzrLLd1Z/VaHcU7T+myQBcfFNnCwux2bMcN+BtVGnViFD5GY/C+Psagv6BULrlhWeG5t71Z8wdwK1ypkB+QXFKVT5RsS1w6S1jbKvoeRT9NrYFNYh6jOp6OfQz4oi10YU+tWnnPWS8X/lIG3AH4lfegQfyFP+FbXUx+m5GcyxBAu/2S4p9+Dvuh0fyQT19MlzK/O/sqc7oj2HsN7sinMv/BnjWBfEInlIlnLnUUH0QOQ1xnFVfEyKwfywAeK4RcaET+PuIQVdpyxVfo3xm2ZdRsy34BGSl9cs/Ybkj4Nz79Nf9ZHca58e6Rj8SPDw8Kgod3+cj4qHyUPHKykyd+i6PbMvZM5PGZnhMBISnpLtbADbbFlV4PkH+YlkVnoDuGma/SKDAANOumoBVjq4t1/BFUlMzPziAzb8Hee5hcI5uMa0J3DrTohO+855BJMtqHJfzbJ5X5UwBqaOTK6AC+MtbgnOCjhUlud7kFRye0HZcPoriq0+dNFl8zccZHcPbRJhi4jJ0lLlHifpK/nXe0jfxfA94f8w8Br3xT2Xr8O+GRA/Ruunv6wGYGfO8RbYwIt7NR+L4hXT2BF6bwhVYRzw2jzFxZBa2bvKijzCVEjYIZxXwOAM1vjd6X8HY0pxIHt9Z3CWrFrmgOIAqUQo6+uv9C/wX//bw/TJGlKe4OvfiM5H2kzbbsQNDAkiwbCJhaeAIpOq/hjgWRAp3l6OG4twg7dezUUOSC4YKxLYfNHZMjXBiEtlW3vsKnz1Daqv2lXRIyLqEKa9GUsaOlo0w982nJGlR6uqHVJvcA8uKKZKLHksGMe/N4gSLIdWijePQyOQgO9ILLBmtIt4d9DtcN+42FF53+W4wcHL1Ac4js6IJTlsX7yAK+Pl51W8xXFnZsd3zs2RggfhNr6I78xm8s6D1A1n2y0K9sji39EQehM455pCR+kE8oEgYqsmeZ7Jqsl4cKPrCdRnEH8aIu+fjKXKmb04h3N9L8Qk/GV1DQktuv4KVnW1FiQzSQyRjEWBqnT6MRdLCMB7FCQmnCV2kUGEMF7dihVGiTElv00ycVxBbvGdA6YV4GTh6lweCyWVeULstQPkYs8DmUh6Mn2ZYEuJpAuWRzzxVIgqjjTrAEkTlL8D1E6jQeF3ZcqjL5OWBjDfwkU7clvjGsA8RjySXd1dTHfDBOp24b5GmTsAsMPZB2Gx679od++6tSxj2KBhE5Me4gcTM9SBT33EqFzijoANg7wGcrWJRYTLWI+kHD0ESl0B/YNshz6rSQHtYC62DnsO61DZ8Df+81u9MOhA5JnMgQYHbrJ/4D0a8BVJKlZ9D3SN9VGnViVOeGEfPyj3/2NMNWim0V+vahUwUFo6rtF2K/8EHqjpe6u7tVyxhKf4k5+/nh4VEP7x70DoQ+Us9+z782vLLvH9nr+VASemVvXhnTRudEwSgTEWMlBgHTZyM88dj0FOjUw04tKhVxDbDU0EhM6Nep2zmLLspWsf7RqQFXLcEFVCCcngs2LYGmx/iZ4QOiPcg89EOC1EK7kUp4dGMfltGdNdqaC31G9/dcFUHpvYJChgXpphv9rE7qaVOUqaRvyPvXCyHP/7PtiDDhBx0ielxnO+Ss5KyhlqFBujdorvAgfX8GSFEwYQWCimJwXrBcXQm1c6dKMBt7YOO839grWS/5a2RzDiTinbY98gAdtlE/uyZ2geIGcCl2DQYX2wPqgnqmmTFZjxj9ci36q+OV/oPLx/rry73+o+9+Wf/o3/xx/fpf+UVcEEUMsLStUaytc+0J26Qp0K2gY1u2lbVZ5bbJHhujVHXAyA9+KPKBz2Usytm88sNpAVWj/fTYZNUoRX7hg3FojSHRj55KIjlBzAYZaOhL5KNxzAiBGCW8NG05vgz6wj59d95J9k6dbOAydzTixCX3mKxqWlA8xLnOYhMmQFajGO+idQ0uWi8r/IGFvR2LPPMfHx91zfsE85wYnuaP4R187kxhDCJLbInxhrwvYLtBd9aNLNkmtud4TTy2kUvhB5/Cf9PP/5/0e//CH9Dv+tH/ib7pa39eX1S+dv8b9P/+jf+U/s/f8z/Xj3zTP6StLuSEWBLDCWptinfRDf5FPwSa9YjOpK+9Y900odHPHIUGz3tVlMMORuZmbraVmA8cwvDFHJh1UyDUXS/VGGAh99Ba4At77BJcADsT267eUzu56/iIdQdcsgWG4vsAfl0ISzTJ4WX+lHDV44qP7Odr5iFgrDvPhK2xKc+La2QxECWd4EFNqfdFZJnD4NRLLzZ3t0L3Fy7VIHwQ/ga8KONINrst9ozdiRvYFhdNBrkOTduiWWk0+qnYyFSIoPA06rm8sKOtjB7zIFlqiGI45LTbpn67iJIgJ8/MnXNuMg8z9XPc0ULjxXiNHxAfjWiAJ5v5ZGlHjz6JpYBN/UbhBWxkAA+phkjuS91p+5UIT4lRZz066luUDVcSP853wFSjP8U0i9eDptmXG5W8M2y8L+zn+4mNLflaRvV7x8K6fQ/EW8yByf2kl/ShpuqCuYquh6WiMsrUrREZQBRtMEWATfP+H/mILswYKMK7NaIn2W4UbaNY98B29wFRfHHjel/f+Cl0awzVKDm8LXGJQvpIIZuuGSiyXEbBTj/WGEP5Tw4Mng9B4cP41dGVUsyt8Msll1TcypL5oy6zucjHsGoMjdCCLpwH7bOUklBChYWNBxBeUKMXStC5Gnv2JZO87ZPfgZnnA70+kKU5Pqees9Q+UqdhBxt4uc5blxvmDNNo3mzDu/uN37/5ld+tH/3uf7Lbb7ePfuHP6dv/9P+ILqzkKhhFLhO/8ENfO4txxgF1xOpc4Zqr+dQHt+ToQGkZgN9NAxqkPqo0qrAJrPzBPXnYG5NK1lf74ENwU/Ie6k73VPKUeILsi51z8qA7e+VAzsuWs1c2nouTc0HtW/TtjmEZQyvP0AvvDnc8V+/vLgq9rId8IfaV2JcGNmccA1qMlYv4SToZj+9Jjnb6ecYRy1EPv/HbYkN1x07EUR1HVehQ6DOoj6FxruF+1xmrlgVAI68aEpORnAWZ+6yN8AyVidNR0ImeTBXeLpngbcsujREMKKghO+tlkstgV3K5MbYtY2Pd7gH1CXY67f5wfbvs+AU6cDm+KXYAABAASURBVJOHti4pS3w33AK9td3qz1R4AtaLgpMvqEU6Mx9nm23ZB1pEp5N1PJui2ZSemt7qJ41B5NCb/pX19MCH4vx/LHz6yaf69NPg+P9auH00vrLednKzsS7zmy4IP+mXqSbPpcHaGmfes76OOvlHVigVMdPtcWG3k/ut/W7MS9bSzihnjy1+lmVhvy2qgY/YA4Ma9AUK3kUe4nEe492Zu9se6W9P+V3K2MJfedZkzifjmMlBdENjiw8HxFj4HGNoWYaqADIC007MLHQ6QpGLjGrH10ZO8rH9Sh7Dx/9Nz+iJm23ZJRtaUPqw4W+Q0bRsQ4/rFmP7QtRNxJA+r4zlevaXMe09FvKX8SRYaPSL2yjyVT7m6D0eGfJCh0sp6bP7w/5poPF3hhU92x1n28WI9thNYmhgG/rsByVk3M8rCQfY3XTYnSpLgxwtnEVZP8n/mjWwjDN2tHgp/jn/jD7Qm8OUd+g4NTfL3ImavpKPjgm+hWdbjCI6wAwmZnLa8SaeViY2FLhQRweGCz6NtIXcQJe2xUX8oaDboIzFhgpAI7bDKxIgiqWWlVxWMT/F+HHW0czEdnaJpswfUfg5zJ3raDMcA+ee+gECf1nvEbwQwGZEs+XRDfCBcWRH7agfejE4gEpELP4Jdm0EuZHIYOclLsnf2Rj7KdvgszGu1x39TRt0Itv7ANh1PRdzDpV8NHrgh18+MsVmP/Wimw046WvHb1Ni748E+Jl9gHOQ8MIc3a3r9Bf9J0zFR9B2Lc9ojnGZ5Jbdk2AmAlZBiWKJC8yGKN3GjQsZgr5m31mqil1hVChUWTWyEUu2D0iyjtKU8YiYMrbJGLMCIr+B2TiudNGYqEzZlqtUjaEaQWmkT1soqEv8wxTybhvRKVUNdIc8SmVz6Bb1arri67IMXTjcV/gRHRao7daFSPLxh4oNbyShh1Tvl0mVuImFe4+HQaCpA9gJ2HX6t+wTBa2Sm5r26jirYyoV8rUk/h5Ju6lb6EqFDCdcfga6XPhAx0bnhEsZYw6gcY5zEuux5ogYXl1OXzivGiqc2ZGV4tRya2HR9HZz5BZ3yz5QdfQ5eDk0fkRJnzNrIeuftZwXlRm+gVfi6PamRx0zrviUuHMz0GfKFN0mRGAN+jtADMRhYzMlNop2+hL+JavjslXoVxX0xICCBdmyLvzt/wru8Dsk7Db2eh6++UCcD8X5n1znZSN7/coD7MreD5/9/u5x02PqPd6pbIEGCyQhKYUYCFymP4KQiIeKZHacO2xC3pVS6AzmJi+aYxmoG/VSdLnhVUKZm5AHpSHLDtDrFve9lclFasHNruWHRosmOjhFMqkTNReVm6jZw+ZoaPVDQNshgzmv7unkpdQI7aA6SwtPHpLqkzvqirZzTwuIA2Rw6kIAifk94CDtPGtRSUzBydIG1/eW5tbILS0A9rCF7wtv3S+VsAchCjWUQrtNY/hTmqptakYKwp9AgPxI684YrjwD9pz92jXT+UDD8NSzjoONxbSztsLHJtZ4FS7FV96DKlJutwvfXGJITw2WaS3trL23rK+fuLzRv/vRt+ivfvhlfc/P/Kh++5/9o3rzsz8psX+MbtbhAWrdGeafvSzZflqjrT+K+gHTV1X46IQOjQFY1/2izN5b+dEXmc1eIGhctk7kl7s7fhiuXbdpV0qP6lyn4YNdae0Pkfig8aijXjfgmHDYK1Mto942tLPqMZkMHXB+7WCCzMRMFqOLcQFXKci4Qm3LNl6Oy3bX0579uzC+y+WiCzRjCm7jzZzm3eGRMyV893u4oVfGxQVzStTsZHxB9POukTO2KS/0kUU5cdUYSgzNJyZir8BCfgL5b/yFP6Lf84P/vP5jP/KH9Ot/+c/E/HP45O6b9ef+7v+K/p3f8j/TX/nKP6K39YZ87ep4iQc3colxH5ClrE2xjnP+z7lpso751S0YcaN5tlp44eMYXDedN8u2RMy2mzedFHClsyGPkmuoQNMe8+j1ktwP6kbXhS5+ZFyDdLdzS0x73v3YX5O92HGgEr1Cv0apxug+uCHGWBWNE6yg+Al4Zuw8B3Z8beyhZ2y6MjdXZDs5yNwdI8eXjU/JtlJw0yH0mkMQqRPHjYc+XfPgotMczOmmq51XONvtv6rU6LqEVLCyUnAWJkBi+hTjtC0BuwSRZIXekHgPHrkAfRg7Raj3C63vCToPONjPtdHzwZ7LOiCaF7pnzWq3tmUdJS24oELGUoGjWbZ1jHU0b5cKmY0lsKGiQOy+qQmil1eHg9/0AaHpuLdubioJ31NZB2Sc+WWqxVQr49lxsLEersjzzpDfElkXGaNtjQKsr7yHrHlXfYExEvOQ8B39ZxrOSE3vUPyQdnyJd19rDKsis9ABU12I8KiXmh7+JarqkkHSEaaqsgqmacEDqkqJO7Id9hk02samwEljA3Qr+OdifWMNMwHdKcEkhqqBLfZjaOH5UAPeAIUj9vSsp2IbfUAftsUlK2WqeeSFzzEGORn4XAD+qNuO4hFLc6kbO4CdZN3KDEOsmcvJxG7hmc/s5ez1IHMa+eS8y5jaJnZxE8DvNEzsAgh9s16QR/cJzcQgIz7aMdPXPvoO/eXf/gfRfr6Wx1/V9/yx34/AcvIU1Dk+qBhjuyPmI9epSZZE0wGcF5URlFk/1RgjdMAHRf4Cq9AZgUsW8XUuds63nZHvinAMYxdU0+gX/kVJHDvx5Hn1RNkwO2dv6nt4sHGOBqlP9pDwXom1RCz4Zn2sK+/t4O6y6p7n693lqK9j9L9gXohjBFUadaDKvWY6HN634vtAnk+7Jnu147jFQ6xdj5y45jlxjp+Kz6FqWtDwB0YNjTEYf9bcyrpbqS8aC+CjsWtIJCvu6ELx2yCfMxDFQuMGw5uKZZfS54EBP9p36lYpJTFvON9wnvPnCdSzXtM+4Sc66U/kVorvA7BKoRbSzYSl6Ia2gJbwAex7bYcs6y1IKyDfhhzXIT/up7fDqJszP7ZV4GZz9D3PfibnK3bYHHLm7omfTzrdpkMvay6/4d6eH4o//ZSPxfCpv+t/Zfyg6ARX5vrKO1n+Mn/jY2/82CbP9YT+rc15PZjnEboM1Si5LJs+yelk7c6sJXzs+AwfGQEyNmlUaWFNBPFTY8jI6oZRqsCldipKj3PnVWrveI84r8d/25dvUMe+2bUzt43Wn3RJtrnw0K6KPsYojZE1OZDRB43vr4kIGAtrJXnIB+ONvOwZE7KJb1ol57Lsz6IOmSI/eXSiHcT+wJ5soTUbREv8+9P4rjkP6O84g+fTWCwJryp8jrLyHB1VGtn3A4psFPTkqfZ7Jw4Ie2INGENOW1zQt9SUW52wrfwR5SlWbMIr8/vE4wsdUcc5/XQFlnMxMmBE8TvKGlVaxuCsGqwBAL8MYkX+tfoqJ97UZV46D5iqS2IBzXNLDDdQVTcljAAPSnysgycdHB082uiQSeLj3jwyZkGnTmgkgbnFd3GzTT8lsSZdhuY6qJ4KdfjcbTM/OgHP+Ao72/hRFyKgZ4LgjrjllpReUHAjzTDPFwJiJc6TeW45ucgPFg69HutJjy5TiQ9a+jq00x8cRmnbs/D6R8JkQQISuoErstAgOhsPiV6obPQruMk2fhgEVxZx5Nf+YHTtf2GcH38tywGBzx3MG5i8rkNvsg1+J6gc4htx9Qfhs6+d+jG5sxdN14mxbbHhIrGMjQyXS1XVizC0kHEpG4GRQwVmg5uONmQc4p2oOMtkSUcbCi4rfodLrvA+20SZ4HZNLHdSf0C9UKeKZp8QGkE0EYVtYhQS72CzjCqFd1N1X6JMcoSa2l/Hgd4oxmoZ3eHwpY61zAasxmUdunCIL8M6DhKr0Dc6snLJdqPlOniLwu3IXcYJciVHUAbao0Grx4FqLOnfqvZdzduW/YxRRcylGqUBFnQLWUEXPN7Xrs2SGahDuaUNolDU8KvmTaVosK20tT/GGZo6YjxOQg3UcXKXucUuOoW+XXIFtBjQfpAeqHLq2chzQW3Lkp58YFs1VGXRRD/701rd81BhD+2s/505zDyGpj4jy/omSty1bewbEYAb7/ABggqq6B9AzRgqiBK+4nuPX/xjIpdV6JUP/eZHeGsgW5ahy7qAtf+FwjJGhqydPZ6Pwfk/GXj37lFv89/C5m9xH8Bj9j1jy/5/gM+e7389hOxpP4tUkEIuzcQWEIdPCNqD1m2VTe1ZX+hFZxDXAmokt8Al2zJ+mVSu2byRF77soYzRuv1BcQIuAwxoUUNnmfTXEIo3HvZohuFKU9fDpwJFFVEYxogMru+hNPydLwLiOmIJ88Li/So1rpuim/EL7S9gO7jnSG7ja0nawgRt+sR07Xb7oh6cvsm/XsD2zQSxQarO7QAsl26I0KYGZjLGOs16uRJX171LBceZ3HEj31nHO3oThGYeO2pLuGkIvhctPntGsItOfERENeI2sI169VrJuinqP/PqY/2Zb/8+/fyv+zZ95S/+SX3rn/zD+uBn/7qWh7d9bkYPNQlLnWWevG184TO04J9AH6zLw7bkk68xNBqLlvMD6u1l2TZxTgk6amil/XL7F8bUbeu5oJfBBQzQQJwxOCAV84SU3UVIesZsPq7Spi4zZkq+Jj6yD1+CVgkDs9dcpaDHFd6WbaUcenBUbSs6g7Gu/CDo//7hZe1zZl15QUcm9DL/D7zkX3lf2Dg/ZsahhNPeGB3roe+RnaBpT5znmtg4YzfeGYKbfTHg9N8gFqdOf6E3FPJDz6qSvu2rf1y/54f/Rf0DP/Iv61u/+v/UF5V3y0f689/yj+sP/7Z/TX/51/9n9en6pSM61my1fwm3DVEm7wJT+TEO5rVzzI2BMAgsYVoL06bPbVLLcFbAtmxQNxzryzWIveRRGs0P1dO5uaiQV8uxc+H0mPVJ35PYkv+ND5bJ/c5eS1SioC3TV1WpxlBTeITdKkWj+i7KxHZnPg4/u/I+t99kmR+eExuInKkThgdEsbnlonfmfyY2aOeGpiIOBdGjLoybSHDqctRzD1rU5udNto8xhALbLZMlNotuBbFMX6bBJdlwMBBJddYNH0BeXImzUOTSrZURtUbLEHJ1PbceJzk7crfx/NvP6b9ZResZsbWt9ANRStZ7/LQheYsssC2buavEHFhCJmS2ZVHOG1U1EKll6R+vB1Hmq/tJPTpBG6CMP8VoFqk28y5l3vMuvzO20I11cOVHdn4nZK9mvErBtlibo0pjKS3jM0B+5JN+0odSnvlbCIUoGAgGzNJUzJZeWM2TP+gYZr+Uij5sq8vsu1JtOTq28WNkJ3Qrp3Kq6Bhq8Qd/beuiVjcpFH3WdMY+yUvyKfIi5gwr6bQb7N0xitgW8jEQD+FIt2IYulODsdqlohIKoZWLrrgjl6oMSmMsGuPwF5ltpeyJCf1UDx8lmzbs5JJgRWE1sA64ozuJe2MMwbX5qR0aOYQRRQkjbA2efCDOecMqz7APPdQIQTcgzAUwpP+J8bu7L+mHvu8jDC6cAAAQAElEQVSf014r2s/X9/97/1VeF66yfaAY54mKLKo43om1803dATcubPSEKuv4jVS6rcORebihSqMCq9Ct03/8bvwmvfL8CY9YxbpZWM8DGizQokOLYXc8ydfOXmHP89zLh7QGcSbWIM+y7JnQiVxsQvOMGTgaVR1jP1fXpd/b7+/WppdlaKXv2xhuNHbVtlZlWi2ZLBMRrvdG+t3zDOa8PvideQWMbUPesRCHKHapaoDqvJQPOpAFVYtG1twCBXnHWZaVuBct1KtK9hFB1uATWECkiB5yJcj3YbvtTH/xEYwxdIONz6kz7sQebHznAIwhec663eknfWbOgu7Nkp0bVAdVCv4mubrptSgyEF7ddnDP/FPjreHvQNMD1j342Fq2lfHZ8JGDSdzvIbIvgCjxAlHiDjbW2sPDA7/l3iofiT/lY/ENxwfjx87Tznrbcl6DfDDutc0YCUOj1xBzzRobQeee+jhQ57zaTtfdd/tjDe37lXnZNPGPux5f5i3rYWHdho99Y5RqMK/4K2Bb+ROnGUv7ZD47zv5ftz+eH4yvyr7Je8aeXL2Xm1iD+DpRNZT+B31lDdNKfMwFycM0VTCJe9fG+8v1mhwxDsZzjGPPpBGbZPsZxFxP9Trkov0FlNL9TGVM3JBMYdY+d/KUOUv+N/rbel9OZd227hlg9NPXqGJ+Ap80PBipH7BSJuY7CKW/TEbEIL6i0+AWv0HkUUucDXIr4puhE8MXF2ZnjYbE2EiedrE7VSgMbrezKXO/Mv9Lr6eSFumr9Td1rwt5wCL9xAdeCw+2cyd+KblIPDRxGRwXPdOo1kl7g1gjP8DYe0DoNN1hkNEP1wsn0T6qTq/puyFB1DLuuZDIJsI0SLJSjruQ2Q4BUOaqACKUbv0SAzWJdom7VHpRHP4Wz41GBrrat4wjDndlAe1sktAMqpPAYEN3DvJJQvbG3v96+OAndgBfOSgPzP5vg2Rj5WPPw+ODbnjHj7d31N9B03blw9G1F+tUbPd0THy5ikmvTlBiFP3svan6QxP2bzmc4id45PCJnz3xnz4msStI7NBJ22RTXKFXDpcNXDnkboiPx/w3AZHtxDRZSDvjvY1/x8+GrIGf3mRd34jrqtRjQ6B0O5mQQEyKVczcqFKN0gBZzKOGxrmIlzG0sKjXZWna9UL3CehiN4LI8MeFXwFr+Fm30j5KVSYGQmEMO3HuT3QjRLIzpfgY9F1hQFsYuSjUI7ctl+lHap+2XPgXoJ/1jPtuXXUJj7+liDc6bYe+1H1RhRpLHYUYOmfMWSGx1WOJHlUuFLjnR5ehQdqiFxqbokJX+I2CVSjZlmmMvLitg7qkK3zneR09D1QPO9ZH9+FJ/UQJ3kqZ/PjdiTE/fndyOVkLaTF2hgnSr04egtkk+VPzzDtJRybZ1qiSMYhefDVOv5N+0kfW03tg3UaedqGjFBykvhPPzovlzrqMzn7qhm7wG/ItcWDHFUvgjiH5GczZsMkdMkmJbYzSui68KF609seYiy53a/OD/BVr1xmHk4UMdWrHOZcsqRjfGItW1sX9/X3/n1Hkw07V6PA7VvbZ0xj7gXntB/Ijf0nUH4tpfyD2a9DxH/1M+IxnI2dp27u+c4ZwjqB7jHfTTvsRj1UexFVxwMs0uujNbmeedJRw0Q/El2iD0vHHUOssUTxZ4TV4Ep2MjTbw2R6dRrdbny1uudA+Gc0sSREw0MnrvZK5fwItE3RyQ/GEC6IWcO8ru2T+5IpukLqZqyDyOmO2lGpDlNSfKtRvcTVLR6QKNh5voMo1acsF+7mrfX5O+lLwvsb7NfReCMIGiWvjDH+7PejrD5/q00deYK8Pesw+yD5hcvPDMtip40UZV4+/rKxbD+hg3jnPBjRYWO8DLGtpWazIohu4RJmkfmeoATkgmKpCj/WOn1/8yt+tn/ldP6BPvvHv0sd/4U/pS/+vP6b7n/gRLV//mnaeg1mrDWKaoHnW507cN77XNXtiA5FPxkLHXJZtFTB92uxJ2jbOhI11Htx8EKSiM869uayrgsEPrshqDBUDKuvJZ1HhEl4lPlCKj4DiA6WIbfIcNefjZViv71Z9/OZeX/7glb784Rt940fg4zf6iPrrV3fK/s8L9EI+3gN9pj5qdN9KT8Sf8UGUYmR0o8lez9mRHOQd44G/ZHr37kFvwafv3umTt+/0KUg98gfeFR556b9yvuS82HHI7CjuzKAyR6FBUVepC7PJXIpcWSPxrouWGxb4yFgPY5SqSuMcwwWdu8uq+/s7zrx7vXn1Sq/BK8Z/f3en7/jkz+of+vE/pB/4kX9J3/aLf0xfVK51rx/8lv88H47/l/rBb/kv6uuXr3xejUH0mcF4suYFnczLzpzszM1kDaUeeWBGY0sN6aQ4+Zy8GM/Q4Ixfe21ctCyAMS2MbanR7SZXZtw1Dv0K37DKyARCgYEo81zPPQ+sy516ZLNjR+F2EecRWQRUBPriRkP0YxuEx5whTu2MuXHujz35ODHTltzwrriBK2fElR9ojw/vWMYbHU0NxjaY2zGGQmsUMqtIWgCRbVkUbj64Tj+ddwyERyOXdbbCSCcvCvX2UTJ5CeQhl2WbdkEDq1pW0NEY7NkxDt5V6B2QYmfZzyj4qlv90DgCTYSTWX+fPrcdupbo0yr8yFLIoSPKYftct/KHG21cPkEvmaO8T2e/BuFf7t8re/PxYdOVZ/71cdd2nfA72PT4cOW3w9Z45IzkElMLJu8JB7acB4TTa4BuRRCuodG5KtaulbPpwpn9EuuYjA9DYpwYZ93kmbCxJvfU8Rt5xlgldK2lAGtiCZbSOlI3z1ba8VMcUL3PsBd8YGjRlvzhRrhoYIpPKXJLMjqihN7qB7+fbUesqHBNtI96uJ1aYt+zvnd67THsrOtdE14gdD6NCaUzxqMv0QfgQLnVRfvM3sHnBKknnsQfHbpU+8P3zl66ze3GMyd5S3RicMbAtioUVOYG1BgaoR6iVbZlfb7ET4MbIaXbVgrPcBRKk54aaG0ZLyRpp0oTnvEvl2R4SbkP4vnh7/uD+vTNt+hl+V1/6p/TR+9+jrWzNEbWEuf94GxYQOoufLUXcwf4LsaT9pzzr1/d68MPX+vDD17rgzev9AZEdrnwvMWXHRudtlDqFR8BvuNr4G8kT/Qvj15J225dN2vr8fmQwaee/dHgOHtkHz08TnTVujM91ehc7PA7NvuUAghykcusJkAC9z4vd+X3w5VNd+wLdTF3E+eo0jJKK+O5rEN3PB/uLgu/GU7+rPczkfboRHfpMZWKeA6Ezy6RdgK6Xjf173HOhEf467YLsYz+crnojt8Tl7v8n9u94jn7Spe7e63rRWNZ26dk3fxcOes34t9Zp1mXYqQMTynHOCzb4ibJskv2jT7zaRMlPg4kpmAeecMpV9zTQxSbhfELqH0LkXNTCtnnivbhtytpaLRPPB5tEb1ot0SowMofbrqVQ5/YMm6SN5nPibMbCJqLdtzR3PnqOUfviWK703izCSWU0w5b2idIfq99jj/o3Tvet9++1dN/hoL893O238N4D+f7z/OcbPjaCXmq2Is1SmNYo+qoRwZsRme1fFkW5nptDPgaQ3ZJgUq24dWFoSVcIVThM/ora3JhvS6jNIKWD/Z5sLSeKLdxbZxtPTbiv/0L4Mj6zOuxXXlWXXkmPYLQK7ncFPvJubmDSY4meQ1V5uBWfyEzkZp+34dlZFkbL9G+0I+vgJmg9v69/WFc5OMljEfjM4DEPES2G9G1D962Uh9VWsBKvu7I+f266PVl0asAPvRuHXz/KfSskpT/LF1Zh0+YUUe+12V0rpP7Qt44+ym5/7Ssoj9kWykZXdbl8Zzb+1zqM4lc7mCyTpOjaBc25er5Xbq/pftcWCu/4l/izNx1x5/o2CbWAy53f3aoVNJZr5M6AqX02mIub3xThBEFCWdnVnYqW4MaNDEijnoDj01bD6MtZx2UISkyXHa7dNM8Oc5vpUQBvxn/DA0w3lhbN/vI02d08u61b7PfDUqn02fXSOJQny8R45sFg3EHOJkEeITdQUxQSidBHhw7iz+T0x12QDuDCmIndVt8EdAjh3T+BuldPuzyY+4dL+Y5TPpHHLKHHDBsxiToiu6VRGUB0KUycaNGT3j5GE1iupKIPEDe8SIZvw8Pj7xMPuodm/kxm5f2Sf8J/RmTXO09znzw29JndBuPymH2BPxc+Wi8EU9094yXl6bEtSNLfeMHcpCYt36Ybf2BfEM3kzTJC5lQvvAk9Cqpyhpg6TEtGizcFSy8CPSChl+XhQ23KHSBz+JeRuklxnD7KujAX2PUoVPQE6OGBsvdUo87sSfWLTnmjWKHKnkiwKqSA5fO5SPBxDagG1XqdtMKBWkb2Ky16I5479ZVOUguy+gX9LWsBb0BKmgfUniHl0gRc5M4mCFUNKpUw61TFlpZDftJZ9P8TXh0u51beNtyoW8JpRNuGS61oKdZehxDl8uBZS0N+oo/mT48peCMxaZ6+iRK7cz7zpoJPeaYdnTiulA2HR8UP/gg8VJT1t62azJOI4nOGKPHSFWT/Xbsm50+AOsna+nKessD6pG9kgfszvo6DoBEI3qbSuypTdZ9r1lsDho/G/t542CYPMj2RvToUCm2lbkfI3koFZSg8ClgDeZx5QXscnfhBfBed6Hgnhe2Cy9nWaOV5OInZ1diyzgO/z580H6H7j0vdK/5aHLJv2hEljFvrMGNtRh6hT5Sf4Q+8JIYPLK3HvkBeeUsCTbytweSNnK2MebYtT224a/QyLfkAfu08XRgWMUaWERUIr260n5lLjf62/EzxUydN1wryNRF/yUiUwaLJz1BR0E+gZ7kh2XXXdIpf5Ye3O1+tItAAoLhgusl6ZnK+0gOE+hzE+1dwQrWkAbzU/R/g91STf4oMVFn9jtHWZu2xQVCjYqbl3WUpnSQWvNhAjyyf7jj+fmelmNQuR/ycEbraDvvcfkCt6GcrZCjMxPIeyBYG8mJ2OXj8NvHd8oH468/fKK317d8MH5g3WyNySJoEEMiYvAy67IxyAZ8lTWCUb0Xsh8W9sQyhkIH/FhKNSxblAS/s4c3vO7UpSraG4sGdvP+lX717/ku/dz3/4N6++GX9eFf+fP61r/2l/QbfvGn9fHjJ2KzYr8r+z/rss9t1nTTXs9XXaHXrF3WcHRmBpzeEoSP/joS9krW+SPP2WueefHDWo9qoZv9u64rz5tVyxJcNKCjhjpuWQxNowQNb+UnnZM7zqLJeRgIap6RF5Tf3K/6Eh+Hv/HjN/qmL73RN3/5A33zlz7k4/FrffD6OEPWddEl/TYWpb6uQyv5XECVlUXf5wlj6/FlQCD85DzI8+uacyL/64R37/TJp2/1ySef6usv8Ak/Wt5ydr7LOwL5yvvIlfHv5IUJUkqRB5eVPgMzBjv9MxWiwA7mbV0Wzr87nh2XM3biJtaFtgEdJCmxR+/CuO445/LBOB+LP3jD2EHO8xIb7AAAEABJREFUv/5ozIfku/uLvv3dX9Dv/cl/Vf+pH/0X9J2/+Efp7AsuYvmhX/+P6Q//1n9Vf+5b/gn98t23SuQkILQ2OOhkSDtiKHOT/Exo8iXmRjkE0WBKhctGchzbQGnDW9qShx7PWLUyloznclkZe+qLFnKR9vKx1qpKqTciC1gzvuXVpcKxxY4n9j1zwFo8zuid5bMTInEzv0JH6E5ZKVkDM0zq+LEPOW6UZ9lkLneAdWtlvPvpPzlonvb46ecCOdkC9sOVH655P807ZGKJg7GY+R1a1kVjGYxrKONz+RiDpYTwsi5K+k8fHWvfrPyh6bzc1Kc0VM0bv8/5UUp3gIZLbhgdUEM1ANTkPHEF9qE7oQI29cSLjl3iko1MFJ/o+U7UAfmnntxBWAoTfamwKeuJp6ouyG56bUOFmaXJuv3RyaV9Mh9b8g029mGfRfsj59ijcjY98C4f+sh+vvI8vrI28uH44WHXO9revX3kHf+K7i6OvhMTOvudZuPDGFOqOS2J8XqoyNEYrFXytY5iTqXLMt/DMqRRGevO7tjU7xScLRvrZYPuOefwOHt8wicY1sIaWTj3L/GLkzX1QRvPvuSh+i/UOP/Zd8ZHzszi/bJoZ0qUnGLaNHze4Yp+DEKD+GEiyCLx0b+IUKH4E/xsOkWo2rkF86Q7yUh9J+8Zw4FJfgAytV7iO3ynr8QQEIJyLoi+JrqTudh5zkwg+uwYCTprYRLHzhh3+tuYmCtz+wDdMs/Y4UK2D2ADQw5LRQ6LRJRLhpq2IPXoBFipYcIBSjkp4dMzgkmUN1A9LpRYB4g1uREyw0WmohkY3iUDwf+V3/YH9Ivf+H20PV+/4y/+T/Xrf+Uvab0snH+LchYsC/QFBvNeNSRin/gR/sxYijWXMzNn/wd8KP74ow/0EX9p+iF/eZrnwGuegfd3Fy3o2WefoVS4CMmNwu8Ypfgby6rAtTDuoUc+Fj9u4jendeU3zX7iOqkzrWkL2Dri0a/wO23SkMxqDOSs0s7Nnjw1Jjk70GuG+b8y73kPf8BR6IYs+jhS2eyf0jKKfTV0t4LLcnxEuqzKv0q+p37DHfzduuiC3mW55XNosEdHDVWVlLjoIH3lXDj6veqRtYVYRndd73R3/1r3/J5o8E51x++LC79LFnJ185P1nzWZM36LPWOZxD8ng2VxWhT3HUay/QL1OR4BVhJJUnzv+ImvySKb8GcjCu9fPquhtnX7c4rbjKzHbeMmf0kP/8R96wc27fGleDT3QKImYuRCN3ZHnLsmCQz20LMtbmjRTS9tOzk6sGnvsaGBPkqH40ScevzcdMltvqE83L7xPLzlzH5g3h45p6+c3cGjHnkXC6Kbudk4J9I3obOepFHudVChLmQWKZN1lMhX9t7xPnJRz3f2EuvHHrJ9QCbcQNqJU9SrCv3Bnl6V97SFtTSqNAZyEFkwirlX7HaeL5uunGkdL9+Gso6O8+2qPecc62pDnneJayh/Ad3ytPFenHeNndzs+0YcbNrkk12sUM7NCXZyOKkTuqrHbdk3EIhBJio5b7DJobOxa2I73+PTDjDDjQa3UdW5LPjCn82NdnEuWPzxrT30AFIVOoXuKPc+T+7v19Efi99cVr25W/Q6uAxFfuG5yKU8SzBTcauyqqrzvJLzdVl6HpZRLbeNfiD0dcTr0qgBSoU9KtoZ485Yk6/k9UpeQ/dbDskjSv34KuEHu1GlQZ/LMoif85O/JP5lf1WjBn/Zu7bvQq/owOXuv+APVMdVLuTuuJqXldI5h8nUiNskly2bs+cksea8vGGyDnfaAgiWueLrWKfdzn64gg1knA2UMY2yRGyWpRvo9+ib9Ro9cnDrr20xnORMlEn7hJ/43shd2gv5e1dcvyf4gkr6zCDiYD8dzXauxMLy3pW2HhABhN+ZpA0+AwuNbOtgpw669UbLQd//jVJ+vL/lx9uBd3rH5nrkIZTN+MiGvPnZ8Jm+MzELEz2A7U7PxH/iu7JJHzh43vFj8R0+2xey/CBMHLE/hpmRBdQYz36+3Owd+8ZhcNWVjZ1/6fyIfQ6F8PF/ZbNHbycD8dk8yW5Kwq/kqYHeho/wG7K8WO3osWLolMsS4asXZQ0NNknGtZyb5rk++hDLZrosC/xRHxyGQduQixUsVSzewq9ZyAdfkdVgU4AFjOo+RZnk7UrMyV0OvGvyTZ4ZmqzSqGpdlygGQg4I3LZsqyzg5rkrqoV8YLTQ12VZODBW3UEv9H9JnJwcS1lcsiTUVbJCg2N1MT9nvmhR0TA8VMQEq9Zh7kLNSoyskJaF7gkEkfuUN0+FCx1roDyobOg9Etu6Dl4GB7ky/ajj0VkMPeyn8n+QZWxyAk1i3Fk3V+Z6Y56P+Z3tH/dQMSduaotyHBqT3Gf9TPI9z3FIVmV8MRQjO33vWZ/hg9jRzzXrkn2Sedszh8jnzU/6CZjIyPIXHFds+hCNL3T3bbIfN10TO9iQRZduZZs4rLGUFlAj66AHfMhraF0XPhRcdMdL7t39HS+B97rAL5cFm4FetR9Goaz7gJErxbZG8s2DJS/Q+WByt16wWcRU8sAltsR3nezDqY0320fW5iMfiUMfUmfMD/kRSf4yFkinfofZwJUxZcxX7HZ0twD9DVzxE0o6Zf6MKkm8MGO3d3vysut5bqSktvMzUT1hbAp7S8c9cj2XiVQNUQ4tpc74dYNuclEOPncqX3zNU5yATvYleWpuYTIOELY69BTTqxtFHMOlAgZpb11LtuWyivwE1HQbrygGx3Xj6ODGpuEl/14dPdYmWY0ULvVm9WTyLDoazvuvIT5bP0Pi7CXo6cq5/HZ7p1/lY/HXHz7lg/E7PWbvsi+yTzYWxUYCdtDBxJ4cePjIBbTYE2b9FlgaWfNgBZxzC+1jlEbsnFHO3gM5H7KGEMmjVGMcKCg5Fh1e+aD41W/9zfrp3/q79bX7D/RNv/pVfe/Xf0G//dNf1Jfz4Zh9vLO2s5fj7wDPK86DnAXX0NZh/WYMEl4tG5x9ZI9E7/acjY89+1+S0RnEta6rFvZkMODHsmqMRUV72XpChRf+p3IOa17FBgZXTXJt6hc+nHxwv/bH4W/8+AN9c8DH4q98w0f6cn40nz+W87K/rkufLaFL53LRQr8LMRV9ibIzRxMo45sIguxdxtB7nXMxPz7evX3X/wcrn3x6fDD+1U8+0dfhb//KuP+FMfm6kq8ttvibrBExPhfzQ3893hG+ZOq8+6FBh5YKnYXcXC4XvYx9WYeWrItRGlXEP7QylnW99Hn56v5er1+/0gcfvFE+FryBf/XqXvd8LM5Hg7u7Fb1Vf8/jD+v3/ty/rv/cj/239T1f/b/0/wxaX1B++Jv/Yf1fv/tf0Z/91n9SX3317TyWpkyUasSAUbG+94A5mayfoNsZc3Q5/VS2uGRMIjuoFBl3uawag7EtjIf1cVn5kb8e/Mv1ET2XirGPGuQgoO4TBUVeY6jGUDqYmT/O3qzhzGHQc4Kc6JW8Rw9lHhFEN4k+QkeSWyklurHbWB/h1XpwjHNnjrPWg7zz7GcudvKxw2+cA1fwyJp45P3xgR+5kcVvEe/CeAfzuBDzADVKxVhE17blHneoCNVKmekXEE5CieiEZbhAcKE3lC27ZHw3wgeK/EBRHzVUjcQRPrRkFy4tlQ+q0Gp/sbMtLnEHUm6WQkRWn5HcddQwT1SKbXEbZRWAbdn7trFRlyffzeSGJjnZWY8bz+eNfF+3R571V7A1eg7Yxw/vrnxMQMYz/8r6eAQPfPF697Dp7btND3w8fnycYtq05Z2B395XnvWPvDvsrB2ujlyiX3LlWoh50TGP1f+AgWllHesJ6zJZs4l/qn2wbnLmXFknWVeRzUyoKBa61jKqcSmzH06QG44+DU963w8wZrftLmUl04ZaT1VTpE8UXkRvaP/QLhE7SB152gLjJ7TPQ9omuZ30kTh3Yt9O7CRjJzeph76H1t/bRWyboY/b3BZxdh/IhO5kHDtJ38lJ9I28UDb9dzt9XpnbK+3XzC+/y67U98QWHbKBOveSyZ2rVBqMb2gMUKP5Qq7Cq0s2VEEchB5IdmdEIDSZJZwOl+5gb3otUmSkApqoafPAcuC5xE0/8R3/Bf3Mt/6AXpbv+sn/g37T3/pjumOxXNaceYvyfBrrQZtfzmfkKJl4JcvQOseyrBfO+DvO/Ff6mGfgR3ws/pBnwId8QM5fIOZdeuG5YVvHn3gIqCErcpH9W/gbPBMHZ9FYLlItjKV4lzfvMmb/FO/2pZ0PxluQf3kcsDfYUgoe2DNMh/a9NInR+JQHK6m0c66iCi94SSQ187Yzp8HG8/IKskcfcJZ53WibE0XUbWswZwvzuDKey7Lo/jJ0fxe6HB+O71bdk8v7ywJdyOvC/lu0rouWjC3AtsZQVSUExrTrkf4eWEtNORMeGcROt0UOFt6d7l69JsfPuOOD8Yp8IYYaQyK2HYNr1mTAOJ5iP+MXxTaqJ866ZC7LLkmBoZa554p5cjCTC/pgUsjdhAAUCJP7Zy+s09eTl8+0YxSfOHpqsLGhFnn3GR7crqNVOtRSewl1OWLclVzc+EnMAeSIGec97080+sGmmTHOnXnJ2BIkbtFDoMQVvzlfeq3kmw7P0+MfBb7lzOadG9mVubvyITXfVh4e+YjcuHKOX4lrw0928pRZS2NUr6lRB7Wt/mNBpaI9c3y5XFhHF9bRqsEaokHGJoBB2UrpceF+UqkxFNtee6y5o69SvqdkDd/aIreZCcadcW2sn6A/CDOe8PmHYxvn4sa4MrZug0+921lv+w28c+ycjzPA57yB3EZncsbSm1KKjl1WQQPbPe6cYMpObVvmoinzwlzMxkue9kwQKKyrrIGfoOvwlmjJXV2cmpPzoaqS7Y4h8oIfRRv5u5C3O/buq8vCx+JVb9jbb+Bfg1eX0c/Zpazs5JLwI1XsXVoGwH5dh1Z8Jc9VFk3oCFglYFClAgM9uySL0UztjDu/367k8vm3EWPneTfJJ4spqip8jLJiv+Bj4VwYy9An/hU96K1e+RU6Q0YnKGjZchWA+kCZOvytLVTUrcRz3Eg/sR31rLNJrSkNe2PnTNuUd4rZmw67Uyd+JO4Y7LRtjOMJ1LkYEo2ioMad64npTmd80c8kN93fLTfkY0dGEzatqu4jct6vsm+rW/oWp0FXEtLBfME94Uy8bjjaoHuDSTgDIeJwdLYfIIjWIbCDTh5iU23fL3OTh1mw9T/VPw6KRx4CD8qBETyyCYNrEkRWNrDT/w6l+47Xdi/0ohZZ94X/Kxvxeto/9mFEP8iSgOgohaFncmNb8LjCSxpIL/FPsJ8IP9nUvQAzpva19Xhm6kF0Q0H0dmLdnrDx23l/yk38HdMjpd/iFmQBFwtyjFKVlcU56uBHlUYFpm00b0vFLXBFboUGlboPWYUGdbQX/KiSAxEJyZvE2uNNfuEneScTxGcpejaaAeS8Ujtw3AuCV2yiQAVS2I0aWpaZ4c8AABAASURBVJfSZVk4CAD1ZVgLbVUWlyypgD8DkVcSh3S2zqjSwLZii3IOyn6JZgUiEr+SGzQp9YKxrKaWIrtBtzqNBd659OnCA2axFuIlTAzIDwdx5qwBr8ZUSvqPn7Tt5C5zHz5IW/pKu23h/ogDw47ZMMSt5D/jhKYasXOLIYL42jMntE9w099Yh9de31cerluvsVt7PN8Q2U5svf5Znzu+duoTHHN+rs2uT+3dx2lNHLZlB6eMmGTJVRokKYftsjKv5G69LFrWlcN/dLsdRSXk9runb/zP+JBkknLzsWI/eLjb2AibxBNEH7oF2d/4uHKgsUTPc2WyF0H0mBbIU18bShs2e2wD+NSDjDO5oSsVfRZjCcXF4Q/bnb5Sl46YhN4TL8n8OdZtOD2Xw+ipflT9VBd270OUtL8Ptx5N//9cSQTIGCF4OKLoe9/U3tOHzR0U8yGoKKcKnBClHapQIMEdeGak5nWUl/aHPJIT/cPz0Mu9/w/nwnwO8zD9nPw/pMDPemF9ess+feDl7pOHT/Xp46f8BSXPnnysYH9s7MVgh2adzriw5DLWIHRYquKyaoSWRj2j4MvV68q2jA2XbCl/0USzxjJ6nyyci/ERHcusXfX6y7PrU5X+xkdf0V/+0t+ln13u9QEx/s5Pv6rf+cnf0pce30ZRe2LmLMh5EFx5Ub3y/NtZ7z3vxqtLNpQgDC/Kztre2EeP6F45R7Ze74wYI9vKGAaxJc7BvjwwWl60cykIXxZybJRCxsid8qLb2DmWd60o5UXyw1d3+piPwx9/8Epf+vB146Pzf457f1l14fy4NF0Ovs+WoYUzeSFxRacW5wNxHms7/U36QLYHs8/CjCn/eig/LN/yQ+Xtuwc+Lr078aB3/ODMGnhk7FfGfhv/3n7pgIuuGKPl0kkNIwqUO0LaSmMU8S1aOk+j66NK9QQrczzG4FkYLLpbV34kX/Tq7k73IB8K7hh3frDcsGSNgBV8y/XH9QN/63+j/9JP/gv6vq/+O7rsn+iLyl/9pt+rP/Jd/wP9qW/7ffr5N99NQtBiTDmEj3ztrJmrduZmBqwD9Xyh1+cyuYQaHJIkFS4+TtlwaTAfg7h6zMtCnfFTr1GqGpIFtUYV9MQ4qA1lbZetwDr+iLLTD5eyPiexTdbxTUZzRzCbmc2HVezr9IHP2HcrzAxaE0l45npnjxzYGPquyfgn+2jvfXTVxp4IrtB8lLgij47po/A/GId7XFbv8wqlf9oK2Le6iEzPcwB7XIYEEDQMwh0wBORqPyU7iOBsirwsn0jOxxida9dQEdthUxgAowuoyOetqNsW14HIG53d5kgMNHVyB9cDIYfNWnL5gEXpm4471TPnsWmZuZ+AiwKY7FXAOtwyJ5lvct3zwL7cTlyh+QveYOPMulLPvn3kY9EDH44f8sGYeb3yfL+yXkJxwxqa/Y7A9HY0IjrbskvJ0yD+ZRT7VrrU+2B5q/IvjLGcILnYcUSInM+7dvIQRJ5mUXDHHFiVd8gq9npg/Bu5+L0iWVLe/8R7pPGRfdYynOSDLGEo9JChK6l5bg6ksz4Pih1ipcTfxKeQhWbvhE+Mk9zM5CjrnHFM8riTqwY20VcGBx+a+kQvPo8YJ11MztmJy2DXxNdsG86IjIdAGHbHdbjZtTO3effsuUR30mcDF62YG3Y9ttxIol2ybjA8oM22nkv4QLIPGpfptyHCfAFSQi0Xo0GxdUIjUuxB+7F+7u/6B/Vj3/mPd8vt9i2/9Gf0H/nJ/x1zepxzx9mcc29oZO/l7Of8G6BYU+5ExCce4hdENqq0cPZf7i66v79rvLqHP58BK2dpoSNK1h0hduihiLis+IlO+qkxVGMIITNQrHc3mGpy75Yx9QqYctoEph4RsH207W49HHAVMChNA/Iy+XCcvjPDHc+c6Ac7trtyNj6y2UK3bUc2aVcX42NUsf6LvAVDl2XRZV2UZ9yFXF3W0fzKGIJlGeSzGj1GfJQt2xKB7Kyf9HOlryv9btDIJKvGwNed7vhAfGnc6UJeL3xAXJYVn4vskvmDK82MJWsSSkW3YhjbaMHkgtcJO3IjNaJnSO74JkHGbxBBaAN5Lj0V9Jt3LA/EN2gxt8QYm6YwR5hHjeYXIdPr0YhWWgL8WrINQvVU4iExxUHoE8jtkwxPN72ndvrI3t05F3by1hRZbFCHJI50gyXyic7kjNh7njbWylX9AZXn6hVsnPkb7RvtqV/5i4DQDfmObZC+45FhMI6M5bNI64E8i7MXV9bYurI32ZNVQ8UatEsOhD3qREi8Yq3uTREpess41t6o6Esua9QpY33ZpZSdXO0d46aN+Lcez8bzDCDP2HfGdoz9esjRa1nkYDboP5Sc9liTt+aRQxOc6bBsFXGE2pZtpRx3RtN2oYfdTAxMCjMSNXFwS9Qb6MYuLoYZG35HnZT6cz9FP4GV3LYcvcLQNm3Iy+TH7HFr5aF5x/59Re7f3K39r4vzzn9/WXSHPO2jhB1x8hsQF/CpB6YPEP/4LBq5ZB3lmbplVVZVKTp4I01Te88JlPFtYAeTHO5gNo8mVJR4ia3bD2egH/VL86uKw0tdjlhQyLgjs2MhlUTV4EbDA0mWGvRCPBLhNJ0R6ChhEwuzRNuujhmFHUzmJ+3Ci2+gX1FoPnRz3lHp+Q1tCF8ocR32MOdFM21T8b+Thx1B5ybrAz6xtGp4Ap4ndp4PGWu3Pd8sdUBQScddXcLfwDhaRs8dGb5hp9p5IgS+WcNPgtkTHBthD7JRMtDwfHxtWXTacQxOdLB0lQ4g71+mGnQIykB39IJJX7DtLRq3RWBbxYLQSYdLY5QWNv7SC3jRhQfJHbisPMSWRUvAQXPQwUaITQ6f0lKWAyWGnYcjE56OE3eGgDxBTGSTmNCKRDIX0Fkm7QzgrEF8NiLfkxf8JUc5iK7kLrQPVto2DtONF+YNeT62b7d8kt9Je3y3j/g6EdkTCDA5gxBWyTV0bLwh28ofQYmKEGeDcFCH557rNq6o5eXXhxATdJKHs9985JsYU0WDttbgJnPzcUff1I6LCpqH//BS+ihJgaFBIcxGHondhU7RkuuwOQ7H1EWbumAixfgG0QuBTXJmYvwUha/ycrTxVnUFoRu5vibX58NgC0/e96zjprsm9rhR5xc/4W3LiaugCnTcI4+sSu72UnXdURARMfpde/ykD3w33y3ccqF6I7hTquYeHlcKTXviICj8kfeuxDstZ4okq1B2JYahGiW7lJI+d/q+kof+YcZYsw7z8NtZ1ztrLe0b/Nb80cfNdbpLXjbsuh29Wyxti80jOc0Hnbfv3unTt2+V/4n4O/52OWtGiWkMSBGOn2BbNqAdosQf2MiAfFOF6XroMe7MD8loBdvYnuOOr6yjUJfcsFzoRAaK3NSpMyp2B1CSZB3FcMFR+w9393tqT7UzkQdByoVzdE/GoVR/jSs/8m5N0Qx67HEY3BpDuxHmcz6jGEjd1LfUmWucHRy5hen5jiy8Dhnkb3+l3wAty9yP65mTuksd5T05otQD2L54/5D7j7gfICS9XwgQ4U7AOTevfIC9skavnKHHWt3Ye+w/1uv+ArcRhzI6PMTrWcNXOKz4cbbTlp9WNxz9DdbSug7d3S169equcZ8fieByGTyT8Mqez5544OPmw9t3ese+ePfwjhfsjb/zLv3U5Y3+8t3H+mvra134Ef73/+rP6Xf+ys/qzcMn6Fy1sZ+yP7PvsteShBqD59mq/EAtnms5M0XJXtiJe2OP9z6Ghg924ghoJqgoAwd9Y3ynGIVjdGcbk3XbMzVKDfaKbdmBxF0pVNl/1iAvCzrrKN0lP5dVr4K7i17xY/o1+bm7LFrH4GOLlZ5zD4paaOadUBgys8CcTc6WHSQPO+PaI4NmzJj01Xbcko+i/+rIEPSA4ufAjuOdEZMS7sjaWkr8tmURUXRQ6PVzO7Ppf0eWPgPUUOw7cULpB7PmD4pvmPnC5mZnekmMyzK0rhf9+v1n9Xt++d/UP/Ez/6J+11f/bb2+/jIOP3/9+Jf/4/qjv/lf0p/49v+m/saH36PZOWA09BPtefa1Jz+s3Mma2mlLv8GOfvZI6J426hMIndRn7MlK6hPZbYCkRQfIKoxtmXkOJHidxSeFODzIOAvdKik8iwQLFOgnfXSfxDAD4k7f3a/RwYmxFVSpIyLNNJNb9Hfi3dnrG3O08TK8Ud+Iu+XwOzotg7/CX9G9tu6xt7brI/vsUY95BwCz+5dsK7EO5mfJHhusfeKwS7aBgHMD+lxJjAFD7OEQEiwxI5xUXoKGtrcMNemhr/SjktIX/VYosirrBht9wKUuX+B7Mp7Z/bVG5+3k4MMlpgAevedYJOePoUCU9BMQApFZhuFS2SJSHQ4TRM7J+ASRIoJwGRxXWo7u4GAIU0zRkSuYmNCived00wbdI6dh8j4nYgvcPT/71VlaQlxceomioWQlh7f3/kKBSykT/+nzyjrZWCdZKzc+eRSKsS3eGwbrYiw5h4cWzrIaeKb9yQ/xZu8l7qZxDjIuuonaU8qOSu6WIXhqGv7Q506SOgbak6zDL7lhH0/Opuez6qpJ7GK9i/4CrCF9xzo0ZwZA59h3ieiYt/R56/zgaYOJVQJul4wtVBnvCbSOPmjAs3biTS737gNr6jNnUmMeSw0jLmI6rnZV6vlp3hKX0i/OuSZ+BbAi3PSDUI1o3YzgESKejV/6ht+iH/zef6alt9vrdz+vf+AH/4ddxVvTvtGhbbkOwHCFL9mBJQPRA4bJ35X8P/Jh7O27R957351/cbkp8o1cBXvycmIjJ/kNcqytSS6mzB+dQI24T//zsxR9FLIWZnJ6Iv7nKQ+f3JAifEsi7qrSyJodg2pJ9DWJDRNYereb0l33nXnrONkLGdsj7yIZT3zP2KLfFP6pnykKfkJxHHnrw3MdbdwT507fO3lLDN0hctuqGsqZm+fiykf4G41sEHvai7HYFpdSbKuYr+zDlT3ZNtAFjLG0T/sccwxkktrMMz2rnyOoKvog/ehzpQeLFIpudNwUUV/Ij1k4hkkimEFaIkcRLldqz3JqXJF/Hjeb0IAhRBe/0Q17dNecCJtqeIBOcg85ZM3Qa1MdBTUaO9awh/B2P3R31m9AzyoGm3kJMi/dX69JrLmikz5vHpoijww32rMOXmAinNQVdFytTDwHpTtlrtOXy0pdTi8A/Yl91tXOug02aNB82m464Tkn0zZv8XZw+InD8DjnCneTQC3bPe4KrXrirdgmR+w++qHKNdHXCUOBALZ2ydi7RlM0JR1fXqYo+Dhiwx/xhk8P6Xfc9sKID0u2XFbhr4Y1ltLxfsm79mVV9sXC/s8eGaM0eLe5oWIDbHxY4gKzgUtsS/lAnHf3vMvfrYv6f1E+SoUNikxXxj21E2eQs+NG8yxNPdjJdeShXW/9red39njnwbd8b39IlGITGdcRmbSjH8RP5vHx/LaTsyr45euv6peuv9T/uthqTRhmAAAQAElEQVQqvV/wiv1MPCd9au867azB+N/RmS3b2RovgHxvObo34zNGk5TkxjZzIrmQnKimR+7KyAOdZYrxB1PJ00YMk35mU+SooYLOBEcldQKjksuiax3FssFRUbjOQgyClrvvopXrqOQeKCVMKx8dJpA9wdwmiAf6EYmwV5d5JmXPixvY0D3AQ5FNdz3rOzT+DiPuPDEwhaFD+ngeFKLzSjiR3/qI/RPfxthm0C4ZVEHLqsgKms3B5lkbi9Ys5nXVmk0CvYCVjbIuQ8sNPERGNtRg0gJ8KYUYJwfMZBx7JonAEsItnp4uwpGlNoHqLNEJG5HtbifDpJJ7/JGn5GdruvFheuOFYuNlGCC7ZrGDfCTI4t94mCaGYJ6xpP9JQDN16A646KNb0r3ScdF/1YBNHNUyOTpmRFCMZkNUchEjbFoD2PNisOilA4bAApbS5wEhxg6VQ5kOwjy90NMQ25YdfHwfUMIRYTaOeKUqa4xSPjgwrcyx+E48FRvdig8mtqJFlFMEN4lP2Oz6gBfp/x9l/xbr27al9WHf1/r4z7nW3vtcKOpGUeUq6sLFAWxMCYyNI8sOmMSOIEqiRMJSlOTJYEGMHSe2rFyw5ChSpEgRykOSF0d+8UNAJBKyHWGBFCAWZShU5lIFrvu9zqlTdc7Ze60553/0nt/XxvjPNfc6p0gyZv9Ga7311tut93GZY66zzyP+P04dWdN+YEB3fjHcefnZbxTZRKfrTZIzeyD7tukSpSZRHQeOjE+bM4gwxDaxVseeHEweNOXDOxaUWk/WeLb9SYwLmyd6RU572LE4QmFocv8gIxcMKfHEnug3Zei5WbLriKWKDzJD5meBiZ8r/rO3ruR/+8vvNR/WXsT2sg6UgVnqI2u+U5MdG6tBZsSQOJLXlTrufIx+fHzS2/zLvzcPevPmrZ4er8q4bRVra+KyLUKS7Ua5VM1X9/2sY/Sy+lBxtE74gBIiIiTO6nnFvPioMXTYOO2h7obRQxa9xqFX45DZ1hFH9IBuh2He4cYtpJ8CnZQEMc0yZ51ncbwbS+wZDRiA0GBoxMD5U+39j8W9KM/GcNqCY8pz72bn2TA+M4haRCYun3zEDWyyqkjPFmHYG4UP2/sOXcXHDTqsOdQofp32Utw8p09NP+cg5ho+OxBj09C0pvjOR8Wk3ZSB7MmdfZyXhv4/MmWPh79ynWdvZg8m7lwHyTH7WTzrOp/Mfwaj2I/ugdn79zZfcYqubeV5kn9F+kF/ML7T69d3evXqoru7jWuPfcs96ImPxfkjygP0gT+iPPDhOH8UjH+r9FBDPz9e8+H4s/rBV79Ogzn/wi/9qL7/Cz+h128/4fkQ/0dMNjPQ33imbduF+82Q2cfi6Dy4GBJnrvF3mDxrsHHmdIufKVQ15wOZn+v96B1n23KuTXyMMVTQ+HNZYuzAjbUK+QiGuzZ328aL5kWv7u/0GnwQ8NH4FfFfeBYXNiypwakATX0kXvJZjanFPSe5LfozyHjQ68Gs2DpRLhlIyEnsds9MzSedec5jSH0wT8AyXWNx9ZpnP+08G2b7Xsp+6LlMDI+EctJhVs4ti+0biLNlzG96yuOmqjS2jb2S/XKn+7s7fXP9iv7Zj/+c/igfjn/vF/9DfebxF7H8te2nP/f9+svf8z/TX/qe/6l++jP/hFKTtp/IJ1Elx/bJip50IltBxrlO8jzsPjIMZKbS58RVQb2RY0mJ9YB11NWyAYuFRHSAvu6BFsNWjSEXMLysNHHE32S/p76dQ4cb32KUhupN95ml0KSgmVqSW+bOfifd+cAYLPVHY8av0W2dyGdfS/3cJ/8r8qd9Vz6GXPkj045sIWNBRZjq9SHujTUa0PR1BpFx2yoEkJz1qQO/NGoaaycQEBLlXUrM66zvihYDbRpjtmUD6luh8VImHpA+KGCffd0OLGFT1HORywQLu4rs9HHTfKYvYmpd9NyD787hihPujrjg2bpEJWISMvWRq4bpafSJ5eSSPW7UofQIEgTdh7LkOtZSULVeTolnEvvt+ksf9dOqdXNsWTqRcZ3HO6nOUShJFMmMggdFXzfI7PtFDOwfNs7emLyjH1hsuqhWlQa/Owz2xIV72CX3YaiRY7XjW5wT72ROg2Rn45YfFB29d8T+M16OMbfVm2IduqjNgk7uT/mf7DZlzXNdzx5LZdFtO6EA/cMOY+hmrwhdaddqSgUp3C0GSqK8wx7RLmozG20GVcn9w0k6TthBO3kLq9hMLMw6aoss0wLYDiW0Yc6gfbM2DugjPWxGG8frxDzpMXizGO1j0kJ/4f/N62/U3/7tfzIDn8J/7Qf/dR0hn/ptAp4AspYHLBdwyQ4F3XfPjY/EkWftY38wftQnbx55/31S+lfWJusSnQNS9kP2dMauvJtM7jmkgj23D51H9COnlM8ppt/oOXinkxyfQc63eQwd83TYNfs1e7b43dd2ezlsm1l0kRldOMVG0HESYz6+PD3tfS3sTFroBRM6+X0v/Gqa2Wp7a0E5xc6E75FQkGtpkUNqE9oTULDd7zS5597dXfgd/o7f5y9Kf+M6u33sson0XBPBiyPrNcht493ijj/Chm7b1nNrDGX80DXaxMaZ8Dj/Q1qr9umY+qx6yJ67JxOpxY8t3SB8kTOEljVrwulsqCpIMEGK0fp9OpRafrDH2bJ9sOe5tU89vOD0HIg92B6Hdjd6CBaUFil7hVmR0YNwxsSN6Un0oYtrKnt2cv9ghsz1MLj/BTW4TsR+wmjGAqa0reO0ZMJedFDRZGNkP7EVmk9/MRAQUBwCtJF1n3lMbxuF38KYHQkD6GTexFj21c6zPZj5ptL87PeDlXH83vSatuydK6zR3H6kUCtHzrbVfotc4W3LPiGOM45FnRY8Epobx1noB6XCRtWgXxE0uIyOkjH3qB/n8G0vVxxqZY1RYLQN29hQx1UZq1Kulez//h52d9HdZdOlr4ehUWAEpYod1i+0mIupttWUSIalCzqvsJH391e8p963raHjO42VI7l2LYlz73ruyjtVg/tgU+QZ29FpXfbQTZ7+Qr7ypCDfeVsj5iz68eGOD3+0iILoxeYVH7mfPrHeuV99cn2rLzz+EttmibdrMmF9McJuav52iu0Vv88Dpx7GI5/4nx3L6ikL+XFPW4kU2QKZEwM4oNnWEWtRywNlH+vTtDRC652MGQqUA1Pr5pO92/6RHV5giIEzftnTp36IsNlU/hRR983ZKj0fMXF2bhN99k8S8bOo1Uk2zsGkaIEINEXpKZlAWFSdNomXAHkhnSSx8wv5zgeilxdn5i3sZAoTIDjBdpKH0G+rnI4ojjNmGVkoTBanN1N4EBkWSFTKZu5NPUzSgNiGKXwVG9fatqHtMnS3bf1L2P3ldoFsyIPBBQN4qIzochGMKrVNbIlj4rPRNSAuUu48kFMpSpNzIpJ6inUc5/jR4Yzc5gSbGbG5yC116xzZ3HtqCK5g56Hcfeit37roTWIJUou2k1qBSZ3XM9oRUqgsm7ySW5A4AnEjZ3gRKyaTFiA6+jAZOaHWtDgYQ4NhzvCJowG/MAJ59ol2t54Hlw85zUeptbqY2NYBBmnNF8wgxtyAgiJu2z2m8zAU0SFL59Zvvk/thVWTqfU37I/8gigwjxsXN5I9OGvcde76Mn7Szom8JvPDz/DET4s3fFu32Oiowck2cmuM0iCZArYZEcfSwt4EubHNNjaJNfsokFBVDuck89OMbHhLNOXI1PeBoQw1bnrxP6qIqWRXq+zkshPDlZt0bqqP1OJK3sGeX7jZS7l553qe9BNv9sqSe34intjIvtyxs+BvsSSnHVu5UedF+eHxqf+lxSefvNXD06PmmrKtqiETl6mPlGiBiRHeoRlzZJZ9QDnMib5e0IXo8A+HPHZzLQ98VJUq9phjfJn+Acu2MlZjqBirm354xgy1boflG3vS9/un+CTnKCEdgrN/dJ7Pz8ORtAonfCtAlvEAlu38zAkt+mp643tx3qnoUwdKtFMUpYBuhOB0hyBmF6YYT6Owx9ojD48GYsbDhEMO+6l2swd9lr/kn4Xq+PXeEdWX8dyGIz94vzfviKPHEiP7d/Js2ntfX5U9fuUZNbne99xj2fd5tix0Zz/qJ/nERvJuK8cJUSSz7U31ns8ckLm3zMcwv9AMPvRt+uCDez4W3/fH4v5gfM/eYnxh44lfJJ/4A8pD/nVx41E7ssk1JBK2LZf0oNIXx0V/6+7X6T/57G/kHrbrX/rCj+j3fvmn9eH1QQv/aGqMoW27aLtc4DdMMFlExXjHjN1cn7EfGoRfyGMDNbQli8OWbYmGAxqZJ//0W2451wOoKtUA4Y28wVQDSYiBVehto/pZe8cz+P5yUV42X/Oi+frVnT7IB+O7Cy+hA13hegGppKaWmrI4SUriPjMD1nByj5nJ44Yksw59wpFtbJbK1bxl9YEerfObGO46hDLIdM5C07KBOFCOn+ybmX1z+o0sczGEEo3JNLqcmUNrPjo3ZE2aJ4emUWJqpU68q1yozx21Ce7v7tlPd/r8+Fi/78t/Xv+9n/o39ft+6f+qX/f408z42vbzn/3H9P/6nn9Nf/H7/h39xOd+L6VKdrNp/M72ObXOek3ozDUCXcSxyG02Ztc5snkboz6HxyXDVGpTkonbqa8MT9+W4NP03pEhl1UnDFVsZIo4Ooap+Ey88X+4XQwKkyi2ESg9cfTImp1T5h37e28bO/kmn9XPL/Yy67aTz857ap5twZX+NXLuDVeQZ1b+eLpz35jMb/v4dJVGbcr1FniUEKsjgaHJ5ONITGAgc0mpU2iKgNZ9NF40pM8K8Blhvm3Fb1C2BFwhhrVy/Y0queCBbTEgxQM1oQjUhbzJQ2CRK4MZDfkaHCEsVFn/jCYUhFjVS2TouY9PmlxS2UA6PiqKAzvYWPGIHQQdWrrN58R4+lnrqASEqlsfC8QjZS12BoJr08iEnrFywOKHGBAcLcbCWYyI2PxpCFlQ1gCUssdjosNqP4v3xakr18WVe06wwye+GC0mjRra8jvEJb9XsEfojyoZm9FpW8Qyqf8MBTTSXoAc+iyOaEJeNlsCVn7EgQ6TF7HBZTI1wA6ynX3cPqCJMc+6a/TweyimmszK3ohP5iz4BcUI7bCDCJ4ZqOJQuBYhNGRxZODQndgP6MWi5JKihF60bvlG55nH3yKmYOIs/qOr9w5jwzbWDghePpQwccaIZ9KKDRELvSOOm8EX+rtKf+d3/Ek9vPqGw8h5/md/4E/o1fVL9E7lmxO6tmUD1tK3NYXXCZsxEHeJYZLXlX2S/xTSw8OTPuEPwm+hj/nA2ved7KdFqIv44UlkP+dce92QEwlOFSwd79tLx3qgzjwzP310EcSvUkfsLOhzTTPGvElFboidxJ59u/G8GWMo/IqfU1/wtiFA+Ml8bCfOp85t1yP3yp14KTmjfoHoHxB2ljg4YZqYV2PRoTHnNrb4WwURYm9hMOOMyHbHtm28dOo4bgAAEABJREFUH1zudAcuzdNP7EEd8duJ1bKOI8/8wTV5yRyep5kXOyO/7zPHLgllQjvi0HGkf3DvnU/7kdpMzORnRPoSq0dyiqpt0eQXKsmxa8BpRd4nvdChJkQW8cGJoqYHfdFsy/YLSdTQO5ri5zYYOzc+NGONo8NEmMQD4HpuxgkDviVhwxxoH4s1ncq+jzB7aWNdtt5XxEWLjSBGViwwLyT6N8QlW0zcWrnfLuwBhDP7IYDP/OBmKwEn9eIUvy6c0QTaBXMmRneM5l1xZ+++RMYmtic6Qfb3jC6y+GA64WGMc2wKP7p14W2LBswl9Q42cr07FtdkYj0g9A/IoZbtnm/uL8XeLKid/Wndjls+i6AW8R5oqWyrxgClzK2zDoaGH6MUXPp6uHAdcf1cLtp4Xg3mjXN8hEen6CcW2zp+BF1giiHd8QfSV8z9kPf313cXhb9j3sZg/FlkSpwzoJaT/Lu+XN9d/8nH4/Bd62PvHLU/+Oj2HOYn34NnjDmzZThIbC4JupT7j47f4hiPraz5lfW+8vte3uk+fvpEv7j/gl75A7beoa8Xx4KP7RuEVmSIu3UcyYXaT/JZYOKLR0+25AE6C1mQ+T2xTyZCi5Nsy6xLkFpVlYp+wxYsOpJ1HgQRew18J7fUR2QrYjwb/pcISa13Tr3ZCLXdNt+dLSEr7MdGQ8iEUDcqyfYz9P7BZNxq4nlSnJ0HXIrd/0qQB9/Hn7zRmzcP/MX0QQ8PV/5q+gSuemJRrizmEy/Zj/zyG/QvxjxUsmg7Czcp5I7N2F3QJNYJEwMhPRdtDMNnI5yjzBNHdEw1u7BVCm8zkHZj0g+fcWgB2zI6tlX1AsYGsh5M3oE4QvE5qeBkgXKjWdRjIWP0aJnHxILalm2pm2VbUkD8zGGqkm/stL3YRBj7uGrNTLHNZgFl2QckqHJYsNJxIrLYBhJrtQ5Q0x3bDep9ZT3ic+FrMePwFTvWrQ4DP9mwA/EoadAf+B9V8EU8AN4uMaTzpNuxdFx4CwHXikhXxwkBY1ZJTLQNMTz2sFXANZDVgfhQeMt6/3DLfBMfTujF64mWxTWZRkS+KJzN2vD/OWqzSqphFTkGuFQbZ/460WuUmp19cdhW9Mx828pcCDfPaj41u8kiF0fsxVYoXR1yNz34JWdgcWrkJGUMN23XxJrrYYxSbsahQdEfVRrJAyPFpCofc+jTFUS3I/tvZ38kntm59WqlYDeVpkcEiKnfol47e+jKNfzw9MA1/qT8t6l2+lf2V8YXtjKxfXFqv5xsyz4Qmzv6/a8qn570xIvzE3Zn6svkjN/AJBrzquQaKldjGEXaYs4kj5370iS+CY+IESs/xbwxmFNDYwwVL4c1hjCmHO2HCZO5O7jyIWHHRq7FjqcVohlrB9KT4YFM75nCv2irB2+CKN546HtdJM9tveCa58QuZgWOgeTc1xRxN3+IjzO6B/O159h4Ke0++jTEOVu2pW5WSeouJ5oQN/T/x5H4Yvk2hZA79Fv/OalnQZh4Cn05M/0DucNE44ZD+uLMgN2nd/HSTb47AVy168pHscnLyc6+e2IvZv9c88w693LkB3bupYC9sYPJ/v5aLHROkFCupOOKOWNKLM+RHNEThib7LD4mPvPL5OPjg96+eau3b9/oAT4fjRc+Y0vMr1zP5o874KE2/eCH36T/5+e/U/fE9C995af0Tz58UZ+bT9zb0K6h7HW5lCO+gl4PnIfOUGKY+HiJ+Mx45tkUjoaqdk5XdEOZxusJuTC+gG3Z70CHdvblmGqg0j3b2sjnshUfQEfj7lK6VOm4tqkn6/PEu0P+uPTIH5XyzpF+cHzA2/ljHyCmxJ+YG6zB6UTGxw0FX1UqW1UBPM4i86BOyJd0rAs299wL2B87mCQ8qfOkBkH2wpX4rqzdNfsHfs+c6DWdbSe6TFFCCk180btmrzFvohu5CNgd09DGPWpwj7LNvNRhKXPy7N6ZE0xobN9dv6p/7At/Xv/tH/039Pt/7v+kb3zzo/p6xy999Fv0V7/rj+s/+t7/lf7+Z/8pfgmbIPs69dvVa04Oa16RX/ll/UptAbIZ8B63gxnQX4BJxDeVnA6fK1koYdvE7pI7p9S5tNU47sHQKmQG4T1UN2pk8vFjCUbHsdrP7OsWn9R5BawJA8SxDjXO7nlmqukJKo7wAXa4QCd1P+o5yXcqe3rHHg1dGqoLYJg2cbGznuiR9w4yf+F7sbAmR9uySyaPBjl135H7NAh5Fyads0V2bAIE6UA+1c75z7JDJ74jytSVE7EQLKIlrkyohPsDwkZ3Dlm6yoE4pDjZlv0+JEtg6dNH+okAxDe1oEioIL/xYRlD4wiL0TRcYI917lpZufZqDA1+wRzn3q9BHxT7ZFRpVMkN9JktHxniArec4+cZuItI0eF+CVUDITVCjTnS5OVvfx8qng4W26PBLUDZE0FqnGtuZ/DKPWFHmH7kC9N0uWamsj+u7JFgR3ePLjW5otD9li2eQUvZdxN50Dx2YgsiJWbybCrJJvdAUHEYpKGcOWHdzEIDMF69N0uVefQZQG01bnEvYqNRk6mZ2MAk/h2EBovrTmBx148+ypr4momdIu1g9jzqGhlgGD84pQnH6WdO5oe2fmqTuUHmPINYGJv0WTJmW2OwB7jGkksVOZVbbgl6QLcDYZFzjaEaF7ABeOa5rKCgP/I7/4S+/PnfcpvV9Pf80J/Wr//4Hyh+J4WZBD5PCosO8x3/Q4ba72hVfBwY4ds/4/BCbyl7C3BzCS/H1k1/09hA5lRk1b5Sgp1a5Hfqh/N5+Obtk968fdQD789XnkHZV4vgZoPaQRcJ5A81hZkBwsuRcgNkrBPEQ9PVDKclc7atYmIlDpcMJMs2e6mUe/mFWC9csxfiDd2gZo5EfpIIucGjjt8TFtfG0pV13q9LbJVsIbRie6ioTTF3VOlGB/Zi88KHrFf39/rg9Qf84f1DffjBh9AP9Jr+q1evdMcfUTc+GlcN2bnepaMOCx8AL2l24i/V6SPU8LalQEI/YE7qdyJCWEZPvegGSI7m52ouBDfAHq2n9Qk3bnBizCD+ABZ6Ho5C6aad40ie5QefgZ59i+NGGUCD87vG1O6QVVOLH/Rtq/yuHtZxZB8tFqgpk0M7GPhD44g355v88BkPS5O5k/eT/XxXmFw7sRGdyWaejO+Mh0beNomFUGT7BFJLNOVoGgMnMm9ha2Gr7eRehc30hb/8d+i3sTT4+pX/49HylAPGRB7RW/ALfmInCE9XkxMNSob4Cw8RBmh1IHsteycg5oxPYrldh+KwLXOPsa0KDSyORQjvgJfudy0ZvTU0lDhjNwjfSEAox1Rh22UF8VEl4qPv0AUPRZa9PkZ1P/4m9coaXKnZgcm1erzjLGwH0bvR8Dfk/3tm6dYTdVpc2zvfA67Ku/rD46PePAC+D76F5g9JV2ozM4e4uPXhgWsGfsLluZcYnogpejdEfsxBkRzZrEoCPpKUdNjQe4dtFfpVxfqTM/y7OSLP2bF+4ekXlDW/W3daxBf+lhcmiExqGftjgQkQ6PkgLEKQULb4gRYYoModg8dB04eTTj1UZDNHwOrjJEJ8wnLsjORhtQ1bObIFsk8bxJU4E1/ki8gXezv91BD2CDuFn8wPPRO1qI9jf2gUzx5QpK33D4ufOL/hfYU4DYggQaVgOwuaTZZf3D55+1Zf+crH+tUvf0Vf+erH+urHfDhG9jZ/OX288hHoqitPiic+Bj3yUHvgF743bKSHxycWa1c2SMb7xsJi5UJrP4nDkm2lQJVibaN5UzxxJF+XZPoDRM/p9zzkUL13tMh9pniUFJ8LkKIirRgIRyEXCzCpclN0EtuePhfXon8bw9DpxZmpwn64G0rHT/qtmMDb/tSeD1zUJ7+0TGzG7qLWmJCHNcYAzB+lUUN5cFbBj1LRL3TKJZdlQ21SAdjHnPY8mGF2ntpXfD2BK/6urOEVeXwm/sUsWYqtYFTxwcH9i3t+eT8wur+N0gjQqfitkpi8ToRXHz63HNbJabUsJ+TEaZXMXLM5Rw3VibyE5JfljdzDj1EqW7TDXgwFxBySesGqjxbAhbYQBt/JMWD5FIg1sK1Rpdc8QGZ+QbkMjbuhuivFpwc+yxKNDBQ/kz0Rc5ExXWa8GqVQw2fuYO42kAX2Eb8In8mTuu+sw8QWRmOKcUEtVOGhUvPMkCXd5LE78LGB9rOVxoktdKRvFf4rfJWqgQxqY40mjuy1XMfXPdfiE3vlSji5NQt/Vn7KzGcO7rofWWqReY/XJ+XjVj5qPXBNP3JtX/vlYCo6TJOZWMAVO6VR1Xt4y7Vskd7SE/XI/Cfmxi5bVnvqBGj8aoKeLdu6xTNcz7wlpZa9v7nPhE6MrK6vmIduDY1t0wZGwY+Sy4xJbAVNHF3RvxLLNdcK1/jONZJ12unHftY/wfCuLWYesAQDYGgwNBha7C7D0A4d6aAI0jKG4CTn2BEPu1Y54pPQWJdUFDBwyOBRoKsAtmnznGgRPSM+AtydssxHi3ZMhKEpCmdstlXUiEKLaomuGJKaaU7HkYnB0fs1zyTyLvbDP6J2L8XeO6z0l94drYjgJX03qqh/GqZr5TCcnmO2Jgt4YGryWeDaa77ryt554hexJ+iVe+TT8/Prej6rrtr5kLajv7NXdm4kO/xsLGxNsMhnQcWeAgTAVmQeMuYce2vRn2Dpyi9N2V/BFTtXrqH8N4zfvPlEbz75hD++PuD7Ed1r74GkUdm/XD9jZF+zMlX6ZNzpb3z0Lfqrn/k2faSrft8Xf0y/+Ys/rc8/fFUX9rFE3lza8X+Ll2qqD5hF1JN8jrGp0J15Wa/oFI5tC1XtrEH+sHMln+SGWWWfv0NmWLJpB2DoS7KeD4bprt5jF+5d95fSPXQbRrYYIw7uCU/U5OHhQflvneeP0m94AQ0eeAl9yHsEa3bN9QoS9yS+5GMs2LF1YGA3NWsUoycKWmNobABq+uKY5Bfs2I397InQPfeD1Apk/a/8ov4EQq/o7tStgV6PQ2MnWNgVcU3Wes8e450o+y56hM2QVTW08Tza+AU51LZ2Ysn71mNyphb5z5UEkV1jo/1OeX+rf/SLf0H/rX/wp/Rf/ek/o2/5+O/p6x2//Pq79Ne+/X+kP/89f1p/93P/jB539kfbuCo5BLe8d9Ygf8wIwu88LzpX7v975nR+U7nf9n45kmy3hE4+ll0aA2yb6rKpa81aF7IGNa+ACTfqKtnMxZJt0VEf1H1Rv9nX4s5eBWzERY3ElZe1jy4zIFbsFLaqhgqKRIGEZuyQw+w1O3JQFsJ4KjHXzJF89sWx8D/xnT+SXqnNHhv47X2HnpPHGDL7yaNUY6jwGyMMxy0u8J06xRc209K90RsvZYZll+xQSwIoLPJthMfOAqdxLWJaxEmK0e4phsOMKnbOeMoS4kMGb7v5ekkl2W7AyVJD57HiN/4a5BXKnlhnfKnLJJbseUbPWVjBZo3Uh/3Ax6+a2kwAABAASURBVLwNDPbHuNHs/+DuThsY8A10ivhT29s9J0abh6EcSVuTuAgBmqpYC5c3RJJY2DbaEV75YPwS+yzeSyweBWDxbrR0xdgMcLBDd3K8glC6WlRlYWsn1ys1eOS+9BIP3CMeueaPa2fqmns/enuwY595O4ZiL0j8wqZN4CecBVRJQfhApi+tBTlOahFil1XMHWVtXG+jSqNKBmUUUFxEvrJ/8T35GDzJaXE9zOztM979vEYmsQYLGszW26nPris619bfuz/pz9hOXMqRj3isA/1FnJOcV/uaR/Dk33LGd8a7FsS04+uohVTEPVzaci2PoYIacGuXbSBZegc6xXW4sWfyQfGOfbTxUXHUpnJqMfRjv/lf1i/8ht+vl8dv/4n/QN/1K39dhb/EtBNnanDQqUlcCy92YWfI/jQqMbGP2xf7NnTb2MfxPTa5LrI3VeK4gXw2xvJh9O5yr7vLnTJvIKuOQ+zFqbe8l7zhQ/HHbx708Sdv+Z37Lc/GR2Wv7VmPrCG1TIwTulgDl7UNsFm4wfcSRWfPUHvGwx+gz/yFHTHXNvpD22VrapekAwNDd9um/peEdxe9vr9r3FPjC3IT88z1gMmdtb5eJ98DFpi8a8Gz/9kuik7sxl6NoVHVyO9PsXO3bdQi9l/1R+LPfPQZfe6zn9NnPvNZfQT/0Yef4aPxh7q7v1fq5RqSjn2297qd60XKC3nGbIsGTBfoOLLWC7Ype/B9ylC3zLD4wYhtqSFKuPT+nNhjhIaeLPsAjIw0LTrMZC69dCBZlsiaEkuLQsFNJbKg7cRuOjdEL6B/iyn7IfYQKc5tK3trpO7ss1Elu8iDxnWXeXMSBXshfKMNEAG2E/CnZIwxwppSc+ZkP165j1y5F+xZC2w1hT/uFVfdrm+2iuJatsx+DcqlMjE2JEsH4gQkhEmcjfax84ffnb9pXSXe7fOBOB+Mg+Oj8cTelPmdX9zznuPH0GLGDTN9OpN8EEvt2DLxNGqoBgg9EaXU4nrGkbyoXMSymVsHCopAOXCjSU0y70bD39y2DuO5z+79vnVFn/zI+aZnx271NTMGlLhCq4QbImAd8gci28RsjW0gN3aWsgZPvEPnPTLv0295twyf99nc7xZzZ/ua6B+IDKvKEXpAvY55xn3C+/lX+N3lyx9/oi9//LF+le+CX6b/Ce+uj9RmEgcroAVlMaCVlVDu+fkWcMXfE3oNeLJV5pCgRG4+QTJykQuJ2iQrJySJdcu6mn7Z2njubeQcDOYGQr4o/tv9jX5x/rxezw/6mbVz3zvyjRHMocc55ohvKms6UxPmLhwdWlbs2VYRS41BmAe2k29a4xgv9NC1zTRLaUA5YheEPRMRasxzY2DPzI8s/hPYokY33GKf2Jjsmz0g3p16ztZjFkHTDvPTWkC875SGBs+lbfDcgRY2dGhB0hLkCdsdmA2VM3qoxjJIcTV1FIwb/84L8yO/qOQXuK+wMX4lH4y/8ok+fvOWh9cDv+jyAMtG5KXpiafCE/QB/Qc2zcPjAw+3Jx4cV2Vs5+ax80DpFwh8JM4gQTjFYRFSqMHC17AQKReAOBLpsUilpgzaSIPkwccBSoSm6B1yG6qkt0Q9G50fcpsxGikrsoXCXFMzlIInxmzsLERkK5smylBMyrZKwMRzwlAbo93cobddbC4WshcTOmOfxGPTPm2Q72CTHMDmKB78g4UtDfjykKnPsw9ZORJS4k/sV+qbh/UVH9fz5n2Fn3Nq4XORX6phM5f6jWEN6DZKF2wHd+GDXHjQvLCNIo7n3JhLEzbWScWROFKa5EQ3rBY6Yp6qZDZpQQ8MjTEQ37CpeIi5hlof7cSpPrBME/USdEHjIzh04JBlvMfgV+rdujFgTFobeb5mj+yjtOVD8QYFx16TbCsH08V0MDGJESFnjLNszsDYIhVVKPaawjtgvOOi1ouaT25MKzyGma1ivGBst73mk1icQw1lWTQY2IJRyvocGM0PareBUfTBqEK/VOiXoSpsA5kcpElCO3FcuTbzrxgn+yQySyIM4BPHnMhk9dyd6/96fsh55GPxE9d2rvErvxTt7K0oGb+u2MI3TBHzAM8Ug5P8M+eJeY/EkYfElfrkGqPSueWQPT7jGH1XacRWWUV/qDKolVyI/9jnk5v/Ir8MWW79oTGyn4aKPTwGFLisHGhrsh47vp9yvzrR10nuTcQZHyj19dtBZaKYTxwh2RWhLW7mNvY+ReOcYzOGbs5In9tCsG5O8C1AQ4IUZoHIbrj1Q9F4tvM+g1m8pS7HSOtiq+dBDyla3SzbSokKah99S2pwojWv80gNgrP7TCJr4OPmq2k0MhAKXrD0zjjfE77XlYiLk56PW1BQOydGIAKZe4DdleueeHq/9d7Z+wXqyleCp8eT731wZT9djzGulwny34LMXjmw1PsVW8mJRxjrJPbuAmKJGEd4jY8TT/yy9JTn6NnfuWaCXEP9cfTNG+Wj8ePDW115jk7GY9skUWVt/BLVe7iGbKRVGvAf373SD33mW/XDv/479cHTg37Tj/0X+taf+Hv67Bd/ViP/nWPy2fE5iZXIKEza6hhjP9d/coq/YHFNRCPXias6r51r7QkbXTeKOfG/xD2lEW1gQLOtnssY3aP5IPEfdiSfYd1fBr8YFs8ccY0vhicv/1feE570lhfZN/wh+g0vo29PPPAukXeQJ+4d1zOvYx10HIaAwn5VKRgD+gyrDMqKfOS+AApdES+3AtZ9HsD+lTXIGu0MTBDafeSJIfeu7jP2bvycj2xRcxq1liY1vFLDrHfm7vAZs4nPQ2NsupwfF6TqGJLrI3vhkftt9kjwxD0487MWEx8Tu8faSr/1V/6i/siP/1v653/mf6/f+PEP6esdv3r/G/Sf/YZ/WX/ue/5d/dDn/zm90X3XfPKecOBJO/f6nf41lFr3Ly755aX566GP7yO/xR5ZOnYDHi1RYqWmpq5jK2XvVu/f3I+DoRrvYNZDIPNsMx9ITWVxLOo3NVmTjpHrceUjR4PhW7vNZY7xbbunlwsNi0CVZ97edpaU2mFrZiEODdWwnFiYUtwvxKTFNbGjd03+1CV86r56HvoG+EvOB+gjwwxW0/CFndhKL0FFEj60zUQYAdQ2nGUfoNN7qHWxE7+BiGuRwwqNEbAYjx8zyfazjeRU9FWRZVA9VsgSs4n/JUif8UNHtwP7CuIzgF/vIbWc1OpWn9t4TNil+KgxNEBx7Y3sC7Bt/NKyXbRdgk3ZM1v6jLVubbKNGQDN85IO2brvuTyyxZbs8FqO2hKndNAKWZwmsp2PxfsaeomnaT4Qg11ie8Av7AEm7eQaXKnzFSfX5DwxdrbkeuWe8Mg18sR70SMf+B5A3m8e2TNP3PevXO975oL95G90YncRI2YPi+Qn4NSrqQThJL1j9KnDzG+Q8rsaUzNqnP4oq2KEcXEc/rimyG1yHR1rNrWzdonrSsyhk7wWMU/kE7pArqFgR+dKsa4Uv/VjC34Ry2KBTPy4Yk2QZB4r1ffr6J2IvUD0xdx5InzmiphrDNUojQrMs4Ik4EtQceQ6PeHSocc+utzdabu7qO89fDitKv3Md/xB/dh3/hEmvWvf+cW/ot/9S/93XdAdNTrenbyTf9YsSHikJeOgPFTohccbdU0/97VN2c/bYA9n7xLDYF8P+jU2qffwkH2g6I/ooXN3d8f9P7hooBv7bD2lrtlL+Zd7n7x51MefPOjj/kdax+/UM+vC/skeChJrMnOJWNwo+LzELvTEGgS9V5IQssgX67Pol6UxSrn2aiTOnizzM6p0x356RZ1eE2/wCvqK/sZ1ao9jGbk2rqzj03Xx+/4EoYtcFs81vGRvaGgU9apQEJ/4u4C7y6Y7avf61X1/MP4sH4o/e34w/sxHn9WHH37EB+MPdM+7T+pXxCX58I3frNtc8aPjsBgF7CWaAnGkvpBe74V+9vdkoW9AdIxFKZOwI3GCd6hExQCKsfUSyrg5RxfA0VpwzOHMtMM+DA1eGEuLJWiEEUETX0BXir1A5/GSj+im3z6oAzRiyzI/qVel7tQ61HaGNdkDwWJPHPWbzGQxE05Aj6jQpRMfB8cZKf3JXtzzfGzsrPU8gN2d6+mK/Mr9MHwsK37ZcA5cKmAbGkglyedPOFxosT4Lpm3gL/enHbsT3sRdnjo+Fk/211T6xZ5nd0jQFaAXGweQLp2ZrZOiil8BmwjYXwVMzQwtaCDGUqdcc1fym7GLBScfUCe6b/Vx+MQPOYSfyYc5hPA8Hjs79vIH6p3cdvhFfixQ69hWFfUapcEaDugGCn8M6chmyhSwkI8xdMQ6uQavOt4rH/XQ75VQnlnX+MFHfDfg43Mlp6BjXJwP64n3yro+MPcT3tWPj8Wf8LE4+JgPx2/UH4x5RvBI1bIBASWo8BK3+MVzdirv0flwHMRmPyOiQ+wkqMDkYPqpvztPJyUAxZYDTqMK9dK2DSjg/bPGUOYsav4F/RJl3LXtW9Psm0UeR2YYcJAcF+PB1GTeEj9LHH3Cr1ToVlmj6gDxDbDhL7Tgs6er9cQcP0MWB7ZomD54zqgqwKRiYwyryi0TB1GgvjqmxHXD6jWaasr7xWwsreyvmYlOUloLSt+yhqlPXbhe7jTGnUrn0TH56NhGFVgnbaZ5nUfrw691OJwEs7Pw+WUnv7x98skbfeWrn+ir+SsCH4zf8ovcQ36xyQcgfvm+Emx+qYl+NtQj8n6Z6k052SS7cpEFsY0bvKVZtilQqSjUGANaUlnHQWSwhc4odMoyKGCLuXo+Erta5pAX8hQVO0gyYudMB9FiKSbBpMiTnCfFbko+M5sK0A5lzkxVIEuhBwx/QiU4iTOm1XZjk4faDDA26WdMHLY1nLxKo24YKvgaddCyCj3bUuwCQj82g6TYywV35YLPOtywJwewk9cCwmlbwI5d7W+D5/rSVgbFL/KljbHNQyP+WRMzJvQknxbEEUuHxcSyUsMTKDFOiwrzTC72kGtT1VDBV16QGvSRDRfyOia1QWxDMamAAdopaAfwTRE3ZSXfKcr49mlzVGmTdB3WGEPjYtWlZPou6/YjjuSRemKNnmSD6JRUDWuMOoC8eZQGyLhyEMfKOlP71Wu9DjsW1CoB+MocACtE6n4JP1aNoKDVvqp9DvgbDvmGvMdwPlwqqPXuWKz7JJad6/A6n9gr3MqJL/5sHz7FPODMRWabmq++Xp+Y98gHi8fro4IrD4udF4DJXusa4cwYq8JWA1tFjFUaVYrNhb+dB2DuDVfoTjwzQJ7ycC/jkc56S1jCmpnXsMr0JeQidvHwm3rivrTzYrr3/I4CBebgb4yhG2oMdT2wEa1c1ztxJ4Yb9r4mlzK2EsySsp2cmyysQbcwDauHmmckFPL12jF0nDuBsDd8asKi3u2WEwGQF2c1wp+IUmTvpn66907+a3Av1CmJbDdS48A++rbFgCSocryYmO6Jl9LmzzjDNzgh6pxgz1k3EtvUMj6OJA9CAAAQAElEQVQYpKHHGAzVaOagsLRD+yUDn3aLNRRbq4EpJmSdjn9ljCWug2uv/eo9dGUfXtnHvSeh2Z+RZX/0fbp/oZ5avU+nduZnjxxbZKltC0oMaDG+NBnkd+nDfvZn9in3gCvYTz4fwHINPebF7e0bveWjcf5Faf6P73b0cq1gsvdt1bl/y7JLDtjjkXtc9PEHH+nHvv236Oe+87dp8OHi1//kD+ub/sHf0md+5h9ovPmE2JdSf2NwBXQm+azkQi2OXHclR5GLbdHgpL1zmTy3l/bMwwDfV5S8W0nGIsiEIH26aj7WGBaTQpATtjbuaZfNumyl9M34ShzcY46PLo96m//pLS+j+VD88Kn/BdNViXcn/gkWMdFive8RhcFBnWpgGz+joOkTj6GmH5pxo5M4E13sTHLdQa8T+yLrMPExcTCp1Q5/Jc5rj+3EMb8uJjZoZJX8F/thamdD5L3oCt2f19dKPDWGxrb1/SqJTPxkPx61eFL2SJD+Mf/wnZgS98LTkdPQb/v4r+kP/9T/Wn/gJ/+3+o4v//WY+xp8fPcN+oFv+e/q//bdf1p/69f9IX3sj/iYunec2Zc76zDBno/GneuV+HlmwLdP4lvUYVGTm3HDWPy4ZDDIqXjOj+2ibRuqcaLrX523Hf2higxelmzLWSfDi/pRewLT5DpcqVv7nuxVss4YuTNJN/i0VS7FbiimYkgL/ezxRR47mCxS8mGg59toNnQeE7+TNb7qyr0hz8DZ83a8rgPot8/4DVxKP/EYc6ch/D9zB9ObDjYUkhZ9ix8Y2xGBXB1M79jxCRV1X+vTMkbQFbMDK9PtUKugnERPrqPfdTESUCfs9EsKFbyOw5BA7RtPxNx1fF6LqfRTy65x1qpjPHQVW7HprMlQ9V7fVLWx5zfVGBrINvbKBWzNb8guYDBu2SNmJJkWqA9CoRBinQCSvEOs1qFzaz7imNy0dm5eT3vpJa7IrlfriclPvAfsc2EP0E8+ue/tyK+955fSj48ge2i/Tl33qSeu7afrFRrs/PELWeTgSq1iI3N3+Ektgx1fwSLW1XEXZ0CKgrNKAgahQrbEcZ6O3SFRXmANmFGlMayt6EMN7elWH8lpZfdmnYhtgp19vZ90cu1Pck18rUuMk5gzfqPhr/1s41pgrSc6rdtx4QZfYQOG9DyO39ht2VmD9Hfe/CZ29vhFJ802eZRqAHIqYHIp5JiXosRZ6bTMcg3mZO/cacte4neLyL74jb9Lf/v7/sfRfsbnP/kp/fM/8WeU//RB9l3sJ4c9ub5AZKudlOwh64DgcCi7NMYA8RtcNPA92MfF89m1yR6oQ2swZaigA2zoxHfoINbIbD5zLbGnlh74/fkNz783PA8/yb8yBm/pZ5+lVouadd2a9qrKlqokQmrq7H/qm9GjZmzsrh1OmLeoeT642dY4YxpMtksskSRrwF+INf+d0ns+Egev7u/4uHunjbjN+Ozr64j7muuF/fHUmFwTU2wx7FlC95Z/jXH4hKYGF+p2h/1X96/0wevX/YH4M/mXxSAfiz/88EO9evVal/M/SZG1XTb7S9if0AXIktRwJCn+LPvA0VcfrUKC6xmT+NaBrg9qBmnMxwgcAvglt8ZC0vNDb4gK43YYyw4YhHImOBo+Y6DntxBZKILYaxad5qHpfw1u9k7K1DN2bDEnc4P4sRNDUKqqrnmo7Sgf817Mmc0zlMkNvCNDMQwD7Y0R6sV5zkXdJ2uwH2BPRbZnH5z3lSsbYHJddUzMoTA0y/UChg8ExVO3w1X7zPwGNnPfmthc+BL3smKfb2Npy3+SoiY5LhXUfEh29n/2On7jv1PB+Ao4dT80fSBikAsCqFdqVTUQBSUGuhR9ryCGSf6xYRP3i3wqPDKdBy563hHDav44HQqL+kzy2XMPBgt+Ios+BcCtVVWNUaUxTrQfcUwg9HTo8O4V95mf+l95PvU3Ob7Z5btdv2ciy71kpz6TOs6mUwdd0EWIgNrF+iTRKzHl3vTJ2wd9Jd8E+R4Y+mX4r+a7IPbzn5tYspaPeolA+lqV+hkaG58CdnfGFrmI3ExuhjZfQ837nS1Uj7YkSyrmDeaMrdSogaxkW49+1Bfq5/Vq/5B33ckeBeQwyXXhV5ZsTkqVAbLIgxkeebeoRA9ficd2+xjtazRf8MOlKrdNGx4921Ig7DeWjh86cMpwSZk3eG6PwTxsRP48g1wXMd/2xCK2yVy2nyanHYTO1sEu+mx9aVqoAWOuZA8N88d57t25fxeqz83PHMytc6OIYhNybAo6CaITeeYzKtmWSWBUwQNZOVA7g5085LhhsBA7aDskROwE2o0ZzLFlA2HDWGhehwz7VUPVPhhkTDlwgqkzRjqRybKtcglOOd75nMQEmBRt24rNUegCMYMhamgJPnAoeuGVIxOhsck6hAOSjaahEr59AJujShuxjwaLjV59HVgc2F7UKIubWu3cGK7dn1o4O2JDCdXoB0IY/dwk975JcfnedD9FF6rYofATuxO7uRks6ERvD7jh7rzo7qEAbTyxRvjofNGZzTPCvMjoRuHEVMZ3xoIJDcK3zfSZQMOuz5pB66iLqVEFPvoVOfAYuvFiXJG5sPF+ozZH+/QAsgiKuXd3d/1y8TovGNudiovEDH68hvIvC69Pq+nkpYZSMSLiDAw1+lABi3NgZKVRpY04R1BDY0RmKGCsiHdU5ICXrO2yqftVso2NA4N5fbFyUz/40rF/rEJ3VKELJBECddc7wKbZjBSAco6ItWf9qf+xZhTkWATFSGIrj7ZfzCvHfsnIHL7SH6oK4NPHdk+Wz5+SmWtDA1l6hj51EMnZJw64nANYrr2kY+KVdvbbE/swL8JXHpTP1wJanUdocMslBug3gbbN8xSfn5qTcRZ4gvUMtLC1GrFCH71wN7hzI0eVdKYYFwein/h1HlE42Zvyrfv/C73p3Mzc6PvyW/+9WJ/FvxZzBP0y4I5SNu2AnMl9CtO6pj7NHJKvOUc70DH5OMemdPD6hx3WyuQTHSKnXhOF+VrPSBnhTIN5Z7zjfNdtDru2ZfbqGMW1xX7mWutrbFhs7SPG2JJUNrJSfnEZNWQTX8ZO27ZV2Dlg5V7l1qsOhS38fE/My+zOy3JTBnb29p4++2/n2pzY3IO+P/PrcqgmdnBo61MHetltCzsTPWHDtsYY/MLGvYWHftXQ249+nX7xu3+nvsDH451fvD778z+hb/uRv65v/Nn/UtvTW6WunNSIJ+ysxJLrDUyw2j6vbcijH+CWvATWAQQ0eOpDHEuJFx4afumd7kKR1i5Jo1/UrnxYeXy86iEfy3mxfMsfnfOfrnpEnpoIm2OURtYKXF5gg8+9t8pRw+5KJjL9wZyMZ174UYWcYM62yHcG5JbnZ9D9toAdowhiK8ZDbcMCmUFakoOk2Vbhtwo/8OJYJDmxP6ljg+f0NeBD/vHB90k7eaYG8d/ghf0KdvZI5gtfbRO7FfvYLhA5UWpR0EUeB0WCzxs/wxPjb/ry/1t/8Mf+Xf2Bf/C/1Hd+6a/o6x0P4yP9zW/5I/pzv/nf09/85j+ir16+UXHjssrkpDNnSZgFuxYxTnLLHl7kueAXg7iMViM2xNzkkHWoGhrnug327Kg67KOIK+WAZUZzUAN4hDZ861sFtaHARq7zwD+bsYNMLATKAOMu0TRqqMCIb9DXrY0+jVrecrnmfajXZvZ77JV127kmduTXfDxn7JF1avAH035WIYveTC1SBJNbBZuK6zJ5t19+iTFyk1lyjvtnEG1ariAiQiOGIgnCg26c8DOJeXbdj/sFUnZwdDM7iOTo387xa/dZCnUTvTwQ0WUuv3jHyi2e8AxQ1kWZF8/qnfpclQ/oV+rToD4dE/FlDbCSKdJhVLejx4g/SxbZOiM3DwKjbFtFnYoiDVDe5BpAGh7AoNAZqlEaVaqAP0DV8MEX1MUcKz/iSDyT+2/eK/o9g338kkae8Vw/pECuZlaaZZ/Qu4pM5k8UYxcxiujEL7E46DkSBFg5otv500n+4c/0I6HMaDCQmkCQIUKh+/QYpQfzXrPe/RxDaLaBgxo+TyjKQ+3UNRsdq1XQjlE58IQus8j/RT+yE7PXDj2ocg+KMqomBoHVIO4FdAAixYnoR44tuDMXBCcXGSq0yCTr/SOSrEEoY9g08Q8PbYN9sGWvmAEpezHX7c518uXXv1E/+Fv/1Za/PP3B/+J/3nqTdWyQT9Zfie9E1miR64oOa773PWFX6PMeQDd672wnhhveScOh2ubjZ8fulftHPtqETmI97JB/Gsrdh8/cwPan6nIMmaGjLphUnqGESoyCF/4YZ14mHvqoU3ODYmhwyj6okuylyJeYx3jsvcTeo0xyKfs816CcGeijuADT8o+asSChKfX51AmPcVKT4Iu5heNgjKHBGm68u9QYEnJxRNfRpT+4p1YNuWJvKXXsGrVTlNPMCdicmEePGhAfhlb04j/CF7At+x3oKEDSVH30bGxhIHZaZs6BlPMN6dgOOQYO7uTVR6w083VOR05fZwCRjV0AK9shB8ivmdCXaKFat7VxTDsyQK/50BdQDvqHUjpfB8dECits39AetLhedp4NwWRfv7tWphbX2WrbRz0RqI9TdvQxTn+1LnNu78Yo2ll73DJ+W39EypbZeA5sF+sC7sCFfuQZZwYNu9iI58X8zi8ho2CbPMxoENWl3Bf25ALiC2nrWNbZ1Ee6QNiQwojjoLZV7N0apVEl2w3lIIbEMckzWB2Qnsczlnosxg+KBnMsoSPsWiN2ubmPRnxYFR/iiC78qNIl72AnxhjMLclkhE7nmHvbmWeqhJholiZM7ilXbipP3K8ewcPjrrcBf9AKfeQbCq9JrBI2a0jAlXegocJ3uWRbtx/1YQmZXhxIvqb3aRnxJipiWi+AKOVhMNrm/uMXdqRf9hdU/NyvO1xaLqsMPVGWWgYzqrqmHTf8EbvERL084j/90Mn6LPCOUjdq2TLqln0UrJZRXRouZX4KI7aJpxq2JeR6/2AOCfbIpzQipxapwU3ObRzVpfib3JMX45HZZr6Fp6bhdPakiKzjgDIdPtadEUC3W2TNcEIL43FwIKJzHGcpolNEChsrGVkENJkzKcbOZsrGalnkgMiTC4ZoFn6tyhl7ApalE7bVC3duaFt9TCy0L3o36pdzrO4RfWsmniP+aDOGoRpDHnh2Xp/EhSChnMbcyDEC5xOMirR6PLaaQWgLDQBDk+3Op0ILPoC33WOcaOFvPnT4JbTJRdrgagtd1HCy8ZJHK6Gahql2nzgmQU3q2pRBzBDnEp+PD4qA4c6vdejE7o7dvjFwA9/xe+CKHtXFL9PaR89BN3PiD3c6jQsHeMQT4/ypRutTtnZ+kdgVH7d5sckE2pF/X3zcTIqE3PuoVOkHWR9kkTt9Uy9ZQpeT+sAgjTjSay7MCXTD8cvHwNblcqd8LH79+gNdLveKb37l1a+o+FC8dOWGtz9OXqwmeSxlCD+9pwAAEABJREFUtm3ZVsd3UskSKEhxGjW4oYCm1vEBKv1S9biRgVG6JA5ecjZ+YcwYJoTZd3rIj/mlvPRuw9iuRrme48g8sRDno7Lzjx3brVNVbVcci1UkI9ThFqrMQyzzE71R6BJnEX98mH6BUMUnfHlomBs+Ooa3HRPAsoM6qQUjzkIsqTki0KcOwkDGOY141rOee2tlz2Q/5q+fV26w6S/2WANLq+eQDzwZcT4shGcIkrGgh/DVorMGyFG62ZjZ6wEyFNDtajGROfTCmPiCIik7nM+RjH4aK11zQk+N8OBTrbU+JelO5jXzdU6MxdzzCH3dEHOJ/3nw12DQy4Pi1xjFHAZxYkOPnuzw783ATiQnCSvz00xOlmxOkvrcvJu31FQvj4xnANlidEEhnFkrKn1bq14fBtNHzALRQQuGLrqpQRBZ6G04feCysrcbozRAcc01ZZ8nhLYtyc74QId9z3WbEHFCCIdR26pne0OuoXIJBjX2B/537rU7e2vnL/X5ZbXBfp7Ig/1G2ds7ehPskdF/jkMcCQyCyb4+1k0H/eQev9s2tHGP27aNmEfHYua8/czn9cvf9r364rd/nz754LP63Bd/Wt/3d/6qvvXnf1TFhx1UYkILW3nm7Hmx54PmhC7u5yJ2BtHJfR5C+jP+wc6cnaASK2Ly5llKDRaQqIHE8wTKIOrwxxq1PvN2hE+8Izzywe0hH4v5aPw24KPxIx/j4ke2aozOKbldLhv376EL+Qa5Tw7WwZJiF8IUM6d0uQxtz+tramLG0CPS6HbO5Lifz78Jv1J7S7qhYLEv4rCt/CA5KbbIw0YKsg5VJVjlWIwFkzoFx/pfeS4CanzlBTsf2G7+Q6/EckOevbIUm4GN7dhPPO3g8D+pY/u5+UsOkQXkGlXb+o6v/g39cz/+v9Ef+uF/S9/9y/9pxF+Dq+/0Q9/0L+rPft+/px/4lv+Ovnz/bbJ9INo3H53Tlcf+zhbZNeknhme0bk5irlTEXFW9juNcz/zr0hqjx+xCMc2SzI90nCTFv5CFRg07UR+xiawAo/xiwEYjPqpCu/HqAxWNGqqyir0z8BsUfZs9Sp1S7/wym/pnL2Q9ZtaDPXrluj2w9zvClevjyh7Nh/9H9u4jf/S4sqb5V9mLuhOAMIu/ofg5kGtza1lVMU7UKNmWZDWRZAmsRuwEkbHBYbmGiDV83KzbWpM3jXE1wgenassY6RZbtuXEgBdHyokW7hmpyrMMhnbYieEFi+/JPWSnRnnXb9r81OSXxkmAUU0MN6NuI7fejZJTFINTZEeRGgl4yKBYq77G4B2+hgoMF+8npSowSqOCcVCXbCs/gkpkRey5b115z37KGr7AlbhzX7oS+y3+Dou5sWFxwCuAJXLF1n7u/8ir0MKvgOFtIy60LdHOk3ABVoOQdDue+TgGNJZ7ATQYXIeAzruGmE4bf0FhGfCpH0r2IhyqKo1hbc/1sooQ8y/z8qEwzuInCJ81xBSEOAg818ki5wkW+wCpcixZioNA7JGARweExpjMzylf0EZO8GjAwfSZ3q293/dt4KCnL5OVyafGRm5DNs8jIp7Eu3Nvf6p7/eBv+eN62j7Uy+MP/cAf03b9RJNcsodDJ3POsh3pJwSwEGZsYi/3hiBzgvDrnHfYP+K0rfyIs5bJj1WILfoQMUXZP3vuMezF2Aq/UlcUFj4hHYfOA5PMlkL1fGAXvnWhKTsp8bxZuuIkfGRLxNBASYvTVOwExx6Q2LaN3gvoEAJxLvVeZ8pOHhMsWWKSA7OB0l9SatRxw+PgaOHByryGsJwhSzg380dVr93YWEOwbRdlPTO2dOSn6J56xXrbzBe2FrtwQeHTcAHJ2A2M9fip1zwqZxRtt22hD7WN6B3oiB4TiIO5WZCQYzojlpjCc0g4AjREMj+wUgYlWe+OI8Z3/YPDanI5On1OLcPcaHj7sGRbtiP6FKL7Pm6B2ejTekJ8NRgNbSF8KKEc+d06UHSUubFB92jUtJlMkGw3UqPJPj729JVn587e2LXYjAfQj70bxBEeksaoOocEgXxhC8EZXDQOxPvKOHpmG7I9ePezLnwkbtw+GPdYW0WzZ33KFlHrhrbsYziaE/u5Tmdih48VGwVgZh364SwhU46m9MMLSj/XyhhDRZDFhYaUkXgAsTuhAXymZTw0kSzyX8gbZNByFDCLPWtgr6qgB8LbKIjZBFzwYxS1GSDXGHHQT0xibEraubddwU6eyZlo8LRESJQeCpOxK8/Px6ddwQPvsvlY/Bb6mPsYvvr3AA/M4qOGRqPoW8cPzvBpWwiUww7vs+uI4A8quAM6DupAYCRGiz+kkBbBHu3FBWZGrnrSF+vn9Nn5OdmWS0pNbHf/4Eul9KEojCqNc71ckfuwzbn9JY7w0IWPrE3XjX7obb/s+9Jk/dJvME5jZho2aSKOMt5PPxY/yE4NEoXrSYsReM7nMGMLIINwzkiDkLQmvvG/WNP0xUiRZXyFt60cOZcY1O2I5MZDX3bf8afHEJD4Fl6apo892zKJjSoZyG5r0Ukxrtk0IC8WOzSBppABptBNs9zEMgUqQyOBNhEpYXvU6YP+YmAxp+PBUNujn1acinE11MVLPNGdMEHmti9sFlB8RZWB1ZvL9GjIbTNsOmdrHaytZlqYUevTP8ljVGIfGjUUP5GZGaFZpCrLBmIbYy51Wuei5oKdXIxdN3y9yxFFcsYMuSWOqcxLvUMzv4Fa5rzDZMNMtR4bNhf7obeYv3iZyC9BV27mk/5U5uGAtg5v2CM05tMnHgZoCMM31GOpb2xf2ZSh6cfnzuTwHTf5dtbkfqtLpUYu+YaCB5GbsZaPQxYbTA05YuNMVN0/ToYEkLMNbNxd7vTq1fH/rHt34SUEX0+r9Mv70P40dW3sSt0pETOt/FSf4dDnTE8nrF5H4or9Ad1yU4GOOta+4It1ztjgJXbLC9CFm/QYGlVKHkGhU2OoxuAmXrrZKeb3XJdCq4o5Vh+Un9QVHBL3WGEQteajt1DIegYsLC0S9bjLah81jlyYaGQ2cvj2BzWo1hnMq4Zkmjkf/ULHpg8YkBjR1zkSNiH1SPNwoQ3mTq7B7JWn/JIe8AtoXsQni5LIF3Sy5w6eWfCYULuzODLSZelcETRd6B0493f67NNDdtjpmZETYPOZjE3bKiCTq94d0WEm2vGXHmPoc/7a9jXyzDzU3g1ZtsVJElRfe2T4a6Wn5J3JU/D1ydf/aHz4c/zGiZkbCnlusR8gOAlcWpTf0efeOT/9g4WjRfMZx8DZZZCWTuynor0+CFiWrvNR6ZxPoJixHoShi/atxcKNl2xrFBilwYfEjT07xlAVYAwFjGIBO7aRl7YLY8yxCQw5m0k5bPd4YcOgYgNqWTn6/sr+2kE/C3svz/Meu7hfTvilyUN8n1D09oAPtHvvcfZpkmpzfaK3cH8C3Yle6uOSagxd7ri3cI+pgYD4zlC0w799/Rl96Vu+U7/w7b9VX/qGb9M3/NJP6R//G/+JvuX8cBw7My+J+YWVD1/7ftXiYxABUhNeI8k9OhAFk9PsuJcgxGYJP5yaX+K51lCPt+46eSjTNcnhSl0eecl84KNb8IaPxUFkqYewWWP0PXHjQ98duJDjJTRy1rFYn+gdFVsy6Q/Gs3aZM4YVHVuiSUSYXOI/z9ide8xOvvHXNnKBRBE7tmXsBzK8Lc7YSHNODduqKmDZVo6Fn8kaNVLb+KG+14Ccm8K3b8auN0SGfmKMnZvdG7XdPhaDk+JH7320T4pMk0xjTubb1rd+/EP6/T/6v9N//e/9KX3fF/5jhmNJX3P87W/4A/qz3/W/0F/75v++fvnVP4IelYtBclr47b1LzIl/8Y43WU8xpuic1nBHTY66xP8YQw3Wp+lZM0qMfSv6QRi3jZydLgg19qzhon9Ckes4SKXdQyk/AUuxZ6FbnPF/XPfEtG1KTHb2KquVnJicd4C93792XdmfOzle2R83fifX8E+s02P+2PH0iN4VoI9efzTGjkRcyW+Ush8H/rIfq4Zs4rE4LNyL0ASnisScaInqhk4EWVNqnPqvk0580Sj7Lekohke7SZ8ixAcE+/EJUbVjy7Z0NB3He3NuxYRSKVQm1+/O7WHqSs7X/UmpR5D+vq7Ek/sGqszJGfMhn8IicFoHGp5JjB+aRUwuy1WqAahbwXff6VvFeMbGGBoVRF7MyTzAtX/Tp6fkGH/ZqiwxMa9P4dprO/mlWcf9uVPITDMXYMC2jN9UKDEv1mGSI9tHOYo4qojB6EUfXujbZthoki5c4ljHibRXyxH34GGb3skcai90GEqLvCdGL4L4ww0NTiADi49YE/6GRa3ENWRtozSoURFficNCT30ktthf9A7PnElykm/GJvyxDw95x5HZZ56Cz9yJEVSVI30hF0d4hoQ5xd4xP1JKENKDYVA+m8+5R9dNVsssOxgq3rUHa2AbQ9LONZz70w/+5j+mr3z0nT3ndvqnf/Df0Wc//kn8T/bz1M61PtkcQWJqEFhT4pkEu87xPC9anzlNI2ccYzfzHVN3EkszHVJzmGvVTJm8B/Q95XwuTO7/s4u20AWtHBYeknYz2ZRUIwuiMWVlOtuZvbzIS8IF/lDsCdEMFpoH2AIqTo2olXSorlSg7ZEif7Q2ELCOj0Iopt7spUxYYgznC+BQQpBHqoR+o0WccML7flIzctv4z34c7MmhjfvluFyat0s5Wveml/ExZGMXH71GODuijbZliG3ZDgdwi+7E0KGXc4vPk1uXs2BocJkLbLdM59H+2s4pEOMN9fmWszhsHzL4MA49QTgnF/KyR2zYj/R92IcF+6AZtx3TVIAcI2Duc4xZuNO0jR5Qa6MbOcDbsVznvO4oB4M3wlhYMde6HcyMyjnWcuzTUFia+N7zjLhe2YfX7i82fa8BcxZAsQN55hE0f46Ff4eZUSKQ7PbWoWY8TP7IwbZg/1hbPhQH54fjjXvdMaUDPnxSsZ6r47CxSZP6pByJNehrnnxu+rZFk0yDgcCIA44+jDJ2nmRbVaVRpRoAaqMrDnKN3dm1IUf6Rz6WGSZMukur/Z/jETJmWwMU1++o0sB2g34hP+Yv2VYxnmtru2zoDSUOV2so/vP95so97RZHh6GUaimX9I7gys3kCZ1HPhg/cM96gOZj8VvoA390zbN1qrRqyKDAqE1l/Lk6Dis/GO5myUDScZbC3PgbFYczsIgHPvE2qEPoJDYavYwbjReNOb/kn9c2L9p0kW1ZZyzhqYGNzJJtFf2q0ujYQ0uFnEFaK+Fkdc0WawbX/BHDolZLWav0cw28Q+RL6d/micN227WNnxdxSbKOgzvdwXCODFXZls++kvzJv5MhQN6xsG7KIiKyzTxwUtELyuLIiQG1sPNs26tLqz6o5zONPGhBn2KAefDhjNUxSmMMjSoVEPZjYxLQZFNn0+158KWYGQC20TWbmznwxk4gpRSBng/UhRntsUeiEzs7WPSfgRK16EmiEWUAABAASURBVFy4hHiIETWCGR3oAuEnhnY2eOiVp2hsTXRm5NAd2c127KQsTO1YTGw2Z2Ktk7KispEJQHWCnpqXZAlYGaqyGnRgmZ5+KYPWeXQuU8ktdVvENomrKTEmZrIjtOOc2COLbvOpdZDAg5g9jWcGE5V6BDu2k/NEPy9Te+qL7KYX3UxnAqQDgx4t84+dcPRv55ajmjkT/0G6GY9dRJgNx2wGog9h+JB1LaiPnb0xVDXYW0O5uY1xOfq8DPY4Y6aQVsm2OOl20DtZyyeHR1pqO5W4ijvaI6NfmOYhhiz579KazOgNINluVFXv1/grw9OPzPBoCDWFMqNp+CK2UeiOUt1AP/MDGzkTQ+2hIp/h7aDwW23aoKUhuwhMDUMsfvwSkp0+FL+HfXFQV/bNyrompy62UzEVeqOqqeHFkfVhgdIakqVniOPWh6W5x2DSePET/cgqscCL49kmDE295jA0Rjullk3i3NnrO9foE2txJeYnXvSv9K+MZc3IpuccpvFUlkDix+XzWPSC1rNkG+j56LH0rJbXsAyyTmMMTJaQdFxodP/C/rsHG/sva5XxjKVQllpfOVKHrnM6L4Asei8ksAifzzAxFhJE+SXwEHFgHwM5p/889CxoKaevESA7ak5yeHuuhGLDtlLLMjSIENBTjiPazL9xkQbv9yP7/4LY9wud8D7thO8hGPRurIjlgF4cx5xkcnAMnZsrJPste4ctRMrRYpxmW8XHxss2dH9/0YVfTPo+w0vUlj1Q1qihqpJNHBhbGJnszbXmYSs0VcwYPMP0JKEu9hMbB54Oga3Waabnsr352LLriQ8tjw8PeuIj7RMv1Xtj55m3K9fEjF2Ur/mQnOsBvT33bDxhWSa+QbyJfeOPYoN8jpiJm0Bsk4Nl8qmxaf/gI331W75DP/ubf7d+7jt/h77tF35U3/8D/5G+iQ/Henyrp8cHPbx90/T69Mi98Uoce8dM9JIK8JxmnyffT8PiFqrIdvKdzxDPZfDcX+Q3QeiBzpWJXSdyw4lk03KPAgOQa42hgjf5uCQUgMQXEYl5HWPm0bOtjFv8wNumL46T9n5bxDbB6tk5oyDSk6LfPvR8dHzkEZr8QjNo4hnENcbQgFaAzMaXliZrOFm3ea7nM0W+n/e9K79QBfmfJTfo52NHxie1me23veUk5wf7oQoPdB6o4nP1uuFeil5ADRNrEds3f/zD+qd+8v+g/+bf/RP6bb/4/+BF+kFf7/g7n/tn9Oe+49/UX/7mP6qff/VdvW97n7IXr/yysBPnlX08X+5d+M6X/Cb38EmOIneCYplYJZpxdsTC2lKv1G0M6ldDNQLkxGmb8OGh5YMiSJNjA6SFj6DpTdAdTsw1gzbnwgY+tmGNCl8aHhpV7G6roiMOnpnZxzvvCld+EdrJY+91YL9Q4OQ0kx+yjB39pZ08j31Bkl18bNEwK3GqcvsoYhjkObgu88vbJfeejed+y0oeJVnUa1I6rkFquoihkQ+y+GaQRqD45KqExyexqYE8O7v5JWPL9uH7pIiQLzGRhh/0lasYewKL3Cb3niPPXTt/RJrEcQU7/md0Yh8LGDjOmKPBY52GA/hjNKrvcGhl0DZxJd9MQI7SBAokmZ9u6I3sgSq5hsoBo0bHRsXqAxM3GglXAivBmZLs2NyJe+d6TA6fBjpMNJaKdakxNKpODBV8iR8fMFT4lUwLSoI3cqNrD1mlQsf0ez7UtmwTE4AKfcn6moNYPyV7v38OZqZtZU9vo3Th2XbHh5L7S+nVZejV/dZ4fbfp9d3QPbK76AwLNfE9RfnXxfyKz0JRA9Z24WuFNhaXLvsjMmo72RcZzxrdeDRYLgbRUY6mixwp+skfcYpMra4UAsLWM6TmSUGD2Iq6uKxCwUZZHZ5wr8VpybKDktkP0aWHrNCktgtCBH/ne/4H+sVv/N3pPON3/L3/o771l/9zdR7kmGv4mnsZ2LlfzSA+grZzTE1GREEn3OKKAeyn1KLlFv4BITh8uftyjx7+qEf7xS5VJcJjTDmYZJeKeVUlm4mRo5U5N6Tuk7ivxHnNPSq0sbhOAe8qV2Ln1qXQnd9tJg+2pSJmAI8KY+7+8pC8SbVpAdHPB5+WwculBWIj2KfwA8iBdEQovC8sXXlP6ecXjsN3LWdqFEVxWCYG2ZIs20qe2xjs2013vIvd393xXvZKr1690t396+bv7u51ubvTxvgYF+YMuahPr3tJsuySn2FEQNT2dJ04BY8IIecbDyuha8sOYgca+7En63Zkyg032Y1Gy+acBoW8mHlqEcRKEO8ZybpGfASGbsZD0Id0s2OxWdkHb/uZ7ynoLxZjUvMVpN9TerS52ylxxO9k/4auZ8oI6itzb/Q2KbTlDMAfOpP1n6x/wHOir6FdV55XE+zcaxe2j9xWxzuqdFvzy7bpwrpeeAaGj3ywH3p9ya/KCsawIh/b0MacIP3sH4yKLc31JWJZyvV75C9ZEmYaBRP9UBu5pB6XZLtRLh062QcHdB4Lujp//JxUMs2yg+iHHlgEFX2WQj1X0kJPsvoIaVguyYYCGJr17nie/U7EsO1Dr2nitkaVUpdRpSqL9owxitqVLtz/t2AMdEuOktXH0tK7eBe9A3NBQeiOwg7ftHmJb8WatpaHVENVm9y04F/AlvFnQ0E11HnYVvrWuyOZUzUEh38YmZ+sk6vg8ImQcHToWhmr+CaW2Nvrqi/5l/TZ+jxjjDOvCiuWbMviwEDWamWvkhOSbnaPKrYXOsk/lGiQra5VrreWM6/5XIPRhbYuPI39uXpOZG08RmEOD8eZ7nstcst2x26fvKDvA3sGODlKJg7u1Ucf3xnrPswRUMfECf2lUgy6cpY4a5kB2rM+RkQf5Iy4ORGUUFWoYGiCt60sxOCizQWeFyuzMEi1ZE2pbxzX/ELBzSIXLQOqzHM2zdDYNg1eyFwlIT9DkmRULWrMzWYqD5z8FeORh1AeijtPqSsL0puUZLNAz4sTOU/Anck3efidm9X1RH+EIq7HpycFT9Ar2HODA9GbeRnOhsG+OFzWsflKIxdXDRVxe5QYkBm3TeQWJ92ORSYBUtSsUZlvFfPcc6QKbTNWH4sVSPydy84DGVDDxDRbLiW3nfia9lh0rtqp0Z4+uS7GY88JKLE1IhH7gqiwP9GbTZExhGvGYIj7kIi4JdsdZ0EtdZ9TGElIaGLsgBRqG2JJwWFtUc/V/mbndSXWnfUMMnY6Z4bF9PaZfbJtF10ud7psdxq8KAz6xRoMUBVdq3TAenfERjDJ8+nxUQ9v3ujtm4/1CP3clY8ixPOGOxy/D0nTfHPASjYi1oQ9cdjIA/wM/I0xNLJvobaplMWyNFJyTDJLzDbxs95cI5lT6NrWcVh2yd5UjSE0Vci6X5sGCG/zksbCZJ2OGhk9M15QUCWjE9M2dgWggkY/84JbbRNHMad9hdZA0+ShXpOd9VkBiSyksRHERvZbeIYkZoU2Tn1Lst1x2ZbFgcKiQJm/0Iv9HVnbYlhohY/8mnXi2rtyHeZ6f2R/5P8xdaewe+aIA7uJf4xSJf7hroXhXXikddySeinpFzoZYypSyY7QPW+wPhu4u2z8QnXh5ZTa8xC1zZpSeIxshXy716u717pjD261SaLuDFv5gW9q5CcY00swknaOhm0kViJtvk/keesTggLJOqiej+4fJzEqNS8Og7SXNHxwWD58vuMTZkYLG2VygdpIboi5RjSb+fQJ1Zu1DNy0slfSD1rWepxokR1ghD5NnwId27JPpN4yU8zZUEHFceMt2/SPSFL75Dmzd9h/O/QKvQGvqjF0ub/T/at73b++0yvw+tVd74HL3SYPt71YzLJM5k/2ZO6zkz2a+1b4vffsk/Z8NONji20N9tQGxihVuWPjLFl9rMSD/iMfaN+++eT4SMuH4zyLJvZm/Nwoz6un/Avcpwc9ch/b8Z3rObb75Zpn6dYv2xdt8DWGCEHCV8GUS1uVLsRzd3fpX74uH36oN9/0rfov/yv/tH76u3+7fuPP/LD+0R/4j/WZn/77evzVL3Gv/FgPD291zUdjrsvEa1s1sI0tgeXSxMnONbJT0Ot5fYfesCObFI+WkPua2qnjHjkQh20V9pJP4j9yGkq/huUCroPC41K4pNLSpI5TEu61bAnEV2S4Ue453UewFuOyjI0b2FbMkbj5Mx8rxlZJqDUyJZha5DqVfXRD9sO+ljLe8VPfxH9gaOM5EbnMvUSr5070lQNZ5k3i36lv3kueWNe8kzRY54eHRx3/iY6s+1O/C01qdpgwZq3Yr1FNTQ0DyYpO1mxSBLJSH/i0rVGlMYYG8Q7oNz7+hH7fz/2f9Uf+/r+m3/lLf073+1f09Y6//7nfp7/wj/wb+ku/4X+on3r1fccfOa6PemR/XnmHyrtU/vCxZ8/kQzL7e89Y41FX9vo1Y/Qne3uRdwK1raNm7N/LpnG3Ke+V27aptkFuR65yyQ5fglEOlpV1CSdEjEnQE5IsiSkNOLl/4BDaQzVGr9PdXXxe8HshFjC4/qsU41feUa58kMn1vqhnZHo+LLGQqfGk6JPxo+5L4ZOfWOPMC4QOrjV4xmzkduG6veMjyP3dPdflPfeey3MMo0psVS3WfKdeOx9rb5ipXa4AXl5KS6w4ER304KlMYoke/iMjUuxZNkA7/xKL4LP1IegnMXQJXEF8zPjEd57Jx0egJ+5BT8paT+5RK3aI0zV0oKhpaVBbl1Xg9CbC1CL/ZujYIpbAMnqVfexEel4r+O4aJo/EJakYt62Bv+E6+6yT3GYn9ttHKHVbjdl+V+xQj9B8TNi5aV3fA+qSsDuGNvZfMNgLBQZr1jzr5io1iMEacihAmMwkmVYNI7fZy0FBgYk/usdYyfmxW19QOOVIfTsx8klfDNBkW0YA4bzglwiL9xPrg/vSh682fcTz7DMf3OmzH97rczd89Eqf/eBeHzD++m6gL20bcz01QPUe2CXoyvpSs6zBHh6ET/1Els91Zm1WY2lRwEWsq/vsKeYjRB0eeVYX4ypLxWk0Ct/WEDIyKZKqKg3WYHTNSzWACw0adibXZJ4hhCFFf4ym4ZekXIuQbj/27f8N/fi3/wvN307f9bN/Qd/3M39esrSwt2Mvezz33tyHr/wudUUWH7EVHbJTDpcV1DhoX0f5Db2BRi2ZcDIeDPRC7fia2tmDqeM8a/Uuh9K4DG2XrXG5uzQdY6jwuVBMLJOa7uDKevR7MrE+cL99eLzqgY+0kT01ndyj1wnhV6xqYWVAh/ZVepoglOpfddFed5p1/4xFX+MijTs5qE2L5DIXtwq4PTS9XvGF34cH4njzqIe3PBvgH4nrifvn5FpblMcumXwOCm/yHkOX7aJ77oWv7u/16tVr5T8f+Pr1R8r/ud0HH36kDz76jELv+YC8Xe6wMWRiqaCGaoDQoPmKN9ZXmql1QAA0KacAjeZD5f7BsOxijw4ZalsC3OZRZRJdAUT6FHQcDMkWmdeeAAAQAElEQVT8HL2cnVP7ZKsRz1KuE6VzjHDGLucoRXzbb6Et5hQrDZzabg+2GXnRmJxcd/bulf0x2SftC5XVM2DOFtsHcn+c1GgSUmKDplbn3MyPHoNpAB38RDa5zuMj2PG3n+8wDzzr3759y7OC5z4bZLLnmaWEO7iWL9ys7tjn9/d3rPUr1pr1fgUFr/I+jvzCs3Fw360xNMAl+neb7rkuGujcs1cu9DfGqgaZlUid59PS27dXPT7s6v/1MMJFTpI1qnTB3gjgS8dhmzW3xijVGKoC7X87ePp2yfwsiXqt46M0taArmxHsOXs7oB/5YtdMdFKjTyG1Yyy2mKyeh9+xDQU1qmWxcUPrpmNlCkDHzx1Jlk38xLGNwTMBEMsANIVuw8hL28YY99ft7I9RKnijaFs05Uj8WeumiZdcwsuiB1Bc+FMNGZ9BbUNj2wAUWRXU7voW1Ojb9MvEVMAqQ5ENUA31EV+LWi38po4LPgNV1hilrYbMXHGBZlwUKf2qYhy/+B9j0xfHL+qu+ANUXXrOVowzrwCp9HvQig/2Su7/O3Sxb9nwtKXYnlwTuX+/w2S/TcZOsMeit4gxiP6KTaA+CK5pTvEKJVfOR0Ov9dv3UvYsIoq8FLXEOoq4yXkgqIZ6LNZu0O1YMBOkhQexOYlz5358wySvA4t1wKjFD7TnZRJIYRPMAQQwtKi8Q+YAaipBGx1waWMRtlzU2RyjZORL1iSYKwFcuXlMEp8UL76IQKNIFt3t3EwFL1tUBBzntrGEncnDbuemc+UGAHjoXJMktvsXtegQ8DyRh+hkgXf835BYdmJILFduXPmFJi8Ej/yCc0Nk/XGbeHd0duwfca+ETXhWcitiD8Yo1RjqxUJmM26hB3QcWXQRl9qCTl1DmVtQ4AHtuchClQOfxL/IYxLHnti5EaeeO/JJLSd2F/ye8YDxHVyZc4VOaPxjEn/4lmVbnJQjYzPzu5aLl4dFqBSTdobbFw8z5PxYuk236ShHKHBJwIYXCIWoqWXybF7Gh1hT9QW2n3FPaOeTnKTWMdQ2sQ+N2rRtd7pc7rVd7tT7hn03Un9qX2C4ZPsdJNFTDnNa1CS/qL59ywfjT44PId+wv1X8TuobqokmL04StrjxuC3A0y/sjxrEAuJ3lG4+MY+dxE0NqekKqKNtDfRyUx7clKtKwmbqe9geKm9gYGtAS/ZoWrXJ5NgU34t4duzSlMPIqtDFpo21kgraiKwcNYKiUV8KDkNQSM1YMJwchoYKaYYXapNcAnJZgegvwJoReOqEuPWl0wfy7KcAFmtWEUNlnLizoJPAJ3HsqXUwFVX1gRmGlbEn3j6DR67D0KfszwCF+M6khV3b+BgaVcraeNAHDCnH4rSijG2X1TBC5xQqVeQDG2C7bLrcX3R3v4GLNu5nQjc+LWtQ63v23uv+YHyvLeuGPGPuHOHYO27oSO4I4pl3+gx1M+cgMpCaHvWjcw5h/uQsQoEXNPwBepJO/qZAvxt9+xiDKBDHYR2GFj5+WQo91wrFkbpAS8wHqEr0dR6tC28zDmC7tb0bh+HOp/tHCU5Wsjj6pOZhTQS6HRQqZs2gbdlE0rBk0wylQQQQ0ZHC68WROLN+eU7s3DN39l/2YF/v7MHFhKxrXjZfvb7XPS+p/aLKL9l3IHtgsKcSW3JZzA/ykeSwsSsvx/1c4Ze10Cf2rfDlIW13pXEBY8hVeEuw7wKc3KOvzHt8+8Afsd7wy9UbnnFved49Kbb2fg5duSZ35V8eP+XDHC/h+dfIVz6kLGpWo9ir4LIpezgYY1PFX6+jZFtFHmOM1rnLL2Sd76t+8S72+q9+7pv0d7/3+/Uz3/yd+taf/GF9z9/+q/rsz/yo6iu/ov2J+ySxpAa2NSr5AJekIgore4jLVFfW/cq1eqVWt5rvyLIOiTc2wu/RYQ3CL6xYVmEvtvOSe+HdYCOuQczJpZJLA5/oiTgyL/PbPlEkBpm9Fgh6+sWVCEd0G2KusVWj5IFyoQyJPYWCG82lHT5I/O0PY/sNrHX4zLWtxHu5sBYd/6bROZQYwvciDu6txBq7kYmjbVKLKzV+Yj8Ej/njwA18NH4Aj4xduT/e/MWoq9pn1VDBB3ZhNUnE32q/qTtCxWeduY8xem5ojVJV6XOPP6vv//l/X3/47/8p/eO/8B/qw6cvZtrX4Mc//3v0n/6mP6W//I/8K/rJD367rnzcfmR/5iPilfeqfpfiY3H4HfkEe+Rg52PxznUy5xOLtCuRjiqlVtvdpst2AXcavFcWdRw1iG3IiRvYzAA0KgnPGUNnjFbyKPQOWrLRoUl90nFEfmAMfF6GLpc73V8uuts2XcbQBipz2UCTuudanbx/rmz0LHjD1PewmBiotlb02YyLPbLYH4vrPGDx1WAjxmw5PvCFv/u7i+7vj3vQ3d2dck+6XDJOjDHPR+HF/mhQtwXEPSAwPm7/MvS4GheZEkD734kHHh1jJ/l0bQiApoqs6xedJRGb0A1WfBL7BHvyx/8Ta9fvzNDc67JnF3PaLgZT85H1IjeXlb6Ml4bOgyox5+xItgqV6AZ0lWNSx50cJvEE8ZMcDv1iTsGekPsnZhusEdPIB0tnWrE3GWxgO/3Y35PfC7SfxL4NXVib7Qb2SdWmGgPg/+ybfoMxJREikbISBQcioyYO0K2eN5T1N3XSM0pyyeePXh7kcOs6DCeaUE1THwjyr4TvedfMvyL+6NXQZ15vfBy+HB+LP3ilz3104DMf3vfH5Fc8o+6GdSlp8JEzH4zNHyGypxY1mak/dPH+3PuAui1kqZGopdg7rGazq8cIlMJn/BnoC5miD0ywuFMwbPxaKZEjoO6hYxTy4hoE5DOqVDVkqMkYM5pZY0AIkpH2+GieKA53kn7uG3+v/u53/1G4d+3Xf/nv6vt/5M+oRsmIF0+wSZ5P7PPce3MPzt7euS8fNVjYA+hmgkuq4YZxKfqL95bjl6Yl0w8IV9EbLEz4jK/4utmlLtmPS2KO0S1teX68h0ENbFPuRRw8Q5h3ZU2CJ2ieDQ+Pux74MPv4tKvBveoJPIK8RyPWld9xdh4+S4MoSlfeV/PB+HGWntamqy/aiw/G4x1W3SvQuMhAdaHkg1uZdd0DQcFVeuKD8SNxPL594p3mkXeaJz08POkJ58ezaxG/ZVtVJWe9De/SGEN5dt7fXfSKe+FrPhh/8PqD42PxBx/pw4/Ahx/pA/h7xrbLnVzjGQU/atMIHQftcRufAhPEP9VmA3FWH2EaVv+gbxGbb8AHvJCLg/LlLFl6hs4DWaud1LZsSzSKlpZAtLhWlBjaL6c0cJPl2kGRhpCWiTEhbNmGAHEY0EJuwCxrM7Wzxxr4osUEmpjkvOgF6S320gEk8L3fMfJStugzhfDQgekup8gX13fm5D46uYaueTbwR+EH3lne8m77CB/ZxLbYdbY1Rmnj/nrHWt/zvOu1Zk1fvz4+GL/mo3HkF57HA70aQxv34ctl013m3F94Xt6Be93d37Fv7jQYrzFEcbg3sBefph7e7nrkg/ET/M7eJFSZn6rSxh7ZoEU8NKRLZSljVUMjwF7T2pAP2YWOJQHWJfnnGZL6isPFODB6gaBL73Qnijcc89ZzTaNmAijmD3IOwtslGxvYPxpzDkZC3wAFBfG10LUTxyDHA6NKA/lg7UZJG3O2rdRAMODHsBroFuOxLUu5Z4kjXpOvsNF8y+hhV0GVBExdK8h6bBc1P4ZGlaphGftlqwoYOfy4oWWRS5YaFOnw2ntuakIzUJkT2yC2xZH6LqhtFWuYdR6M518X/8r6kj7wh8RCPKM0gkIvuuJYZMYmmdxT884TOrmO4i+5r4yBPePs9azhnjVl3o68fbPPF5hnPzT9Ww54eW7JTyQSauesPjCHOrHA0LTwkYFCNzUb5LMRe9UgRyO1KmdsHL3zzGQHVE9Q5aA4C34lvuQGXeQym04WdKpsDAQY1QnmnDYIDINL6L5HD9VjrpgvwQdl1RgabOzLZVMuZteQXZKOG3SKek1hwdoP62XLVSzU0GDuGKWiLzNH8c/JgJb4mMrDZuqRB2Eu+ut15+G0czNc/CJ9IJazoDtF3Un6Ck3yDRYushuO+Vc98otLfrl56pvZVfll4MovMTsvxXtTfDA3lSEUwrNMzh7ES9wVpE/sRsHix5Zu0HH0wpAIIxL6G6hhVWgQ/WJIVppykFD8TvLYe0GJhQXdKcbOS/xOXJN1akq+M3JocrwSfzDRT01izrZocjonCKkvusm8hZ9G/GbgBnxkVTKPEAkfLg2orZnzgXd9CSGwctjQIB2QvBbxL/wm7sQaJI7Eu+K7DYhzaRRgn23bnS5g4wY0eGmpOm7glfVwydTStmjKYcPDGIjTpB5PfGx5ePuJ3rz5hIfIW32OX2iflni4cJGwP9cy98YBsJdJ6UMLW+WhUUM1BrTApgFvVzxoUcPEH3QO2LWxx/DYShUUfbQXYxI841Wl4U11wh4HX0OjkI9NVinHxEf8KBKbeVZByxWJHBpU5JFJiWVlD1FzOkKdOQKW8R0kBnoML03WJfsseeCOHRAbUvcRTNA2qY1ykEvyCVpZsWSVD1jHsfCf2DM/WPjB1DGFOThX9nauwSf28NN16ol9/cj1/kT8fU3HV8xh1MReoxSM0LLsA6jxWrIO22ZCSfU8Tt9Alm3VsAbX8gXcXQYvHxfd3W0tY1iJVbI29tzdxssMH4zvN15Oel0sUQczHkSvgUwJ4n1IaKoP9zmnxHlTTD9IX62bGAJx2O9miVHbsg0LxNG8ZH5y1vNhuCAkVzSUdni+nREwz7bqhM9+qN47bL8nSTdxx174d4j0Xe/kmH4zAXsKlyJ77sPYRnZAgoKXVOfhk95I9uMNWcPJ/tu5B1zZd8GeQZSL6/LCS+l9PhbnI+rrO92/Yg/cb9ruRu+PdonuZO5kTwY7e3RnX4afzfMM4bmR/TvZfS73HhrsqZFfFm953IyJrZOYuAc9Pr7te9Lbh7d65MNbPqztfAy64msHV+wHTzyzMp5/uZFnFBa4RxR+iHULLtoudyr2clXp5sqwg3g2cr1j7K5fuO+Vj+OXuzttzC3G+d1Pv/DB5/W3fsP36qfvP6Nv+YUf12/6ib+tb/yFn9Srr35ZRRwxWmPINWBLy9ZcB7iFap9LV3CjV+o8G0S7RGUA/YzvqSc8TbZVVZ3Phv0LMW1j0xiF3DLxvQQThDnsLT5vrKaEoUAcPcZpEgtucnsB1pIZBbbMta/T7iFe6vk+KXWLfDEj8tDsmwZ7KfHfgIpM/Bv1TT23y6CuB4ocZHeMO2u+SBgPiiw204+dK/e6K3so7ybBA3uh15tfuN/yy9cjH5Cv7IfkhAlJVmG38Ps+GCJfgaVDfym+hL5P/UGsjVEaY6igtsUsvX74Bf3On/sP9C/+vT+p3/Wz/74+8/CzyL+2/cznf7f+yvf+T/SXvvdf14999E/wHvV44sofGh55tl6VXxaD2JkJ6wAAEABJREFUPe9aTw89PvmAvMh3sjgmMrMWWe/Ublwu2m5gHxT7tsoqF+FbroNKVo7kFXTXlh2gI2iQfhSfYQlZYSc5bzU0+v5+0R1+7y6bLmCjPoUe4fG+OYl7bzqz0bMA7VQcyYCq0c9aTiZM1jlY0BvSD4TMssaw4uOCz8vdHb/83ukV9PgF+NIx1CjlXy/GRu4zwWKPBOEPW1PF7noJ44OIaETDvUSJl7hsKzlRyqZ6PpaMDfF+yYZBfW9kfeJn5wN1vyNzD7ryQeCRd6kn1nNyD1zYNgaLOhbUZ13TV3gnhzgyp4XdBU07KCHJ0SnryLeIFD2usXyoTwyLfcJE5bCsit34g9qxX5JMvjTimX3dT/bfIp2lRf/A1KI2kzyzFofeap1nPmFhc2C/9yF7cIzBWhXvAaXIh4c6hlFNk7NtIihJ+bXc0AMWOgY11HPHJsMH5cEcH0DHthQoB3zI10FGCr3QY3jJVG2UdeF58/rO+pAPxh+9vvDR+I4Pxnf67Ef3+twHr6Cvm354+xfGQ+K7sTY+GBd7oKiPuatSFLbDTg3Z96zFylpz/1mML3zpdlBvioo60ow1djH5ADYZPHjGEmcx17ZIWaPqhDUseKtsDfIYg7GAa3EUMnQlolzSjt+ApVVkNYbc4+7oWGl96aPv1t/8Lf8K4+/aZX+jP/hD/zbrOVTo24QWW+R2u/8+nX+cu5LzzvXee6OtYgd92zLxHDhkWFF/NKaOLjEOhlQbILECLBKlWtqp52RPT/yuQJJt1SgNct3y/Lgc96E8CyM3NtsHNczcfmYQ8xP30Uc+yD7wO/LDSZ+gkT/lPZoPZU8BS7JPa/KReCk1HLrCv/tgTN8bH4zvG/lIfOBO4v7oupObkpCHdubiWoSggy5dr4vf13flXxi/ffuofm6d/8I4/8pz7ov8Ra7VKJJyUKXchy/bRffcA1/3B2Pet/lg/MEHHyr/qviDDz/DR+PPwH/IO9pr5b7pGjKxmPkF3xibnqlLCiRNNkrXemWfImAPwUrQBiLJ/JRsaNB2C7GBxACqzKcrDtvqHwv6ApE31AfDTZN8YsCIcj8SAdCOsefzEVD0MhZ6G4od26KB0IBRg7NFP7YnC7ODyT6LTEKJphcHmRDK0jz31II2mDNTL2hsHXGukAPMmgT3DpP7xGQv7LrynvjEu0r+YcPbt2/1xHtMZJM9n2JTUhXXzsY+zxre91rfKx+LP8hHYz4Wv+Z9/L4/BF+U94Ks56G/sT9OMB6de+Zf7i7a2Ds1BtmVdmJ/4iPx2/wLY/6AEX5nb5IOIVjFnom9Df1RpaI2KY2dMYBsMBa/ddtPNYi7ZAemAlJqtO+Tmiz6lg163qFjWzl6RTlNAgj2pqvnU0YpasD4rUE8Y2icsBkQx0ngaEu234F62kZ+wLZGFbUbAAqPWaGG3BrD1Kt04d0q2BgMRpUKpap6ti2ORXYHdOa6TikkDX9MFIYb3rgGB4COYAyGsY1eGYoPgzoxoKNKoYXOAKG2sX54XhRq9f6kDyUSFXNy30itoi+xLtGDWrE3lLHgS/VFbd50z31sFGMjGG2jcGPmkGavSd5rdt6zcv0s7JE0bWniN/fuBuuedWw+64nevIH913zkAfK2g4PV0K95RG9l/on0cZ50idAaLnXOyQEU/aJOib8kshZ64FiinodLvmt9Wjbb/uRamX3tro5zKrQYUxyHtiKJd0Ik0n0GZk8Qj/fVutFfyOnQDpnOw6Gc/CJY26KBUKvqoA4lE3q6HYYJIDQyIw4lKxC/kO423x3UoGiGOThiy/g8afg20xomjlJVyYHbHPOgGKGRE4owmTepxw4mBmbEyKMcQjdsyNdFdCgzOtSoz6jhT513/JsYgPEtNjTDh8/VGzCBLOYhFsO6HajLnGxjCmBvVPUFkJvd4IZbwzJyGjpiM7lhWfE2kxPrSke2NaqUmhR8NMRhW2556BCKxCVdqeueegSKtWQKQ7MVNU46D3cGqV3cZd9Em6nHeCbIKlOPAH8OVekmqzrGQ928JObRIG0NKmV8DDe1rByp50tMHKemmZXAbnzkvV8I8jPs9Ce+BDzxUnXljSc3iCsPu9wEohe7jdNI209NGnkw7prYocSotZJsy0VOxG8jFnXJELCtAmNUr8PwYK2G7JId5XdAE9khN/aMTkGrom99alyiLxaILJM38SWuxu2m1pR4O08o/RUQf/Q6N+b2XoTuPNxTiydumlf43DgndJEsXuJMcZqwi1OVdQNdHQdx0uGsMrkcQlxgAR9KnNB5o9SIbsRZstZGdPLU0aSIvQzc5CtBAGO/fTB+4yXmYHBhPzkEO/kG86Q7NcjaX6E7L1c7e2EC7YkxFtyxD9bqwgMwLy+jeBD6zAf7HeASwQVhoO83Yr+JCLHZFnUnXMBc7C1AkbB39Fs5p8hDG4w1zeklzzRERN9hwdIyHoQNvYF+t3f9RCFisg0BGbdEO0/6msPH6NfI/+GC+Pw6Gu+Jk0e03onDBZG+hOkEEBrhd1Sp5eI6v7IH8p82yR8hrqzzE79cPfEh7rHxyB+QHvXEL4nZAymzmW27176KtQ5fSKF25IFUz7KCB+PQ7VXgWul1lGT0qgpGPTQZu+3ByXU1ddWCLj5kLFYucYtAninxL/ZsXmRmKP0ZUIrQ7OnOKznkGu+5+DobalxXsYzAVsczihdGXqB4OX/9wQd6Be5fv1Lx0v6lb/gW/ch3/FZ96XO/Xt/4K1/Ud/Lx+Nt+6Wf02Tdf0Yax41obsgtbJZlrTZ0a0Z8UPcLoPsOo4BfG1KEaQ8X9bAxoENmNwpuaMQmr2MPQBMlzp05NsZznDW60sNu6ruYjO/SXuj7MTZ+ScWkv7TBXrvmMRR79nt/ezPnMh3m0ttF6dLImrS/LtlKL9DMem1mHnftH+pEzRTns6BesG7Ez2Qc7cVy5z2b/BVfW70o/8slaL632465JKTWrMaAnj7yAHbtHrXBAW8+Ir0XdJnv/wOQlceebDpRarIBAYyL55JeHDR8f6av6XV/4s/rDP/Kn9Ht++v+iX/f2x7H5sh38L372d+g/++4/rr/4ff+2fvRz/yT1vYKpPFP7ox85zfgnn8ke36H7vBJD9K5ajO98lJw8fxfyhQ6ZKBkV58TU+SfAw2WfnzMkdhoyJLRcO5m/qF26DKin5gRoNxU0JOfHUOMNFHuvavTzuUZpVCnvXImjGBM6Ys4BxVVjEcRiTdkw2E9tZ9dhkm/L8bZuQDZTE3K+9kfYR+WPBPlX2ZP1z16avS4xfWRBiDrcWrY4sMbQxG8D/aO2CFnrhQ8CwUCulMkvDbuys50Ygbk3HljIdYA/mMS0ifPwIQnGtnoNZBW1sevoG7msPk6Cw+5igrYOvs8ooH9jm/bp1CGPmBpVKt5v88eDMUpjDBXUtmjYFJGraU+PMEiHGqwbyHFhM3XM0JIhxbmg8Jnz9cDoCphLg6NFADnUrYIxluyCLzm04IPBO0JQ0BqqRsmM2cylH/30y+N5/KZX0Suso2tboiWPrOUtnqbIxVHoHBB71ipLtg9Kx6AkmRNDTbdR3P+H7i4Fhu6p991lQ1YaYwCjV+IscU76DU7x/fy7wRR7nH3Iatz2IGVXkLpP9uBOJ2PKRPR65eBp9DDQqynhRhmzId2wG3+xwZr2PfHUjYqdc2Ys7iXH9TbRi9232+f1N7/vj2l6a0u30x/8z/9VzXXVxOZCcRFBj2HLtkyRbCOy8scaLhrJNGS2ZZuOJMhtTCWJGjNVhmbMkXEtndFpck+bud7BzrV5zXXPH2Ae+cNL/uV++pPYsZQpz+Q5PiS2ZOcEjR9gp28tSCq56C/RkfC5tPN8eeL++oivfMB98/ZBH795q09A+DcPD3qL7C0f995E9uYT9R+v0d+JdWFnnfZgZfZmsbcvl4uOj3V32vgoVDVUjA3ooL/1XrroEopu6GCPjVHoWbZjTtkT61yLCCx+jE5Q0BoaBUXfzpglaGBZx0H+q01hjoqFp5Ys79k/ZREwgeGWM0OMNBDrNAt1I7LohCIJUeiB7p4nnzQEPg7CnjRuFydam2v+2WsUD0S9x1rxkGHtYF6eUaS1rYijnn7mdh/boV8zdyFBsfU5RR8SVUAlGIP5Ou3lwFHryZrlPeWJfdLgGdb7uJ9dV2Us+zzXPV41WPfBfaUG63nCrHGcsVSanLJXgyv7Nf2MZb9lnpkTXpnDfghvbBYY76EYD6KzxDshee8As3zXkK5cE9frbBp/k1yyB2/v181Hxn0rfApdskYNXdjb2cuX7ba3N40x1P5sVFfvreQduy9x1JtankWPurmGqwY2DjsDW/FTxZ4PBhSMik6AHjFUlWwrP73cmNV5hJ3U85bPvOUB3bnvZL0e+rp/y7X+0P9QJbIrY62LQUxzJhdsJm464RrmnPHiNIr4Avj0IYxShpzJM3MbbYDImGxbVWAUeQdDG/eGjdyDcZMXYy9Q8JW5jcJGMZ+5PW/rtdlYl1GpDTF0vrs+mZ/oV+eX+N1lk/lDV2qzJrkBFitNLw+ifO7OMwesnTLLjn133z4pvbDd42RbVQfsFkiCNrCGExqM+siIeuzglMEbTjkRI+ZMXkf8k9jTPxQJVTli4YAV15E1EzUspLUsJyZlfSbPpJ0LZIfmiukLcvZF8MKBJj/rAMYyMYFMCokdpVhB5IcTlOIEOODksygpToJyKQSwmHRKlm2Ekk6iPk5bTTjRbj6OiJ4FaK9jiHPigtCQ0VkpXiiSNJQl/LnjKnVcwjHmOi9xwHNu9cVc0lXGguQfWa8kY+Hx1LqZ8xIZ6/ogRPXQyUsC7mzLiWFQAWhccs9qnWPeVPuK85Zi5P9D2b/F6rZ16XnQ+7Y+vm+ttfd/rPNff53jclVinEi2kigQCHGcxA4ELswFIIEESYgCxCgccoFEEg5BCAICCQm4iIS4irgINzEkIpFAETlBHGyXT+VyUlWuc5Xr8B/2XmvOb4zO87Y+vjnnWntXjMfsb2+tt956a6233sdxzr12ipVoqSz7GVWlUaVtmBMDCj+qFLmNHj4MCsgifKJmvY8zPy6pT0T6HbQSeowtMDjpRqFkKSHtVMnHwcSCxI/2Kugvhhp9amVOmcYRn4xlWMtC029b8Zt448/4qrK6DbWL/swHvfAO1XlMGS4o5EV/gCgudeAvMUJ6LzNzfNOLc4paadI+S+b2Bs23DNi5wfVfseYGAp8Tp+eCbvxlWGxEdmRu3GwOTqy+GMNPZOlDXYSmzMnl5iPL2PYvq2poeDStKpm2oTCSTZxGFSrLph9doVOBV24y74yx0dGC7gfOOh5iOpjbAc0FYCfO3IRvXAxW+8ZD/q6DvcEubJqcKXZiI3rk4sbD7M6DwMFLvLAl9EU/geJZsvFfVp2gKVkcVnjb9BG3MxdkYiTjk69GYsTmAUXMiqSfHJD0eT9ZRNsMDIXcxd2PzLZsq2PwB74O9QPznvUi/gNMfIVm/Yj/LcAAABAASURBVFYudqW/f3GQeaOT/gRjnA2VRpW22nTlQXnDx7BE0To62AS+mqxgM1G4I7Lw3fF+RehLgK+JqajeaXd0A/M0kjPIWU7ls/VZsla0tVLF8AdKEZ/m13yIMfFAFCoYSo/6kLbwRWUb9YUJt/BCIY6eEPlM1VijTITEHJ2WrgoJTHQD2JcFn7hSELaZNMTh5Gxqx97Oy9qNPXzjgSh/KbfzYTUPSA/vHnhgAp/ywfjhsffBPcfGjlnroLK/cUBRQ/TCUKuK/TGCobGV7MK5OF2InL2WRmQNrTlmf+3ss52Y7jiI8SDWyfmQMRM+59qBjYnugTzYeYk7aKf/jv08vx8f934I7n6MTPyR1JhZQJay4h7arlde+l4rf8Xz5qOP9fr1a13Pv9iA0e989fv0cz/8k/qdL32n3rx7q6//yi/oB3/pZ/WlT76pgaHykHu+pmUd5x5eoU9kwepT8oVuBTU0cr8BNV7w5NK0HRr900LmmblnXjfO0VtygJODyR3oTVkTKtZJUE57YpF28rQnbwiOyZowZofZkd/IWSis6GpkbAO/mlbLGRP/7yMKgVEvKbqxi8273T1txuJaU0bZsi1RppTLi47oZAzXp8dcb6G3k+7M82A8qjLzCoq81CiNAmOooFVDthvRbZzjcKwsfO8f/OQ614htJn6ASX6C1pWxaeWh/cJLSegG/age9ft/60/oH/wL/4T+9p/73+o7vvXT+rzjN77w4/q3fvgf1r/8e/4p/cWv/J1iOzLH4wW45xDHkfUjhp3zcWe++/6oA3ogu8dE4EQzZTM35l/ALtnG9VobGNRmk8SfaXPWhT1BX4TRYNiyAZM2GvNFn0/biw61bucYfmzkfGjQdg1GWx0GHGZSkmZlUSdrmnU7oDP5DfDTcUEVbWRHznfojRzc8tL9wDWI69Ej16FHZLk/9XjGMAu1wzgFNv7lNjVxOlnDo3N60ySHwYFMAf1NsZMBpu3w6QvubeLCbKxq6WnxuHE4Om2rxlBVaZAHsyaFLBQSLWVsm8ceja47/jScCtzpvbcHTFpTtkEp99vsv0HuayyfrpJk9PDSY9QHI5qmmlQHGjnvFpbdqIuxDXzIJX8eZKmRcYqjVFiMZdjuprJlA1kKbQzYUnKyrnP4IGYHL32VVSN9Q266+Miq85o2GCWhq/OYaxI6iYy8QWX0cCNnyMlDVFSOJlSGs0I04C+bdL0OvcpHY+iV+1c+hmzQcrXeWTF/iS3NNRUKk/2da1z2WeJqHvmKLbki+zRmZKAHYyU9geAzkYxFjebUWllxTECBdD/jJ/s7977Yo4e0GH2H1UH/zr4PZTsr2/r/+3v/MX37zfd2/736u/69/57efPrLal2UYjthpN/GFnAx74Bmy6kQK0As0tLgy4PuMLrPcsQlCZk4JgFNfB2c60fmQJzxf+Nanw9seQ55zHM28pVLUtHjmPw9ONrxoVTYNWtpW4l1yZK54BxrqK2DxN7wmXtLfzDmGvMJH4fzwTj4hI/E+VCcD8Sfwn/66ad8SP5U7+AfuSYdXKtxTZniFgc17qycl5frVa94XrhcrxrcI7J3E0+NodwzLperLtdL4xp62Vo+6C8SaRl7FGKczF3QBnLbyhyzB0eVQm1k9AlYOagp4ZRUwUxsfD7oRClqqJAc5oMo/B00u9jGnwWRMyaDtA6kyKjvsjulG2n3wa5CH6WnFG/hcRyLDSqaSAkgMS9F2mt0N1EQRvW7HdFm+OqGoTAu0iVK3fNwuIXuRTE+IbggOoTNo3KnsJ8tGLPJCko7e+PGPTv7JMg9LMiejjx7PPs9fsSYqqGxAdZ/gLQLuYQ9LhX7PjkvD904L4Id++KorD/jqoZsPmUBAdsq+kZV0ypr1J0vGT6A4Qw0162FG35u/a6/a8fXzt5b5+bU7HP00IHv8JPriphrYHI4RmljH1/zC5Drpgt0A6PnU5KYi9Tn3bzb+oAmH6RbbRP97O0i1tgIwr/EqOp5jQHFz0Yucv4Vcjs+cSiCAwb3fRU/Pa/7XJhHZJnvI9ebnPefci14xzPHA+0H3vN3njt24iUTiqkGBtNuYEPnYVtFzoNR1TwiqQcxQ3Tjr4GNzDc2kiHb6NfTvDbuN9sobcxtwAdFe8351HOpcwU1GFVP48cY2rgGBZftorRtPBHDwZx++/gNflHwqO24PK1tcpPYco0UBxFTP5e0g0hCMRVWmJX7R7KtDw/bKvLiRslVqvCObqCnI/7vdkVXVCBn/zN3CtgzFM6VtS3JJoOzz5adRPmkqSd7GC3wZO1Ue25PJRfZF3fUzIKduBtPotgb4l4G0IA5iKTlBHLQRvrUJ2SnL2KxbKsDMUmBR9Ky0MjLkqk6WUpDnz1iELttOzQx3mn4J6yh3YWs46IxEyOTSNJig3S2onEXv1UsFr5tBPQwpNXilmark39ks5N2oDA/QCshQ6mH3KsnEUyPIa70Ldv4u889vgPaMxT99pNcczPn8oTpp1ExAZyoZUMDxhYYm7WdJ8cYpQqQG+RkGoUsYEzinviY5Ce8bS19dFySKcggqowBxo6QJZqdsVxblVgJMEV90E9BjZFhWhgPal2mh+4US3NmJAp+3ivx45LzAxU2DE0MA//NI1NJSydUHFMR21b0Ct0I8MQNgRrHWYd2evIQ5QhtsNjZ4+Gv2PkWE+ybEx+QblxYbtxIMu/J3J2BWnXsBge5PLjBZMyNm2W3kaUv6rZlW/fYlCPOJnJZcsljqOoOq2zZlsQFTjlKMlDJ0O6P/jnO4W2ZPkFlnQc5YPKps2a56XV8zLF56M4N8sZbfGgevg/237zHnzgzHrojuzHPPGjmItLjka95zuUPv+2eKvN1PQlWP7Vt2ey3ylyMJIUIsZXYJnk+XkIrB/OJiogyBtrD0x/QXmJqK3s/8OnH+JTQw899LpnPzs0z7YP55SNi+FvmSR6Sk1vyAw5iUh9W7G4eupD3bXAzgkamHJMqgHS58w7zAu7es5pEttglXvWSUM+FkOfJd4sO5s2cmvkPqaIdoE0JF2TAnYYP0r5DHZeprRcHDZaxBbBNU4U3uqs4ot8dn4kZn5TfbdTaZ59njkH3pDwNDrOQOE8uYaE5+5p0Y30fQdY3e/ox5zsfZh7yF8ZvH9YLEu2d/ZE9Gc+OBQwWe4odLLOnbKQWeyIw1Brs+zHQGPCco6YtjsxhEgGsGKaKPAxTOLg4HsQzwdEfjviQBp3IWTAKSuRssg8n9AjgE9/B3j3QO5ChteZH3JnbAy95N/bzzrlOt2RMUUUvdjqcxACqSnm4evXqtd589FHj1es36g/GPATnQbjGkHgh/MZXv0e/+rUf1u98x/eoMPz9v/Rz+pGf/xl96dNvYT3nNg/ycO1H8XkiAtrCn22ZHBi/NUo1RqNz9yRDDh8d28o4ccRM5p1r1sKhnTi4nDMlzvO77klbn/49OQvgk687Ir+Rx9DIoi/hD0yg2BFzmOr8RucOTOGTTln2Qlrpj72dtdifbOvU1albkqwcsbPGHOsliT2ZvZnr8417S193iZ0QJPwUeWmceXviIzd20VGOGIbGS5AAsvbJX+5djew74ozsvseiE/3C1sBHHt4vPIQH22Vbzx1c137vr//L+vt/6o/rb/+Zf07f/Y0/g6fPlt/66If1//mB/7L+rz/xP9Sf++of0ltt2uOT2Ca5ObjX7g32fWjmCw4+HPNEL6GTj5qJx7Yq+8ZFGgz04piZnjALTaYWIs18Wk4VaQ+yzvEwEuPood+yFPuFjxPloRrW6FywL6H3fWmjr9L9aH80sIZRKeuaeWYfHH2uHu2r9fA3kc3Q48Z0b+oX7Yd3enh82/zOPfrIecz6U7BMiU9gWxTJ4sBjbJGv+GtfneebJnSmDz8CnU/aiz8Yfoik9Tcv8QSVMzjIX1X2zLAfP7ZFkfGmZix3jqzsQbtkq6Gng5nic4InEQzRqhUzQByMo14FXYoiqlEavDzmBXCwBwftYg9UxgWMiG28wN0L1wHY2CAdOkjcE3AcOd2UaliFL4PQZwiJcjAmuYqPOyLOCKasxGPTChhjYwO+oFVDVSX7c4A8OumDVfSCMZhzjd5vY4xTvuwLu8piBc8TSTgytUsqC1jDapQtlxUfpj8mrHXYVqGYd4nXl9F/YXwNvW66Ju816C/ZJaGrHphq5fgghr7+nnRnX2U9Ep7YSytform4mf5u6YODftYpeb53LC/CJX2MSd/E5h5ffc2akUpMrJifODDP9WXq4Pk9sf3pH/9H9Btf+X30PJc/+Bf+V/qO3/kz7IvjxMT0ga0s9NKzSwZizrZDnlBp15L1SWPGcD1UQXnDzjCln3b4IHp4WX64vx9szD3nNcg1PnjkY81j7tu5/tH/HA35o5HxeOhCCMTjhfZlxSevF8wja2P0Agglucg16BF/D9xf3vK88wkfifKxOOi/KKb9tvFW+WD86SefKO1H4so1GzPPBdPGb87NC88Ir/LLZT4Mb3ykqeyZYg+zdzfO2fQ/Y9Ml9xD21hilQq/nwprmurXQk12+6CwvvdZFP22bAFrjQ/qcK0ySb7IGMwGJob36m6eKOEK00jqBYczaJr/wT+VFXMjoPes7pyyzXh7uxqqbxcTyRxwtCI330CVoFdjEHDz3IPxrlOj3nJjJk2rcB6fA8uJwRCEc/DOIwqhIVvdzfZfdqe4WNDlns5d7//Lc3PcvPjjePxZHfst9nfM1sdlWjXq+to0BXzLrKqyufTq1o79zDt/Od7DEVtlv6FeVMII61IC26avhtjVG7C/UGKruH8KJ5iztnCSYxsfUbQf4uMXficwnmLQP7p155505HwMCsd1+LufevrL/s6fT3tjX7Q8dkom/qZ4T511sPgP5QT6xJw7bMnMYxNsg5lEr9th7wijVGMp5N8amAaqGysbKh4XrQFwQ99H+dx3MZ3KRDHbWJe8Jb/MXxu/e6h3PHfkvmx77GrR0X+49TDEfJGfMcO0wnuN/FLGVOxbbouh+TMY8gcTQlEwBxZhRpY15Ncjhtq32GKVRpUKnql7wbj+Fk3Jp9Y0nG1mLrMlWI240ycGnxyf61vyG6ij5IDesfdZmsg4HSEyBcjjV+5iJG1HnAWpbLpgy1VnCvgfLXkiMtiVKgyr+AkxTYlnngVJ0o9MS2vBqqI9oJ6c9Bxqxk7lgiKWJoNUYYdkLkTjVB8jtq8ezNw5ylb2xs2d4x2Pa2FpOpsiTDqq0j1ae2rt9KMHESPd3cg8d0Bubrk9oNlxuJEccZAz0CMXODM/gSfQJMCDqlIZaQG90GDMz5uUkkHczlD6CIQlIiL15WEwvWfgnoJACuv+U2zgEbY6+NddDMX0ghJM6DmLKGGQhNuMI1l5UoUE6PwBmP5CkGelpM80Gm1V3SBNfFJgurbFGpc3Y7myxbMuwprapLU4cgCzFtiiwUBn6fonEyAulGqUa1oDaBR2qnJQjdEiqpKT3w05u+kGNWDp+cFCUAAAQAElEQVRfBBhKk/iJEwYRY1JMdcIll2WXYrucdmkgG0aOv4LKku0n0OoiS0KOB62DlxsWNqKir6hsY69U0Ir9hhlm6eRhzjiXpcRKyMgmr7DSb3MByXx6X3MDyckSfjLvtT5rHcKvPT7JzSSSWNKicWfL4qCyu1oN1LLX4lNoJM5RxHxi1FABe9BdkjJWHJZNG5g+m3bd2/CRy61HED2fzKPjPmOPHJY+dcwHgfQcOEezrjmnV5v5rAAl/Oh+IKOH8V0L5uxhUie3yGpHa7U/W2OqhyePwUEMibVpbtAoRN5gOPd2QrGq3DTtKfPaoN6XiT0v1Vmrg0nGlnLMVCbWUPW8d3zdQOhODoKc9wc+A4gyvnmuczPAZvJXWj/Dm/Kx+FpQ1ivraOLxcqPoNla12ve+/1D6ZGFpJf4grc/Qu+BlZ/gPEb0A+UngiOxs9IRZrVCkCu0uKsJxw1pUsp4PNFbjJfPE03VXvlNEny0vB3y29y7JXrjziz6PI3rCfm6v/tQ4ptwXIDbyi4F+YeK+deMeFln6l42DB8id3z4verBPeh8kJ+QmpoIkIfkoKtuiSBbHPYapyMwYAqOww9hr7WuKPsvFXrKVI+Z7z8UfmHw4muird/hEP1rC2sTWiUMIwtM3wVl6q3J5vHEe5UF756n4wCYDU/ocmLQj23EcOqExEcSZucYUGDyIjo1fimxXDR6M0y6XEvvBi+E3v/hV/cb3fD/4AU30fvhnf1o/8bN/Xl/kJTM2UNSC5Yw7IfuUY+uUGYqQ+KTEtRPjzmT2pkfLei3EtF8gMrLLuAlExiZ5UkP4ybUiOntskdOmbXNq8Yse9FMYz1gSQVk2YEhP565pfMNQ4NDtmgpfZg7Fukpu24/cQx548X9kDda16dCB74wNdB7hew0I4ACrLXwyFxoU+Jftqcypx9BJiKelkyS9sBAiseyFKiigK8Z0EEuDvbLzYHhAFyb+sIrt6JqqsJHxmd8o9m7Dqlr4G/7qv6o//Of+u/qP/vQ/q+/77X9Xn3d849X36U9+/T+vP/F7/yf6qe/6o/qkPlbOx4N1WXHc+vzbc27eHniRuzWOnA/Ijj5f914Xd7282D7nWFBATA5cKASWKOJgVs2mGaTB8Kf5pj9AlWLZCzAqD635Dw2ej+6oGvSdeoKCDg9DncLO8+x839gPB/viSL4jZ+4784psR7bTf+Nlu8FLW166d+Z+oy85moyZ5x4hQIqljlHraJ8T9830vBLDHXSgR9/a6TLUCLEizCygIWQhvcfCMyR89CTq5Bfc178GewIDNn0U5bhT+Ighz4U+27IBUhsayLRS4pALGWwktsk9oGFbdqB1oKozJ2GD1bFqVCVLCnOHWiCdNGN+VxDGQQI7/6xX8n+mJESKDZfs920qR2T0qXHvTwdIU6lMnfFDRq9MG6gRvdW2oTTfKx30ud502NGxsNbDs2Z7YgZZU0saZRAqVenkrW0sedFf2Alsy+iYymXJAOtT7p1DapJ6MHX0Gsy4aUyyQ4uaJgxl8aIN7iUWMbeaaYC4sUvZVy6oh7ZtaIwhe6hcMvFU+k4Iateyc9Y/88N/TL/wfX/X2Vrkx//Kv6gf/pX/ezdWjCuyKUtecGxh36BeYlhjlMYGiGWAqpJL0hoqh9K+U9EWR/vi/M35vkMP1qRlZGWSzZk2+6wpMk5eEjV7JJXaHrZCBaVTTeEjsy2KckzGr5HhognF9oHfnWtJnoEeudb0h2M+8r3jg3A+HOVDUfDw8KAgH5Ae+IiU61bGdWzYiY/AtqqGBs8HG79MvvDhLL9QHDwPbPD5hfOr1/kl9Jv+JfSbN2/0+s1rRXalPx+H7MS9UPBFPhvkduQZZFxU0Br4qU3psy3pjnDhJSHPvFfumDexzg+AVDme5PdcMRDVdL0PbJ7WT3kUYSHUq8C/tLeEq6brmcHB0iMK+MSZ9l0h/B3pW/L3a8J5X5DWS1vwsXGc52P4qCxY62e1UqefIbhbe2S1F5/+3w2ZV8bhhnP/4N59cL/e9cj9LX+EkX104xcTO/evfq5gf8eWbY3i/KmsZ2ixpkPlkp9gSWZlyBMXmfgRx0QGafmBcMd5cI85fYFtVQXVvmoMDeAaokNUzDffNvAxJczQnm2XzqcSSa73k9gn586dirbwL0bg6knfXvaid6B/5N7ez1U73814/gvfciz3+DW0GGdbTZmjbSnQy4NAEUeSrpco5BS9RBppJ86JrxXPmUzaiX0mFmLas2ZcDx7BDT7PG7lOZdx7/mjkl8jxDdslvG3ZC3VSmzYaBu2LXIWmbZtlAC+o60W7SqMCLzrC37FkxVjbstaxKDnCD2LZ1nCpyp1X8UX0U39bb+enuh7XpAUcmiw+WSG0NRZGQacI7sPCyp2ieLTyU6mNOICIts4jItO2qYECOS5OjWeC9Gw8cxG834qE4R0u0RB/Ys1a0WL2Z99Si6eTW8TGGui8FJGnubqoMYqx2BL0wHYhwih1SoAwnZOTIArHnZLFnIyR7WysG5v/kc30wKZ6yE2mfxP5Tp++fQDv+E3kg97xW8v8huLdO3h0+qKB/s74TCZ+iIpClNSRxV82Z2gWD/HzJAk6skZ4YkucbYd2dKPM/ENoxi4nbc/w4EJwoIoXdKmbR8KLyqHM6yCu+M5JsnPiHOgJY6PYaFxgio3qbDjaBtUYKnTiCYesTtcZBkpUkuglt4SxfGJ750Z9w98NHxDGJU5xWPZChiHoMT1nPljtAWu0Y2MyVvBtFyMHa9IvG83jMAW0CjTqwqhVem8epg1ykR7chLftomvf8DcNbv6Zp22JsWwDJeYdo7czlnveQvtmgH+WhrjV4Ql/VUMbtjZs9297oFu3N23k0Q3jQVqVlHmlyjwJv+31HKiyfs+CnSFTxUWgLG2jdOEh7tX1otevLgp9dbkg27pvEItRtC0bSLL0hKldvzVLOeInuc5FNC92O3M+AuYfurMOQWIkABV+x6U0eKDNfqlhta/CnrHoVJkV651JIVI8I7dLVUMeoDYoSNtpg1BjR+YHamigkm1J2JTyuKlJfHk5SGyJM3v5oK9dompb7hwU0nMcnaRWQfQzdzqxapVBWYP55GF9GwO+GkbmkoQORWLhJhsg+epziY8kkz1xbgZ6peyVnYeHGx8A9uzb/JUFYybOD2jGHuQ249JmhHKRL2KoUdouQ4VfydiaPJwcenzc9ZZrTa5BueY88IBy4zzbe72OdZMmjviOn8wv9GifU3cam8Ol7NNR+MEHKt0veNO3/rPYi7KH+98wzn4e6NJXKwnqwxJF6yDBi+k6crYs05ovdLqLagI9y1tZiiDmu0lF0VNb9yNjAUGbbN8Biy8B+tK4o5tdaR3w7J/kJlgyyS9+MhTzvVfCi4NRXWdMoO5Y0mbp9ROMtTRMdS8vea1+reP9niXrOkE0834V/++BADqSGALsBj0ej3p7vNO7/Z1uvim/Kbpwvbi8umrj2rFduP6x1wwytvdi76Vdkz1LRYxTnX8qm0xje2b/guzvgz1+5J4H5smnLfa2iB11jbIK2FBJkQVir072b/4CsCRtVdrY84VuRYvxTEs5bHOOSnZGBiXJ6j2NrxvYsXe8QM67G/YfiS0P8zfoQ+7pfJzKfTt/TfTJp58o/5ZhdMRRnA/2kFy4Xj7IgKatRz4mf/Lxl/Tr3/11/cKP/qTevfpIP/kf/Dn9TT/7F/Xlh7canCMv4drkGoxdtg7dqZV/Cugd5+8nPE9869N3+jbPF580eJZAnrlMmfHVUJUasTGlg/179Fqx0uQpeciYpqzNjTzcuOZEdmMtd9oH8ikG26lBqHVMwMVzPybXEACd2KSwhJaIY+JXjEsMJpY7sNYvT7kWveMZ6IHcJpc3rlU718WddTnw3fQeL+2MK+wNrim5DgVjYz9uAxclEd2etYs9XujzbPWI/eDGOu7stezXSawoE5qVmEYNjRE7Fw1o0aYDa2Yu0oF+Ytmx/QT2RPgD2UHMBzG3XRJgjHec2Olr4eWiy4nf881/U3/vz/xT+rt/5n+kH/ztfwvNz5ZPrl/Vn/raH9O/xIfjP/U9/6C+uX2FU2NX1mLn3nB7+mDKR+PHd3pkrg98QM7H0/z10kH/nrlyz471YmuOURrchy/Xoe2auW6q5A15Vak8yEdBLRg9HUn6Oae7rNeZ9TgaU5k3KhJ7wi5SNzTGplFD9QFGWSUJIkMZpIzds9/I6SP7OOfb2g+Puj3cdEN2n1vkO3pZj+Q8uLEGmW/LExMxz+xbDBNde1G8GY+U5s+27RVLy3UeGNCMRrdNwDWsDXT8BJ/e7H1csC5aQDtyMbIYdMc4eSPHnfqwaIHQQFK/aEqi+T7K8mmjwgNZHBMcRAplvgfBzAYy6MG+FfKWRQsZ27TPve5jtD00imfAxtBWtF1yfIj9j050g51zccfASyT/O3ty5xy40XdD54bfPesAjW9hxyBUHDMxpT9hE1PaR9qNXYuf0En4IHqMS7EtBcpxdrQN9BiPRKJ99mbWq4mMkT10MD7zIzyekabePezKtShzKQbyGKU7OF3ICVeyOrC7cx4ejNmVPfqWa8o79iKF50usk0NzbVJhxbluJ39Q/En0Kwc07TuE7l2MTgWMLWDsOOvQKKnbBQH4GY2Na8tVV+7Pr16/0as3Hyn0+uo1ste6XK+6cI+pMTS4Via+sQ2Vh375+/9u/cyP/LF4f8L3/uaf1N/yH/zz9BvgB58FDGqUQt3U8OgQW+SxuZ3XuMsVn9dX+H+F/4u2+Mv46JaIP+PEeK2DtZkg6559cyOhO+d0ZLY08BcbAzsbC9M8ttb5cpCxqbznoKaBnKL0TVZfrEyDh0r7wF+kIHsQHGAG2TvEMAFKylC02DvUyCjKfsn+Cg4ER+6VXGf37H/oAVbc+MGmLNmWCciGgmINLpcra/SaD8Mf6aMvfEFf/PKX9OWvfAV8GR588Uv6+OMv0P9a22VjbmokD7mPXMnvlfxervRf32gLvbzStl1V0R+DAdl3PQ2mwj70ikXnkTlM5sAEUbrP8fPpwcSDpY8BrvMYZRzltLHspe+OlmB+2TySX+z0vSKUcbEXxFbLX8gm+ZtnG4uaEzs97tCydTzZTn9gu/N950PvNl7SXjvuN8eJ9GFMZgAm1GDNqhmElOgER+LqOIjnjC/ynkOqF7qR38GQ+07kGjL1yB5/4HnnkWvIzjWTHSOrFJ/DpVyHg1GltItYBut6YX2vvf5XbZeLBvupxpDoj40dR49t+6Y8/zzk2aDBvZTnon4+YN6snKqsMUoj5xV2Nq4TG3RAs08bY1M1RtMBP6KDT1cpfmNrkpesy8F5e3AexE8/l7x7p/yTLe+gHQs08sd+LntQaHRzj9/JxcH4yX2ERRa7VoSoUaUNf6MKGd7iizkeAfrHHczrvqZNkU9kDcYsexObU+Z6ENuhWGT5DzBhgUS/VPh7wijGDeSmM2rPerbpW4BtHTtt6py7oQAAEABJREFULV7349wz9ybUjj0g84OAuvCb+V5Z6421GV7zJsA4Bur3VaZw+i1FZxS03DxEJWGNONmnyceNdXnMcyK//HrsZ8RH0sw7HrmpDNimPrl8S5fatPnCWKkrL6LEKo5lkt0OQ43kqSv8whTDlCE2HLCef1pnds20zrwQ5wzYwwjPTomhJxifhqyn47ShD2RMqU1g7oyw0yah58DisNocXJSffNNOPgZ7bkv+q9Az0qnUpl2jVGMAiyut2voMwePkVD+44B1MJNg5wXNiBmkf6NCtPQ9NbOJHNv4DD7lvOSk+fftOb9++BbzU8ZvIvCDlw807Tt6cQI+czDfGZEEx035xuwIjushm/HIS5YFmJhMo2G6dzkYHivA4cW/TTHGq1racjeHlZmI8sS+KLG0Mxt9kQjkRd/zeOPFutHcQfYa3nbJVLk5oEkcSR0GTxCoZyNEUxwrIssoSvXBaB124ZeNOLqSHcsPlHBdTBn2Ko1cStmyrDwasmNEnHwdx7QzKmElFd9ZfdOlgTfbkF5o+unXvDx9MWWYe5cHJNlTMw0Ymq8z8uEhu20XXy1WhGxfMGkNmjlMiTvEQCTC2Y3yH3sCefUL+Mqc9tOOc7d+24mdg9wJy8c/N4HK54IMYsD9cstEDKxr1gYu2gSWFCW0Zayf2qpi44XMxZKgIU9swD46DOWx6xTxeXzfF14W5bMyv6C/Hn2TpGWnQmir92rHk8ZV9sDO/7MmdeR3M96C9Z563qVvyHUXG1zbky1Dxwlqj5PipwhidBDjV0SrqmGkamZE7uqBYm6qhOzW8kC0UtgJGoLvGWNLClMiGyMxU4ky8QfjsI7qVZyAZ/TLEEnamzBjGTXVMakqF3LYKnVGlMYYGc9supczRsQGEDkU5sIiNqZ21uXHh3htHy9IPQ2yH9uxjrh9HKMlAHfnUQV6PzvOuSV/inunEsEvLP2tZVbglbpKZNegX8Hc3rj9ch/hl1SMv4Dtrs+Z/6MDGHYltx+fO2CO0/U3RbJvDQ6MADi0uk6SC4SSHeQv52NhnQ5dx0bZdoBv6oPUlS8/gbvdeG1uIsCVAA9Kl2a66mQ+FzaRKcjFCWXZhKItPfxas0Y2u0t9MTALTH+AUMQLaMJSTP0mSMJMI8hI+sRpP2QMQ9Cmt2xVWkjd4xvQ4JHcf3UbOiOeSuXQrViX7pJIWp+ejnWM7OifSGbsNGvS+8Ihn/HVfKD3dD08PLQZQsxt0Y2897Nyrjgc+N3HCD2t7telyZT2vm7brUHEuuyyeWrSzAdZeRZcXKDUO9bWnddDT8jLpO9DfuZ8c7P+Dh5aDvT7T5hodamIq9IeLHWYN5leBFHcSe3JynQmN5fSN6KKjHD0xKX2mLmDDoSMsTk70LOExp3Z87pxXOzYP4uo9T/vG+XGjL/fxRx7q8zCb8yb37fxnqZ98+5M+n270HdirscmFp/hwdpMl/HYoqSLjfHh8/bF+42s/op/+yT+ohzdv9Pt+5s/qJ/hw/AUe4kbOXXRqDIYCFSsSWPER3Jj3W87fT3jozsfib/Nc8W2eL/Lx+oHnjRvzwK2cWALiCS8bW4BY9oN5g8z1QP9IHph71vEWiuzGHrixJsFOP8OIiTm1HZZAyilAXAJTx90eiqjTK01041dPcViJJdcn1NhnR3+kyfPQA3N6JP7Hu0/ozjosu8eTfTEwNgY52i6XvsZs5G2Q/7ZL/5H4ebbql6WmvJRAb+yznTXNXs150LZkwivVGBrY2Mh/r0ON9GQSYmo6qA7iyfi9Y9v1RLEZPv0T30mMJZWtMUobti/EmHvtlZgXverHvv0n9ff93P9Mf+Qv/zP60d/61/V5x8P2sX7qe/+z+pd+4n+qP/m1/5x++/I9+L3ptj/yEfWRl60Hcvigx7wA8Gz5eHtH34NuOa/4iDFZz5yHVT5j4fw9Y0hMg9hqDFUNiXgL2Jb1uxzpyAKD+R5IFbnPqHLhi2t+7AZVqlFyaFk2CI2yqWKH/E5wI5e9D7Je7Im0b6xbXm5uPEunb2ef3Nch+z2537mW3LI+7NsdHPCYYykIiiLFEaCEnyeViiZoanh95uCskW0NF/MaMvMIYjbnTsAUuA6uHERuW3XCdo8vS+5Kz0dkL7C6J/paQJAxndPTr0NtWVrXwzhnnScQCJ3IJntx0u48hD+kjjX5oZ09jSfF/hij5/aS2oWDenr+ydjkNuflS+Ra0W3s7pwbRxC+fRwiFOVIvBLZnBJhka+pSedB407D74y79frt9DOeE5UhWkesBLQYSxdl2YmNFlE1Tw8GotgOI4vIxGBTM7/k4JE9947no0c+Gh/4NjPmMY5nFy1s4hyW8kEy9pLXFePOebfz4fjQLT7x5GJ/mAHQyTpN/CCmxKqwbEIA+Bb9Sr/pltdP2jlXGshY/+gZatM+IezbpeK5enBt2a6X/jibD8WvXr/mY+Qb8FrXfEi8XjUuAL2qYp1LHpt++zt/v/7MT/6jcf6EN+/+qv4Tf/afVvZb66Ifeodpu4YWsJO4SqpRGsSyXTZt14vyrHC9XnV99arfMRLjGJatBcYYMFwiI1nfrM/BZt3ZPzeQHE/6jNLg2Xq0/aHtpLFHF8MPmcwWurjQQOj8yVeekZBPcJ4opy+8Zc+hn/024Q/WvSn8RD57PeFQPeAP4loy3CGjsBUOHb3Pb31N3rkG5fw4uO4eyBmtXHvNPGXJicvWGIMcXcnN6/6L4o+/8AV98Utf0le++pX+YPwlPh5/gfbHX/hYr/jov7FuJiZLGlXKdbtze32lrO8lH4wvrzUur8BVY7vIY5O9HCdW9WHqO2DPwvSYC1qLaX7NNTMAmfsdUWMchIjOXNA4h3YPI6D0UUeOQc2Mp5E8Bm2f9jKCLvxd9pKKcdGhGyUKTNtivbIu0cVNFztzk2w39OIgREX3CRnf2DWhVEpfhpjKtirrRQrTppPCzOIfHIwJMiYQB70ECHOWyCfxH+ypI2MaYkrWDfmNZ8z13LPrxvWObhE4hXOpig92oOnodS/THuNc/wtrf+3zLOdDjZLoj42cN7Gd61qeCR/6vvnAtSrguYH76cH+FIm1rTFGY2PPbDwbNOBHY6igRmed82kvDPZlEZ+d3Yk1nM/MFdu5B/R9m/t4PhQHDzyzNvje9QAeG8SDzt64Ke8CGTvJLwnHqFTYH0VOiGFUyfxM8rfnGvEBMraRGBrY5Hyc8CI2cy0oC5sL7hz07lCcJf7JPMILv4Vy5rgwFGoXuhkJ6eLTXugCQ7XgprI42CG4otbyoRbbbroqZJYGfrOul8umPD8mDouD8QzmcgZDicwMHNgYRY6IbQMZHxlmetBk3gfvXjvPjXmWeuB9I8+IO9esA8RmdB/qrb5V39BH/li2GbuKlR9Ri2PNfZK7jCMMrQ4vCkn+nuXi8KkSGiA6C8sSM1hjBLmfoLvSvDPQjEqMdjgEsYjO4pas68iCdATNpwociTJUsUOToqcD3zlX067kkXtNzo8aA/U1b2UAY0cNjVFylXK7yRjmHSekhg163MEMY/RgUy9MHfTlRN058R85Ie8n6ru8zJ14ywnzlg82b9896C0nyAP0HSdN/romJ1cecjGEX3wSOMwq8LF9Y9Pv8U1q02EncjjUk/FJ30R30t8Uee6Z0YpqqGDscAGa6OTky3xi44i52MDWkflB9/gN2Fg3ZCRFYvgoEnXCrGTBd/JqqIBdslGMD2zCMc7KQtCz+sSRfvIXf3suAFxId/xQ2OY8BkwQO8BuK8yQKLCZeR6MvQW8TCeHabcCssl6TAwdPBQeocwnYxiKgdM3/jXd8SQ2M4+OD4pQaQ82zIWL6eV65YHlopzEkdlsInAwHlfaj8nDA4C2v/ik44mPf5JMt0R+kqd1od64EVzUPrgQb71Rz/x6xSbrPBLwGT4sJUun0FSZn8ic8GVoHnQLG2NYFy7+ry4Xvc7DxuXKh+NN18u25lNDmXI7cddUxq25gEikV7++D2QUJpDcHlmvc34Qtu+a+868cy5kX7mwsVmDp/Diwa/gi1gKuYirISV0ZV0Sf6hkimWX7KGqUm5cNYZMO+uCQDbytEMF/wSGy8oxobGZeHZi731CwPF14Jnlk2wKiJ/EphUT6mhIGcu01A36UFdRJa5Rpa2Gsi+CMYgDmcvCaIoyMPtg4jf7ce89uTNnokOtY2HNEtut87orfPavcBzaYzMedLuDmcKV4nO7DNUYisPM98a4Rz5q5TrzluvQO64/j7yIPz4ebXtnURPTwSSTlyDzDN0xsPijY8SoCkcX7FcNmR9U6BOHVR4ayLdxUXJxrU2XWvxwyWaEJYo4o0+62pE9AaO5bp1Taz1xOIIJ86JkjLD7BLl/RC0On0juP0TsBS1vn3PdiBnTsqZUE7RvGPQma7QmPduLbaijtDAhANWMaiBhyF0IjaCx+IxupGr5WWH75IQT9fGhTgv11K3POwgmnmbT87p/RhZ5zxe7B3PLXxi/44Px2zxUeJcv1uXVpbFdLxpcLwZ7wJVVFFvz0M794QCT8Zr8xvq0LeJ3YZiSvp39OPsB7sZ1koc59vnBx63JPfOAn9gQezFDiqoYf6eYEEnUjA10W4+5jjL7rjTQjQ5TVI7wBVMuWQtCR/DRyd6/YafvOZxPB+dCbK9z86bck2+co4/ElnPogQ9V77hnv/30rT755NP+YJwPnFOWxyaz30UssiXdd1bogiJPLEXerlf92td/VH/pb/oDmq8+1u/9y39RP/YLP6cv8QGYX/KjOjTRjW3ObjXlIvVInO+I49v9F8Zv9e1P32n9hfE7veOZ4kZ/dAsfvgM7GFSOg9we5O+A3s/vg2TsrNsN+U7+by+wI4su6oqN2IbRJJZDzhIIFXCAKcxoTpaJvujpnLOIRS4lrhrMDZ2dWB+I+d3DIx89H3mhufER9KadnKdvx+mB8Tsm7RgvWxs28uKcl+nw9/0ojp01fcRuI7ZB+BvrmL7Yix1UCa+U/TFqaOS+e7ko16+qIZl1kpU5HfjumIg58d33SPjYvCN60WfBsOvel9s2dLls3GcvulyvUHDSC/5+5O1P6Q/9/P9Sf+Qv/JP60V9f/xm4Pjh2X/QXvvuP8uH4n9W/87X/gn79+jU98nH4MedoPhaff2Wcj6r5a50d+cHzmnhJsNWx1Chtl9GxXIhnMN8xhlyBVVWSrfwIKg6Wifq5uFnWmUXOvpnQOzJnKTZK5aFRmwbnRVBjqAbA16ha56olSmOStOQya/TI/r6BPu+4NtwC7ln3vshvzC05P9irO9eT8HvLbjr4ZXX2c9aCZdPTEWd4mz03yw500hIt5ZiZ05oMTTJgMR+rytpGaQChHZXkID64dKh55bBk7HkwrlS1YKhtUfTyMI3IAtjuLxjcqWSVGU+nERSwLTsQx8HJtjDJ4cLUwXlz52mgNxMue3mdpwfnyIF+hG0/a9PA4wiwjy+5h6I2MbPGJrfvIecEuGFzD1iTgx0fgTUAABAASURBVPZBYmZyCTAguzBGuDQOMOk/EifSA51JPH3Os2ePrCn9aUcu+lGTiGeZgRG2kE/0ZuyEx+6TLkuXJmoUGvTDSMldJaclhuqRxXvHfnvH9SF54eqky5CuQ7puaj7tyMXz9M78blyjgox5F54lOBJYDYk8Cj7X7/gK6CYUriWSpk0NQtFLv3S2ybmRVeLDVgW07SGHInfLrOK6UmNoQC+Xi658XHyVvzBuvNbl1Rtd+Xh84Vl/O8/3GkM1Nr1983360z/5j+nD4+/7U/+EqkpFbL0voMOlUaUqxkL9BMsFhlWjlDjiJ7Fcrlf8X/Uq9HrRRozV49BlDKwC86Bnq48sT/bDzt5JbrOXJkLbnHcDGwWgl63piB2LZ7YDTNHEpolVzVvJ9VR+4Ggdij+xhjNgv01wgGc62T4AbXZMjyWElmWvTBqRKz3wiffgutNgz4auuHuHSwmC+E1wtmUmPcj/xrtX1ub1Rx/p/sH4y/3B+Cv60pe+rC9+8Ystz/9UN/c5G1NgjKGN+XdeX73ShbW9sO79F8bwA7vFdb3GkPA1CYAwiVYcljBErRw9l3TSG/Jeu2XkgY7jBUgVuWD0xMqEniVj04FqUgNLZxogfZOBkwQeoQF82vOpf/miucZ+0I8wEUGmOuc53wMGxMYZBtPzE+6y7kcv7fCTcXcbTRNP908ZJVKkogrsSBBSeix6M7GFguMFT4CU2THO1pcy3yP+8HEgO/CwQ29ccx65bjxwX3vk/Wxd5yTbp+/SqNLmReuk9/W/Xi8KNvbCYL3NeruMP2mPba7Dj1zTHnj2ecg3JpBnoODG/TQxEaiKMWPghz0ZO9uWc/WiAR3YrcixXYNz/wVW35CrRNBAmGPuzHVy/h5cS3f85KNwPhK/5bn2Hd+/3hFH4mk5/GOeXaDrmeVRO+MO8jJjh/wm+5ZXLvA/qmjhi/6DOd6xh+e6nGvzkfMQ/pnumrT7WYgVYsq6w5YayFHSZJ0m1wZxtBx/9QFsBtE/iQ+itBJV69FXJ2yLIqMUQLpkWO+PtFCwLRukDWBZl9I2SlfWd+PaOQoPFhPPyFApTVPTw3yKHA0QCjCSOCyhwZjMi7zcuFZ1zsn7jWfEnTU6khvmPHnX+53xm3rt17r4QgyMpihHKDYV0MYiuZqAxllUMNGDfFjWMMtPHeaavRrLFlM71Ps3+YnhyEOzNEY1Npw8YCXtyBF3K207dSTqrmXnme92d6P3Qtc2NtBD4QCTvRW1wtfGnutzbKBTjhhYlTHIqgZ8qeLxeHkx0IuDmdw3ywup4uiGs9zsHjlR++RgYfKS+UA7J3BOiB2dyUkVesB3kAkUuyL0kAkVxzwBeSqmz6YGAhTJKVZ4S2pQdZvKkYQ26IeWmWhZBWxLAROPT4hyEFaIQoOsKGnRQfUUP3OYtJOTycY80m5lLFHawIsqoqB9PDESEQDLBpIsDuzFpkK5EB5s7mW6B6Lwfok0/Qfx3BqHbozb4SMjNKVfWJ9AfbQn5IsqN0PkuMwuQk6ji3uEbcklg9CJ/oHhnYvWjXVd/KEdvv3OuWzYMlvLpi5yD7WRAXFM9DJ2YbZvcSLTRaFNfS+GYdkUhA8QPZXEvuxNHTSoiSE2AikPTiVBrfwMDFUjcQ3ZgJPBVTLz/IErNyJLvIsJovtByGqLqWhQ2k98B+m8UzpoTsiJu5HQzoFlB4UkgFBik4FwfgHY93wKu261+AtYcua+fIn1iYxRwol6Xsw3PALGCgOAEi+icsOyjfReYg++g3L3mfw0yFWRs4IOaD6ahg76Cxt3yIxfVfvt9WavhM5eq55YlHSqQRmEDduyrbKgJ6QXPB06D8zwPN6NJylxT3Cwrw4StCDSk3kBLtqEoCQylLTRJ3AQKwZPa22v4zCxlEaVNjAybw/4ofFi3qjK0kIY3Y+5ZHHYotl1qqV2tkOCJz31OHWbDuZEgDSZw5NMT0fyEHtBhHca/j286Fi7id4XMlpnwefJhXyuSjpOtUSVZrBEqYMlWdxda7XS03NqhqrF6DSl3eW9Rkt+9+ql7uK7JnehEOVDwI2Ffzge9ZC/MIYXize4cQY2M0U5e6gRZ8hso1bAyv6vog1q0B6l2kojDz6XsSj8JaB/o6/QGegPozdK2xhPqKreY7Yl9uwEfR/l4Wfn4XLnunvHwYa9Qxy2iakacgvUVOpdAiHF5JRxuV7fsNnjmfdEdmC77+c8XD3wYBu8454emgevPOjeeMiN/x5HbMkjKcJ+HMYDgLVWHGaOOvlHXvp++es/pJ/7sb9RItYf+bmf1td/6ef1xW/+ti74k/V0xGY30LOtzgu5GeQqub236dLTkfEBgqfxYRIksR7QrCPBokHJ4ODuuMf2gJUnFKP/EnSkMPg5p2ksHbFks7Hj60ZO85F9T36jhC/7OS+Zg5BlbPK5c13cGRM+SCSWFb2e9yg9UXJRDTSwQZ1ol++s44m8qD2yZo+8qD3wUvWYPcR1Ty7VuGhcXikv4HkRz0eYvNxHLueTkSX8y6YQtyw1JJyRhwkBzDWxIpVtrbhKWw1t7PuFDf4Z3//2p/V3/tz/Rn/kz/5x/fiv/QlV/+JFnzn+0nf9Yf0rv/d/rH/76/9V/dqbH9PBM9FBPkMnH9sSyPK94kjeDvpn6+3Knp7kNHq2NcrENwB0lJwcGh5Y5wFj9BqR0+6eOLrjLsjcAzJBQlpq5UfUQXiAHeWA0gqXEToYexBfg2e3G+u2E/uNc3M/cUAP5P1hEp3W7TEzd7a21ZW77gqzTdsJ3CQaO/MdypyDYn3MNclesmLOFR1bhpcsNfQ5x73PreHWcPNhTRUISegdenE8ycKg99TVbVq2bMNQoDZ8IMs2wpRJNVfqe9K0KQhXQZbzaym4xw2XMs8nyEpJriZ7p3VPG6bjQygH/b12J519fWGX0cYlJs6YohtYSsgQfBveGiVZJRdtSRDaFpVywMEa0DIUFHAl/tW2oatbsHApkTkMAVGIqWPl681+O/TIg+0OIiPK53Ed+NF7klFKxyh8gfBSKUfUMvYgV70XEcyABJIG5s7obocC5DTDMNxtyrbC2A5piMNO+xmIZPyPsfHLnwsfjl41Nj4YNvhoaPqSw44BR4syMjx7/N/78f+a3l6/guC5/P1/+r+jN/s3tfJpfOATP7HTwXiFiwkYEshQ23QFaQDmRSfzJWfnB4o95yl5idxRORHe9nvjbQsBoMAX/jeeD7bLOOd64SP0hfledblelGeI9I/Bmli4IC5KMS59r9AJwm+jMO2eX88RfYoCBmodDF7MEnUzOwIwh84jcwzttUaW9e7rEx9f8kzw8PCOX4DmrzmDfAQDZw6wktEvgDMT+xga26Zi3SpxEr9cMnyNQd9F2+UlrsrHvbFdum/02KFiXGBnVgHTYMEorAneYTKlxP+Mg77g7I/OE4jvRcnYNEOfEAbhSeDeL7Zl31F0WggkQcXBQNx1TggkBR75hwW9D0Vpn1bCNu7z6saL6i4PbSd4WfxScuJJnE2X7F6TGYZQEyj1E092UUlgd9A06H2x8w3gxi/BH9R74t1bPbz9FLxtWfZMbLEhe92yhnnWGJdrr2mNixzUJtcQVWPmewPujklFkd3jbctlaZXmi3Zkdsl2g0o5MjTzb5CLLghjt2XwFEW/7wtjaIAaQ9ljgWPf4mhNKXwjFdnpPGRvHcp5MrlHL9vRB5mD7ocZDs44Y78xSlVggPgLjG0CTv6CtGLFdusOdAdxLjCOthknjklMdyg8MR3Qgwv1AT+h6VdiQ77sM/B3KTbBAOr3NTL+hcTMrsup67NvovcSTOvsiYYZEiBi3Q3JuyyEKSd/km3VC0RHfdAfY9jPXEIWZUZpBNELRfVTfarf2v+qPuYn4iC27NS00Ml4HCsS26LQQaGv89a5W+3oZV601rAwL8CQlkenccbaPJ1G1+IHJ9RwCLrQ+YLeWzHmlutJd9k61LGhOONDot8LLmlxst15NHvNtnL0eOYUPqLOc3npKlSyLT4YxzrmSWYPokmPcoQNbd9pnEC1LxCPvIQ8PD4qePfuUe/4WBzkxeSG89g7UA7tiZyytpkq9qBNUgW0UwiRMKgJ0kw2J7LC65TdaWSWbDfgmjJXIVHBuDiRamiAtiOO+ApgUxge0oiYjPSJnxNrf/Eyt/NA3w8GOeF6bgd6aMP3YLwqWEaUg96QhqlNPxHJtgqIsQbKSbvv2LvxsnPQBLEjS+jZVsn9Iw5C0I2q4+Nl4kacwQ5PqrOPFbPiBJxA2HpJJ+3oZX1CoxwZpiV82fh6gRg8UNzxk5fb9hX/DIoNzEliTGBmWKXhIRuZ0yNMTOZ3sH8O3fICywtRbGV/iFegxKAEiirDGCsVjMVPqAUnjokqYMwkBoxqElvia0ou73y0YrMYW9jIHmhwcR1lYvTyQd/X+O1TzMEik0L14ljzjMU123tXWt33IgbSkuiYTXqjafUPRp38BPiX+GSHSo+PNjxEQi6ONBP/e8B4ojiY5yTgO7qNjGHCjcwamH3fDYR3H7CSxWHZC3VShMI8WJ7Tlp51opf8DewOblZbPgzwABi+Kju0FBod2xJjEzu7mXVnfxNf4ogsfXcNG44S+7axIaWqsuxAsu7HbD43lciCeLYtF5zJKUmcrEf210GOGkwsMiaH+wmw1zKiiw4vVukPVqfwYxX2MqdRpczzwsPNqEK+fA36rRyrDncf/yFNZNFiiILoph36PoiPOfT4O/tS4YUseXjqeiHv4U8dMHEUvMeeAmRd0gzSuFP4xA3pEj5IHpvGEXkMCcKGBuGz3kH077QNdZWAM8vs6PDQkB6MQvPQtBvhn5EQ74g0vLpKC5zjQwJWWjlPbrzo5aNekHb6inXNOgsDB4HnY82KV5Kz1gMCrdBN1dTIrBpBaVxLl1cDbLqGpn0d2i5Dl1HawNiGNl4QB+fNxkvQoF01ZGNbZJRgJvtxB/lYtHNfyEfjXDMbXIMjP9jfhCnbGlXKPvVpQzLFoqspWdWBvT3XXD4e5Dp+nOMPzskjHxe5hz/yAbc/FDd91GNk3OtvvCje0LkRyxoXiwk0a2etI/QZ7VvmpyQaD69e6Ze/9kP6+R/6Pcqo7/+ln9PXfuXn9R1/9df1ihfQyOhA1cylOlfbGLpcyCV4dbkof4lUzFUciQDyXPzMhiM6thxaPc+09GTbtlwLsiSnIoIkFGTdF/jKmrZyLJ3ehphD3GzvKbh8IN55RsieeiRXWT/UlHgH87gjbZt1xuSRNWFM6HGPM4ZxVcS3jdIaB62h6vbixxgyOpjpecbfjb3xyL31sT8U7/189sAaPjzctGNfGhrbVRsfXi7567xXH+n6+mP262vkF+wNUT3BruZtSwrUR3KzE+cBMsf02NYgnjGKtdsW2NsbcQ72efb65XrR9XrV9z38nP6On//f6R/4qX9cP/nL/6Iu+yf6vOPf/66/S//qj/8P9P/6wX9Uv/LRT657ahxSRETsAAAQAElEQVS+UE4sM3u49+ahg/kf95yyLlE180g+q4aacv7Zlu10QwXMvgsKHsj86P2D+ZJsygT4Yv0OfNBqvfdHGBl28GHDB0i6YCdjJuMncYce8Dvrd8s5Cm7M4cbH8dDsqwa6B7LJ+NiJSSwTQVoL6UqKZqKPQp0xhDJ/Oe1NNYaqZYs3vFTKMD0dhgsWMSyFRkq4AH5q/TUNVByRvgSi54IR2+3GSGGbh21q6gYdoQptSJYEq/sx2REsxGrSSZH5SULOUNICSJmf2Z+2VUABSsllcn/0+aHuS/9LRFU50G/b6K48I2gmlOtHOqMHHFAtO1KVQbX9wf1iVCm0TuOWRPY7LFioabupHVoyY3rNbGFM5kfwoTa1tY6EQ4xHvw9M7cS4w1OEOFnrSHP+7gh29t1kvzFMiafYJ2M8+4uP9B2tuyt78WC/Zt9y6mFrsgxoUGg0j8umyUqCsgkOWE4ThLpbvrdgKEvGXNc145VevX6jLX9lGnDtqu3K9NcrbO7TK5YdfwBb/+6P/cP6rS/+DXDP5T/20/8Lfccn/wHzk1wGzM9QIAC3Qu05HNgKI8mU6EOVg4kdBznIOcp98fHxnW77oyLLXuoTAV1MSqnCF2xsvEDRZ+aYPI8x+t627nUXvXp11Suuk9fc80DyMKowl/vGyvWo0oW+N69f6/Xrq6IbO2WpsP2Eco+zocRuSS+RSWPxnG/mTItFzd7IfCbrfNDeufY8cl974JfJ7x74MPjunR64bz8GfAvYyUevAz7InjIm7QCLymHf58A8cIWqjGyMTRtzuVyuTbftqkG7sV00yE9QNWTmnTFyZkH0GKF0/B0vjZc0/g/27ZOMDRqeARSCoJ3YPov0PUvfb51yQrCpZNngnuuO0RKFcE4PWEhpARmBJo4GGkhaXxw2A0NBF9pLQgsb1J8pbeelTXjMEoJlnzjjQ8B4n4BEse1SneMifYm2Hz3A6lFPHTxH5w8Ksg8e+Fj87tNP9PbTbzce2SMHewLXKvIx8gzAmm7s6411roB1NuvrsUkVDK5N1kEMuSYF4ROHE3ut/VPwTxi19gfPGjWGina5ZH4yLnEf2cMB+3jxk2vYwpG9gW721SCOGkPV+2woMrswY0A5iWyZGJB0IWsv9lK3Wt6V0Q3Qz5jYrFGqMVQVWhpVqgGg6bet9iHzAys90cLOGEMbz8S5LmzMO7mNLPPO9Wcyz5n5vkDak+tW6HH2tx65JvheT90PwzSoEkuaUPu5nWEMYmjmiwIl3UUVuNBFNlE8QOjMABCaNoM5gaMEmKFPpIXa6qPhhlXdr3Vg82n8kqBPLO/JM1KyQw/92vHLesXPmANd5JKqsNr9NHC64hJj6ENuWzkO+p7mwZ5pnteDxLDGLN9xH/12wJjQzDf0pe6Sqf20i3bjLJ+eDkwuE3ftp55m3DWW0TuypqD1W04vhqnVgM/+MPMdfp7zZC6TcStu656PKkatIoaqJhoHG2oN0GcPgkDlPfmB8YOHi9w43vEi8u7dg95xs3jHC+Yj7bxUHtxY2ia6TWOkwcTaGlHIPa8Wx0/kUCN/AlF2zFDDQPRZWBFaVtFJGmTTOjHKGsOqUUoCaKoPfDX9sEKevCTug9ws7DwQ7Mq8DwKOLA9MO/0zic5MGOf3bGWBEVJ6k0Qn/YmLICqUdrJgLpHCzhGQ29gNHwuoUKz+yRgQU0fi4OlvBzew8xHglr8eYAMTlmY+EjMq7jFAMUj+TV+zwp3mxAvrFHvpXT2pLdvkjIxCY+dA78YF58DXjpOddV450RqKHoPWOvjMd7nbrdC+DvJ4040Hjx07B3Ym808crZPJAUsy9izrvm7VbZ1qU5OxB5O446lNnOFRQFlYAF6IjarExrxqyIGHyqXvLmKD2n4ao/uRBIRnDrqDODsY2ok/ccz2TWzEFb3IWydjY/cOYlB8IY9O5wEfmELiHtL8XQZtd/Q2S2d8ZVwDf0dkp1KV1Xt+WLYlgQxUm6amIBJ9rVsVtoVET+jUp75t5UfQwKYV+4wZY2iMUoUHFblMe8FmvwmfrFXOmcTaIWKbLonKNpQCpcilXo+2ZYumCmrlR+uCylyXZdqS6AZWxljr6LyeeTnOdekcMXbFkDmeIL4D3eQUCfNfNpZd5gczqjRqKB9A8ld0o2i7ztikxGmGPWMqMS4I/vOhHJMqgDyVl+3wxJ05BStAhMjILjmZ2L9D8PrrOhLz84CpGKBWjvylfmj7WcxzHaXgSZLGQvKYMQupI1l9aS2kjgzKXE6ORspq9Vo92Q+DHN3+RVuanwH9L2U0KaRsrgdRxt64jj3ykvdwPCov02LC2cPlAYdvdHb2RPZD+sw6m/VuHfZAAY9SIXNZwbiU+gHuuukSXDZe4hYuPNRtfKQaIzqlwYPpdhnoXzRq03CpbOWHQHXg++AaeTuR+234XHNvfBC7ce2NXnLjjCWOKkZjQ3eIo/nMR8p8Mm7H5sH8Jz6YJtfjQzce7POf/r/j5e+Be/kD9/L8JdEj9/YF7oH47es959LBQErcYxw/MhVof5aJSeFl6T0qvbu+0a9+3w/ql37gR3UjD9/xW7+mr/3yz+q7f+NXdOUlg2kocxlVSt4uG/m8kMfrhTa5Ioc2drOoygFDM9x7QJxzJeAW03Fa5w/jbUt3qLu7iv7CQYonc4whFD4snQD6odE/yMuNnCaXD+Qz+aZXZh5Z9yLuYNTALb4xmzF77vngYGyAuPurSmMM8ILWIDelGgtOsogr63HgP7ayPx74yP/AR+LgHWuZ9dx5TpAy7qrL5TUfbl/r1euPlP+B1MaaVF7esE/ACuySG1aO1Imt58qc4zN8+mSrgo65tPV+H9pY343128bQhRfD6+XCh5AL58UFnU3f8fav6A/87P9Bf+RP/9f1+37xX9Drx9/S5x0/99W/Q//aj/2T+td/8L+hX/ji7+81wZ248Em5bnM+7Ml5wN4+oAcyTiR0KMMq5lbQQSxFnDVKiduSAlrMQegFlg30wUECmDouJ6aPBu6J4VmvRzFWluyuJFm2JQVCfy4bGEsed9Z/5/y6z+HGHHaQ822G8mJ+hD59LCYQsqC2iT1KJJBIsQ8XQfdbrsG8BrRUY0DTLuhGu1TJB7DNwPdhPf/Q2SVqbk706vmIz7N170/zJZ/2AlLK4hnYRiMA8BRsW00taFeiVh/kToBM9nxNj7vjrDCZZDhyjJj5lTPnktKW1QcLODn3Xu5ll/UeTBv9NskzduxOzjeGEgIRJA4QOYI2myqjlLENqbCbXA/azUNtC7EsDiqKEJ0o6EIhDOz7eqGJzOIn9A7MJM7eV8R047zfwY14Q5kqGqvQTbhH3xsOdCJ1WYN7VdXQAEXbLuXInHf26hFgKD4OJh07EGyxFGmA5LORgQHxKVDijeBEZI2zTb9oD3wPrh1XPhBf+Sia/xIi/HZ5pbFdpBo9YE8cnBuEpMT3Z3/gj+kXv/Nv67579fv/yr+gH/qtf5M8G9NuWplXVbftkvBJpY6ZXDUlkZboSi2OyTSZMQt/cI255YPx7UGhO+3ZNxrUzhKTNmOB8VejFGpbxnchG8hyvbxcBtfFjevyhWvkVa9eXeFzrd60kYcea5NgCvnN2Otl42PxK73ml7HXK3rYirxKKmwX+mWJpqzzYE4nB5nMJyRCeOyueYc/58lcJznO/DLPB54P1n96/1YP94/GfERO3846MJIcHn1tXGtz0MY+sbiIBJpg1mm05DVG3x+2y1V35BebWeeNuQ9Q3EtqDOY1FDuOEZvgU7DTMwld+UnMT8gc3psbUdLukWtI2AVMRvQSq+OsGZccpWVisKkt2SUHzNFGoEDnEX/ERYxwXXcLW60QZ808VzbjAfWzsPWoKBh5kttLK3E9Aw/v6aGDntkQEHV4iMSx1IiMeO48o7vnbo9Glx7S1WSN81z4wC8O3urd208BH4w/OT8Y84uUnftW7tHFvhx5JmB9L5zPo8/hq2q7yuMisbY0ND00CYzTTzsn9MG+a//xbCuxV+I/Mao0xtBgf4xQ2lWj9WT3FHo8Bo/GQczvgynHupSx2KgxVCMo9T6zMeWlQ21bLi2Z2wXV7D3evjAYilA5jI4aVhH3QsEXsQdDNUpVz7At2xKloRxkhnb0xhjKeRFk7qFFfo391iSGI7kLeA6ajYMYDx05F5Af6MzwAVlPvJPB/ekIqmfHsAaSEpPOA2VKhjXQ6A7LKuKw4aw+Zvu65wgRbWrioY6RE0s9ddBmsYYOtW3ZQEFkDKK0VuwFp7inEx5E29D8dfHv+Df1Uf66mL2QcW5bVjWNBNztSLLRAMqBr4NxwUzO0JsNOkNDQPumHRqy8jzJ+wtgJ/1RX8DPYp5r/BENOWoG+Z1K1stjts7EZmKjQaeVsA0npTY1QFhmn40148R/MJc1bmlm7QJLPUYcDFsfjDOhDErw4el7UTKEkInz3hfd3ATy0JAXkxsndR50n/hsxAROEDM89Dhpxt5x4PDOx3bjhWclwrRDAxFLKCTsHRH11GFMInxu1OehVhI0iiS1jnP90v2gdWc/oFMH88g8QxNrErtzQ7y3M7/Imco51lALNwB/IrLVkOkRtUEhS0yLF1oT6YRG4xnNoXunttGzRC0OwtNB4hJD81SkWnlmQbz2zUSxrwCMg97law5CZ2oy7i6POiPOYt3lsdm+eKjcs6ase/qWHWwwIm0ltsQJqsycHEmj48RXcnrjAnZgZxJw5ETylMaMYLiCKqlgbOv5IEqcUTSxRznpoRXPgbkVk6J0DrSMLQHWxgHtCiRDv+JD79AJbzscHdbnHqfYXkzimJlL0PPCf/sm1vcMoM8Yu2R+UrQqfd4RE203NoPYZzEmk07eDhQm7abpp73sWMWc7JKsdRDKUzcSwpDRkS1X8hFItBYMb8s2DAWafVvojhp6RsEXeqVCx7b6J9RiLSg4PhL7GTdS0d0QOrYZK1VZw9ipwLKBOBg/s0N6DqkiU5/L0SiL8daQxRDJ+ESfYQrXYFj/NS4U4Srhg7RCGdB57Th7VHpkG/tDG3HlL4z7Qwj8wLEl+ixDA8jvUuLgwy5klCdPzS+dZ1sT27OFnJGohl941unus0rfyZ7ks3p3nUVXfSo/kUgD4V+fOd6z2Wpdtd6dCw0IGnm4rGIozc8rZ1cTqmg/qd3b0CcZzIpjiiWi9dkSG72mrG3Okxv7MNefBz4Y94dYrumJzzKDyfCEZP251mVcmk4fDszetC2lhGcPOHtgWBXwoj14cBvQDQxeApsfpdFAz6ViXDmUNuPTNm0Jw+Ig1kmcedA7uFbuTzi4pIHEl8BQNePu48NLp42TpJ15HIzZ+SVd5r5z/T5in2tG+P73VPnAmF/6PuQjcV6E+ejY+eFFeL/ddEsMjMk4Tq0UYtGL4+6QHLY07TsfQdrJ9MK762v95vd8Tb/2PT+gt6/e6Ivf/h39yC/8Zf3Ab/6qPiKujTwGF+hl2xQkl0W+sgTr7spMmgAAEABJREFU5CcJMXsi8kBUFIhbLd4leEl2KPDiBW0wo/teSb6eIeZJT9YEd8/yqeyntEMPYs6z0X1/7dHXecQn0HKEQcppK/mMjTtwphxRz1x7n9DIGne7sm8W7BV8xu7xz7reTjzyAfIB5K+NwyOWPJQX8Y3cX/lY/PqjL+ijL3xJr998rHyQGbzQ1djUqCHj6z0Yf4E4Ej8kBWmIbDcK+mG8Y5RGXnQC1nRUqSr6pS++/RX9LT//f9Qf/dP/Tf3Nv/B/0scPv9r2Pqz+ypf/oP4fP/zf0r/2Q39cP/ulP9CpYlv3OhycxzlXjuxX9urBy+pkv5JpOYZK6rnY+C3ZoYHkusNKvlvfXWvVihkqSq/rxPdEtigcHas0nypoERZiC6LQljG0KePPfXf0ffzg493ev8Q5WLCDOWVPZY5ZY7HGE/0eKhOrZMew2iChLbqa1BT6O8+VfA+5KWMqvBnP5JHBSO7hy4NppDQtugCJsg2PqoHWse6rTDgBQOh60lkaUmRCalt20C1ZAgbqwzb0BMQq6eylKTWPk0TZ/sKrD9v03iF4KRXikMVL6rbVR/IZZOYR2Vb2wEs4+em96h4rWWqIY13jYqPDQRJbIelpTaqKXYSkUC6rGI+YWhzhdPJQphSJqYoqsGmgkVpeo32nMj/qg6HKXjkI5mDjNM8j8c79jKIAcbIHP3W7Te2cLzew9GPGkk8QKY3WP6gPzqm1J5lxOxPTDQOlWO6aIJ7kNjJizTyqLNuiApJglQOZbVHwaBX7M9ejfEC8cL3Kh6biA1NtF5lriDgyt8k5Molp8suUf/97/pP6S9//D9DzXH7wr/4b+o/80v8Zm1q24x9UFT7wB7WhDXRE2Mwz8SOS6V+65NwSBYXM/dDBNWbnOeIgBoSyjc3SuNt3qcIjt3tk6xhZmkUVvip6xbjSxtwGCL1wnczHoMtlU2iNoaVr9DZd+SXqGz4svwZXfhnXeuhk7ChrDKN/Ave4w7/O475mJ2W/ZA7MjH5ktDu/Jz3I8c5zQH6x/MDHwHw4fuBD8eP9eYFnhnw0zi/iH+Eb9D/A33JNJkexEfv3/Tdl4hsaiT0fvQM+KF6gWe+N+9HYLsxjA4VuKethn5NRIgZnjBCWDQ8wM32hL8G69pzSF9DHaKQ0UmI39APw6vwkid2nxsnYFgWELsjp7IqYwp9x4ZNyyvBOgx4YdD7XuJYpfc7xOfo9PxLcNp9nppfxdQNzrYv/DuYDem8+BxZnYE2JIZP9nw/GNz3yS4THh3d6l78yfvep8s9SpJ0/epjsm2VDuLV6/djvKj4OuzQDha6rZfwexH8wLtelA17tlrHi8KIQmT1uW4U9n8CJJCtH5pfxB7aCnYtf6NE08U/t2Md81GVbbcem7dWGt+98i1tORVlyWRTLfgYNiulw0zJ7NyDOxNsYQ01PmTOfO+62ZGzoPCzbqlGcD2OBa0QNeGzYVo7kfPKs0HP9gN77up++0EYGAssSdmxD7hCHwSpZo9nVaj+tryyGAavCyHrv6ETP3jtrPDz5f15fqxjTo6KLj7te/kCo5VFGLo61Y8QIgL+SZLtRgkrUUpGbX6pf0Cu91naw1zIe+5aEOlUXpkE86ZOUPt0PdOmk0B9Z2gF84ush7DEm1joJ8T8UjLsX26IAKzlrXtZ7R3wFEbazMJ9Fj8JAqLGx8L6ejdRkJxSdpzhRM3lKrp72qiXbyk/d/YbeY1EfZtJZCgjt9AXHk6KViY1Ryo0pN7Lr9bpe6AgkCTx42M2LU074nRtF6O2k9/aOTgP5kY3LA3OW42AGaR/428HRfYlA6yA8MQVlIvhzmRPHqqGIXsDw7lhRhZdKWtTisExddD6hrKIt4IIH4RVFcRDGJJ51IhItbaRdoj942Robubi+0uV61Qafj0tFcGOUigWxS+Znw3byd+Fkf80N8zX6H71+pY+4WV57XGHXz3gR0zZKl8umy7b1GizbFqaFad2PhEeU7GNqcjk5OScb+wjt9qm5FNfLNXxyfvCymQ8J/X/sZgzLIuMgm6nOeYSXLAHMnX5YQRoHY/BKFwZRMRAHLWr2VnROQLCgzj3pUOwPpl/kqEJ5Iyk+6BZ7xIDRFKxnYJDg2jBVl9U36QsIDI3IcI0sbcMGRWDx9RF+3hJFBciKzhEKQyE2PSHyUaVR0cYQ1rPng0lujQ07fU5nxyrk8Rt0TIyxrcLGYNKhgc0YCoM0c26APQ+mDV4mWZclJ8/YyHSiq/OI7Qb+ZtaAl4X4Pmijrpi2zVzq9F0aA2xDI3squLKv2FujhjKgSEBlTJlxAGGlfQKiHO2XgMi07nxiC5/+O6JvbNjUoEpnLEOJIbBYbWK/cXO/5aUG3PjgtdOOvaP9SJgBljFSmcfARg1tgUubF3+hL7KBrBgUbIy5bGP9ZcdltI2dPD32g/GNl6mbHnnYPcijGbPVRa85t19zfubDcfaBSWpuZpmnOO5tNy9GTc4rIC0++u/hOPsPib0dW4Fe6vT+xwZGfQfaDKSejfYLR3f7gX2vRP6eAPurjV9etqZ21uxoUHVXxgRptF/GpG0pokbaK9ZudrVkIo4F/S5H1rG7WMumZ3UfjzsK8+v+0FPhTpAj7Vb2XDNdIY0R8pbYDvK6M8fHedPD/qB3B7g96O3tnfLS88BLz401P861vse1cjqZxwHi4eBUOkhP+CmEqrIqyUksvHTneplrZ849s5dKOdCln8GEw3j0Jojece5nY8xlxR5bVWxLhSKiR4oLO1qFzqA9mpYXL+hUItZyw1tO2uLIuXL0/famR64fmeut6fnAz/zzXws9vHtUX/Ppm8SePHTY2Ah/tCz2J5XIg/BlELrQeulGd/md4vQRTdbSIkTZixKi3r15pd/+zu/Wr3/31/TNL39VX333bf3BX/7L+hu/9Zv6Agm4blyLOKeLMSXLdtsQRBwhQfejP0jcxrk8GBe+acYXozOWMSmZl4ioCw0K8yFwSvqFg94+BD6ZwCR/a7127X0dOpScBt3fBjIK4Cd52Bl3Y50f2VvZY8Fbcv1Ae+e6niE20QPbMjHK7jh2/D2yDjvjk0eEsiTbjcwXTjli5yVw2/kOZXvBWzLz7+eTi169fqMvfOnL+sp3fpe+63u/pq9+13frS1/5zvPj8Rd0ffWRxuWValw0XmDj5T3PMyN2klNjE2C8U5lcBDfml/9UtSl85nDLXOBvmQ8Qx6hSnmGCDXtf2H9Lf/Mv/gv6T/3UH9cf+Cv/vL709hf0eccvfeH36//59X9U//IP/bf1M1/6W3npY02Y7BGQt4PcxmfoxNekzWJp0p/1TrBVVo3BPK/KvAZzqxpSFamySHIje1Q5EIVEXi4NdKNf9roMs0+OxtH/XNiNOHYwkWVtJKsqGBrkNHms2mQPGcSmVFqAvCiGN2ONz1GlMUob+3ywx80cjCzbNhDHotQMtKlk2YFErfsxaU0aubrtTDQgXK6WltCvGip8bGDgLzFnnSIXKvq8g8lm78cu7NI4dYtWs9iWaZlWQ23Opq37Ad9t6OrtpYtdAlSWMrj7MPYS1xjkh3g31nOwT6vwg8nJ9X8y4ACTSSZGxLKt4mfUkEdpkM/PYlPPHZuxu7X9Dd1NVUPlwR4oJS4loEMS7wntAypk93u68C1iQCFK7wM90Z9xYdeEZ4YvdbQl87Nqi6MrspLCoJ5bD6SPgvhscV1hJOb1uIv7IOCZ6h3Xsk/fTn36cDTePk7ui1Pv6HtA75G57BhhK2NNMv6KKhjwjbIGzDYKCqrIS6HrpkV7o3+MoVEvYHihG3uKLu3kmHehjY+hg+esAuJ86Q9LiYNfZPY9loBmzmuSnpn9ylf+Zv2pH/kv6eWR68ff+TP/HJaREmuSaFs1SmPgq1Eq4vcLDPgxqnU2dC6J6VzznHfbRh/YooPuZRu6Eu8r3t3yP3F79eq1XvGceEWWfVMuXLOOrPsE2QsdjhCzIDvXqBvXxv742h/fHrgPPyq6A/vXy0Wv+Cj8Ju+Hb97o448+0ps3r/Uaf6+uV726XPUG/qPXr/Ux8jfovg6uG31DV2K9nIi94saWPXawX87NIZEXEVRySVS05xPgUJtk+uBaC4h37/eRG9e6m/JR+O27d/r2p5/oG9/6JvjGE775rW/om9/+pr797W/pk0+/3R8Vd56zxDG2TRfifv3mI3308Re5/3xRb6CvP/pYr5jjlTxu5LDIr2vI5NEyIxc6fIKjEF9kdD31w/ecIgcUJJTFrC54GGr1MD0fsdmt9DeKZmsquQtwiiwlcpCCbiRBdO5IrjvedPTAJw+nZCKN7ETb6q5V0U6Mq3fphl+dvWKMh+IkvQSZguxZy7Zsn0PQii7XpwmOE+HvECsuLGRAhgVPPMxk/ME5mF8UZP8e7Is7dn5R8PDwTv2Xx+yLd28/6X+q4l32AO0H2g8Pb/nY/I69/gAeea66KXtjYdfBuRL7Oz7yLBW0feQTpD8xhA9yv92J4RbkfGq6K89RdzxwvXvg2vHYmPg7eM8LduhtgXHxtaPT2WPf1dgUZB/K7IWkEVpVyjm+sUc3rhUDvYWh3DPHKA3k1TT8Z1Gc48Zezr2gaEQ2GBNKU2sdOhp4rXWkw8qPOAzQQuVgXXauKwdrupOnHfqUK9Zz0p7k9GB+ye1EP4ONPzOPGiv2jfOzxqAL2+gkxxO7Sx9H2KJTtk+kBdBNV+axYfOCjVGl8r1vahLX0dg1iafnjUKBqAlZ4uv1znqcyDhmqcJU4bff4bF/3biWgOu2cb1b/AX+sg29rU/0zfptfYkfF3GURZESZMeaudCkYFKJp/OWHBFj68kqxo7K+NKowgayDFA0sBFbXFtRlXHgkirUbnofP6rWeOhdFhqMGk99xpDF0RU+sI8X4oNP7MC2BvPP98CsV/IxRrU/cUzGJM+ZT/g1eMo2KC1/8blQNRhbCx5ylWogy0BsYTJlAROLkRPRyYfMVIQnekqKEYwNTo7LdtGVG1qCjfHYvfXi3p5vLt3mhIQ+crPISb3nhsNDXCaSjX0QTDB16MhmCVisTHLiebIQPNNKRJCyqFXDTAqamM7F8UkhQqyRkK0+IgsbKlsf/igyUCg4cA87KyIhzslJk808Oz660CGtGiT2sl21XV4BfpvBjXxsm6o2zA5AIDLtYOiC/nXb9Opy0ZvrVbnhv+EG+upy0cgYvX+YZo2hDVw2KBigqhTYRmMtHWFmKRqEC12xP/Ew0SG1awBx9eBQHhSzhvl4EEwuLNFrH8KXh8ol49fotx0GZ61ICb52wJ7pjqmiDzXZYe5xLDo7DnTpKxRGlUZ5ARm/h1QecIoAzEdjRBJ7ZAKc6An0P/MRT5rYJYYDJDYIWsio0eh4cIV96w1Wv0XXwMGSCXlgqNFdKGIM7jGGTygHN6KDl+LMRxyRl4ybAILzFUPiOjoC26qe74BarrStHGgR/8E5tPdNbcf2wU346POH8ZwfbQ9LhI3u6YN2GokDFWciYC0AABAASURBVHEyqfk0iCG2bat92cwt+R7nntr6XL5uF23bphqlIj570QoNkNUZq231ge12gf/EJdq681FIkLSjbfHDONuqUlpQfIyB39HnRfzGxI03lkfecG4BOcj1Ikif+rAUO8AYy7hcNDeXLrQ34rw0LW3obPhDJEZpDLe/Kw+l22WT6TiYRP8n3byY5MPOIz5v7H9z8clH4tfbK70iP5caKqzk4V8csdc882y+5zrREIAScPqfcSw5eslT8pWbprOZQGhQEn6E7gkENnwgPcnVx6QOhHw22vbpw9AneEr4mcx3Qg9ujpPrceJQ69F9UlxhS430BS/tJB6dR3TDNiVnChjpF5jih3xE7w7fmQ8pYVJWWN1Hi7HU3eqONIIYuQMfiXNyzTiY4yNzyz9B8Xg88jL8qLePD+p/goEPx4+cVzews9adD/QzNg7u8+x2/IK9r1nn+mU9QNzlxnywbw726mTPJLYOh9iy7n0u8vY9uUjm/rFzP5zENbFJemRbxR4cgMu6BnbZoooNURuUS5W950VdKNUm046OyDfuFAg+skznIOYb89t5kA5t4P+ReB/Pvy5+l5dVPmjuuZYlpkMiVE3GxkZEiXVRSTgJf+CnKaK7/oEgeWrAH9FlfgrQk1NJ3WS+N15wv/nlr+iXv/fr+qXv/X5918On+nt+8S/pJ775m3rD+Mzb9tK3pBdArKQh5/MgcVtwGco1LBhj0G/ZJmYCSeCCBfda+Gjx2d2nR3gCz/yzXo3khjzmWt9tJpzcRmfZsvKTPKX/Rr7zIeCBvCa/wSOyG+M4C5T1sxlxYrmcXPcPXl649qN3gLZtYVsqapuaMeLImIRPqKyXgRboyFC2nBR98jB4tsg/Q/HxF7+spw/G3/k9+uJXvkMff+HLev3RF3Tlg/J2ea0al8aAblzzNmjzPPeNoMaKRV7pI4Ds6cz5jp1cNfq+xXxCExTJrlG6XDbWaTRGlUaVXu/f1u/71f+L/tN/7o/rb/35/72++slf1ucdv/rxT+jf+IF/WP/Kj/339TNf/Y/z8eJg3jvfhg9NrmfHiYm/ACFm2NTUhZ+Ne1yeXzfmNtgzHsyHOclDNkrqSncy2RSRu6Rizw5AkZjL5ASZnMtHfHFehR4tYxHQEEbs0qjShq+BrztqxOCQbUnksoHVcyjDVPRtwxrojm0sOoaqMkZiiCabgCVgoJ6O9BqdQNiwkQRafg6VDs7fO3bkClyqKm012ldi3raCH8itig1MLWdT71HimOQEYZeotTpVeIXCQGDdkKBAHAZqHi5KJz+hmCZevMEcEyoOdGyvuIh3Iz8X1nYDmYM4DpTve2CyTpO1wToWdY7zmitzzpiXGNgc7PctYK9sQXgQPdt4IBbiYRGawbzOQLVSQScxK/uj2VQMi6wVkjFk4TMYTPooKK3ijnbx79UMa93MkfHNI4NNaYgY6ea6IvEtWHwf5j44uQ8efCje9ek76DsoX4nf8sz1jutcPqrcGETITAuDFOO4qAoKwax7L5RLo0pFp0HhryGphukbGtmvrE2NgWzIo+QCXhg1dKEv14QL707Jc42riuvO9CD2ua6JXEMm749iHc3sfufN1/X//tF/RB8ef/TP/ZMqixjFQfDUtjWqlD0ytoHtUtG2DT1BvDVKG/t9Yw/dcUF/6/vK0Eb/AKGRXy+X/oD7mo+cr/MOx/vcNXNgjwxs8xhCuFx7yCfJXHERe/bkwXxyj1h4OD+iPaJ2EFPxTL5h+6r8e8UfffRGH/Ex9SM+HLcffLzG12vun3l37HdIPiy/fnXRq8vG2NG4ZC7EWySEcJRNObPHiEFS58jix3d+6ungupfdeaCfX7zfyP2Na+sdjzw7veXj37f4GPgNPhA/43f6w/G38sH4k2/qk0++pfwV6o354or8Eh+56g/GX/iC+qPxx1/QG+5Br998rFd8AL9crxob7yKVdVrB5ZwIhJFEObl+NaWd0ljVqhmmPmBWobWYzgVsKzJPfvNDRpa1yLorSg2GUeakfxVaVndRwcmRwENI8eR0P1jH+QHoWgrUMfQMNJEJO8h0HjGK5GzdB9Nc2s+aJ0d8i6N/MRIxUUIa6uMeW+jnYzlbRp7G91hsc2E4uNflXr/vj7yn3sDeyC+M81fGD+8+VT4Wv+MjcT4Wv/3k26uN/OHd297rjzyL5/k7+2JnbxzYPNhfO3TnOTrPUU/A56TvaErMocz34Lx6GpPnK8beePYIHuEf4R+5pj2A0EcugreAh6Mb/dFLzDtjG8iO2Gau5pwpzuPANZQETlktpz3G6L2cfbrlGnGixlCNoDRy7oGXdNQpx74tYbLhkkbRByp93ZGViFdUULYt22mcSL90kIsdHDlXiT9zaNCOTNAJwidfnWvaiil8VWIk/sxlXNZ5Z1szNsnxxGb4QBx0yXZDsvqYaq6YyKih3IsHdit6ObvwNwNsHawlxtGfGhbztpi+Isua76z/2gc7z3U3TcaYWKIzauVoG0PXbXuBS/MX5On7lfpFfWF+URdv+LASh/CoHNiaJ9IMus1ck5ud+NIm9BVbWZW54NtgmeFciA3mJg7bitxUQdG+0yqrqhoDeTUK22CA7kMn8mIU1FoHaRVu8AIHQy3bPfbCPXLleTDHUiHPuMTe60/eQtMmuUpfdKqGapwI/4SSicVetOIMzwTA0G5AFaiP2Xw2CuYnIIHdgZxwVBjrByg21XW76rJdOnBSp4MkJ7idkz8J7xsLJ+DOjWbnxL2F741woHuCBBwEFDeLHupNzceMTJIQ2j33Bihx2nJZslUDwCcmQ23a3WVZaiBWII5QVGhbNgmhYYdfKBRseAWiZv56CaIh3sRFAulHjzFVmzbycOFl63K9Nj9YyMGCjEHWKrAKOtDfoNnU121TbvofcfPMb5Gvl4u2UbofhgmKmEaAvcs2dLngD71Bu7DlFUkHOlcixXkJptgvIJS80ncQP2Z1krA9LszBoJysNz4mZL0OLqrRs61yyeBOw0vWgUIg1it0zh3bh3KYG7FZWzVST/qgpPFgHCVqclljFDB+AkGBpNgoxhv7hrYB6KSNJbWMdvisS5Bm2xcHvmYEpzMjqoCK1OlKjN/QwJ+fMGwNFAlryfBSyKqsRjrpTyyTHCVPgsZNoWubWoSEZ3KamO5AKtvYQZM5V43FI6M8jTk4lybnUXDkZsa5E1nPK3MC8ccA9UE7U1zAL2s9Wfz22wpSQUtuf2OsfA/203YZvacuV/YV7fRVFXqWDQ1etG1sAHqVA29JBaE0t/jVQU1g1F1MDRgq81Odz2Ldi33PRf1ykfGVOdy4TuRmvve8s3eD2ftN52FjBf3EOgo78Il9G6WtBlh0VKno67lbKvou26br9aIr51IRx0G+HrhGPd6B3xsxSNbGefaaXwa9Gldd4Ef8SvRMnjOB1LzOw9Dsy2canWesBKV9MO4gbwFtJp6bYoN92XsfSnjEL+FW65iQO6TlRxx32UQ232vjRASrptk4vS85V7NHmHv2SfclBrTaJhWFlrCnpyNxRP4S6UxbXKhD74j8CQnpqfHXYlAmlo5J4U/9lp3870bI2WTMoV23edMjeMc96B0fiYO3oXzIywvPLedWn2s7ruY5Tyg2kv+s48TWJF9HcgUfpSIJAYOUa8DOy/bBfpnAxJhxmEg3mFLGgp19lfM5uit8sx+tUdln1gUavkrChTqPVLbZA4XekNm/FfhUQosd1Ntqkn+8wRMBzB6fPCxnnjf2dq7re7d39S9I3j1q/YXxrj15yDznZPxUX2uY76TNFkGmxp2nCx0tCIogl8EdhRsMrlufLsk9CfVBYmghmgDJIFbOxXd8uPzZH/hR/fQP/Ji+75Nv6A//lb+oH//mb+hKTOoB0vp4l3FAALtFsgYvxoNzeXBej21oA4NzNX3uwfjpMqkXJuObY37habYm4eEICWt59HqRG+gekLusXXC/vmYcRmUzD5idiedZ54G9lRy/Y6+9eyDPtNMXnzZREbeAgeTO447PW9YJmrwTGj3pBZaKcXBSpBhK/xNY++PADpuB9GPPmi5Vbdq2Cy/ib9R/Yfwd3638hfFXvvO79aUvf1Ufkfe8qF9ffaTt+krFs0swGDPgN3KaZ74xNo0aKmCX+iCGnBfJzY35LSRft36BbDn3sey7g/2VMaNKF9Yn1+DBGo0ayrwCyxr8cucnfvVf0h/9qT+uv+3f/1/rO7/15/V5x298/Dfo3/nB/4r+bz/+T+vPffUP6UFDWZdeM3zF3zwO9mAwsSyZuB2f3GsGe24wv8G8CEC2UShJUK1jLqKIEl8xPrAd0bLNfp8knCXjHJrEoEVZmBmtKsVnbZsc4D/thi3RP/U5h0UX6zdKI0BvkLegasi0M2qNTT2Vn8ji1rZsqwCleZ3HlNkf4ikKevKR2SvWQYxjrPXO2uce2D5jCC+nmWfCXIU8ezY0HabCmnoIFQXeJ3RSSzI/UirbkkqCzkAmx1icL8EsaaMkl0Gp4yU322XTitV0o9TPoztzXXtghTmxahVjR1XTzG1kvu9hYOuibbtq4wPdlvMhiE5t2ChAXAKcc5N9kGA7B3GU61bAHkSllSZ890fQOnPJ0Ys8iI0nRA8YT4amhAYMpMm8WEUyQjO2mkMeDXLHuAn2aXGL0iMfSx7A24d5fjC+6VM68pfG+WD8wPXtYZ+6MRfUVhhYu5dYLVsDZlRpjDuGRll0SVbndLCORa62UeTxrgdlnANLZkzRn2v3Jbkl1wNa5Ns8b02VjsSSawvX0YNrMAI91mv92z/8D+lxvNHL4z/zZ/5xXY+Htmvs3/vCFz7HGArCe5TiPygmFAzoGEPbuZcuF/ZTQHtwj9kaxoa1IbtyHXnFNfP+F8ZX+OvlyvVtU7l6TWYuDKzvei5QH5N2XxvPeT1yf3jkF7c3nk0yv0FeLpeLXvE+Gdsf8cH4Yz4Y5+Pxa94XX13OPvx9xIfij9681ptXV725Rj74aDx0uZQuxHvZTLySLQ72R/Yd52qeB20vuaXsliWbNALCRy/PAQfX09txY18Eu26sQ/7C+FM+/n2bD8b5i+JvvPgr429++xv6VuNb6r8wfnjH/eCGXWlsmy7Xq17x8bs/Fn/hi3rDB+P8hfHrNx/pysf3jRwO1qFGyckjcfZgJaago6VlkBIKUqILLNMRQFKQRWRHBihpB8xWdzrDRAe/Zs+k456y2YzOIwYWa5/8TGwAvehCOIeSc2TkMmWNWPXSOQe97DzNJZRoYoHeVafdaJ019t7T9ui8txOWbdlGSgwE1Drsv5xXM9cjzq9Ju5FrCTpoMkYNavXoJxsH97e91zP3+509fLAfDu7zN36J8MhaP7x9q3ef8tG4Pxh/Ar8+GEf+yC8ZHh/f6f7BeGfM3s882GSfHU84OBU+xP4km4mb+HPP73OJGG7Yyd587Fh2rneHHpA9co175Np241y85foWpE3fjfiDnfENbCYFZv0H168Cax97o4KnAAAQAElEQVQUa2AZefblui9uutPoLpRGlaITDPZwA1nTtDm/K3CyOwVRkd/IohNKU1kHNhB0FduynyGt82BK5GUuEPzOegYHFClxz8bB3A7yu5OfiR63BbkS6yDeDQyua5vGGLItBmmSs+gmDoZA4g2HsuxAuWwgVx9V1lZj2alSoRM7UZjxzz05cUz2mixVWQMdiwMHB/EdrEXQ+4I1mozL+EIluluVLsR44Vpy3S5c5zZdt4XLNvR2fKpv1Tf01e2r2CeGWsCNctznoxVYRDGvg9h2fMffpC8xFWNHMZ7BVe75wCrHJN4gfM+FKn13FMwaUxpVxGK5aXjgavlgLvETfTRkt0UigJLuxJIAj9Wkn3GM2bat577Bj1EqrYGJaWfd1lwYzbmyjFmO/+gX61xDBUYxFupGeGCAvzUuzHvwe600yAUJXClNO7HYFkWFsTEwWO6uVJOgGpkggynMcarXGq/zM8ioBYY0E7r0aN5N49CyFNqAlWR+UuvFkfGJODQIv/C+UhK6+pFbsqlkfqSu0jYs0Hn0iyRzSNO27KA0kvwsHDfxjc07uMAUebEdVcCMSMYkEe/5pSfm6Ap3wlo/qxleSHQe0b2D5KZ0T+zGVhD+rrP49/0frNOBAoXx6SNDNCia9D2NacvCe6IIxBFq6Pulx1Jl7Muel5p003X6g8Nr19F5ShUTiI3jvNCJQYxAldWCj24G3emHfNqtDxM7DAmHVci9MJjCvAQO/YY22V4QVKKW1LImVBTWNOs6su9NW1SxvJzQsmwgK0f8J/4nRBj9pqtKrNGbmW8DCTRjnmQZg+yp3Xz0gqfUMCTtlSekGRXS0SQiw9nUDfw3NecyYG42FKChdSzONAKI6G7c+dBg9VumER2InhoRpENCZBAawPtOLdvKMcln9uF6EJg8mByNI/L79KL4ArZ7fEFzbQq1rdKSU4umFkVepWIdPSwhjc9cXHfO0ZwfaU8ymDHDQ5ca2sAw46SMAKHqw9R3wJ6FYE+uFwJ7afYtnrksmdrO4qMfIKM/9tTHkoXtsWFOvGw/66/OD9tLmvq0h48P/Z7BROmJ/d3ttNpT1ebOObYwboI0Vme4z+Dz7X++NEE9mYwl1O7tNPvJpRmp9wsPJTceQLK2oTceBsIfyA7Wutc559M9buyxxCoWvtgjY7DeyGIy+yHUtmy3jsXB3Ca2BJY9IuI6qrY51TrEkf58TVq6WJs6+3QeCM4xp6CJ0bJT07xTZLS6zPATFlBgViGsviYkDwfxHMzzQHgQ5xH+JW1+xbRGv6hjFNznhlZH2Q8vLV8zxYUaVNE94gtQno1ZibYrWDGdhbIMagx9ykvjn//6j+qnvvcH9fVv/Y7+3l//Wf3kp9/Qx6zZiGfr6TC8bWxYlfGBOetPGT16Ooi1eWjHRJU4G8RMsjShiBXEVXDnQ1u3GSxhpxWhptmFvklud/K5nw9szdM+sB3M1iGL0Cf7GYydiFZeJ7mcmD+Rfi0vq24B1dnPwNhFgMloWLZVxf7lAXrj2eRyveqSjw28qOfF/NXrN7pcX2nw7FI8szCgFzLrtmwtGzY2YqeGBuszarUjty0FZ+wZ9yEISDGMZqsuanirtKj9giLTefzYr/8r+nt+6p/Q3/GX/+f63m/+qVP6PvntNz+kf/fr/0X9id/zT+unvuvv19v6GHcrILLznENyJI46fTVlLrZVzNEnL9qS1cdJmk+VdhD+jrhikpNzvOcO34X1JpAuwp7x0X6g4S1+Tp82PIie+qANdYM6hf6OGUqTntN0c59TnUqEtzrP+afdccIsOsnR3ZaVPePBGoPB3qkxWlZl2SXbysHwTPNpbMzHXguj8AT0V3mSfB6Dygux5afWMxeR02O4jsMqqGvRzi98d4s5EVTihO04Q7uPMQVsy2auBUJfooZcllaBWnbmH4T3kunzjtMr/ru3KbLQRkvfryJvCXpNqSJ7Am2KcQt5Kh80n+SKIoi1rEu2I+/efOybumFzR8A3E62/KD60PqiIj0GTa889d5O8tQXshkJY4OVzKpRsqBDfedsyeTM5HdAij1mXO2yrkKf/LisP1QBVkgGWp4gh102uowcfOA7u3ZN7AAHp3/yhf0i//eYH0Hguf+gv/jP60ttf1HoGWHFn3nBErKfDcHZqKcQ29ARxVaM0EneV6sQY4X22Q8U4cRApJXERMe0PCrlOAEZsW4ZGr2PL/Bo7z7h8DGOukUcn/gY52TgHN67R24UXfNqjSraBiMXEWcDaWm/octl0gb+g+/Qh4dS/xxgf+v/ncJRWBnuKNLvFy3DokXsd69L/xRIf9PNL+HxIfoTvj3Cs18H8JnoMJWar171j27RxXwpyD8ocQ2sM5lWtK1n348k/zCSnEKaTKMgmbeq76hO9j/Zp50676XsL6qch3aX0fYBnjfc5y+8LOpYzGvjE2QrNdNWdmUPL/zqrZYGa8jz0gxieOz7DxW/QQXQvOSTOxcZo2t3qqi1TUbod1cl6rnWNLsi9j00+s9bg6HVnP7+gE37yQS5jZxs5WD+QcdibQcbSd7zAhJ9cqw76QudJj5ZNLXpAX+IuXzTXutZjerP9Mfvwsf0CmaBt2SDnGdcCG94lhLI4um05fejUC9glA5n+qIJ7QRTxifRboujFEZ178/0ugqVj1TBd7homjy3IzOCZYRSZV6TGSeyaRii9pw5Kpw4qCtKvPugLvffTzDiypqXjpo7OHdFFLzLbKjCqtPJj9IE40JlZ69afMiJUFcDK/IQymSbPlWHdvaltqyRBoEhgKMrxS8cv6qP5scweYbIRfQYTSUKIn9DMrylV9l/kRsdOLfxAU4D6wAK6yUn7gI+NdD8hDLqnCZmf5MWnzLbshZbDy3RSTgK3Ct5wRU1Jn1Gssoox5aKFpIA40EH5HhYCCTVAPwy1HF2zPqYFtaFaQJtilf4ah7sfb0w+3hahjTx9dtdtlgrpWVCZKCdhp4RuhPfG59BYiti2KGE/A5s+WQo9oRzwy/qqI4r/FTMyNqRAZISVbhB5p/EFv1jq54I7BasSrvTUpOG0LGorC5UTYvDCtfGxOEibHhyRDZznQpU47het9SJ56MbT22Pj1vzeF1ReF2O7YdlBm+JBjgsiDxQHYw5+Q3a3N/ukiA7zyy5Xjju/aPxP+kKPDy64kS0b0dXyKfxK4rkAw+LI6BB0mBNcF9tNW4muNE5NqfvO/oxJf0AcXZrvkepuqoO5HMSX+TWQdXx6PpbF1C+BndhDP5oZEx9IT5LO9EhcXpWjiM+z9KsAFnmkC9E2ttoDndFtVE4wAOUck209/6h55WDsImTj5GNPGE5skzlm0jN7FD5zjqzbrY9iDDSwkYFg0kdh6FQuaqs9ux15q1M986alFVdiDZTDyEKXn9jBPHYie4n0Awwa8R3nYNmWI6eCle1GWVD1gQjeJxAtgWQ9HXjAd+qsGGL8UVpGerRAP/sjsTJj+tB7UWLOGG3gI7S7GUZpNhVdaqTRwBoKM2uBU1otzfigZM5zOEu2G+IwEBUFbtUwHxQMJ7EfSLuZru4L8z7Sem+CxPVeuw18tvowim6nCk71xbYHJCddwkwH2Vni82RDTpVeoA+6PggtNl8A5bRi468PTx7Vgb1otr0XbX1wzPgER+8XrptZWzbRcSL9L4O+mwrNNX3U0LaBWud6saFZetkGUrdPWbvGFwWT7B589rkJRUB3ol2I30DEozXgzOeLccgpjDuLT6on5nlMm2XsfQCU0rsqo7o7DFjypRs+RtIfSneTyNHopvEXQLq9+lBjUPgWUtFsf03pyPzu8w/f9uhsir4waEm2nyEjoEDEMWn/zuuP9Ce/94f057/0XfrRT76pP/ztX9fve/eJvpP75GWidJYMsc2IQIKVdT+i+ALEd897lkCs0TxxhNKfmFvnNBF7zcZMLDdFgu7/j7J/jdVt29LzoPftfXzfXJe9q86pc07dXVWxE4MljLFFSbFll8sG27EdHAcrEUjIioiEUAgWuTk4AiJ+RPwACUVC/AAh+EUkUMAxMYoSLNsJsQOFU7F8L5fvt7JPlU+ds29rzfmN3nne1seYc661d1U5fY53tNZbb7feeh/jG9+Yc6/NmQNBeBDb+BnZZwSoOhzyjJ045UWpHh44U1uCJffqcxrkFJQdkcS4FA2ths5isMVDahwV2zL7s/Wu/AVMP55Ntn5R51mlAbcm2UqL/0HOe1DPF1wz8JFn3D6vg67WAddHPeckhpviq9myFyQrzbZsQCwbKkdMeUk8dSHnEpTcnIEl2wuy4veHfuYP67/2F36ffuQv/Rv6vm/+mL6ofev6XfoT3/W79Ad+yf9UP/7V365Pti+lKIXM4xGPxkeMmk/msPqElIiv9xoZkzfCMI950z8P5E8x0iE063cOS5aA7ZxhDyoxR+JHDhQgk6yfr/38o1iSAhlwsCvIo3ILDVJ7kAmV/JwPsW2rs6YNWmiWWb8Wailp2WGE7xz4D1v+Vp/ue8eh/46UBDlicY6G2nWWHqkkRCanQE0c7EdHzElSzkEx0kn02CrO0cOvbbn8HVSWkL0DPbUn83CBZH6ezuH01EqlTple5E909T5/tvB42NR6vMfTRUVpK1Wjb7qGhlhhOOv9NhBwOWtnjVh+cWvSnM7tDyrtCHcUggGfe6JQyspmf2gSHKSf1GA/Px8CV17EaiSS+0Pgo87KIGO2i83nbO2phjYyuSM3GiIv7j/5rkNOY9y0324aeWlMTv/Jd/9T+lvf9l8uvfP0q/7a/0Hf/bP/GamRIckl5yD31+DkmQU6YjrhoKeDg9quHBp7/R18Tt7KYpDfjdweX5Dy8nTw+RR5YkYJU3zChTkIUWT484juIyIsXcu2UsOCW/WjV/6JPanHZL6WRMraetOF+1n+8i7PL51+b00NWFZa9EOrEHVKLajbMz6ahF4WYeBKhqFtYlkQWTTMlzVncon/qjlDtpdu4gf0TaI2lgdsy24StCArDbdkhE868cmi5XhHVjqJWTqcOCKDqNzgKm6L17uNIYlBDknVUzVY07c5HxD0EaX03ilBA7LLyGLrnC4b7TlP99Bbgz/PmblFuzRc5zrF26pMdZUhc7Z9CKAcq/Nzn1PXIBonDf/zg8gkEP3CM2Xb4gChwbNBpX8COYo2feTciqoitW+yrwPmHv+RBc/59J/AvYJ71ghiA40uLPvlyJVwpPxYSkIiefewyeVE7VHJjiw0cE7y8SOag9I5rrHwyBKocij+PJEBx+qFCVYv+kFsSDrsOSBcFp+xE1WsSM9B+OUtGdE5DtvYW7n+2zknrUZlcHOc6z5CHSnaLB55+KUqOYdlW5L5yXlBNLTL15l41FY8Ezvo0CbbSpv4rnnSKR6aw3bptNBm7h2qPlJZEmKtxmzxEdtCoh/9j8a39PH8SK/nK0IcmbGf6CzT986HBsPLJ66eNI6AByl54oUhXEipYwmNp7MCNfR4WrpLq4SHbprDNgAAEABJREFUw4M8zYtJcsj8HEep4zwHOeIfZ/EEt8aOc3zFLjS2h1jpl1w5izNAmB6EjqQwJ3Q0grSDXcQhOQXhD6DIUQlWhiWOpJjyrcMkMZb0PKPHhM7emhSFjCwor+icCoefsxtaamGewbbsQOKss8UT3kkzHNEwzoLWzaRuHKcmY7CnbnRKssyKNeMq74uDpfuM12qkoQVDrda7+taV35RufBHrvclsdtHOOPmrtsmDRGgeyuq3+jwQ5T+dWL+dzUMRFyw5Gztr/cByeFWNsRsPJDt29XKZl8aTC2EgZ9qPNajJLIuSJYcTS3cqdGAb+cA+6vFRUZ2QOUHJYzKYMUgEj7BPnSV61FtdLA/mJNSag5xOATSCgyRGclk12nmIXfWI/NEoIYlrWzaQsQ4gHHGXPGDreMc2EzhVoR94lPXPzC7bQLKOVoZ67LtJuQE29HqzGiMN3tA6LIgfIVrlUn7giiJMDsWTZeoOZn7ryloM5FmPaC1g58VlTbGgDJxzQy+78E+IDgo5TqODLiekq0B0H2k0iFskuQWEDXl0VONLmJ0Y20KM8KV0ZNlfhCi9C9MNIBzh8F0xmAE0NThBWUhjsl+HxJzPGqEmBg7gBhfClW3ZRrCOWRNZvPQkF8227Mwobqay9xL3NLEzrtKpLzfpS7IkWKWFP2n454i8fCW36nzBKRN5B+gc/TILjyh+Ic+OGn3WP9mpzCgoCYYcyPQIvd9Q4FAp5FQdrXbEX53zPGEm5Q9SO7rPjpi8g2djvyB7FvZR8XkyER799/UiDlZqUaT0yW+yrtxHuGYGm2kUneQ+wFJ25oyFA051nffGl6+uzn29w7sxIClhbcsNQBuw0vDFpHGPX3yzV2c6ZCGxd0PTR4eEhNJCTGtsajAWQBiOvxqsU8WoE2ZIJkpooEcfhqN4huKthKWDHp0am4yUDKVQuuGKlP1jD4aDqXFeR2zj5DE/rOL60Q6GIyo1j3oxceowUPa4yhQC5RTA2JYNZDTEGUpfAXfan757pT/25e/SX7h+oF/88Jl+3Wff1K+4/0Tfu9/rRWoqCQtF3bKq0Xm8BhBkvoXkFJBTkp1Zp4DJhB8nn3HsXP5cnIrXaud46IHzl6sVBz9PvjJ7kBigalh78ZSxQvGxPEvkzon0Mj60/Jw65MKhzzUccESc4drDram37OF3/5Kr84zS2ia3RqhoxzexkjPPF3kBks/gSY4kIefHVu6BPc86ratzTTTsI8u1UddBQ9NNqEqWgvC2sQ0YEy15Eit1YikQcBz6y8aygcBBBR/dX/SN/1g/+pP/un7DX/zX9QPw+oL26fYl/fhXfrv+7R/41/RjX/1v6JvbV5VYATPlmPEmXB8gDvMy87Hhm2SlrTOVSafsOJHGo0RCX6hNHSOsb+IUokmf4IwqaoXisLMSiHP4QpPtAic9tvLx2PvPxVRe2CdjCBkNEqVXnanai0irG88WoS33pta7WuvqoDX6bjLUornOsaRDFBxwrj4sMsLU+flp2TxKYoDF2T9HQ+2cRS5A4UEOciATJQ9OcmSSIJxc1Pp8q1ARPzJ0StHCJcCrpWY9wpYCnS22wdmHosKZoxQfe89mxdg/wBHL4POqs7bPqmmCB5LzYyhxIfRULXyYdygmsc/lnHvJzrXHIb4+lG++TihjO4IBU8Age1hRLB6v0BiQEQSnNctFEy9A68jFRx2pa1/7plFc0mWcvkCTbMutgV48krVxiDXnTZOXsXlRvOdlMfemP/Wl36A//x2/Xs/bL/n6/0v/hb/zB0qEGbnhgrQG+WUOuY8VZfCRop15QDhQ5mxLHLJdyL2twRea1U5EBi9aapX75UP+PdaHh3qxvZPnGZNM0MKfAnHWO83VIxNSGOQXJMeICaPkYLtoa9RJq00+9xJ71vqsa7qh15t14ZnlcuGez/W7gYZdY4xjGedMvJVbOl+AlZiEUVjI4mFsI16QRcNZDvKfYJATM0LOEd3ED8KDlYvlBvwe4tDYhUJwm1UEK9v4JwRrvCKsPloRopU+ZjrMtZqra3t16RkInFTVXGdFDmtbtula+dE/SEsq0at8woBHnpxrvE41oeQbVIcoKugXbrhgusvsc9p+lETtsVPMM8nJhgaMr1xgjsNfkM9SzVzCndCTJjXjUBCpjZeCaCf/LmVgrSm1yjUQJJfnyL4adX8idvZYdKHjEVzx8MuG0jDOscp0MMlWst5vRmb78Tpr8DZSS7YPnLwki8aJMYHs5VxnNjKBFShJLFQWmBQ9B9N/hojJk9khTEey8aXjSZYxMX8KJZyWdI3SDQNZVmJMNBdtzQrcuH/EHzj1Vq2oG76Lx3/qGT4xlOacnlDdOiGDGts1LTIPjziBbRM3MVvRp/oI14fuqY/ItmyjCyXXBm/DWyW3YXRC+OCIPah8oTvvUv7u/Hu6zqs8qFvtB/SizviqHZ3HI3kwfoylLkHN59Cx341Z4uijhHWMiys53KI5xy40WgGq6YKM2DmrZqRnzZ+THIOV2Lu8j+7h6uwt+lw/ilEK3vFv2QALg3UsLuZtCda55vzOBJe8zgzmw2jUB9OabMmPEzGk5VerDLjH5udyZ6PMgXKZFcvJ9IwwgNRxqrrGLEUgFbGf+gkn2hNdeaaf3LOJBh0yQ4sjTPBeklOWCujgPqxt2UagorYXlQ5qGElUNBu7t6aND+rWc3F0WakK+Uxxja8LcudizBfpnSe0vPC98WBxu+1af2W8K+PJGVOVA5wQVmmR50Leeai7YTduc+mfFwTzPPWie0LMNfwao4ceaVROqU3+inciCJ+LqXTJ2STgGAX0QwrYP+9GJ1iyiYsFmByYMMJBGvAc2HOu4xSfouQwjv02yCm5BCNzxCL6EDLLGSDggDmOw1FIsBJ4R+PJFpOveWi2qZFfb9L3ORqTAFmOrEHGbD/dzBo8+og4C6DhUD1r80ghzg5AMqeZeXJzG8xzjKkRSj/yWcVC8ZmnxGH1lqQmtx4SJ3zwOLY0jjMJweVsu3LUcRbNIEcilY/D14qfEYCMM+7ROnkEsX0EDO7Ls201YFv2+xAy0VywDF0H3qkVkYnBAU/ImuLUQJD8FkUekxhADwKXwyIkCHUEpRzb1eFcYqNz8lDqPYMjzunTDNmu+eSKPuelo2U87EnDv4PTUYTP+fSJV8kV//x0KkLJp0YOuuJM8TFY4s/bz0O+yJPe6v+8Z5xziOmWWvgw79PI3sW7MY9UD5WMgQhPHCO1wAePxuJ+4WDv6lUPI45in59wmnUfXGc719ee6wuc9zpYUmDVyYvzssSPZTV+ejMvjFuht6ZGYTj0BDStaqmziYdDlgRv8JOYNcg6m8HYqfQzGJ1FY0MKIYWYBYximfPyIhzYhvgQQMoQimbOhZggL1ICUoKmH7XUZFKTeerUAAp1vNMpiZ14gCEux8qR7A+6fMdvlHGJnFGYwSQGtOJASwcf0RPuzMl04t6GA7ZLCoFKRfl8tavC+jvXl/oPX3+HfuLyUl/lZcKvun2m/+rDp/pBXhzfOfoum6wVZvCrr+ctORTIkxwrv9Cg6sJnApuj5Mn7tI1N+NDgGc/ypreATWxr7vhJHdLP/Im46kOsGi9dIQNYL7eGA3QYFi4YxzIdRnIsFp10CoxDc6ZUYuIc5kVfU+9dfdt4NrlAAS+L3XqNS6krsXE4jl9m33hBk7/my0uPwXNK5Z7kJdnm868VbGhQ10aT4RmVKq06aTULMxDqEiXP+A1KwMl6+tHJY5i1tBkDop223/vNH6u/Nv5NP/H79Iv//h9h5PPHfX+pP/nl36R/+4f+Nf0nX/td+pnr92ayq57HnGIV1zYxEveYh0NLJtlWtYMUnxN9y+HeBfXM3IKESc6lwJqGxiJ45IlVbiKsWK6ujnOZ5XRCv3AjhZpnflcVfrCRJhjP9t6o/U52+I1O8OTZsCD5AA6Jk22ZNZclmVOg7CN4pZ00vBhZ/XXWz9FI4L2R6BvrR3HigCoV8e2MLujUe9/N2X+kYQIsDCTZltVUDV7PELbkj6dlm645Zdy2nvaoVHKpKJuNNdDRlq0Z8SEJdfXfPwvpgmg+EH/h3xnMGDkIYRFojtVHm0O0rO1g/W98fxh08j0kGbEd6h6Tz8eF7IcDh130MhHMSGGNMVTHcr/OVQdK2ZrlR3CfIKG8+JSRFwQbeYN2cMixEW2yaSffcXZwy32p7kkP+snX/yX92Nd+BxpPx9c++Yv61X/5f3MIkunkkjtAwrkGI82ciz9kTOSwgTzmRB7kkPwbsqLNeqTI7KazHx+5pnK/vD3cdOOldnJOnUddW3xiEhwzyVJBKrK6lm2lVcaPuUWiGnPiOzEDlyzzSIx5xJjYJZe46q1xr+d+z30/30e3Tp/7fW/Yo8AhS8ozid5pJErl4ucU25bTeTrR8yELNf11JIekURQ/4YV9I24nl9a66pdQ9G0zBBQse1gO+owJ7jEbHHGw/agQDOd4B2SafqCTh6kj1sXIjs/Fr7MXyTksQEWGRhQs1octVFYdKNqWbf287Sl85f2oe8oPmrmcY0zjZItaLvrFp8MBgyfn6FdeVlhVg4eWTgUoDsk6qlcn6peKnvxBI1qanJHV2uKnKDeOotVnPEfCAQ7Z/gcEhgYcqUd8rr09uS/xLBb/xIpsHHzpwA/k4RcG+thEDih8pT85r/HMkSA5Mh4KLK/zmW+ut3f2qMTQAUMt6YSqmf4jolxS4hGnYicHZMkF8nMej+PYlZKFZ1WDhaLBWPmEIvjcsfSOM8S2bPMZ1cDi6SITjUVNbviauZfw+VA0fMnWOIrr8CKCcqj8RJRO/IB0gxLB2Fajnids7vlatckaFehHP2inPrR0o188Ss8PUpvkGPvQAvE/Gh/p0/GJ7nQlSJ5Lopj7MLV7Zm8nGioMc8bNGo+fZ2rvsVFeyPmdQXKJbYE8amyFKPaMcXQWYdyukzgDgzW0zo7ZYk+fR+9xgLholdS2OLROkpwjpwXbESG03m30GXuSnbObaoMvAft4+nDLB9yeDzpeXO75cAY3dPIS854P6vzPWh74zemtxikqvnLh1sU6SJv+GSgxg/TNRELXBrAaHxg94AtLL3T1lk2s2situfq9taINals1wxAQPqJFLRvIZW83lY2stAmdMEkjizhyMdAXNo08WttgmzgxiRzMTbQyksxPQ7eju9DU+4KaVQ3nk1rt+4Nu/IZ5/WPub+DfcvO6KQ8TnJT4K4KQD93IJX9h/MAD0UP41Bx64waYB7lgwMcOUvYTZqCzMHlZPLVkEmmwnZKTZTf5HXS19oSMJfdMMy+ds675C+f7t/eqtb5/0P39jZfYN+3MjSgy87XxHUNoiGRVoz/hB/ndeImdfbNw0439c6sHVDYK6riRW5NNRws1R+a130bVJv2J4wITy16LLP6DHX87ea19vGtQw0H9Mha9oxgUBSfHUZE4mZgrdHH6qm7CnRCrmqU1LrXe1OjYfvJVSRk8A+MAABAASURBVJ19qKwmcQ6PGuOTmy0TWR1WhcGcSWsiDnZyvik1f2DP3N/e6j7/AwBo9tDgWpy8OMaBzMtsyqW+WVvryr+je+lmH3Z1+smvQJDmpuIbNLmD3hp6reS2lbbOwgJUvlOT+lc9U0tqmz5CUmCM7Gce4FmLCXZ0z/oP5AMZhwqlO+ucAMmnt0YOVmuAHOxF03drEn22Dntt57q5QYcSf/lLCvhDYRA38ZHI/DTsTtosNfpx17rlXm5li8YkOSsOySysWKPBwu/c0wb7LkPNTXnAzrrbGGJWclmd/qX3qn9Hz7aEXO80DPBPto9n5U3SM7wzFtvTDfTRJXyGFpbPzHlS6yB8geTycSiomI8Lk6xOLA9m/ITgH0GW8TNjB5+wrVmNJWkkk34gWsWB5njOpx9ElmnipuLH70JGJ+wkLEAh8Rbok094ZW7hWef0Z9GMsxfIb2bsBLo4k5BzikcIMeBgEpAcFjfQuefe/IZr657rao9OM3Nsis8b6//2s3s9vLnXzj6o4Z5xicsHPYFZPMuvjX2FpbiANbh2A25yMtdNI6/UARVRQuyMnXXZmi6XXnsr/1xR365qwG0rixv7OtfTzpx3fnG1TzxBkw6Xotb90xJeW+v4BQbwhrJUjBmo5pR5wWjidzL/XDc7+e3cI4vi9Ma8JzRjoq5YKrnHC+WBL3eIswbB0EBvkOPAb66dUfxU6MwY4BBi5oWcTsYGRS1KH4eyzfXU1cm/U4NFu7be1CnypW/wmy4U+8L4hiy4QIPo//SLD/SnPviS/ubLD/UKu1+5f6Zf9/Zb+sX7G71k/a7U/O6y6e7SdS27xrXbtJkYsritcmmyZ5IsdZgUe1KTETzs7IVdxSMfB+Y+9QjsTv6sRfrhKTm+icE8W2tqUBOTMmT6SkspArHO6ZvTE8hLAAGmcrNsVgfRINesXfbLyDokjzhirEys0q06btTwctF2uYI7bdc7uW08e0y9ffNWH3/8sT756GN9/K3go+I//eQTvfnsTY3f33Nd8NxXn1P5HC/+Xvdv3/LZ9aCd6yk5ZO2D8IM9lhyT38Ku3GN3arhAnznU2JH/qDlQGuYRPzN9kH3J1NVbYz9kv6SWTeZH1C168fPVb/x4/fvGv/XP/8v6pT/z78eR0p5jeNOf/fKP6vf/4P9Yf/Sr/7R+avteJf/b7UE35rYfmOzc1Hujdhv7Z7teqFvqB6XfkTf2lnty6bKbKCpHU0eWz+itb/Cgdda+qRrzmcz7xnN34ta1SK0mmyVLJxndDpryY/wGkkWZlLmmTgObG4Lam/jMNanlQGknO9DZ0X1gfve3e57l1jzTz3wfQU47ulmzkXsEuGWd8wzIOmetC+yFvBCL38RpzC01ulCf6/Wq611w0YX+Rp0y1rnuOrUw6xf9UNkSfbvJoIXPIuO0asGcWMD0nkGy9IjFnVpTeVbOHHZsd+YSJM/UZrKnRKuw0AbTcGaKNtEfYNYaDDGkxuk5JPOj1eIriG1RifS1cb/Ztq7LSeE39kjmJqwnuhMb0WzLGGVs64173KbrZeM+tRW9Xi/QYPUvNXbR3XUrXPDdelfamX/muTOHQQxCiUtDhF0QzaZG0j33ts/ePuiTz97q0zc3vX0YyKYgYhtwX1ABV5o4sFr9uIUjb/y4cu/Muaszx966Gmu8kdeFe83letXd3Z3uXtzpCp9xzPAnMDjNQmQtfplLw7a5SQiT/419m+8in735VJ9+/JE+++RjffbZp/qb7Xv0R7/7d+t528Zb/bY//69iajXsbet5i6ziNKND6GTBBCc0iHrGe7cyh+3SdQEbz9t9k3ob6h3KeIfp5NpZN9uPYeJncN8YPLPv2X9cQzu13qGD/omZyU2Rh0FTw0/8bdumE7134r2H1pA1NebQzrj4Guzdkc8k6PI9+dzBv6wGemvaGr77hTldjn110k1bxUou2PHwBie7zlApnI5GOO5Dg3vm0I155TPhPvcI7hU79/bkEtXk1xIX39fLhb3wQi9fvtKrD75NL1+9Zk+8UGe+Is7p80atgrNmVTdinPejweYsGbXMPS2xzvkmZgFnE2bWumadDYdAUAY4qh8aqZAXIihktlblT26iJcZgLyaPyZ6JV8R1xCRMUU4z8R+xRugqSO8Eqid7UEMX7FDJdkFf1HBQsVjzQT0qN+ikH3kCGjvL7JfsAq20Gc99YkBL96DRR2Md8R0OWkaVfDpTiXPjeff+7Ru9efMZzwBvdH//lueAe9347JzUKTa2qWH26kJnH+S66lw32ePpZ3+I/AKbTL1000+Zax882xO3R35o52Z1Y7/t7HumzVVnwdZ96+HGvewYm7kJlm9LFUtMdWpilLnUfmKPaU6hVtdX7w3a1VtTa2YeloVdgN6qbzrI0o8vEF87NbiBBxA+MbJvZ+pcOw87KGYaTHLEDoSP3yAatmWb+EcOyaMtXmkzsQdpL8TPxB9S8tVT7tg5wJd8GBLfXOcNeeaadQkf2cy9i+e5Pc8nAfw41jT25aZJtnX6bS15tYrZW1PuJ0HjXpkbUe6FN/zcqPOoHEWzGvFbb6Xfoa21yt0SY/C9qfeu7JlefCu5ZGo3uQfttedu+N7J8Rb/1JKisB+GvsFPw+ddu+Intl12i7lSJ1lykDzQa1Az3oBtxdYlQ0k0Fm1mHUOr/pFJGTXnE0pjPHkEA/3Qg4SNxiPcWllHMFE61xIWURyFnBQe7UZ+vTX1hi08Bal6ZA+WPXkuTSnz6K2rp5bGBmSOih3rMcGgfsHOd+Ts2+Vnr+t9pK7ce9tAcc+FxYUYhYWbqvglG7qxGNn8+VB4y8PiPb89TT92I0kxj8HM5oGVpMkF0DHIEfo4yU7SSb5BA/oN2nqTm0FT+Exwbbwll+OJgFAOpW+YE2qS6NiW03EJlJZ9lDyTc5B8basRNxsy1LbSmEotKpEU4Ey2KTjYVm7tzDMmYKI5jovtlpcSbz/Tw/0b5YvITg0HtZ4FNAkQPrKqNQvywII9vTQeuqGbC21GV2I/THKaRcsO+U79d+6SmU94ROignIN8SVqBW1OQOT6HTeLi4uP5badAN9Y86/uGh8n7tze9zYMAyEPBzoaJczypxQ7TiS0BlGZ426IMSj63zAl/N/bXjS/eD/A7sknOii45LV/0MBMt+Q9OySU+ojof5Sq/O8KdXOJrULNbgN/IBnPIzTlU1A9XEicnKRw5cQ80S7Yf8SXW7mF2PW9GqQHUFN7nIL6KhVr8FJVseJmYAlOTXNf6oUAOyQOpMsdgrf1NNy7S+gLHQ1c+jB/4AK59Mx7EFSt7UHOx/8TN1erswZ4P3tbXlxNy7K2h4wUdtEmIAX10svZGYAkNSanNFPf0SX+KxJScc4NY9R2q/NGb3IKf86nxpPYD7Kl75gqYptImzKlf8Tj15GDyJJrtnGVDyakBYxibrOUD18w7OdSYNMegJORFLD7zxBTV8FFAp2izWgcHdZSirLSprEO4iBKv5ss+TVzSFu6o9abeOvzSjl7y6zjbWquxLquB+NHRJp08owQMqaDVJuQErGosToMELqhaicLhjwVSMFkDKqBHsC4ClSFU7Hk/0zH+lp9JqPlkFzn6BrEpf9gWZaxh1DhlbhClHogU4IRjwk/oOs44SRVzhPNx/NGmYiXCrHHRT00ncQNBdcgEH9m7mJoZrwDPfbAXkGVM59yP4eRNIhnVjX2aF8VvuDc/jHs0uekxucY+GcS7ce3d8/LsoV4Y3yj3ZI2bUof4abxZNBM0FBPGjOtByF0T28l9cvLZyOZUJ8+goU8IdRz0bmyaLly710vXdtm0bRe17U6cJDbMYE/X/ZJ7+k5/srtCxzD3CPFAIJGqbKv3Tm7tkdpNBpJF+IURfYqB3zGoE/fNCc11lXvPzjVWe5/aTBxPDC3hAcBwFB9nDGngZwY7a4Gv9AcDiBTAPtL4ioxwik3p0ZncZwexRLOt1hvoB7aivaU2XT33OL6t58Xbht7Wuy4NILu2TddtoW8v9M2XH+gvv/6y/govjgd6v/L+Y/2Wz76hX8I99OWl6650Y9u14aMnNrNjicTtFWROwa7BvWCCwWfW4LOrKP0dDOY+mPuEZl5MR+EH/fchSm9iNDf2QFNo+pEHqRcqer/5uQCF9F1+zIgVu53iZq/knjWSD/2UNWNLy2qtaeuAuV/Yaxe+uG+XO/XLC4n6xfbNmzf1gvjjjz6CfqTQj3l5/Nknn+rNp5/xwvgNXwrf8ixzrxsvHW98EXpgv9/nWZBfLD9Ad+o0WduaU+UxlZwW9uJv1O5Gnjd0TyT+wuSZExuSX3tq7dvsodOvmX9vzIW17S21jKShKMVmp/7ll2vwSz/7p/XDf+l/rd/+Z3+PftnX/11t862+qP2Fb/81+ne+/1/UH/rKf0t/4/JDuvE5vOb4oMk82CLa2IN5+Xmhdgt3yK5cdxv17bLJoVuCmovdyS05UvOt0NC1GJJRy5zq2ksd6rll57oezGEQU9Vso9vk+AJ2Q866cx7Ms+Y7mHfsuXYHELVj+J2DraPJugz0Ups8x92zhg/HGobe4G+MR2eHLgztyY9arnV+yx6458UA4OVxnlUGfm2rU5+aJ/XJi8Erv4y4FK66XK7akHfq0HqXAwphr/k15pU5PkJW2mQjDe2abOgABvE8RlXUXrrVmxKqmtRgsG47+2ycIM+63zDmQFJMT2DEsVP/HRpHU+U5p2eIvqrN0uMMZRHwSXTZVm+Ne1Jj3huAMu8Lc+7MOSs4V5KSLNtqYF2fTRd0r1vX9dJ1d90OdPr4ijy4bPQvvGy7aON6jr1kDXJg9/CZRlaTbAIdjRioSKFCl9o+sLaf8Xz/0WcP+hT6hnvcPXXjPcvjS2PKpp3PIAXYWk1Zr8Ycg87atY40fXc18t/IMWudNc8euLt7oRcvXla+nXu2aKnBJF+Kl0OK74bvqlOT4W0rbfD59PDwhvvQJ+uF8aef6Bu3q/7f3/e7SatF5RH/5J/555m45GY1YBvX1uRHlmwjb0VhlTaY5Mia0LHNuNV7U2cel8umy6Vp2yy6yKcYUue0bQ3a0W9KvqIlzsRXUH65JkNzPZ17Mdd9ZJP5Rx8z7I2fToyNWAs9tSBo0fBgA+m3RmxgWzW7+GIeuc4DNkPVYU0b3+h1d22t67Jtum5XXbkmg7vrBX4jbnxGV0L9Gaz1g1y07Cv2ySDmTswb++ie+8c9zz753njj/jEYLxscdWIm79Sy9sLL13r9+kO9gF7ZG50X2HKrfbBzvd7wdeOec8PvWbfIEys1POuXscgHOaSWZPbuQX7vClKpoyyZA7PKOGzKVKickTsDRa1mwwnDwWcY9+ljTSumkQeQOnDGUXPJ+BNq9Oc8lQ2jcVXIiag2DAesHgET/UpYNDoVhzqkFoXag8fuwj5zCGxjzVSoTfbJZJ0GKPvyk7EFRRNZxQlVGgy2g5eIuf+/5YXxW95xhN7zffWBl8g71+sgl9i0e4vnAAAQAElEQVQlZmtWb9lbXb32L3uN+0BnH6afvWzW3ya3ok0OVfKYyhrXXmA/nDSfS08Y6KBHaoP7VMAW5HN88otRxsas9VB8OjGM43Kuwdgg1x2DIHWwTZ7k20HyPqhtWTTmXw6Jh2cEHMhGfLF/s0dv+Ls97uMb+e3EGphhgW7iYE6JpnIdFcijfGQclzkSz9SvFZpaC7z2JIMzHqJf641/fEz4TNBG79EO3qmr1xyUlgykhk7nXrZdOvM2A3itPX5jvx9gvQcPufPwHSe2ZR9oK6+Or9YbfgA+O/evxhhOmedgPW6q6xc/RMFewOoN/d7JJTh84rvhrzfG4ovx2i+9odckM0vmm3Xb2XN7ag7qPpGaSOITA3yia7ujZpsqHz6vjF+Gj8OyrUYcI/cjPWQZcysdmZhSzWUSmwVVAZnYe7YVP9ETp5k8AvYGikrFM++DwTQSNGMHbAKIFhuQfTFTq6jRj13Y+LKt5qbeg040k9esvZZaDPKbsZFkW710u3rrah391uTjJ36jP1K/x1o+4Cu4abAfZvxBj78w3mshE2jHIBs+NIsb3FB+4AK450vCW74g5MPhxgPGuTgMa1KUASrJM1GlJa3QBdtqJLuR9MaGekT6IGN2WxNEt3d49DJhN0scJxjWEyw3hh0KoBm0TT0AlSY9Ji8wlcVIv3RaV6/Yna71uYatxQ/xG7k/R+9LboxmFpdipHYPD291//CZHnjY2XlBMbjoKFLFFRlNahQMbPIXAQ+Mp87PsecGhN5OogO/sLFcIKe5Z4MM1m6oxoegU0uPhFIQ8vWBp7y5eNqC3aOI3bK98aXu/v6mrPFbvgiG3tO/8SGeGHHe4pcJWy7bGUqdFYhaIx3kfCO/G/skX1Ie8Bt6O+aEiowfU1NhZ+VHuCd/7HbmGx8TP0w46hms8ZGx1I2x+EudSr82/M5cqhBCRUKn7OdyYQjhVCB2aDtkr1F8mw79UkfZthp6vTVsSiDUABocSOBFs86fRq8OFiJrPJNIsIScmSNOBo/3Wf8beef6eqiHLr6Q8cF7D263ey7am2JvrEhDndPWGw9+AJrrp7eOvGtjrJ9ZWJV3a42xhZbxbkFkW89bvTRhPgTT5MawB+Q1+aAY1LsmWfMha+Yy4OGUvRvdUXo4WAezW0xmWrYEa8R0a0deVv0gK7mb3CzZLNlk3nv9hXFqs7OGhFM1mBkkJyiBZH6wVsPW9kGl1ix3ifLITWiJRl4xgnNRMsR/5rgz33zgx3/qljqHNpspYEc846Xj7ILTDXmDjwx37x3o4x/v60yB8yJZ0Oc4xwkgXB/A1lL6hNBTQ463sg99DnKLj5oTvFmj4tEJfUSN4QcafT2jmfdkT5Yu8RvBU8NQ2EoDcdIqlIBT9CEc+OVcOos99CZ0MnIgMcEkRxWWfJJrENk8xnP9L56RyKITeqDmgEz0iz9pZAXC5kB+Y0/nL4w/47p6m8855soHjVpnBuyB3J/e5i8q+YzbuW/FvLupNwMpL4sb+6gHXerA8YGvwWfjzvU74c3eNPE6DlAVaordxumyWZdL18ZnWn3hv1zVgFrHk3nQHfVi+4b9zkviHevbbMjEGNcFeQ4eTuTG0dXaBrqEfQN2k2RVw0fVbkxVHffBtQX29Me6xtjzN3KuvU/eKErYxT6emPryxhLVUqEzsN/xiakoqUqOTWIhJoaEmsInbt0r6EyEuc4GBhNDXOLbaq1Ry+fo6nyhyF9EXfhyUbWi2Pmyu7WuLfyBK+N320UvLoCXVO3uTh+9eF0vjf/0qy/pZ3k5+mve/qx+58c/rX9ED3qJ3yu2W2KamNL6C2Pyq4SpkcBkcuslMZ8nfFnZ+fwaAXMPzWfvxKZoZOA5P87+0JojsRpw9axqk/MByqcgIwEjaOYcREmyDRqw2FoaxN+TG/nuxEs/a1CDEnpSw6anZsz7Qo0u1yv776rt+kJm79ywe8MvST7+OC+KP14vi7/1ES+OP9an9RfGvDDmBWH+yi+fSfmieKsXjg96qOeDt3pg7994Phys7ySx5DDh0x+V22CvndgXn7yp5x6QQ/bTYD5B2VOMosgU0F9zabqwfplT6imuBYZEOPbi0A2/DwXyI68PP/oL+lV/9X+rf/zP/Y/0y7/++3W3f6Qvaj/54Q/r//l9/0P9oe/6Z/TX7n6pduY42ae22ZubLrxkuXCdFq4XbZdNnZq21tVao86gmZqHdnXkvccOPfJt9J1xsTos52ROO3tsT32qBuwzJjEzGcVPl/0cDUvXHqFcbFGuY+aZ+g4EuKsalDma6yAQzEB443p74GV4rR91ueceeGPNspY3rv/ikw8+k9dAf0f+gE6eAd+wB96Ce/AAbjwTDvLGvTLXjVpcuNYuvAS6vnjBC8K7VTPkuV571aCptSYH7kXlzNVqblpjVjVyzmSnModg6Bg56FNvIpkYpXaDGu5gsHbhM49RxYnGiFYh1o84YzH/ybwTFyXZfhcRBnGF/9KDj3nEDf3em7atMfem68b6Xxr9rt4avrL2mdGUJWB1mMbYJXsF3ct1o3YX3V0B12vo9bIp8gL83d1VL3Idb12td6Vl7sljMtcB0q/8MhiQGwFFoUt8z9p9yudV/sI4f2n85n5XPvIQi+0ktkEBV+gbUyu2VlPm2QxtJn9yaF2dPNY6b8p1sZF77jdX9kNeGG/sjU6+VmrAOlSy1ZGk5ZM6dPykHgSsld9J6J7P4zeffsr96CN99unH+uPf/8/ok7uvYfx0/JY/96/qxZuvY0NtmavxZVvxIxqcTL7B8s+1hHb2SdUK3ihlrPWmLWt46doC+N6lnl8Ud2sDfevaQDvjiDaZG37ic9TzcO51z8DeGufezP7BJIdtfDd1/KVunX2zgU7QltiRw/dObUOJ2bBp1mrUcnAfie+s/6TPojF1F5oa69S0YXvpF10vC3eXi+4u7LdLZ7+yhjjErR4hPfEWbdUs/hNrJ+aN+0Oem+65p6zPgZ3QrC/aDUe9tRV3IxZ74SUvil+/9xfGdvxKuW7jL9jxu3M9BiN1O3liRhbd9b1jEK8Kr0pRqyFBnvX4YkRr8tmhsnpmGUNpSRHbnISPObm/Dj5jMr89EmVojTIus/JQ9FIfyFN8fJ59DH/+I07xdZBwBXEunAFFLCJWrOypgBplXUpW+4vA6NlWc8PDMs744MKe2ISf4UmQI04lNE++POQUQSgxU/8b30/f8sI4f2Ecen+8ML7xuTlYrziyTVzAHshePpG9vbGnW+96un6a7KUbmWTqPZU9tnMzynuE0D37In3uCzdQ49ywmAqZYcOa3pjPA7K8c9jhsxtty246W82bGo3UDH8DZMFQU29dndx657ppTS3IQIypQ2yjS8BIFot8kERqs+NrJ88b18QOn2tzMjbJBbXTDDoLO2OxzX2jfCMtx8TMNVTxk0PzygVqpWGPw/KLj8k9Z0KNPSrqnIKGH9viANCYopN+a1ZnrhfuAa0zxvfTMW/sczDWC8Od54DJms58Q2E8drLkBuxaY+OntaYO7R0KNu5dDZrvqzv29Qdg0JE6iIaPhn5r0e/YNnwFhgpAe1PvjIF27BmjL9pg7sntRo1vrON+YFCDnVp8c/xs/ptxvfIdPpafhj/bWK8jrG3ZVsNvSz5uasBG3proCAWlTWLO5A8dUMqYrZ4h+fjBGg4ROqW/2LVPwmN0XEr0OIgTAxObHqNi7w/00cqBnxIeg4hQt5Jvd1dvTXEh9nPVgPnP4DCyyQyd3rp6Bw2YLFtTWuWIftao7Nm7O2seDOioNeO+B21RuqHwAEJvR/EXvSnyfCAE+VB4y0NGZDs37rNgFTCRSTCTKZaTTaKP1NSdfmRAVo53IJqRHMMyE8rCNSNtVgs90NCr4+g/59GWENjW2Z7yCgeyCAzaVmvAeAxti9pPtjqa8SmQIZseqL5UM8erBouWIqfYN26qtzyYU/S6KSRmgDYmdZw2E9lgbJwUPmNBwtiJVyZ1YphYxEXh5Gv/pl8a0QeV76KCD6x3W9YPT3xgT2VzZG1zo9vrAhzIh5Jb9BIruvEwy184MA+EoEQZ2L9TO3zyKnvGTlsxnwbOXMoc3cQYqUH2F04m/Gnzjs5AeujP6LHhsx8nwQqMoZEw7BspcQI9axMdjoqQ0x1+PhtNUSY12V5o0IC+aMlp2cLhIDxioSUuQzl7CUHkE58THYHQd0Cuo/IedYPes0+4DrN/FrhIqcNEJy+gjM98GCwqHekofZ2NDocag2bE5lzQklmiq2pVUDgoBwzHwczkzQfEJG8dNEPpBlnPUfnP9aHOB/QgzxE7FGJHdXDIkZiQHLAhCk0eoSU4T0eQsj/94HOwQCPxDhndsjh9xE/m3JrxbYU2BkMhcpbVoiUABAfpOqf4jG9qPZgDQ1FQbsgt49VbjPHeMOrnTRfedmk8nVaMdX6SPucyFpyy5/ySPZeED9aIKsH0g1OmfC4rLXukdJhX+o94Vx2VCEDpQeM3PNOxzUwl25xUDa5o1BaT8+Mq4+/o44rjsR/p51Ea5SpccOosPucnJEoh+T2zyj5ZdujWGD1YzscxtfKe3MMGL1533e/3uvFQtIsHfx6AuDCU4s3aA1Oz9gA3mIojxcFUGmdipL7x2akN2yrDvHScC6htzbp280WpKXwvPatJam7qAuyf7K/eN7V2laEynnngJYQmlHTI2Vi56Ez4cZRVXj/Y2Fb8NuLayK1SQr2Y0NQpGDjNNRo6uWYne37nPj+Yc+YdHYzwPYEKopVLEuBSJBfc4ye6C/QnQA8VTXhYBLGy7KbMVW6SrbRTRekisy37CdExpwLKRc9+aGQE4zu8NuyuvdeX3xd80c6X4I2Xxw93L/W3P/iS/r/f8X36u68/0K/9lBfHn/60fpC1v2BDNll28hTAIXPKfZbbnfIXxzVRZI+UeCpEH2QMsyXLvsENspm6Us/UNGPJvSVeow7Q9M+tFZoahmKN0/ePBHhXlhQGp/jPZ/VITPrxs7RNLZvMHsv+ykuIy+XKi6g79e0iZ68pe0q68XnzwIvf/KLk/s2b+mvit7wQvEeWscFDYnKL78Gc8lwQ+Yk8F4YftYeeajDIaWGoKPtsYD+ozQgf0I9fspVTGxAaZL/YrolHJzk8ItI10XCPZYuIMlDyWTHzzJW9HXzw6V/Xr/qb/0f9jp/4l/Qr/97/Va8f/v6yfe/81z78VfpDP/DP6w/9on9Of+31L69R27IXkldvXQYt6E0N6tYE86hnO10ZsTm1ZhnqoqqWeRWYWPIe1GzCM4Eaf/fk6tYc4Uof3Rkb6iho2WUApRDU6ojPyYU7qH2e91OX2O3ICqxxyfP8UfxQdLK3dvbHc2Stb/mOAMa48dzC+uKn4kEfF4N0a64t9QFeqBrAc5CbZQdNrrqEtxo2PvrN9IPIQi21Fpnk/CAz/fQmSaSGgzkEa26T0gxKk6KomussrAN6HDqaqemaA/pfxJc4/tCi5jPIktuw9wAAEABJREFUvIktbhyxJyXZy6kN5Yj7Uol9bPAdsW21JvQFberpA9v0jTy0aWOPBXmp2Dp6+fIcYNwYkw8ntsSxAMOxeMSMcRA5mYo1nny/G3ogH7aGAlhxaVIvUzdBweGgEcO2DO29qfWuRg5bYVO/XHjxuCn3mi0895zQfr2oo08GVGiqakagrJdodnwaHfzFJ7qtZCL40GB/7/yyI9+n/sQP/bP66W//ZQw8HT/8k/+mvvrRn6t5Seaw7AOCSrIXjd/kcr1e659H+ODDb9OrDz7Qi5cvK+9O/K1v2i4HmFvvVmvY86yQXxq7+PQtcSgLCyb7IEh/Vp+5Qqt/zpd+xipZeNHiQsnvGdIPLH5OeeKiv47P+57UKbUKcu2mn9iJhRc8sWZu6q2v/cRnZX4Je8lcOzLq3onRiNcsNU62ZZuQlh/PLAv7OPPI59BkboNNM6AVD83WGvZdHb899eRzZ8W6UNurOv3Wu+T118WD3HOfzruF4MZ958Y9JrLMJfejgf+KR90SO1jxSCbJSUTWP1ArWzSx5JwDB0fHeHkXGWew4g5CwkcUOKfgSRYu/k9kdIE1W8wXnmP37gDOOUgnx7tDWdQyOHxWbgigJJjR0o95GNviYOE4Th1o1g4SkwwsuwjgyjP8ZF8P1mdwX8163HgpfM8L4rfH80L4/LJgZ70mehObisnJTlwrwS1+jn5j3QMb2SFHSWeLj5n1Zl9l/QexVw5T2QMr4Wib08LETyCxpw5+9X3oQDhm5kaOk1zjM3MKTUxj17vVW9Paw9DkaNGwxGaSV3QndZnVHxqV316fh7P4yA6gl5zns5gDu4GfIPI1niUgxoSSIwGP88FhXyPQ2MzY13MXccvfoCwBDrC0LY4DkS0/M/mgH/qExH2O5QcJnuA5x1qWzH2h2bJBOxA+OPvQBhCV5SBmPWNQm7zMTX8wj2BC9QWtMs4p4yDzLYQHTPawIkv68VP+kL7RG32Ln5d+wVpe1HqTW9Yy1GrkpjRzMicOOA4YDh2wrWbs0G/wrgFVc505Ia8xqI2UA2kdTJs0mQTHEmQFn+GU45cpMPA0Fww5UFgHY0Ir8KKGb6787HS0Go4wKf0U33bptNapBXOh79akUKGG8iDRmT3xDsiFPUYSaK2j5WLJXx3kgi/KjXrJbrq/Dx6g94+Izi06vMHHnUSex4ncqgOVIicPiQmRl3rvaiTZ0tFqGV/AUyb5iDVuSNTtTLLJ0H4AIjerfsw5WD1BRBmYJ945wiPgqA50HViVasO2das34jRoX7TBR0dHI71y9Q5lLP0Cxc0NIB9uqeGeB/C6oIdqMVBiprGQmxYsSmTZhgp6ILHRSQ6tNTl9Lz3OpYemqmVaB0IeFyCD2IiXD7mYRH6hgzwekQ1Cn0Pn2GTz5GG7ZLZsKwHjm5loZwBXSn+KsSkeBBcmAwwzhlBi1Ip5c1v1hYZHWnKloTqTR4Bx8VAS4qBi8BMcEWRsTATIwYcTkskUyZD8S4eaZV0deiBynHJM7eSa9RrE3bG58PbhWyTLoao5TIsd1C5LgiRZ4vDiJnYDuwlwqEoGfduwRlcaiUHuRYkzTh46A8Yz31FjQwNfxSMPLZ3oBSUTeY8FPkzHub+wiy5F0NnIgDz0CDGIm0o1p1n9NR9YjpIozbZsSxyi1UjFeMpxJ+ed+MGZR+UfPbxhpuUCJxzpx0/lkc6B5F01YD6hya3sckKHadcH8VkPROW3MW43rhs/7q2efnPJbIsugFqPzeSW7hPIisIk9mMMyrIMLNsSR04N3ra4IhEZKNPhtEjMFtb5XWmpEX3R98+kkKk/w8pr6RmyMLme6XCkD8lBTiuZdJ6BNDiWz0Oc/srrEByEaJVbxoO4PIaK1DqhUXoTjQJDz9nw6CDljCb98M+xsl7n5/Iv5vGBp5XvVL6wPddbOc4l4gvdqbcoYoY4uD9N7eR744Hlnj37wN4d9AcjCkgn94rWpVz7BMJYRJ4abEDM+MXILB+Y1phlvuC3hdZ02Zru+IJ5xxewF3dXvbhedOFzr7dW+6WhXylK4dTcidXVt/7IqyZkrcZOJXnSXF1FDg7ZJLsM2JYdtKKRnUAVdp0zm6DWkTkVzRD3ssXTSbAAK1myrfzoaGjgos6Lwp7qQlPVyDt8bDP31tX50liAt5sefZb9VNaickhehaFB0Xc+Q3Nv2VmzAsVPf/AMMvIFhfG85M11eaHWd5eLXt7d6dWLO73mJcBLcAFf/9LX9Me/8wf00y9e6be8/YZ+5/3P6hflxTHxTTyBrI3JLL6eg2mwPozAnHJY2chqvpzwU/lTjNDsmUmu4SVj32qfxD5WFg0bighznkPnsaoRl0KYQnw91ilxyDmyQmlItmVq3HpXp+Zb/WXsna53L3QBvV8SRDv1u+UvYEBRvgTuoGpLTcU93LY6PvJyZdt6+R7MaafuhawJa3S+LMjYJKcRHPmFf5TxRir9E6jgs6mT64V120BokJc2rXXGs5fE8kyNxAY34oZPLZRGnosw9+KdruL/Canl1Ou3f0+/8qf+Lf3On/yX9cM/9X/Wt93/VOm+f/pbH/5y/eHv/+/p3/u+f04/8epXaOR5F2cca30Sglhmf3uzkmuDb73Dm7ylUkxYWIPWjLwd44bCx4eQ62iPtds1qe1kvpO1WDicHarCbgLRJsEKJJi6FH+MMVy5lIzxWQLJbkqbiQl2Pn+DQcxHoD8yd3IJHY/0xi8bdl443uvGLxfy0uD+ge8Jb8H9g/b8F2n4m9if8fTOXNecc0acNCRzNGrSm7YtL+wu6tAGnLoWNrXoPMJqOOCoCgxyrftEYpPrpHYsHvNfWdgEIVDOOprt8rH1JuPXjCt5U4f5HLiY+awgkqDxPfilY1FijdQw8bGtHLDdA/Z9aNZlkM9gXKHlYyrduJwwGQsNBraIVM0iNzP3BZs6kWsj59Z71Sm1Sp3cusy4jJFWC5dualWQ1YAL4UDZNKUNTsmh4jNvoScctMTjXpA12S6sES/++uWqnmsXfuNF7PXuqss1sq2ubdtajblmXajRZP4T53HdZPXWdMH3Zeva4HtrK79mcSgufuIHfpf+5nf9iJ63f+Rv/X79kq//B4jwQv620V2AyQHoo3EenTivXr3Wl7/yFX3P936fvvM7v0ff/qWvKP+u7sZcNuayMZdLza+rJRef1qGpzmDdTuwarP/MnNgDDCh3rZgEsQgNTj70BGXAZOID4GPtgfhOf9YYZ8FwwEWHvZH9EVTcR9le9/ade/iN++TTvsOOTZYzTmS7ar5tG88tQdfWe8l6azVn26VnQ5vggVYz5B2g0wJse+vq+Cp/fH7kXt6hbh0fscKYSc9C5jmY+64bOecXkOtdxE314jhzAGue7JZ14EDLFzGt/KQvwernapgydSpQcSkn9cg5yHrFzjmBUNuyTU8yPzlEKx5aR5yGCcVvuVynSAtERBIFugeB+8KjavKo/QXKR4winDjwc+gZNngicOsov6glF9yvOqwhuhnIyBONPkocUzN7jTXIe5+Huse/1RteFuffEn/z2Wf1TxVlv0324GM+i8E31YWfhfABsY6+8l2GGiftALEm11Aw8De4V4ROBgKRolkIt1Z7tLPPem9K32bEz+Ts7da6jEyMYSrcgMQf7Ll3wUDU1NBvzdD4AzJJSyKv7MPBtZ7npElNRn5pCha/4yIgEoEIqZgmZ7qYTw187NwDb3mGgqY/GMQCW70L6j7BqHgr152YT7jp5Ef5GprocypH2dNkLjocRKCeGQ8GenmGSx43Pqvv+cy+8UwYucin8sZ4zcGyFxo0cFt9O1Q1LhNGn29ZtyDzzP1ozf+mxKv8ySVxR/IjdnQLyDMevXrveDyr5nk19U+0RvxzrSpy7Cn4x/pYb+ZnerW90sq1qbW1T4o6fZOycTOZ8gFs4cqVbfaA1Bq0YWsAb1s2OHnR0g+iJ0cAziP9g3/GHpKKPdgXE3BUn9VS8YdSmXHiWN4Ti7Hqc2r0177NvEC0kKFSh23ZoAXMI7zMWMCMqVtyGFB6lQODsg3wB23BjY32wOZ9YLMENzZkFuiGLAtzzyJlM4U+HPyNG/uOHZWOT8l6r2WrIkJuW04Ru5WFUqPvWJJWkmOTnIlWssgyqmrGtTGB2uplu3ibSQsg55Ad+dGXVQ1fRHlyV8J1igbuZLvQQpvVkqtTIHzhXzL2zIcVxN3aTgevoyVGgblMNnk286B+eWjORTm44GfGeEDE2WG1iI1/4hJSCqVvWxxKLkHvTUFjvJm8MigvB9xwZ2F5nuS2BoSGgVZDPhmc7MKRHEHWsGTHGLskh0Z0ostsY2zHDzXAG2JlnTBHN7NOXOek8o0CUxWkIGwsciZ3N+YBQhs+dTaUk0f5PXhSwh7/6Vcei19sRoVnKKHDVQIMzgSHMqjGWCdOh1I2wRbwpDXHoYH+nvmCDbufmV1ppKnGybZcNNJEwTo5YTehg0LEB9JSaHbZyaq2dBjFP8GUGgVPvDQYG/jaD1/hyUyxncjEeFB6XHeDLyADmvUbjC8khphBhV0ncjCJBEvAmTjRQhtC/bAIH8AKdVVzznWCySjAdqBU+cEntxV76Pzt4Tj3OuMEKHenl/SZVJGi+CqK7mQekzmFRiwsW1uWqUPVpnyTM4dttQO9NfggslDQLAf4sbVa3gjFedlLkQdKqxwYOGodkWR+VC2cbXhXLDNyQrTkeM4lIQK8hTzDLB71xyN2J47CMHZawnKQ2qNrusfhRSG2ySZd5/QOylNOh/QZW5LPZ1RiLYf4w3c6sQtqAsWc2cbDAeQcSsucQp8Db8vtcX4+dvKnTvycOMeezDIiVWo6Wq3t4jOamiXD8JGmP7hmH3gAvecB78bLwht89nOyd5PMfqlrHho+thkf7ImBg53rbgYZ4J5rmb1g5Qvu1rou4MqXzLvLhZfFm658+b3kgdboSWiD2A2TWsMWYNN6V+tNYh+b2EIfzVVqYnGgr/caUo5TaFsttrJsa7UnhcwxDrMuBT6LijK30NxfmOLaZ1HEQbxY/FicRcMfStEvlAQZtEzCMr90VRYmp6beNm39otSouTHSJKhoMYktbnXWedS9YF/3FJ5Hdp43Bthzf6Cfe1/6g2eWyeesWddOjpfWdEf9X14ues3L0dcvX+j1ixd6VbjThuyvvv4O/QevvlNfbxf95v0j/WPzY/2gHvQaHyaJbKNGhgZN4iw1zraU8toWhzgDxq3VMhFQdUn+IPNIQaMSHw1D22W3jM4zhsoKhUYWmn54lX75Jb/cH+O3QM6P8ozhW8DUtrGvempOLbbrna7Xl4XeN6XluSTPd/mysFPHAjWuutZ9dohyqm9dl+tFHTvLtUb1bMg6ZD1GKHMtnr208iL34p/ooD8Lo3xUf0q21XrXhTwLG/sE9HzZQ243pWWesUmc/RYfQ+WPumXctmyrkbRtSRYlOUAexIqPXEihLx6+qV/x9f+b/smf/Ff0qx29JskAABAASURBVH/q/6TvePvX9UXtb7/6pfoj3/3f0R/4nv+B/vwHP0y0UWrGfzaEiddal9mAoY2+3SUTX1LuG8Iq/ax/Q89uas1q6DSVJ1U7cpypZ8AEBmuceSfn0jlP2J7sxAeqNVeqQjTm+zRY4TMufGlORqYwIb5o5El3JB7X1/k5ns/bHf3BXhisG7c9hU74ie7gHrrvD/Vi+J6XCOu7wdv6w5KH+7f1sifXbfJObEIQi8OBCb9Ar46ajiXb6q2Brs769wYtLFnrTa13NWStwRdiKNogx8GX6JsG+zL3iUmuk3lMqoKCXD/hnhBZa8YnUBMpoI0FSVfuJz19IZwBWnXAj8Je8RO76of+TuHC1zj9UDyLMioLg2vF18BRaPrRKRv0oyNLtld+Tn6AfZT55/rMtRK03hRqrlnDuzVJGOts4Q8U4YRf+6QN7YYyfRJJeKZFZog4zKhbX+vC9dmP67ReOuZFKy+JL9xrgmv6jLfeZXKWzJynBk4HNRkUIPNl8oxYjVw7uhf85kVj+i1rQm6W9Fe/9iP6ie//b8I9Hd/5jR/Xr/wr/3vZTbYLCq/0gZAdUKjTl3rrevX6tb785a/ou7/3+/W17/puXhh/mRfGH2jjF2zBhc+RzGvjvtc7vrCttaAalXdofYYea851MoHYa0svEYNJZKiBjjahFJajVGd80ZnYDuoyQukPMB+xbGIwo5M6Em8U5Z6EbMYu1zB7/5Z7OjTjuCBC7IOKpkynt6YLe+WybVrz7NSmPaIxbtbANvonBA8kWUqlxTAUHqY37HuAr6rdps4+6KxtY6yUyWZlwZnkknfdd/gsz4uhhZtufB4FGRuZ32EnmWPBPqlo8Bl7B6nYAuY5REh0WYQwkHzmZyCuxCleQlGqwy7JE58udrEpYfykE1loCd87McbxnnB1n7lfgijGZ+iSHOdTEPocDJOT5YM5KL11PNOFpeqrBgeflCMrSlwOCoYkDMg+HOy1nV8o33ixmF8O5q+L889RfPbmMz3wC8OdtZusUTnG74rLGft0IQwtn4vPGODwmXcU8TFRSMx57O3QiRwHaM/SbhQteypovSt7y25qzaCxh7tqrHW5NUmWCkcO+Ju5XirGrgllpDRafLhpUctWtUleE5vJNTaoR6GusZ372l4+RvygQwGxmYX4ndgOYua+vmN/A6Ej+ly+DKf8C5ilXzXA10RnJF5iPcMOHwx8ZXyiV4hxsLwpz7WVD7KJvxEctrlPnL+kyRomP8LL/CgTBxwSJQy1jXih6kOtbEsc9egfqtXip+KSx6rBoE6jnutvxD+RmMGgPiM5Yh7bwXwyvzyjFrL/eAeZ92qZJ2qsUVNvTUcKmtjzK2v99Pxpve7cz9uldNb+sJqj29Qq76YylFRxsY096XJMOT9u5b9D46MRqJUZo/D256nQtY3XZ0e6AT5VULXJ+Yy9KDV6zINRDlSeDvza5QiZHz05PeQt+z3xSbJkkaPFkFqz7CYbKotiME8t1B4cVT/ClwxToaqya9iBtvPglxfFtWm46LOBbtDI8o/Y33MzOPGWxTofDgcbOMV1vB7I3AI9E9omYIre1XqT3ST5SGxq1CYZ0PEoOxOOG9uyrQ7g1JI0E2/0A1mym8xPjoKetTir6Vdm7wwbtfgIjI/eTA2t3i3DB7L11CY50itXdaLDEZY4qUcWfbDRb9T1xgfeDlKrwUX6aIzLuC3/TXJgK7TiGV4glDxabzLzNgqmHyozLhabq5TQzDA1jQAZRPJ5qBo5nvmFTuoeOg4antmR4shjkCZziN+yxZWIFx43XPClKUwVnciKcnryF+0YClOrOXtgzaPhi6Pkoi37ib+hFXeq8lkDi2eGqHKUUMwWXlCwwjDx0y46S37WLjEbeokrGpH4UjF1Y55Zmx3aifFTusi2eku+Kt7iBxlH5RL9QZUGNqPmPLCcsl3zbFAs0CUlijTBox426S9I43Fswg8QOlXj+IaTQgtDkQ987HxITGjx8QFSMxJRmjlZ+RHnhXNs6U3huFB9BisWFKHEHGRVi2Z0a5w8SJI8Bl/MdvbCiYEYMD6y108/8YAfDjg8MR5fBboIlfg1Fz5EQtOv8DktBeIQ75hvRDYeQaNTewu+g9bMvaI9rQMyDgV6r+EBvSVMzEneM/kdyLiVH8mGnpDVAvp6r2VKJ56X4D216las4tbpCEs9qA5OMh7ZGs3ZnALI43H0kwssx+MILooPPVGC4xRZ2NBJsotGEuCJI9wTnmklscKZKxQf0T3ERy+SE8vhOp+y2D3xPyf3vtHz/nO+HLw7k4iSOY90ykuQez67HgA7l6s4/ywFGnxraE1qG3sn91sjYwbz2BN1naG6c51xHEk7u0CNPbdhc+HLV/3TCNeNF8ZXXS8XRba1po5mtM39WqAou6hljA/5FhgtkwS6CtBbNOGstHNmVeOcIkTXtowv2yUpvZyUmZcIDj/IJnaTSRQ95hc+G2/R6M94le1CJHFQ4+ngI/qRpbvgRXTQsm3qvfFFvEM3tdZVeZbO0kuG8fscuYfUgzDPIvUZyv1u5/4QjHymwg++FE9oHog3W9fUf7tQ+7t6SfzBi5d6/RK84KUxL4tfXK+665tu26Y/217q39MH+uZs+o36VD/a3uqXtQd92UPx1fD3BKnJeupbDC9I8hSNWVATyklZFp89g0hmdNk2xU/66/OrDFkUFI5CVg3oHiNwT0fGBg6D8FnDFeO5tqkxcXqvem+8ALlc7nRl/kHrF4mMbtSwXhjzEL7zXBeknjvyybUxmYjtWrfL9apOzUR/cA/eqXm+XOQ5cWddRoA8YyP7CoQuiM8F6nHKeFmUvAMKhctGnl2XXCtgC4i1gd4645ZEtTJvYiRexYevOoi2VGT7EUjrmNiFCT2RuCd/2T/VL/+Zf1e/6y//K/q1f/t/p6999pNR/xz+7st/SP/Rd/7T+r9/37+gP/Ntv0a3dpXz4ya3puzr1kPTt2QgGnXkrPRa9IxOt1poQ9qkqMIpLelW3ajppM6TeU58LERD6J/a0BhrNarM1DjjZBYiR4ftwaHJGkQeaeGwzdggXmpbsaOXuACWnTk088s1sAfsj+jeyC8vd+6PlwgPB03/xrVZviqPRBB5H9DRSO1I4RCIulitd/bd5cCmjX4HrVM7Nzl1DA/C25Ylcpw803FXJ69BjoNcZ2rHDBhF44sP21rr0aEqXzjTZP7vAF+q+aQezOmR55OFsUmxBjZ5ptyhg72+ePJKP/roTOjyMyF8UyO/yAoZLwyum6GJnWiNveLMPbnCV77Mv7XO9UNdeMHZuGbc4HuTkasJmspAbdmAcQeHLxvZgfg0crTJyCIN6Fm5Z3r47sQKNuJ2rtlgu150uV51Bdvlqs5Y612JJwtHU6lPrt+J88wXqTLWW2O9uzZyD3prarY49Hc//C/qP/3B/66etxcPf18/8qd/n9yi09BrDDeoxUmSZRtiWXoCnU5O+Qvj7/iOr+p7vuf7tf7C+Dv08uVr5X65MZ+Nz5Gt5tjVyMXEUTXWnapU7rXmrFH2GfttslZLPite1An3yJ99ChH2wKxu7MakPuUTSn1GgCxjBSyKojOIFayYyQGULPv/plx/qfN49EGY+MKHoLZr32zU4rptuvDZGT7ojdoz34aObXGARWXleAeNXnSinz3UW2cdN/Vt03oRDc/nbms9mgkPJiBnnsDGMZ8bnz35xVOBz6W8g7jl8z/zQmfNXY/NtgQ4JFmhFq1OUA6qy3kdRKQIHMyfAybyaEydJqG2q2+G7ZzDCNnB6wvajKxOh9/0Fypv9sz7A6frpZUzGZIY53Q+j8P9OVB+0T/7JJjjefeRLwb78g1N/+SLIggNWBgOlPBdMah/9lJe2j3wy8H7t/f1T1d99tlnevPZm/ol4c79frLXol9Txd954Kb8PVGioJtxk/GJ9EuHsUnM8RzH+se3bbXW1HpTZ9+28MDGk5sib72zv7fi7SbJSot/kuEYdS+qOHz2JRZC2dby5+LtRbN2mVvp17W+12fNhB87fGhQeQ7SnNhrNYKWLWP5TNiJt2dfY7fzGTEYxyDhn4EaIR/UYjzWYcXJWuxcK4l7+hn4DJLfJE7yNU6D8DpkGYtOdHfi31i3B57/6jObfmKVviWOdTpq4GaZOjdoYNM/UMouy2Wj1SZkZh4H8v3rRpznSB6JO8gxuiciy1hyrGfVh5uSa/qZe577e+XCmpMHoUhg6GN/pE/np7wwfq3KszXZ6IQe+qtvGSMqrTNmUeoWWQZ96Lfe1OHTt+PPsgPJhxwGWcZ0NB/0iUQSRJLaEIqcpZH6ZK0Rwq58UKo8kEXPyo/q3Lx4Kf0p28q9tzVoSw7Px8X4IUPPtlCW+VEaATNvwq+49BMvQ3bsmlr5hLLHNW5DNzZgNl8ecAaWeeDZMcxEimJNl3MOtqFVPkm1KCZMemiHWQh/gI2wg5GNH4qjgV4AiyOc6QkuHvGUSie6pSjZ5tQkkQOymbFcLAcv+pHxOaS0FDEfWhceAK48xJy4XK/akLXW5SoGftXgjedWBRKcqiWWKCbAf3J6DkKjZSVWZ8Fkoyg96qDAVFTyjDGsIJXLWOqSObAOE/6dxeN5cuSmQtydsRs6uYj2UJzu2KMST6oW/zgvHwzgduVB3SNbk9B7+mWJFdTMHc7UpTGX1hoXSpehtjMSpXKz5scaE6Ryqxxn7YEaIwopKDnWOHq3E+jemBddZY9FT3gPmJbSzImQIg2xMirKqYHIM4vMaTC3xEuMEzc29g3nD9yYw+/0d+oXGt1MYJJfjvjpBDMvaP7OZK5OBlO2lViF8KC3hgyYjOAhMvmwDIrv+gLFDfiBG3FdU4mbGyR5PNwmN7yhW/G7bshjk3xiL5GEjjbJCiEHW3mS7tQg/xvXaW7ub/lytnDD54NuFW8otZhMaq/6EqNi3dAZeoC/gUFdBo6jFxAJu1lALNlihtpqD3T1HvDhy3xFi05yiR1dibQxkW1AF9qoydabLpeLriB/pXbh+gvd6AedB8rWu1pr2HGNSZVDfO/U5gYGc0Gs3po2dDdsNh4SOrS3rkYsiiOhZ842mTcA7a1h59LZ3FX2PLheLl0XfJQffKZ/vW663pErdGN8Q96aZdCNH1uhDcoh25JA0URf0PuNdSS1zw9G/r7uL9ifTHUZZg2C+A7NdVA8PiZ5BbARhbwDvHyBfM3FPig+BG87ZNlPCDjjLbpk5fAYQ7KO6hMNxcl+TI6FQ5nh4lZx0KN3nj8ni48D5Tz8qR8+OPo17uUhb/NOnzu/xMu/X/z29nb9O8ZcS9lngy98blbnZfHd9aLsh/BMXclb5VsSPutEP9dXbHeu79yTc109cG09cE974N7MwV5mT3NPkRtmnYS6xmh83hpKNzUBmrn78TZ63iTtMi8tk7eJZ5t+A1CZvSwQCsi51Xh4MWrZ70GNn0Omo1F4pqDJiWPRDCG3oytx1tlKJ7WFiU3uHbnC++glAAAQAElEQVQug6ot8tJ1nZc/5rVqp+WLGriRS+tqQYeva6xryY28FW83tSA6XKedazbrcYW/XDbuJ1deCl/18sVd4Xq5aNvW/ak3qzdhDzUQfGEig+/WhTwuxB53V/3Fuw/1H16/pAeeB374hfQbXg39o6+l73+16fXdhVhdl63r7tqJuenl3aZXyIOX0OAFsjvyurt0XbfGfcYVi/AsI1Xivp172mCvTNZ6pl7UmpJqVp2GBvtmcF/eC7t29tL6gnbj3r2QPXZ7YAydgZ0I0HuDWPEZ26xN6113vCD+4MMP6y/pXvDS/HK9qm+bNsZ6a9zLLILq9vZN/c+kPvrmN5T/odTD/Vt8ZQ+ysuSa/b3nOqncSZqYBEzq6E0+86Zu3Kcf+Py5r8+ke73NHxk8+wwcmX/mLGHqQiMHscYZy5eAfPHMf+b6lnzekkNkO/GN3na51IuojTlc4NNvrccZ19Ekh6HMe6BP1uRGnqJZFUtp8CFJI3prXju533SfXO/f6B/++h/Ub/+Jf0m/9q//m/quj/9s1D+Hn7n7Pv2xr/xO/f7v/T36k9/+6/hVw1WDtRrcQyhI6Sfnnj3Lntju7rRBG3uIojPlpsa83Vk35tCBu5GLXBd0tJUrM8q8UkPWYKfWN2od+gjkmdOMga04skMlQQiYQ27EDkRsd4nYzfCSbAu2qNKck5jS0M5+CwZ7NPt1EGfmqSR5waOlyBM/3UWHRvYomOgN9lDyDpL3YD5COXaKDmAhFfnO/G68MFpfEh+UvVX7gblPbCyrZR7k3/tGfS/atos6/EJb4+6ymV/AnGXreTt2iRQx/sy1Ya4R4dfYCtlzlExca4efGeomRc/c1xkbklKfojVODse40JGtE6bvjAkf8GIsdjs7eJf4JJhAKZMoPX6RkfRO53auCfWY6EcJz2r4KDQrP+IsZJipGvqhtpUa9pprEz1c4CmKjb6bOrVofVPg1Aa+b1d1rsHL5co1eVe41l8VX9RbF9myX3btt3s9vH3LvYDP2jdvlHXP2rXetHE99M1qbcWxLRKQOCV8AJuuPrp+TX/sF/2zer/9Y//pf1+9d9DUOsBXh/beteUeDDr9DYTmvpF74gteCr949YHyP+K7XMk5403UjQh87k6n8oOKZiWSCbBUKXKyDR9E5orfK+aFuOxF+N7IB73eGuMdedcFeeVyyBq0oYMzpVH5XFEaXCu57+1cHzeu66zzjX2/B1wXe+41yIVeXpiYTHvAdxZKKqatS3OhG8/o5trbsc21ZeyYrjqxe2vkRs6s55V76x3rmBpd655Fbbau5Gn0jE+B9Dfkl+umK/W7e3HVi5d3evXqZeHl61d6xKtXeoE8nz/5ZWViZB1i31tj6iRIebMvbGsjjxf8cvfuRfbVRdFLXNulazc1cjBoh+yk9qHTrOgkz9BubDIm5KGgAfvQR25bkBxaLasBuFZSs+RHiTlIdinUOT1UnvholABb+FwLQbknRClyOlQyRG8d0REZ2M5ZZ4tuIf58SjGN8OgmvxMRRc22bKdbqPH4SNJFYfCRTPGmyb7gpLrJwJsxoWf2VehkP+7cw3MfrnszfPqD/RXbib5teUXDBM/IcFGyyBlmCxk09Zb119GOXCAY1mFbWcNcW539Ftp6lzt2B5aMfot3jMlbBcmIGicI/lYuI58xSvORQ688ss/iy7YG88y9qv6AkueZhzzL8IL8AT6fR5HvuRa5/2bOgY2/hq/OtcQ9M/t4y+dRQM4tcxWNFEmGYxJnkiog30le+cyYxXPvqWeJoU7tL33qbpNeXszzaNMHL7o+fNn1wV3XK55JX12aXnDhX7rr2m9MGLOKEX9iDSLbelOBXFryRW9RqzPWK09TF1O7L4DORs4sanwP8h3kml8ip26DmoTu0J06BukPcpgHks/yNCFT5hyQ8OLpnHk5uTarVX6t8sxaBZ06V849de/o9BqnaPqp/af0Wq808znJS+bar3meALkP7qGs4Q2steTzKjxzqTyZn8mGMqlxsukBAduqBpkwhZobHWQCtuXKvam1DprswBLHBKLFdlDDs04TfuKLIeFAaenvfDLUZwLjg/HI8ukUX7bViGUv/1Z+RDnjfZHY1DqwJic/w4O1mujHTyE5W63hB4gWndiFtji6cdHvxyIPvummP9jElRhxOSghlhyThAKFumkSZEpCXbGJ40EiwX7Q8AHrVzqnPP6ZP9Ykh78641PwwRqfiv7Si3ThMSYDpUf+tWGhSjKafFmTGvl1Fu3CBssHXD60Ctudtsumzs1oFRy/6Jr4bpbFAnDWdO1x1kqFyVzxz9Q0iqaMko1Nw6b14kmL8VEIrzRzauAZnTgdOLuxYUMLFGriGxFzn4CYvGzckd+Y34012hkPn3pPAnCQKrmSBymq+vidATEedRjkEEkWkgoMRziXuDGH3ppCG9TUowHbpWcThwDxueP/RqI3HmT25EV+keWxa5JjdEL3yn0qOReii+1Ah0MkLwm/Wm1S93C21UBv5l5gVfnokwk2HHMqvvMFcBz+Kn5yAvmycSO3xCw5wcZRD6x1tm/jYTG+v1HFkQhRaAhbYnfqAQwaWFRqDTnK2QU34r3lC/0bblL34CFxWbfIk8POWGT1Qon5ry//kz0yWa9JPEsK9KxNeMY5J/97fNzXvy1+v77o5ssussQY3PD2mh81oRY7a1HxavxG7XcAZWzVYFWgIlDHiZwwddS82Adb79yIu7be1FuTbcbJJzVUWcr5seQGbNlWp9P5AK3rjuvsum26QvPAeOGa2/C7QTt+3SxxJJvJzTG57eSS/CfzyVhvxMemFzZtrasRxy7Dql+cNEktugFj3U2bu3qDYrtic92TWz+wbcntorvrhRwvvCDatPHk3cveFaeTxNm3LboLImu6qQTsFx6UdsmjdAKJceLs858DM3L03j8mPmadiM0a0C2V0PeRgejO0lvnyIKzd4ZJPmJuNpwlHz/hMOd47l20s5886B7HKX30j2DxOUd30VI/5xGdAmPIKmcoC4saAxWdsVDkJakTw+eRfnhzKhwC+MG+uvE5d88Xpzd5YcwX2nuwc81Oxtge2i5d1xcXvghlfzQxfcIPIg5RErGVlkxSPsBvdX0NXujtusdvrrVc5zf2bF4cM4wtftQl9usUn5cUO/Kd+8Jkj09ymnlRzPWEV4qTO2dA7jZx2wELhsNqyFt7Rg/etgxvQyXlXKDfgIBxS/mYF6EGoFOhkYvmwjpLRg+eMdSYy6RSE5qaQBEOAIcs2qIt5TU3eCQ5Kt9mNeqwsDGPTr+pddCaXOMu6t7V0e2Mde4TG9dqrc9l0/Vu0x1fal++fFEvjO/4snth7VrDj4lRkCBPkNQt7htW59qO/gvsXvGFt796rb/x+sv606++Q29evNQPXaZ+/eVev/rupu++Nu4JQdeL66ZXdxflJXFoED7yF9euO3C9NG29kbvUJFFhaji4x+8a7LXBmiNQtdQODPZLnl12PhPy/JXPiRv76cbnR76g3Nc9/sY+uymyHT3MmJvVei+a62Wwl+KrI3vBPD744EO9Pv+HTndXbdznOrXs5LdRa56o9cCL0s8++Uj1whh6oz/xw8qT5qicb+SyJ/cElSVnZmYviHkN3djQlSdfqt7y5eottHLG7gG7nTknP9uyrZZ1IkeTw2Dsgfnlr5U+++xN/duIb9+81T1f1DKf6GyXCy+mrrpAt+tFHdp6F8402LzxHz+D/BJH2Y3OcJ3CSDLSYGqn3jtxb3zpfSDHe75A3Ocvp8gj/A98/d/Xf/0nfq9+5K/9r/S9H/9JfVH72et36f/3ld+h/8cv+hf141/+TfrE30YuU0yPtbf61sg5eV+0bRc19m9zl1O6zB8mdXC3GryphTOm1SbZFiaz4Tol3fWcw9rn+W89O+zIbmDXYE6olrFlqDm7qOASeMXhuqN24Rty2zL5FAwvCaK0+EtNgxsJEE2576XGlJr9QW4osQRkG57OYZhxsUMGI8lt5/lvZz/v1HtnT0z22Iwh46ET/4M5DHSCG89PQb6oP+QXCOypPWMJQYKtberUdCtcqPemduzvqnXm2JlhQG3XpJzsiKhCOtyOpRS+9DdY/LQutaaqkZ8ogqUr7uOyqoWgI2dvifqArBeOJzIR2xmPT6EcmZqEf7lxNHhXPpPxwlStZ+rBpVU+U0/Ko6zFTmenE0SnylgeyMjCu/EkJf9i6nTEwDdass14V+u9eE7lIcN2U8t9gn3b+0VVT+odulHjy+VO2/VO18IVCrgme2uKk53rKtfRQ64pXhbnP12/wWede2vqxIyvdqyNqZHIJ7Gn9dj2dtEf/e7frTfbtz3KwvzWP/V79JJf1fTk2Lt6a2r4aK2p9wAZYxtIP/fj3Duu/BLtxcsP9PLVBwofWceO0IQfMvtVvKKfQPATKBNKUEZdupa90Oi31rVqkut8I35XZL2RB6jY5Lgd6NDe1pixx5XyRXUSZ7Kutb5cC3W9sfg3rpUH9n3uwcFOP58VQscsfCPHJol3RuKWIz5+dOkutPqwH9q55gZrMrnmctEmZuPUW9NGPpda0ys1udMdL2yv16uqNow1fAUrV6v1pk5dM353d9WLF3d68ZLPYV4Mv/zglV7xwnjhNXV+xdgr3TEev5frVRv7JOsSP5ZJZwKptV4xn+t28opeI08XLDdycGhTCz0QfqGpGyRvbBrjjX4oVo82TRJDwJJcP6Gi1T481mJQ4wGftWFoHShwLD7rBrJPIlvInBYOpfKfKNELGC0ro2DnLIWcSCe+orsg2tIrQ3rJaQENlEnzHIo5cKGEjFehUSqbU3j0MzaZq0DuxXgUqwMqENuNuz9774HPyAf2U/Zi9ubOnhrsRbRUucsxBQTkHiX8BzXGKevQm9UC+vVCGp3UI3qVloQXo5N13LimQO2Fjgz0Z2DfNPyIlvwnvgiOvXSIcTnJf+KenDgs4yeI/67ss96b0jL3+tzJPME9zyFBzZt+zZvrMXPOvoiNW1Prfe3tC3uc++ba5+SNPOO2UV05JMdgUJ8ZHDWf1HHyHT5wrmsPruOpu4v08up6YfxtvDAO8uL4A55NX4EXXPjXbva9mZmVmcRe+DWzT316M76aelto5BP0Rr83bfjorakFjNn4svAHoIsRjTngM/lP/A9yPrHD79yzioY/kPGaG/3J+jjA0+n2cb1OGQNuVgO9tZUzdcx9dqGTb1fnPtSRJ+ei8B/1j/RGn+nFfKGde94D3/FutW4PWmt3U55Jb+zlHYQGtY/JPfmJZmKLGgS2FXpiZkzIRObsJ6YD93TYVgNuXa03mTkEMJpuSsNMqSTLr4GD1Ch1C5+xuD8/kQZKJS862BljBcaRm2U32aERgOPIXCZrJPxPUH6O63XFGpr4jDou5PgKbLWDJpfEPtEGDncKFdxC4xBacpyNBMIKovowtyQwOQUDihqTmGvi8Vegz0AebipRHAw2zEC2oNJX2sypwJzSogAAEABJREFUccJxzosIk9JJDlNRYqA12VD0qgjkmtzjM5MvGsOog+amrW+6bFcuvDtduKAL+fBC1hlr+MSpAqspNglhbC3rbExLp//EWmCUOJyxs3oKLVW2O3PlOblsEEnl9JEoWkl1VF3y0D9KN/OKvOhQyW7xhbPM9YE5Z61Sl8cY5S23h4WMFbAbBfzg9EgVbcn86MhJafBmzkxEjZoYhKYeQY3J0Vxrg9+di25haGcelSfyikkwWORTkd+OvG/M43byKGBW9ZrHBptHDNJR49Sbq64NGnTRkAurmiMLE7rja2f/Bsv/XjeH3CBODMajm9pijqNZ5CvcnFO5vKqp8EzTTcQXsQNDXagcKpfGuGX4gZedeeVB+Z4bVH2o8qJ2pz6340veAzewG7IbX4YeoA988NxAaoW50pxTMGemt+pc7OQGOHXD31sevt++edDbtzfdl5+byhc1nUctBkVddWCMuA98yC8M1mPUnhoExfW6duF3kLC21VpjrqB3bdz4etvod9lUCaVBrSFKQ1Ryix9LmKr1po0b+noYvehyXbgedLvkmuza0GsY2PiVyEvkN5nrDm6axDF+o7Oh9wgeIHprsi2RyARwQlIfnB15c4MH6C27rkvltOgGH1wuGy+Fuq7X7fGlT2+xM3Nuim1v9PEXn4lhWwRf0GqpZbB6nOmQFkylyKnYpxPj6eAp5B0cQ5naIY/kOeJurnGCZP70WMHInyEm8XBS+KW3BOuMsOazqG3lp0GbBb8gWvQX4uWME8niUXnniFblduZYFF1MIo9y6RyZI4Y7JQctG0ZCz1F42BxVg6Mbd08g98mXpsOL8pvwh3Gvt7wwDm7jph0MrhUzy439cLm7KOidVY4tD3Bki0/iUw+B3D9is67tva7Jh4eh4J5r8IGXwTv3Ag6N2SRvmHWJ3TmHRUhxGwL4DJMYvDRm16OTO9CUmRmhZPadbDWobYV3c4gafY5FG7LAUamTJCvjQTGyVBBToioTwudL1mHCK2Oo2BaHzoYm2XCOElj6s+4bs0ZOTfzBnuOTutbiKP4aeQJy7K2r967W6QducoNvXXV9hY+899LbeJhd9wvuGZdNL64Xvbi71svivDS+46VvPuN7iw/hw7KtJslS0UaeiNSJf+mNZ4GuF1zvr/jC+8Hrl/qAL7vtg9f6+odf1l/58Dv0My9e6Wub9Ju3N/qR7UFfvbSlz/54xS8VCuHBSxBfd5euK7leuitOfRki7pxDg3UO5lGTPDRXbbi/TZD9lBcB2VN7Pi9yX6/PiZvu+QXhQ3DIdj4zYmNm15izbaKI++XQIFbnmebuxQt9+OGHev36A714+ZJ721V94x7emzbQqQMbUHlBvF4Y//3jL4zfsIhsitr7o66PGy9U9+SftSeWWK9JbNJmfOpGPg/k+paXem/qhfF95XyPLGM7c57YimaTNTm33mQb+4Hug+plcf4TV14Wv33LC2M+42Jn8tyuF12u18IG3Xjp4J6/q2PO+I3ezrzn445MIOE/IJ4lHRjoD3QznxufpQ98Nt7z2fiWz+y3xLxPzsgy9v0//Uf0G//i/0y/8a/+L/QD3/oxfVH7+PIV/cmv/Tb9wX/o9+rHv/aP66PrV2XmlzXoedbkpVon3751CblaV4OaPdJ6k93Rt+wmOVS0WZis6mRO48DkPjFYh538dnLfocnzxn4ZjKGOXXwsxJ+0eOPfxO4VA1lyoB+Z4VvkctQPuNxNFrnqyxru3NB2pKNqSGbQCWofk/JiJxp0cmYbsSHZZsyAfLOPHqj1gJ/4K1v8h07WZBxzu6GTL3kPfFnPF/Vb9j57K/KJnZmLUjtq2rKnwZYv6f2izt7vvat16gqaoW5yY27KnEJFdgs1Webvtil7KhA+WusS8neghnpgaBC+yW706w7DdM2enkVn9OOHPGT0409QDjFm+i5bYjE+lfxUryt3islHCStPf6r8USqucXG9TbBTV+SsCarKGlhSw4eZa8OfbdkBAznwg2I4IVX0upsaiDB+omL6mX+npqlvSz0ORJbr78K+vlyvukCv4HK9qnHvi//al3nJz3Wca/ntm8/I90bNh3q3tkvX1pta7+TQxAlgaVWbhgF/+Kv/bX39xQ+W7Dz9+r/8v9RX7/+6NtY+6PHTmhro+E6/k0f8hy/K2OVyUe6JL/nl4KvXH8K/1IX59WbmP1X36vrrYj5/2YvZj5OCTLImM4mUAiddeA6ZTm+NuWxKTbIHe+/qjXzIv7eMdSXPIGNbxkFjrBFbLu8VZbDaO7EL7PMbG2Bhp37BjfW/aXKd1HVAfg3kLxE37td5aXzBZyG1EA1/ud527tGxEfoNcUdv661ySx2uqc/dXdXlCs18OjVurcnonmj4zVwu1013d1fd8fn58hUvjPkMXS+KX+nl69eFF7w8fsGL5Dt+eXnl8yh+L9eLOtdr+c3cySd1br0pa/QCvTtwZT9Fz4nPWCOHwF75NFv2wjt8s6LXWmMdwjc19E5g8Wi3eNGXZClAVdUm65LasQ4TWvsAmVAqooyXtNYusvQKzIlRNHLOCGz8Q36uw7bsBZil5tgv9nPnuH0ETGIWhLkP6LGtvOLv1B1shUgHQmjZhqZ/AGsDFJS9s+e+zLNA7uM7nz079/FR9cEnVbBc2jktd6dcjFhN0rkOWR/byBFiqxiEHl3brGNX710b+yW09S73hhyE0m9QN+OHWPHBWhk/togl5Er6uGe+3EDR0hpr6g30rg3Ev21lPvmcWZ8/D3p4G+R55l4PDw+KfM/ccw0Sa/mzYt/Jc9su2riWisK33tWIY9GiTI4zeQTwA1rA16CWJ8SnQG9TW/7C+KLHF8Yfvuz6NvAhL45f3zXVC+OLdc11SR04ZObPhDkqYNVh6w1fHTBnlBww3wbtLWPI0en0bYsDGFt4AQRWlZLT5E41NCrnXYNa5HlqYfD5d2LCT8YBcyWhsuVUnuIv992iSIomDmgBebWevLo696Leu3Lv2VJn+N43td4X2qJ/Y/4NfeAPRILcM2+1XtmvD9m3POOFzz7ed14gs3/3IPkXHcqclPpVPpYdNGjgknLShF3VXdpTq4dYKMvk3sm99a7WevVtRjkmtLQ5DewGtckzVuiERywJRS3fkddnQurN+GDPVDz82E2NWK1ZNsDmPE5foePcW3ymDOwH/YpJ/OlYWI4P8OQPucmBhEZsoA3ROweyp3VlJH0y0TSWWojsCZU6NqGASTGnZ/3J2gGESTxgMMcTyq+UEI1Tc4MHzdCAMdEMnh9JIn3oZEIBwcqvkNku+xRgY9GywTY22UJXPxZTiScK76Xv9AuSjUyWGNfJT9NfhWRaMOmaYUvYwShtikt3ruGad5I6+kua81TyHjz4ZVEon+LzRGSsraKzM8fqM5hNFD5+CwTENWdicg5fcnQ59MQTj3GR24KeNSMFtsQ8bD/14US/oCMGyQ6S29mEe2hQ/NRIrgTmyJJU/JLxWbQj5BAqqQhY/kSb+Ia8dySPiJzTI+YjRx1xOMknqFy4Adx4SLqFHtjJ7UbQSZ4TfazwsLx8eWVJ/93D7MHWpCcY3jJyG3qASTCfwQMdOOLu5DMSi5gjyBoTdwcDefLMOk7G9LytlEoycZxcoxf9usHxBfEhc8qNrsBtBx/Rgatax670jzg7sWdAfxy6pLF0YRIjSE3O8DbzYz1sKEhCcCGfg82IFe1CrrmOrPfGh1TXRgG31uuaC82Nv3X6yBpjwkq05DCTI2u1g0kNEYtyK3q9cZ0esJvMT8YpUxFCoouUsTUKz/Xq9GN3UOPQZgxEL7635BNEj3FlzFLGO+fMx7byI86ipVbPgWgdCDlSzkc89qNRnTC/MFied5TSP5GBR1ePTKSfx8Qo++Ic+Zz687kZLfoCYel9wfE5D+/o1Cinilv0sRQsVwT0yYlOmM/txWVHxuhwRo1zmUFXb9kUv0IzTA93JP3EL/3BS5W8NL6NB+3sqwEm1z1TVOtW44vm5dJ5KGnq8GYPZMwSZbAaHduyVCDKOpIf2Lmudq6x4B7K87XYwolATh1dXirwAnnw0pjQGujPgM7kOlYoOYaiLEKBBvyI5NDc1Bs49mqHNnf11pR9bKMvYPKEl1t6BaVRGNINR15Eol8dTkYLwmHAGBo1zCk2k9NzlBI6i+Y86QH0yhq7SOPNtpxcmhGRE7yA6ZfcyMHJ+5hPa129G3RdelceGNcvd+548XtFxhf2rQt12ZZyVPywSWAqYsKot6YNH9fLphe8aH4JXr+8UxD+7u6qwRfWr794rb9wfa0/317o29vQP6Vv6tfrU32lSy8unbib7q6brsXTvwL49C/snY04naCkIrHGg/v1zmYYY9DlQ3BKKnBKriEZQ6fu8aHc53c+S87+QMYWUdQlPMe/m9KyJvGd/STknTnWFxfm2XtTailMYly5sDlvvNTJ/+X8008+0scffYuXtp/wpegelb1UK0GCxff7GMhHzWuwx4du5Hbji1ReCO7we+aCDtOqacoEP2CbLjlB43enNvkrnvpFKy9t6yUh+Q184AJd9KmnWUAbPggfhH8EPpE1YB96TnUOxBlsYgashBIj9biRQ7BzHYbemMuN3+zs4Hu/8cf1o3/l39Bv/iv/c/1D3/yP8fD54832of7MV3+z/uAP/V792Hf+E/rZF9+r1L31TWYtWu9qramZhEKBmxVw4vAxpuJF8wFIHZUzNZ/UZXCf2LnHDDDhEWlkc1Dtx5rHKk5k2aBiJg/gJg7kkvVei4PyM7l3sQuIOcCkfhM6MhYevchGeOThT1Q+6C27wR7ZecE5tfbzTQOFSa0HKEr9B/sm2Fn7Pfu+6INu0CB/eTywC3BN0iZ3UDVu1Lsf2NRb0NSocepud7XemHOX4QO5SQdvxw9jrcnYKNTw70G2pCYhFzqB8Rsa2eRZYwBKg45/DrTlxk2KD0sRxGYhz8Ou2g8EE+ycdjo781+gltRusOYBhIVSNTsOYSGWJfp2aFSgSrPys+I7girpRFoHdWluaq0D9nDRJodS717oau7IjIk1yW9w3excw3mxkuv59vBW+bK+I8/ekI1Nk9zCQqX6C9spZR4jPpjrH/vSb9NfevUr9Lz9ip/6v+iHvvnH1Fif1hoU9K7O/baHgtabOnikpWdtG/dqXmzfvXil4HK5lv2kcCN15Dp/pFxPkS/MqouO88qH+TqQHP+dHEAjbm8NvwZPtLdWOfXe1dBp9M0cUgCLVqcVJ7/gpgTUgvWlDlUPBGvNhwbrP4EYC3iiUL0wbtKlSZRCfBQqNPKMizkWntkRVeanuSk5derTt4vy8niDdta39c780Eq+tlCX3dR6Uwcbn3eX68YvDS66u7sWrrxAvuOFc14Oh97dvVBeAN8hu1wu2HU1fNnxd0CS7eWX5DfQe1dvTS1gzFAbHWC79G2o0pzTEyKPCPoklJwfh4KMBcjoSUV1tKxFwKpTZw4VjtHPEQaXdkYWN08Z+0i7y58AABAASURBVJqQ5T00GrWVkIc/SNhHRO/Eo/CRychjZ+WFE8IVT8Y1WFMj6tKOQsShyS94tx+7Wftk6cRZ/VI7yeI8+27nHp378M79OPzgupnsqdNbYhbiOnYB7pJDgZNt2VYTVM8biukexLayT7L+ztq/hyVHJ3J0bStzwC1URezIkFb+ZAlNSmbU9tpb2GevxZ9oE53MLfNcWJ8/55xzHaYWk2sywITDkrNXu1rvsIGhQC3RGLfOlikmTkB2iCe3QMAd3wfyXwfkhTGPlbrjN0EvrtbLa6sXxK/uevEvGXzJRX/HxX7p5noBhHEgEXeqwXdOvTVtvZWObcYkiBpjCw2eXBHaGQ8kmQOo2uRMHVNE6jTZL4/IPqAmqza5T826V9U9PXqMh59lFz+4ih8I4WT7gA5qcgeNvJI3dc19YeM+dQGde0RjzF52svQz+mm94efFfKnEGuzXrGVQPPs1+e3QnVznOzmJduZl4RZY4gjSFyc3RFAdbTCHCVbXUam87fCGb8gsKdBji02B2lSu1CW5DTRgOR87g07FILXo10BO9EMS+qzpKYrloy72Gc/1XPqcJjFn5NTglNuWmZwdihKUM8PxNKueE7vW+WDIjXy7bMpi9Lap9UwSsCAN2DhZ1stBgmE8Kfw8+CQZFQldc47NgQYNbMvNDLIJQqKrtFl+nT7xOpthK5DTBbBB8ptuMxZtlCucrVgAaPFSOrCy/QjRUkyiHBzEC6ipcWrN6DNneCl8QJ4t6Oqtqfem1jposhtqPlPJuhVEs5dtx2cDRkaZdD7gDx7yKV31J4u28kIpx2Fb/oV/kCCxV/iMhxYoQyYmGjQ6kKgjeHZESDckgF3WSSxcKH4jfwKadUw2y8QnHXJ9nCTB0uUZX1x3fCGYYCibP3uCzA5X5VymXrZl6tFsCdhNzo/TzQmqp0aIijsJkAfm0EFQyodcsVxrFz/4Ey03gtQ39IbdjZvGiYeD35EnRyKWj9APdNPO2uKipsiMwy7g20argAiW8zqK55SDcbsY2QaHiiU3K3uhGQrczDjQ0SjvEViyFJSI06AQ48iZbo3FvpWf7MkmChETPW+2ZQMBMwIveNEy/8E1PPAd/lyvmjeyxEuddjZq6IQO9CfAXIcbPW+21VpTb012AuKV9ZqB4DPBTIAxy6TMGd1mCZGiwenxcHTpMawTdDkYqDyg8Ynk6Yjm6uXmS9k0iD+Y0wQZGdhOBgabd89LGfbFSB8+soE+KisdvvyZ6I9ISJzEV5CNGLdBUgktoJN+yCOwXfU9JPRL56Sn+OjHT40fcpFHYFuCN9D7LbanrPg6ITnoQRA8szbdA4dvMXpIwurz7XGUofA6LPS5ZkYehWf8onVi6KSwmXC6mfyB1KzYDDNew0VrhCU4KEoHh2w8aoxDnjQam63zANZ5wNqgG58zF9B56Oqt1f5tvbGHzQNWV+9dpt/MLCxhpt5ajV36xhesXnz8RFcE2blBPTzsumd/PbCnbvmLY/YU4nocnOZrXIBu9mj2EcOanLL3gsxRNMKqNcs2tC2QRGIl5/rMJv98fndob53rqpW+tVqo7SWDSosXzYBuziBRg7Cz6ndcBMWXhFrSQeE8kGKSOcxcNMc4okMNrmQHjRQ2cYPywjVWNCfG8BjuEdGzLQ7mZtagsQYdwLM2vTU1MQ4UXxR1EnNwTYcKXrSGgzw0r5fNF91dL3qRL7rXq67w2QetGS9kgM1n5PK3WZM/sV/0h/1KH/Ai4Z94+3X9o7dv6du9az3Ui/V37YO766a7y6brtlV/Y+80YuKNl2VDOy/B6v7CRkhuz/OKnm2ypOLEzvignoP4TENirLG2G3susBuKHOhmjhCRLi6ndl7O5AVs/rLv7Zs3un97r9s9eHhQ+p99+ok+4QXxxx99pE8+/kiffvIpL4s/W3p8GUxM0RoxOnPozCd8AuzcK/MyaEevQHI1J3JNDiJPYdfIs29X9fPlQ+vUywwbz8lbYmqVb/IvYU6ZBIEii9+dueQF8gMvoR7IP38hciN2rpXkdMH/Net3YQ0PpD69NZmfuHwfrVmtNfZPL2r4+LJ53mIS8T3OeZFkcgm++1s/Xv9MxW/9S/8T/cPf+MP6ovbQX+jPfulH9e98/7+g/+jLv1N/7/I9h5qJRUbuIowkKy1nw0d25tHIr7em3ho2bVE31ThjdlnEHExqKE3yDSpvPqsnyP4R8zFaxj5zDMK7NzV3mR+GHw/UYyLciQc65LUgaBke0OVghYjJefHJYWhSq4Hhel5If9dkXwycTjDgEeB76sY+2rkebgfCD9Z1sN4judcLvIGuwNDE70C+o5P998B+2B9upLhzbe0iFZk59n7R+X0me6+xD1vb1NnDnb2ycX32Cy+u6NcY+1tV07bmR20l5qlyGbePiNjEaOi33tXagkwd3WTkbk0y9oFoKRBE8vpxk4GAbUkN+B3Ylk/fjFTt+CzZqVmuiaox/KoztWdsUtvIQ0WtbSlovanhy8kNgWUJTMBtMqoL9CMXDXNk+IU/D9toBEiikPUgbtbr4f5Bud88cI8Jvaf/wLWasRldTHJMbGby5D46QPLPnsgz5u1Y2wfm9Sdf/2r9Zx/+aEwe8UPf+v/ov/J3/q3HPskoc8r8Omu5XVnTrG3vyJtsl+7kPAXvppa9wUvjC7Bb3Sfzz2W8fcu9j1+e3bKnsv/AY62ZY+XN3p7MhaM8Ts5S/K59Enb1LftdIGDoXZklmZ21/FDrJUBombUSKOrlHw3NxxxiNcoeNfEYo0s3kHiMoT+Vl8W9ScHGWAc2vqh/6p29ku9UuNTgMzMelYZO9Basxn62LXuBN1tH1sloSOYgCaMX3XboEZrYTRfW5u565bP2qg2+NWa9iijb+Ae9wSe3yZrshUmewnf0yze6NoI6OOmpVV3YWyOfq6zXKExljpNYC/gn8yer97lVgeg+V7MtjkflGn/svccQq2xDwxx0ef6i+BmZis9w73jz6h1kdUoJ/dV7ds4AcuL9/zn711jdli6/C/v/R81nrb33Oed93+52N267zcU0xA3Y4eJgTBAErESxiQkIlAARgUAgKImIHC6BL0iR8gmkiORDEiniC0goRCGKxMUJAgViOxhMACNsfHfbnU7b3f3ez9mXtZ5Zld9/zPmstfZ5TxuSWvWfY9SoUWOMGlWz5vPMtc4+1LYXb0F6borhg6N96ncj0oDG6TAtNNrWYi2Sy+ybvi+SaxytoOfJOGry1MO5WOeP6aCy6gkHYPk2ruVCMzAUWL0n9FROfcYQTEuR3Nhu21bvkTEYW/CW3B4TXUOUjCOAL7UjofOsPSd83eiEDyCHYoyA7sfSIjc3tF5yk7OMcyzPtgm/erAJqfASQKg+wS1B3OJ+ObDV4j5euhvis6T16mLdc5PfcQ9fhsQ74pbfIb+7G7og2LjxmT52jJ0D5VLVgVHVctuymErHxETgbauAbdnWUc4+GpEEsBl4gLlH9qR+dHZf5rs6L+wg/CyQ3AThW5WL7fZ3xGjVKBVx2pGXDN9zcBE7GKPPkG27qPJMc9ytvs+zP//Iwx/V19c3ItSaS/F1oEWSGKAUn5x1s1/xFZtQ2ZIAVT9QLPuArFTdCk3Y56ufehfyxXe/RUwi3pOSFyqytEG0Ou6pI1eTPoSplmxygu/EKtqZY+7J7LM9+y7nHuOpSt9t7mKMmVfGhQaidD80FXNSXxIHiD0MLdZxZg/TXgRbg0M8H7AufNje4GsbMomrUcomKhwZQzYXSRnUwNgEK8YwSg+90qnW1DbUkg7YhnPbdcHTVgqBhNh+sTGGLpdNF2K65APeOOKJn6TfUttyrowLjUQUm5ZJrgA8oqNm4MH11Vxtq4KybPimgsdf5g46F2OoatMYm0gaCoXOeSjFLnOgKvHRISfeHlNKm0erJkm/IQu8yN8MerwolqgylwZjhUX6qXCpRXeATpogfrMmLA638bMmXV1Z/paHtkAZC+KjBfChJwnLAMwxgvgSZ+y3ZZxR0818jv7e3K2nlk32w0RptR9xxXAqubQt+8htblY77egASwpEgS5I7DTI3dMHnPhKJ8rG1kiusYNLJdYd/7mRdm6ga7+wmbry0uYaHllyvjIDxgg/wWsuD9ik4lVqW3C3Nt2KOqKjMo4Kf7ta+SmUAjutsxu+LGW+o5g7MbOCst0KucIkokZ46ZB2HFz2nnOiPiKyLdvCmmLX2EWgjws6AujZFqxCRMHksVbktdcWs/nPQ5g5c+egQp787dDJPZ58dt4ykPG2n2zR7GpbxUTNvretLujf7N8ml56if1RpVGdCzg8x4JwQYBgHk8+nmKFtSL9Bhod90gsPbBSomJHCi9GoJmaWvOe6ksMEgW2mxAfTyb648oVzarI3JsLFfFf0TkQ9iOkjUgxHgI1jXjiBP0U47XpeDrLSmWFBq+eSxpfAB3cFiNHoa9NckCcGhF17ii8ErUJPUy5nSIIFRwRRbxxCiUbb0ccFsdKnHyjd8wPSCPwVA5yOU37wLSApCeDkPyLIqSgQM1cmkXsfQvuYQ3d3i/6mpxylSfvQj2wpfLAiB+KDGNtNY1gbH8AGH7I20BRZ5AUtlGrUoQfdQEVGsmzzhaz40FZ8aBu648NanlEbz82MEf0cNXp4XHrkpfHxzwct9hpgDad4ZjgvjEOZAxPKPkqc2atsO4UmXFFsy+jbVhV8FXQQ29DGs2hcTor/fn6PoZwFqMq2uLyAKG4RzFHRQfKxDOfJWeJ6idxz3U4/cfuwwJUG+UccldukoEdXC8/+6DyPOzmGRycqjOgaUWTd4GJZlVjBsRbVOagasksGWtU+O8a+j6eUhOoohU7W6Z4PnK/u7/WKFwev7u90/+rCF9qLNnI4Ck+OfsZOLex84AXCd1m737O90e98/UP6ET3qv/n+5/VXXr+vz7TrMqw7xt7fbW3n7rLpsm2szyDmUuacs/TKl4j+wsWBtIgr842rypxAeCHsvvQHi+HILGNrMOetUewDIYsuagyLopju0s5LuEdefrznZfGHD+/1yMuQR17g5IVIXiK//eKL/ovi7/PS+IvPP9dbXiDn3xB+QO/KC7nF85NwVGUwyMuGb/YrceSlXnSCYy67JjnqOCSmarlKxd7c+Ny2bZeneO0SnZKwJXSxR4U768sG/OQ8jp9H5vJI/DdElhiTgws+bi8k7uAv2+WIt/cFdrHDNc6amKttVc+NOOuAbaIyetJk/v3SgcQu5jahB6Yi/2Xf/0/0V/+J/7X+xj/0j+kv/MV/nWPlqi+XqdIf+Oyv0v/ll/+P9Tt+2X9Lf/r1r5bji71iJw+Hr4yzLasEkaNz4iVfjCvGmbijLR1XURZzzP26J0722ASRsSlYDxSMLijG1rjNF3+0bahYj8W8Gb9A5rhOG2kzWrYxdFTSQ47wGL9pQCeenvLG/p7J236zSS92E1PrsK4TnazjlXvriSK/It8D9GNjIVvYCtIX3eyDa15jrjaNAAAQAElEQVRKXh97r8dmIqsq1n5ou9xx720aNVQDcG8W9+PI3rjcK3SwP2sMdY4NtSUdWNDg1n6i6NiWa2hUKf6KHJYjK9SGbHiHt45CnsKkGVShI1CSIhAlNAhrpKWsdeHHduc6n7+urEmw81llJ0eTvESe+QdkmyXHH+uBJewYO1JV6JCMT4uVOiDKRHdBbxCjDv6wQ7fMmKAZUQ6FvheunBc5V/qM4fx46JfGH3Tlfp3n2jGCetjbO+bZc4rvyTrvAXPLy+I/dv9r9Lt++G9B/7l+/eHn9Df8iX+auLGBmKMYHoagapQG63vhzA0t+KqSmfMRr1vXyLLuF878wLau+MzL4rw0ztn3mH/vkv24g9xDt/gnMQeLOLOHM328S+RFL0vaDS7Yt5+pbdnPoHGOZE43g/S33HQ98WmIdVXnrP2zKKFiZpnmxuVuqJ9DFz7j9MtiT/boUvq2UfBu0xm3M+89c8IO71h5kYGlhU+qgWTZX4I+LvlLaCJXPqDbVpHf5NiGt2R+hoc27rvb+byNIbue5mFJGTdqwLFOxNSxEV/2hpH2fYBN27IPyHRQDcMUyM3SZG0m42/o+Z2yp3Vjjpk/wxh9qwjJY1rpW/BB2s6llQ+um+clus0mgDChMcV4stk14gOx2J3dPFpcET0Po929km3lB06Ca6Abo9EP1VlQbe6Qh21FcnLjD7tZr4xLq8GAU7N1D/7UcFpoRQfM5JFzfpLfXh/oCuiLl4zywUgERA1piJK+mGSFFRwOF1tnHb0MsC37Y8Ru8kwk6EUXSfs8eIRHvY1jHx17sCSjqxR0GdN2mp6ykBdAi7Dw1Do3Ok/ZQWOx4z/XODazT0MPTM2XeeJsTM7SZwKyuQbwyiEGpamyNLgMws7L4vxl8YVbIrjne8o93zHuoBxx3OPinhKfL6075Pd31fRC/zYsbjHuKYPSwGaB0DFKFdDGrTIXpgpVN13VVCnpSELgHSRIKMmgHrlR968e0zoRZFzoEyb688jJmZfFabNu/Qw08QRHbMSQOBxqFX5NuxpDY2zMnc93F57tY0j0Zx9OnjM/f/15Xfkl8xu91mK/JueTeJYoUK5ntRyOsQrKevZRKrshWT9YLLqB6QogZz3koi8w1LqVxNCxwEzycMQ2FRokHaFB+ifx3vZN1il2Yq2Bo8RosxPR6/uR83I/Pw9kbOzQhX1Gh8GAbdUojaqn2Hodzn5hnCpGMG71mi1+qdtx9L1OvOS5xhi6sAAXPmxvHO5pV5mkYbhAHLkUg8y3jcXHZFHE5EOPALtXLwtDdUPB2KZ9QgV/aPf4ZM1S4XPbBhuDzXHZdLk7kLhcznyOQVxpqWJT7h8usi0ucn7KkgokuRACp4YBkm0VMD7tUnjJsq0U20o8VUNj0F9DNQD6BaRD7zbzlTmIknF0jcEYeFixApokfg9Y3Cxw+JmAMEBltLFoKWOwDyfpjF1Hucm6xaFzjJNOMzDpQUoNd0Oa0Uk7PGbDyj4stqwlXFoxEmYEn/WZrHdopGi0PwLWTn/mcaOT+bEtFKRfxBh9ix98lUvO3KAysgLQ8JK7nhfFF+aVHDXyHZ5POPFFOKhZha1AGStxHE0+yC7tKOzEElzJ95WbKh9Id/hJX+aCeo/Cqzh39b5bOvzSyey5njUx0t8EUcboqUErPLCNGLTOQWFbVplrsSdCo6f0O92A2Way7Z3mTUw7c1/MZTK7VmEsGrItY0uxaXgQ+TGDg5PJN0A5VcdFR0keyOmRC/wjzZwnPnkNQN65krfkLJjEcOjqyQxedSs2LXyNYo7h6Yj+jJ8OHIHMxVytQidrF2qdJWHc0KI0mmGMGoqtgDhTdRYfvd1Kd4BrxT+hkz0yg5CKbLJHbvPblfkt3vQt9hfnIi4WiH7MxbJpmA85tBNSjDQQ00a7O5p2GzmSj68t6EvrNfdLX2L+41789xyN+AbY/z9qRt+GsQyn1UgDdfu4iHLIYKgveZoofVkS6X82SFIrvaDN9oXcr16v7MUDOts6l3xBvxoTzb5nOIQW/Dppz7PEWe7GNqxtVKPPavhRpVFWjaHaTlSxV6WSNJhvvoRd6L/fig9wPJ9OOpCJ/skeysviB77Y85mRDzKTvSb2HKBfjiXOdfjMNusc9D5lbGjasWV0bK6NUhHLKCi+Np7X29i0XYaa34bGoI/4hX5gG3JCjkkpFNi0RTkJnEgq6Khg1wGCWS+AENXoQFKb5YJO+uAiBXCRhYPGBuzHFZWPBc+tl122ZWduJTO/UaXhoVGlAjb9MrEznoEsuRY3f/vEN1L0rK1Gf955dXenV/cXhb6Gv79cdEn+yliJAebOQbA4/1YOD/ZRfqH2dtv077/+uv6d19/Qj/Hi+Lc+fEt/+fxCPzKWPmH8/d3GB/itbW2sURGX8D+xkRe5O3si/CS2yOMtGOg5QeJ6ontgsWdW1Ogx8Zey3oM1Lxdx+ujHFi6Sei34Ky888uImL0LyF8UPH/IC5/wLY14g5y+MP+dlcfDFF3lhfPyFcf6HdTsv4Rb+RbGtwRziMzkWTnbykZdBe14IsbnT7ljpo0qMcQ3VGBq8oAsq8Y4hs04oEKdj6oCOJYOclQTEEIjd2I+/hxcvja+Jkf5RRa4v4K5xuRw08Y4qJRZ9qdhGbGU+Y1TTrFGhb1spixzG94HknxOFnEzk+TwxycGk/cOf/2H9VT/zv9Nv/QP/qP6iX/hXdNnfZfgP4A9/9uv123/l/0j/jx//u/Vzn/yUzM+TkqW4dRlaAApfg9heooYKuYU81DpKp4sYiW2x6ffz803iowudpai2Dy5Vx/jePx4SMi7HWuSzAPOKnUV+Jza7Q1LbECWf5xZr1rqr99/MmCBjiCHtfpGZ+6e/dKCHfIF5YmePXvnFxp491JRnMPxEPsnv7b6LradxyK/oXLMXeDF5+wvjxZnJpiI/pcFeu3Avj4D9V7Uh3zSgG+0N+cY93C+QkRV5NTmRS3JmqafCNGP2CRL96BYw4wrYm0KLNamMd8m28nMbry6RANNAR+joRoWQGn3Du6y2VyXRXuS115X5J287X4wnuZ1Z6yC5Z62oYmVOSDbWXCrsGFPORZZAfEUf02qqjOS+hKamP34jTTuwMxaOzpV1JIas35WzIP8Vw8OHR3459QCg3KNZq6x3bCwcMUyrY839tH/EX5nHL2y/XP/3H/vv4uDj+rf+0X9Ux/il48UX/cTiztNQ1nO7uzTNfRO56A8WFNfKeg3W/3J7YUxOdvZafoGWl8b9wph5ZD47eZ7M7ZbfRWyLJB17kRgwuJxZEYdgqJlbt2xRT4T/Moq+yKKNDWxxPRqGMCcFNyPNR+P0S95JBoKlrFb+Kxc+fugyrLshhc8Lp8gRaXDZwMBOTC7GZ145x/bMCZcJYbY1GtTo2SYMyz4AI+soWQOiYS2mIkRFJp91wggtaVTxHNz4Jeqd7u74JQ73nU3UOMx4wfeYUWHZh0u3/C/2iShF3IFtdE7ooHR3Hhb2sjYHsMF6ZY6NzJH+6LTPHsTFQCuXRvoxdkvt2WPZ7v6TNP9LX7CHrx7clPaXlD+Kgb604/sHNaV4DnSWJ50n5uw4SdvpvlyCsyNva082pEMLQ6DhM++eOO0Wc3mKi/2yQOeW++K4N6Ymec3YlQv6qbZFhbWaoWFbrPiBhBSI8nIcvYqeBfEBHeU5juZuwoNyjTmbMVWqxpDYMxiR3DPrWSXOoCUZpD9DIbboHpikhgEtYwzsYTA8MZGH2X3w0PAvz+rsQcRKLHJJB9MmCI9QzX0SCHogL42DO14CB/fc1HfhuY9zL+dev6R9Ke6roQt0o517vZj7jSYfA5+hLa+SbaUkJiIOK4RUN3SWpz7abmTiMCE9eOmQq6nOcuSM0eh8zCePU8kPvae2ZBuUEqMrvFVNEyty+tM3RmmM0Wf8tl3QoV9qe1fO6j+5/0l9XZ+p9yf7dQWszQrQO6pPclBM49uswWG7CpsuITyg6GX3SmGjH8Y2YxSRvlyKPjvjpJAevdRlJqbkhe8SKzTQYg6T62KfQZFNzr6ZuOGjl8Gx6DI2AXFGtrCX/XXlOTZzb576KzQW8UtFNWNMzKVjjhaGhMNGYkysOkuP7xgSzwnaC39VaFYNjTqMVdMhl7Hpm4mmR19JiBeT7sXhg8HsgDHMJDsISUbHNtSSEpK62FZhe1QdE+g2PDoGzIDKNJm0CFChBNs0fEOtaTPiRAt6WC6YEEA3i5Tk72yqK3Z2kHZMh07aiwfMgk7iXyCU4Rjoq3BxML0Ii1DwEclzBzLU8bczfsUWKjOUMRN5+EXfDPiAu59AhQ3D2NgDS+ZKvtZL2cc8ClT0qDBdbcu25IKC5Jd19YAH1XL6he0zpo6HRCQ+RMccRLFlO4xgnkBIUSOY5ACilFOvWSs/YWGaHNQHf7vG0MmTmvZ7XlC3iv2ReCsxgIWUtImUset05IuBibtBJxHRx3XpuTDWtmxLVFHSzcecttFjEcTuHfa+f/JsBz0BefqPl9SrxyHqcEN1GibLHffIoQZCK3kveirOM3Zqsg8nN/fsL1K75rqCyKcWm+ElJu0GwezwC4c9FezFvrGtCPSyxNcB2x2TS6i5oZeFfvlZEPvnArf41hX5ATJHDAultY5xB0/iqIiPcdg9xmavST2WNcoc9pwVyUH2HTI6lUFjWBv5uuPhd+EBuQXM77LxgXMbvNjZ+OAZDN1fDlzQR4XhRHHGpZTDeRxj/swr/o7cEijToKNf/prRL6Fui2LByiRvw8nduOieB9VWPKyQ4TEmAPZ0lINj3NE8r2kHZ/OJfFn25fbSIVlPI27MIf/q1iGNhnu8EdwA+1wRUp/b4RDYXMIzOlzQTS6ZM0mFe1mREmKvMRuA1otr9OiEHFcYenP9M4GlbK3ccztxrDFkcl/3d6q7C/wmsSZtw1xvgH0ZX3wmrtzniSs0/eFDexgXKiPRZo/0/dYB0EaadKT/RovI8uIwf8VTdHBrRYt9kL0OjKSGRMzy0LK5vwtYSwUiK84q6DQvk5ceeQmyc4/ndhDzNTZsyzpKwQ9sNrBbY1PR5iLFB5pzuc+sSdhUCZko4V9CkWPYQJQbjVg0qJB0AgYmfx+BMZ2/F31iVq0DDU8y0DrqodvKCJ5psiHyLXK9oKsD516lHVlABIyRzE9MWxRMkDwxRByJ4jgR7080Hw0Fu1u2P0rXx/WE/XEin4xbfd8XxqjwS20Ig/kfCEXOUcQX8OLMufS/bfzpm1d68+pOr+8vfQZdLnd6e/9a/69Pf1i/98039Ms5z/6G99/Rr3t8px8n0E84Ky7bPS8x73Vh347aVK7MoiHmuALmnP22mEg++EWemIpFGFUaFQzOxU3xeX//Sq9fvyEm8OYTfQI+/eRTvUH2mr77y73ib2NvDAtfzI15rTxrSFReBufl8bu3b/X9zz/X23fv9ZiH27jT5fVnGnevJWJfGTnFTNTFNjSArCAXKNVopcc2jMXLuQAAEABJREFUczQjzcClnlP2dYMXSI9X9V+G5uVg9jpzX+xZibyQmzGGsqftUmQLF8lJXjo9Mrb/x2e80En7CWmDvLyOLC8brpln8ol9QpOIy9iM/cF980RraFQpudrw3RRZU9oDPuvAZJQ4gr1j3/svE3ee4TvrHvnX3v60/oqf+Wf1N/6Bf1h/yZ/6l/T6+l19Vfnjn/6l+jd+4h/Uv/2r/n797Ge/TpW44mewzvjsOKCD/WIP+ofskhtWVWmMgm7QTbUNUBpQlyUFImTy3wmc6n0Wnnyq+y27VOgPclM15FG0BzatGkNV2PbQoG/Qdg25SnQ0whftHkd/jbPfkgDetch/1qLXjpvxCvL8z37fWf+ddYrsCt25gSf7dBLnbLpzlgVXbs298796TWlHnz2VXxpcr/wShBfHj/l3cvMS+UaRZU/s9E/8Tsas+IA2j4/s27xUIw3M00zthKGZhP4MhTnaXFqlZ6vOM20buckVcOeN3Hio4LNeY5Bb8lXkL77RFoeQUhLT4nBbxDeTi57zJAc30Mt9iRiZFJ2EWhhqtDERC8Dg4gboZccWzajKdiPtaEUnAxbrNdnTC+OnOnqFGlFhJLL0Tfp39n3uhck65Nn1kL/2zn1IfheKHma+zJM528f85diKRzNDwL2PS+06ZA/bG/3OX/H36Vr3SJ7r3/HTv021HoS6YsO2xHwFJSzl/0nwiN8PrH+Dtf9w4oFz45F7lt/Rackq4tk4u7ftQlucRw/64u3nev/+rbKXsg5jlGwr87jNdRJocs3UlD18JU/Z10H49Itiu8dWlWKnRuETGW3bojMVGMRPadRAp2gjWxKLCqBxBlZ8gx1cuW/yT1x9YF7vyfm7Dw/qORLP3uuy1J+Z0EUVXgq9kry9gelQzKNC39TO2J4D9Gn9sZX5L7KEughOLmIcQ4NfuNzd5d8lfsOz6DO94bnx5pOv6dNPPtMnwZtP9Qa85pmU59Ud+R7Z8zUkmbwSQ9uXZDN3bGLX9NtWZDpLx0AOkt8b/0SZQK9JYkTnHIL9JPHWOmmbtfIjfPgmhj/Zk9BDFaAqVGdZLxqJ4RQ/kdbvltVmcwladl4sOT/IqTqABMaSGvB6WRaNzO+k8X0DPV3NSNvksoB1K1k/kZ/UyGKi2whuNlbOGtaj72n2wM49feWdzgP30Pv37/SWzwpv336h9+/e6j2/bM4vVvILosl5mrE3e007zqmFveylIHz7JT4B2xDAfpKreS5UZGkjt63i3hk81y4XPvvcBRc1T3u7jO63M0bHWMYVe6igAxoU9EDJBWxJ7EERLbEmtkmsuQcS6+RmSXuytxb9pAlNywacOYWNwffRMYbC2yWbPrSivzIOeyRAPTwTTz/jqjaN3Ac30HYNGbu2xJEpptX//MSb+9In90NvwCevLnoT3F/06n7TK3Jxj+JdcsNLYljBiq/Lyi+KAkwqiN1AKQSUGJk5MUvxWzb8AT2VBL1k2hWgM8rEV9g0kBDJhkpqPQQbc7wQyN3lorttYy6DmEobfQPYlm3GB9hCv4BtibqUyAA8jzieEesZxL6T2+zRK2d9MNm3GVPE9i19k6WaeuNPFJvlkkF4F7wwivLKGGwtgLujRs7oXjvk6TswOYon6zib9p5ghG0VsC3jwxVqSYHQXT0mNib2gpWZ9L6IMyC1jcJGMOplPnSzJBGXbXJvOTqWoq8XZaGT5mE1I9IKtU5DSotQ0Fwd3ySW7Pfs+52cdJv80qvkYUbGgMUIhYLDxop/56IapQG2YahVZdk6CtE0y8U3OUZmPjiwgHG8EgRIoo5BXG8GGEerq238xZfbT3yOOtqYJq6lTGBhOzfwOm9iMQnhU5SbOUypGBSK+KjEmhgWk436IhHZaIkxh+HkUJzEOemfKMzunzw4kcQnfQvEd/pRISYqdrkSwgwBS4nDzrWbxC0ewgvE3g5d/WE3PmKr6b54STDxRz+x7PHVJrGDrcPq01QOpq8m4maaroM9YoC3M77IrclJkdtSbUMjqCGztlWlHsDgST7zYSsxwWoy0eRNFEfJJaNvKIxkSzpiINznGJDbltHjKtuoualtPZeDx80xlhji74bD/6Fd2BqDmGtI8FMmPve4fMBkybRjKLiSv2BHiEhCt6ut2Cls+Gkehw1cs47C5lLGJQeF9W9pU/jYZZlYJ51YuiK44qP1cUTVc7HMPqxRGpvBaNQYKvJvG+vC18TOFZusPR9k53nv7KHn3pvM58DS0z5EdmWvTPyLyVWVPA6ftrpkTmGOpmVbBahNGSKZ+hEs2y28rQNe9XGJZGmySaIzmfjq2UiwBxhwkwlzRfupEliPYw47c7gy7yv39B4gm4AhPFzMg2bowpPvDtxvm+4vwdDru8sT8sAM7nlwXtAbZVzhnfiISPGfKTWfAMnZAmL9DtBD23wSLpQL5VJ+LLslssMDWbF/2S663+7APXGO1o7pzIvpkQ386/+X4q9QPiwRXfe1Bhdqt3FydJ1qDj16PrqamI2EKUi5ANuwz6AhyRIwCFUXH9fow/mjPgT4POZNKC95gusMIIOl89DN5og8QNL1UMn1UGvhRxe3iYms73ViyQtj8YGpXr+SX92LTSIWRh2eKEnGE9KO7XhdeVQfIPCs12SfhMbJQYklfeyJlT3JvTjZp9mX6ae33bjNTvjJF9gFDpo5Btlekz2l7KEaGryEq9oksJAtRjaFb5nq2I58m70+5jyYMSPTb8a3HVvGb/bo4CwZ26aNfVhjkwEX5mbuTTAX58pqm0yHUakZDV0nIKkttWVbXKhW/1jSKdOtMPbIw0rKktiO82jRifSpH8eLiKJ0ozGzogN6YNNIAfri/l9B1oU5tA40yxlVJaeodj3cKS4Y0i+DWS59hAdpf4Hrh6Xg8f1EPjXJt7Cfl8PGyORl6o6ByRcgEUOeAxs5uOeT+Cfstc8+ea2vffZGoa/Zf/f3m+5A/zMW93f6ghe2v/cbv1y//5Nfpm9g7y/78D39Zfs7/WRNfeNy4Uy7Y7tuGsUZg10qU2Ei+FroL/baDrLnFnFlCUYV+kMba7zx/Ai9v9zxxeGVPn1DLJ9+pq8Fn31NXwefffKZ3rz+hC8TfJFH75J9MgY2pLwUM76U5wtfBB/50veOL3+ff/59vXv/QbtK4xVjv/bDuvBFf1xekfIiRSvpUJaIgLta+VFfLUEDK3MqCWplrwp/k5zuvMTJ/1gvXz4feLnxIX+ByMuOK2vA1LVYW7Pfq8jPdlHvaw8Jg4sUTfKx87zIi+bgmi+zPX5X/kmCtsscPnz4oLwIT/uRFynRmziIDatUyWfnctOGny25AVVDA5r8RhYkdxd0Q4dL6jgmz+1dWafEE1yJK+0red0bfGF597P6L/7sP6/f8gf/Ef1lf/r/qE8ff1FfVf7fn/1a/Y4/53+gf/tX/0P6mR/6K4mB+fOifhDbwHd1vFYVcImrHFqlUYM5gI4bmjYYHhrkzToLcS8SsDjTZijts0fOT+xhYxQ2Hf9DZt/UgN+wdUPasX+jrV8qxhc+G7XJ8JJ1lKXk5Mq+fuBF4kPW5PGqnfVLzkKv4cFMHlmryBPn3vwxPjYa/FI9NGs6k2teAu/ZX+znK3vs8eG9HtnXD+/fsw/e6ZEXHeEf2RfZfzsvkrMXZ14gM2YxVtzv5iApQg4Gl415FPNjaj0Tk7eXyNxQD2kkpQsbiQvVluVSrEOVyZE1qjTGCewP8rjV6L44MQeds8k8lXY23Mr9w7k0mXfmG/ukRcfnUnJDf/Ikim3VGBrA+LJLXY7gMLewngbSBE9cglLpQ4atFZDXBeJvMRmjVNimooQqsp37cbKfOvfk8JF1uLK+uTeDPAOF/9F7eVPvJeZehTVnlkPLQMTIvc+MOQNivvTv/MR/X9+5v/1735FJv/Xn/il9/eFPiVAANrCjYqwBfMY/ssc+sAfesfZvwTvW/u27d3225aXqA2fNY+JeGZP7/07bhRfGzOeBfZEXxhmT/WibPuKOD0kT23vmS/Jn2yD3tK/s2Qf2dPb2NXuY/mSY4SriGsx5A6OKdsnIbOJ/gXJp1FANEHrmhIMXx1jDX/iF7Y4Bv4/gA/dR5vX2/YPecvblpXFkPU/6H1kEfjeqGx5IEh8vun2d1jXzIqFZyx3biX9nDlnTzHdmD7AfZiD2jhmQ+JlPcSZsPF/u7l/zvPlMn376jcZn0M8++yF97bNv0P66+uXxm8/0+tUbXS73zHPDYwyxB8h7cpk9puSjihyQc+wb3kYPpD+YxLiI5SU6NmTpm+SJbBEpcaYyPITIQ3DhE4IeCGM9l0VM3UJom26LiySoKCHoRC9A8kvX6J42bMs+wQgHXBA9yYtGYLtlqBy1J9UXZXLtlxj6hjnpTcZQVVmDHIbaVheGU2FzvYFmDILkbpLfPfucPX3lbGxwP+Uv79/xsjifEz7nl8tf5KUx99aHhw/KP92SPbMYe4vHrIc5CyNb2UOcD5N9NVsHny65hgRC7UE7MmDLBsyhoFWlwX2x8Ty6u7vTfXB/0T2ft4LLZVPuL9sYlsxP7qcahfkBtsYYm0bRbpTsUhdSMdk3Qd9b16kryP0Q2ZHXTjvqWMdPYWOMocE9UMRVY6gKf/QZLdKpY+5LWZ6IbKvjqqGRWHi+bzkbG8QWGz5sYEp3w3p1KX16P/TZ602f8qL4kxOv7y96nfnfXXQXXAYvZYs8SHwNFqY0SvgLVlPL6kJAK/PlfEictlUoB65TRynrHBF62Bj0bwQ3iC180a6MZ1idiHwjL/fk5RVna+gd870w720M4qpGfFWVajwjgfIoyM7hs+jiGTehL8C+2gP21JU99cgefWB/hl9MZudz9s/PX9Sb+kQjdrE/qjQKvwO4mBOBMr3k4FjbRetY39iIrM8U9upHtP1OjmG0yGEvbEwxf1epSEAZ+1DbRKPW3dFtO4xv2nZjY+J3EY9U6I8q4ixVWYN2nYAoxoxm+qoKPVouIVJ3RgHONteXNW0fapbsI66eI3H0vU4e98Yjzzg+lyE/4lwdP+Gr7wPCnfGDnfwyVcyHCDBaJuBiEsE4qHz+JLwlpYXzGkMpi8FxmgNmxvm8KrIgI6KDunRc4lYSNi1V/FWRhGqetYWmVxR8ZQKA2RA4dtksK218HraXYtbixyUbysiuC43Gap+T2U/G7n0okhxump2bJ/bWjSJbHJg7NB+Ioj/xlX4m1XZy6XbGpA+78WcbwqLgcyLL2J2H9kQvPie6E/8QzbM/Pq74up56DBWTiAuloBYCsKsbaFLTFzwpI7OJAVBl8moSWmCMIsdDhhZykXfM9dDZ8S3txDYJbmI0cQRCySdkuBO5sVHreZBlSVaX9MNAJC62lR8asuFA7GasUmCoHUcuhKDkNjLTb1uJ16blQsUcKBbpwrfgAQZ7DpkHCL9iALlkmXGZ7zH3o22bLmPvGL9nHGNiN8Kf30tXxrM0utIXGvAsUWjiRCyGRP0JarNFrpWpmDQAABAASURBVIvDe2jb4LlPBqgaMnnPmImBnX2Y+yXYuW8WiHziYLLPm0cvdIfurM0eOUHGRnwVazli21YXYu6guoGMqvThN74btG06qN0H/yTvcVxOO61CExWuqdxLOE9+4dpV8+gjPtvRk5wfn1RHiW7mkznufIhodB52LeYYP0WsF/J2dxm6u2wKH9zD3yN7eml8ufBiZFNkl22INEisxBEXAcELg1TEtLNg5FbJH28gFzSbyIyyzRapJ9BiaMn8KMXSqMGabrrb7nUPLjzsyyO9J/Bxck/Ekp2LJEhDKR81IgBfJTtspgeF5+FJduYXIeC7JteX9RyBbzPqwMv+g/dBnq7dZsyToBljQQ2dJTkmqbQS3wskLppZ5ycQZ3gI+hmV0SjRyjWA/aiaVpC+LBvPK+3ENVln312UF8bj1b3qsskDTd9wDqSZgNsTfFMCSByT+2hycoRn0yGN9Xg6sHA42RuTm32yNxf7snUxnZpTIyfRgYmbpYFNM3dqtpT2QypV4gPbRWb/yMbzMVIe+N7AULbllcsDXwJzrxOC5FIB6/YjyVbu+Y08bHwQK+AqKbZc+JUIXXnuLIxkRkumH0CXyH+ChNJU4KMrrMJb/MAYe0ErKeMOELBiIjlFkuaJSPDQnSd90SNmnoHdjb3wByZdh/5Krom7kwjtfU1XU8YQWX9eOczijz4+buTjgXhn8QLWfgWPgTQ/gLw8/jC18805yPqKnGfdxPot1nruV02e/+KcHTjZSO39tvGl+E5f+/QNL2U/0WdvXnf7/v7CF5cNXPSKD/DB5bLp+68+1X/86Y/rj7z+Ud2zNn/Req/fWO/0U5dd+acqRmVdLWc+xN++8T+JJb539l3mbzQGa7CxbwbIeufl5f3dPV8YXit/VfzZJ8STF8bg6599XZ998qk+4cv56/tXnFN3fPHYtI0SVdX5zzmbOT7qgS98xwvjz/ulyo7GuD9fGL/+THW5JwMmRUu9/xNrYiYuiMQekUOsZi0VjO2TSgzUIq9XPtg/PjzokZfFD9AP0PxV3p45s/wrHyhUKuY52NPHvh4YqI5hsheSl8enl1JXvtgB7peWYe+Bl4JPwEd/mcgzJnsKSwky9mN749mRL6HxNeITJM/BBf/J8y3faVexEZj/JN6d/XEFoTtz+wGwd/qMYU1fffgF/dqf+xf1W//QP6b/0p/6F/T1Dz+bSH4AP/fpr9Hv+om/R//Gn/fb9Cd+5DeyZkODmAbnR5nzo0pVFqkVV5UH7aHBQ2+wPxNr6CD2GiW3rsk/rhI3+Vsg+2rR7vXEkmyqVRX7Q8WGz/gNv7F50IvG2JS8jQ2dOnVryKDG0BhF/w3YREcyayfljxGu3JyP7IErL2qv3GNBPstcuXlD98jm8aXlFl/ozMtScpz7YoaS/8V6hs+YHdmO7d5fvPR7ZE8/8ML4MeClxgN4fHivR+RX9kT0dmIIJnThV6xTgfyXIoO8jTrmMQrKHKwUktazOaif+PQBgl0B8oNKZqBLKi5VQwahg1yOW87iA59UpeSl8bFouSl2rIHsJ+Y9M2/i7L11a3PYR95jMTKqNEapoB0AHUfEX76HJd9+rKeS2Cf7ZOJrkVtB02mXrOrQorOyLvRNdPbcY7yJvPIF/jH3J+1JfExYeaEyOBNDXZvsTfKQKvd1YE4la3H/L/z++z/x39HPfvoX62X5a779L+pXffF7yQUzMT3mwniMSczZ8MyOz+m7PrDH3n7IS+J3vER9z7n2Xu85Fz7wUvcxMe5qf07++wzghTGWH9gbb8+/MN7ZT3Fxob8Gc8blzlyz15KXyRosQtmZ4yPnzwO2gz4T0ENdia2ILWsxxlANK23bMnLbkg7YVlVpkJ9hdF3HMy5bgJxkDVZ8Yjv+r/HLM+KB+bzH97vbC2P498TzmH72RV6Oo6ZHYv3opXFeFiPbyfkkhj08Y/Zey0eem1cef3tj4XMx2UmOUNMiVhGr2cPb5Y5n3xu9fvM1Xgx/gxfE39Bnn31DXwOffQr/aeRf0yc8k169eq07nieDcXYpBbNKXkMtq2qoBgiND3xZR+kYyMU8kfaCDyJbZ5xsJGHqgCg3A6HA6YzdAN62FOhFQfTcokFVoy/PXT/Apf8Q2vBBBsKGNOi2LfuEoMGtfVLUkKohkflU0PMjYStzDz3Rckm2VeRujIJim7a6MBjdgz34ziGCiBf7K/u59wBn4pV7uO9n7ov8U1Zv333R/1PcvDR+ywvjd/wi5kPOWO63Hf3FeZAYuJNjkZDjg12TswtbOSNW1oheu+SAOHPv3iBksnXDTT7YExtnyOXuorv7O909vTS+6IJ89FwZJjHUqgqGRgHGjqCGaoAiLw4OP0SZsLnFJvt9as89AHJ+ZV+R5mRfknWEBo2N2GIvD2hQkWGX3p77ykDmq1CcWGI8fmtoMG7ju+PguV3wBV/Iq21YhK/LZr2+K336aoCtcbwwvtObV3d6fX/hM+dF93cb99VofR7d4vGsUQKrgUn8qm1mIovFnsQVhM+cRpUK2EbXeiroJjlZU7qwZ+yXNnQHgmpIJZ8/UuQXcnJ3uehV1gt6tw0+hw5dGJexxzjj88AYpQIuC0N8h1mc0awHAe83EMtsTM6MXY/suQee3w8887NmqOnb89t6rKs+GW+IYxDvUFWAfXwXcHywHoscZP6YVCiLRk3H0pqA+yE5mjeK/kR5heIMjYQq2yfiwyraoqR/MnaBybjD1mI7TEW28AEjo5sxo4qYAfGOUSradnpRwF8UzWVUMa9qP05X+kKPhlDR0zCdpfu4UCOJ/5n7EiR3O7m85vPs075PjIkVEGfihyM/PToXvK6O4Qi0DD0wqmTahy8SKnVAto8BopCQlUQSQBIT/gD69KHxokb23MSMCvtJUDCcZJQUh1HFbmy1XR5qTSP7kl3booqrutC/mFYWZTHpRTtjb8iDahLvyoKmH5sTmuTs6K606VvIGthayGO77cI0PWU0ZTsELE3G5wCe+NizENhKOzbiI8NCg8ijP+OrR8dO36Z4ZZ2Sh5ZzkfqS8YjpX40W9jAuxGHxE2rJZVUN5aasKjkycdFpG2OL+FZTrIbSp+igZlv2M2iIlrq0upvNNdALXRtJ0BqHv2YZl7njiiViDt1Oz9IhR0DTso6YSymTdj7gpHciiG7WK7Lwk7yTRmxawq99oyWrhDEZYi52ciwOp/iUYic5GJL+JC+M075iLB+6rgQafqfdIABShh81GCLzI+DOd+mW71HwJ6LDUMZM3fbGzh4JH6zwGE4cPR/42SDGzI2JTmj6RbGtcsn4FL4xnHpAKVbESrFFDfcR7MgP3Dpu9tOmW7LUIA8xnv4Dx/yb11GiGi70hgzLuGCRw8xhIpzwi/k0pV0M3IZ5CJbuto0H4WjkoXO/jX5AvrrbeBiN5u8vxwNz4wFbBEoVEYHUzjQuV0P4YrG1QvGVmLl5oqhicsOsEwbcFF4+f1oFneJhOTquOx7yI/cU+rGBuWe3EejjEkvC2jP0VJ77DtHRvvEH/fiaeSE5CVzX20u1NJwL/m40TZ9tp/ECRzvXG4QmYG4fS9RzvLm9UaRHRUBV8to4pD0mbPe9yA2rEvGJ9J5se7/xx/CJbCJaVdIYMuvuy4CnzXrRJVTUxVxB7K+mh43ENLmXEkL2QPjJwk1k6Tu1GDxRAZHjtPuewgsTCHfrADbMiECUSCeOFztGxFb5UMheMXxkDXiZ+MGye2vmOZAHdz6stkAED3wC01i0irGDL5f5Ej6SC/hVeb0ZO+5zjGMCqjazJKLjctaP2viO2E8XGBq2ZT+DKT6tK7crfPKzsL/gb2Asnmg9XdU3XDyiT3e4gEFPLaOtACekXBhV99M+KKqpPRAm9ET0c3ZMfru3N8SHfov3UOL904GrtPfLY/GScenKt+cdLPSzD+IjdOXzRYO3CsTDzuJ+t+7YZ6/4kvKGX1B8+uaVXkNf5cPwNs6ziXOK/XhBdtnuVOMi10XfHp/pD9//qP74/Q9rIvspP+g3b+/06+6W7tjHZZNj5kNdTKQxyd6R4H5pEJ0qa1SBocFeumxbf2l6dXevfBF/w5fxT16/0SdvPiG215yLr5Q4NnQH+6LwU0ohafHD55GdlyKPvER7//69vnj7lpcqDyId8uVelzefabt/LW8XLfNSJ8MYDkmq4KiWqCDX8IZXFxs+iIQ1nHmm5UsjXy6vvFS65qUGLzuuPFiz57N+ii6+7CETs+FhZBufZkss7eRl54PtNbYau/LZKu22yZfbfinNS6v2Ex3mOhlHGJIsAdsy9oPcSwesqtLgfkre8pL4cvIbdLjEKGI51mdhc2J0sl4HpmbLptLXSK6RJcbt4Tv6qZ/7l/Sbf/8/ol//J/73+sYXf1xfVX7+9a/W7/qz/g79q3/uP6I/+Mv+ej1ePlPiSox2qfmyRjBKHS9xbzU0OAdqhJYOfSK2jjJFfMROzAuoF/PoUvIhy9i0GYutwnZjG6qtNMbQqKEawaYK3yjZAN70ueC7bYmKR8Vf1i5/EdRrxZrs5Cb5Sp7mflWwsx8m8nweypiZfcP9uPMyYuccmWA1FjZppZ8bfWf8zn7ee2+xjx8/9Avi3gvs8fxl8WTvTXQmupN90aAtxntdlRe1eWHMbhdp0CB2v4B+yXJLZGJCifVezEGdYMn8CEO2sUtukidyVGOoRlAqHNIdNR0lNicWsMn+WpknMU7yMLHfYA0XmA28QePLFXvYxSAVG1ik72Dgz5o+3LZPIwtap3XxjZ+wkaXPzhU/CCbzmzxgdnJ3ZS2v5PRKLq/cmzt8sFgnMeTYJ8d+ceY+SoLKULCUjBur1h/88f+G/ugP/3VE81z/kne/W3/F9/9vCJKT+LfkE8zVPvj0Hnvsqg+cAx9Y76bheZH6yJpfmRPpVJC5ZUzmkn35gV8qvOWlWOhOvgu7G+ds4UOUznmPX8rYxDBhbj7z4jh81kSyMr6Y3yhrDICdgsesRD9Ry/YzKut2AGmf/R1oBys1j79Fe4IdXLk3+p+lYG4fHnY9cKY+sAYP3EcP6WONHhsSjztdpw8w8X2ZFTpBO3OZrGXmPpl/sHq+E9eB0EfRxJK4Ey/PhwvPoPt7Xhq//kxveG68udE3n+r164C+V294Xr3Shn55xICE/yRyMQ+mJRIhx+YYKmh4k6/IRYlOcvsSiXmxF4ODX8oP6r90JX67L20aTjd8PAhp60UKH3LDl5o3cRbtZVfzubSdZhT2SR8m7Ubzpv8ZiD6uJGGtRdpYh/TQDvkIlgqDnUMo9aNuEv9xu22QNWjnkTXfsw9yH+c8BQ+cof3SmM8J7969VfjIrryw29GbrAFBEXtMLxliViKyxV4KJnRie8VPNDqwQ1M3vptcaNvPtEapn8ncj5d8zrpcdGlsyM/9IvRFaWLZgH1ULhXnzRjHGRS+kDuQGUBGEhP7cAbcN/OGW7yr1bhE37KNzdIYoxF78WNbkvlRjGr7cyGiAAAQAElEQVRhD+6syOlvXcbVGNjYNGpTFbyDEioyI7ay7rbie27p9d3Q6/ut8epuQ7bxGW/THbm44/l8Qe8yilxIsI3B+ACiQJTnNZnENpEsfBn/J27OdRYCoaIjbLgxqpoWRqkqejOseZj43Kp02QbxXXS3bcpnqW0UcZVGHSioQWhgW5jKrgGLM2edL47DT86eG5by2SHn1PHcuSr8w3rQL16/qVe+x8+mw7aZG/4GSI7x5zixzrIO+tTOsi38T2Uv9F7N3mB/z5eUfXEMlGwDKAmwyQZtUTI2Y2Jn9nhsQoWdBl5QU6Ff5c5LVeI8UMiKPusooTR1wE2Pnts1cR/zOa43+ZcpesSQvTm5JxdzmY39nPMkvKUZnROxAAvBsiGGMpc6hJLzQ2RUNXQW9LBGhUE5SekeSy735G0auiV+oXsEsLh5FoGtUJLVYw8zQoweDcbdaqwELcVXJrWjmIfaJFhMyPnBnxkUeyv99C18zB6z2GirbS/6UJNtdaxVygJJ1q3EV+wwIBVk7IteW1RgcaEWNKAt5hzgN3HuHDpXDt4rNBs8h1BsxwcDqQUyzh9RY8NyX7nAveQjARjBDXmbarvMN22hrbMQOfFPsNALdr5cTXiQ8Ukgusd8EktJ3RAlCkuHZ8vpyvo+QbKRA5hUBPpSyfHkj2RZEyLpmK+sx76vvtmTr8wjaxwd6Ri3pGP9mF/kmWNyyKSO6CNA52W1LSfOkfUd8Ak+scQWhyRG7VINq9gDtiW5/cTHJ1J/WfjWzSee4vMZQoISdqgJ5Whjw8YuNiUjX1qxwTwzr3XS+DhsYQcD1HM8bcbZfrqPYCNRCtaU6Wbss42WIoemE0s3e9Fr4De+F7Es+OS8x3cbn4xrvZPGV2BbNpBpFtfQA6giy9hn2FaR91GlwcMw6PyqlEKErPVUfMulGnfatnyIvKd5kT1QK/ihjB08aAZPvy0YhawYY+VhhHkNfOEKfTXK1hiljQdVdGhqMcedD9P7lcOQvTZp91xF3A3WCUXr/HnihUQUA2qSyjukHssWYrMcBugi5bme+rDR7daLsTcxNBU3IcBoGvqD1fQc0pfcIfno2v5eSPJB/GXzRf/BMue27SetQ54VOnDrODSsxOsWntdjQEu+8hK14JYc6FcPaaXTxEue9N6aUNu9i0qUrCUvnPb3H3R9/8ALwSvrzOLgQ7eNidrHNd6PueU6+4v33ufh9eGq3h95eJ7jbWsUGCU+Z6rgEeX7gIhM2VdB9lPQNunJ1ognWDHkyFvHr5M3drGJ3apC5rYNo5TYmuzTPDOCxLXzDIl8nbFJlh0UPkKBAkkucKxv4gj0ony53V03u1ZbsZuRbRWTsGmT2/jPOR1McjU5Sw4s3SiPXkUvJp+pKAs5BDvJ34G0jR+Jq8Q1aHeiWGq+L6Ig4Nq2b5QJdZs9vwIdc2838P4SlHb+c2SwAr5A83hm/ReYSq6DdUxEZv41Rq9Z56JKUhA/Oo4BYpjtuzRjE14NVIVdS9+sO/0hXh7/vvpEv6CLfu226+/9bNdf+sq685BdKmjV0KjSGCWbgYxfCwcBfCQRL/iswZUva1fOtyt7ZJ9I0ZvQnbW5MrHrdeqR++XayD4/wbidcQceeYH+iN5B8xeYV1645nNWZlBfiicLiad0NRKPTWTUFvTljJl4XsYv+fhBv8itTRsIMALT5Iu9lflM5sBwhpCLAipJljq3B80YpcBQFRwXhN1AHSOTnCRfO/O+9hfgh/NL70PPeyd/idPYz3w3nj3BYO2LtbHpIYYxiufL1rhcNr4UAejGM2dUqTInbKAuiI6SQABxEI22+UH/hZ//13hx/A/rN/z0/1Y/+vYPHWpfun7z/if0e37sb9G/8uf/z/Qf/vjfrO++/lWy8QFGDVWDdh0wvivAuc++UfQNUJKBrC6LnXvLySTPz1i9Blyf0qgMYrCx5bY/VOFHYdMgtFCDR9f2yYdUJGFUyJ1xoAJ6WiYKfWQIJuu/uI+msjezZpNYszbinjx0LNtS+aAZRW6jc2CqKTNYPSajVlqkP3xO6SljtxjrmjHFPSe5loR8sQd3XoZM9ktsYFC2PoKw2GjfU2KckeXFc9OWL83sPfbXvIF7cZHztssoYTe42Y9IGYPOBIde4qIHstpu5nggfoVfuo5r5gzyOevwkx7pZp+09Xy7TQJCRYkWptEzuRjaeCGTe6DGUEpi2ZMX5rEzh0dyc+UMyVmRX9bsnDWJI2u78dC0b+PIQQxjpHCe/lDbUirUyH/2R36Dfv9P/G16WX78+jP6r3/3n5PQkQlWDNBR2iRBryeZZR+ok9q0K5DiszGsnZfbb99+X9/59i/qm9/8eX3/+99R/o3W2zkgMmnGtT40vG2FJv7xdD5s5LJEzxPK1bKyoUIeJMqF2RvYL5nAE/SiLzq0M5KzLraPliFW+69SzpysT9bpcrnTdneRx8YuLF4OLz3wOeKAxHLx2VtCpGXsgNCFj8C2bDCIHdsFfIKOHrO02JZLebYEV/ZmKFtVKXZBLGGHiyR4iVEHYKmL9oJSu9tKnmzLPqFQ4qCdXI6Cb0QeCA1sxgz5o3J7YjeMPi62W5Brg4tt2UG6nMsJ6/aj5UMWHwf34noKT5UXHc/si74XLPafVW5c38+3BtS2qPLJQ+DTCvefAdSoX6l0pCd5unWHD5LL0HNet25FNsntFW6H5jM2+5ZWlnoM8yKw1C8CB5RnYPhRpSrLBpJeXjGinEkzZ0jAxrw2rtyTuyabKfnAhT4uFoakvsArMQdLfc4xucmZ1/uRfTmfsEQXoyzb7LXEFoyDd7XctmDE9QlKYXDiXWdcHVvkjZfaZtwJS7axD+q0Lx8/yPUD5cg7kXashK4bcM8k3SOMhWJ8YbNexG379CXeW1ij3Gtyx/fmC9hoo4IdPJCjhfEVCuKwn1eWotNQyhIiFWwxvqoEaVnGIMZeX/tiehoYMLFFf1QRy4kROlTQJ9Bvu8dPJroaMUucSFeArNcS2m2hnzEEY1u2xYVqfWf/rt6td7rnhXGplGKXbD+DcYMYRg2NcUORt9Itp4VOyQplKJwo2OCafXnEuZSYJ/tidj5pw3NFZT2DuCd57jFIMzth1PiI/y0x1NAo/EcGbHyBArZV9NmHTJTOA5fYbHvYDT/xP4nlo3sA30/+iWWh04icJwXmJFOx334qDVEcsYTcyOySzzhKkiXZVuFbaeQSals2kHWUJOPkCOC2eUx/I0aPbrrQRWcmyFBARY4C504m2cHT30KSEP+KPyCjlzfZkB6XMejmCzXzRSq1WvSUgj8MxCbHnCbJW41THiP0C/1iYA2mDrURIIz7w8rTMqTJCMbfOlsiZYjNOOA6qFLQi5vEmC89+QAS9AFJ0JPOzJth2DAooBOWdOB2DdVXlNiYscf8+mX0afdZ9Yh5oXPDzhfIzklkjEvOCVdx6ZKKedhWl+5oThHZJduN3FiNU9+2dFR9VYkpwmN7wlEna7gjOOLZeVCsXqs9cSGntpmF0eaXlLkuGhMsxq+sSnj6Iu8BfUkgVhGTibnGUI0hGzm68Q0RAhU3alXJZeXzQWxjWl/3rgux5D/n2hHs+Ml+ghCHtAS4UJNCWtQ0hA9q20QUxYmdRa5Dg5V2DKG/0A8EDZ54HzG1HWOQ2kPWC78YXwg7D+GfgA58Akt/fE70Dsz+sDeJYXZMzwajG/Q4peD0jEtQmzZxhddZMBtPDFkN1Mh7aWybKqiibdnuEbE/yWdgFYdkvmznhfGl+UJm0YOfqk35MHzBzsgHka00RmkDNawNncG6jZIK+y6rwKjSqKGiwyIXzPV6vTLvnbULFvsQefoA7rhG07KNLTW1LSlQK2NGwUeDSV8nABVlA4VmTGj6Qk9k7if7gvim3bK0gm6cF59UaB78cU07Lp4AQ1UQDT/Foy7tP50g69bCvrD3sR2WLr3sazt0dCpOHZrPNQOeWweXQc2FCUiflzqcNF+i9XKJMBS8YGn1uIgCllf9G82cY48PvCz+oPnhQZP1XfkmlAFfidXRE4UW/cnFcQ+wHx45f/jAOvmyO2O3F3kd+wCHG3ttsJcKnsros5KomXso+xkRhN+G33JJtCTNeA2K/gPGLsBQ7LlpyQWsLolrJ4Yd2zkfGxg/zpBWkR1lN7VDS/INlnTEsaCZ8BJrEBAzJKKQpslFN/rCWAPGGXu2ZR9Id3Q7DmJLnMf8ORmJdyVG7E9AZR8l24yiQaUdnjgIJm1aH1Xc4OtZlLZkqaEuxzjm9tIG/DGR2E4fY75ys5VsyyopWIOYLKYifnfA+TDhP0ZMizxUDcgmeajHYgUGt8bG6RfBjBzfC9CkP1f6D8L+KH1Hd/rDeqX/5/5a/8l+0W+43/UPfP2qX5cXx+yDUaWcXaOgdixiYOJnNW+J6I1sdcw524L+jMFkJusQ7NwPV/bzI7iyt/NC54ad+2Vnz+98YbsGtGOjX/zwMvXa4L7i5RCOVIkF2O4YFuutBjEhU0BckqlAlMXIlT0wjwbX1Kjalh2UzD1gw6cTZP9k7yeunbnEgkS/C2IJHtN6KmkENwE8tVtNcwGJeZKfzPmRl+GP+avDDx/08PCBl+VXPoPsim8Ry2C98+wZvHypMeQzxoIO2hvIy+LobJetXxpHVqNUdky0f/cV50/04FFRbBYKf8E3/039lj/0T+qv/Zn/jX78i/+0Nb98ebd9Xf/pj/wm/faf/Mf1u//sv0d/6uu/VlX4Clz4O1FDLXfxBciqtEdkA53AUNZFgLWZrGFy3Oce+2Cy3oubYdGXSA9YGWSHloxPw5ZL5aH2Eeq0C1U6BaIEtS3b6NLHhMepV8hcFp2SzI+6xLdYp0k8V2Lpl1Ls4azdJK4oMVQe2HNJ5h4UhWDTvXhAx8bK3cf81MK0UIgMGHUyoB7pqXzpwZwaPKvMnbryl7PcFzsvRRd50TkuY58A47bPHj99Ff4RK1MTspW5NBbT4p5lXgvbE1nijN0OJ4NuwNdibNZlxTc+qMQbzcWQqfTHttBDQEdiWFooBjDU6B36Ii5hN3GxhB0fqWuboc1gBW0ZBdemkf9Sgs9fziD6JrE0yMnOC9ed/PS5wXmR/zQ4fwUeH66hwbgamRASYlwAE8K4KvdV+7BsSeBbn/0F+vf+nL9fL8u2HvV3f/d/eYos2+IiCaqjJN5wK7L0Q23LPlAvaJXxbXFLcL8/6N27z/Xd73xT3/oWL4y/x8uG92+RX8nbUkoxdhT7GtiWytilPUpjG8q9PzBWZ78ZZBs1a1RBC31Dpe5jbcw6OLmAX8FkzQBOSZQAvqkwXZEctZ8plh2b2B6lAXIG5Sy63N0Rz51cQxPdB97t9cvi69Ijz4J8l+ExwA6IOWvZ0pfgxBxgN3wg2q0nEfnSTsxPYC/PufC3tHTYsw0HzICXlXE934UQ0ISRbD9DL3jkhe+Gjzm7KTqyjhK/wjcGW5D2wUfDzlWHdlhgWhE34FMPDetl6AjEuwAAEABJREFU+bj13NMv12imv8GlbTU9fNP9A9U48kvp2XiK+EzIk63od0OyT2X9mYtt5UdclRKbv0RIT2uR7KGXdg/JxbkQGft0cQbnnl/hewcsJQfcCtq4bKM+emk8aI8q1W2tElNDXVZ8Zc+wd3J+5Hw9zpCde2/X7HMxa3qgB3U84cKcWPS/wMRuEPv9TMNOzs+2xxyP0SZ2ExtIjMDMoWMVfYHFVZTDOGa5NW+5CD38xiQa6B2VYcpAptr2bcuxbygdtukHUlp6Ljcr0FQcEjp5iB/u05ZF27IDchu7xG3nvrCUCop+urQNsyZgKz6blEaVSpSsIblfoUABa4oXVY+XMKG0RRyhtuk7YHosCjGZfjiC7Kvoku1GQYvYglGl25446NAoZKCAbcbGk4iE/JJYzEvQIJKsaxBeqBOQbJgCUNt69FXfWt9Wybwwvggim37ppG7aPvE7OLcHz6jQm6ywV4yx0S0gqa+GAnUhutWRaLFQiavxlFdp9qN4iW6lbzGXlTHIYbEpxWd8Hyjag7wMuQre6Bhvlg1kFVRnaVsYIhJhthE/DeLInm+wvomx9ZErbcZFLzIxeCGL2ZgfhS8YuyRLat7tu+irsy1Kd0MrRqByfqIAZQqCldNxRrlw1k1oy7kcBk9n6QTR64SRvUVwH4FJLMYHmQRzYYTaj22odZS2QPKndj60XEH0E0rPLWpgYWC2zakZf/Ctd/Lpjz3HcnFlsEFkN8TmS57wSElG0kNNn23IiR5fMj8CUZnMM0is+5WDkHh3YpjQyKMjiolB2LKdVlhw4w8q3ah+sBDcDDh8Fz5vdluxG4s8CIRO5jHhg0WmQOtItgFzIJ4Kr5R0LuTw1rFp6BvFbih32w4VOpYU6EXBflroYAV/wv/qQ2GyLvv5JeDKh5nOU/ITWebBnFbGgtDMcUV2AkvY4pp2W0bxo2o5cQ5i5WCwSwjwLfbPOkbYqlOn+6Xun/R+jS8Rg/74ncSTeCe+0ocavhOVoAABXYzCpwA2rfizUhZzzfjF/FZ4lEOP+UTDPXYxNhB+Jcs+IeupMDZOj7GJZnUA3cZKuiGtTk9UFV/znMMe/y+QCU8GZXzGhWZc+BixLfsAjOBA9+TSagzXDaI3Oc0hmL/wHUX+ayC2RF/0Jnmg0izVuOhyueegvAMX2SWTu7bB2LENbQFrOHj4jWFt7L18SAkfmDaqjJIqPDpjlMYY2CI9OMsLxSB7bpGLRSCZ5wErhWnKNiCGUMHTwfdHjMCgnFwy/KmN9Af5Fv7nuRz21X7CW7diZM2ba8cC7RpBM199IcaPOr7UPpqxARZA+ZCd0+jGeX/Qh2s1ZH4QZEzrwN/ql9uRH4PUg6z//OWme6MvRr40qZyjD4+8MH6va14YP161kB3r+lUBxVDkoBeQe4d9sXP2XPnye+Xb1c63qcX5ExsdN3tpsJd6r1Vp0LZNV2yQo+yh270Ej6ncTo3VepIdfaikvsstYYZ9Wipsl9lrCAwODdYBW5PYDuzHh2jO94mvjg1L0bWxgf0itvC2EZekeDqoKETb9yls17TD3OiX+bTbFJcCPv1ETmicn5NnSOKaze+3WOk87o+pxLnwetBjTnQjh4+hGxJyIC7AgZWrdF7VMSDUURJ3gPnDHo3Y1mLe8JrohtKW4IFVfRXXxioJmaCklRwvZf2v7IGdPbB3vvPpDjXGVL/gGKoasodkPibZPZnMMZpL8R/Qd/IdoNahpxTGxC/j32Pnj/PC+F9+/0r/weNF/9XXu/6H37jq17yS7kdpVMmOPsOZYPzEXkRB2pM4r9m/vLi5xdxyJpV1ueZlAXO68hkk2KMHmmfcjnzv9lXHS2LuqbxMzS9jeAmU53J8FrHUGKq6xTMRM69MCdg+YjWNs/b6M/fEcwPNs1et33YZSyMCpaxzP+2JDZ6pSy7qQA2qw0nkRwRHWykIqOGIr0lf2j85yRfI5OnKnB94Wdz/WS3nR14gRx69DEhceRETjJ43fm1Fnvbgi0b6gvxCc9suynNq1EDHQrUhigEreFwJ+vCxut/kM0j/r/7279Bv/mP/C/0Nf+Kf0V/yvd/T+l91+emv/3r9W3/OP6h/81f/T/THfuiv1hp3Os6Rglr9U/BgYH84MZXixy7JVvxlLRZn4cwLgVDyswccZJP2IlYU1foZIssOSiYnxn6VVT5gbMMJjROSTcuhjJFoQ4dlwMAIgESHbiV+47/B/l6c6yLG9TKmsqqwZT2VRbzZc8fCc0ee+k8y+nvemTjgTlVQmkcotTQaMcmodeVMeORRc+3zLmNx27o3erifdEUfii0arRPbsZR4sqczj8k9t8DOvsYoqqtVcoktcwmEnUX8s18s76jGNrpd4wuwVpM5URUfXDATBfoQpk/oLPiFv4W9xETamKfIH7B0+FMXRpMZWLN/8rmr9/lFxb5O32Qdcp9cWZcr9+eVl8ZX7qUGz+D0Ra9Y3xqDcXEgwjhiwjK5scYo/OLDodK7ux/Sv/ur/j4h1Mvy93/zf97NJewE6CsULIlpcz0qraPalg2YaDWFt+RyY0AH8e3E3n9h/J1f1Le++fP63ve+o/fv3urK+ixyJUrGVJXKGZtYQ60aQ1tAfgY0OlaK1T9mbvFfZr5CJlVnNsHewJqyNkwiE4Hc5Deqo+Q5FrQVc7UKu6NGnznbZYNe+Bwd3Mk8qybe8pL4Iec/93NeHKfNo007tpYtBYKCBUTb2HXdYme+8JGlb6HKduq1zP4Nruyr0ExDFMuSC0Dh7VB1WX1lqtAbr9bhil4B25HItgo7BsntlyH6GzEU52Cd6DTruTgsF6qCXMzFtiBUqJ6LW2IEwRlv/Lw0fHSh87K20kvBC/424EaPLu6KwwG2X4620Wuoo1EKopDMMzR4ydunQjoaLyy+ZF/wUSNtvfcO2pJchGMluMW9sLjvD0wiZd/Sw9bgPjZ7r06MvifGGKpRcpk1tGwg6bgKk8yafTM5Q4I85/v84BzJ+THpWwkGT6kMYNCtGubAwmLUFpsy+qETPvtxYiM0iDz9DJQSixNbqZhAw7Rl2UApB/UKzwUnGd/APsl6DonuaDkXYD3/xGphM7CRB/SrobOcBjLR9oNpRLAi7dxraRtdM8pNc1/cYBu5gDvXZWlwGVW9JhfO8GAMC1X1HDC8yI/AgseDUhjWNvKMeILVslHkCwMFjLI7QKmpjmLxQ3+Rz4p+mVjqGQP+REGrhgo9A6bcsU3sBjSUsmgfmJrESlM5h4QfBksu2IJan8/Pwff1ul5LsrpAbMu2injsgx91xJIzfIyhGqWO2yXTR0tlxtwgxjV0FiLu/J17GX4nvkmAAVLi7StTgbJvMg/1c33JNnkJSvF/AB7fo9y+DbXx21CPoaWU2Moen7Er7EcITXsSx85Bn70/iSu6C73IJ/GlTVBUxqGboccvgLCO/2q/LeWCrP2XkiMX+bFEPUBfKWUdlxgPkow4xUU6Wrla2RqFsfBmKJao9PuEoKIYUGP3BLEjENNs0pe2T0d8ZrKTCbXfUwZhotjqXdNDng2cdlE4O14QhiQQ59JilDG2soBB+BuSZBD/iWMlhhOzddi8vQALVxPwgY7+9NGijW382FY2ocdJaavjtp6LZYPkEJgc2rSBZN1KLAa3tl70iWKjy9jC1xhDtZXi12W5onCkibA7vtXzOGT0vqg++Y+pfbRtKDXu7TCHeuzZlkdpXMaBbVONQQ7csOl3SQzOXBY5u/LQyMNiZ4PPIA8mgkzfc/51FMYrYxm8On7yjy4TYiItPKjgwaETEXqIYi830YFDtrAZTOzG1OQSfMrTYvW+yHgrxegEgirzMC3TCq2S3Q3C6ZEHTZzChm5HMA14RVfoL+TEpvDAtmyQdbtR+IJvFH2scUFHDVUV+ow2YM6oSUWlPzzm++CavZ/Zp3z5mo2ZoBjRzvWymIZtFbAtOIlrEO0GFywwRz0VG90nSO7YCMY+4yzZgLgHe+Ny/0qvXn+iTz79mj757Ov65NNPwWd68+aNXr96rTv677Z7Hnx3YNMYgAdg9hgmiZ0pEIcoIQtJKE2qATWkQZ5pZk/srPG+LwWk5cgPAxEzH6ywZphCm4E46pg9NAJi34hjKz6c52U3dCvios/yMeakboroo4qjwzjS8JCndvgbzr6T6AdsWUcJDY5W1JzLRzj7mrivt8tqPfKI4Jj26nwkT4iolm2JqhTui5Bg5XIifJDmQblmTPSb0hMK+ahGFkR4o+GDtAFVtlUw46T5K2OzYOb8MPtZnCU6C2pw+Od6zkzn6ivzmuheeRlwhU7u8agVxgco9teFM2vbhrbNGqNUnKVjHHx+CbIhExYn/q98aX4ED7xwzr8d+CH/tAXnGKZl9noFhQ3itqRAKYSXfCe+xLTYiIt9ED7dN8W0J30TXwxBHFug2I/EMQa0hgoYP8LPgbZyXCLT4XmFrng9unCZ2g3Esq0CbnuMgRfl6Itfa9DX/m59xNbxMaFjDtjPgEAHHzZzodVrED2Y1IbiCt2nSjsy4SNsy+GbKpKsKOCAW7QXL4lxj63CxQnkCkwbuDFkl1yHbImv8YzNmfDIumUtHx93HZj68GHCA9b38XHq+rC0PwbSI/wH5O8/7Prw/qr37x8Pyh7I+HwRWuTmSLD5cG0Jf7bkUBD/u4b+6HXT/+Htvf7Dh4t+My+O/65Pr/rJi/QJcUZfjIidySTznIztx4cHfL7XF1+81edffK7vfx58X9///vfPf4/4Q7/8mNwfV+6TK1/IHojtgV+0PDD24aR5WZq+nf6dl8TXh/f8EuadHt99of3hgyYvUEhsIgjRXFOz9yQUfjVWwlOXI2B0kbXergUVsa9DQbZl5laARktjZxJrkC+OH+OqnTh27OynnSXWn5FsAS3DB2WJdT4AL7bDAiKWEx1HbEQesEaZT2xfuZeTq0dyEVyhV2Q7+Us/5mRbG/ddzogBLXxSW/5Mrdz7A0FVdd8tiszv8LeTxwN7XgxmfuDXfPt36n/1B3+b/q4/8k/qp771b7Fvpr6q/Ok3P6nf/Sv/Dv1rP/mP6/f9Wb9Z7179qGoMVQUlx2/zVuXHo2WJyy6J9NiGWOIqeJ2F9JAmctZrO7XI0UIYkEaZn8J+Yd/4PFDyoIc5G5QPf3ap0h6bBvqRB8NDaW+RjWLsaNQY6ANixpoCcX2GKKx31i5ym3ZJUETkVGAdOGOeJ038yWZo6wrdgEbmuDPPnXNgsg931j10svYL+Yws++8FIptn30QeLGjjKXfJ3zOiM7F9Zc17X7HHJtj5xc6BXaGtR7CYI/+T+Uyt2CS+xXxmeBA6aWddVtoMSHvCr8iZn0iRzSVM2kHaZRlUlQbrs22bLvmnDS58vuGXIOOyqXgWuoqRR84Jgroak7nHFEY0WLebXssIKP0J4ciHkDCOzsggVBLP9d/9ib9XX9z9CNxz/W//wj+tr+lzJbbGKPih3mvEbFsCC4Jh4sH+YU6S1f6uUDIAABAASURBVBHTXwHxVyErKf/kSL4gLz4D7PuDHh7e6cOHt3p8fM95yS8IOn+z852zdnabuLG9sNtYUqY+nyZiYquGbbSkIyDB044s0FkYZ1hC0uAyRqlRJ+32QDb6rBnkNmdOaNWQXUx56RabLJmxTl9tMmvXYC0rf5ABHdCKHL3oM4LqHlfIgow/aEnIXEanZANsD+I4wL6ooQqQ1Rga7J1GxplxOlIghbfsA+VSoXODXTJt+egP7TFn2+m/8bJS+soaUI80w2SvQzovpBcazZdgVOy0CM0o3fimOq3ruaD2ZCg8jR7W/LPawWEfJlfcYMt6oqccIlmUvsBCqQrXypZ9oE5qH22u9KFJWylWt0V5Ej3JFpEm/1AC5kqeckWZ2rmK/EtghDAh2zJ6aS9NbO20OIz4PE+XslxV1qjShbXPGT7qXFdDTwhqUDVU9A/osdaScLCwHLSfxCK40AZ890PJN/WYQ/q4+XKmZP/v8DNAjjoWqPCZ48y9G3BmHuc6c+FcPPQsuyT7gA7qkypycebp5t/SKbtR27BBQYPwoOBfIHP/z8LYhmpU2xEl802ciwMu2KE7n1Wv++KcCqSdJdmRLxlV/PrI/WBttlG68N3lwveYbViwrJcEe/IL/oapytqy1iSZOvtsWeR1db6WUtZitZAlr4u8pp2XxqbzBmagBrkpQCU6FFIPM7StYkAlXok2ORYl/fHBbGIblljweZMjOORLOXubR/eqq769fwfZrjvlf9J82sNkGw8N8OkWWOrArPwk3jRFSVzmUqzfS4wq8jeekD7bEljEkCoKIXKlIrdK9RW2bMbpiDFzmOS0KbkOzXRv9qJpGzeBVPCNOmzbbpn9ol3IAvqoOmBZauTyJCspcxmj2C9DYwzaVvp1Kw7TlzAdWuJkcVTnNOCXMpF+aPKhKQvUmgypBIvFGuN0MDJQ7h8UqLZVwGYikgwNhExn6cTAv6TxM9mMwSKRE4QeC4EH7MQ/3C1UkWesUG+GYA3iy4YDttOMlNticbMxPz6kTT68zcwP3A6V/fTfc28e3aY7OZng2l+kdj7g7/mwB518oFzEmqAIUVXWtg0WYTty5MI/kInhuME73I6r0Dn0XOggS98TmDw1ptUUC13RM/YyZgxjY2i727RdsLWBMdS5IhZUf3C8EOHkySYMFWmqlTFBt5wrypCbDLbjaSnCbLaNDyUXPqCEbsRQY1ONxAFciplstuT6+njl8DuQXM59sS670rc637PtC9vS0EHPmM9cay5FN5hshHmOu61h6M7aXJFfWeMrp+yVsVcmijvNHLhMgIphKsxrNvqufCiz+oe4CxiZHYkOOWtVNXQDQ4llKXtiTuJCsNAUY+SCjIawE/kU+yD+obZVbQ+9kmg2EKmGWduglAfBdhms8ThkrG1JsqSCH6BGyVCb+TCXxBIsYkqOQxe5Sm90ghgIzbjYcZUK2BgBC/sNLhObpA9JquX4AmVLgaCSbANi8ZBrqNgLA2x8eH2V/0HTZ1/T137oh/X1E9/4xg/p6+ATXiK/of/u7pWOvXSn7KUxYifrItZtslcm9+HSZG2ZGjT8iQRoCccyD00XuZa0s+hX7vudfXAAWwymib2Dp8kMUbZlclA1tBH3HXv7flz0iv39artvekd70F8u5mo5w3KFodI660cNkoh4HV6aU/ORP0vpUKYRqWJTKTdDBzVym2sAHw01NQTc+Kb66nI4OHzFYceC6jkc0zqGo8gHiyPW44pEt8JWVutl3M2GXpTIMz60+xfqS7wVgUKQpesZcDi3rRGwhluAmCXVJqlOOGNN41af5oF9aiaX8+HKF8XHnAfrkRFTNaztUuyzoXvOzbu7rWn+cnBsRX8pdIO/XEbvgyKWySa5PkzlZeEHXhbmheG7d4/6gGynz7YG+3WUVfBlURZJY32JLffgzL5l4+3EE148mZII1BUwIGGLQGEtVxHPprENsKm2C9hazqV1JPREMTjrwZqeU3CEcZhFRJPrUQ8f+HFJTlZxj4Lt9nm5v2jbtp6bKDNzOcF0Ol6a2Da9z+MjIy1HPz2YRCfXw/7B0fFUMz6N0BPEEE7Cbv46mA/Qc5Zm88TLBlxAtKWBFrLMo6BFu0G+vKlqw0yJ44AzYeqRl78PvCx+D33Pi9V3Hx55IXvVu7dXvf38qndfXPX+7a4P76YeQPjIvvjigz5/+4GXtA/64t0HvQMfeCH7mM8VazI53DA5q/jJdUhwi+jUKNlDV2L6T/eL/sW3r/WHeYH8X3tz1d/0yVV/0b31I6O0MffsmSvPsIfHB717/54XxV/oe9/7rr79ne/oW9/5lr75rW/qF775i/ru979L/1s97o/kZmrn5dQjz9rE1fjwwNw+6P2HD7wweVD+KYr+DHSF//Ce+X2uD198V4/vv9COrzwrltS2sk+v/Zln5+ydSjtYKxpGq1jXrA/6bIi2G5pc0IOCbJP/Uo3RvOibfIbaeWG9Q8NPYk77Ef8P5DN4jF9+qbwL27ia2FlPKMlFLSidIoYGcVG1TOtAoVfsiVElGz1i38lr/sr6kZfkH8jLu3fvyOF77ucPenx8VOaceaKuwVkwRqm4qS2p546N8IhaPqo0mN8GRuEneuQha3Fljjtzib8rOc88d9ZqzUf91P49/Sld9CPf+4/0m376n9Hf+Qd+m379n/4/67PHX8TCD9bv3v2Y/qMf/c397xz/nl/xt+ubn/6kRpXKA5RUQ+62mWv4A1XcA9FJH0FTVY7O4YMl4b4QYP+Qm52YJ+fUEsm0ZMYJOPY7F4Mm4DlZLTPtDT38RTZKg1zk7AgGZ0ieqYPn58Y5djmxIY9ekeNijBvjsFNDksm31OeOlGiksnBGy5ygS1fyHOzQnUOHqr7PuR0nDSrjhS5gX3AEc69MPfBLoQc+GzyCHsf4+NmZ90Rp7zzs5OSGyT1w1R695Id7fm+9ic6ibxIrTknmAjOIbvbw41WP/UubRz2EZp+zzx7AI3au14wnPjY7brXTvhJXx4+NdU4idoMZGUuz2IeTAYs4aJITyS6RIEB+EE6ZvJXsQV43DXK/XTbd39/r/tU9v6y/13Z30YW1yBpV8mvGZCz2McR4rpaqShtjL3wmumDHtJk0c9/VMRFLU+KbxDyTS/hFLha2fvdP/Pf085/+hXpZ/vpv/nP6if2niWs0ek8Qy8hzbwx8ErdLsrosolmnvfiOuIi30DlgpY2IIUziWHmJdZB2BQu6aE/s3Nb6mnuUddrPvBNuzLPeS1fm9Uh/1h4Dcg0VsE00OubOgHgzXm2uAcotgy9ylTldkj/mtzG/5DvzvdC+I5+XuzvdJbcB7ehgCftLj8R2Za/sbG5Sq+WSt00D3e3+te7yhxev3uj+9SeN7f5eg34RjyguKzHE3+i8Mp6YfEIuyXijPWpow/9lu1evdXyAg78QI7i7aDCH2BQl6wKhWjc7NUpjjEbVkBsFrdZJbgJRrPPHB6WJNNW5SChSQw7QoMIfnptvVS7UY9BxZWkYjwb1kHz5euuAorwa6DTFPrQ3A9047NDM1TZKUojFjw8eNrWhF8VIbK6ggMm5fWuXTDt72HXI6FIjNp4YISMQ66kk3txvoQm1O2CO9hH/Yq8vZMc8JipLMYErxXQ+ly9P3ZBftlRJhcJWpTzbNvbTyHp6KHEGdsl2o9CrMTSiF8BHZh/99kELm9ZREtPkjJhs6vBE2/t9Its5145zeHLGBDt9xJ55MNzi/lssbcaCnN2H/lXX/nzBmNZFD13h/0AGWwf/FVQ+fhInY1wl2zrmC6Xd86rsafpe0BpDNYJNo+loGj7383bZuKc2bee9Y5dSFs+mYIfu0zyjlj48Lr3nO8YHzqRHngk7U5/0RU8iRsaOKm2jdNmsuxPhLyVe8D/jbixdavHZcqk4/8z5lzMxZ3Tn7DyrJ3lck7zhrOU5c2gv5CLXBiWJmYv0HKDtgD4tLq0/taBKm1ija6hbDx3kVC3stk8aWX81lSb0djZPzt/ooKov9nf69v5tvfGnCedjxCz2IVxf1FOw0D5ZIhEw8QelGoM8BqzNCMIHWUdQQ7Z1K4QHe1jL3MbwMZ513YLThs3eQ+3I5VWhV54lV+Z0TY7J0eTe1C02XDBExboaw2OURp2ALzBO+TZG+2ydUSr0TF+deMlHNqrYd+CyKc+hjB/FOEtEqVtJnm7rkDWZTDZg+9xUCJeg+4Zjg0wmEUXbKkxVjSPoBIgDB8iZI9foSLZVjRKcjkIktMgXzeMKQyU8goiPyS6Y++oHc4KimVhbxzajb/YyBjFmCJWAxRln3QqqQlm2lR8RI4zYeVrMZz7dEBPRPGQs2AKz+6cOup807YNPXnqBWegdTBZ7dRBSohvJSzYJC7FB0y78uwMgbimpkoitaqjQKQ7UGiWVW66zML3WDT1FyjguPaU6bQzG5/Bp5AM3MEj/oa8upFk3HAJiQUDtZl+wKREHyBWNboYP1KW3kRYLZFtjDF3uLnzgvGi7cEMRT2TDgzhLLmC+UDKR5DUfuHKj7OyvfPBKTueZ+7Sj036JocpcD3QyRJn0EnT8T2IIXbSzZ8LvrMdkja+sZa8Vth/xlZvyij5bTDfQFEMxKN1j+oFDeol4QYH2bK7E7xN1zqvGUCGTzD5ZHACTh9nqj6VSIS45/VXNKzzy1T4syTIy0+/M00hQFXdjt5EV6zjYIxu44O9uG7pAR5Vs9AGcivYYRAyELJNKDoKdXIRO8pE8sQzqgt5hw7rRzCfxCN9y0sJ81oGMg+1leNJHz7ZsgFHbokElqvQRa42hkQ+dd/d69eYTfZoXxt/IC2NeFPPS+BuNH9JnyF/zIffu8kpbf0BlL41gyNgSZbFgE+wEclvvbk8pbbqO+NCvMSTyEtnOJX9N2HuAxc8Y0qHID4iULcYaL9XxD8YP/Of/9Hp3uejVdqdXmQOx3Y+LtsK+jL65AqupKLCioR8syWKk8YVP2EgC2K4v+RY8GTLcgUN+XG1kL4GWvgz61dCz07Dk8bYnYCMBEhZ1lETzZdx6MoeXfYf8djVMADkruhGcMNnm4BbOwFL+AqhDpJ96bEEEBYas0VQaCpYKakCXGjrLOmnswy7Ogx1ceTlz5YVUPgjXsPKgzLl1uduU9b27u7RsuwwN+gf30sb9dwF3oOIkZwlf2D7wYvHDhysvlx55WfjAlzieD+yrcrEvSqOsAokvWCR3seGOfcc5wYe0ia1FXIs4XVL040KUFX3mYQSxOWqo2ItVF+6NDfAlbSCrQvtWoy1GHDiuhoCW6qOCC4mc2paxM057tNgjiSoBMBf8XvpL4kWFns3KMZjQtbivEqsoiBhHZRhTSu2zMPdlrIUGR3euDEo1Y4CeAIMPPQuk8Dk3gVSa5wvjBQ3UL4uTC+CB9mBIQDsxN4bsDXlpYScfvB94LjywnsGHvDT+sKt/CfD2kZfFj3r/Be13uz68W428MH77xaM+//xRX3z+oLe8OH5XVtDoAAAQAElEQVT39oOC/ALhysvnxT7oyeOjiLUST+JrJHcmBhPLABsamx409J883un/9Pa1fmbf9Bvvp37TJ7v+0rupH+XLm/mckRdN73mh+cUXn+u73/uevvOdb+vb3/42L4y/pV/85jeRfVdv6c8XpLUmz6Ndj3xZ+sCLqfd5Wdz4oA+8GH3kZWxeWE5eeO28rLo+vNPj28/18MX3dM2/6cm4Y21ZG9Z4x/8e3dB+nkxyuAD9ovR6wa/F2uzte6K3aAeyZNYg+2dUyU4e0I292O3PUleenztjr/0l7/Hxgx7Ate/byVcbaWYcmC5N7OjLoA+XR1xsMdyqgbzAqGLIkI0UxYn/vDh/IB8feBmfF8bvocnRQ/JCf/Zs1McobdwjoyyLMifH11L6istwaVQpz4VtY13hheI612LPPAJeEmaNMq/k9NP9g37F/lZ/XBc95FxYV3397R/Xb/jZf15/++//n+qv+5l/Vr/8i6/+H+Q9+l5/8Bu/Uf/XP/cf0r/9Z/8D+pM/9JfLxEGGZahraBBbEUtoUMNK+yXsBCrylnXdew2zfjtn1M5+XuRKsuxSBdirGqpBO7Tb4Zn3sMagz0Oj0n7G4Cyp5AaEH9DtsmkL4EcxxjfEHkhsyn4RcS2JKtpWca1ukmJNvkhPYmVZlDVjJsxH8BLTEF3wPsBY1MXtzz2ys892Xfkyfs16YyBzn0/0OR8tR+eKwZ3BO0b33B+NqQlNrpKuhJm4FjoTW3uPi5+rHrkns+ceeY488ouq/PNI17Y328bETnDYntwTh3xhZ2F00R9M+Jn7DDkiBfEtMmOTH3LXcXDpPpkucpo85zMMn2cu4NWrV7qHXu6O58vI+lXGS0kiwyGLXK9YUNGXl5yX+ztlDV3u/sxxEssOJoGEX/AL5zNxEu9//GN/k376G38Vhp/rr/3Ov65f9/Z3auC3sQ2NgHbvF6hHSfix3QM7GnwszW7bls3coIVeFXyoJUQiQqlPkZ05XYk32KGzkc/Jif/KWZSXsjtrPIk7M46HzOmK7JH+8JHHx0hs+CUURT/zJlH4Mj6JmasaUkhxf2zM7cJ+v/wA3XS5XPrzSOhlu9C+Iy95bhn7U4ktMSaGxCXm6dxXPKO3+1e68LL4Ln94wWft+zdvlPVNDuN7EZhthhQ2h4pxY0BryLFDvmxLwMgG/du4dAyX7U4buMTPhuzuTpc7KPHmXCzGLlG4UKU2U0qOqm0NDeyNgQwIH0/Qi4LcZrBAV8P5hQJsHIDkPHM6KMsKgxgFaoZgxw5Dmz40zopWt5Gf9abWzbO7VbisBj3ISWEzbTVtWqm2O04b+hHSK/rUvumVzfUJdbZv1Kqz76Ci/wUkWZRcAFU8iAiLTHScU9mDHbOOkjAb3R+92Xu+A4oKRmwrn8FjS56a5j7Jd1EvuaTBvs3abaxdvhP1f2VZpUFnKT9mfB1AXmMoZ0MDvhiHKrbQqxO2RCWsjvkW90GJjvNicn7k7Mj9eGBX733kdKOEiaUumXPrc5/unLd77lU+y+Tenn0voxafxKs4viGy4Na+0cgaJduNYm5mIjdq2uFv6PZAfwxVDfI2VL3vR/MDeXJy2Tbuq00b7Rol25LMOppcHGAa4iOlPvCwes8L4wdeHD/yPOFRIQhrmDHk3oA4BnndeFl8aYh3BYF1N9T8jW6s62CNh6YKiM8di3wlzxOnM7kluaE3WfI50Vn04ZhIE60YLw1aQUGtW8k+A+gvcv88xspU/aS2WEP02ARZv4AkRP2QMz5x9NqHJ64r3+O+Pb+tK+f5ne6jjv5hAwbL2GzpwdJD67ziByk1OhCqbRW5qyqNAmNw1rE220sgQz6qes5e1lFiJxDzKsYP1pRxrPkWYCNrXvhIBMnhlTxe+dx7ZSGP58mulefjGaV8s2dsGpuxC8YJQ7FXtLN/Nmh8BJX4yiru14K6ShXdMnaesY2hS54/nN+hNVg99GRRD/+EQ03UgLxlbSaSYmUURLBYkDkXv7HfNVkgoUinhLEREMCooaoEUsI+Q9dtjkdwLaWn66kDr7OskzahgUstfM3euBN+6XZoRMfCBv582m19xhG71LJc6SW+NEPExYUcylWLeUzmteMnmCxQbo7jMOEQwmj6J/1B9FfLJrGA6HcfuvA9jv6FXRIQF3IWZQxuzk2VHLlkfmRLOhB1I6/oojNG8jhkZD0l1ELV5eByDSKy+EHXGc/YwcuM7TK0sfgFBohtVUW9UxSf3bhdMEbtsPvSDXfvcW32+XITspGjGntZHxNDDW6Oy/nBAbox/8K3R6l8QNDkKXnfuVH6IA/lxuk1II/JefjYDnSbpw/nkS3WL3YW6xAqDrvQdcpn7GDzSv8O3Tn8rmCnPy+NIH3QTmyvYIl9IYr5uiZ9jgJVthtVQw1Xz8XQBvLRvBkr9sfSnj2B/45TkRd9wZA9JPSX3P5CEVAtGxQIdYuEqmpYRR63UcrabpcB3TQ6vyYeq38YO6oOua2Uxap3LojnRldyhVxB1NCl6oChAFuFLRqYIVau60TyMplc2ukvBpYL1hK1IQry8KavaqjYH8UHzI0PmPevXuvNZ5/ps6//kL72jR/S17/+DX39G9/Q1772NX36yafKXyDfXe45yC7MB2ybPDDuI5Y8JHdimAQzaYRm/RPXzlzDL3TFHDxKJCmz5Sybyj64Mqb3AuNDs29iY2e/IDrWJuNdKmLPgX8h9rtxpzs+LL8a97w4vuf+vmjQb1v50Umd6StXmF+ydgbpDf0YadHxcY057D8LEdA2fmyf4pf0xp9dL8jNfugiM6HZD523Uy8mX2Jh7ln3pnSMzKH/3IcMXcLSSxwrd457Iqcu7fRnGGzX8LYxYZbPGvCjQkUbEDcrK8SS9aJgk77MJzZD07nYF5N78/gL4x2NKWFg5NwMuJ8ul00b5+bWbav4wMXyaozi4X+AIWKbKA/5B14W54Xxh3ePvGC86pGXjYsNZFvFmKoSbOMpDvqz1ybnUYOYJljsZ1HMHCHExwimcoityD2GRoFQ7qdRm4q2XUIDZGTgXJ7gbvblI7uHbfxEE78GVdg6BrRuLpGPUbpc2O/cixUdUTCQuCHHPYMolbAhZ/ZpHDrskPD0QNCnffKQsybGG24iMy/TeMZiM85g4iOAj2zBaxUTKsYMyUN2STWeYHgTv8THZALJPZ8XxQ+sXfCBFzdZ0/fvd73nJfG7p78uXnp8P/XwYeoDfe/oe8sL5bdvH9R490Fv3/Nyk/HZG2tinGrlp1T48y0eWnbJtEUsNYacuNJ26T1z+H2PF/2r7+71/7kO/Xnb1H/5/lF/5fagH1sPuj7g6+1bff/z7/OC+Hv6zne/239p/M1vf0vf+/73+QXGO115KTn5HHXl+ZcPow95GcqLqQ+8ML7hMS9D+TK12H8T/T3/JAUvih/ffl/XD++081JzrskWWJoLsPH37Nvow0e2kDNNScyT2EMjm+nH94KmLYoDW0avBnOmvbDfz0zimE+fBa68+LsqL3ETYyN96GaJD1gTW+uGskQu5ZJswDYgNp3FOn/oN8geltz7cCfOK/4feIH3gdy+52Vx8EDOHvlFQvoTJ+rKuDFKtpWyTh9pWabfGsRSo6AHrMQyNclbbO3M5RrkSyx0kvs/f36h7y8rf0vcuSNvky9E6dsevqO/+E//y/rb/sA/ob/xj/3T+snv/ntY/Or6Jz/9i/U7fuXfo9/+k/+Y/sCP/iY9XL4m28r+Kg95HAhf5KvhYz622+jKiuN/gZ313snPJPc9V3RsHzZDseEGsqal2HQNBTVKwRiDM5TzNecWZ8gIDeA3nq0N2jWGolvnOMemhzDWWGLNOLpzeyGQ6G8gnwgn67GDUJpCla+Tq+mS1DKYGX3yzfT6yzhLzwvjpUe+lDNdMXXAONbsiiA5+BjsUQZPcJNP9NIOFvLkb+FwkbvJvTgxOnkhPfmCeGXts6+z73J/Xtln2WtX+ncw+YwyGdsUW3tAe2FDWR8g7K4GcTLnPTx6C54piinKlvoCs0TuOFukUhmQ70H+89nmcneny/29Lnn51+uxqYZll1KSz7a7aAXYM7kfPC8vF9YVO4Us8e3Zt2Ax50VMMyDu0MUc/sg3/hr9vh/7LRh6rr/y3e/XX/utf0GDdW9gd4xBG5x84S8+bUsNkYrMfTalJfOTOKJbxH6DbboTOLq9G3gRxs6QrozdNYl1staTOLOe116jnXOUPmImpQomlyvr/Eh/nh2xWB6KP/vwMZnvQi99tmUfIICutFp/jNJ2GdqYXzBCmfN22XjWbrrLmlwu8ID85nOoZU3ieeS8urLWOzyu2A301NDI2t290tYvjV/rjs/ad7w83u7uVWPTIhZRbKvI58DfGKXOK227RONEbB77JPfnZWOPXILEA8Lj79IxbhrYsq2Upcxesn0CO9ivGq0XevOJwqGNbo+CimKfY2Vaz7XniyK1xzXlEp/pu2muHmfZbtHiGvRCZmQ3IjyYU02tHUMvcGOPsWwZhsVESGBGHZBi5wZRDFIthxyANe0i34HLaspAkyeb3q+ExLAnoKIuPuaQ+LL3skdCu49L93KJ7IboZiZpm8kYPcLQYZ9s8jJxAQW8XEwfoam4DNZ6A2OUhgdDClj2jVqFXjDYdxv7twZ6yJSgrSYFb9NQgE8SnXgavbdX7/fMZ+/9Po/v2H2fTq1TR7fCeKaijJ/oTO7pnWds7ufJfRv5ii+XFL8vocQAkPV9EqqzwNvWsTYlG75ROtYNGXPziczbNRRaAwrGicjCd/5yz5Ob3Pujqu32FJbE1DSnOYPMc0k8n6beP05eHM9ucwSRC1ZumSAzlliwMYb5bgr4/nI5+buhlh00PGBNN/bN4Dw05x/OtDi7dvKUvK1JfglmBQQzO5e7VuS0hdygZGUdB/kILQnJakQnyFoI21mbjhZdo2GJq86yhDkQekAZsLjSMfG5Jwb859x7Pz/oF/df0Kf8xEjH+WTpZBiPpVvjpBiMPOSU2BYVQMu9bqNKo4a27N8XGGO0npyZiuAA9TC3us9VGiMY0GcY27gm1ZO12/kl8K4r+U7OG8xxMtebURvDXFxSQSt2T4T3E+/2s43SFhm0wGBgldUYB82YqsRW2sbQxh68XHJ+I0OOuthV6tKxNPe0LolvEWcdC0KoKIWfLHA6Ztpr9QAuemqzcDNgwpOFbD5j0F8YXMkMvpinbIuLJOgpF8W0A4gaeln83FjC79Szjzz4z27U2nzPtGQH1pGY0KEkqFwtyyjMZSoiTDDhz2jTEQUzDgiYcVn82Bgkt0ap8DXqoLYzQk/TwgYpwO7BxHI2863fNuMZC02Mxl5TbIrCqFbtcXBHOy06z3rIcAlDRZoYADZ7ntBRQy7J/GDmmGMCk2Q7FwxQkVFRwUcziyNktT6ZacqFigytVKVgO7kwTqgq2rYPylxsfAj7DOgPs+yV5CEuRN8CnX/kfRDwQXmHP/bXVK912i+w2F+TwpkivQAAEABJREFUQauNKGbk/pEgSsn4K2MeOVGvPGSiWgQ3cjBz4xd5KdpFjKOKG21THmhjDF2QfW8NIi4lj1Xj6GfcxoejIHaKccZZfHUscULbZxAL/4t7IpjhiXsBJkUeJ/ZB+pG1HMnCRtA2zzkiwmoqlslXYhqD2IIaMnEUMUdjYmvnXtxjF5/tN3bTCWwRnRUbVaUaAJko8dsxYyM0YxGLAbLd4JKqj4pp3cBGbDsJOqDraDNX2iu2Q5ETljIsbMDQEJm5DOaVD801sg5SHvaPvIjZWc89eUETM5pc0r6yxlfkiTmyGT+0F/1rWTRFOg6aL2Lo7+QpB/WVXIXuyCZjuo2f48vbVRN5Pi8NbSJbGuZqqyxBBNEvWf5MnX+mvl/S4A923PL25Z6vki+EuYOje6PhsxZ0hXTzdjGz89n4Mj3FP0BiJ3f8DYef4/oDyggO/UOb5llv+uk9wQebmxYrSmSoEhS1+RtFqieBKHSwBZjb4kzLPpz9oH7kV/YP+eck3n7Qe176fYD/8P5BD7xUS9+VdZ+9V9a5/3Y98oI4fdkr2VNuR5INB3Qr7COB1ZCOvXdEvVRoWQxSykpkLMxEqfc3XwQX/M2+ja4Y22lY2FrKvp4ZA2jFgo45RjdWP0b0G8IIVaEvEBsYZVA6u/VxL/PYiWlPbOQFRbmKc3GAUnEzBJHf0P4w90TpOPgW0qIS/xELfFf6oC9n8ZJPZJn3SjzEsXMPZy127ETGUKZx2IivtEXuGkkQ/NGLV8ZkbJ4RwQNzC8LnvNlZ+6wBs0PZ/Z1JfHjPO4Z8to6/7I/o7YkHxCeE3JXEGSZv0I1cjcbg+XHHl/n8FxSvX3+q168+0ev7N+C17vMFP1/Ax0UbY8uj/+L4Dz5c9LveXfQzD6Ufrqn/yptdv+nN1K/gy0C5VFUanJMbz7Y7xm/wZRMz2WLNJudb8nTtXO39AXVv+excoamoVxlbgVQIqDIzWehmXmnXKG2XocFnoDGGXIVyyTYocZHKB0XW7aZS+AVPVLGqSXIb2J/E2GBNCEq3YpthN9QTLzM9zoOledpZWiQ+9uCwjwV0ilgcYEc34GPFJ/mY7Tc7IlCriBJVMR6WisXEypjkMffAlb2SsUdeDsXDwtQ6dfPltMG4aIwqZY22M3eDXBYy2/oh5vFjuurn1ta/LNCLsoh3suFWx7rrz/vWv6Pf8sf+Kf2df/Sf1F/+7X9Dr+bbF9rP7Lde/YT+gx//W/Tb/8J/Qr/3V/6t+s4nf7aSi7Jl1CA6QKus9EVgSz5/mouAtiiEQuLJBxnuK4LF/Ba5R9RaPSfmVTXUYJ9UbcpedfuRYvIZboFd0JKbWobaQ4eNgr7AOHi79GwHGXIji6/C/+AzW5AvfCNxkPvIawwZveex7Vofta2jZGFB5vgS55QPHUX5JSK+tcOfIF8ksBtmTOEw9Am0hVyUI783bQTICVniYpA5um7zwIKtlo2Chg/gyUGNocHZc8kv4S8X3eWc4AXidrkgH0rJXn3kF0SPvMjeecGyc75OJrmz77Lfg5W1ZqET91AxbHGeTD3mZTe/aMkveK4Zy+ennI3cCkyA5KF51KU/9dlP6ff8xN91NM/r6/17+pt/7p9S1VDPgbnk7GEw3sgEeVsYW6HEME8c8UiWDjCuyqpRqjowhmVkSmF8xvY4+LZHeDk3JvPdg+uu3OM3JC99XkZ/EhE5WWCC0Njo8fQ/UeIjatlWx3GuQQ3mR1wGdCol4wmh55l25AO9C2tzzwv8O14ab5dNkRXzMJAsgYnPxHYl5gZn2hXfkWUueZZlbR7OXwxGxgGFL+ahZ8ROsLPWGTuxkTbm8WKVS6OGch/llwt37KP7u1e9j0YNDLk/J09y8oQMVorlqgPYsS2BzDmB9PxpRD1jjzYCoQdsy36GKAZdowaTtu2P9GjSFrCkGwhVJ86xNKUoKzphobTtZ2q7e62Ul9e0T8TeV+Hsdls4GyfBrGx6WNMKvaH7LVH1VCy6abknkDxN1il7MHmk46h0U9F1o4WJCyZ7MrppBigosN00vCjpm6xl9svOd/LwGXf0o4tO9sc19wt64bN+GXejqFDNEFAn8GPDy92npjoLo3vwZIsGREt7Zo7QzLcVUTPjGud+stOit+n/l7V/j9Vu2dL7oGeMmvN91/qu++xz63M/p9uxIXZiJbbbThwBiS3HxokhVjA2bYPixMbhJlBEMIIoSAgJUPiDgECK8keQEgkBgsQOCVZiCxMn3b7Giknsjm3Jdrr7dPfp02dfv2+t9b6zit8zar5rre/b+7TbwFzzmWPUqFFjjBpVs+actdb+dsDMk+LURK/uw30eFk9lRMx61AM4sbjCPwX8mBcanwSaVT9jhEUFC7aHr5rvppcyfBYfCvPE4RisZ2qYFzq2ZWzk9UR+b71BzLeK+TMyv+tuvJu6fMfYnLj376B30BPUY9KpN9yRhs2V597xuOh4aDoYvMOt/qOYx2jJ/R3KfEDAh+SwdgQUCARySREh/yQ0M2UqDo+Xx64Tc78fQ1Ev1pJUY41rLZXZQCoyFOGyaaC3Q7PM6x7dGbKtTl68Lv/c+Wcpb+KJppqDTNLBc6IbtZZtJUcszHCGLscc21HFB6nHddz72fCzsaZengWbn22U7dv3nX2NMmQ7gLMM2iFyzrJlnVExYdvPEFegGI4oQknfM8hBQXWQtmrbYYbzB3W/Bm1NLxj00/Uo45UAgubYDGw2kC33XLeiS2tamQ/GAm0tlJmiiRSz/718wNuiKwwqI0IRUWMTASUm/HY+qLs6hQHc2BQbos82IQc93AmEA50LumUXTGXNYzqa/OU6FDuLb/hZGsgMBHA+d/nuyz4qJpQqDqsYGIkIcQJTJwGQDCckmZgBT6UUcjbAqL7YZvXBPvaq0sGY22SbdlprJJ0BwI75YEAiYqpWuwqq7GK4KB5gfaWIDuqKCCUI7BiZ2IiUOKmcOa7rbOPWWNbluPCEexFNGlL4B3uZqTCU8lE2HjWwnuUXuKrswji/BK3H1PxgTAf1tuV2EVJEqELHZ4R5AKWm6hQqO2637e1VR9BD2c39X356HDrz6QK3ucALaGdubWDwAdWxZTPund1FhCLCInVsnLnZ/bJ08g1Ox4JcLLy4+T+hWdo+htlqPBfG1R9z2Ro2pO+qqWMr6FNDx/WNto16U9vJyPLledMrpiF7D67+rZvj9sLmRWe43nDuQCc+yzo3e/UDWSWCjAysut5yixEhmWdAkrjsu2UoWyqziQtenctB31kkeWAM+8CA45i2xREK2hlu21qjTD8iqJM6+hcM8jsoO56IkNtElJrk1ZvAXAw8G6pjlKs3fKNXdmyLmKZCKUs2GJIM7UemHFcj3+4nzXgZ3fgoOdXGXXffCMpy+/F8cI4L5LgTd6fy3lUt0Mw1ZNbv1M82gw8DfxxsNf88N0t+HjrxYPCH05kHdWceaYSSn8a8MNeCEggCjwh9/yPQ0CegOkKzwvQRSkgHNfjRw0EMbwl0KdO1Ymcriy8cdrHn0jQE59MNpqCuF09UlZ0S0q66xsVWLJv0omVq6WNMWZk3u6PKpWZBMeWnSlyq/kJnNddLVLCfdhIMZ9UEsfo0IqpUcpflS5AT0PG6adOZNeHEps8tm8Ov2Sy+eX2nm9e3utk3jM/8cuLMi1onMM8JzwP/58PW33gx67yYUaV5BB6C2WEqHHHSF9/Dnm9MN6nm4KwT8cHViZoISdbrzOvOXNuYcxtz0DIppIKmHk6dFdsuUGbKC4LCfl7su2mJ7GVHKdqCzT3QS2nXIqRHHOygExUb8XV46/ve9H2aLRXcsxGxR+p7zRrGg4+B70clKjFc8X36JRAbEE5auj2Y/e7cu8amzTEBqsjDIHar77YRcuILmaOzGFjWuWzgzFzwB7Xnw4nc34ETY1H5554Lca8P+ghv4+6+1xbnvWKhUJQ2ppiX7CsWiY2yAEW9EbwceGG/1hUbxU+esGF8zYYx/NXxmpd5PsCpX9nYadnk/BojQ68w+uNsGP+p103/79ehg6R/5J2ufxR89djkZ5fhTQavmxGBxlAnSL/cbvTxzLx1Xzc/cyj3MegOhlFNfLwJ0QPqmLiDZ+1wpyVlptqyqHltblnliFAgFzbCCJcBFCMSlBJU98cg7915w26vGHvFOuBdR7UUktzWwL5t24dSsryiQ7Ff7GBrtqWG51NEyG0ioBdozk23cU56+evMG33iiJJgCx9WGHvezmyonXk+dNrWxLKigd7FfyeWjv6G3kDP1Ukf1tbkdwmjwbckhyF9M09i+ug7sZDxwLOBddwTHe4HcjjGogPb/MLHf0n/wLf/Jf3ev/7P6D/33f+LPnf3U7T75Pl6eaG/+Ll/QH/kb/sf6Me+8Xv17Rd/hxxLRCr2H3MXRARGwDzhpRIJgaROP7tz/giImEtU2qb7dEGjf7kosykuCPjAW0x7vhq0VliuUEDl+kAKDcqzfcr3hBGea0bVowgvbGdrygU0/ALfF81zFvi9rVEfEYoIjKdCIIymSFC8y4DawX1ffR6MwSO4wxQZGz06bPMxXOWySm+4gUXYDWH/4itTAmEEurpg4MYIRQAlalDrGZYFyiAiFMgyoGG9pqCviWy+8y5yHpb1qGVd+WgEh4MaOcLCfCbe3enM5m8945jDg3W186zboJaZEhCxJLazguysJSdvNNPOa2i1R2b5wIb1SxHmw+MX9aNf+8ft7g38np/4H6oRR2upSMcfexNuAGwM5prRuZeGUTLfD67fgUWaKrk0kC1UyFRGKIRJ8r85NtuwTcoemAFfzzevkfc468w7QunTf+sM9HFd94DLnhcls5wKlx1jh0ck2S9j4Lw3aLZGTICYIliLREzkxSNcoFFkyLrrYdXcMF4Zq4aMflAXEZh1W0DXN2I/06fKPWN1JtaS0ceL/O7upBP9cmy4UB20NTXBhFy3uS22Ntp2FF2HM077XuT7x8+n43qQ/1m2A8+rls1mtGHENtyu7/13+4iY+YdGhDCmecz4ccMQ0HuYmUty4oZWQl2qix4OypwumxSwy6mIAAKmEwpJyGU6L9Of8LMDIldFhCImYDgD+ZugWg8HdXus9GAfyQe7rkJDwc9DG0tVkohQMqYJjUhFoAlgpNA8dmqx7oX4IN8zX7vnaVayDsoRbmjojaO0rWtUDTqPdId56jrjsfFQ2pgPvXxJEVOXalU9cteZ524kr8RFFsRhHVk9o8Y/9/6pbEhU6Y2DBjM2rmW3q3segvt+ojPb0Bo7EdCyBIXnOqvvr6GIiSyaxGI8lql0xEGX6QD+YTjhEdY59SN2qihpdXWPKZAFfRQ6RsAb9mtEhGqs05SxTuKAD2iBehkK0X2+SQf37NAt76N33LunurcH95lmHffqHXK/r5qeqDc26EZdtxG+OxIfBzaGrw6Lro6LjmvjFz2pdQXIV7DsaC3ktdNIYjEi6Nk9JNgJPRzWy0jaNuqSimAuDPTEFZ0AABAASURBVHWPXYEkQREKa8pM1pJW+ubdf7ePpBYHCSIufCo1j+F1BTudd6vbfqefHt/WUz3D7NCgvx6zwaWjt6HnuTugQmYLmMS/OYOYIGFwcR1sqbqN0fHj55jtFMj3fA5ue9+wgS/79FzAzJwziMuQY9rRTa3Lm5z9yA5BRMBeUDW7jUufRvlyn8bFBv0xb9kEOpbtzTEp5zBZm1trMhbeiVZ40wW6Lk1Ga6mWgb7qqNDhOvaYPnD7idGIQC9nvJJSdMiKFQwZMG/MhAyZYkeuF4wfsp0B6ST2/kPEZeqm43kNjMuXC1zeQQy6r9PD4ZaWu4l5vOOya2DfIIsozxrbiAhF0Bkmo0hAgDRiyjInRYueMaFpjTXM9IlL35GP4GJ71SYwB1oqm2lTM4/tlsisZ33No+LEg+kld6RDBeRSzJ9IBTYSG5FN0VKixqc4Zs88d2zJmLyvVNf5oFNFLqHZPhSRSmxn7HYJ4DJ+pRToKOTjYsdBdmJEVcOTk8k9KV4Run31CR03jQhFC9lP4CvoTwQyILulLA7b9zwZjF3ZRybrKOyB/A9ezrrOLHR1o+PLfjoxTHSNfXw6NvyhbxMF7ETYZ5Xq4rZeOP2SdPbmCwFENC3LosaNkm3PDfG11tRW6lbqzGPrZzofbtAI9CzjZdZtl2XVChY+/tP9xZv7VCDmPS1IOSv2Tt8mHP+b2KpPol9TTpDYME9T2g2qAKak4Icr8QR+WyMu+pPEmOQ/kEtzjDYe8o7HeRrYc0xUKXwBEaHIUMssZFCW20504iFiddpWe+rcGDVFhEsP2IsWm6WJ3MZRF0VgiuUpf1R+0witOXGg9A85X/ioydZK7cxLy5038bxgM/6YqW45T54Lnjfub3fsoOq5cOI6hIj+CAx1GtUcY82y3WrreWdQVzL8nPwBxAf/hkw9iKopo6kp5w+ddu7E4dBVEVG4nAg5JV8MvXlM0by+WTNLzAaY8bZVZI/PqVWSR2yV98sUkwPK5h9bNG8ZVeVn8vPqyILgw5V1gWEjhuvf5HT7i+XJz9yYf6vpvcj6roPWoJk3KN9HZuUdxMNpBSKEUIjJUeCMC+i3eYrT0tBljnh8/dfEN69Ounl1q9vXJ3BXf2Hsl7CNOdCZaxv3k3n/hfvl35rszAnPKfGgCPwWmA+CFyF6zrsbqMl0oCcwXG+gO3lnZqDT5XvWfs7eqGYuPthPiTZD6A7rDvogOQajfFFXZ9R1v8zCQzt8aNSPuFpplrjaLgI4atxiaiCW7dtP537ZfD9wL6KkiFTj/mzZlJmKwJ+BnWrtxhceWkVM217VY8T+Jo/Cp502eS9Hm/YdQxvj4njOvBx3+GEgpxpz6NHG1yrDSxgSVdABYCUGx+8vZ/pzYmPgjvG+Mw/O5H9j3D0GMeib2wxasQ6ItyjLu9sDrz8XnjDIF74ipWiATeNYFLmCRY3NmsPxig3jJ3qybxZfXz3hRZ4NY9fxIb74WQNaJl6jgCHZ/cf4/mu30p9h0/iPfZT86iP1uz9z0u942fXVq0Ura2ZjTDKZ9+Sje8wIaqNPD+h8dHR15HMssB4ht2m0uwCR6IwGelzkcmZquTxDsykoTxAnPEZUiFA1KCrJxXmpfgyugyR28teLbsSzybJB3KojFAGwG8T1GApCQ8e6m9sXhmxrYJsqWedxm7BAtMN+p08bY+zxH8RgO1TViUsZaIosIiPztl9tNp2ZKxuwDbeLCHQuJ97RHeT98qExaGeNllm58/g2xmgBzue7OfQDOuk7zLOPWCP01mEfg03ijp0OHeOs3kGN6VlPbn5GP/xzf7g2jv+hn/0X9a1X/9FbFh6Kf/2dX6U//s0/oH/7W/9d/ZV3f722PEqO/x4URbQu7zRMC2SE3KkO58R9BY/yF4F2MG/pa2ZT8zx2P1soLav6kCJBKCKKcpEU/HClLgK+aGrOr0ltI1oqjYCCEHXQDNrgR/gN0NBpralVDNx70NwRyT0ZTREhRe4wD4hzyuBliI5zzi4zRydPt2GoKx3rGS4bF/5CkdGeK+fOUJX4mghlhiImxDHItQErhaSqS0hTI/aMlBHQUEweGi63VGSqZVNmKul3473V765eIxY2iv1+5bLrxdGZsyc2jD23z8wt3xteZ/1d57XD834wt317tcRmcHcQ48ZcPLNhfD6z2Xz5ZQpraWeues7OJA3m2qI/+fXfp9vlOd4ezh/59v9ET/iFSWOsMok3UkG14WQPfAz8XtDhO8nv3A8DWAd1RUQhM5Qt6Xsq84KQOAe23K67PXYcm2XDZWy5nwXiPxfO2qCdOusYHRtuat7otLWNklPRC9wXkiKCGJqyGcxB9w8EMVIpEVMnodaes2KIJmroe5wOx4PWw6rF3yZs6nhM79tK6sSysY6deQ6e2Vg6M24b5c1yYnYf/J5z8l8Y+9mNzLHi0ucjDLkfHu8zOuathxm8hOy3ZVNj7V/ZJD6sRx3v/8J4kVi3PF/crtPeeXF7GssdcvuIVAS2AEL5GFys9xidfCKuE23aCMDRLsJUHAHePCNCgSgiFPE2qBDzFVI+dwrhjEJQL+PttpKl99D9EcXZnnz5NJTG1CvWl9Lj8siP52kwJwqW4y2ACuKIQoQp6aZ55YxcFZ0Dhc48rRYR4pQvqNdtYjXDhZIpqj4ixFm8OAYdGoxjBxtzq9sP8gjrzTxSxXvE2LHHhI5P2zaVpn6NfzL+7qPePtApEa04HZu4hy79Mi3/1Dl2w+puFcE1sBvCk+YBP5n9etHBv/N8WTOL0ioiuKKLfa70nKt5HE0SCCaifCVlTiodG2p0nrJCEUZCjVDely03LAd7LHFPXReiobiVhOnK64nce8P49tR1B39mHHxvm7rOsNz0RP2Je//Me+sGPH4iuEYMa0vu16VwODTeEwHrybo0LabUL6AZGUraZJoKHiiECJg+hhSSIkKZqRaJfihESoh1rgldjsW5QqyIQCdrjWusc9myykH7pH1E7DpTL2KW5YP+dCZe51n1s+OnFbyPp/9rcGQ1Z8kcr8j4o8Qc2tDrUErYVEF1WOIsV4FLTCBynIb9bOTTNrZaVzdd6OzXplG2aVpnNZ4ccdoDPS+disH5AFSVTnnkEhHEFcqcVAqRPdpxRdk+HMugbadsjKJYp98d+ag47N+9V1kI7GWmWoKWqvGt8W41/ov51tSoiwi5kYk4Lj5wQ0YRRCoiFDIVV4micsO5F4jNgZAsN3TkppY5sJnErvPjJNKuOiQ6Cdxm4M2o4nS7V1ryALr5IA/kRBLiByoQDlZBxcNZJdeRjCQxYR3KgvekK6Q7l0pkIX7irfaX4i6vOCyjbFMGTdUSOyQ1KbRsVc5m2pSWtwuVIkL+sa3uHJIXiNNRcBpcN2CKckGlSpUr2mPAhhSBpYDFbxg7r8yqUwo2FJTRKvv2aTuG+Y7xvk8mXOkTRyDBTkADKtMqMCTw1KozjnWDmGKkylDXCV3nWqU7e8U0pj/UIqNarjMN+iAzcgX2oTaDWXy4PKDAMbPgbWz0+i8973jZueVF9pbfkps/8QJ34oPtBPUcPLMonJmrZxK90bbg9hhGvMcSSvLUuEmyJQtbq7Jjd/6yxrXp2dp0aKH3Y1Hwkr3wkt2KLlqWRa3RriVtQxEpHwMPzncNAAJq6qoQZwDTB4gjQooIBTmJ2PnJSEIg52M+mOkGpof3Kfb8dB4mHb7bM3UoF+c25id1bl0yvWCWB9rCHhTjXClzNQ8oyHCfkNKE1pwXmSsvdRdac4LcO5jisdMZjwGq7HWM+tKnznq24y6bdurOjNmZATvv/LaXNx6Elm+13vTZd3SY1nK7AT/ND118bfj1g9X1Hb6jY5/levYIXXuWXLdXy9S2LnqoitFWy6a1rfJf6pjPSEYpCtYpRF3fuDhtbwjuC5+ivNf5hWFnP5UEXn1OxIPOI/ZBeIngQh/X7DJ3FrFLNT7wl9PjY7OBM/OC+izocrjlhf9bod+nXdjGozrKj0qu/D64aEE5reT+eNw9phsT5sS6ccdH7a3/J1p86HqeWLXgSzXiAh8eCDZxivJiQnMxlWTqOWfbTt2wHgmJIFCofXkebVysz5RmzjLPsDmYTUIvoingh2WdOrChuDHnN6jb2b58oC8QnnNuBywe2tcHF34h2Mmn1tvCQ8Uwi27HeaeT9l9Abtr3OvOIFBEgpYoLXgEvmehy0Gaytj5YQkwliw0EFHw+1Lk0MVtO3u0ALh6Xh1cxb0wQ78Z4nsG2b6gNZCrQzs6KDES8+NHHrZ4bZ515jpyA8z4x1BkHN3V84XYeS2Rn5o+x8XFuXcxgj4g8B8iDggBNGVsVpSwDHboTyDL9LDloYXN4XVlTjOXIS9xhgs2clbrD4ajD0XIAfzxe68BH+grthyd6f3miP9ef6Q/dvFDwjPonXt7pv/TirC+syfMtFfw4fs/VTvwbwfbC0CAfhnUyQ41nWstUFgJqSBEGCbAhaS+rDne5arBVc4OE9QL20XD9fYNIDYwFdKIpclFGm0gocJ0Cp7S/PylHWAZw6P4M/IzqC89AnguD/jnDVqMLavRpacmanTJNhGHgX8KO0CbuGakUESBBSDJUx0Bn5qzrMS1/xBIRsu3EnxERirhACkkUZd/Wa5kVz9Ka/MJ+4H3kK23oGe2/3a7Rc06CNhOqgyiJQ57rGurwnf535v3Wz/cfMaPf6Ze//yf0X/72P6ff+ZP/nP6OD/5dJW3KxFuXn336Q/pTX/6d+jd+yR/UX/jCb9FHx8+Xz4zUJc5kPIwg1mxNVQd9y9SbRXIyBQExVHYjaE/fbe8xwj6qzvUN5SQHoUQWF/1I5fdBiJ/YoV2Pds1226LGO1vutPEut3CvHbi/jvzS5njNL26un+gK+J+IefLkqQr+RU7Jnuh4da2Ve29Zj2ptVXuEeh/EfgPmDfMX2Nd6OOjoexgbB+jheOAeP2o9rNCV+FrNg6WtUGNRtqaWiyLoTzZla2qFRcu6aD0cdLg6yrEZV8R4TbxXV+7PdcmvkLnuUD6vaPNgW5GSQj46943n0ua1cF/bTt78PZ1UFJnrBveamHtu8wkwH11vyPPNc2CaLy8BH3B/+lv/df38k2++0fy3fPdf0Bf6TytbU2YqQLZGfxc5j87p4vFD5nrPgwhb282EsCwlMiMiJCR1hbcsMxQRpRPwtmMaEfIxrw7aJeMR70r0TOSLUSqDNdQMsAygRmGepIRsoUPR13uL6TFNRSQ1ZAtFj8FGfjvY9rLHxO1K6fHFDyPKrrPNYX3WArc/ewxZC8+8P5x5ntUmcpU3ua7XWLuliG2+OyDa1xNk7gBxRTRFTmSbNCx37NQ1ZAv30oE5vUIX5r9zSlh1hkKK4PwkEEoKvXlQpjN05SGnlB90qH/cxnWlTMz05EFPiogdk+cqKaSCdCFjZ4Yejnv+nnEdbbEpw8V7IL/nP4VxNW1C8UZlUI4IeR4nNMircxdBzQ75CC4XCIaa5OwGAAAQAElEQVQTyZu9tcygPoB2RFAyMhAB7UfljM5BPW+mlDKMrxuTYfN84Z4/+Y9leMepP5KAntmw3Hj/qTnEuypTlXmjAuawoBo72xkDnzADuMJ0Z1Ga865kCB3HBdNACYv15VL3mGLEVTYNonqtuoZUVPeHJZU0OyTuQR8H98ugAx2YGsWjM+5hE4G1YKwmIkIPB/wMlXBgLhX03bcotZL1Dc3Dstn7WfY1FCYFW8F99Y0w65vhTM7v2Ae5Jf/Gzd2mm7uu16bIbhibG+gt38hzs7jr7DH0GgA2+ui+2YGnQ8Ndg1kMCssSWg3eGVejpRbQqOdUROzQTl2WFHVCQhGPwBoRzOkIZAr5CGgEV5AXZNznNS+ynTba5wW0TctNjZI7i0M/pb+h5+O5nG/5qOTBmHrQnVCKol1IdY0IZUbxWVfVFTFU8sW87o+hy/xwHjsD0/ecDnijbgJ4P/rsVvYPmGZyPeycI8XcG5Z97RdFhB4OfDr20ofhdJ3nppDZpmMoStnPig51GYJKrzDmxS31kCNJcfnBZ0RIlOVj9+NiRCiSDMWESghP7hJ5a6kWwYYxk+zMbyJPTDpPtkFyHKjRycAZ+XwYnXmhOOmOl4sT+ptfXEmafTrojoMuVQ47Aqq0+YKsOoIzoUNq6OAg5x0xrQMpQQUBOeAk4KRcgI8IRQDqK2jTbEpoWM91ppQb8gZVpHx0+6cP5hVSRDzAbVBLKGJRo4C3XdsoZFM0aiwP6VJXNxh+kvrWbCTkw+668wfj/MUUz/4i23jAb+Tb1DndrEuucK7kJm74aq3hZ6LxcTHLqVhSjRepRJb4jAhyPbT5RYFF5FwL/rnGaGMx6fhTGSYIdFnXKt+mESHnO/Fnu+Zba3L+GZEaG8e4MfaO0ePp/rjOJiNUh31Uf6znPLsv1ESGkhiN2QfivzTCCKfmEcSkmicb8Z7oy+3tWa9vbvXRqxu9en1b/1Oh17d3ukF+wwbya/r5Gv713ZmFdNMt9Nb9p32vzqUym7IB00w1qDIJHURThGlKyD5DXE+YuNH8Yn7kRfvAR/qqtoBcUJn6Qo+TsKNirj5EFVVuqUzsNXLaWiqhQR4M8w1Za03zZRi7jGNQFm0i0DcFgpeCMVDl5cx8qbzQT/8V5ImHRY0vD5Y93TQJkAUunImJkI+hoc48q79+Ir8nXg5sE5EUwTkBwxnyMfpss6FUbXHk/kIqJssfY5QebZgDpc98GMz1Pja5jgtmSTKxBBD2z7Txb0lvTqPG1mP6sf+ZgJuzbonR88rzzn46umdsVtwOYo9bCptis6fLOu7jufq48cKMjKAHOuFxiFQYmtRtL7A8GZ9kTFZ/YK4HHXk5vl6vdGAeLNmU9qmZn0u7SeUeSa4bqsMh7sIq/6IuF9Mo37M8GXErm5YPCpwqpKBocuqtIz7F+R5a1ZgfcINAJz/7YLtl6sK4sgT7xb4u2EVSvPHj8pvQfuzGwkV4aLnhAmvhI1C/xzcjo1yxVtSuQWyeJsgRyH0R82oAzxvPBb8E39zd6uOb13p9e6MTcyhZZ49XKx/ZRwDlY3xdFzaamlouamwYpxrjDU95aU0RDX9sxTCFmYrwPlOKxHWqs7m8gfOOnVf3woCtiEWJrdJHtvWhbnAPFw+tssSazoUzWAuyrcrloCCGbIss4yLFJzP2tqzy4dxoP9zE7aCcU0h97517mnvF8VDmrFwOeuZzKu5XGkbE7iqkOrnIx4Wafws2WsZslbG88JYDxzpYOwa9nxQd5n7ZhyapzhwKkGy2KTZt/h/Bbbc8725Uf+nm95F6L9nUbWu363mwUXc+o3u+43l5ltcS530j74MxE2MehVAwxjEYB9aRs39peXOj169vdMc82njOeGNZjGGqqbEuLO3waGwlmtILvQHLJrgzI6RI0VjJmC6ef2wKH/1Xx9648ibW0+d6+uwleKHnz9/RixefuccTeD19R38mP6v/2+kzWrPp9718rX/46UmfW6RV+zEdMpYP5YCNDCVtmn0vixpzq2UiQx47RSciFCRikMdt69qYJ92Ue8j8GVrwWl1rPYmTaBNcUgNbwq6iQVY18rS2Kz5WrnRYdzC3G3FkoC/JIWNAWABc8T3w2e2D575pAd8xuhptVmI9tNRhSR2NtWmlTwuyxH9EKOIxUpFNmQto1CUILOEff537oPrH+Lu/Xk8cWESgH2q0Xcr+ogYtZO48MnKaraGbZZdmxS9L04Fny2fWpm/lpu8sVzrzjDmsi1bqWqYygjYqEI2MwUwaBDCgntedZ+rWT4wHIA+dOT/A1z/6D/Sbf/Jf0H/tr/6P9Wt/7g/rxem7tP/k+eHh8/oLn/8t+r//4B+sDeTvPP+lytbUllUrzz3jwLisxupxW5TZiMmx7UjobnpAB3nzRDO9QCEF7ZLxbcuixX2E9/uPZa4L9xkEetFSDZoF+5yIaAqlxLUQNgxczlRQ7zZBH4K2gSxbU2PtXA8HHcix760nz57pBffSO++8q3c+M/GZdz8ro8rIX4LnL9/R0+cvdf2EzWM2ZY+PwT16ZGN2bs4+0QH+wC9zDnX/XuuKe/fp02d69vyFnhee6yn38ZNnz3V9/YznzRU5PmpZj1qPh4rNbdf1Sm1d5Dw1ctSWQ+kc2Py1/ydPn2DnuZ69eKHnL1/qxTusCeA5ePESHjx78RK/z0vvybNn8qb4wvgxeBrcuxv30B3vz7c8B295v77jndrfDBvz3M/JOzaMb29va53ryDz3GnkMBWkfzLdNnfscY3JdMAdaC7VsWrjvjNaasqWCur/w9d+ln3j5q/T4+DXv/+v6ZTd/tuojQgp0I5StybFWfyunxz03B+SLFuozU2ndgMK3NA0hEquq7uedRDlkfcezMO/WddpoSZtIiUYBtU7B9tFra9PCXG3wSZ9cFxmKiGqjIjHjaNjCXhgxbfo22Fg/zucuv4ead1wR1ZAYRQ6H/B67sa6ZWu/E/XvyL7X9vGF87vjl9mnj/ibf857v6hh/jG10xmTUe+6JdeCO8T1h50wb1xFGtan7k8C9Om8UzrTzRlNHpmzKlRwfjmoGfAPZFgV1A50hKaIxBotW5tNKfeWo0fYRGryRiXzPWYQeHS6EAkmByohQhLELIQpfJuhy5cwxmO/E7nwaU2Ne3SSiroqIQtXASyEZOxFH2as1dbCq7kDIKR7taPwtnPiICEVMwNA4gGCjUDlxfshNa3PeZELdRvOImLoRk1pa8dBxU4VUbdyupcKUPCc0gnIhFG4oWrjdW+isA52JMYp2nZkzd8y51695P+Yd54Z14fbmpNvbTSc2KM9sVJ75PmN6iSY1FrKHsJdQ4LPKEnXchbi1fet2JtuGL4Nho17YGBrIOgqe/x1+jmVgYT+xQdiyfNb32Q4jllFB71BC3WEUFPyoUPXY7wS9cT9s3Fdn1r0z/SywztW6R711Brr2J6zaVpLTlowNNBHYcujRgTKn1QvhgsMpCkOc2jGgo+RdpsbjOeyygWvqRT/F/SzxqqNb8v76tuujm00fvDrpo9fn4j++G3rNHsAta8yd1xDiPxU2eQ0wTvTbY7sxvp31QLwzBC+2jfdnljgd1tTVIXWEHtbQwjdRq7U8VH0O1WFS2PMgqBHafyhHwAOBqLw1ZWtqrCFeJ+p5bzkWwyAfvFbKPOEo4eyzZcq0YD3stUzWnaYD7yY/335Ox3GlQxxooTpsw7ZsI5BGhFq2aSdTEQG/U8q+V4zI0q76CHSoa4l/QElSMB5jR9/pLMuDJV8pw9fVw06/xv14W4ASdhISBn6CMsSlstnhhu8B4HnRbQOZUKo4oVhSx67vBdOpj3+32bFxr3XmgnUGc6GDjXHfeI4XmOt1H2KMJqJ6+qcwWPAy3Pc2c0f+grJAyaENWfOY+rlo42cMGxtOyzBBW+7yGdmZCXjixjP8YnG/6URHhoOwfsGJFoswIBtOYEcBFWp9hi+XNFfQFkSEIh00aKHMBhJZSDGR4bpWE6g5eOsjiwhVXTRVu1iUCsleKj4PqZCEUAWBniGFJ05AjZRa4gM0XhYWfCS0Rch62ahrodZSrm/UN/g0sCMOD5YHquMX90jmOchBZ3A2crkxWhsDeN55pqMISi1Tga2wT8N8ayVLD1SjXyVv6Dba0ENsnbF1YhE8saF4YmE0NsZr4E+BWviiOhiSoiRIQV/sb/YhZL/up8dqo+2ZBcl0w4djd9uZSUwk40wHHfuG/+qz9ZCJVcB2bN85tP2gb4ogYE47MGQbEq4KZ9rfYeuWPrziZfajV69ZJPlYv7nT69sTm8Mn6JnNRXhW1Bv6e8HdadOZm2Yw+SNS9pfZ5HHygnUpRxADCKUimgLdF8vQsQ0tvAwdjixIfGQsvLCvlBt5b9mUbkNTqS66HIPyqEIoIpSZaoxZa6ZJGbkETeSpZW1g0WK76AX6GU2RE+al5L6QPIU6fdq4Ny8v9L7/zjwENvLUyVcfeI9Q5AUJn+IiaeZ3MCYdY27j+9ZzxQ9Kua2kiPBFwQ8MjsV4jLkJaz+0dXvrex4bnUHbPH+pu58fxLNZzsNp82IFOjKh4zbCnyMyBjL37Y45dstLyWteTl7zovLqNWPLWN8hO2N/0KbbJnk4Y2sDcx5KIm56T7Cc6DmeM/bOxLyBbl0rBKrkNCIVERPOFzwFKpF5HBgPz5W2rjqAIy/G/jfbjsuqJVel28sH+gr5VB3wFOxKUNItH6N46piTMiz8NKByL77wfgrCc8pmJkIOWSHJTAFWHCXbKcSnRdIwOwk54oQfSA1YaourCgqcEaGAzvOBK6HjorVmQYLea5hx20fQJw7HA6z7Rp0FhuvAozqHZknBF/w7ZsNzytQoHuXLnPH4n7hXbtjo+/jmlV7dvuZl7KxooSs2jI1jfbQv8r2+NMY5mpoWNo2hjHfLRZlz7EVfmYp1bwzGkxNRI5pElny8hbYN9ImOQmcTEiUF93c27nElYXIH9IEugPo+2EyNQU+MoBVzMmjj+diILVn/I7ARVYmC6Q5JcIrwVZ88EIf8I64AvZCIZajjd3Cvdd8vhv2TZwh9G+ig6JMGnLKBiBAnfMjHvGLPhbeBLYvK3rxg03apcBkvbklpyikP3iAG1D4MbxYbwTqdS9dgw7iPk07bTeFuu2NsAWuP16rO2jNYYwb2B7LNH9+1WUwbbx5Tf2ZNodv0n+gYs2C8MKxwICwyY9vktfK2Noxfs5GCfeaTaBfoRqQac6N5bBgrRRK1wPi+sGkF2UI/jGWRnzV+7hzZKPHm0PWT53rCBtPTZy/YIGITiM2g5++wYQyev3xXL8DTF++wAfVUN8sT/fG7Z/rXPn6up6xpv/fFnX7T001fJU/XlN0fifmGY04JPiLUMvG7qDGnGnMsW1MSf9JmIpWpOgZ5nHNj00beNubIZY31s+jMu8ZGrrrnkVtgX4XEfZNyUVSejlqWo9b1qAP0uFOvrZFNQ0FrQ4oIIDEhGB82qngGw0Du/gAAEABJREFUdoPnfmcMPDZUqMXQSsyXDeMD70fHNbGfrNlNLRM7AArDGSDpm9GU9N++JWIddsfY0b/OxDiDDj+YQ9qPiFRrST/aBHlrj8F4tgK28ZnEFhHKvc2B5/+Xl6HPMX9/5vhcx/VAPla5jXVQlaH7g6DIDFHNOeW5XGNATpjHW20cn1lLGBvGYAPvvPob+nu//X/Sf/Wv/I/0G3/6X9ZXbv7qvbXHzJar/vI7f4/+rW/8t/X/+sY/qZ9494e1EM8FK3xbiC1nXyJSQX8yQpwgypzz0xn7wj5XLAvxE6ms9gsUW+2gxrtVI++tNWSpyAbdYZmRbmcEddihHNGEsqS8h2VhfeOxnVzU1nlvrbzTXV1fqzZy2Wx959139ZnPfla1UcyG8Ts7XkJfesP4xTu16Xr95JmOtPsknky5/7qXzeIj9ld437/eZH7y7BmbxS/ZvH2hp2w8P2Pj+Omz57ryBjT3+MrG3MpG8Moms2MrHA5anBfynWDl/WM9HGV4c/oJsTzF7ovaMH6h52wUv2Q9MF7Av3jnJevCSz2n/tnz59VXx7NgJyK4b7v8LPTmkNczw/yZbzrPmTPfD3dsFt+AW2+sMLcUUuM9NZvzPbgVO7fcVpQVRRa3TLUWWrjvGroNYYK/+sV/UP/x5/9Bxunh/MFX/75+/Yd/iPFMZaTCyJCgjfmwMt+cy6NzSU4PPJstW8mH61sL4U6NNgmTre12sCER1+AquRQRVdcytZTtRd68aLQJ2keEisJna7K8EX/prIvMZyNOfAY2SjdoY+umbmdYB1r11Hmp2LgXzqwdJ95FN68fkt6op25jLTtTfzblnq2x8RjwrnJbG8Z+1pwYt7O676l7DMoP8MawfXkNto1T2eu0G7VqOCPDcYVHLGirqjsTF484Kd1X5h5zcVmPaoUD4lW+rxSsi7R3DhrrWo0Hc6ryRF5b5sxdmznMbEpkEamIkBQqoocjwrJfAA+qxTmnXk/egGuoYPlXmMem4CJCESEfERdKCT4UZiR4Zgv54ToMcoUtrnr7GIrSm3KuuwnEmrBAEjYjAhLwkiBua8a5c06ac0Oe0rRAjjJRCUWEfERE8cGcUhAb3nvFJkWELG9lI5W0jUhFTHnQJiJQVB1v5AsbZQdqufnOHDjzLL3lnn/NZvHr17fy/9fj9uasO6M2jTvvQF3befA9SDx+7xE+lPgwDUrOkUE9kwqz6twDn4byjYKfr90UPUKil5p2BjYEEFrX6KXT6/522UCFE2WuMwLRHlhk2PZ+n228M5xP3E9e1wzus41+b9wrvj+nfTeSRP4SNO570wishwjIGMQAvZzEGKCCL4oN7tNSojzgB3EUquz2E73k8PTN+oN620HMPobEdkZtGL/iu9gbxe9/fNKHrzd9fLPxHdPZMB66ZUzu6OMJPyfeCU61jmw60bczfZv0zLhtcgweocawsczpsIaOhywceF9a6e+SoQaYVgr/0HcZmkcE0kJKYYR0mQcRqCYIJQZaphYcee02bcl8tQ79DKlasU0EjUKL1AJMsaLgx3Sh3dqaYpG+M35an23vKrEjjgA+TSeSOiOUtIuAz1DELLdMtUy5LpFFUgeqbLn9lFzzYDg9JsZgnDxGjyH6YkyZ5yfTpPS6fH/ZCObKfwS9oRARiA10sW+71jXM2xYKCn7SbaDTv9SxzXBDZbdFS4ZwAPN1X5kHGzgzJ8737+fExf3JdHloTwy2L6W8rrRa05siGmGkRAyZTdlSrbUa0/TDw5Pt8lsXBz1zMQiqa7NTJqEn4B033/2GMbObbydeZFW4+CYmVQIw4k5AKkC86/5A6ARVOUIRoaxBgwYBXgYyUlk88ky1BHRqIfhsqaAcQXtotlBrTWk5MnEMbiT3R85KqPxU1T1fDHLXGYENkA2KL3wH9pJGmcjh24L8HtZrtE/5cL87A2s67BPhELcq/fXD3QtU5bMGs5NbBhE9zKv87PazNeXS1EA27FsOLMu2KJBHhBgCeeHz2HlTscCGqxcM+xv4j0gJXdZ6OQ+mkaEgX8lvlsJ28ZFQZRKNsDt4sXB8GxSeWeY8Tnu0xZIVOwHMPnV1PmaGZ0LI7tQylc5TWzCbCn5Iw8NcCHFwISDSgZ/OYtd1wxx7xW86vWH8igeZ+Rs2jW9uz7qhb6/vzmwcn2R6A3/L6nrLwnpmMpJ6RTb8gQbM069mGilFA6lIEKFA9jSklTePxovpYX9JXw8HLZQXXpKSPFmfhnrjoN19GT4ilNhr+Kv5Ce9ykuuk7iL3AprYjWxK8JiajwhSG+RzaCMxvjdPPADu2Eg90U/zZ+5J532gKYUiUpHQwuQVqlrPxc74nbkXziweJ3CmvcdOHBGhiIDTPR0MlNtYx/Cw9pINubzt497JueeZy5YbG4OwUd89Hww3xr8MIkp+0zmwdXbf/JtS+nTDy8lrXlJesWHsXw54Hm+OEb1Oe9vb0Ld9xzEUikwJaluWb7yAX/TO5omtdCMk5yXQNnXOg7YG7ZFSHQrkbW1aGZt1PfBQPehqOeoAVs+lR/rVrC6hx8e4FJjTdNXnRTIHo9o8iO6Lj81ceFPD6tAA8gU4FEgVhdy81d4GVbvfS824j8mxukSKp8zKGOJU2fRFHFaE/IInjQL9eEspkE3RNBKzwHVQM6CC6uF4UEDm+h0EWbESKSx17taUyIIdRZh/g/k3mG/+IPYL8cev2TBm4+/MBku00LH+896jjsdVB+71w7rowDrVcuH3XU2pxs+ixpxYQGbiM4RJ5r+EC8rIwutlUE7uVcDG45lN47Mp6IP6aIrCIlmfuUF46A91DG3GGGK6CkIPJUVwNqVjamvRIIZg/lLhU1JMXX2fA2POni5agR6I8GXyXDXs3/cWMD/2dtX24YLqbOfmFBQRCpgIrpywnzinGCN1ckFjEM9EhwP2BwSmfF5RlXdv518Vw/KG6b8uzvQbxlneMD73W92db3jJvgPI2OjYvObYFhAD1ln3eq15dzxfbuU54bXF7z21PjAeUpKmwN0F4kV7yH+Rcsu8ubl5rVt+oeWPD4+ZaJOMaTJfWjsoY3GAcg9ts0CpA/fGEbuu4HwxlvK8WlY15p83jY5PnrCp9FTeqHry5IWePXsJ3tGLF2wWGy+hO549Y8OYTaSDP/SJ4X2t+qOvr/WHPjroGXn67c/P+vufnPVLD13PeLbZpfYjI5Wtyc+2ZWlqLdUylcytiVREFOT4yaNz6PXXebvgzPpsnHg3PJPfTq7dPxpKkVKCMJqSOdzagbX1Sofl6oGuRy3UOSbtR2j+CMogazAvK++8F3izuJ83DXwG/lLS2gKbWTiuySZsw35i131KQgExoQgFcUU2JTnIXBC5LuSDW0Ee30sfN25Ul0mDgp+MUNLeuWu0b+RvMS0ssmzmdCm9iJCPlkk8TU/R/6XjVt85Ptd53xQ7rItW6lsSL/op4UkcnjkQOweD56Bz3D3HwRmMfW531rWNMdjuaddhe6W/670/pt/zE/8L/faf+t/pl330Z23sU/ETz/7T+hNf/t36N3/wn9KPf/43aLv6jFY2hozG89B9dL8jUhFRUExTXi86ievkahieL8C1EaH0GoaNZgqcc8uyNUU26rMwecrOA3VJnWURDb1U4C+iLpJ2CsmgDl3rZ2vKZqQa82pZDzrwTnfFxu+TZ8+4l16qNoj9F8bvfo5N44l3PvM5+a+MXz7aML56+pTnxPWbwM7x+kpHqDdyD2xu+t49cB8e2Qy+vn6qJ0+f84ueF3r64iUbx8+5h1/oKb6fPH2iAxvM6+FAbo9aietQc+AK/qB2WNXIT82tZUVnRf9q+iKWpy+eY/dl9eHly3f0kj68YNP48hfGz/H37PkLPTXwd0Vs7n9EyPNm4565Y+PkhvXMa9qJd+mzgfwMTtT5WXliU2Xj3naKF+ZrJknm7KyrW41vp2qoYbdR11qT9YzWUj/9mV+lP//V/4oeH++cf1b/hZ//3yuTsclU0K4Q8CAbNphvzscVeTySl6PzczhoWRctFYd1Q0n71hhfaBoR8jE85wwKliQ+mu3SdsW2bbSWSvQ5i2amWoIG0GvA/kyzNQV1maEIFWTqMkjaZBKTEVkKXv98H5zJn9G5L+Sj6ms1lWVn1jTX34M17cRG1h0bxjf8Ytv07M1839/k3OPn/vVaA1gJ6GdH7vHY0DnR/s5jCM6Urd+tg2/HNAh8wG/IzsR0wn9Hpmxq60GNXC87GmtyMv8iF1adKESgx9w8oLuChfpGrrI1Jf1v0ImscpKfiBAnXgPM81KOCOoMQYF+4YOwiWPIOTBgHjXADqUIKIDFZpjsdPIUSuY8FDCKRexKzpXtWl5Kux3tTaesro8uszICyilo7P2WLJBkGchsas5RNmWSo5by3IoIVEI+Ih5ohHlAQBUXsYpixGyb2JjtsYMsIhQB7v2LftE7npEDdFBrM2NfFHsbc8DfWbe3d/VfUN3wrX3Dd/Yt7zl3fI/d8V124vvszMbkBphuYvoRKn4U0HwA70MDYL6GxrRz2UAf4z6/lhkbxjbuEcc2qCdYbO1n9VllZzjuwqC8A+XhNqg7CrqtgoIfhNQN++U+2LgfCtxbtWnMGnc2z711pq4TQ9/t01K2k+SwZaplKrXbdOUOzO/BISDWQHABQVbdwKZ50zdBH4ht0KaTA9MJNxt8A4AusaUxN4z9F8ZsFH/w6syG8VkfMS4f33X2Prpuzl13fDScsXP2WNKXu+2s+3UA3n3vUBFPMnj+BfvSQgf2fY6HpiObxocltQLLk74nSeCk55qgEBEUQhFAwHSfd3rEe14azXOd9WJZWLuhLVO04v167MCchEyyvwbXsGea2EshBw3ZSvuf08/qmAcd44BmKH0dwpbmAZ8hJfotW9FEEJTT9kBkyrEVIhURqh+odVrOestEDUNU87bDDPI3ijJ++GK0mIW+igsCn+gwtOq+oEtNnREXixSLDxiacaUZdmxzyH4ozArrEQ9hlMh1nXH2vDY6PgzzxkbZ97NlxaO7MR8Mz/ONsuvKDk7veeYNRUUEz/PGnF8U5C+iCUbhPBFHQ+Z3QCMdfkQoIlDaIVFOJYqNwV/8gGDgzBfQTYUguhx2PJN6kajqrTMRU6Cd2jMVlFSHk8zNMkiR2QJ81XEZHhA6vvlm5yboPCQHi0JHPpBDNGg0YMY9Jf+UBazTSazr5HrbhqKBdZ/VA6REgLxKpgZSQqtBxQSUVihwuqHohoIfT9ikEBHIDUidoYgJ1lXc20fHTpfj2jA6iNHxdfcFfuDX/KV/fth3Brjz4nZpU/XI3N56ok258wV+YKdbH1p1fDwqqKxYpIo1pchQBJAUmseg/eS4Xjp6oRZR73g2xqEmJbSziJ2hnrxGrwdNl+Okx25VsO0Z0pDjHhTottyvgV1OGShzElGkIqDiBYYYSJcGl34Byh1Qhb4UEQr54AqvvTTJlAU2Pb+vyEkoJeZ5RDCwnMQzQDq3Y9kAABAASURBVCcozGr4orcOnHEyM6y/g9JFZm23K1CYcuzLkCImFYfrcMJJPujTwG83xa/bYxZ9FPcT8c5JthLB1ZDIJzaYE243qiHC0oLakQEr9CNCkakQMI2QDM2j2sMWdbuLY/PI64R3vePtjntfqDYeZp6XXrQ27tOiPKzni/GdTrwc393dyDB/Ot2yiWac1PkYdugX+x7bTj427G/07QxOzDXLHa/H0R8Edf/tc1l0pdpzIUT5voOVY3VZxSHxONOvwQN122Pu+BnI74Fu2cPmTA8MTd88o1Qey+JxwTx+TO4xA7kv/s2Z2cBmLnAb86afxCciQMU2DNg6H/ip7SvgrOrq8KVQkrcu1D2YeKvOReo/kRnL34LV0AswawJiQDjNGbAeuvmy8LZfyoOx6oydx7B77WNcrTz8iwoaD+ZR33EZbx4nbCRu8i/ezvwSqqjXMeaYdTCnYL1o2bQAzzdprkXiiAhxas4/PzeNUCY0gOmO1lxuLDdNmU0NZJg+yJvXokxshsSpxweDzYmEznKtZEAvJdiHs4Rxb+KBQ4W6aWfyXDljB4Rz0NKA/YXPsVdfDF7KuxgzxVlsOGarmvd4VZlxu1cqRpdm8hER5MsgLy1EyhQpeRM5vIkcm/yXx0NnRvysoU01D6Cj5sEm+4mQIkItm5ZY5PFcc6HMy5JCnhvn7aQzk+LMOrAx+N3BhqRkjBib5EU4eR/KtqqZ0j4iUJiI2Cn2VNAnD1SmWqgoGnB15bKfsVMin8miX0I/iHvRejjIGyxXV1e6ZqPl1fJUf+L0TH/09lorTf9eNo3//iebfuVh00s/52xDYp7GBP1p5CEz1dyvbHQxCxGpKIRip9bLRj2ICNVBbnxPbaydZ+6XM898lmeeZSnFquPVE3kz7ktf/rK+9UM/qG9861v6xje/oa99/ev60pe+zKbdu3ry5KkaviNskxlBzgfPkUH+GRBuXwJHhtFKxNh9durtd8OvceYD98TX1pmynxGdQAb3+kCv2pSZgUlAvG4/XI89glX4J92/RQvj2gpNSWyJPCLk49Ku07ZA+0585ise/PpZ1e/94pi2n2dD953tVn99eUJXiIH6zrOxl50NWQdD/iEUXMFhm+vkqbnIHYnltJB9D2b9oH5AxZz3vN2Ywxvvyz/0wZ/Wb/vJ/61+99/4n+rv/t6/ravtY+x98vzu4cv605/9z+tf/fp/T3/q8/+Qvnv8iiLwBCKCPBipllnzJxSax5hx003nmYLPvcp1sLQXCNpCECTFeANScOZE6aUiQxEpuWweiKICNTMRsEEhFBFFFShEzGyQv438bqznZ/Jxxyap50jnHaOTf3EkNhfu6cPxwHy9kv85hyfXT/X02Vt48kzX1090xb125J7zBueRzc0Dv4A8cC8e2HQ7QBdwWJlD60GLKfMoY1EE8eEvIiqHrTU+1ld5Q/OwHrUeD2wSH2V70/5RK3El+oM+nJkrGzGfuTcuY3tmfE9shJzY6D35/YoNoDueYXfIz5afzjzXTjqxQbJR7zxszM+OjU5uVEco07EQs/0l+ZPYwNjIYVfAO4aWodZSztWyNhWWVDNYkz949k392Df/gN4+fs+3/xmJPnAqJEUE/lKJrdaayt5CHgxydjwedcWm/PWTJ/K6diCfvh8T/zRVHcHVgAhqueszs+yaxr3+kOsjQpa3RKfq3FD0Efj+BRt52cjzgB/k5wLnynB5NqCton7kazhnUfPeep5bRW2DBkQgWQ/f8QhyuwiJuiEOsxDzFzD03ONDHaYz/p3YfN8P7HbsFy5y6EMfsIBt9zlbY+wmsjVFGik5liBufF7sRETpehyumeemh/WwjxNzhPncsPEJZFPLxOQvhKD+gkd6+OTUPOgZ/eIkn/RhChURnwI9kk1ebx3xqHzhIyZX43mpt8ML/yn0IRLmC7m3CpGaTFjB2OsstBe7ioj7OC1XcDUglzMiFBGXYll5HJ+rIqifpwQVR8BMUPDpfgC3dTiBLMJXRzuYR/0eg7lkeOyH2+AVQt7pIwzVYtpRph3GJl8GFYHNCwQPaCKvVRuK989f2unyAUbTy1m6FIYGPoaqzMVxVIG6x2dEKOIBZXbX7wRa9wbz37xjsA3bMswb5mkCO/3heroICAZnvesu2PPgRqWMkin6hKLwOgIIjBMhZnx+wg5xDWI0cI4KdrDJCY8Pue1jJPJ5X6JZTUqXywBn3nHueNepP7Zivb8pbGw0dzaNO9/SnSgHsO1R+e1Y7LQteHwQcO46j30/5mlU55gxoG3/nb74HaMoz9UzuOP5csszp549lM+soxv97vh0m4d+2NYDXH/BKP1OvN2edNNv9B1+4fisvSCKUIRJQC+QMkMRgUwKSRF1la+UVIedm3EsWN5PJ8csfZsKvg76NtBDyHmJk3guMnJHgCq4AXYDb3MahFT+JcGKI8JMUAxK83zg3ixHsCainyACLXxWTvBZ87tim7E4ZzPOacPXpElEqH6giT3zrpuY/ellb/IlRzcilG4Zgu5AxolUBdcrIhTpQFM+Ima5tZQf1H6ge6e/eB4U2ZoSfbR0f7hjVbjP4LQbgqoOzMKH3IlU1I+4ioPmDI5AZxx6UcT3p5PjB+GZB/qZlx/TzS8+7vieROvAzvYXuSdg8Y5rvgANXqqd6OGpguPiqb5QnHNSiwwGe47L5aFLojHpKlsgRvrCSEULZWvVvwjf7KE64GWgI0SDVr3i6towNAh6o2x6kXdutgvvuvmC1/E/21Q9/a+XG9pWMDiLwO/ep45t58QY+HR37N+IIBDiSSinIqIghS5H6VO4SIruQlxo2D4LV2fh2vhYO5syNtsFLBqd2AbK1nXTisNlw+2hjs969E7WxaUIBxJQ5qXnWqQo0Is5Fh3O7TbbADRUHcHVUCgCKBBwXgg0IhQ5cQixxRBYSzRNpbLLPHNMY49faMz4sYWmr4gsxnX16lK8p9ahe6VTQgvwJ9rblqnqoD0C993o9KfjtzMvXJ4GqmFpu0yLySMO4IJ1L+16ObbUlRO4INYpiwhF5fVC6f9eVsw8WN9x21T5swBQLVo5jEL55Z6y77onmZc1X8nhRj/qvuUD5mTc3tRm8S3U8F9UnE43Op9vwUlj/5Ab2HOkgwDKPkHwja8zl405d+YDcEMmImmZanzoLNx7EfSDACOCKkB7QQgbbl4dtG0O8us8GRUn95zvJ/PdY7DX6/7AEPy8CrOhiAskhe6PR2yJXS7vxFx9qmjgKMu4b/nAWL9K1KM51eAd/0TVvnWxpwskwgMP5Xub+Pepy7FXPGjCufGl/lPpnCeueiMs2zJc8YtAROjyo0d8VFtfH3DhXDV5ruUr5GiGA/G4Me/Me6NYORRg5rCz5gLmUM1V6Jn5emL9OvEb/bvbs07Aa1nNMepsMkJ8MDWwKL124G1O0YALZFlomWrUJw1apjJSAUwzm1pLeZ4u0MZ8zRZK+KyP7ob9pkwjFOke6eEgkPFQYgpQmifSwfwAcHNcw9yOkH/2whtkUDOQDF7oTWE5YweEs+pceQGyeVpvcgRTbod14C41ETu3E2uXipkds+zrhMfN9lztZgXsJLEm+WotyWOoLaBJHl8lz/Y4UYCyoncwgDwX2EAbHixvmobUMuWNYo+B320WNir8bhMRrP1dtbnCs8vrAMsNvZEYSKk1JRtArTEHWG+K5qrINhEhQpQPuGIv1LLHiKp9LLn02DmAJ5HOw2N0+uLnkVtlazqykXLtjRU2sa7ZxDKu2MD6KI/603dP9GOvD7rD3N++bvpN13f6uw8n+b+oCUnJ3GqZas1oammayN9ERCoilNQbLfd6ZCHHKXGr1QfKmXvJv8jbepCzpiA3Rzbe/FedX/nqV/VL/rYf0g+yafzNH/yWvv7Nb+rLX/2K3v3sZ+WNubY0ZWCReMfWVbBh1mGRi3u43O2TEWVwNnyeeRZ4E9DwZpnv3a2ePehgo9N+rueUi++sAZs6OpYjKvMRQQxNC7ldGF/PicZYN8qZTRL9Ir6OTc8N04vtzbFYjk0/Q1x30fEYhqS/8/Y9/SeHp3pFDl3fmWP+qK6/iufZ0+lbZ4zpHdo4IoswnI95iTClqpty2x+0KzDPbWOMM308M5dPPDPP1dcf+Piv6Df87L+if+yv/7P6z373/6rP3/0Udj55vm5P9R++/Pv0h7/239Ef/9KP6Cee/fLyGRGKNFLOR0RUY8c9SOIEkRXf1U2JB0npWT0SlkvYDoKIVEQIAtWOYByQRUjkKoKyqRH4jkZ9U2BDCs0jFBHIJ0I+BuPatXl+8E56d3fHL6hvdT7f6cRGqsfJY0RDZWta1lXHq4Our6/05Nm1nj199gb8V8JPrp/oinvOm7pX3kxjs/jIBueB+26FP5g/sPn5aIOtsbYn61aE5w9jFlJkk3/x1DzP0PVmcdnBxhEc2Dw+EovrA/3O+Hb6cOYdyrhj49u4hd6ySXzLL+Bvb2/p353uTP3XgvS3No1ps/Ehf2a+baB7rtW4qI5sqdaaFvq/EE9mSsGoMZ8HfvmNjSICndTCfbqsTRfdKmfT6fBSP/r1P6AtD3p8/J7/5J9WXnwFNdiJCAVj12jXbA+fy7rIOLCmHa+O8lr29MlTXTvXyBb0MmhXwM5l/oeIzQhoKNOgP5mCVbgr+7qfCBrjkC2RU5+ijThGzVXPhzPvnxv97sB9H8zhfkHJxsUz7aIQEdgBCsrO21Cve3kw/yjTvipKz36bIvMRaJdSBFQcO4HjtI2hzjh0/BfFnuPCMvYH6GBwvwPWTse/QaeOlK3J88i4zLkkB+kYymfMPmHXbXEqz4Mr5vITfuFn6nFZ9+dkYyzm2ojdBrDTMvGzI6DYtX2jtay5k+i0TGXVpxrjkTsCar/cHfSFnhELPSOukriq8hMRRRNqRMxyKSgm+ZtcI97Uu+Tp7WbWiuBqEE8F9kjJ8VVxD9FlsyUjcnoh0TYiVP0LSTsCphBcgR4dEbGXHqyhLosnqIcJ8RMSbAFOFOXDfXI8l5itc5HXPPIawC/SO/O0dOkf50W9Qr+UXc/UYw5K1u/lBU+ZCiNSCspS9brTsNNggj5QpkpTw9wDbNvVkxIxhQv/EIwUETsSmnp8DPeh/G3E1zXgLzZMrUsUFZt5PfJheZRwXqnCxptx3Nug8sKH1xTCoPvEowldDlu92JjxiPvXcRWFl21d1Iva/0QIw/RXmmU9PjDd6a/v7zv2W/z//rm53fQa3NxtMuY72BBquBkT2HDsHpuNijPw9zOE1Rk/b/jb1wO3IYZBHW7J38DmDnLcwQbOzCW/M995w5hnjuncNN7kug0d+7X/YSv0vZODDh3QUZQaaKdsuwYS/cz2M2rRdIiDIgKkuCqCK/MudxrwhopKIR8P/XAJ8+RizlH3x1xRLpwuArg68e4GJKji26njqzJ1qNEbW74gFBGaMcHr4YigHKp6QfXGYUEoAiCPgHpiaY/fvsih589wHIXdEFEbAAAQAElEQVResVYsexRBW9HGNGnvdTYqH5Zgi4Axo7637xRsz0kpDS64VkoyLUhCLPOCyeAaEUoAyxny4XJmkx8c9XDgod72l+eGPDKkwDREHMSC37pSkgJ5KCRQPGxEKGJH5uTFUc3mADFfyk53kkjEUKDg3AweiJ2XvTPYtPFi3pmoY+90p+EAnelf1O2pIzeadZs6hVHA5Jg2Bz5wyBWBr25naj3UIFzRotp8p96UopsVKkT6lfTJiMoNzXwir3rLqBflaouPTnyDRbtuKPii7oOBE9d3+tirr50+0zteBCzb+EDptO3Qaof+IDa7NDp8dz3tB/YG/uxXTieICMY8pUhOw0Kp6vXouG/0IENTwl/FR2wbH21+Kd94od1YxDZe0DfinCDv8IN4RAy2UrFQdowDO0Z3jPgqPepEIBGhiIANhfOnkA9Xu411B+06AgOCRigixAWII4qFeeOMSCXzeFHoLlLb3sY2bNs5NWzXcRPaG+0H7QYS60OqZ+Yn6CEMV6p8NQKem5Z2PuWLRcI6hob1yUWv/jDOppRtmGrt4aG9nxbCRoSC3AS8vYxq15mXlEqHGk6q6yyRuQjG33AeLuOPIvJQyOfFN8Z8uigfQaVh3kJcqhOr8+WP3zNzzvD4d8be8Jw48zA58eFy4uPm5L8u9n9+x8bx3d1rPuDutLFpvPFBM5i37oft04tKUCc/G/dIB5d/s6njU8TbeGn1BpBpco8hctPCCJo7SEruu+0NbBVFbtqxOeG5ytpC/N2gY6PWkyHMFHS52omF2o8LD+Xchdq19eYx3iy+XXpcPYix6i2suOkPPCxjQi181X/qxZEYVO4E7mLR7CNY4TFcdSmbfxuue1P2C4ZSqo/bxMyN81h1XEJvyYKyMeWhh4P3NX/HkgyhMyEfJGYwLzrjNxi7qvRfoKZVLQGek9bZpDPrZ/dfRbKGeRPhjg/wO35bfwK18cRahklFpDy/Gh//DT4V5N8OAy65lyYioviWlBO+6ORbplou8sdvq2dpKrOptVTL1ALNdLkhTwlb4nBeB6NmCqEjcA6KOgrzapG5CzVvUDZ5E0HRgNT5wA/7rKIv7qNpKb15ectuhTMv93r3LcMiSpzm3IfZn3l1H2xulsxZy9SQ3IxUkpOoPDUKrYVIlaIJ2hWM8WCDuIMh7mPWkG5a5c5YbbhFL8T4ROW6MQb+RfihNTUgPHXu+TMbLCc/1wz61MURoWCMsjV50zjbil9jgS6KSCsJrXsoQuJ8jKiCvs8xiHFm457Df61Xpp6zwEqOd10PuuKD/nrfLH5ierzWAXnjo/67W9O/f7PoT982feec+iWHrt/x9EY/fDzrifNHHjOTvhtNLZtcviAiFY+RKdc12gWoTpCcTkwb99GZ+2p+rIg7L6VYdLx6Kv97sd4c/iFvGP+SH5Q3jL/xzW/oy1/5ij77uc/Wv7nqd8yImZ3h9ZjcDwOeh4sCHzKcBwNfHWzonLl3z9ynJ9497vhoOsFb5nrHZlxyaL4Ta6+2zAvsu04cEaGkj635Hl01332bGmXLI3w/DG207bTrxONn0gbtlDdwBq437MNywtWXtxs959n2N9ZnYjJy9nqf9fOys1ZZrzNnB4M73ACqOpBQvsgCGWFIMNSUnUG2B/oP6LLNDX/bdsKPn2nImNu282J7T3/Pe/8P/RM/+T/Tb/vO/0HfevUX9f2Ov/bsV+qPffkf0x/52n9Lf/mdX6/RDpWjyFBE7M3mfUow9K1PQsxmTAht6qEf4sdtkUSkIsJc0YiYNKVAJ41AlgjgI8wDKIqS4MURgpPqEui6XoSC8+6xJq/OxYlNYm+u+oP27HdVMMiJ22VrWg+rDmySeUP4ml90+J+SeIwnT9nAfHrNPXelIxvE1vXG8eWvgQ/HQ9lY14OWddUKGvdhMn+8dkQEUc0z6Y/fWdbDUm0O6K74PgJv0F2xaXw8HrCxKNAdzKtLzKZnPs5PBu9Ud2wQ35ryXnUL7szXexabx6ag2tBf0417puYn+XE0EaHm/vONt6yLWpJDSV4Lx66TxFBoqYU+HdZGbK34xjPxx77++/XB1Zf0+PitP/2/0svt5yTsFxSabCgjlWULf/hdDXJwOKw6kltvFDvfV2wYH71h3BptLu0lhWSUPUmmFR9xNuymAW+5mIDe4MlU+Zz1QZugoWu5c5gHG/ehc9Ohvh/d94F8kIMB7VCGwdOaRrSVgVFd4PVB5G0UhtcF2nASAa4IJogpCSSzKaAGjCKwxSlDHDv1nTVobd/bHoNjsWxgePjeh7reMXdir35ALYsIJX5aa8rWdKHZ8N9SQTwDX2P30fEREfJ4HA/H2rD3LyEPjMG6rFoYJ6/VtvMJ2A/IR2gtldnwm4WsOscEAlmVUxEEIefPkeygXzPZUkQoJCXUiAhxAijyycN8nzMst5Lpp8B5/hTxJ0TOOan6hLwENkLM1oGUqC74jQhFggCKEj++RIQiJh7LbUsXh9Sj5LMw9QIy4WoKaD/KnwUgwjpYIjDPkznPO/PUqMDRMp3EHKqkH1sUzHvuM6WRYUfYw2ZESlAu+PX4UYdyR7HTYDCfKApt6Y0rerQQx0CBE7v2NZ3BzVqKbhu0jQjGP80VxDHbjtkP/Nlnx1jJqfeJCZNCyam/N26+aojHPLDOvQ3KrrYMDVhbAyFFhMJjakQg4ISI46JvOioHnf7xDmp7YIBpz9e9kUyBbSklU0PIdDmGBv08s4ZfNoznP8+51Wbx7anrxPvJmfzbR6ejsORn3INq3gnGBF1xKBDNdQA/l8IjvyXiUjZp4PxUrllnPJf8x2B3PGfqOeTnkp812xkfG3673I7mRSkVHeSlE5xtuU+9yl2d/hmvtld6j3eVq7xWi0Y0oYhQgojJR6QizAv5hBScQA/HkL0711BOAnABhb0G2aBfnOpcxh5X8S5fYLnjsz1kGKgzIkQoxACNkEPYL4/IlMesvL+GtPNQ2rp/huXlBp+D3Az8jaKd2ImbcvXDSppHRCgIJMI0lBmSDO2H211yvNHcHRcaMVHtpJQUEUBSSAVJGRFcqIaGpVDtNAKJkVDgxT5Y/AUfkQpV3Dg1YxAM5P5EgfO+aAZzckPTiL12J1jjpAMkyEadDwSVDvODgdqo82SaoJaKGlTkrp+wvNsEmMktI/o+xxv+3ZZ+YNe2bHvjDjM6Pia6OjLzw3qEPC1jiFPuVwFbVIziqeC06gQ+CMr2B5Og07eifsGFd7kjH7ZvG1Bbc1thR1GczMe8FC8O15T1ak+s0M02obaHikRMnPKEioiiNb4K+bDeoL8kkBuoa1RcUsUFv7FQ9Pow21QvoSwQG+XOQla5McVn5Q2/nfgrJvosUPaRddehZ19l23UE4D5APnHShBiGOkwnPlPbsmJEKAKIuWkKLLcto/xi3zLDmgt2XrMYbWquBti23Rpf+u3Y0LH+RAgnnCH/UMBi0E512M89RpA+6tCsSrNvMBYYFg7s0JLTxmafqkBrdPa+WPMxrFdwa9TLCvRBh7ZYULU375pJrWbMHOKVftrWLLvGQO4m93DbUFSZ/hXlgirNRbrAAF1+wTXOPDjmw+RGN69f6fXrjzX/XdDXuts3jU986Jx44PhDqKPvOEiePC9sww+ljTExbx+D3IooIjzWgDVJDmqPY0ZNQfMY5GdyrnHJgB+mXbZ9Zs4ag7ld9wsv46IeLZpOW3ZRfpDcnyWcpfhE5ZT/rVzjF1KueB4rzLgeS74ff68Jw/koI/qUqB9F8SlzR/9/Oh55IQaXAmrj4csOeAdMCe5+6aO465rzKA111hOvTRtzaOtnRpCHIo1GYqDWzDHbO4/c5zTQYEJ1UJQ50I29PMiSp9aSqcOy8CHlj6ambOlVhlUjRBVoasiW1jTBh3CaT7VM6i8IRUwkhjNzLzcFfNImIoRQPnwfOAaHWyCe4YrCA1fFT1ywY9kbarvMcj3mLYhdEi78fw/7M3YLM27GB5l5nsgUOKtM7xBWPxkPU49hN3+B6+n3bk5OT2vBx2vTuiY05HJrUv0TFW1MyiYy6YS3HJ36i2RoS2SmobQxA/vDs4V7/8wcOnuTibJltdS4DRsljU2NbKsacyFbU+RCPB5DI3R/wHIq9p97+RtM7KW36RSPimm/OgcGOSFzSuaKP97Xw4EcHHRko+nAB/5hp+tyRL4ql4M+1JV+vF/pz9xe6S9tV/pla9fvvX6lX3fc9Jw+rWxo3W8CZCvbGUluQKYCvtHXdV3YUDvoeHXFptm1njx5Im/qXF8/QXaNvyu15aj1cC1vFF8/eU79c/nfVn3+8qVefuYdvfOZz+id+h+PzX839umzF+heMX5LYSGv63rA1irzLYkhQhE7BAWkhvt2sG4bnXeQHbybnNlA3vys4B7uYJCz7tzt882yx+8oVJHwKESEIoysMk1YIvCBDT8Tyq5t7+jICyia2hYidfxe9M3/8Ovv6scPT/W69Dbi7qXTmW8DXesM5t1gzsmdw/ukNCieC8YHdcMUXbcxNmx0l2k7WOOsg3V1z2GvgQb8ILCBnoE1Bfq/4qM/qd/1M/+8fte3/9f6Oz/8USV6rnsbP3P9Lf3oF367/tVv/Pf159/9zfrw8HlFxttqe5kIiLHihw782Ocofsh0VyxiO6Ese57XnnsRoWDsXZf4mbKmiKkXQT1Q6FMPXOF+zBywnnuz2O8Xd95MvZ0bqXdsIPt9Y+PdtdNv59LG7G/hvvD8+ySYl+uihXVgPaw6cP8d1oMOx1Urc7e1pmyhiBAX+agRnAHRdySuUijolzKVAU+7ZpohqjzK6A7myZm5fZI3gm/5JfvNjd+hXuv1zet6h7p5bYoM+e3NrW6hN7c3vFfd6sQvP8/00f07+3lIHgZzbVQsuCl/jrepEbv72lgLsqVDwH9HidMhlS6xEm8Y9+XQj37p9+gnn/4KPT5+7Xf/j/rG679A92iDbtKmtVRrrbCQw/UCfDfy3ahP9Bb4ZZ25XaGOLVsqIgrlp/rgzA5kUqUtpICJiJL5EvIxdSICPYCPNJ/wpiAiUA+JUzsfQQFEvElL6ZEsImgSiIEmHN4QBxdOGE7r4Tvoi/uT2VS0pQK5wm2Ztqi6zZizoK4X6ZShYOlUl59P1pfLuw1rpPuH7caYOoce32VhnpLTxTlvTfZrvYgQp5spM7Wgd8Wz5Nprvec4Zb/XNNrcAz3r2kaE29OPouZDufOZDzwi/Mz6CKgM7Uf1gnkH5XSfi1AbhvUfwb7zURkVUTSZ8CBMrq4sjUU/7WL7nyZ/kD3SeMS6vsbkLV+O3XWOZyLkH8t+MXAbcYkIFVXwAysf4YtKoEeHk/UYe1UE+pxTH4V6BhA1MXstmCBiqmQl62uWUVHnubGBztqx8Xzt5qngFCwYcp2xlU6v8sYzsqNQ9rF3OcuNCzCzbuj+B6OWIbgPwGWjZHWxtg1MVGm3xeSZ7WZVXd11VZ/gilrFDahGNOvgOZFigitxUHw4uR7DDAAAEABJREFUrXfve9aPR3nE4oPuzg1sfBId+6yrtrXXT3U7CKQTF1mIn6Bk7Pq2uZFXbwz7F/Sn89Ad7zx3UMvOHiN07QU1vsOHLHO9cYvuDRvLt+hbjjpPaPx6IcHfACqIw44hnGMHHSBOZx3YD3nojPuZ58uZ58wZuhnINnD/boKubThXpsaDm92PxwfW5Lv953XWpkOsbqLHuhFeayShW+BS9jQP54joiLM73ILjIAT4oQ5jDBL0oDvQF5ZCkSE8iII+cQT1nxB+H0GoTEAUEfc2IyyR5lV1mDdcMI1HtYRbcXMhF+4psNDKIB6B0GkZingA1TSlf25D0+poUV+qVsyAQrVPFV+yMG+EMjJVySkKH7MW0/Ik8MuoMboT32ew+HC9oTrMIYSnNVerIWMicb0PtAbGAVsDxXLFJQjNp8X3sDnrXlAVaAbMpQ29njZnbI63wMsfTjltxPpSRADTiSQrdF710MlUS/fdUB22a1v1snXa5E1Rv1zOFzCXN17mjA41RuWLd3fVRMTKiNTAL9HJtowhYgpp5j3lw/q+sc5eYIl9YxL3PXeuD/TT8Tbi5AO5rU3LuhTWg2lToy7QuXwwDJYAzMi2Nuxu3MAVO1RURISSNpnYbFl8REic9n3fhpfpM/2fL9wnnfzbI3DmRbRAvXNk+8aZTeMzsvNOLev4Y0bYdEEcD3FWpNrod2eOdXQ7Yz7Ik2l3HiwnbtuquKi3nnUwJYed9CNbyLlpC/0hF+Jgxrq7sr7b+kPRY3uBouuD0XRXfhkp/Alc6pGoeOoxpwzbNprKJ35SoYiUDIUkeCNCMgTdERFwAKr9KJYLpyZCth30KbAvzEWEBG8iBdnR7BO5ca7dLxFjUNdKDw7lkI9QBMBeAktmPjZ+G3nW6XzSHZu1t8B83e/k2HoGLU1UFDuzEEV8saph3mCGOxTZh+NyfP6I+fijj/T++9/TRx+8r1cff6BbNo4vG8Z3fAD5Y+euNo43dR5qDAP31mDObbplvp2YV72HMv3Se1Q2HiTE4/GpuUH95gcW/fGc9Maf1y0yJc2McfWMcISIKA260Qm+9849DmqeDcYcPatRZ00DVZNPwnq79BFbkrfLJFEF+bDFB1w47Qqz7Kt+4cMx2pFBny7K9ILSfkWHk34NVgayUbrWtH3A6VLB/GOU0BcLH1OJ9HOR5CrgfGo/Bt539p6gAj+vMMTj6w4H6DYVW10uFZNaZFB6ZKFcI6LlqHXkbrvT6+1Wt2yUnMDGRHIswaZxoyHfSmIZZc0cWthUbMhdXpfQesjCsoaWA2CKLUdkx0WHq1XHKyhr7soas1ifj9t1RcaafOBD7HBYab/K9MCHVlsWLehkNgX3pTg8XydcANUD39M76KNT0bmfOes+mvr0grpL0mJvNy0EBAR4JBf8bLK3lY9QxA6KcLMM/8a561Dp874qzHHhlOEiyZ9h2RkCk4I7AmPSUfK95mfSmY517jnznTfWzjPK2HhuFLgPz9zLp+2kE3RjPTh7LHnAEpYaOb1iTK6vD5pYdXUNGJ/jsZF/6XAMreaRXT056nh1oLyoMcbZuAdi44X0xNp/K8+Zu36nEy+oxsZzYUupg+FJ05rasmpZj8yLA3NnUWRTRIgLJ1SSr29DHOEbw4AXWqRE87C2uQs1b7gcaBppwY7Z0vPBuTRGxZDKmmsr/b7SFZu5z56yWfvsuZ6Ca/jtyQv9zPGl/uTyOf2Z9hn9Cm8cHz/Srz4MvWi0ywP3xaoWizKaPGcbfWyZ8lz2xvDzF8/lDd/Pf+EL+oEvf1Vf/fq39JWvfVNf/NJX9dkv/IDe/dzn9bnPf1Gf/+IPIPuy/NfFztnrmzt95+d+Xu99+JFewZ88/tgWeU18N3J7vLrWE2J9WZvKn9Xz5y8Y22ut3FcLevegXQTvViPUmTsbYFpwn4QGz4eBfGB/IOxgDK/l5M3n8H3QtSE3OnUDWYTTS3t0Om035p/feW7ZXHzt/yEQuCXuOzbhLD8xT8/M2bN9l/lQhHO2kLu0MWLrPFNO+vLNh7rmmfQXz602+WzDvgf3A65l/wXKFKpt1PVyKU1qBzaZs8R2tv/CGR9n+nNWH2fVv+OdmwbrmvjFiVjbRvjO2+R3LPs9cz+dua820PtZgyB+8PbH9dt+/l/R7//2/1x/3wd/RC/PP39x/gb9cHlXf/7d36B/7ev/lH70B36nvvP8lyqZH8naFpmKYB6SzIjZgyF+yGcn5m1/b/QfGjjH9mvjoVDSPj2uOW1EpCRqoFF18NCIkEquNw6GTQM/g3HtrCsdujE+A9mGb/uvcbu7k//phls2Wl9//Ir3kI/18ccf807ykT766EPwkT5+9Ypfat+g9ybuaLvxjsGUIQIpI9Xawpqwyr9wcWieT/Zz9rsUG7z1PnN7u49RVzUk2M5TuBOfc1Hv0bz3OK4bfPs96aMPPtQH773H+5LxgT784AN9wHvT+x+8p/feB9/7HnXv68MPP6QPH+mGPryi7av6hfwr1buUYyDezXOUMS7nzi9wvMuyx869d8k9KVZQ35K+MR4ZoYiopuJw/xz3iZyewZ975zfrx1/+Z6h5OH/ph/+ufjVzqOzbB/A9fDgc+cXWla6ugTciC0fu70WZ3HuMm8fK6IzfoOw5YjCNcIAO/XDZcbhelJESo0SUKj1knPDMPXLNWWL5QImz/LVM+dm8rouOPLfnBuk1/FHr4aBGXi5YzLMONfqSrck5isBSME8/BbOeOnwE9ZGzTVLOljIaz7AFe6aBLMI9IWyiHcyPCxArWsh6bXHbUJCvwHwUDaXrW9NCX9bDQUc2ew/key2sOqwH1vA9/8fr4lf65DW1Je3clrm8Es9hXXU8GAddHWhHeSHWTHwHvkLiVEQoxFHJhjpueI/P4CYZ8B4fY1Bn6t6Zum6UDncCeqNALdSWLrD9iFBEqPzT30mJhXgiZp0uhwf73hfC3Z5JxYDIZ3B5DDdB5AAmqvBwmbpRcVykEXFhi84+VAClFwrJOgZxi6LgrWHorePS3lQKJbqNcWmZiqzG92GK+gDaD7dx/4xdRC0aIQVILkZEyLYwqRAHiRmMg+8nSrLQ9QrmYgyeKZ3nBuB+9D1/x3pieI278zcZa/rd3Vm3PBdvWR/voCd0/Hya6/BguI09re44GPgVh2N4AxQ4S9n3d8ev125j47m18cyzXYyiI4V/gvwQbwSlgsvMD8uzKYDnTNDpxzmIvOhjJyYvH/AC1m/O/z73LSN0cjLqn1o4Ec8d/T9DN9Zyd6mADeu9ASrc54Lr9zIs/UBzLw/GYtBn0+ojChn0B4oiol7+UUfiMeI9SAGfgPJIVo7YIfk96+bc9epu00e35/qf5334etKPXm96dbvpls3jMzobz8o+DYvuK/wT4mqESBcIRZhPtQTkJ7MhSxCSDEcKsEXPKt4NfqNv3TPY7attKt+gTV5nvAadGzGOD3SMVamFVrYkRYTCgYTmgXhge9g22HhmbDyX/J5jemZctkuZ/pXcOkbJuzq8n2mYUWL7EkNj3Fv1b8bpOpdbc7kRx+xzxB4MsTBA7jhweEN7jSJCgSgi6I8mLxWdykOmvsKUGZcJR8HFvjNCEW8hQ1kyUQfIlM/gEtoPOjb2PrqfZZzKyD1+dEXutM+agDaQ3P/+L3NQxVCo4oBT0jAzoAhDHCF8qGPEya6b1Q4pc+tTL+rh6J31DAurqZkSUA/f4QcDNWhvINpPtDlnL0PzZ6+iDR7miQ/3B4e7Dp2EU0F1DPRr0H2jMQlG+auq/RJSBKdB+wBK3fc7Jh9QNOSjbPKitXEjeXE8s2lqbF4MWSidl4muc01K08HiOkRX1f3Rgk+IQ6dseS8+IjR9p6RQ70P248Hc8NndD3fafQ80UIsWSjYoGi8MntDLoWk5LLzYLFrWpoY8IuRj0LbiZ7w6wfgmObPQnonbL6ius2oG/W4TzTdGc3taO5/k0fG43Ua7897vEw+Hkx8KwLLKB7rbDsdun54zbl+U/lTHCc5+IfMsd/ij/9Z1nNWWuAlBHVoLAO1NXb4Hfewo0Xq3FcrWtLSlaGRKOHN9wbrY67sv58AIBuh7edSNQoNcWVZ20TVPEKJpzcVAJyKU0ZTYzyB3IAyFZMAP6EBvKIlyIiIUARSlJo6IR7zLBrK8Ryrwcw9sK/Y2g5AIrPLG2G7MQccb4sdt0IWzRUsmaGtbgrqPbuMx9Lw48eA73Z50Zp57zAZ5wjxOMMEZEXI7rkVxT99m9T0/yKGsAcxjwPn2C8QtH9z+EHqfj6APP3x/fuSwYXzyXxjvm8X1kcMH+plYHBtDINMz/TvxMnKCEpYiG/P+Sq2txJIMUVf3HKk5eJbn5Mbm0kAmfhExB7BLLIKF+oD2rEDE2THq+bX5wU//N+xYVh2k3jRMH+HS53uRBXvhEVsSl43ACOeeoVCVo1T2iwuG9PiqTzlsr8CFkxBnf4a08w9ShqFkulwRcN5bnb4omjF270g4LQgkjxDS27EjkiEOhl4GLKfjgNyfsesFEgOyqxR5uFDB6UBLBq8LA+UM11kM/GAbTJgz434Hbs53tQl4Zg6wVaIebiAxdbS2YJ0QVGJJ1crmSmNzpVGotZXd42UNtUWFlfLxKnX0hvHxoMNx4SO3aW2phXX3sMCvE4d14WPLOkd0rLeoYaixNvm+Jgrm6gBdg3nnspwRJwy4Sx3KUoTO1PO96vk4XGmIYzaEkVvLR/jikgdnp6XGhdR4+EFQE1LpiMM8xGfJQgEfXKOo4MRBiXMvFCl1auaJE8ZnGI7RRSqK9aUP+iNVX3jGbeAMOh2tF0nTe2w8Uzc2iqE8f+v+Z0y3ui832e9C7o/HVU+uj7pmI/iKsbkGx6umI2O1goUN/wOb/UdvJLOxfASH46KFsc1lyBtpeMCP58qt7sZJJzbdWEG0MSc6m229qSZJMM5tXbXwAb4sR+bRokwqCSbCiZHmVTJjfhe7qMuxp0WCcVqmvLRhH1PR7qEclFQHcdPQc4GUVj6HHbHmZy5a1gPz80rX10/kjeJnbMAaT5++kHF1/Vzt+EzvHT6jf2f9sv5s+6x+db7W716+p1+xnHWdTUs0NWjLpI+p1poOh4P8P6F6xiau/0r4c1/44v2G8Ze/+nV98UtfYaP4B9gg/oI+6w1jNo+/+KUv6Z13P6u2HvSadf3nvssmFxthr27INcH3SCmbgk2Ktqw6smHsmF+88w7t3tWzFy90dX2tlfqFGC5oLZVBW3LYseO5xOOPXARIIDDUmU+D+78z+Z0v+SB3HfmGfGO9Ny8PhuuA9SzbMOj3vjueOzc3N3oNbtj4u+W9xx/KnpNn5ubGHEZVYwQjRFzZFMQ2iG3gp/Pe9Gv7+/qx7aCP2aT0M+6MjQ05jXBtReAY3MjUCMnDKmgB2aAf7oufz4596zyv675gxtKfzi87PKfF3PUvws1747io6/j1SEev2rKB7V8OuzywHRE1zl/sP6vf+MunKOEAABAASURBVOG/oX/yZ/+X+q3v/5/1tdu/pk87tlj0l1/8Gv1bX/tv6P/59T+gv/byhxmTUGRIEfKPuzMYn45PY+P+9bPdvCH5mSzJ+tGUlbuZv4iY9iKptqwpsR1hyyEpBCspRPjypZevUZvqzlEn//Y5GKAz+T7zHnvHJuodc3GO6Su9evWaDeOP2Cj+kM3XD+R3lNevPmZj/xW4fQOeC7bj2CNCraUWsLLmN54BEaGBzzM+TuAW3DFn7PPSTvvBUMpjufFOc2YsbNu6/i+vXn30MbG8XxvDH7z/nj5ko/gD3pk+9Kbxe++zkcx99N739OH77xP3B/ro44/kTe5Xrz7SazaNX9Mn98823eeNmDwWdh0RytbkeBv3XMVO2f3ITAUgzfIGZiZ5pxyBXPRNZJkcn7F3Zu7/x09/jf7c5/6LSB/OzzNfftN3/0Utdc8u5Khpwf7K2nlgDTleHeV/+9mbs8fjUcZK/hI/Nb99TzJPnEePn6kIvu6QwD+urGe5qUik3wOSSbBHKNTBQGJ9WnLS7P4M7DQuLVNrSx2WRQfiu2Jtvzpe7TEd6MNK7KvaAqhfTNHN1uQ8cZEiJgQVeXKu3oICfcvwF6Dhs2GjLU0LfW9tUWYTF42gF0HcdMLzo3rBcygZlMYzKFvK8PhEhGwvE5mBvUZ86+GgA7ldj1DiPqwHreB4OFbfjmzUm19X96+ptVSNEe291h6I6biuusLOEbi8NvSIISMUESqqh2MQ7wVEP/OPDAYlBsC8TCkWpWfIBvPpgqlLPWq2YTVKCi4RoQjDfQ1lGuYTuRS6HEN+1XN7x2PppMOsxbN+L7pd0Dpcu8vMFojPc6vsWcGgIqxPLLD3p30Y9wIzIWsqIgpc9GlHRNyLLzYsykzGptHXRtOcOsTEOXlfUXTYZJP0cXXBcsNmqY8I2kuBiay8uRxyMmihus8waj4i0A2J06Y6a7TXjzP35Im1ys9E4/Gm8R3fa8Yt6+odzzbXW39j3bXtvtsWB2zFWWNbBdV4MOvtsuCL89CZGx2/G363fV3o0MH6Y4gjIlAHpnQwMvUGLrJocj7v60KKiAlNKsqG+x2BzLnyvAfVFlnljDXHfTvxTHG/T46PmGY/0cAAZ3VRHM7rpVyUfrt/5kkGGrThWnrUdWy53lK7jAhqDSTUD/wPU1mW1Hn1u2BmktTxxBfvs0O3rNWv+K796OasDwubPmCz+KObjQ3jXhvGp3qPIYIKCpOcdmsPgZ9w2RRhOi+FrJxmQJFHBBoo7qdNOU7npROz3/PxICtFtW/y2uPcmjby7P2bhbXnw/xIt3GrQxxJUbWa+bSPgmQ7rhnYtv1OpzfeNTxfPT5n5t/m+UM+Swa96PRdryObbRwtJiOJqWlhDVxYS1umklgDOE7zLYk7LQeOhUBC86h4Jnt/DdeHlOgm0nC5qOAGgDKe1UHoMKogjpjtAl9JS2xETEoI1Gm2l4pKQ8wSIMrTdsWEzc5eyKC/Q6IulGVPwpyC+1zk0dRI9kiSGGadhIJP2tBoJmLvyq4xysGQE30muU5sRyYOB4AtTriSEQInVZzIuAq5bVwwO0Ed8vIcVpICtwEfUReqbAhYb4dtaD9CiU7qclQdE0VgAMc46PggAYMIrYdl2gRIEPIED/cbn5SUbQ5GpoSoQh347vTbi9WZm+3My6YXhpN5FohzofNh2+XJuTEQtXlnqjJR3oeiqOPasDlcwnfgzJDreW+2Dbe3z1796GgOV4NQ0qa1prY0Lbw4rGvjJWABPPTXRdmaAh3MVTtaMgSDtHReoDsxnnWiD+WHOEJS2aRNy4RPRQRSYse/9c4siBs4u6+0rRzwQLg8FGzPdZvrQd2cdZPijzy43KEDe87nbr58zMsgvsEc23Z0yn3GXb0gFmhnonc+jLrHA3sde50xRnGaIeysfkTd7M25YEzpkHwM+ttp5z7ZRqeMI63QI7bfG6k7xqBj03rD9oGp25YfdKWQx8z2WzZla5ShmYoACukeKV34sHyWIwIpgIojCiEX70FfEptpit05XxMd60EVtJIcn/t0Yoyca8ca1Fl/akXp+RK7Hde5bN0zi6nb3vHBcqqH/i2bJyfmykZ6PIOsCTAT8o/54MJ5CXYwv4FAtSga3H0SKWdch/xBdHN7w4fNh/JfGPsD6NXHH+r25mP5L4vvqLtl0/jGGwm8dJz5bWjnIdcZA1PPuzv/ooJ+ehiSF+xlvWKsF0WE3Je56G/4Ohc8JztjK8aUSHRPiWzIkRqI6UrHqPN38r1NTnwvD2TWm1oocbrnBuz3P/cGO3nQuzQ0vaBqo/pQ7H6JoqGAGpA3zk/Ydq2FxDx7VAV6Ca2TnuyUlMpAolJ3209zYnlFoHlFh1SrIIniAx4X5ANneJ+xXMqmF7jBhd+13OSNNtTfB7jz1rkAkc9pyULVyHoe3G0n3Wy3bBifeGFiPjAH3F//hXG24OMoxJKphQ+xhY1iU5ZTZMgPqRUsa6hwENSyRf4L1iObj8fDosOyaGmpA1hYjw8LssMqf4St66IDLz0r5WVZtbBmJ3py8iTy3ne4YDCHTQT1/UN3PCd9fw/W06LkouYktNKEvtCfEEfsUElVviyzPwOjmkdEaP5IEXA7xBFA4lpnKGJCj4+YBRODzpTA8V14PMKSddxWyEUH64HEu6k2JiFd49kkgBzhBs4Iz9z7Z+5DP1tOXpv4SDgDj+3mRQWnC+NzvFrYGD3c44oNYW8cH9g09hgeDqEjvGVH6o5sLK/HpkbbbJI31jY2iW/7jW77Lc8A5gubamdelja+EueGMX1gzqTHcGEs16MWxjbh/SwgPRiSQg/H5APZxMN4obOPr3NCSa4baOoe2o+4pxeudAdNaDyA54iBSHKHmIO5HrSyIXD15KmePHsGnt/jKeWnT57p+hocn+hwuNb31pf6Y8tX9BfaZ/TD8ZH+0fV7bByf9DKkQ6QadjMT3YOePHmi5y+esyn8ri4bxl/7xrf05a89/IXxZz73+blh/MUv6Ytf+rLeefddLcT0+uZO3/nuz+u9D9jcYp0/Mf4du2pNXs/bsupI3E/Z4H75zmfKx7Pnz3X95Jp7alEj/w3dQjZFBPNL93PH06IwUkVtH6aDAUqZjM68dXS2/TnXqRplj+riO2035p+fibc8j7xZXH9lDD/ffTbepTaeMx0bA1sSFqRItYotLUC+6QeZV76H/yIfZ6/ZML7hF6d3bCT6XY8hRG+Uz+HVi3UKQ3r7oKeI0KDe94DvhQLPw/N+f2y8H6GhEZu8SazGC42R9I/53LG/uT2/ENkM7ie3dTsCqP57nCeansSdft3rH9Pvf+9/ox9571/SL7/9D4jh08+fevaf0r/3lR/Rv/lD/7T+0ud+o+6WF2WPzslwPs+OlXeMovCddznLUVD4J0LTt2lIlBUJMQLWtFEO6nR/UJo8yayxZayd226KjwE9M5Yb76dnfonoP3i45X3j5vWt6q95vdnKBu3HH32oD97/gHeUj9hE/piN4htZ7zE8HzbyZj9SKHk/87w8HFZ5oy0IZuDTfjzGJzaL3d70zDj5XkVFzslgLDwvnH/nxL8Q93vQDZu9HxPTB/xi5YP33iOm9/U+G8YfEtsHUPPvs2n83vtsGn/wnj4k7o/Z4H592Sh+/Uo3/CLev5hwDGfi3ZjPuJMcIPMzc1G0RQvrxVrr2aJsTe5PRCgDPlKthRo0gqiNIea00fXt4w/qT3z5H9fjI5lXv+Mn/1nVRz+2bf+Cw7roeDjoeLzSFb8Yurr/K+OjVurs2zlxfjs57IzZYOxGjesjL1UeTNle4FKVyZUo2XwiyHsd8xJXaudZOlzsz/3zM3xlbXFs3sS+Yg06srG6smYty6oGTAus+428ZWukMu8hpXSfp4QFlJWJvAEofIBsiRjwztDw25YFH02WR1zu9MHdatBHcR8HJhiLpE3SpnQTIQgDmwFaa1rI5eGw6nA86Ei+D3tfDjt/dP7f+gvjhbgWtyUWz+OVflrf7b1pfKDs+pbETYwJIoL+A81jjtNgOB4gJh0lBmAfAcaFgi66MJxoMM4wnPDocK0xC0wbkOkLn5kBTxw5EeHyDisW8Icd+8LolCAqo1Wal7BMtJ1FOARutyN2+YUEGgaEEw7flzpT9+vig9rS4UJVSNY19NbxSOb2F0ghzxePaTK2GWHRpTuqw7JiHLfk9eWSO1EX4idQADVPLDNfNASRPEY7FFNXaQaezthm5348+72Me/KOddTwt1J9O7Iv4GfiLb9YvfXewL7Ge73daNP3tWem1NFh1+GWQLgcOyYvjukdXeaF1/INv14PNp4bG+uZeecpaCkQARepCFODueFyNmXNk6aAFiLv9RTVmguM3joi5LatpVprxUdMPfdpIyez/yediWkjVse0d0v3lBwOkWYEs55+7byVXEf1PEve1bFl0NQhKvHLibrbUo8eq4KrNSILQnOAScVmcQDJ71k3vE/XXxizWfwR+OD1WR+82vSR30n41r71XxgzVhtjxSkfEbOvgc1AEKbIwjw08ZvktOWem0xruLYwuBKmav7ATNpludwe/WyppH1rpll59np4zk0fjA/4tjpoyXVfC2mJc5rSHMb2gbBIVnY/vehG/iY2vjM64wOt/nXKO0/Z82iruTVo18mvKtetNa3LqsZa2/bYMoNY9xipz8zSjQji0Tzo53ACuZ/KWEmphzo7mFAUL9FM5gmfZ5bcjf0yEAHbQFJ6XJLGEUEME7CKiAnqOKXQfpArrLhQooqL/rnP2B2ApsQ/+yAy7HiD/ZKgLikH8KZx2A4Lpe0kjdKmbdigbKIIV0sDR564vmk7N8hgIFweJMV1dKv0fZktfA2FBfdXSmUvFEHaElAf4XLASZGhCKjm8WD3cXQPdQ/1yGjHlW4hpbOjYN5SI1Q/OEj8GLAl48IZdNR6ENzR5eo3F3X62d3nmlQz4QOFAnXOw8zN9EdzDGGPK4Z9LfhmcZtObASKLFR9Jp6igYgTK+rY7+h1Pp4HlKgUrgemEMkXw+1bqCYvfMIHtOWcCOYjUARBo4hQHfZB/P0C/Nin/Q3qHIf1YGWdefN1+E5aqKWi9Io+kmGv5ORsgF7gAwb7A/Sqd4/IFGXLXEpizpb7gtG08NKzHtaiyzrLC7JsDZ1UpJSZSl6g2i7LRrk15KEIUB3AOjHOnFsAcO3yQP6EF9xrltUzcW3Mby8gjnsQG5puTH9NaMQJp6AC8wrHHKHMVABTI9CI8FX3R8AhUkQACj7xP0A38L3xID4D0wJzznnvxFKu3UZRV5fdlqYaxH7P0zFGx2GWnspfQAwVTWTiqDbWLyNYNEUu6LSBzPWgZMhdHVwu/Y2g79iLQFpIqShlzTDKCk83L8xnNmRPvFSc/eCnr3QNrVDLpsNy0PV6BNe6ZiPjeoUu11rbQalF6ixd/m/ER1NQzjwoci1eI1l0Uxlo5qKFF9+lLWqxKE2x3wIdtIMNm3CIFCmPAAAQAElEQVRQkrtVF+eQqVqbD56j7nJEaMlFbpfwoq2b0VyPD8selx/zb9RR4MTfY43Jl3yy+3XmbxYCzzHZ/x+v9nNBmcJsBJcqPL5Y63H5F89/qrlPaf5pXt9Q2+fbG7I3CsxSjHAVCZKPwYTaeOj5nzG4O93WBuCZspNuvYHNwUB37jcPftK+Nca5kDLfECZomUpo0iFOzGMB+wI0K921JTSZJ3mv2zKRNTXmYEZThLWJgHYD2HetM/CEI4l62kRAzRepi3zUSJRicRZ5ehb9W77sJkbZu7S28AGuM+yEHl+UVOFdSlaHn/V7wQ1K5r4iwwdnSVmiZJtVpsplloSSmbfctMMMGAjPmgG6LOt+0eF5eIb65byTO1zV/d48Bovz3bTstGXKYxkpGclbDo+Kkq3oHNZFh8Oq42HR8bjq6niALsialpW2h1SagrWeP6kGTYxETqMRIf/oU494SzrLvgY1F1rJwQqiX8TpVirtC1eUOAQiAhLKBJHKTPrb1HJHa8h2mG+Lsq2KdtBYjvr28o7+6PpV/ZV8R7+qvdZvXT/W33U460st9MS60SQGbePj48wv7858KPq/PNpYyz0+Hl8iUEZWHBGqY2PMbu9uaxPOG3If+K8kgTe+PvzwI3kj9sRH5mBMzzzz7vjwtOzVq9cyf8bfUCjKrm2DBHtZUCmZSwbPCGL0/JkYyIe4cE5KQWhVbDBQdBiI7gZQBFIEp31E8eIoLXT6vn4M+GlL6AKXgeev0BEHv6/Qr2wn/UfbWpaxpqgf1RU3CsartVTLiaScYS3VEb5SvhCzhsv3sN/CvF8G/jv5NCpuBs6UhyRxkIe6kijk1R/WyM0fvaCzNhoDmetQ1d9+9x/qRz78l/UHfv6f16979e/our+6d/2Y+fnjl/XnvvAP61//oT+oP/PFf0Tfu/5aVWdK1acM+q0doXkQmWPH0eDeZ6B8ktpLvbXMM2oOnSLq1O/tKJTYF9RCqcSPSBJFrApdTuuh08mL/Zi6f4Nczb6TO/q+MZ/PvJucod35eISNTd8zdaXPBv0G35mzlp3R8z1xx/vNLRvFJ+bxGRt+h/O7JdFWIIQlxyYHZ4jYiHIQl+PZbM/gnrjjHvO94b9IP5nHn21t6A5yNdwnUwN+t3SxSB7xSp+tV/7SuQEtlMGgVDBWoCXt7X/YNmNvigHdH4619KWPl8/o3/va77uvujA/8lf+m5NFl7NcXqj9NdaddVm0gMaasrAWWxaB1u7fOTvTd/f7bs+hxyoi1LKpYSOzKTPVoI2y7S3LqobNbLPO/iKwC4JIQqnIpF1Ty3ZPL3xECgVJoTqcloJzaAYphEzBvHkGTSLqIhMJ/h6XFiHHlPj2u8HC2rsS8wXtU2KPCEXQLlML9eu6aiV3C2j007J24U1B1e00aZOtydT2l4u/9aADtg77JvKBTeUrNpKv2ch/wi8ar72hvB5qnBLfFwT3lSGFfAzGbKakrkyXB/p2nfUviAhxUpw0IiSfhmQWuBCK+AUgVT3XmWTi4VbyqcsxI7qU/mY07hUeuCm6lE2NKZWKxwmzRHUg4BRhg9hRNcSIImzlhlirDRRR5e5e7nuweoF+ACsUoq5vX2zCti7tMYaK2xmwnLPOa1znl5zeNDsX9T1vVBsbIvAI/HC6tdt15IOYJh083nY7rJ1u26mr9Yhy6e3r0ah2A9NYmud9DkL8hBQRqvkFDfnHihOheRRFROOy9YZdq+x+zKpsSBCf0Gq9U3hO4csIBXJOyhGhiJix7HM+oBcoVMf0Pfvvvtd6zDuO+X7fb1TRj+CyNxw7peb+HPecVKqSwj8UOHV/kF86TpFcMi9mDEOdftunseGb9LMhOnQ6D93xrLjhe/uGzeBb3qGMO96hEaEj2qpMDn/QEkj5hZYQT9QSiQpJMAZEEdZEHkChiJDr5trm9TWRqY5B3EaH9kG8SAfUgK1z0J+qK52ujT2Z987f0wfbh7rSdelIoU87SsolqI/wdWrBwgy6Muhnx8MouE+4L94xFKqEDvkbewwdan6g/ABMXs6AAdMPTBVj5iFDESkJKg7nFFK+i+4XbBOgbCNok23mLhHM1rtekUv8VaiIJyfZS+iTh+Pu+OhMimG80Qr9S1zoUMVJDh7127G5vUqGf/RcTjQfWtszAXOKSOijFbs6L1LDCbVjYzdSbTFUVKomqsOGipGFEaHwzRckJRBBI0IRO8QBr4DuJ54vZmX5dIN09w2nedCI02UnqVAVMyNUKTKU4BJDRCqiavBBS4xX/0x3+5VoyqabKSiLvgD76egaJKrsYFQF+eAFF4Iq1UPd7Z07ZOWZGHyTRVACEVDqeIdn42rmvDvnZUC72TH9aB5uEhGKFkrQmHRLkmN4T8CW8KDR99xpRIXDPMAHL6adl9rO4uIX380Ln+MEenxQHo7dFGCBWgIzD1FRx0ZNxQxPbkZhVN+r/3SuZNjq1Ll/Ip6KjZfH5dC0rotWPuYPx0WH46qDX2qOh5Kth0ULH+6tNU0sarS7vDTZzhzjID4DQnwO7//D2r/GWtdseX3Yf4yac66993N5L+e859L3pgMEx2AMhhhCWwGMZHAINomcIEwSiDDYH6xcBLKV5IMjWViKYsmJlDjKp8SRc/uQtOzYsYkIdhxutgETtdvQYNNNX8453ee8t+e2915rVn7/UXOuvZ7LexpLrj3/NUaNGmPUqFE1a801936fF47LMoM4yeS1jrrm4XhFYWWP+4uv0ZlDzQkLa6Lqq1p7FRHyWB6zNfJskOMk1/SgNmqY8xUhphvAXjtDrOrk/EQ+/EXBX0CMI+vhLx9jXdAhPluKUixzckCdRrFUxe/Unej6ighVTFAuefCQSykTCNRNhBFVoWJqOfAYgGCtJToVEfLcz4hEBhT0g52aFUMA57jXPNfa33uIDdulzfWS+Mn1Yz0FT64e6RG4OTzSIa80xcx33ZTGPyiKd9oxQR+QtBt607TowIvmw3TFQ/GiubFnsikNJZGEamymZlpTY70d20p8Xg/LJzXN2EzstchQxDClfuuyK9sU3uitvguZ2zUmzKAbc6FTLGLJg+odpTpfl1vVeF36Ba037TH0BC3eUZZuFPOfqrKrLzYIZhV0P8AcglqXc05K8HbVeYCuZ5wyGvG5NlYW4Mj9fL/e88B0ryNf6mtN7RRXvkfW7T7vnD+Jr4ktscxN0xycKaHk7AyvN8hIBRClszdO21npeyGZZJsaNk2ZqYhQ/UAzmyKQZWCpcf5hP86WlYeik1bvOeKV9dmXYX0gQ8NOO92b1tconu/g9toSQxdae9+g1etcmDG1uHhsinZsAX3U7n0b1ispjC90sXZKSrpXdMHaC6DBdEtn0CGz6Q6U7WbToR9Fnxmr8wZf5yNrZ7pCbWebIF9BnsP36TQrG7mv9ZD8z5QEnznBrDhA5H+rurXkXJh0xWfM9dVBN+DR9ZVurg+6ul60XM3yZ8zMZ9FkHCbN6DbWOlsTTgcUUL1VIpBv0j3GrfkGsZ7xhvgdTdI3pOUbG9MNEaGIkHyZDoYagW8UVVrJKzmF16bTI6VsCs7HIG8xLYr5Sj+/fKB/a/l+/fT8vn5ZHPVfas/169orff10q+Cl1d3LO718/lIvn73Q82fP9ezzZ3r54rn8Tw4decHje8QvfMz7Lyvrvxx58UIvnj9H97Px77B+8ok++c7H+hT67Nkz+b8s8bPH3e2dnqP36aef6JNPPtYz/PulEcvPCoYce0SofiIVjt+AV7DKzHdFmS2jDh3579iSQRq+52nIJakSG/uClftWd1oGMlPZkj0DWlPSRoxq18rZQV2891hyjlSWka+cOfaFQ/0wzxce4+fFviTOKSc1fBm4k/taprKFJvbXDFpmyeXBgiEAV8msHxGKDCWIlBRSgdg7cyQ4LqLz/ElExYq8u18U68OfbeB9T5144emXnPfbyzo/g6ybPVYKBvv+08/oH/z8x/RP/OL/TH//Z/+KvnL/c+56C6/aI/3EBz+qf/UH/vv6t7/nv62fefx3KluqJYAmNIhf8pqROfLWPVaBSFkuVXGwRjWq6szLuV09J/S4So4rrpRzaf8Z2IUTNLr/9mvGJ44OvCdfBy9aWN8jnwP+ZYn/atgvck2PvCi+I3d3d69UL4zv7/jifs+zzolw8Um8IkIWUhFRUEgFjeK59C0XHf3OOXdivqvBOWaZNSNCma3ymRlFgz0UyfyjVV8gj/AAGgU+RH8D2Aa6ZJ7YVq2Ms/q7QMFt4mX+Hq8Tj/VE2b39uR/8o3o+fwnJw/W7/uP/sa7Xz4bAExnceXoRoWTM1nwPGFuckRJanfmeGN+5vefF/B358y+afJZ0Ygn0pmnYTa2pFSbum1nzDHjpOXOOTfj3OMn8ExvDtp5vywe7VnqTApn7KwbnmZcqq8GYq/MC7WDd0NFxrGSIO2efqDMT8o/9iOIepkR+yZ4b7s1UI27HODOXiXgdu+lEu1VMrWLKhEZTgpbMm/7Z+sC65k3tayrZrAmdho+Gre0bYxnZ8GO5+4H1pnnRvCx8vzrIf1V9dX1d/wXJI14Ym1/os5+IkEBEEksqIgBz8uy3Cdb0qkKOrPKzUyEDAcrQFEQETQO/tVbmLyH6jV228XIbHip8aCseniFHyw3F4Lf69dYmNEGXy1whsIviHqq9vdPRg9XFgKMPmTuJKyLE5dZreMjNyt7Yd9Gwc9/YZ8jZb26PIUb/cBSDVG35wNDdeNZmZB0lO9hg377HfMbfcV4d+Z7p823YortfFTjjYEckuKq66O66bPZ7wXqgzB0CStWP7JIy4VJxhXfyE7WnMr0HvLdUpV+eOcQSEejSZd+bT/uyXq880ffGFW5jZ2IQ/CDU7guFRH8EVC5B0zE4lqZMI0tGZQXPimG7/NnjXL4T59h3f1CBKBejqnnIj6T0QOnjIhchh5NUEeaHYmdkcf6rqChIyMNK/lfGO5ED86ZH3ifsL4tf3B71avsL4rtj5/uQiN2fufjWgMcquB2iFoVxuWgqIh4geHoRFRcRFXMmFDRy1tI5C7msjhH0SzAHXFc95KtW4veL9yPPIC+Pr/QL97+gXEOTmlBU4ixrRBhfdgD1KBGhiFCCYGxTVWGeNrbuJdznNrTTT2i1pp38rlsuT/4cAqaOzfJOX0e5Y+MrsPfFsDV+pAaFcV+6kisPVlbMZeehXAjQCCU29ZlG/pI5RIS45H6DYU0Y1n4w5KJTQWW9CHM0LEe54iSn3XOArpsMjfNVnpjT6Fsl9lLZlWysSTdvuVH8KqbZRSQ46q8F4BC6B7JyfYCetJongA4ly5sdpr5sUIGbsUD4i0Iid1IyaZOciFCCiAcKKxee+QnH03ELBMCLB7O0YiJ4S43dznzfK8dt3kAhAic1LtOFym33lQGerY/P7rnByzx0pe2E+mHKfeZtcgY6jsdyu1MN48ooidyPmjo5w53cFoo1/wxFAKiCOCS2bdfK+Cs571smNLWp1QAAEABJREFUUJH7VWUfnQY2EaGIUG20TCVvQFqmWmbJWhs0GSMyS5cgtBKPb4gjB8zJG4uH4E6AHTnDyqVGohoxC7MtopLRttIZQ2jdgdFvCzGfXr69Eb2PTOkhMYSuaMHDTgMTDzGz5sPEg8ysxfRgOiMDPBg2Hng8p8aXK3/JKswcLbSTuTJBKeqqABzLYIaMLlVhbP9zFAsZPzFnr/HqB0RiFX3WM5wLmrjw/GTXA3RmhDxky6xcO78Z5DhDESEq7aWaNExxNi4cd8ZbvQb8FvCeX/8ZR+iR9Tjygd6JraMXCqzH5TbROEzCg+OC0dDFNfoW2SIiFLFDCrm4Fz0buVlwT4z+0KD4sZbRiVO0I0LJfFs01VwjFWGDKBrVTkkhF4/UsXNs3nMr8+zsbQ8dSrVsvMBZdLNc6wkvix+DR1eP9fjwGNmNrnj5O8eiWBvA7zrheVJaFjN8U/ITwF/Il7Zo8ZcHHngnXoJMbVbmpBZogfHdnthGYJ4a6NwPK79xH/sy7BXd/WWzbS2ziaqEUNFlcZ9xKdv5s9yMsXdAX2u6YSDXmwPI5dzpxhmB7g7BD4gS4OEa1t2pLwTdEVEWu9bodWtokxw3zmQ0qN1twJYz0wvgVrvjXe0s2DsknfVCW9m03b5AfS64vWmZvCajz/vMDx73PHi8OvGFHXriBbI9FtjD3oc+7zrnkceeWmiaUxPnpsF2VEOWGQojkrn3sT+4J1fOSt8HiXiemiaYLL1Q/VgfJI4CKkpn3JUXDQVi6vhYGd9+yiaTsQYUoQdIoqmt1Bw2XtVx0akKc6tovPPqtVSuu+/J0tm9IkXmmDrxmuJMNYzeLNjURVVdphvwgSfMqRHRZMzBc5SVSx5PZJ5umTftKO4y2JKvMA7FuTrB+BdoR86PE7mzvlMl555cZ04yopkGYRtdfplXL/WIgmXV3JLzZtLhcOCL8qJrXhQ/urmScXW1IJ80LU3TYdIMlsW0qU0N/6lgrYR3X6oSsAEXigjofpk39vbr1D3GLq0c7I3vRmuMYCyBkEto/EDk7rDwEna+tYuNlLIVKl+8cGjzojYfePlyrWm50TeXD/UXl6/pZ9sTfYnV+LWnz/R3v/oFffnFp7r1/yyMF8YveNn7/PPPeXn8XP5P4O95ybOyv0+88Lm/55c2d7e6vX2lly9fyLrP0P3800/1CS+KP/74Y33y8Sd6jg/rrHz23qH/gpfPn6Lj/ufPn+mWl9DeFwpiVkgRXEZCUxlNkUDJntPYV6uK9x5hC9Hwxcy3RkjYhjJCIfqQ116DWpAZSvZJw69pZspAnV3kvewBVlQ7PlQIesQe7cyjsz+vydmP5J1+RpNuW1O2gdZSLVJpnzhswGfI1FLeYw2ayELCfxTMGW65z4ikZb2gB4ji+a4Vw6puSkydORExvb7IgYn1/UEIOnorZ9ORNdtxYg39ou6EHEciCCXjZSY09X5/ph99/qf1j/Pi+B/6zr+kH3n1E/qi8jcf/xr9qe/5Q/o3vv+f1E9++KPq7LHAj+xUKveEqJVFXnkOWsmdY6Lrtcs6VkZNa5dZwHzcYaBNiIoIYmyKBFETlQuaDAaHbvGwr19IfTGA8+Uz5sQ5fYnVbZ7JTnwO3LPX7/kFSuWMve723fay2PeC9631bL8yZo1FOMHcHVYEDQKOgLqTsZkQMTI6+mP8Vc6Hz77uZyZik0JpNGrvKc8Tn95Hib9MMf9QSxj0yq2kiFBi09qkKBtVWfG5knPDsRrrtofX+uy0Byn8E6G/8MN/RL/w6Ffosvymn/3f6Ksv/qMLETbMYZ9P0BMRSsZtrWniLDVNYjREWYnjxPofK7c+O+44O2556X4kB77PQhOxG7ZtOdHG1zxzZi088y2a4D2/bE0RqTgjlPAeq+Wkhh/TbE2ZQ1fiDibslVw496YD+/eVlekYrA+xcmvpXJhbREiGoAWWUuIUUKn6WSUi1Rhv4rw1ZmiBuKc2qxFXthGT43LMZYNsos+60zyp6DRpOmMmF8aYWzZ87MhJ5Yt2A7aZ8bEw5sK96M/Bw+Fa11c3/NL0kR4/egx/zWfkQY0xI0IRqWBvRUIjmBUgV1zkhPmx1mQFhq4SQt9xYaWIOCPxOTD8RoTo5IoLWHTZ3nnkgpeoxdge+Ewq5xo9qhLUwEOUGL4o4k3ZnEpWSnpnKTOGKnqpQQ7c9LOGzSNClbOAGu4skCl0ewEBvjz+aI++lTP5so2qVVDmig2Q/Xpdd3PoTp/vWOK1au/nI+eXzy3jyL223+tDp4yoPAi5hPMCu29Qy9wCBOU47dPju8fqRQkBDZrU6Ll/ABGXvUeEEjhHpgZNzG2zFnXbckO1MCWuqnMPFjb/jo9JblqiRPEBV4ypYacgIhQRSAKqgQxlprI1kAr4QBYRsgLTYpgR3z53z/8SIybUJUyiQKVzwQkeCBWG2vKgYphSS8bymKaIa67a9oOYa4GOkc9V+1lVlM+IE7jnGfmWF8UveWH8Enp7v4pXCmLp0cdYoYiQzxdmqUKoaIjicfbYdj0oF3b0K7TzpuWHXGUbuYsIlDqhrpzdK9S8MaaDwBfo9BsrcZ0Kn91/Jv+F8XXwBMUa44ix8MclBTb24dyJEkgA40WEnLMgjohQFdS4tpmU5KGqOQ5fZleqsY7E4c95noFWUz4LV+KofNuTHT54Kc6jhSNh3Ew4IPjqpCoT/JuWH/O1pnRy2abOZucvyaHtkfsqG8Zd+SR5sLXUvQMBCQX1kHc+w6y7Qj0Ht3FRGtZCsS7rkAFy2rVWPIziudqOGFfzyFfzhVUJLYOOCwNSl50VynhzZGM7QeY+DNHdrIpUhezhct4iQhEGWzPAlpAIy0IJNSJp66LExpsaNB0vhPkzlmWGBWcgh9/FRfEfEcSgArWkkAqidKZiO8AAXNXuzHVlrnvCENa4aMEOG/d3dCofeKoL19Yp/q0qRCiKFBSeOdcNF/AKr5+6xyXXZ5+IRWFEalRGgHI/K1Mx2ZS9Ri5TARP2C4KOCOqQIMOGm8APs8d64D1q0HGj9JqLzsVjei7OgccrsHmJAh33QN5x2a50iHXYdDZlZ3xLTQGRh0ItU42HyHlumhcwz1oOD5iXBfkMJs087PihaULfNo2HpkJrSvzkNmfhVy4O0ah2SJUEYkA2MVc+U3UiRt9YhpA53hFoFxYFDDcqnRk6g4ZdFkSBsQyOQaoeVd8IY9XMWV8B7x9/UfKD+pET/chBVYC37MRDtNgPNi9gT9psqhHnhV8ULOul71FEdKoS1AUqQkRuZYR2BokI8gdMdx14LnSliDgjxQ95zk1Gr+iFhKog1wYT86Hxkzw5t2iac9ahLbriodX//MQjHlif8KL46fUTmfqF8aOFl8bztfzS+NCutOShbGbolIvmmGWaReHxN02LFgN+yYl+EJOSMTOI21AoQYAxfX8QGWLNovoS/aU1tRw2qjJyarNqRtXYbPS7ELL90FuNzRfSakLfvsYAo3/Ub+kMlbfEu+DBanCjprfsqHwBJOPaFXZa0tcav8R839C1PSJvW7Ov4Tzua9K3Gpi/JmMLydiF5p1Nn4Unzrb6JymOtzwgcbbRXrnPKmgcOY7VFcbem5mhCSSNTMmAVWQoIkWNJtbY+F7tfImmxUsfjb3RQnXuRCgwHnwqW6s2DlA/qRNHgVg6QCCXSMk2tg0EYYMIydC7CpN4Q0xoGtJRv9H9erOUNz34jSNGMug2EOgFTKF01kVrXBihjcw1oD06EO1MUTqwp/YRZrfQoY8YHn06Oa7ewdPBtaJYQGkchawysnJP5TTFtlaVRyWpSyGCSmRy43vRltLE2izTpIXPmcMy63AFDosW6Ex7OjQ+a4wZCuZF0zwpbVwDaiux0TfJg/wi1LNSVFQ0A7x1PQj7rnfWGX0RpqGIARgZtCSFdIYobo88j1g457BTpJRN4ZcCbVZOixqYmOsyHzQDTdf65vSefqJ9qJ/Kx2qswa++/bZ+0/Of1fvPvqPbF6/0kpfHr16+1P2rVzrxcvfEy7MjL37vbl/qFvmrFy/kv0B+wcvfF88/17PPP6v/Wdenn3xcf238gv77u3ut+D7xmXf76lYvnj+vF8n+t4P9xdbr79g7sykKE5FqxO54HavpRMw+/9s0M5dJjf7MpohQYEsWuHrxSR3Al7tqv5sBEaHMVLZUS2Ba97nlkl8KJBsskTUDHpWShwPkbvw+3WqW9C1+wbkqlZmamtGU0FY2odZS09Q0G/BuJ30h/4gaxICIKyKUiT9oRCAKjeL7CpDHmgtxmLoPKRF1sxLqbpMIeDjOM3/Z9LPHvdduw4nnkFO9UOB+23yqSihiIGn/2lf/nn7/t//X+gPf+l/o73r+Z9V0RPr29c3rH9Kf+8rv1Y/90D+lv/zR79Szw0fMAz+bqp9Z1nr2IjJC5aoeU6Zy5othNr7Ewe/+IcOX85ZNQX4iArGBPzhfD7qDG/Xod648juPoHDSdL4t9P7M36s8W5+VIXk7sVb8srpyxf+/Im/fx3e09LzrveKa+1xGdE2d9+dY+miMxaDNg9VmHZ+oOXenqyH1YmtB8uJhTKpTsFb/4m5hryxx5DKgANIJ5QxMaEYoIUSkyQGPPQeVCDDoxlNd41Yl1XpmrMWIYOgEJqh//nv+6fuqD30zr4fpV3/7X9Z//+E/iPjeE6geDBEF8EcQFbS0ZeypkNhnukziTmKzHPZF33/PO6x3nyZFce4WsO8+zZp9PfB9YwLwsnOFLyXzfT77v21R+k/EyUvEamkY8O3V/k5TkQGL6YguCDkZOOoIVmHYUCqSt8oOlFPxQh2nIhamUv0Htq1dbjJPMeyLGiTPX8X4RGjpt14HOzM3zXzijTZ2HufiFHDgvs6Z5AVB0p82+TZMmt0EDOz+Ry8X5Ww46HIwrXV1d6/r6hvYVOZ2V5FDMLgzPbwNNuTgHzMysLre3Ze4bHVuNrTZE4PGLsKmbRIRsEwFV8OOmaUi0SiwK60H9WgzVpoqwLsw7rt3sHV3Sa3Zdw0vXW4VFZvfKCrtJ0WGgUcgIes6J4UBNO/d7v5C/i7fuwPD0er35JfnDdmWfvS1buad9X/leGmfWnXxv+R47ckbt+xtj3L8+x2pR4fWhb29DEZ4vzzvCE6djm9eI3dbIdk10IkIRKZ8R3mcRbhtSSIqIgdxoaBT79X1ouqPmP7pdRwS25jZ4aOAoRjx7PfpxU0wEduz51ogLmm6DoW0H9gBsUM3Bd9bROSzAd/fjsUyFT/MbaHINGSJ4PSDgwRh38H7WOI/PPM33GmPlvAaclyfOJ4/tz5oTubnn8+uOl8aveFF8C+6OnRfGffsLYzwQu/jsZKiHsWnrjbL3j3ii1ioixDUgl3BFO6p/1xWlk4cz5EER1hWKoo6la2U+fs/h//fMN4/f5KXkVH8cVrabXWwWgZ0h2hVH0VAEUFQMxYVGuRx2SLb6QaHG2WJ1Hg3fL/68H30rMTrWgc3BA2OaFVgAABAASURBVLErj28QQ4C90/aeAu4fjGlwcbt1RUTFnAn1vqMd2kuHMSDf9dosUK3x0DUtsB+KMmAnEFTcW2PTVL/stw5rsSJb2VMdrBs/aFeuHCYrHR2sbL4jH9D+wHbCOsbMkkmpYL7+k2BGWg0eNr3Yqx86tgcemW52vQLQKJ5TwSEbQyzLSFY4WWfa5Idqy8IydCK5iSPVWiiRpQ1xU0NJtKLkpZf0RioB+Zcqji6maFYIiB6CX9my9JqklGwQovAxUBS2tDs1sy5fpu8AuewFBwYwjQh5HlNrmvnw9mEUEQ6BXhZAoWA+betLYm/Z5NgH6I+0VtlUvpnIWKd73b3i8L+9U60Zh0Qn/56kc29qo1pXfsU0Hmjv6j8BffHipZ6Dl3zpe4V9fYCw9id8M5gccxBXggjHELK8OwvomEZK2UJtSkWmEt2kbdrMFx76IkKRUvWj11qq8fDb5qZpMXjYmXnAmZEja/CG+/xFfvFfgIGrmysdrg9aDotmHnwmfCS+ojV8p8J8aivdYStCIBRyIXpuhJn9yypzkHanaeuT/BJZlIhQeA74a8C8IkrX98uJfN2DO74w+D9J9F/l+APZ985KjtbaK10rm9R5PfLhbKwc6J3xvVSkU+at09Hrmw3Du0tur8hW9+GzgxO29k/U6BAPMUVAaZU+Op0xVvbiiS9+K/e1effh0K5l7SRHyfzaGeSdHDbgnBrzPJHnmYfIWfMyaaLPNuWE8SoZ0O74iLMbxFf+A3+Z8r73v0/8eLnR+9dP9aWb9/XRow/0tadf1teefFlfefyhPrx5qvd4Yfzk8EhPDo/1GPqU9gePP9BXnn5J3/PBV8FX4D/QRzeP9eFyrffA4/lKN+CqHbS0RYc2a07izKYE1Epy05C1nIl/0Xz54MxDd8NmQjbP9Btt0twSOyDDsxlwLYrpGTBclVO6Hi6EDK0dZ8YCBT9DNQZRCWh4Xc1351Wvl4fP9dKqTuuZGRLXQ+La4KTC075SaDJGMEBEMDtguiEiVGWjW0tbs7reWdWwVOPatxnjIrAT4FgcxU4feHt80FPpuhfAu2147oa1C/Rdtlf23j17/579fst9aRy5D3y/9BXlYDewD+bpoMaah5r6Kt3zQGUdP7Sc+A09LrSyh2svOyyQkjiyyJfElgahRNDYJ8aEv+Z7g73TLEv6Q+gzQJ0zJ/mvXf3PIkxTsAdTE+dmK/1JmU2KVEQopMJeaysP8k3wDkKoJM0d5gx4DHEL83CNubES5My8c2faSUgv2UoO1nooXUnIWnK77qzp5md3iv8tYO3UIw+gj78VqxN+TuTVOS5Kalb6SLl20C1EWllY047DrsRvKkh8pHM10WbQAKKU4kk+4+RDlQM8nH/0E0SEEkT4tA/VmOyLfW8cGZyPTklNwTnQOE8av6iaD9daDjfgWm0+KNukCOJQoGsIDorfiAdqlg65RCA3g6AXfUflDoOuQWxjiKw9gG4aUfkR/kSOpJQ2vtJgB4ZcovTl/g19p11VTGy3wqxIVvpPxNyZp9jPaovuObe/tbyvv3H4in7y6iPd55X+3ttv6O/75Cf10YuPuYHutd7fab291enVS93xcvjlp5/q2cff1vNPvqOXn32q2xef81L5Bc8rL3T76plevXhW/Hq8Z8TO/TBpnhcdeIHhf0/zsFxxBs/MLtRZnJN/uX171F09q9xLxLdc3ejxe1/S+1/6ij786Gv68le/rq98/Xvl/yHfB1/6SE/f/1D+H+f5Rcg0TWInSt4fTHjwTJqrEgpl2xCLcB1M/QET9/nMvXqYm/xPmdzwDHJ9Navo9aJrcEX76jDpwC8bnk5dPxD3+pj1+ZQ9L8ZLlmJqDb+NeYUmBFNKM2fBMocOS9MC5pZKI0IJIoKYANTt9H7eEaIQOLWvYLwBfPTEzgjRgi9lORYSoc6Cd2Lr3NfiOaFzRq3w/pJ04pmhnmM4Q+9Y13vg//nfHb8IOMIfj6z1elTZSnJcv+z+r+v3fPwv6x/7xp/Qb/n0/6n3T9+m5+3r2fSB/soHf7/+7z/wx/T//drv07ee/IrKSZtazTsiyqgT3wr6FuOgY67OQTbrN2wn7EA2KVIuXttOzoc2U0b4wIenL/s2jvbPWXAyeD47nU7jRe9G/by240T/ariPnJ3Ij//Ywjk6+uXm/VEncre6D7+mHb8dvrOHV2xP4IidnxlvuV9u+UXLPS+bj8jXLWbPr3HWzMvCnjiw5w46HK54oXel5Qp+OfCS8KBpmZXOW807tDKzU60hGcBXRKiRpwkdo2WwVnsmVIlxDjo2K+vfWdOVWFlYsWHQFUgF/v/mR79VP/G1363L8vUXP6Ef/cV/SfOyDHD/Tn5+2rHLeSE5c376F1JtmpRpNEXgW1EuCbfW5MT4jqHWg9yJ/tbmmvujR4/1+PETPXnynp4+fV9PHr+nK15wTvjOhr808Gm/Yb4pkXm8oN25P04+61mL+0Lns3/VEZmHYmim3gGpIU29d7EFaXcgrTQQKSSQAwEFCSztSK1j3SNO7/3Cpv7N97XsJes3Oa5GHhpzm6dFB867a17YPvJ/YXfDPG+e6MmjJ3oMvbl+pGvOOusc+Ey64jPp2mDulrt9hfy6cIMu+pvNFT6vrq50YA0W1mNibbwGE+O2NskxJHFkpiJCbCGdi9s7RN+GMEUeAVdIlT37KyKUQRvQqwhqYJ9BlfARcZZHPPB0X1xxwT+wXpNaDJI8+NEX4qd8SRGh8ziS6AGmeqv0tySb4I0Ohrvo8H4YeD1hUkRIChURvRiubKwHDDvHbtmR88L/BIvpyn2IxbANDapR7G+HdVbu1xPnzAq6Qbtj33eK7MT9fOTz9f7+Vrf+BS549eqFXvEZfXvLZ/HdK94b3OrIeX463cv6thcnidgIHq/ymEEswKGExNLK691aqnHfFXxfw6f3UWMvmUaUHRUXsmqb5nBCmw6PJBxyNU08f83Lotqn5a8p8IVBLfvqXJLTfoYcKtXFFcJt4C+hojjnqzo58XfvlfN7xc/J1IB3G0VsouaUNaa4Z0+c6Sdsx4ZwLDusE1tuxCy684+v7nGgK7A8iMe6LVMtjZDbiW2mRozoWC/czi7LXwP9fjHBTLQyd5+TR2K/53PjyDlzQlYRPjjBr50FkQU2YBVz6Tpx9p2wPWJ7si3wPnJuumPGVwBRPCxEiV+fcS0bc2iIQlaxH8fiuTquldEqDoUignkYWTYTtn4GmlpqYm2nzPJrR7Z/sb7QJ/qObvTIaSPmLssdY8UlDZ/YOh5asmInEMM8AnSqLt+EoHBzg/mIOMeVjiFDEQOiOH5cwvmyfMSJGnqWMRIKXITuGDt0lefvOArk0bEXb0XyghXG1r3ESo9HrK7iVz5nDCRi9Iq1BTE4VmhkuAtdPGK6su9WxsArcVSXIlJBvhu5Mm9p53NurDEt7KjrwhS7Lo+5oxOD19WwbKd5omNlwFp4NlE90PAAY9qZtD2G4wP7GKYdm5oqlNG4OhOgx6MP7qJGbkclGXplG8g9eRCFVGup3BLTGLh42sW3UMvRL/rkUuOJZigjRz807Y+YtRXH28WoxLuZ0GOFgYjARyJLogyoMQhdMFw2xF72Y7iNdjeQr7RXaHcfMixkLy2Jyw9tc+NGSSWxuc8qEUHMTY2FzTZoBDogFBJIIBfS1b1ewDf7/e29Xt2+qv9s8+g1Y706MRj2bdqRrbWuR93zYvP21a1evbyVXxi/eP5S/h/M+N8QvOXL2D0vlU/oezjHaJBUEYosY/ha5zFHWoQXzCVaqk2hbIEu0dKOTKWBLNGhg2v0lzzbmDN5ac7LPGla2hmNb1MTfRN98zxpPsyFw/VBVzfXOlxfaTnwwbLw0EPespkGY6QioAVidCIkIVFUHKESsU7pPPIQeberkbutE33JVUbWmk01Br4ROq8reXJej3yBugd3/mDmi4DvG8s7OfcXMRKm7gPZh7P7+VLhLw6W2U8nhsqnKSAsm2glFvevBLuWfNXKmCd4071flCBGBQc4/PCn0l354DoZPETYpmPf8SeAupLKaC1Yixxw3ltjzuTcH97zwpeTZTxwwk/k2es5RhOF5DlofDpwx2xIoYhQtsaL3FnXPBA/5SH3g+sn+vLN+/JL4q895kXw04/0ES+FP7zmC8DVIz1BZwCeF8YfPnpPH733ZX3Ph+OF8deffIj9U+0vjJ/wYudm5svUfNBVWzTnrJkYJ/bXFBMxNNVPNE055lRfXNBtbVYDk+fJQ/s0HTSbImvoTkpsQ/7RZWHKl83ig3oD01YBkUpGtQlMhozOEuMMeikzP9YJnbpGi61KC33qN69NY4jtj/Ww7PIXfLYsmbXQ4ZLXPyIUMSAFF5DM6ZcsdlpKg6l6q9jC1TMqC/fR14rO+9AYMRaH3BQLh2DADkuY/ULuXFi+i9z2PeH9fsvD7yu+wN9xr93zhW3lg7KvGLGajXWf2S+ZM6ZNp1Po5AcoAz0/nIx7Reo8YMmOyUQA56plKLdc+T7IZI+w15KzqrGPpkabPZ/IuRSxKvg8kO6xO6m1ron7bZrYleg1kK3RlwoboK0zzIXeVd4t3TUfMmM9Q/gcVEyMdWBxfJ8azpstClSWdc6ZTgI6Z8YKz6WOjejHAU62K85eValCXCpijI0fditZ6PJYPsMK+ONo1O7fYxSw8+XMoQIbimjKNCYFfESW3GPZP57VOes4bJF3RYSSfDqnO1Wk7I8p6QhTlACOwPF0pZL9MXFWzbygmfkCPvNFvShnX3IuhFyi/EeE5AsIPgLGUIyf4vXOEhHI30AlMMicQffl1WkALhjsNt1gJBXPqkD7hiGLoWsd5iZT+jWcVC46PBeiDsQaBUit5LpzBsY0KzkXG/fMyi/xnl19qJ9+9HX95Se/TJ9PN/p1n/w1/ei3f1xffvnJeGH88qXunvFCmJfEz3hhbLz4/JN6YXznL6mvnuv2pfFMd9ATn51+DJzI7UKOF16GHcj7gfxPjbUm5n7iS5vvZZ5f7l7d89L4XlLTgXievPeh3v/SV/UlXhh/9NWv66v1wvhr+oAXxu/xwvjR46c6XF+r8YXWE669UpNm1mcqd1FJEaEMKama4XsVzHwuLsskvxS+4YWxcX0965qXxaZX1/RdTTpcNX1P3usxn7k/z5lzxwsB70lcqWXKflozDc1Nmuyb9kLDmObUhF5iEBHEowFJgSwz1XxeQDMCocNe5ZqW4uKnCV3ylJYx3Zokc+6+r1lt32vm6860jJh9D538ooG4/Vzj55s7Xmze8bL4jmfM/TnnyJqUPSNHMKrjAV9Zf1G/7dm/pn/sm39Cv/Pj/5O+7/ZvoPH2tUbTTz7+9frXv/5H9Ce/9w/rP3nv1yuzAXzhz/NRxdTH+cDNSuiKcH+iB5qBjfMBIrIGsp6nyxTV9wYCs1Ywtdxn0bqd+Sfmc2LOp6InHYs/6vQaPcnPdyfOi17PcydVftjDe26OPOOt+OjePZt0AAAQAElEQVRgrZjJLvTE2XRahz+/ZL735xMvi/3S+J59fY/PcQaFRB6aP0vmWfOyaDkc2FdXA9wXbi9+9kWncY+IvCvIGHNkKDk+zy0y5M+ZBT+Tc4UeIlLg/bKSnhNYtTrPGI54LRPuQhGpAN9871fr3/v+P6jLcnX6XL/3G/9cxTfPB83zosmYTOfB0565n2dinpYhd7yNtcpsCnzLIO7zehCH4z+Sv+ORWOibpol7/VqPLl4Yv/fe+3r85Cn33yNiOOBmAvi0X+YZhabMSQ2EUkyTdVW9JPYL4yOf+fes/3HL/do7+SCPugQy5NXHhoeld+QmI/EaIIWkYAeo8fJNOuH/yHeqe86uI3NhC+AY/WhKYjL8TDq1RQfydM2z7yNe9D72C2PP9dET+Z+IqH9X2GficoXeFWfQta54EXzNZ9PAtfyyefA3urm+of1I/mthy67QPbAGC2PUOk2zGjlt7J0B4olG/ClRXyKUSLbZhURDogpQNEIJIk1TWXmn1zKgrUQ8yKxziYiHvk39gsQFP1i2hNNc62m+pFYDEaGIDXTA0YZRuBqw0Q7EHYyOUb/WtF6JzbAXGNm1vBGM6hPeQxEhl1HD0d/ZdL6vTuxnU7d3rGyIE+fFkXP1xDlTcj4MIwJf2G8XzcEFBHQ+oa1b9pwp9rt6nDNOct+KzyMvg+84u295WXy7vSx+tdFb3h3c89L4yPnlONY9Rvz75aQYK1jXiFBEiErB/CNCiTxbYx8NZGvKqSlMExqhiJAioQY8NmwWGZFZfZ1+BWyEsjV5X17u0Wz2lRL93DykvYMVmJaEiOC3WpSIUDBWgohAiX7OlZX7vJPzkRtyRPtE+7TNG6dK9Btj2hbDcx6dX1wTRiqzAVMQKTGEKF4T+z9TfIs1cXcrv6kpQ62lmimICHEpJJkiUtYL4y7COCOQOff2tzIXx+0z8s77h/hP3mtCAycRoYhURJOUADnbFzPm03Vi3j6PTpxJBdqWdRQ6fmRgdXkFjcxUS6MpAp/k/ISNYzkxzxU7LqQol0Ggl0piaQa2UzZy0Hj2afhq9NuPiGvVzx5/Vks/KHuqfOHba7aSR7cDt+ULP6ZuM6y6D1zmx4WGr1BKCn5yQ2gvoQgjZR9ZfMCHRoEyicqD4H1tOnJbLmMk6+xYiaETTMd23Wg3ZQ5FkTsxJvYgNwqjNWrv015zX7Fb8Wl5xclmcP4jQxED7qux0Os45iqPXSGhY/1sDZYcd/GZtGotv1DaKA19eOdwxU+BuL2u5k98Ptb6skc8Vq5eDBodR948RzagP+CstDoCDjAx/o7OEAxXdcfxauDDD8WsnCzr2HXkNNAjGlEu/FjS61CyXKokeBM0lnejad5wgowWSmhmFg3HhHeP36FCEPSf4TawvMYjppU5rlDrd5UDCZ0Ixo1WPBXX1ieXTjWw190+DM+BeXawFjiEoN19AEMJ/465taa5PqSbUjH2i6SI0N4/oVN8zTGVYaCrqB9P0259E3mt7nnQvPVfGINaMw4O1hw1IiUO57/mzLyPHA7Wv7u944XxK/kvi5+fXxjf1Uvne9be+g4uG2OSzwQEIkKRP0Q6c/ZcO6MQlKKlmnWh5m03kErLssk+DDxiQp2jr2WqTSk/EE7zJKMVbfBNbaZvgV8mHgonLXxRO9QL4wMPTIuWw4zepMYH1YSfzEY8oXDMoVFIRTG0Y4Pn18mP/z0Wvyy+I6kdeEoFG2CHuhq+Gn69Ni1S9uFu5+nIvnfO7vlA9l+YnHhpfCKHBfqss8MfSiceHr0OJx4kVy8U8LiG2yvr5NyuxMLwFUr10XbfCf1B17r5ERNKEFMUpfKS16Fwwpdvdu+Vzv29Ml/7Uu8qbSrPJTOUmUrWsJHDCX6ufJLzuWmZJh2WWVc88C/zpAkd24kSDsBgT6j8r/IYBt0KfLVMed9fz1e8DH6k9+svjN/TVx59oK8//ZK+7r8wvvlAH+x/YcxL4id+ccyD81PwwWN0eSmwvzD+ytMP9dHNE/mF8fvLtZ7wEO0XxofGw/R0qJfTcxInaJFq0RQgg32Ss/xwPrdFhvkG7xfI04Rspn+aNTPnKZsa9gkiQv6pBZHgvzu0lxC6IczPMBMRer14tZFYbGwDdejA1gd5/drsLoXYl03R0VFtWFMhhy2S8EkswRyLKhQBUAjwt305jB1lVCPBWVh3G/zDVb18HuzUGj5b5EF3oO4HeWOXmy/Qt8tMLbOI3acj+/6es+6We/GeB2bfd8cjI62hYB+0xt7gC25j3RVN3FJy/5F70ugIVmBK+u22ENQJAoYtrYGAprI1NfvdaLZUy1Ral3mGjkzvRHtVQzbxy7W5kOzHYZvst4xUBAoydC7xRrs6gtqA7FffmTcpeu9wW1q+Vy8hJk22uKM7uek6cX+vgMa4t6sfU3yewyrnyLhGDF1eE+qysf2eU/P2yZEky4rHjpTLtgWMV9CNGoTByI24p5M8R6ZEuwdyDCp+1p1oGW/FoisiZL1EN9A1MJIU6HR+l9d1JIgjD0RHKETdevj3C+OJs2UGy+FaC1/kJ86W1hrmqYiQNBCxU0sCaZjR6wVZCaBcxVKd2U7DgGin8GY7VWFrVz8ymq9dvePNcoMoBAKYSinBdx7Ei8JrK1av/ME4cyvylTmt5ELkIjgXk/tl4vyeDXKSvKi9m2/0N6+/rj//5Ffoszjot33+V/XbX/x1vX/7me79F8affaLnH39Hz/wXxp9/Kv9F8f32wvjuJS+UXzyTv8D6M9N7bpomzfOiAy81rni5ccW5PrdZSayde/Pkly487/j5xfCcFj4nHvN58AEvjD/khfGXv/o9+srXv0df/srXeGH8Zb33/gf1UskvTOzf43Q+p8TulhPJnIuYeuLMPUAy/8yQl3tqoWm7Vw98Hl7xzHHNc8j19aKBWVe8OL7yXxjzwvjpLH2f7vQSu2+v3mdHhlqFO/xk3e9zMw1B+HwNLbORWpbUzKAN24hQxAap+KSdmdiFTBEqROmdMUzFORN84QJKaKptNNDkKKq9T6Xu+4VcdGLs8Ov2snjlBcSpnmHudeQMvfOLTV4o3AG/QDYsP3K2rtjLhZhiQ0bKuOYXZH/P839H/51v/c/1j/zCv6hf9eIvWvOd+JmrX65/66P/pn7sB/6H+v99+NvI3RPmQ+6IrZ5fKj4WiHlGhLI1tcK08ZMimyJSku9vVenokxmdaUmj6pKV35PGs9L62hfplT33No468ox94tnuxPyP5Oeelz33PFM7P0f4kuP3CNY34XOGz6Yj+b0nr7e8iL/lpbFtK+fEK+IP5pHTuB8W7omFe+JwddDB98XhoMVANs1z5SGisY2ZN/WKjyPjMGkFflpL7qvG3msiZQo2gTXFPbDnoHs+rP+J9TxhL5eQkjV95nv8h/6oJa/hD/7cP6VpXvANeDaciWdeZtqzGs9QE7HNy6IZ+QJMp2khhhm/rFuM9QoFfomIhepeb/CwHif6pNZmXV1dbS+Mn+rJa39hzAvj+TDWP/EJGEBGwg/MUjStPVjjXi+MjzwT3BdW1rSXnOVy2kBHtxetHG2xmSfFEn6CuEOpCINWhCRgXXK4rva56sh639+d+MXCKsuEzYhpUkvA3GbysnC2XvFi94aXxeOvjJ/Uy+LHN090wzl3zcvhA2ei98CBz6Qr2lfIr0xpj78uvpb1rpEP3JC368KBvVPrMC+a2FtG43wvVJ7GPHQuwWxC8rx2KOqHCjkX8ohh53s+2S8RIfOR6MJHDCpKRND3gIjRFzGofolCask9F/n1WhgqoQ2Hj4gHmsVLIW2AO+vr7UI3V8l3Wo1zZWPA+ETB/hhnUnVjEBGKCIlLVTo6nXX32g845h0n7tMj54j/wvjEubJ6A2JnF3J19mOhhoj7dx975b4tcO92+M792+F32Ymz3GfUHS+Fb1+91CtwWy+LX8C/4BevL3Xn766c7afTPXEeidf3HHMksRUCVa1ljvFFTG5nS7WpFbI90EQe3gdAIDJkyDRSsUH0WYZXjwRJZWvyvpwX9ujse2PCtoGUi9Peua+MlUbHEuJ0uHsgpODHezAZI+SCJrl1jvx5MnBivoA1WCt3nrMYK4ihKYnXjm1zYo069qJYbr+mgU6B8Ugc11jjFX8DY3/kZtcy1dKIook9l63FB7fqbGZ9LUuM6sVxk1oLuW2dzoQ763wi7iN75h4ciW11XkSJkAJjEBgFtCvV1xAqPufAqhPnks8m44SPE/5W/HQrMYZAfb+XhEdFhBJfrTVly2p3dE7M1ef1it2pM3/WRC4YRYSCySRxtGzyd+pC2/kUnpxmvVpv9Yv6lh73J7YueI1XfNp/JzYLE38tmjJC/ukejzgcr/uN2CpUFFEthX9Y4gyVrf04rh0RqYhQYIsaXssz7VBEyPoR8KKg4CE9ZmfeBQSmjtd56cTb6XNeTK1bE0WveOhZDu8+3I5xy25lIMkjOsaW5CoGwpPQKDZdqQxHbMhW6DdybkSw/pIcS62zB6ItRYXiChdyPNbZYV3nftCOvXimPBtLNVFbOuyidhmKAAJBm2AjQhGGSL5lkkIUOzNgfSGLcOWG4b6B7jFA2aGyU+amZIzELhAOiHFCjQRMPqTYcK2RPCMb+inUQWzQRt2G10WxooZc0AGN4tDgauohRUaN2XKM1VoozZd88BFQdEU5568cIEAeEeIaEDxiQUVxKyLwGTWOfbdkLmeEtOk6VaLsEo+1IlzZmGs/8dB7khe8u83NXzdyHQQnHaGrQV9tAFN0OhuzpozTjFRrTW2e5Ic9YzksmsHCAT4vs4yJB8HJOov1DNuAZvtQkpsC7QSthQIaoXNxejyuUUL63B8pFdyGLz/4C5CJf6OlptaUraGbikBZe8HjZXMXkycxKJcJLXYfqux4fa6mVyDxkxnlLza7CHNRMirFJrcTPKjyRy5rDXbKAbeCvrU7g3byvBrIV+SWCbndB14DvwaE2KiJjW5UGAXG+pDRrm4UznTwNGVjLEqPCtFFH61SgHrcdB59LxnwLVNJX5IDAdMMZPARRAeo0Rg+u+dRXzrYhQQ3YmR05tmBDOSOCVNNmZp5ML7mxcuVH46NdqUr2gfkVzlrOYN9lwOHdtD1dC3/T/EeLVD0/ZfEBx52r9tS/xzFE17oPL1+rMfgCXjMS+dHvNSwjcc6zIt2LIzlOKY2a8LHlE1+MbGgc4X/q+WAfFFDHqyNztDbZaTibbkl4QrsFPbyck4u2zXMLniz8wt8DPXXg3izxYp4Cc4om/LnKuShYhe6sfMaUjfjgnf7zWbJ9ur1AHbpBf0lFUr3dS3PosRfWO361jTYlTVnMaeWKe/3llDWNUEAKdimoRP7tLYrFiu897KqxEXtEfgQZ9/73rKOMRQCT6kI4DGgCbW0dLFZebAS94sfChsxhe8r60BF+wyVVdURUe5dBRLtCL1e3mxf9r7R59x4JhUXcz2rFk9vdYpu8xvIC9xZ9SIsG04DOAAAEABJREFU7XzXw0Cv8/jCshtU2zDkvYu0PIA+r4FhHZqMutnurqERrlIyFbz2goUNaUaEwirk10xAw4It112B7w18+RftM6x3gS4eti508CyXCMkQZVD7o1GXO4upqlMbkL/NC3vt+GKTQCeItWipBbUB8bUPWhT5CNQ9b8EqhjTmUbz1QXgM55B7JqKhQk4U7Gbplvz8xPKR/l+HX6ZnOuh395/Tb+vf1Jf7K818CeWbiTrPHryhlxe7cx+c+AJ24mWbUX2sG9EpGSsZy/dOa00tm3JHNEWkgh8pNc8HXd880tP33tfT98dfG948eqSr6xtNPK/YznvpxHPOCsMQ2ot537udXWAKqa7Ad8ARhnyfDiplqOC2+cDAEJ/nnpOp2/4nZz7sR30J/HwsCpSnlnyeDDTmVO0p1aovoAKmwRipRG5Emk+1ANnkvIRCLo7ZEBPhIhpLVTp5YWebxCbo5nso6qwqMdvW0MarnNCHp5JDVX2cotAT6+iXoX75cGItDa/bCl/6Zc8gjKVgNINmEEtE6Fe++iv6r337f6s/9I1/Tr/x8z+lm9Nzet++Pl6+qn//w9+pH/uhP6a/8NV/WN+5+r5yd9bEtVSV9hJihowRgXzHWQeZXKCenlmwh1t0lTpzNFYOpA5W9qhRz9DwZ8pe6u7ny7afo4/w3l/OR+WCNq5wqIsIQg5LlM6AhsdZUVzdtg2UbvSYCznL1uTnktYmZaFprGsIRsGP9WuZ5OHYyfjoJXdvSAzKZSJaVip4/ALzZuKyEFPofpV2NU48g/3ZH/zHddseV3uvft/P/k+40+8IJRVhhCKC7nBIULzilNtOnmOBBqLqqwr1ED9lt+uvHBNg0+2cu4H/5nxMs/zCeZ5NJ008v7UJWnLLFjXnKpucK9vJviMZLoCp4RgBvp0vj1GQdZAXTQV2wVpENJlm+fV6NA3eNBUBhC3+GIQL3u1CntsRgeSiTSsCme0Zp3mOxD/XnCaZzue5zZroa2Bi3pbPPK86F4Onv3QncjSpWQ8/g7pvlzclY0Uwp0iZNyJSESEquYTCRLJMb5ZQ/dAXYU6KgAJRIoJaCn5ECfDWtelY7r14SSNCEYal4eo1sNNHuw/CztmZM7WVMQTmjK2F78FRX/I0LzYvLANwlbibYeRBqu8ctxXeBXS5CI/a1+Zj3HMWI7Qn5Pt5gFTegVS+3vA69EuIjccfWHEJyhe0+latnFvGqT5rj/zC4k4+v40T53nJeaFsnZWzqAP5E50Pivrsy1AaLdTavlckpyxT576k76F/19soyhGBzQb8+V4yEicRKbr1WkEQEYgAlzwvUFfN7WEdLENxEKfHDWDzYKwao8bBEZcHiwid+yIkLldlDh8RihhQMDodDGsVjbgb+Wjyudxa23jPN5QR4toALylEoQq40Q+HEhcd42JGNVDQJFx8B36N1ISgsQaZcfbPggsDwFXBQbfLPsxGmDNSEaFIUyPoZpdt8+rYP2B4pQsdrrAuVFDzEJkH1lmxHWC/sX/sx7HVfNCJM0TBAv2hwzjmx8pV38/op/W0P8Ui6SxRUay2xkaGgAbd9nGJ+txgdGR2PcaXIkIuEaah+oGPgDOQ+BK8wpoDxSKLMGcwJl2MAHMRCDIEHhJCr+NA5jAg40J9tGGGpGrLCrYxaPROPjfeSkFQBksoh2Je4R7tRCrOQsAlF1MMIkJJf0QocBLai2OhFcAiEwNxdxzITAmFZWVeyDIixCVXEeZDLhGBKEQllExASgplGsmmTmUD6CKWfwMyKCyyiNibCCQ3GJbEEpGcW1oE4aBoIZEisGGY2FA+sQjGDG6cxsP2NDdNk8EHIeO3TLVMRf3gQ4LTQwkpIgA6Rc0HQkkQR+ONTzSM5JaqZOAX/9M81wf4xIfwPDMmdOJDueXoj2gjR7ayOT4jQuGY00JmxzzH4WwFKUJlkzAeJ9BL/AVMy6w+0YemXDYrhX/QsW6az5BKT1pro6068WHh3xz5r46P90e+s52qT8wuxI/9N8aoXE5amN9ytehwGDB/dX3QAVxdX+nqZuAAPdwM+YKuMR9mTQs5IS/ZmrIFSDX8T/hvrFNu8XXGd4ydODsPyis5MTVWZP7gNI+YDepoB/RWIRultMr6tjN2v6ai3+Ohyai95m/dAn126bieqek2iDu3vDjWgjUuEMKP28PjaJgfcnMdYcf3Dscg5tUNPow7fW7bIhkjItQyWOtUpBQRCu0Fj9av5uD5LKfVzzq7bkdqn/v45q2U+MsMDd+lJMcQyBprNbOPl4m1a6nSC3QLQ9d+rO/c+jeS3lenE6PwxWklNsP9sPhFG6Z7rju8xqD7xCGgjFSbZubcFBE1iPswKz6U/IT8k9SvgQfyAFmQTGfmcDNf6Qkvid+/eaoPHr0H3teHjz/Qe/DjrzNuNF4Es4fR9QvkhRfNfkncYpJjmmkf6LvmxbNx4GE8s7GaGqUSHPCgeM+V5jsvKxijk2wN5ly7zzgLYPBLPa6N3whpGOJzvXecBe9gHnSc2zHaqK3s3h172/RtBMPH22JLvpuYNYoabiiN2kbG6y1L3kSZWgjj/EHceh270BQEY8rRRiiSfdSMJp8/09w0sVcaiGwS+x8T1jc4F7yWMfYvX6K7EyaXEO5QhYrCPl55UbCy930vrOzpE/y4B/CBigJd4D2VxABrKWMwC16urPhg0JKFoqiHM6rhymIbmlqn+Gq4dYaK01b2/kFlG3o2Ajfi85xHg3iKeZC7b4C+1wLaFE1wGOExADQCKsOdr6OzHva3S/HK1Kk7KE6ciBp5RxExeRptluEsF/77BlE6GJfHBY4BInTCqDYcZ03CRwZdKbEeoq1IiBFQgDyiKZArvA+Ij7Xd17n+svV4lNfaZxURKvTF5fX4rD10Lffe8jzLwRtO3F+axGDq7gLtogiLUiGSIfOW04gI9qoEEWK5nH26AUqOQoS5He4YvGtadV3yFpASrVQre/hY6DxndB29WOTu5XSl//DwNf2pww/qxC/lfqe+pd/SPtUPT0d9MIUW7r2WqYiQf7zAzsfqzwr89R1OUAWOFvfq1GbNywEsmjiXJ3wbh/qLw0e8MH6qJ0+e8PL4mv6JULtOrJf/evPF8xd6Dl7d3urI/SfGlkIuHtswb0Qg5xrdHdIRGxAu6zrGE37s3y9Q7+/udIdv43h/p2Dcr7x6rjvy8QmxzvOkS0xTk9EyVV8EM5QGo4VEDYgjIkoeSb7IQYIGAo3OGpyOnuOJ9ViB96sUQW+mGnme2qSWqUQmyiCeC7qV352nk3vRdbgCCZNFQwFVrU9nnCMv8wZOfgnBM+YKTqB77ayHb3u2occMmCAOuaHQ1+/+pn7Hd/4v+iPf+mf1Oz77MX31/uc8wlu4zWv9R+//Fv1rP/w/0P/n+/6gfvbpryEfqYiUQtxUfUTNYOYYFuG4IkLhSVgxLKsKZqewvmwLytFG7YuMIupacboyp0t02p6v7wGfD53z33M/t+2XYTJCGeQ/m7x2GU0RdAh4LFFg0+1dh3VrOxL9ltiGygx1wtHK2q/k2jEcvQaMv/I8tkLdjzbjhhr7LCPl0unwy23bWM+ouJFzqXNOexDbRgT2kkIS/J/9oT+qj69/UJflt3/jf6UP7/4Wdh2sGzae2BzfkfvgyGelv3vc3x11d+e/Vj+q9g33TyeP3XnYxnEIeGB+K2cKBwqd7kr2TmQjlCy4LfmMFr5WdfIRtBv7feZ+m6ZZjRwGc48ISSFcCTXWVFLJmzIn2Ae/EalQSiAM2hlNiV7D99Rm2XfBPLKW9Id9hIR190CeE3yKn0w1Ypl4vp7nGX7CX9KLPnq7OqxGQV69oQigHTpzY19F+Wk5/LeWtBtIRRjY2T6kiNhg+SVGH7UeCrpuYGOCYZFRBWTA3RFB9wNo0P/dr9i6a75M3vna4T2DaNOw5oZtnO/m3/6Mzfhvi0QELgHasQHC1dkvAA6G2p6NjS1CmwsWFRgHDnG7YN7wjitaUp3HgeFShOvRd6EmOnxBu4YG8dQYnXNPgDYEpsbfc3im3IN9w8q9Zuz33cntfsKOe2w8fSmii7tEfs/ikJJBk6oZLdn3Tc3f41sojZSCPvON/pbef4kMxAZkYbD/0xRc0mxNbmcwmCFmwxw9hzpviX+n3WfF1u6bDtpYcGEbRB+w3aAfIiG37xqjxt7G87icjY17svmehGZrigybgMBWlPImWgoqIyPVEvjex8bfJyb4gaaGbEdmU5bPwH4HbvfL7jd+n5OpRclgfjaYWqpA7k1bhpK+kPBpBG1t42jINEooinFtm4qd+HwWNWhkKiIAalBq79aCeSm4gKSIKIjisFdy7Fi/EOg9XFFs6XII+3No7MdTnfP1WYS/F/2lPonv6Em+JyITAxYiotqhkIt3fvliT6z4Kx5qfvUeMdjjnX42OdvEEdtSigjVD1Qgghagpy6dC3L41+rSQ+jLLgEXLbTSgFW4On/WVD+iS1MnuOSlKe19nXuxk4eVuFfmY97wHM76+MJCUigi5DVNaMRoQ/RmwSWi4SEylK0pvfZAqrveRC6BrGBHgcSA7Je9GFn9VIGDCGqgnZcUMWSRD9SDGg1Za6ls7lMVO8VESJSRRam43GOUGpX5Hayts8nhhaICv5GoBEDuBwq3G2O1uckP3fvmN5/IwxMO9IOq0OXDkMpCmUYEBOBfOzTG9gI5wQNdCinRaa1p5mDxeAXappZ77JZNDb2wgVywhTAUQ4QsL99shBXn5j1iBD1nCN1URKi1UNifIXihjR1pEE1FoOe+oM9UUI3Sa8OtPEyd5Ac2vzC+5+GtblT6KrKQMqWgaq2Ry0nTYdZyOBQOVwcZy0brpTEviq9urnWFzC+QD9ADL5hnY5k1+/BlXRqHW5bfkPlWh3NTNAaU57HKN8RKLAVu8JPzAu1+6IXvnmtN1tEaGPoKVw/o6KzorrYFRWn7JjPcjwoGXbj1LakTH5ar+MCkw38NdCAs/4Xxy0glucxMRRj7YIM+RGEOED+zYZiOJ2CROcbv9BVea1vBemvZ2GtQJWMynIrGiCGCDi7M0XX42EK2hrmC1YrZFRnbrPUYSXYREQrvp4CWxBZdEaGWqWmeNC0TawVoR6AXUtSPZwjwuzInf+E4sUbO88n5RmZ5p7/GpH3mSbj1xpoyZ9ohKZlvy6YwIm3G2nQGoZObPCHB2LnB/ICQSClBAwowW3h4v2bfPr16rPcfPZX/WYsPHo8Xxh/cvKen10/0yC+Blyv5RfEBepgPOsxXmnPWRBypBj/xS5Mr+WXx1eFaMy8lWk7ExaHKOFyVWlGKr4ruvb1RyLjCxEqm1vOKDP7tupRLHDU7UW+IIanafIG+2KAvLpejn4P/YvXzmJcqDHPZPOtYXqDiOst3ZcuEdFC9VSLcY7zetW2ls7Cy5omcAcPljJYSe8Z09xQeE9/BPotkZTmPpkLTzPmUrSm4HxTsPQN9AbZn7cUan2dpUy0Oa4gAABAASURBVFEiQvYT8B2llYeRlfO06HYvrMh3fUWofhi77DwG8VrH9459eE4Rgccdno2liHy5j66wp5AiQiEKVMW5ZWgrl7zOGjrraxTUCKW2gqlHHdhr1NxhwD5cmwD7kpkCrmqOarQ662HtHR6sV4OKy7omlp2BkBRyDhAHnTvPMmDO/Uf/F15jWLphPN+dwEeE9jVgGUgHbTPsDbE+RvXDF40YfiqGVStn3BHcs873vPwYZ17XplUUA5WZmXehOj2HXpOj3rRC/lH107VJ9/7qU2xSyKYHd76C/gjqDWmaoTQFov8BGxeDygW+VEalMrEcuAtyvrw7fbafOOOdB+/llYU6GQS9KhRtUuM54HZ5rJ84fI/+7asfUm+z/h59ot8Qn+lXxiu937om64o5swE6+e34WKH7Z4nHYeHRkPx53Hj2mnkZNHNu+1yeGGOaZl0drvTo0SM9ffpUT54+kZ9L/JxmQ38xvr290/MX44Xx7avbeh7qjK3wenh8o4+hQohD40db6UWHdrG1J3zvHzkH6p8i4EXY3d0tL8Ru5ZfIj+G/ev9Sf4vPkGipeWqalxlMmsyDxvkzgQQtQ414IuI8dkiKSEVE9bWWMtL7VERDvjw/x7HystD58+EV9FmnPtOyKUDiP8M9oleecGHkmPmxBkjPV8AVqDDDZtPhual7jbgXxtjH8fJ4k634Mc5+8SOscSNmoohQiFLuuh7dfUd/76f/hv7oN/9Z/cPf/t/pR179OJ3vvn7qya/Rn/6+P6R/84f+e/prH/4WrTF7uurkoVaPsc+WNYjGWFsOq7XJ5fMJFNUohCS7qNjxqZUUQcv/G/SEYuceWHlJfvIL2/WoE7z3b6++4TOSWTN+guKrHcTF+skjWi+k5CqEMkOtkPA7mhQoiJgwIxz2YCf3nf226sQ+NFY6PD5qCvSTtY+0nceT9rVZHTvwPNaLeKXgSgW2EU0B/Uvf+/v1M09/vS7Lr/3Oj+mXP/uzJfJ4vcathKl7LwDHYxz5nPQ9cnd/z/1xL38XOXKOruisttvyEMzZDglHa/Wtsm9FyHNwDj2fZD4RaVV17E+l2xXIGmfPshy4x2YlvHWlkECXZN/d6x6hIDcJIsY8Q/ZphKSBiDzrNfz5DPKZM88LY0xqloG8jImBuBT+wT6jqTFOQ2+auP9bk/XprniIar+0lwisDZQiAnGYUwTUIFb7GGiy/2SMzCydJJcRQ1caNCIYdyBiyESfQVMuEaEhCkjAA23l3CeZpeYK1Y8FIPR2qTV8W1wS56lQa7it97YfrIBLRYRib5i+gbLvrt/o2JtvdEVE+Yu9/5LS99DE8NIvzVoox2d5tZGYx8jNXn1bA0LvtsZSNan2Icb4o0ZsS5MBxFwXcQ7v9meFGqcYOMbv3Mu96Gi7y/f1irxAfn0++X48cV6tnFUdWad/+Nz8Rx9jMrjj9D7KFsqWatNAus3+ypQG6HcbeSBIDCNSg0+lZaDaF3SXm7ovIjTKmEPn3nbsnThN60zY50i20KIeFlXv5tUYlV3at8cwohFXaxVTg9b9yHOE7+tsTdZV4IirPOy0GqIrFBnK1mT7xj1tW8Of60PmvkQn1TKVAaAR2Cp0WWoOl3NiPSzz+6pknIl430RL/NkXrriUOIwI5YaIqFFCowwaigjiaRoxTsrWlPiKDNEpl15V1ZVbc8bo3/Wg6DnOWhfiXwurTDt8bfqi8u8fyryscFbr6M8r1vUE9TNUneHM/ef7z+lJPBWRSQp+XA+4jggIwI/HGWDc2itExJirefsGxVtXet0XLrgqZxGhiEABSBq1tuJWaHRHySJMHz5Ph1AKfqSUoCMuBtYoMcjr9bmb3vJJNzLH7D1vOJ8iL0yrOumGos8YNhmcFBHyOhYCfoNCVciMHFNEKFjzsQeaMmhHqZRqRCjiAYrR53ELVY0TI4PeCOqQIkIhKSLkH0ETRNCKpBkam43Nm2ITJoiSB22FhCqVJPOiQKnr8rjFsC1rMjRMRyg00LV95GDM24/7I0LZPF6Tb9Q2NY2bdbsJ6BcIyYRKEg1E0IANyTWCiCBpqQjLZPeVWMdiIOEKJXE0xvQ4PmRmf/AbHBgly6ZGHD4cIkL+YWpQKYJWQVXsdz2t6mzsElBFhFDkCuIZiEhlgkhFjA3qjTNyFyWjVhBbBDamCrl4c6xstBPj1E3JQ5sf0swjJrSuCHQjWTdA7DUvDs/lMGvxC+DDooWXcAfj6qq+iPnL2OH6Sn55fEDHdEZvXsaXoTY38mB/KVzL8bdG2+ADJx1jBAcLqWYy3NPyDeJYO4H54DDW7QNttUKvGVEVA33jwk83mNXQJ7f4IsEomnfGjTFmJ+/GaorLa9LwlG8H9/AKxw0iKj8Rg+LoHZcNDB6UGRvvZx2PZjC6OrF0/BMiWr3aVOja1tBYc3KTjLfnCFaB1muXnWwC90W4RrCRyxiQjiY6TGsbw3OjZ9OPHGvj/Ty3xl5osiy2/ocAiJvonbNaH/ZVfVH13BxT5XLo1KCbvHve7jOw6V5PnEY2eb819oVo41odHVNVCaSAQKiVtAqkK19DVN+ck27maz25eqT3bp7ovUfv6X1eFPsvjZ/ePNVjXiQ/urrR+d938z85gf6hLVp46TDx5dNfsOdp0fV80M3Vta7RmeFbpt4shPC66A1BNeNSpSSb4JLfRBckmOtFEzbAL3GhwqXddB9hp9pKJ8G7zPqBQdBHml2Dty/3X0rfbJ/7LjouWEY4a7zGjDGH6JIfkq3eg92ag1wI/eVvCEftLqNaofLL+mUGezvVOIOMbO5jXVGw+oqfFWbbyjJvkC5J6IJEV5SOkveq93/nRY3PWN8XBl2YBFqh4KbLTCU0IpBxZ7D/6/5hLBQV/tn70Bj26G2yIiFFhEIuozY3sLehdQV6sXUNOmqLQkxTHtotRoF4RwzusrZOgcox7X0YcOGRSzUSjGM7QxRk1PJgpqCjC1F3RV05hHfbERjO92vY+1Hiwor4z37Mj6j6JlPRMXZsfFHyLxAZqLDmXCyKIlIRoZDpBtYrkIuyMvGVB9r6osULjlNh5eUMpzp9BISWFJJwo71UVye2Dbt8p4h3dqP2YHbQ1/otMhT8aCD0eqEd9BRCiogzaClEsVODPhlCWpS+7RpN5NUOjXY1xmR2lol7/byPjaP3NL65FTjtU8qmxnPEzHPDvCw6Ljf6ycNX9R8cvq77nPTL84V+U3yuXw19D4vAL+b2OjgSaP8IaEvBTyY+fU77Rc0Ozmqf14erK/mfoPDL4sePH+mK9jRNEg6OfDn2Xxi/fPFS/ivj27s7HVlTOrn2PdS534mAcT1WwZMH/uJmP0MTE1/o9d7ZByed/FzFi7D7+zv531O+5+W0/+d933v7uV5i/ykxTi00zZMOyyR/zk4Tc7GsJalKTdCW8OgnCFEIJ5h3RKhkQb9SLZoSRBAROp25rHyu1tnDzUNoEnZJf7amVr7xRJtLo2BIbh54c8gwxivWKsgFo4jQELDvWeuVnHZekA6Qg4rhyOf3iReYJyh6+O/Al1zsAj8RMG4Dr/GKPz+THsnjr/rsz+gf+bl/Qb/v5/55/ZrP/h01xkDtretbVz+ov/CV36sf++F/Wn/po39Qn81fln1RMRzz2Cyigh614EPaaq+oqpQ251QvILcA9AIzcE6Jsb8J5xx4/6/oDKzsIwNjIokIRYAErENmyohIKcRggCtoBLJCNmVOA6xfNts0hW0jJFDeicfr7twZq9vE0QuiBKqpVv4SPmq8zk06QPMEmKhzVz4VihhIxwz+2lf+Af3kR78Dfw/XDzz7i/qNv/h/FZo4sJw88bxX+d/8jXhOcmxHzs0j63tf94lfGO9/ZXyS9Tqx48GOCh1fK/NYS25RkI+8QCteRMBw7LnVQysi1fg+Ns+LJs6K1poijJQUxHqxuy3PptzhdiEVkZIGzFun5aSG76nNsu8djXOmbT6ibEKjQCuXqWHfNNne+iAzFZFDVbFRCDYCEQEJpanggXYeuwj3pRpjN+ZZyJT9GhHwADVFYA92eZQ8FTHkEEmDFwWOmisAVwSMAe8r0JWBLEQx3UDrfHUvzrk1mNIfLGvGqqNjPX/WFvWal0yKsLYh0dC5lJzlRICqa8DlTQwZPcVcsKFAZECkzYfbZyDbebmUP1egBjJ1xwMcs1tFrYOK2zssMl/9ZjgXTBjKZA+jeFdkxOSd2H0UxbHpLwnnk+/Sq7Gd00fO79VwH35Gkjyygwe8NBaJyAw5zmyhNhmp1gDP0NmkAEnfA1Jlk2NvZUDtg3ZuCGiE/boPfXTcF4FMo+xzWuscWGXat1g7sgHidezGMFNslI3FxTyqHYoAFYcpYxJDtqb0fQimmXubz+RsqYoPXQXGxrZetFQyKs/LaK2pkFCj4WeTpduZ+AsADSjAXF9YmAuzYjl6qSVxtBacGw2kWu4IwYpulUuqBA2YplRyUQL4Mo0IRQZ+mloD2ZQ4ikgpYkAMX+jUXIil7dzcdZARauV4hSmQJ9NOm4sWfsxolMCHwOjv8tnuzwZ/fu708/5Mn/fP9FhPlOhG2MoQBfpaGxGj2M/wuar7M4MxV/bIakrbfXRYuRDUuFFSRdLiEmOJgsg1XiG+3Acsj4BBFpGuwTsudLikoYqfrhpfo0REdTmz9AwhdYTlATdy1rf4O3PoO483X6VEZe3AWwF7geJFHaKWRiWKR8Q3nGURIa+7EV5/0cdYEAXTC/KSIMKOgI3cCezJgFUeOVCO9RDU+W35ehmfPcqL0HfH+Akc4VcZNUrR5o3IjTNxIzZuwlZ9mDOCTWtRt4cWsokUL5sODca8SCUBR9CfqchQy+TGafApl4rFTmlEhLKBSAW6CQhICuwDGVRV7N9gfth2FqTzpUVQQbtljgJa6lSBr4wmJ7h5fpm43SExApXrKIoAqiqdRjdHZZf2v3ojA9U47sSOfhIs93kdHm4kHqqIbfWB33kAg54usNJnD9maZn9JW/xAM2nyA1M2NeTZmpK1yJYyIqWIQJY6HGZdX1/r5uZay5VtmxzXDn9hGvpdQc9AhyNrzMFxnbxv7o/11wP1n5zRdvw24DlcOzCSZfL4gG8/CoYL8musJMgPlv7i5f+Bn2F/9aB5d9R9/Y/ijrLOsXKwyjaOJiKU+Gl8mAWUpjo/Kx80J7542ObeXxaP42H16A9M4uz0H9B7mis1syYG2xTIrderUL2i4BUdanguEhJMyuNFwIVoDQg9o3wxzkrMwqcoEaFMJ4HDGL0jsZy499bq7wq6vFaezzQ3TaxfrSUdEaEwJZERw0+6DR9BH35bS/bDpMM8l20io0chKSKURpqqSs2xM/99nlakpxP3yeCeXQGhKvjxRTcXmbAQLstnKoiFJp5Wrcy5s28New86WHJNSvkF7cQGaOhjKkMoRIQiNggKVBAlwLjMGYyoRn8j/kbXBD+DBb8L/m94yH+yHPQ+Ly6+dP1EA4/1ZfiyOypyAAAQAElEQVQv8zL5S9dP9eXrJ/qI9ge8RH7CS+QbPB7YuMvmc4/d470JhmQ0vQUSYDONghW+Bn8hRrClD/Wh4LVA/MWX1S5g+8KFBemrFqMWdWUTVZQPtfutG8gTxjCvizLsHgQei2DHJNx5ieoYXRcWxUbVYqQBUSwzVFKdS0QgMQQ1zL8Lo09VQqUsxudsOnJP3d6e9OrVrZ4/v9Wzz1/p809e6PNPeXn07KVuX73S/e2tfC7c3d/q9u5er27vdcc5czqudauu/h9E4OsEjsfOfpYiQr6f2jwptgfpaMgaOzFDYUQKBtA2z37v7KfeUysw7dwFhthroh9lSaEq5LQ4aLW3vFZ30HMGvfARgYdUmnKvtxx8RGAS2ksQgzHanD2DuajPAwrDC+CjfGkrtOFwR71dJQpFPEAKqSDKzpMbGXs7+OQFvct7f127/JdvHIcyVgYxOlTla7Mjr5322rt4JwE6+l0rv7+zXaFL5Qsdji/8S7svurQX+/BZdWLt73i5cbt9nr3iBaD/U2rHJMbzmZyV21QQhrH7eCdF5zwOfETIaxQR2ONDpmCnST8IxrJUCgm4Nh3AruxDEUChKkWokOkMsXMsg0JK77XKQmMIzYX4idGu2rz9VWNUnpMxWvhmFNcDrgMJaE0xcZ/wEufl8kh/4+or+vHlq/psutH3tZP+y9Nn+o3zrT48HHR1uOF5ZAfPI8uVJuzqWaZNatmUoMFP+Jz5bFv8vOMxGK3zWeM1NPU+EvsllWo5aWqzpmlWxqTg/ltPIe+Tzv3d0ZOYZKQyUw1/k2E+mxoI94uyen+tvKQ6FU7slZVzpuMsesd31xUvxn7w1Qv99XbFnjxiJMZufB7P+CI366nOnHv0HGtEqDGfSM4Gde3/85ojG/gEvDc9H7a1GB6NkCLlGOf5oHlaim/IQiluJmLr9bLuxI2x4mMzVKLTsmEzayEfyzRpZq7GlGUt3yQeD4ZrZbwuGMAV8KAjtawzWO/rGItnKv+7mPe8PPeZatyZN3ju8v/Q6eh8katOrvAmRXAZqciBH7r9q/pdv/C/13/3Z/+n+s0f/z/03v0v6l3l+fy+fvxLv13/yo/80/ozX/19+vnrH5HXYSW/nURV3jAkYmquCFcVuWNfiaNA/I7HOOcYI4fYFei/DW1yOn2pdDtecVBjk/MT/k/sjZNjoV3xoGPbiFC2pnYJ1mIC89Q0L6zLNLGuEzrsSecGm4gURM5VtkYf/dZjLX0/zMuMLeCzaQINX437pZDWbcrWFC0L3g9GROAXCMAL+jPv/3r95e/5b+iyPLn/Bf2ub/wLmhgvG36sy+Qjhl1EKvGdFW9iGoC8aKPoOid3PIu/fPmSz+Xn4IWePzN9rpcvX+mOz2Hv+0qV8JdNzXNgntmaIlJivESerWniHGhbX7bRb/2J+2JZDipwviwGv8Cq9rxowW42XchXyRfNtD23CX/DB33TPHzgy/3O897fiCEyZTTGdhwT+jNjD12Pg1/8zws8PhZwOFzp6uoa+Ly70kJ7mdHDdpnHmGOcWROxFMhBUdr2PaG3t00db8tUguBeNjKa3DYigrSFpFBESBronH/OdacqyGX0RZi6bYQiLlCicF33QDH0o8QVb8C94arge82o+4/7w+NWx7sqzLhkvNVdwqq2LiYBZ9++KUdLwxa1iFAEkAYNU0lQXZQ3mqr+TehY7X/HmMOqlXmsPku47/uZdsIYUXQbinsBat39nOil32uIlinCsxJ29rkW7fjDlKsP4IOO0nuN1krsOidiOsln7onz93i615Ez+gSOnJEn4HgLxHDirLLuilyc64SiaU5NLdQM9pTpxDPvvDT2bKM/lPQpRBjEyvjdsSHoQOH5NMiGaqdcOmOujOUx/Tl18hlZsk7cHX/Sii9PHUK7i4qLPnLtcVb0T8xn5XPF/+xN+aJd/uqz78Rn0yrr2deZ4tD2ZzggEMwDUvr25f86qT7D7B9/Huto/wY5dfsErc896IkcnoiJCMlEhauVCRRKEvJZYfiebK2R26Zpapw9kw6zz5oJHjn5DgdjO+LFGy1y4HZBiggl+fezwDRP5StblpwuCQdcqmIfoJPzAj6sY/2WqaQRYe0dtjLPyNh5bs6J/ys75+BIPgzL123tnM9hFfgjDgcASo4PnYv98rnq6SBzvr61fkNXca2lzTWPlqmW+IhBW6ayteG34iQu5rDi124MXHHZN4TLfi1ftzU4Qb0+tfdZp7VsrYEvf3a7DXCrJO6WTc1jZioAIryOy1a7/0t+9ArVUMSGvKAbn8F8sinx27YxMmlHYmfYxjrwClUh5r6DOJ1Xg5uC7i0KiONi44nbWEwZIPE9A7TbeZJYiXgShBGMZZqM27Lm3qZWNBvUfcypzI6+KWrDn/DZGa+XS9fEUDLGUgmZQEQoaoBUREjwyYQnPtj8Ydeg9WCiKF9enAFuYBw5drmkFGF7jULfYFTyJEj7TQLP1pSZcrGa/Um2DQVyrqIRtC+g4kXxTFbm4t1xYi7MjozuSe9kuNOmo3QxUyqkPQbGD+AYwvKgt0AL5YhBO30GTspVh+kkzjF7wVfGWElAt6D6Sk0rm8HwgVeUG/FYa7LShwf6bW/4i4pvVMyVLeQDw3mfOTh8gDTibOSsTcmhP2mCT+YRESI8tZZaeIi5vjno+hE3KrxlonTig8h6D2AWfFmQc8RcTFe+hTsOH5h1sN7zocRBsnpeISmBr6AqUHn8ikMKU2J3XB7T8/YhfctLnjt/WecFzv3tUfWy+P6oI76P5OQEnB9DxIIbtUw5/nSDYSx3v30e2dv3FRvx1WF/Ip9r7YOF+VzjY42gllbmvvpQhXbPQ6OQffTJQWm5ZTkD+cLWeUrPl7Z7CrYHnXVznkzdnSi2TJuosw88H2OFt11EyDpTNr7QTZonPgzgLQusIqiZZwY+zIPi6WvI6h7EZuYDqPYCstAoEaFM0LBF3xd3Q81qVEJELirurpWXZ+fYmH6EPRkSKlslYaSIUILqdSd7t5NHkWNB8Vo6U6TmaGqFLJkU/Lh+Gykp6Q1oFHUtOFVJ6rZhgs70GAtW123Sk+lK71/d6MOrx/rS1ZOBmyf68vVj8EQfwVv+AS8tnrZFN7xUODDXCfgvmkPvKkPKdMVwelcJd/BAfu7D386bNdzuTjyNohb8ErAe6rZ6WzPeFg3J3mEaRDaQ5pjEoNQxtC9rj/d6+7L1Ou+4hsTcbmleHukdsNyIiz7aYcSFzDwyS8hpyOWydhsg6uy94/1aXz5fvrzTixe3vDB+qc8/M17oxbNXesWX03teFN/x5dVnzqtXd7r1ecNLwxP3IdvVW5YHTunEy2LfA7iV2Ls5NRnNtIXCSGimgn7tNLL0ewRr5RdCUPbWyr7s0SReGst004uQuAp6s7hjl5VilF7CJ1xR/LQMtUylQZ8o1jRg64oeRYWdttJNqbxi7oZVt71RetiYN6x7CbqqCXV3xGAioNWxV7QtM/DZjY6sc0IAjnVe8MJzIHFkqoBcBroC3bkrGlqx5SMIm677tetI4wi1H4h2+52nW+ZrHbEVhdHl/bJidOSz4cjnhP9S9NXtrbwn6hcIGAZjZk7ktcFJESEJ7NR8oTI4QtYoHZ2IUISRymDFzLNWCikiCkPu/tGmliH60ZIUUiElbXAf6JYH4rpguIRc0F6yh8rxPLTMobSTjXXTthqVXEbe4OwQOG8lexDVvDs2hpin+NyKibxNBwUvgV8enuinDh/pr119VT8/f6Cv8uL4d5++of9i+1wf8gxyxTm9+L/u4MXKjM3EeTzxJSIbPlpTA9M0a16WQvM9SMzdn9msX2fRHZcDiUi1bLL+NC1KeJE339srL417D9YeILNuZvKsNNAYp2VTRiqMLnU2T2efrHyurTyLnHiu8L4RY9Ir4++8f65vh/SL6J3QsfeZGJdllv2v6N7f39X/fMh8oDvNjMFeWPFw7F132B3Xkzo+PCbDMrZUFJ2MpkY+lnnWMk1qOcm+k/kIe8d04nlpJR8ew/lgGOYSmjL5UtbKbmaOhmW2V4iLKOqXvFC5MHEnc4PnI/hOEgdOWon1xBfmIyjK/GqOnK2+n078wt9f6J2PE/PvxChGMgIaxJQkIoKWkaEP776hv+87P6Y/9Lf+Gf2Ob/0f9L2v/rreVTr2//H7v0F/8vv/Cf3J7/0j+uuPf536NkbfE2ZD/KJqTh7eMRioakVQqlTFo9U3qIxCuqDuE6UotvYzsOJr1Qk/J/bICeerc2MdeOvYTc23pbK1MxrtRtt7dZ5mTV5X2i1TEaHMVjRitO0jWqqhk+yFib0wzwv3xAHbRW23p78Z1Z7Qn+RnQq95y1Qa+A+FBBXF/17xn/+BPwz3+vWP/tQfw/eMPX6yKSPPChGh8oU88BmRinjwKYrnf+SeueVsffmSF8XPx4vi56a8NPZn8t32wljs5YhQ4q8xv8YczJ99Z1PznCpXsxo67k/Gbug6hwtniF/OLpw75pf5oIVzY5lnOVe+J03nZSFvAxN95Qt/bZo1zZYftJiCCdnscRkj25Y/xsxGPA39acEGiu48z4xjLGf7wxaT47q6vtaBl8WWLciXeSl9x+Bxppm1qrGmba5uz/jfKLGUnmNl/MxWOfe6FBxXyRJ5SkpoQH2ZGvBsZLaoIHVvIFHwowuwFLQCUShig7Zi442lB44aHYUUQaVQEVEYxOreCyv3Sa9zpG/jBgo669pmSFTlki/BVnUUcVs+up0zE7d9TmkzCjMhoQoCiBKFUXftZ1vZ4YPO8xX0+nJfR+pxXseqznxW5jPmhZZjOQPL4gddOQ92CLnjSqoaB/+rfZXO8FOxoWfdMS7jMVYvOH9DD++E6faq1WePXxQf+bwxzIPTetS6nfEe52Q94Ocf29gH20bTFGpgatAmNeg0JXs0uY8a/cn9KQrjkS+HR8MhQoI42G/swcimCPhC2D06XXVGch6c/DnFeenPLcez4sgUQpz4hukF3DJNjEWHuvOD3ck+zjjh9whMV63M67TnEh/lm1hN8Sz7pRJRFRgBm1U+p3wWGfc8E7p9qrHs1/4Bn3fOmT/3DPev+3rgqDOO/Xt8hpYHCHKQzklLJbS1lM/jeZ7I6azDMpNX7nf62A4SPgz7OQMpv52W+zODdcmysZ9M8oxM+4Q2OtJGPhwfOak546BlU7amyJQwsp6q2BAGgdfiRK6PzP/IWu0vjU/wJ55VTshXnpFx7VDxEspIRYRCFHx4/kZNp4TIuTyn53qmF3qpR+1GzfFkbvZJO+U5GS0HH8HdsPnExflCdObNeLyVymOYeh7Gif3gl8eWG+7rvKMw3+mzrRijxmwT4zfA2Mgs1xa/x+tMaL2A29r1cDTYRIRRQBWKAKxRgkbud3i8QJbVP8aLQBc/9us4V9bBtJPsvs1tp4RRmmfKnHSGPTwAxe0KKYgrQpEhx1BoqT2uoltfhFgb4L9sODkYEjYCUhViqvEd2f4y9AAAEABJREFUVMmRhgKjqhVhPhkI6kGm6WHzRgoF9iaB4rvzADw2FinGsROuTQfFGkeu3RH2HzVOy1TLpkZyI0JSqGKxD5oRoWRCkamI0JkGfKhkVHLBRN4Unk8n6RoCCA/I53YXZsJcgd/a/J5bsnmCMTyOIbR8RSjC8AhBBbg6nAHBPzNjLC6t5LjDcCF0L4T8rKBuPujRNyHU87R85SbfD/ZBV63EyzBq2TRx4EyLcz+rTW2AfE1s+MYhn8iyNUULYpUm1mk+zLq6vtINOFwt2CTBOGIQHT1D0B1dRMrF2BXbSY7znsP6nge9e74oVPzEJbuytmlgAl8y2kFOKw5oAgHnw4eyXxTf8vLmjpc3hv/C61hfOBiLw+kIVvbRyQdUJRDHEQqvD8hMBaJODIbz5sP8jkP/ni9RJ2JdfdCRT3alJvbbIVbx6wO4rpW1Kdi+bjac0eMZdGjfx7SYgbjkASNCEUCCahR0u/0w1sp6dtpBT6KXkbLiiuzk+ZBP+xfF/S2TNWqa5oHWUi3TJgXrRIayZIFs8NlSE2s9LxMfQJP8cJvooCC0nGoFdgOq4nEdh2kJgpqlrjwQ90rOu+MjVnqEI1VxGz3zEaEsv6rSmbftO3O3rWjbbaM30Z1y0hRJPIE7EFJEfDEk0evPyYHREhmp//GdaeuhCcySFnwdwHXOeswXhfcPj/QlvzDmJfGXzniij24e68vXT8Bj1V8Y56IbvB7ws4CGL1/B2gfMa6DBRSR6B+ghN9TeOjoXZGceZs/5ThEx0htKFm7oe843WuSL1BmcC8tRw9Tl1gOC2FPejwkXEZKhvQznl/G5Z0h3zq03NfZpd+HxC6Hq0VslkBvaaEiDY00CbrRcG6HL4r18ZN/ecm74hfH5L4z9wvjTF3rx/KVueWF8vLvlxc0tL5Z5WczLDesfOR+OvCB2XtnyWjlnOC50soyPiGDPttbUpqbkXI0WSmAaGYpMSamIAUVUuyPrvCweaKwxCKBGv2G9HYjedVU3FZcKAQklY2SGGshk3JYlC8egoSNKOHcAlivAuLrJQ+WWMNNlibC+MaSlbrZEVPRH7FQyq3NBLlBCqPkLVK5xeII5rV38joqXLiqsa2hFt19ASjwHEOe19Tq6O9ze0E03uX27DVYsIayBfQRHU8fPyhof+eXkUf6suOXzxy+M/fmzEpOIveWkhAY5FqawJmfg9uLq+L9oohwRynxARCgCIIsC65ap4T9Fp0YJyAUi6BqA0YAoocFDBbhMvOQPsFDEBsUPBholrFqodriuygz6RYqO3O3zo0VuZaBCa9PBlrmIlxoxL4plUeMcbvOVkl/MvTq8p288+or+6s0P6j98/AP6apz0X737Kf3G/ok+8GfXfKUZu4Z940VMy0ktm1qbNE0TfTOfb4sm7sWahj9nuFHrs4b16swkwvmc0J/Rm9ViYuLJPQ1hE3hv9S0x1m3RZH8Fj5WplqlUYMBlv+uK/aoTY504KzrnTEceXXrEZ9zfcf9CPx4H3XGeWAfL8nlYZmV6r626p8/PSisxBwr+vGYgnjY6z1MrOIG19jTDqePfZ1pnjE68EQ2fk5Z51jQvmh0rspD9O05s+cw+gYqv21DMP7Brmqe5bBfsZ/I3t+SzOER4wlqdecggIgTCLcCHJ2mUfJX1OnNYeQFxJB9+OVxz41y9v31FDl6NufplBV+uV3Q7c3E4okSEFGQ3QpGpLN5tI+SyrK/0d3/6p/X7/9af0O/9uf+lfuXn/67F78Q3Hv0K/Zmv/3792A/+cf2V93+rXk6Pz3rD26g9/lpxdOYAimc+aLvPWJk0Mz7v5V5t8gsVcFuUbmDQgdfIfldexpietue6lXn7bOvooD7mSs6z0NQayIm1mdS8tyfWFep93rIpM7GJh/xYFqk0td2MLTbzsnBPzJrZa2WLj8b9suP8XYDxEnlAw74jpXBuQrfTE/25H/zDOsWsy/L7f+qPqzHGBEw9dowNo7LEPvGV2RSRikBqbE48d8P3hO+NF/5nYurfFn+uemHMS+OXL1+yZ+65t1iLbvtU4nPa5pH2TdsxZ2tqzKH6tv7m/kg1y7kvFs6bhZfFfiFrLPVS9kCOFi0zeQLLbH4hZwdN86xpWuT5lY82a976F2xn+g2P6TPC42Umc21q2bBlHUoHf/MG1mRe4MGCD+PAS+LxF8bXMrVsmdExGN9jGNM0y7FMzM9rN9Ge5lkPYDz6mkE+RixJPCHzhUg93Fch6W3UHhZ3/rY/ZR2rmYIINwCUWhFRoJLLbi/FuLb+iFDEgDvgVIVxOvfcyuG2QrkDSzyqKIJZ0b0a0r31DorCiANvZurO3fToE4gICAjLQzQLUui7lQj6uc46jn/DWnNY6/lh5cz0vLqp+7cYYDElKF80rLNCbWveanafjMPlheBcGj53XwiHDyuDjv0DViRr9fuEsm4nhpUz+cS56++/RXlZfAS+B/0Ooca3HnM48TlmrJxV/oKVKU2XL4tTmpq4H0LzkloOTdOcysZofCas+CHzxE0YdYUUyd5rAygG7VDKpbPuq8fkM9Tj+qyseIjFff21+WGx567kzBe9lfP17IN5nvB1BCc+98onc9n9rh4P2xVwESfRwtQ4ZE+Eq3ClWkv78Tl1V+81jnL76Hgrp0etNc5RJ8atPt4tHOlbiYtQz/493rrlRsI/YwTJrXuzpZpBYudp0rIYs2baiRxt4YirPELHGiOUQTqV+GpTlo1pyxBDDOiybPMlPsdY9ih6nMSHYyojhuo+ewGenBnG7TyLrOO/fiK3Nd+iJ1WevQ74dS49YkSozhyF3l2GnKG09q5fPP0Czx/Jd/ZFLduYUyM3zMV+Ms0PuB2bX4+HecW4j9Pp69UIT7FgvZU1ME7QU30+r4y91tzsgO0BP9rWjwg5N63WYsSkSAVutRUyiulWE4jtxthDIYg/IrAB8LnxCLhS6bm2VGtNCU3mGZEKULq0LVPgr/wTn/NcYCRkBM0cB+/xCYhrtGEuuokT/aHDPoK3X0JSZAwEY8N7zMxWcU3TVDRbKx1CkiKUXvi6+fbFd1Ak1wMM6LXCELZTKBV48QC1mEEPAwtEhKpU/H08ZhLoyupAqivwoMJFjV1EDEFR86GIQGaoCm6LCpFc0c8ll4hQhJFKkgCncIezCDog00jOXmQFTBTWRzlKINkeLzBBX0qW6wtKIDdKJxQRJYiI4iEK/NNATgQM7wPSX5R9AO6H3Ur+z2sCv5IztLmIHL4jM+wkItS8wCDxnUm0kchS2VKNB0pv/MbBku4DgV7LlPuTm4LoFHLBfxECMy2YNySGAqHAPuIhF+71mtq6ePHRFehBZYp+QrOlGuO9jkQFfQxP7D/P29RzXnHq/WfelCYrh6JrE6lsyzfzYQiFSJOBsu2NYbtqJW8P7a4pAbpHrCxf2fNGh3bs+0ZLxgfQaljO+B5lCwEP5gyk7t/BWnFx49JnGXaOTwTaaa+0T44JuI0WviTrRISYkiAFWTgquVg+aHXUGEF/ZNTat9aU8AWUA973qpHZJGSijHG9cjSQuT8iaDAX6upnEkWJmYGQXlylGvLPWYpeJ3dMDyc+oAYChcR3i5TjighFhhTBdQFJIb0F7YVExfahJrSCdkoygnYa+JzAISf5xfHNdNDNtOiGLxLGNQ/o1w0Z9Ia+Kw7HA3lZIjVj3yT8BRzMf9qLeMoEGsX8Z1Dh69LLG83Lrjd4NMd1ljum8MzIz5Z+wZ77H5h4YN/icPqW7FLwev/uydSwZtHX1VQydwLzA+HnWCTj8nqHWfaASfFmCg8O2YbqfunLueJfGB39F8S8kfQ54P1p1B7FbliFkkRQK4kk7B8n3srWg5WQixIbZYNz+f4BQ8GqaEgRaAE4bhufcSFp0G7f8KI/xI/pDkmwBTiNgs5g5I6I0Y4wBVA6FKLADwrPFZYGTF0bg44sF2UTwW3XLoCWHmJY6vPlfHUqrrOs3O36NCJsBKBBW69BVXrJNJ4PkJDFM8+pMfJW8pDwUxA5BO7naNIOx7NSjXY/y6tNtW5ARVXsD6azYrarL1LsFX/+GJZ1+sWZMM6r2hWMTCyWv4UvkksR8Tq0l9flktsaBRvR9iWXEKyrDbS0F0Q7q7NdwAbiHbBc1Q0dVyiK2Wo6Y5OU+F2Vk7LBxCp9S6rbhuzDvpKcca5Gm5QG53EWZt1z7n58eF//waMf0r//5If11dNz/Vee/YT+ruMv6ga7qV6SLHxJPWjhRctyMAW8gJl5rmFz6P72Vs+fPdOzzz/XS1483b56pSNf9Pw8FRKfhU0TZ/uErxlMfAaYNxp8s4y4mp9LWiv9ZOyIxDoAlyfE/Lx/OvvDvld/gfTzQGHVr+Nl8X+Ssz5Fz7kwsFREAHOd/bhuX7JOxe/7y7r2fcT3Pc8CXNwDgVEq0nmblW2RY2/EmNkUoo9axhZfx9BxrXx5PRHfStsyUSJCDdsZLNOkhTk7hxP81FKNfnEfdEbuRcupLKMqwtToKdaph0eTw7HXl7Cj1soFczNlfMdwOh6Zs3Gqfs91AK9MMYJ5GOQ8symhYRBPRChi4Je/+Mv6Pd/4F/UHfvqf0a/7+N/U9elzHLx9fXr4qv7Sl3+X/m8/8Mf1Zz/6h/SLh+9HKcC7L2Yw5sLkasZQC4p/h4nlTNwqoKy1YsPRgpg2CiuNEzDtUMPPenShg9NI5mWE6iepQXquzD2dB/ii1U5lomNZwLOGtW7LzJ7YXxw2NdYyWVf3NWibLGuaoNmaMtlLaRrwoYiBhBp/npfFnx++psvyD/zsP6/3jt9WBuNmqmXCY2cl5s0FF4WIKJ9UglMEdehMrdvZLyv78lR79Ci/gPAvUI7sF8tJFwa+ArsEpjtS0sY7Ds8JRAZiICmC+OhzLpyHyfc3mGdyNZMr58UgD428nPXarIavM8jl/qK2WZ++ZD5imMhQMEZkU2uM5740PzDRnmzvccFUYOyKwXHMmnnuHHKPO+GnKRuw3wgl9AzLQStsutnKpiHL1pStPbSzKTcEfohWcuBnqIrXwxuyw3Cxn7m3YbjgvVvdLtVREddg3qiHKspx0QHPVUNeSK1qoDykozH4t+p4zTze6P+upm/o2nYPf6dW8ZOE6SViGzUuhfAeb+TK97lbzIJkWUbCSOWQU9Okpg8NeOriB+21/1d5v3fuB1wrIhQw9trR3YEFUl/Dn20L6JTj0QW7FoS/7vOXX+TV2ctLTd9r/kxYLXc/tniz5RnVJgC2Nnsn2EuhbAAZoYltJLcn3iPMS5Op29Z3v+O0D8ct/ItSc9koxJfVmHeXP0NPvuf5zFvJh00G6INZOQggI6fDctR2WlxXR2fFdke/4O1/Zb4e44S8o+vYCmUfcsIjoJJMDAZ8zW/f80Uw5sdYJ+YAHL/HAJZ3j2M9eZrEZx7QxH+Qv0ZeQRop35stfX5kyX1uJAnl0ihjsh0f5ozh2bXwaQR0AEYuqEOGNgzXHsu2R5hkhFwcyucAABAASURBVFAPQBwKaUNEaMSQUPpoy324G59zvV4gO6duj7G0lUATYEONLACxYlsMctNqYvhcz/QiXuigK2V4LEFj80GbRLglJKKU3QWF1Z4b84w0yFYz69GPoXkapcLQg4UpOfnYTCAhEWdo/6Ep0RoQfQpRqoK+fe09uGccD84obqAaGIcpleecyTyZu+xXCOkTfGj7gbcIR1ybH/syquONysMhQrNqqtcuupntqBlCRgRjBexGSbsiYiAtF+tiGnICc2XDjw2wjs3ATbK3vSBocVkZwjVijXKYbP7ISYomiePXNyYYm6nXJOuLHTeTb6oV392osDsWWJGwcOJaKB2tCCsAdNT4Md9d0RGhiHBj66aDoHC7taXwD76SuBLdjFSEpaNPe7EsU8kc/LCVnk/suoEW4JJBa78YkRlIK+OuzNdt9wWKESGPOXgV31pq4iFi5uGhJf6TXBFwfUklN6Z+aDoeTzxgg5Kt6tDKF+OMLIxalH1M2HExLpcHVDBe44FoAvPMwwpje/zGg0Uw9srYHuueL1dHP7x5Dh4D2FmHDkiwNVfV3FItmyZ8zjwAGcviB6BZDd/Os/XlElJEKjPlB7OZGBZsrG/4ryFs34gxWyjS+qbot9QEMhs0yCEy+jPgE4QUEcBUUkhG5cQV7aQ/PXb5TmWGVcSMmNOqZN93viDddiTkozPLAu0VebcMnRV4fQzzfNphjxuuzmQ7ufMecE5NO2u2Wo4fXJZu6dFeEbh/jEOr9GjtlP6VcVfGXHnZVf4u+hiyLkRQ21364E4jltFHty9yEBHMPRXpHBjkIdh/Yt7WB0hKZ+LhOFmnJO9oKmLXW5k2H5LMjVFLHpXPwEmv+4CUFY9b+s0id0jYrMA5QFtlV7EEet8Fos/OoEUuqk6e7I9RhpTccg3+nfXWS3LKDlq2piDojpAymDWIiBoV8Rd6c98l3lKMIdnIaFzUDFGtnboRNaq5747Yui9tN9EgBMY1eHJVc91att1hkXlTY+dNB4KIwl1QnaE3ytB4ELptWLJT84WHwMrfOTzkLAWhbowbO8rwokKl/EIv7QOPE3t34Xy6ulp0uOJs2s8nzpmJB96Jc2pg4ovbpIUXUAewzItmdA5gblnnTgspPYDjYA97H6/HrhPndN2ffgHNQ28Hfjj1fdu5f0WJCBEOGLRCper46twsffeLXkQoIsRtAaDwESFxVWUKSmQqCpRkweAJn8Xj3wcOEuRvXNY3hlOZhCu5hKsL0Oa6EJxZD1VAUnNhTC5a44oIcdHYKazMG9LokxSq0jem03o3rHiBchBYBRbARnCOCcLF7JG57fhWzrcOTE+m7rC1zy+g8ieFf4L7n/3RfA7mpIymABLnp/VCX1yqz5VhtZ2avwCxueXeS5TMAoW+aKjN1KrvRFxIzYf4wVnEAxWyAW0l3qBCw7I3oXeWd8VUMiqn2mvg/Jt6j7I6bFHXqs+NI7n9OG/05x79iP7Cox/WD5w+0e958RP61aeP9eQw6+b6RjePn+r60RNdwS/LQY31ub+/1+effa5f/Na39Avf/KY+/va39dmnn+rFi2e640XyymdoMu95nuWXzVfX17p59Eg3N490fXNT/w+H+iu/w4H7fuF+n5TcgBHM27Hz2dXZL47be8f86jOAe/0ITtz7J+ij073+c6db/eW8ZiahlqHEh+fuZ4b9F1XdtghXfK7YHYnvnnPEsL+j+0/iVAhFNDVeYk3TomW51uH6kZarR2rzQVLyoo1nRL8MwMdqcObYr+M5+YtsYd3y3OV4WjY5F/Xc5TNxIi/kpk2TWktFBr59MXmiEGcUDrhW1slgzYjf+RD9vaNLGwUzYAW7rXVXurocl2N0XCeeNVfm2YkXZSmCK5WZFUNjXY1sreQRoz+C+OC/9uqn9Fu/+S/rH/0b/yP96Df+j/ryq5/Wu8pdXumvvveb9a9+/z+p//fX/1v66Uf/BQl7LkhICu18RGjMx/GuWmtOiLgiAr0LINtnuJIDlpI5Yo1Np1GAt9C8fa3Mdd36LDc6OrsfWIvwNvwU43FZj5ZNzk2hpRqfXzPrNc+LrrgPFtZvmppaJmsstRbK1jTNyNBr5DMbvGE9fCS6AbLGkBTSv/t9f0DfePx36LL8hm/9n/UDn/8lRHuksNtV8W+BmydyejquDFh8ciki5HE8ZiOGiZi8B6dpVnNsxBERpRcxKA0VNEofpOqIoRMBlVFi8teBV+RBOyK0jzv2eKt2BHYG9hnkjRiypRzfGZaBSOsyO+Zaf6FW91pX/P9J+/eY3bYsrQ97njHf9/v2PqeuXd0N3U0BTYOgAZuLza3jS+JAwNiRMTHCTmQTYhTHkRP/ETk3R1FColgKfyT/5CLLcaRIlqIAMrJjJVyMgsEQWUAEOG7A3dBXV1dVd1d1VZ+z9/6+d63l3zPmWu/3fvvsU9XGc89njTHHGHOMMS9rrvWuveuUjX365N4ZGlXXcVZ4MAoZGFVTD+14ru5vx7e7H5y6bDNW5tQI/KxP+t3C7SfxTmMocxqMzCvtyBMPIzztFf+9v0IRMSzmbY/JHs0+zdnUlPbU8xsA++QEmd1RULsvbnDQ14+9sDr0O3rHzLlcU7O98265dFDN8lZzCp+uUZs+uEFokJp4oTO95N+tJB7moOHB7BtGeNIssbnFlPb16q9bN5c9bI+ZvqHRxj6Yc8v5nTM6epAM924xvSKy9JlYtXJ2ruzBjTMluuQcZCG26JaLlqD/ou6x+XW3TwxWUv3/T0Qn2yr296hS9s/c++zVUS1HJfVUEokfSJhpDOvMGXQCsS+EZfZkDDHbGMs87xZyPZC8N62tC017Iva6KZhoY99lnBs7JirSlG0gMKlSnAtIp8NWCDuPlbED5mFlnjfmRtihjYVs68j9yN/iT8t3HWOzSxUZQCuIuuAruQfxG9rjI86WtUHfdlyMnxrF3A1wUo2hyGwrDu1QSRBRtu674nabaBmrx7iYmh5pbBJvQxD+Sunb7fQB9OrrE6WJH8yeifbQylxUDc6Sk86cI/kecOyNYhy2cUBXfIiEXVaNoaKPXRL69q3YTdiT6qasvFt8Zf0K3xsvOvMnfYJ1t0kX44MZYN+s2NGDfbwytz0BbddJwG3XeaJxU918rsaXcGrDGTFdqd2PFtUyYzFDYHRkt6n3IEmtGFKxeapl07DyB+Yjda7HzHlhTyTv4HZtnvkkzsbAApJqfx0iHIao4WC4ElTalTYZZF3KyKgQ3CjF4o8lTBqi5P6HzLq7y3inYF4jTh7J9fAV2WFXPSBuqtxYK4uyhM8gwZbZmn6wT7iA7mRhNkk2SmCT2WYtjCwTs9IvAY/Azbe/lflAip2SDd3S1Qw4fmRWzAiJiVUssE+DmJBUO/odiNsVOw22bbst86dUTGZg/Ht2Ri7QLdlWoRtV3MwDvpSPrULmmADbyh8uSmGY5EV2CQjHiDoubJvYlgAV4vZZzNXpxE14PnUcGxuJTbkp837hh0Pm/cLch1859BvcIJk7xTnxwl8RGT5S4y2QnNQ1yP/EC+L5fOqb/7TTcR6yrZVJunCY5n+CeyF2XhLiNy5DUROSgBEECCx843dwkJx54Yvv/vFxutP5fNbg4DB6dcGaOBWM0iCXEzZ392d+AN01uu8d/dDVGORdUuyLvqxHEWfQt2rg2+gBOqoSxxbmntBHi20Vxt0f3o6t5rgYmhnXo0qvGNu2z/MWPscF7bX/5czx0LtoWR+18je3K7qt7TbWfUO2oQtdtbHH1+iO/Q9PRIWkT3RYKTTtXQHZJrrfqjV+uBc39kP4abunHmfkHtnESl/QfRkYegc9XsZcJfc8WAU/mGtDsdTKWFZsmUR01om1GFXws49kERW7jTEuuuaCuGy0jlobsVcQn3SY8s5xZX8Hi5JrdN0vfU2MpvjYqW3ZQMCx7kuYd4OAVCJhN2/MmU+E6QGlhuv4GarIkwaVOYc/9CYmGYnRw1kiD1EOPexePyohAfyhjmrvCkEwa/i3Ec0M4RnKkXwTxL+moR16IIqPIuONNPllYmKdCOl6oN1FEQW4YRVd2+mbl/Q7cFinffBP1PLNWk15sgyS5cSUv3XNgA7RNJ/G4YFtDV5m7+5OepkPxpw39/Anzr0zGOdT62Nzhs8ZdMfH4vv7O93Rvj/z+kL/87AgGvg7Phj3Hucj0cq9uYTuWPj4023k0R37nK5MH2PVTUn+oO3Ye9GYi21x26lcyj0a2JbNKWV1ge22ZYkGVz0r+GVHI2IiuGZiNiMB1s0fq1u5qv20ANaaf1qja3E87cA1tRuE623V7d3YxnjnJ/H06dkSLVGuZs/kjBV95i9nUvwGQqZ0CCQ5fywKlzaA0kpNs/NqhjRDmeclyFnKWkUvfJkJt63+Y8n2nHsPuQY8gM+a2BjI/Ue3JfJgl/ktep2g5AFYCnzsRm8Re/bO1W9Z0RVr6ypuW9oIDJ4U6nLIbLgrWnVz8RPfNmlGFoSf6NbTZQq5zpxg9spOg4sUZJJB1jLowzHtfUJi22uMLJTl4akr/fT4pP7sJ36Z/tJ7v0jfvX5V/+jrH9CvGV/Xd7w86dPvvTc/GN+/0Il3g/xL4vzL4p/84pf0pZ/4on6aD8Zf54Nx/qXxw8MbnjuLXNaJ96577vF8HH7//ffVH4358Jz/ZvL9/UveRe77/eXEs69Yd/d8sndIisejct9nDCvtYOE+z/2e97U8n3/t+lp/U0OvN8m22odLGerKu9WFd7nYrvRrP4x5wVd8PPIOdokNZ8mybMKEbvT1SVVnnfhAfCbHfDB+wUfjQVvmgzHvBuk3/W7aSHRFFlzY5wt+F2RbHIpia1TpzFzcnU6cdbyH5awLetzVuetaGAyZ4BnfXMk5MSZoo8sAJxfblZ5QYtIBVdorLCCHlftuJb/kG2yMPy4y1yYvZ95BwdcoFfwhIzF8Y8kY7FDpk8tX9ff81L/Dh+P/qX7Hj/2f9Iu//lexeXf94fd/tf70d/w+/Tu/4F/QX//M92mtu+lS8WV1SeqMMXtRPYZId13YA8QPu2EbM4XCZDwtw098ZF6aMg1NsVkbm9bug5dQSOahCe2VecEFmTEHBqNYt6HMRdkq5mewfmfW7Y7n24l9nbaR26XWj9IYJ514gJ1Y2zGGBrRq9q/oXTJt2/qPvv136ge/5e/TbfmlP/Pv69f+1L/N8LbG1CUzljYJw87xwqQNerb6sqkJF9tKblXJaSj3YnIPZm6lIo+yZe+QZziuTEkCwh01ugl7UkKj3PZ5ZcIRROWyErfG6Lg1hpKLbaXYlm3lfK8a2A4NbHK2hNYYrcMIj8L/qt67aaVfDY3Ma+xGyYlna1RpILtFjaFCHhg7e8a2oQLQuM2cZn8oBZmNLvYBfAEbWdD9SlWDeFnviUGsUSUHnrZxF/9Nm9nEwtKcNPOcuNl/OZuO/dymWF0rhskRMlWz+5UPg+hqPpmPSkhLgZT8uFo35aYRNrjRPmcpHG1HAAAQAElEQVTf4TsG1z7RgyQcOaC1j53GtbaUbHbBTK4b0TTwMce+MXWRtPojF7RTj0l4GlS4vf/Kebj0ebgqfPtsL3S4ncC9GVXb0G/lN+kC3ThLGAQq7znjn/N1ze/Tft488peKj1ryl4o8D1bsscBebW9JLqvYI2MU+2folH0DClnuCduiklESkYrGaZSO+/aE3ahqOSolny25gYyrz/x9nMl3Y/xrwBm3BP28W3tu6LxXssQmtsEUmjwOICEYVYbtmGSY2s0W4gP/K+NemIvQlbnZkMXOduc8ashl2ROyZBuUCvkBF/cSclldkldmJCB5KvE654xlZU33NsG6G5fCx2BuB2f3GPE/fdo47cqlvecy+2dsAa7jCaQFCNwyaOaz80GwMr7bNonF2Q3ocHjBfrLIqGJwBkU+o4ZyBp5OZ9b6xN4IBnMyZPOOjj01XZAVGDJ9XCUpMDQ1dEfIISLwq+2VPtQHutteyPzJGJJ7cm7fsQ3Ic8t+6n10zEsU5AFBTRfk+GRmkFAN3qoRFXECQ1tN5/RsvpAmf7ubG3OZ96eV+4YAyJKVu6cNtVRQFNfqmFxbZIOPldwX9mHuhfjMOAmL8taQJn2j61jwRu2OBkNNnq2HF/LobEZDDsmjoVliOznpahfO2gsBjvnqZCLepJaRy95sK/QzblpRKP/QclEmZkW5MMCVm2vhRtvgY9ymnsbxiRkNyw6GKpvFIyplfumm7kdHavM9cSjXnkSGFCcojSccMfkls2AuJEXSkKiwhHCNfSIgt00X0Bps8ZN4URMMKRWbCjq3UqwnogNdLRSy0XMz1ygVOeSwTF/LrddNIZO9BUdODIeQk4+CkAoqXWFsK/5OY/TNdzqfVGPIkuZcLLpwM+QBsjDnS+YeXCJjIlf4jXnbiEUUeqU+cWk14hAQTo1RGuDEAXW+my8SJ15uRmKbTyAknh8c+e/0hGbdCYErfMNQmc6eWMEgp+K/PBQfJ/xmLHnxO99xsPACO3hJrfimm4QxvHs+Z5/z+aTz3Z3O93c67X1OyOJrVNHFsq1i8kaVivwTqwYy5IN2Qato76ApWbpCe7ots6pKgxfnah96MmOAZg7eQH+WB9fGHIufrCuDzX2wIV+RrTygVx7CS8D6rKzJRr8NfWPnI1/h18hD8cNMctUEc3LYtw2+ux17dIfRIVvRr8Sa60JWsZtG85r2DWK7kT+bUTOi5liZB2eumKiqoTGGHBiF1HswMWEVfY1T2xTzJlfE7TL+s0dDk4Dx7uitNPVsTjIe5FFE3mNgThLHyCv5ADdKk1r2E+SEdhPDBpBr3XA+gSjxILPOB8nk33WlF/NG9048OYl2/JtoNvmQRwG/qzuyI1xogOhj68f5SAfLISLUpH39BpdvFoyuh0nTpwvD7QYWUqLaue68ZpmSyeeadhA+ncIfaNk3uPxc7doF80+CvR5ZiytaeXOJXZrXoWy6PqQ3FOht9/49352Uf2F8d3/mvAH7OXPmDDzdoD+gnO90f3fPh6Oz7tDdcX+cq3Qqi2NDJRGHe5D7MQ/+hY87G2fGCl0vm1Y++Cyc02teDKAb924GY1u2Jbn/ZFwbOQYZ74bdRhulYubsPWLm3jPxK0JZKc3CO7C4SvMiSg8+7gm7NeWaEOj2Sp+2Dw3TDruBQWiws9EfLPS2diQuVGJRYTKGDOPWTrsPpRyuoR02slt9tz96wTVjyP18AJs4CK79cYpY1zY5aZbOi3OHyjm36pL1ypzjVdi7rMyzrVlCaWT+R51UxVnJOtiWXbKNXQD5SLW8y5om+ds2fMuhqeEPKD3TkOBgqOpidcjmby6H0BJVKQc9+JgY7ROmxkYC0powJIC0/aRqPvJb6GPLzXCZ3Y09uIN7hgZ1tmGo8HjKlbsK+6zZpqzT1rkN/eTdZ/QXPv29+v5Pfrc+v36g/8LDj+nX+mf0+bHoE+eTxumk+S+Mv6Yv3/wL469/7Wf06sMP9PjmtVbuxbJ1xv7u/l4v8y+M3+ODMXjJx9e0X7x4wX1/j82Zc+MEss5FQuy5DcLG7rygG3snz78+A7jX8zz87HbRd4C/oRFjiXiD86Mq88aYOCeW/KdwyGWB3/CzgoX+F86N/k/lQC9532N/Qpifwk2p+ME2zi907n9h/AndkfOJs2pjLy58EM7H5tCcPRvzHPQZhK6fucRIvMB2j+2U8+3ursd75p0tyFzWGMScOTMQXcGYtx0Z+0buW68YJkeNbMe1X2xaxgrzDrXhI/PWYC6QxkJmnnIPVpVqlDoXD1XawC4VsJOb1UQ+Ijf9Xj5u/uM/8r/VP/FD/4p+9Vf/jAbr0Yq3Ll++/7z+wuf+Mf3Rz/8P9Jc/9w/rZ++/VbYbbcp6d37QY4z21NuTxg41ucdiU9Zyyzh594KwdmhT2TRpr4x7g19pBBvrhNHsjx1MakSTcsVUJCUPxj6Yi1DmogoeemLv392drvs2a1rImSiFDvoM1jk/+msMha8xVOMEDArf1qjSD33mN+uv/rx/TLflc29+RP/QF/7PLcrYZnKbjCT/OjFrvHWefaW5oUmdNHZpmR62VazxNS9yOJ9P7L+TTuQYuY0lNj6QNtBHiluSa6CrDXkwaVvmGtpGXGwr/gdjz74KTRsxXT1RzAUYVYp+kF9o1ei+hdx2RttrfWHvbsSwrRG/sccmdoWsyt1vFP52RNe2tft0zdix18xDe2EkTHeuU2Bb6Z97INQulnkivG2NKg1yOXE/9zjZHzWG2h4dERToKFmmHQyFeFlCYmafsj/7HoBnOndd9AE2mYl0ii98NAtFnNqYlxgADFodCpCIlEMa4W03L1lXVj+XEs/TLv3orSAS5/Iu7Dk8Vz35iTx9g/CN9Am68XO/9GzhOpTZ6445Qw8smWuQ/XTor3NHv+7QAjwQP+fH7Mv3GtYnfTJuBs06xWZVn//8Tu3nAh+LL/Arv1034mCEy+k4/YpLlVWj+l7MHhrwo0oF7GMWNuW+R8Q+M7axL3iAMHvTctIhxKbkmHgr98oEee35Z6zRH9gyjk3dlyv9YWNLvrGNIGlMEAOGa0zB3hF7GskAoEU8/S98ML+Qz6INf4odwGLeQ0fu8RmkN7QyJ1U9B5U2sB1twkzgJ/6S4/S90mTsyDduHMi042q7feW8C2qMbtslVIpnLmrs6632senWT/ig9wHM1hDj2xTZbG/0CdSe1IUJgWLewqa0Z0MdNr+jOhfGPaqUZ8eJc2SQa3IOzZ5QW9OznZgm84RNdLbRWuIaeKfhJ9Rl8aqvbV/TA3/OOouh6in3NuFCbxMHLmPLO86a/URcRof0qLSQMQHTmKHSTepcROnWpJEBKbLZr+NKLbEtO2c9rkhqY89MPU6p2ouhVv6or+Gsp9I8Oa34yP248B6W/bjR3pDj/cl458gGMVf011DtKBckyG8WVCJPKsRXwOhZMa2yfICmnMvHg0gzD4IlVzJq44Rvhkv/N4zzP5t7fHhU8PDmQW8ewOOjHjh0HsGFl9AcPlm4TOTK4l3yoht5/qPfoXt7ga4cBE9BzA0a5AbxzDmZxQZksZOcskABb83HQ4v3MAYg+ripsF/7EFyUHLbYBwzQmJjNXkwQO1ALthfy6gUjmQw+YWFxSyv9sOnYEYqCE9szHhQJngnNYi/Yr+DS87HowkbIWIPI2w8dCoSPbCH+hXwzb9lAuzMsnmryHeTsGhzCgwP5xAsVtxIvALlxbT7wYj59bow7WKHBnIf43nA+Qb7kmXFfWJsFZD48avd76hjjVJqHATd9TUglm5uG+diYmxW6MvaMZe02Mfc2KlkS5leEsS3rKMx4N6CIMgbR/8BKnq3BxsxBAecA4mXyRH4elk1OyGOX/it5LOyxS8AaNIWP7Fij2DAdkkWxjI+q0sBvUCer8PmBhr6u/GXHpoxT+4+bxBElYyRFLfzYC1YaK8Lk0v6xkeJ/ojL2sirU5A0Nn1gu2kHLS+p+uWqWOI3vUCSwXJ8qrmigZP428pg5boq8Rqnit/3PXKKwTZ+n2j5z2Z5koh1/2S9L9itzuTLHkcdqY6CYiJAtmnHRxHX8oKS2TkoeQ1UnftC80HsvP6FPfeLT+iR4ef+eTqc7Nqf4AHcAB9Q8sHQtVv5cm7QEIgtu+bTtvt5YzHbsRElLaA/YVkpyZmjkTQLUSItLcbEtu2SHWjAN27DWbaHrtblp6jYkBxKD5qy7MLGD1j2T0aDeysNHJGI34mmGCfcMh7hpX27U7YR2/DTB4OBpp7qTCrcjfQ606FmjJc8v0T+XHC2iNduUS4du2hf12CI8oKfSXjE7JGlvMue4lPvxAvfAvXvhubRCM4yYjypefoqPLmed7+cP5rhfuZ83jLbcS0E2N3t+hV/hs+fFxMe22A81hooXqDrjA7pVaVHpspr9UxJnSPHjMTD7RnLnFT/xYVs1hhzQV7YMDSRrFqzJaSWPDazwySG6sBsMFsTjioBKhrFw06sb3NmWfQvNtgQF0k6tpwKfIE+CZ1zHQ39QUiQX4t/IopPwI8k2gEpNtRd7yuVDsNMriSKYAkb7zjjb1cFNDvMfmE377j7nZguPy+SX58Ub3m1ev35Q/g/uHng+XvqdY5NdGuOs/Ddzz5xVg7XOuZruEg6oTcM3dFNaOduMMYw/YrMhDiC39SqCoU7VweDFmqJcD/FBkW0Z2E7DB8wKEl0zsJ7KEx8ngPqkfeIOu9AMaVKred/YRaAIzNXiwp7EKXllL9/moxTkIViGPAE5vWhvff986fQJ/cVPfo9+8OV36BOXD/WrH76gX7/+pL67Xus9nuV5PxrcU2U8pS/3/8L72QYV93IhLnQ51yJb8i7GM65prznvM2xkKvHMKcK9XEMu7nP2weYhjgM9XlbehRc9cm7AYmflX1j93WfrC+Nel/O9zvecMbyzDfIq7u2NScg9vOB825KIlPs/OkScHYse+Jj8yPM2e7LfL7aNeMlp5f0173bwzOTKWFDBWS6r9rNmQAf51hg6sVfviP/i/k73d+RCe2CbH/viTFzXi/Lu+nh5w/vMo1Zk2SNmyKOK/vig3wkf8ZsYxq/xwVAU28BkEXrzEEeygeQaLMzPpBun5JYWscKvfMztuWeNsk6Pjw+6PL7RpI/wD53XhrfELfLKGRkUedhDY5RGhU4UfFXpF736fv32n/jX9c/87f+ZfvNP/Vv69ONPkvNH68+ePq2/8pn/ov7I5/8l/Xvf/nv1Ey+/R7YbNUoFL1kZ48pCPQOLQEUV/Q2yvvRQ+iE2+cSNu22l+OCjCI9wa2xa2WR5Jq3Zk+zdrNXCu+1CO/GS12A9z2CMITuwkqtdGrwrD+SVuEUk66ngYMN/7ocNPrEE/Yn3vkd//rv+m092cGaf/RM/9C+r8NH7ib9cCK1R6nWnn+GKMSTeFTU0xlDux+yfu/P8S4n8Qxm7JOxlKciYRbtq9O+Ru7t7Bff393oB7l9Mmr/MeQGfPR3b5DznZGH/zpyy7wAAEABJREFUAu7jlbnKmESpKgW2cQ8ELNlmngQsF/AO7EdV5z3I/YrM8X4PG31w6DIXY9eHz3rcMUf3wYsXur8P7pWx3CJjON+dlT6Hr1FDNUAoSBypNGHJ4TPr4YEsR2ajAzoKPDLr9k/Jdhts3EuZowb7oCnrGHkbYGZbZm7yrDvmUGabY3C1Z+G4HZAghw9jW/ZE7dQ2BtTEwO6pPxFbhpDOtmVoqm1RYaF9layn4r1lwwWoIFw3NBs09aCJnfaOq5j4EZFDk31eIGwtdLs8usYMINvdzDhy7zSwTbsVXBIi7QNtw1xnf+Yenvv2QpwVxFqK10ApLbLs55AsXSHKbGPW/GzBUkmpfa8wK/dxf3Po+2NFuyp9qsx+L53Og3svODVNe3CG2Bazh58Vsql33xQJl3yQ3rQ87uBBuICVZ2J06Rr/2T/PYUUX4Bw+bQumsWkv5D2DEJu52/r8W5TfpA3aPb9KX/Y390zVScUzsMaQux25Zbud5ljuPgQJXYmRtbnwHvDI+XFpLDx/LjwbF12IceF5vHDuxg7zbA/hsLGpZ0QE1TjdKe+JL/iL3DNn2CAPoxfFO8hml2Q6N22ZqDiNPkZQNLMiT8zsleRwebwoOT7yrvpw8MmP3C7Mz6V5cmaNM64E6nlnLmqUshaZBtsarPtplE5jgKJdKuTTxnJZMmC0K1jwmTyST7CRG8nrKLEMn9mY8o0xAJ71YoyMFC9px4oWshXE75vltb7mn9F5O6u20orv/GvexIs+98zEiqv03dGudp4+Ww4jqEBHgjbP9gmNuW2GxSqEtkBySVWMf8dw+LHPScn8ib+MmWjq4r4yJoYJm5xjY+RVVtUAhY/wlg0FdokW0LXEb+Y04806Z8zP88XUgIoL2VZVTcC7eWTGd/O77paPXfSS4sq2zNoP8PQMKo0xfdjolZJRQfe57AHT7Lqras0NkhuHjfmYD8V8OH7z+k3/d+Ae4ftfQbBhF26yRjYT9rmJ+wWUfvl/Sc4Gv/ACvLCht4CgJhK5SFyoECt/kgj7R8eit336cBNs5NMIz41hHWVjc62K/wu6BfsF/dqOhF+pevGsLOtGnpfkGTvsj/21kle6TLopC9igV1e6Z1GCtKNL35VYC34u5Jcb+YLvS9ogecSOrso4ccrhuihzFKzYrOSxEZiIuGX285UMY5OzWbi+mXlROd+dOIjOuuMFY9COnpSVuVp58c4GSx7xt+7+NgwCHFM3Jdfk98ALedYv7SLWmQ8epwO8+JzwHww2UlWJSv+MQppjhi4TCw+GhTF0XOaChCTi4pYxW/E/eUm46MMEipGCFVuR74rjIHO24odslYPdZWUeClqDXMZQVaglA4mctj7UH9mLWYOM7cCFdel5ic8cGtqUXrjoG6MYa8aZeT7X0N2QPiTwz6qU0vObvuQo+m4IgxV+RdbzzhhWgCgVC6vI7XjRUvOHTOgUkVxWj8WlULuQlyR3bWfxK0qCBrCz7jbuGVXWeeVg3sgpeuNjGL+j5LKKAduRWim5xt3W/jf6Z3TRSJgpraxD5i4Ppkv2KvdO7Gc/LOjbbQRU+lBhqO1vZU3DW+Thk0bd6f78Uu+//KQ+9cnP6tOf/Ex/PL4fZyUf3ZRrOw4OtD4akEqidjOyDRirA3jttOW0DyrjJYBQnzgaR0287BWosTc+s5ahuvFj7APItaYdRMA2UuyFgKliwvSsRHaLXu/dgtA7N0naE6wVovCQuBYpScTYL3oqCKMEtmWDJyVrdHiRLMm2LDX0kfJk+6RKLsFHhvZkcjuoG+lH2Jx7V9tkoc4j3IS7nSwO6CiGCSCHbsXXhf16yZnA3l04pzbuY8Qqxpkz9I6b/cy5Gl54X9EvnGUbtit9J1bO7I0zBnrcWyXVsAZ/wTTOpXFm/44TwhPui48+4pNIyTWwO+mUMwuIsuWeyKLbcu7JhiWosJeHZO+Y85qzpXMjv+YzSE1d7r/IQiMOUO0VP7K2+IMK2JY9AZOK2E8QvPYSZ8HeDJnN2ARHDlDGtPbYwk/MvCaPWu063YivHbablSU1DwOlIQn+QGQB7ZkDfrWxh8XaBPCioNzahnFD+zbe0MN0Dlt8YtcVHp/J88Ieyf+y5lU+GIOHhws/GBZlTFKxhmfd373Q+e4O/qRy6alYws8VxOhY2suho2lZqdpLsiY9RqJn2NUtjL7bz5xGMn1xTaNtw8Q++6F5+nQM6NVgj+ROZF5j24hdO+hWz2+aphlAuj7xcD0+xE2PNhT/Bmp55os1wVnme+VeSo5Bp5PuO6TupVnoEIa8Ypv7Z+U+uICfqPf1H778Tv3Q/ed04vz4VfoZfd/2ZX3PeKUX3Nd5h6kiJrYrHyM37mnjB5GG43Tl3l76g+TxDyAW3t8WzoCFMwCitdeS3D1U46w6nSV41HrInuH94hHDC34XbL+N8+BbhvRlPnKdX97r/u6sE+fDoK/rRF9rYUgL9hDZpcHZ4CqmwbzHbHwwfmTvXXhPJD/maaXDmne85hetfORdib0QN/MoSvyYM2icTjKIz1FDZ95v7u/PeslHthcv7nTHmTc4t5gV1nbVkvORj8UX3gmX5VGZo433iLIUu9P5pDtwBuFP50G+paqSTWBsReb5UJyP0IGQbcg2rzqwsj4r7YY2LFbAWBjXygfj4MIaPeZD8cOb/XfGaz08AGTRbaxjYhaLl/iBnVwse2gw1tM4aRT8iHwHnT73+EX9/T/1b+r3/+j/XL/9y/+GfsHrH0jy78QPfvLX6//9Xf+c/vgv+O/ob33671Xhzy4Za5ZNK5db0EST6rbRftVeCK9K/8JHU+wcJReUNnTvszUvxefGZWXPLr3WixY+xAQr645F+zydTjqd7jRGxho/m+KiiFUeOoUGiRtFwsYvmP5Zh3XTBr4+PqM/952/PxbP8E//wD8vWapRyh64u79T9sNgk1gUfMFqVGmMoRMYWYedJsfzmT6cnefzWYOcC1t6zrpB8GGC1Bg6nc662z+yvoDmg/FLPry+ePlC+WD88sVL9HPMZK6FPXzhvs0eCRbuyayPbVUNULIDyz6gnRfz6J23irxGlXoM5DluQW41Rtu0HXz2W/I9YXcGTblX7u7Oysfhlzd5J/d7xhP5PXMResd8ZE7Sr5IrPm+pPWRzNpD3Jqhy51qCirbR2Vb+qIu5BhCkAj5srnbomfPM0co91ZT5D0WsFIs/2Bd9i/kYnVfJdtQNuqjB3gmN0OIPNvZO2Ri2o2rELvsu+23tfqzgHtTe7aC28SRwQ1tGG3trFhsu9aCIaXJNxTCE8yb3S9CxSYKoSLm2SV+whHZFHi12COFynWjfiUUTU8a/aWUOF7AFhzyU/ke82DzDcU+zd1fucXG2x7fNNUh/MKtlW7XPpW2lhNhunW1Elrke9eBJQ8ljJcYE5y6n75aRcS5XSYNnwvlcOt+NHaemp1N1XFG2fb1gO45hImMIPEO3/aPxqiXnFGdUYhrLqqHB/nkGgmZv2VhYMmMTaEpbKSQeH4mxkfuW+WXe1tzr+b4EXdJOXrE3HV0ysYp7scZQjSETyy4J/zlfe92snoGVa+bkgp8L50Y+xM5vB/MZHD7yxAl6Dcmrw+UiHJl7Ev8eJ51yX3M+vXzvfd3zvng6nQlbeTzGElg2SF/89JgyrvDqzKLZQTty9DnzF8ab8y05PjD+B77LPbTswnvD0uh3EfbThflf6StZmf8+z5iHAmYeQmsMRX7iuZm1qUGeuz42LinY2CdrfPLecWGxF/g16xGg0xXYhyftvGcFbDxqPCDsfKDY9HrSzn1zYe6/rp/Va7/WC71USvQr8kviQZeAeYj9jD19xm7Dz8Q6Y3V7Ja3ZRojLxBWzAWzWBPQ8QNNGY8Mz/toxqlQ12haVMCFz3OIq0UXZuH8ghNiUvMLbpl9p1IRd+ADEC2+jBwo0y0rOC2t2rHHGmzHZxizAzhNN8O1g4DeIXdqg76vQ5N6ozqVa5vbHRWmPQjd4ZxpDI/sgCI+/AkTsvcsAe+DJCYbKJEQZwFY26IUPwo/5OJwfT2/e6M2bh/5Xxtmo2bT5OBebhRstN1IGfGGBc5O1nv4XNnZscpOv3NgJTMrky7WAq/nEjW7DJkltTF7ztNe8MNNeiRM5K0PCEr3TRWtvpAUK+gU0dGNxN2XMo6QKgyQb7sJNtpDnGt9gOsEl/JZYuRE22iwiXdQl/csSNZfkuBJ3Ja+FzZxxZ5xNyXNBvqGPnbpwqOAvfTp+57AQ+tjUxGs7KaGCUSwmC3g6n3hBO/Pifm6aha3kEn858BIHxPea8YeHbhkH+q3BFVnWaq7JI7E3VVX7zEvLOXE4aE/EHIPYw60vbOweePfZmKds8MTbiHVg5SDZ0mbSYl3pA2NblgTRLEwuNrOurJtA6Kr0X+OHscXWiR2wiZPHkZdt/DkmOnLpsTGvmd8DkS08wLJOcz4SW93XNgdm6XQeGoz5nofjZ2vTI/JLJ0c+zFnGGWx7TvEQfs08ZJ0D+FZv5ER/28r4G8m/aL8FIy+XMq6KzvD0Izk9KzjeyCdxp5wYMLkGah0WzP0K4HBh1Sg5fge88V20beWPbgrulfFwaam5tgxfS+YzPyah2dMME20i7sAwfQ9MJZl27UvHqxo6Vfbwe3wk/qQ+/Ylv0Sc/8Vn493XmxwSZ9cE0HzJ4wS/DgqFmTiHCk1IYg3beNtwTIrdpB9EcVB0hkoa6mKv3tuGpM2UGBxPN0R9awPgRcoW/hdx/Wgd30HjRXsIfwwq/i5uk3eASm4w99AlRYAqJDm5Wh5iIDvMc7xRNYfbIdLXRV8BX6CgJfuXDbFxuQbNrZM28dfk4uYg1oRTnAkIB0yrbDS6akCY1VBJENyWRDmR+8kEmZ/3Dfjb3S042L2OqsnLGne9ynvKwrOwNqfc39n3+cE/nXlr39kJfunZEumsMKXt68LD1+axA7PGFxDhuOHFLcqnQ10BfVkruk9DAyJzYHnJA//SRSnYssg23Pt8WzvIgZ93GADuXY8Br7AIEs2JBGxc0ueIsDnfYxv8ETKocKy6o4N5dp68bXe5LhJ0PEWE5Qjatx1whgEUzc9GMItvgaKmL+5qL5ZBvgoy/gd1GBEIR+7YnPPlt4JoDRlSs6ZSKiYmWNbmwaA9vHvXqw9d6DX3gvefCmbfyPmAX++XcPwDuTnc6sabudbOkA3qrRH6Me6ocW4urZVtPJVk9tT7CRb1tM29omHRvtPGtLwSxaZI+gHbGCIlUsQ5oNC+uR1tdEhAmpHFo/czSmEy45bkK7hmYu8htKyXuen+wKGQWEZOElDobag/ay1MvDBjAxn2Q+3Ph/e0CHvDzpfFJ/c0XP19/+8W36ZH1+VXrV/U7Lj+iX8KPkBMfKUWfhbXcuJfzfBn4LvIx8hUfx/tQ1nvpd7eFPbwCaWX/bCrJJ5l1r3EHX/3R9xHbB/DIWcH26bx/xWnT1+usV/xYvOcj7fnuvt/bTrxXOVtRD7IAABAASURBVPc3VitDyXmywgtZjaHoEOuCozcPCz/AVy08f1d8C7pBN/JfyTnynGcb70lrdJLsgauTBjkOfBqfoWfOpjvOuRfk8vL+jlxOOlXJ2US82yzro5bLgx54xl/4YLzyo5BRy0y8eW848V50wsc40y9gHAOZ4wObjTVRfIH02R/iJLRKnIIbYCbRMqf8NVramxfaqzbGspJDxrAwtmV94EP5gx74SPwYPL5hHoIHLaxTxp7EbKuIPzHgh8aoplVDNUBoo5Rcq0xX68X2oF/39T+jf+YLf0i/50v/R/3KD/+SPq584eX36M/+vH9Sf+wX/Uv6q5/7h/Tq/EmROHlDWKwMPYisoRTiOdTaQoBtmfjDyXHykqk7nvH4FsDx2lhZ/pXxL+wHkHkCqGT8nbImoFj3smX62lb4MYiH3Ni1XLnim2Q3NmHmfYVurMOCwz/3Xf8tfXj6rG7LP/LDf1D3l68h2lRVSrx86AwdVYo30T+eW9/748R6DOWcHMQ/8dFk7sM7nXnXiyy2dO66JZ9wFjEGMc66575JnCAfWnv/Zg/z0fgluLu7U8Yn8l64t7M/QvsezvxwX2S4iWMzD2XZgZoWfFk9T7abxrbB/hk3OGVMtHuOa8iMu6A1hgb3QvTHx+JTt889znxYzxlw5J8P341jbIzh7syc4H/OFf7wWWOoRuIEJQKKTIEbrAQzBu8Dh03f1ZmS1lv8iQ1Utzj2LnO0MX9X0Cu8Uuhnl8wkVY+3FIrHaInBqtF37h92AT5bYcl2o+hrWwVsCyvq7Jc4wex/dJZidQV9qLKRUJVyULo0y8U2NgJWSmYhCP8NgQ8S6poLw8EcYeps9DgRzkqcMIlic8WmxwBdmcvcr2nHJgj/Nhb2ZoOze+FMW2inL7OinJ14VUCDlMJZ9gHWA751snQDwweRWRTGwHLiA54681g5SzhDOHM37tko8xd8LvW9lL17vhvs3YlT/y4uuYwHrDkrmJDmPUWKm/Wy6fIQrE2Xx1UrzzGOfmyt7JsDg30dzLbJWrKhhhLHAW3R3jIA5nYGWSXmbGW+FuYt93mw8FxcyWtLByfXob5POXea1r5voTZOwRZIeN+UNVtZuwW/F/zOb1eX+a94OVcewSXfsXjOx2bhfXDrnHAQP4H4ixyXXEMn7uf7+5fKB+M7/nLoxNlnO8ZkaGGloh1JZ8AErmADil8dZaMZrLrmd+TCN7WZ5yPPS0Buj53/qgtzdGFOQuOXoMpcD86lGpkLyzYya1RpjDHP6RoaVSqe+S7rFrIUXwsxFuYo7x7JacsMkvMG1GUTIhC6I5ugx8b6hZ8GWG/tM34eeSb/tL+s+/VOZIBO6Daed6suHZM9y7hWxrWxVslli098EaVtN3IIhHxSNOwLRY5daBzbFnUigh22VYy7qpiHoRqlah57qF1K2eIrzA0iS05rYhFWlmbfw0fJ8e20rbJlB6LkpMIDea+M8cL8Zl9nn8cfBm0rYa+9dF8rMQKTX+eLvOkgjkHk5TmeGoqdjZ8b1BjKfX86n+Y+oD3SH+CCqKJkUICaedz2eUXRsxFxfzBO0ksWjL/5zyDmjXNR82zePKCzeRYWcWExw6fPykvnwsDDR55NwVxo7UAJo06kSLzKsoGsGZ3w3JRti8/eJNCNGL0R2gc2kugmel37RR/0oLI5owROjJLamEWN7wU/vSBpE3jFvsHCUdXxkE/nuik4PFr03ei3kNtCznP8eGGwLUM+80kHcsbxxnxmXoLEWHebLborsE0Xck7uo4pFBxyCgwUto0C/EX/N3EATL77SbtrjW7W1zw269fyv5Jb16/j0E5NYY2gMq4hTULvkhoVatyVdNi4HrrEyDmJG3tPWnTYZGghH1BB1G6MNkBiVw6R9ruQINmadNl3VxnRIX5XU7XmhNx5iBzqPgzInC/PcYLwrD8is9YZelPiyrep9UaqdP/Gx+DP8jdHCmoqCd3LjyhzSnPFgkGhjrB2Tca/wcU3aaEV2M+HMpz3921OmG4pEKS1SWhMOvzmqRnwTPJPSbbVgsjEN1zm1fGsRYZXxJQcyUGLEbiLWuKOROQnaP+0rhVkZ24W5fOSBdMl8Mo8bcxP7iWcd0gAbPW98I0lwa0BOuuMl+eXL9/X+Jz6lT7z/Kb3g4Xrmg5pSkv8mPY1c0xFEV+nU9nUfVEggLnY0liXZVv6IYiBaE6K4WzBP9ZjzPY8eCNrsD9uSq/vYlm1JN+i2riWao8GQ1KZ6d0m4jhXD4N1mbfJRFZGo38j/8z57gJAOvGvxQe3GQdPgdgiZSJ/J3VwPYWhwo3rGfiPdM8NnjZlLroGeD3OK9FSmIJFyv+dMXHgWXfoM4IzB0DY+SqPAmEDE3LJvsVvY7wsvuzlHN/b/csiWRbkXFmRrW8cZwI92rC7uDutChE0l1dAYgL+Isote4iWI0wUfROu2bRndE9LGLxUV11kzpixX0B0jbqE4DmBm3VVGG0DeqjbyBgpYNbhQkbyz4nr3G/Vh6BtZcgCoD9vk2TyX8Kie2af9hMPnIUk7eLsdWTBjRYv79psYjQgzqI38UOboZrp5rkgc08yVJrCb9ptWFAvnW865+SJ+4QfDwnvOJh7rWJaqBi9WZw1+3LuGbCMXVHtJe4Kwb8nSREeV+qKPlqderXurOWW78ONctNFbl3QJ5iw9V8YP2IfSOppkmGs3+/K8pY/o1SVW3nVGciAsPEE2tEnjmPc8Q9LGIhqIoYYKOqFr2TDdgYOVRc07zMraxWSpk75y/pR+iI/G38/H4y+fPq2/6+FL+u0f/oB+4eWrKj6MsvIiDdbSGjC2ux15YPzqWky8lkou7AAxinewtFdJC7EvOS/ol/Pm24b06dr0JWxWfiie2Csj9z7ng/EhWSv7MrbpF7qJgl6ObuMH38qPwIv6ByDP3W1lzPEPXRnzwnt1sPL+feG9fAErZxRWEjFcjAl/FYzSYK+e+LF4oJBVYcroNm6O+LzQf+2PxZxNfNQV8oy88DWwH2MoqBqEGCqXLAp5bQGnXux1pcnmwEqkbwBibcTceLdILivrlDFlbPMfnfCDmI/ZK+PucWJP5L2ShS2TT3Ib5JdxjipVY8jIJl/ILNliWBDrl7/6a/rdX/7X9Ae+8K/oN33tT+u99et6V/nq+dv0lz77O/RHPv8/1J//tn9cP3X/XZhl5SaOkSLsypQ0vV46rGUCB5Kplg1ECbVo662Cf9a91wOnGzxEQYzNGIcZ1ygNfKhwIssGyAp9IQsVdrfOk7NYmcjiL/8Zii/zgTztA9/3E/+6fv6H/xF7lt2OUXxlfvMh9HzOR2H2gd3mIdEn1ijyYc/c8ifuidNxT6AzNvbR94mOSl9+vJ7PfLi6A6Fn3XX7iZ7wEf8J3nuQe2Mlxw267XvEsmITCP4JzGuPPXRKRS62VUHnMHrPj8QBOffjJ7DxbNHF2JMv9jWm/RznIO9Tv+vmfffujrx57z2fn8ZzPp0VnPqMOKnGUHzfwvi1SwpkCWxAXWbb6GzLnpCspxI+kGyDSdWFHbCxAzJnAfOxQVtlYesdpSMn21EoJabBc96af6TDNFRWl9hPbFrZy8GMuc09Hat0CMI33N1znYjQuSiKcG6mr7rtan2DkkQY87QgfjNPNM2ZWzhw65jmUZlCcqcf/p7Z7waIW5+xrr03sYWuOXN3bLSTisUf4tjQvb8PGtnR2GWTRAjQ0z11inGYfIK153plzgH3xraD1W/7KrPXrRPPqnOeFedq/gQ/RqnwbfwxkGkv9XkTecQrL0krH40XsOZ52O/PG/GYHSrmsv0MEh4zOTjYGpoFO1Twe0d0yTOxg86d+Vp5Xwsyd1v7oUtqEafI+bifdmrkuvpuj+05XTo+Plb8LvhdWJf+HcBYMp4184eeivmeV/si1k7lop40cl/3Xwi94P6/Zx5PzO3QKHI6EFubJPCVtSCuoEqAxgp76MgOWcaZPBZsL+R14fn/CC7k+8izMfSSvNEv+ApIu8doxm6XbO9Q06JdnZNVhS5AZodX28DiY+awxDdYA2L0eYtWe7HdHCvbY9uwYSBXfmMciow+4eeYVn1dX1P+D+9ebO9h21Wtx3btMS39rtVxib0xMDLqWPOSuUISEkHHCQN2Pv4IG4E6y+QKE5KIobZlW9XY50usm54XIrWrKyUGdeaMBi+KD9fuA3+2JaooNgwV9qkm9x7v1n85vMIrwCKmNlfAVbblCsiNGOU9DryNXCD68IeMduwC23iVkl/ZqhqKvLA9YDteNEuSCxcKGGNa5uLdin5Fkxo9QgE7as2CPBM2F5EXTRZ2YzFXZq4XZ1qJbrIt4c42bXfbkpw/yOxwmoVJ2gJuimzQ+BQ+jRYXsr1DsihcxigdKAZtkAmwLZclAwHjgfbUWykZw4b/jU245uALzcsrL78tjw4+OWRjPUNc4iTug8K3Ekez0FWZj5XxrPhdwIrwCtqJsTJvS8bLzX/hR8ICjYxuhOsMCQ9FsAbMddtDV/yFj58D6ZvDdI1PDvEF/2tiQWPj5JiEs/D0V/vEf/zRZ4NOrKjmy6Jix7DSzYyTKhtPRrjXjXmK/w1/2x6LbSJh87QeJTtAKIDBhu8DESFNZoTEY+cduirjuZDfhfkJlp4r5B1Le6H3rIovUQjRvkKNMOt/GuTAIDZyzfwEAz+fZu21cuSR00wCB6l0XpML8g2aeQ+lGe0VtpV9UDVUA9BWQH+S6PWcdGcJQlhN3yuqDeimkLFnM7E2Llhg09emeBIZi0sj5rZlB+oyw9OH8XbuzOPb+eO6/SWXlXthyTiZ65V5nvtpI89VKz6SB8bt+2MvjqYvUkiJ+/SkEy/P9y9eKDjzQ8DMk25K8rhp7mxGIDEkdYFxGGjI22hrHHWezHFT2pmrK9rooz0jbnv6SUQhhptKIfq4gt2tynvjoIo+UCRPCLebqlXzIl2p9pLMwh40I5l8Dy2qW0T4FtLMus1ezyKrw70l0k35Bqobq4OdEY7W2/Rt7dvtw37K5/WQPaM9n+rU+5I2iW6s3QoW7ufwEZ+qdDd4geO+F8fayj2Q8zZ4fFz4ULNp4WV3Qd4Iz/n5yD3Q/5KQ++ARWfAAfcDugX6Xx5W+q3I2IcqiaCOgXXJA3AhXcln4MHPhRW/B58qNv7IgWwMLhrnJDMaynyMpB4jVZetrlrKZvXnlN+UPPpGEO/QzFi0qJhjAED/8VZfGjvTFxVONbVp0c2jDM9+dl6ynEg8g/YL4bTotcDMZrre9aFIjCWD3GvsgzUm5zornxMmQtj6jen4zxzsyvp5vOiNSn3+ccU3jAyi5Q7eNE5U9wlGnjbYot5m0DHlTdN+4Ol7bxH191+VtzdZxk3MYQj3rFOsJX31Pg8MyFBhp0FbNME/M0XUjoadGY1v2RyFjMC9hGi1q7u/0YtmWUtnYzYaXItI3LtvVhi7PTC8e+vrpXj9891n9xZef14+fP6tf/+rH9V/58Af1nctRmPWoAAAQAElEQVQHGgRyDdWJ59Dprn/U5V8AvrzneXR/r/u7s+7PfMzhmXTCru3TJ+hImxQ+qFIBUQr8ktOmN4v05cV8+F2Uc+LCOXEg9/yF+/7CIbGwAZdQ2gu4gEfOlwtoii5rn/21sWLBymZceTdbOUMeH9/o8c0rvXn9SvNf4z5ozcdj+gnf7F5lbjb6LPi+cOYEK/yGU/ecWwyjIUvX/3klh2PixS7I/rvFhs8jl63zWZWzdCPugeQQ/tqP+SEEV+aPCqPENBPn5DKsay4iOjHSP35X5nAh/+QemvEs/Eheib0Rk8zpa9VgPcbQYG0nhk5pg2KdqtA1xS4xLcqmn/fmh/Rbf+r/rn/2R/+g/ks/9Uf07W9+FPlH62Pd669/+rfo3/r8v6h/9zt+v370E79a3v/EmqyZuRwayegYZDTAO7DX00APIVSKSaFrlGWXTL7RhK9RGmNonIbKQ9aMs+YMgxcSI7SNHtC3gI1QseUSG1CFjzqpiPNXvv136Yc+9RujvOJ7v/on9St++o+zjKsW9tTKnhF+BvHzzpYPnTXIAZnivqk1CRRP4SFPMgS2O2ZVaYwgeRQy4JKR1wHjp6FZmNKVfbGy5lvyQVro255cBqgxVAPgwzYWjHu3TZ9gpR0fDfxt7LeYNujX/nYan8GUxR9J0D/7Lmgf5JN9bpvYpczN0eegdsnld8PILZk/fe02LaiOMsMmzBWHyj5sfYigT7zbL6KuOGK8zV7pbOVqxxpYsg1CJ2SongpqGpZ9QDe8dVsy72mHMn1hATNPOkfbyh/EXd3XpwuGe76Ek21d/1jw0rxIQidKekC6V/gg7RZIzbI79ia5tORqJfOnRbkkyQA+FgFsVxvLHS14dsFvG/elNeHiKliPe9eSbWX/2+wVWwVsZNZHynUe4+zQwhNt7g/8ruzLhfO+AZ92kL7p0s8IfNeOUVJwIuZAONK2eGZqzwXacnOuFrZW0cacmERmQH1vNeWZwL21gnmfzG9EfYYfOXGuXPpsx5bfmys5Y44vyf1n0lyVIMBGE3Rco2IUkIyJ4Wc5WU9yESV2QRV5lgy1S7KpBwoe7LrDxrYqMSp9zVhDg4E8FBi0fspGHe1Jc+/nrLzj924Qvj/Cxw7/tjUTXnWdI55rWz/XlpZxaRsnFueaa0j0o4fyUfjCuva7xE5X5j7zYOObKsrKvK5M7JwjtOi4znmK/Q4ESheG3RQzNaNkyZxit+5oX/CoZFuVMQXwEmsi+qB/FpscZv9Vk06fX64v6sX2UgipqzbsuGjmk4zibG3dgs8NRCfiJJxdsJYdSDDSdRC6KRs+cEv/jRhb08zElE2fuzm65LBhl1zDRz+tp/2GzQEkXU33QLL6HyBgs7I2/R4D3ViL9NHbxRFYjES2ZVEIFtuOT7OQznm2ijFX7IBKEhRz0txIE9Dg2jnpKHEKbKv7aqoT4wCd2wcXtEel08HGoHkrf+IHRpVLyxlwaJTEQewZhY4ziLQyCcem3TIp3YeMMTU9ulrq/lBRbMuhXENhhUuxPoChwmwcKCuHy4b/6Iq0kmDQffARvsoa3EynURr8LdkYVmRVEu6lXLA1tIwNCtPHIiRpJv9gI/eVm3XyU7nxCphxsl0VuiURVLfVtnCJdwtWt2Uj92NuVsa0MjftpyleOyY0HxM4PC/8YMgBnw22YR9f8bFhv2K77Qdr+NismR90TzZbv7xHt+BvzXgyj9D4wFQzSWsW7ImzgfjcsOv4idXYetzMlHIMFNfuySVjPYAVJrmu2K86xpkYtuXMt+ltyfaEusvVnibVYFaWZtet/dK6ZG4Cxpwc8yIbupInnrrTU+8099Z0FIEIrFGlqgGLngnZGPPKD5LC7wvm4RH7LT7RieJ8PGiZyGPTwpquQWTYUI/wwim1OsYoxptxy71rNgypu2131oafjZiTbtpiEOi2kOfejP4Wu7PWxoqplW0VcFn5w6X9pt9KJsl9YXyhkR3hyAg7PJJTr1/mhTlZeYit0A2s9EuubYgv63nZEgzRBhS+DSx7ovixc+IH+d2LlwpO/G1sjSHJSpn9yCFMEkOc/9lUdAdshHujuW6H605ooPTN2DpPmngkWxjkGOw1bVgIV2rmH0KNKICdNe4nh594e45dJRtDqnak2TyXXQSnK/Qxxbaoz4EtGXb8HtfkYG8yDdvI5chx9nq64uhafeXCPG9FMmF5Mt/0mrjBNEyvYLaeX5PPzHDK0+sKmGdLtY81lvH3DD1R6gwjV5eNM2jVknsLxGQM65yPCS4sNuU8uTxcdHnAjg/DOS8vO83ZcuHcbCC7cJZe2P8PO/Ix6MADukfOZcyJufHEmFnYlkcpfzLOBYNHzpllvWjpe4qPC9xrG2PrvUpWcxD0494tzo9qSts7YhNc5wcm7R3PW4mK9wiZTLjdCnnajSf+UMaclFAgwYYNRnP2ji5AM2vyas5cfaQPP7uHydjSu0FnalziM9rn8N486N68Iel9+MYjTeqTnkbOpyBn2Mr83mIfjlp/6BBSdx85qwF+UPd6to72NCCzXUD0KcoVcciBmAcRM0XSvGiWlk62r2k3o2n3ND5R4gdyrVfr+EwD2FyuFvR/VydMNnF5y3Z2MxqAzn6LtkZcJ7QX7/TvnFj2BIzgdldummvQjetlu3J0FZ12MGaMo90QLihfjbP+Nh+O/8z736MvnD+tf+DDv63f9sEP6NvWVzpV9b9avOP5k4/F/T8V54Pxi/y44/mUcyLvk30PmhCBhOeJwn+VZbsF31Z8eOSD8Y9zDnzAbf2YM4Oz4sI9vzRddMm7C8/PtPP8vaJtVs6EFRtAew3YgJsoXDbOsAbP5OXyoMvjaz3wwfjhzQd8OH6thQ/Ia84UzpbYMRvkxpW9Gl8Xzp1LPijTf0OWtEXqDUIcdOu7kmvHC70BuvQNuIH298wL7NLIfbZ1v1WhXJJAvN9QdSjusKYiEaqYyrCahQETS/FFvitjujB3F8awgIyj55B5XWNDJ9sq3ulqDI1xUj7aBSPnPe2BvAYncVBQYGcCSI15zlq8//gV/aav/L/0+3/kf6H/6hf/Vf2SD/+aPq78yPu/Un/q5/8+Ph7/9/X9n/k+XXzWxrxu+Np4AoRHcNM9sUBiAjiZP10tCBeuiq5RsG5UcmWCqoYG708ZU8Yii/NJfWHGYVIL8Q4zzvYVOTPOtFKlXR4ff/Mz/4D+2rf8Nt2Wn//qr+u3fOFfwzcj6f26KmtrPI8xND98nFRj4KokmxqEPagom4gKYC3ZlnssRd9gqGhPjNY1b6uAjX0gqMSO2JjSTXPNNySSy+o+u5/MTXI0bds6StZjYtXGmFawsLe27B/WLXa2VcBlmf6jSvE9qtQ+XUrpPvSPnyD3F8nJtkYNDeblQPpP4BO9PWnhy6CpkIGuu96eMnvSjDZInKR7QHSysbGelaPZtC+Hur3QOCjsXm0MU6G2VSXZLQgDL4lmVkJ7mWrLBgKWYDULjTBJFrpBnwNhV8tNc/HkHV7wM880A92WCAJkIQ2ChwqKeNa42EEKmcJniFHUoc+AI8vPRFe7OEJjW/ZHgWrWdIgttAm0FTSOuehkhA8mPPuh4g/ehQxjg1k3HX3oDv9sJTDBMv5Rxu7Y40ueCzkrs2d7v/OAmkETVUW8cYuyBmufD8cFX/AQ7KRhaaDMszEo+olCZnjkuvtP7ImF+xUQO++/uecWcgku0Avn+sKzLufvlrOT3HGER2p8W2rCxTa8EZRMUoFoijKHTfxrZ4TRlVXkG9tAtvJHoY4fWs1DYxs+NP7RV3j6V80zYFQp/DsxohtKnMIuZ3XOyru8U9zfcW6edOpnUeGDeKIw3q3nbNGW8wiszMsWwEdnBmebPkPxLQpTxV9Kr8q8TSzM85onDzPQHSRnf2yKj435h0MXmRRddsFK/EBdtogn6BvRJFtY/OAB+w0kfvpFY5vcSqOGjvymzbRfMV6Jv95Sxpz+X/P818Uvl5fkv01gR4hOtOMTJO34PMYhSnQWayjJpkWVaUOpknIN1L7SX3vcmQvxOq9V7b9np02bIw3FLv2S6xYphmlv7WdFzywii+r6rCNc1gyCmF7os0YbDmEj3jFzM3kaic0VFBCy2G654KWzKqRVcsM7LUmBocTqay4rY0oboLItOyi5+5dkdVl7LJsmPfoRsWO3SV9Yhs4kDdPXZTVwVDYOsaDSU7KtQoaJUjKQnoCecDZrb3CC4bL7xCjwvNjGh0CowwBqs1xESYIgfldevFcOkhXKyBULkiKHcBO5VlnB4ENxDobwRmbSFzGlWIlipWkUrigDlph4zBQhVghgPFvQk7gi367IhG7IkUimAuGUKolGGIhCRcF3bLfQbJbG9LkiayBb8bky1gsH+wL6ECWHFTCdHX/FPn6OAzeHykKf2ExsWuOLPqELHzFiE7+xW5jHyMmqa6fIQsXnRr+Nw2kFS9axseJvJTY3BPpsgh4a05a+ltUVEl0QXzNfWsk3DaVYtlWAq1yzLcqGDSkTB458ELUtYpxQka0YdG7QhflZjocMeUZHKPpLFsWGWmqqveBk5xCjKo1RMn+IsB+6C+yiO0tvCJ6xxO/eDZ2UNViZi3Wfy7bBgMzpAYM/27LdYx1VKmBRcMYyk+duTUrdH38b41rBBt+O0DWlm5TeE7iY/WHiJTbtg7ZSMKOK8MqlR9iN6XAlgZUYG7HWHekabexxTt3mQyf67C+wgJW9kf20NZ99QS+qbkqawY2o2U4hiZVU/OA588P8/v6F7l++4CF61qjRds8ubzXax43M4Xfh5KWmohxJ9OC2HlPmCgZCm2sqltTdOCSIBJp5he1qW7bhA8g3qZbfsrBmd2tnJMFfoWclmmeCo3FVZAyH8KBJ+uAnzfAz5ow1fMbUQI011+f16v65+Kb1zS1ujHt0t+3n/Mzg9nrVT+Fs3vIt+YigpTqiJUXQ4+z9zrOJHZ35H6N0Zv+NYiPiZuWMzDl5gV72fym8cLZcuL8jj/5C+xE8BI9r/6vB/tfInD0P3AsP9E37Ar3wkQgR54SYcpIgTgFz3hFOuYeW5ZGPQpf+OJR7cOYZLX0mUQ+FPukXFMkHkFbhnGXFOIsq+oF3VSxamd3SQHDEg20fs91m1zYMIdqi3YZDAN/cNKalmU2Tzo0hH6Ir1TRPz6SbPOK/pRGi/89a4yc+mtI5bq6IkAZLL5ZdoWufeTShK/qtqZSxRxdENseYQUQnYYbNDIBLmKmDUdu2sC8tuh3zFHDNxDxT3Pho+U27bemzV1Il/u4/jV1+kPQM1H6Oqyjp0zM9+RgFtD6uJnSQd7zA+LzFbT/fNG75G/HPgZ09fRMnnWwklmwuertkXG/LvlE7PqzLOOkH779Vf/JTv0JfOn9K/+AHP8jH4x/Sd+mVPnO23uMvL/OvjPOx+J4fd/fns+5OJ37cDZ5N7md5iRJ3IVDb5FjK/Zkf1p+/k05sth+9eL5PcBBc+kxYODMW+ZiA1QAAEABJREFU7vml7/mcJ/nxcIkehD/QMs6ZPk/y/GXNN+I14NdtYU9edOEMeewPxh/q4fWHenx4xQfkN8qH5I1ziU0j089cNm6CBdmFj8WP+E6sjc1royzLtkSd6EhoQ6X42Yh7C4SI8dD5rf3RODE3xr7xjpD7qIGLbe+bf2nTIWiHxgfedQ0Nk3l0qWXqQgx8rvhcyHvt9z7Gzjgynsi35ADa3+5jjKExCoTe4qRRQxWMkgs42SQOwM96g+/9mf+vfs+P/+/1X//xP6Rf87U/x9o+dlZvX37y/hfoL3zr79If/cX/E/3lz/1O/cz5cz0/V7uE6DhIQkFEEldqSPOiRAeqTJ4A3p5GuSeLvAfPr9P5pOQvz98vrAIxRTEiSy6pClLwA0AVW1EsG6D/8fe+V3/+W/9ryJ7q/fqB/tEf+V/i73ZOFmVu6KjBvZSPION01hhDycO2lAo1oSB7W4o8sC17oog9quhfqgHge3yGD2jbVmUeoFR12fdUcsneiswu/IxnqDFUVdK1o64l/fIMWHtvMXOsudjxMbDJr2NW968xVGMH/ip6DDceDN2f+3cFW3ywt0smjwLjiuQRHPNkE2NH1RNvw9PfUl/tkj1bnR5jDyUMa0PGacuyg5IUanVpXXNS9DrKoWBtdxbuUDa1+GOp0g/MHCVYSdZT2R3sAtuyLS5UA1hJ1l5IPHP/HBkHfqjC0r5a09I7SyxsywYKxBVYlL5I6LSXuD6wi25INOSQiUWauYhkw401/yCGy/UGGUuaN3Fs7G+gm16Y95ppL0f7OhctT/+SayLzH9hWXD3/RzNkGid6KlhlIB0nftfsUfZl9mc/c3gGrJylG/t+N4pbFR0bJQ3AZ5Smg7gDRWjBo1KjrFMwSgMUPGpczpxW8pqY99aaHII9fs7uBmd6zvUL8gv3UPJcyXmjf9YgI4tf27ItUdXUcsc0MiOyUtKvKZejP0pqYV+qgtq0LS5y/nQbeeugBs2jJUY1Zt9RQ6PgR0GHKnxj0D5k4yo3usFZecq7BB+L89E45+aJ87sGdh1bFOaN+dkC5mLjObdlnRqrOHixkWy37/jd4Ff2bJ7l/T2IvheQds+DJZO7KHjXXI+t6UY/oQ8NDl33wx5V1BM0HCCPPjjsD4pKtlXMTzFmOx08Y7GWK/ttAyv5hV932aSLfrx+TO+vn9C6r/2K3YbNBnQUFjSy6NIv/KbEKdmWM1ZDTZs+toUiFapnJW63PdZGXhuCQMwLbEjbtwxBaNCKra/P9vq2+0Co/kiMTdP2wqWXcOU9aT5Dn+zRUcmU66zhbWv+iYwVin/yTSvyYqyZ58Dwir2jnbk1R96ERUAy8C3DLrbC1rZsIw4Os5UhJN4E04H+tt74arF1/Cl81WBjN7K5gzJmAYS6kUgWb2VA65V/Cob7m5hp0Wnvjn8Vlwx6wnJJtvVUNl51Zz/bKjbkyEt8QD4DVNWU19BonHQqkBsVu8jK878dmXxJU7NsSiTcqspygMSeWqaQyWMCGUH6iUwEPw9t5Hlx54Zec4MzfoxlW/E1qnQa1R8mTmdySR4NciTnET4Um6KPiDljSLZBxgTgC19y5ID4yUEURFxntU3c0jhNnLJu8Z848DUSF11ZtiUFeNrUP2wul4se+j+iPn/QbNywx3omZHLrlWDTrox1ZdwbNFBTUXDG1Z6+00+Z7Oza0BYQE5v4yrxdeGBc8DUPgRXzJx8Z9xjkDDKXJ8ZQzMXhPkNIJNuyjVdB1SVNM9YapRoZ+1yD/GuT+Inf2MS4e9LAvPsXKRT5vl59zUfCChsVHNS2TIcinwM2SkkrfVfmaYPiCh+aQHdUw1iWbKqhu0367NBeaM7+OIvPTGPL0Ke99fxvwotsawQ1NBj3aVin7AnoIF9U2EixFSW0D7Y4ZM03Htrbnvu+3bG1io6VsTJGF71SD5QUmWmLsuFrZU1DtySLLJXVvc7Nhf32+PCgh4c3/Nh94IfuRSvxYyci6qZs4fEZCqHVHHOye59C2lHtMthZY8vcdiO62e5mLuR8SKKNKO3OHb+Rpd0pYSsGGRK7d6FtUYQGUqwPHHnoHQXrmL1D8ySKwYRt2cE7tJaoeir4ppGxJIPZQkBtu/Zj2RMwaD5a/VHRN5V88z6xMCGNrwDyn6seo2SkrN+FM/phveg1HxhePz7oVfDmQa9Bzrvec4Rla3O/5F4ZOp0HPLBmXlABpieEe0EaBU5Dp9xjdB65vwCsxlADtYrDZCOHlRfAS3/geeTD0aPyfxybe2DZnx2kSsKp++rsxJISV2G0F3TUvfFEbk2mdNvvvtDZ4/Y6bd6+TotID65pLiQ574vkGUy/ucb+nUg/FDtJJ1qzbgwKl1q5rJw5TTdMfg7YB9b3PN2btoy+08+mhXNxfYbINuWYWfjLgAtYOe8uQT7y0458ha7ISIlkMqsBi0q+agg5SI0q9FZODrciH7oWzsthctAptdSLLUp4yEcq8sgOu51u2uXRvYWpMRYTgtM3LH7S3rDbk7S5t9sxdfs2esNN0KAaMG1ZrOaeLsZSO2xaQM+Kn7XUtprlbdWUPl3jKzbBLn3Q0A+8+Db96U/9cn1lvNSv/+BH9es+/E/0Cy8/o0/q0vd08e7Y6Penk5rnxjY3eFzmV4FtFc/CwWEw0H32XPqee+tvL6VXm7WwgfIXTG/4S6g3D4vePF70+uFRr/Oelecf936ekwsbcsF2ZW4OurKZM7+IxXZkz66Njf183ezYb/TdON/W9VE5Y9bd54rd1g9wyZ6DT/vCc7ltoqe/3iobsuz9nE1vyPWB8/KB5/Qj9JEzNB+cF+hC/rFLLiVz3pWKeTD8hGbJIMJBca3YM7RIrkC18xsqgCFX+HUHFgY5SxnTyhgS/0JOF+bywtm6gOQcujInyW1l8lb4jAmXewzIMR8Io++5wj0aCZ1Z06xzxlPF6MAvfP039Tu//H/TH/ixP6i//6v/T3328Sf1rvLh+KT+6rf8l/XHvvtf1r//nf+0fuL9X674sodsfB0Qs2SQWMgKffbQ4KFxGqXRcvTYJI8T8vMd77Bn9mINQvNumrE1tt4bGfPG+i/gAlaeOyiYwzaXbaVrfBf+i/ZXzz9Pf/pz/5TeLr/vh/9FVdUNhgb3RPIbVe3LnvllfG07hkbbkOfpTqM/JpMvsqoTfYYkd9VRaAqZ7T1WKELqRuZBxvP4+Mi74oPe5H3x8Y3Snuu9sKW2ua8k2W4/o8gFJK9RcxyD9iDH/Ou+E7mdg/Od7oK7e93xl0TB+XzH77azTrn3sY+PzNUVVRqM6Yz+jnHe0/fF/b1e3L/Ax71O5zM5nEB1PtoL223mSpuMuTJI8rWnnU1bAGVsVy5LnkO9xqvS3pDhhL6zpgs9uhFq+puWbdmGk/qafkrBeQhzGxKToGiEPoc129DWQ62WVVkTBb3BrofoqbCKxOdK1CP+k3Zy9KBOXsRII9BebnlESWwnb2nEnYHm3fW57Z4LhPS6w0FJlD3Vonk5Ou5xI6QbS8GoupNll+xQow6kvmJIVZcWqOWYykYQCKqU+FvxC26TyPmHOuu/7eda9kbujZyFoSt7JbIL75kXzsb+bfXmNe+aEw8Pr7lvHvgLxYs29pTIO3OV8Ile+L8CwUAxWOcraNNUkHS25EHMlb8QXcCFd6gAEXNXMvNRdVLuucH9MulQ1b5f8EdI0tiUc3jjXM/46Cz3H7QOuCQo/VxDV7jkhmU/R2GfOIaiYiZnjPX63NtXxPi/qbavvtK/aE9fVvjpD75KNYYG4zpxjgTnuzud7+a5kb4WIyFe5rhojCrNs52+CKjCgrrw7F608RzfmAPzjCMs8aSB0WlYY8w+MuYCpL8xKjhFFmNjV/zWN7amn3CS+cRUs0wOF6hMFze1UvBGrpmfAwt7ZL0F+yWWdKK60W0uUU3v+On2NtcUxco+uc2Dnh27XBo19OH5Ay3jQZ/wJ2nXM7821oylsKtRqpqwkTu2kjULoWA2ZiX3Ts8M7WgD2NSDDQW25faDL3yr2zHc+zOoeEyrx5B2AgFYQaKiQ/yA5DoGbixRN9ay+5FVamTqGKU5lsFcFCIgTYq+gMu0gayjGD7zFthu8bw2K9TUKUl+SXAlyVWkCe1cQmlHfrTDr1l/1mo91pwbuc+VyOBXXkRR4XLbEZ8r67xN4LfOuRnO3ATneeObSS0Gok52Yw4AhlR6U8lyJkFGqbTxTm2m7SPOkGzjxpoTlwkcc8OUhEIp6XWlVRqDl5HOh5zILe1xGhos0kA3KnkCdLmJT+OsyGzHjVYSJWPouuekDmXHd6lGyYb2GDULEylxQwN7lTkt4y7jXJnIS17OQIwTpcjzRE6Jn79NusUpud+ReygY5Jw5TT9SE841avDCwjjxMUD8VUlFUNtKMTMpWNtqXZl+7gPpxIvM6XzS+W5HvwCd0A3VAPgv7EXJfCyM4fHh0h/uHvmRcOEjLqJE6DmKTRprNg5zkTEf2NhBG/LMRfInJSUvUbJ2qJhrZjyNOAHb7iObceFFf0k8Aq7xhT79bZNraXAAnoLz0CkYyKow8YQlTK8QBZFiMap6zCfmMPNxOp8114L9gY5KtFX58ZfpMILciIXDpPsBl4wJgn8rertUsRulwVwOfI/MN6iyujCO/lEG7Y8WRMmYt3YWb1gZW+yryBTeMsK3KqJYp1vWYGUymTrWZNrFXyP+icXdp8JX8uoxZ97IL/wYxNljpTdmCooYvZcIEl9Z140gVOIkurAr1Rg6sVerQZuOhYNb0CQTsiDPlXyS8/SgLhsxFh6IWfNHXmjevHqlVz/7gV598AF77zUvMovcltrpU+9w6c9OIi9iIOg2PmFbhrTji9I6Wq2jfavr5luX2EV09Jv2RMN/+OjsZBekBaILiNM24QG1m4f4OWW2CRYbCCpicMXbvMZ9EMFB4c2MuKngbkBOtlv2JJUisGaZNNFIC5LYUyPZnpBk6QmRi4I916fK2Zf75UlwcOmtp/5S87opGelNs9n0CtTW4QAfWxRcZZoluQS0Qj4OqHugq7b+n2s9LA96tbzWB4/gNWDfff2DV3rNh5AL549Lyn184nw5g7u7s+7OJ524d6ospkKDy7B0on2COZ+GXoD7+xM/EgfnysBH0SewTudAqlrZmxdd+MjyyEfqR2I+vnnTP37zISb3wrEex/xkDzKArtpLph1H1N0qg0dncFuf2rvBrZL5OJrPtHRKO56vlKSSxxX0jQ5CDqRGY5M42+FxSpPrx9Qog6uagOI+oE2Y9seRIY6MJ2AfXeShb+Nd8siCPI8WmIUXnKbwfRbhpM8lAuWcW3jm5Fl34cfOgmxpuujCs3xBt9Jf7ENryB6SS1LyJjndFGc8N+0ra9mWqHpHyXxPcQxAbNsYvhWhQTfmJc22S7Mb2rpP2hPbJMhhYgtsyz4geH3DEh9BjEJnruEimWs+OUNuofZNqBsavWanuGAdQpA8VUzSR4J5hqduonFnJocAABAASURBVDz1O+wQ/hxr+h5gS+iNTvqB+2/Xn//Ed+tr416/+M1P6+9+80X90sev6jO+qMaQTyd5nFTQGrTzHCV0doHZDkU758Q9Z8F335fes/UjC32qei8/sqde82716s2jXr1+0Idv3nDuPOoN7zyXgH238rANsgdXVq1zJIbwFX4l2SVou223ECVawHwm2MazdeUj4YFYCj+uZLtpxW4lXv/33KH0FCHws88xgpU4yfnN46X/Ui1/sfaGMyt/wRWaM+sx74h8wFv5gZuegznIe9VgnsYYKsZuzT9X581gTYxmyYWBNIsUuvU5sCHfepyZiQlxhqokD0m8f6/bRQsfRfLhuj9i8y6RDyQLH7Ev5P0ILn0PL1oY5wq29kkMghJCK+NcuMcX7FboFqHJ2SUTqIIaMmMp5m9UqaDfunxJ/+BX/239t/+TP6h/5Kf/DX3+zQ/o48oPfvLv0Z/4Bf+8/sTn/wX9rU//RtnxDWTVzpf4U6XTKA3m73Q6a2Sv1UnebVrOO/z9ixe8059V2GbOkv/K2NasO2PIWDOezE3mIfOx8IOVwSqF9FXEGuzVUaULe/7f/Zbfqzf1Muor/qkv/kGdvbTttOdZeD517KxzjSGbPcWcmV62sR0adSL3M7jX6XyvEZzuNMadirFV7f2U7DdWAiYVJ7bbp8nLhkeeNcnY8ux84CPx69c8s3l2v+Eeyj68ZL25hzLmlfWNV9sqfNQo4pLT2EHswbhPzO35fNbd3Z3u94+8L16+VP8vC47/hQHy6GM76Je1CiRLoKp0xs9dfyh+oZf0e/nyfb3/3ifUH43Pdx3bLkmZJ7EEjJf5ovY+PwZvW3YwbSPPLdJjz5qyPzO+rPXGWqdz9LGjlwKlv1KiCSRLst3QXsjgynV/C/0ONgfmKi6Ir/IwaTeFoU4b7DIPVVYwoIGhtjEP1GVmBBsGZGyQpIBwVrrIsLZlO5zMH/Xz17Sf10gmuM6KASNkguObRldU8QK2hrQhP0DrsA9tcXwgxyo1IjpS8URe9qTR3WKKLXuuY9rRd/8wjdlqHRc79u75zBzSVCJv7OUrkm+//EVFf/LMXl+557Mv+h7gHbbv9VBw4Wx+4C9WXr/+UM/xSo/Ic25u7CvjKyhisGzkoScQLrJhaZBY/tczw1LWeNBOv439eeEvQx/5y9Ag/0m3x8eVj58ZRanqpMF5djrAfXcKuHcG92WNkotAxN8YT8Ysxm5EhdwkYNMCmVcjrDFUI4j/kt9h03Y1VPgfQMo9uPLMuICFe3HRxtiTJaGV0s0wwLbqQGLW3oYilk0b+RhDPR7OkvPdHefjne45E86claNK8b8yz4llWoP+1X2F/wlzPmfsK8+zld8I4vmd70uxPZ2s06l0Og+dQQ0TG6/M0RaQPDtCYn8kXPQD+4GtsZWxVcqGJZR2ZC4TH9CpyEddsGES5t5aeW7OZ+eFM2dhDBfWmkemNuxNv0DOGM1cEoe+G1gx2ujTfrq9oidLqoBt2VbR98T8jWH9VH1R31Kf093ppJHnhAu9lWIbvjTGuKLG5Ct5YGtP2/jfOv7WMQmvLugtS9DA3aeU/m+jdcJWFPLlyuC6Notjwkz/4adQ3SNzOVwaVarafZDPynxs+3rF0rbMuGswDp5JNYo2oI+Nrm542qruJUd/C6La1m3pVl8inXluTMSBFb5BTskr7wyhK+u78Xsn/ELOed4srPtBL+iWax/88tlsjV0je2XhvlpVp/NJp/MZQLMZGVxlACS1kRPxMdzUSdAIjRw/TCwG1LQ3WqjnHEdAf1TKeItJGPgdTKKrkKGkbiA2B8qlwQSfk8+JnNhgZzZY/2viIj8wQNqRn8dZ59Odagx8Vq96BtmbimSoEjFsa5BDEbugtiPWLMk8m36hmcRXmZdW50bn5l55aV54cVmZzCyKbXyVBjHP56Ez83e+O+sZyL/l6AbjqWGJmskJSTvyE+MbA1/kVPi13WbWLKGIlJyrSjWG0m/6PvNSFOQgO+tErPZXQ1X0rJLonJwXNsYjY3jz5kEPednmJazXkeFSSYs5YLJiu7GwGevCAb8GmYPcDKAnWJYd32nNfrFPX7aAzGXDdgWJeyFWaPsjxgpEMTlmTKPHdJrzyFwN0HsEfWwmz9gdWMWYbGiRx0DGODPufsFjDu7uTjoxr4XOdpJUisls0KdYC4guHMJfY8nXKNEJW9sScYzPwmiiWOtSjYFqjrvHy34IPbAxb8yGjuK44mL8xJ9oR7cPP+wVvQYkggvuM13BVLI2acczBvTonMjlxDydrrR0qlLG56RILEJ3SHMNH0fJsfNl3DOIJG5C06nGUO8h6Kih6rwlQ8MHtrHf6MoBwgEUX1sGFLHEHQNY9wv75pEf0Pk/6nn1wc/ywfhn9cCPgJWXnY6HbdceOJf42BF/m/iTdoxQd+4tQ7C34W4q9h/belLEZSwbNBKLOx/P2DAGMb6dKLxuCubTrmV46DxoXGn3RHBboxT9sOca7gm3dulLO/FBx95pNLYRBZKlJ9Cg6qOFuNTogsIgsC3bKmDNctDZ+vhr7GyuDexgue71GN/e3Mc6TbjSh6ue4Ob7Yvqgbx62K7k35TI9c2UBsl4QvNPmmvvlwvn8wNn2ih+cHz680s++ea2v86Pz6x9+yIebh34xMoM/nUt351Of03f387wc56ExStnbVeoXZ5o6cUbcnQbn69DLu5Ne0O8O2zM+TvuH4vNZQizzsWPLfudl8IEPG3mRPz68XMgrZ9/KPXEMKWPQTTG8bwcfwwwSOUPMtbWGc3Pqq3WU7qC8VIbL/mqKAbd2uzja3TGNQLOETbjMZegTMsfT28x5tmev/ZrOO9uENrVjqoOZMwEgXAiwHiAIUyKO0NzaH4WIS5/ExRT9phUm7VDcKGfZgoO8CDXCo0iMvARd+JB34dkTuvAyFHpBv1w2flSsYMEHccjTHmIhJ5SJE4UEwjdoHjXinceytU/UtI0WdL6wsadpu3XXK20hEaVZ6FM1LDgUB0WaOYDMikm7gNqWXTKQLIHYbvtqKAVx9gQqNZTxc6EmzVsgekfFQeKkM1RXTNPZn4iTmcJcY6fZV+GBvbcVGqMjF5NxgAyV0NsWVZauaIbLDHWrCR9fyWNj/2167Xw4/lb91fe/S18dL/Xtlw/0a958UX/X40/ps7qo8r4Q8OyrsuYUbqqSBmfBGEPvc///mvOmH+Bj8UOdSMRiW+mRffaaD8bBK+ir1496zV8cPfCj/pFzYWEf9D5lf/Z60N4YIQ6UtQi/cTOs2GYfb9GD6EVxePQb72ETF36wXyTaYnS2ZHIWdNWm+Ol49BHtnAtNNa/JOWfSIx+F37zm4za59sdi6AOIPB/wlssD98dCLzEHpTOH3Yl5GMSypUB72aBBwgVJGdFTRbmhaKBMnpsWsl+QrmCTKyBH3ssyzoUf2BfO0+XyRhdyudB+pH3hnF04Vy/9HnvRwj2+8C6SMW89xzNs5nGlPXVE3qa8bFWBUaoxGNtQVUC7inG5cbe90a/72r+n3/eFP6Tf+8X/g37lB39RH1e+8PJ79Gd/3j+pf/MX/Y/1177lt+rN+dPtw8ZXYgETYxDvzD47gRrE2uNFfuKBcr67Y57P5FQ9JyvPtmDJ3mC9V2jGc2HMmY+s48a7vZjT5GZbo0oD3/H/pz77e/ST5+/QbfkdX/m/6tsff4z8En/02McYSl5ncjixzmnb3IM9Z1a5VO33pHE665QPpnwsPoF8NC5kxe80Y4NjsYrkD+HaLsJaqIwfy8xH9uWxRhfeCx/4S4vX/GXvq1cf6g007UfuoQVdxr1xduNOlmRbo4YGeQdVk88/eDiTy5lx3JHjPR+G7/kI/yIffMGL5l/o/sU97wLnHvPAR1W1z/YtadTQCT/Txwu9oO97L9/Te++93/w54854XVjPeVrJL8iYNhLtcZOnZNlAgWZBGdu19+fSezh8MMeJAZZ0k/3Uz5EFyAocbYyQUtMteyGUHA59wTRIl25tjkhXIKTONkyGVXQIRhXzUaq9HWp4zAh4VEZM3GPskYYPDa62YQIiJXbr4DUPwnARXbGbTvnRYdemaWIee38XPyc9D4ig1GzLad79kN/WdsiFoDYUXfo8jcOyg2oqWWpoL8xBc+klYQqsnquiD0CgaFfir5zP0/cmK2Xjgg90kWcvLNzbl5x1AfdB2gv0kXPwDe+5+Qc5r7lfGvvH44f+YHzRxt4SvuI7KLyXpJws7FixhIps2KxvIJ0QDksQKfuZZ9vy7GPxokc+GJOWsFLVWadx1uBeOZ3POp/u+r45cb6duD9GlWxLGStn1wZoINuAdlhOQODYgxpDVQN5YYPeAfxuU7EBA5sa2BmvjDdzE2TsmUPESmEaIBugti/jv0BoMHnbHU+WbGQZA2M7c7/f8aH4jvM5yBmTHOJ3ZTI2xkcXFf1HuWnBZ56FUca9sm7BxjkeOalrjGK+ggEd3ZbFc3FtKLuF5yGuZBamTqVxxg5aVYrtFv/70CIw/W0r+uQQ0FTKhteNXFfm6gIW1mPh2XlpfiXVOLKM76oh2xI1eUSzdayVrQHYH5nn+FojT64NKTFHlfKd7oP6ui616FP1CcZ41on1GkXu7diyrRqlMQZ0YhS0Cj/Veu1lw39irYwhueziSfAjWV0gyaGc/gBfBhW/sUPedgyKChvPgHGsxIjvADZDbxjfpl+NmrnC05EZpUfyScNc8O+yKrHGmLbQQpb+qGWjd8ktc7e5aJbZ7tzRS1YXcmvKZZd0XslzRZe1CH+LlTXKe1HWeGWND2yseWQTiy7dXtRt+uCOvYB7mPRpOTYrOsY1NPhxXGPIges2JW0YJYkYwwofjVwiz4SHpt2JYxAZTnqotmV8VpUMpSnbErWhvdA2E1Q1NDhwJoaK3AZ5jXFSgdCRQ6pOyoY81dBwSfjsPFjl5MFwdS3obKvKmE0KI9MtLy6x3bgxxfIbGoQXG2FlonNoh8a/LcVPVWmQ15kXrBM5nkEflOeTBvwVowgFRGFuuCqboejfwCEVcWZtInEQdLUNNTETzx3zxIFx6hjMwRmEZ25qDPRu2/QSJR5XFm5lwS+8aGbxu40s6SRW29AIH7uVQ3DFdvLcSMxBdHC7R0gqHSNvNv2Ze0SKbMHHJQ86sORgIt7KfGImkZxt8rRGZVylU8YAijUKMJHtRoXW5C0pELKSNRhz5nGM+Bk6nff5qFLKzFmy3fNuI4d/UOkreVHZcxYyJcYB2sZH4feA0YmyMY41c7IjN+XKwLYGBl2Nyx204bjOmjmSJ99XBMkzPoLDD+5Qo4GJjAbdrEpeLtUYvfcz9iI3l9CLsjWNrK4yxKxB38/JG58KENvWqAJD7bskxx85QuClgrFFOfLhoGTuFESBDg0uN2VuLvzAy0t/v/zzA+CSl3/2FA6obQx9qhtsEHc4oW4TCDrNVmJEvWF3G4R7pVdzT7QzxEsoUpxRacP3dcrNjDXx9Jy0AAAQAElEQVTc3WlN2tcOmEv6IAl7JekQXAUwT3U3fRJcubc0zOH0YmKDtIEC+vgADFVBMt8ZtNR2yWVWBGq1bdkTBRXFQJpX7YVuO/eNSXo1+vKNbaN1xzHsAdiWhR6I7uAn3Wd7Nq5XsmQBo9s4ry+8gL1ZH/Wa/db/OYqH1/2v/D7gY8gbPopcuFdzxo8qFefm+Vx8CD7pfDd0vLyMct9HNdz7PO3TKJ25v/pcp8+Jvqf8i4AhDexQa5yk4nmxkcPKC2H2+CP7fNIHPiY9KmdD37vu1VLKln3HMFoCRYWYKzyVPY0mDNKuqJT5Cn0bwhbMuneKzRQo3XRbki/tzmHPI72Y0hm3ZdHiFwUVyeTp9lSjmJonWXMJzisxZ+vhk+NGOXdWzp8VYdqhmZeW4wux3gbmyDZNqieKIPO68kzLc2bF4cqXsKbwecYFF37cXJBfOHfyYWnSVUt+CPHheMWPtpI9WPeT7JL5Qzo9sh7O7SWKtEOD8Ff4yn2Uie4GfQ+mfVh+HI++baHUj4QkV8Rc6Y+dbdkTkT+Dn7Vm45AddEo/5opR11ys/rPHar57kSG12Y/MoBEH6r7zOtuiHN0OKqwmtBdsqXvjI+Spnzpy2nlCZZ+tWG8qvfKdfuj+W/XXX36Hvnj+lD6lR/2mVz+uv/f1F/Qt8B5D5izAnLrJxLNLg5v9l52lF1X60brT6TQk5Asb9oG99PC46DX3fc6b15w5b2g/Zs+xPzs+dgftPS9pBVvAJbrs15W9u/aeRJhR0G/DcuN8EedY6NY2i1boFhtylHOR4jv3RWzCb9ETIzUem8LEJvk98NE1H4nf8LHuMR9l+RDxyAfZnF8X8l/JnztZxbgHh12NAQ9cuDJhAVxX/DY9Lu9oJ59GjwUulPHlfA7aLe2V8S6cpwtn+pL3R3JpiuxCO1h4v7xFcl0zX+/EOmeCeTJjyXgOWqNUu6xYe9sStdG9Nv2yV39Fv/vL/6r+2S/8b/Sbvvan9N7ydb2r/Mz5W/WXvuV36A9//n+kv/Ctv1s/ff95Ff7s0qjieQM9nZCNbk+dlfgn9tT5LnsL/RhKChlPsN2MaeVdOmPN2Ffmb41uz1MUwmm49Gc+8Q/rb939CiRP9Tf87J/U977+DxTntskDkNcgXpHXIIeRda5E19xj+BcdCp9VyfukMfjhf7rTGHeqtj+p6oRZAatzIrfuqlmMj67Epc6Msclvg6znhb2Xj10TPDtpP7I/L1l79uGGrbqXVDgo8g5G51TEL/IZym+wcz5eNe6UDzz3zOsdH4/v8tHnfK+7851O5zP2J42q6Q+ftjvZjPXEnJyxu6fP/R0fje9f9L80Tvt0OhNvYBt7d1Ybg50gy5u9H5f2nBcp9tGz97nPcx/mvg/t+xlZfMRhLG2LOqG9IDCsbeSGk+ZVN+VIYBNmT8Dith2FPXvnajsi4DknBX0b2CDSU9kYUFrQJA5hdBFMYB/GxrcCyXYuk+ooyHbWNro0oCHvAvN9iA1zC5pP9cgndO8zCVkiezKUDh8ivlIwzHpA0gJGNSFZ13Jl33KIgW3ZEzSpict51Ps5TwFEBtT0bnC2Zz+sN2dc+L73uf8XzuhH7o98NH795pVCD+Q+Wjgnhf/szLhm97GeIg8gKbLoso7BIL+6hWbZ2I8Lz7cl71HQR96ZLoDbURvvd2Zf1xjcQ7mPoOFHqbgna5TMveUE633BWJNTgPvEa13rEdBoe/rUGLryxg+Y9uHdusJ/jaHC3s5oNvWcZe6IQYI4Peo2m0yuETXo0/lD47vKsicwkWnH9+B8G302npT7PmdLzobYZ+NvN7HKVvpE55Jc+NvHvrFugbHP96WBbgxrjNIJDH5ftL3xuiVf9kj6Bsiiq7YbGpzTpq/NuGMbmwA7BkG1Ct2oat6OIj4nVnJYmac+d5rfmDvA/Ihi06/o0/2SD0LirDs26JZ+0Mg2KBWjVMs28fmrCa/6kn9Cnxqf1OCZcR5DgzEUektqhA/ItQJi1ygVvMtC1YYdQylbr2XH63yNMNC0lWV7Nhw/7lzaH20BtJLmVZR205ejERpBoLaMte0nX6UunRfJNI2kDUsm947JOArenrIrRVZXmWUH5Buq8AB/Bk81rYlcI+8ME59GcoAwP9u+nuwh7uGs0RW088xd2Y9Lzhf2Qd4nej9wY4eu2NBT3Sc8NrPPKv5enw2RKIC4NLYOmOBXZDOiR5Frk+gSaOGBvuJwxXFkE4TD2Yb1bOMTfToiDmlMt2x67FIPHe7Q0yfCRqbHLFbwNKkki4vYESmdNYtZDBu7kty8pPAh0AKDH/+9eblRCz7wsOSZDx4lpc0VmW3ZQNZRMrYeN2Pryc1NRPKRJ53pgyuN2PUNiv7CnF3y4suPjAd+YLx+/aDXrx70Bpr2BX1eJOjWoXrjJbYzpsRnABk5vnoNWOgNfiP+7ENMetpW+p448M53d3rx8oXuoGnnpsxQYjlncNOKjzUbCdqbKRuKh8/Brzw0ktcE9jOYUjb45JIH25KxPVz0CDKehX5Zq6rRh2ORF5VuG6OAcE0e4Vh46rrnsmojl+Q16aY5z1gz5/E50T3nBdXGPMRuS07032hv8EGMzgz8DQ+8r7hkG0iWdmzQTfG7pR/zkfgZW3IQfmysqRt5R7fFBvkG6KwG/EaOawC/4muFpo+64ICNaEOpW3dqBV6JvgGadGkmNP5XxpM5bpp9QnvZ6crHkcTsHOk7yjqdedCdhwo+IeID1V4JjDDXXUBrcpEltauArNKOzzGGzqehUw2NKhWKwjCQc43spOGx4zRtbJxnYADuWufgGGfkwVUzmXS7gU0jQGvDQ1Of5jatHbijMiXRBoRhLJHFIr1N7uEPvN2OesrmNe3D9hn1s9Z/5saR07v8ty6X4OM8f0z8iA+ka3jdBHF46+dcjhSa9iWdg8NF+OBov4OiduLeqm7WMuKpN2wAoSZcVjH7eO2PC1zzgYF78AKN7vrxwRvnxdofbZerDifEGaN04uy/49645wfgGXqOjGdAVeJt7JlFF/zmXqOlWaLLHgJ5B05CU7Ffpz4NMz6rZO4D574AApusLpxBCr8JZyD8ThyTIO1D3vztJR339g07JTeCZ36s+OaKmSWqusT+aZQt4hIpZNajcVCkYQPYWdMAVOaPYYVBExJw61GJwz2f87DBGZY5XvuMZD05M7O+AezVz2xvvZ4Xnk0PPGfe8FEhH74eaec5deEsjC4fxB55LuajwwOyN3zEi90DfaLLupKCxGTUGBo1VICLvP/RbenkbwW3vG8b7+Df3Tm9AibkWZ/I7Fyfid9qmCwl27mIK1TPy8cLr3Z2G8me9Kr4GIaVYz36yuJi1EPrC40bH/GXZigahQ+FOay7SXvSb3Z93qut22dfuvnxF2yoU2+94sfLj999Wn/jxbfpP37xOZ3Xi/6+r/0t/cYPfkyf4sPpysZY2XjU7jIYw/eNB/3/dacLe2SceJ5BTe6ZibxMb+zhhQ7pl32KC/oazLphm7rRjM3K3lx4L8qeXeCvMfEz9fkovPReX5AlRuSxX/tMWrQhX8HGfbPNgHifNXkdPiNhCLKtHG0FpSrZHZh7cEO2KeUqpxFfWez0wQCJZFv5o9C3MP1HG2iW5Mf8cCDHlTpfQkUc/qAxTi+bK5CsdJg2mzLeJe+kfDRZuOfnu9Cipsxj5mSORbK9o3aqLoTt+LFdyal9Xzu1ybwYcoPvePhh/bav/GH9cz/xv9Jv/eof1c9//FEMPlovdafv/9Rv1h/7zv+e/sS3/z798Mtf1UYbMY54wq9tjhtyYy9VQUWBH1U8m04681HzdDrDg3HijAKnoTFKowoXOJGUdVbvAyIwkf/B3W/Q/+/+N6B5qt/9+q/p+776h/nLsosyb9lP2Vcr/YIteyj5QS/M6yPn5EP/RcJFaTNNmo8rYlJF7gplMjdirvuevNDvwpkcGtlGR7fhzGXabr1eF9bxwm+gBdpjMDb43bQxnJU8LztyHwSrVvJbibdBWUQ6SLZ7HitzcgOlYLuSw7qPc6XfimwD6d80dmCGd/uToKAp/m3aIG2RX/pNF5kAUSyZNbHl2mEjC0TZ0ov8N3Uu5JG5iZ/kwauKbHN/PoGeLbOsVH1M2fCcnCZihH0IILu4bwvtTmz0gKoD2kvsm20T6+2x2EZtua+ChtOz4l1qpA362BYVQFturk81OsmyHSLJsg3ZIahmyVyp25EF+jsqV/c3vXv8LGxo1ibIvCK6Wk2eWZ9My00+dl+7nX4HIrDRATUi2YGP2M1Fmj6PNi2MkonoNvsX/SNZud/6/uEczL22cN/1Gci+Sr622UsFnvpZs8T/2vcEEXCWtpTvHli4YAfIB7+hzYO37ALosT36rbmfiLVwVizcv8khH7FD005+G/qMC69KISWJy2zjTLNs+xzc0mhsy9zPNWrSssoA2RiDc/EEzsrzeHA+GrnJ3yJXMQu7X+2hdiLUSsGVxMXlpoIcOayZH/LPOBo348zZGTvMlZhF3BpWjQLQtBt+0nc7+qHTALxDjBqqKsnWLKwHyV7zRGgbGwC18kdcA6sL3XeB8rsnPKYScjOuatBsarVsJI8DQ4N8Bs+V2Kb/1uNeWbog2cy8EFDhM6+iWLLdkJnvXASly4bNV7eviFNb99s9Qn4soWN4ucqmA7UbbU8s9lT6Hcg53evAWmDSpnSkWsnVjMklqf30RSnb1XhTfGwEnT6Tw67E/EjBPhpWs4IWjmlQRRMgE8Xq5nEVZfc45XTABOm8wiC3KnKSrTp4y/Au1qGGqkpFW4HFfIGb6vYi2RMHU7vAnorkErQDGOpcM+ZwzuWqSbd+t2yeCYvd4VO40k3pudv7VxrMJ06xoONKA123adKa8k4ANor0SaC8cAR5+V1ZbLHRgugPxMGG7mi3yeG4s4xT0G8jicLyop/2yPfqklxM7qimGVS6T7tw2otlT4hOZam42KhBqIdUfYNb3CsqPhw08K2ScJC01Sl1B0nWLAedLZFtozcmeR80IxFtqlYG3WBil/3gyQE/X8oelRez16/fNH3gA/I8dFkJ5i1hbKtcqirZ8IxHlPbNg2MN+CCyIlg52o/ZsN19BodTPhS/ePFC53sO2POp/WgvmcM1uYELSI4X8gwWXsKDrPFCnIUfVwsPiC25EU/aJwR+RbbwIyg/0o+xPfJCuNIvD/kxrBoZQymFLpAj28wYs0lzI4fkdIuMDS1TypU4K3Oa/gFOqHTslYAi3GIDNnyttOe8bGS76XNj0wM9HlaLKWrIom5KFlfQr3PAz8q4t8QkBoZKvw19fC/5UIuO5Ogv4SpWNDdlToLYXv1KSn8by0CzzOhb9+MKpccUwlCJsZHL1mvCUcy8LqzTkjEi6zjR0ydui31yYr5Hwx3z6hSbCGzfBm/eclNdKbElxXT6tKZfaxCD2jqrFMgnlYuPxTzQB6jqdvrrWSEJ5vAqCr8jj/wJ4XNCN6Uz/KjDkfHGHQAAEABJREFUtsjchWlXWQmYyI41ICpqrnFyC6TuaDDUWz7ip3BoLHUbqgP65mXm8PF2ZJWMJ3LTHKYotg60CzbogXfEP0RXujMhSuJhGrnga6+bnrd38SQbZAdTOjfFLoJQv0FftNd6Y2biGcUVe27O4UssH0BuxyphN+W+27gfVrCQzCXnH7PW93nMCjs6b5GhX7CLPeHEdmRvWucaujuddH+GjqHTKPZzaYbZtPZ9dYEu3DZ52ZBkzUJeG35xT6CIogjCg+QfY5zZlollDxRu0B360WrNP1eNfWUP5uP6HvrcN+FDJyzbEe2Ap+4NhjA9zusu7bFNybwe8p1CrnKYaT6dhscpFtSrjmna+ehik/lbYVbOrKUpcw495CwZ855+hzy8WI+Vjxir+jnD8yU0Hykej38Jc6WLHvhY/PgA5SNG6CMfji/IFp5TLK+sUuWMYh8MZ+3nGPRxhfyeqz7e/rmGwWfgzzs/taImm+7TlydVuFaHORCbXlPTC2HzoRN25MFsc5Uis6RGLupiT96eNMLn8Z7k0TUwyDptjAmWq3a32FLVZWd2v1tbtEJXdjfRO8v2DaR7x5Dd/zuNnwljfAisNz7ry+N9ff/9t+svv/edOvMs/a0f/JB+y+sv6RPr49x7mP8KwxPjh3XS4D4+c1aMmntlYxP18xiafTyRWaFjV2LSV4FyN7J/2UMLz+sL8Rb2fu6BzGXoip8F3cI7xQLNe9cam5Yv7P2FF/1QTrrIuUlWdB0RvwmZoyfs4bN1KFxW7XmbXFJFMRAryHHZ3Gw3e73MlZhX27IDTarwE1f/h54uh19CMKcIOjkiNk1baYBQQLWnP0i60Q81491yzjMvC++gKwjNu/QaOfqei/htH9zbjPeaE3mqHTIj2KwBfTZogz5HzRxKlp5BXd5ffka/+Wt/Un/gC/9r/a6f/L/ol776D1v+rssPv/xe/fFv/W/o//Ft/139lRe/SY/baLP2vOdWrIuJE4Qf2V98KD4HvKufcjY1SlM3VKNku31tjGFhH2zgb5x+uf4/L35ry4/LJy8/pd/5E/87Xfi4lPnKvK3svZV+jWP8LEXaC7q8t/e/POd87X2IjTT3b+iMLErmkr1I7PTLWvS/Ur+wT1mnbe+HIWsY22DtPXzYpt9G/9jYibGxz1ddWN8LuSz9nksM8t2y16E4w5yE2R22ZU9UlSZmO+EzpomNbgF7ia7R0Z1GXJmL9ezP7tN264RWlPSbwBdtRW7Wo6nl8C4p69p9JZkwdJp5ZCz0pS3G0zlIMaGLZQdqvr06Oi4KJKFXSmhEx1giu8EmlBtxI4OGKDLgHUf7P2Xtb2Nu7dr9Luj/H2POea113/fz7N3uVhBs00CC0XZHqgmKRZqWRkjrh1K1IAGDaGPUGPyASIwfBL8QQ/yATRMjsbHBgi8x8mJrKaEIFFsFtCWGWox2g+zuvdvd7uf1Xuu65jmGv/8xznPOeV1r3XtvNow1/uM4xjGOtzHOcY7znOda9/MovpJIcpJkSbbJgQygtqsvQSXZod6dq8otRHqMo0T1gh5o+OhA9QD7QQc+Q0hCFrgpDfTZYqQBJPVVMhFIcSnKQWFXRXCzZP5lCs3ghFJhSwr9XMU6PkBGy4brGpq+bWLvQABHu+rhNbpvkcsRGFVcqLGfgix69tGVj8T5nX3lPtkKm2bdG1rx2nEvcA3hbTwRcJJb7BMvZyCihIkRaFLr0KBpugOoXFs1+oN7dbAo8THq3rwqZ8uBjXs2Y/EfiJLQ3imuUukxE/xEZ+Iz0N7PYPTXvdzUmLttGbpkXb3e287q0Na7GnnblgImNfFV/nQviFcHNcmygwZtkqyM3+eW+3Twl1ZBzrPgSn/DLb8HLGI2+ZaT1Rq5dhAa3HjG4Dt5BqedGlubdSByYqsKHDLbsr3uQYVKttMASbCqvqTipfpo3CDIHRr/Oxq0dcuhbc8xOZ26OmtoZKIMrkUwocr3pNs6zsoyLWpVbatip4Elc3SkK5+Kf2b+tM78aWIPSazZGj1MWmzQHkH2JHEm8VbsiT4jkZHHykWKTSNP27KBgHEeQOjSYovPtBBNfM/yQ3woCqWGubSaIrahDVkqvCwBA+3FoeiFfALkNc7AQWGlyBG0oo2udzQ1g2a13tVaLzkNaVf2eiyYywhsiwosGuwaZPEYstBVF8t8qazq5P4dAMp6HO+VWZdSlPABJOEJpMVPjEH0cl04CSb6D6g1neX4vtC7IZpKKQeDCzHqb4qPw4E8xFCUdbediiz9EYX4IEYJ4yvgIXCISpeGPcIItrRkL7FCttcCQ+01ocEBmcnc/CGmyrkIILT6JkKbyKWGvHWrg3Zq6uemdrLcJQIkwwK9qkbfNim4+tKiiRuM5As2EH5gHbkoiCq1wdwHueYHQg7UK4dqXspe8p+WfHjWxw8fQP5TrCuHbw6mra6BiNXMhmigcgitJcbv4PCaC7v/xJ3ExwxTy9iezl0XPhQ/vX/SU/0L466GP8nRxI8qVuVeD4CBz5XDxktfXtiuyK/wV35ob+S+MZfoqwp+mOioHznY8bKYH/DPvGy+8AE8PqLWW1dvTWY9069cZ7hgMWknFz9rNYkx8ZvRAvxkngUU1xhMzQINxjOZSIQs48vPFC6RqM7TX8lewDUd1oc1sES7rJiJqlQXOwwHc88L9iwjycYCRCUx8q8XK07iay8MZmze8o2vCBnHHCdUGPzYUMSlv6vE1eovu8WL6zQ0yGdyLbLeg7Wu60E/sugJ47hsvalz7TsPhBbBHgPyutbYyuEYSG+BhGrlptLv6J64hufOh2D8t+bcMrK9o0MBD4nWOte78yGuo9Nk/iQ3ZiTF54Skkm/kN0R2w65kiRA0UjHV0S9QEmkhvhd3tD+/qeVS8E6rk8Z6K9EvttS1QfktRfSZuuadbG+DiCZnZZbuJvt5mZXsWiqTt0WTqhTDOcwNqzeR30S/KCZ2QZQP+pZPHzwO0131rfDohwZL62gnzOQRmPvujqHwg8XJ/7xQ5hy9wf2b8yvn1WQMU+X86b3pzH3xdDrpiR/mF/gzyD2TPZ39WbbcV8e9HX86SjpgBg/r5Qde8DYSr/tBalqA5DoyDkf1DsitRnbrFEOoomnu/J3bp5dhEVZ64yIy26JKOqg+Kcc61cDuficlSvO2H1lhH6h1gadWWq/6dHIPFHI+ps/ZOrlWs/pcxaJkkjGcQDRoMr4xduXcy4+lFz4E10dhfjxtyIIrz6cX+Pyr4xc+EH9k7CPPoY+77rWeYcTAn1iM3poa51nrXY2+XDPZm3SCvVuEhIp+vnmr/br/zbaHnknAn3e91vJhzEYzQGa7LNPSfVP90Dd6km0dxb7zrDri1cJIGQpIfbJmgY6CrJI6+lCXQTE6WD0Wp0NDDafPKumhJMjq3rncoUtW7UP+1X9oEqZA86madXXTz/lJ//enX6l/8ek/yMfiq/6LH39Sv2H7jt5L+i36Wn98vJO4j3vv6qeTGnvG5D3Zt9mPo86JWXu09imJUrWKi0yvt4vB/h3s9S02vDPFx8i6spAjcnxe2cNXxrcHDOQ5y6Ifmv5Ev4BtxVuh6BESwYhfKL3a262hAEiF7A0yonovEsXoOxS8rruTCDE2lna1sqGfA7ouYEvNMziYxAitJHf5EqUjxabRGmgvsRnMNes8+cv7zH/jvt7qQ8m13lcn4wUcxzbIdTogcoy7RJkEHKznxCZ+I5MzCorSUEv2hmJK+hNIv/YH/1f9LT/zD+vv+Ol/SL/++/+STvMFB5/W/G8J/wvf/q36vT/2d+uPfvU36Of6r6jrYa+ZSk2C5ySC8G7FHjudzzrxbMp+O3Vk7aTeupoB1K0pZZLQZB/9pP9S/R+/+O0RvcLf9mf+O/ymeFGtV63ZpsE7ZAHbzH+wJ+Nn0L+y9154d//48aOeOTPTj7zWSF6+vSirwDrQspYbdtHNu39i1bXCXxksY1h0s+ale9X6F8Yb+UTBsi0unwY614drW7kSY4DkOaEEFtqKiW3Vdd6pfV+b2IxjftBBTkH5ISxdpVjrj/BhG9EdthEb2aqxXT4qXYSMlU6Tc38FjkxlRximlblPDXJP/gWCx5cotpVr2mwFNn2LQkNVQG/VVx1Ek+VIFNiqjNOlVoKhAS5lM0YVKDYUm4wHsBIDlUPzQy6OGEAlWbqByVUc7eUYExo2vQA+VTuPVJ8WM2zRyPzRrotA92LYHcf43pXC6HW5TeouNnqmewD2Xvdrkuty4D64uLfy5Sct49gP9u+jTvambdmWqArVXtAPV/rZG/TDrwVdyUe90cRP5IP797q97Pc1lPtp437J3sq4bbVmGTTDA8lKie+R+wCEJxx7JyMZbxLny/pQzIe+8Goa00BgatkOaO7boY3YyeWFbxn5aLzteUzmon1jGNe2KwNrlTxrVmDmSBKVC/qh0bCt5N4bp2Jh9bMGnefwKWdkzkfOxta6jE6gikLkMXf3O9WbkkRMc4DhxA5y/Qb5L/BNg/XOmZb5DfhBvsKu1pe4LehNLWgumlzaIQ8FvTXVeU7uvTc1Z721F/KEY6lZBZhKzYQxeovSypJs2oJEB0iKKO522pLHA1w8MaHFE7+3rta7en77II+Pmj9znPseZiXJJ7kB5k1Vip1Akr0onFLQ0s/pO3rxlc/FF8zv11d7MbFiVl0cVqxab6yPPnSQw+A6ll4a7FprWvaJa+VPhh6BacXF28odwQzoRc+uVqEFNQlZ+OOahEcUMYCjRqmIjkKP6aUHh54UO70tbsitlvwN347rENrVW5NBs2WR+p4nLB2XTGlrnH5o0Bav8Hoo5ESt/V9rkLmDrOVgnbd9XcNnfFkasiOEXmqWf9JM7FouyOSlNJ0RhxUlam9wyNFJFrX4OKl57WN8h7sZkb8avVtc7Na4mZvVepP3yTZoa00pk4lcSWwLeAlKXhPbW0z4CodeTRa96Az6EwjM6NxolgOUUSJoxTfxiOlQmYtCfwbWzB27Z2+bUUu0h4sxpzbmTnpQcXDSpzPBAITmc8YeUxTM2z7HzDNz772xSbpaa8AyVOigfas2cjeZscaYbcaSHzGJUz+a85+N5aDmBe/Kj+MrP4ZZktKL7xMHQR2s57PO55NOoPeu3hMX4NO2qNikOs1rHBOviy3WJ2B+rEGuwcYDI+sRPvMPNn6wr4+Zg79UGGW5Yiz/LKFm2S8/pZA4YaDrGk7WdiywRzeQGGuzL/nGZONniy+cTvoDvvrQUf2h+Mt1M1fmR/WisdKQs66gtcYaWKGt+oL3knnJ13VAr92BgiRTd4i1CSqXlX9iB4h1+2Wmh4J/27d4eNJjwVU5Db0D33Qyp8G61LzZeCNzjjwUea0ZNHozawuKPgZBf2I7WZui1Z+s2VDZ7Ws4SoeLQ3LGz92FlUP21M+68AB/d3nSuyfAX068O110RnZuJ9lNVXBBCDxU70ZXjzaDkHvFYO+smPQ/0dkVDm+lkimKyJkAABAASURBVDksjOiDybpM6KFtWzZAYHDUQwfrQ7Ro/B4xSoKg6NvmkB9UFUcUe0Wyd4rsF1VL/W1Gd/8ZOXrh49Pa/1hwAYxSDgpfLA2VXulpb0XZxXBHfSs5oh7j/z7QtyFuLrMnh7Z51QsvplfwwotzsM1Nk78UbN06X7pO56bcz8o6++ZAtXfpcxurc6939ENthKgNrm+wcT9cwcZ+yf55RGTcVsr9dt9TE0vWAj+2K3YjiEHrTSaWKwTNYqTKRquUbB+DLOHe0qfunZ0QqjjyK/qLbqwKJd8s6pFXveU0bcCE6uzJUPoH0lfsMTxkSaP4arTs4A85Es4UxIcslABr1WjpRyH60RX+bae9GU3OoDxbrnz4yEfgr3n+fXz+qI8fX/Sh+Jf6yPHC+JVnUL1LcKGouCYG3oTP5q7W+ABzCi7KX4C13hlqSsTEXtBninfZQffujWQitw65P/B4f+xp7x+eDipK8bUYc9dCeKtG5le9W+cTBr1VPxn5vADlzw7Mz0rfCrPKj7LPW73VWhaJXEiTGRZdY2/bx6FH/lHPfjty70/WdvDDKGdIPlzlB+9f2KR/3j+iP6gf1Y+OZ/3X55/Tr+hDz256x15d1rSxDXiebGyubX9Ghp/hkQ3e0diuqnNjSDkrCKejP7EtGWPhC/hMXm8hYkcmCirpauBs1LvXpknMCJ0zJiBFlg9tKklMMNDfAC9kmjiZyBgttYbNAvufNbNdcsLilmsVffI9+ghjKtSAhZV2C6iA1dzUGnBTbwe6On072tat4J+kNIkx4Qe5FZjXIOdRdNScM4fJvAfnffis+cZzYOOer/Xgvk8/dhO7ia+gcsb3LSbM0Z0w0R2hhaGSFX+f/9jzu43Vgki/+sOf1m/92d+n3/Xv/AP6z/zcP61fdv1zeP+0ft2+1L/6xV+n3/dj/2394W//5/WT7/5Kdd7RW7dssK9T650ziXd23p0uvLOfL2ednsA56Dph03tTQz/4un+lP/jV36xN/VXQ/8pP/Q/U8dVbRzdoCt/7mfeyi/JfHl4uT7rwvlY4X/B9Kl3blVOLbV+yOB+saT6cLFzrg1H2f8Zaa2V/xs+F978nfD/h+0TeGRNl1hqGAXKa13iMi7/YteQAb6PPNcl1GvgJpYt9nuq5wozTO+qECSBV7Sbbyh9BI7Tp7WjEaPA1FhqFHXXN4adMa9lB/AU733ZaY+EtrSqFEYUxAZNLQ/+I2ZC16EIFqChLiDKx+37MvLkGA2Qta1BCrzR1lNgXcGpbLnrkSh+L6Na8soiTXgA5qj9hliBqZcf+P0zXyGNr2em7aHinGwPswpYMoW10rKyHDa8Up/kl4LWdffRNjLizRN0b1pUVZEJZywPai21Rd52cAzkXgvCAa7HWAR/MKftxQ7bOpA07dGq+Kj+217kItfGtVXaV6jzy0q6T/ESMDIaHVlxijSDPm1D2RPXhMxdSSsVyVUzJCT90yWzx+EJduBBHp6753ynmORieY5YzV8o4aqWPqcKsfnlBZIn5BCFKgbGNyDVne/HaS/IfnM1rrQaPpR3MIb4xlBv7FbS6/zv7o6tznrWcRzt6vcOdOXfOjJ1AX3ZuuLDoFLV9p4+8JItCY9PAph75DZ4/eZ4EV54xOfc2aPp53mR8YWiS+yhw7aFHP76CDdnGwub9NHi+5n31RR/5fpP+df/L0Mm6ZGWTWKVEYzomMduiqnE/t9bU8uzozBUqZAVzibjy+cczgneTGmO2ZYPwBSEPrH5qynPlfO66XE4LTyc9vTvp/NR1Qt75TeWz5foHllZL3GbhNNHYJ1NXcv85/aw8rD74Swc2Xc0FjVRRsJCqWXkOLjhqmlCaUite95IwzU22lT81gv5Y2nsbf4w4SAOtind0qbgflWc0q884o+nCLRuiVAxXPHoEt4zOVK6v9htiQmPLCLaS7YKqZASmggzym8TGBSI6aeW0aQL4UqUpv/ENv1tA8Ed/sr7lKE4QYbZqxYaFCuwuZf4I2GZr0GvsGXe1tuD0C4wzz9Z36iYbHqiJYrXBB8Yrp8LGaTF5wV2JWFVQtK31J/ky4WMSj4lG2TTANvpJqMlHQIZkiSGRj3proOvEDd9zs4f26FsD/xs345WbdBSmspkGN9ogx3pBzDh8xjcWL8j4VjobB0/ABYpOgHzid7LYZCGpScmNH7sCc7Mmm3vCazQ5H47RMTotIF+L+Ytc8JUcRuVGnLlx0A5yHLqWDD6x8iMAG2HY3dV717oRz3p6uoAnvXsf+k55UTvzUnW+XHRiPVrvaq2TYoM2bE+yO95aktDAfw6u5/xI/vBRH74GH571zA/m68uVuQzZ1gk/5/NJZ3yeelPfcaqXzU6sJWvMb8EVb/EdHw1YNAWzJlmP3trKY871ssj+GWCSV7YFYgUb/cGeqnWPoAYxLfnAdmiynnR1DCulQtLAx3ZwDdeaD2UvzCHWfCrrsLF/X4i9gaUXOdcFv5FdY4vBRj8xLOtbrM0VwCokc2rNrEdnjXqtQa81aqvP+uUB1ftZoa/Qot/x08jWgPkxT6pu80rggP1TCtDMK1h9yZg3dzUYtybS0WO5+YrQxgMgSNxOBmtd6IcO5pp5v/Bges7/jjR7Inzk2eJxQZbkPAvhcwGyftEZtY9ZQ9Yu1zVrF5rx4vE/WNNRwZc3k3P22nv28ZdffKEv3r3XF/k/Crk86V2/1F7szI3EMZg33NYgIqS3+kkfQcXbaRSPfvjluLg0kz6aTG1qsD6JM6HJOXzmyzIyf2ldNVSVEquAfvlHlu4BuqkT/6ELGQwXeiB93XxrL/aKZu80GotdGp5IAnEOAe2ldKYYLMBVBkXJs6hSJp84Z42lFzPbmIGihxTqHYzuNQShipo2OHp3KorBY00G6R+U9duzWNlEDsg1I58itgfQC8talF6Fimwq1+/KS9UzHwie+VD8cePcgz6PF22cxWrS6dJ0eceeu5x1Op/UuZdti4rXyaXnAGH/cgchm2pGDLIvBvJBjhsYiAPenbVl7wCOGV6oJcJDpzbOty33Q4AtJsKVbOM3aOqtg6acqzaUMcsSdM1KCh+YcavJ/BHjSnEaEAqoCpDcaxwdvdzkB0ozg8GhEHp4gB5xIi79Ymrp05RlNbv8gZSYhuViXSWWoSiiuvqRF4Pfmwz7Gw8zb7lqqSIT+kmr0djkKMYm602AjcV/5kz7+PyiDzz3vgY/5Dn4ww8f9HU+HiPPvzq+cn7VtcFuuWTtcy1OF/U8a88Xno0XXc5ndfjeu3L+ith6W/YcdNC347d+Rbr1bkyJ1zzWJG8ji3n0W7q7OKT6NMwjHoKID9z6qLBKh1iRPyIDqx9FgL/Ikk/2fmj1q4lmmIOG1/K5i5KybdlAKzJ3F9xeCfHa5y6HZKg2SinM8kGjG4RPay83Zu+HzDRoqaA3xUiDu9h7pLskuWZ/XPkL94/PX/OXDh/0zB56fv6gP/sy9Ie3L/QHti/1E9tJv9Pf029rP9Cv0bO+4vzJeo3sRc6EwX1fPIfDBq5g9Qfnw9DgB3g9O0OxQb2mPslxsvfnZO3AgMkzKr6jMMk4sK0U27LNHrWwQGXg/6qNH52DZ3YeGK1ZvTX1bnGUyEKTgIN75np95swKrhr8hdvMeemBPwFs2tr/xtA2lgH2zHFyL81Q8s/cBjzpEdJq8v5nohyIfmA1d/V2KuR9P+g9ss7YboeJRYFO1mAQI+97wSDHydwm+Q7oHcyBdZ7BvGqt+1Uvtzm+aGPOG+MbuY+AnAmxciScbVFZxwmGBnELnOkD3RH6CGST/Kjo725wSM1SlOyXXX9af91f/Cf1u37yH9Bv/Qv/qH71x/83kT5f/413P67/3bf/dv2vv/jb9P+8/Di5JB+r9aZT6+o8t07gfDrXGfV0hl7OOnNWnZBlLYPeTvoDX/12/cX2y/VYfucP/5f6lf17/NZ4rwvvYmfexQrwT7yfvXvPe9oXX+mLB7yHf3r3hS7onjgnT+eLTsQ9g05MktSVNc2/Pg5eOGuv2X+sb2utcnuP3y+//FKFr74qmn9AcOI9WpSsn221xhz7CXrCbZPEPcr90MxeRH4h5pn459NZpwBZI0b0xnGtuCYD1HXZafpB4ojCqsr4NPFab2qh+CmZGE0uPuRdhg8wXdcVJr6CEtAXNiq92DdY7A6fJUemhqbZKECWHTRlfg3dyqV39Y6Mvu3SDwmk1Z8Evc2POa49vWnj/X6wDtzeUnRRpyq2C95jQfHfCou30aTGrygVI3GCTDRAfqvZ5IylH5tg0I/a3ZapRmEH7osLDVB/rVCjq0k6jbOrwQS25QwlADQkKQR0VYMoUBevbyqlweCd2uHZa0jjN0llPkHWcyCkEsKsX4c2pUwWerD+r4BsIpt1HaYG90aw8Y1i454YYMZZgCfbqnm2hm/LtlJCohKkL0Vu2ZYUkCVx4i/xRfEuh62zJ/IgcR+R+PNx8XefiZWx2MTvNb+lee59fJ58Sxh6eZlg6JrnFudg9BOrXME4wFf2VW9ddRblHmVPR9aaZTPP1uQdsmO18sVhYt/2M2t35H1cA5V9V+vBWZ1zIL+/e+K0yLp6X+dDzrYT50V0esZjE509tk0utur+K2pZ92J6iNUq78hnPRPyHNp4llwDzrorH3evec7w3lA0fOQ78jzeuP6D/ra9sCeu2jI3ZC/YfuQ7Tb7Z/PDrD/oahObd9QPvrs+MJ86WfQW46hJJUaFUA4k5WK03dT7yNp4R4VvvMjJZ9RswPgY+6p6x5cwLYKzoFBpsYeqEr8vlxHepJ73/4h3PhXec3eCrd3r/5ZMuX7DOfDxul67CGUpst6b4SpzBNf2evqMP+qhL/W8Xu3LJPmNI92LYABJDBkuHzRUfk70Oy6BlBw0aWK36Zg9xfWKHbmzqPIqRtRcYdKtDjMlYYuQ3XdHY3hCpolHqaWyrNdBbxRSl4nCvD9Y1ezd+SIQRkZ9Ln6gKRJnoTWJEN/fY4B1mRpZIyYmxSf4F5PG74T8Y0CWvzGOhgf5AP3TCE6Jq4hWSM7BdOUBkm7yYQ+vqXK8zz+Hz5azC+aQT/c7eaQ2d3tQbeunDt9ZkUPdMaG3kbGYwSDhJMA9Je0BoqlJY05oACZM9L4tiCD2DxVXb0gfNGX9AZAnam04k1EHoiUk05AyzIIObixuMh2EWLZgculnsdeNu/HjfuAk3XVnQyAvwk4uROQz4wXwyt+LJe7C4VK4tSTFBq0nK3340TT4SzysbsD4cI+alxUFm46bkBquszfJHjqzVxjqMHVvlOMl9aIyBbjafZDe5W505ns4nLlJw0bunCy9yT3riw0b9T0Xwoe1yvuh0Pqu3xMSmdSX2AduqwkQyt3wg/sCBE3zkR3P+ldULP6STi22diHk+d51Ah++s90LTicPh1Buxujr5NYdvalw0ty63JjOOQDK8LNtiGMCL9WKeV+a95VrxQMl6ZH+MfU0msoEOVSwXW8ZKWetpY6TcAAAQAElEQVQ4uYaDtZqMAeaEAsPRsWz8c52iG78bvh5p/F7rGg/W/GE/EGzpjdofa49MXIPEgHuvTTwLiSFALCbVe2cduhpzPvjOjZSbqXA+qWcNkUXeOmsEWj/JDd4tzvDOdSdO8p70BhNfvFbxImgp8lDbyvq3DsUN6ay8oltrgBZriltsWBdlIJAGwkGMEcrcJxjoDq7JCx+LP3540fPHKw/9TZEnp8OcsLAJMPALcv8EXNO6p1jfR7od/T3GJE75k1i7xo+Fs97xQ+RbX/Bj4f17veeHyfvzk57OZ11YJ1ZJYk1IlXhwhEaABB5mcs8FsFQG51ss8TLYxxBVpbuc0is+lOySY/xA1xoxCE+LgmSbRhIkWUR1YWnggXD3VkdheF2/B8HBFkUBy/itEPi/UzrouAZFW5xqXJ8rd1/J8Y67buWCWuWOGHZvrSaAcytlbxdBALMqvNBc0M9bMKjxg1aHZo8KqXyQHBVRVmOBTuV5o/f1DScJMwZp6yGzrOhldLCPN+VfFD9vH5WPxs/jWS/gqqvUpjr3aj4Yny9n5Z5tnGUt92fNDr/cL+I1JndS81QgYoyAxLYAfitI2Tclyxm0g9uLe0qcMZPnUTDW9sNWxKmY3Mihvbvuj96a0rct25LuICsp/cgP6KHcVMM8yJfhEoQPVi/edg4SeQB7r4ev0OA+sjgMqCxD6pofXidQoUnQ9Cf3btZpTi29g+qhIIsjbj9xhCiXYWK3izXDlPpibNd6NWiyy3kzWP8XftjkxfojL95ff3zW13ws/poPfXnp/iH9j3zEeOHlPGd/ngWJV76d9e9qnOFnzqXgdLkoPzLyEtXbSa11MSVAROLqgFKQ6RGRPWLlfZc89rF77D7wjNy8Cq76GU/SwFk0+pFrLwdv9FVAYdfjCuhtMYIAsmrUw72lkb1FdII4AFRlWSQ4akhhj597v5C+7qVsos+cHi62li2EsegcEMW2qHCPNck89r+Zx1qfcbAyw83gR+ALP/zyofjjx6/5ofxBz+ynF/bWC/voz7xY/9jLF/on+Hj8YVi/0V/rN/Uf6D/qj/oWHzPFJs5zdeOZeQWhGz+wrxwQ49YfvKPM9b7D/o0+ZnWZpiA09/uB/gC1Rgzu1WYmlqg01Sr325Vn8gs/TAfP7eyT1hpnjdnHQJI533ItBnpX9K7Ma9ueyeWquSfhZmy6TnlGs//jQ7JSKo3kA5J3MJnD3G+qaNkWlaSxYC44hrHip/emE++aZ5D3qPOpq7fOmduA1bSX3W6yEOMAOW8BcwsdfKgfrPlIH52tsLG2W81n48f5lfv+meuWNQmuyAZ2k7nOmsxUQu1RIQak/jC/xJ/4nmUzmM4DmHeNZRxP8XUAF3VNJnHa9kH/se/9C/rbf/p/rL/1Z3+Pft2Hf63ifK75t06/Wv/U+W/S77n8nfqjp/+kfuhvqfde1+N0uujM74Izvw/OvE9d4C/nEx+QT8hPrG3XH/rit+on+q955fo/u/1z+rX+N3W5PPE7I/8oBVzeYfOE7F29p73/Ih+MeVfjI/GXhW/pi/df8tvkvS7EOp3P6AcX6IVYJ2YsbdwzHzhv88H4+YVnL2uea2E3XThPv4jfL/lQvH8s/gr67t27mo9k1jMrZrXWmOc6c21+h/EskCzDd/biOXMPzhfin4l/VmxEGezBbRtcd8B6c1lYe2nAFAiBGE1LNtVl21pXB601NeQMiFG57eMdOWO2JUaCXM8blGLZQZOjC5rhb8iYhZLMH1UJB4hj0FurPHrl0tUqLuNG2cYqgE/NXGpezHWfc35zjeJnrafRM1Y6bENBI1ZrbffftPJF08Zi1cytLixxbjRDWcAgPFgWxEMpNsHYeQgau4OdIFBsHlHW5fOulFRsywbkWjnCx74Q1WJWU9tE6AKVnhk4AFs1/WJovNTk4mle1aRTc+GeHiD395qPlVxkl/4rnf1sGLku8AO7A1vOrB2RTXQyhXhp+Mr16G2/FvTtjFSIvYm25PxhzM49I8XPiK9KWFWiU12ajI26L6ayP+r+2PNK7vH6FnmGTPLfsLvy3Hrmg/Hz89BHEP4F2ZUxtlrF53FScUVuoiS+nf3V1U9n9d7VWtBkI695drVQN0UfM5Z31r264Ti4sl5X+NABP8k7em5YxCfnQT9xVoDez8rv7gKxIs87XHDmrDhVHugyZpDYjzA+02dZVSCQAxrbyAD9mSxZm5HnDTlteX4WnnXl3LvjpfoZ/xRXrgXgzMyz6YUPwjk3875aH4s5R+u99cPX+pAPxvn4jO5GzJH4ltwkhWoVwyf/3pp6nqe9qfF8dQAv9JN7fEz2BTtHsTGOFsUPPgTSD23YdOwvl5Pev3uqj8VffPlOX3z1Tl+C918+6ekLzuD3J/WnrnYB56ZbTBwl1pXn83fnd9grQ6d5UvYX01DSSE6BPlPWvmS09jcZxwA9UpRttRuYa4tUVQbXZwMD/cQPagB9jMpW4v5RfAYrRvQXWOXYZrwSLYZGso2Lpt6aGhAl/gf7dAOTPTrJd5+cnD/Y2KyLo7xQcdAdhakRm4BJx1+wdNZY/Bein9xKb+Uu7CbzTdxZY5PwKBCK0EqeRRM/DKAyB4Om3rvW/XLS5XLWiWf8KbIDrat19KA9FLRumfmbdW8jSXEzJMGtklnBlWIUtVBrSYIjyULTj8odlg59aCs0hdqWtUr6vTV1NvopIKG+o5TwvZHPxk1TBwcXZiAb5JYcI9synhsqlA06gvQPnczp4DnsBv21wORQ02uECsiKHwFMSahowiv/uhhYGQfMw0YPxHTMge4GFt0wjP/Q3KDhB7EnOauK1ZhvLkrmezmd9HQ56/J00RMvgcGFl6z0z9ysJ8Zb0LuMXeu97JsbOa+NH/9XfjS/8EHwAz+Qv66Pxby45UWZD8YZNynXGp9POrHOHT8nDoTTyTr1pnP6oHeru6s1y25qbfGtwTtALoDDBpKTkYuSNR1cp2uuEdci/Zo2C5X5Jw8ujVTrEQMp4yPXBJsNeelECGKDVlXb0NwM0qhru6951h/d2Oam3Yh7zf8UB/4G/PbqegylnwNlSyzsEuOM668nDREsqzXQmWtr6r2rn7oyz9a6Wu8ly3Xpp5OC1k/IQUOP8fTtJox03BcTJrEK8HpVGN3XiJRqxMmB+A2EtyXzR5TokH6tnUrmRcoHIUNRyFoOlCdrcGU9ntkjz+yRF/ZE+htyVIVFIbspSH9yoQbrPKMDHYWhWf1Z6xh+0L8BZ4TDl9TcdDmd+LHxpC/5WPzl03t9wQ+U9+zt+hfGjfXKpLBRGRXDykCrr1t5073Jk2chCkGNfGpf4nhGp9Y/ObNv6BI6ax+bpZWUgtVDjt3iiVQGR29RrBlYfNr4D73jtY+7PJxpAnEVoVVpRNkJXNV0H4GB6uMpwiPCI1WVyWdQgUUzjjrXxpgfKMW9sRjQUegdrLImj7gNfCOTaAxmzR7X8IFnlBq9t9jFkFXnbhW9SO50cB2v7M2X8aKPvFy98PFjgZe2eZU6lZeZJ/4i7vx01unMvuMeNftTji/VHqClO1VzLHFiss/JfwvIYEO+GRl05P7KucU9tUEDWIVu3Gt1b5Db8iv8GjTlfu4N6l58q4COglImTSDtMsZtePpp9VC8y0IfxAn5qpvOoeN0KkA16YFIg7CLVltxkaU+qsOzJKwIoeBFHhOEHphaYwcdGFARVt0bThsUskwZK2C3HC8VhqubfGyLWig1DHLGrxfvqz7mv7D5+FFfH+BD3wfwkZf553om8DGp7v3JPYGHXAfO7nyEOXEunS5nnU8XcNapfmR0GR3J+rQgo34qPyTJ/OCFh9d9HeWV+FOHj5LFY8C81+ocTj5DUauFyxD8sk1H5PIaNz3tpfz/ghFufnYrmSA2zSGAzkfn5IEIxweT3sGHBpGB3Y1t/N7BSFXERX8xje1Ssxetzmea5LrxzpAffs8fP7Cfgo+qj2B8WM0+2/b98//dzvqnX97rD7886XscDP+J/qK/8fKsv+a86aucEdGrM2LU+8rGGXHlXNg4JOKjKD++I+dRyxnEssiLsgy5BLjAlqzoUFHIwD1xo1/wLsNg8P6VH6kDHgP1bnXe83LutGatJUhOV22cl1ewYTM5Q0UiloTaOpt6kwMjDCC5nHnGDfzXGce8BvOcAelFpTnKltMh8eiHj7y3Rk4dnLjPTjrxjnDq9N3Q9x3YZTFiOzkgBvmt92nuYfIdfPQd5DCQD/IuepMNbaz1lQ+Xmd/1+lFb/bBnzthuXOPoC79zj2NytU18GOYR+WR86WS9Po/oTBYlEL6oONgrnQkGfkIna0TK+it++Cf0X/i536v/1nf+J/rrn/9FfTV/sBu8Jn/BP6o/0v9a/U8vf6f+T6ffrJ86/aWsWdeZc+rpfNbT+Vz8GXrivAr+5ctv0J84/fgrR7/e/4Z+S/9jOp8vutQH4/d64l3s8vSE/ZOW7B0fBr7Q+y++1BeFr6Bf6X0+GL/7onTiv5B45wv76lRxrvxlyDMfNz5y7uYDyJV1zx431zox8y+Xv/zyC/x9qS+//BL6hfI758S1Nx6yNmbl7a7Oedxal9kPkiWQ/gl5fGWuhZrvSc1dQmdknVnc0KxzfAaj1pyrA0WFKyUp15ncTIz4DsLbliXZBk0NnZ5cWpNkpbA1ykf5ShNhUDaW3eQAm9gH1Y8MHckScEC/BYdub+q9Fxoy7zYWBT0BarbZAnMamTN7fYCN6zDpZ95YVI1tbEITy7biu7dWNHxgR0NVYv+IFayG9mbqrr1ErLBq7VmT8MFaqDX+qvXRmzuDNnbpJA3bonJtfQMSVcGECotNtTRH9cE80kfha94++qELSaPA2s4HZC62yafJ/MnZutZosDxDA91gsv4jwElR+HUWcW5xfSKLHUbCHbB6268FAtt6XZjnmrDEkNOI6MhGxRy4okOtMTNIJXzllPuw9kb2Bxjkk/gZD1ClxgjgI7KB39hdeVa9vMz6WBz6wsfj4Mpza3DuRxfjPaNwC9lPrXd17u/Ofdt6l5mjm6FWg7bWoU0yzzzt88HhIL+cz1mz0EHO4WtvyZIbNf66Gr57PxcNXz6RhT9xPuS8ONU5teskZm/YNzWHWoaGbzYy+jrKlGERK/lWh/wmZ/mo58d6llzrucJvjaLPeuFd88oz9Zo+H4NDt5yH9PMMGqGxB5lffot/rG82H/U176rHvy4O/4F3juf44LmW/1pyEJvdIJGUTXaryvlDv3WrM79+Yn6seYN3Y30Zi13sgykKsswr4zYeLEGkBm1Thp6wP19OeuK30/v3Tzwb3umL/aPxuy8uurw/q+dj8VNT42Nx4ztJIGLG2ZT4y87v64ftBzrPJ/Yp15kbaWYdQwEqD9XFMwwlY/ZhfMxj3kijYRv3C41YJllEeJsaGI/YQRMNE61PO0tfUXSkjKIzC+seiu2KN8k1WHppbZdpxWsNnr4sAirXMff93OPiEhMLHg3W2wAAEABJREFUE5YiunRTGah47PHEGqFgZn4JLJrU0iOnjIGB39yPoUuXv4qODvL5hgpfCRXYew7km2SMsJD1Qta4vr13nbhu59v9wjU9n9R6V2Nte3RaX/sK2hrX2k2GBo34uF3VENsyhs0oGd5Sg1YCUOv4U8o6HEYHC9mWqEq5LcZknSdzAyySUSj/UKGffiF8IUk6HtCWskiDhQnWQmZxly8G0bMsojfaTAwfohCeVowxbsYLRgCQwtD6E0T+FtFq+HV8VAxyhGb+trXGLFEPPnNszYiso9THCB4kOTjyojXYIMK+c8EcwEc3c87csikHFynIfCz+tBW7c+FPXPgTF/x0HNbJr3wYN1ODTTaIMXjRvhL3ykNhlGzifnkU+i6fhl2+W4eCDk4cSKG2uRjU/VrgAR+EoUY/ejlwggsvmZfLWafzSWYNJjbXfLgEeShMchCYldvgg6SUvDZyzANjy6FbD49Ng4fVVkDvoKW36QW9a8BB+4zvWlfowO9k3Sz+GDQpedhSl/R9/nIgOuwk5sA6UBGLzg2xL9lDE9lkLhPfa3Meg17MTkTcqgkYRm9LAh5gLCyE4GhPIMU0OTfWL+sfWjJRJprkkPXbsk6Zb2GKZSW1qaRiW8e1ba0pe1I2DnZ7fMAhMofEDq73uXedoL0bG6ljE/vemk69M9Z1Zvx8OqkHyLMmV67DRx6EudaTvMxZZ05wnkkyfxTgq2j4G2blnFxESVqvwTiCxFg6M1qLXRztYzWdALLX2AYEWhLysE0GFg3Vsq2frzhh3yrcZDfmrvEZ0X3wgYvegQfxN7I/X56Pfvbp7OSNuyjeRY89lrqWKbLwd61PuVe+ySv9IJqWQ74ZGT6QiFng9MN/xopdoLxMXfkQUP+6GHpln22cC5ONX9cXW9KofetuNe6fFtqbbMv0YcR3H3xNXdFnm0qWStdWvjBu8ct5WRTfI/e9VrGNrlZhgfJcypk1cw/ij2HFnyjxnbwLuK4x5KsixT7nziRG8h/0keJlaVTLhchY6WSEfsm/oYluhnAVcsdut5O7/CEpUtTqhkNlJwlLj1SX9ZFjaOTa9Y5+tIIa+6YmCaJEXRo7s5OSZS6jnl9X1Qs513zwAj5zPVCcrFud5Vl7/NX6QScQSdlNvXX2A8jZ1U869TOys1prsvfEtWi6gf49lngLlhsSDXMXpHdE3PnXg8vikB1Uuw30McnP8LZlWylZivgLTb8QQTHf3KxrGcUgvizh0/LNyPA2LWhe62mvfpRsCxXdCt0bD+N98KCIPlNdsrhS6acf6F7W4L2/c2+0SuryUezOTcU8aDTe94WXSrUvsv4/46R/7uWd/tnnJ/250fTr3039rV9N/dZvn/Qr3p11vpx5NvJM7E3xE8Pan+zVfABdZ8nQbb+yd9c+lQiro2TdIx+xY69vAfdA+pHngIpObNys3sHppPP5pMvpoifyeHq66N3lwse/c8nrHfHU0e1q/ODrl5Maz3AS5dae5DS1chVUGmyWIPFu4GCcAXnN3G+g7sXkBl8y7Cbjg7kNZAM6d5mgSmFh3Rpztlz9aos3bWNOryHlX0tbKZMmgJC5gjw3ji50RkYOM7H33Aa5zMjIoeZV/dIsC5pbtYlE1QNsOgFazoC5xpVnV2tNaz5QWypIKtayrb9s/KT+c89/QP/d59+t3779M/oPzZ/W58pVJ/3f2o/rf97/Fv3+9tv0p/RXyJxf7l0d2jvXmWv9r59+rf55PjA/+vjL2s/qv/bFP6MnPg5f6tpfuPZcf/jz+cJeeKJ/0Yn3846Pjs/W8fuAmotdOdPU8k7WLKhlJSBd2qOiqwVI6j7A2qI4WeesffZw3tVDcy/EH8Oym/rprAv79ULeZ/Ls/Sy3ptb6Qm/q5NigQW+txm1XrMNXdSKKHNiWbcQBhIBz3wOz+Fn7/JZj5TrZpgD1qmw16sEW/aRBAXfYrZGDXxRfMNQs31IgHYs/5GYfVLJ3XpKVYtl3NDc15t57Yz1a8Y09aN91bPjG+oQGol8QrarYyHY0aGvG14Lhb4qiZG5kfqzXzPrlvgot7PNDB23hDsS/FpUWZcDSnadPJwJJLmtCsYbV6iixEeO2ZQM5XX1SMCOT2q8Zm1nwYhBlLH0oAQ5BRhfwu5i9rRCWHSDDrsxpqAhUY7LwRWU96kzZB20r62hDLdk0CvRQjj5z5zdSDRSlP7T/7uVZwXvobS7xgU7CRMbyq0B+WcDwg1x4XPBha4rtrIm+YgdmQVHVJCfbyn1mu1TqjOUsnTgaOTd518qHzw2acz6yDefhixIg8QiilDnxjSxjW/1GJ3/yic5AfqxR+MQISsbYBJEHE5uJM2rcyl57vffOvu9qrenIO/eEbdkLDZrx1ju6J504W86cd2do5/nXmsvn0bDaJD01a76bMt+R+aYPkoeYl231Rh5uKg8kF5tJ3oKPn8hRq/FQVcE34yNr+gaM4HqAxU0cEIp+UkIWO/wPMFmTASY+CuFBlDFTI+CxFoKfgG2Up7UGfvLtKTL3pp6zHzTmYydzoTOUcznv2Md/nXM9Pl6XlymmDqzWDFXC3DD5sZ+PxZNfVud5ZklmYZDvIP/BPg6d5MKIROLF0x/MY/EDm4wwnGriaEHwJaoGGf3Mt5NLa1wTg6KMtVKiscoOXaMX3maQvo4SHtjRRciwYLWaPRnL2LfedGLdeu9q8A2ZC5JsHYUprRVj7mtC8xiC3vXivObN/AdGQa0N6qGI0C8tVktco5LiEspg9AdrO4kTegCFskukpNVoWuO6N/KGVs4MNsBQpW7TUaAyn+Vf+zxWvCbSQF5qUTVcw5BaG9COBBRNDqYB9Esv+sHRzxB9lOIZqCaZiRBSJUAntoXo0o++4a2myIU/yUrJjRLUhqtNN8tnZMk9OrbVWAxnMeDL9Bik4x1y27kl0d4LPWAzdkBCA6QPZ1vZpK2h8wjkSBTvqMmmt4OOUpLOJP8rB+760Lkxj8Gw1XpXQ59G1lom9gwXbqjWjg1RUgZtq6PfeXHM5r0dhCXL+jV8cAjEAQse+y1xOcBrDTkEB/6Sjyi4Qx+b1snDai0+4NMP8NugQrE2ER9nxAZ/tf7Y5BCqg/ly1ikHNDidT+WPcLrmX33xMffK/JPTRDjwUyC/5LbhOw+bl3yoId8NOrghMrbAmsUe/TyQrui8FK718bg+GDO+YTOZICmTtsWsZENBluU7sgax5643WafIC9ix8Cw3vfC6l/hcdljcxizcaRX4xSCCT92BYI3gdjFHGwG4+TvkynZg/azWuSYNCqxVyIA0Z80ja7MxnzwUBn6oFa6h35gz1rKbbCt/mG7ZZj7GXaNpran3plPAD8kzD9fwkTUUestYR6ejw4M4+w+cTyeZsZn4XIt8MH55ftHgenPayNPEFMWSrfWnWBoJAbmoCquQ1IrnAkBfSxBUjTSKRYu5cTV+NDPO6cyARZnsuRl9+pUH+Qjc+MitiIABPMbeoc+U+Jvlm4zRgyVCSRddAgYxZlyyjvKgVbolRycmCOhG9w3IlwHqGzmSe523KNF6lCeR5LtkE3JH8kGw6iFevZVO8Rko5ta8ipH8wGsZqhG8RXnFXy0wOlXThyldeNjKGTq4fnmpeeYMe+Gl7hrAb9zH1Ns+UuKDBrJ/g/DuOG3WRD7A+mgstilyWY19bMNzAWbOopehwZ4e8APZUPJhXFJzo5UmgTf+0irnVvK4ry1x0Ej/1brGvxkI4i5+C4N7eWgyx0k/Q2jRJwYdwuz83VtclE6aA+iGxUVIYTK3CVeoBp/0qyYfmPgK9NBXCRjc6xH5oLv4G0gC7UO7z+qVz/tYcWmCuwIJIkhlPQaTH1zr+hcYj8+QyJnoyNnDM2HQz/XAuK6UmIC5Tq11dc6q3s5q9cPhrI7MgZJQgPYiSknKQfhSWU11XzckGUEIudRFimGBgfgsRIF+avqhYKk9ChA+1PkQ90GrNOwHyc6XZOdL6WjmwTzQz8kehsO+VSn/GQDhE8rkaDeZe6u1RW2kQFaqck1oVkVWwp3aMNQ1qBrSN5RSRXdRl67RLUQY/kbppDJIDQcWZyxNr2rOH3aMm2Tm0HtTYx5yNLiPHxbheVo/Mbr+5euT/sDHi/40P47+6ifpv/rtqd/2Iyf92FOejV3Gjyh1L2dv5l2Gd5MRvvZp7iLw4Bt1sliynDfZy9nTOfNCyxf3Q6hWahWn964zz+sLH4svl7Oe+OhW4CPc0/ms8/mkfjrphM7p3KHpd7XepMyTwIlXILdBjME9NdjPiZUUyYqtPeuMGjU+Fh/9A6U/lt6ukzlM+Jkx4qTaIn3LxLahojAOq4Wm3l2pNdbRRseS9us01yrpvqdWhgio8PjKWOUJPyo/3h2hk1wEJvJAUIzuNXHoWa//0EUqiGkauRk08uzQoMlNFKMDoTXEUIFQ2/rW/IF+0/Z/0X9v/M/0d83/g35c3/y/c/yn9Gv0v5p/o3739jv0x+av1dYvXMeun+i/Sv97/Q16LLb09//I/7Y+FueD8dPlSefLZYH9cKF/2fun05m8T2qN/FuHvyOywDZZrwi13qxT6H29zKBlL8AITqIvStZ27nuo1p+9X89I6LoHJlqqHE6czRfye3p6x17NHJNbr7Hk0smxaO8qHpq+bXys+zPeFpBRBeymtcckumvXZB5g7LlN9sSo/lDySp9uts+CVpnlYfG3dobLqsDECGTeWaPQheUmWiQQA2DZAgaL7kw6BTtjb8C90HpTa029d7Xe1NwwjV7MQneg631M8SVLYLVwkYGGr/i4w7KtlMo5STOv25xYt5n7JzTYxzIem1gSmryMH4FFYahWig0FtpcMGvnEFxVXrGfiFhgxOOojf8g+obFHCKFyAWhTcX7EOFyjtdfDsZU/IifbjAVxwWpgj+BVRapR6zHIew2ZBch62saNl7Da7NUg/oLwGX/AnufIvuReqXdK1jnmdvTCYTsCopMT4YkdXxJmYILw1uB5JcXuM4g/kHxtiwqSwKaZ2PVee+W+uCr37qhn17bzi97uF5kciBsd3pnzTjzwUTbJMSC5rFUh/JiK/WBswA/e5cuGsVyndY2Sl5V9mj0fhC+QsL3G7Z1mP4Pemk6968xz73w+6wQOW1S1CnMlSGINYiZ28g7CRzZZXGZW+7l37jeurTGeu34ok0AiVmAHCnYaUZhjYgT4ir/XOMaFBurYrazEtZsatS5DY7dNfyKbxK+4rB2RiG3Z6yyYSsbA8SHVd4Hybpl16axJZ21aazI2YmzgJ9c4H4wLvG/nvSP/QIcslGevLTF9hcpSYAQNXNtV32t/UU/zPeIM4rXyxBo6yHeEEmc+QmtuiY9YWFWFwY9u8RoCg9TGiG0lbuZwh2Uzypgswcqhq4FPR1Vs+OIeGyt/lLGghrKaQmQlTucd6li79Bt6sbH2MpP+VM2R+dLdB4QPvSqZb+nBhGKE8d0CLzdRjXOdZnzue+HgR9Z297H0pFJhe58AABAASURBVORjm/UDram3Rv6Lr5ybZdPfYVuiqkpFJja0/I7iG/EZXgnalu0VAEqvAshK1VHoyjbIhUG6B7YjA4gMUomlyWQmk8ykCI/YMjbNUIAXfEmhzdK6COmttcsCZDMFOTxzI8/4JO34lyxhaGdBugwVheE1PUu2QXyGWtKCD3r8z1Cgt8ZE8Q1GL0hutgnX7qjYkQktIbcasgK6VKVk7rlxNw7Ua370chhz3TOk3skN5CFTAiaW+bJsyvwLGcCZjW5rysbNIXg680OAF64cjq11NWJHFUNlzYN1EKwDfuPjx8QxW6DUbJdNg8Z3602tu3IK3zs+6dtWysqL2ZBjYkQa2+hdyOVyOvOSelqg38w2Y6JX5nvlQVIfYBIfeyo5Th5Ig4dQkByh/LjaWKc8bDb4zCH8gZoP41f8ZS3zoXjhhQ/HW/mri5/kyDv5tfBqwkw/O8jpIYfMa4Fdk6TKGH4Jac1U546hwXzoIZfKLa2BUogXEiyZwx6jxaepa1qx0nsAYWMRN7aV69kb1wQ4XiwK0bEdmQP3wggfhEdW6cc2YOK21YDdtAr2pUcwBLbVm9FpUNDvOBG3M3Yg++x0OunEwXniw/IJmjEWhb8UeNHzh2ddn69cAz7HESMRzUuLZd0K8UT/QULK5MQcWGRq+OP+D03/DhSEtBATmNUt5jNNphlF8lm2UlIw62Fb+SMKLG2q04CDwv6iK8Goj+qvunSon+aLMHvibvfzxWaMeteNuzeCY5BJZSQgBIrVMnpQ2IfKKq9r8abFsCQPqq/Y+H+EWNWqe3x9UoiEAVvjPuLHnHY+OrtG1mfj3rtuL8r/4d0LL6RXMLipcy/kXIsVIWX2bNvh1uRuhQp+2rymSFeUr+wL3r0lZEbfYqbI4y/ny1a+uefZO6gyqqjq0B2sSs6jjReswf136IiCG0ZFLOZKX3F+gJFIc+9O5jQxvPexrL5qu5YO8QdAFU8ZhzxUJA+9O/tanuDH2CO/y+xKUXt7p1rlcAZNrsHjQPVNzjW3jKAY8hmUbuTMMxbFptmxLNFifOMa51rkv2DYWOeN/qi1Zhwa/gYMs5Zxw3RkN7XW1XmOdc6qfJw49fsHE0UJ5Z3QZQL0j3rIj/5nKTGPOXx2/CZE8bX720gxx9hBS/hp8zhsP/R2PhKbNtjNibxzkFcd+j9vfascv5L5o6MQpxWabKt5UVhZb8tbf6/HXRarfTuiGtPrkiCvJdV7FLskKuvwLk6viukFj/Ow/VpzT922rpwjP+Wz/h/jot//8qR/BfpXX4b+m3w4/i1fSt9mHJfcv1OD+zZ7Nsj7a86ryb6dyMW9Er1HTGTZw2WHXvRHKJgcABmPHWnIthqxOu+A5/OJj8VnXfgw+LTjwg/lU8CzurH/+7nrhF7Qei/7TCtnTL1f534jr/QnfGIVwif2jgGtnHI+7u+UpY+zuec5sCmdB3+i2CZnK38EL4p3MBXGhHjtofSjEihKSiFI1ijPiyAi+lmTRTiVyU/glgs5jXyQCI2cU7n0l0F5uDWJ8xYEN1ASsSCNPDt7vau3Dt9KZtegbqX6YsygSbJqnViTXz/+df039L/R36Pfr7++/UlddNXnyk/OH9M/ef1P6x98/i/pD83/lP7x7Td/ovYP/9g/qqfLRe/46PrEx9fsgeB8vtR+uLAfzpGfL8pHlBPXvpN372sePf3im+zk6oqRa0/CVDiWnYp8jUmhlr2go0QJrHkO3u23V8iemLkG6Lg15X3yQm7J+3y5VL8hz1hrXa139R2tdzXGAttKmewzEgy7A3nGgO3KrwaIV3roxyZ4tUdrb0xUAAZRhzxUP/DZPWhQawsxgtsIsU8HlrHECA4dRlReKi/J9meBUJYWYHKm1tnE3NdaNPVmOTB6tuyg3WirPjJpyXQvGQtsxpvVdtj0LSkQcziQyYHMZeG4x1gr5KhhwoSxsy2qGg0VfvVlya6mqO1FtcfBD94el0py1RDZdCStVvdC2OrsFDf3Lh0q14RBGCrBEgUVRD68mX74UJBQkEgysGzQz9wjsDNa4vKdfVReEdvrGqh0DFmI3YIhj6A7XfNOfomRe6TePTlf05+MSw1F9PY8lhxR9cmFF1m2MPfaLHDEkBty7Kaw2yGoHnILv3cV7cnZmLNyy7sWv9s3fmenXyCf0C3vYAEBkweGMb0/67CJTp4pGc/6BLP0B3lNsNPIwCDhsdMJP2e8mvSaWuvq/bQo/NpbjbGM39FadAHnRD6MnupZd76deXaL04X4L5BH4u7zXc/oa300n8ijnHi9NfXWlJVUzi/mP3mmiEQjO9YwtBBDwExRIQY2o8A3iqxxoUa59pUIFAPqwOdgDQbxbzyyrOXExwzPeAyYvY7zwbYE4o3tQIS5EH2GGmvXWcesTetdbgglDXzmA/ELa7D+hfFV2/EvjBmbK1Dpu+lOYw6+134uGnwwflKYyo+Y8Zs1XPPIGpBZKhgZZw4zgF82uhebqSzApMoZRV7zzbUISMihoDEf26JGE1iiNgRuMKFAKUWRRaH6NHRNP0OkiGDVhqD1rg5a78o6VkzktlEC1LJhLiwolVULz4KUytLCO0xVtBnP/FFmjyx92lrDqIS/Ibr4qnWDH1yXwdoN+Jl9AtYa4hfjBmxrrVVX66BZDgy1ZBuELuQvBmKdmEki/ghRubV0iK8U02CLcVMtepPMn4YwAd1MYCRWlZ2gUd2ih4z8KwDNGjzaZJKAKBxshrxb2053x51HHVdMgQXJ4gRxo91OOUzjMFBKbC3blbPcqPQbVCB9IJk14VbHbsUQ/deoNUIkm2rVWhTPOoUqMtGucRuqT4t3Ufw9InLbwpsgMutcUFKZGvucWYBUpFJjHq03Xqx6ITf/2siZm5cPW9I+N674ZHNtvNjH35Y+/Axl7rZlWw1Iiz+obQmZKJNFOmyEHaKqtrElNjk1fpjkBbAOaj4sumPP9am4HLCDuDmQ505HPYAGHxiZa8km8xxAVWzL/hQ1SIP20k1uSQqKWDI1djqK1elvXfqZ5B69HclNrM9gPTYeAHnQDejC4BpsmowvxFirxL44siBesTS2ZS9wqeCb5MBQ0/8M2iHT62KhD6RFbegBSdYqRWkYF7FsywRv7mpQu0m2pAPZXwuiPMwKDQMBqKGgYWtbttWsoqJM1oAKJzWuc5P1GkJipRhOBf17Lo/5xhmhQwrJp/JiPxRFkDPj4Eup8jDsAdjUdEMPvO0f8l8S/QZnj5N5w1e3ml8gIHOMxqOqmaMj5JoVSfMZPNp8ZvgXEP3SrB+tij9++FfCJXmIW0LlGl45Qz7yEvvxmb+ceHnRy8umK19+uV25RzF53AjMX8ydqlBR4rlepFivfCzGVPzVhiZK5h7xca8oMQ/wF0xqWHOelnzxHBecWzkfhrbbC/Imjmxy2eV0cq6MOj+ITlwGU8HUxEn25dDUYCw8WsRKvSMyhm8C0oW3bFAczZs68flaFC+H5JGPzGkKd666r5rkt06N2CdC6CuV6nziAwGpCqJFw6GajhbvokZIBCY7WLMCa5gz+cBEnnUTOrPA6iHb8ixhf1zBxl80buljG50sReP69nbS6XRW651oDax4FfRoKqfVeTW7qB5Yw7QRQG71bf82IILpVXmI80qeDmOvYkcWIC+SZseriPv4PgTJnoVQP+sPeerysdr0Pwf7GD/o0qpeGuBjkmYs+gHsL6b6sC1l0x6Q7m7uMh0lg4Es24f056csRvbFYP8M9kgoLFtq7emM0cm22f1ggGuqGjHyTO2ta4Lv8uH4T86z/pGXL/VHt4v+2qehv+fbm37Tl03veQdq+VAboNt6U2vsu+bKlXb3z56HWznAE65y4nwYNwyFz95PfohJEUXsDFrlZeUveU+98SO5qxM3fOuduCZmA1BygKn5DdrBGiyf+/yRLU6vitNLSBId3HNjbuSwKfyMj4CxSXITGvXWyIn4vZ/UyauRZ+TxFdZ25RY9G54BCOlZ+XPIraNUAnSODFc/PeXnMXEneQweCpP8cm6ED93yI5gfxVsAH/lgHnMH08bvL64m6tK07Ma+YG2b1VvXiet+5pw51ZxPai1jQCn7PUmeifdX+d/Wf7n/If2PLr9Pf/P5j+kv8c9F6RP8QO/0R15+XN+dX7wa+/t+2R/QLztfK+aJvxw4B3x4PZ8vKp7+CYRPXp3ceu/qrZNXYKhlM4cWRNZleJtcyXMAkawdveg3ZU69LWpbCtCLbvbTlnMYTK7FsVa2tfzGzsqZbDfZFg17aWqwd96e3fYat63EtZtUQC5yVLKjoR6xYKumXyA3KjFK/KaJxhIZl1SFprENAQzbOw0PVsV2dzyhBeYQmrkgEg6oVuXeoFb1bcuSbIPQwKwLiF7W1/tawXdkvTcFjX6j32LbsN/R0j8g5PBKcRpFopR0bVd/tZECppNFSv4z8+D6VT88kyk5lO2AOMrYVI0XCZfAWuWgkvkjigum5+IEt3xxDcvvvPs93ON0aa9WRznG935yCxs3OElNF8chTqQwex8SRXwskriR7UCToaQGt6qND7D3dLBHXHuNu7muob36otimfagVlAirMrCP00/Q+LypwEyuwwC5N9b75qh7JXoYi8ujQbPxO/rKi+3Ly9BL/g/snjd9DD5e9XHHM/3nl03P6FyDvCtxrw7OzPwmn8QpEJfVwP1krgawb6rpB5BVJxbYUcNwDQaYYJDfUM6FEf8oHLkvQ9rdES5YgonN4hipel/CXbGkNPjKmG3lvug53x7QWid3g6QUn0Jv6ba+xkSZx3MA3jY6DVh+cz1tZDv0UFBTa9jgs/UmI7BR2FE83Vvd5eknq9dY85/MLci5Gko3kyis/tKLDxZNcakKFO712ShEtiELghP9+Mw1ufI75v5fbW/1D/Cu2Rv79SIoIcjSOxqSNvQz+il94S9xhV+XV322YLbki5nxxprjBfGSCXs69xoxCQ72dtaATSFSVmNte2OtoS2IUDF+mHN1aWpM2okkZDpKAoRHhoLxtfcgjJXY3M+Nc7cr17XgptaajL7RYSr6pDBgowPqWXfTt2yLBrOZt5ZMC14sxYQC5kwtOcKdMr5XMnvQO/QXjb7KfRopoXQUnB73dvZPxIgUWdZ441qHZq0jx4PioFXA1SuB7cglsRBM0LacCVq6LczeJ63KaXIRE7QQfgdEc7p82VmwDs+FzGEGklDiS9EJcLcEqoKI63CLH1kNV8MgdnYodgSLv5roPt66VTm7q3dgXtrcVfOJY2GHj4l+co89ZyUH2uQjgKAcbmuQeSgf3tUk2db6I3G14AWQRA4ijL+ZRT9uBKPjphZKbB+gr5TEwZlt9da08s7gJDZ54GtjjhN/AyAlF3R7U82t5uqyW/0mt159O34A88QZh/XUxoPiCuIz854VX1WijjZzwgD5JK4SM3yJiA5fymgZqKBMXXZTYw55Ua6X03aSM19x7bFP/hsHUA6mLT/qOaDwsg4sAAAQAElEQVTSHzysksdybcVH58X2fDmr/hO7d096OvCEjL85PJ+7ztEBp1zjG5p6A25qohBXzOOX82mIcPpO/UMOV74VM+tLTiM/IlB4fr4qeHm56uXlhQ9SV9ZtU3SNmTksmY2yKSY/SMoR148pIqMy38Y16Z345GSooa11hYrc3Fvxjhx01qlFDsqP8MpizOTGxpwcKYhkW0an9abGj8EOau747jsa9EB07S4ZOwETV12OTHwI4x5l6nrhnrwSKw+HK9cidNAf5IBxZlfzTz/75sq1e2EPPfMCkv0Ur5fTWV+++0Lv+aFy6WedyKMnriWqmNFCrgd+qUuE1GigKsiCHotXJ+QRkdJnCuEeUAE0ueaTzEft38EWCAhJYKoq3hurhy5s/ECIQUu1vLeGWxDcDkNxahvZApLi9Y3FjNyxItbuInOGjsoAleQjgMsE0Mj8Fo6h9KIDcGtbVGDRFNKH0S+9EJ/YP799dMiJPBf3WptsGDxkaFDTQz3kFUpXFtuR+/Gqjx+e9cMfftSHD3ww/rjp+jy18YI8N3PNo92wD4Xgl22ALTowA9T+3Wl4WGaDLfeD2LPuXf100okf2Z097dbVfMJZB9Zgw3FL8pzAJzfPxpmxcc8U5Z544YN2/md1ch9t3CfX6IDBBHKGLAxyndzVC0s2yYMQ+yJkBrlWVv5I4VXFtIAqpXmEPi2sQTkuSoz4L16fWLskWmXXudku6Wr3Ma9etd5tF7VEwrRasGyrcTba8AeVSm4jC2QlvTGmNtYsGKzbQMhtXGPJhy48c0FvgNJD/yVnNuf3x4/PnOHsj/zFArhyHWJvN/UT17MFLcGVkuncKB0q/pGEgchHA0OeOlBiZDqA4LCBvdUMl84uqX74ndlJJN8IYpYa9K1O5EHW5tOxGiF6KIg9oEo0SHQv914426hYNKqSfhhEIUGmu65Hbun0In1Q0Dfx0ftm3K3CWfYBbPwGdPUoe93JaJJbtBZpch+P+lc09a9q2Df5F+zXolf23qbBvosRO/LujRikUX22sGwrf6aaPjD1f2U76Xc/f6V/SRf9xndD//0f2fQbv3XSj3zxTu/ev6t3mcuFZ2POl97UOtZOFID9YC/nB/tI7FpU4V+3ElHuhY3n9ZZzh3295eypd5cX5b/gmpO/AkOx8sMS92Rn/LDfObsIw9wEJnt8Fh2sSTChx1mEKTYq28Y8e2vqrak1lxxjDWIn18nNNYkZ2aJDQtawy3vgEx8w83+mc+a9rbfkkUgD38KnlXeYhrwZs0lkfMGqYd/diqbPaAbJMv5Lsfh4S7xJzBGwfoNDOmsz6sPwlWsK8n9EBOo/u4VuG2vG2g101zw2xccR55EmxiQvAq41I0b+i5cRGVm13nkfPeuS95/8i9l3XPOnd9XvXO/GqtkWVbRSMRaTg7X+kv4d/Y7LH9c/+NU/pt/1xR/Rf+T0k/qFyt/xI39cv+79z6j1vsAadvis+flMLqx7aPq9NWWst66g9abWTHgrJem01nTifIxN710ZyZwncxWloZS5xF/0wkcvcoaVtciaX1nTrHHenwd7urnpvK9LfAfx4WZsBs/1F+X/SO/Dh4/6+sMH/RB8yBme9+/aY6x+Ljfx5SYXyM47BBVXC53Kl2tyo8RfPOPoVN3tXH6aMu8DJqfg6D9S27IDyRKYBTYNlRwTC2QdBmuWuNkvtpV1qjXrKx4ibKU0xdO0oFmt0LAxCL2jxf5Aa6q+odjalh1IMFR4gchCtYoXYUFmIXkGXAzlWucMmqz75L5Iv8B9xWDpi/WFwaPuwKlt2da9sCbRJcySZSxYvbRo4I4WveSwgHf6tFFRWcQvoMqOBFCjUDZhQPHYJiRel2/kim7sCnhGp64TdDK3WXRqcN2C7OPQXD9hYxuy0LLuXCP73jfXIKix8OgYnQqNnsKAI84jJUkSkuz441pim/3SsI9ecqn3Sp5PuaeeoXlW5f2S7UaKLhd5n73yLvzMe+iHr1/0/R981He/+0Hf/c7XYKff/VrfQ/b9733UD74PfvCsDz981scPV73wIbl8LqfiTlPu3d668pu+99Cu3laOLfnK/EnuQteq+bdefA1kXbOmvJ9lHoN9lXXNvIyCTdus3hvADh5RrUd0ortsNp7XG9dnY67jhhrn+iFQ7OLnuM9sfFsUdsOeR3zaVusnnep8vHDmnel3xYHd1HpHxjjv/73l21Hbx6TWuzrn+YnztcM38tVe3BpzOHHWrWd8jTOvyAvwLcCmodvIw7IEpckU7hDXFPl8oCO8WJo8xyeU6zRZ15E1BZkbm0ENvVw32zqoKAPdjd8ndR24JoiofAegrb3D+AvvFdk/9ZcL7In1LWSo9gXjOQsG6z08JPDn9TMyc3nX3kO9YCjIHDPWWlfl0YxNKlQiy9BAlIPCVp1MBRBrI9fkfCX3xM5w/DXi9tbw7fJFSIayMLFbQIAfWgYZCQNWRYP1Trv6y0t4C4e6FWwbubfe1Rvx+oKR2ejelFcEIWvodcZbaOwOsHeyf8ya2NgGBEoWbFFxSTVoBp15/EKM21K1Xv3B1mXLXog+YEJrvpGzdvMAZ/mxhlnHK/tl41oXZezKtb3y3H5hja+MTXzZVuXPHPhgnCwkMkiVbQYXbMtMllYxsK3eW+mIEmeTREiTOpPjA/DLhFETBjLBbKNnRZyX2mzcLAgKMn9UJX5AeEtO/ECrkH/FSM/YWA2fqiXdmHAWeaJUY27Y56J22YCL5dbVgN3EoFJQV9mR2AThk1f4BbSQ01ItLAuWtGDZElMsWOJiMQde2ifrMwlgW848UGrQgq0yjDb+6ankvSkf2mzLwhf35MpjcFiOyhWxFD/dauj33tV5yevwRm43hW/QwKJwScoPm6I2CRslNPmRIlmgg6LFH2LTqzqzuuSgfS7R3weEKrAEg3ulpNda4nflhbDyoC90EmTkhw45XIl/ZXMO+MGPnqx78mPGqFqHj7xYnutF86InDvfgAr1czsrH4vzQyMPh3E8qvhPbQI0/JmogMQ39ZXww3iI5kmXimU9i58CtnPKCmv/30x0bN8+25zlZgywNS4zD1MmURkG0kWTcKDTmbK5L0FpXc5eLNhVPv7mpt7byPjVFz26SraOQombWKAzCDLduNex6b6xxU+fat97VOmgglPVovcvomXysJu9/ZEvummDI4pJoo7kSp8D12AJkTFlZrhvII4f3lQPlmbX5mHXCzvh/Ol301bv3ev/0xI+kXA9i2iI8UaS7I9btcIiQbBhMDbcDuzLau0pftw7K1owsKDmivZZr8syezbXNvpo8cHJfDyaU8aVqLL3YtBM+4C8EFER2gCEqvdXC7DX9A7soZBdVeukTqUjRfTCxkszeXUPMK7IAg5qGWC9wX0AGqLvKEqeP8k2GMwckEAqLhkRXkrVK6OdhdBYEd8c9k8Ul3kzcgBzvUpFXjS7KOMPwyPdqaJY5tDSjU0pIam12Ckneg2v4wrnxIR+Mv+aD8dfPeuaD8fYyNF7ExwsUZ8MrgE58cLQq+WFaZ2edN+zX9a+Lp17m5FTAlllOYQece+d0UueMadBG39wrEvfMBMPcL4E0eDm/cq9cySvIx6cr98U1L/SREWtDZ+NeqtgkUnuRxAZzTW6kUDlm7WDIf6/eaUgWQJYNZCSmDQS9ozp6KCxs/N7xMBaWcd2MrNclgwcYCUvOlWOSRpRuiHcfoUZAmkjgwqRfcMmamxpymz7QDnqlJZxO7tONM2ZjDbN2WbNJTMQKUIyaIhus7cY6X9ENnvnQ8PLxhR8/C1eux8ZHo+i6WafGtc25SFyXo9XcppdudcI8IMqAqgPCx9KIZHHVvrLPmGUGCjRUenstH5GA4nc55OYGOaPSA9VnSukgZ6lqfRQBsNMwEAKW3Iq4Gq8xWqVvI3hA2JKLwpCU5sB9dyXfQFUyXgzNnU9uAcJPK2orFkMwtkUtINkrMnnnd0LXpik5lHqwbKe1FqV65Do4Dwb38aYrP67zn2G+sE8ODPZe9hwbTPFTf0nMYVVUqv1r+0YtRU3dTYPz4l9tX+kf6b9c/9rpvX7H5YN++xfj9sH4zLlyPp/U89ze96FSWJTJ5k7cRSMM8M6iMkw6k7wneY/ClT2/cf4MMOFn9jlnjHjh4Uki28ofkVdR3BECH2jgc+C0YqFfNP1aMBSpsTG04SXI/LqtrEPp8949C0PC8YwtZ9uMH9Cade6t3t3We8FZjX50A+P71Jry7tbRtSMhMXyFa/QjD4UVQXaEG0QjLm18zcwhIJ8RcA23enfbtHFtBw+JjQ/EC8/IXm7/GGCgO/d3dpH3kf8rSpwJRo0P1hBw7kTHcl37fFQ58yHhHR+M3/Gx+OndO50vF+XMMfO00bSEukRDVwuWW9D01Df9lnd/Sn//j/wT+vu+/Qf1G54+/79z/Ju//NP6m771/1LrHTQ1/Aed/Zd37+RxORObjx61vtFDp4eC3rBzI75lSbZ12Me2o2Ozi7gWs/aUlDmUr1NXYhQfvda4IHNfk7XeV56B+bg1sC+7M+/srMuF9Tiz/0/AVtlE7yMfiz98/MhfBH/Qh6+/Vvj6363n2oxac7H6Jk9isVYyVJYCk6cyPrl8d4zbXszYgWVjW7bV8LXmfecjs+mD5J5xe+9DLWGrVcitPEOzFypm4oLikzU28ZFr01vH1nKs60yx7B3JBb6FFpp6N4DmN0KHBg26o0EbunZTw9bGl4AlyIKO4hKRUglMziwY6eeey7oN5VoHI3s74NpP5qJHoH7zgcd4fYSQiXJzHx6QGm2qaby0dl9Zu8QpiiH1CCF76RorKa2FSJJ1KxjsrrDLXAKmFoVSs8wa2Y4EHcYyN/Zn9tfCYJpT+Y0TRJZ8LLO2Wd8mm14hfLD6uQYLyBoonTWmtyW5Fobifw0ne5X/XNPeO3wjSWmQ55UzLPdJ/aU4v1NfOO+33Bu5LoqORFdX3oeenwd/8XLVD/gYXB+M+UD8XT4UF77zQflg/D0+GH//+8/6IR+Lv+bj8se8M+UfAOE31wGXxLeSS+7znG1Bb539CFqrsWaJCrzWiPHWu+ymyMVKT9Z4Hmcy/mtvJW8UbOx2Xx271rFDdrcbzJ8zZT/LB74Cri5rNxZYn/Rtk1vjbOpq5dP3HCoPtNC1pN66zvuZ1DmLGn2j7dYYy+9XzivOzt67nEliY1uN8azDCdsac8OzqjT4E2dj/J7Oecaf5Lbn0psafjpobfE2EYOypqk9kZkfsCbjk7xuNDyqmuigP1jHrGdwXLeGzUKTTQzhJ/rMfWOTBBNbqmzyn2aNpSvj2VfPvBM985cH+UuEZ35jXelv+3UbGM08Z0H+t4v/7Pj/6dvt2zJfFN2ItaPm6KbeFxryZsad5KWd7MzqMXyXEydzTLzB3rmSdzDIUZT4680KbRiGlpfME9uan1ijOIGuigb1CIIq+wcd9GmFG6UpqkiU7orRmAdovau3ptYNGuMGosSb93Th1QAAEABJREFU4NNfaG7qvan1rs6+KITnGd2RGz8YVIaxnnDsaFo4cppcW4hSKicaN3yDFtCXTKKT6zeZC1BKaDzC42Ct4eR8yH208c571cbzOeu5ccYHV9Y31/6Fc2ZDlvWL+544QQTlknhixDaEyTFoQ4ODb0221YBFSRJcuAnIMoIb4jcJIthtOnadrjVZgCRT46PmWXKJMaWfjAI6xKp4UDHOKoqwKCUDyzY8FT+DQzIbqcaRN/Ltrcug5eK0kyKzmwykhiExCTXIaWFo4meyWOkn1+SJiixhYWgDFvdGfVOyJNs7REH7ONCyNkkaaebRGnqtqfKAYsYIaaAfJp57a+p5MUA3ssHYAhuAvCY+4fDh2oin3tS61dBvrSHroJFPQ9YEI6KKe5u1m2yYwQMFHDf/7k97nsmpoJTMZapiska5rrW+iFVe49k6So1hXHmcOHBB5+ZobqW97IcG88jhs/EjJwdXMJIHcy0fODRzyQtpflw9PZ0VXN5Bg/2F83I66cxNeCLGKbSd1Asd2tTJxYlMvvH7H/DQRCb6JkbozLyInT2ZnF5YlxdumGdupmA9oF80+DEhnMR8ASdZ1MLuLE4ZtGHIv7em1rpabzJo9It2K3zkvTf13tV6hzY1N8nYiytCvKzLxmE54ZEoY41r3UH90Gq97E7ZMx37HYnj1mT8Gp8FNQnYXUJGw5QaL0eqPbHlwxbX5Aq2gHUZFbciZ7mUfAZrduVwyUPk4/NVV9asyXo6Phif3+ldP/MjqalbiShbt5KVIzBO4agZyHAQ/o5PJfexxZV51IIlKr9ZL3auZuYQMI/HF8Cl+mjkJXpsH4cj3/vW8UdwOxxq2Qvp3YBMVVxtLeTiHtqMBUuUeZHy6hxthOFrIB1mCE97cxnp0Ym3gKSwMsRFaXY+3KeI1l362CvvDB0U9ggW9gHJ6aH7mn00z8gv1FdyMHtv8hHwqg/5YPzDD9ArH4yvun6c4jsJZzeXnmeB1aXY4JflUfZw9sNGh6OHl6LJnt8RGXoD/Zl7gvup9a5+OinnT2cf98ZLnwF+52gaw5yj0uBZsXEvDO6FjXsg90HuiRderl6QXbmHSsb9Gz3U2Y/kSszJuiWvA4iEKFX3YrKSsn0sFaWVVD1pp4YGohQ1zGNlfuW4KE2CgajdES5GoQC1m03ERyfyG1+dyjsqrjzu3Mob6WJUhHOrAaT0LZpUmT90ZFspk3XdWLDrGKxzwIohI23iERcm1zR6IzpDdQ7lfz/9hTPp+Tl/mfCiF87xnOEb1yf6Df/runa11kRAVcFl6CJ7CyFMxAVMl3pSPLBGqpVeCbWKVXar85qPzGl2HHwMdlGRo3/QEv7SGpsgwA5dPoqlQVL5lXTv2DBUybINAQp0KywT14TKYmWNbwPFvNEt5RoQ6os5WlRdvtP6kELDW/aCfBNp8ZZt+AUbqgOihIdUJQECs5s0eN/YOBBe+CF63LehQeQZjx4zK8t4CRpNQoQeQFQ62VP5ofjEX5qavzz9M5dv8xdS1r/59C29e/+ky7uLLrzP3PZgzx4sU9aDaOzxwXkx2fv0jtClQNroiLwZoZMzJWdQzpiNOQSDc2dyP5QiVnhXI1nbstMzQ9YgzgShA1+TtcCrGARV90bCUrbVm9W4Zxq8KLHJOsUPDjUTN8CX8BlEN3N9erro/Tvmnx/Z2B+xmlV+8/7SW5PxG7uMm3OmxntDR8JMSSpjSgx6qz/Q3IF8BKzhxkNh1Lq86MqH4ivvdVmj65U+H1w26Ng/Ig/0B7lP8i7/eIzvV8hYYTBdtNDfdjvJMvnn2p+Z44UPo09P7/X0dPwL467MxTaqlu2iNFTLDNKiY7WGLrCb/uOXn9Df/a0/rH/oW/+4fuf1/6xfPr6rlB9/+nf0d/3oH8OOtcnzCrSOXV/9fNA4k8fCSbkGnfECefa29BrUtkQVpfPCduJdOna9ddkMMOeR91/WpJFnZ/zmL3wnbvSwn/uaXDlv6y9hnl+4VKPmFZ+Xene/KHx8xF9s8q/7P/Kx+GP+ZTHIvzBOP2f3lT2dvc6KE4FKLLM2NrlBBZ2ISU+TXBe4cjvPNt/lkUURYGNszXzcmho0a1FgrOhNZsaj02RblmSnhRI0+5QAVDIk2ATZS4P4oaiUfmedsra9x5eRxX6BUGr4LDRXvOh1rkdR3u+LYhvaoDe0+Avi8+eBJGuV5Gzyq14oSN4L7G/WfARcz8kZOUOD6AEmW75crWTDPUKUuijQV/XQO4QuhpXTZN3eXrtaOy0d27LvkKzHknDLHm5VzPGcfNG1LXshdtFd1widPfaADuYZbMf8o7zb2a5r01hze/my931RNNdhB+MN2EtPRyGfxFYosYrCr+GlG/+94QdbsuN9c9OV8yvIPfHMfZV3myvXJnOQLFJHb6I3lI99Hz5cX38w5kPxdwM+HH8PfP97H/R9Phr/kI/K+dfI+TiYd6eN99bB88dS7cneGudvV+7X3rsWkPVW47aJLnjJzWroB7aljDC3yTyPNd2OdeUaiWJbjk1v6pwnDd5mIFcvdvt5Puqs3TSRTWRB5r4oL4DEIXzF75VnU8MRFWcEY3yC5CGErXedzpxFnEknPgy31lVyt5rjqX4DnItvyDBZ451x8jyfTzXmZh2lkXvne9OZs/cUn+i13uRuRa8xnn5L38hAYkoWqRVyHWf6AePFH1TrDDt0J8qT9RhZUxCev4Ni3k31B7tQu2EoDfQ39lH0J7yUHBiTlN9HV/bTC2f3M79hPvKXB0E+GL/w8Tj7YkusIOvP95Sfuf7ZivPu9E7uDUhmPez4tVrma+ShwEZOzFTdiotjqOhjk+sVJO7G/ILMITrx3Ruzw3/D2LZsM8QdwwLFbkGaETOig4bXZADd9Q2nJGnI9rVahPh1s1rr6o2Yvan3Tr/JyGOQWKpiNQP0siat99Lt7IvYHLThw24SuqKQjXJJsqcPJLv4zZhk2a+xZDUNpZRuzX3JYj+Y5+SarTUcnA+bXtgDee/Nepac8SvX/sq1v/Kbab3XTBmnjXkURi46iiOAH7wUBBtZT/qzAs+EYyNPMkhNHy97Rcr43oGUDTS1+PjgglSswycWI/IdxSOjG7MEWRRZ6t5RZS+xqEOZ0JVJXzlEwg983+aBLPzGvFDWrPlMxf9CssYR1TYXt4Mmc/HM4hRFrocylaUDVDFmO0S0IIq7fxJOvMHiZ/50M7jDi04IiWR8gcOONVKUM8Yw7iUaG5tANVpamcg47Heb+MmcQ1FdNaaLu7VuVi5+Nm42s828hWIhMTIPgN/yRT5UiXEHFqWaKC8giQ4pJTV631RjZ2U6tlHy0sc4sSDIpDWiT8uhQG6Pg9EXVrbTyjbdBcsSyMvRt1m9/MvC3ppOPTc8gG+sAcsi27KOQjAmVHmxf3LADvbVlhsKbPwQyf574WANn7Vf14QlwTQTWzcqa8nlLT/4W6lb9oKITUcFYQvE6RZVyRJwdJSx1cedKkTJkNMhxYTMdtekM9n7lQ989FGlxl7okBMBuGXWxxh0c68EZYP32KCiR+BAMj4AFV57MeKmxlr21tVZTBuZvI9DyFH4XQ7pf0N9sPgGjSWO3oG4Layhz7YVPkpMaPGfVduFN897/y2Jh+Ct/BfXZ2nuign1uE4ZiexA+gciO/gHm2RyIGvM1UUrEkjV8AdKwEq87i/pL9S6oq72m3UzHnyzRkac5o5KBxl7/y7cOa5Z9s1dBT0W0WbP9a4TL3bZd7mPLc4U9jwTxDg98Rd7jWWJ3GKrr6HEwYfwUcAuA7Fo8M1mHzd1aPUlFUW/uasTt7Wm1iw7FKBrp2+0H2olTsM8aGsAtuhjc4w9yr6JPyIc9K6Hl3IeGik05N9HTCVq8OB0ssQsYIWGphZuKnd9VJXlF35s0zYADW9RaOARwlPpqvqW6ZZ9KAwVLlLJNuA6NPxxTez0kSt0Qcj0C5Xl9BfSqnFXSxO/6RRo0heUocea9QkeZcV/qiqVD70qn1N7pfANndgFytwKad4oJx5KIZK1aHFp9LbknMlzLT7Dvx3/hfp+ULBcvSOrg5bwG5vYeLd0aa222GqqXw37k4VPvpMHX56POQxCqx9ZwDtC9bGxrcb93dvaUw0+sC2qrFVCbXNWNPXowEevt66/Zvu+/my76CcaP6hs/DXQdTp39fyYbKH54dnUe2Ms6HJr+LeqZDF2hIiRwOsmytG4PhTwzlk/9PjLkg8fn/X11x/0NR/hPuTjAn+J8lLvLaN06xxczrTKihXRZJ3idHJhw4fCRrRUaU0OBZseVtQoRN92zSMfLVtnLvQjH5zLoaLfWyudzFNxgSxEDyUu632EZMsWe64iYQbpgMiZc961S4+8K1djCXCp+I5scm1H3t/2H51bKP2BD9U1xwavqhK+mNcNCcZngRHCSfEbxBe55P1wJk90G3Pstx+JXa0HzDu0dfUGjzNUNXE28FPvYMmN98vKDTlT0a//7p/U3/tzv1e/56v/hf6HP/ZP6e/9sX9WtpU/yXYQM++oib/ttvFJmuhINpo76ERQMWttmHd0g/JDzEkuTE4p8Y+1CruPG480OjaSQuYE6j5Y1G6yjVoASTxAAhXCNuPosi55lp/5iPPEB/fQEx9dOvKspfEjdCVLO46u06djwwFZq8B7cbc280nsWfOkVzSpwCev0pzxWNxb+xJiEx/BRBBf4Qv4MNbByts4n8r1HdknrG3pY5dKihDLPkD3sfqxE1eJeMjgk8vR/SxFh5y0+1lktYd68rkjUssGxTotsOpP5Dsa9Jij0aiacMXQJLdC+IBB+onFTFiu1U966aOxZGF2zDW4994QfNWe5T6e3AMFZOUf6mRMjjcreMTEIBpM9MhgH0ab8XRKzngpInDwOJZYGf9MbrFFnVpWskMF1SrpBqtXrW3GrbWei7ctURMiPgdzHMQtEHuAkvNxN2fgfe7MDaOM3YBd8fiYID42PgzXecFz4QqKr7Nn09h1MNuXgETIx7bcgNc9ba9Y0Y9/pSAz43m+nfmoerlc9MRfoIYGua/Pua/35190G/p2l4tahkqhBxIvsFJyzQLbar2rzgl+B5gzVZTJPTZyrzGPfB+a0NIn98aZ3FpXYDcZCD8H4qPhp+PvBPr5rBPo5Fx94mXctg7d5N/wadB6V+sAH+2Amw7exk5WgxbgS0LfDqcsKuvOzucCzP065zlghlIXZUb72Iwec8Qow6+A1q1vW3aTC/BaELSAMi4VfwOfW/YWNDzLKT4Rsjcm3w2mPvIXrj/18af0lflL8eyf2juMRT9+lGlMdiLMm2r6dlqYo9K3LRs0C0YsElR6zatK5bm4WwzCFh9aQw9Nyap5EFoyf0QxiPFjxiUrOVICDhahntGs9QAzQF7XKHo4KBsapoFnmF1eOnxYmezN2A3WCa+a2JdKGtSNVdgg97jQ103HiAMIdXGWbXqva3wP8svZsHFtBrkvHO9Ok++oQ1fGrry7RHATQ4UAABAASURBVPcxl0eP4VscDZIJsggbE9gwnHEcOcGSZ5wUWIzQJD/hX6XHhYjuktGpcSjCgd/YDWRlhxhWiTsTg/GBXtlmLExoEMX0HzDR35hkfSFno9Y88JM44Tc2+ZV5DGQbiH78Vw7EwTw7Wawy1WpsTge9qTYoPAMKpiwVVMXwdW1oGqBb8kpz4pYNcYtFoMSMQuxCa+3IYbK+qtxYlepnZXBQSmliYdJZVJSMTnTjP7aZ3w34y9jcKeokQ8VoeZ6kavw19Rxm+Rvr1pR5y8SwVpmHDd2dl/ZB9HIwQhB5n3KUhFHqESn8HaWIyvKSlrg4oSJFLy5Yq+hlVEc8UZgvGtQo4R+9iYzKIBUxbdXYxqexf40a1rc4cT+K+TPv/JjpPDh6S9/qDWop19QSHkQhHoEm1ynrvLHnBvfGxgv5lb+seAH51yp50GbfzeTGJJLfCA8G1yOoMXzhVHFuWyambfogwhtEiSwEGh3GMtW4KDA0YCoWMRMv/UGuG3EPpF97Dv3DPv1ROqMOjI0Xh3Gd2VIF3OKRJd9t4he2ZCIXOzm1iOh6R1P2RveiCGs8zVyWCXtwEYPK6EaPnpH8/MgoSqkx2r2me2ctI0iqkKqZVzG7UsZXn7b8QPeaMePhEWtozSbqnwXCigNNmBtvrMFjPuFdMVStTe8VkFufll2WEI+DyeyQhaa/ruLSqlySVIAClYG0gchhQb+Isqfw6B4r48PQve6sS7q3ZixIyICuajytVom8QEPStGS8WqHLRpP2M6zuY148Oy92rXVGLbG3MZPoBUhq7+FE3B6aIxLL7iob1jx6BT7CMKImK95CMxyZbfSt3pt664VmaHJpjbEF1GSXhWAkWSqoSmZyMMVXgyQUVO5QwYQkb0Z1o9XRg0eJr+KqUgbF0Ryd0Ecw9AvVpPxWJ7IAebxBkmLllXPoyI+0kbP7DqU903TXWCzjKGh0oM0yrC3Z1WgVeFlGZsNTI7/52a+X0Wk4aFwHg57rU9elK3I7GkGsvwH4OubwOY3k/zk5oXexoQu2RS0kVwb2Gi8LrNCSeZHH1l5Ce6cZjFnojjWyd96QmBWQL720QZzcIjNal6/oaqLjyjv9+JDD3RHr43oX/7Bofqt8mGUREvpBdw0ZEkB221JL97P45tFbrnEHqHhY7e669uWYgx88gGc5bcmOeWRe4TGU2ZPZT61bvXiXzE2yJQWi0GkP4+Ft61fqWb96fK0/ev5RYmyA3JG3xjnBu8eJcyvoravT7+zXE6g+QRoBKgRmM3uTvoKDx9fqS3meX3mGP/NOkn8V9MMPH/X9r79WaD4e13/az7vylWf9lkOwzsg4FsWyDaXOyBaOtch6LDBeddeFt8Pv74KYietrW5lLPhZkLpLJb+hK/ORp+msNOvemGQYqS9rwxgt9chkg+Q5ynvmwu+ed96nBr9fBNZxcTwKs9cVDKinINkhv1lj0HrHV+9xQzNEgYFUMYvcWkiXgwjpvsSK/SQ75KHEdV+Z41YbDLIVbU6990dRaV8+1DRr8DjMuymBegznGz8Y6Fchv4v+r7/x5/dif+7f003/5X6Xrj/4y/ZWXvyA7eWgVdLIOmU/+pe6VPRA/E3/3GUktNkGssFnkmEMoa5HcsUsuWXukItgO3Yvv7MHFf2smzuv5ttZwYVkpeExs5juJFYntWps8y8/nS31cevfuXdFzPtRwbxgfMn7UlJL1DRVebTynAroRQeggtxctoSgxJP4sMF92GhmtNmNwx5qh/UnFG77v4piUL0TFQ8sFio216K3JpoN8Zp9wTQfru2yw2MdCAtSq5n/y5ZYHaqSrsoF5TUv9VVN+EhJdjN6MMUBVIc2r4VvHtmyLRrdCN33byjUNzPxa+sC2rJQkHPqIydgsQbVpCqw+lHaNJefiHhrGax4ZCxiqOPBrLQa3/9RgPwXZ90uOYlUT2xL5aS+Ti7R0cI6fiNEIKRxjjO6X4WEUYcXBjlr60sO4KPtApGbMNsIActR0kVMVZB3dDG81BDa8UsiWua15DZYifdLiHhqFoW2ng7iTuS0rdMIUSHqXh5Qv9uH6SybOLM6MnBvXnD18O9kyFl8B9nnkGGqb/HJ/s6+59pIrSOIGWTeh05qVZ9n5ctbTu6c7nvb7Gnnu98Y5GLg1NeOz0HFx8DvNODDjwr+qWEbWOR8SJx9zG3GTUOY1cr9xJg9+rw/WLyaln98KnRgtvi1Rq3GYyADjrXc+FJ8UvyfOoRNnU+ejcSNe/NiWHaCPr/YK+Me+1fyaWsaMXulbbadY40PVZ1Te/+Qa8bjT4DpMrm36lhhdYBMwTa50rg86md9Ajy5Dudaqkn6YRZcHk8ex1kXl/U80cQuJfpaMRywfiSfvSyIXsN3x559/Rl1NfZ50Zc+87O8Wa+8MDZwEM8njs6olO432Ag9nW/WH3Mxa2fQKNSj76C8qI8dvZnoDDCEz8CkYW0KyQSn79BDZFnUfXuO4Xn3ykdb7yGCd81wd7KvwQc0Vefyx8Kpiya5GVRLoiMmiLrtNoYO+CBaV6GJVtnY4pNjxSTFDhYgDKeO6FduyFyJMPpP9MApDG9dny7MHmpgjfokd2fGuMTIPcpGVqltBN3yrycYBmLUITIIdUnICJejA6YgjjMJHNuOUucRJAZ4KWyPQtQTpDezK5qDYRr5k0oh/AMN6Ly9CpxCb3VtmYDMTxmKTHK855FiEdRHxin7GRubAIZHFmOQ+kCdEkJswdCITTs2GaHVTs/XDA9syNOM6CjIVIsi4lT5tpUpamlmzHYOP1olRYeq0RTPTC1COnIyxpSXHskVIT0dJODUnjGRViTlqWa5bvLo+icvEMpa4OEa/tO8sEuOvcUPmsHZvuG+y4zxAFZPKAYo6gmpLx0YHWxsaMTpUJd4C6giSA1NEIx1I1dhY+SNbBRkDagxQXTaOdMcuZDz+CRRlCHJkMA+etdss2sjRxpfpox7fX3jqaz4Wtd7VwYn5L9BnXjk8Y9fwhJmq1Jpy+HGPDFB7jofqNXi51n/yfK09ONc1IVb2W7ChP2/XdlS6mYfjv9FWfpagC7oV3JCyZSROGx1oyWniPwcJl12kyLpQ6WQvDAQDPvHZhiIFZbmED0yrn/HBQDBRytxGKAqlS9xQ3JQtYiTJBOCHFncWjcyfhizr19VrTzVkopRdmjhjRmSJNBUhdedq5D4W6R2GvcO7Z4RlT0MtB6GIU52mEG4yhwxCoxi2xlbjw+MuZ5swYPBNNYpvkG6pxy74dDZLWkpiuRZztAxa+SPahRtjqXhRwqdzUEQJHcBWfeSXIJKF7L+SZR0Kq/fvpq3Q5HDQeKZ7c2FbNtDCfSBcZKE7YlwwC+b1O7yGEK6KnOsGX2L8yk2BuYcbH13yrxXOUDcr5XGrWegGnMHcFvXyU+PkVj6476Pj9KWKb3S7m7qtZqkxZolWi2estZNa73WO9IYuaChjIts36KFkChUbhvp69SOIpBSYMnYlgh7VO3PQvatKWimxAPERHKLQHREfe+Cg+9Ainzhf4k/bvEQtZSImc+4x8q4Ad+10j95ND0F4LXOxXMALrCFMqqpZgztrrQLFAXV1ZdlNBrkG3V0531traiVrMtQ2+gHkl1jvMXcHuKMqrh+xRmuk2KxD1vuR1sBDY/EnTnaZd7qIGYU7EtipEb2qCKivRMIn9SYr0zSAepOHiV4Q/huBEXck17sYLjqasLUJYFNty2E+iyjfB1yavgsOLmoHSpZOMZ82b8wdn36ttnLmOcxzb/K+O3m4TXhxMMwdjDKNPQ5zaN1qvcu9qTX4JvmN3/RtM45O6TUZ3V93/b7+Yjvr3/ZJgwsfr8a2oZMPxa2f1Dm3wvfe2bP0Qxt+sLdR5iwiIa2SfoNdsKBuwnV9MHhhLvkvnr5+ftYPv/6g7//wQ/0r43ww/vh8Vf718bXeSebKh4SoOgrei504nKxNHBefPkkUH1paYh0MoEqZqAdCZubSlR/ZmZdtfnAOfrRc0eGtxVLrXb01ObD1SSGxmVhcl8G8BnRCZyj5RLblvSvv+VzLjON8uYk74EYXiqt4Iv7YsUE31Ifip2xLY2li9Zlq1R9L93QnPgBrNZILv0fyjwjy2wR3alzD1rsa17tnH7kx565effiS4TDKzKtywc+VOV23F2W+737wHf2qP/Mn9Of+8v+wvvsrfpXcOjA5+JbIZD2iu2GX+Hk3TT7xlzHtxfay2/s1Nrl9sc8ajMzj4MmHmSWzpY0txtT4kKy97Ixt2VZjjq019YOSb0NuW1WIJ2Ik9iReAthWQ+/Ex5gzH2Uulye9f/de+d+ATr/3c43bTUKXRqvgs6oRWzRUF+R0HQIjhanQYr6FNbvKY88nI7CMKupKcRKE8Q7IpzVGj8Am+pl3Yy3c0pu113KNBvt1sr5xlBGbNiBqkQw8IHkntwcRS4g0MW9C+vB4ohWeVl8pO1tj9wadDC5MfAWv4xidBR2cxTW27IUGrTm6lSx6TF/lZ49Lp7olJw7J05+QBTqrPuqXUZq78M5FXib4gOIzuU/2U5B9nP7S0srLupXyQ4MZ9uRwjDAX+64YH8ExLK2xyBKnaJxkYmtIKfGI+7BS/DFGVSGNVLyOgo6R2H61trYl5Eecwfk3MkdiRjag6Rc410MjTzqqsrJ4lQ/y6pftOgc3zpwD1+JzLk72K2tb+jTkIfKxrdYst/16OzrRHbWWoiBi3Oo82y7nE3/xc+FefoIu5P7OfZ37vbWO26bmjk2Dh7pJavCB1egHhpq4cu7KQEq/n/ioe76on87VnyxAfRNiLjkHi2ftZKlh39FvPHtja1vKwCNFZ+l1fMb3Wcn1yLn3Xn5sywalT94NOWMOvaGpt1b6jXVr0XdbdsVb9G79GheFS5drebumXHcWuF71zbXLqjNNCLOlX/uROYZGjigER6Vy420rc7PJKZHp25YUoCtKxYbnUZ34uBWf1ArhOb70Yfuov3D9WX2hb2njL6o39l/20DWUXLM3k/+RB1neciAClXjUFRYmlTzcrBa6Q2J1dt627CZZVcr3nmsJ3jaMHSLvRkuUNtCSeqdKQU7+tIxZhIxQWdfMZ7AA2VNFWYjIDkQxdqEB1nIYULniN3Z5PwgG/eUXBarRtmmZIt2qsRN61aGxGbcE0dtir4HkkJxyDQb5btwHN/DciazGMwau+/ght41/S1RR4o/doDaZ8IiDwtQgsSDOAo4AhWLDxZ7F06a7Y/e4Ex0RtEoCRT8+EgcnqWswHKtBXX7DHCPLELnIaYi0lE75wm6gm0MgizAyh6WAChrwmUOw4iJDn0Hq4iMXuTrYF+f/z9qf98i2LFl+2FrmEZHnTvVeN9kTiyJbDYIgKUGEAAnQv4I+vwSIFCSoCXS32FVdj6/qTXc4Q2bEdv2W+d6RkecOr6pBT19u5ubmZubD9j1k3nNtanewYkajLNswZIgalg0EQndoT7E9ieGOfSzKg/9dB2aXExFKPIs1AAAQAElEQVSVDA+OC3SygBtooaW+uKtkWyLrntCHjz/IPrbmmqcg44Qcafralm1shkqUOlLssA26zyT+jY+HN7DBpy60i76jOGhyGI5Q4BXboy2REl2mnW4S/cgQtNKvMVSxxQG7KLZSD0a1Lh0zMXd0jG10HxTEIj3MrdQSJRk+CB88eep7DqAeBz5GLZ82WqDKKqhNvfvGNSPB58bkXNlr12tuslddeTm4cThO5BvtE+hIxJU5i6znD53Jms7QtEUXGvWwTHoc9T6POEhbg1gUaN0go9/ovaLuE/8NESudJgpdD2X9wsO2G2HHZnxl5n8oN87iBjp4KM+NdHAjLXhDF4bMelNI9J0N4UkrTYiFVCq74a4tnfarxUNec/rtNd+p955LYIh/JEGYfPQ/aGQHkJH32gPXwbzWd4U3xF1bpeKbMel/jfTLbuPp1UvcB6+SH3GHuYO+neFX6Y86Ili7BKbzoXvQFj4Ub+VHWAd9VfQ+Br+KfoH7JS0u0/twnDVrO8SRTlmPspzrdwzlF18nHkpP7OET9VJ1X0OtQUzAJ9nQrpeW/KQ8hBbywNDIMSy7lJ8BHcgH+/8O/PQH6sMnD8XjhPawqizbOhIRH+y6XnbBTu5td+ZoOOi9QTqsfk57sHpNR9emzN3jWlN9VfycOwx/Lt/rbW/ndY9GP0674ue+dnHPw8Gns43jIDahtmWbJua0drDWZg2q64P2klyySoV8cFadeFk45a9AThddLmed4bNOJ9ZrsC+GB13SJ7b159NjkH9e+42GcRG8Ef65Cn0Y0NK6d45Qd7Huacnv1V9gbP+4/31sd6YtoNr0KD6vH/KDZm8FR/1HjqzPRPOhPvXz6ZfafroXru4Nj/yDQ+5/Gx9WuX9z786/r3rNXx/1fTn+AB0z5irLJdlAKzWPvGAqctoV+ghkZKGifzJf9J/zUvV/P32Tv1HYL1N8xBx9BIwhu+Qq1YHs1d6zJ40RuWVbcIKT3aUkSzs2nn9uXHC366Znnk+e+UV2/hmKD/kfg358UT4WvyC7Mu6Fm/LssmXs22Re1AkT8KueZ4h+ZkEnenmG2Lh6N/QX312O4mF8+xiJzUQtUnxdeSl54aN1/polNhBLjEWk+NrwE0oVLyl53sFUYopfokKekjaEzYUG6bu3thwVZXpCkS+CMfjZz2Bopd9PAu2fkGeA9KKR3LaptS2ia0o99mnu3DqWWdcDBV+seeghsy0dEF7a96aNZ8vTpw/6V//T/0O//cv/Rr//Z/9bzSo0hLpl6Q7camZdAuZ54zn1cT5Fsi3bKmAv3rbeJuYI/48y22tvDnYg/l3GToHIwd5uR24lwXa77TuNnNFpYp+8U/wpOqVRQzmrc25fOLsvl0uf4ZGNwl/ruc2kV5iD0pTqQXZ+6SoxaPGr7Gb8Ew2BrHj2taOOlDbqBx/1u6Mlv/dB5+f4dAtst/dDr9eFdcJSmtWNUhNUpeZ0T0vvHkDLYytMSxNDbwDRE4n1WUKWdqThIOTFrZIRYwPhPm7J9h0wEdxhsxasRz3Atir7QvTTY5r7By7Rotc08dkxwUDXeBb/qvTIMQvdnAL5Hi8Bk1dbbBxA4yH7zqfboUMv5KuEkRiD/WNdwiPvfkXcsK92EJAR0QCzZys/0mFur+lnUxt42xpRojvizXmw9g5nQ847giCv8bOfNpA6wT4Y8p1/5dRr0nbTJ7YeoPB9nm2YIoIYTTDU1GlZWmULiIHho4f2EtBoW2ZP1BgaAc/JuZYbXN+hg/vcQWsMVR0o+GL+sOFFqZAL+94BIVdV28+5EVuFDcu03KOBl2yDkmmP3xqloi8C5GkDiRdZGT4QVJINjTwYo/ulr43c2AHeIVU6LEiynWJRwTdEMtwOdHZuybquXicz9+b+nvZara8lemgx+eSsZdZgRy8Xfcl6TYbdsRNhTaRUBW+gJDqSMfx6H8a02BqNP7z8jg+IVm2nrmf/3R5igFWeE3oV2pD2ZIm4bcvMFUSN5pFRsRfdG/SYmApiImOzdygBxUfHlkGHuXdA6c7DUDXkyOFt63W99ZBQTm0neNTGtdHfHPERvq8h/KctqoFldQ4B4bsdO/c46T8zQYlXK0U1urbl3kvQ1dRl+jbz0GfVf6GMH5B12IizzxCeKxL3dsiJY0sbePXxuc0OXusvjOmArui/a3mnO7lXYRiMAi3etszgBOzwC/LedycdyPLZc6dWQIk+i7XMxWgvmvaNgG55wOVBNzQLNfthiG3CrzumoJk8ow0oRfcFSS3SkSaaBEAZiWk1zBtQOfoTirKJinENDojARoE+uwlhQrZbz4LSqfuoJOqtx0c9wmRul3+GxPijbVQWfOhLvSGvPPAH2ZDGzijrNKoPxQE9DWsgq/i706N9SPSJnysb4wayOZQ4GYfpI9LGmm98DM6m3bgI+jcmvGxknvMPXufBvv/TNuY+Lxo35j02jY0TH0ryn3/0Q90TL+aX/AbupCIuGeOgZ5oOGbXwbdrGaWich07QA7GT/5ndF1+807t3T7o8XXS+YJMbycBXMT6LA6snU3BBJDtiu6VijiWGBY3313aRJjoZ6wn+j33iWOWSgbAhWStZttV+oUqa0mQeb1kX5uP5+UXPefFh3mhCv9pWoR/YJcHbVlLmfyOwDRsb87jxMH9j7m/Us85X9nj+KmTN88YYNsaQnvRvG1Z+RNwTLFtTuAeh865vfFcNGZo+gcT8EWj3Yz+6WK/Lk9598ZW++vobffPNr/SrX/0j/fof/2P96le/1tff/IW++Oob2r/Wu3df6unyBWvyTmOcMTXwKV1fNl0TP+PI+O7nB36UNKdy/TYINHQqP2nckbEFxJc419zBIcv8B7alQMyp4PWQ9urh8miJlwYxkHtuOsausJafdVhmlnDxh6VHerRAOx4o8fgBsA8dlr1DkHjCJ47QIOGEElGTtDWope2wcFDEzODSjr2lG07MtbotOoGdyPQakhcPaZm71E+keAse8agW+WMd3uDzHLXPEZ27bHUycRi573Iq4SHuNkv3scDLclmVPZ7zgXPixHnx1P8+2pPO46LBPrVPKjB81skXnQuMJ13OIPt5ZD9f0AE6Q9GHRn9U6mdZJyb1rKqLTqcnXZ6+0OXdF3qCPoV+Ef6dzueLTnywrCrZ7nXItXbrfZ9rOWu0w5jUzycbBVkhRu0OmJYx9qa0LUv7ZIU8IHsjGz+iVqXInoLc81GPTvjg3rgzaRO+9+pOXgWJJe22ZS/A9BzIK8J0ajthImx6FCg1CyWr261inIP1zVqez2fm/9LzfObcOmW+s+60n84nnS8Xzql3+vLLL/XVl1/p66+/7nPt62++0ZdffaV3rNPliXW6nDX2ddKfS3vACSk41MMHR/3n6N69mx95ZXwxwFw1CyWroTToTYokEG1NW7E5hdU/MB19loUV2eJfDR31g762hFv7ONwboBzbtjsuys+bJUuiXVBTBBDdk8MlpmDnWxb+LQ5xaLBaV7+3dWS9saEobXwgfnl+1ocP7/Xh/Q96/vRR+R+fTW5g7j1XOvGMcj5nr2CJgyl/mLDdrtq4b0evdzVNVVINq06W4YPX8Uz9N9f3+qihv62TIs/JMIll41y48izxAkJjP2dFZtYdw2BPZ1+z7zmvzpxt56eLBnu99y827SELp8FmYptiaHws3vTCvTnoe/R16oXnupeXm553hA/ynJdnmtv9mWRbdnhGyP16QbtsU/Su6L4wD1dwYxwbzzUMKY+4fc1Pokr9hjy6zy/P+sh8f8q/o/zhoz58/Ej9EzE+K2MPXvL8Q2wvPFtdsbthV9iRTS4AZZx2+FK13ItWZLQf1LqnxJH5Do3QtlxWjdIYo1HdTx37Rswbvo/1uDXPuB/ohmbmZdmd1MDuoEb1GfUu68X+KWxPiV9Q0GvXsRGoizDAMnq5f5w504ITNPFdsP5f/dv/p37/n/6l/uYv/2vd6Lf8Yo+YFh8PokWSsRUwRgfwkSkJ3qYdX/FXY6hGNeLrETVoix76o0onntfPZ/YjYzqfztzrgqFBnKfUGyeNKuGB285kz2yM+7bTDTqRq5PtpkI70ZtYi74DP6e2OdSUOEYtmyL1ePdxx1jXmdfQrFvoZA0DhdIWvQPGn8DdvZKcgplmDxBMutB17zK1UWm7NEzOiNiezU81TzzbA2Z0DiDvOnt6wot+gfcYFk1JCAadCWJFgyo+uk83vCnse4clT7fut6p22oNlY2InMYQm3tBHrF6S7YZI9uKzPgeyTsHI2oDwthWqJFMEkGTLSj6QMImISMMx5zuXWqDHhF2b/kfnvY2hNLfib7bnqjn0s78bZu+wtxwgj/3J2tx4b1lzkB5WGT3a3X5Ead0TncjYJ1YczwMdN3o0IhJmFZp+tmUD9i5MRK29xh07LWr9w96GgZw7V+4zV87DA7fwd9kLZ+ZV0XmNf9mSJdsLjLcaXN+H7KCSClCFTvQB0eWfPxk1xSXYCF/c+3Q/2bkp9AAzilzP2/363nKNYANjMj/JWkVfP1fuc8+c7S+c8VfmPr/YjCnX0ODsOF+eeLZ+4p4H8mzHOTM4B2oM1RhyFeYC6/NkW3apxsDWqZGzY+Q5D5ywf8Lm5Zznvyed2vZZriF7CAYYlArZ6D4n2Sb2TXlW+MQzQmjWImuU60hJ6JjYArnUkFnXyb2SvqzdLeMFM3O0Y+Ms2LiPNp0iLf+2ZS+UrBO2T8R0IaYz9ISP0v7joVHnRvkkI88SPPqZ+AnuSyihMju+7LeNeG5gQ28Lpb0ze8f4roGvRwpvI1OJXajv9Qe905d81C7ZibuIZ/GSdaQMcdNcYUQc3dhqWMamIrMg1nE9ijTTL9dGkDihG/S2I99UmmeOIw+Oa4quWFgZ0zoQiakF8TXwP2rFnrqpS2llvtiobQ9/G3M0g10mkm0VfdNvDGyMoYIW8mVBK6Vekm3GJwAtd90OlUy97G4bZebSqtiGN5D2vUUMHQtxRCb6aE80KTHex/7QNjMG+vScohiabrG9/BSmHJHmpBVd3cFcYLRmOmIok7IapdVllUoKGzRv2i0RiG2IFy8SdVFVFwyO+t0fu4YcrxLtNoqBkhyJRN2GdylpI64rF9bLyzoo1wW7aeNjcdomxhsMJPqBnf4BNYPO++B7y0oRo6ZOqYQ56MFTLxZpDCswMTVEg1aKjUAU0S10euJRWWdt/DJk4kyI7HUq6YuCSu6fQmClX3T6AuCAvXHAZm0s4X/ssE5VrVtjp6k/8Nm0dFH65oUgh/WNNVZiHENG32JtcLbxIJODa/JCEdyY6xsvG9cc7Ph/eb7pyofRYOPDIF00XDrn4fFy4pA/63JZOJ2GCtjWSox9MXiTqkp1KkVvoDeI5cRNIf2feMDOx+J3+WjMi9GFQ731Rsm2OmXzBF2R3D8H9ZpX2jPHDSUhV8EwXtq45WmyMH83B70lmzbsW9ZK0NSRV5UKXmlj/bLfbszTC2uz9uNNhjVBFQAAEABJREFUW+YVu1VuXVcpKJteVhJdFUT3xn6+5WALmPujfqV+xe6VB4MbaxBdzGpiRQeIadUZKn6jsyDiED4YI7pGz2UljuZlGskMHvfcyLBCnLlJv/viS331zTf6+le/0je//rV+9Y//E+g/0td/8Ws+tHytL2h/eveVLnwcO1/eqU5nwhnKVngh5lvA4DYM5zokYCXhsVmaiG3jRQf/SGYafwI2PYDN/EEr8UO7vvOi3hC6YAKBiV0lTXzg8IiDKi20wmwtT/tC1JkwKsKC7ikzeK/AmFY3lZZ7y9ICTGRKscOyFLDH9Jjw/7ZKUESXABJvmon0kBDaXqOBjBr6yauCqdWeEmVyc+jRRN6jUMKi2jmyZgS3N8Bxs1/SozNuEKRcWHOy+EMHhR9lO9YifqThH7CbOST7gO9ml3wmwlcgJFM3EIAW+4R9UWNocIacLhddngD0xNkx6qyhEzgrH4tP+eALzuNJ5/FOl9M7nU9Pinz4rNIJXDQKDFDIkIsPyEHVk4o+Jz40X/ILFK6HJ/AOXDi7LpezTueTxijZmbHZ+z7XxcYgp+5DpAbvBcQSPFmddgYTXX0sIrMthi17VxQpxncSdmEuP8g7s2+yz/BKlTbqMGR4ylYOfQQuYksH3dsmv7Da2TuxLdvElvFLstTQSm1nUiYDxUbooUTfpZmOidKyh2oMnbK+nDtnHvpP5yedGxedus680/7E2j/xUfhLPhZ/+fXX+grko/HXX3+lL/mIvH7p9aTTiX7YzH1asvSTILDEqs8S4iU5+q3aXbyqb8qfbEt3/HoHRMr4G/qZFG2aogNJfmBT/Vn4Ry1TP5YJ2dRjeqvzWju09p3TXe6xwJClFHQh656okO9VpRLA7OTeFtu5Ty/BVJtDiawDaQt/0Fd+InrFkqce8eT+d9Pz8yc+XL7Xez4Yf+IDZv4/GFNTttlzpTN76sxH4zGsXM1b7svXF35pfOvrOtvXJdnW4IIcxbMCNDJZyqH6j7jr/fPtk/6H81d6r0KEfZHYWzkX8uL5wgtlfF9zH809fUqu0uD56JSz7HLW+WlH6pxtNU7oDNyUJEAwE2BCVz4OX3l+e+b57ZlnlWfqL6nzHPfcuPKBHPBM99K48ULMMx46N3TzjLd1HLPvKblvbtzbb8hu3PSv4IajG88oQdqiQ9jM3rpuCar5Gw9hV8b3zHPkp098NP74iTn/qI8fP+j54zNrkGd6cAPovUDzF9835jo2Y8dMqG2JOXFgxgtsa9WtMqAt1EqiJOe8e0SiU3TpX8A21QWJVZ5Ttx7rxjpvd/6QhfZ40ZmMcI0Zjn6TsVrSGEMn1ujp3bumNQZSPNPOhMJQxS/uwoCVi/hHDfYda529R7+zpf/yb/61Xrjf/Pv/8n+HR2vDzox/1mNrv4li2RB2bUOCgpYoZK1kODPujL1RpcLnADXCV8c/xtCoom0h9RN77nw66wJO3OdyJg9kkTdlzCdQY0hmmMR5zNXGc27zyCYxMxAdqaOnsK0a+D2dmDcAHVwDQRGL3UY1M/bYYPyxFVYU86inHZ6JUmSh7Q8f2lNM2ZYdLOHk+pkyquYN0ZpTdJ3asNV+DkpD1x9o6+B3A/MAY42RCY2s2+CFh3jENd7iP0CCwJBux/fqS+3BT7pGJ2hVCrphBz0aJ0CkCFr+qChpPtia8Mf+SXypB6jds40B4J7/kl3KvjH1GvAgeyMoZLZlL7QRS+anM/LU9FlKzD3cjj1cxrIrdZ+dfyCETo2eMGR4+hwMtfi0rT4Pihq8bSWOjHFjLW+cX1vWKv1oc8df6Fi2oSJBKafWfkiI6d+IfKbAd8jBh6IvkDkpbNnYIcdVQys1T9H2iCnxbFwrie3KGRjcmt50495zbVw541906/jnfX8mNuETN4q7+zpRcVkVKnUb7KLSTid0ogOYAi47ziFpwOeDMaNnkJsoGh0vcW/s58Sc+9iETwyWpThQqDptjO1KvC/cB14456+850Y2aTXznrPk/PSkC++Xl9zjAs6ZMc563VslG5vqaOKK3q+5yq0bW8HgbBo5Q2IDW+c8M2L/zEfjE8+Aaa8aiv+Gl/3wYwzFhpFN9sgLv/DMM8Izv/TMH9BtjGUyfrJsK3aq0j9IfNZG4437ZMZ6RX/DzsY8RL4xV7mXBBt6bUuWVMBwbpo1HB46E8+F8Zxr6ES90Gv4pAKDMRZtcnFs4Jul2uIP/xuY+KUBm5K1Enc4RSf36C3xEMcGsiayySBjAjXwFsAbHyXawLfzd5TV/3axvWRVVhUaDvRZmoSBB3QJXEbX0W1qlbFRAFrQjB+2+yTWRmJlPOETe/Zez2PGmzawpT1jwdXasyLOA1OxaUlBUQkG9GTGAlIPEGmliRlmLDZ3Pxs06xYbtpUxZ54G6zDG0KiSgRwNSRCyBBORy6pHICyX6KUKX/DUDVoOtZeF+M0e3BgrIekxMfSeL2YaMXHTZe/WckbBtTNZ+7koKigqOqPwCWzLEbZ99HASn3DMw9z/whjh2wC6i1ZP9LSnXbzkqSykVBwVHIClAzzlykSGj+V4SSTzIynKd6TKtGEDrgd2ZdNf+6C5clBekV37gW5ya58M6h4dH2liRqQ7Dc/UMFtwTBdh3PWRGLzJCNK3EJYsZ6GYxKrBJqCukqIg+Adqp16yrUJf6JmHkLgWD9mEqly4jY5BJKNfOw1v1BkVm/HKoRpMeNsaoxZq7BQZ8mKe1oai3jqj/dtmnjbma+MGw7ixbFs10m4lTXbXJLYcKrkA+sLjJSN+84H4hReMaw55Xj5Cr9CJncLPmYfDcx4cOdyf3l10eTrrxAtWVcnE1PYpZtYcykDlYZ3G0DgNnU4FFn8+n+l/0bsvnpSPxhfsnS8nnc4nDfTbpkiP8yYjUGZZthuSlXlWxhXdAJmNPBCJeESv39xOsn2HZB0pnG3ZQ7ZbnG4shXJAXZmTT/kLY36JcWNvRqFjZOyh5aJfkL6B1POAgY3Y0ueWm8gDbnkwYI/npnqLHL34jG3J/RMqUrY8zRmmMNm4ISBLiZc4XIk9MYhkQAyUG0YTgxnbiZvou/7A8o2+/uZX+ot/9I/7g/Ff/JoPxt/8hb78+hu9++IrPfHR+PL0hfLBeJyeJMbHtmFf3XSFWfuHycZ29gdbZDlLHSS2G4Emvm4nnFwagsoUO8y+sa3aqW0Z/lFHMtntQiS8Uq7ctmFDAyadOCZbYsICevU6EBMZGcoPGcsPNcWTVvqspaspDghdN0SyKZIPit9UF3mNODG0vAvkyQgT44Oo2RQ0h7QZ1KBLskaWoYZDBXFcB9TU8RwVBKmnGlBdmT6vzL2iNdMTulpxiqOdvxO/tu+yH0v2BojBYSf8Qso0vIVtbC+kxRS2ZYPB/uYsGZwT54Cz6Hy+6DzOOtVJ5ZMGKPh8GD6PdzwIv9Pl/EXjfHqnEx+Q6/gobPR33VEXlS+yz1La66wTe//MQ2euhfwC5YmPxe/4SPnEw+4Jv322cV7JTNGU8kBzXG+hSHvYGHzN6L5Wfp4zesZwLoeiYlQhlHvGXxtvSpHMJsleauxqIYhD2P8ohYOQu3uqByILf9DwIgY9pMRgGykILUuhgiojXkgZOwHiPS8d7boHWXXLLg0elEfWk4f8Uz/4s76s84l7xugXgqEz/PnypCc+0nzx1Zf66quv9SX4+puv+XD8jb7kjHtH24V1uqA7sOkq/Wx6G2RCX6CDd0A6H6oHbeFnxWpb5WsTlpgnBbJCGlFwCmknSmo+ClRCAth/WMbI237zwcdsW/7RLoiYjiG/CCu2F+DRNUg+aHhRiU7zjwXyVV1xRK8n3Xt9Nb4pjy4HTeMjv+rpP5e5HtumjXttXgI/5n8G9/57feLjcV7IJzdWtpwG58rg+ST7akTAHWTLi/x25V57JawN0xNIVVah36jCj5WU8r/aPqIr/d4nPC/9NXbOaXzduM/3/Z5nrjwT5L7cWm3zxL4+6XI577hQv+i079+qIbtwBeZ6UcSkrtxk118TT37RD/gQnPoVHy88vz03rnwkBjzH5Fmmn/eIZcWwMcYdHBQ5txa2Ps9uzMMV3fyy+Mqzz437/631GCrB574+GSRs23nhOTYv2vlA/+k5H4sB8x4+a3DjmedGTFdoYnkhphuxxqeYREzJ9gLzYsZsW4KWrVzHQWXuTR3I2hNRENsERLdktLksDytrNsZQVeaSnY/6lucU5vDGZC5+n4uWMwe0JbatV3RSYjn2kYs0sHXmXpD7w4m1SmyYZS6m0i+8bDWUBC+rXBqjdOJ+duJcO6Pzz//u3+tye9b//C//D7pxBmYcEz9tB5+TmFqm10Q32ZYzRkMBAi2EIKuSQYH4rBHfA/8LhfwRYwziOrH/zguns44PxYOzNPEeSD87c7JpY6/0HLJPNvbMJPbP4xXpmJP07fGfTxrMQXwEo0oMJ0Y1GbMOO8yBQNsMjTzY+eil/U7xlUx4ITvWuneFQOjaXQ66YS9YPjba5itoSzxz3yvhN+ILwkfeYB5mg3MDw/FvWWKiyHJ+rE6L4IPaRJfc/qiSCZAyOXp2l6K7Vkq/Q2e1tQqNyxbtGExsG3HeaWQAtbsvm/7AtuwdLIKzFg32SgH2RtYtsJde7NgOkXYi0iGKLFESzbp+KB95VJGk3JGOwV4NSbgL9AyDMCR2Y9+2jlhDbRQCyLavV89BOtHhzfWCzj3HYGP5YcnZTotPkHsTe5N8VKC21XPCXBn7ItGLLjQmAyrJzHn6srdYkxvXyo1r5co96gZC3yDnJLihc48/trDvIH6BbVWA/1DbsoGklJZoFzwwIJJ8HB7cb0dJHEMKzV8dW+xb2hNoxkC0sHu87OvEsTGPHQY+Yk1Qy+nFfG26cqY/c7a/5KzPGJnI6Dt7iPPkfLkoz2dnnuPOnJ8nzs7BGVCcLzWGXMbswsSu9oSka31+MtbjHDr6jjrpdMp980kXbAepj9hFv/Bvl2QsQVMf+IudwmfebV/4UJwPxi88J+SjfZ9l7CGR3H1KrgUYpNLG+PLO+7Kv1Y0xR5ZuoUHaQ5k6+li2oQUsp6Q+qnSuoUuddPZQfkrHDzXk1e8qJ/qUMuET33fgt/nlREIrbM6DG8xGQFvTqdDIpyQbH/iun0DaXvyi7+e3fCw+E81J5qeYr6yD6WtHEiSkyX4Bek02bejFvgtfXZcKWmXZACode2h2fBvXSHAj7szfwo3vXDee6zZN2idtARUlmeIALBalonRgKW4Sx6jSKEBc7jYn+MZkjuZut33gR8jaHrFm3IN1ajvsn9BCTo4K1poo9ejahgcFDh4V2ypkBR3ljsdVLbPRFeHgdyOWLeucBUeGMUqnkbBYwZWXjH6iiQYy80jsk36Yaf202cxI+8FXdOmJMu3r2o8+XVpUtmVbPRBZyaLuMsSqGHIJha5LlgAqEjRZeyJOnHTGftdoWXSubtTJ6XzUoWSEwtTiukzBqOYDdCTajHYlxsAiPMteiCQ8E0UAABAASURBVBps18N3RNg56MwhyKTHds8C0TZtndVjlcSOLHqN7ocs+ijEB05YWCuxjGwWF/UiHnWiuzYWKYfGjQfoPBA3OPQjWxuQiHj43oJshB1bKAbI2IpfSGd3+VpwYXXz3IcROttv29/tpjE2s+EizwW3cah0XDnMiW8L8Bt5dNe4Xz0llsn4EwFTz/BLLmAk5OhH+5WmJpmfzq2HPn1GMU8YGUV9hAe0FxCwVsrQYq9BbJO166WgOTpWfqiQo0t4cMkWTcey69dUM+7fb8d8qdso77nH1wUHEHTiL/MVhG8g77mhbR58HAexhJ/4tS17ASYtC+jRbfedinY+xEsn5dE38xOwt1zGlGkFtKtJFy2zLXtBspLwkKVnP0xt7Zh5rrFeAM7crC9nnblxX+BPjSfqF524yZ6QBwNa9JF5QeUcuTH2ngOMx2QO8fyF0AdeDH94/qDvPr3Xtx+DH5r/nvp72j6+fNInfmv78fqsT+AZpN8zD0j9V0bQKw8iN66ZDWR+g4xDZt3CQEMWvBNoZwrterSkb0C4zMHsrZE6TfecHvdKa7zWsiKPtdXMoHfh27678A2JhrVCdreED7ryDy1eXRPKGs+rCRrbhfHnV/HB/YJTnhUPrQcaG8GD6BfZP6f7eXvqgbRKPSQkDOdBcGfXvYT25IyJPVlcHzWGsk+zh7OXz+cnLXpR9vBpXDR4+b6jThoHWn5R8aA6wrPfYys45aGz6yedaIutgd4J1BiqviYT3h4wJHss18VaoVVG4/OBMoQlhslQuh3+oHcWxu7iaOp+P1Xg/qfELYuJZo4Ckwd70O6f4A8BtGXQn8wYtS07qEXlVn0sW/BYYJTMdclVBhOXPwL6kQl7dmwPVQ2NoOe+dOIN58z6nMD5fFIwBmub9lNpjKJPSayTiFHW3z9FN3jocVQPyoX40Ap7b9Du6kGAJCHoSI9Nh+xOaSTfq/8Q5nBy0HvftwZTMzF1M7puZi+o79w/jLwxIn1uxo7CQrPaU4vYCHv1x+Sx7ZGX0lUP6X4HQG3yvDC5p2zglvtL/7XWi/IXQzf4yCebzFix3Xsle6bh7B311qFZSbmHYpZ9mzKS0ECiu37Nw8m/wM+/Ge/0R3G/vG+QKecHpd6/7NtxR7FPhyKv7NcxVONAqdjHNYZy7gz2eO91zp+uY8M1JGwnttw7r9w7bzz38ZgpHvGIVVxkQsOSCvgOt9Sr3odrVHNmzX5eiM0tc8g4Jloro884bKsAWZ1QYCrxN1t76zg25Zn3SjAv4EZAkxsyqt0FxUUpI7v3p0LGlogjmPALWyvRgezE75KrVGCUmxqqx4QxeuvR32qOBcWKbPhA0M8RuaMXuFsLf/F7oA4dqAKpiY1+gdDgztMuU1iJdxDcr//0G339/R/013/53+rjl98oKftzZg2Yz8zpgbnXJ/PBlNKbQdJhlTAPObLovYrwaUvAhkqwVuKwoTsyxmBk/wXst9638JGj1n434ruyvi98KHl5edELz3nP0ODKtSdS9NtO9i79mw9tmzmzg6EatcdSgnmAJJPjVI+phWkCi0/rGjNLzvxk7D1HCMMHd50wO1Bln9GHOqqM7S2PuHPajsb0aeFerLbebdjq2t5i2WCvyTtz0L0akl7zpxTon/YFy/4cQkbMBJUxBhv8gdSpKmmmAE2xA6t0th9s7ntVlu7QL6Q2drQ/dMLmIW0798pb5lGtW/Zg35jthqOwTIz9DcPwOwSNxtGvzVDp8cs0AXTsfY8hSY5edMIfoFuzFj/pw3U/qjivS33te5e/oXQxODJGYreRjUM9TTZK5PDZMWm/cV3fuI5yj3rhGnp5XtdT+Cvv6Deup9alU8w0KOZDfImraqjG0BgnGd7MEyp4nwqNW9uyS6aNIQmipjA2akC8IPQ9lclJfPHNDlOjZXlf/hxoccFNzoVj79Ghs23ZAB+Fs0bHObT++KKIwa17FLP9EDcC27SXBn2MDYxpti+RTDXjAQ5S9y73akMuWTqwzErUbcsOqIWKUeI7Z+6N8+3G/OfDcYN1Wt9KGHt4YshYVyyMv+2aOQXEmT1aO7UtHEmSMN+sbXQZV5VONZT3jfuzLWfmmXUcjYF+YMFIeqD4zFxtiYWYOhb4yLQnG336oIrv2ffXxNDI7khDdKMHbKONgH3w/fwTTzg3XfwkxDJiUdqWfQCJgy7UCTZmA8G3jOLzOqLOkzgIjhwuQNz93N1Xiaxr+xqtAaRnBDRiPTK4ZFMQorL8vRYqld2wLdcDb+qWBA1sQx7AGtmrLkfNsl9BJVmSlUQkxJVSLTFlod8oq4C99qvkzohkZInVVGzLRkdWUlvr8cF1G9LVtOaNtqw7u3PVE0FkoajCvs4TMkRq023Lsq2+Nnff8JkwAqDBLYRXFKG1UONBRw/JiydUGEoOhgTXiPOOhnhoXdnCjUwlVKugpsWmTxq1J/io2KbdomjYVu2xDi6qwEYWFSV5qYZ9wHyIbwuvG5PIVMJ3lIk3oE+254SffcFtPHSjB5+LEHFrxMkwcwQSQ1VxgVMvK22WFbs5UG4c/i/8lu0KDTZ+67Zx8Nx4eM4hlMNn5qIOcMBsEtvUIcO1Es/yjxzLnXFx6G68IGzYW0AntsBG54n8Fp/QDb34jTz0ljiI7RbQHtkxJfGBixCGgicattgMC1YDTTD3WBN/2qCIO6faDMZYqtcLNBVk3XYv0KYvZUtCqYphgKlb4qeS+UhbT3PsNNNdKJZRP8j+8/OmDb1bjKHRfaFMbA8g9sKHbtjfGOeETuhGn8iZ1fRoRNbodmxHh5Zl14pr2yI3SpIlHfXw1BRqW/YCDGJ4gZat668PDZXMfrPTFrVQq7q+eNuSDug+tsSfeNNUZVWunTHoC+BtZA5fGnx8GbkxhQbw0ZfzAiwxZKaK2WDM4rrNA8wnXr5/eH6vP374DnwPvtPvw7//Tn/68IO+4wPyD3xMDvLx+D38B35z+4EPyZ+gz/TPy8aVl+0rD0TBLfOPDzzhRW9SRpixBOHdDKXdelmHjPkOLDT/2poeXfu8SN+MK3SBCDqOQzPSg39L/WDVNK1wwkmL12dpb0NqmXLPM/wBZF1PVPBHJgwiowZDmXz3cWci/Xm4faZcEHXrbep6CnB4WnR5f6v987WJ7R+3YvQuf+Unikw5+ywM40ZApgLPWjbDA0xTimK8g/18Yb8+5a+B+YXHpelFl8ulPySeTieNgP080HvFSYXsNC60X3Tqj8RPOvHR+dR6J51or/5ww/UxiuumZBvgPHkPNjPScXY9DTscahliykD0f4QLKTIbKitZ8A2ZH5G8A7LnSHZ21zlqP6bRDdIS2uZTAfe4Dx76eW6doyPebMtmLiqw1HUrP1S0kiGPyBoC5ij2gixpzqdco6G33Ityb9rPAAzI7YO5z/zDjzs161MqZGWL3EgfvEDag2T9R6XY647E2xsy5kC23xuTbyr0OOoxECC6570NMxl6o9t2+VKnshjtpFUei/R/rB+8Td9UdnLXSz1tTVGA2pZhk0NNzVQeQfVH2Y7Gj8SfCe6e7/J0C1oQE0FXhOcJ9DNpIg8ge37oukte23Mtbv3McuMZbmHj/nLbrrqCW9pY06OH8cwulsuqURpjsK9OTYu9RTPLj9X0CbgRZr+q01RB/1Iveueb/kOd4Y7dRx/abLetE2fQE2fLhXPmcjoriGzkw9koFXq25QKmju9RpbSf0T+fTzqdz7pcwIkzizabV/qJP2LauGZuOxiiROBVQw3GZHjTJ88UjfAAE+rE2PabPAZjtKVYSTzGzoGCL9lAqAZRb1BQz8beKBJTA9tpsbGV8QXwktUp7Y1NS39TnsEmA5nIs55dx6bSh749FuIfozROWa9SYbeqUHmwy9x031BsJeK02qW2YYueSr8fgzajp/SQKrrURw3VKFHtiLZJvMTati253CjoKKwHjj5yGwVJIcTz1fe/169//xv97p/+S33363+imXYlsX9o7/lgXQ+ad4djnSPL/KCWDsocv8Wy0Tp3jWZWEV8BwdiWbVViJe7QMar37hhD2atFXWaUOIzvG+82+aD1nL/Ku+OTPsFfOcfxrhpDg/2b/m8wsma00V74dAPjxGBb9gIMObx2Gj5Ydbkk4qWR8VtJPd59vSfr0vuHmMkKUGQQaB6TBbvy0Z9m2lp3NUg02V3o5xJdPmuy0qWLxSz/0UKZ3KGkKllHmvCTSiB47cm2yMDKnAX6LCXmjWJ+DjwhQpszQ25KIcWgBLHMPDYMv0NJBLJBX+2u+UH089mfN/1IgAIyMsybjDuiRUTAB39QybLNkpcSa84y20Kox0TXe9XKj2RDe5/RFx7JWo8o42CR7Nq0LNCpfY3iWuhzZmhUKXNvl5w5s7XSTttW7ACMHmvBrO1qlkVf+tlW0uQav/Jx8iW/dOH6eQ7dceX+lesNUz0vmCdubHeN3o6toSrQ1xXX1h6rvd7fug+qSrzE71CXFP+AnCbG5qYdFQ6nsvJTb3fNbP+JKUjsi96Q5yzUGmobkWyYQEnwTYwfa3D9D2KtxLTr3Ocr/rl+RTKxti76WXMcrXsF8xZ9VGR0dhM0T0SB5P4p2Van2G3mtbCtxHD3IUbMGZIz7so5F4S/ca7lDN5Yq6a8t2b8zIiSMIMdg+yRoRqPtLC6x6AkMwdpL40aGqzdOeC8zD3/xP3+fL4o/BhDxZopDmTZr5iyCFXHs02u02BGOEVrvUEkmbM70Ev8TMtaN61kyJUnmnwwtoaGT21HLmhaBV2QTQ5W3bakQJ0Io3draASTtgnToFix4B4ecWfbaLnnyIXP1Bt6TegndhZ8yag334NZItGnDhQ24SODk1ExskJmP/qwbKvwW2MsmjqwaROAKglqW8uGRZM6EUOPi0rCgqwcFZdEHyVRX8SISlVQkH1eozTCA6Q9QYfNdLdLLY8BkDVv4BD36HdmShDsK5D5mrmuAvpUgLGqUjCq8AlGCf9W4byqZKiNuwC3VUNjDIWaNiHXz6QEwz7rQBJA1I6Qwt9huNgJZH6od4627nVL2lXU6RBESCwm3jGK+Ao9qyJHZyeSUtGbNAlyMilzv6g3Ap4tI2LkmUq4nsYuaIvObdfviefAjE4M41mZl1GlAqMGdHAhUXclAtTQxnYOkysfxPKf3h2HTGThNz7k3gJekNtHpiLo3kRFHBMbCzSQV3woxAv1ic6GzsaB2YCPrS1jxO6GfHKohW7Uuw0a/1cOvesLL1MdA4c88uhhMg6AZRMH3IydzAf2I4ncMi3U6LCBiU82QoeYBsILuSPa3a+kpodAK7U+dmIgRLMV4oCDcGrDfuSBWnn1U9R29nNiFP8ZL3GMru1M6p3pTw6LnIzRyRjjY2OMC2gg3wD5brrnPLrRI6ZuX5aUWGyLbSAb+ghRF8mCA3tbHwjhkRoIXhiwrSokP0LJn8uMHpAlhSojZ1ySCBH0yGWXBvt11EnFTalix6Xs42rZ0Gl97A9UAAAQAElEQVScNdIGBjdxcxakX+ZgYizjDzLkvLR8fPmk7/kIvD4Yf6c/8KH49z98q99B//The+Wvjn/4+EHvPwHoh08f9QH9Dy8f9Ym+/VB0fdZzbsj7Q9Fx0yP8t3kfm8VPeNMMwiLqSkaa+DbWJzTYEixgRdFRq9LtR1SkQ0foJyMix2qTFsPds9vKqi7eVA5I9uJtN28fVHvyou3Ycmrhs/+D1Jd0+U5by6hmUeC7T9ODo/IL2UYvGWSMrx/AjKcFwQVHTaQ1C0cARhJA/h55Yi8QdEF7+nkbE40GBZnaygef4dulwZ7OQ1X+x0PBUx6w+DBz5qPKqXHWad/P46Ds7RoXpX2caA/uD2cXneAjr/6YM1QD4KdGqOWEQgB9TWQS4fv8O4JL+47omh7e6yG9BAhsq8+AKqhl7xAUJIvCWsnNe1UoX7m9EgHAjAKkD9nKjygb1krEvIfPpkJEhQzzeV4dbMsGOT867qJeopBk6Q3UCRfMUs6ltOMGB+S+s9LQZ9TGuXrjPhT0/QqFGVv4qiC+RmmwBm8QeVm221eXXUzqC6naXjpQGDUkCHJJll6Riv4e6Wf0Ir4jTEwdNHwGHTzKdv6z8HQPSszbDshP56NzOh182+2CPqE70o6egRq6J9sSoNSR7MfaIQ1dc/zL0aXv50i/9H+LaC3JamcbcGlx+lBNW7DaUyLMPIYNuooueyn3gFvuKeDK88sVeosc5L5wdMuwvO+hCs3+6vNhKPI2SZ/sT26B7FXuKATVNvD5Dfeaf7m96Dc667c+9Z6mmZaVzd4cVbz0nfR04WPvjnwADvLXVfGLMz0ivrPP0346D53T73zWGZwuJ86uk8wPk6PENvml+uT6Oa6dtNlDVScN6HDpftYQT5Wpo2WrE0FPxrLAHDJBGbtoLnRso79suEJpSCNKdCWMMOrUvZmzybxvPIPOKNBiW/YOLYoYT6uc8Z8ZRD981nDDzgHEUZRtVQWlUaNR0KqiTcKykhJHbITOdG7QYsm2KkgfkL6jjK0HuNDBpgC6pm78mPtCjSEhy77PfYAJoE4ugP3CVlWp0GmUVcA23eCZrqeP3+sf/+bf8aH4n+kP//S/kMdZtAKsEmtiDjL+G2vbyHwwp5F126HHLGJS94Q8MUVnMq/Np9FOqbnTroRH7MTXIO4BqjSgg/GOcVJRt3OOT/bcTVfi6P9ajA9c+QOA4OOnfDD+RNtViafG0IlfdgyuqVOQ/QtNvUF7jcE8lYRt25DwC3bJgEbZaXuADj46lqhn2Os6FTEmzh00TCCiCn0DRbpjZnwIsIVqMpVlW5GJRBwTPhBU1LWnCT2g7mbZgaAiTZYiGrAOUoQChQ/CBz/mbauyRlDbshdiscEYNybgjtRBj5fRREeWFmD2/rZll441to0O0JqP9N+wg+nDCuNQp7aZIlhd0NkZ+iu2WlPy8ePwC3pI8dNVfN1peNBt9MOEzBx0rFDbEbV6F4kj6AqFJdtg7RO7EASsOXqYZiysC1En657SBxTzwh49gdGgHhm+q+2iE3rvB4Pd2IrV13mT0FxAXyB1kTau69yvXvLXxXwofgHP+StjcOX9KPeuHj+6oYl5rYWRWO54uEY7vnV/qDGQu9sTA4wQkGuHCcHIyHbzGU9ZCpgd5oUPxnEmyVIjchq4vnIv3BYl/hmgmzG3jkjYFbANCSRLjaxf0PNaA59pEQkLnFkZZ/wgUBFQjaGcGTZ7kvm9cf5k3nCJPctVqBqkf0Ds1JLtkvkRiH7sNlUSLbYSy6jSwI8dH5vi45b5B1e+myz+hvyqfCda/ifmCEjC+me2amAPm9DYt62k+A5nW2V0aM885Iw88z6S+/yZ95fwJ87Lot3E1l7oI0BPSbHCbGNwY0McWGsRuUhWfARCH9WOd9Gl03OdDSvJjk3GD3k/v9On+UHv9AU23G0WCR3LMKL03ibZJbNWcEqyl07iZpYi2r3gt2spaIkCLBxlsmUDbMVehXdslwSVtVL6BakdAwrfXmarFWXRZ9mw7EDQgFaHWqggK8ayg/k2GEUdhDdKNrpAJO+QLDvAnqykezhhIoi8dWjfqcuRKgUiKHUvf4XPwFn7NDpzlhmaOhLdpS6kXOMb182Gvwmd0C3zABU09QWk7JXwkceWbcXXqNKoUo3BcyMyMvZLtnX8KCl1w0CLAOyiQo4M8hrictFhEwiuE8qrRvQ/g70EKVGU7oxIsQz4chGxaYxrdwxKbcElg2LyquADoY1tG3rw0OTXKDdlYmZP4Makbh0vofdFQwVVRoNgMok92Tyc9YXHwytKQmGZtIQrMYEq4ltgcnfeUJEmB+eNj7HXHDAcan3oNN363165tf1NE3+4jfk7Its61sQUY6sJ7kc5fRMn6q9KEaLZdrC/XiA2RS9oOf4TU7fxorHRhxXQhNKVMVoOQz3y9KORnJgiAbTtKj2F4Q949T6qspEEWlTNr2Ys3WPH+t1HYiK0jrtjZU7jMvpYeei8WEMWVilZ/0ltuvIAqDcpFhDEGJFnzBlfbsh5ucmcxHdk0VyIzYQ5O76NWPZa16ODReFStpV9UIaCMmKolR94CQ5EBuBkW5L7R/A2fGWPh4LUP0Pr6UhvddJ2tGR8tKoIZOQQCODtgQo+XKoagBdQ2mqEH3JkLnQM1miZLjk/RsT8XberPj5/4qPxD/r24w/60ydowIvQt9DvPr3XDwee36MXfOCj8UetvziG8uE4H54/8oD0Af4Tv2TJP1cRvGA/Pg7c5k0bmz1jypwHeSRYdLIWon2C0I36TMggGsT8i/nQgXZOX5j0Yawh+jOWMi1ifgJ7ry2iz5Nb75AetYO+ypsjDPLBJozmj8J2s13ufAs+K+zWWNI2mPqBJf6HlOmpN+PQ3zOlZ/DT6gntwJvBftYlwxns0zxQnfOR+Hzh5TQfVXhg5iU18uJF18WDNDB7++AHfNFWvKQvXDR4UDv1C+1Zg7axP6jFxxgl93VDEOZhitCzD9kS7DMqZMSUK/vzedkbvZopjUagpqLdTh1A5V0uUuqQ10zja0XR1U+kN1qp7Hg1l1l+7Ljqa3SP8oOPAXgM2MwHVMC2+ifUtFNLKeiyqHtKvcE1RWbuqCVzr+p7E2frRgOi7lOxWaUq7yidWItgsIZjWHYgrbg5Ebp/KMDezJkRCvSI6AE9Jr9WHti1DRNU8KryH8E9GnjkMfXG4Wf1H7U9CBi/Arp0fmjq+mdFVFuli7eNllvQZRddfVN0/xRvpD9XOYyEAnJrhvLMt7tr0efF29l5W/tcN9dhZJP13Hhuu+UDMfeS/Bcst9sLz13cO7ifzOyFQ5kxFBiN0qlKZ/ZW4zRU8C4CpV2BSAkjgI3oP/WmX4N/yy+gXhCkKdCebCt2cp7k5e/MmZJfYDUKH42S8dOwtSh7nhhyhnWf9MuZdjnrwhk1aCvilayk+GToyjUkZDb9wShobMNHZlu2VTuoKZt70vkO5ic8hLaVbTSt7ms3o6Tll3slTPrk2t0yx1xneU7acl2nTnv0MdBEmGh0Lf03pX/in+nbfaa2jisRtqJsy2VVI/OW8QEjM3UoWffU/pfz2D8sRcc2at7nQlo2qbftnRrbtYM5P4G8zGf9aoyOR+w3kXL+GCqKmIYoa1RUjBAi29HQ4GP6P/3r/2//ExR/+5/9K218HLB9b49S4j2Qeey5YDyhW+YInunpZQptJh1BRhzoQYh1Wsj4oRTOGjYtztwVcwGO8TYdGoyz9xvUZSUlro01yvPylWst7zoN3nOuYOuArKr0P2EDsIcHNkburaE1VAPgx9i1l21BbMteEMk2ZXLojsiAvddpzphXbGvvJI7UZ8/VZI+h9HlOp5bFTjOt12IK8hJ2cwrvsSE2kGUvpPaKJbONKIDsOTZ7iqhPvW1DRN5lTayYWHC32SXbDQS9zBlnxvsGD+OerZjCFAfCwu+2bC+bUFokqxMzx5x02b5a+Fmx7N+vgrXz9v5RtR8qEfwDsGyvDrZlv4KKGnLHlnnNXBwBGLnt1nHmLfstdSFDObqH/YxQnWjrbLTMdQHoV3ekTlvsYcu2FOg1td0YxgeT17Gp1ShQWyUMOrmer3yUfOZ96vn5WUF/NOa9KPIb7+xZ18MmpyUm6Uh34dfiB1rEs2IcCpVLeQWO5rTRBsgU0KflSENpkSkCjBMvs8E5I65zMYasLEJY5MgmSNwTnebRmQAFLCYbezuYN9sIQZwt7j6v3q//VpFlG42VbXc94wlsE8bknr41Dn8RiyZhfxLb7FiwQYOdBnczktWF9olyEFkabXRAFDKufCC+8hwRunHO3XK2gYNunOPb7qv9YcgBNmyv8XlocNbZJXufRXzjWuankBXt0Rmcjbnnn05n9X2fe334kXNy758+DfrZsQcY84bNG9f71pBChX0rZ/qQC7SNxFGSsQKairqsJMyE6DZf9O38Ey2l4ROy1a5dT58lIzeyAEI+OCjxIVjZ1BfHNE8l7rnPYcRRXRqWbWVPO3FX+AVK0ap7Sqd7Rdh9qMBiRnZ6BAiSTQEc22kL8GFbblqqKtnUA9SppLzj7tYRUaAnsR7SPq6ZZe547rq0oZJytYXbJz3dvfu23WPvGCLTSrN15zKBDl5XA9bSFo+tEulUpCmghyAavBtFifYYsh0iG8qYBzR+C0rwXGi90W8M6sbGWHTLhR85F8RkAZUHIYzGfFwJl+EXVm3JVxnbhrX8OlBnwiXbFKtPbOdCW5RY8DXxI1SqrAQ6oAvSKNHEyJLRs1aqXADFoo7SOIEaKviKL3osrZ8oYwcxppQxb4w39JY4mAOut7SC10yXBM8M7DJ8xE+VVVWNUcWFVfBDttU/s8vmSyWnDgTCI1F5vOmTtoZIsQPUKAj24O3FZ7xjDK0H2ZPOFx7MqI+BN/RGQTVU0FGL3vlBG4g8L0sFX0ZWJQfwVn4YOpMyMzeZKz6Eb9SJTiPjNzoBAoiCoihsVK02mUb1LIbpKioYJiOOva3tb/z27qa+SXJQX/PPZuCvD2j2JkvE/p2a+J9UsnYzC4mN+BqjtD4mlH6F74+MocfVHlHqOCR7MRs2rtjNTeEFP1dimEHbnIpWA31mRZ0mZSOFlg5KhrMpgYDx3/SBT12k+Mh4J/4DZoHZiT3GBrfhf4KNcd6IZwvQjTxIW7QxRZ6Kr8E1cOKFMi80Iw/nvNxkX2T8KMhoelL03tOqS4viS2DmwYT56BskNEffqOoX6ct56ML+esJH+BP+uL/FtFQcQGADV930cXvW9y8f9Ifn7/X7T+Djd/r9h2/1u/d/0m/f/1G//eEP+pvvf6+/+e7v9NeNv9Vff/t3+qs//XbhD7/VX/8B2Z9+p/8A/ubb3+lvv/+jfp+/Xu5/6uKj3vOB+eP1WZ+4kb/wMeCZeF/ANR+WmcMM1ZJsg50KPmiZI5T2ujoh2+nBdfVNEctrxXATZqF1VluzP1ssy6tE6c7MNreMxc4O2skorhytIHoMP+DnwgAAEABJREFUg+iltdXc/NJaZSwsDu2HysGGZi9Fp/kwn8FdX6XwEC4Ir89S5I84miP7nHfbWqXgRcq4Zu/zm26s5cY9KHH1/maQOZ96zEb5ntHI3uVamSAP1w2umdRn2oDxYVOCYk/fMUo5N0YN6ElVJyi8wRjUX/vYbq9tMxz1ov/6gFDoluySWq2LXtPoi0SkXGZdIs9oWRe4ZJp/PmNq9fpchYYWLbrKFnTRdQpy1+NtgbINUpAJCoFW2HpI946JNXhts2kEtmVbIqtT9BZiNGO/g/Z7C2uSsyxICNwcFRsxw1KrmMaA6dUY5gF6gNIJQc6ey9mC1eCDXekqbS+afBy8XT/p1i9eH/SRs+LD++/1/vvv9P6H7/Xh/Q/68OG9Pn76oBfOjz7nOPPWPlFPg/bUMe38P4h41z7oXv1J8ks6DwE8sK9mes5/ycCraub1qMVW0PV03xHyqJf2uAgNwgfalVpfpLsxePLb6lGD9s0HhYPCdr4bYv5bgG5TirTFaUBV0iojX1yX6dH7irMja5q/dvzA2j8/f+xniQ25bfaUdWJzXbg3XsZgPw0+wJaezkNPubc9nfXu3aXxxdNFX8AH7y7nvvedz5wN9B30/ZLN+b/3i/5QQ39dF3FbVeLo6bEUGqJOiW6jPRQtP0IiNBFWxzdgiv1eCB06SgM6TqVT06HEcSG+J3B5eiI2XjB5uTyDE3pFn+4vEq5y/fUzBL+F38CNPd/PFVyDkmWXbCspupOzc8v5y/PeNeA57Mrz0Y177UY9ba3HvGZEN+zlWe3l+UUvz1fmfOP8Zj3jm0eDzH/7676T5+5gU+QzNohjNjauQYD/xDLKjHn0eHPGnkbpPAZzVRwXU5MYbzwnbuhPzn7LtC1QqsagXurE+AhH7af18ZNnBWyk/8YYHpE+4zTYC0/68quv9NVXXy765Vf68ssvW35mX4w6yYU28W/YmrGDfUYfIRFJNpAUNYakv/yr/xfxl37zX/x3ejm/k0xGybbMvqrPMEapcGJbinJDhwuYlTM+0ea9/+jnwJNqDBkbkduloj009fCNUUvHtIPXtqGqwR4MThp8zDiBy+VJT+/e6YsvvtQXzEfwJXPzxRdf6enpnU74thMvEUGt2B0SPEWvQ887c9X0tmljDdkO3cZ0NhUpPIScEQZhWX8a0mcLDbDV+wy6BbEZYHfb0euPbqwEWiFikNw8BZmaRKzNNrXM4r1iaM1LqQY8GCM86Pm1HhMuGQ9LhtMjhsS0eDSRU/5ybp3YBRw4sxGbzAXX2dzH2PuY8cf24YPDZ9m2GdaOjrPudWmXt86rPHtvwagEIVD0ldRsCrUkHCYkarZlW0kpA4mS3DS8pKjYlkWCUnbuIcNlLAdPtfNRX3Tq2AeHrrNerItrqDJW6loeejrSLxD+bC8dqEiTho05DG6cW1c+6G65vmmwLe/2bKP9munGOqfcZWkOqHZc9A+N3eDKmZoPxB8/fNT79x8aHz9+0vOnF87RWyP3tFufv7lGNuUayQC2rDexJb4bdg5szaMXX8K5+XAMnWBjz3BJ6IX7wMvLxsfpG7jqE2f8J87uZ5D/ciB4tLfxjjUz/oAAJkggoZN5Ci/8MUyJOSnmupj3nAM5u6sqG7Xf73Nmr3+v+Zn7xTMffm/dJ7oXztTcxy6XC/e1i06sX2EvPrZ9Dbb4zgQE4RsT+30RQCehfAZ0J/EhlXiv2HL2Z+64f1x5FnzpZ8aPzPt6NrzysX7jeXI+jJsHTOwS6+5vxh5j37ATZC2zT4IbspxF0ZFYA4C65kYE6UNlg9+g0SF6HSnjzXzlu8xpVN/zTszDmTkMHbx4B1Unude22PsWZvu+y1aBWnMO2SeNcdHl9E5Ply/07ulLvXv3Ffi68cUXX+sJ2Tg9SR5t48re+OH6g767/VGX+QXrs611w8HGvM1QMDv27LNg4m+NwuLHlqDqtOTNptjb6K65TXzSTjb6GbsZ0wBFPFVWNV8yNIhsZG8xJ6OK9vRc0J6yRJnbzPGNDb9w0zXr0ti0oZQxJJyiaJSFJ1kkxriBGUS3aeKlL/zWsW9si01b12+KzQ35RL/5+OaauXFNZl80uNZCb+znW8dCv+7DJOCWEGQK26oGY6xX3iY6stjTjeYtGwhYnajKplLCjuAlOZlCSfhLZiFmwBgy1i08tuk2dW9gU6TxwJZBgY0NEX7unTogOk8ecjlrxJNOajrki1Il21ZlYAExhbct21oJ/0xMJnQjuBuTOqGCChUTYZ1KHhb7oeGSTFv7YXDUqJccH1xMg01TdVKNgaxoBiJFNyBudX9kR2ZsmZTg1vFshLCx2MSX0aVf0B1X5652sRtxqWphDCj+K1TwNj13zGLKgvQzwzB1gJ5BOfq0ayiJ0EIAOrR5RzFeG9lOq0rBYL5y0J55QDufTzrxkNvx7HqjSsMD3YVRHDLj4IdGeDBqKPZwIRs/gRYlGG3M0+26cXBsyt4wwo69rIouAjI2pFHIBn6r5NJDmrLdkKykyXxvrH8ecm5vLioubi6oK6ffFb9pF3qo041e7JtJTBPKpHYMo/DJWHKofnma+sDcj8QCcNseQxcj0Z3D8KaX9nNt/oa9uZwoukVfcvMrYtzv7eHuSCMdbKNrUZAt751jx9ZKLHLingSQuVz+phQ5Gqlv8A10biDz37pRw390FoSfUo2h03nhfFn7oMZYayGz54R9wamTU2LL+MEcbVhj7BvzfWM+JgcdtxydiP+M3TP76ik4n3QB53NpDMuFkUHfsWnj483VN33KB+PrB/3x+Qf94dN3+j0fjH/34Tv9HR+N//aHP+o3fDD+zQ+/0998/zv9h2//lo/Ef6t/3x+L4f/4W/0V+OvG39L+O/3Nt7/Xb7//k36PjW8/vdf3fAj4gY/FH7jZf+Sm/okz65mz68r+yJmSectZZUu2F0Ry0EUYOT+GJe8ETkhFWpJVMkYkTNKaqi5bQHG0qftlzqL3Sg85NEFFPUaBbfowd9hLmX4L0lowCG0ohdE9xQYVg4oNGEirISIjSD+wqyLDQyrBqnVrqvctgGT5bylaK8eaH6wL3hKlOhkuEPQRkQUiOdjNmnk4IPqkTXvaiCF7/cp6Zi0Tj12yR1/jPV50H/vE7Mbab9m/3IA3MOEnsvRHfWU6uSxXyS4VdBT3jmCEDo1RYNGiPVj6xgarijNynx2SlfbiuhhjNG8vPZGix6wzokQBl4mOvBuo05IyrY3ui8JDjuq9upue6M2dx0R3VQQ7MrcitsCh1j11CF0givGdbxXqoUG6oaFQxBxNlLtuZKaw3e2CWpYAWsqYJrpkYkOymJ0PaY27HsaVxNIwhxLmFH6UWAsD1uRUyvmWc+cMf6bxNGjn/DHrPPNgz5mQD8YveQHgo/Cnj3wg5oPxDz98qw/Q93ww/sgH4+ePvBR8etaV82Pj7MjemR0jsek1RRS8Sl45wwaQlR8qiT/VBgV56fxEGd2fELcovgMmSoqRvw/0mOhAVjqHBixH29PbsUYFkY54orrqR4dILEe4Y+2zvfIZSa+7iE7k7tvUb1rvajnz0hK0sJXh7hSGjOSzvHpkHa/sgef880cfftAn9sD19sxwbzIbaoAT12lwYfMceOJe9nQZvEwFJ33x7tz48t2TvvziCfmFe95Z43RSjWDoG1t/Oa/6136nG3YTQV9+Yl4t2SlESgunGntU4oW2EdkUp8krUOe4wb6VOIt7a1NsF/v91BhcA6UTcVwuJ12eLrzsPTU9P537DwZOtI0qkbEtMXjA9cZ5mPnZst/D5/m/Nxc6xGobJqpTW543uP/389jLi648l72AfhbjbL3RtmEDbXL0b+jc+PCALs8O126fwgyAwmz4u0Fv9OtfBjIfszHbhnZ+EtOEz9wUgxi9Xic+Gg+dMzbqlVjRy7NKPlSHTuq2ZWfsQfgHZHS4EnqJfeP+EjozHx3vptQPGP3M5RN74Cs+iOZj6Ff5cPz1V/riK168kV/OJ9aiZHyivvozP5MxBvGVPW32e2KO2n/2m3+tr777g/7df/1/0jMv8PETiMJlVaOUcVcN6gdKdkkNlBVopWy85pAlo1NjqMYDsOUqFbALM/BNh4q2V9RqQ3bo10B3nIgp4z3rdL7ocrmw997pCz4Yf8lH4szPgSc+Jo/TWXaxtgmsg5KpW24ZW4H52vcGlQ1kDTfWh0yn2dP3yCPcM21w0Z/slcz1xpxv2Niaspbst63rs/1MDAWH/fCY6MtDiYmwDho20J6ap7AtM4ZiDhtjqMbQYK66Dh3FXLGGtunNLmbP4brHEmfxO4mLsFdc4VGY3UiXznRqKsWKOr1yqbYGBV0VW7HZ4+29PNv2xly0P2yjKhFTWwl1UQ0MBRI0CG/VT+m0jHaoLB2YzWillnehz9RWO2VaIVIYYFNQSSn4pnpNGUPXGGz4SSWAMDJKKjRpgbVnTpEqtnpdWCOzLu4xi7Q85DSmK3UyfqNr00aOseyVzOGNa/rKuZZzL/5Fe+YnaHUKRBghE8QkqoDVR9UAeTLO0n9mXcDGWt1433p5ftbHjx/1ww/v9eFDftH9qc/Sl3xYCtBJDOu5to3ggcsIX0d8t8QXcE7fwMb5NnsejOdqTCIJcM15PfXMe/Wn55sWru3zmfO+/cZW0LauvBuDPGO13RvTszUoyDPB4EN4CCwz16NKg3Mj52hRR7HtXHnuygfpF3w958MsNi1poHs+X/psuVzOTdOX6aXrjW8PV/rjG/25Nj1+WUXmgQ0vMd7Me0AH5giOtnkAHwhpQs4kbIztyvPCCzG85IMxzw2fwAvvlzfkG++W0dnu446vNe6J/2AjluCGrWMNsleCjXjiL3PhB99bfAdtQysepjAqtmVbozJ3QyfOlOAMDcKf6kT7gj0klbbN2rgPsKX4WCzmKnZLVZzX40nnM88Jly/19PSV3r37Wl+Ad3wsfvfuG134YHzqD8Yn+k3lf0j/u/k7eWPf3Ap7c8d2p7k25rat2LfZFI9QwvmJPFmDiG3LdljNOYl52zFlforxjErcpVHApVyXudYaZeQDlPIcN5iXAnZJMiEEgk4xvcs2k3LLNQya7tfTTNxZoPQjJtsydowPDNB3qteK2LfoYnBmzCD1PMf08wzyLUBnYz9M+Nn8ZL425vSm7I0rfq9cU1f2f2hkiSc2NmwKP0ROJg4BS4QEDDIPVhGbJQWJ8cChlwbbIovyFRFQKyj5MMDotzVG/G/4TxwTHlaZ0dXIgLbJIEBTLogNTLAxqZN2BZhLQBM6BceDT6ig1CIBKxtiWysgaDFA6rZlW0kJ4ghqS1CgaYyiUmU2wgMiwxdiJc0YgLFLZpMUF46blgY3hSrk9BGISVR/lGOjzbCgk420scBr4RllGpCvsWHExpSxYWZAujchTUxFe5U1iOdUxFBDVVa50PAdqUkpF8TF7bSiF90GdQUEPrnwVzvl7sNevG21jypoafDik0P1fDlxKJx0ooYg8cEAABAASURBVF41Vhs6BgWG0T3kB585G8hD0Ukcps3Gl0qCUmgmpswVe2MD4mHMkoo+Ax2yTD2zZDjbtMEVoK4jeTE0q5FqjDOx2Qe5Id+4qG4vNx0XVL8Q4HND51i7CZ96Ypns05g1vkbGMdZ43jGH78GooaJNKLXPphT4Tt8rtuMj/sJv7MmZmGiPflHYFhkJOW3MR2+IUEQS7SBUKNrUTa1SLGpZaqx9NtvPxtxiBJtIMUkZHjBE2tIOtLH3ZmNGa3WhXZ2MnzqVTtkDYLAH8nHlhKyqVIlHau9cTotSJiKRsm6YxR5+mI+NQ21yXUSOCT1h7+l8UvDufObleehEQ50k87E4mHws3vhofPVVH/VJP+SD8cfv9Qc+Fv/+47f63Yc/6e/y18Xv/6Df/vB7/ea7/IXx75S/MP6r7/hQ/O1v+6Nxfzj+I/V8MP7T3+pv/vh3+s2ffrf/hfH3+vYjH4xfPvZfGH/gY8BHzqz1V8Y3vXCeXZnXG4OZgIHLtiTLBgq6JtswQIE6vXJd/XsUWQjUWC/KH+VlD5207GTJInjlUlPiPZBFCt90tb6WMRQsSWGmGEsxDpsKdLUcZc/EUYnVN0hDrPWehyFH9JNY1v3Gw9uaus36PCHBMOW9ffFEzTWqXdrTSJEPxTf238Za0o1WaxT7OGCMZGQCtKLPxiUzTtZ/o9+9L2dDj6tHjD4dybKtGsFQ1QHsc34MNvVwZKVRpdVe3UcEjUeuQ1YLv0ZQ6Jy4Pgb9qpBgW0dCmYz3xLaEdIOhHmkqKJCR/XxOe6ap6V3NzU1iaOazYrUivDOTSvJO43uv9jZDfFeNPHgU0E6OVHHpOubEso0MaE8o9gjxAcvaZL5eES2alpx5oCWitsMUqlGiLtYAjLr/lUUeEs/n0ulsHhiF7pR1k+aLtg3w8H/jgT8fDT9xVnzgI/H7H77X+x++08cP3wM+JPLB+JmPyjdeWPLAth37ZIqUUw/SPPQnsj+XHQIo+fPWrv+U/JBl+lrpofgF962VPvZhoUV/pli6sXugO0QcpPI57bWR4uaA0CFLYSTKVdPPJZrJq7U32s7ehdSbT1Tw7RO+dWmIY7yooZ9I6CLNfuPuxcvOVc8vH/SBXxZ8ZB/k4XyyvmZTFXu29w/X+YVr9uk89O5APhhfzvriKbjwQvW0452e+Dh4pu2UD5axwZnxf54f9Kc66d+c3kk2YAtCFKTYZSIltsk9PECrJU0ZY6vRp2AwrSqrRmn0+RTeGpEVMu65OWsul5MuxPP09KSndxc9PV26fubenPZRxXWBUXL8TC62mbMU5CNFztXe8z3Xko1iIFJ0ma9cF1eexYJ8QLjxTHDjXnsFt5yzGU/rMiqeDaPz6flFz89Xpe/GA0xWpil6OdO3+Md2+4Y/Yur40DkoXQlEHVfGczmfuNZPGuPU58BwKeO64feauKCTToyix23aizkYrFOonZaAXu1n46y49ceHno+MJ889D8BB+3xijtdfGH+lfDD+8usv118YP33B8/ZFg31UhW3sbrn38OFgJh7GiTfRsgDzn/zhb/TP/+pf6//z3//f9In+8bEaJWPDNvGzdrUwxqJF3QeODgfNJOsxWbFVNTSyX0GNgaxkg7YzVA+0KvWgkI+lS3uNyIYG7QM+9k7YO53O/HIie48P53ww/iIf1PPR+MuvmJuv2I+vf2F8hNe+XQRavet6rVmzLeB9oil8y5lLMrrJs+8TzR3G9kp0j36LZl0naxuED8IH4TdsTfwvQ6vEmCXnx6G6J6p3XqYGnHWqUo0dNeCHxhjQQ1Zy9OhyN4CzjCnbInSjmFQWTWM0oSHAj32pEzRlhDt4IMCExLtk2pi6fdxTN66tDUyE8dF69O6MYdta8SVO4ACZjIplA+IvaBV82g+KzI7MQnGHJKqNVQgVtQjG9uKlpiIdkkUlGy7QnuB3rslkEK+z06IMWykip7nXdmPMG/OaVTZx1xiqKvX1Y9MRkLsPtVAh7/bowUvrGWBi59bX9I330ds613BEdy19y16AUVLsTXTCN9wlRbesGGnvOGOb8+uZczMfjN+/f99/Yfwpf2HMR+Rrvwfjl3P4FnCubPu69rjhU984c66cXX3uRg+0HD/xKueaCyymh/0hxjP1/LL1x+Jn/OTc/sTH6ecdOVeDG7aDjXN/BpyVk3mZ+J6xDy8QXtQZaE9F4bPG0IkzO+eF2T9ZrC1x4uPKc1rwwofaG+OyrRNnS+5hl8uF+9nCKecrbfHXcRBPeOFT8dfY+CS1Yf4Aq488MQUbfOar9cNQ3zL32Lrl4x2xJI48MzaI6coH4/aXMaM7g33swvcMMgdgaztX3VjLK/w1NrMGjAtXTImJzZpUZvQbK8bEljWhht7KxXiDE/vx1HM4mMfSqYbOILLBvBawByOKbfe63m7QHVND9kmnceFe9Y73ds5rPg6vj8Vf8XzztfLR+ImPyPkLY6NPyP1fCP9x/lZP29fY3F5BY98vO/6NvTTXmDKuhkQwFJL5UVI2YBB+h+3m6K0ttrCLoZaVS6+wcu0edZvrGEQ2mJcGc5R2y1IjITAfghLTxr0l5+H1xnX0gPbLGna8dDV9basKDqqk9Ce+mbVvmjEHk7hvPD/AE/t2AL2NxWzQd2J/Q3aj/Yrva++NG9feVddcA+yX7JmNtuhN+hi/tmUHGa+ZD3VcGWchrxIpkzpX+Bb6UoqqvYKedrbgbWMHAUI3RKL/tuYpvucxRmjWA3+lMao72ulGnz0TK5MwtTHIdMyg02k1r+AwTTU85CEb/gDsnieDObA13w1xRC22EmT8BTMTTVt6mAkZwzyUlM4cGKNMzCKlFdL9QyXbctGhdeBthGSIglXoNbXwXs1ocJtweriE0fSucDAoJcbEHFG7obAteyFyKgqQqJATmaTUQJxpJcy1zx4K8h4Zztt+GpEZ1di462RxAeLOPuzixKPkGirmInNn0wqf/jZ8dKFpN3KXVdSHCxqgQ922hK6OxIPJW/8EtsfXE0U17emVLqFFUdgJMC9YCVn00octpszlhp2mx7hFih4dbMt0dkFlGvYMSxbNHbflbsi8bW14Km2XuunvfGp+V1B0JpXMdfPxj2BygaSOwuuaoJeco6c9oHdvp6FlFOTlA4asYBUopQ+kZQ8U9p5jfzm9i2CsjCGFDS8AFXRBP0o2OrTbrGXmjHodFF7Bw1qusRAgc3DwmYPJHG6P89GephKnw+8vuZhW7LPlWAfBS/lr41mb8nPzpuBK7aabrtArN9zn7aqP3Iw/XD/y0Xfhh+cP+v75vX4Aod89/6Bv4b/jg/Of+OCc/7Hen/LXxeBPyL79QDv4jg9C34P3fBi4/xvIOaCJ/9abTSLwBR3JOxMapLrT+cCHfcSu8ihS5vMQdN9V+SnV1XKUP6+xzKxSOzl6Pe6TWHAPTrIlBdJBpAdOv5DiYu6Owodt+gt9/qFNe2ifdXsrzf7K+LIdcx03EgxqObPyMPmIGpx1ARsw7eXCfskFTCcwmYOJNHlieCE1PKUhWNUu6QWNEKCP1l4XltQp4tnn1Wo1LeWhIwbbUqBQkaDh4Y6M9YNlhEcteoibdEHlz2WrXT2o+eBh3rS9qexKh+u9+pZM3eu7XvZJxk/QHBkRBnetOxO96LTgUAkNIgwNDh6a8O5nCgzLqDEMSicq4U+nom4VyjQx5+rxZ+8U51JJLWNLoDP7JWLeXng4+9R44Zx44azJX57mxeAT9edPn/Ty6Vkv10+6orvxoD95wFt7ZWLxlzOh/LLCQ6tlagGk+dC/B44uu+ryuYT2onvTnyH+Ba9+2/dN9U3lrd59oR/Ff37elvbP6B3uPqer04/K3m+RYm5y/l9Zw/wF05b1pJ6m7Jli02QvndlH/dLF3BU+gsgvyC+XocvlpKcd4c88g555ORsj+6/01ZD+1fZR/+PpS5nO7lnNLlxngt4kgsoccV9VwH1QjcijOLt3uAM2HDAbumIfFLFXlRqjuA521FCNQT1AFh3aHepSpa9LqdsYxXTvbe6R6xxj9maEIPnOIyfuPoeJe0M/mNCZ8y/IYQBah3neuG7WBxaeAOgzwYbeLS9EQetwZ8bGFtB37sCVFibXLWBWirhH4q/SqMCCKMOw8qPuY0jLKGyrdthurS7hRYq/Fe+mGy9wt8TFfrk1f91lV22JlRij306IUzuWLA/iE9Gk+S2djHuiO5tu6Nz09Xd/p7/8n//f+h//+/+rPp4vvGzeNB98zNaf2na66gRsybasPTXTxS44SGQgui7VKI0x7igmLrAtGwiEAgHbGAJkGC3/kyWZHVNktmXsxO6J6+F0OikfeM6M59S/rDj1R58aQ+WBWfQdlChlUwLJzFny3P1s2pjrYLJf2nc891yoU2Tdo2X0o53OZHhkMMlRacqqRAN+cVGJodBGKgciaO1D8EptYqWaskHdtuy3QEBGJmvPUhiREgLkyK9V7xpWM7EpyaYuLQpLpqKV6JxwXzH1ds8cCj0VFN27+9pum/ZOa6emGRnlQztrhsw2a7kAS7vuqbtRC5VSBnAoOnWojtS8j9qfoUtvxsajJoOej/Wf4NOO2mqJmfgNkGQPvQIBOfqQldFL/a5z7EUMzlzLvUfQwC6qWqCyev9keW+l24wdbGaf3zh3Dlz5cPTCB6RnPhKHpn7jLI1e96HfYTzsJI5DPu/XzaaD3xJrFOlkl7QCpRf3KN5ZCIE9I9G1cUMQbE03ZAszdlCK3UnbBn9gYn8+1uFFsvjBZ86aamrVvs9Emtz7Zuzu/SeUSLrFlEWsZC30pGmivzFfG/O0cWZOfE36zch5p9yQbbxXbjnD0bnxwfYWHkS20d73JegWO9AZG0DYuIMZEkgcQVEwe2LWiGzFovY7IVtjw9YxJ6/0tX2ijyL9k40twOBMdTUddvEMi7izbdkP0OKFTLIEVv/Vj+XBTSJNG1H3+Xti7s+qcdYoAA1fnN0DfpwunNfBU9PUx7joD/5fdNm+kLZiL0ywLeBwA8eYQruuef8hrIS2oKTVtriUQvfHSD/bsq3eO1VN7ZJtUUjyOotoGzWUZ7iCFgtV9apn9DKVG54m+21jjQ/cWPNjnSaTdud7XOrA0heO+aSkglpbQkXpk3E3HylM6ttOw0/8xdBGxyD1pvgOPw+699m6PjWpLzs8W8RGAzlh0JhSDE0rIUc/foTQtop5sJm38MBmJhqSJcEuVHjDo0uf1c8RvkENjA1u8rm5Dx6Cc0GjpqQEOxng5It8U4KJ7B4okxO9FSCzSMd7APB4p3kfBAPdYqsnYuvNtuysfop+tHcfGxf9jQv5lgucCzDNJ+J793TW07uTTuehDGq2/oap+DkoNrHlGCUgGw7ojm5c1cUKjQdu1RAwtNjFHjnDTYvTsNfbP2tJAMm00NC5C+rC9kLR0U4hNvmSqRM+MN62Mk8B87Qx75kzQTP/qPDg3B2aRrahNwFT1LGu1pSmsOJOLqiV+bIBRuYsAAAQAElEQVTepL1i2tkoRq9KVJIBcgGGEt9KCk+FaadGmwE6VDSP9YUqQPdoteF2FPo9F+kEMu5cFDf6bNwUm8KLG1ku+sFhdjqdWfOAtWe/FnuhRknErKQaGuOk0fKBhIMSW7nRZo425lT85v13W377lqlizhlEfE/mr7HXnd627AOCB9Kad8aVfkI/aF4k9Pv6YQ5NXFapkCkJ3ejNxBE+44u8gR8diMAp7rAte6HKyrgb4av2thLMgqykiY8ZX0DELORWYirZVv9YJOYC3cx994FPv4xt9UMFZhJ75nFjs62b7VW3/aY8kTGrIiTlRbuG5VLXB8IxSmdwuZwVnHmhOJ9POgWnoYzHFjEl0FdMbWwlkA/M+Pq0vejD7VN/WP7+03t9+/EH/emH7/THxrf6A/QPP3yrP73/Xvmf7L1/+ahPt2c903fLuJSEo8MTribzA2G4lOEhVDIcRh19wF4UMFAHar3+CH6HRUoRwH6WY1qtLdLSWTKqP8qrvcX4JbTFUjbfHaPzCmP7LVBOdoogTNDDi+Bn0eZpbdrFXgn/CMSPeSqNr5LUglcJvnsA0Efh0c/RDmiEz+pn391ynUbEGAd7ZvCAs86Fi86XJ/bVRafzWSPnA3ttoHOCj15QHrIZO6Z392JLK/yG7Y39sTXNX6feNKnPvb6xv3N93LgnbWAiT/QzOhjYwGSvEp5wQi5gUNRLcIrr0L1G3bQFEEEbB6+HlLa9+sBGkmoD43a4SKWwgSI6oCTL3kEVTguCisTkUB6ZYWWYR3XXuVd35ugz9xUMXbLHcleGRHpgr0J8AIYQOTssc3bUjgENqkpjGJQKWaM9z44P0S4vnXhOyHnzjv3xdOH+MehjcY5vmnm24EXi5fmTXvhQ3H99zC+dPnz4vv8a9VP+6vjTR+Uvj/MXIjf02RSabJrZEyPFIeaahm/oPya1lb9fx89Ufa9P+i+8yhD9RH7TTiUm3oLayp/1RviLg8zaP3ZJPI/1Bz6mHqq9hI/1g/9cD3mLuqDS+cFPs6+NWasg1/Zk7aKe1uyT3KsGH4VPfVaU2B6MjjHw/MkThIp9lvvU0+WkM3up9cbQiT6DtjEGfUr/l2fuOXXSvznzwZj5VOHF4GfyZP/ghb1EGb5jRhmecs8Ik5FtHTeVtGA3Lhr4yf6PmMCbYLFpCttylQp0rIxz8Jx0hp5PPC/V6LboEowm59rkuWlyxq35ik9s2KgEkGRiIivjoOCMQC8CFjGyBnqhiFDhesN2bGYsGz5u+AjCbzzj0qy5n6fabWEYKysnhKyZzXgaUmSJynbzBa20lVXwduRASQdV61orJcaNePKseONDca71Fz4yXF9u/FLpFS/PV+rPnBWf9Pzxkz59/KiPnBEfP3yAB/lF08uLNmxknLGbsS8/a34m67gx7i+++6P+xX/4n/Rv/zf/rf707i90w9+N8+VK2+0Rfd+56ZBt1CcTlTXGYszviGTNVuQ9sjgGtpX1D0b2KwjfoM12z8cqRNrrMjw2MThZjy3A9z0W4ozc6LWtyl46ULJNf0A/SuoC/gwlCZn2dPhiH2QOG8xZjy5tjDY+AyJjm9CCfbJQU+huaRFDQEJx+6FMBZ6WtzmdDxwtqcM76AKGbFMhH2ZSRUwmnsQIOhhiRphQm9yL9L1X1GYiamAse/eAbdkLOpIXc/fG4DcwwaK07LEvTTqsLIVir9fMXEucDQ6Q2ZZtSV4/8DY8SDxG31716LyFJNoOLHbp2u42ix94G9q8SIuH+dmcaTyGc9BH5YkwOocsFg8+SxG+27tIjSWhT/bXjWuqny2Zu9hJa9TCLyzdxWdeqUcp8TddBUNaTEpLqdteVJK1J/wmpg26sc/j+7imrpwd1z4LbtqIa+N6myC6iWlZsNzrULItkTGl1gkT40oiVviUvRcjan0r6y0biUFyKHBQCKAYXj7DrzGnHhfxFfScMIaOkTP0Hi8xRxa/tjVq7bMqbFEXCY5y4gVCJWLTHh23lMi5D2/zqo2z8Rb03Lwo52Vkwcw5xFyp129Dl7lDN/OYs7z/ajl/Mfzyqc/vyG489x24onvDRmLPKG0r18bgnAxO3CsPpB6kvdAjK30mkxLExoHsq61jmq1DwWqo12nb9Y0wa1EeCrUjUeulF81C9RUIIo+vIHbir/cQc77o5L18YWYeY5t7/jjxbgStcWZ8Z5nnFQp88aTT37CMtpVYBnqn8cQzDx+Jz9a3/lt94V+hS2wEFN8LG7KAtbKEgcYUeqAzcu9I+zS66fXGzmMPywVc0B3hbQm425pNFViFvEYpaxNUDUWviv5OP5GglLjVxp5tUCETjZS5zPxtmUf2Q/ZE1vCWNYw+iolcy0yvSfp05GkDMbTqoh1tZJkn3HYdKeySh48uAtl7nGItIgR07T65juLnhiA0mB3PshD7VOO69Zc9KWMfozTKzVdTeOajgrLsVbfhq9Cz0uc0BhS0DDnt1aDhxEY6HQ+Po0RXdSLAFdjsySQa8gTsLtr2CFvVlG9h7CDsgW/KIkwu6o2RTRZEWQQMYE3EAZiovT7R2foBkn5ZOA7R6JxOVn8w5sXvzAN7FX06DqzsVKG47WxKOtpeGwpqW8ePOpkSkGkQzfL+QzhtLgvyaFa0dxtxTg5JvLNyDFRHgu/cRQuL0say1bHYFrmxO8HGppm5iU3oZL5if4MXvuJTsgqEn8jS3sh8ZllowKvuqZ1QM70KULeNL2TowinVYi5tq3bYadFDwio5gsxHaLC0KGlLPNseuzJhyDgbRCvwbluiktyIXvr1GOi77WPaMmaJPqX85UJe2vKCk316Op904hCvWuOJoSor9XE6sdFLkd2Ykxu/pc2Fn/kblv79PCuDzxgmPhrozR1pQ0G28f0KKz8MiDlLzMFkjGS6ICdbkm1QohSsLAFK2rtPxhek4wFJ0S0K27JIu75XTbZ7fFVDI+C6DV9V3WZH0zrSMj217b5izja6D/rUWz+NdJjRBQyIjBBZYl6ICBlz1odorkvWK3MbbMxf9AhHg4keZQUQ5lEaozTOWbcTN6GFy9NZ58tJg2s5fWQpCBEJb8w2Y8jH4mC+6Pn2ok/c/N8/f9APfDD+jo87f+Tj8B/5SPxHPhb/8ftv++Nx/uL4e17m3vMb+o88ZOR/fpf9EJuYXvmxEh6QVxtl8ykC6q/ZhGlR7AgPdsEjZ2TBrihRj7lH6EfJS3IorVqXETEpzX9epFeDdTV+AkH3rB8nzk+EbRP653JvB5SiPwkioEqOBPKQV1vkoDt+Rt/o7hVDc2BAVqYPzLrONnZADrgps6lqjH0fnftD8fl80YmPgk1zBhT7Cp2cB6fUx4l+7H0VkWcvSxtxTWobe3pj30/28MaZu4AvPEY2u52HUH7p0OdUdJFN+os+odGZkROvmHDbsg3rpmHjndpetyTff2CoUo+iw6bYqT5LNEWyEyl9tNIDuwSPZToEyCx+UCYrQLSyQ5iVjI25USMyqZskPrZqpehMWGjPAVSNyED3jUL4HVTJrbYkqS0uZXw0CIqsorCtqqBU+9mS+qjSSBsgd6irr1TojyqduU9czmc9cdY8XThvOId4jGAMN2K48uLxSTd+qfTyiQ8+nBcf818nvP9BHz68v38EunKG5OUj597GutNR7YzxGe4+Ma9MpL+I7veLGq+NmaEgfTLOpjQ3TQH/U7l137Rjpa+vCC0b0NGACmW4A1SPHNHB/4im8QD75k07/t7Uf6qSvsh/SnVvonVl6uQV6pJQvnbsrUeVrNajtTOCmeuUtcs1mrVj6L23BvvkNKzLeYjbkFJPu9DNX6ifaM8eOtN+0NOp0B0aY+2/v+AXRf/dyw/6H56+URybPrab5/d87JK2CM38BHs9cWnnaV37CgHZpj8UFVrow+AWjzBNuw/bsgPkWrbCmcL23laMtbhWiLmGTse5eD7BF22W0Z+MOcgeX8BvjkHabKPjcDhBDpd4CQtCHWY2aE7EzUfOMy08pTbWIHYnZ2zuxbd+fth4uV2YtE90H2Hqu1f8q2MdxDIYf0GdOECobVVZo9aYCmpb9g6RmERDLEuRi4SPjeeZXOPBjfeNG88MV5413oCPDC88ezx/elb+XcsGH40/8cH4GfrCL576IwS2JmMT85nZaOC3x4Xs3Yfv9M9+++/0+2/+U/0vv/qnujIfyy/nER8vNvpv6DWwk+erK7LQyGKHSU/gOyCdcdK0PTZneVHGWqz94D44WP9iboq5st1z6kNvp4LSpKT42zJHxHQLOiZihU+bUFz2SqOKNRjYLMTL6mtU1NG1V5vgg5DQ9sXeydhi9xhr+ANpW6ObsDvYozP3XmI89EJjD4+6w1L70pF4/klwjRTLcrdiCwfNdkFfyfxIXVh7sl5tEk9LofS/W1xMt6RwigdY/GDEfqBZm0fs+vbSEX2SYzpj3fbxZ51SbzCXRKJOFuop3NSGBu2DNQt/Xxd0qaMoGz2J9XTzlfqPINoCdCRZWrjrlYTEtmxL2hEC3yIlIciAwv4MjuaDvlGLMIhBTCn0jcJrpeeHNdo4czb288Ze3qine7RCX8Es0rbtc9z7Io1RlO8/XaW2slf1KH8US2xuHBGAazsx5Pq+cf3fqN92unVcGy5xSAzCDhlimWvNrJnEPhZ7l7Fgdemy9jARNuiNBtl7v+7rCKLZqsKOxFqho9i1pZZh4qAYah9CRjyZsw2/W+YmsR5zGT4y9GKmzwdsuhG7NCSHBdFZsNw6acRT275xjwDMyZUzOWfz7U5vzCFAr8+A9rsp85cPw8FLzu08wwWc3+uMvqop53xTbE8+TjMq2VbHyzmZd4cDOTf73jm4XipxWp2Yk0zg3H1vTW/ElXUDmeGoBvCTWKMz4XGmcq1zE7+7CmFglPklv7qAmwgOcOzhdmpDFnt9NrfvDZkakwcQY7/6feisGgDe3AcElVhvdGbcyZKLXCraTqeLTucn/a3/f/pC3+jki5LaHx0OOvd1VsYThVBMxVyAaYXKCMki0Z3YNzAb6RK9QMxtdA0Naqcu4jLxYccHxZZkdRvtg3FV1iegLpvmAlAd1wk+cbixDpnLjWC2jGGnN/ZwI3OZ75DUN3ia6bVG2XFqpdhIvUGx9BYTPp16jlqEb4Tk+7jbSsIjvoQbD6jSvrGGszHjH3Qc0Nmxb+i0Jl0WP2MYhzFXzNuooczHgC+MB7Zll+yDhg+sQj99xhg6UFXK/Abw1jiddDqdWyGb1xYBLEycTyZTBPkabEuXAmXURdH9mlrhgzbEmDKQDTuTizJ02wfc7T6MQPG38QC+oZcXtCuLFZqlPp0GL34nPhqf+kWQcSj9MQ8hJiaLcvHYsd1xpLDDH6BbZ68SQpb5EbBIXUDJhJoSu+7WlAjwgCg+GRcrF9EDElUg+uwwtOFdZh1pxs6Onhvme7JZM/ehcZZ3vUZ6YzptG/OT+YxObEQvoBnTsW/ZgXZqfZ6s9bM2E5sD/fABLIOkFqodhAAAEABJREFURwzu8UGWbO9nmuMzczATdxQaQiOwYif2DkQQmUiJex12k98Osvr0zZgkk6v35an36EmnM4AfbGg2r1SSMGQ2Q42h7OWqoaTE0g/i3IC/YE/Z1t/dD8dJuAsbMS8wSHL62sbsDgRliuS0E19iDjBCjlByftJPUvRrr1PtPNkn6RPQiXz0UzRlW9aR5p1HLNvYLI0CGWcDD16Q6ImOQ7USYXLZMp/47fWhzUaj+0BTX6rq2JiHxDahSufPMLkQ1jxxM2RON26yN2gweenJpiAanQYxMgGEqgVrIDtz/V4ufLTZccpaBsgLRbIIT3zNUa53sWa5FjaCzwvmC2fCy+1ZH28f9YGPPPnnKr7lA8+377/rvyz+4/tvF+Wj8Z/4iPwDH4He81vljzwwPBPfFTssv2Y7kaZ+jEOYoTePztvsVW0b4U2sukOdTBlA/mNzgrv3XbPRVeTk+/IcsqZEkbDclNJIARnml3Ns/pTGIT9o62RyIgDkNYnd8Lb4pba3mj9lonuzBFyjlBs+N9Y/e8E2+yrnwFnroeaiyxPgw2DOidEPDaN18oA0eEgap5NqDMklMT9tFRcTuw32fPb9xrUy2efhG/gMzTmbfZ570WQvTfplERbZlPjCZyTGvm3clIw/2+qf0K4jjwQeJbKl1PXzKRqo3BW6vtfC25ZtJN4p7JENE8iKim2JLJJhDlD9+bwGh/ahwuQ1m5mEoT1czwvVZEQhC4c6a5mceXrTjpY/Q3GGZIps99mX+kCQs2RUaRQYpSp3XMdVUuiPsqKXXzZeOGOenp74KHju54ZRUukm3hi0cTa8cEY8f/rIRyA+EvdfGP/w+u8aP3/Uy/UZ1WdtnHWTM6nHSPBN9ZgYpDOyR9mP66i0wkG78jMFFl9bPu/wef1V8ye4N5Ze25mrVGIq6ImM4O+F7tGaP7b+Y0kr7v7U9LV/t/19ijddfsbHZ3YmG272ut24ZDduL7PdZ99U1don+QgMzN4w+uI8iKtRxb4Z4KQz+yj3tmCge+I8yR77P376Tt/WWf/u8pViL5D1msLnwW2XzNgHocEubsnBHzTt2WcH2i72jukLXUB4dNqpbdlWgVHV40y8g7gT+5lzcuTeawYt9mn2dM4/cNufPRF3tpetrqSIbiIOPfCmjhJyrPacUzClE2y8/HNeci1tnKM5TzfmeuPM3fA7A3gdwKawY8w1KDKeghISY5NgG0VpGhiqsga2IwHqZMoDsHd55nZLDMSUMz7PjNf8ocHLjV8mvSKyl+cXPX/61MhfGOe/Qlj4uP4ZG9pveS5ibLFL6HEFpjK2E+fMP/3dX+nj6Ul/9Y/+hT5NcbZc1X364wX+9jgSU+anEZvII8tcYY2ZoTOW9eoEWWY8woDRJjMPmY8aaw/UGL0Xiokq5su2bCCnE+WighMpXtZY5r5+K8bEQrNsy1U7RtvuuivNBBQLQi9A1wcKmSUFWgnV5WtjWMvfqk/GFsQclDEv+ef11baMrdK2bFNZsE2d6j3TBx6TMdZ+CQNJ8pTxHI5uEoW1ku1UV+WhnPC7RWxROTINDk9BVpDqASOxKX8C2mWta8oAkrzmAY9cM+E3BrLBvzrHcRTpY/Gz27KtvO8X1EZeILR1JNtKst18vaFqGSJJ1mOyLRsIhB6groOHStZKB121fbpZi1Xfo9/FR221pYxkIWUkwrKB3qbXZmxNZY6yh3N9hWbu0qHVmMPQyBYIJzKEkKjJdlOFBKlByVoyuJW7KhJVysMWMXDurHffdU1d+WXVNecA1/oNJK6gY+ieFPFbVq5fc93F+GREG4G1HnStPcEi7xJZqG3ZoPuV5MSilZAL2MhFw47ZFD3oRJMjGvOT+QNUtsamjbE0+CYxw+970PQbxdmTmGMfGxAhTtaRbDRBodcNiRkbk7N04/wLbj03nJc7jWxjnuJvtm7iyFxG50X5YHzlI3Ge8fLLvvDXfp574cw9gC72Y4PpwrVVxDGKmDkr8wyZ+2XeLU7cL0eV1twTrzIv8z4fiWHL2Bs3bcREY2u1ZsaEk8hhkUu2sTegpcOi7im2qTDxcPSMlR0Y2B6w9tHG/XU2WBb0LXlgP+8/Z+V9yLwPFc8rRi6vP6CJHXUqGXnVSeN00Ys/6Q/X3+ibyz+Ro5s4MJxxHtjoN/FEkybuQhF1bh6ZZNnWa3rtlb5bns/U2q1ifAmEOvPdPP3L8sHLSkakslU1NMZCeNMvSFv0GhKexJLgFXcZ92QOYbUxro11y3lwYw+v64+91PKp6NKdjF/K9KFrRx2K1eabIkh7BMv+xGfGTCsNM/sCG0dOjAzhqLbSpDbxHd0b9uL/EShFA7s7h87iJJdVYDQKfoeX3MhtywbwBe17QS29NY+Lr11m0/fKQ9H15UUNDqtMVIJqx5ZiaJRlFqJGFgMjLhypkylNURSF4VFDo9BpXfj9oXSkzkP2CopOZLq0Hdvtx8aQDpTUPJFs1svLxkvci77/4bnx4RMxXzcmi9lnUhPzFgpmtgSTN1n8SV2hLFAmXqFZxTuwQfsGJnhtxzshZExn4h41VMP3OG3GSLxptxMzccY2/ia+1VCEKYB4URH1gJjTTgzpaVtV2HfJoHbYluFp7X5bHuLBLeuUscNPNvYGEntT5FvAuuava688wF7zn9KB/k/q6HuMNSEsTMKdInRNipaxt5sSquT2n3HFR5A2I0/cgzUOLY9IGlLGYolaTExi3fCd/XYjvhvxHfyGT6ZCSUY/vKnEX4Lqg5CbwhXccqMIOOCvfSOZe8x4oVOVZdBmELG6ip1/Yj4QsC+eOdEQI+MxECbjmJHBK52qNNirp9NZJz5A5UNTUGOoaLOtpJSFnxql3EQM3wvMHprsg4xp22nqgtdjwoBt2VZVqcbQo59ySbKSJrFNikYES6z4yKF25eXmmjlhflPfiCHzlH/76jnrT/ut98iUsYvLWJHaTheKrCHBIyMLZAxX+j5jv/1kzlmvxCKSbSV+2x3PlXXJX+DE7wvX6DPIS9YLv9194Zx54QPNDZ0cyrPnhJiYuzGsvJCfz+OVcnPOtXdKO4ifGqVR4MT84HOypvmQ/IzdT9j/eP2k9+ADH4HeP3/SB17uPiK/MjfZ20Sr4dWX7hniDuLQazLS4FXy89yk6QCs6PoK/Vyyfkkvsd3bpWaPUp8nlG3LNi3W8SM4kd7ERv3zbAQBpHuEN1zMBY/y8IrQcNCQ1K2f/hE6kqWG7imSVQnn1ZpAl7DLVCf7Ptf583bllwQv+sQ6v7AfN+STXlvA9bvtmNDIA7VvTFmw7BnOqVzT+ecrzpd3fGR+UlP4yMaJa/500hjnvhZdJxXwKGXf1RgqF8aAciROKbbLqrFgI1jNSlu0tKeJeuoZU0RoynbbLPnNj0hLIuTSvUA/coXuUKcYnxHL1G1jd8G27ECiBNDUm4PXSrYX83PlpCHIAd101SfnTc6c3BfuQJZxrjFLtmVJtu+ozBv1KonpUygiqBdosxZvdGxqlmyrUDRoGhm8bdq0wxpVGpwTJ86Uy/mky4WPfpeh1AeycULnjE7WNzxBjJPoN1XFnWNeean4xLPHB316Bp/Wh+T3H77TDz98qx++/5O++/YP+v67P8F/qx/6f6T3nueUD8pHpBc+DjX46PwMXjiPbuzfG/s38xKI5AfArrzPL0Na9Sj9/zn7ux/LkiXLD1vLfJ+IzKx7b/dMtxok1ZIgiJRAAtKDXvXfE3ohJEAAJYgEv0ZDDmbYM9Nf91ZVZkacs12/Zb73iRNZWbe76eHLzdzc3Nzc3Lfvj4iqXNwqv60v6XfLX6rG+AOicGARy1gKIJ0Xb9kLMC0/C5/MNzSjLFE0gtROGv5bPLbBkyWKjBuqpNRPGh7QZltk4DQuEOTUzLlgvf1U6nGO9tybJ/c1bmBoiPU3+2bI7B9L/KJgp2mq93M0HKlzFeg33Mv+Dy8/6r/49M/5FUTkdMCuA9im4TMefQ0KnDR8oVfYtEs2LQDRNxkjGZF75jxBHa+6zLOHy6rsY/b84N65NTbmgl3aZHVqvex19v2ooVwPF869C9fHFnBtXLguNuxsnHkbdgYXRvhL6s1v2ug7jO2GhSMAjxLTVWG8N79pJFPHf5huS3yaRzbzy7kG8YbuyHbWJbjl2Q+88izzygeAl76n5/rcWRdMMR4jY4qSIaL/is4L19xXngFe8lfBqQc8y7weuGIzuhkrVhKjIv6DuX8LxOyDm65cwy+5nnnGeOW55iU4fHrlY0Rkr9SDK88ieQb/is7+5Sf96b/7H7Xj07/40/9If9BQj5+zcsfpdiD+72IgTXwLzQSNYzalBaeV6DKJdSBiFSHNqnID9daNLDqTMfYeKzGjs75NkWX8R5w6ll0arP9lu+jy9KSNPRNZbO8507At1iE97OhbVXVHdBcsyfyokx3eKmj0Rw3GYX8x1gCRWyTmGvu2ZXvphxZ8Mc5Y6D7UDYp225Is2zpTm8LX+N58pk79bHeEDSRpa3QhDJGXrZhccMssaSGl3tKUiKom65R1CB/F9q+WWvZgnot39v4kljPjx6eTLrWEAOALGYNIYw2gN2OfPtQU+7aJ5dBGbEYNFbSqZLsh6y3R/24P25N6sEN37GbvhN7w7Q1TkUUvOI3Zlg0QQLTmSZ2KbSkZKLxI4d+IjioSMuN3PBg3+yx+TPYyYmaadtCZMzl+0xb/9ihgyWWdcxZpYudb9LyjD+5r33o3TewRcMXVE5hR5stwi9KPjNqkHhJKK0IyslWPT+mXOVw5g3J2fPnyWZ8/f1b/A3c//aTPP/+snFk5l7DEuAY9IgU2M2uMxk4D//bGrtApS+1oQQu2DopcR6L/qrnbnT3B/hic7YPruzEuKuqF3IGrdQWd3M8Chu0xd2J1IrG/cR5krULPeujOPpoBHedcMaFkRpRdzxx2TexN9IRM6Aq+ZdwPIrelyroOfIKy8oRqaqd9555844y+cgYH4SPbb6/cywH3gBttEz3xXlFcb4MbEWbEbVEDpoqzBDoYqKAu6vC2RRBEqaSZAkxmIHydBzLP+DLxvWXdg17pjz4cJb1bf9eODzNzjB1aHm1FfsPX3Pu+5j7G/Sz3kxf2z5V7xJVYJbYTW2Ics1Yba3fhl5JbMJ6YE88B2nhMIFL4lO8DwU7/ScyU8eF3xrlxj93hJ9/d/sfP/7V+s/2ZPowf9LR91Ad+KZ5/EO/5suqX7UPbtgYuWzu2d/w4EZ/m4V/mELuN6IFuR7+nTThwXw0lJapgEh8U4CJ84zqIpi5hCux9P90ZL3ajzNLJFMNDowoMbQMebNuiY0RuFe2BXSpb+WnXMj6IzdTVI2olPxKLbgigMnRpZlrpG8GOo/Owtbef3OtpWHbpE+XUg0N3Dz11USS34dAA1R4tPsf/UCGZ9Ot1CKV/89iPvT11MDFAltC3GV8Kd9ifrOnsuGZ/pU/l0HrNRyU2342PKjubZzJAYmJbThBHEWg3Up6d7h8AABAASURBVHchX2YxPOEk2yqjN6DRb7AgefCC34K2RV8LfXWy8gNLfzWfeknwJzKh13ww/nLVjz9+0U8/f+VAveoVf+NnAjF7EXbNBKH9ZyGQIUAl8qmJoQCmreM8bORLd/LIP/kANemXbcg0mbO0Nlap8N8uOZTG0MjKVtJk3AQ1lKEwf8RmpvVAeBonYPAWWusntkYNxa4Zp+ArVMYWmT43DuIbsdhD+6JG3h9jd675Xb2GxOWWD7J8JL6BK8hhc+UgiHzngy2m6EiGiS8dQ2K36MS1APfiL4QgIkM/oaI/uwivrPg4alN5AOothbrgFtQ3l6k98Ynf2WvxD39yeNDQtnWMxWwZiBLfdtZix68bc73RL2t+5VC7Us88dvZrdGY606WKsYEYnYhgehfD6s98RaMYh5VlHDJ1eDFUY/HG7xpD2yUPrMHQoB64SjbK3FwEta3BWDWGCh4R9gkQc5z4NfF75iBuukYUKXqOgfAZD4xRGtgJ3OOggU1U2sGdWPQcWxBfARNL/G5Z7xOMnVi9Et9c13lReuGj7S1rRt9iXCxL2LYNlcJTSDI/Ugob+2JofL8l3txkE/tb4o5s+YJ+WTWg0WetrvjxystRg5tyXpqCK2sX3KDLxo11IVaSir6Dw3t9ML7oidgHz9ANeRGb6FRZrmK8oaoh2diY/Db1ptf9VV/y18eM2R+LeZn7jB/BF+gLc0gMiz621VRJWZfQBUMCSGfr/BGc7inXDBuIACGKiQA2eb7TRGKQfFDbrWFkhlsQnNSFpVDUpDBKQjgPGhIgaoKi7aUJVSCn6UB3PPiTrPZVLlnzKU60DctegJFRXXDzSpuM9C2n9g5UyGj5DsEtPJa0c1boIbHtWd+dD8VXfeYh8Av774V9lt+49qwoooOIa+9YDmwg7uUR/kkFKa6vTZfLk575QPz8zAdj6FP+NxZguzzp8vSkbbuoeEg2+6vGUNPwgbHD/sOYZMbKIFCXVYO2XAcBMloVRGU5QpXc++YUoGdbNsCubTRWtvIT3lLLQ2FFCovMbkbdnoGC2EZctNmm6Q3vZBJtC2FQ1WN6q/tRjHUGIT8KM6e+H3Ht75wNO2dfaOSJQXRjxU6pDKflS3g3n3o5MSxVISt4qEPpZ7v72W+0uh3dlllKBohlimCwLhc+bDw9bwouF/bA09B2AdC0j/7IJvaHVCWNDVPemSsvF5wpr69f+Gicl7if9YWPPvl/HP/08x/0409/rz/w0fjHH3+vn8DPP/2Bl70f0flZL7wEvvJgH7xAX3jQf+EMveYcYg+v2OgMD8yvZ1uZGv58R522bjzou6VJJZBaRX80HQai2WwXq0dsUI0faQ6oKnXb8tJ6KNMBX0NOoIQqOjCU3+YHNewZ6AC8F79Kv8nhzppivMECimRAjt0ELtUgrX37poEl5gUKhucnsSbiEOEJgT1Q/VJR2QxiHtymJvdVmqlI5idZpP/s89/r5zH0Ly8fqK3sDAh7H4chTP0x25YNKij47PtQv6mF7cNtqgl24WhPCXBoD3hmFbrG1qhi/47e34M9HtTA7sAr0/VArqsaQxvP51voZejC2fe0cX2A7Y5BLDYAjYyL4wK90GeAYjzbDL+Aix2jVUw5QYiQCUx8DVLtCeFO6yHvOnTyvHSeH6H9ohIZuHG+5OU/19Er7yyvx7PE5Dlotv2JOeLCGZRnjDzv9nWXa49ngFfoNdcgfFP69zMJa0/37stUtGJTqjHewcR3x8dcw/mgk5f2rzxvvHJfans8c7xiu593Ig/w8wV64wz4k7/9N/rNj3+r//Z3/6H+ti68v1x1w4e9x8d34sEqtR+TcXbO0dmOSZbkFFrJLadPU86qprN17JLtO1aPiV30iM0EK960oCdD32ViiPp+xDXrZVu2NYq9cLnoKfdM9ksRk/iYeO/4EF5JVut3LGvAl9ZeiW8BCiIxDiXtBugYVDHOUO9B1iA2aIwa16tkSbgCrGL82D0xGKv5Ud2WvrbR1ZF8UMLB2LhMKGAyyRBafVBYcioLKdMWCw3sSs3pLb3VTZvfGhiQzICTtc1wNMv4b0crMd+1s+Y767NHB6UZfegyEw8ONKFIO2ASaGEjZfrSlD6F/UEsBnEcoUXskRWwGZeMV6imw8Sl2dW2hN0dxIedvbBjd49vJ7gmI+v26GHlzMZSm6coQNYJWbK7gJEEq19Lcacx1dcJY098yZgLZ8dlZDL/+BQ/o5fWcvYC886YCLpfbMRWznVA4Jl3DxQNwokl2tsO86ZR3T3DHEDj0KU182/A40MyRpIBmt0GPcaN3ZwZL/zy6MuXL/r8+WflQ/HPP//UH45fOC9yNjDAPT+epS08bYa2r9iH7zZlvkNi7nHcjtMlKVT3ZFt2MFQFON/HuGhA8xxctSHfZNoCGPrmlLKYihgWzMaNOPY5wHl2Yx8H+0EXn/293+MBQ57vgdGJ0QlVkPkE8LPluRnvMl5kDzecGnFnnSbYecbKfeLKL+9Cd87nhatCb8h3MPmAbPwr7p8j4OKukrJfBzaHS1WmDqVum3EBVEH8AhP0elOEn/EBX7PG2YvsKpyTuo8kLKRQhJNxo99zox/BQNw9ms5j3onruV/y0fiF+9gr309eE2uw4wOq2DQ+Dw3W8LI96zKetHGvGb4wj8H5WZo879y4l+7pR6wmMRDYA+5Ht8auH1/+Wr//+u/0z57/A23YeeIZ5/npkz4+/6Cnp496unxE/qwxntq28t6FE5nG3pTZQfseju3MYScuN2ShE58n9abKnAO9T+gswTw0Dh0vqWzkwdTt2H+xH5sSSrQXcJVGBQOfg21R9nX2vT2IWwGDUvTl2JX29nfeaVwK1MmUAF3Jsq1OB+n1bMGyMwnOoz2qCpiEGtHtKXbRovSZDHgiipMWRNFu2PgMCoSPMBZuxHcHeV++ZR502hkwsp36hBey6FvrJ3wDA5O2GT1s7PD9wTgPTa9swBub58aHpVZA2baqrDESSByq0qBeyGNaJAfUI6thlYdG35yGtg3AbwfGKNpLtpVkWZ3LyBd0tEm0BdmE+PKKX5+/vPKC9sLL2QsvZa+68uG0J8RE7pQLcCcIZ72DmwlHh0lHriQOh7QlWJHtaYseiKxV8KXweYyx5sT8q31V+zvSTh0SdcxNdexiA2SI3nKMHQVDA9ZaGTMQ8zPzrBqyAxPzWsBw2uTCtiUu9J043LjYg3mdXOc7G3nXPNpm2vlYeAtebsToupCPxjy8XnMYcFDMzBd/4sPE13nWw7dcjAmOjEgzbejlwiTMKlkDv0fHh5oHkmq5wzml2w7PFn1B7+37rlv8iI9c5Dt2lQH0lujVoj3jpQ96GfcGfwU9P347eKM9OplH+qjXA47MttGO3eBPcPjKgkQ28Q1x25/Ef05cnBnbdAeZDw/DgwfjEcoLUhXzAsa+jlTwNUobGIxH1mx/bk0nh2TqYoD4B1GnKMLYZjypqpQYbmPAL9ilM+EeJibAz1MIzbx2YndNLInJzrr2h5uO1U2vrPlXrpncWK60T3RtywYyFiwbhLPgpRSwUJFmx++K3RfGuIIb+2s/ri+haFvx36bCBG/o9M2MF6cX9tvrCc6XvFi9cpO+YW8SJ4wrMyr6bqOUF9Gnp6HGZXT9Qkw22ooAl6WCNxi86Gb8nXV95dzqvzDmweALH3g+X7/qMw9i68MxZ0V8YP6JlW1i7nQFUAv6HiIhRp6SyrvMapAjmspPZvAI+pAn42BADb0lm8ZUQ8I3RXDQEGpv+Z3gqMyDohWugS3bst9DMl7Gv8NpvSU3m9JoUbGaQn5BRYpc2FeYAyE0PYpS/SVOxW9aHsV3Pq6Cdc1Mfhmw64U985k99IU1foW/stcmo05iMad6K7G9oWu+ou2O9rnYO5vG5UmXD896yv+i4AQvv0+XZ23bRYNrvXF/YB5yAYMB2IQ+Ls1efZy2rcr+ZE+adgHc0plwr9fgXo/DSIyPtlVc/za1ILKGSJGJGjAIF50DS0KDVmp/YGmW7V8AgWRJtDXUFT2mSN7qVlTf6nCZDKQz8zjXaOeA3znvGjkfmF/8CVoXQ4axjc2Fgj9hYlBljQfYVgF76duhor9anrZyKf1cbrlt0ajIsiYba7JdiofbofyF8dMzD4qXocgGbeNiefjQl1h2bWNi4sZ5e9Vt/6rr9Ytejr8w/vz1R17s/sBL3d/zLPJ7/eH3f6c//OHv+Hj8B/3844/If9QXXv76P1fnDMpHpZechfmYxIejfMRKrOYROx3JPpiQxxin/g1+rbnl2Gn6TZ9UaQo58KCVhkccGoukYXEprfWjdtgRSQfRQ2J61DJGANt5KXbXh06PGq3WxdJttnVX/a2EiyFAlu07YOh2ngNSOEu8LHkBibhAeRw4Do6d56cb672nhb3AnuJaH7GJJGu1c7iEKgm5kH9iv/8lv0D4f3z8Z7rpfWrbTKyAj6ZQ06/o/wbGMqiSTesB+eh0JxhKUMHM9RVw75tBePRdVmVPbwM6NDIHzjND2dBi8pr8hHetMQvdDTxtmy7ce7fj2rggu9Bva5RO/jLQ2zZtYNRQAbsk4YBEDBkBV+FSaxgfFXDPP30XfhiE0gnCGqSdOKvpWd95xp1g15XnvTzL5JniK9dWnjXyISI2l415kKk8Y+QFO9dfPu7mGsw7ToNnlNfGq648O+zENGPiLLOwqlZsxjb0CBPfjBUbsfuCD6+5rvv6ftEL96eMeeU6f0UWvYUXfeRD8V/+9b/Wf/XDX+iv/Kz0jw9X7mW3zJc1JAjqhD8zMtB+UWdbtG+JcnDqHROm66Rdsq3CT7tkRzMQ7WTstN3QiYxsHT8WnFAip611VjyRkq2OS/YD98mn/HL1ssnmAwS6WYcdfye8SLZlW0V796v4Eyw5Zbdb0oLRXRhVnMEDbBo1kFfrnLZFqgD7ttX2x1qzCg1q1W3LfoQeUk+U+sM8I8q+DGUu53V8jzPanS3snjD8AUlwDXVylyni/wmijI6EaxSpTe3sgezbnXNlwgdpUaepWAri3pJP2EnrQfE3fk5oYHok/qNKY4wVJ/gCdqnHprecQovQt21DYyOW94MP3fHrRPZt1nynPVj6Ilk2EAi15N6Tlr0gq9MiKX2I1ny68SywP7O3QMab+DAjO1RhT5czfe2cITsx3NGLiYy95mz0mBF2ZsB7UtPw9BFwjLXdXd3G9QmDmQglGxtkrHTs249w3Yz06N9yZIsu+cT+xKcdnbyrXTmDci6df2H8OR+L8xfGoD8YZ2yJMRfUCaOMJ2wwGcXn2M2cb8yHIWjCQZcEDEIXkMv80CTJDg+giU+NwT7hmuP6HqDGRcV5XzUU2CUDevYYhE0Lk/N2h7+BnWcmgC/xJ3vkpDvK84CIQ2Ixey6SmE/ad+Sh3YZMa0KaoembmETOhVn4PQqfSoIVRtDDB870K+8JOYfzl8Q3+B3Z5N1zDw9unNupa15l7k3DU8NaKKsCjJaL84dLYkMmAAAQAElEQVQ6vG3ZQG8pq7FqzCQVfIvvmcc6EyNPQ7TS19LK6vSgP5s/dA9+djwm96mbci/Jx+Lc+176nTb3rxv3xZ2YT036COP20GDtLtsz79DP2saTNl80tBEiK7HMOXNj/+3Ec3KtTJ7fJzHawY0P0ZP1+59+/q/1afxGTyMfhp904YPxh+dP/VfGHy6feKb+gOxZoy6yhzL8zhrt+Bxf8Ijlm4qsx2Os0JnxWM/4Eb3uyD44Zq5OxtVDNkNjPJTG/KN5ol1ZCyD4HXs7Y18ZI3Rvfcl2Y2Q9K3EpDeh6rkkdFLJRKqg9Dmolxb+J3Qbziq+HabxZOmpiMVS6HNTNZ05tIww90jf1/fA3fObXyhTdflIqE73WaR/QjAzEj0QIk2irx6yeI/M4HFn9phKL086OnR2bt8au8CLZbhsQakfG5/SNzq377apJEPYEOR8cMdJO4IXp04gFYBuDFkVyQ6SJbvrQogZO29ZwadQbapSKepXRs1aa8LpDJFN7hKiLh/uJf1c+EL/wEfSFD43XfLhiEoldxtdjmkjSAGZ0GjdivNOwazJPmuDPTnTQQuYzOUBmFI5DqQYelcS0ALzAqiyhSHRPl+7XtpCR0ZSdUlqlOpnSkViyiQ00sakaHFBDRiYtahlfQahIjPUwRN4DaI+cBrKYXzAzb+K2c/EnfhN5IzrYsp2Sjt9mI1gwfgQVilRrkgw/waGjoqXk/KAn6m4M1eMYjNvd8SebcI9/DRp0JuyilDhms7a/6Nw43HLY3HKg8fHv1nt250WCdWVe8St9muLZCgg2HVi/xbcXFWVJ+PQG6Y23TPwH2LhR5lAZY6jGUFMXqpZk2SmlMOFFPWMHE39nH4r413z2HXNEp3VFgqd8yAhopHwva8OH6GjEEsMQJ+Y9G7tmxiFuaoi47LoRpzyUXLleEhvbGpU5lHo9qYtkWzaAl+9FGLYRdrB9I/45jG/cWHbqvTYZK1r0jU+Rpe3GuLescRBd8L5+a7vxKd0zpvGrxsC/DUAHPg7JtiwSY5HDCJG6oIGZY2tyw8RP9kQeFNaH6av6wyKyHHYccxL7wnr4MaLkk4YHq3qWpgfCo9Sd6vvJ3xf/Q90ee3FLX9XD1kGW7NuSYKTdDGBTBvBq6J+Q/I/S/XWttLhHNZZOwL7lCN9qrftQ/S577qn8o4X5pcAr1/+VfTV73ysn9drybMDsj+yp91Td3sa5fot9Noo9xgPVOMHHjwq45msMRcc1ZJcEQl2W/R4iOaCw3e0USL6fJ/vv2xa60YW+3zak7hSgKQWZ2j2n773ywFhW8h16n2h9L/jVGkF9bHusJshpQ3bGPNd+1mvVme2pg16PicO2ZR+QRVhlL1pUFhL3yKIn2oEkayXDZT1GlQZ9DC1g05J6qCXbKurbKG18/Glchp6eLwc2XZ42PT0NXZBvfDzehukj+jIxdtfOR6obv4S6Xl94YP/Kh54v+vLyRV+/ftHL18+Lz8fkL/DUv4L8dfFqRwfdF3CvHx+TYu/GXt5zn0icMpxIJ4X9NvtB8K3at/UH1e+wpzb00eh3NO8iVCWUyScJVSeEZL0J9MvUCi2ePM8180f1o5E+QXihHT7QNykywHoroLX3IPed2fFtgc5zFU14Aa9np74uM8ETIi3tiajBedNq9JLZn2j8n376G93YX/96PPUhkzFhOtN82A73BsOa/gUGZ82ooRqgspcXtaMVMwyOPlcSQ39T4lTGa9AabaUbSPfCr2LfFx+QQ22LLFmk2D0hObrF+AahoIa1UNDl16jSwOYWWkOjUSqXbOvtR4tHVti2rZUYE79TCyJbTcwNuVgvcaPuOb2ju1pGe54/rrlucl8Hk3vBjnw/9bNOiQey3Pf3PIvcce1nohv9djDpO9Gf6MZ+/AmYjqpKY7yHnT2Br+ypGx8dro0rL/NX3fDpTfa6ZJwZ0Rl8WP6//tV/p//v7/5C/+rpNzyXXI/2K/1uTHvXnvkzePyYmUt8ClpO3GhjeNl+A7Ks+/J/J0bHc+bRZ0JnbIXGVnDyoYkTNpgRfSnvMvijTUbhPmYRl0FcAu6htVEvVFBaLqKc7JbZ0AY6DlY9Go2zT9MuEC8d+5EKewthaJL91k6FvOoi2ScfiqCzu5RCA5FOCvud/NZ6+pZoL0Vj58SS/EPlo42DN30A7sIg67XKOhL/rAUiGsiT0SBHpsviJiSAxLOwQapYUDrFtm2uUXBci7ZFVgrrH5NiDcQn1Cc0+zUU6do77JceuwuUkhmEDGeZsnMYhEZiW2pIgm3oSG2nC+wzO8bs8d5R5I/q8KfOznVNVcK+s/e4nu0MQp/YOK6Fw3iEogBk2iM/bYWmLd0bqCxLMA853VI99d/bwAIK3QbdWesbZ1DOh9f8cgm8HM8GeX9J20Qn9uw1Wsgj0qY0BVTSpgjCHJipc79lSHWKLm1OTEITlxoytKCBoUHuG10faT+R67gktyGmyA6Ya26J+Xvs/V62E+udua4PqHufdROHyHRMnuwerRRbcKsdOUqTtZzEou3EFmDgaAFy6+yanMs9Du+qfRbzC7zQWz4Ucz7v+BAd8Q5r7NGBe/RU8ZxXeMDloVHFB9ahjRiMUSrqgW0VIDN1yzrT4WN8wGb8nPAKWoX2pm/FY9+efXQPpC0gDJiY2pnrDd/zHp99kY/G/UtT5nhlPjcQneynjJt+uR8PzuZtXBQMc0574HMxX/xgrIndSRzE3A2Kb10mBgyqtP3913+vP7z8e/328s9VfIeqGtrGBp55Vn7WdgHbsy4DbBdlvMAeMj0CwR0msbnmsrOWwexYzTQ39EcS7nbr0lbrT4SpN8KDGzb7np+5La3uJ1tBlVXwTavgB4CGl/unLOiCjoRp7RRkrDIiDLnnRG05RMuh/h2CFh3WvBff/iPLev3RrjQyLcb4Zb+2kfY2kmEt2zABXTrWuzJu/A/S56RifJQXOW2cVMvGat8xtsYvOwGziBnBs2xLAmSdCcMZqNFOpH8sByhBuu3Qo1UxIWzZxrY1QoFldUI3et0Pm6GRp9Uu+eFH9LsjSndYSqbdMHaXgmA6E0ywdk3s3/hwGuzQyQpENg8fbKuKvpbOiwYDnbtgfronKlxcLWexFr030l/Aba8GscW2DVWMW844oIo5gjJt1GmQTfuBtBdyG5mwFxrdoEpjDEVnVDU1ulVDdqmQLRqdoYE8soXR7YW+7yjZC0tn2RiMEWyh25DRkazecMR058K88dCdC3XFUp1iuzGsqsH41bRcclBQMa/MCaozsR5Zl/2wPc8HfcbYQT5E7i27ciO6aWf8LAErrZ01zQ3pygGaQyPyYn6jD7nSD+OmLzt+DFCMHz8yPjR+FbLC1wplvtX8UOhwyV2Hhrfx2Bmi91bcaLA1mIKC1G+ZB37vCGhSurkMNf3ZOcjTlnncjpvCjY4TxEi0bGvQZ8QnM75Wv4ltOGxJ7X/a0G0BOnGu45L9TsUyekODwz3rWczTElLdkx3JqsbfrGn8m/gTv+LnApbxfRLz1NMeHunqjB3jszNG4JKBMD/TDy0IXtEjTBpA9EVfidjiAOY1meeVGC7c1gsW9Z3G2BLJxnAAH9mkHePcHM25U9pqKDGyCst6SPQ7JUf/bjzFJ0UYVnddHWlJj8pBcByOGVA+5CVmycIEaTtp+CD1IDxotgsqfyTjOxnvvGApdUq9JYT3iuU7r3e8/oHEiv0DGv9A8zHwQe7K7+sZBWRvgKz1zB6Ev7Ef9jwYUp/ZA9Qn8gndTyCnWau+Q2/so10T+YwuoNJj22b+gaA6kg+6iI8WGy5I3ZJNobWk5/gxnb0npS3QPb2vRczakk9fVr8WpPEBR0+aDq7beqzVqeu/KB6VH/SILE5HG4ORL0MIUpeOaWmlJQt/55p5M245zQo5OHV6V2lJVN6QgQBZznlhq4Bt2ZYU6PAVemTbyvlV3JMGH/pzno1DZtMGyPSeQAdmn6OXy9Dz80UfPz7rwwcA/+H5SU98OL5ga3DO2pwTy4CSEp4bG+rGveX6etWNh/XU9zQQv+wpTibdeDG58hHp6ysflEH+cuhEPhh/4cNy6p/5qPzl82c+Pn9V9Cd2YyP7IGsTPsjY38IRdAFz0An7bf6e7K5z9NNJ7w3/BIa+ZLWNkzlphM3rO+l9w4zur+LsbjS8KnORP1YmdjtnxG1/1Z614t66s34TJMYsmVjhhbJ8rrfMq5M4L3bWkhXl3nnLmcKYkzYF7Avb+sQ95i++ftV/+fF3+nIT+rv283zJAGDqfcp2icy2ss+y3y7s4Y09F9QoFW14pE4oz9jpjnDQHUx86jnC74yZuZ2Y1Bv0i7tlCZONVWCHOOzEJC+hO89TO3NJn3QRiS56REWGEdv4VzL39MIw7qocGSh6wJO1kLkMVW3yGHIFRds3ejoSc5lgB6GHVH74af+ISdoSg8z5hu9Xrp8b85is1y/62lIgre7YP/cAokMIwe5OXOFanC626foIyUpCGWsZa3Ysb9rxYWfP7f0LptSvPKPueuJM+L/9+/9W//3v/lz/w6c/Z48Qf3ZZ+q657rizsPfa0Y6P4QNqGVC25SJ+xNmGBzLeRvfuw669fbgtf/Dpxjrf+hpAFj2QsQMGJjPCjh3mvrct6pkexm3LZsx3iOwRtONXAfuUt8uyj/rhc6RtGiaUkdb4RywT/0kMQnf83OEnPqFEDy17snQibPO6p6jvx1zaflrQwxXZBgKhb0CQrLeUNmroy1CK9jfGU/0eWuGhoftR513x3nTIjD1a3vI3dk1LI0XzMPhih7aAYuWIhD0HhkNgW7Z1Tziw4ijkQdrM87FWot2Lo93qH/rbcL32oQeiF3loQN/EmSVkmZqLNFUoddrZXUfdyCzboniDJCRKsg3vsI32OxxyBTLjYBG7aTsRFUQh72D0zRwK2KYtoD9c51QjD8VA7GWAb5akVR96SejbKWBDGhQ6Umxl1qehpghpzhgL63rNe2uu24wbk0VhmyFAU8k++G9odKvM/aTAANW6Iq0xpvJ+fuOc3NsHqzxUY2iMTaMpfA36lSiUxGiwJVcp1/YbRstsR02rbPbgM0fAWD1+rkWu5RvYg+OapplwZn9EV0dfKYwdq6yzpPgc/7tv+h/IfBZyn37ElXsxyJnHs9i1zz/aqSfG8ck28y4N4sb0MqRsZFRyH859ebvk4+hAp1S0Vbl1bCsJz1ldSiYymVP7xwfYHR5pVNAXsCwp3U4q0lmHJadFMj+d00hYYjPPh/lFwpVfJuR+fesz/abMJe17j8+IxBlWKxmfC9836AAl20pKmcgW96B8JB4IRqHb+6AOXel/fvkX9H/W4KMzq0D/1dsdh6HBfhnZP9tF+Qvmy+VZl+0JPHe9aLOHxLiWldT+rSJbHRGTpPw2L20dvfQ+pT/dmlDszDv7I9iPvbGzBjvyGaDTg0EniLHYb1DgHuOESYtalW7ao8s4kUanKNDq9on9E3l26rHQ9XrPNQAAEABJREFUn3ekV2DZRBs7kz774d9Er1tp82IUals20EKaBC8SJrpM33nawdGJ3WCHP5xrPSZA9dwXuybtjWXosGp0k9HDTmysZtNuUehMkWecqkpDqTdCSbbvUCeMQdNBTJS8LpSUVGaDQHc9iq0prMimxL5dMqjULVlKB7Fn1TZhJg5jQklGo3WhdmpGbGqQh0wTMuQwmceo0ijqrYPfR5B2HqJmwMW2E+zJg2XGbTUKusumH5BxCdnyBxuZXxyDIn6f0X0vWLU2Q1vBmCuyaXhQHYfqC3NQd6EYGihxsop5BLbjjlLYRh6UBhdrgVGLH7nYa8hGv1Hoxlaw+tQYyMB4aOvxUo/Oe4xDr2pocPGH2lbSJBa5oCbx3Vm3vmiQZeVttx919y32scE8I2scOihKJgMdKfYma3TjBne/yXDY56Dcc/izhnkA7jHRm4w/GTvrGlkO1R0dVk62ObxKNUpP8H+Qmy98C+QivyGyYr6NMZRDb5z1wg5w4JKwxbBso8m1uTfg2CmzgaRlV/bdTpwSGwYj09fWSujifw67G3O5opuHh8xn6UtRrVHaeLEsYihSt9OPgahJkQd2yS1hD+Nc4phY4Ahya4zBgb41rda1REtgwwMbqiR8Y4CMtePbDUz8i83IJnPaMwYIDWAVc7bl2MffRfHLInVBzPAP25hongap+9AOzdyDtCc257pm3W+8GCZGe/zpASWVZMZSEh33dASINTw0KrDKzjA6E6p4kZpTSCGBvkn0S1s33YtmWrGbqTbFqOMXtBu/KSJOcw/cFRSaUpDv8oPhfQMFctogK79VGDauAbiVl8pZIhOtOhP1+Lmqfmxp0Zvlrr4rsiNOwcn/Mf1T95GaSo/fjBQ+0FG/v8UkSGDttZ2HwIAHP67trO+e9WeNex9CyWqePjuVnetjYbL9g532AI/RISuph8UB27KNyFDIt5k2I7MpgeXUDrCfY5ZxGUyxPWfaaUYP9ZRUIkPxWFsEcBP9ByDsOUOTbdNXdyjpNEHvVBl9EcrWdpgU0M50IDPQUg1/9m0e8TyY7hY+iDwG4MnUOkeygDJ58WoflRRZEP6OCBaM5oLE9AA1S1Wpl1y+y+LmOXT4wDbXdHG2b5yLx3nG2TaqWk6zVpricU35f/8ZwcDuhXvZ09OlPxjfPxp/uOgZ2dMltkqFHp1k+iT3erDfrtyT8p+Rv7IHcwbNPLfgUPZZ6lc+Fr1ev+qVh/uXr1+Uvzb++vXng37WFz4UfwX5aBy8vHxF91Xp22NkDQJsZtxeL5jTD1jFqdSDqW+Wg/pjXu2rPOXp1/yd6dofL2IiA3+rhQ3yagkTrum3imf9rTHTDM6W79PoO1bfN7c/h8jQE5GDPge4V+VeceWZYW/cCGcaJ/YAfYqNYh/rXQjIWYdbrzVnDXSPkzNxZied+tD/7U9/h3DX/+yLXhhrb+xc/pNxaKIPnr1l7MQ2Lcr+GqN6/w7244mqQVsJ81FTF/QLxSp2KanHToBADKimnHcCs33mC2D2EPNxScEyqk7pezv28vm8lDMT67THcat/7OOeSS18rViNKo0qGRRxG6CMbi09S4JVVfRG34PzvBHYFlmyWuc875kWU8GDDK8j+aCQxa4y/mddJudtrp2sc54Rws/E4Jg73SSX7NUv4slAqBwxE4kxaeiShvvwZx80vpuxk3jvve7sFfbYjXMh9TmvfU1fOAf+z3//r/TXl4/6f/32P9TEvjgzYCT41HfWazKPO5Dv2J4PkPAff2zLmQ9xdQIs9iR6sZH13ONLfGBtd+gtPuV5iefn1BOj+TgW2+QcJ2PGzmT8xEIk26xRxvweiCs+GF+yzg0jA8Ivmz5QhYLQhph6gozfTRL78AfaD3zYA2ITGj26Kf1t7ILwCHQmumumaHu7Jn3VdYkeFJQOsew3UBE1iVLvElL0dMpxgnw4HyntR9t6RutWJZ1caHDu8bQJm7Ylso7UOgffz44HfyfokpU+TqEjedEmFKbNiGzLBvAJQa/nwyBGHkCYT5ddWIZadAWh74FQgbXSSQk5gjVAxlrcMh3+hOjgFDKl6RNINjTQkagqoCP5EIZEGIptGrLeDUShkHaFprAAfXJhO/vUKnWKQtAVi2Y4riXKGLg3pRLZt7Dk/BhKZ8MLqns6opDgRwZtSWiA3fib623va/bKVuViRB4zLquA3ZYxDbXk/ETWkCq0jC7nbJ5/wNlP6DJUn6kZJ/e0ybUfuSv6m2oMsGlwD6oBjy3b9JRS2PCRod/X90ldsmmz7mmxK3IZN/PdYTJ2zp2cT8GODw3murRjYnG2D7uWyB2j4xy40e89dt4Jbg/gzM15F3De5b4W3OAbnId7zgTGZUo8NxKDzIcxqyGNKuRDT5dLvydvxGWMUiFf9y7FLbH7AJn5TfwL9nwsxv6eOmPkmrctcgNtrR02tZ5HQyVLDR3J1GxTm/1Lv8zh5eWlnxPDX5nfnj3DWPOOyf5Z6KGxgdfMZ3DvhcOekRmrGbtQasrBNUoawzyLlEYVc7V+vP29fr7+rX4Yv9FQ0WsCYSGwXFbV2jcXPiivD8V8LL58IHbP2rYnbF1UHg0dPXFSiR1he6PLNHW1lt4lxqK+ShjeqaI+MTCJ8w7t7wPsjaztjXicONsnOgvpfwBix+oC1XsmirhJmX7EKQ12SeiLtGxNZby9x53KOoRfbSglx9HQA2nf8W+nT/QSh6NJDoN9G66BAFarRZ2wh0tK38x79vx3/Mj4gMbIWvcYYzbdFUrBkOj1nDCGYoaCaNJ32aQdPrI1dDvRVTp3LpKKDSA0bMMLWLBKSv8GA8UwJnuA8DBRgSBFaRIQuJalf1E0yhrAZkNKskjo07GdyDNU84jNphD9pJLPn9QD6mpI6rokk+Fd6GeMUOq4qz1Bxacs0o2HqGBCd8aOrxmT7oo63ZqmHnn6L+cILvrqBN/0jxQYs40t5oo/I3Mu6gxgQ4U8NPUaKvgTLlMv+g5JoQeo2UZeqvQBo0qDA62g5dIjtdPPahm6/o7OakPH6Aq0/TXG6l8a48RQxQawOfaIR9Z/T3yPeBLsDpf9YAP9qtF2mqbe7dEBSnKKA+weQrz3mt36wMzNZiE3h123PABz+OdhOHrxIwNPLo68MNy6jYuEBcw8Bh9aB3F6Ypi/5+WuRqmGZXwx8ZYP3qUlo72GyiA6AwpG1WoX+gbxGF8zbvvH+DuIP5OxQ/fMA38SJ1Rl0w87MOnNNpuEDeQGgF7mtmzhPzGW0KdP0aeBj5FN7E7GyrztpaOmtKKDREksD/aXLdt9U9j6o8hQMffWwzFHWZbt5gRBfPi3K/OY+Jj47j32TtsB6ju+xJ+Zeadz7AQqxim5gDGK9UwrsbnTyNIHqugEyh5jdijt2M+4N27818SI+hkjPEgv2W50BcfjCw4KqQZtozJ+4FZZZbMUjEX5ixylE91IBVvGalf/MQW+vFeLYCGxet+W2mpj5p0JZ4R3+M6FmW+exK8gkpOGj9qdUsGAz7p1cvo2zW8Eq77KNJ2+v0ki/acDF77pdFpcNONMNvHO/sqDQK8/5034rHHkkz0y0ZnZF+FD75i9d9d+mZrYmdF5HDXxOhAxbMgvEF9tE7OA5vAATpgE+Mwzf3jlHkbDbGq47+f4Irp1a1OKCQ7Bd3uezfeOrUztaHjo1GwX0TnaD83UMhRRWb5HpUFL+gTo9kZE1E2/VkT3Eb/QS6OInVZK3A4YadiisKmVjzPDuifGJ9+rtltnjOJMGxo5n0FxnRdttkVWX9lePUvSKGu7lJ6fn/Th4wd9+PDEh+OnVX/etHGv2EbJ6Nl0WBaIwuQD0NSVh/XrlQ+80J091uuH3uz9x/1pf1XaX1+/6uvLF33mY/HnfCCGXx+Lv/RH4/BBPipfX197j04W41u8eSA8kVahf2TKvIN/pPqvqX1routMup2BJlB+7IzsbGtx6s18v2h73zalz0JKvbP3VkvbI3QmYpn12VmnW6/Xrsl6ietftKUPqyzbulP2DgLWWqz1rutxztzQ35UeQUn0+ch96M+//Kx/+fSDfi+3/g3bO7pZQ7UVPaSJJMAPpLZVNdhv2XOAvTt4RhnI7JJtnTbSKzZPxP+MEywZmsSQoWmayryV/YggL4W22x5ExiqOtM6NOWSvZk/n/jrpk+a0R2/B9AF0rhNVGvWGgjeo02/0bCvyUej13EbX7ZK97NmhkoX/DDrx9z4nZOoWWqPXvFZirqiT11xvWafMheeTnTlMWpKjbFv2gmQGopVxBGJGSWEaRxsyNEU3VfkdbFrIOtPRLzFfuCpxDS7XF/0fv/y1buj+33/7H7FHbgy7U8s47IP4EH+h7Xfz7+WJCR0628anheVXYkkT/Wf2HjHYG9hILMLnWZnnpvgTxMfYDHCGzASS6d82oDvA5BqrGCN4GNuOD8gPWtCsdfZAgzoaOGZhhBzdkkT9AEP2EsWPEwyrnYEz/huYCzIcVVIshAYMA0FChum8VBPfN3QDOmSJTrZDQOgbZEm0Kan5MEJEhdw+M0BoO68z0Ri2G9hi4RF1FZpq4+APIvPT8rPA9skeVrq6XLIEY4dKCgmvpFSEKHSBUnaXSorpxDl8YPtoTw08OGtbNMr5gc/62iUbyQEqraNO3bmXqMegSvQ7RLBvGmelbZRiw142w4tkm/Itn10W9VJDZ8rYn2u/TKLFBCH4QEmmEX7ZsdOvdD+f0rf1o7h0hM7BpWsMLpzCd3TKqVPYFllyZ9mWdSTGaA46YxWaemL0hr3fcW/cpybXbOTCxoq5wwJLnbuAtewDZRUYVRqjuJ8M6iUjm2IKYOfCWmCsCC3aSzUG2OgHeO6pGtgtmR+RQm133Ar7pr3ASD/sL00raZXhQMZgrpnLeabcuPf22QRtvtvxD5rQ0OuebcvYjyBxi+835nCj7x5wTvbzfM596jfOuXfgzLsSzxvoD6ycf6kH8SEbo+zjudEaxXhSz3pUId90uVx02YgLcx01VNGhj221IgTvcR0PmcOOTxPsfDSeUIGovvVb3URK10YK6mc2hh8ReeabOeQPEPK/o8j9+nbMN3NJ+yQGGXPiRwOvYif7fXjw/jsUPrLYDPJcUHx0K6vnNkZpMNeCpu1vr/9GO8/Nl3qOOuhFle1GGZs1NHhm2baLtssT8XoGi27jCbsbuoO+BbheMdH+QRM73ESeSgArp+gyXNCCe/Fekl6TfTGZf+LQ+4MYrLWY2tPGOrwbcw2KxdgCzIdKj6mjjMqk3+qfUaKXVqiSJsu7g5PujLVT36Hok2Oj5xh1MPFrYdfENkWkgIzZuGHDrOpR+vToTjFD18k4Owid1OFjs+fLqKFxAOWMNVNPjI66qKeZQaSMib80aemlgg0lmeJACLUdxfybHNhgYKxMBAnUzgC9MTnE8jC5Qycy+jCG2YCGshGqoOEtGDIbI3Zw6rpflc1+4wJuIIt9lMilMcYCNjYwPIQVehMA+k5+S7u9JgEAABAASURBVB+vMqeiqDQGaDAtxdbe/kZ/V/tHXQE6Itlm4y4MDsW8EJqLQiTcUeY5CXbojmDxbR0zOw9/AP+vjSv1W2MnHonLjUPpHTicbgEX9U689ttUXjjaJca0S2YixYW25p8683bRKjk/tgiHaoSWqoaib6hdeksTHwGCyQCJxUkxofQbxHjj4Fu/KRschkNjxGbJDBJUxkE20K0aso1FNg02Cc3iiadlbFZj47dKNbDhEuIoq5O7fCt4Pp6JK7FYNLEVXaxi/Abjdbce763dZqwxlHW7PF309PSkD8GHD/oYPH/Uh/yjVcguOeAvmzYOr0GfDQxivG2l1EfmyAH413pSxrItzKvHP/0Yg/pCxwW5XYqOK/JNNQZjbNoYbxDXGgM71mPKDJjKWpswR+N7rSVcupTktX579yOghwLrS/x2bo4N4qhzUViTmD/jOqOT/683e3XpYhQrZXzHz22URmjmhXxiKzegoPcs+3ZnP+/s3Rv0hp3s8dR3xpyAIeX8sIcdO7YEeiTYcsYIVqzGsIwuualNPRAzxPkJ+jrBl9iezFXZMxikCS1r1OBGdOHjTtb9Wc9PF/bCpqdtITf2C+t+ob5xjReDDZc2+j1tmz5cnvURfEBnG8SC8UUyWJnBGDzlqp/lLyVnyzv6ZmiJH+uPfLdGYJ0/LXpX+F3t28q3Hq26sScV87Ld/Lf9hHS1WGcysuR3oGIUAkjn8EFX7sUvJaworexXyjMv/87aL+lqT/kevS/Yb9kWV/bElc1wo3Jjb+6cvWKv5y9xBvJqSIX5IHLRZza4nugXewvU2+6Oyo1LCYq9cw8unTUHQinbyn6CNB8qS7YZz7KkcrFHS1vOG86FjT1X2YdjXQNZF7WmjuSDSrYXChpgy4a/Ax0JnTfIekvMPT4Lehc+8Inq2RY+Mws912rRe0+Y1QrzyyaukeRueyh8OOQH2clGZtqNwLZsE69FbWjmDCp8IOsxxZud+ezHmvUeONZT6Cb2VaUG/ZcdWjCTJxHd047ru1DRhTPg+WnoEx+Lf/j0Qb/59FF/8ttP+s1vuJ8gG5ch0T9j6yGlnvjtpz/Q1DtQ6IvN57I8YEao1HWq+Uc6GhxuOy8VO88319urXq75sPxZP3/+ST///KN++vkn8PPC58/Q4It++vyFj89f9PL1q15fXnTrs5pPUexx/WryvWX53p4Sh4jTduKsh36DdDx6dO+uf6OT6q/JE8i0+3GsCL6PaK2WGDyxJGf5pnNKFp2sh9gnIr43PtznH7t55UP9lY/3c3/Bk53rVLrwTPC0ce942vT8vGlcSrY5D6Q+a3hmC33lXvrKPfD1defj/yu4ghd9/fJVv/vbv9HGh/5/vT3pZTI+iF9YUrmAD0iRKwmduJhw3ji/cpa9vl6V/8XJ4/Plznl0Y4+fZ1K6xoht2RaFKnse3jbVoMXNp83GE7NijJn9OonLZPCZwZEX+7RGKffLYIyhGqCKGJ0YbzzjjBPoFBhFO30G2MDYRt+Tn5+euD8/63J50iDOVYNYlKoAY1slCM6JmFvz+KWanfYhQ6Mj+f4DQ5W61SnzyHxu7P+dWF65Hq6sVeK6I0t7ptrKFOmG+7INGD++BKM02A/jMrRxdl+en3SJz5kP7bbRf4RkrTS5loOcLLPjuytj76zdYA3/919/rw98NP5/fvpf6SvrkPW+8Vx1xddXfonx8speevmq/JcGnz/nmufa/2mdAZ+/fGavfdUreyy6eUa7g34vnAHnWRB7t9wX8SFj76EgPu1zEt+JX7uiE3tf+r98+Ir9F+UsiSxt0c/cbPccJwGMbGLDTPmOoz31gq8aCgb3u1Glcsll2YB+ajsEABp+oRvuRVqXPNwjohJPQp1iWUFlZ5135tn04ONr0IpdrD7NUnSNAtfwTwcMPSA1r4cUe8HyjwbGjkcnIkckOirJKb5BtyPLuELhTqlQlW1VYgcG19HomCaWVv9YnViKDAfPdUMpWmM78p1iEocg/M4+DI3vJ1rG9ZL1znUTeQLa5mNImMcOm4bMDLGXPjO2QGgg5CigfeZ0DlKHkrsdusbAFgMt0/BhovoAu72QDkpXJYXSgyEnj31T8Wc/1v1uO/ZAW6CwTTyBE8NjP2ZPgmoccvRsy5Igd7wx6pS2MLZpWqgH3naaQbyFnBmf4mNi1n5zLuwg8b/1WfDKdXm9I22Tuc2OVWwttHUKMpaX7J0ODXGhSrrvIyqnj3QiblM7/uysXYP73KQea5LJlu2mMHL6B5yFxX60aZPUfek04yMQYpc1OEe3y6aNZ6uNe+vit5aPYa3uOwZufCRn3pyN+WXuNZRz7gaunG2vAefiS8DzTv5XXi+cWZFfidnOPkycGjn3QJ6H2lZscLbekJ37O3OMmwFusy3xnBh3/7a1I9u1I4v9KzYy9is0OhN5fM//voFpipCoKQbXVbhrUaxbyl8WI1Cns04lz38tR2YMGEMFxiiNKhVoftSqM6jRExTLCrVLhV5gY4gGllBWaeObzNPTB314+qiny7M23nfHGFpgXVibC3gCTZ8GeuBpg256fro0Xuuzftz/Vj9cftDz9qRRajCs7Mx1l/g1qBs4QBzUEO2Wa2iMjfso91L8eeI7zfPzD/rw8Qd9/PgbhX/Cx619fGI+G/1Kv0heksxvUqx1Z504v/qbRNaYa6nlrNG8Y7KWE4+C5Vk4TLDOqVOjMkELGCazSAtsZ9v4FJSMxF3CJNOP3GNkzwS37KMIMYR1xsZP6u0bbT1W+mIH0xKFhW0oJVVKC+pGRQ5sK7y95Nb7hBiB6VOS1anHxw+cQORGmX2DcrGINeChI+sUeVkFbAtlJTmdHxF7NESFkeCOyd2yGOciMNHUrzyIXZGjohjsAXtQqxA4sFKm6LjveWinXx52XrnIb23zxvrs6EkDB7dRGmOwsRcG9Tg0Wfidh6r0mTyUMYg8LFtaBUMwgfgz96lghwYT4YKOZLlKxU14Cy6D4FSbmcwvfW45OOFnfAzP+LPtsejIbsw9D/XrULpx2AW0Mb8d3B7BJr7Fd+iVeV/pv8c2fsmSbcYfAJ/GpgqqWi5FQRI6Nu3Ii5iMHMT4nvgUcUNB5xxDqagTY6Qe3yUrugP7Y9sUZP493hhKTGzLDoZqDA10q6plIk38zsUwiUXsypLt1t0u2KzYsfKj76T0mazfJJ6YYPsRM/io2laBwbihbSNtzMGSaOr2DX/yAP/0dNEHHuY/fPygT7zgf/rhB33kZf/jh4/68OGZF5QnXZ4Afl3AFhCz7UDGwVv9m3rGuEhmjMy1VDUao5gTMRjxiXENCtjRKRl5YjS2C4fhUGzXGDLtMibJbMteDqYBjfAEjeTUCATcQ6bTpENjR948tBUndiZ7jtixz3JQZj2OpkVYpxt79JY9x97LjS6YyM2AGz5eamhAE89RhbvYZG9ej5vzK3TnA0bs77xsX7Fzy40XGtlkbSZ+0VE93bJqYMclmUFEgq6YDW2X0kZ7dFBtFZoX1ZGwN9vuzhx39XXCRtlbnqAsvVGbnlnbTx8/KvjIeucXB0/bpqcLyA0PZN0vrN8GisHCP1+e9Im+P/CLhefLRZeeu9sPWdzbMw5Q0iSeAecLVZpRme+AuHPamqFVIFqhdzC+bVq+j6UnUtohj9lUHjCpdo4MD+Ndy1KAiM1IAlbSKsPpkJ2SN3py6pTaCdEneKvrSL+UxJej8R3Brfb0e0KWl25ohHkHNv9Rn9D8ou3G/riC7O8r+/vW+5w1yt5mr+RjcT4aB+FNvx4Ymv0/6TvDn6DxUb5zn0p951rYT93TaabLEsqGKUNpgCc3H1oUw8W1ddHGXrtsnEHBoF5DabPpK9P5Madu2VZVUFCQa6agAW12dETyHbbpRwyOOXHxJK+YZn5oEt17CUP7qR+18KGARsx0L6TUjrwMHJX3JE2BEQeQt9wffyT3z0HbXyQnZb6wErRgqszcAbyAbXXCsXmCtd7hgxtrT7VVol/EuehjW28/gtdK9CMAPccIt604TzYeXp+UD8a//c0H/e63n/Tb33xC9szZvknYkonPCcG3BaKEPcqzBqWxLIOqYi8s1BiqUcgDyRYpPXfc2bXzC/Gcv19eftbPn3/UH378A/i9fg/9+x9/goKfftYffv6sH8FPn7/q8xc+8vAik+eqG9dDzszlAKa/l9eg32t5kLVj0kF0piwyxkNOnE1MgIAgJRbh4aifrdT45WzXYjOgEldsy36EqIOzC5Qh77asx5TG1ENPpA7aj5wfu2b2R569+Bj/ygfjYFIvDD+xHk+X0ev/4XnjmeLCeg+Ztbth48bGeuUZsD8WY+fr69RXPup+fbnqy9cX4v9VYk3++Y9/r7/iOv93u5U1iJ+2mYs1sFUutrcbiCVZZ+o9zNrlY/Frr+VV19xr8fEGrtznb7TfOJMmPgWmv03J/qrQAN62GERiPFMvMMbAh0oPpe+Onfg4Od9EsqXobTwbXZ42zq1Ng5gMrosa+I28xlBRv8siH1YddITfVn0bQ2NsetouPIc965l7bZ7JLrnf0lZVat+M7YYlvJucFXEpELxtVQ2Vh+wSNYlSSbS56Ac9RZMtsNP5yvzyYf/GB/6d+8NOA1k03/eR6GRbdmHfKnyqAQ8d+H7B98vTpX1vvy/b0qG9HmBbSRPrGSdIXCcDBgRcxYv0//r6o/7Z7Yv+309/qr/zxh658bFrrXOu3Veet/JR4uuXL8oH45/5hdFPfCz+w4+/149c/5/5gJwPuy/oRfeVjypX9sqV+kt/LE6/Lwrfe4dfQGWNT3929vHiE4Wp+HZjb0X/yzHmVz7CpP6K3bRFJ9Mr4hyauUzsiBiL+SWYkScCDSodzyqNMbRtxAxao1Rm/SwJHUJFV/wgLx7xyUATSxQUxIfQ96DpyFNuVzK3G771PLlOd3yMr+l/uEqPOACZByDJLU0B4h7TVShVaEqpSwxN7KqBEeoixV9qmtSbIusO6dTwvZqm6ISeMIztpWPJNvECRxwH+7HGUFG3S6KdQp2OMQkbISIWCBFpp8j898SiMbV3fPam8TU66/lp57xhP3KtpA8myDgSo9hhYop8bzs33j0WJvWFqfkYk0zwjrRhDjtkfKQBZgI6dT08WlRpy5iybNOJfNC0UOvW6Mb3nTFv+BDszC12duyGYgz19JqKpaxp9mDBGBR2G2Wl/g5G9ojodF2C6Ez2oZf2A20/cpQgzA/m8HpxeI/f8TGxu+VcB1euxSvvVou+sh4v/dF45ywLJn2Ud+e7rcxrxqScMmzPfWfqE9lkD0kDv07Et6qS7fRovUncdu5vN9Y+WHEUo6ATPS99h9I3/cfgeoa3s9+mdnybPTb9ZkxbNazBfePytOnCOXp5hj5ftFHfeBcctGNCbYFn7r3fMV/WvLn35Vx75Wy78pH4NedSwDl1no85C1859xKznT0QH/JeunBVvrlcOcfaBnFNnPfDR/WoIjFHyvgeG61A5r5RAAAQAElEQVTDWoTfmVNo7L/wC+ackTl7r7wTT9rM8wzTJ8aTZ/rZdMl2rO9SPqS2zlT0lKGoEyHaKOG5xak/GrNGQqmgVYnt0BilDYxKHcBXeBeqBsjga1TrFm2mLhFR1rQ8dBlPysfiD8+f9PT0rAvPJ6M2jbFp42y+BNzXLuD5adMdqV8uegKXy9Af5t9orxf99ul32Cj6Gt/EvHfmzVx1lXl2Ffc5sZaayIi1kpiXXaqMyQfhp6dPeu6Pxb/h2fq3fLv5HfQHZJ/0xMfkER/RNfNJd9H/HdUkeJMh2Oes+2S9grXuN2XNTkx8yP4OpVOboTcW6H+UWBFqqwYT3aD1UTa9bOMGc2hqUdGZ6ELfaGOTeadvzqPZfKwTCzRajyLy+Dfh2wY2pcKkRSHzo8zdVOFty70vrDqojQzQrIbeEi2yD3tyN/RQzKUr9DN2glFDBUKDKuY4ANSm78o6zGil0xBzzgam8fgLYyabBWHitz5QWAwWJxfijQfYnQMuF5UwXC4IOBwxlBggE2BUiYWcygX5ykWcizD8jUMqC0qzYmOrjY0IoNnUg8lgngXdde0HoBuqOzalYgwDBCwHJVGZ+LtzsezQCc2i7AddSpIl2dao0saFMbhoakSKj8x1ckBPNv2OjRt995bt2rGPSLfr1OvrDVx1hSYWPRdicqc5oA7sTbkZp50H2My57SrJyhwaY2hwoVQN/At8urx0jK5Lhd+FTi5AQ21LZKGNi8RqAi1/ETAF6llkyx7aOMQ35hyauY+xbI4qmXjaVhGPUaWz3baE/b2N7Yc9RGRHD783MALqdvRpPDN1vKJGiY39iOm5Rlkn0aVtpT9+oMyQ+M0cGFC2VWDgfw64p6eLnj984OPwB+Uj8aePnzh8PikfkJ+f85LyxAF0aWzbRZnv1vPemNfQpyENDu1/WxdZkm1ZxMClqqHR6zHol/qCyjL+FXCNQ29DZ2jjcN0YZ7SOdU9vU1gi6otB5+DNyEGqmW7aQwkTUydmXUkrLfCThslmvLG39vMaQk5rxyzrlBhfabtxzV57792UPhlnjNIgjlsNjYKPz/TPNf3KTfqVG+SVF5Jl/8qev/GQeNU1trjub4y9A9GnxzRWsVMuGWq7xYIWtgcvmhuxH4w5GNvIGrTbRs1Lnz02sz+wHfuZw059Up+MlQhEM2v5/PykT6z/D3w0/sh69wdjbm5Pl02X7aLeI1kTZBtrmbnmfMlfFX/k5vmJPs/opc22jAcBZGXGW0zKjBz6S7xdpWl7Z4HZRLbg+whG8Aiq5CVxa1G908U4ojfcq/gFT0kb+4TyzIhFmOlucEiXInsksgXRGk4PyQ982NQDodt5VfTrKQMF32pEBhLboCNEHZoSx+gQDqT9AZkd2577wAQCO/sRcKbu7EvRaJAPxaZfMLCWj8aiHuzZR+yn8EJ3NqYWvWnn7I/O2nc3TfTDz6O/mLxtkYltKJCU8h1qaGOfXzgPL08Xrb2/Na0x6Fv00XeSZQe0s3i5RnL9FLaqIgO0o5R8h6R3tpgRdWJISWgp4TMHuGRqS5zKHad00ZRpatpFageok4/Kt8RLEIVg1d6V0bBNHMwcLIoGIli3vKjY8CUJlSDmGsxlZwaT9ev1Yk0nMpHsUmKVs6hkbIkSxIYEHwvqlDgxhMYoPXFWfPrwxAfj5/7L4j/53Sf9lo/GH5Ftl9H6Kd56v+3WnQZciEfHKx1aluzS4Owbwz1GaPVHNcmOwmEjzxs8cN94xnm9vSj/a4qf8sH459/zcfinN/Bh8g8//6zfQ/PB+OfPX/SVF6ogL0dX9u+MIyLhAiWZcSh1kLDveLxu2b04FA9yF2Mv8YK0KHyYk4Y/0UtxKv7C/tKyM4AVYkS/BprecgwHbfMc4Pt0SSmjn/jyonfl3vZyfDDeeSk1q7WxPs/cl56fSh+eL7y4bKzZUBzjaFE+Fl+JKY96esmzH2fNCx+Lv7686kvAB/tPfND7hN3/3xz6iU47z8siZU7ZxyP7gOu3oLa1flCAa/ewv4Mr9/MXbDb4KP0Krty7c9/NfXzmPALpSVfZZn+D2A6o+6TwGW9UaVSpACI23OSc2xvrmiFGllxWjdJ22cDQRkwG9cF+HcMK3YjViIz6BgZ9xpCWbEAH596ikcVWP6flXss993m7aATGnksFfGIWvrEiXEz78SKitMVvxrGsezI8sBcVbcxCmc9OfBKrK7G8cj3dqM990ob5KEloq5NtObYzxsAf6GBCW55VLhvPEBeeH590eX5ibptqDHz2O9jWMpgxdsYJMlDqgD32F9cv+svXn/XfXH7Qv64L964b8eedgGepa8BefOW96GuuZT6M5K+Jf+Y6/+nn9QujH3/6A79A+ln5oBu94Ip+ntFe2dOv9Hs5//IO/pW2xCCxWMAPzsrEBw4fE4upK3vrhf7rIwxnCTZe0p8PMek/6WO756sjRTbZtLFjrsM70DOBKGgdcUwsg9RdtNJ2mKFnuBWncN8DwyBmJNQWT/U7uf1hjTPXG8+8O/xk3e/37mM0f6dvi3gPSFuDIm4uUEHBXhQ2gcMaPlHBLWJ58Di4pwW6JCgQDzX0TYpGgDimQYawLbIcMUzilvht22D/DdUo+YhjdBguGZ860ys5K0Id5xKHEysueJjYxMcAPu1Z6xt7YSdmExmTWj5gDjM9RseY/RCdO4j1DNIPe0sxnehFPX2WLPUlX7JVDx/gLUMia2XJPTnpjVGnU4MjgqtqameMHZ9u+HyDho+9RnrQztIq5myrEjtQ8C7rRBXX/gCRGbklNbWiUw5tkVaKJ4uTzPVBX3SiV5U6+taRDt0mXfRcJzHbuV8nlmf8r5xZN3DlTLhxJtygO2fYRG8yv8l86Izd2FlYq40osWsRBXq4oyoBA2ng1xj4CbWdkLepndjt8YV1vIGdeo/DvAwUXWBjJxhDAxTGqSopfRL7nXEZfXWhfbBvt6dNlwPb8+LzPDWGiduUs5J9f77ynvnSuHImXZn/lXPotfFV50fjr/kvLfrD8Vfl7Eq8duKzkP1963fVxC7xfOV+2ufhub/F1CcFIyfjMnFgL8VGx5v+4YnJDRo/XvChz17Oxtjc8bkt8KXMJTFVDfj8xXHmI9rNeiQ+QcY5aT4QT9pyiztpt2ddMFSjNBpDo0D4QkZ7QQ1tYNDUI6sxVKNkO26JrQI/tHGvfeYj7Ec+GIdu2xN63Me4v23BZdPT0wVAm9+Uj8ZLhvxy0a2+6m9e/41+ePpBH5+4F/IMsLF2DId/k3Fuyi9ExUdj8Qwr1nIhV+nEH6NjdDeN7Znn7I88Z/2gDx9+o48ff6uPP/xOHz7+Rk8fPrFPPuDzk8bYVMxNR7KXDUoROs1MkPWZrM8O3Xkma5w8dIK0TdZigZLFng3M4FrzGNwBYuweOoybOqSzKS1+TIyhq3RLKTBGSYfY23P9MHbOpPB9TRxj7fjdMtqjixhrlm0MWAU184aoxyh3WyGwV/vJu9KGFnIlxVhgyfmJHOAW88LFtCGnh8rVMGONggejSmMMjRpK7Iu+hb7epTbSkpPLWBVJBtopgslEg/ALO78dR4t2SsWubQmmiZJSD42zU1nAG4HaQfg9gY1dVNz9rDHitFWhNbpeTn+Qfq0fV6cqDQxG1pnizqSI7T26GePcDK2EMcYqOiVYLquGZZdsMwgZ87FxQtgj00CGmW2Xh73jALr1Zt2149/OgZtD98ZLQ1Nk55yb0rf9ih1hD0iWM76g+OOGEVtxqesKb2XOVQUdoDSqZNMmbLVNnA/fcybmVCfyHcDKbXtojCAXZSioQVupjK0Chm+dktNmY/UYA0NYpj577KItPg0OnBroU9dSR+chz7M/vXf49pF25KZDMeao0mC8wGUJW5QqaKNKBcYYHCwbhw+HGgfe8/OT8hcsz08cSBxqT8guORDB4PDZ0F+U/qM0qvRnPEkYP/o/H7VWapoiKMYyLhTwaqfEXSEgW8aOy6oaiv81CnkpKXEPwv8xYOVoxjL5qByEWBGno0LQqLOWYl/3foPOBhNBTlbaMm7a07bz8tqHKfs0pozPo2OyEcOhgc+jqodIn2seWHhRzY34xkv2Tr8bN9JbaG7itO8c1GJvp5MpbKvnX2PNnzqMzI9cKuzXGNBIgIGUVsHSl3oYCRfXHNccpva+ZkJnLkUQ3dJWmy7c0J7Yd8+XizZuZJdtqHEZ1IcGsv5FBuOPGrQV2PTh8qQP25Oetg07Q6XHlEUIIjup2k/9Y9Nbt39EDys/otQfTX7f+k11Nb4NbBuLwILq++k7bYje6T7WMXm39Sh/1+FXK2++/VIlbQ/ojZx6NEMn++ANfZay/yZ7P/uDRvFcwG+5Z/uXj8SBsXMi+2liLjT7PHRhZ0/NA+d1hOzQhazM5DNniMw1byoL7jGN1omiIfttbOzLunCNbWCoxtCodT3Y0abTQ14Sys6Wy5JNBvCw+kWyRNaZMicuIjEhRD1j6JGpdvtbFVXmftRPgtrJYqfzu/q98k4x0kdPUl/w4WGoI2IiNtwB27IPlN7x1GStlOHi/0n3rP8J1jpy2309QxSIzqGQsFopc472VNrGsC6X6gfnfDT89PGZXz5+UOjzhwttW+uliL5MTAAl5uYC95NYpaK0i1SsWTA4lwZn0YBuF/YCtBhzrS/905dzbvJyeOMXda+8MOUFJR+OPn/5ygdkPiLzkfIL5/Jn8IVnj898wfzCh6GvvMzkY1FenvKCdd1fNY9rYxKbvjYYgoXGo7e8RMvj8KulJ6XTfx0p7UtzCR75JXkrWYa3yreD3luOcc76N9VTHJqmYMU6kn8s8Jq88wKzc7/ac98itnkZvRHfiWxg6lKD9R16Yl2en6BP3BO2kqs6dDdieAU3Yppnuv5LY57zXlmHvIwOPrL95def9Dd8LP6f9sFz8cxRpCQTyLIlY89WeLimSGlVYxK0/bB/ZW1v5/0291wwaZvZH3pLpqdNeSC2zTh3iv9932V+1cjIZkXwD3tvlsJZVdYYpY29GYRv1KCtFrxorpfoF3t4VGnQt5rCj4UtzxjcXy/bRU/bpifu0QPbo2rN3zqSlR9Rqt+izVKbWjWKMQ0E7CGDxRddomeoSFDK+RDLnXXKuu2sX8cQmpM9OgyCtmRb1f6Hlgr/TX2D5lq9PF00xtDd90LnHaz86CH54DGtP+Ul+j+5/qR/VR/0L+ojr9WJ/007+29nHdbz1U1X1jwfJ155xnplf77wS/uv7K38JV0+JOejxSt7OHrZH1f4fkaDdj/OglfOgpazZ2J7Zs+A3CP3xAV+MuYpv+FD+ubsCF5jA3u37n/TpE/mwASThYA8Qe6TARdYdO7ztezH+AyZuh25D62Q1S/2U8PwIt+UdGtJdu3Jt+AsHkziFX5R4k/sQrr+re2HLocVfAlHwzkGrBoUNkXaG9EFy3hLukhdx9ihCNHSMiI11fdSa92bM5RTs2S7r5NiL9YYqqquW/lRiryzaQAAEABJREFUpww72dNNMUVmzswYJvK15lOhicmO7sl3H6zc5Vwre+8NOiPvHLYxsQvov/S5iqIbYCgyBmmd7keRbpAjGvEJCRlBxCAVCILuz6kZSRCpU3yDtOFFj8OwDDnXedv7enY9tgKUGDQGJhGTCCfwiiExXXW1bPE++IOKZInchQ13QpLtA4/8g0yPafnQkjgOdnxOvG9c90Gu6xO366sia3CNti76ExyTalNdWPihI81FI4PDReYr9o7ReYAs0UipJNzRztruWU8oSxIxsPrHJUU/e/DAqEJUkqwkQ23KA71fR61zk/tp5eynXuFDWYMC+atcZe37Pn3tee/E5ETHgDMp51rOqiDn1JV7eZ9/rXvjI3Fw7f43zq+z7ZZ25rUzSTKuvvlo5mV8EBOeNOZekTPxDuxkTXIm9/nI2bzs3eixs8USb85BarEh5qHmI6P9rHsiPRGNgzc80B2WvZDYVMepFN5GTrhtqCxBA7tkm3UOfcOoocu46Dl/1QsuvO/mvl6Fvegz73Gg73Wsy4U1ulw2NR2bIv+717/Rjy+/159++OfrPjis1U+MGUzGX/NVz3fx68xOm2i3agzsYRNfNvDU32o+8Mx9ANkFbJcnDca2h+yS8LUhkkEya3Xu1cnaTq6Lppxhk/07WzbRJM7owrBWXaZgLdSIp2meFHtsQMMHR4fWz/gmVkXsQlNfWM2PJSN2FDJCeExiCi728S1+79DIux/zM3bbdnhQLkVmaDGuwaIlwduOebozxxg6gSSZVpmf8ApFTUmmAI4Z7AzsZNxRpabUR8G7ZCDqQn8NljmcwM49u12S7Tsk60y2ZYwVVPL9oNm54JWgnM4xiSzCjYtuzwJKGLbimNnMVeEHdUvYsS26SPDl0hhWRc9Lx0aPrCPNVl6D2TSQ08SU2k6aWwcVcpok9My4oSKlPUAsl1RcMMWF0+NWqSK0oe4ulBIyg26TlXSOFVup/wJRuwOGfF8EttfOTWESuxxyecidGLStGoOxh4zPDZsRLQrkFlVJ1rfJtmy3OLaCHu8IxGrpZoW3LRswZ7vkjOfV3qUtq1Rp77aSkCCG0Ia8qCQmNnpCRh2ipIyfoYPUF04dS+jaVuzXGE0Ha5+PgpU1KWwaFDqh0QVkVWSNox3eRq+oC4p5QZUUBwBZfzpfNEocHBzs2Z/Ef7IOWYtbXty50Vx5eXsHHqizRjfkWac9/bj4m2fNmiILvXF4Zf9n7hnldKEp/sWdoPcrXtA91XeIWrvfUjRRir0G486MBW7Ib9Tjzw5Ne3ehc9ugKOJSTPgyNg7pTRduDGMM4jdkR7F7UEydfsdOgzGuiUeuZegkTplT0S92bWd3tB3bB5VkdZrMLxclblJP9APJtrJnqqqpfVDlLAgkhn4AljCyI7xy3uRsuRHnG3yGOIajt5QHEcxDrco1zQehbdu0FWOAUVDGs+kV6EjhESlIAbUpjuZ/NFlTjFtK0XHEd2aAiTQeaBmib3JaW3RnFG+U9F1v0CPTvEoYYmr6WMJ/y9DOoqokJCH/aGQOrcwQ5GbfF7F44n2LdMqhpwP6lfSuHf30ZcCdWN24TkOpSuiNcw1FmBFO9n/ag8k+mei/QxajdaMM4DGDKS/UohCZomxVgVBgr3b7oFrJkBMKswqkyZYNZCoB5FczPnVOAU495n6yuZYazGUi7z0VVfilkwrcQVCj8pbT572sLSyFs8+q3csWd3EXfYd5U2C6+rXp5iN++3/3V51WZFbZfVfRrrZqCoaI/1nfO1jz2EtzusweHJOHKbiVU0/biSjD25aL86AB7wNZ95YNbXzw2rgX9ZlJP1RkuyFj/uBty7YKuCRX6rE9lPMn5+76mDZUwyraZfYus9zZq/x+TzcEu4dmXWQeoOv5g7YPP2j7+KkxPnySP37UxJ8XzuIvL1/0+ctPfFj+WV8/f4Z+1tfXL3p9+arX48Vq5+xe1wNrTQzViYGbpnjkU/8Wb+3Gv2497GQ9Ul80whOR/hoedMK22p3ROYSSTAEM3skR/2pmM0xis3O/uvGLzwVe9KhP4lx0HGVeqIaeBveFbWMthmpkrRZMu+13Q87YBRwtyrb7Dfxf3l70r7ZnvbruupnJCYmUCsQPiLJt2Ua6ctQwyW7InlgyyXJso5f9YjsinYkVZft3T9lWVWnUgA6ZOZBbTiHnx5Tg1BujVFWyfR/UXnYiD2zayOrk1rVD0y+wZKgAtBgUTkjlFErCR2K/E7xgwgs0Zca2lbECKz+4QzDCRTbG0GCtRg2VCw0QCrpeR50WTGnSd2eRruz9fo6D3vj4sPP8NnluQEFJTj8YH4B0Nu5Gx7YqGCtOhf6J0T69yUcNNfDzh5L+L/tP+rE2/X8uv2V/ZASthG/NYNf2st/zgK86bAz1WYGtLeNgO+OK+cW1G3G8MY/MMXNVUhqIZfyOrIHe/oD0CX55HgjLuqf0Tb/o7fib+h3ENW07NLJ0cllMJSzDT+3H2qZ9wrOatM14B9Vd106/A5Is3VGPbSdPK6ySohu6YEVuh5qYFvVg1alI7qzTF5iVM7/FHSWKcCkDWDLPpBiYwV0YGdYmzeSJnfsEqd/zXT+Ss7Joujbo29FZlW/M0HLKifmK+67QnbXtNTpo+PjxPWR04b9t2UEpe8rsOdtKuvejEskJqky0y3sRXRabjHPx/wCCu84vOp0t0e1ZZm4L6RebwSO/R5d5zzt2hT9NhVoO0UkWPWR6SNg6axkHz/GC8U8hNKG494x+EDnoeKFgWy6rx/FB9ZbWzjjqaQapTa6F/TyLQrkn7Qdu0BuyK7jl/tVgrvRRDqSSijEDQ20r49tWryGynIWyJR1ggpldxp3MI03pX2MocykEtmUDrWTII2LTdus0X6VB//VMc1E/H13WfXTkXjqqdRlaWbvs0VvOKuY1M5eyivcyYyN+i7osGRqUrapHFPWFUbFdyr6axOeWmHGuXwPe0a9gzzjsFZRku/ue/p4+Pz1ddGlfh1DSzvUTH6/cH17zC2Hs3LCz4+/EN1ZBede8Mt4rH49fea7I/171FZ3gSv9r/IHe7rjxEXvH9g2E7sdeS2TUaWdNoh+7N/ovDcUldHuWmuhEL3StJf2RhVcS/hVx6Tn2s2rWYrBGpZE40r72I9b5Jea+v+LXi67Xr/h1xf7OeChpIXa/XL/oX/7df6ffPP1Ww4NRGJOyNYipyywbgGaMABeQSXfKnqVZqC+51ZQBNYnRznwzll0aIz5vGttFGx+7i/qoIdOmGGD4nv+dZi70Zp0JhR4TKjplqw96KETeDWlM5UCq9/hSiRh1ZVzbkIUKXydfqir5AakHtiUFUzv7Z49NaHzJiopkr/6tzzxrDIVvwI9RGjU0PJAHpVjcsZN9eWW/h+7Mf2/7U/PO74zALOhw98/0LwDNNVzwj/Ao1SnDf9uyjR12Dqbi9yKM0wxN5AIoCkRZEsQUtvU4kJDhJ5tuZ/NNsf6xCaYSmDjfiJIk2zg0NGrRwjm7ZFsrxQtTFxiqAY9OuRAkW2c6TApFpTlUR3PGxoF1scVkc5JscmxZndIWUDFGBn6Negga9R4bmcWPRSkpdmgTaSrBnMx9ZsgGIlpWnpCArogtuiI5ciYBZm+AKzY4VPLxC3+N/cGmqbH8sekrS9ACNrwCdbwpVz5E6vYlilMMg1XpbBbpzsPEZpXVSF9kItmWDdI2oI4/ahkF2ewJS8hty+jpIcR6TASC/CaxVI69YKiq2BvB4MDYVNugvpA42IW+G2YcW7LdqJIKWVGPndi1rf6x7mmNP/VbDip3rHNhJYST+O+ANeAGsNN+48bwBg7YXKAgbcFkw+fj8N509b/lgk0dTPiZwJ+jxw98StWmQu5FWU4hDhNIaaaERin+BVOxl/FCGxnnvBGHps6Yy4okupvYCIPZT+MydOEjxKUP5UEsS+YninTDHcagzAGUcYIbNnMDvnKTzE0tc87Y6WZ72YCagWysWbKt9SMcD/CIAShXHZGiET363dcsMiAS6qzHBHShY9ehN5gba/TK+lz5uB8f44/pE6ANR6biYY1RYKgKjKF8NB5G1mNbnQ7SfMZPHZCX6Cgt62AXwR/CtYYMv6SUVPCTBetmBCtHDAehPDJ68R8S9cbRskiUD3D/vY+F+/G0sYRLPaUpGhRkRemkIqUv5J+c28ee0eFQ898z06Nl2O8DB8h6a4w9vaVufKumNTHaOSsf13ugV6BHw7m0J4AzexbdCfSA1IMVL6zS5xzFtmyrdNDwRZ29UvAQldWgipY6ucuzmHe54GYUoeEV/p3y1GPq2lngFxk3W7DUYCdCSEcdlnaaEEQOxzvF1LshIgxmijdMLHSfyA/EXtj097dWaEzbm4Vf4XqDvrX5YE96VO/klC/qh1F918FV5onHOECp+L0gzoaprDnuHfqr34Sg3rLQQLGOPGTxVLImxYpDC5hFrrJss86cEZwZGy82F14sNs4OD9rSLqEDJCgySXRdcHgvua3Y27iXXS5DT9uF83doYCswtkTamcCN+8XOZHfxTGE+GI9NRn88fVD/J3v5YMzH4vrwUeYj8l5Dr9zDvrx81ufPP/KhmI/GL3w0/vJZr18/81yWF4KrcmbfuJ9lDIb6JuPnKTFMAPl+fms0Pj7qZD0e6298Ih+8ScQczxrThk17APvQ1kM4MsGGCXRPqQXpOYnzvSEMhnNOBLe8+PESuOfeDSaxKMa5lHVhXZ7ANkpBEdOqkrBnL0pF94TdyTplzMH99j95/azfe9N/v/ERnz53vZOJImOlGl+t/KjLoiz6kOGspMQxXZrCkEWjbGuMUuGbbeo6EhqdKYyItuhUWRUeRHk1GdaSLLs0CrAPtxpKH9vK2limTkm7G5a6TRKs4G2rXAp/wrZcRg5UKlO3SJYTg8TuwM75PMHO2bwjQ0npO/BlVMl2RHFH5qcij69gwGfsyANGYixKr3626cuIhKTHYO375Yq1v8Hn2eHG2IkxplUl+lvdDT9NbwglBihTd5l2xhjvYac+VBiJT01H8UuI0n96+6xnDP0XH/9MN/y2jTUy823L0Ehsy16o2AGjSmPkBfqiDRp+jOpxbBMXzj324Yrj7DORoTBObuOhyJlndPL8lue25tn/TYl9x+DoiNW7H/TuMWaPsexEtxEZfWNjYj/DxSUbC8QpfemBTznN4Jhn94MipDk9AjGe3qfYOGCbdkAsjNYJwZjCyJJRk20gUQoWwMHYUJkGC1advrlHtW9piH+hB3xQhUnnpghDEc4GdWjK2Am9I326zZSAumlszJRUJkg+x6ZOxFgRmJRNkNxpeEDcE/9HZC121mU20MHm/AYZCmdklwyK9bK99r8sWHWiHxsAloEjtEQGs58xvrU7hXb6HHirR05jd44U/jEjWl2+8RedtzFiY7Xv2Xsgbb2XujPKR7aNj4GgC+rkLhmOqGKPGhYpk5HGTlqyN5YqDciRrZIq2bbs7yBtMuX7zEczChUAABAASURBVCnU0rQYLvX4nrW68f6ycOP7yfU7uGnPtco9fmZN8YWhxbIBs2aSfSDrCKpYV6ht2kzjmmtiNYlbqEg5qwZn0qjog6VKiwSre6JiW/Z7ZJwxSnmu2S6cUwHPKhsfK8fGu3sNCUcnce014165M5cb7207Mplmxi9seFg2aL+RQytAVthwlSp8aMOqQp94TOKS+/qNd9Mg53ywnnd4krLadhU2xtAAW3wFF3wNX6OUFL/SL89L/UGY+8W1/d1pzm7ZdWO8K++c94/F3E+ic2VuwY3rMjpNkd3OeUcOdvrvzL/3FHttMocdWfSv0W8dWvEbxyUoNe3pA3Z0JzT9GuFBFIs5Du4VmdeFNdjG0NYyEy+sMJ50YwvctB8fjG/5YMyH74ldMZgb6k3zt1//Wv/2y1/pT57+TLP3DvJkU2Q9oBmzWIvAhBFWVZP1OiHlj7citw2vThlvZ1/nviT8T/+N57BL9hC+j4C5VA36lKw8seEW00gM9sQJnyZ9ESnpjTrVRtoJ8eqIbsbqhi7occqg0d1DaaNFE391oKAuUy1lTwZ26lZ8t0tVbzA8zQzHKsVP0LbbPtYt2abPAKufvWiN0qhSDdoa8NRtOompYOuWvcLevHUcuM+yfsv+G681jGyr8L0RHph6MKALxZiMV6Xq9kWlY0xJd/sxTB3zzaGPEp0EyBDqKFj8lFVZRAx3BwKwFm/H4N4BEikbLMjEQhHJLpwqpf8oqBdsp5m+UjhHnnGcCSChvYBlJbEEkIwuIQYGkixlBjvBwy3sodkMchoNklMLaMXnZSf249dCyfggYKcXaIpc+AxsS4EYkjFia1lCoLe21BrRLck2EGn12Fn8ib/xuQ9TNkBabKsGYxEnu0RNSoncjg1A3ToSPjiTjyzthzii9ot2AnJK0Qqb3oYHllYMLLrLaQ5gUq+yjB+hUviUgEayInfrpM00SEqDEp8F2JVpliwb0Cd9q0pjjAUOixrwh6xG4RugnjHoqJJV9LUf6dIpZGS5rKSUQfggofjAwXndOYSIf2K/5wIk9lmDEy3LTZ2bQl40rgcNv9+mGvTZwQSpz9vOjR/ELrLJYB3/dsB4LdnW+xSN4JQuPmoB0aNh9vK1vdjMnsH+8n3Hl51xuREgn1l0eijDNKzEaiOO+Qvjy4Ub/NOmwQGd2KoV1yh7257qOcHv2NsTmxxOuYGC3BBFKpzLwflIbcsGMhpvOX73CNhcs5Nsy1lJaGzY1IECsZtRJIzMO/5I4XdBmXduxNf4wvq0r5mzpdycIGpQuCxX9VwHH362MTQKeCi+W0J3lTCpLFCJVKYki2SZUjwwL5oh9W3C529FTIA8G+pOUaLe/KN25Ef9gT0k78jhgZZL75XbZRRs0wygMK1rkbqA/pPyOcZJf71zzPeQzfy63i9aov8ojJHDcbaNduK1swmyJ2GV5qpiHS3TL3tspp390dENDdjD8wCLQKYVgzOgX7Jt2YAKpPli7xSVwKU1zlFvmSWy7ikPZBEECFekLBsIGOGdhg+WVrjsDTw7/FuSLvEzNG1NqbfvDzRyOjZJbO4MOrG7sKSP5ePob/J29F7tsbp2etCVXxZnt9ATD1rfEb1rTXsEJkahJzLq8nNxO3PqdQ69Y82w9Xz2jCySAL7lKR7AwtqWKzj3Usm2srfGKG08uF4uQ4PzcnjpoJAsmXyHZbsFttd+EfpVGm3n0v91x7ZdFFuF3IBOvWQ7e3TPfOi7g8m4vjxr5F+Q5iNx/sp45IMxH479/FH7GHrlbM7/8zh/Yfz5y8/K/+PvhY/GL69f9fLyotv1hXsD9wX0JtcCUdAvU3z+pfT7EnS/33BIE+tHHOImkTdz36rx50G6GjsaB3uSDNtIIa1SKz1WiNtZncTzxv0h2Hkp2nlJ2okDAaH/1KjSMzG+sK4XYrnWxMqa2NADKPc4k7WJayE5hz5i/z/ev+h/eP4klVXAtpLWnFaZ+iOMwUJwqKqoJyOK+Y5Nxli7HSmK2SuBq9Y4dEBMYzKa6QBrYx1UDUUX5UW95Dpo4WtVaYxgKPdCRFggO7BMe9Ful2yLQpJlG1IS7dGxLdPZhp54qMNqJfxkD2YNJuswid/kvJ4Pvhf9F7AvEwtieMgGa1VBDVXGdskPyBxSF7IeD7s74914dsm/N3I9nt+u1CPP2EYx47ksm0rnKUZuLkXksT1qxWqMoTcgQx5/Tmw19B/vn/W/4YPxf/7pL/Ram2zLGAsgbPvZJEVktlXtAxR+MMbW2LRtPKvBj2JcYCwxNbbxrhvPm3vieJpLg0gHTWyDzHcn5gu7QucZ+7Mv3ZIZnhGWi+k7iWHojs3QBn3bZo8dA3h1+B8brdP6O3s6mNAgrY+gHwPaUMR+RGSggG3ZB9DpbCEDkmAXYAxnW1mzk6eqpJMyO6rxZ0L/eG4bqGSWJ6ge2U0jD9PzZqbhG6u52VW8CfK4kH53wMSj7g7fdBV0TQvomE5lLfZzDVif/cC5VpN1EZiHfmibwq7v8YEjIIlv9q5txgHozChDEaAtgFy/TLEb6GGc7kZ9aXdtsV1+W2cl0H20EVtBZHccc52ZE3Od1OlG5zb6nSL+BsJ3fTelf+a5EJXTt6kORURBKyILD2zT/kvISm7oISEWXdiPS5g57LkWOYduvMPsxz3qdtBr5CA65wehnXn3ZNk0VeaskAx1STFuBikKV+lE5DQqaTKHiY3JU7SjW+YMK9UA8JaVtErxjrPma+QNOvX1BLWtos8YQ4Oz6cKH1ws0H1+DyIxdocewLCWjsmY35hTMCGmLTqNKxl70Q8vLfiGvgnd8/Abo9BbF7s69PXG88tE4f1187ZjeelyRYmNUaVRxlg6wqX1+4pdx+F41JEu5hm6cp1fuE6/8kjm48nF4x9+Zdga8sW5X1un8oJw/WnplXq/phy9XcAuIdVP0b7TH9o5s0dm+TQmLYkXm+hCN3hX96KVNzDEUbfSmWh5fGvthY9KGIXLWfWyj57blHR9+jGLeFmHUuqel31U7z0I3PhbfbjwfMkeM0S7ZVlL+kvq/+pv/Un/2/OcaKkSMw7gwikbbI56FfqOsAc9wgpX7o7HgJwgFmCka844uvJ6JE3PGMjr0596+bU/aeD7OM/eogR3A+vegWiluTGJ5Ir43sNka7hIRlglg4tYSeCQZ+g00IO6eaWtkAORntjEIbMvt/6IVvko2eKAFH8hHxPE1PkzsLvuxjI30G8yPedYoNbrvaH6c8lDGqqp0VGxlT13Z56F77xksM87kXMweE3xPEh9MN9P/DmRFfRRjPiJy4MhCA7nHbFv4n0AtkqitpsqDyiWLxsXUi8dhMNiANCjG7jain95NU8QsjsPaViY4xlCNoksGnj3ZBG7vy4Q6HuzY2HuiU7feRPt6EIKPHBUJCzoTvsZGLFYmzoegjDMYp4a5QIZcku2G7omO4SEMqWAVCK2lSx+RUOlyMvjiRfsJw5dKUKDuYyVFN77RTZHbhiwUThl/XfQ85LDodUYvFAs41uMeVJYCl9Q0dZjUR+bOwbBlrcCFdWqeNdsaQ2MMFbExY+sh4YJsA4RQSpliwYrItgrYzLciW5Cse1ouU50ttS0bIFl5QpgRJLFhWtTfZ9sqglGFr9BRtfxO3SVTL586FgPI/ESGWEW7JSR6S98bKDLwgQW6Di5o7gTpJ3qGuqmVhFo2dNimS5oyOMTHnHLh5kPqngu1O9KOY7blAgaFGQPGphsKi28mRXSAABniO9IcLNNHb0cCECaucCrGGqP0xD64ZF+MoVGlcknAtAc9Mtdc/M5vS3eutciqhhr0s02fxIgWxsjcdm6Ms+eYJi//ZCrkRbTSjFQpbMsuWaCpSAZvecLewVizsYQza3TYyDyMDVqIYvwKZ1XmiM8wEnPUPe3i6QcZ1nnYkqkeCE9NmBetgLkinA1sM+YUFOjgw4r+SoGsqb5N6fWtTGp1rRQTllflXj7UH9jV/K1N6mScXs2UXGEPVSvjBTTJKQ488oeoybfy9/X3te7wncLHSN+49h3NxNUP8kce8TcG0sruUdG0UT5vm37z9EF/wsea3/ER7Td8QPv49My+5yGQtsE+9ihlP9glF9dAZOyNArbjgHZutv0AyMe115evfGQDry+68qHt+nrlPnTTzm/CJ9fKDiZ7fyEO4kwyphSsIhLQAm4v7ClUyfCIWaGZStjG0mv2LNIepQOLRLgUbMsGOrHkZ5l90IOdXQ462xBaRx3uFzkWI1zUYWUvKp304O5y6m9Nd61TdFIlpQ+CkFSjHJ4lks91eWhvVyni+x2JIZ3P6cAiSSlZAQa0El1pS/1bZPlZG9RahyL2dhyaDfaMS3n5efrwpI8fP+jTDx/7H8T74bc/6Dc/fNIP1D9++qCPH571/PykS++70tpfkhnyYQQG3IFIU0yVdnM2G/3SGAahRd1A4teZHF03iYf7uX/VvH2VeMAXD/oF7/2F9qtQAFNib+7s1RsP4XmBystAXmxe+uPxF33tv0T+WZ8//7Twc+jPygfn7P306fOde0H2+yQggaAMQGYMognzvygnHmfHxcdeJNmxJ5/6tzCCANLZ7UV6TEW+MNOGr5M4TGKw80C951r++kWT61nIBm0berEQvSuyvOy98hL4lev9hZfFyOIRauQH29SSexyY/4wPgp9Zpf/Gz5wR9GBsxO3RoCwP1rE0alEhi7V2ngAU9VGUbAbDT/rvxH7PORPwS+msA8a1I097sKMXekKk9M/trdeK9juNHdBjtp4YqbVlW1JACbFLFX9EZWc7EZsb8dihPT52mOVpSp1Q1WmneaTQuwgeSavYxr41RjXqoKlvl01PG+A6enp+5hcrFz0/PelDzvTtog2MMeg/5PjowqZlHYk5k7tipFXRG6pTz4K3apTyfjOqmq/E3lbTQhZQd8vVyV1m1YOufFNYhX6Aef3v+CXCf/r6B/3nv/0P9ON4ku079Jhw+FzDmfUFQhac9dCdZ66sQdbiyp6+sVdvvSbcm+hzSzv3sRu4Il/X/Mu6l3Ffe+n72otej48gN/r3enItZDFxb/nHHBxEICuZXaAzIZHtRlWxhlsjfPpJ1krzzq065QSd70zXHu0L2ws0hYckJ0ZNKcInRN0PU6kjJlOhvGeUsldbL5Ok4TRp8UPF9toTJ2XuFb6QBwcPkf3Wx7YQkA0kubM60eYWUIb/BSR7tcnqlDl8Dzvrk3VqZI2DrDdo2Ts6OSPy/hy6a+/5x/w3cYkI0NxRMU7YJRsO0IScPp1ntiIIPUFE6Tw5C+JDaANZ+j7CXTG2JUuKeTucHhIDMWLn2ABnLCI7tW3LR6/QBgViFXKWS+HfAXnn6DVDEfuJG9dJrqmFXZNrJ+OKdtRRFPZ8oNR7HON2ZEcbgxb1wEYuySJRUF081feZ+SYzTsbbGTfX9DUfO8ENvybrfvbBlMwEqwy1yqBOSFSRSe/aEVqkjMNcY2/2eDnUZ+uPUco5G/UqAAAQAElEQVS3gjyzbJy7wRhDNUCVfKCgNTL/oQrvsdpcksyPVjL8gQqlBUmX6vKsmQ0k7eyfG/s533vC937Fx9alf9VQjaExNs7+N1z4xvF0edLT5YL/l6PtooGunScmbGOHrLdkuawaA2yN6A9sBxu2Nu41l9x3gjzP3fFBzx+fwQdtTxflneLGxnwlrlfW6cZAu4REfNGSpq3+ZT8ywTcYWydGyUUjsKF904aKxeo6xV138csmOpEPZMB89xG07SIS9sRH2v4Yi82pXXs/C77qxrPPjY/Cc/KsiEy0Cd+VMQFTQFfAfH+zrjfrr376d/q3n/+t/vTyZ+r1Yb12+kzmHf0AjyTGruyLA2ZyhZ8DOkZpI+Zbf4cojbLyDwMeq6T4t+NT25SUeFRJRREM+o4aGtCqgXzIVQ1Rh6FTSbIUTDMbqQvCCXfPE4d30FNHYTYOVXS7nTnOgF6IJGM30EPCxtIlvuiuFqvwq+FSAZu+ImEo8aPbGgyR7TYtU8GPLtGL3WAnxju2d+jsa+SmnAs37tu5XqKTPraVMQfxyXUc6pHx27CSwtldprpA1Qxu1mNUadQApaoFLy3F58RpVZG6RLcFMR0UJgGtjQvo8vSkZy7My9OTLk+XvjgHjlUGz+SY0DHXZQN72FiZdpdVY2i7bBpsmBpsE+Q5JK5s2gTjFgpCr2ycPLRfrzflH3do8AC/f3OA9piMnaDZ1hjWBftPl2q6wQ8uplFDo0qoaBWZIODqZp4EYwLqWptsHjQSWiDZELuygSiU8USyLZdUPb9atEq2AQrtIN0PivTYQEunXPhlVfoDg+ZHZFJ+M8NboCY3kh2EUsE2Hpp2oCNVlWoM1udJT6xTHrCfOfCen6kf2FjLvhkQj7LpyewSADjb2D1AXaZoUJCFoKDucaweD4FtkZWUuGARFwksOTJaabdEFql1GLP1uk5BfE55arZllwbzCWoMZbzBeDWQ44OiI6ugAT2aR7Io8rbJ/uiHbGivBGOHKmlSgCcOv59nCXNKsrHmkhmnQQMSmgwkd9tQ0Z6xC3EpiVkxzs4+nr1XMU6baSyU+gKuUoUXQtFIN3oRgeUVPSSbDKJX6AGbOpBPvdWr9SWlSbRlvwSm2xjFftj09HwBXLtZ/7Fp1FDFtkjEY+LzlQPohZvJCy8VN3yPrTGGtgv62KkxZFsUmvTZ6RPAtu9ykU1zgJqgUlxZDkstKVtVJbm6biiVtsEVtmxjNGO8QW0DsWSyrdioik8lGXRDqbAdDK79UKMfJyaH2WSUGcp6T3jBK5SbarpPaOLJvUYNdasmjfMbXhieynnBAPAKDwsJq0Okt7QarfWjg6YWnmqTRf3AizRBcmgQ/g1vEmZFhYzPq4xWfHEMm1pwkoOn+i5/Kz7roe+R2ruuv6jEC5zpQGb9Uv8eVsfYC1DPAuDzbLpazzIaWfGN9ieXfrg89cfiP//hd/qzT7/Vn3z8Qb/9yEc8PhznI8OFfe/sX8BTi6qyp4eGh8rsmQQI4/t11+vXV335kv+s/3P/hWb+SvPrly+8cH9R/mLhxkv6ngcuzuOdG/ieDznZTzOzkmyD0AUdaTKPiUqOxTysPF47iNEyeJ+jz4r2NTG53nI9UCE46K1OMEdO90DmZ8nSd3FHF/qQ28Qpb4pvopeVdJYHPeeTdvil8f9n7d9+dEu27D5sjBnfl7l3VZ3T3WyKogXaBG0SFCUbhE0DvgD2gx/8YL/5LzT84v/AF9gPhO0Hg7IgU5QEEZApymSzebrPpWrXvmXmt1b4N2aslZl7V51mG1BkjJgzZsyYMWNGrFiXzNp1tKXyGrTbaQNQO1QKEYmaRNF1qF4n6pHbZk0sSEPWS8L5xCSXLWzPI/WgZ7gYuqSVbukbwL7Oq5UGcvgg7YkvYY55bdha/HGNc9Zc2Wdv3rzhQ/G3+uV33+mXf/AL/VHwR7/UH/ySej4ef/dW3+Sl4v7azyCDiRTjtH+5EPrBb/YD8saZO7lXZCLVeqVRxRa90DcYuhvWHQ//V91UfBTW7aO2z++1fXqn/eEH+fEd+FG1fdbguYljj/6WC/R5tmtnjJzvNz4uPz19Yn9/1MeP7/Xhwzu9f/9OP/74Q+P9ux+Qf2Dfs9fzwhrgY14wdvb7zD7PHBr6SySjE0B+Jpsmm+K57VyJFa2zXM3RC6hFLXs2oCpWXF8ndNpf4r1zvW7MfXv8rO3hoyYfzQfzuhKfKybNWudZ8zPX9ifufx85A0I/5eMashvXOeZeRqBCl+covGXH/Pu3D/pPLm/0QNuGfq7vKAyvNR3snxN9XyqegZk76nhvFe0XEH1c0mTz7fGde/Eee2CCnXWIPD5tB79nXeKQVqpFCN98sYOtxAMBbjEq+hkHFxifDtQV0KpIaDA+hu/xeP5+ygd34tbjRg8zq48k9HWmNnxUwocNfYUqawxiAy48k/RzKc8aF3AF+VD8hufXt1xv+QXNwlvdI7u7XDRqqBizoHbBlyQGwCdCpz0FvG1V0Y5ejaEaQyPgQsmYGet6d9XliryiuzCqNKiPEVqyDbQScdoDYrq/wkRG0PHF3FtKf4Pr9e89/qD/5zd/TX8+3goLwhJUsqkBdcJR4jljq9d7w3+u215feGRbkOsR5D6UtXhifz7x4XdDlva99W/askbg1s9zD+r/YR73sNzXPn/6zPX/Cdnn/mh8Y3+nX3w3vtilegUTBxMHy2nVSdS+WzWGButxvbvjWfNOiald6tTxgEM3vaVVKilTDmXeTX5vsfpE/RnYncQqPs9j77/QaOnVSKmD9GEsrghljbJvYxnXVBTPKKvAcK31P2hkdehBuo9tuZa+mbLhbUuBzM9ii7rt7nPyNu0HtDRxC+/Yt72nmNceHr/35tkPXP8b78Qbe+EWsN7hd2Kxo0dWaD4kvACbNEygIxnK0JQZktgQl64cDa5S5tJu0RCb6R+ED8IHe/uIb/jQ5wK+TmQxaQyY/oZCZEvOj0WiIFOFP/KzKydz0PY9vLRshFqW1HUYsjq2ZWRuvmgMIMi0oKSp3NWFr3tiyPWTa2rLtUBcd+Yygx5XspdNmz3BeVDEZ+GUq8ezLfsFVGS9JJr0hUBJMwXhmsq4uZbzS51c2zvXsPDBz+OV1ri19uYwVI2yFuVZIXxRBLaV1GuFrYzRc2N+rL6M3oVvJHdXnjfuANfypXHV4FwOqoaqCoRy9nLN1yGzh+xiCCLKVJ5tM1Z8p0HxYMEqaka/DkQt97f8QUawsb93nsPnuYeix1h9j4hf+HS9XPlIfLfAuZN7Re4L9/dveM+915XntIFexhEJt4gvDNm2HJvMIToD6rrINTToc71edY+dt998o2/6DwG+1bc86337i++UPw745rvv9M133+r+7RvlDyenzEfVXRv+7vD5QLwTq9mw1LSglgYUGBT3n7qWwps1oKuecdQjX0AvsmGpIU3ovFhqlAw1Mg1J7IF+5/Wu6U37fOI72qMenz7rgWegG88/+/aEkY0h8doSbsq25EK/mFNg+mz6x7/+R/ord39Nczf3FubKOTTBzpwn+yh7SyykxY+twlgDf0IHMb4w38v1wppddGG/UdUoybVLPD9NnlF3rsUdOrUp9mjAotreqKGBnaqhGqwXCD3hQmYmb/ZhOoIJkqfyg0kqE4sTmtqOPHNo4P8E+2ugt3Rh6JdyHpSuSr+N+W+cGX32wUfHtmxQJRfURoxfbXtXxpgtof1oi70gPkzs7CC299gGN86C9U2UtexnsSfWYsXJtgaxyXWb/Xtl/+caiSzjKwkdcjjhCdAL8LFcqrFg/C6UbcuOtrJCLEm8lhBqtZeSIp1z7/aKA3d3d30hNuWCuoDBihvD3QFlMVvMY8uIgkgW7OoJZRKZlB0npjb6JTC3UFw66xubMbglUBziOUjyYHNDHn0GWJkFmABPVQw5qnRlM16v2ZRDF3wcHQQLF2RLZHWi3+wNz2bqGSN9TVFEhQlM7ejtLOA5FprkqbbHwG5Ii7ppN+rLZNMGUKe5FlQq/C6ENQy/4NKRJtPbtbNhKJFxgXmNTWVlQ+gwuIiyNnf8Rmz9hox1Y+3y8fjuysV6d9WVtbsQI6PPkjE/+h45PtgWWT5kIbZlA1nRKfgxSnagl0TAdmKVOOF1y1HV6pnqTLHGRJeJUd8haNOUfghkW1WJyzhoaRT8AFUySLsLy6auRWX6NfScdtYtYBAyg5wtGT88ogt4j82MjyUFFTvIQs0YkiVgeJdV3W6Fj0yGF1NjvK336cZ4rBUyB8bP2GsMqSIUu565sxBxBzcQkr1glGxj2lJ5UVlJ0Q3CR2Q7RKuYoqoapSvXwP2b7INL8+NyURFL25LWdZj45DB64uXjMS+FvGCLNNgnuVEP9pXxO0DMvPCbec7GjEhqewXxgpKcIrNrmppVKgPmI6iElCxSLLEbtOc8CGK/A5MYoUB266f/0BhDFb9cSNMCqNcYtDFPqDMO/WZHuq3DsTZ9M2VEriU6o7FyvkFMBF9CzCGxCk4efZti5fRT6s9YFlYrelO5h1NIououUgL6UCI5SqPyCjQgkEIzDqbwJ37oObWMYtLyApozP4iex0hlgSFgrJcfweuLRDdFeNLwjVVQWmdieEYXsuCUL3q2/T6q5xT9E0s4mfSk4wkzwjhwX0PfjvvnD8Z/hY/Gf/jNd/rFGx743rzRG86/3vO9h4cK/RqlGvDA7Be5lLTzwPLEw9TnT7xQf/7Ii/XnZzzxIekx1wb3ozzU5gFh8nCTayfnRq+GYyVYjL3oxNeJuEExOSNzES1KQ3J0X4M+EZ9zzhiLZ3XD0Ghb9gFBA+o0rZyx0E3fjNc+IuvG0BMITIwVhMcORPayKUGtlxT+gB3mpak5RGTRTWezxY9bJIUXKfUoNH2pR1Rct7ZlWxR6TvhMBMQhoZ5T5ieEjWjBpwt1iIIUSJd6VBB0HaoDbVPLZJYnJ/eJqZLZNxfunf3BmBeJX/zyW/3BL36hP/zDX+qP/vAX+gM+HP+yPxiz7/hg/Obuqkv2WUlMBcvJjILxyT7bebbZeGifnHG42jqjij5DV/bllXP6Sv1KZ94FeC/YVHwUno8fdfv8Ix8+f9SE6uGd/PQjbZ80+Kh8HeLsKw1bSYyo7NUbYz2xf/PC8MBH04+f3vfH4vc/vmvaH435ePzpw/v+mHRDd+M+sOHnHuDz5EwOiJLWYRbrL9BXKS6ceGlakdcRd71Opi1IQAC1V62Zz9dIc2QnDX+C3h3rXTvz2PNR4PGTbsw9H4yL+Vzplg/GYl436p+5/316fNInrvVPDw/6/JCXrJtyPxf7DPWfZob7e/uDYisfnr8lzh2zQ7+Y52DvDPbCooO1Gaw3HbGGl7JNnTWr0W0ipXviPtkfO77toTxXbPyCamdeO/VJPXSnPqnHx4QPc2rrLd94dtw0WcPoT2QKMjBaFWXGS56JeeR0jnx4ILZi/4kX+afHG78027Td0MTGxEkyvVDrvDMTFwAAEABJREFUTMdX9jCvIL+IPfdLaFSqrKrS5cKcr9BRx74fvFTe6f7+qjc8x+Yv9vOx+Bte0L95+7Zll5zpXCPFuV0YM3EzfBD3M8f4LM4zq1S0D/RHMVYoY+Y95Hq96Mo1fU19lAZwSVXw5b4WawyZelG3kpi7ABPfiflr5LqIjm39NV7S/12uy//szR/q/3v9VoieUVSWnlomUscy9linPesd2mD/hnLf2cHGHr2xP3M/CnKd3iJHJ/suuMHfeF94QvcR3YeH3Mc+6fP50Rj6wP5+yjVO38xhsp64ofgW2Ma3E4KXZHUyjOFsE6uhceGsSxyzLpcLsiIUWQl1iq7QbdqSlyJaa38gQwG1qL5ChLR1XnHvWB3xD7/jeyiDkrFIGww94LNWAdd4ro9n0JqxMtcTo8z1V42Cr4IPRbFCmZZBeFNv0GYbf63IEcOroaRuU8fVtoyCDf0CUTw8xvfMpwGfee3Qnb2xsS/O9T35reXsEejSm329bsRk6/Nh1WMnWKOYAQMIOfJAsuJf5m1boj4TuyA+gOid2BmjeWj4PT6AltFHR4opY8vUw4vCtpw6+ElmnHRvwhKSW6X10w8GQky1bFAhrIK0LHyDtVoyd5slvUb7SYw2roGN+0PoznXTZyXz6L0iyTYoJS5VAxpUy2iFpt3IDx30C5Cf22AkWUmrPGcVyeITv1zLT/2LoEfO2Rsu8PSBoarD9hfUGmXGNVTPc3fBNyy6Kms+2f+xP5lXgzrGu8+FM+7u7jgLuY4vINf06Gt5qHrMoYHeiRpDrtFtxyCYm+y9venM4jHyyoYEQrWUc3t03xHXlH36xEew29OmjfvMzppM7nN6Pr8vjH1R3kWvnDUNfMz3qHt+gXh/90Z30OCej72Xu6sGZ7qJzYqsjoQPyVWqwnfeCaoBT33AX693uue9IR+M3377bX8c/paPxd+Bb/lY/O13yHjOi07hw25r/YWxeK8ULvsVSvlwzGDP1KPky0LhY4UfJi76EoVsIIOK9hMT2aQ+oS3j3mkg7KhlkirYoYCPr9v+xAfgBz3wwfgR3PhF4o6MhwIZr8tTtmXiAsf6mWfG0u1m/enHf60fnn6n7+qvaGNNcq5kH51059qf7KVebpuplkYV1AeFZ85jXHRlP11zz2XeF+YwxlRlbHyIjZ3zLRQHJLUntAtYo7ATsO+qLhrYqy8wZNopJLl7U5ymYk5niq8Lk3ZAw0TAVOgylXN0HjLEcAbCagKrthV59Haup439GkQmtOzCjVLZAB7aFjA6GSSQkEQOFAiziSP2dmjs7tzHN+obZ9J2uyln1I3r5ImzKu+iG+07g5rxBnHJ9XFh/97d3elKnFMvYmJbxn5yIvNciYCKbVUFA1oaVU3t1WsmKoyTsZgCPSSjY9MOuh2dHb8rg15zkeJAO8FFEjoK4ygrKVYCeDtGYFJnkBiz3Q5c2DDpJ+o7bZlwArLz4p2PxRwXurFptgQpIEg3gnLjEAkSQLolsqJgsbuETjEqE7UulwEKDI1RGtQHwRwu5cdS604dfZnoxCgZO5Et0Nw5/k8CIRA6UQy6EWNkFZvfVXJZZVCWbVHoTBY/yKJj4wl8AVfk6YusbYSXCnlVeuMBY+/EaBKTyfh56JYlulOoU6E/mO/lyoWZNbq7smkOsH6J/cLAdoABerY9aNtqijwVCNUewzYUMEbBV9WqW89UpLaFf/FT0ETS4scS3dTpkKdtIdK1GuEkyw5WPDJW4DKxPccNvyCSjX6ooM2HImizxC8XacZNnfVevqWdNmQc6/rdfkkLQmEFYKec8UpaEglqx/ZQjSEX1KWygUixB1inXPA9P0vxv8roWIY2rE4dMzjcoCS33Blp6Rr+AAYEixKWmQ8jNS9DgEtK+4nLKF3YD+fDwIV9MarkYVklCmX8Ldcch1IOogc+mOWam+w5Gz30oyfSzJhgpy039cwxMkWPwW2reVk20JF6clOmaspKDNIeUBfAbPuywzSONaO6DnAYcq+RbRUYFbriL+qBi3rWhfUpeNvq66V75mFmz+0Jm7s2rqlG5t/8RBZ5MNETyBFraHi1lalXCfsTSIzT0EuKKLUvO6C1GlYp6gsvjL5IS2/22O0BN9lT4dk0wTn5UKroh5PiXiAMkUP0ZYo0kpOGl7qPvkzRCH4q1bNo6qcaz42/h5nIAwj56D+hz0J4WpLDBRfGueLkW/b1L+7e6o/efNv4JR+Lv+PB8e3dvdbN86reC6NUY2hwH8pZGNpAZvZS9nL2/hPXQF7Gg0deuEOfePnOTXvPXgG5F208KEz2zTz2avtmCZca+ipNmT3OCk5pT59eISrIv1Ltala8wWLGtxPdeBbnYCdtWzhBe/pCGEULDBVZ7ER+Ymmvmru/urRWssMZGWhe8CIZkCMDR221UUFEo6hT0UtqOQVZND4j9QZrYdMH2EbFEmVPIkXmccZEpOahaQsJ0uWgTt/wB+gO50b4BgVmtFPwXMw5IHhhkTWjv126cB+952HsLR+uvuWj8Xe/+Ea/4OXhF7/8Tt99942+/fatvvnmvj9q5RnpwrNH4b9IsZLFn5wkO/eHyXPNzv5RwJjxJrqXsvrcpu/1UrqWwNSFfuaD8OSj8f74QfvDe+npg8QH5AJje+y/MObI08BGaP6TxMkMZs5r9uwNneztz3xAeuAXIvnnKD5++lEf+Uh8ov/tY9p7v/eef8LFTfE594mJ7zv2Jj7HtrCvI0V2sL+HEOTf07LO6J82rh6Jzuu21E+8loePHBr/Aua98xy55yWJ6/r2+FkTvvLX2Ph+YX2MXub2mQfxBvP+zIfjB2h+kZq5S5ZtrRQaqP9HZn/39lH/l/s/Iv67/sHtvf4+6/JLbMWubRV7JxhVqhqghDFJ2OgJWnbaFqgR1smH3mCX2JCTfZLYB/Fnx2eOEE2KxL3NUFhSySuc6MysV/ZaaNB2UKSt/YsufTojY2AkktufIdzvMXb63Yhjzjw2g6KKFX2RvGrpc6Ilh1yvqG3VMHt1sN+HBvu92O/jctHlOvhofFGutfv7O73hHM8vat7wi5jr3VVXzuszjnapsOUaMj8C8Y2lleBd1nA1quCrVGCMUq7P691FV2xeGHdchi7YHlVKe6EzqlSxH1s60jFAxx3+NY3GH8xH/buP7/Qv7r7VP7v/A9E9Yqi/REtXsWzsmuzXtdYb/E6otwXWcEv82VcbyIfi3JfWmtyWDn2zj/foghu/vHjio/AjH6AeuKZP5MNx39fY3xt62SMZP57Y+HjOOTyQvHII6Cpy2yuWidv1qkEMawzZUWInERsdaUkk86O/bIodvyi3OYr4+hqMpOf6WviXTqmnD3SC6AaGj+kg6xvYZj4vGEd9FLLwB2yLDEIDyejYEsJkJdlW/4T+HigaaROJCyrz2LlO56szduL/znUeZL122neux7wnN3/qokdWzoa0bemDIP0hDEBmjHPu1BIKYtdcFzYes/6Cyi2incjRj/LgZ48RuxlrZ5zsoUVn6xDe7uzDyDLnQyalvgp9meIoY2EE32C6Dj20YsG2fNZhCt52X6d10jrrEiKhplDBkNUJ2zvXTF8vXFuhDeKbuQWtR2FbtlWxC+xVh7Tcpu0ABJlkrRQarNrrMvNKvDLVqfhy49p+Op45s9bxwbbMmFWlZ9g9Xwh0KvQEqtRXH3dFneY5r14c+kAH7WMU3wo4B7l+L9eLLjznXODHyIe5oSrAdf1MTx65XbJKFFibLNveoMikGpbSDNwo+pyIZLJ/tnzj4WNYaPY2W5q+9Ituz3toHP7Et/7/7+Bnf5u6u3K/uFvP+jyfXZAXuqYvFvBLnWZKguTYyxwC5pB5RbfG0IVz7Hq90z0foNc9563efhN80/RNeH55eb2/U867iT1uzzydqZG6kClj22qeGGdMQcXYHqxjwP3Ow6gYPZHwMGxJjq6pQMObfoIPJu0zPH2FHcfOBd3UaRPIL+Fm/1EU9w/eUW65F/Dc85hnIJ4Dd36JLj4mm+hkmIxRsUnnfZa23XpkXf7zH/8j/fH132FyAxmEPbRvO3s1mNpZqFz3wo5Itns+VQVlntgcVboMcB26sq8u+DvwdfAe647aznbZsL98ndhU5LSL/kX/GkMjqKEaoC5y1hhawGPItC0UY1tSoPaMyH5BmRpjxv8DtE6wz5RS5tRuUBfJXrZQSe6+EyOJRa7TPXFBN+MIXctSKMAbJfEkJ7qEbRtooHK2CpuAlthtYK/tEu+Mccs1wvmQj8a3Pq9iUSpiNJj/ILaJ75U9PPoawDZttiVyQ2oSkUihRmKXRgVDibfpV91otITfrBG+dcUlB+hHJbIptf/543bUCCK+ZbKTSZCj8xXQoWESOKzTOXVUkOUQzgQfH570yIP4mjAbJIFg4rcOxE19WNA/Qco49P4iY0qxv+NIHlx3DvvttivB3Lrf1Ot+mVQmbTPpTA5UJirzs0zHJp3IO27vUJYcIXkpdGlKy36FWnwvVI0VbBatRiljDNrHgGfMMWiHNzIkbUcyY6WUCvmg/YJeMGogG7JL5kekyZyDnV28c0L1gyFOnvNl5m0v9R353rHd+C3RTTc+BiZmadNhj0VFn7kuRiE6UsZsMN/MpUKrVEDwUVu2wgVOQdOiGCZjuzMFxls/LPwXg9HTNratMdYYtrElErOiz95ru/c8EoNJPfb2Iybn+k/mvNOW+RMCGQs2MSzLPlGRatJ3D3hgjj+/0oV9JF7SdrU8bbEFne2zlo0a+HlRbkr5ZcroQ6tWm/B/WMU8Rh6ix+gD8nrN4VaKmZ3xtmM9IrCtTiGBKMgKlSi7op9LTqsl23LmyPrUGBocHAvwNVRgjPg2dKHtUheVzfCz57vhUz4WP/Kg8vjwoPynix8/fdR7PiS8//Aj9Ef9CP3xwztF/sALyLn/GBz7Zp6lwY2gCrvkrM/MhEGGQgTHkNwIsjcT/0BJrHFaxKJNYt7IPqe+c40HGzHbcqMDk5vfRB79wmp+S8nQuhD7gb240IDvsSks9xAsJ+u789vWJ334/Em/Y16/fv+9fv3+B/3m4w/67ccf9cPDR328fdYDN9Wdm+4Gdm5eXwDbHInMps1qxjw6TWnLlAJYzecfaszpRU6dnHoA+0XGbQXCtilMq5tSWnALIq3+q1weIfwq00XdSX9Raq1WOK115aui/Xoliy5Te5ak/lz5SzIvI6fDl7VIdDhPmOGsoizKIuhD0qA+cGy4dKnRGB4a8AUG1+r1cseD5b3u37zlw94b8Fb5APj27Td6w4fAb1r+ttvv39DOg+Pd3b0uXDdVxYcYZsYmmtmnXDc796/szbWnb1xP2xeY6O7sZTLblZ3QQcIGeyJZSZlQ6GtYzMZA6oJ56fdB6NFmu3VDEDWvM6WpG5YATxg+fpy7ZfFnrftHlX7NnxSZD0Gb6wJhcnjDAKNzAonSFCp3+VVxChddpX6i+pWH6nQKu4L31DvE1GOnQZHxbZjDKgeCivAAABAASURBVGrHekg7HRpZU9Zr9n1kaodf2NXt6GFWMdOWKMIXRWCdP1LqAU0KCPYx3g4N8AB7sTsZN/tnhyLKEN1fhgVkmEl1trzKGsOyoeFLiiz7s1Qt15kwONl8C5OxJy2B0AssuiywD3f29BMfmfJR6RPn46fPn5W/uA8e4HP2930CnafnF7xNmcPssbANFRNOPVQ/m9B7LT+rJ33dhq0v7UTpxBeKVJCTd9Zu4z5xA1sesnP/IL47942OOTpHANRURzKUuJq4uohmMIp4DwBNnbYCdum/M5/0q3Gn//jyVv9Bfav/UG+1Mf//CR+O/8HTO33HS1qeazf2VD+jQnf8EDqMJNuggFWcUXapAoWmzVIyegrk9QNvwxd6wPRx+4Qsch0p82SsSTzmMXZ82Q8+vrArWtmxE9C/AFm2VciCgX9BjaFR1nDJtcaTdaQMuFiGfWayF54RX3pNaaYfx3fX0h5/gvh46zXbuPaO6wUt1GWKBatgqojBgOeMPl+Y8swVPs9ohbwGOvhvm/7o0segwBiDDw7X/kjwlo8B95z5+WiQvqOKuS5EN+PZVu/HTPAV4v/9/qS/8/l7/a4u+qeX7/SEz5HTobNlLRsiGWDpsDHZF5n7zvW6I+t+B53IFibxmGwf0LZXbI5ajNEW2a5la9PGc8zGvt+gNxDa96yM13Zf1qwdil2YydixMaPDmi1ezMBy4kLcEhNqSkKdMSfYeZZm3bA/I0wjsC06y3ZDZ0JnMmZXTUk7CjDxK2BatMdWagGNf4mM1WflMMHq9sKt+llmjJMXvthdyA6lJeTEqlImv7bopY843SQryVDDRBYKq/ChAd6ydsy1TbnbbCv7JXEOsldDg1GlqrRzHaJnWyIrKTaIawz2nOAnaxh+h+6sTdqib2y4sBGKjWpYofZJFVV1atuHn+FbqJd2keinQ+KDhjzz+mmKb0sao8GqdYn/oZEG4Z9hKcPZhgb6/el158Nm4rDGTmP6vyCGMAtJ22RvL5z6dnQl6yXZqVl2gNyAzBs/5WS4hazBxjmca7E/FPc99ZFvJI/KPTjyybVne61FQVmnok70ec7c+7/4uPVf5nK9811grbGUsTJsVLNXapTyDBv02chHpSsYnI2DNtuq8jrrxtDgWfkZ0akhV8luq4IBZPooolUwNzwjVD039lhoMDvWKNLf9CnsjVr2nL700ZGiGv0vqVbsEW7Y3djDG7TPSfimtIlzwthpZCxQPQ5jMa4NRWZbtkWhM8VGbG6clTfuPUHWYOOZ6MSe530g1qXon3vMPR+pr5ehMeowNfGC9cCfHb2eGkMV7YEPHySEDX2R6KbMP8JoZJwGgqwrjXA7Y8RyxgoQLWUJN1xWNSTXVP54QLytzgNtg4Gmkkx7Og2hjF1r56b8Zw9/os+3T/r28sctp6Atb9w+u4sl4P6C1d57O/VJ29Tetif6kizJVv8YVhLVhqhHa+LXTqyyVzbolv44ZxRsa1TxvDGYU6mo21bRVshdg/arLpc7fvl7r7v7txrs7cQaE/gwDwiqI0UWNhQtxttB16Dd4qVPK/26ZVHasz47fj6DQMT3rp98X9u5/664xKbxWfEdMBlYJPBk9bxkxMwx83LJtp5TxqUST3CENnWfQm/BtOJz9PAtPgbxKfpptNEJZNmOSIKQJZiIbGOXsduHtASxGzB6bB8GbRP7AgNU/2soLP5SjE6Cp1cJ/a7h49oo+9QO1sG1+BsBvHGRPfIb7Sc+GPeLRh9ym258LN7AjfbQXLCzHdozXAZu+ykmkp2BduwFG5t04+LeWJidMdNGM32s+GVb2VBZiMC20mBb60ckrNKp+2NjYhtJyzEEPbJfKN1lW9mQLmsMgjUIFnwd8iLYwRhLbuqjhqrcfS3SEUy7NOqidXijg72lV8IciniCjx2Xnuumydz3L3yNGgajhzxtOeRuffBtrMnW6/Nsj1h2j3QJ8xpxzhk7sFxDg3m4ZUYzgJANu2CZOp4elqngC4MiYhCqMJQnD9vZsq1s+FHEYYRfMiVlL4DsjZ4T6z2xe2KnHvmeQx29lz2QzstOeTBGiULWSiw1MdllmPwzOn96G+vgo76/QsbJhNrr9nNosD4XDqQLH4IHcakjLpW1rdIogE5eVAY33n7xQCfz31mbjTWc0Lbd7pxeQcnCS4ai1JFaePCL2IcMWs9g3BrKeJfLUMHXKNmj+dH1oYFPruqlSdzysHLj5T8PKQ98NM7/+Cgfhj98/NAfi/Ph+Ec+Hv/4/v3xwZgHGq7X9t9SxhgX9u8YclnGxW5L4OAdATQDZt6JQWjiEVmrEeD0eQZrMFnbXN87e3jvF/9HhZ+89Mx5o/sm8zGXITUoBuMUlKxivHxIDm/TQEbEUBMbU/n3mt/zQeR3H9/p1z9+r19/+F6/4YP4b8G7z+/1gd/EMkvdsL95assNjd47RhrI5k+AS7S3PPQA5MgTC7Ds39bMnKkuYZiFdvfwNxLL6twNekmpv9Qwcxp8JTxYLBwcJJUANvnwKuyBl0YsHrKfkq+Gb4WeWnM/LcwkjPj3gaZ/c+ZBRtgpqEMPsPNY89KgvLp09dBdla7Z8zhq+MH+HNeL8gH4DQ8Vb/g4/JaPxG+/+ab/eiB8Phq/zcdj2u7v85+6AR4IL/zGNnvMStqV/btz5gQz+5PrYeOXlzt7tsFZNMF+XOeTwDToDkuZ/BJdXNRrpFUZDKFhIJSSbb1OqbUIJtQ+GEFRJEwKu2ph4cj6Ih1+sJ9bfLaHBggdIyccQRcwZMYkK81LanVd0KArph3oy/RaEj7oa4Pd/KXml7X2uAu0QwGZXilfdNfQlg04DGzTGKx+O4uxc9b8RdhoD1Clb7JliG1VQ4I0b/Fjwb+WqdPEDltC2QcZLzSynT2yz02TvTOjwCye7ZmuIHWIQtnKCrIfR0lFMWiIL7aVH3qtCeL0DLC7ZxzQETIa0Q3okZy9Ep0nntMeOBv73zv99IlfIH7uj8YP/DLxIf9MA/TGc9zGnr/hc/oEGUcZC9NMIWWqICMGEZ1UGbKhM700IUklgH3OqQfPgp8wmRYTZ8yd+znPl3kJ74+2Nz5i3fqeHz/n6WA8IAazgTkMwMplFXCVagyNYQ0PVS3Yxfli/XvbZ/2j6y+1TetHWf98lv7vt6v+T3w4fr+X/hePv9H/9OG36g/HnBeTePX4TMP0EX2MraCggRnH4VUyEKWOZHi7S9lQ9Bwfg/DIJJOdUklrvJ25T+59oRt86K7JfhBrZhRtqxqMC7WPemyPFYeCjiqNjkOhv3R1joahSWwDQcW+E/aD2fufMZGlnRA8d+s6evF1x6fsqxvn6kbMUp/00deJsaoKX4KhywV6vfDSeAV3utxddT6X1BjywNeybAvHVdQr/XlWutzdqf/NZO4H92/u6H9Z9kahZxX9AkPTPVPr+TWTmUxd8PFvP7yTdus/vf5CH51nLGbGvNR6YuzAyo+Sumt0dvVZhI2eLzGY9FvYCd+Blh/80d626ScwA53tUPR3zpad56WN56aNmN7yLMU+3MHMmuDDxFbcaRz1GVv0j84eHp0JcJ7wWVUlB/ZygbaJ3kaf7Vi3vWVTNjqd/czL6jS7pOg6BZlaZ7pjG43FvOK7+bmwLRuIjxnEmog+t9Gp8ytBs1hFM01fa6fFUuw9I1VHpOdkuBN0me0jsiNbhvMqsRPGTh1YVCkkqFZqG4uNY6bFdsc5sT4xKnsShAIbzYbooSNhDCPxaYG9wNpM1maGBrRHuei7gE14suzT5isqeJA+C8SNOU+w6pQO3FqYkLqAyOp0kOZfFS82YpOGdp8itoNDpPAB9dfZtuwFGDmNp95JIzvxLGO8jgNjnW0HxZwCqa0xNLqJG8iuESntTrtTORDyqt6sl/3sTp3XJ2uxcw1uuSa55+a++8T9Kr+QfaK+cQ1NxuoxKHqNyjKI+xvvkbfcg/tbyt5nO+rCUSCZMVFVUYxRGmNwpgUX5WPxlbMyf6BWVUIFPWgNjSC6YHA2jnFRjaHo2cZwZ+z7BTJjAkFwLtd9zrGcBeERdZRty2acEbzYNP1aIWFq5cQ60HEuzkU5r2J3Z6JNO4Y7U54HYghg0LaqSrYPnHwJgUybjrSG3RWbifvGN6lnsA55zg821moj5hM/ytaV99477jMX6BpL+BHgT69zW5bLSntgeBufJFlngsvzwFLHAHJ4oxFU9L1kYu46Y8QYrcxai2mhLpVl+KDCm360T3SD9J0EO6BFsuUqMJqfsm7Y/y/f/xP98u7fkj3Qzs4tCR+ncl8zsRKYve824rEH+LbTdwK9TpbcMNSSAFmkqan02Y6+sTNZ19NGMYeR/TdKZlK2ZQdHvYaKPXrhm8z1+OdJLtc7mT64i/UJGOgow8ldrgJfM9Zk/Hny6E5aF+gPQ6mOHTo7unto5vyMtX92fN8C9k2u0SB2MSnbDQkKQkU8Fyy7lGfAqtIY1bzow/Csnhg/wJMIkNtWjcx/RE1RiF8TnxZalKFhyOhTStZzCmubsSTbYNFqnrrOxLiHpZ4P4rTW4avLKsn4MHF2JlbPUCfaoPaiMbKwo4d+nE5QeZG+cajlY/EjLxr5YJyDbjsCmrYbF2gQ2U4/DGA5UYEs8/hBjj0Oyh1EN4vRYIE6QEcX4bdNR2Am1IvgUqgiE23RxR5rz3DxeWfjrjH0OqGq6J84+ttmUQfALos26uCRn0GsUbQjr5IJqEPbjo5k2VYhH2OoBqgTlgQOH3fmuONsz50bzaROk85ExJkHJcKd9hvYiGvHiZgiPlWbosnyEwQaKFuWwozZwC+7VO03Po2SXZL1Kll2gMggGXs4smx3ifXI4NNMhBehpKuKoirjlAb2XZZpi96M36x15p55TOYcPvssdMfuuf6Jy4w+OIeyrcJehWLVjmXTPDnopn6xP+mOj4If6bO1beRN2QvIdsAQ6kTf2MpLSG4Ul3FVjQFKmJbLep5HlS6juKEMXbkxF20i7azJzk1nZ4yJbaWjJPuAJFjpKENWXZ2IpCITyTCB6Bw6ivgx5siLEzewC74NDtJCbvbUoH6hnnabGDCxzPmGP/0XxjykPPDA0n9dxoeCDx8+6PxQ/P79jwryITkfDjZumom98SP2M9aFceqY5yTCyTSTowVhvMm8d2Iw2ce9R3pCaKcNtIy4pD0xCrLu+c3unhed2xPrxsdibPBbE5mTaXAzHAwxGHuwFBDlYUnImKYacruzYztzfni86f3DJ/3u43v9eT4Wv/9Bv/0APr3TDw8f9OH4C+MNe/3BmDFOOrG0M50g7jcY6wtKe9ebpkdAhb5dpjEMeMXiJYLXGbsRhkRsKnaXcJGcWFZWecqgPxEgO/Lrptf8avYiR/nT9q8kVLN8UX+mqRzws7dGcgL2/5/MGFE/e5ungXw4Htg2CL0QmwGyFy81dKkCg+uSVupXPvxe7+51z8fgez4K56NxkI/FC98o9TdpD9C9u97ryvVU9F8gG3LpAAAQAElEQVRn0q7J/ss+3rh2du5j4UO38CfQed7H+N5xWYVmU/3lkqNGwbx0wD7rtB2sQmvVw2sV6tT6cOhQvso41rW5tGknS61v9Y8lmEbEYSJS0hLAHZKQgA4Out2CVRJciFrc3CosL+aLcn5R+9nKswpMMjj1egyKWLYt2xJZpISfo0CTIti3KY4m7ZxLqQc7bRvYUQ4/uXZjvs1QGGMQ2VYBsiwdvGVb53LQla2DBWxl7eEUmzvjNRg8VLTL0rJnJa1SwlyjEBSVgfEqc8+0DK0qFdSmboYTwN5kjIn9ptSR0iIZXQaCwpsO5I09m5fVzw+flb8wzr0gf13c9PODHj9/Vtof+QVjftG483wRv3fsrjGIUPhMGHqOpU60NZUYSr8/veit/qmfSK8v+dg6cepP5rFzbebeduNetXHv2HNdIk8cYkU9Z15+unIWWCIurlLiU+OIKde+x1B1veha+tvzUb+pq37Nc0B6T/bKjX30keeVf/0k/cPtTv87/RX9mYb+1x//VP+zD3+uP+S+wsL3L6rTx8qPVI7NwZij+bIlYH31g0ykSEWfKi/9KqoAmd2t6pQ1ABPs7IN+KWMv7GAGyNLGMKIboC82HVjP9eHSKHDMf1SpgMtLx9HVkVgfxuu9/Ey5WzJWZBkvOJSzU56xox8fsw839tYta8YHz6WPXTQZijEF4DL+KI182OCMzjmd563r9aq8xAdjDBW+BoY6faCJeY30vfBLxIvuOe9zD8iH4zteOAf2THtFd5SKfpUg6UzLn+y5wu+/8fhBf3x70D+++4V+V0OZx7PfqOKtnB9XShA7nAT0jd4kPr0u0IkssaAbIUOHvTXB3m3cf2if4YnHDB96IvXGrp3Y7ez5jmc+GAdcFxs0tvbWyyiZBf4wv7M2uy02dk3GDhgiSjJzGGOo43H0if6O3s6+2g5ERofOa+6WkunjMDHIODqT1dJViMTc0YnKwuFdKrT+JNP/S9nS79n9bJ+X9nABw7WJNhU/w0Djk02FHL5tnsrd46VwFNB1RKEHUk2Tui51u14n5ttOIEMn8TWx7r1X7MHEPKjEnnq3lWw36CXHJ2x07DNnEP5E1idI3aYfdt0Iv1CWirbAtmxLZB0J88JsI6LwoUJpqaU0NSTdN7yV5JbC0Sl2no3gN6I0hIO+5FMv9MTZamPxGTqt6/enWFirx0DNJBYBZmQve5IlQFVRmrnenrFs2Oh0NppqdGH4QKSD9jtJumWSIPZyT9q4P+VeeuP9K99Inp4e+h67cZ1O9GzLdcBQEL937jNPfFe58X1lg9+59+QapQuDzuUG/QqMKg3OyJyHF95H+3y8XnVBNjjbbK/1Rq/G0Oj3xItGaNeHijab8WM59BUiEiljx+fsrz0+cQ7snAmRq5XcdmLrhG0ldTnhnpFrIRDn2FzA3oa9HbqfFOMZM1ACgyEzlk3ZKLl9hzqI/KRmwOTJNpzaY5d7zo3YBxt8rxF0Y5027kkbFEWVrdxv7u/umo7CZkzFh8OnPfslMoapstacqdBX+CjeYdxUz2mKH/obSdToxliKFiA4c2piV7z74nS01YkORjl9mpbkBn0ccA+mzzwgeirJllF0tTKS0m8e/kTb/qBv6pddn7RP5WQphoTiN+EnDFiD2RM3fNrhJ75Pep0Ulp4SwwDDkBeBmdhb2Om3x0YjMnUyY2ePJnaD+RV1uss2qEb26eVyx338Xtf7/IXxnWqM7o/ZRVOaWQfwjEAEpnYUFvbm4zvNP8moETktHSo9v/Y1/QBz37kG98QCbI1NvYeiH4unz8zDNr4fEPQE8mItqoYcvfQ70GPCTzyHyC4NdEaVUFYnfEr7DG1kRkG3yjYMIFPRgiTqtmVs2qFAJANybGbYyVxCEakYtzFq8QlkFFqnC6FL12N8y+p8DpCqj84YGaCYEM3dT6TwRpaFhyAhP9uTbCvttlWFrVBgI5clqEgHgcMnfOsFOg9PFo9YdRsDJz+DHcrCM4dIMi4ml2JK5NiadN4bsR05iN4Bsz6F8w4GPoYGOGXaIIoqvVamUkgMhF4Illfbq9LwgVphceq0KzeDtRk3eDYiD4I7B9sG3aB5MWpw47nlhQ7k5S6ynQOv+zJfcmbeVl+KSF9qy3/LdXhtvzR+wdGPeD2LqD7zzcyeSbNdzC7X3MNP2VYRkwtxHFzk+ciTeo98DstanE4vkbufzoQPE2TNeh/kYk2dfQDbF3nP/7ig2QD0l37Jx+Ireo4dDsGMETtBbLEbaFk+Wvzgpw0FVGljJvSnbD7i+O5D79Rxt35Z2JYN9AJRj9YaH6vxn7l3nYm8GkoymXEy3iB2NawKLfajiR5twh5Zzk/kNThgLjr17JIbaKBoMSaD3Ngv+Yj89PjIw8ujHtlTj9wo8286Zr/hVjQJ16QDNyJ8hFH6i5tTKOZUFIFt2SfUvAwtP+vAIppCrWWDuWRP8EyjGkImfA8m/AnBW4O5DwyQxe0MV7Ajwac9sGyriMEobnr4eOO6eeAF7+PjJ318+qQPjx/14fMHvf/8fuHhoLwIvqet8fBB75Dnr5B/+PyjTryjz4/Io7P+OYtHPfDLiMf5pCdtjRv0pp1yarfAorPCi1gC/JpwgdBRJ2rPfAv03IacVnrQdwI4iJIcJebsVH4Gv0/+M6qx9JU4vYNT7GcdH6KTHtX/2ogZqZhXzolghG+ZKGmlLpDLWZYET+61N2s/qjTYVJcxeNAbuoO/8oHgmo/JPETf8QB4x8eDez4W3/PwcQ9/vdyxx4acHwI8cy3mgZj7TZ+1/YvQR924XvLwv3H2bjxcrnOXFeKayjXM8ghWSZiBrBLmJVuKv4HOhOwnLF1PW9126qRjeGAbW+5mmEVT0rd9OfnQE6iTz9pX9FULtrvxlajrr4oM09VejHAvyid30rQGXAIhjcTsRASx13OGIUeUTQ99sdJyime9g985tFg27WgvfqrrCHJ8bdwbOOL0xLo+sa6hN9bw6WnXjfp2m+jPtX7YzIg2F6+aO/yAMPBkrPabIGesyUB7wLm6Y38LOH+2yECMTpzoew5987Fpp/2UhzbaewbPGCCyGcqcOuOPjT+oCHsTGzMUP/BMaWq9LqZyVkZWZRVM04Iv9npsVcl2Q44FwHixuePnju+ZT/Z57gs3Psxm//fLL/eMPH8ENwKbOe/0md1fzwmzz/zXzE/bJioBpOcUGiB73jiTl51NN375+ciH74fHz+v+RexZTj3hA0sqlpOzWNqZ32SuYq4y84USAlh4m2k7AwDGSA3Z25r6W7xQ/SfjLS8Ek32xi2mhs7IxMDhfnjhT/l93f6j/7Xd/U//q7jv9Dz/+Tv/jz7/Vv7M96A2jY6b7JS57YgkSn1gplyp2qjQKuFgjAccLgFZcCoGmX4P5fUFpT7ZN39g4gE17yZZFyQ4HFSk841fAXDKfUaN9cZWM3LZEztwzZk8GX5qe60O7Wg8Gmntw5pb+izfNQZtSp9hIfwzH7oQP7Tar9YvxRzGXE/hYY6j/yy4+9uaDb/6LksGZfgEjbcCgaijjZx7Ll1p1V4xjX53MWAoYv/mWClE7qKQ0/9Xts/7bt/f6J/e/1J+NO82sI+vw9Zoany+jNIKCLqigwahq3rZQZRzJtkylTtiq5aaspPgCiJVA4tTjnzz0WQ7f7QdtOXNLfAWNNcxDYtmygUBoEB+gdVDb6B4Zm+FsyzY+LmovilArceq0u4xKjOZrYIOMK7Q1Qw90EZCXLP4j/dn8uu3kT5oO4dsclZNvylhfUGLBaEfJ0HB0IVxH74NEnGPHNFr5EaU6ucujwH64yL7AERvbsgPWP5T42qmD5pE3pY4ctvVlrGI7vmevzZz1xFNQIY/ntmWX7FAdFF5WUkqausbK0CUzhzC5NoHSDMOcQ8PShPQl25YNWmSJLOoNmR9Jqcv6OmG2RW33leF4sUAzjdFb48NRR/pFjnn7K/uHHj1WOLB/iOgbKYQutpU9DZGNQCQUJ3HcuG+s2KKPjBZ0dOh70ZJkdQp5BkzHlHHjwFTuE5ScD7F7u+Xd6kEP3KceuU898bH4xn2z75fcu/t54OibFWngwzzBWu8nkO1gYjt0x/cJ1rjtmmxr1FCef3M+1hj4P5CXXAUfDOgroJM2uyQxIeko1cm27BMFf4BNai+53KoUYSwbMB5MMjBtL3lmHh3uifsLO/PK89KWbx2sSZ43GuFBt+e5CoRfNuj7bJYxGJfByAY0+EBifLLRkfsH0Ro/7fhERYZGZTC/nOXBqMSNPpbSliLUdlgQGqTdyj0nsJEp0HMyz8qn5HkOrHHGbjfQjI4OvVNXxKv3B+3P1FSCWrT/61cTE7CzF3eeQXZ+qbjxC8TgdnvSZ951/8Wn/0zFE8rsZ2LeXHlw2vBhYw2Y/nKF5+YdH/bdPP+on4PSvh1r0e4w7Eu2mO5ChBZjWB0H4jeKGLLH6pWS7UM/beEX0ueE6dOgvwPqzzbKEjmwYQD5WabnNAlfPD7x3NBMWhPTyeSD/aS0nj0in1xv3bbTgwbU0GDcdkCyw8eSiP6pgyKjK4nmQ0WwkciZAzXbyvyKOY4qruNSeLtk04Z2xtt77NhEgJzGMEA9yoxSuEMlbBBx2iZzmFTOZtOzsMNocCvv0dl39gGbAEW2k1pPaVg6lEwQy9hqvjXQcllBDUzWUA6j/ObqykPbhQfmy/WiS/iRtsV32yG/8sI+irYqjeiEFnXsjQZ8dA5coMEo5FUidyR2Nvcjv3F7fNyUF75sXq4FNvNUJrhT2ZnkzgT2zCuBZSaZR2GkMg9HMHnh2LWnHf02HnHDqAOD6H8BFAzIxFAz49A/FJHoiK8OabSg4znRXeP1mPTLmEjVNPUgWwx7O+iLkgszN5YnPlI88sHikRvNI/xDXpTgn6C5+Wy8rN04ZNNvchOazD12Ma52xPoyMTe5yENpnxQZPhDptXpkhGnFikr7HAVAftY2NqiQDSbDL0z6GNGoWnuEtR1VGsS1AhohqoMaOy7aB/4hs60qpACLmjiTdd+4aWwccrfEiLnfwjdu2mnDAcXOHwzpUsJGAcuWyEr7ZL/o8M/2aldazrXaaN60o7cT0wloVgzEBl21H/7sqUiyM85Cxl91yw7UaaK7Y2tjrYL42+vNuk/kmacUfStz74OTeFSV7CW3LQmgTBcl2VYNxk6M85vj60X5TfP1eqe7673u8qGMj2QXrtmBHr2VhIkQ5hriWAWRAnzaEt/tkRvGTROfjVqxHlXFOpaKcYdLYxgU8YanLR/7LmVFr5qGty7oXS6FTxfdX6+6vwsuenM3kJWuo9grhS1r0O8S/aIOX1Lf0Cd+iThaku0eIzf2a3SvQ+OCbEgoc1Vtuu2PeuTj8eenz/qYj8afftT3+avjH3+r3wbvf6fffvitfgP+/P1v9asff60//eHPAfTdwq/e/0a/+fi9vv/8Tu+ePujD7aM+7Nibn/VZj+DGh+NdN07XRkn77WUJEwAAEABJREFUgfXReOLLzInQ2LtMXXCAfqk9g8ktXkc/vSTmLKGgpJOGX3C3eVUoXzgqyS3oIrW/ANEJlopj10opHaVIy8+XUj0jGs7MVmrRQfNQdjY1jbwZqbA7KNf+KV08NKqQWDRhZuYxSDe4GyKeaZA7TQcmyw6kVSdWAxQ2xoitoSvXwD0fivuvjd9+o3uui2tdNFz0lQg4T0i7ds7W7fGmp/z7/J8e9PD5UU+fn/hYdVPOn417ksBkL9ILj2bIgdc8Iku2nyGSQfZxED6IKPUG58sMYipYjXJ+sCVgU2vQGCrDHPm5T2Rf49D5GbK6rZJJkbO2apcy19Qah8oyEftidOgX8sgm8gUlJV4HDtLGw3fzUZz1VANjBWeWHwh2YhNs0GewHjvIw3BojoroBDe+Ij49TT087np42PW5sVHfOB82ZT0zZjxVxgKvx4yNhZ29sfeH5v24Bz3xUP7E+fjEnskvGfLXQRtta/2mkvrcz3mKTtqCHQcjn2y6Cc9NRXvuOdzHbv0hm7EyH0zEF9sJgfae86b0iaSQV5nrRMpfO+Uae5bTdhmly/Wiu9f7/k3+Pe83Lbu73in3ixpDVSU5S7ITk4153vTEs8fjwyNxeyBunHm8BOeftXh8fNATzyM35nrOZxLEQH9BwvzRysR6RqGHqOvhIwPPyvDYTswfef759PmTPn36xEvQgx74Jc4DbY/E6oHYfAapb0xkMn/XUA3OEebmAFlG2OkTe8HkZprY/bf4ReAPHspfD+fZYuPZYmLP2BrY6fODM+Mt8cs/cVPQ//wXf1X/17/6N/WnfDj+29wb/vsPP+pvQn/BRwMCqCee4TaeX3fWNdPL8FWlUcU9Eco9Mf7ZVif8mgH6k9hO6N7Y1JS9kva29ezXpdfwyjpfBvy4qvDX7AuhI+yJRBS7NLK0ZdwxiA++eJQis41O9kAIPZKJwc64idlhikYr8awxdLkMDXC5XJjTUGFrjKHhWjollS3XAsOrwSQmCG+7dYZr0aIeIHf8C7BbY2hwjl+vVw1wAYNxB/Oubr/IY0jmKsD3Db9vXHs7sdyYR8Zb8aORa0+svUIbkS38gmefv/fwvf7Z9Vv98+s3UiYOJvoTm4lHeIbRwM/E4BmMH/5KTO4uF9YGhFIfo1p/VCnX5orb0GAfDNpaVhIm1z2px8RrxpwHL5Jtpmj0FrWhWglt3KVEP+HFeRpoR6cYt2po4GONoUrcasiBCwqMLj16PKhtjaqeR9Z4dD/0kNGkTowV/Z0YBxv+Pu/X8I34hDYhju4zIjr6P8te1WnuadAt7M/jlX5sZK82etxdL/xU/Ev91Ivd8BmExzH5GMG2eh2gtp/lOlL6EeiumbIRPVAHRpXGWCj4yG1jCzidLNsSuYtQDO/ss+zZW+4ZnEM795iJjF0t26ryYXeoBqjCVx+QYsbEJP5N1mQSh2CHBr0+yHd0Jlh7ZArTwAdEOvkXSqOeoZ9JbQ9509mmM0YQfxLn0NTj0zPQj4yef0Geq3vK6EMhmEPejNq1OuLTMS9iQz1z24nhRkzzDp340vFZf+m641roFx3szFutA7sYnYkxe3z2F+uzg42Pc498IM4///Tp03vum5/1xD1r4wya3N8n8W/gxx7QJ37s0Em9LWcgN4d7U9E7f9mcd8etzzLuB6etVjVrn30APPD3S5RLmZ9dcsG3TklmoEC9TJRnnjRZ6VNjqMbQ4AwbnL1B1aC9tNJMFMCqdRmbz1i2Jw2n5mStel7MeyM2a5/fuGUGG88foYD7e56r0n5j3kH278zcYxCbFj+MRZYdHmF7M9XXS1kDf3P/HsyjqmSjJzUt2quGhkuFvCHDi/JA5GVVFbaqaXVrxpDCFzqjqu3YlrpdnWzLdgdict1tPZcb82TvEAtN2uT1A59fOvdZlDb05zHfiTU+56HOzIy5ohjwdJjGFm9JG88xt+Pd9+Exz0kf9KtP/1yfHn9UbXc8Mz3qkee3R/ZlroMtzxeMsTNuMA/KI5W2fbImWyPnefzABSlzURIekcMJV0xhW7mPXYn13SX3vkEddGysuBzgPdoCRgYQFn1teCWxW7gmdvZIAz5SmuVBxLHncveVrfyIMrmhnybUEMYuo+M30+Ma27nGkGkBBS09OKMHmSjutIu6e1zGR8kRpD1tk/4g+3riKzWkDIJsgliKzOiLfhXfqzSIU+6rl1xbuR/33JYWvdtG948NxiyXin4iRbSzN/b4x8Ygo6+ez07jTtsGdtpzhoSPD8KOfcwBPp0yRvpkrrP7YA0btTOZKIgiDhExuA5HXBB2ZH7KVjDKGlUaTOZyZQOACxvhchkakUG7fk3bVZeeOJRAjEKn6Hs8EI0BX8hCQTbWgAYVykefMcy4Fff6gspL2CMP3TfQm5tJ7AFBSCB25hNkwhvyzAnXxbAa+G5zQUWejZdDm9lO0ANIohm4GdsyfQrghCxSily92NhBxglokU0juja0gdU4gP34lsBP/Jvdb7XBNpOFW3JiH984RM6bWW4yT1zUTw8PfXGHpn7jBaQPT256OXQ2DtvTJ4aU2o0UIvUIUDK+uUqZm1QI4gLth68t6AJB+5vNgl/tbBqQh1gZAsBITZujOarxJftJpGK8yxh9WAz2yKhSEauyZQdqT1IvF7K0vwBBTymbfOOh6cZcbx2jdYCtOGzckNfBG+WBne+wLVkubBkKL9JkXuJCYObUpLJUFKggmjRt2tHZ0dmzHgApulO2RSEUW2fjkEWVurCTccaiKg1064BtubWmZuzG/2fs7O8pxErsomaj7VINA2gBB247FmniBVAk6Ds6o3ThmsxN8cL115SXqWt/ELjT4NqsGhJ9uqtOGzBHzkszVwq+bJrxkZv1xj6bXGcZd5RVGQ8bA59GFdcXQDZGsc7WwO9nlFu/oBeu/7vrhY/DF93fg7ur3uDf/fWq++vgZWTQX8IM1DptFLbL6hQ/ZgfKy+4QesW8h+6wf6VzDWZXO69/Nz4YP/FB6EGf85fGDx/1rj8Y/06/+fE3xwfj3+h3fCj+DfhzZP/6xz/Xn/zwZ/qTd3+mP3335/rXIB+Rf/Pxd/qeDwHv+WD8fvukD+Dj/qBP3Jgf+IT56E1P3Kw3S/xiVvknL3bisPdNfGpnY56I/1xZLZvI8Vbcn1+gSLEDFWlnvtGBJeoS4QAMRNarZPlVTV/W0hRoJXerqYAvBmf1z8FWq2zLB6/m9HtTuj4jTM8hzKTnPPqd9KhGhzmKcarq+HeKL7rCj8gYHK/QmjwKTT0RuY1aYkgz3SxLC9h55pEYjOK6rGKPYJO9dnf3Rm/4WPzmzTe64+NPrpXBXs7xjun+KLPlrOFjWM7cx88Pegr4eJyzd8s9iPadiz9ryZBcLwKsW1f0RYoPuCHb0spCG5yZeDzLkbUNZhfKPFu3naOt9SzbohAXQVPrSJjqLookUVsw9SBaJ2296Ef4Cku0yhbjR2oQ5hhvutZ82pdrDssoaojUki6oHDnVZzvNxN6BZXbZDZ8+TdMrFfSo75xF2xdQP9TuPN1uAaHLeXryHF/8onnykDz1mV86v+DW9Rsfkm/0a3ewL2bgA+LaiHzH4LLHHuSekBe8G+djsPXH3U3hHxnsiX1zY3/kxW6qDSp75Ua/tPWHZT4yb/0csiu2M+nJGJN7SvrF1lNsHH7Zxi2gxCB9bnRhotRdZhtYtkUreVe4VAdtYxRn653u7u973+dDZ35hcs/+v+cj8vXurq+NMYbs9JR2Jr38uBE7zlA+GuevpfI/yPv8+XP/sxYPfER+RJ4XjswhmFwTep0y/VfovdJ1CnKHpykFYzIpesNTql0JH0QwifGTHhjz86eP7cMnfHgg5v2xGLV8MG7AP9FlulTMP3PLWWLOARvDtO/4mjUJFfw9zvw3fNN/VXf8QlC6YTfnwGSvGWcuY+h6uSr/87S3b9/qm2/e6s0bProTv/36Rv/Ft3+sf/jtv63/8vKN/i0+Nv7dpx/1dx7f6Y95YSs+IiQ+Yo5l9/PBwK/LJTaH8kuyyI0PySyAJvshfXb2xM5e25ruNE3RpIktG1vMqe1cL72OF54BBr6OYu4qPNerxMRTs1Qu7p3WuJQKX6osl9QdLBK6jJFxgp04ECbGFS6iYMs2NgowNu8BsTXGoD5Uw6AUuxRk6hmDPoaKxAjYS0kFWXTTb+DPqNKooYG9qmp/q6gzvwvn+OXuquvdnQZrsuZc6F5k9O0hOuQ414bTuZZuBC3X3M6cMgOllaEn7QqY1QR4om+4Pv/+59/pV+ON/tO7X2rSZ2HXy7pwF6Kf6TBG6cJavqB0xY8rvl6vF93h7/UylD00qlTMNX0GOpfIg/DYGbSl3RYJj3psxoXuzCF+xM00L1ilBUOFXnSC5qMsKfZsM3Yp49YYKtasxpBBVcmBreeErdgoZDUGc2SdL5fVv+iH3DLq7NzEsvfI7Hto9u2Gv/E5fOIWxN7yTWHBXMAKJtrbn6M0d4dui18RhILYazmy8D3mOfbRvmRTO2vWSPvZ1pTOGb0N+ZiVoFZJUGCgI3WfKB91iG3ZVuJlYpmYBqOqYzaqlLpdQk0p6AFNdgolTfyYxHLjuu9zCBr/J74ThHRTlTXYN4N1GXXYhRo5lhQ9CgjWDl/bBnbX/CNnXxGHebS3PkV8s804wbNAcoHIFlAgh2cYA+zo60SIGCmNjaic44XuCNqvUBDZia9NYYC9EikW2y782Scxg0cinFLZqlqwjchKmsSw48p9OjR12xroBlWJpelbMjKnW4OCChlbIuEApbCXtYqdnXv8jXfUp3ww5n3j8+cPfDD+xD30gfe8m9I+0Znc+6nQlTOE+EcexEas2mYMrinmxAppZ147erme4nPuB7mm0idy1EQHuX0fUM5BQ5+RuQCDGqrI0XXqZix1ZLsM17+psmRbRm/QZ3BW5JeR66y9qEbRtnzUqxT/6ajAHT8riRXTZB4LGQVJ9iLxSMzyV7C913PfJYY3nn9u8E8HbtRzP878E4fEBHPKOIHFj60CZAWMIFktG2Nw/l406qIqfEfBUreVC3kp8mFoy5WutEPRLS3dUaXYGsjISFc22umbP3SpthEJbQQknGGNDoQ47JyRG88Ym7J+kziIZ02fQG/xEq+VUtpBYtfzNiIwi2JIwrlZUzvKuzfueTc9bby3bJ/1wLvv+4d3+vXDv1jj8U7/+PhZj08A+sSzycazBRm/sp5muFrYzb6dStxvnEEr7oxH9gEImUlSLpnVcSROd5xP95crz03cNzr+abNsoECdivpCyYXclgIJn5gX19jONQMn0SRsO3qvEX3aQpYSfUVarnW3tKGCMHm27dm2ozvVa5EmlGzLdmqa+enNlqqRx8/AErkhKWsTGzt7uvnuEwdiQYyHEraib1tmHjXG2k+5vnhOGMQs+8d2lAF9sRM/IdSt7kdfu9rmzt7IeGgyCJkhyfizq9es1469xiLvnCOnnXOdbGN3ajruQEQAABAASURBVKYN7PGfPhP9yXeOmvSIQbRwH0VKIUtd9LUt/AHQERQXG2AyVx4Y7phYHoRyeFyQZZKhaXuWJxBFMDA0qjQKDBBZHlKhFURvIA9SD+CLcePnjZemJ170nh5vbPidzTs1CVCwQ/cseE9yKvXJXLjuxBTUgcWWmRNhJHizdVqP+Z4xUFJJZgMKhJrxbTpGDlGnqfg0GS80oqikOVRhIgQT36KzEfSMt/d4jAiNL1iC7JqxBfoGwCLdOCBzeD5xQwse+S1QXsxO5ALPS9qG3oZ+Hoh7U2RM5t4+HH4kDgyiyGzLDqrplNWuCI1JQTaIMH7Hrx2/aMUqCmkMooOdk5yi1LsvfdI3KsWarz3CgQFfCAfjFp0WLNuEHKT9FWgQrUqKP5ljYpk534jpxg3kxsebp1CwEYvMx9h4w9rtdAxfbV/YYg4oxJbYM/k4erZljsFU1mNjjwB0Zg6pUCKAgRhR+jNF9tIebYkG26paGKGpHzjnQEfs7oqft3xkwMiO7WBiH++EKdlWBVUaNbBbACvIbOtM0Q+stJcGB071tXjR9S646u54qbpCc7M39hhASYQCkj2AzRjqmmR8yvptvDTdbo+a3LwnMjRlfgY+9ByLMcvq+oAfVoEBX+ACXwE6ZBX6OSPi0xte9O7x6f5u4ONFd5cLL1jmjLFGCV1BqdORo0Ji3MQvfoVakm30SoMOsXu9Dg1+2cQwEjdO8XlxmzdunI/cND/r48MH/fjpnb7/8H1/LM5fFf+WD8W//fC74y+Mf61fvfu1/lV/LP6zlw/G6Py6Pxi/W39hzMfiD9yI1wfjBz3kgzFj3VjD/IXxlht3Q+J+C6Z22s51Dj+pJ+SLvi6lXLMNSRwhemntWUsHWYw62QjJZ1vYbkjxRUWtolfJLTESMxbkqEci7C4quX9CF5b/Ovroq7RaU3ZDNlsQ7WdhtzwXBXdx6VJDlzE0irWlPuKDRQxFpCfYm09sRZto05kYwwHCoi0YVYrNgc0L9607PhK/uX+rfDgLfx08QKr4wRB9c5Pcn/b+a+Infjn3+OlBDX5xd+M+tHHWtA73pT0LpJ+mr6doWzaQJaiSGItaOJ00e3sin7EbGhCz056jSf9Qm/KAoG0oiida8HVhYe5LYfS/lLTKpIwv3dR+0DUU/SUPk1bLsIYNIFp0Ng0fZG6YTDOGyFOsI6NAT3nYpfBSpq9jiYsi7bjQ10VCtFHknrDnfhBw6G+sC7cCcbzyUC7O28lzw+SXijvnwN4fiT/zLPHp4aYH1vORs3inT/TbD8YRu6HBgL0WtE8UtowBf4O/Nb/rxmA39sQTD+I37smhG2fmeb1PjCZeW/SQb3kYo//ORCJPXGJ754zdI48/2Ms+y70dNYJRRMCKbuthZ6JPg9YeN1ToBBM6V73c19HleuFD553u37zVm/5lCZSPxffg7nqvy/VOI9cB14pIk0E3fNkyn1wD/OL6gf3f4INxPhp/pp7nk8x5JxY7fQK6d46NZo4C7w/uNZlUAsgXObLgFBJFqonhEx+M8xfGH/NXxvAPPAPkg/HDJuUviz/v0mN0EwXmXzVUUHP9V3Gdg1hNrLfEGd/j61/nl383rqNf+aJbz33TxlpM9lghH9i5u151z/nxlg/FOT/e8BH+/u6uX4jS/lRX/RfjW/3D+kP9U73VYJ3+5tN7/XdvP+i/yX3jnvuSbbmsyyjueUNX7A6XCn+VRByzeSc+rHNmo7o3NnyZAWsfNdOnxtD1cn3GhXUM4k/ZaDhWswubprCtKmtUaeDHGJap21CL1EW2G+PORmKU9c24KEjoFv2DcRka7LHB2OMSm0NVQ6NKZYDtat4yvN3dxYZ+9qtl0TkxSgNU14eyfi5s8qwwGKf3LPO+3F1VyILoRN8jAxT+z35Ou7EO23HdzY7dpI3R4cUznprO9ucNen//02/1gTH+47d/xBmFGC9Pne7P2mT/7KxFDr9iTtfrYA0WLmPoQkyujYvurhfaLr3mo0qjFi7E6oLOArIRWJiTRUqwD0xoICgttFv2T5E2ZobajtdrTt2PBtsqxi7iWHXBj0F9wS2vZ5sive43RjGHqy4X+jG/OvTpoCQiypiTvbKDqY3rqs+F0CNesZf9i2PJuDmbtpx5fU1j90S3nZVXNDNMtdtjg0r26Yl5jL2Hss47a3a2nXz64nwyPkmWgEU0VMTMNnX9bOq+tNhLxweffolR4nYidduyHS2Zn86pG9FzntrxdcPndUbdtLMvJ77HyajH1mAdghqDdaz2NePajlnmMlEnQtia2IqvO3THzn7SxAw8Dw1j098wWLEt+wVUdML24gXVShmjuWebGX/5sdqot0LcQ44fkcef+Hg0/QWEPm0iFKDZJbLYwararWN/Jk5VJj6WRStz7/sI79c79+T0if6pMzg7xiCW9LEt+4TgF/ScGJl5TuK7sz7Btj0p96iHh0/69OmDHvmF4Y13+J33qXnozJ7zrtD9kDXFFh4yjtcIEEZQ9kID3fiefdH62NnBpJ9l1j/74MJch+wDKvnkq1SmHlpDDs/8ZL2kPMxxVbaYoqI7hgbn4eDav1zWGVDdf3Uk9N3/pKnYlm1RqB+pJObBbFCKv0HPifMhc7rxrHHj4+WNszr8Bs3eD387nq1urNcWMOeddcQaVhlDgLFsy1k3pBIDHSjmMPA3vg/mkhiU0T0QflRpuIiPoYaqYWyjJhsZOssWevB2WiVL6BqURhGrKtluiOSGaYfDrfie+9GWOTJ/lk8SbcABOljIrYVpUMlcUUrMqPU9qWNqCaOaIxRVni923kW3PMu8+gvjHx5/pQ/b9/KT9chz2yMfih8eea9hX/b3JGIan3aM7rxYNVVx75Rued6lfWN9dujc44EZkHwQOLx+KYu5jyrlOeTuetEde+dK3AfxHbQVUKfZ/WwrsqrQzFxCpKTJvPfse7DDT9MHPTrIUBt9Wzag3n1SOMXvx6Rpsj9Ouu9cj8iIYpcYFKaVRWDYtXclxEYeZFxQpZWwhmL72zT2DhnjcLFrck5M2qIf24W/o0qD2Fz62ro0X6OYHmMYzeWgduIeNiLbKvqJSmQ7vu+0d3y0UsZpGW05L14jbXTtMaoGZqhhKPKJft+3oc3zDYUZMhEWYGOzioGimGHwYxlxyThkJlS2bEtFhqZeZeWHQojkdAaMSVAWY1tV9QzD221EOjtIzRby6I5RBCwY0KG6DI2M1SjZLx0zVi/usQBKUwDTRCTaMrfg2TFk6RcSOZGgifKMw2pYMhZ6VWlfA2Jdss8RIgetF4Ug7QsiVXxHnUztzFOmz6pN3AHU2xKbamexcnFuHCih+/OLzerRsaxSgeFFi6blFrZwOraYBBmOetvhgt/Anodkxov+ghWKic4z+gBLXe9xis0cDOgYGtD48UVHi6oVOaU6YST2gtTxJgQYkA0FlKtv834+tCMXKf0XCBe+Y5aShmR8DQmif+XgfBQHHkosK1s8o1JBAfP0m3xM2HkxvCk3pFwgk+sh9lGhfZWvzEag2LYtMjAjAEtVoUHWAlpFe4kCJFuSZS/QLMlSQ6T4Nlkr4eveyLV5y/qzF9LqjNEm00/oRkofbh979gxr2nOIPtf1BGteuyZB2CNnjnuDfpkcyD6MxVCs9txX3bKNb4G0SjQYlm7Y3LXHLpXEbT9oeLQUOhlz50EpN8dF14Pvjr8zkJbdGGcsU7OZpNx+7Njk/b+VnPmz77IXbRN7CdErWGNYF17C7q/cpN5c18foO3hwRZbzpehE96MffahfRtFv9IvdG15A78Hd3dD1OrjpSbK4eW565AP654fP+vTwUe8/f+AD9Af98PEd+FG/+/iDvv8UvIO+0w98nP6Rj9QfuDl/pt8D190jsX9inZ6Y+41125gl92c1JO2pZ860T/gFwdGID/EDjkyF3PVQJGf+qnqKf55mLdv6OdKpRsPJQk+boQGiHvo1DX8iOiciCx/6Gtz3sTFzP15AKevS6+xSVWCoZbMnnDhM8fwCdvbX3vtvZg9mn7HfN7DDz8TwpOETz1DaN66pR14WHvkQth5EN+wswGA3sdBLYlzJij9mr4T25mk5PjF+xlugLtI8AFk5ypbtVdWiUYsA10Je8KyHiIe4XiLY7pauQeog7DPCRHZQ2O4SGrTZV22RLYXTk5b8m4s2tNS+NrekL+Uk9ht7P1hnLbFGdkSKqWXshS9tUetxLBtgssulyjohyOFAfZmzuIDAa1ryDiYQ++mg6pi6bWT/bKxh/Avd4SPDuswevPIgd72/chaAPI8M7MiyJbKU8VlA2yoXZ1CpokPf1G3Lpi115LaFQEl0g6ROHy+YPdbt0aM1OonhDIMsNmsMjRoqdO30B+ievkS358BcyPiIkzL+WfYLqJBf6jY6hR+BS844Pefznj80iEdgictlVz4af+JM/PzxEy/In/Tx40flg+4jLyN5yZh9He7EOtdV/Ajo/Hvz1+2rnvFMgVvysAaxvODLNWf1/V3/knSMqwY+F/5bJTUgshIb9bpTt1UYqjHQL70d1l/nV1G/HXd6X4M2rZSYg505vID9Sz375cZzWX5BkLMkcYhsJ+CfGe+f6V7/j/ql/rG+0ffzor+hR/2P5gf9HX3WN1pzWoOsEg91IhKG7ZiFD3BZTEtmzTO/gtr0YPPfONNuvNAFG77toPfA0dE2tq0MO/Gv2xigKcKsTFQbqKEuVzXqGAf1bk5hW/FDNtWX6whTXbetAiop/cO7+ep4XzruA/4E8ipVWa4Ci655Rv4Ce7XZh6zpULFusXu55Dq96+t1wI+6qGLTJce+ra/TWo2pK7H59z//TptL/8H9X9GDovtFdI6u6QGIfeKZeO+ccZN6glyMsVAadWAclHqVRZawn7hOCrJWyphYQTCxt4MJj4Rmy/hWVaoxNHgG/xJDF66JyBYdal0Gs/KDibiNPcPaVo1DBz5jZKwT+iolEnT9SnpUsRvOtsjKuHZ4Iw4g6CwbYQCitNimzysgTz79CE09/nFRHCyWXjnjJe0Sc0o9WALJtqwjraGPygt5bkf0zB+M7aP/PChKUy+8XiX8wjtcndrDf4Xsl8xpz9qy51I/MXlG3HP9NmbbiOWMbtax44qg+6Ozn/qxxThtE5r2oGOGvn7eU32dbB8iK6wNjcQpmPArEvYZaQqeBSfTHY/Ka/4QHcQ247lrtmW4+H8i82BaSJMTFyiCs/1rSuDoEr049UIxrSKOo/e9m7cZraEjrT4YoP6ap9p52cs6BVufv3wo5p73xC8x8+Fz4zxI22RdYqf/QOkYN9fmhfeRBn6MwfVcpQv0Qv3CPbfbuJbz/BH9gbzQsUtJ7dU5/wjwP232cR7TlvH3UDAP7PgT+enfxjNx6kFkN+5pN56P+9mYeUX2gp1fBG3PuJ33nEMv75ux8wV6vKnzvtTjI4s/icvMTYPJkDOLn8DKj1TQYm6jhkatePmIBWK5rMRn1GoLX47MskFW1u9OAAAQAElEQVSF/2lb0VaWiBrggRLf+ppi/SbXl6jHzwYx1AlJ1X1Lw7V4LBTyTKkJupnnDm1gb8fennqu+1DqKzbruaJjFzm6y47l2M+8oNRkjL/A1PGePmusnTNnx00ii+1dT/rkH+gxNXSRePGaSnvGu2nv9/Mn1vSmG7/suPVa3pRntw1+7/OFHrHfDk3Gk2RLsmxDLItEQW7etqqAiU0ocJWCgi9bNigAXetFuyWXZX6UZFN61Qzbea7lwJ/ZSBVZt1ndBd62RBbUjFOhQRnRgl6ljh/r0jSxg89ayRLdBFGnDEU8Mmpkq82yA0EPKAnlZPTb11DqaUFbp/IhYj1mf5vauC4b7IPsifg08Sl6Exu4xhqLFEk8mdSn9uh0+9589law0yH9UCLPV9ib3+mT9lhba8S6jZK8Kb96VzbC7M2w0UHPybYKvWE6NKhbKuRUVTS6kAWRWSIrLrN2kL3rNGlQFBd40afCAzvabPAQeom6bewzHnpj1Do4OTTDm4PSxqFAdEKXuTGOnhPStMh2Iw2ZePQmgWq/EBokR37SFaTXAVx8BwXFbmfRmsYQRmwzTizgxqmTNkTmgpSbUZWF6jPQpgHP6AMjpwBI6E2JPP7ujLfzYSl04+C69UV9w6UdbctFrIhL1VDiM6pkxqKxh5jYQZmMTSzvbKLgxnpv2MoYzFK2ngHXvJApiT4YgLMK+6PXY2gw7uBBtUapXIqN2BLJNjK3TDKZdRYpbkBwJeVJoOi0BJocUC/m4gb2qSdnTg16HTli5nsap0p/4cMV9qNLGzR9duJBptvSjb97YsENbzsOyT37JAcpWhjtku4veXXtOkMonoUaPwsmsYjfJ43ctvKzOkk2tQKhpi6pI9S2U+AZju6s/41137h5h8862FZibvrn0G8f0c38Jms16RPsOeQPTOa4Yyf01FmxIDL0EfPt8aEiYY5yZdyTTQksIwxEXKZio0HMJp12KA1pRI95IJsIdsaYYNu5IeHLPIHsUJZi/4BcktY4MZmPg6Eto81VqASWDSToQsJyof16HbreXbQ++l51z8eeOxBZHsQqivhmSVWB+7y5Y3/f0fft/VVvoPfUr3x8Huxz8wuIG3PIB+NPT3wUefzU/yO9Hz/+yEfj9/qej8W/48NxPhqHfv/pRz4Yv9c7Pix/ePqsT+yxB/o/sC6PrFN/MCYGHNVEPpFS0524bc0hSxjxM79RlXE2OfQ1IvsCrxu/5l8pYhvTz4JUnytfMLTkPPtCpi/c0at0jhgRy9N6kaV+IvWg65hvijNG27YqKOgJs0jIotrxIW4bMdzZGJN47dRDI9vYXxs32p12IshlQwm/o7uw8YHrpjwQ58E+v13f+wzYeaCda1/jywTCnyB+ifFtq/BpVLWPFqnHRxv78QGux6SgcWUrP3pVWkmZTw+TCkh9RotmMpJVwhz5yzruoH00vSKRn9WzR9MuzhYdQ88XQdoDRJnLS8Pv4yzbokjW14kWBplacd914yy7day3lhE62unFeJS/P7ehV83RT+fcCuEnsc9k2AZSfvNy/rsw8L11+UjoRskC8DqQPvFvw8aefROwX875F2s9Lhd+kXQPrrrAj2L9gR3HQHyRsO3eHx60G0SH/WIjD+ALaltkPSer6y6rYShQUuaH/cwxPhlZoXfh/ptzqYr5ALlokVDvrbfTJ/MK0rcb0DB9jWogjBmIwjYkKOhC7I9iHhnretHlyvwDYpA4GCO51h55ucy/aZyPxJ8/feKj8Ud9/vxJ+edcbpx3kyDPM6b4NduZ9lRiXAodnh8UQkYVMXrk7rIKFX0y7zGGrvHl7k7X+3td76D4OTi3cw92WcaOWOsJFkUAb1ps5pb5Qf8tzvcr9M+ubyTsFmOQUY4LeDwBc9gP5JzJfTX7+YlfPD3mIwFxuLHHo0Mv0UNP+P4nuur/rbf6R/pW/2ze66/rpv/5/oP+ve2j7ohNdC0p41n50ZHofHCRGv+CzC3zD2Rp77276cZ9vv3iDNyxu+NzutsoRZFKLE7kz4gMIbn9DRW66RJUWbb1kiZ1asgK2EcbNnvjdZPlstI3sEUfUy9CGwzoRaNeYyjzadAhdFQt2YAGXTe2qHvB0GDU0Mg+vbBHsydArtsLe2Ec9/CqEr31dZqnAObvPv7Aau36R2/+UB/wYxLHec7NKAaQrG3kC9zF2RcbSJ1AyrYyXjCqNOJflWoUPG3GF3SUhH1yOHVfuNRja8dmowXCbmCugdgZGpkzyHkQPNcz7zFUjGmXbBwni8Q0exxY5LETDPilMF/PGaXJ2OkDOZcY6dc5GocMM7bbnm2Elg3RetLMHNtmDLY47QDeB9T9cBOdZ1349EUFP3oFwr6APrZlJKaE1TOQvc7p/bruVM4inUQlFBjeaT+weOaLP8eMuoVqu0dL0xQZJ/7nWux1zHoe8U095+JJw89cu9Fp0Buj6R9buMG6W7YZj5Fp21tv7b/w0Z05D2hrHs34I1npZknun1B1cpdnsWo2lKxXNNVohQbhvwYeL9EadPFdpkeQyknDiyF+T/1ZjLFjPuwIvU60LBFMz/fUCyVo7U94oMQdWaZUnE9jlCqAt40fL5ZbHZtGdAKWjDC5sXP27jw35uy98Vz5pNwHHvlovD4Y3zR5h49fcTJ2znFzLl2Pe+nItVpDA18aqXN+5R57uea+e9EVOsZQVeFnLB2u4OhkXgyEQN1ml6TsD+HbbB8n+2S27kR1aqdP9st+7Lctewad3D82ntFuIM/G4fP94UU3z267Igtu3O9u6N6gqaf/0t0VmjH3w3Y/XzHGDiJPTHBJSZN1iYywpgqOOcJ17vWxMv9g1GjeRu9AQUctnVGsbfPUkVfzJZt686HodF1cVwAfDERsZnwkNjM8sshRVXw+YWoFMmbDy56VHxqYzGSCDex1zKln/sEGH+zQnXG2E9ENkGNCtlUV26N5G/t5hgnCWyIraWIjtvfEHH5q12d/1Id6p+E75ommsZo29ubOt6At4DntxvvpxntqcO7fjRjsJ7pPjyKGFZa0qOWIKZseRdHYGD78L2h4ywYFQkGd/EllfZESaPQiw3sRGlZlNu0iAhrT9tw1+jEDJUspgDOG3D+VenPqNLGDVWU9Tp6Buk3oLegnqa1hq6yOceYj6lGMTztGQmNzZ4y1h4SKZamRecyO8d7jJ/bBzF4I6AdBbccaFqiL1HYPmobUd+zstG90CHbojqztozRpa/AONdkrzSPfkWMKf6zeczX1hudVwj8VIxsbJUoTZZEyR5uFDXqhJScK9goE1JGHIreZLnA2oUgMmMGZTuu7Shf0ysumqNuWtVImR1U27bSNKg0OxsGB2QiPzNhIHztl+p40fBBLoVKrPDcv+Tk/PSck7SueohKfkbAYlK/kCMjI0o+go61l2upxkHdf2kKpdjZl2m2jt5C+L0ChY87gJ4WNjb0XduO3DFsfzHteBA6kDZPqxRylChIbYiSzrPYxBD4zj5huQjHxMbYaHAKtiD498FHPECl+NDBgW71+NdbajBdaw/SzvkjoW/x4SZkWVuJPRoRSW9xqF7rJol/4gtpeY0LJav3M4UTbaCltoU1W0eNOvfOVF7bSTp8gI7dC2onxzoG55T+Bebpp59DciclEN6bjc+tSvOYl90+ltFRlFQ7algsYQKtYm/CBVrJpA2V6Q8mroUtGYeyMP7mAe41Y8yduxnv8Qqewa/rq7Ii+mEeDtZ1gjy4I3Zlf6Oz6zhwBstQnuvPsy4RzQ1xRjB8M1hl/BdyVLmhVD0uxx0/sNE0dzEarokfEGS+H3i3nTEB9B7MRa+i2fQrmZlu2T+GyQY17o8z8axDXAkYndZn4C1guKe2XMXR3d1E+GOevhfOx+O7uejx0lTwsusmQoijsjSpdeFC7T7/7q/ojM/z1irz1d234/HB70KfHz/qYD8H9F8Z8GOZD8fef3vHR+Pv+K+P+YBzZ5x/1Y/7COB+MeYj8zPwfsPEIbsT+JnEUT2VuO76EUus594dydQ2tg3LGoobfBoiTTcEc9JoiSr1F4Z8RCZUOe4qvQdtfkNO7hwqD3kHgVn5df82v1lUyhcVk6MU9b7tUjeNVVsOscy3YJhriF0BTuQFu7LOdGCYy+7kH+dg3n/fkLpqFmvYU9I7ehk7ueS8feW7rQwvX2owdOrW6jmQoY5PZY8uX7BerJHzFLGMwFsya0utSz8nonngWHszqcVQcSpEBIaKfkrI5oK0beUA9OexrRBZE9kypkBWzkS0keot7Xf689LWGJKqxB9GiPiiSdrILKiwvAe24cw7diPPttitrMZETttZ5ptQMYix0wbIDGk6zoQHrzTOxWDaFNiInXs5FtZW8l0S9GiXnr4yB8rCEbkxM9sUNJn7tofGN4WqU8lHynvPj7njBqzGWP7KSMBEiXJTYu6NKRb8KNXzogTFSN/oBpDM8evKQmhbU2LNWmsoePlxSZQzsuAr1oeLHWj/CmeglHonv6heh0ABG74CwE6FL0iGzrcLuwtAYQzlPg9HPZFeFXuBN/52Bci3lA/H6WPyp/8I4H5AfOPNyf811NdFrtIMsh14lv+LD4m5ItJ7Z9ENoWfG7zKz5UDaul/6Qf88H47U++Iz/xjfbEkg80n2y/gKnzegU7W8u+eviXe+Z6zvWucp0A0qa6p+cDQH7pF98oRt7eeP+nL8sfnx45IPBbT2vzfSgLwPN8Mw9H45/o6F/6rf6v/mX+g/rF/orPHP8rx5+pf/e0488lO8yXRiacmW6KugaftpWz7uYOxg1uk/WoF/Y8WXHp/iXM/LwQkl2rINJVAP2+PKNShROoBLWttYeKMmgR1p9EaxcX8pPX40N27KtEmBSUa3UR/WeqtALfABvFDI3+9APBaOoQysoePSia3yyqXvIxKHAqHyAHhrszevdna7H9Zq9m/ZKf5ckfNOrRAgSi7/19FF/vD3oP7r7A73zhdgTQSZFifIEkm29pLRMrs11niX22etpt60Co6xRpTFAKCgwkNuWdcQ05oOWIIWf7JudPRc62w+UabetwkbVwO5Q5jdyLYB8NH4GcRhjoGvZQEeKLZCabdqrYRtnyGlj7JmdH16kpjgFe+aoh6dXCFjtqZv51QE7EpqTsdNzgaYapLWBnu32NfITp378wTvEGQckx06ANNkUtuXQ14jsFCJfGQOL6dLdS12irudkuADyOrcoJk4Qr9ft7S++Lf/ZI4lp6lx7a12ndviJfGedv0bkwWnWeGZTEldnoLaF3fTFxqSesyD0NdI/Lor+C/o3pFg32oEWtTo1YZxUmqc19hcYhdx8FP4SsJeVU9VedXvRXm/Gmz9nFHnEr+f6mucCpnt6AnQpGWbKNtdmaQxQRR2U5PzQRif9HNyD0dQUa9hMvLNuGx9M85Ht8emB+8CjbpzFG887aRNrE3sxXaxdxr3wrpHzKc8W6/pdvgyu1yDtQdqv14tyv73Qp2rINk4Ekqxm9QAAEABJREFUE7OTPbTHo5bZJQPJ2uNf9gZ7LPwZmx1/4lf8y30i/DO4f9x4T3nKLz+DzANZ3+v6nrevexxz29ALMtdgQ29HHsweY2pn7Nk+7PAbz+4bdNfEt4AJwKd8BaalTsyRHDbE9lq3ql67gtrdIjFfM+/IBjEuMGgrYJt+B6rgQeiJbhdy4cTemD0P/MR3MRdayFNOpPFdwEhsazDuKGw2L5WEnkgTWxPVqR39SSx27IV/jaxB0G0Zl/EWz/j0E3Yd+wFjlcyPXmHVGYjMWD1G+u7a5k0f/U7Tm+50350yh8nD787b1E77xnNIg/XMHt6gwTOPTxs+zYB+OhJuSRRkCD7AWEmWIbZV+DyK2JRlUIGRH7AXb0MLvVAzQ0uwL1AEek5TxLZriztLAi4e8RR1JaUbhmzLBoxP2XzBw5AdTcXGJN4nduYbRB4FuocsoJexVoUyjcDte/wHWnZpRRUrrEv2QAP3u7X7NHeqaT/2ycb11CD+O+O1X3iJGdZ5Rx+bLYc9MqtO22SVQPxHee/+O3YB+iiQZ2NHJ6KdIuOuMSTcUtbOJV0llcPBWCVLgBItI6+wMj/IkelIyxgDMaHwjNiBoOi81IhEM6t/0d/YtKkXY4XKaASLOO1lFYdhjaFx0BpDNYZcpQJGR6SjJ9yrbMslFTo10HfJ/Ai0R12kdsJ6nWyjaVHoTJljkHk2TcNpB1WdyuHTH4hkfBC87ZBIwJGP/qnRSvvpKxIDci5oyMosJBEnvpTwMC0/VJtnDyXTxCbqtdlweX8FBkW+szl2NtB5OE025OSwwLIyv2AZFH4dkNRjUTCdo8JQ8aWhTkbLtqqq129wczPrGDmj4wt98BKvtNOPrKS021YF2Ag1NsqlqshZR6iNpiWIisI2PJBbSKlODJZ5FPR71foglwYUbGOz8K8U+07fBsrkndgEWy4wMFPHUcKG/yiED5gHNdmW5Oef5o2/DeShtEb+jPQBdtq/RvxaMobRjg8bN+xbf2DhZssNe8eZiXzi22x+b729Zaw78ujsGNh7zaf2Q49JtDdZIw/GqhNrTEu0pxTpNQ0fIP6ZzFAdkf0cOxS0fzTiQfcKnamfoFcanDgFyhjZ/QH7JXoo7KEEHIIQAdk2ayi5DDVrCmxdqF+YV4M5Zh/mgezuctH1UrogS9tALygoufun7cq+vbsOPkJcGvlQdL1eVFXK4DuxzE04D0j5S4J8FHngA/Jn8PGRjyWPH/Xh8YM+5INyPhZD3weRP31a8pOHvqfPj5/pA6L3Dt13D58UW/k4feP6zJiJGw7INoBrajF5yXhGPTdKwsTNQqx5os3eIMbpuxO80GCPTKJ8AVVyegdfy2k682rOkKekKS40TbFWT62DW1A6nQon1U9TN6VoWLZFoXOOnG48AE3dmEvmw/bOlpaUESfzmT3vCbfTuLNWwQxP5547+3LjOrrxm/Q8EDV4QNqR7+hhmt6SMra8fuDtrD91eAGykjLWosSMzmT6M1+E4anApa0JxWqD6dz9EcW3IPpUu60LKrHTei34svCX1b9UbfXB8O/RtpfGzzYfTQfRl3TV0t3PLdJObPPg88BHtYfPD8q/g/v4+fH4t9R4ueIXdjlzM/81V3Xv2PgahXGz0YPEqpGC6bhBDz4Guz8S1/PH4YoMFH0HKHgr7ehnb4Cd39Js7IH428AZWpVr/5KPT3dXzoSr7q9XXeGvl2u3YSWWZJei23DpOeHX13zsirmcsJF8hbPPisvOXsdJhGjKnEd2ODF7dge+nsPAtpaU9pLjS5lqeOuLH2wIkCG0wNhWz4Exint4jaHiY9RolAb1EzZ9hA8MHj87btyLej15vkg9Lxu5Djf2wY0X6yfuaf3POPBC+ph/Ry/g43LO00dk+ev/DZ2d63RiKx/igo3rlJnKjDeq1lkeXzizL6BG/ATMteJXgLaBGvETCwkj/hI4pNYv8es7fon3L8e9bvklQwIYaCVD7JTpv/cLc86NJ3x+wt8Tt/iMv4kDXYRxvaQMKOWP3/NfPv1Xvtf/+fpH+j/c/TV9N5/0v/n0p/of8OH4rfajy9JPJVxs7vgUhIfF/anUd/xPvBOfGzEPv8687Jn0jpWF1XfSd9VTRhZ6Yk3Vy31LqbsOSl1HWv2wxRCUSGEoLasqKNU4MTQKHti0ueQvQK/0iUzoRYe60a8TaQMDVGGj0IOOGtgGA1wu7It1v179hkx7oVdmDEsQCnVac5D++v5Zf+v2Qf/k7pf683ElPpnLgQQbbbpSqvvHRkMk2vfca1j7rMVkPSZ1Wo48lb62FR9GFf4u5Dk0ftqWvSDSDCj22OZMmlCcQir0So6NMXquA3/zQenKuXQJiMEIaB9BDfq4QaEz2Utmf0VbAZnA0SZoxo8fQavgn5s5C7eaHRrgZ/Npd4pG9sqygQEktum3QLWzUzLn6AUcfuT0zDWYRugiz2X36QLRSWExnrJhuWkXGZ4xMNzGepxu+LL4WXn6tlqYExHEx4VVo2SM2Ah29sUzjn3yes9EJ0is6Ym3lv0CKqLWzTt21xnJeOyRUx8F0UUpbLQDHcnQAJL8ik31FTKnVNEgh/s5uD35sgVvkK7+PZcvm7tmG/fc/F9YYIZpsj5hlqZl6p1ZOs64jiOjRjGIGrTHhqKE8tFOG0OryqpRagpvY5OMol4nRmUuSxJTZ3tsNxh7y5nLvSnnf+5duTdsPLf3OZCu2LXNWMd4PW548MynfeGS9xTuZxcw4Ac6l2GNKo1Q6pEV9ZwDTYmJwQzm4SXPOfG5/YTZj/MpeyZ77jUm89jZQ8GETvbpbNnef7i2N781v+a7931w8bybYnvxkS+sPvRn7Nk21Y5NIjojayCjntIUxn/bqmdU8/YrWS3eRjuQ6BVk4vPg9ZxQOfgJ7dHxA8r4OufJs8Z65lhznMx3Mqd5tKfOzbb7GStBQQfGB/4Ml0aBplbX4QtZlRVqQ4Ft2Qekg5dkKWhCQe65l7FbA/sLqRf9m6r4Md0AMnVinsyNGermJ733r3U336Az5fWQLB6MJZ41en48++zs1y1/YRzKu9EGdvgzBmKNJj2STxo+8tDnoRU/JFeoVX4NpTXFgkQdHDoQdZwKWa3+dk4YZsI67PgJp4yJyupLzeB1XnVKsqKFjdCu6iX1PLo4ZWiQFf3QU6z4kFEPEFu2syBLcOh1lxSALLqpE4ozoBL/g9XG2jGWbdmm9SVHf2eQF+xa/M64WOAxMec/XK9MppE+i+IWDEOiK0Vva1u7dvb1BkJ3ZOmzE9tWbEuHD/hjM2/vemDvVfHwf7neaQS8+IwxerHkogeKlBmwjWKYkchTWz/wP/FbtCd+i5aDYtfEgTjOeExcbBI1FQm/FackK6lCDd9A0tSqMZSHnMIXg6q8jF1kDxU6FjqWYClEwnLqMu2lUaX8Zv3Kg9LdlYfGy8DekMtoSLYlAZccIC/6DOgo9DxUo9qWzfyZfOa0fGcsrRSOpmNOkbn7VJVGBdhxKXWb8ZSEJTqRj35TaXL0x9KtMTQQGn8KeTlyawyr68hGlcwPRpRFnhxyOzeqLchfykJvXOh5aQi2tOciY0PsoVmnphsH/431yzo+spaPrOsNs6ylVqr2Y2hUCbey6+iztV5uiLd+Wbpp42Y5mZhdGmNoEP9+aM2+oi46pz2WN/TO/TQZJnMx44wq9RwHNEBWx7wd6qHCzqBtYLMOOg5Kk1zGIm5mE/LiX4z15/OqR26apmlgY4yLrperrvh2d3enu7t7cKcLD9ku0XPv/1Q989t4+esXQehGXDfm+XyhYbvndNBJz8ynHWCszNnCoFKJXdC6gjlAm21VozRq6DJA9i3zsi2WizXawZMe+MDyOf+zoU8PenjIut2Q3zr+O77t3Nw20Pui/Zmr7HGndqhtDeZ/z9zfMPfQa64Vxh2MWTXksmxrJWMDl19NzuLHhd+gSoaP7uSMyH5r4EfHC7/SVti7sI6joh/JZK8to/ayt+wwHuLYwl10Mja62J4EY2c/x274NMbuKHPdFPGzEr+KPdGPPjt9jCFGpb10YX5X9uf1MvjwMzSgY5Sq8AEQBg38PNvzV8Zv3twpuL+/sFdGt5fpM6z0o5sYUuLmK23amfu+Peppe1B/ROYD8PvPP+pd/gL5w++U/8Heb9//Tr/58Tf683e/1q++/3P9q+//TP/yd7/Sv/ztn+lPfvdnXf/Vu9/q+48/6uPnT8penNg18ylGKgYMmLhwSJM5TPzZy9pR2PFlY+We0L/R78b1vz1DeLnAPQdNoalnSvipp2QgcrivgUIyrSt7kaOM9sFGi/in9qUOktcC04c6ZXq0L699i/ysb6zrjXlt2N1FJ2Jhl/wMZJjvPtFBP3ufXbRsp86+3AKu7VtTzjXojl26yDbAJvEUdqmQLYq2sa59NS9SxoJ0PvmTRhib6TOxv2d80HUaQuNfEP4Z3fEoYqxBQe6Bf46iHjGk88k37QLxScV8qL7kL+s29eTQKEHJXPcG6t6p6+vUQjq2HMr5m+s2/6ONTx8+6scf3+s9+OHdO33//Y/68f0Hffr0iXvQTRvX92SfnvOjN2O5MYprjvVgVahLGab0knKdm7Esq6BoQyn5MNx16EA+mpauUE5+BQUvPhRO7hvbbeIH1we+xJ9dJPbAqNJdzs77e7395q2+++YbvX17r5yh+VhTY6i4DodLVUO26SjOg10b12DvN/ZY6GT901jixwu2VcA2fSVK2VbSJCDZHyeyhA32T2K7Y7eBXUQSNo0Pgw9J+Qvcy+VOo66KXxgl+xVK1GSbfuSyfMJWwVfh44Exhk7kees+95E398Tird68fav7N2903/8jPcZDN/7s3D9v/WH1UflAnPvYh48f2Avv9P3vvtcP33+vd9//oB9/eMfeeKePtD1w7j09fdbj0wMIDT6xNo/qsx9/cp4PF8cgfhKjkmSojmQoU5Adjihmb+Ua5Bk2cZusd1H/qzwzfYb/l7fR99bb0866EWGybVWQ8bhfiHRjPg/ci7NvPz98Zu8+KrKs82TCqKvKMg6dFCOSpRM7ft7YF79iT/4fxx/qf3//b7Nfp/6Xn3+rf3B7rz/C1yvjZ66wir83/L5xZj1Bn/DhMTxrf8teZR45E7fQbSNOt+6T+o5sYiQQ44r0RZwcx3S6dtAeXNFPc+YxmFOlYq4KbOa+tOHH5JkyfqLc0ywsjIB7Uu7JV66bXDt1uSBlZEzvxKnBng1FRHerzZfkKvjAqnrBqGL/BchsjSpd+aiS55grz3FXnvEK2ahS0Y5FWZJtoJZhtXk8Ueb3S56d/za/uP3/jLf6l5f7I0LxaCF6J4rWshjXuozSYI6YZvo7Md/YB0HOso36SXfWYpOYq2WNKvqOhQvPpPica2nUkG3lR6Q1uhjxxIRHahGToZF+xLbnzTPdXXC9U9eRnzYLu4GrVLF/gjH8Gqc8egPdIDyw0QzQZ7I4FF9SAcht9Msy1OhXU67TSowAABAASURBVEu0UWglfIdBSrlyN8PaS2ovGs0G+2QG6DB5hm4pNIKfQZqjeDTZluFtyzaclDJotdhmXSb7eYamjg0IYzDHvm5Cl7D7tQV1DFAir/YZXWwgIEfGdYIhOJSPnDo6uZ53rv++NqnPyBlC2DYofE0Mx8g6D1UN2VZSrpf0i42cOeEjt60apTFG48J5lT1ahbyq+1v5EeWCXiVc6DnFl4wRGt9b/vM90I+B1lrhTMk8ui8dX9NovkbaXtcXT+dmoOTFwpDDx3vbYZXrKTHI/CfrR9BlW16talfo93oc02r7OU7Zq1S1Uubx/2Pv354tW5bzPuz7ssaca3X3vp07AAoOWjIpmUFKomX7xVLI/4Gf9M85/CC/2Q+2HHJYDJOQRBIRJEGQEgjxAoIEQAAH537O3rt7d/e6zDnKvy/HmGut7nMOCNGUQqT2WPVVZmVlZmVl1biutXu3WUxx18YIkD+dy75eGfeCM9fhM9fCfneEjxxr2YxYg/GGzLpUeFt0CMeUaD2iWKsxinMYLBasylO5/lSJa0bpwLoeDkM5z4+55nHOD64FMlenKe2pkGxVDUlGtvb1KPGduN9t1+4z8oDrE3PqSaPrwEN2KUf2wsqczgEfETf+hO2qiV3yG5q9mPtTEN3OAf0KcGTjmUlQ05LaLucMLQf01z7/wRwv+3chb0uVij6KWpdgma0ae37ExCfnVP6rppW1CK/43+UrfZGvzL/zwHX/nueS/DMit7d3uuEd+/buXol/xUas+eaTeTL3ib2YS5HjQRSDeBeXEtuhSkFizT3ouCw6Hpb+44Ir1ufqcGj+gOy4LIpOdHONDtI+MM/QlrNuTXdZ5MFykYcy5oBeUMTkhkRoMjl668915v58pWtdDsOkL7SYjMV1Km+FrO3ko/HKL7DnPGmuedY6tZ+ylXHsWIk0rFqTI/IhxhG5Sk+6LygExtq2+iBva6/H1MSOOpaN9BvdpugXea1RahE2Z+I6ne40WVdjMaqIp1ToWhJboMOgC8pAUpvSrUAchNjjdgw0Ev8aCqYsl1X4bYyh7MEaQwyi7NUzMT/qE/1UZ04ctqUnmOG1HWhuTNdW/9BvxvM+nl3KuLZbC9c9lX6mI76NJueT9VwbK/F0TKE8v6bdRnio9pNM0aB0/OTxxD7OH2uErqxf5HTvxbIfkaQez2/0Db9QLbVoWY4k5dBwLQS8tAFVOyBOJYA47URxwpwZMP8Yeg/KA2vak4BbN8raBoR06zLxdvhOMEgubRalBuNzIo3QxALtmDzkGsRmxachCSr/rmf4KtNXjYGfvLwdOTlDq0p2ScIoysC2HBtjAy6+x7CqBn0l2+qDBGfuzT+p5mVm26Rbv7CxsWXMGkMFtVkwEhC1DVg2I9lWuVRjaDBueFdpqOSiDz6y+Bm0l2H0LFj1/FnsMyf4ysvDmZPofH/Suq/HmTU6s1YrOPdGWjm5Z0OslWKLzokLZl7kT3z8PcUHcsLt2AhCNRJLMV5GxEfbnPqj6j0X1vu7O25CXGwwKgIr5pG8Hzr/B+wHbrik078y7gyYf/bS7ByKsap1qor5bagxmGcpsnKoVWNouFonF9KRNnDRhy2O2mPGeMbF5Uhu3mbujGejM0ptdxh9o02MD1iI1cUkp1ZuJmfykRvJOTkhpyfmfe6XMvozXdBzwPdkVIj6cGorPxu318wfNfzTDt8aaDGmib2IreezDC3EEt5m75CvxHB3d1Lf1Lih3dzcNp+1O7NeT7GyX1eCCRiJQnQPslUmV8sYfPg86urqijwctXAzG5x31eebhRKAEmNCxZ0eDhvpDpd6bZClf/Y4q7LvghN7b0WWSRc6C3Osssiycjz4pa+qZPwJ/tI3UaBwocYDgazMdc06sN8nvFEs9BdsR5UG9qMMtazYrNxc1jCqXW9h7odgGTow58MoVVl2oOYHsrGUDseFHB2Uj8XPnh07Zws23T/cPge2VcJ+ytw6Jjfmlb13Yt/cs4fu+OBx+Z/jff72Mz4Wf6bP3nyqT1//RD/54if64asf6fsvf8gH4u/zofj7+g4fjfPxOB+Nf/jqJ/qcD8b55y/O9ydlzkxGDNfnQDGwB+fWBbQn8fDdi98qSyceAPp/rsc6ZC3OTVkf1iS+kl8ylKgb04LqnW06tR/ppEF56N97mPeFC43GTnvxwgeRT/Vvt9NkrJDGAz+Va/pEyKp1LCtPAWkHnArKTZPveTrR4NRW5JYlFwXK/NNE0H0rMZwzX1qZL01N2mdykfPqzFr1gzP76byf3zNKODH5dPvFN5QBlGOSi8nAlHgFkW55EyGklb4LbV2q+F2JezJW+AZKdBETc6ev+yNAjnDz3c6oIoe08H0afRAVSEy3gNDLOJH9TDCXp3IzgQCi4JGHc4siBpYNBLzJlQOZkOlCJdHd94hbfsn15s1bffHyC718+WrH58rH47dvb7im3Su5eZqDuLHNft/BOhTtkhQY2mDiTWkXc+Ks5uObN6CZ9pilDdYyhxYNHUD4fDDub2BsqglO7IUT9MyaJH8ufHF9XPggc8XH0ed8GH3x4oWu+Th6RDYOQ8V5WOyZGkNGvyee/ONjxd+GSS4mt186JCKzhktlqzCw1LVTI0srmkyvbbKfwyem7IPQlf104poYnOHTL2yrhsz1ahlH5ReifY0nPhvvO+oplVXEYj/20xRC2fRhO0apajQG81x4+Tlwr7/iA/EzcpJ8BEdylFxFVxyJLR8573g5u+WZIf98xZvXfDBmL3z+kmvi55/r81cv9RJkP7x5yy8Rbt8qzxenu1so+6PbN1p5ZjGTz3V/IYZRxGSpGIeroQx9iswRlZbrshac/70ep1XPuKd8ixejf7ge+QXfSXc3J8Y7K/24wq+Zb2mMYCgn1pkY8lfyN2/f6JYPx7k3n3hOWPE7ub7kQbvKKvJmAmsQ1IWyRbm+Ta5nq06Mfw9+hPCvLB/q/331Na7c1v/+/qX+N+fX+iVe3J7xLHNGJ8/ddzzn9bP3/ZnnsLPOrH36Eu+KTvZD9kHLEg97YiWmyGc2Bxsq+dN+EGLnhvAUvpqhM5Q8Z76CT+xFDmqY5lTmupKHjDsZI3qxt828Bdx7e1mG+l57PGiJfRxJ2McHICaWBYklbF2lAqEwCuxNNqo0CLACdMegzb16jKHcmw+M1Tztik1DKnQtyXajDC+zTFMvyO3/6vRan6L7W4fn3DfTN+l9hDR1geEGfgZOMp/QyJKD5PzMvf/MOpwf6Jm5sk7kaLIO0U38CzFuHwpGx552VRFrNowZ34zEqAw9yZEALAJ1X3Rj0/PmHDwejjryy5sj16PDgXN+4f1uLBqN6rUo5mgQW6aAI6uptoOWinmlf8NQjSFXqZxe9PY4OhaaKaayja/oFTT8ju4TMiAO7unU2vagYS3botqg/cgAAU2GZPqzVyFV2oi3Els4PFBPhT5g7xOUEtJQFCbqOGtfbMAVJM+NyAM6u73TWAQxDxJRQHCsC9yuN1lnNZDhJzZB27TO2nsi587Kvsj5OZFfVG3LJpfJO8ierlEScnFEd0V/Jeb4mFDErFEpuhdkf4SPrR2fahe2YSRBdDku+aAd/xvSAFHs/vBKS320rCuaUGLKHHrW8JsPWvAo/MzyVGfj31VrGSK897i2ZQOxg/C7kr8z59uEovZewQqdxKSdYirvuR3ktMivbewSZ8jFBppmAJs44iN0srYNxkz+c91NDGfuAQ3O/Znx4jb+G0M1hhykjd/4Y+PAMQBBGn26uE6aa2ZxXQAl1nXKPKAM+DHoO1R/jDwcFh0OB3Bk3Rd0in0lkLlYkmVjJDHUVGLs98bESYwr94eOn1gp6KBIiU1hZxtDCvNduU5mnsE5tuR8jT19mWvWIb7OyE99T1r7HjrZm/Ft8YPP9gvPdHu82DbT40pV1qgiB8GADmWdGvTRpcKY1cfLbL4k6IobrrXElvvzCl2JZRLjzDpB15bdq9eIHCQX9/1Mcq8bPhi/vb3t59DEHxscKnTiZ0V/8hwnJuOMR26GS0uxHk2Lj8BjA/eh3POOvMsfWZ+rw4H1Cpam6Wv0tXlRztPtXrC0/dYeGlVaajQOlb4d8Pl+N+gbVRqMHyS3RVbckFaf9Jl/oGf1QjkImR44rsHN71Tkk5dlrTxr9Mdi3otWnoma52mEG6XMOAXiO/qdF3Ixd+BVthoFE9iWCxiorcQgerRF+F5BFR9WYTcGs7GIbtWZtTvzwXjlHduM2f21zR2thPgA9cE5I28/OKXgZ2piO9mTeUbarqHsG3pQlFDyGCrGrQoFUNvKsfY+WpnC3BA7Omb6o1I0QgPYlPlQhZG6i7nZVq8Xc+ixWlay0QBTZgzmTqxzZTzoFjPjw2cOa869S0xQptbzE7ZSfKmPOeMLH7zTZG/fs5fz3Ln5m/ssJIaVJYWqD/rmnb7pr6lq4WFiOWjho3Fl47LJneBdqBonmM4YbFjhzxmQk+bEgDnRcuKtOZn2CWDYg9luKuEHu6ntcAh9IQrdYVuVsYkpsQQ2F0CByOmnKJEJJ+F1OWjY1mBhl1FcPDmpjuAwWsY6KDYbSoJxPLlUdA5Q2DZGZOjgj6XSmnmRiWwyzNQQBxNKPiAtsmM3GK8aVSWbQBXgKTlAuf3gDw/0WNEbGXvsdtiYeIaxL2nbuJe+UlXJtvDIxjhrshbnvhDyQNon1Gk7sfaLezbE5ARbs5mAssG0akJX9PMCkpeyrGXaEx1WW2KIKvdcRmVMMeRKPk5a97XPS1LsciJP5mdbYxRYtHCBPByPzdvsAea8Zkz01h2IRJeKqsrMzXLb4yNteEODqshKnY8x1O1QMEDa7UyEyTjPmf8zBshYia1sjdrsD+Ogw/FAjMemh+NRS/YdOpl/Pp5v/9j/vTK/Eze/E3s8uWzgn0zgPZkCWVcxLpAsNahdEjzTJd/0o4cRjDbQZ5DYq4bMPEaRu52mL/GfMz43tTs+0N/wsfjm7a22fy/xrJW41qz/E0ziy4BEtg8Hx7oKeXxmrkde8POSf7g66sDcIxuMW4M4THwpO0384oITUcNWFWhasjfF6K3sx5VzpmnzqyYdUSkP1rqEgZKAyT6UzE/JBvhMC/W2eZ/Gbz7+Zb6z5zM1cFxVWgaooYUxbPeNQ8QxM2fyPiwN/LfeUjr0gxa55po3RsaWcCOjk/YB+eEwlL8qvubjRxA+dgv6A4dBoV+2zI1XPR/WhJvumV86nM6sUz4Y373WFzev+Pj7ko/Fn2n7C+Of6Mdf/FjbXxj/QN/99If9wfjbn/1Af9T4oX7wkg/Gr1/p7e0NHxVOnOtn5rWqJGXMjK2iNYaYnGZZK8h/8nzW1Im5nzgPTsRzYn+cyNkZ2bnp5GPF3PKMv9mgbdC88PDTuAi3tfl5inijvGuN7kPpTpk2qaOmdGO32GNYGWylKx/As/0S2ZmBM48TNH0zXlwyebCg4YFsrCdbYPYccx6xHZqf2E6uiefkhGsSkqAPAAAQAElEQVTZOTniWnimPckP3RI+qgZkqOK7QZCUKeFX7b91aV9K+gI6U1qc9kRxEsAk9zM07fewsn+IFt/U6Yv1A6WBI5oMHGZrU28lIpBG68Bsza3GCAnl0oR9CFD7pCILaBqZbUEkqgtrOy3ZUNMDdDmQhbUjtC4/gss1LPeZN2/f6osvXunVq1d6efkL41dfKB+Mc63NOX6J62Jf2Bc+sw5VVoUPkFvinJhwoYFV+ZnUAbzZPPkgXKFraYCFvoOGjlr4aMxzEDJx4kx+G3HOdQsk5pwrLJfkUo2hXCuvuHY+f/5Mzz/IXxhf63jFvSTPT/QPkBhHDYmosu4ra57rYfy2T67n2QOZp20VusOlKmZK2xKWqaG0oxc/DYJZWWCKcsRPYtzAWU//TEfmjb+R+wn34mW50lgOGokPn7Zlb6gLRd+2ysTSdOe1te3oE2MhH8jwteDzyC8e85H42bNrPeMDeq6V18iOjFvosZt14tzqlzM+FufedcNH1vwV8asvXuqzzz7XSz4Yv4S+evk5++Ol8jE5f2F8d3+r+9Ot7riO3t2/1d3dW515mRHn6UK8hzG0EM8gtqcvkTn7c01GLEuyLYuDxK3EsrIGK/fOCX6RT4R3XGT+4F66vz1xbz1tH2J51k3ubasyRlXnL+dSnnluuS6/ZT+H3vPLwcyvryEYZSyXZOxsywa0ZYl0KnRyvq/M49zXnzPzWpUh8+8c//XlI/3K4Sv6gvX7d9a3+gvnt/o3zzf6kHvKmnsL16089OdD8z1zOTOPM/M6914793NB7zfkme9EPomr9xBU++Gmj7UJzMg2bDuJppLLYi41rMwpOZgZD/+Ta+dKXiOLbiO6YPT6LH3eHBbOM86Tto9rbDqeVVqzbyOTJYMiWdgbGminBa1RNM1aFLByP17wHf+H5cBYQ6OCUuErsK3tR8gCNz2wBv9Lcity8pvjhW7FQVxpP4URP2K27Sj32KNKuFfmcmJdei3IyYncnKDnxrYm0YnucGE7Nuyx54PBIO6iz7L66Jw8iYTYso62VVUa5HPJnDnXDscj16Ijz7QgbeQD38sYGvEbuBQ727IDbQd+t3NGyKMz0AvCb7CtHJkDkyUogsMuMosf+jv2Qt8le5PZligYNG1W2/HAoxM+2HpS4x+SITLmA40MvFN2w41sdg/9CHFPCJYNFIhaHVLmMrP/co5A02Y70JdMAwae9EWeOLDaC+NQIkcZskKiv8KHbqDR8qZYxseKvxXknA2N/8hR3OKitq2s1WD9lmU07+pVYteiSayxPXOvCk3MtnutRw31uo/SCKpU2NoWRTlMdQHsVphP4mjgnxnEbffR1VSKVepHSc+NJgV9rJKz96A/8bF5iTqeQpgsJGLGNsg+Q8Kws691fS1nPAT0Clh9IMtcIm/zFrpzUVXkJnm1bGs7Nq3UD4CJD1zFDZgbyM/aWIkhOPOcDvqXaJzvXNsxlRmnMUrF+Vo1GK+kHhJfZGybICJkxTqNYR0OpSV/YQyfvzAuVj10oX1YBv2LjrzHHnKugzEGLtkfbMMzccWtVcp4omdlv+X6dOp71Ulnrk9B5L3/sMkcxXOSbOwKUsox6dt0Yxec235l7038Jj8r881ePHE/OuU6CE1//CuJwJHFj/GJ/4hW/MY2/aa/kI9gVO/f7Pvs4yXtKqUvOqjgaTI74Il89nMgC0FJfKemk3tU4hOxbfzWd849NOhfvt7zXHGnWz4W3/B+fcuH48S/Mq9eF5ISHyv5msDIa4oxrYVABvNZiO1QQ01ZhwUcDqwP63J1OOiKX+BdHQ79sfi4bPSwLMo1P7rv0siHRpGD9jkePiLno/Gyy5oavQBZEUcRj21yo8Yrf8ozxb2u+p+jiGwiD+AN9YWuks6k6dRY+y+M7+EB70pmgQhH7orWlNY9L6LvAe3Tsq3EskHdVg7sst5ti/0u2sxpuOHNljV3UHQTwznrlQ/G3E+RaDDGQjwZw8qPqDc8hCTJTp8lAcbs8VnDjuFCI5dkW65gqMbQ6PO1JJn5Siv7NXYN+PhiSurD6AXoKrD2I+f4zoYgN/02NaisXeYRdLtkO5o9jV4Z4ruMmXN7Je68C6/E8IDo0Ia07eYiftx+Ij/Hjj3cf3AAzTk9sVE6Y4V6T2HnJ8/Gt8iujp+oikAHm3dhM49xQDBANewSepgZCmgXEVCQUZIlkHE6aZyQGdR02VaVdzsp8m2yayf8cpNcudg0OKlX7IPJhC7+mmaqjIMXCj7xTS2FGpJxmk+DxKDbdrsfBlcf6GRGqBMbHAyi7kqVJZ0kbouHOEnmio9gEuc5fVwAzzzRryBjJLQGDmKfecJ2sbafbjxUBBc+SbsYpr3rmphG1gTUKIW3rUJeVVBA27ZyGLvQuJrkTyA5XBNrx5wLwJkL+6ru54aTfMTOpnasExPRZ67EFXsWSclFg+6JfBsD/bTTgI15o31ZtkWVAtV2ILPNBSCxk3d4ix+X1AgP61B0us8SNON2DOQ7cWVeHQrVGmSNwGTehIUFVpiaXD3nin70isxK7iJThnRX2g7mHcOtIRFDYHRsHMn9oyeHHRmCp3Y0k9cme5XuIE1MZGMHZCShkAtvGJsaRBzEluhgqZnrDFjX0Mx9oytLtWEmB+gIhEcKu+7AB2s26cNhOOSPssiT2/TZVvKV/WeXiEq2lfnFPLrBmf3SIP8nkAvPqc8P9lvTlX0Hj17HK3zgx/Hpodph5Zyd6EZ/VXQZTEJXT46M2Yg/9vbKfNfw5AQj9T4hwOjEzDZjBLW5IqHRETokgOkg0EZic0H3bwr00i8rRfgL2Fryw/loJVdjlN5HDfqMHBRGEOwmLgJJJdqBoWCE3yBLPP00yI7GlMZKk/n6tMrk23cn8SVFgk4eAEXOzdxwo9xExyhiGioeWooHlWDwQjl4wBzHRUbuw5B48JzEOstavYHvZjw6CEzlphR0vvHflPzMRvLzFJuUcOnVP+e46G50xfeJNQ3uoDfgrVaFbjjzMj91JkYxN+dGHvDQVWAwj6dUVYxvZW9kn5zZM9mjK/eaE/k7pc1Dbfhz9hDjY0DBhjFsyzZuoPiqHbYlZpf90nsldpkw0i47vxNEjxyNLi3BjhJX8dagot29rbdVjIcouhBEyRfkUhBSLi0o+okRooaVpmRtx0af2rSklZp7qiYhp+hytAZVZJZb7J12Y68c2lUYsWSlrNEVzxr54HrFB8Ur9uPV1UEH9uSSNSTHZh/GnVNhaluFzIV94JL3to2WJbskWfaG8LJ0gW1RRC2b+gLBq6jFQUZIcvbK5Dyb7L9Ju9eY3hQb/cTA+IN4j8uihXNrWQ4anEsL7TFKNYZsq9CzsXEJwbuQtR3euOhVqcZo2JEbFeKifr9EmvhCs28edkXsjB98ufAVcJ6M+PWQ6ZPiV+8c3mV+kD7hwsbv3md0H2CJLrnnWlDgUjF+IQscauSFnDjGKCV/y3LoF6irq2PvgcNx0YKsajClVWdevO/ubpS/4L2Hnvh4fOKF4cx5O1kfcfgy/sNaTSGih0JnZexRqtrBtW7jjZ515AXnz/pef3896H6VVq4FK+u/4n/is0E0sGyF2YhlubQwl2BUKUfrYj9ji01k23VcQp0KS1uXY8JMHK+NVee+Lp11Yn65Lv1olv5mvdB/OT7W93TQt3h4//O607877/QNnbknTG17dSo+4itYiWHNHLjWtZx2wmEYpX8S38MzOMJJP4RotmJbFTCvKmvsKGQPfBXyUpXlghpKRrUfpHXnJLrA1t9yJj4ZsGOD3+gkxA1YSNr0xWHAMLItw5StDZKlRsEgVsFkbUJtt55tdKwcNmtFuyoxl/4tPsJ/wsvof3f8UK85f230gii/AwIlQjXSQZtCQmk0I9NnG4qoyyZvlr60mn9gJDv6AEqDYoTajsiI07Y6Xs6LhRgXzpEBHbRdmYfbjlrSVosj2RRrve2FVSv7IXkXuTf9sbUtCgjdIFlPj0srYTewj5/2j2LLoF1QpqhdNKN3jraLAflIR/u46G2BSE2lC+0mlW1EQABeDT0c8bX5h7vEGJr9DdY9F9HZh8cFvgTwRS0I/ixRghDtB66aC42PBo6aRti9km1ZP30gRtiTZwkS47pRztWLjwtFsUvcRpbYQxuMiWH3x2dRVVm+wPDOTs0YQcZZWf8dcRof7YEKXWpdgr409d4R+QUX3Z+iT/0+sbdjuQnsjc9cNsnPqUmVGcCmfoJ3tHsum4SZNmNbfd1VcvAIpPEG6LgUxriwfyyNMQo9BjYZdqWa+57K9bTBx6zLdTx0O/cmuQe8x5557rzIMMejOh5Td9imvUMcsIo861uc76M438HDuSvLtqgkQQHhUW+8bdlWYVOhwC5Z25EYJlWDtZtB2jlf3tmX3Bx3+aRvMu8NU1seGHUrOLZsS5QgbGgLItN+oJ/VmfGbcUF6NjE1cj2Ms2rCRz/X2cJPUQWjSmMEVkVGX3TUx1SP375n+5hc79dcC8HKL2tX7ruz55ox0EF3MvZkvBlKO65s48ui0vsHavjGFqZtoMLnBmLAR2E0qrQQa8WXmA16GVuMJfhL3LlPMhIae5nQnwXEuMYRzEP/FsdZ9/rR/I6e68OtvxXxmrFDMIHVu/PZnNCtBoG0TmyJbxLnA5jfRLayHxL7O0B/88TQFwaPtmVbmb/EbLGN/Ro/QexCMw7rMx/A2mQ89JOvBnpNkQl9pQ3iK3FNfIVfY4d8otOhhKcv7fSHIhKRIhVRbTG6oKxXjaFizbLHasBHBky/mIssPUCXg5EoosMuVetDB6j42IyikvjOxHhmHolnhU4gjtZiDNuyn4CxaQqJBGOHA6E76EhKwGQbrhuYaI8BzRgbTx+5WQPi6PE7E1KtX/Dc+UJzHFkzAh/LUYMHkKUfQBaEg/ELalAyE1WC09bOw5gtqastxYzdQaVFB10mQQNaypF+ouXjw8pD8QmclYvrymZYOWHPCbIvpGfUCL7loasmfTMOpvAXFNTqH8NvnGwrB2rt40zC14stHd2LTuIv5lPNGzuixv9MsriQJK6+0Hc8Uyu0L/JcVC60/eJ/xg7fkDhRtxMAMgNpq8WRPhTCAcquB9e26nhKNQbrURo1VBVadAWWy6rA8ECXwxszWeTEkpytzGWSx8Q8mVsoIbdifIzafbZtgsE6+UJpBbGZfLDpTYTTFcwADzHJ8I6PsfspdZzU6mNzqdaltq3oV2wClMrIHMMg/AW06Sfs3idZk5Wb7XqJjzVZwZl2ZEFiYxhlDNt6PiSKZsYKkDljxS/zWHuO3WBZEiy8rMRUo5p6txOH6QtgJXzJYt2eAPZSLt5YjhYZ5ZhUwYWxtBPopQHV5vIh1zgiVKRcWKknDnueO50k6BHpXVkxKEYTrPSv0PAQrOKffua+JnfkkJOFstKHPEqMkzUq9p87XtaC0AgFHeyxzf4Kzjwc5eW2aXjOkVPQ+45zHP8r6zbbBsf5zbWsLlgHygAAEABJREFUPgezz4FIRGKM3RnbxEUkEmNuCKM+Il/x1euO3zXzyxiZC/L0Jc4EiltlDiPzoLHZruyntefbuthMfEzmPaFrKMazKXMNBaixRxICseCrqpiDNUYBMw60Bjzgw+UCDswtdCzI0FvSH4Snb+R6S19+y5wPJcfDwseTRQdky1IKDoyzGJ5EHJjYcpbqNPXwsfj2XuK34bq5l/lNeZGLge4Su/Yz8HPQcjzocH3Qcn0E1xrXVxpXRxk5Awol9b+BXGL/XDCVfJAt5k7d+Vl1Jj+bXHCz9afCPyLc7N7s2yCSd4FJl+Q6/s74P7GO/bEY+pZ28AbaQHaLz+2D8dBYDmB5QP/nWQvysTAdKDkQuWjf5CV765w9yof1U+PU96GVvTrxnTkYfbG+NtwDSoWvGoMu43Kbz0pciT12ejjebT2IH5hk5aHRzIMkpuy1kO7oivGa7lX631UgI1tfi3f1jVjeuqSei6QIQOuKA75lsF263RVNKHYwjwXRg+2j9OdwKOPcAX4G+TvmY/Gzq/73f/NvAPdf6T5/puurax3Zi4O1KxfnVsnGErRzaHEtGvS56A+QKRTYu65LGIKUTWZDC9Bnh259qS+6zTOxrOkFWdttx2o/UCDbuFD2Q+YzFvYa81oOC6dR9uNQDWBiRNEqOfExfmwyN9Nnb3EIKjMKcOtggf7YeXGw5KnB08KuIZz0JU7Yh07bshkfP+WhxFl1oekDaPsJYCUElI3C4Ea2G+IwkMxP6qd4IrOki01T4rjEMopYOF/JT/J2PByUD8XPnj3T8+fPlX/iI3+lfOS6dCCftjk/T7q7udFd/imK21vd390pfx21ch5PzluxHno4yEIS0m34jkWEY1BaMi4oclGjVOTH5PnfHGfdyPqD8+A6l7zOvu7F1UNucRd+RTg571FnLqXEmX27cN0p4p3df7Gf+OMlWxJdXWU8WWp07OhA43fFb+5rZ+6B9/sH4zXXJXy+VOk3fK2/qg/0T+aRlpQPx/9bIs9fRw90GIyCP25WE1+xDcLP9DMOCpSVvAKugRlrZbxHPXVoprapQY1t74wqjTJjWwP5qFKN9LGmySkyvX+QtwwbGB6PYYlh7jneKVK631lO775CN5ixpWIchlZg5YjlBtuyLZWaOkrANm1kCrXig0p/+vRW/wYfjP+7q4/16XKFz5KNjiy9h9ltbTGSz+R0Jm54JtS9tvFhQTbocsydwQL9tBpUNPGydxsaY8FAbRMmYA5Fjgf7LO9pB86dwbWnBmuAjqLfEMc+Bnsg97WsbfZW6JlzZgWJXdglD4HtNCWrD5qwaQRMmTgzxyC2jEDM1MjTptF2D9VmtjdRigITbd3wgGbqXeddEnMnAku2G4kzsLc2tSwBC5EuR4+G84wVZN4XeuHTjt5maIXalsmzDXWLBNF2ZK6xeKRkhXQgu4zFbFo3RgHWbrQUbqNbjR36HQfrtOJj5bx9iq0v462cKyD96EbOwJsbS7blAt72gh1e24Hfic3KdeQpJr4mfZuSId78yErRewfSTYzvjdFG0qGfPh59b332z1Gk+31dRFshRcy++VjbVvU8JVgl/xsuNaKUVg7zs0AnZXPQDKsQvfChj4jkXdCiRGOLi5ocdl73HOd6GmzvMnm+ZN149ozOGZq+c667J+SsyWUd2y2VbUIDDJK8BLAtG1UaOd+h5afXqdZ4JwmOSJYdlB70a6gaRV+hZbCZMhXCyZyILfMBeSZP7BOezl0RgnLvIfZR90NnZCAObeP/ETQilqzHY1/f2PUixDayplsck3GfYk07bxzcTBhCg/0whjVGPaCQpe9nQbEFM99G4ivXwiBt5EogidGCI4bUiUccOHSV7AAlClI0sEJnghU0ZW2Tl2DCB4LGhPCU97MRButJHI/3YMYkB8k1XAiAa7+MxuPEhMcMecbd8LQd/oLP5o9gVx3mFTSO8UFhKlKqBqzUTRHgJpph1TyV23oyhVWZywOIfQKEmsQ1tcXTPHsCIZLHYhufVu15lNEXIDebz9kmm5+pFd8r3wdX1ie8aE+gjIVN8rsyTmQT2QpCfxbW6NMfHdK4rTYDzcyt5cyNNuFIlzhdqoC1GjXYY0P9HAnf8vTturb1eOAVXxQJsW3V2OwrtoVfgJipzP0b41mJMc+AoW3L9xIb2wD96jgutpYNShsN73rgkaqPnhtjkLf43UDOd/nTXG19K/GcNcmr0Llf3+gXxjdUOKsi+GU5KBjQwUPIqNKoUvpsKIEkOUaWdkMxx0MKM8ugKwPASqagW8BMUH0k4KmZiyYLlwvniYf+4IxsctKubIrwazZI2uitO50EHjeOc2DDucLJtqgekBhWYsmFOTQbRDnQsy0Tk41tIx0bJjb5uLUSz8oFvReOi/uaD1OJJbIdm4z5ZLBG+A0sxebQjGWJou2I4sY91siYG7Vsy+SsWJNRi2qQe9om3lHhrTI6Ox55KSe0xRFfbIzJ6ZAYk8/ZeWUDRA7QUpXFMMKVcmCWvZFTB8qGyXyTj5xZdM70QOlkeok2VoxYUJy4YFwyfo0YKSV6U2kWwlHFi0ap95KhtG3L3iFjI9nQYEor8W7zOGvtvTC1EkcjMfKyk72UdRYx2m77wvexeUlMtBrEp0JAtto3vjJH+AnFLX1qe7f+gK8dlrUdfsJFkr2Jiwyf5jtoefQtJQeGb0ps7yh224iIjTqxtN8waQNhyxR7CVKl/0LDJyehwZq8NSYqK0gkAWHic9LHVUGzc7puOSWf0bBNrINrwFCRRxqMnNgutlMrusl79lc+vt1znpxybrAe647Ly0l014f8WnbJ5HewxwcfiGzmTEwr533bEFvHIUsNxtWO6IGcm8G8nJs5Z4mJyIgt1hhgW2WNYdmXMZhr4kN3DfC1BuETI5QmZw/jwcQTYrXO3rY3fzVK5cL/0LJAF8YKHUMj84MuvOAdQOhIPzaD9kDvEBwWLcexfXjgJfBwPGz8ghzdBRyYwyJ8E8wgGBO/ybfysfjuXk3f3vYH40EeorswfpDr+dJjHDWurrTwsW6A4sOxrw7y8SBx3Z9jaGWstUr5K2O+S/NhWBuY97mxKnTCr2zEzonIEzyhwT2W99sifu3HpS90YhtfZ9Y8f1nMcuoe/o5r1g14w/58C33bdNUd+idLzvzGojEOWpouqiU5o73TqkKR+BIv65r1PrNHT3yMOXPvOZPHEziTs5UxhZ5sCiDnsPAS7AaYzafjFHUiZz1guk1oUO1HZhf2XXppPe0J37ZU3Z844FMYqbtTJVfdvzXSHe6nESOCpygTCI1IfTxy3bxUiCl6AMzFLvSh46L/x1C38qbgkL2qUWy1Q/+bv89f8IGQj4TPgmfPkV3peDwqvzwp1q0Y1LYoINSsQan7Ch4dmbaKfoAMKTy6CiQbCgo9e+NtqEwnZSNpCTH5JMPsg5X9NtkvEx6htkWdQh1esi0z/qjSkr0WjKEl59nOJ07bKuCMj27HUZYDWwq0eZcsG0QPX2Z/27TBRUP7QZRbWN2eXT/oRB/0GPioMWQwQHGe1KDN+PJu1sQ03VyqRy6tCzZpare26QAGzRkpDMUgDRsOOHPaMUZxvg7W+aAD17srrkn5n+S9YD/kFwj5YHx1vNKBaxKmfNg86ZaPxTd8NL69u+GD8a1y/q5cD5T1IRMGD/MP3+ePtMUAwdEY1iNKo7JnSoch/e/GnX79dNAddjmd11CYCQ3ie+I3fLDSZ5yPGvyC79AYY6iqlGMS12xbrg+xA6jL5N3GEqQdZPXaNzrxm/tf5rfhzPxXrb0X41l6zQvEb/PB+G+tz/R31it9rqF/d97q/6g3+l/oXoXD+MscEkPbEu8kJhGTGGemzXVv5Rq4hrb/lW6M6VcOS+XqPC3Mawx4UPDFPIo5RLYw7+36W3JZ+bm4iJt34QzfSCiT6hJn+EaME8ZuiAU+t0bztqoELDsQx5SpHwoN27LNHAQsG0hK3cDJt043+nM3n+nvPf+afnR8rsFcen5mAOtnH3MTN0nFHDpuaCbGkIwnObmIj0DbEfWNiyarhICyiaLnrt5tI7MtE+8YxbmzKNecnDuhg3M6fTY62g+cXmKarHuDNc7eyj2v90TyjLpdMqjYNySI+rgw+Os2dGaeIDRg07QnZoMKCtQxc2gAkzbsXtBErW2xxNUul7bzGIoNDZgUbyxObHiQWC+wHSWwWcdffAfZWz1XhKEruWhKLtKfVVCOuMCPy7KfIH0NAoYSeSLeOHzGR8vC05NCp/CwAV9pB071Hto+tjkfQ8H6wBNd2hcQc553H/u3mOLXtnKuVuKvgrdsCw8sz9SK7QVzz0HoxHd7iSraXZqnonSb6gmr8MEjo2a3qkfUP++w20OrJYYwFxr+HXSAkm1V5ge1Yx+oj01lkv6NayGtjRIT4qf+rcef1uGaGnXSgTKSZqBPi2kEkEuJz0k+J/pbfrlec1/azrMT1+5Le93WgGvtuZ8/zzrBxya27Y852d7Wjvi0H91P/EZWVRq5RgGb81aWsKHquAlD23GRi25vwDb2geEvQOPBdsvg2ntmMq/L+fJ030V5ZiDQ95GH/TqZ48RWfZjaiZH4KLoAMWU/V+GS9xjF5/vY5MTD/p37M9kailE8MA0Ve2JU8mKujUV+ADKDuL+Mu1ESie1M7MwvPlfWa+4QsvxVuvMxOnpg1fbDzHoOW/4MD+SkQ5s/acVvg3jXJ5jwAtHruAlmjFJB8aDJ+Nkza+v0B5eELoYHxJwSXHIdCsR48Rk92Ce6RIvgNE/6UX1XL+bHUWm04wyasS808whP505E9zugq/1PcrQSb2INJjE3nduY80IZjZCVfETW9lSbXzN35l+WFbdT8bEyp9aHzuBhrDOfKs6aGbf9C/2p+J15d+sYptq2+2f3pb3iZ+1+1hE6g+gQH0NTT63RQba1Uwv5Rm0re6k8lDUbnHtL3t+zfmPrs6Gb+lbjK3MnCBzBpZ+5ljPnoWK/BoaKPtSVc+zMXPr+DF2JM/HHoW3VA0rGrgoZsK34sA0xvjcqQbUdREAomefa43Tekls6Nn5qTTtj7jjTnsB8AbgBz6++IdtiDkM1AEmogrrkKlGhAHEGBtACthFSNqKHI7MGE0RmW4UfiCROE+TpY9m0svCPJ0iCPSNbNQl2ElzrEWzaarsVMh8WEXcUy/5pKEcSgfaKbRIff4hk+mzLNrFBy5IC9dF6jBubxNebER+JIx8tI79gotcRxTFjbXzXHeuj13b9pIrBUzzpgrXdsdVgcxkQI4ukhGlb9gYZUXgJloY44hZCAJqcBDP5BGt44l3hxXwwU0NWwVCkzIG+2brMA/2eIzaI6I5z5Gheim08gFBLtsFGtR8Tn2Ht9JnxCp3wkpgfnCwOW/YGGBlRF+wT9wbGp01hGrP3zJqTi5vv7Hix2H2YvXdkTmceBvIBzDY+GZsarS4TRxOdje5T7B50ExsoS7aVHzVVH+76j6+SsevJs1MAABAASURBVIuGZSn2ED09kKUZsZ06LWKBJC7IO+Xik9DJAXow0dvkzCbtzCkIf0G3o/+InB+xXVngjXKzQl+yzMSLHAa2Hg/6KYw9yf/koWhVLi45X7aL3bll63lykQftEkqAFPzEGevg7G0oY4jxMv45NsSyxSUh3qDtiE6wsicn6x0a3TU8Qc2A8QiOSUq2lX1gxoJTjrUfABLPitp8D8g6T0QaXxjARYJeu0SylSI/7beYh63kKRhVGvSNYY1RyEdjVG1t5EV/0df9Y2gpwPV35ANy2qDoX8BwqfA/wEIwRX6KPDkfjNn78/6k/JMUgkZm4i5Jo6y2H0OF72DwMWvwkSb/HEVBAyMz42KgyVgr46yWgv5ojL8VnEHo1MrPJB9AADlhMaLS2hH+Ed3ZFfeBppc+7GnHvkHFnUAnfN6DO9b1jtFud9xA7xlhJUaRsxrMDXgsqjE0QI2hKgB1lcxP9sVK3lb2TW7MTcndGYQP+rpHLCl2rEBTyQ6PL/zR0OWI354BsUbmVO+ACb3T/ulG27cYLuq7rxYpHgPy1X1IQx8J2aDxU2WzEfbNET9smsqxuwj7z0c7eFT7k9qaAf1gZiWEIn+Hw8KH4YOuro47rqDBQfkAUqNUKNubTbuw2t62XOr+6AQu0wcEDJpG31QUZIhkG1za8Nog5A1xMDlWQVzYen9vyW0hnXsxFPS4zKeCMdTnVkHhC1qXuFy4NygRONQgPixR9mojxGIbtZILuBWUgyhCwBOOvUIhVsTvFdsyYxe0QveY0qZHwXsmyB4lhg0gXZ7yLaDCddvY9FIQdXujmyBdosp8ijkFgxyNUb3eB65Dx2P2w5X63zzOLw1oF9ekeFi5t9+f7nQ63fZfFp9O9zqDyHP+5YoSvaATkYT0wiVPgLFVJgSwj1+0q0oF/TNelY+uv78ubZ4qfi8QR1xmXzRopE8W9tXXnAPX0FFDGSp9jIobtC+6+Eix3TqyUrQd0VPr5/q6cp3KNerEvHNPXblm4SYK6FwszOdh6w/nor+zHvSX1+f63XnQvzfv9H/SK/1b814LRu0POrmOdkwxb2ZVZOe+/p01M0aArtKPnonQpgZFnoaLNAaG7nJ0kscxkBdQ6eHY/aTtVDyHxffGMx0azPyn6yd2MbsgdoSigrEtO9h63WQqFPFGqcMXlW3ZG1pV1sfsqX//ix/q7374C/r+9Qdy4g+Yp40uOpvuz6g7T3v0O58ZRdNUttva3imyrcwmWx02Pi6WOzXyoD1Iths9j8QXjEWX603RtjcdtPXOQWxzx5o9wBpnP60ti+Zmh7kYJEVIpNQt1OMRG1arS/jGHnOEF03vTGiwNzfNy8w3utUPCs28PyyhSAgtfkKDnYfIRi7r8SCniS2CnV5y8A4l5h4fU9uyjYWb2qGC36CnB0aURwkNRlT7xuelw3azO2lem0ibDEOkbZc4fw5wTJnKmq1Zw8bskWKLC/xZVW7avi0pULKOLr573ff1n098oLKVXT+N9hHmHVi2HySPHKJ3GrT/mGI/Kk/i+rmqpIfS3W2Bne2HGGC7b6sumlvrofY2/7Sfath0RBg87Uj7gj8utuhgl/iDy7qEXvKca3hwaU+u62tj5b1oQ2TbMFs8XVMlPEhGYQIMxGrbZu5cYwvAF7CRyRI0WuKYog1NscMDqG3ZJdvq54HwslKmcuw1hB3DiNTsk8Q8oTOB0kdHx5QmG5MSvYhCQSvgj3Fsy3YagBIW8m6JTSRx/i7NmLPHXrdxeP5Pm4aEr7guKClRroM1yA0CB8jT/xR6OOLvKbgH7uMwE8V3g7lMJhooB85sy3ZaUpMt7swiesG620zOt8bFN5Rv0WIVVPiw4wDL6D/obu3MMb7iPTTtIDzqYRuEuNPYiSMWEMrn9UO+fxfPAoeeVhTR0ha3OKwOwbApO21Z2iC8vXcwWI/PPp7MRWCjeIVH/bEkjASKJCSApZgxQQH8UhMb9u0TIxSpMxLuI1+18r1w5hcFGaOBBnrZmyt07rYTngE22/AgsqdAdet/qGOREBgr+i3fZAQqWWJXqTre0qgNBQ2YQuvogdF2JEQ4CLVkflofP6EVutts8TFP5rayD9amWBKPOGysq4iBnRM7YCMz7VB8Q2Qj0yMEz3SYHAVflzxlDLwrB2JlfCpKcrBqEkMjnevn+sWV56PlOt7IRaz+J4AvQ/gyA/+yM8DppFsNnb7c5v+yU/ulvy8z8GUGvszAlxn4MgP/ymZgEPl/MG71109X/NKTxr9iJQ/9d3yI/fEs/cY86v8+P9TfmM/1F+ad/hO90r/tOx37jeFfsYn9Dxzu1XrSX/zse/qtF1/Xt/lYvPar0P/Ag37p/ssMfJmBn5uBLzu+zMCXGfiXl4FVZ/1E39cLngn05f1NXx7/Yhm41Vv9G+ObujxG1o9/8If69u/9Fvht/fB739bLl5/q7u5ep9NJp/NZ6wRo5+F05cv2HCU+s2vydXumDTSG6uqo5fq6MY5H1YHfaixD+Yu25fqow/NnWp5dq44HzcOiM0/rJ37dcjdPujufdHN/pze3N3r99q1evf5Cr8Hbmy90e/uFzvdv+K3cLV++75n1FB/SH1A0+CCv/HVj4g7u70/a/vN4iY/lyofyYOXXC2fGumd+d7e3OkHzJd3MJf9Z3RVxP7u+0gtiDfKfR14fjjqC59fP9OEHH+grH3+sr37yiT756GN9/OGH+vDFB3p29VxXhyst48BvdNxj3t0xp/xnlODu7k734ExOJ4EMDR3qSodxpeFF5ocJdrCTGFd0hOxwPOrZ8xf6mDE/YrwPPvhIz18w3rMXeg6ePX+u/KecL148U+J99vxaz8jxh8T1la98Rd/85jf0jW98U598/Ik+ePGhMr/8FZdNjP3XJatyjCrmeNCRtTksB5WHTE5GDY1l0TIWGdn5PNkbd/rizRvdkrsTPoT8ad8b+rJ2b16/1usvso7QN6+xea3Xb972Gt+yPjFlJbUyzoqPqZJqUR2udeAh/vrFV3S8/lDL8bmqjnIdiOWgA2txxRodyc2B2MYocihgsFGLg99Kmb31lsbteq/zeqfzvAVQ2qeA/X0mkP7rSUzO4J4Nk/jesm43t3e6Z83OvGBMrTK+XIyX/V6D8UplgEyaym+U7+/vO0f3/Z/P3uju/q1OjB37UdbheOg8X0Ovr4664lw4cp4s9A3GLzaziX2yTw2/4PsK3axv8MEHzxU8Z60Ph6Hsp1v2cv6dx3vizZ4+szYrOdb9Wc5fooJJ+9x/pXWj+9u3nFdvdXPzunF395Zz4Ubr6Y7z5l7397e65Xy8Pd0zJ1aJuS6Howao5SDVUNZsdWkS38z6eZHIS2DmM5jXQtxH5ng8XjHPow7joKWwn2KMe73hXH/9+o1uEn/yzHzvmXfar9gzn718qeDTV5/r05efK9eGE7ZZ/484Bz/6+CO9+PAF5wTn37MrHRirliKOTqSmp6bW/jlT5y9Xs9Yn1jh/vXrDrxLeznu9ZX0bjP2aeb+6faPPuf58+vIz/eTzT8FP9OPPfqwff/pj+E9B5J/p5RfEdPNKb0+vdbe+5RZ9p7XI+UIIx6Hjs4OuX1zpxUdbfONwkFnn7JM7xnl98xYfL/Xq7Rf6gly8JQ83d7d6+/ZGb9/ccv7c6u7mpDqXno8rfcR58YLz4fpwrYX28KIxh3yWfMc8XzKjH7zU7R/+UDe/+z3d/c73dP7d70u/833N3/6OTr/1h7r7+7+nu9/8XZ2g53/4e5q/9fvSP/kjFfqHP/iRjt/+TFffe6WrH36h65+80fzslX70+Y/0Tz7/tn7t89/RX/7Ob+j/+U9/Vf/pb/5/9H/+9f9M/5f/5j/Xf/obf0n/19/8y/q//aO/pv/sn/6a/os/+G/1K3/0D/Rffucf6L/+7t/XX/3+P9Df/PFv6zc+/3399tvv6w/uP9Pv3v1Q//Tm+/rHb/9If//VP9Ov/+Qf61e//5v6K9/+df3Kt/+2fuU7v6Zf+d7f0q9892/q//vtv6G/9Pu/qv/id/6q/qvf/VX9+u/+Df3W7/6a/vD3fl2//0//tn7vH/+afucf/S391m/+Df3m3/1r+rt/67/W3/zrf0V/52/+qv7e3/01/YPf/Hv67X/0D/V7//Sf6Nt/8Hv63nf+SD/+wff0+U9+pFeff6a3X7zSPXmf7Isai4rrkFSaK9fJVZzapYHsuBx1YP+bvtNp1dvbE+f3WdlPK3sN8XaNsJqWrcCGcp64to4JCcQBqw1u3b6eoB+Z2LOT+++cCSJg87OjBcx4F0zaK/eMC87oP4JezCYDBrocDIAYy6mL3YrdU0zuRQ+I8sW26WzbSYzyqglUxMhmnD4hvdcKnbTZwFJNXfEc8OHHL/SNb35Nf+pP/QL4lv7UL30DfF3f+uZX9bWvfqCPP7jW8+tFzzl3nl0f9OzZkXvbVV/zPvz4A33ylU/0/MMPdECuY2kdBHOwluuh47NF4zlrdr3q/vpOrw+v9en8sb5/8139/st/pj94+Qf67ps/0o9uf6jPTp/q8/NnegW+WD/XG73S+XCrekacHx50/cFBx+eLDsSyHBfVUprDOnvq7nyv11xDP/viJefGT/T5m5d6ffdGt3you9O9NpygG07zzB456zyn8szkgd/jUYcDOB504Fox8H84DK6Ti66vRuOK69kVOUjerohhjCFX9X7J/eHENeT25q3ueG66535zyh7mGjZG6Zp75Afk6YOPPtSHoR+8II9ch66udOD6bIsjiwqyRo1VZp1cgm4o2o0xxdCqoR3mnAiqabG33aC/1PaRVZWWAaAH4j8uQ8fDoszn+uqg53le4bnqY55vPvnkK/r6176mb37jG/rWt76hr371E3308XM9f37QwhrbUyfu2bfc5+6Ya+a8nm9UxJ4989WvfKhf/IVv6he+8XV982tf1Td5Bvoaz0IfPXuma/I9XMSy6PrqWnlu+vOs8c1yrZcffVVf+eQjffLJh/rkY/DRB/r4o+TrumMdZTG0tEqTZ6D1NHXz5p570xv94Ecv9d0ffs49gR309szeKNaavTKTxEFs1etlkWf2gXCSedhSxa+lOJ/pZ5AD++AZa/7Ri2t98OzIs+VgvabGWIk9mDqwFmwZqOgrXZHTK3K6XC36Ds+F//nzr+lvXH2iP4/efzLe6C/UvV5wr2Oj6MxeEc8Xhyq9YI88y37AdizVceSvuV+/fcPcXuonn32uTz97CV7ps8+/0MtXb/TF61vuw/e6uTsz19nXDtvYMkMzbzbIhCIQlxOmu2Z6Wphr5nYk8OfM68Pnz/QJe/Jjnl0/ZL7PltLRZx24hgyvGuRjSCKqzh+s4nASu3guEc9Z5pnB3LuLvJpzct7faOWd4fT2pU5vP9P9m8919/oz8KluoTdffKbz6x/rz/34D/TtcdA/0kH5nylO/GWsq2UhlwddcX42ivYTXGNzfbzS9bNnesaz9xX76HA8qrAbYAEyltMHAAAQAElEQVQHzucr9vWRtVgOQ+NQGlynluOiA/LD9VELfYM8mD4mqsmcV+a86szuODNzcoasWPMKDejvvHA+Lg1p1AXWtgSTHGFPTlauA2fOleBEnk7k657rxT3PdsGJOZ/RWbnnnfMMzDPiPe8swZlnxX5+xG7lveWea8ztm9e64Zn+nv2zIjdDKdcz7NfYM9Yp6HHuWZ579bjonpHnmecRU9xaYs6yGlDwRfCUVZV5sR8O5KxzyHXXyLKRsCQ/1GyuCReZhzTyz31hMxqD9o4BBQtrExyWg0IrgzBs5r+yp1b2UPtiYlsuRU6tHF0nvoAx045OsacXzr3j4cA15UpXx6M6Zta21531HR1PaWEvXF0duZY949rzovHBixe8l32A7Dm2V4qv+E1MJ9bmltwHJ/JHYjRGaTDecliUMY+M9xSHw0GjSoSF+iqZkvZYNNIHYhuIgbJud7f3unl7y3lwp7u7rNuJd+mV7lL8XV1d6Xi8an5ZDhr4sjk7eZ4gbbmUsM5r45xr47oNLfoDQx8gAprqY5LLyRom92fmGhpEFuQ5JPITfWf0JvoxtPEBs9LOfrLdsT27vuZe8ow8HjVYb/VYJhelIgejBnTIUCrJXK9ErJrsxTP1jAidavtRpUKnokP+73k2f8u7yutXX+jl51wPP32pT3/C/f8HP9b3vvs9ffsP/1B/+Af/DP6P9MMffF+fffoTfYHuzZs7LldTc13we6UrvhU8f/GhPvjwI73gvveCPfCca8n19XP2znN0nsv1XPIzzXmtdb3iNe6gm/vS65upl29OvJvc6bMv3uqzl1/os89f6jOu05999hn0U33x8jO9ef1Sd7xTBG9ff47sJ/rs0x/q1atP9fbNF7rlOnniennOdYJ9P7nqrNDI7nlHvOVZ4obzfHsHvkH/vq9McykNrt1zse55t36DXp6DbrmmnPClJIvlYcnxOLGZyvuhcz5w3Rvs/8G1vnFc6JPusctYr9++1itifUmMn/G+8eOf/EA//PF39YMffEff/wE5/dF39SNkn37+Y7384lPuQa90k2eu01vy8kqfv/oJ72c/4J71Q33ON6wvXr/SG95v3/Iud8t875jXPc8Kd7yr3dx9wbP7S+5fb7T6Vjqs8pWko7UyxzP75zxKwco+mPB1POj47ErPPuB55MMXPIMC+LQX5qRhJUu3fFdokN9bcNKq1ZaXoZHzh+vQwP+ooWf4/IS1/xbvsX/qq1/Rtz75WF/neeUT9sRHz1/ooxcv9AH0xYsP+p6zkMMil3ORzrUqa3B75rwF9xkrIJ+rpz6tH7GXD1rGUSa2PH9nXWYxT0+lbfgqa6nSgZiOnNtHYrwKDkeuMYsWZIO+K9buA2L95KOP9DWewb/6ySc8M32sT/g29eEHL3TN+TfIE5uWkwr/nFEwlPArrQ3ZZznPs/dyXstSrmkHcrFwfRqMXcXeINAbrn+f8272I97Tfsz59JLz6S3XqnuePe65R524X51u79X3Ku5DTEeD+Qyb5bC6zQAj8GCOCxhamM+BeYWOYeWZl0AlrZQzOJHge03ukZNxznwXOYfngjcZR8zGloJRJQqilWvhHef6jXIereiiokJpuDRqaIyhpYYK2ENW8WPZlmQVNPnOPeoq11xyMQodUjjPK99B73UiJ3d8mwry7H/LeRrccH264Zn4LefiDXv9JhTccs9PLKPc++1D9nCeu77Gu9S3vvqxvvX1T/Str31F3/waz8tf/yrtrz/gq7w7vNatPvnwl8mnuBadVfry+DID/7pmgBPt83XRzRz/us7wf6R5fTnMlxn4MgNfZuDLDHyZgX89MrAwjT/DC+RvLB/A/etVeOXRP6uj/l+HT/Srh4/1i7zs/Ee8JP/Z81t9xIv+kReef71m/CebzcIL4b99+1p3vLj9w+uPdO/6kxl+qfVlBr7MwJcZ+DIDX2bgX4EMnOe9Pl9/qGtfy3x4/f8/5C89/M8xA6fTZ/rT/kjyQZejJr+p234rsGryQDX5gj75Oj75rV7L0eTDt/gAnqLmZeVZi1o2daDt2NytOuNjQ/gN7XtTEFabAdzOPBDv3IWKyCZ2FyQuvgXuWhdi2b40mkZ/Z5pY2083cDDbLy1+3b0y3zUUTJAxMq5tVQF+E1FVqlEa/BaqEb5Bfw2Z3xpUaPRdsi0qilW7baFjW0bHhlr0BzB6enSAhJAoL3JkxIywBW3hknYYWow/xlC1/4KWtnYpv70IP6pUozCzKvwFtlxSYVsuGYRGZ4zYDFV+M7MsUPgKkFdg2SU71Ho4WLeEbPGDX7dO9CQbmXKY6gJYbGb2YQxpoqggs88uPaeP9eo8tBkVvqIjDloyP8PS54x3I28/8DZ8sEnQpuA4e2XGJ2MjoaBHneZkPzRNhexSMOsIn67QpS/UxseOtIP4yt6a+HpAOi5AX8BpU9mmaRU5dufPQgD0cCB54BNTGpal6D9BOXkPokHUKDO1fQ6RKVZUlr1BVh9oQzGgbhly27ItpTzAsr3J5O2Htg2/o0K3HuVor1SdDwSw1JQnerHBJIUOVj75C3eh4d9D/K309xzbKZVRCjJrmnQjoGQscpw8s5tV5Yah2kdFnaWjxii+Oyc7Twce6es6PYC+yNfsV66tYn/Fjuh1OToUGqEN4sjYg3EH59eo0ijWjBi2fjVn09phW/YGWWqIIzJIF+SU7gptWbcuXKSWbSklFIZZEPaqc/7K4v4eegJnZR6TuWYuk7lNc2YyvzMfJPJXIffrvS644zfft/yW9u3pRq/v3uoVL+1voG/u3+ptfhu63rbuCdt1nvG2guRS24FftWQy7sqoUNpZ23ATfrY0fYLjN8XIBCYI3XDxOdEB+J1gBTjusTJtl2STBAk9KgraqEytrOkE256i3X3o4TpyCJJ3y+6qhY/8z9JsFaqM/T4Q/5zyVDMqaYcG9mPrkUvPv0yYfP0L+vNmFxKI6hKybdmWKOpj9hqEta3cw2pY5vxQKyWnU7b6iLioojdGoW+Z82oWftivq846s99O60kn6Np7RdhbQg8mDW3HZOxVk3P5HHA+PH2+WdlDE8XLHmCLPOwd28q4hU+7ZFuiBHjVpju1sqni5xx6nnrwfyJO2ms8onwZo91Q2ZZ3vxcq2gUe2rLU0LtHxD9L3lqZUTNdGV3KxieW5t7VaRHVox4NyqUN+1Ais1OrIwg38dvIPOFXaJAkXUYy2paoxYkXtAU8FH3qCMGTgvzSCvvL653e4OG7fFhNCGZttnxZ4W0oqGLfXDBKY4xGwRc2uGi3ia3XJfuAARLzyj55BFGxrnPHO3L0YxtHDMnWs+L7glGMC4rxHKBk7/E1lSBtZ6l528pfNv3hOOovXX+iv334QJ+w3/+D0xv9r09v9Ytca597tk38tpFIIUjJfEL16FByAQTeoScHBplDI3NkTvGGGCXmzlpuvHaXVlVtwF8Ny6NkB/CW/BSS/ORHfeAXp5M8Z9xtjyDIWE3oh08cg3h+mfvNC3Lw29cf6y15KQYIBG3I7VVpa+c3yVbvctNnU4PYV2Ju2SV2+rq9UcHrvYNwCHeLL7FPcraC0MkeWsFEqYHtPp3NBvnWv/Y1o3WQhWauj5R+5PF7Jke5npxy3Qp4P1uRPcXFLj4YUmJ+sqRQuX+0H62L79A1lNg3X5OYGHf3nf5H4DkT2X1cCObd8aCHLyZKQbk7xdiP0H54p++TDvcijFLwTvup4NIBZayHGHYeKTtodizdF8F/HzCUbdluq/aBb5ymtOyx2nS6nanDQB5qGHn/ufC6+I2gYeoLYHFwGXOjSTVCRmdWmwL102LH/qnkj+Pja+/PvHb2X5RYfjA1/AbBgT2ujLjNhRkwZvN6PLyzu/re+u9HMgYpaiOGgF68wqbszU0vcbDnc85iZK4HVUMbuMYZcK2zdyPs4zPorY7NhU+7z6d2jGIXq3/KKvwUfi6w6anIN6AoVlgrsax5pmm6xZbzc2agoLUSN9q0I99AB/Gk3pBAojfbZ64jK/rBjB78ZkeLsTZ+fThf8L652eO03e14bSZVi0zophVIUbMNdc/ZmePetiNX98l692jHqR5h4gwIaguHmDeemB+sN0epcf8g/VmMbWUdxhh8U9kQftS25sOh6ERvh23Zjyj43DfaD3axHbXtk0Gfja6A1ceW16ltDbf8bpPpbma4tfJXxJ/pJ8JUiw5NNxeOaAd8/Lu7BauS5P7ZqDi6TWchDwSNTPuRDIfdKHUXqgh/BmZHmTgvOpEA1uPp/DLHc/bSri9isIkAqh2Jw0/HiMsgsgsND2y3GWxTWlJZgcUP/UXbKDhtIGD9jCNC9Jt095PBkAt0X6r0045MlzZM2IiVKo3oZa64Sh62DHWDbTqVcy2yqFn8xI54FRqhNplt9Ty85YqmGiWmarnYX/QVtobabrfsJiXf5/wV8/5skPf916dX+uX6JZ14VsizQ9alxI19sjjSSsGUznk+aUKVA5+2VcBl2ReUXMCBJYo44uvMVS8Dnk68iBHACaR9Zqxt8ihiYFsUGgZS6iDMJhfHTCp3Ck+seagSm6w7MLAtiqhlG13RvetGryVUWxfMXuhb8ddxkazMeU2MzL3HQM12+xxVWpahQ3BYtByGFvgLxmAxQB56iwuGh1UeGvUuaiBHr3a/tvFfkkwJ1AfbBbrVTCYTemwzccxkmzFAlcZ+8Rrx3e0FWeQbEucg3oFe8dF31KJqDCiIvIaGB+0Cj35H9y3M/YKjlmVpVKHv6AfYwBtIXKLJL6ugHEbmJ75NW7IMLcMxFxuGKx5mWqkokiwzH6uUI+uysp/WrBcKRlj0l63ANhbSFS9Dz/ko8Ea1/SWJhdyyg4IGjpBsEiXrPgN8Cgk96oN2YlnZJ2xrlgLddOAnpMEyTfS2HhoIbTOGVeTHZizhNQ4YY9tjq0Jjh1N6KQayMAWhoALsmaPxo3RGDRhsJVywtWZ0gGUVNg3sa4foS5S5SGReHYM4kMuS7ScQR7QDWG+wLXdsYgxQwIbfYO10l9nF3gKJAb6QKxAHrldyviaHAIm6L/2FJ/Rtt2+LA/3kLHGHbR7x0xI3wUrO1+Sc61vr7krh2551ZWV6OIbqMWqUAl/WjrFjtulPdZx7vOEz/oqfS398X2SbfNVKHJf+9IXPuBnY4sdShglGlfKfrhw4X/Ofzowqcmc9/FiikfIAcZjWA3BkZIhkW9uPoOrD1BuMbAd62ltNaWcuJ/J3d3+nm/tb3Z3uuYGclHkl/kkegvBnXsZPfHy7O9/pFt3bfAxu3OgNHynyofjzm1f69O3n+gz68u6NXt2/0Zv7G93w0fiWj8wnfJzBDHjgFesWzM7vmdStjHhGuj5gws3oQwWNvtBqGT7mEyh8+vC3wq/c61b4CWJTbIJi3mY/Q5Rjor+ymVZ0VnKR8+ZMm294WllXChrRina8JGsbf6kvvtKb/yR9k+96O2mZu/4ZVTosG2jHhE7JaD8FTTTUXkWTJQAAEABJREFU0H7YaFDS3EnYxvvtFlI9hBVb2il+8Oo0wYXC/qxCd/w0dj5qaScX4ds9fbZlOyJ1/rMGAKEUMTnPGohru1EYnJ+De1kVnZRJP6V1jSzncDAOpUPfr0seKGK/cm/IPjvx4ew0tz19Zn2zii70bNlAW5QrjnN/OLNfztx/TnzEPfXzzYlfoKyNlb2BGnt0Pu4HfOBIFZ/EG99FbLYVuTiSi8S+Mv6Z+9qK/zPjnKAnxrlHduKZJPe8lQGiL8W+hGPFJ5Vs2qA81BgbjdzKT6wswStH2NBGGkE3fn6FCmXv3yLZMnTh9y7Io97Thnv0rt11t7cKvZTMEazkY4LQlYymy8aG/OnBIOMCTsLZ4DkWWxYBjQn0cEzkFB05739pfavfqWe6U8m2tvXZfNvQgHEir8H1l2vxMgbPPIO9tGjQrtpsL6s9L7H2WrG79vU7s369dsQX2m32StZ5QifyLV7tsVijGHO8B2QFPKygOj4Ru9vOFjTwTtXHpOM7y5X+q6uv6Nf5WDpr6E+f3+jf4fr7p89v9QHXzYpmkgOd4LHEF70OrItjix/8TuiG7AIyQW4n1+CJz0jEMXekHZ6mnNiZxyCnBqOGkt+BrOizpQfI2w8CimwrOsrROZ+aySO8MocMAp07ONX1TT4Wf5N70e89+0SfXr1QjVJVyYxVxj+IO5xDDFJCH9EcetHfgL3jx4qvyOzWwg19smwgS1Cq3sUdnpINsMeYPT6zbxqrMp91n9PMvHbLiX7kF0z62hYaftI/4SNb4aN3xs8Zvyf24z337/zny7m+RJb+IONN9ANC60LU8uWn4C5zQE8gupO9G8THtrez79fH62H6d93YvANGmZd5QeOnfUb/wQ6lvRiaEC6guZVLQtNqJSk6qdKktZUIQWS26d6g/XgYO+MnniA8/t/pQ7abNMkcuh/9FuwVQ4gRpDDajphuurTxS02xRFGO1jWe8JocBOhRULG6Gz245g2PcjYSXLQgl0Kzx2LQp7lNNyJswv18YN6dF9qNdypifKdNox1Df1a5OApFj/KwHaJuWVuBiiMkaCHMZfJ0ZV695953Qt9FPewFNvY0tjoB0NiLvUn3Zsd04R/obpLhHmS7WbKwcs5NzrOsRXGujDGUe8SA1hiySwYSa4uvjv9CuWWtOF5Z6wfQpht1ywb4LOyrhqpKpn1BwbfMpRztm1jOnO8X5NzsMRInQUZnw6pNziwYM5uiSRztiN6K3RqfXEcerhsoriD9jY4ff+hFd2KDV8kUYpRh1CMkAkADmW350m+1mm1VUNDApcwxczVtO4qS+ycUEIsuR3hgkBHJOprJKMlOXEANZBRjZzQUv3K3qLq0iy1abc+e0hilfFPJP9uSf0Ig30MGz6JLDQ36qoaqtphNvIXfKqt5aPhR+GBv5L6Xd73QBdmo0kDHttSxZAZkknjXgPx2brfAiIy+vb6fd3o1f6JhnlE0dmvLlgScSuo6vF3yA5BH0Ru13Wtg4gmKNkV0Jw0JSpMYnoIw9HBclCMgx+lrXdpslbZdsc9e6XtU9mvvL56peY9MXwarsoKOoar5yHU58LG7J6bkgo4HATylYyYei/nGHw6KdhUSI4N3aKmP6DeTKr5CEdqWbYmiHDuNaGsioGEUINTSRpHA2I+04OlVDqbQ52GiD588Zf6hc+ac2oOw8OfMoqkTM34yj1HFvtlQ9ajT1w30sqdqDHWbfsxEwpTrVq4TJ95n8k+C3kPP51vdsZeW8VWd9neQrFMlmBgpUbJYE6wsVssJlPikeAZmUAEzmGyFBipx5JRkuviJj0sApwx+ARtislMydawViDqlITWx9iNMwE7DMyFS98mCB8aJlrGwlZrKGxUzor/HCkUd0UOfp1Gg0McqaeJzBdm0az/cT8S5sEzF96hSjdovEIMXBsALw3Lgo+lhaCyLqil6BdAtD5k8BbENRqELyoVfA4HwobQlWUpgotJMfMw9/AN2WT462NhUqRin4GsMDS5aA1pVGuELGchfF18wun9gV6pRSnvUY7uqVLTHCAVjKHPMRXE5HJk/WA6bXXSAPbBBF1uikpnBFvoMJ8Kj36DgS5JlG2IoduGVPcRMmePMPtlMJeQuS9DJOuVFa2VvpjvSwjaw3VvRtp4x+AteWs7xBS9sldgalmtDy9FZGS8+SToBtFQ5sgZ0a7IvLnzkF0x8XwB7ETOalXUuxitayoGjmbiZw+zxxD7TZcjWcvTgbMsOyE18NNIOouRUSh10IxU2IYJmjsU8a1x8WGmnLzGvxHMmnhWk3X5it0MRwIemP8idwrZckh1YZgwbukMcdtqFTqjJBSja6FaoS5KVI34nsTwAIeYyura10ULb9KRgQf6SQ8we055GukH2RuYV9HlNH1b0sMd2Nxkv645QRTWKPA0AdQ3VGIxd9GCDQ1ywVniBYXjG3fj4obH1secE6KG9NlbWO3EEs3PNtSUG8UwsDpq3ikYx/mDsQx20QIdLDuR3f9C1ke2gU++DXtGtp4dp/BQQUDZdDCwrhWnz8ndWbiS3dze6P93pvN8fJnNIf/91MXM+5+MbH337gzEv5zdPkL8o/uLutfqD8Zv9g/HtF/qCjxavTzd6w0fmez7cnfnYsOJnhW55PIuTr/M4yftknEkOk8sVfuUDRWjkoh3a8fhMdMnzii08erOBDPsJVhbxzP1ughVbpq0qyw4kWQoyR5wwb7SwO2O3EsuFhqcpMeIEXTCiIHssuWZfWuyoCwt91HQGRCKoTes96L0DjWi+h/eUnjZNI3gkcO+Wx2jelT9tbTq7o73Dph3s7ZDWQxz+gpYlSS1Ipzt+XWp82N7OBahZE+3HZJ3CRlZjKOdJzhdM8RjPwFJVYFX+a6DoHRflHu1F0sAL++OsEz/3umPPnnrvrcqjgYblKtkWlfpggc+cxyfuAyc+5p7BiQepU55t4Cd9E53sgQZhZM8oLog//moUcVnhjSx98R27yZ6a2Vvs0RPPSSf25Pm0qnnGCX9mjLX1YgVslRNnYAleNiXjAA8V49gl2/QHkiANbcdDF3LbojS23tQ9GZidGtpAFCrasI/z7kZXpg4gUpgnCCuOHi+du6/kYZLLYIWu5AXyMIptUWRsN+Ek1cHK/XSF5xxP345HPQQ4+lbWmoX+no69m2zL5KmKPEHDB2n3mo1S9tl4eOZbuh2dLQhmjt+ZOHuN1r5WnFnHIM+UZ/ZNaNZvRR50X/Rjhz1eZIs1tRbGfIpRpY4ltGFVYsUAAq/dFio1L4dattunq/Sjw5X+2xdf1d//4Ot6eXWtr3Kt/XN3r/Rn7r7Qh+y9mThYTopIkTBumEFs0wQyMm0HsjBTWGQezGcG4SMD3ReKCkQxL+yCUVbyup2npVGlQhZEz1SWVOjb3mhZiJV8sdgS58rs8bL2jMYcZoM2ef+Y+8svM7/vPvtIP3r2scYYGjUYh7FcsvEncKF4Fm3bsh9Bg3JpY0scRf/DOVjxtQFFCrp6RHyqDytxbzHO3rMrOVuZxyPWTd7zmKRtB/PM+dB64bGbwUUPGc5xjz5860Kz105cp05cry6ILNjGXvXUD2FLzM025CnUR5ZyZcwG4198ZI+fuV5lf4dfGTvzZAKUWLX5Xm3t9G+4xADFTvi/IPdLQpGxvKAbtC/zDVUL0aBc2I0iwIG9UYXq8ejxEyHjzkbyB1o2WYsNMzE9mj1wE700LlQMo1SME9ZOLQ408BE/2+wR0eUnupGjwtRnjxt+d9/K0Y27UAQPpfUeWskYDYSz57PldOMZAfmWL3T20j5T7e0QNEN+CpOA3ulrfz+l9lOCiV7jp3o2Qc/JIht+BDFRaCMPEx/7nus9qyeHL7xlP6Kl7lohDwiDGFXqJ+Uyub4IPpH/FEsmEg85zjmQbnNNGYNvA2Bwrakaqr42ZLCAzOM/eeB23mt8hlnxc56z27mD0Yw7ieDsXG82PzWgg3bDqrIMqko2645hnmtzvp855xPX+ZIv+thYIgLIHjt9k/ETT7rppBAgdUq4jg29E/eu9oVi66PQdJ//hE70Vu4la3j2CUEp8QUyBinYJwYj8B633S16DSTbSl/mVT0/K9faMvId+qmDaOObsRUwvmmTFTXgM+6kbzb/rgPTxDW6MNR4C4OXJl0lllGlhe8+x8NB/cF4HLhnb88Fg/UeVRpVxGtVbbChT1GlBd0DfvKHQQfWdQGjdjuCoRAuUaSwRlnLBrFTiIsObUe26qv1s/6vNQ+62oSpcULpWGxvlLmxW1QSsOoitwQrX358iQWJtz71kXFBBxHawq7YVVDjQQ31gTS68Fvecz1iapkT8t4z7Jvs22DlXjhZI9RlYjA5ceETiABtIoemn9FDAGNQpzxykiXZVv/ELJx3WeSg8Oug++iEoqEcj/7TklAHBnrn8N5quimhY/WPBVUftmWX7FC3bJIDAQok0QMakxys5CgUSevabls8iJCBAa0q9txoPueJ6URTQc6hwV4bFZ1CZ7MRR87TM+d13vH72YBrxun+C31zfcZeKkWe/pz3fDDGgsCIksIislArBhOaIE23bdkOJ+cH3oZzyYbK9G0lkzrjbyWAEw8OZ3xtG2DdLoT0scs35Us9YQLIpTx4RB6fs+3CCXOEUUSJ4cPJdkPuZpTQg+yq3UgX7c0LjfD4XVmQPNxMNmySN1mkiQwNiklusRCBNbgJLMvoi8VGhwYvpTnRi74Gi+IRffpqYD80QpFVlS6wS2ZRJUPhbT0cxEb0e9jd2LryUhU1dGNrG//45EJT+IrvUaUxCjl9zQ/aG2psdDCHEb4WFTpB2lVDNUojvhx+aFRpGciYXy6Sh+OiwUVujKGiz6Zv1zftgldiFAf5bZY4jZ5UCC3b0BRo85bTRL/Xo/df5m3VKFUNCduJ1opOEmMkrlKAgmw3qHTNq+AzblpRlZALve4fssMHyK0+ek+gTOm20NWlD+EEnCD0TbCVtgmbvtAEBY1ZzEVVgJLvrJhPZW5RX9Gd2Weh2HRpRSn2qWzLdiJXXwBEzELWkESfclg7C6Mcpr1jz4+LdnhsjEpmsTL+SjDhA4ykdALUZMPoybE3I7b4wWc1SlXBLjN8wyqU3XxktNFDJBtdXQ5nq3d+JvF0Q5a9IT6qrIyBSDke9DrwSDarjdvqdGV+K/Pc9JFbMj/KYcFNoI4z/scYahS0EnPJtnLER8Lrtcu60ZgXGh4wCQJpKT1Sxg5mx7BboheN+LwgQ2QU21oY90AcV5xjxzyIEEsxf7qIRcD6E/1gQFGO0AYNN/zog45uXSg9Cu9CkzlwXbw/3fdfDd/v/yxF5tSdzpx2MMcT5+0dH5VvwC0fjG/5TeXt+UY357d6c/9GX/CR+CXIXxvnY/EbdN7ysfjufK/8TxzOnLcr17gJDYTP0GCNLO3O30p+g0kYK5jKh2Ki1YzeOzgr+U/fBtr0r1wfVuZ25h41obP94orxqfGjHWuv42Ts6K/oPZSvKlUAABAASURBVAVN/KObUAAl5nLXkm3wSNFUDqfqEZrR1pZsy7oc4YLHtuk1zQDyTonMe792als5TDs0cKon6DZ6l9ifdP00i16E7+q2hycjROMJtu4WTOYc2yAG7Y7+jVr2BhhxYsr58Za1mWTjxbZcJXOe2EaS/s1zNzlfahTnsjUOQ0vu0aCAh6SHf5Zi5VcTZ7ASFfvIUsUvTmyjmDJZ38kvTlZwUp5r7tkzJ35xko8j/XxDXNkTiQ8WX4kntlbiTCzxG2pis5HTnRxMtGO78swxwdr7kvFwNHkLmCp2a6EFHOTVp7D2BnwJuRtW4b/HqgE/ZJfkXVehejjcbdMOIE9Kmzxtw0frgm2GmQEdlMghXcIH3ehqa221elRxbGNYoaZNoqnJCDmYnG/BCl3nNk70isr2E5uYTK2cwyvXnxndHaarCwxFR87t/HMM3/WVXvdGiNTKD5Vsox6EuNtbLks1RmOMUlBVclmi9A1eychkCsHa8ZzXlT2z8WvWtmOc3bc2v2oiZ3GxFq6swmf8j2KcC4Y1qlRQQ+1t7EK3Siq74bIahjYkCNja5SiXXl490+999DX9ow+/pj88fqAj+fqLNy/1F/ml3sfkXpdjM5bazlDAGDjceNFuPJ07a4W/XgdtR/jJJIOWYGZbtlX4qyq5QdvIJVlqVNo0IAhg9PQgf+yPGZDHmXH3cWB1xVz+zJtP+VD+Qn/Ex2JzT60ajEkuy1DL3gBD2Xjbev+w8iPZVgE7tB7acM3b0bOkC/Tk4NwlMDKkjjV8sO+Fy55Ys4+RzcyL+aCMj2QPIHvQC4/92jS5SP+G6Ex8rPg6Q09cs/LXxff5aMz72XlH3tWiG0z0Jv4yJANKmUsgy7akgLVunW2cSd7XgI/zF59n+BVfQfxN4us5XOwyQJKg/UA+G8wBX81jzwgozB41IweXRvPxg0aXmXp2t6gfwo1ioO2wTS88lPqx9PgZcTJBxCG7jBbhI4CJBqTLU74F71WmbafGJea4w8/GUz9Gv6lIF116OgcxgKeDLqt/3C3lgA15D7s042H74AdfFMbfoqYbu6kMGUi7nTg2AcyfoMTpn0DtHZVJK4Bs5XFsE4ftTUwdzk9kMcucsrdWxg4fGaoP5Yn5o+yB+3mM3+24OIVSyBsrxnik9EEvmVzZ2zm/grRtc13J9WVAg/Ale/Pf8eJnZZ8H5/PkfjB1Tpvzpmn46OjpYeVHXRti2QH+DcrKkXjWnPM5v3e6ci49AL+XGEJX2sFkYkF8IILQgpnMb7PlOSn+4gsZXUnIZkUjevPSR/zhO2lo2MRGwSmizW94IaPI9o6WbjzzqUbmdoHVMvTpat6OrWRpx9xp2uGDR54A6L/IkMceiY0HYHg1FfPL9ToUXIrV4w7uIwv3k7EMLWNo/EwQtwt35p6hprabFrSqNKo2+xrNR5Y+Gz1txyS/vUZPKFncOqnD3693ej0/1xA+n/x/m0y/lNp7nRZ8/Ddoh9KLlLpEU5c4RpUST5D+srZjkp4HTFZ5w9a517suai3oOUQTwcoearBnzg32F3v2xH0qSF882iaeDTKxJQDjzqmgKfjDbZY2LV16Qr23TI/hY+Z9To4/BDY9lmzLejzillk+CtIPWmlXZIeo26nosy1KQ5Y2hIHdCIykzAPShYGyxpOcTNa4wYRCn45vnNnU2DoIvyPPds68kFdk0cV59NK+rKeNPX10db5WztW8w+Tefcr5zTXodr7V19aPdOr1YF2QZz0qwWCvC9JOkBMnoXE21xXHzIgJZJD3sQ1PjRNqlSzBlwQpToKhwcm0uLY+fOcD7XrCL8FlHHKUobUdLMEEq4Rq/oCA8bWhFTb/DEELvsw42mF1YngxHMGgr9R9PQ5zyCZcGZCiHPFT+JALPSMCBhk/CeMB60ycZ4KJD1yIXg10xqg+2XPBaHDxOPBbp2P+Evd40HI4aHBRqRpy+y8Ju8CMaVk1hgpZYgjNX6Ixe3pmQxwOqIwkOuVS9BfGq1HCPBrkaJKztV9SsgEuWLOGBG4bu+r1OBwW4gsOOhDnkjb+Mo8xFtXIaNblcFlVBYbGCApatC3XUI3SCC1sgzFanuAmuUsOVy4GazYfeV3BbJ59wImyJkbozIt4+hIvPpbDlY684FxfP9Oz5y/0/MVHun72QsfjMw0+qJVLgaEMqBxHqqspcS9m49AwMdIfnQ2OUEZWxJy/vq74Gviqkk0/sK3KvKHaj5kYQZpotW667bQivWD2emSfEcpFCH3SohMt1mxq7flPZo3KQ0l7auXFhxrpbpuhgIltAzEPq6o0Cj59YMY/fnO+bXth1Zn2ZD3oVgOXocoB3wQ7gt/6mde4AN8FX2UNM1ZQ8AWfPLLu/RtT9tEI2EfDQ/Y2wiRv2xCzZbZZO1BBKfFbVi8acdLdsuzJZZRGZW7VsqKT0tqxqHL3j0p/eGtBFrt3sJSOxHbFfr++OurqeGAvAdqRHw/0X5UO10PL0RrDyjiyZD44XHg9MrDescdHX0myBKaeHpO+tCcrzc6nhmuVqUJ78dB1HfV8udaz5ajjOCqyws42Glb4pxjIn7bjp+F6XKfw5GYUsqdAXrQLauM7/BjyWESl1dLKeXrKx2LOzZW9Q9D0icPEA6EwC4n1TV+v82UPOTog/vFtUOyVwn+NoQEdy0GDufZ5WIyNrqbxF8ehZhzTKMFIVA7iO7r4dKjcNjMxgsShxCEyDU27wXxmzqnJB0D4fLDOP6Px9uatbm5vdAvu7m51ur9Tv2Cjk+vXuX0y06wXY6shiWE3WLbVa1HWGLVjaFSpAvrt6EnUIFQKg1jvHhlopkvpC2Q0wvxcSLY7BtsPvCzZlrUdsPC0wmycbNrdbfgwTiXtRH3MrjvRO3chl560ydKmgnB27sMgCgmidEH8vwPL5M+2KrQh5lRKLCv77My95MSevOdesXKtyNoIfVdpsKfyMH84HHTgXN/4RVec4znfr6+v1PeTZ9xTnl3DX+l4PGpB1zJjWITYYOcoY/QvQm5v+xcnJ54JTuyJ9OX8yFZ1YhwlD+/YeBXu6AudXD+Clf244n1CkxuygpKlGjLn/jg+17MPv6IPvvotffLNX9ZHX/tFPf/4G7p68RUtVx/K40rrLN3dn/peLw5Xqc+fsWiApc+tobKZkfX+YaQpj3I/suFIwCYxao7kHUQS0JlCn8VQDSl8AOf3Ydk7FCqJdvKwck6eucac+QVVng9WzjeRYLR6HkuNXs8DeR7Mr6AX2xP74P7unnP2khOupyXWtFhb1v76oF9arNj+iPydLWnfR3fYXZBfit2T115jfJ772W8lz2ddZCv7zTb5HjocFh0PBx36PnKkfdBYtjWoMVjSklkb24QaZFwztkQNLBuolLUqox/EJkhf2qFCz9g1rKoAO/IwlqHs820PDPpKtkUllhJM9szs+/+Zed2Bz7zo99hrf+/6Y/03Vx/pvkr/4f1L/R9OL/V1ro1YK0hlW+7xrELPxr8s2bLgaddILLTRQ9xjZqKzudSrzqzxifW97V8q3unu7k4nrrNnzuc15xRrEhtcCJfqj/EWB7Ogb0Znx5l2rgVB+DPrEqzZN/T9e1/8QC+XK/2T55/olijPzHkin7gSbdlyJebSqKGq6raN/D2II2YT45VxJmOkjSY9e4ms+1a21qroXdD69JOKTA8DbxQn8dnA9qJ/3vMxkU2Mup+xN7pq9jwuFI2HPnjGmbRX6IaVWCbvUvNhHyfv74A1yD89te3/rAnnEut0Ts4SA/4YVH7nR7RA5pCxOFdOOXdAfpmW586JbNLXwEfiip9M/vEqiw9djkn31Bpd7Fq6r4WgdKp9ERNKuMngO9Cf5AUFSmRY40eNFd1VM3bkM2MX/myrLFz7AbIU2JbpDMYo9Gjbex8kvCR7k4ljMtZMHIxBBEgeS/el/4LoXPidEmSXRyvjPy1LFHFM7CB7HQ4kBsilr508BABDobtL3DjOzH7Hzg8UadpoGWxlM9zqTZK+4LHFaLsC09jEXT9q7d2PivSnl+EUulUIe1ZTthtyZMGkAg8DbPyW05WtwMyTd/pX1niTbzoYdrm4atpVi4kJil3bXHzQjp8g50D2c5Br1z3XrEfc6/7upNwzQu+4l4Q/9R/Mrey3xOD93FvRO+vu9tS4vbnX7c1Jt7Tvb8/0rVwL0bk7d//N23u93XFzc6eb6KN7R//p/sz9aHI+z23uGYaYM4fEu/Y1clXoDM/15MRzy33Oc+LPPM7IVs4XPJD1CZKKqchOnPfRD6LX11XOZTGGWZTivOjrPXtHrNUDZJKZYuF6m3dy0fGeteVwoytjTNaqFTM6fqpGX4sHNPeyPMcEg/GWYS2juM+VDtxjD8uA1iZLX+vQ5h3vAKI7qjhvBar9HpdFV7xrXB1451sAz0rtC7oU921QHjLAShLz4AFvZV+sxLrFf2Kt7rZ7FzldyW8yZ1uVuJdFh8NRY/AsMOKrtB1TWZ+VHIY+gE56uq9laWc9Q0EXdy2GaGytx/qtXuntfM0vxa/or0ahHAyXgqJtW44Z/nkc7dvrlnp3jpx8kYvRczjw7HRkLgcN5jGqJKxtPFBwgWkiZ/Y0mBZzgG8pNLLwdKxshkn+suYn9l32VP8CM38wxLNAnq8b97e6p539uZLX5EMPBw7DMz5FxbyKmGzDA/jMsVG0iZFwRSREsRIb9hQlFiQzNCCumfWFX/dY1+bP6jVPP/IpfGAXfzhV+2ZscbjHY8BuQ5GlZIyVeZzBCZzxFeTeuI2x4jUgj8RGjfsp253zfqZjLXIu1ChVzxHqHbTtfbzEGOwxxtfc53XmXMu4T8FAjFOMs/QaH3I+cN6c66xx+LqKc0HMizsnMUpZfQzcUI4MxoQyyRk+YEBB020qa/vpmOARUSIrWsCCpiIQJpNFXcYgqCG7EiMXERLE1zzypwkVY2SIycuBODnjYRLlipxwFMyWY5/kBLLMZGwrM3G6hlW8FGS8hYtJjZJt5djmAzdJI347EJq2ZfyUrTL6ZYkS/ZWBc4FYueBNLpaTNuayrarqOfVYY6hpFhYcuBgdjle9CIN2dLGQ5P5pig/jo6A1hmzGdnrEMYHEpUr9ARk5jFoXvVHWqAEKDOSVbmVOiTtx9gZhk3Q7QdNrW1XYENNyWBQcdvqwMekbyR3+Ud38Mj6mjGUtbKgxNj92Kf6KeDa6qEZpgKpSIAwz/MpiZ7OuxNSxkctus9ArCo3uW3XmgiJSMKq0kMvj1bWu+Ej87MUHev7BR7p+/oEOyAYb3DUYYg+QsSRrwZgwdYJXH5ZdKuK0jcSyN9QYGsx56TkTf9XeJzn64thll/zmfDAxO122sFD4QJeD/ugHk3iYDnVaKHQfFMkkD8GWCzQf+qKb9qr0Zx0jCTKOTQ06RuIsl0YFEs04j3et5PfMfj+zf0/kN3u6fXF+5YaxK0L2CC/jQ400cxsVv4AxsqYbrNBRpWUEQweSnjwObjh9802qIswgAAAQAElEQVRu6asEZCLHpwJth218SKNKC6i0LW5imffsnA5koxi7fQ2N3Z9tUZ7A+LJGodu48KHG/4Yj9leHRdfHg55dHZteHQYv/dU4HIeC49Vg75WK64nLjDMlUxjUMIHgkUhKq2Sjj6yAjQyIw0Cp9jaeWJstH1s6kFCyHgcPXY2jXhyu9Wy54oPxolHxbVGr8FP4eR/JU8sY6IE2X9j88TB6uEQPLmORawMBwtKJPXrPy2P2T/aiONDECqZLtLY1m+y3oCfYfalMZTn5qaEaAOo6yOPAMFyLFsBD1sLeKQ/0Kbjd8gMvK2Wr4GnYJYPoh1omqRT2+8RwXmj4Pa4JzTmx8uEiHy9WPlDd8+Hxhg/E+WDcgL/lwSUPMHlwaaAXmzW+lIOxMl4Aa6gRF5VtFXkcVRpjaFR1uyJvqLVRhbEQiRrQlNRtNsN27ScJ8MxKfVj0+13o8bDf67MedSX4DeJAVXTrSSW7JZIuVPvxtE1MSFlx6pRHLq0LIt00iR6G1MGkpCcUtNtUIGM3Ng8P+drz13uSuFbWNS8yeeDM/fmc6xrOJ33lUu5lh+Ox6cI94sDearC/rq6udMW94/rZla75WPzs+TNdX1/rwLVgsPfMWDaxiNgC/MZ/9sjb3he8KJzv+fC16vK4wrdbqawN1dS0G/iiKMCdVk6MM+u59l/nJw9ciNMRBQ+ZGA5Xz3XNB+OP+FD8yS/8sj78+i/qxSff1NUHX9XYPxifeR6657nkxHWdEFWMtzDPnD8DHwM+uTByWxxzh4nFEkX74aeNi9ou866jblu2YR8BR5sCY7v7IdoO2jBuWG6qB6ooBspBLjg3z1xnziv55RlgZm5ncT8QqS0tIxgaC4CvKllS9sOZPXDHeXxibVaeNWaSgu8xiuv6og9Z31/iQfj1OOgl+6DIy2S8Ezm8y0v0LevaL/v3vAyeeHE/adtbq87EEZwY4z4viPjGtRLH8XDQAWz0qOV4UNZhEGMxtqtUjOUAIxOxidlQsYbeeduySwZV2IQ+yCw1D5VgrdrbVdao0hiD/CwarPuoIVcJReXIknLKaGW+K9fyzCNIzk50vEH/u9xv/i576y89+6o+9UH/4d0r/ce3n+prvNANHBhHJav3FLE5/sE0PcRQ+BiBh6KjPjDUhgldyduZtbnnWnrHR4vgnpfDO9Y619j0Tc4QhtGGKYaSGULYZ71W5hC9M/PIXM7tc+rMPNJuoPvvv/kRtfX3PviGbnFwRj9Y0Zv0iMMqJdaOnfzVIPYqxitR/TREFDPAA/TyLGM5QprIGWeClXlO9ssKZtrEPYmVgl4cAcomw47+zG3FrueH3cq+m8jb4GJIe8K/g8wJGWRXjb8Na8YO8NU89MQezvUs+W9k/7Me973/79j/OQfudEYve2TFd8Yj3C5mvkHt1JESV+baNrHjvFrzR0GMPZ9gD7DzlWVo29iD8AylyUQmNuqGGAWwhumPjRgr8TSii17zoWkDwQebzZaLiZ0as33iUsXetS3bGy/4hqjF/jBgnxSzRbfQo6g7DaFhw2g7JmT22Jlixg0N0rNRpIrOTyP9OOhihnBzCtdsVyhR9jHoottNtoo+kpTRGlTvqEaJeG1sgMy8DF9WZY7hQdT0zoEj/Ma70omO9XOOi2oU0Nu0EG6F5owHqKGGCiqOCSiIYhbQ6tJz6G6y1w3E0Mccrtv1DVn2a9B9qD2WuY0T/wgh3Z7wDWxjs7J/mtJe2Yc5D3MeXM6b7dy57Q+Gfc7kvMlH44BflrQMemb/r/jCvXDD+bRybp2xO/VH4hs+/vZH4Jtzy/oj8P0Kf976+UCc/uDy4Tgfl+/4YHx/t/YH4/jPls4YHTMDrSDXkJVryYQPcm6euLfeEesd98ncx3IPmDwHx67Bc8kkKSvrHPtTX5e5D/a16Kz4ETnJutRlv0Btdx4Twwb3NpnMfXK9WflYfN6ROTb/xGf0GFK2ew/WKA3uJUswhrb7fmRu/oDssAw9AP2LzoF30GCBjir84VMA30vsuP9fcf8/LkddLQcdA2R5Xw3KC+f7kBUU0w3E+s3+bpV9kNz1HuC6mZwm3yhih1XHsijPBHkOqMTA2MrBJkueo7+yaEHaGxQXVCiiR00JAwz7FJcmaxGjM186vlhf8pxUOvhI7N7AuDbnNzEY9L1OVkkNSBfvtdEZVRrkKbEfjkcdweNcLLPeuGiLLditJsosISBPxJU5rdAgfHBmzr2vuD/csxeTuzvoXZ4BwD3vXPehIHsvunhrn/uAkq0tBGKBt4t2ycRt7zL45H2TqY+MPxl/xlsHS0V8QtbrcTlXkEVn3eXbM8NZaSt93ubbTuEF7FRIoHCKTPsxsdnmvSp7J3Na2fub3xW/E7c7Eht2RCbbqhrqdeD5crAmo0bLbavnVszbQLRjy1g4U86njCvaoZNrQOaYsTesPC9lbMm2Bn4zzsK54LrTN9crXR1e9NgW+x/fKZWp2wxm9TGRZoA4b5C0BM+4UUVnV4ST4NMJdQNJfDFA0Q4Mv4wioEVFUCWOXES4kE4uJGIiSjsD5L1p93dppjtqaXcXfoVPMY6MN1sbv9FusptqsZZcMEapaKsPZoejzG/yUBraYoyMT6PnuIRKjoY60Tz4XC78FxvbqiplbksWkovXchg6QHNyHQ6LDoe8OBzRGTJzt4TX1CV7p4xl/MRXwQtxusw6NK/tiKxgjU70YjNGqSowFENtxySf26Y4sykAm3PteUvtB5uFmLM5DmyQpsR6IOaxLApq4HdYZrwsvCWVrSqzlqNRhQ7tagz6BralMUbzVUtTKbMh4yxmTpgTC3oGK3ldiW0in+wzkq3QlRN35UZFQ66hhQv74fqZrp7xEv3sQz1/8SEv+M915KV/EL+rZA9ZJVEH+WA8ycO9Ej0Vxbbskh3qSFT437BocNMYxI5QZk4WPy4V/svhMUkh1sQZz5kZPdF8ApTINzVTmKxkdu67MJ2xpXPTIdZJTia5iF+6t4Kf2VjRC+InXWY8yYY6MVrFeo0K3eYojtiu+F55KMieWJPvfRyeDbjBSJYekHgYiLKNk75ijDJjBGVljA2lMQD5GVWsExjs+x0L51/2WdFnx5N6apP5wMm2+ufBb3xFQm90yIVhMWecsSM6pcK2yoLI6ARVkqk6plEaVSp0xgXDGiAxHTlPr4+Lnl0fdH216Ar+eCB25IfjULBAg8LG+M5AtnSh4X1pQG1aKBYwKNpl1IGCrVKOPJRtO+NSIyXlhc7iRdfj2B+M81fG1+OgQw0Jf+/DNqI/AYSO4v2CtHfgoxr01RNwLRBtdl1fR3JzX7nRr6xLFhITYpJwrRxZ18xmzZUz50hoOoBtXNUjxpBrUbFXBijmOMACP+grxhWOcaOnxx4xPeGIlTlFN3Bs7FbvWLKHwGwnK1sbwK9gcj6suc4wl5wXJz6K3N7eKh+L39ze6Pbuhof2vDgDPkCdOG9y7mTu8Zd5KmM1pG1UKG3bcu0YpWErey60iNGmr4E+ltZ2bNRI1FAfbIqmVJa2D8ihgWlvgKE4Qkk77TGsCi1BJViZHzjZlmTZQByWKMph79xOIgsSTRA+eyC0cxGmcem9UIRhg7BZj6apQBcGoVwGz7kRsW2ZuF07dSn5i6s8gGVN7nkpO3GvOMXvOmOGTWmwd5eF8yb3NfjBeb0cho7HRUc+HF5fH7mH8AuZfDDe/8r4Kh/60GE4dSy2cmSse8a45cH2LfviNh9W2A/9wMeuetCN/g67ZHtDHBaeQP66OPmanBvrjomPAGWphpzz4PqFnn3wFX3wtV/QV775y/rwa7+k5x9/Q1fPv6LD9YfScq0zX6lveUE9cz3Huwa2Y5TGUlpCC34M1r1wbV0OP7ItsrxTSJILeSzpu0C62F4kTRFudOun2Xq2d7rJkwY7Mm8CeMGKI+xkDXNOnsl1X2vIcc43EZNVKhdzLB2Z26FG86NKNndSzukTdnd5gcuLKec2NzFs1Lk4sO5f56vnc/DD6+ea+Eg8E7uMlxf8O16k71nbprxQn3g+ORHDmfwGJ/jI7pF3XIybPOe56cjeORyPano4aAHFnivirFFy4syAlghYEkzPK5xpWWjJzLHQvSBte+u3oZZsg40WPqM7xtAYi8YSDNUALvQsKcgOmzxqT2XfnnsuJ15g1pZNkjzxe4fN5170t48f6v/x4uv6DvvsP3r7I/3Hb76nr/MRfxQ+QQ0ousImMLyRN+gTcpt1EVcJ1pU6HKOsjH/mQ8e97k63uuUFcVuzO2TEw7pN9Ps6V4qbHSQL65n1QuecNelr99TazzfMA/kJWfBn336qr9690V/7yi/rjrhwqTW2zHtFJ228U6zEXOiMMVQFXMiQ+12gnC2lNeOBuTnR5UiEUYh8ZgywEtMMJd4Zm37HQZPCdC5paRcXu7X1z4yzIXbxe1FuPcbeaOYNmFv0Nhma+E+7feFv9vjowffac93sDx78Aiz5v2Pfd5vz5y7nAfs/7VPu9+RsYtcxMG7iJjUyUQe108n8VnRP+A7y4TjteZ5K3yNIwsVPnIFtp+Aohb6eB/5CIxID2hktLfxFh35BG+HB4xjopH3p3+lMngAZUrwVPm3LBXyBBNuVvcmK/qpS4ExY22EIKq1vp4WAsSiElUWg/aRMOn4+iIqYSQfMo5G1/aipfubhSLsK8z6I4z1RqxKvbdkbcn214ZmrfDHYbMlmC7YWLP0UmK0wrZ3ZyE/VD8p4iDIkOgynjNVUj0erU5lY7DAxANhSUNz5JAvBOzllr3Z7pywE+Yw+ZilxF/oO0h9EldnG526/siY5Z85c94Ps7VPOl8a97vt8Oemefd/gnnwHopfr1L7dlL155rvHiftT+oN8/L25OfVfE9/zEfiUj8D0h7/0XT4Uh+bDcf4q+Q7dez4sx9+Z8ysxErIy75W4G5zzK+fjmmddsM3hRJx327MtzzNnrk/RnTyLTHJJBjTJT18r6ct9+MQ14Azia+L7krbLdbMe1ghDFtMgOg/xEN+ZeZ/3/IWeml/7A+zKOCJJxsjY2jnPhhaux48o2hvGgC7B0IH73aH1aBPHMtx6B/oPy2h+ILetAfIBOjZXh4OuDgcdlw0H7p2HPHcV988aKg+ZOKSSxNWJxKxM6ExOO/5e6/vO4ym5yRz+f6T927NtSXbeh33fyLn2Ppeq6jsAiYBpgWFRtEMOOaxwOPTk/9dPfvGTX/xivVBGOGjapiSSIglARAONbnRX1Tln77Vm+veNnHPtfaqqQTs09/xyjBw5bjky52XNU2hIsq3CfsPv5YFvPxv+yM/kIOFHVBk/k/nu7KsJH7+hgmcUDfYg7Qu/+sphmhOwOdN90if9dv8bvfU7olikoYQsmBMD3mZMgWgB8yJUAtBHzniNoUE9NnK/MI+Hz+ZR7dc6DuxJu+1D11zoIl/81LzPk/WmTr0PeVdL3Z7Zg9lj+Q8/zo/GT7wTPPMcuvG7a0c/tcEdadKeR89HHwAAEABJREFUgcnTRS5B81bPk1k0RbaokIiDPKh5fJHQ0SdP9n3nyb6ex/geeuQ8mVRy2KET+U4WwiZOc53gSCKWyMs0trtP21Toz9jir+fNfBbdtccfcXcw4Wf0Tn1JtlWjlHVosCZjDOb5Mu9yeKKhqxzxARIXV4vgOzHWe9/OO98Eobuianz0emf/s+Y3P+sPHn6it5c3GvQzHtdMQflf8gt/YOJgIQLbK7nQXpgS+d5liGWTrKwQ+6CC1kIhk0pV8WXZlmT+aK11QN2S1T0nmnVZfHLquR8KJ0EOG5eNkmpY91iFwGrDSdEmM26aKiHOGTtSw0YKvxpxsDnR27HJArddbhbc/PaARd4BKqQ4lTANnBiHRexRmXfJhkYOtS3b+HdT2kUdkeUQPB5Jw62Xq45PjwXKidY6bcu2xKnjaF0Sm+S3k/OE39moK19yRddHjotaydcu1rcUfrDQZXJXlIFeHXRX5WnxzXnkxAD6jl3P3bKBvIwnpLHsKG3b7TATvFxAvCjzoJOYOybJY+Bz5IJhA2/cxAY3+0o/edaQynJgDOyOeLX0FI6YnB0rtUi+aB2nZQfM1YFkUf1Wait6kh2pOMiddp1ueRE3uKuswTghJvrtawmxUPFnW5mXjQTos8P0AggnHtoXzuitM6O2lbiBC6/0OfVyYMkU1pybwUVk8Kk3+yN1z3i2Vuzit3lyXnJ04UkgwwfMvEVsYGkw/zESf8CXmh9Gp0QD1Efc7DTxu8ANq4MJNeMvGNB6QU8ovoSO+li2yau7NBk3VEsHG1LCh0VaKhcUhIJtIGdgsHfyArFRu1EZtwrDkvlTI+lZaj5U8S3LNsJAHFAtpFXGkKo7amJaiyNjAX1mEPeANWE9sha55w3GHmrozfaox9zEyXN4ZWVbNsBVAVj6uiOywBIyL+igjuyEZb+ATg/YyKpkYgYUTtPm4Tb7h34+nk2SzBqoJ0DDmp77YyK8A3n0XkP3Azt0d+7LO3oRm8a28ge7XEYtEuZf5BWY2oyAHMcoVR0weQfRB+3D3RKJrIhDyzWwM58dOpvuXAdX7jdXXlCeeIF5zo/lUPrPvAzeeLnJi3Xmnlwzn+VVHYWUJbimiQfDqaJx5ORnwxUwmuGVI51QRUs5kIiOPj+6CIfYUDNs4Uay+rAX02Q1LT+bNbp6y9viv9++1nwZfS19zfe/OL2o3bmOkSag+mtgNpf6sRTw9GFoF49Sq0NtixN8ThnixAK7rEXWLrR99ghNTtMA2yrqnn2y5dnBM+MSbIMfGyA8GMA1iFeaZuuRSHzG98612S9b7JMbz9Mrz9IbPDuodZWjaIgj4NcgPiPCXe+3pvRC7/KjP4UTD826qHhZu7z9Um++/LHe//QX+uInP9f7n0B/+gd8OP6Z3r7/Sg9v3mt7eNTYHuTaVGOoCrhUtWCbOTmh/ifD/v1+7Ndj4QPJ/J2t/p6D5aQ+Oz8gb9xnrrpx3e3UOGsQH8aWsqqIw9SYn5q3LduMcuJkcj9hd9DhRGy7xze6P92fdKM+f315lJw1RrNtFu21pr8oucBzqg/0m9JMhFk/XMu2XMA+8ln1t5dMlgR/wjYsiA0T8XfBuDgIwb0pOQYTfirPh8gTHxXJOS3bYaBaR5JbHC1jtKddbHdqlNpmL2cfT/oZj6Zt/ADy+she/LPHr/R//PKP9a8fvtJ/+e2v9F99/Vf6o+sHveEaKE8Z333CYKpiXmvvIQiP0FBBmQkn8yBe309Z38TfCR4wsq4E/MZnTIKTxzishOvXyPUqjgmMhz9++kb/4NM3+r/8+E90PWPjyLZsUHVQa+V6XCt9/VgMKgdp6TPgOzGSx2QgPCSqjEDoRB6j0LVezOqQt+x7fHvD5NBrN+HZf9Rn2exrnPtQ1m3hpp012JFh8nKSFCFaP0NtD5P6BudY5Dv+g1s/+27Ksy7oH/A8A/ODPsha7axZbHAvKgQsGwg0FZyOA60ORLfZbpgodFWKASn/KCAOg3VmfHEo9xwSE4buq7GwjckQDOdphSJsBAvHVjpk1JFazGMuS1fKnkkOTEM57PSEXH3Yln0iovBCJsnSQhj10VOnmcTaoanxa0xkk9o3Dd/Q4QY/91iW2b8NWwVsS62pddB1+nd5el5j3aYOzXTz0nOsABRb2z2uk67easlvMS/toX0XvO7f+TsTNSt/om1YalaCpKPjeJ2hGNM6IgaseMtMa3d7jDNCni81Za0/22sS6gs6Dxy+Yl9skccXY5Ht7JesX66DW94FwRXkGdXg+pmsNWpck/M7IA987YzvrHnudzf0b3mPOD6iXvl4urAr8lvL4ZvyPAxFP2PX5qduV5DvECBxbbM/cl8LUhfd59rXADlMFDuHjn9dz1qesysf7ieMz+hRt6bhGzvX2c68FibzEIdtVQVDg/epEzWO+ynj4uY8mXujc51qHr8ClsgbtB9rG0NbfFXJDiyj426baS79oouZbOMD0Bkn71LRbxgeGNR3UWusasiMNdSeuT1YEneHzCFbYkdEzntADc61TE2DiSx1y7yYZYi+e2Cq2GctY7OnNggjC1gC7LAmXmxtqzIPl2wvyFpH9Ca/xnb95vbXGt60+dJDp0Z3aM5+qGl8+rDgvMCAiSPgI2ZVaVCbUcRvmSUF6oPUKQon+fbcGYNlbDKPQ05vZ2IZn8x357m19txVoVeupfz2ukEbGd8Zg7aN4hF0WMs2Hg0NscLYUFn2a4jDgDOJBvjCE4KcB3eQSO7ALGJmcYhOLtJD9B8g67qjBsTM/LNfdvbITh5N4U+vJK7U/HS55i3EBqWsg6k/HU5LsuwX9JBe+hnXeZAyITWp/cKueawHzNI6fPHrR0/zSfXwc5m91HbkP2GSazXTxkwswjhHIckVmyQXb/4LitDtUmyeTWOQGGPVWYaXXMAHmjcB6aNj636Ed2RViv8ahb9StU8UUSCNnsdrejpI0mTKOBwKyT9jxuco/AT46OA9Lp2Lkxt+Fyxy5hi7wHary+m9IL4biOIjHwwmixw/t/Mm3y9Wt974exaEWhKQ/I5F4XKO2waNbXEC43WdlBz9bpcgbQ9njmJs147fmYcGF1HiJ48G80ALHYwyrwAWMTJ80t/JeSY3aPgdnsE4XkA/85SsMzcbnpraVo4Vgzb+eODs+Lrx8NrDc6FP/gVT5IhDTuImgRiCuCiarJFtYizIqDIe7aS003CKEG3dPM2O3x3hZO6TuM1jp/hivV1DBWwcKpDyY+ZZpU8zlwBxsL+lfudDi77x4Y4EE4qMk/i7Jrodh/ipTdAqUW1YNigTG2qtPlQc0W+Qb6hkFfrFPm8UfTCqNKrwUTLUhkqKm0AcJ20hSbAKtGvAtnINFZRTfWQSaDSBtiyDwF4zztx25njL+iXH1rtHSsEayX2m/tGBTpw22qlkW3XkXWVlDgh1P079O93Zy1M7/vb210/hpe7UwRpj8NLAw48PPMs3OWOfXBvsg9AdiliyFIQoRwsVkWyrSgeM78QoObmKA13Ol7my3qnLzt6+8q/4+T+dmsjMSwOWcv5sFWievjjaB/Q8MybGTqoc2AjZgojJyeanDNSDmrA3dxCb8tADdbgM6lBDNlILCqSmSp/Gn0Gim/MFRvQajNClRS4tiv/moLblQY2IH8pklWOnDpNkFyVf+MnEEXOXo88emoALCPVMjB6D0T/XemfdJ3Z9Le7P2vkw27jB93rueFh2y49EJioWcZDPoB5dk7xUpl9DwwOdUtmyS0a34fQXJCvHnnzJKWt6B7Lwa4x7OXms/OC5r+VBn5xn9JJdu7JsS+sMkWgdGK7HTE/r8CJpmR1eFpdWdy2UsHP61n/woMJL59TFVrHV7zli0KDJXAA78AeUT4dr6OxxFf6g93O8teO6me96ZqDlLzThuxYwnCx3xoIoTmU6J1oPca9RlI8K2j70oGU0pJ39dc3zmedSrx3SYl800MFEMVq0Wa2DKPjGnFz29jPprD07hVCJENyZdHBkW9mjgW3ZFk1niVfFR/KaXCniYJR2nYQ89HhW1abdD5r8Y9F4fKuHt+/15v2XfCT+ib762c/1kz/4Q/AH+urnv9CXP/6pvvjyR3rz7r0eHh9lroXElJb3GcftWffDx9hd8P8j47veC3cX3ZmMuSMYWQD5/IzwNShr6qrUmXx3nke3/IjlB8PkOowqS6ayVRK+MUBPAYOI1Sgf9R8axb0gcEnoTGrwhvvLl0+f9G+2N/pEjCu4cW3jTS6rxtAYy87GCEPbMmNu+VAVaD0o/sWRGve9g3vKTk7pn5QukaMEztOFT+LEzzY0trxPQ+nX3ad4n9x1yx5+hRvP6x0kXrCcK5myN6WM5bl4YqemyacRZSbbPIntyZd78Q6WLwal9pXrZFRpJFdbH8v6Zw9f6P/01X/Mh+Mv9E+++bX+i6//Rv/w4+/01fWjLr1OE1vsLaGuzGVUqcaQobIlKVn00sH2GXEDIw+rQlVa+pYEONsSRTNeLsW/4X2qNm/9fP+kP+WD8T/98hf6mn9MMQrxWaM0xtDreo8aqioZhJYTKJD21Ij67a8w4SfyKWm2LhSeUjKnqZbTf03p9lg02xYfe3xAY9HAgLPtV4P2IWgbAmSdGtm33Neu/O7Iemc8MezkHaSHPSRjiRWEj0vEnEvPtmx3fpN9kH1z5dq79p67Kv9wGlnixh7Ddtx+mEP3j8ZevrqOqedIXZEVYExa1D6ocoQPfcFy2xGwUEPHkRwaZ5F8DHQ/NhN9f4ZOmPG2w/lM3T+jrMA8/Ui2lcN287bT/b3IqGXl1GfHXHuI9boG1PWsZa9b1rTzmMlOCWNqVakd1KNU0Coog9W80bOKviu8Dl7IA0MNwxkd5aCf+b0CYTtmRsUwqgptrEHKRl7wM9Dff+DiReHoxKdx+IKl0nJrjdCxLRvIejmSLH3kAnA9REZN09hWauOuAxr09epI3mxsJPgygGNS3TL5xUYMXnQRM9/YIUZ3td1n3+Q6yG/vnftdcMszCrk6vJV8inuKzd7vfBiQFLsFZoD/xPt92PEXTKg6URxwWscfvjXdQ5M9hDvZZh/Uur/lHjfyTNmUXAIfNcJKy5A8uN7zrN25l9x4B79Be18m7jFt3EoYcR5mU0sHhQQWB0o1ShvPsfyXqJfLRbnHRhacsYWJcJaliD8qpEFejTGUD8UXnof5znTZNo2BhqWdODfmuYMJf2JP/sh2fi/N5LwCEAIj4ihH6hTeJRVwtRZutMeWn54QZLkHCiol3kShgY8eJ/fvUkTZFmgISl1QuLEvUscr13ruz9fnJ11TV3LF5SvdXTuy24Ed2zuYy458ko3JvajvqKGiHqPMOiO1GBGBOXH8ND8oH4zf6osIOp/kj8b97HzphUIUB7iGWKGydCLs6ujz425MGEYSY4q5gEm+pz1Dr05GyJFT2a+ZW7Bqxe8r7o17Az/MO2MzNAbxkpiso08kOWDTEDDENhzKUFpOg5VjGK49O+4AABAASURBVDJIdqLMUBxyRq62stqs6IUBRZ3tyA+cfb0+pnzvzjtHgJfAdDo2w10r5hSaOe5ZZ/rJKY5cJTswVnHRRl2ziS7nioE4zIq9WskytoWPUaXQOnLW7zvaT7IjFnlMsIPr8zf62a00bqP/ATn7eWdfd57Y8ME4BvG6k2gcIKVbFGyM0TeC3Awa9McoEhoaZdnwlgpdHbANayXhqoLXccRv4B4bG7bjc7isHEn+BeSHkLnAxJ4c0wmScVdyEscq4gWGLk9qm/jqGwv/KrfnhTu2U9hIQpGUFZQkuuojOmHQEzwnN8upG/bxcc0HJV6s8n+Ccn3mX0PY9JONzrWDOkapcIwC8oxf27ItGiA1FUd0QPLEEkHOcJnrzkbfFd/5gZPYDWJlgTFTkKYt0gmIuWTYUqOdRc/iT/Kf9DOWKN+HqWNQpOcFWTkmfhNzZ2435hufV2hufGdO0SFr6h4LyTaIL9a6Br5H9xmRdR5YkFN8T+gdzHFS0BlK/vdx+sk/9lnr3kvZOy6JeGIATt/Q/xaIYyZ3fHTe8CmPosvYSnYiolb4nsxv58ekvlOr1BeltiBEm+fHS3IwceLOzkhrsm6zsXqSybGoQfRrDNUA7NWyVU1L4e34CPRyHN3TV3K23HajQum1HSMoZYpwlInOPWl00BVH1vDKXG+ZK1j6DJwnZhPhZD129IIJTX9+15+T9wKszFxk4wnN9jGPOszOJz521jU+A6ToSoXdwtCgNkH6GYxeI/st4GXtRj6ZY8YtQwIS7/ygdDNd3GpUaYxSBfBFfpzYoNf6sJyTfLOXr883XT9dlQ/Hyv+GJmMmRq83hrYVH/p7DzNqrF7BEqb67EgKvLxM1iFTMv/IMTx0qYsuY6gKuGSMGjiwTR9Ygl2QoFb/OfwBCdkJ665vZHSs4w9eKs4Fb5aIr7J4XrN2rBo5TvbEnFNZt6apGTj7vSbMKWM7ur1u2IWf6QdZv7xY8SHnenviUqPWXHNrHE/4IyAnjsgrdR/Fx3PyGdvQtlGbfrEcSn3Mmtqsr5mTQi3TF7ay+pj4DHboifS77p3TTh6Z403XvlfQ770GzTh20Y+zdovfUB0B6OreX8wayoC6KsznNQN/P33YIjA4zjPe0W1CRaCrhVknNh0SugQv4+FIXU0ZbP7oLH72GEPfO093L3QqfGI1PSxmaDdhwME36QbZ/TwFxIXNWmSe9I48EB66HSeB6LcO6/AyijBjKHFK7NP8F8/Zbzde1PPiHj6VL/ZHjZLRaZym0JxOg+PESD7B5GLc2Qc7e7cXLsWKni1OdRMmPqEuROGBDA8SO7528g7iPzLlwCYk2LnAdhzsHtq57jXeqPhgvPHB+PGLL/T+xz/Wl3ww/vEf5oPxH+lHP/uFvvrJT/X+qx/rLR+MLw9vVfxQVALrPJhQs4vaJMTZRY4o6PG/v4nJ5xovkrg4EWmgzgGOeJwKukGk7x1YU9fUZc+1Rp1uobxb7dQ/dY89y4cLdEk++yQ15K7U3myz9AClUSWPol9SeDmq+sn1k27E+YvaeIe76ca63vAfj3ZpbEMFXCUbG04BM1aRjVL2T8EHNoMiA3wmz7mTVUC/54LjULr3jIW+bSVGjaHi/lUjFIxquex+VsbnjfePK7U43zW7Lsm546jnhTcYWALFpvXZ++GTU+q3gA6aqCnyjN/wHz55kqTMOOFV7N9RzBe0DHl0ntD4/zx+qf/zj/9Y//Ltl/rp9YP+8cff6B99+o1+8fytHuZV+Ule2Dfucxuy44kcSIBK4fE4Iy51zKqSG4zZEmdD2IEW0USvYfQD4kX1x/uT/tHT153bXz281zzH8FmjVGMoHyQG6zzgC9kAxXjHxXfiJb/JPpxd6516LeypuzJKMpwscfdm5kRnD42kKQqcsLTkz3j09vht4CeDATYKjQ7aYSHrjAzBJPaePct+uHFt3Hh2Zj9MclyKVnIXB+rLHUxizsRDnjAhDeZqW7a7u+Pniu/cM9d/ZXxV+MTI2Iyv1kxDUgeJue32kxoWfOpZZQW2lcOGAmv9Kbx7hKYZaM7luyXdrDp1/OQAovU9LLMW4zruG4qPY+z0cZ8Pvia1YXWo16GEBztGML/n/Gw4qoBTHUs5kjNe8Z17zFnH1PLGNZf4vQ+oea/fEdq2PEzd2Ktdv+9Qr74zZnQbkr14xPBHXw6j8yAjlv+lbflhZ3TdAnK+ayGgPhQGIQmGR3TqwWKlho4jY400GQk9Qd9eHduygUAogF1eCBXGNCc+G2PctmxQx/Vv0ZcEJVlSRunIN/2IbWT6oQM5urRtNw+eTkxx2SN0p3auv2A9O26rzxrHq10aY2jt/ZJdiI0dbvD52ZrTTxxGehxFKP7xFb2ZfXHodO5RALaVP1j0seY3A8vVsiJe4m81tJHHOND5MGZbKAqrhY7FczDXPP/4lPvJzvwmse86aNrLrvNlbKKzh6YsGWcNagxtfCi+PD5oe7jA54PvULEhbRPWuHRezWLRfcQqmlFFvsFQ7s2Xy1CQ/O3Uj7oQL9cLt8A176M2ySOYPaDlV4Kq483mSnLJB+go6jeavf2gOokjMMOL8UmcQFAgkLGTnnbpg/jZu557v1tcef5e+Qj/fK8rC4UNqvibjVvmdNwLbsklQGc/KKxISVm/Mdhb1ClrHDgDnc/y9TfXf6/B3zY3nQfDHSfrhhbbZLXnuPARP7Zhg0WUg27IHZ2MsNBnR3zvjHEiT0S1zos5MRHTdi7RvVGnG/Ne98K1/1Z/V97/dsb3OIwdNLYkr5fDxHB3k7roKcfq6OxizqLlbA4mFPRJI47lRsLWpgOqTHeh6NuLR2nJ9fnhsxuXQScLs841yjwoACPMkfnNIOvMHiAx/Favc1WJjnJkT0/sXub/2mGiBmiSHy1mbh+Da3EU/lwt06GmHzraZUdQxyOfj/tHveNv44Nx9vCNvZw92ePMgPc7rGD2OUV+yZ8eMhLJBDZeavOvRrmYO5lR3BitSlJlObDIq5swcliaOsfoZ/Jxjlgu1KpUo/BVTYu+0Vd0yWAHZNE5Ja/mdR6ZJGhhGqkwjH3hw0aPBg3sp3YKsXOjy40+eQRo9ImaMFXBGIbbhpInTZNJHtnA8TFZ6NArH4tvudHy0tYfjPMCx0WQsehMNkNT9EkAr+RorRiWCNUNrHIkBhqwq4Xpc/bEqcSR/yRG5rD3IiLPOPlFOT5Cg/ZyjtHpfOID+/3IKb7P+Mkx/dha/JFg6tE3J0e6kBiZY+fAHJvi88b8d+rbPhI3WCbd2paLFTKokzdjgbSj30iOAf34muS6E2cimweNXuTJhVSVHKu4UdYgBv5sxFbx97U2feutKzTxsTfyoE/thJ5eDmKuOjDWelPRn4mL1sx4ezI9kDgB8zn3ro2c0ZxRj018xG9kpgZrzw/FJmgZuRe2VZYNFLRFmu+BJe1MFF1Lxt7Y6n7MDpn4DeSooU5bXPL0U8few+zjyXyjZ62/Nk4EJsESKLqZx04nekGGcdMWZasK28Al26JRDjLBHW18HdhDqWv7PGJLlm0Vcxlj6LzvVJVyJOYk/rLdebiAuy0a2NL2OfEvEsy1bFsFXFB8jWJnwNuWlWNVkwyxoMU2ed24xvO/J7Y/T2Khx0tFYeHGC5c+o+uMq+ZMazQhtOFeQ8gCQlEbMuV9gqnwESM8Toi1uZT/Pd8GfOpg4yXAHk62JfmzP3G44UMuRa2hyOhLcMHqp2MJYtmGYX7UiQTkUd0nq94Hqe0drOGdZzLhxRHduaqZCSn1XJjaWcPst537xY372JUPOdcrH4z5cBzZjF10Tn84s6win22UBs+j7I08j7o2/Pgv5H0f8NJz1hf9CkVmW+eBW2qOU04Y8uNEOJnLynFnHbK3eJkhxysLk5ecHosejmIKUdxa+ZNs04jDzdsWTANOL0esJ7N8kTTXSsbEdAPId85Yfkf00o1JEMlJidI23TAAZQpr2geP9OVE9tL5Pnd3i9+MZoqhr9EuaDgRv26p82EXkr2ycqEWqO10IktysNiKWizoCIwm+4cWBUx0HsnjRGQ7AW5ZO57PWbfIshcC27IXJKi0WnyuDCcx8MAe3APWf0KzPxKz7yk6DkvZa3IYy1WwoQt0xKXMlCbYl1/Bi8OmScRg8btKuzc+GD9I26OKj8AXPhi/+eJLvfvRj/XVT3+mn/zBH+knfDT+8c9/ri/ywfj4fwD78PCoUZvMn/A92zu+e16KSD94nIo/OChZv+9IJb47Fu1AIgUtThwvHB31wCtRKjJTZ9D3BO4LN9Zu8g9IzEDFdcyp+ExfrEdTaqn4AUahivvDGAoN7AxYG/r/0fMH/avLoz7wvnLlmRfciJfYii12A9Qomb44bCu88VsnxlD0bKMh7ed9gxiLxyP380nddxC6Sox+bED7G6XBvSuoMVQDEEOMx+ZGnjfyDK5Nd36MsoeQ7+QtfDfIwmIt6Ed+S+3Q39n/6cdX4jdFJzR57Wfe+Jrwkaecha/cS0cNVZWKfAhBqExq4Yaff315r//6/S/03/MBeWD4J5++0T/+8Bv9x0/f6pFaxG6UNapkIJOjhJ9kA4WXJcTA8rAEbLfQttafXh2W8Fn4q0FuULsYt96zV/7049f61eWN/i0fs6+MG90ThW5qPXh+jDE0RoGhQt5IPHjb+CM/5rgzj9eY9CfyzOAOGM6eF0NQbOOBTuTN0rTdad9jE92dyoWC6IDXJ2roMAazs047a39jbW+s8ZXrY2eN4zc2K+3kHiDBJmM7NAiPJ+IxhrJt2QvJMzo3fGevxfeJyBI79lhijzZn+IX4UPsq/KWWqW1ouZCvMYaEpmzaA4zQp7V+8HgtTvzgVMxcTn5VfCr6uJbtRsadhqwpJCdW1CN+5rHnm0fWaq8a2+3DXvRlyM3a0EDQSA7SuTQ/j3sD7xFHXW+s386apZ7BPHI4bWyr6zbqc1rIe+yg+KerBTctOnZ4IBBegsP7FM1CphqkJEh6HNWwn+GsS9PPRv5DHbdCfIYzERoRhD+o4AVvWzms/IUDyReS034lP5NmwFyr1bCEDo3gtI55X+vVX+3LePpHkINgQI3oUJyXOdNHtftcuztrt66HG2vLutLPGCpyWVVDdvZ8SVrRcIfuBPsCgtj8IHKNJw6YoKdLCsZXsHxaoo8bzewfbsmmX9Ri6/va0CCPEb6GIrejESuAP2E8iTXZl3nO5loPzdwSdzJuSZgtKMfUJN7OHg6l1+nZ1iDWdtl0eXgAfDDmHltb3WO3E62j/cJSLhW2yW+r0ob+xvMw/3Xx5cIHZ2QMr5iJCzouue3wDXI580ky8S2lPZCXL/oOXAwVajyHqEHbU7u501eO0CDbYIoQYIpwADm+UpcG6rigRZc2sp165n0iNUwt87/N+5z/wrjv0ztxD130Wze1x2YnUINArylBZVtVVq9rFXy1LPNRDpJ42j/o1/Ov9dZfIJmak0kpgCdqt/ieJ5ChiB/PDO//AAAQAElEQVRa/MuhUlhxLGoZXkerHzgI3Z5wy2h6EM5lB3OciU8hyWtCpmbPeec31rp+duoQzNBjLDqTebTvF9d49EtGSfSAbcY4D/KZCeKJo8iawiO6n7bFSR9KrbuDIPvSRuaj5oVKTmRrJdNpr8c/hBz9Vfp0lhoqCdmxWesJ9oD55Zmbsbg062vi28Z2Utu56oXCTC8UXwy+OqMrOX/Y5XmbvIP4E7KMiiOmr4FonS0kAv73/ap9/4T8rfj3Dq1vm3uv1U6+Qqdksb0mKaEH30nXkBIMhVwA135BufW/OOfm8swHwisLfCPAjUXOC+R+esGHMvFGLT8SsaZ2/MHKKg3GixhRX8HFYdlWT9zVPF1ZQiaFLy2+bS2ZP5xrJ489NxA+9Ow3YtHPIokj/obH/cIb+I7MbYsCC5g5BLBSmjNXgtYoVRlFEWqCXTP+wY7uzoOjbxL8i9LT8yctPOnp6YnCP1H453vtbtTuvEBu2HVN8JFc42uyMF1T5hB6ZU5Bxlo3WZBT62WMG1LWJH5v8PGtI/eq5F0ao8i/mrrnnDlMfoDw4MPHzjwmNpPYwVm/zGvv3LgKGD/9JoUFvFn4tuyszJJK1uuDaBQuPnZcsEOJwxQURM9yyGoRpmdzk0a69957poaf9Ew9nz99pK6flP+nA9f8l93M+cbunuzHmXmAwV58513fEvIDIOh9i5koDQtOfcRuZy1uxAoNhJ/JnINWam0fLRKm0X6pz45ueCYp0gboUY5smUpjIRPDE7f7ugCxSZxJ3MmPnZc4k1wXMGg72zJ+4iv7drjYy4FVxbra/Naq5k0/gGCLnQLJtupA9sN2PKA3HtLFA36MTQU/xtA4+nlQZXxh02CsivEiFr6WZ7KkTvtRh5391PuQfX7LHg56bLLfduY+KRWQFHubdaaWkz2R+rctaxk/OzWa+NZ5oEdxsE9MaWfslnjgis0NHzM2KDGElYFkhwbhtQ4U4js+GkeOs6k6hnhJkJadOGb7YUzJfwExGlYPdSNZ0sHCqI+kfsa5kW+Q/o14GSsPXeqih/GoN9tD49120ePYdAHDhU8f0EHda2qf8u/33XaxBYXeHfQPu4KKNW0Mi82kW0lXTz1zHd1q14S3pKh2A+NCAhUkc1AfM10dYiRW/jSpW2rOfNe6cmHSjxzX6OiOghtVGrUpH4VHwSPzxBNmXN6a7Kv42aHhs27iMCiCl0sVu1dgiCT2Yx8yp8RPAj2wmuyJBvKdQHv2VJBhnOOaTKRFLYujG2ifTBTb+FjdSa+51Xymu0SKs7AZO2Ab8YLkPo9GOTpK55/eK6DavVDAqZjr9dFCBHd6MAdhhDp1u66Dxd5b49D0HEqeAl4JHS9PU2Z8TXzCpQahsAjT6wDJH6RWWb+dvdHXBdfy5J64cy13AugsyuIjF+si1sTQ/JdDRbCiGQc26IkxrDHYUchca0/YVni3zELcfaVvxkCy3Ymb6zPP6RuxJvkgUucbBTDJmSkpR+YVxC64oRzaMhSimn5wI/+d/Ty9aXLda3ujBz50vf3yJ/rqZ7/Ql3wMfvP+Cw1+hM0kCOYYmsxlJ79navT08YM+fPu1Pn4AH7/lufhBeffo5+TTk575wfLMP8Y0eDfJc3LnnS31K+Ya4Ir53DSRz7O2PaHJGk6yPgH7ndP0PwOd+At0+ECFMz4g3zunrrcnfXr+qA8fv9GHT9/q09NHPT/xrO9n8c7aTF220nYZrOPQxvxrDPlA0R8b8sulf6w+Pj7qkY/n2wP9C8+sbdMfzWexFPp39ah9n6ykJFuu0mD84fFBb9+90bv3b/X+i3f64sv3+vKrL/SWfsY2/Be6rzHGULD+8Yo43S/ytar33FDuXRkf3L9rjI6XmLZXdUiKc/GiYqbpM8zCzB6ZIu/PceO+dw14zl7B7Tr72bq3vtVUZt5BnOIPPwk2odnDXYudeiBIv0F/Zp8DBehiqXLhzbIP4PIZ2V88vNf/4+1P9d+++5G+2R71c/4B8H/99a+UD8gP+JKs4i+1uFwe9fD4Vhc+6oa/8HzbtgddxkVbXZTn36ih1FnEIXTSBfMFCPf0miqcHniH+ocffqtrbfpX736qJ66lLT7BOFCsgfFtW/Et10FN1/Cr7yoN9sTGfvohZGywllUDu/UBYqd+ASmRjziWPxOjyKl18StnLaaiu1Pbk6buLJTMH8ayw5W65viQCtlCeajwmfmFl/BJnXfeKXrdyEU54oOYo0obc29Q7wvoPUn+5ZKwL3QLvVGlgXxkfqBplRzYejkm6WYVAPexzj8zR8Vl1YGYINJapZfqpI8DCPapA0juXZPwd5+Y9hnbZu6NbXEeCG8pJ9BxrHHf88kcT5gctRSk2ByISByZ0zzymF3T5JB5T+3U+0a9b9yDb1x7V36DPB//T86u9G/5DZp5gOi2/ekjbvCfcoWNuMGjLfth4jv6JinbyhqdOZ91Td9VaopOdFFXDt+bk7FQAaFW0YlPm3WFt611nPToIY//BryCNUT7ua7ofjYcAVqfn1Onjm34Azpoy5LTMa8yuaZvCZ2uV2pDTVOf12AjsZ1mgybasi2LYzJKgV/rLz5jDEJyRte2bBABa7+zvleem8H9mcqz6enTJz2F5vcoz9iM39gD2Q8xTc1ynQVbrqOsFfUeVVxfwdAYpeo5SlzBIksRWoYLig4qXLsGAtZlgM083za9ffOgd+/eNh555l24Xw1i5Vm1XTYldmQL3GMfADrpPzD+EJ773IUgl7IG8fJ/bm7qK5694p5q+MgY1qjStg3F/vJwUeyDy4VnH/JivFBsDHTJZSAf8C2zWE+AzhhW5EHGXMW8nRJwbe3KtbVTf5ZNDBxgnLM75KoDxl94HnuayLKiebfK+9Eza3JlDW/MY8fZifSvyBa98Q6yN7IvbGtQl43ctzHgAXMYoAoelEv5sywdwD25zwU6nNmK6iNJodd2scXH4J5czFvEE26i37p0bMsGOiG4wMQF+NjwcSHPv61f6sEXvak3imwg7zhY1O+BkTcSI6Cv0GJW2GfewaC2hVxyr02mcdZQXIuKQJ8fEXFX15769j1yp7ap8VW5RrIewe0YyxqcfJ5hO+80sQ3FidRx8MrpFKn7xAwP6R8cpJcU00UNkjaA5TT1KuY2WM8aQ+Ftq+cGXePW+hNU96lZ57G43J93cg+S96I35V7Refe+naw9wLSziGnilOXADOQ8dOOjQc0WxfacX/SSka1lG1rwwPCMQdDKXYRo2NHSFyMgg8zdts4DlS5r1rLnQ02T+413ty+p/8P+hjUTczrymMZX/FsljjOAcJqkUlAZAzzfuHFc+8K7KrQvwqPfBWN8Z+I87ygyAbDTKz92Ai1fuCOaVBRtFJuTMcnKgWUIsMx4BVaPQpQjyUaecSNMP5TAWhNmY/YD+8Zkd8DMOG2rRmltmFJVycYBYFg7icV+smDBTgFz81BUSthZQjebM/IdvZ05hxc0/Ss32fwwezoeIs+h50OFD5rXAJ0r9bqy4W7xASb9nQns5MDJS/+unfgZv7XeTTfssg7RUQ7Sie6O7ZX5Xu/rEV3mjl+hY+ZZY6jG0Lp5DxV1Td633EhBfOzMITLhNLFbho894EdkxnZyYljREc5x361dcsOyT6DhBQw4d8x25nUTjcR8GVahXzAQQZCrqb16k/jJM7XrH7/8sOy68sB+prZXHtbP1DU6QS42AumC3Y/mlVqKcOysLDLJO1TqGMqROMgTJxf8jVrGx479HjmI2kGWXafm5uNuUjuBeSphELc9L5rUuyJAHp0Z3fhn7bK+O3XtWNREr9B666etYm6aPAjGsLZRjariQV9HHa3uRwZc5IiNOODwYRWyMdBvDPVD8f5gLI0aGgN5LTp4qH0fjOGn8F1WH1RYO/PKfK7sqSsvzNfsXdDzY4436rMH8Jxrqi5Z1Xzqfuv637RTm50azSiuG4teHxM/DcZvxLgRM+vXPpAxfK+kiBAcqeo81toRGoZQLOEk7mTPTHjkR9z4ig1qIXe/HZ/BfEjtEGkIwqmwC24iahX7zP9KvlcC7qkXMXbyFTfk4aGHuujNeNDj9tj07ZZ+fkgPVTluQGigV3z6Lyji3VFu29hXlconXuRG3hiWGN9Lug3xA3xXPhbvmiJFxhiXZVsF4GQdRzPMMpQLrQlDqKkBL+qV+e7Mf/JgSg2FiYR2AgCDIocBtuzFgPxKlduvRL1iu2N/Y5/tfCjJPmlf1LPt8TcIOpqWRvYz/kyfsmvts107vsRhm1akxzxJKO1OrhPlBrIoGHsBO1xAzwBZzhM9JXHER0iAXuQnEGnpu4nw2RD9k7ekk1c65Jh+8sE3vXvO+n2HE3ENUtpmIgkf2m7jOuhRIeqRuNf9OEStRmNbnKIFh1Z0kldTvch1HqnsMZg5BK2PPLVmX+xc+7dcz/Bd+2NcfS/Etvs7vnec7tCp5FE0o7LWYFTfH7eDuqxirKAu9lGA/p2nXxlTqZ0ZKiISayeP3GNCd/JFRM21sB8UISej9LGboHWRhH4GFHfmurP3bizCTsydF35tbzm/1Lsf/VQ/+tkf6Isf/0yPX3ypwQ+9Sa4zORUfqNjLhOVd7Fmf+MfTb7/5HR+Nv9EnPhh/+rg+tj7lOZlnI8gz8ga98TJ45ePspL75yB53jd4fu5JT6t0TI28zh/MM75ZNfU7NNQmQpn2Z/TxMQ4N0D2qhDaCJd+Xd5ol5fPj0tT5+Yh6fPuiJj9xXsPPuwbL0Wl7G0GUrVTBK446hsW268AP44fFBD/x4fgjlR+1Almfcf/r8jf7F4xf6dlo30kj9IBLOx2Xo8fGit+8e9e6Lt3r/xXs+GH/BB2PWgh/kj/gaxK4qGdwpssjz8S0Y21CNAlahl7HktXEPH2PTKMaBXZIsykmp2ffNdBfudXVZax0g79mQ2I79XnvjOZL735V74DPPzWv6TGzfrX1i1/pun2peypwnzWTv7TCTfdigH1kjMvo7/tIXh8k399Mi9zI9S7YbcPyj4tBfX97rv/viZ/oXX/2B/t37n+jH7Lf/7W/+Sn/6zW/1jsgbH24v2yMfGt4AaD4Ugwdqc6FGF+gGxhj4DRzXWGqBfMN1xZjDyn8qHzT++OPXese+/hdf/lQfH95qw18w7pT64zfroioZEERSYhwot7zGUI2h7J3Lw4MuDy/YLg+KzyLPGgNzN5LamY9Sa/zapaqhGkMj+vCWlWNiEP2dOt8Ap5hShtDwgqEu2aFAwEPxOYr5sOcr80AePyfiG/dIrbVeQ4PYqW1q/EBNQgd5OXNu/8m1FNnY0GdsjFKduOtJOO5cV5xejbWPCWqJmNIobIGx4waB/s4IM8y9Jugettjsvd+4/+zBTZN1XPsOfSwTb2H1+95libSBGzScBy/Bn1gyu2TyGVW6zwvezrg4oAL0FSQu2FmYnbzWXNl9pBA+smBdf1flP1y55sMiv8NuXIt7nl9cP9GJvpgnpiF4iddAQgAAEABJREFUPfwQtTtQhhmjHonXHYScRS5VVlU1Mofwbhn5Qm1r5SwJVhw+mHPIRnJHakE/tnc9+laWakFixLID9ENlreOkzKMFZ99C7RXSDyay2Zpp7MiEbCGMHdlrMF8TN/MOVQ7qQ212kJoGLcU1Iuq3AzoRgmqfMMfZOuFfVNIDs+csER+cdtmDN9bxypr22vIMfQ76d/2Tnj896YnfoU/p8xv0mnVnr2RNc91t26btclynYyjrFgz4YAt1ybZyhIQ7UTCDZgxr2yxcQaUH+MeHoXwwfv/+XX8wfsPH44eHC+MFiLsBDC48/xqMPXDvajR/0QPjD1zrlzG0DewsDd6xzPUn5i3mYq5NM6EiuY212LbB/XBr28tlUyOxkA98oKYq9zU2kG1g8LweyDLmkgoM5hT9gtYoalCiIZIIO3m+3aCsZ0syZIYtacFQSzJ+ZbiTwscq99Qr83jm3eLKXG7M5fz9eeMaa/AicOUafQ5Yu/wmm5JyjY3Oeyg0tRkDnsRHlcpFyIC4MnuHCmHY+4sm+zPI/skenefzILrYFj5GDWo+VGPI5lkt5g1wI1vALxB8AEqitQZKGz52P+tv5y/14+3nSj9+R5WGSoWOJfRfUNLqZwzoPKIIH5tBPu2L3IoYps9Qr8QkwQY1TJ3p6jCNyh2Z+x6d1P5E/ice+1pa36hu1P2WdTkp/HrnwDO82HvxkxoKX+mrg4uaTyAOaLeT/F5Dpyr5uWtRzGPwHB7Mqapk+gJla/1FZome+pjddoMOAUhjas0LSt7JN/MIbTl5kr16/cl1xigOsLdNHkeMhBE5BszzBvLMuFGrnblnzmvuSwc1CftGGfI5GNR5JHZPHoF96MnpAfYa+xEGFbLjsRz9xAx91iddtOnx9qDIJnkxDdQt251M0etprfJYppg1EFvcPnbuHTd+nFyVD3MNHoyht1yMXJRxHMxoY6OgJ8WmxVf8dYwEWNFVtkZl3IJVH4wbpmiKpuU0nOKSVGjRcLZ9yfxJocxezE07L883sHMzmAEFyeRsd7zBvEYNuUrtSxzETbEyhx0nwSoUAwy33hjChJ60xnYKyoyzQZjTjTpcuRieUxseIE88TD6F8oDJj5+WM35lQ6RuO/o79Zuh2O/4SZ47/ITPhbQfG/L1nAjeOYiZ7xhE79oPq2flReXW/m+oZeJmjqXRc4YygfAuK8fOxkzOsZnUCiMl9k5Ok7HIo5OxnZxmcqMkEIoQD5b9XSx52oWJzsGR0vIxEQBeHF26j1vSCXHYrHrWg3yu1PGZD8T9sfj5k577v0J64kXtSbfjvzKezH0n70muGz80v9CVHTl1j0lI3N7PM1bGd2wy39t+1aJUN76YLB4Om2VhsvQhYQnwr94L8YN6j5C6bC9Qb1jk8QSIlXjBjbn1/y4188RL6win8+y3wykzUjipskaVahhU8wNZRQZGLVn3XW0XW0zZC1K1rrWxn/thftm0beAyNKCDB2Ud2KAnLicfuyp8DdmWBJIjSM47dU/9ruzt0OzPPXXMnNljN3ANDzCJteys89TOfs9aXnl437iGJ/2s5aQe4rDcbXcnVcLBjp+dGl6xCW7Y7NRuMobyOmPWtjpaxbgRvSCLuGOz/EnhOw6qr0/CLjG6sTtzax3i2N10N026SoMYk/abmiRPUlbzzEGyhocu9aA325v+WPxme9Bb8GbbdBmlUUYrkGzod6FXsuhmvGnJPoFOZCeicwKZ0BNrvMPfauq5sfPReCrPGaxl076CrONAp7n5IooePTcYnNJkP2StU2vRR9oPf8MEEGGmYp+NyryHqv+s/MVmUrOdPdKIP/oUF+dqncLBqNKoAy4ZnluO9ta/9XXea5iF0auDnLL+k30UukPnKx1bxAAwNp30IJy6H/iIDSTp3sWdYPcYeW2AH9vxpJfGUnegnGK8oeUFD1pphTuEkJz5Ua22SS+ITrBsI2mgM+P3c+VDKfqAIJytfjaYtYVim845cChGxFXdUrcse2NhOY9fhhlLnXoirOHkWg527sM79/M1xoODO7lYB3F/kW7sF2T0jTzI/4PTKq/1Hseah4Kq1a/sgYZJu6TmC3LCKnzYljgnDekp67/3ntnhmQNCzp5G8rvzWseEoMW6T/WLIDne6O0Hbhg04hPl3UMv/4XxF3r31U/0VT4Y/+TnevPuS22XRyytaV72gGrgUbyPXfWJj6vf8kHuw7ff6CMfjJ94Lj4dz8mn/mj8CT3A8/OaD7C8K+z8Q6rwUMwzoJgSOU1qPslpiqQCL0rknhHN98+oRHpSeNxSOYEJTnry6UsZoMSE3bkOn/T0/EH5L4wzh0/M4VPmcHtmnLUmjws/krcL69g/PodGFWUINuim9Qy76OHhUY9vH6EP/Ji96MK98x/sT0pO/2Z7y3rMxhRTRmhb22XTAz+4818Y5wf4F1++0xdfveeDMWvx7h0fkx+1bUNVBnUg/aE8MxN7XDZt3DfHWOOhwTY2jcZQDeAiF2bO2Tmk7kHqrfNgUIDcFDqzAgDK8mjnOrkFeZbyvMtz7zk/xuhz+VCzpTvRX2Cu+AmvltEn+MRHfAUTx3NGODWRz/QDZAZkrVw/RU7GV9C5wS9Ky9xu3vQ7Phz/+buf6f/5o3+g/9eP/1DveRf43/36L/WffftrfVXF2jzqgT398PDA+jxQWzDA9qDLuGjUpkJPxJpiLhbHBNJOLsnzhUq/4B8Z/sHH3+qfffkHxH4nU+9tu+jEgB/4rRoyfm0cAntRESOwLRugM9g3W0CO22tc4nfTIIZrQ7+UI/lQNpGeVqZIXTIxC93A9GXmw1Dm0DbUeOc+ln5sGUKFHNAz+ja88AMEDAqfib9lTmZOBJwEzztFKO6kzsLKmg30szcznwu1uDCHC3MbY/S4bbnQrVJk0R1j8SM6yAtEx0ZXOdgnxEjePWn4xGRYthX9gU9Y5Wi91kkPGDDhyGdqwMbdm+5qyiQyhhYnE6SNyemPLnH0HZj+gjiiGxR5LJRqgBo9T1fJjGEkWWpIJ+lpJYcTmV8wj9xS737H5UXuyvX3/Pq/MObZlfGddZmZpzigtHHRJOXIzCJ+AXVtG5GHZVtZwwot+M45cyB3BxZKOSXB30EPG1oJmW3ZQWx994mo5frOgWbLTYxKTKjd0u9o0jXIGYpO2B9Chl5g2Sf0ik9+mddCHToopFzaKVTXE5oFCp+Cht4hoY5vSatFA/37+Cu+nWYRJBGq0TFljNiLWcf8puf5+czv+WeeS0+vkP4z8is6N37f550FQ6Vm5/XW1xN7LrIBDV7LqhJ7EnEqB5GVXKrMPrW2PPsGFFzgg8eHTW94zr3jHzSDN28e9fCQe9NAf3Bf3ZTrfMu1fnmAB9zHLg8P3HsvC9um3AcuPNsuVcJ9/+MbP8Qk7tlm7uKaXPd/kUu174f2eVk+Hi66XDZlPkW+tmVorrMNv9tla7vKHPktwZAGTYGNgKNK1cDOTuk02f+5dkLFWgmxTSPJhv4+4HMynCruXKNX8n9mTUKvr+4vN+YUXKHXPD8P3KCEJkb1fDbu29s2NIJRGgO+c62+fuySVRKtCJxUcZmSifCKr8h0HuRtW8auxsAftcGfk7csrnxNxgVvG8/EgS94S3A+oB7bauiXt7/Q+3qvt+MNz0584m8zdtBq7dhF/4Sx9X3k7KklkZdGAfLbKvkN2ciBUliQ62jPxOB7wZTDaRoZF+M7xUidb6xDv6OEcp9M/8Zvt653ah49aPfh12/DXRPZpJATWfzxyko4guK7c6HpqGkCojOKtCtJ7+V0asKcxoGqzIsKMa+MuayCR6LD1Yql1wfeWdTkk7klz54L80rut+yxznfFZwadNlbLCf4Tx7ZsS5xRmMwnc42vHV97/DBnxEcOKLb+ojZZskYuyzZ+Dmipxy6gEEJBRje0oXVkPMg67swpdBL3xrvyVW/Yuw+6Uv+dMaYkIoDsUXGPiI9YhzYsGYgEiLpjsRZ+bydXHO9M6AYmyPhELxOH5MRSuMAHpzhStNY5RiNOCNsqkH5TmLMQtvEhdRNeOeLppAdP7pxS50IUOjMTPYbxosrfKA02TFHA4dLyq/sR9SAC2yp0qqDYbKNUYxyAr8KXNTJeA1dWjsRNXfojID/Abtx4exP0RthJcddMngG12Mk1tUSonTr3GLJJ/jt0IZ5fYHvFY3zGD77zsLpyc7yFR8ZQG5j87JLJ1+RZoWLhUUjchanknAsg/ZnY8QEN3+va3n5fYwYsWyCNBAOkpjqPXTNzzJV/FvoYwmpx7UR3s6jFZsduz77L/M55wq98+TlOrjtzEjUVxwP4wjftmTs+4x+C9OWM+qQJ4rsv+L5IbmIxONlL+EsOL1Y/xKGHn4wkxgIRYdz1h1cg5g/iE/3ExTI9TM8ooScQY2Zs4ydrN6pUo5SHxfBQJUYgoXXAepGXVcC27IX0q6RRpW0M5aFY/VAcMr5rDI0D/dAcG3oXXhAe0N1UY6iwtax1QDtlZsM6TPZO7/msV2Oyv6ayVlmjPToTG1t2yYbKKYzW+K72ET18TWjiODrohhzhlBpmeGd/9B5ufeFngTKjIzCBkE/t6OwMnMAUGXKcxld8Kvl1oES11HFDJUEa+s4R+Sk6+Kn1l+Dxu2ImD0CwHURulYY3XbaLHscDH42h8A/UevPQRp0GOrZkG7zQdJBAaHsMKuBTx7J/D869kfUkhmtI8Dv6V+16ns/gdv7Ti4x+BfbyCR8ZXVlSqD47KCr9jEGUOgRrTaciL9rCsCl89AxNf7g0qpR7sY10MgpSs64la9m+qCOlxj/jnDa6IPt0+TD1lWzkQi2Lzh5ILnT7ZGiNl4ln0dE6CLiYFln8RRmZAxpL6i1DP9pZdVjcp0c8ISFeeoHwoT5iDJqnwa9Nn7NV4G3DmsEfOvF7Fy/P9+4PMq90DpcHEWGksyOOV6prBsh+4Hwx+czgRfNF4UXWXPQDOl0brnvWZWdN975v3DRDMwb0GtQzOQXJOyGaZu3AAAWaMlDAZdmfAwHBLeVkTAdsBMI76fU+I6/suU4BeU6GOqU0S85awCz5VOxoDzpfZYx1lCAyu5zr3lzzdXmj7c17veEj8fsvf6S3X7zXw5s3qsum7K0Fnt0GmtxTr3rmI/ATH42f+ch65UftNR+E885B3SZ17JyhNz4S3/gAe0V/P56fO7Jgop+x2/5Mrlel5pN5KCAOVUimgKRbBvvdk3Jxdvl6iI+8Tdt+ca/b6K7+5Pfprit5P/FDPPO5we+8O01qnpkW67Zt1T+IzufV2HgO1ZAZE85SG9mK7oh8UNfG0P+SD5X5n0x4ZvzlNmHU0ef+WuiNbSg+t8um7fhBfHm4wG8aI3EK/cCSAlpiV5VqVOuENk55jfvY4BlaI32A3C6Zv1VO4yyogx484wi6gpMJUn2WhIrAUBqxrGDqxofiGxPbeXcJDbL3EKHP6kV/zjsvjnnvRx60EJ3wL+jg5GFbxVztkp9QSeEAABAASURBVO0DEhyNJUU+5Lqo+JBpPgg/Pb7XX7//mf7s5/9z/Te/+FO9Jeb//q/+pf7Jr/9K77AYptbUIu8yG777GefSea9HhZPkVxK05PWq5Z+M9J79/L/5u1/qv/nyD/Wrh7eascfnqjdrV8FQIXPgkmxJoKmk0DuITy4F4mOwZp+BfTdAgchrDJ1+7dMnVIC+ifcaoq8+GGdqnNR8rdESI5dlnyj414h89auIHX/B4SgVaj+KnmSHBqXqOZVyDQ3yHoUfIA47Oi+I7rkOttFYZ/zfwXqSubp/8OlHPVgWadFgPHuuxyM6wAjzp+3xXZNN3Xr0o8tIa75koGNO+uyw0eA8hemGt5fQ9mEH5fq0oY1oSdY6EKk7LUhRdRyveTI784P2tUbee8A12JSLb3KRTsYnvEJx0f1U7OwzlvGWnzJoByUHO+tmmXUKitzL9D9DtJ2GMARp7qVBVUoDOJu3o39CP3j0KHp2uB9UOYTfifkfUj+sTmKtPxHHhmfOdqhROQF7hOlapYaIcqZckSFiYSJZsGO7+IxFp0EnNCPZX4fbtrX4w85rsOuZ9bzlHwV4bl75MPzMB+JnaPj1m/vKPfjGvThY3nChdQ1ZdnA4DDmAmDGJUfCaSlyZKqsxYMawNj4Wbwe9XIrfY0MPPKP6g+3GfW7UilnQgx9VyrWea35DZ9sG1z/3XZ5H3Udvi05ikBCED0JTZi+bOnUf+YAZVdiOu78x8I1sVHWeFgd7nqIxH3zQRmZbnAslchQ+rFGl+Ch8uxg4lKZYChaVE07Y+Q4YTke4IA66tGSLHUzs+5rEwUlhGTnGUeCyY70m71DB3v8Prq/MOfoznvDpTskq8hsg1C7Z1vkHI61GOToOTfYXJKUABMzgHV4cZGI76SVmx8Yo/aQQSvdIWsorFSYiAxU5XP2kX93+Sr94+AONopbkNmowVir8urHs4i/24rjL8cEpe0lsqyoo/A1Qcvq21nHQJLYEtJEFsK/OPJtXDZhZ6hrwveYKbtwjb/Rz34OwDkwxPsHkPSe58tNzCdtRHPcgMlGHxXdU2Aibb8MW6DyW3K/myJyYDxIhlGTlcCjyxdPiZgb4hCBIlAMIMrdeLzZS7g9B5hM5M2bN0W29Nu3GJoqP+PBq9FBHiY8df4nbDpC+jC5utV5EUHzYlu1DBmkH0Ffnq9ElPXLrfNFP7jsfi9/zG+Gr/Q3XBfmfubSFdf7VflzkSRI/ENo4WUTYsX5dBqYw6QM4xQWJVooArz4Oo7YPjxDS6lDE7T+FCRhVjVJuesEYQ3bpPAyzkJZJxAe7bAfZdP2SzAbMhFHVIJ+BfeGzN7+spvRHjb4IqkqoaXmUmqdBiv3Q6Jvp4Aa96ZKb7GVrPjfnR27Qj4+PesMPucc7HrlxP6p/YKA/uCkPYlUwhlzVKJtYJqCkg+g4euHgJ4ViirR0UCqXBj4Gfou8qjZFZsYEYtd1oB4TpC6hkzWNL50xtY5cf0HHYDF2FnfHLjann/R3xiaIlckhMSvzsGTT6OXoOGQcn5Fa+VO3Fgf6TWER0sYCbfzP5BkWewZ62GeLXVmyvSDT4SSP5FIMOrLQEnUxKJn+BTzYQkD9UkPk6YuDuDs/qG/8UL4+X/mxelX6NJqpBbl0huiRGgbH6UUzxk6kk9HAsgMtWiUBk4N1/h1jhkbW+g53hzjcsOyFkpW5jhrMY6jG0DBIv0q2O5VeM3Lfs57JGzCiUZn70BilKsvi6DGnNEtWjKkUV3bk1qgCQ4N4ebHI3s7+v/BjOh+Ri3EHKilOQSox8Z29QxqUcx64QXdlLDq25eQS+xrw7OlR0FL2GaPoMi32RuYDJxHE6Pe40QDxpe8ckc2sX/IgiVvA/eFKba48rK558cu/coLcOybjyStu8kDFs2xywb9NL3mGRpb4AbyAz7EYBwlO7LBB54H/xLmy3/b815GtI1lqKAe52lZe6t6MB715eODjCB8rqE2pDr1YRPnE2fca9yk/aPr41BqVmrZQ+i6PXo8wN2cdWHNWS898tPl4/aSP1488QK7MbGoUGTWsYv4N7KuQh0r3jHvder5dCewZ7NNCVb2W2GXeo+9tzJWBQqeEzgleIoxsrY+Q4pS6sqnU68faiho2OspEBz2MOGE48Wukdc+ZfOEdOONS5rBx775cNu77Q1uVBuOdi5eObdnuDq36mD3TbmCh3d7TmeSWfRzAMt5WNHjAF61wCtTHsm723nwu+7zX9q25uNdti7/TEPJFcnQO8iIPtxyFa3yn27KUu+e0etKpFIpTTkTWomvYkk7oO0fXqq/7neWdAMr1u7PGGQtemxhPjoAAnOr/srr7UsslRa4fOFYVJ1MAdDjhUYxBjAMkuZ9ljhmPM7MvQtFcJwN4QJMWPgufPBvZp5EtTTl/+Df7yjb7iz3Gftu45h94r7jwfrGlfxnKfXcMdh96nFgKTLCzhybgvsozbAeTa1W8pbWehV9jP5S9PLiei4HMI/fAZz4sP3/6qPU/YfGt8j9rcX3+pBs/gvOx9nZ70o7PnXvW7LqLg3jMEIYzPCSnaQAnDOc5dFJE3z3vugx0jbq4mdPePwYKha2GLrUpNbhwTW7gkppckIFBv1Dcye+ZvJ+ennmOP+uJH/XPvPReyf+Ze/3PP/42UfSvLm+V+Xda2BV1jY8xhuxiTLryfHiOPf7a56dnpX8jxjn12M/sTzCTNwO2VUEdFN7hG6WqhcTKfAb3ulFDrqztQtHfyCXP1gGtHrNkcwIdh0NpkAuS3oRPKtlqqcfOPPKB445cP3xUzr6MvtrQdNmvGMU2c1lUmZF06ITYlr3ytC2pgFGsQ5e+M59NY3vQRq0vD+/08LiwvX2vb778qf7sP/rH+q//5H+lwY38v/rzf86H4z9XPvhuBEaETwmvoKssAix0lwY9BMTMyNRb/oHj//Crf6N/+qM/1F8Qb2dNMh4YL4GSL7lLlsD8PVD0mJeje4flyF4DvaqhwRpueRfaeE5v557clDGzdkIv1urDtCAy0M89l6JnG9UTyLR4qdrGtnRC8HdQgykOy7aKmCN5uVTZd8hs6zxatZtTFmoZBdvQFyDqvZF69n5i/7+m2StZBBubIAZe+WSJMr6zr4LcP3bsJ2uTsdgRLKfSuBvDg/A6/BwUcj9ty/Zn/XunHWeCC5Ngd6AUnknlfAkQm6gz/v2TOMSy3TFtC0augoCDpu6vscbR1RGGPOCIy7UGnzzmUZvUJcj9JTRjmOHf30cGglf52hF0c/cfCZGY2WrTD6IVqJtI4mghmskx0tfo0SPn1/I7z1jbRfEu/P+TwTbxg7ZMfmDNrSUvDfLkbx8Ms+z4TV/UTg7XJ7toBK+QemcKi2Ygaova8IThhMk5lTW68nzIP27mt2P6yzbjAdqcSzY12ffR6fsx9+Tr9cYz5qob/ALvNuiIJGyLE4QCrmH7pOKaDqxtWBc+HLP95ITs62rHRUDMlf4qS8YDFG3LDti7Tc2Ika3+fQ+7dPKjSnkO57k0eCYNcipsSxJPj35WK/HznsCcdmqTd4id39TBjf7OnJkw+UzFriz8W6NKg7kUgqpqWajt5n3ImrpkRx698IGVP3Gc9e5aU8+deir6YFRpVKmIY2NxQCYleCqm6DewvfEedePdoXOHTuaWOaKdSAcgP3hauNRqxIF3cjnzC+04/A68Ua/shxsxbvA7sdf4rvA36hq6H3RyzxC+NIkhq1z6y+d/q7f1njXiuUPfxTwZs60cRFfsZnxjP0/gM+NLK61lB6lrEB4NZPTCNOgeNOO1eIUXrThMmQLYPuGh2ZJrbmRE7AkQrxOnJveqoSrmAe2+i/FSPAQi99DzPaFH2jFqTdPA54Rt3btvt58MkaAmdQyUPBrktQa7xVyRBIpuelBIj+MWf/iEsaH0cjaiEQehr2CjF7APi3UyGFXszSEjsxmH3k3oC8RVg/jJGUIaSBi768IgoT3OjJ2CGFC72PZc6DePl2g7TWPy6+Gqi0rv5ztFXvg5AasITVMzG4oAnNRz4vc7wHmCBHt4oBymiSfQLN0MZQ1wAovHnCSZPgL8o0R/opS49HiBtLZtgE1jDFU54gOWHawu7rJ3tKcI5L1zQQfCXzRcpRpWYdMoeGSjStsoDeKMluFTkiXZVskyOoVt3ySPl8C84Af5cHzhBfHh4VFv+GGX/xOQ+0dj+g+PD7pcHrShMzKHRqni03gnpoAtiSZEOZqh3vCT+Uxqo4B+TmNTNahLarOpxpDjE2R8nnXgR0FePE6kPl1vWbZFs7opIP45O0zi5aYUu36wkcPOYPuFYhhTeZQSN4jsWMj2IY647QArFLpeMNQoHMiDhh52Ux0Hw+QQ2fIJh67tFbcpvKw+mXcB2wqt1Mcl0Td88ot8Yx059VybBmsZuW11fPbKzL7hRn3lx+XOTXuH35l7cpmM72AyIdKjVR/uNpJkmtFQhBkAdjeyrQJ2yUYmHdTqP2Scsi00GpYUKAeMbdlW5jJGqUDoqMFeGPSHXIVOfrRJO/ugkbyPedjYu9TX1hgqeAx0n1BZhY8xqqnp28ic/ug4sb1cNl34YXRhf4du21Bh077Qlyw1luudfbOTxw2afXVLbvS7Yqt8st35uEbHCS1yCez40zEn7jhtg/4YxB2SC6CD/x7SeSCDRcz+Epi6EfdK/Cs/mK9cI8Eza53/3arrdXaMU1+y8AwMB2wpIC9Tm9TP4REXfdsMGx2JtycR8Sjtyip+d5rOgdj7uS5oYkXLuVQV3xdq8Xi59P9+8QM/SIdLvv+h26e7/cGGfFBnKDon0oXvsZNGJtm+gwTkIh41FnRnJs9cFx+fPukTH5Ou/DhPqrWVahwoqwzQH5ZGIQdWDrSZe9cEygmLjCFMOm5sh0tjcI3ic1S1P9syegUMd1LTx0mfLC7nVO5Twnmu2dDg1AvFlWw3qrz8Q0cRK7D6QEVFf4zSZVw0ghpCa9kaDqUCtpU/9eFu7w1T5EwaiMiPOs7kxx7cgx7MFLDDD0oSlFNSZPreEZMX4ec9LcP7MB7u/N/LHIohllH10YYlxvlmRjen07xG5gQykyXGJgyKSemEmsnAd4GiFvqe3PFWvXbuzTew58UamusntZsdT7INFpUl0derIx+NI47opNFpvnUTMfkSD8KZVVKu1dgElkMUkvFcD8qB2LbMXpEdCWuNHzwc5+onV+49K+d4kJw/bGy47Cd81Bga3Fs37q0bH40XvWjjPjAYMxeWy+rjqNGq+Q4hK+ozuU4ntRLxMrNCf3Cd9nvLA762QeSo77pd+QjKB+NPT3ww/sDHYpD/QvmJ6zz/de+VsR1/Oz+cZnzjM34zt87hzqw54bV9r7GjPYfSfc3TZ+q0r88oMA9eVxOv80cp/7XpxvzzLpY65JkzuDZDM6+N+qQuO3U+P/Q+5UMv83viB+szP1Qzj//kw2/1T9/8WNfce5M7NbStqlKN1H7ItnauzX42YBv7fIBQf/MgAAAQAElEQVR+enpS/kH51rbMlGXIeibmHhmxk73t9mGXCr4K/1D7kKc/SiPxuNdlDjUGuiXJqmKshgbvKY0aLbNLtnU/iBc+Ihv5CYRTzIHx5HXj+Xbr+bPeee4EzI/hYxJtAC8hZnmnMhYIPymTjsPpE8edS/IJjD6Q0aoDQ66LajxqOz4YX44Pxo9v3ulyeaPBPv/m8b3+7A/+VP/Xf/if68kX/Rd/82/0n/763+unH7/RI8+Y/E/L4LA9hy5MyIFOcuoN+/O//M1fKf+bxf/t2y+ZB3uIMWbStrZlAxlby7ZoJK28Z1MxVeTwUskOLIemL6P+OcxY1dBg/QbrtV025ptrLNhaXqynZa3joBDbMvauoeiUS0HLGJMsvcYhM7IGfds6j8yVIXxY7Y+4TV2yrfyJI3u2wWzpShlrhDWNJMgdoi6pJZsj+2nP/jlx7HtUZMcIDnpw7Iup/bRDd/FLduYQXUxk/o4TJ98559EPDY6ujdWBiGAVkC6xkzdgICaNc6BlLYHLGT5UsnKkfUFzODbXbsNHTQ9ZQausrnexjieQ27EWx4pxptDzT224p06wd3126nUDO/kvfduyfwB4fDn9wh7cJNCJXuq4i9prnLoHbYIephQO5tCF6yGEnVf8HoKDHBoHid4LDpVXJP4/x93wbnaElvPH/BXgY2kazsofDfw643NxaU0TQF6fy8GSwMcm85msRVNksF2yKCWsCWLTHojezvPwykfQoO+vrN88DfER2xOT9Z08k3dsgr4n81yNXezzzIpsYh9TIsl2X8tmX9lIoLIURDaGNfhYvPFsH4zlPScxEotFWnVkFpMJnhBHXCj+QAG7pKaGWJW969d7ePFjFPez0sb7wwZfrSdsxJGsp0wN2Lzaeebs1GZ/uurGP97mf1pw53kc2eTekfwI2fNLDqOsUaWCBnbJJp+Cvkbk9AsYvgL4UOWYNKkheaSWuaYydyOOzaihpiZW/AMFisYq2aRmO+vV75nM45Z14rvADX6yhmIsT41TG9fHmeBhF43bE5HiVskl2FmTHT9B3ifyfnslzpUY6UfeYC6dx51yX4DP3OIvWZvcP+mDfv30K305vtIwc8z8VHIBR8OdbmITuvPYm8Ff0g1PkqjKZZD6HLYODYyGiAaatezwliUVHdtw4KT04j65wnIyhoCTbbJrzXUquURmWyZe9RwGPoMSUoA5J69sPReM6E0VrV8jjg607jmG784xnjDoNWQNKAbpTcgB9O8nekgZQ4Iu1SI2zjmRxBMEJXxzKgLbkAWdx6F/dkNtdALWKHsy8KDu9F2M4UUZPyErJ8mSz2T6E3Y5TjvRa6rjoH9wTdbaz7xZt336TIYzVsI1lBAIFs871VUP8nwv0lHR2JYNdMBSca21Q7LBdkKm9mOT9sKyuSbSFC9BT5k4jKOKQ4AKktk+cNg0drFh4BAhQSU+dhbEDLiqb0qXvIBxc4o/vTpMDNv44ySX2O0kfeNGFOSFZh6+CrVRpQFT0PgOHQPZGMgHhSjZBhLtQvfd463Ly23nc9nUlNwe+JHy+Pigx7dv9Jj/upgPxY8N+nxIvvCjLy+RY2w9n6qhFZ8oDiSC5Wyq45jMiapQn1Q4QnrUyMaGOdQYGvgc0KJvD4kxcaDJWu3gpsnDaXIDasQnPlCRXJKsHBE1GN+Dc52p5w6/h1LX5BT9BvZ1wPHjlgpzGLyFCej1acsOJLMOtmE4IeJIzqwk9lM76zazcV7by4pJHbb0JHO6VAxwylWyrUWl5GfGXVaN0jAfUkntiVrd61ZWjsxtZ655INz4gZiHePg982b+pNS5YU6atJyK6YHYN5J3HAKbQeDkFRDfGJ1QeNMCWE6D9KF+TeEl4UpF47KCUcyphsYYKubXQMZo55o6BpPkZ2oJLKnQWf9bRFvzhQyDw398ApcqcVxy/myln1iDfbfx8az3/sNFlwf8IItfG22gBqUSt2Rqlfj9YKCWO3ns5JR6U3LlsGNXklfc+CoPZU6ukm3liF0erLhoWZFjdG0r44QKObBsIot+clhQ77GdayNrfOWH9PX5xocTQH4suZLbuZTx/TmOfFwS8XusSs4fMvsI36SjH67WwN4xdt14OciLQHJq1VeGkQ38bdT1YbvoDfeR0HwsWZHEqDgMcn6XfkeW4TuM7Wvo3hfHOaLMJfMCGkM7T94rOX98/qgnPhjfuK/IO0O1gF7WoqjJsHTyZYtTxvcqxGS7ATppIw6MhssaNTRGKXMdLkpslcRoEK2DztAFHHLijQ01DwiKUH2wAQzTedBwyvZCmXuDVdDARi4p7UA2atPluOcP1qOqeizjNu0J5XAaZtYESk5pyVUHJRV1jjA7EOhhvCrAn+4Qx+c+Ebw6l+VdsFTpHsxBEPw95w8oIUoKbQTftJvvxGvZd5qoMCemK2HbfqDp2I5oIbwj1fcP5BGmeqnR7PvFeqbtrOvk2t25jnb46C0cRu1dwv0dOo7WSAM41Qri6E5WaCHtOYVQNKTPdJIZaBkN+0QEhNP9oA4zxiD0Du2UJoOnpjFlT2FfZr9zrQ3eeS68W1weHnR55B4Lv7EHR34YDnTQ5ZRxwR1Wpj4Ck5rwS007L3o0TGNHY8rkV2NotN8NusnGEv0r1/EzH4Wf+r8w/qD8byDng/EzH5CvfDS+5YcSH113rv2duuv4wYRzfH//xK20EtP3jnlIDhq1Q3IQBjhFzSgThPzhC4ejhi5cf5fMIXOhDtsFGXVJbcKL4JM6PPND9YmPu015nl/pPzOHXzx9q8me+VfjjXLv7b2VyNTH+Et9xrZJlXeFqSvPhmeeDc/80H3iR28QWb8XsIoxDSY57tRyEjt90sCFVTDGl734KmijNJjPYB4b8QbzqmKWAbp2qWoo9/8gfPaGbeWwHNJoDjmn7PRYVwWsEHnluXvr/31Anm/MJ7nfeMilDkE7QT8UdU0aTij2CMNDmC2+4x9Y5ApNXnZJ9CVLDfoesCXXRWN71PnB+OHhnR75aPyGD8YPvB/33GJDkG/Hg/75z/9Y/7c/+l/oa8b+5He/0n/ym1/pD7/5rb7geVNd294cWsnBY0dHj+zN/+zrX+k3XC9/9uXPGebaRD9zoUMuOg5ytGWbPmus1GlBr/gJr+gAM78FbMLLn/8hK9ZtsI7bJfO9KGsavufHGhsd4WtBx2Golb+sbWD0FpA2H+rWE/aWJehnEDKQUgQoyLY6J/IKdfYcMkVV60ht5mJlM/AKtpfsGG9dnO/UNPsnez3Iu1hoxg/Vz+yyNkHGZ2yDXCdcgxN/wWmHYU4RWUp8GSoOKG2fZ8LdkWzfofvhO5fYjTNWKKOJG7Cpj+HslwyAPl/7aIEIxOkXUFP7dT/7PUB21L1qoI9ML0fivkDakxP1SB0XbtzCd4WPXixtfB6oI67cI2lewbJNnz0dvwcQMFXmSKuGW8+GygynsK/Hzz5DrR8aoMPQmddJM/ICFD6zeRk5OdI62YPGhsy+P8C4RZrQHziNLAg5KF76RHQ/Ld/5FYluGNAhaTj7VrFo5nkOopsTF5yy3Ygoa3TNs4XnQ96H0181wRaF1ZIOTiPP+M4zNLo37llX7sehN57BN/yE7lwjSYQwHcde8XINwx4yiW2gKmkbBSwIY0TEfuYaCyVuLwVi5YBGJLn/1j3HdN19G+qSQeE8403hR5XCD+5n24FR0cVG4h1EmSjgmc0cJ/PLx+FbasMzeIfuocxzMi7yY5fe51FMaAwzj8TBJ33XyYcSq/vQI8/ks3SGbGwACXCu9Ustd66t1F4cxfgYpaDw1bbIOIUDnR/cdop0C8gz97gbc7mS93oH2jXJnSBK/uqDwoqYza+mfcLapl1nNCZ+F3Ylzo6vnThX9sCVOImX/s4a7ujuPb6v95XImE/GJnz8ELbz+OXTX+qBZ+gjsC17IXOGkzsF8sR+HiAB7fBMKG5aI4qmaTt8NKVvRhvI1H3LXoDhNGKr/5DTUQ4ihrT/xR9VY27Jf2cee/hoHHZ2qcCoDTpkD8nHuk+n9KJdwCk/TdUQB77iKogsczMyo22GTWObHh3O5BBQCIlapDaxaVhxg1bOtV6Rt/6rkTirsuwFGf0TsOsk0WYOim70sg9PuErZm6FmvkLHxhGwLRMjLiaxu2bMK7ksj84QOClsn6u/dLAMg905j55v9CKDRjuY7LvH+Uk/ne/yKt4jZZPSQvM6+InKfk8K3QQ5Sfg4D0W2zlcdR0JzOFecgpjsLMiVC2Nnk+RFdvLjI4mFj2xn/MbL7A5uecnNDbUv1F07Ng0cNUW3oxInyVdZJxDJNpCsHK0ZpvvF2BhDF35sPD5e9ObNg96+edRbPvy+ewuFf3PggZfQh8dHPaC7PVygC5eHh7bPx+PLNnThx9wG3fAb3zWGapSqSnZJYIxNIxdB6Bga0PXxbigXiG31X2zCQcsxjR9o+Mijx5jt9HQetpV48Ts2YsU/NC+wo4ZcpRyTGoYq1sYHELA/54W6jaztrByrhUtJA/ZJNl+wbgURvkJiZZ25KU7W8ET0Yxp/d8AU8Qpqm5QCqf3i57Sd86rZ/q58eLvxgnVdiIxY4sCcWhjUAbOrrQ/UP2M2vvFsgtnwFr3kvWvGBxeMoFM3CUuEUMajx50Igr4ahf0C/bLoAtMBmeQBH1QcKWmhW2NosG+CGqUxrKp6BfqjkA8Ve2yEr+rxUaPjJMpyTX7UifT6Ab6oZa3DcAFEnaPMAEgHHo7+6xN/OE6743dn/e6gPlyCqywY2qViPgb1yl9Y24oMooXVr9iV7mPKQbDsz9yDCC1HBhDTvlQwOomPUEUdxtj0wPV5uYzuu0pawaCScLR8SHLGFqaXzz0UKAfjEwhMDCeyzD/3pvVit6v3IjVJjg30bIIE8GJskmBsrtzP8tEhHzCeuaddeXEK3W8TtRltDewGBSlosJH/I3N6d3mj9/yAfjMufDAZylhgUW90Q42H11SMqWU+2pKQ+YCQ6n4YzkgW6KwT3/l/dLcPa9+kJ665b68f9fWHr/XNx6/7vzKe7IHk+QJrFHlVfElMrpFeEaGQFzXdWK+tSht01AsdjJWFJoAWnTGG8sN7g45Rd/+jFj+wGRUdcFxHuZZyz8v9+IJd21apmFOV28eGr+g8bBv75lFvuce/fXyAPvA8eNRj9hJj0cMMW2EXYI9t/ASE15lw9BbPtPX5MY/uzL4A2U+pT/pr/xwK3yHskO9IXne9OiHB6ik5vO6KI30zYNO+BmM5TYOY9tWJYMlpqZtt2a8hWRIiYGpEj47RTW0Kvmkx9hqpX8Zc2BR7vxQ9Hzqu1R9V7PlifS69HoPrwWY/ch+68nKd/+exHz590jff5kPnp/7Ax4tCF3+ic+Nae366Igfo39ivqXfGdvjcy8JHJkv3+E58YLM0uxLrOR8M+dHziY+r4XM9P3EdX/mgeuUd5Rbw/MkL/xXavlnnrHFJzNGNjTk1qEH25mUbPccL+3T042ox6wAAEABJREFU/V0q55nzxOPnG10//kYfv/6lvvnbP9fXv/pzffOrvwT/o779278C/17f/vqv9OHXv9Sn3/6t9k/fqHTVm4fs6cE7yUJRV/Ecm3xIvl2fdLt+okxXUkscfuAxy9Rg8pybqQt5d314/l350Jo6f+ID8qdP3+rjxw/6+GnhE/QJ+RMf9J6pyxXfV/RvqTXYibezDt8DMSYx7tdEx9+VmJOxLCCl16jS6LoMbRewBdviLxfVtslVqsbQ5fKg/F97vXv3Vu/fv1No3une8F73Be9z/2h/1r/+4ica8I/9/nZR3t9e7i8bvobKlrIhSHByD9+5Twc37uN78s64h1xDGKDqBkPKXK/oXXnPzV64QSO7Ma8dXzNKYNKfXZtb21ACIhp3pcTHY8og1KBTs21ISOuw3bqD+ly2ocsDc6Em22Vbc9o2bQHXzMZ4+NZ5uHA9PWgwZuqWnG7ke8sckx/bgVDEM3EBWUklNbUUntjqviR4l1WDvPFneGcyYHId3NgPz9kf7JNn/gGi+Vd75cqa3NgrN+oUfF2b/t8/+gP933/+J/rbN2/1JXv6j3/3N/rj3/1aP2LviRwTU4k1hh5I9k8//JZo1p999Qt2sPogrVazLSOBMJ+pnZonzo2YO/NOf8dnr+tLeZl/1Cc/1GMDMgYm3l4D18ReulnPZYiUvERQUy+b2mS/QMOL3JUxFyQgw+6bPpDVx4xf0B0adARsQ74PNOQ03YbLSgD8MEVNmj3zB6HzoDvyyUab5Pwa7Qpb28pze9RQ9tGg7lXMCdhWjtd2J7/kaQN3VuEmFYuOiBcQgklGyqiBpLgtmiorsBngbDvs9Z3DNjZBBha1LYQNe/G0iNJKCgG2xQmgsnKsfrjfg06ascwBcp62Zb8C+TswGoccBTW0jtPV6q12qRu1z9Gj8aPIuyelf0LrsL0YnM+sL2s9wffW+lUtD4tl1y1rwvxe19y2sva2CWutgyDNoA89e7CsK+33BMju52eDbAd8HDFfx211VDnvOjAt/l5DWrZl6v6S67rObLd6/DRDQziqEAlIB1m0dup15b70zHP/iX+A/AQ+8r7xkX9c/QhNP2PPPPvzD5LPeR/gneMKbtgyEzylBPPlvoO87zWykh8NJ7lxTbkK/eN65X48s27JJyBDW2JKKpoapVEFD8ZQdd8aw1yjCw8X872idLmAPAOOZ+iILigclguflg0EoJEbuU1fEhkxiQkNL/QDa5S1kcM2incb8ZtzamZ+1GyCnbr0R1butXk/6n7Lbq1HI3HHjv+ADueOeKdeN93wEewHje/JfQolkRqwihwGKAQWx8Qj9ZoNKZTSHbqlGkNVoaAswy+Et4QssIWNJCizwgUPRn5QZ3gMKzVsP6WoqI+OuRMzmIqP6IyqV/ol48T47TnHBu8Ub7mAT87ZI0H4mZE0DbLBJnsz9RD1+HZ+q99cf60HP+JmqG3QRbP50xzXYb8DEpFlL5SHxhjKO9El7xPbpfuZh230JKbTPkxrWSXJDqc+TBtAtKgXTd7km7zXu9G1361v7I+s8c77wmT/CB2TbP6vixo46hihiUP9yqVGDVUjfXgP2SU33Do28U+oVOFl5XBoanXmRuzUtmt/XH+zZVHKforVCWRhIZiHk41HUBTJXrws2TQ6j8MAo3ss+HPU4g994yO5BvYhg2JNdaaS48LOewrXC7Vbdd35HrZTxinUVdRnO9c09wHe/Qb9UdSp8Etg26pG6hM5c61dX/HXdWbM6A8X1zo20PTjm3/Mnx1sMokkFDp1HozBpmUYr4xwIpKsPvAt26BUUHmp7SxAbqS3flHLBKfS37Mg4MqGyYTXDfiq0OszetwwcgNauGrvHyLrx04RsZhIg1hVVkDIhFUfR34to6lhbqrFjXTjh+iDzo/F79+940fGO73lB0eDHxr5sfHw+NAv2Q9cQJeH8BfsLv2Svl2GxigVC1FQg8K/bdklHyhvsodqbBoHclGOw65tq+RS1yw+RhV9fNtKv8650ddx9DqwfXJaRm8oL3UXfjxdHh7IcWEQJ2ZZs6xDqNG3hyTiOLBEDMMLhC6IrmUbRhyJuhOSmyjrpjg7aC70O1q2s16fI/upbfCAR0Jar+dWLg1iBQWNP+FrZ3802A87N5n1EMoP4Gfd+LG68+N9osNuk8uN+B2FP/r5r4u/1VAOW1o6zHsYnj4PhMQKEm9q18qVecLHb2CJWki4BQaLNzFOGZNqHVtqf8w1tnQQTNlW1jw/5vJfTm1jKHyNgdzKshh/xmGvPTkO9tZgfNRQ0ONWH5P6TK6vmbVAwlTkV38Fr4b6mN1K9qml+3GORRB+ciOaXLNX/hFnvQzddL1O3bIOxMzUbKuqVFD78BlqEUPIA0MPFBQMgJlSI1PjyUeKnTWcmQ+OpyXhR9DmYTqnjBE7fI3iWuaafHyjjX0/LlvnYnzbGAbY2ZbtziFj6sDWPCiDahn1lUvTjIFefep6ow7PzPkKeu681O3Ik4MlzLtVDsTK2E7dbrwk5ePS0/2j01V5ubzxYjlRLGIVORSxAsnayOHNdtF75vPF5VFvLhc9HDpm3LaEnZF9DiN+gcoKHGpjI6kpvHz/Qyh1LzulYJk7NrfNug7pEx+MPzx/4IPx7/T1t1+T/yeJ9cq9ZuPeMg5kHrYZoyrMzQA37NfShTn1Ph9Do1HQUg1DTZrYHbZwiq8xSttlU+KMxKBfzLmwqVHYDW3QbQzlOsoHoIdt06Lco7nXppajCv+lYfzBR3bB5oF75Bvu7/mw9PbNG54Fb/QulH84vBB34Ft9TNlWxXbgB2pbLmBLnHdoHXORezsVydFSl539lPUP7ko/wLTFa/+f8SbsAfKwvTxAOMWgIgpIVSUp8iBc5IFykF7Lodz4Wk+0GS+anisOHKDoHrMKQQCjKvpVUECdqvnwkVuD8YGvUcjga5QM6t436xkUazh47l6U/w3vt4+PetgGftl15Jd3g4+fnvTthw/65sM3+vDxk574EHXjnpDcb9yfco31jzo+Gt+4d+W+snNf2Y/a511jpy/WxRbpWzWsMaph8uMiVq7T+PnIB68nYn4izsd8BIM+8WPymedOg+v8mucS94esrVjf7H/KpPjKXMcYzG/03C4X6IHtUrqAwUta6VnaP2h//p2evvlrPgr/hf7ul/9Sv/2r4H/Q17/8t+DP9fVf/8XC3/yFPv7mr3X7+Dtt3D/fsp/fPFy6dttW4uSHxK6dZ+QTH32fuY73G9cvuvZOepP8pmAOTK7sXfnIeWVuT8w7H4m/5YPdtx+/UfCBfzT6gK/Izw/Hz9TkiRjP+L7ennTF9poPgryv3cD1wO1+f99XPOo/WYeJnCzTky2NWuvQ70mp22XT4Noe20WD6zroj8aMGd0Lc85725dffqmvvvpKX3zxvvGe97l/sIl3oU1/99VP9PbtO71hP/VHY3xd8JkYwcBXecj8kYiyl2bvl6kdOqclxlzoALnoBqZmomZz/T/MYR88c3+/sheCG8+Bnf0wM08QPs+QGzo7OpEb16NKNoysyV6e2OzQE5NlYkjF3hzs041r4nK58D76AC56gL9cNmVODWpyeXhgL4DHBz3ysfwN77UbOnb1nJJbsOd5xpIQUokzmetUUQbL0AVL9IKVilX4qRqqUfBS0nfmmPV//qhP7JmP/EPjR/ZM+Cf6T/xjwzNjV/bL7b5Hblo12fU7/P13736if/ajP9JfvvlKG/X8h1//Rv/k736pX7DvLrN0qdKf4OsNY//iy5/po0vJjtKQhxvJRd1kKXft7MEbH7Fv2AQ7kw3mnMecoyf05sJ93egz4ZmafAZpsj4TP0F87cx9+cOAhGxyYT4F7CEnz9dQ8g5Q1oHEEL5xwQLALbmxEwhtUAObMWBD0cx5miWPfZI7+d1A55frDL7XHJq8Z+aA3iR3onLigT6MzF8RZ+u9til0jFIhszO6IsZ2xh8+JrZB7DO6YOFKfWSciUEUvQAG9SnbjfgfVRpjECuyWM5WQ5HObKCOvkB0/sOQpWARwwKcWBw0sC+y1RECvT7IghRomUDnzlzOcVzIbMI6YFuukm0JWcZs+uEjwzAzkWHo25aPsYKmDmdfNkqcIfC2WwQ5aPpGYZ1kSL3Y9+SZtV/rg5Q+E2ilaNtpu9tN5hTs7Iu91zQZmhhW8kleMblDh7f4BbFtUBeirbblKN7P+Lx3yBNNdBIvaPvPVNb4yxyI+dm4Oj87eVJfByd/UFWUlCOmeAyLoz4Xf7TJ4coz/Skfij9+5B3jgz7wvvEt/0D9gX5/NOYd4DnvAHwszvtG+Gvu6V0zHBm/BLpRxyuyvuboSwzUUI2FwTOon2WV+62497Bm6E+uJQrD87st5OyHUSr0aizb8KOK67K477vxwLvEw0Nx3y+eCwO6Hc+Gi/o5h37hy7bsBbkOvlR2w8qRKu3qPOhGVjSFzijjz6qSKk/A5MzzrJ9pB925105w0sk9eHIPytwCHCvgiUeIydxvulH33Kev2AW5V9+w2VOPxGFHmZiJP0apyEOOF+zR2dlHM8BzTttyFfeSUo2hgq8BHekzNl4BX25g6QOJB+8hJd62FdQqW4mbyEH25k4NxGFbVUZvxYldUMht7PAZm3ANGs4lTe7sGUhUtGLAIoj/Ezdi/erpl9Ttpst80J65I2uKbtcgVOdhJXQgK6dsg2IuQ6MG67npwntEfhvlHWJLjcrMRehZ54EZfQHLkrqvdaRfsJi1/JiUZtYQZD2zrleexaE39kqw806qxq6BUQWeij/T2iZPcsVxVZFvMDTyPkjuA5TH0nHJoIAda/rYKXygyMQxKSyEuk2e91nDIDVs2uswNamtGtEPsCG/GPcYXdtKXi+gj4xQCtFxTNZkb787Lm9KnyauZHRsMwcwqv25yN0lIRcH0Xut846ePbBTv73ryrXDNZNrhYxRLw32eX4/550v6xqkP2qo8OeygqpSDUC//IztplFfglpwqTJWoaXhoREfeybTYDJJLtk1kgKCFOnoh+1ZRgxsmqKBoSWhkvmL+s6C3LiZZoJBJhhZJntlLHGvTDw4b763vnFc1ZsJndgFO5tqkiNhSLq0FRMYg0kUMd2wJKOThcjNaEGts6H78HDR4+OD8l8Tv+NHxfv3b/X+i3f9X6e8ffeGHxZveuyRHxcXkAsouGAT28tl4yZNUXmRGhR6VJGLu6iGty01SunXGCo2djCgg/5o26FRpbJlqMvqTQ4dhRyaftlioF1K5gRaR1bG6I4a2jYeClzwl8sDFz7gB8MgXnyscnDzjxn+4jNyu5CUrJLgqxK3YAF927LNmKRedFaUiyf+1Dfw+Nx11hhNCb3JmomN3GBt5wEhb1182pa90PmU5LJqkIMlTlwxw1zMh/3ORbHzgyS48aPjCiKb5GTyiQ0uNGjGGNDSR+b0O+qAMxmFoilkPf8iTsAPaGEfEJGtwzWATzEXN9DDFlMVtIFdwTSQZd0Zu+sAABAASURBVCDjgfqgVvHJja/9QI3NwGbw4NkupdAxoFUqaEE9LA8p/KhS9myQcWNbwHZcKinOLAY3oex5yyrCWoLzAfWBuGka08SF0YBlhmkBSu0PSeqwbkzcjLh+80P4xppe+YHJiQb62CfPMyfbQkQprIJpIMv4iVGltkGONvMgEn53XiiOCamPDKIj/PA7injoMdedudLRqNLGtdjXKXt+45ryKCk2DVyfPtJH3zUYRggPg270A+SRBeZxhf4usV13PoDcdOV+dGXvXYm9s4e7RtQKFdxY+QtPekJFuVflI3P+C4SnvFTy8eoZhM9Y50+MQawi5oAvvFzI75HrOP918Rd8CH8Lv9WmjAkdm0jfQZUVH2W0gIBfo0qRyZYEQoP2WkhKohU2Ab/JtSO6bpMPxs/69umDfvvt7/hA97Werp802XQXar1eKsaxP0tlxwtFS2GmcKEN2TZKGzksOuC5fzLP7cAoi3PZUhjbGqN0Geg2ir61jYWB8oAfW2kLLoP73VD2Qt+b6W+gGCvmVPhr1MDPQPfSL9FvubfnI/E7PqSciOzxsmkrkw/zyDVrqehXFfZuHpdyiQFgkfWiGMEc/SVdfVxNNsekdnnezfAZQf5KLZIX4DeeotJCI2hIIaLbkJR+oBzkHBKcKtb5V82JdkE/eNhmTV6wrCUbLrUIBShxlro2kQfIKyhrhAbUzvRrIBulAR9U6KAf1KLbGKzPpseHCx/4HljXCzGsXHfPXIefnp74AfdRv/vmG33LB6gn/kFm5/5BSbnubn2tPuX/UVl+0HHN3rhZpeZ7ah+9AD5rYFmEveczyKPId+e+nY/BH/lo+qn/q6JP+vT0UU/Efrr/WHwm1rNuvPz2+wqx5uE761ZSz38jwIU5rWum9LAtXKCXbSjzHdy03R+Mv+WD8d/pU38w/nf6XT4Y//t8MP5XfDj+N/T/nb7+5Z/rm1/+BfhLffz1L7Xz8Wzoxj94PCgfjB8vgxij5yTmeeOafeZj25X8bzw7J/8IRDUl70CiBI3JRpzMe8fXlY95+QicD8MfPn7Lj+aAeucj/Ydv9RF/nz7xUZCPxanLFXql3ldqcOU+fgNX4gS3UOpy490tSG3EHp3ES50j2xmLnNKTd/YB+ac+zOWybVyzmwbX5bhcNOjXGKqs1Rj8KH7gne2tvuRD8VdffaF8OA7/Je92/zM+YP/mRz9V8TH53du3vNet/9mwB/xctovyzjTwMWqwx0q2k0bKJkqhyaaa3ND7GjTj6PmAqjTRz9jOM+HKO0r25zU1gL+CPWCs/eBrpw6R5XlyY0z4JiKu8C2nLGLJNLNnA8Z3IGwZlW0N5r2xb3Kvy/voA+95jw8XPWROl41aXQ4e2u+sj3rkWZL/XxsXdEze8Zn8brxb3fCfPiEIY01ZapSk1zB9zgnIw/ipMVbuZSwywIqyx57Za0/sm3ww/sSeyQfjT/SfeJY8Z6/w3nZF75paUZPrCWoS/ncq/Q9vvtI///IP9N9/8RN9uz3qj3kG/ed/9z/qH//dr/QTPjr/6y9+pl8jT95kRHypOi/LDiIVc0pON90SL9cqMVL7zDnI2kQz2YffWa8b2Lsu2GfwO5jTLN3U3no3TfKf8LGfcaTEL2ozZANqZZfcWGM6eIn+AeXAd3zMg8pWYBvyAnH4gOT7us3wk7y5vPeew+S+uDP/4HbkvN/pS95TZ/4T+/gu8h6s8YV9tXHdha9y11kc0d+Z986mncRKP2CoT1JWIz18cpJYziMW8pZBc9pW/CfOqGo+eaiPF03UWmJ7+X9FM2CaOw6mydkc1IYBtpU/GizXmX7QvYQ+cJBMYqGNLMVHQH1sy+Qfmc6+WX94Blq3x/Ry2NiAArZVBaC21UcTy3Qisi37FSI/wGZYa5m1CXp9dmTBfQYy+ud5rltokHUNJQS5ZC3In07yghxm8bXKsLhX4giCQ7TIiyB7LP4jD31BS9I0XuRrz3w3mm3ZL+j8ilwDQxuMy/jjOjlSwBtlOjo9QsOZeedZ9onn/keecR8/fDz+gTofjnnmIX/iWZd7fWiDd/srv5Fu3LM7X2LtTHCn7rnX5H7S8ZJn8uKaqlxPAbyQx+7G/XgHkzVjschmMmS2EMAu16MPWjU0RjU2npUPm/VwKZ6HpcfHgg6w9fPgQpyNZ0b0K/vqgI/aFLTIIdS2+iB/kf9ZbyO0rVHWNkoXMOhTUdS4r3Av31+Dd7XVf+YzwJVn2q31Zp71h+/Yxv8kzs499Ib9FfT7FPY37tVZj4ynfiI1witz2IZVgBR6HXd8zgOCisM2OgWGBvkWGEUfJ6mjoSrJn4EgvJ/kYTwPWuht1DhoP/SNmjjOmJM5ZC62VUWMURo1NEJBvbKJXoCqbBxxpj/Je8dPz1WS+RMHYk3ur6nFDv2wf6Pf3n7D++UF8B6Czc6eCSY0fiZ28dnE3R7N6tjGO3CparCm7JXtooftQdkvY0vulv0ah4uDMCSH7yYMgLctpssYWZDbBHuv701Z32vWNmCts0cm68wEVbx0Lcy2LeofP8FonyvXQb5jkF8tVJVGlcolg6Yyf5GFHsCHffCT6pDXpJ6p237Q1WcFuuiT5+RU2KMRVn2uPl1OgyLJwLZsiyanzqN9ZKcSc2eNgvjA+1LBpoJiDgfSt/GFBq8DVGc27vU8aprr5MQkUEw26rOxhhfW9MKaPjTdVCP+TW7uelV51Q75pg/6hb6Qx4YscivjVbFJLcGpTxzyn2I+StD0xUFd7/3IlUmDnAz3GZ1m0ti0AZo42bMQTW8Uf9cePsDBPAp3Q+fGjfLGTfcKwu+MZfwzJDnshPtMYoxiYqUKHUOViXV8Ush5JIY6Y9Iq4MaNlAsjL9q8UL99+6i3bx71Bv4NHxEewQNjDw+XvnAuvGRfLpsuoci2jWJy8xhVFNwyBQxEUraOw7KDgg70QJ2ovshjY0cHCBx8b3b40GrfpbqPn+59MFL7qdJg/iMLTX7JMYjMriwEayiOFCS2wAGiplaILNkGiy5Gfbjb2Et9o2cNxRF5QKrCFEl02EeMZ7/AEZs2fUb7xCC6tntuFQoGKMaK5h6DNZ88ZBpcIDu4caNp8MPjxg+BiYwIHR8XKpqBn7dcXh+50r7hK1jnQg4U466HitI/ER/tq+Pxxt36qGTPAdwuW0pqWyltwRNwyeUog1WD028ePgiVYZdVjaxZwR8wtGHZ6ASFDBjUYWN0rONIflw73SMk91eZvwKhn0P/X8b+rUmSZMnWw9ZS84is7t37wpkh5QAUCh/5wP//L/jCJxAipIAQXA7Aw5nd16rKjHA3fEvNIzKre8/BsfTlqqampqqmdgkPz+xqpCewnbYWrJsSa8YPw0gn+/Q4v2jc+6+nDvbnnYN9T67Zm0xqVAGWsFeAS/EtmCqpyqx1q7oOLdMEpG5DDHfgL7mGMh6GgSzRLMhUUYy8gQ4S2bU+5M49WTVkowyip7M0j4xGuQoCFL0SSwMtVhrViSymD25J6cHtDr+f4874D8Z/MPaDtqwnOtPLsoGcKmmZSnv34yy754Ux6/UO9vvROU1fumiQj4KxreJnVOnKHv60XfUduA7OoHNcloSaHvpGt8rICkCbh6JkhxYdFkyuhCywLalgDQW0OVB4Ky+L9yHda+pNd329f9VvvJTKi6M3XpZNTeIuxfeogh+gVNitZVGhXS+jV90+HDo0xkmpF30E8KxztuUya6ZUI7qgfZRGBYM5/yMunHmXDTm4kL8NutVQYcvipwq+NPCdD9IrZ3nO+LxEyZmfv2YNXrKWLhu6VsfD/JvxmiqmZBvQxJU8QNRryK2d6hPzyS0m+ph7KtIFW25I1jflrD5tnPXofGBTFSE17duzcerBGs40OtSSba0feH0ssyvmjorMgBu2XJINBYg/8FYhKOS0KjR1F/LIoOGDUaWiPkDogpCJ+RbUzI914bP1yhxc+QzOZ/GFuawiAE321a6dB828zHx9ZXWyt3b2Y/JqpUxN9mZkO1/ejm5jXFEAXFpAhj1ClIknKD4wxslnkmLjjq87L5neAnzdoA0+c/rzh7PwzmfFDg4+p+IvDoyTRIxJjSpt2I3tbZTGRv0DUs8L4+KFseerjvvn85+k+E/67d/+Z/36b/+TPkM//9t/1Jd/+1/0pf85ivVPUrz98m+a7M2B/xfW7hVcrpu25Axf4vPv4IXtjZfGdz4rD14ET14IG3naAjKmjh1Z6GQcd865G/pvvNx75UvzKy/6vvBy/ivIXxbnJfErL+3eeDHYep0X5oM+9+SGF8YHudmxs3BX6rEdf8pk5cMKn6lPaGRFnoq4B+hc1VCRxKpSYOgDTJxkqxjrlWe273ghnJfC3/MLoOzrfyEnV9p++9v/QZdP3/Ml+qqXy1VX9n6fEWNonKgxFLulkvtHq7BMmEp4Sw5KBHLylmRWEVlEKXOfNROEP1iHB/IeM/xsnpGyJvtzhNykPQZiSZTWQTd9HzzTkSVFq2S7kbi3beuxXC+b+tk0FFnkDwzql8h7XVxZFxvhMwZJhBPXkix9g7QvGcOXaGtdKk11FmIp4Co0IovCwTzf2aNvurFm8tL4jV8uvLFu+mVx1gtr6s56ufN5+I6dL5I7n4079AA7/KEv2P9frn/Sf/vDv+i/+dt/0P/v+79yVlj/45//Sf/p059YNcRJUFlKtmVbHZMlLokRThIYZB0e+Ox1SI4n/RbQInRUyfMk/uBo/5kf1GjKPH9Em279yXwuO7PrtLRvOxFYNtCCoA9EEv5B1cV9Xz7Dpv4BsfU7KDajIsZxguEpsTeI7zjPwp1nmSN1FI4AR9Hp+JEnDZjAomWzG5jbx1oLHQMZcttRa3Rf7HykiSQq9rteZCSIa+XpoR8jD79C37aqAtYVfGTR1e9KmiKyjcp/BqIN5Ip+YCNzc7Itw0KawqqZCHWWjzxjZRBnwztpFYzYcA3aYLlLzzoCLv2u2JYZs71oxm/DA1myuck6CRRekiXZ3LkU9K2ZDjF5m1n/zPUk7oDF3FOhf1BQ+dAv87SUbKuKuQc29nOBdqf3EvsNnND7vaG55yx37RFE6+M49MgabD4q7LdHl5Zh8aRp/T1MMDb3fwAh+6iPmQ9VnJgqOnZ8TuWsuPFS+I1njFd+afyVz8CvX7/yS+NXvSG/9bPArnue7znH72Dn8+5IrjGHtd5/+SxYbYfYgmSFFmddg+Syhhxq/NJ0ME8HwSUXs7WXMdsq4NalLzYEDIrYG3xO8jGmDXrh+eJyGZz3BUK3/qzrObTFBayCCezIYhcqYK3S7icSyfZTf5Q1qqhLrZpxZ+7AkTyQj3nS4+Qnn8dCT4xPnNx6jo+Rdr+j857cN1q264AmH+lnDnrCUMX/iH/Lth4lph9YMtOOXjE2UMD0/T0ykDZjeoHwQWIMLfoEY2Dr0Y5q2huMq2NEtvSr89P6VaqzP4R4JloTCuGKvmW4D9cUEj8RH7G/crHrx/uP+npOKXVrAAAQAElEQVR81id/Slp0MOiF48lHv1McKzj5aM1etXJiG6oaGmNj7axnirGxXpB1O7odt94LoqQsllvovq+bkYZzbgQwA+aw18W5JnY+h3fWRWSTtkDk0KwLo79eFM+2FDu2ZQMCqdBGYgfwidMuGSARmnLzlriETkNSqnqUSWbZcxPfHUP4gHxOaHJKOJrUH12+7T/bnm0Zf0HmWkpdHwpZOH3E1syYsXkgY8jvem3H5Db9LXVdChUlfY/0o3/WQrAnp+yt0Jw3BIum6WLsDI0qDQ6GjTmtAU+9cyh0SrKhgaTb/Kp/9j/RDxl6BqNKFRiKXnK9YMn85OokSUpAB4mb4CDIUMGnXVGc6vgYgxJsdIIVPElC90A57RP9hvWhfFNBczVNCL25Y7+lqQEabGvU0DYAScgD8ZUvAUGSEvkaoIWqUiaxtxkqVVYNY8Mql9CSzb1ICDAYozTa/oCWKnVD0SuAthLZmrypOw9i/eHBB0jG/wQLYgY4j27ycmeC72yYgz6tR3Ki80gko8T2uuKnLFV8gtBGYgRVY8VOW/doW1gIJfczFN+k7WxO26Hj0fZooBVVTeR7xxW9KSM3427EH3znrKwaQ+1/lEybbK0f6uGDUwILp2+KHW3J2Ep/u6hEBvw7iLokxMqBQqBcjOM8dA5yOkHowVzvyEWO/8rLrvtUf8jnt8b5opK/HAu9054PswZ9jt50d3ID0kYuMmdkQpnrxjmXCNSx9C01WkngZPdP8k2t76vlvDPOcBO9jpF4d/yKevRN48OcZWrriv5C6gwmhPboKreHKjTVbuZGdd0Rdmrxb1DMVdoW/I2JxJF4Et/C3vv6Tj7vxJs1m9zeyU/W8kHOZnLSY5AKX7E/XAqtUfIwPJBkpSRDkzwf5Ijx2LLRaySCsy02wQTp5dy+wSRUkHkijwdxHM3vmqmDHRz0xws9YwHgTwESmrQzhryEup1/PfjGS9G35m/Knj6wi6o6DjrgQrGfettFlnbJjL/UY8e+jS9kIW7KvYBWSd/uCmNEhSJZ0FBsWEU+IrNNb8m2JAA1bZYllURdtiTLXoBJtYlSLPn8ac6iWHbQrKgov1HfCerGC583Xi698fIn/JG5Jw8ZsxJv96NvAacrMY/Bw2keOqDwowqTQBSfgKT/mmXmLvUg7bJsU4scEAd3IeTCTux9QHmo+vwr2g2KeombnLwQm7BHuHoUTLZ7xBq0j1EaxOpGydhPHzkRAjocWUOciXfoPfsAZF1NZJO8TBbEJDdoa6L/8PUNxZ4xanPHb+GnxlDxYF+jCLlk+5suz8rvxB/Ho7MtXYP0SfsDq95ZVOY29cS56LqfJh6mlpB7xpKeAdW+lq5lB4ICSZaESCnNN2NkVtEQuNS8/S6LvES9is/z0mUbrKHBnJRGVetv0MzR1m2X/mXvS/5ikheDL59e9PIS2abtysMuL8auvDz8xC+Br58u2LtokF/hM3BZDUNB5+LjnCErdMql5ZcYCiBfnzvqYu6IFFrc0VBThPWE1Dy6sVdl2YC6H4CpyBoSVX63OBssJnV8rDGxF3V8lXiZPG+/ad7yl8jQ+xdU3lR87lRJowxKY4wVP0LbWoWZZKyTtZozbcfunRe8N867vPTNX0pP1nja35E+B2c1lHV/9Ll/46N11+LvnJEAG3deAt6C/kJ9Q/4GQm/a0y/98c/gVMREilXlBeqjSjVGx17wduLGL32OjnXXrW3jjxf5e+wlXvZh9uMa06HwONQ//fqTfr180i9gapInPYtt2V5xaNFRhe9Sr7ML62kD0AsYo1o3RibxiGJQiT92oLZbp0ILfWBbtvUsHYaJZuHg7MhnzC1/oZZ/hi2/UGQ8kTNNdHvYqbjWRD8QMdgmX0XMAzzoUNXyd6BzkJ93eohg0B26XK/sm+CF/QSlfuEZersM2qvHER+T/pnXfD42mIej874z/4D6pD4J9gF94CM70NmZ/9hZ6+NN/fnKZ+wt64Y5zdqL/XvmNcDm8nNoMo4bY/375UX/3Q//pP/nP/+f9T9995f+tYe6mGEtZJ/BISW/9EvfzH1oEkj6aYMzBJsSeszG0jnUuSL+5C19FtDXt6Aq0d8qyFioQe7Dx6Z0MFdr7HmGCrBPPrM+D2gw0UlMK5yS+RGw4SzBSn17VD7Sktp/qOGltoftyRgWpnpMyHbW1U5em1I/8N34IE8fXKtY72MMjSpVBMTQBLoc9V2THJO+pjPMElMPk5GFEhd60T06LjSpr5bVlg5pD438vafao/uuLu77utmmxV0xXDP/8IbFXOC9mR5+rxEVI4gCHPElHri2au42d0t232AkKrkaSnn0gx6d4zXnH/mJPLYZeXrQ10/0+sW+/ZDp2WZb0gLmiXVZCK9HoTlqC5YdVFNuooZmRnXi7JxR03Be1JB/EyMtmBIGlLLsGDbQQ/ykOguWTu5bsmwT/+kn9SBaDxo+PlFhWRBvGEYdEqT9P4uH8ygHH5VX2FoBW3YgycQkve8Z5qr3S/ZIzjHqB/vmYVr0kyzbkorozCfxVHSCnbfEwZ3+R0DfyA/iwdQ5LnW/9HdZcuyAadoturyDSvrHZhC7Nz4zbrx3uPH5cY+/6MQ+4Ipx7MwFnB6g5RKurGKP22YMUt8sCjdkgmRNRmfBso0t6cBP8hAglKyzPJmu29SBzVnC+EZB4dN4cB4c5HVCiVBaqjJ6FRhdqH02oGBbRi6wYirOqQFKZdokzcRGYFzUcjk3IVbibuCz/T8pEcAnlihjSrFvr76TpM3O3QerNHHJ9vJNxTp/kIVLTMmhXUr9ASadugh22Vt61kBvFGMpNGMDFLCNj9KNn5/1d13rqos2dcEE0S82cfY4EGrKdvfrsWDX2A9Szxm/cc4Ho+KzlGJugbAV9NixJVa3QicKXJiWbSBZaqybunQ/kj5Z+xMaW6337JNaVDGYC8R++sWN25ijQJVGbBzElPYHeKrBLKNHjhIXet/wdEdEAwzW2Vdqu3ovLaMNpdjF4GpLPzif+lbBUbNku6EuUQxy3kPxHzsLB+aCFeOSRYeOTZYcJQJA0DGEhT/tsGiV/AUiB4i7c2yhrjknHSKaOlijB3tq50zYz8/71Jecdjpz0W2KZaLYCLS/6VVm/f21ZaI4a+VcF70GkdGx26knARJ3dcEqsXVjG6Q+WTAMI32WCve0PYMh2I8PREdHxFjSNx3R78u59w3mQWHxPkG4OJnc6PohBsm2sti3/gK58aUQXE7wkJ9NUGO0nsUPBhIjph7TTVKY+E6EZKMDSICysUdVHz6jStuAx9ZWQzXQQ2ZbKZMbpnuC9jwQg70nKA/SB3KiJ4EHSvE/yU1wMJH31r33l5vZOUIXg9yTLCA5P/iySwQm23JZRQzl0KFBbI96Oq3+xzNf8/Tdbc3D4W/yuD2hKOpZqEd2sNhmkIRZclnxYfw2RlEfIBQY0FYPGv2TN7womOEuPejiLDugfyi6BWxk0tn2TkUxYASEzUiJMbEe5LxBfkm6JvSgTeT4r/Mto+CL672/bOal8c5vh3e+lBygafQZe+ZuYmvncAsOXiRO1rvIW3wGE2vzUScYQu04OyxuaWuEj24oeijlUr4sH/GHnwM/Ez76Sole0weDR3x1OzRNTVgn4SUr/nMLtc7ykYFPW3EbRZ6Bbb3/CP4domSMGXPW7ZH1S5wHce7k886LxJ3YvwG57hjpa1sPX6OGRlUjMtHGiPTAPHNrJGk3uq3D+JbvgzCo0P6PruRi6WGJSmJsPOI9ZYktiA073k7Ax/rBQ1YeuN744vr2dtPr601vr6+9Xh7rI3qYU/xlzkhLxxa7aXvYzhiKcfR4sG8vX7Z7aBCoo776s0a6IqsQ9x5q3pxRVoUXJR3hbecuQZ+QpaBl6hJJM8jt9xpVrtQt2+Im6aQQMs7JsPObxrvejjdlvu/Mb7CzRw7inUAU26qA8Y7hnucxBi9cNtXYZOS2pdjXtyW5jCT5O809tZLP+Jj4W2tFclk1SoXNqoGvIY9SfBRttmWXBB+9UNtSY1lpm6K0uOQxNPi8KD5HamCvStG3eCAWfQgy872z9u+s+XvObc6Mg/W1w+eFW9Zbx4nuBPRKT/C4MprF21gGhR+DQaz5XBlV4pLtpfjv3T80v1t9KH9oPEXP8abu1eNdtupp+oh3K2f7SaLzCO+hY50/TqtWrZUsO0AWyjhNais8eFDYpVfWGMW6qUWZi1ED3o1K20h96Lptul6uyl+Df5eXxrzoul5ftF0uyguvK/WX767KfzH08nLlxdimor+deN5RLlln6TFO6lahl7YqYkFnVCGLrnN0M70TCN3AtJ0oaHShNrrS0oEvZMEIb+SBJNsqSTQ3LH4wb2R9sZ5m9gD7Lw9z2nlhvP+mfml852VxvzjmhTG/1DFnacc8ipy9I36N3Y/2+vxiPefzr//rB17c3Tn3dtb2zhmf9vid+Bf+Z0AMB0h7Pmt3XmC3fve5KS8Cc3bml247L413YrrTdsfenc+M0B06iTN/JcT0KrFl4EUSiiTU8Iq9hkaVbCtJj/89vrF347M7Lx539t+RMbA3d+Lc4Xf25cHBHPr9188axPGvn37Q/fFfF50HDVbbdmE/fFP4KmuMoY011jifKTfoIK+2mXsmCJ/CJ7W2Y7tp+ruKcQFkdfI0KoUuRGDYoPgskfZ96k7ca1y77oxrp55xRN/ix9V9JnzOo2BGEh8DX2BwhgUbtPCLKiEeip2DeI+ewynbPcYr++WFX6y8ZL+wT67B9aKMu8dKLhhsvxTeyXtyfjCXB3lue7HJnKz6jp+j/U2CnvhSY9fkGepg3nf6xsaNz9igP2tPPmsnbXfWTHxFt4H9iZ+JTQxxTZEuvZGPu0wuZ0KEI0d9L5k2MUZR0u3gFsxoo44YLveFU9S2Ww/9yRqa8RtQbyehH7D64Rd/Dsh5hZ6Ik0kO9s7XTh4P9RpmTO/5m/gljjaGLVkidntRKpLg9aG0LhHlC+5DD59Cb4V3/GEuMpadsSSWOy+Xen2RyINxBmk7WHOJT8iMrVGDdcLaqlLWtG0JuT6WM5YWhQeTIIKWfbgxUsbKHfsHeYnOAzQkXRDa6YMJ7uvy73w6Ym42t0cbrMM7jZJ9MnovhNY+yBzC1ISeKB90ET9ietDuhD3b6FvcGnAyP/pdefQ7yPeRsYLkNzhaxvwwwKW3OseObfX6Yd81NfWSbFob8KIYPC7iXSx5a95yCyw70ElPXr8r9KEnQwwD5KUA23LiZFKWjCbbaIBQS5AnwiDSs2ADw53umHnKPzDJwYdqs/9IlobYSFto6o0PPs7Hmxa/31CgA/d30RnUe6xO6JK5GJANI8Km3565631xsHcB/IHsoI0LreiC7D8w6RtfaYtO6zLn+zeYWvIPlE7pI/qL/RY6lfPNOqZ7CtLe4O0Y5ohH4qOCz93ZeLsd0EO9v1Fo/3RIzhgNsXKnHnniWXLJNi6zz908VcFpUUGpUXHWBSBjYAAAEABJREFUJbHZJdtKaRvYDB/YSx4+4hkmMmC7++WzKbCdVsY2dXS8DCydENtmL7j1/cGnjUyWVMBwgHhib1RpcGaZumTsCrtEwNVTLrUsMScHjQPf+GyeM+k4ER20ZRubVkEtCrqTPqchRWbuNvcTrdu80iJY0Sq77+9UkkU548v6NZLs/Ywn1Izl3V7JRqOsz/M3/bz/XX+qH5YMM4k3cU3GMInzAKExb9p/b6+wVeQrORt55gFVtcaaDvTJlf6TBAaxD4t4SRW9AElf2FRA5aN4EtMBJvPM4x+tEqOR+enKeSNkhoGnZiJEw1I5PEB+gNibTZfu4tNO9wRIeFwPQYSLz301wOV6GH5QZGd7k74h44qGiTfDs5ujpifaLTFliMnTZKCTtTIR9Ppuuiv1R7xN6TgDfHHBES5MZMJe66Rv82uPRKbOp87SHeDpFT389uc5zx75zO/P+9gAk7b0Rw1HudJHvVeO49/0fznyvCx1OxZta60LZgxegdI+My/viUBEpwRyaB4HBgOMH7Q8rOl9Y2Yik5gcRk/KoIiPvvTDFH7Oy9Ag5KSw31zoc50i+jcXycSreyNnoV94uO8vijwA58vidtk0eGgeDMxsgLY+iTmBSGdfNgZtS8eyT7Aya5gEgVEaQY2mBV/whY5cktbYJ3Yz3kzQetjflRxMcoZXrckhfnIWPm15MNs57TOR0ZvYoPldl7rOQmQy/spWsOrwY6y4qpCXbKsLhuJndu6Ptsmtm57xYP8A0Yms2+kXGnniCk2bZVVxL8l2bk3dslJeupi82MRRgVVN4R1Ytn5X3DJHSiOmVNwK3jZtpsVNbXebnbooTGa21Tm+gy8iB7k++GIy8zAOPY47a47NSdsPfLG9Ic+L4v5Scn75edR7Lh766GXsO/XgoD7xkzzgmPSseXzUI7OJCwaCmHbyiiJX4qThcRkGpUgPDpP2QywHsbePtKMiKJdQTY2RYpO5mScQtPybWyvTq+kUK/N3zZbNXFRplMUlZk6WnnjUGUTHvvbzzloG5PTeOTn4grvrTl6z3nceoHbiPxhz4hOliKHwE4xR2rJO4zvyOFTKxE0fJAwHnjaffURESDqG2AxEWV1N67NCX8yQl8Q6mafEcSQe+B10jF3HIpe6tyGWDZT+YoyH7szF7fHXdrc3feXLbL7U3nPo4gNVrnnGdWjGLuNW2oBpta01/gEt4OXHgqrrZXidhX5cXUEs81Nto4QFjeYtkT/TFki16pEB2dRPSHJ+TpntCJRiWzaQ1Rf8g9qRLeSvUJO7G/Odvy5+Y//c4SNLnkVeRbEte6HKqiLmUcoL0Mz5ljqwrZR1l8yskUWRec0efCYmQBSlgGqaMpeoy3bbL+xlTY1BfeCPuvHtpqXmPaDhSzAgntQFszHXfHSLfmMMjcFnRg2Viy4lEcPklvh25jnIOsgaefDvH8ScM+Qkuk/jSpm5PWHs9WU4UGDge8tnFTS+0/7s8O8xfm+Ih1Rtn119NibDac3Y4RE/aksB2WKed1Se/INJn6UZbklxpW/QYis/zXLziUJaVBYs2+TYghGpBm4UCgulC7nYNiuoUQpGDQ34/mcELlv/RWT+GZH8zwpfeGl8vV54MQxou7xc9MLLr/wPvl5eXpTng/RPfj/CxncgCottPbCr4xvEM2r53grfhketL1KRNexUcosN9Ata5e5fUoYILEstG4UN2m23DHFT292ePoEl5DPvSZm82Zj8Cqf/wnj/oo8viw9eGB95icwe5fWjRtXCKPI3VBvAJxc2MSXAWI+sVz7bds7xfCbeOO9uvFy988Lu4LzLvpsfzjahf6B/oJ8+64UwnwOcC9kTQWR3zs87dm6cnUH4yB84+LyYfPYlGA+rCKxKMqjmE/9Q4naV7GQjMR/rjMZ/Prdv/ZdUe8sSazCzT4l9BzToL19+1dsY+reX73Uw5vkYD5s0Zm0rPxUKQgufgz5j28jf1msnL1Afawg1TXIxsUdUBC51PxqKQSxYsbMAT5vxpEb3IgIo8snLgIO48iyYF/dB+J2Xesc+8SUKvX3mIsshH5v0oUG2NYqcMc+JO+fuGKUqKyXjPog3Z1b8hKeTBvqX65V98qJ+Ucx+Cb3wDH2hbcRGm5g6mPedz8YGuU1+Izvgm9IeOqGTOUhuFg7GmWD3ZYO1lfVwZ41krd1Yc2/8oqI/Y1kvd9ZNr5PM8envYL0cyQPjbZtND+wd5Ca2SUgGGpAL2wwPyJHgP/FHd6IPWtJNEroLzIXApD3IGBpnPTLccNEbvegCKT4sO3MzWAdDrgXZrZt85zkyOdvJT+csY8L+ASZzM7H/biv2fgdZXRJAM9hm3TRLm1UyMQiqFOzN2D1zNbs+O2c7voN7KO0HbUco2DOfIPq2NVgDg71Qtezb1uNHHwtxpc9H0eJpaCYU4GsS1wEmPBNCMk85epEFLaf+7eWurnuzfSMkYhKghUsUU4PIdsi3WO6+cRG1YDJjQTo840icyCNTzAGbWwShsE1yQ5b+wWOMB3PcIN+hax+yHpG3jw+2bcu2coaY/Wuvuh0qceeWu5XCULp3Qgwie4AusJb9ewiZniWxJo7f92/b5y3tceSzl21sWNwW5PNH76UNxkBEi7Yo1d8h9j/id81nNTaIFiNPXYKK9FR4Eof70NDs2Y8Fl9Z3oMxwJG6WFyX3YeMn85V923uD/Rt+zS2WMDyjGNBf7BNBpyS2kw5ueWbeoXfmf+ccC38w97FxID+Ii6rYEozm9O+SGtbBPn8HdjnyDhxgju9hs3G/T767HMpnYvDwFfvLrrAtbmf+cHiAjA+pivHWMKEXMCLAJVk2EICWSzkLAp0lNhjCqqEjdAUlRHV5MkJs+mOrYmc0L0o+Mw5y27YSqRGW5MTVulbB2whFoxfs0JKRl4eqhkZhO3L8tr2mDF3oNuCRHSSxQfA9ByQq+gd0yY9EopTCpp3+1NCfz9xhCFFa0lzcAuPnQWmmhoQ2e8VGTU7DE9jBbmRFS/yNQjdIvwcND3bd9f+f/6u+q++1eRNdxKgaGUOD6BdlwdBiW7YV22Vsw9vUweCM7/8ZInQUbbV0rQ+FEDGJYK2hxVM9LxttwIUfiZoepeMg35NF27mjc9ptt56j+ME+zSIdPaRuixa6UVttzA0KByAadLk/eBSocUc7NtfwqWAOHjWYrn64LS8fBG0zRmIrtBEF4jDx2NwbzBj5TFOQscbB5BmXpdR2IutxZ92AxM3GRj0BngR24qRBkKF05po66NM2MDiTR+oIacMTumHSjiUsrPuBbvrtfJ7vPE8dTQ/Oi4Ouh9oOfSc90neiH3zxF/2L/lnCj2g35opxjhp8Llk2QLb6SUX/6AFEneCpg86TzlyKo9Q7Zg7AA2YC0TgfetCDxfGOPDAmyIWD9taFHun3REfyuEnm6gAtMykJPIvdTj1gcbe85AqGalQfGmPA8+C7pb5tykP/lS+Tg7pLhJtxHXyvOHTwcN4fBBxaHTP1ydg6RiZSKdDJOA908jCfSbjzwje43e66vd30Fry+Qd/UD/5M1I5O+kz6TfrPnpgYi9ETVImIK0xwyjMZYAIC5qKNXInFqJb1BMnhuwvtTd9vZEkoNCzJ3PLXPYLGRswlJp02J4LEqY7zgEwdvCw8EjvzJdqFv9mAoz7RhdMC5HHhY/krVeaHih1hFLCQvtiJzUQ+U/+A2Is82iJgO30XbCgyUaIziSFzt2djnF827tDJHHyi7T6ZdPpUjY6lHLpgW3ZJ0GDZW/GJYltFe68/xlGVuoVIDae/1eUkzT9uyGxj+sQpn+R8Mt7H+DNe1OS0c+NSKuZmnYXgJjnrfqfItrhk4oJTVcEDp2ZitwZtY5Q29kVegIQW9VFDw8yPSo+yQsILeYuf4AjP/B/s673Bxxa5vYOs8Z1c35N70GsF/diziaGwj6/2B43vRu/Lwd4cGsirzDhMNy9KXxg1ZL2XxSfO+Ap63juuQ6mzXKGz9/ck7p22O8LEH2RMseeMHXNxlXps8owmnTInJlAodHxVsmlUyoQPFTQyQ6V1y2wCDHY80Pgkq8yedFDPw+SNmO7kbN9pYTvrwAYBWMIMvpgXGxqfQVm20/i/C3vp2e/Udvf3adP2soNdnXziyoviL7cv+vX1N16cf9WNeZ6ZU+Ke4IDfOdMeYzuQRa4UTBb2qph3/BR2q6z+gYdRSG42UnRcjBGd7DOn7hhaIDOds64hJz2wMNwneF4RxR522kZsdp04RuxDkRWwo5yey/qR8XDOZexZHwfjyb6Mhm3ZVvplDdtWF3Qy5kZHmGgAV7dzez+bqaCTnnbuaps6S0QBoePHCwhseNA9+iY94oLrK+7WKFJNLfQdj24fKSbxL0VmWzaQlLslUVVoSQoM/Qiqik5xMwpcalrW+ICCL1uZ1yeqOIdADV2CAQWjap1FlswP6RIbRdm/ItfhG9krfK7ueWn4tuuWz9wvb/r6+as+g69fXpV/d/DGS6i311d9/fqqz1++6rfPn7/B5y9f9JW+r+jdsZfP8TdeYH1Nn9evuvFC62Bvzg5k5dUSkU3gxhqbVNTCj5OWpcASkmCKwSjjyJqwLa4naIQ3fUz+9J4HS62vPhxU0OGd9h0+OLT5EOnTdhnqF+eXi64bL8/HpgsN2zY0tjpzflLkNZCPVb9AL8Otf9mG0mejXgyiSkqssE07Hr/LBnppX5gSMR684D44M3ZeEu7QgzweOS/mneadNOzipoMXzkc+O8j7yjft7MWBswJ+ovCN01hnLRzoHNDJ3MTjAyjJVfr+eNOfmNd//f6vuo9Br7ib+JuafB4cYHL2HrETSmw7MQZ34r3z8jL0ccZN9CbjorMyfoXHtxIDUHjCMyhutmVb4SV380QvfqMamZHbGVcwZA9VLQxiDvLcOrah0I053ZjbvNQNHcxvMVY51kBoGRv1xCj4Mw6aO47QcmmjbQwovrZGaQyrsIH4pEYWeXVdlEkukqc9ecqzL3nO82/2T/ZR5Af5DGbn9iBNARlMDsAMsLWuSUpAZCc60DSmTuuap6knxe5kDpPPtoXegSxn985n/X7ykeH8ac62uCSLMt9BfyroRQZ3KtkZ98KooT9gDNUYGsxFozaN5i8aI9hoD4aqSsaGQ23ZjiOA276HPmRWfsRdlIT3BHVF/uj/oKI/SgdIbjovHBtN0S8PDWLqdQStxOIhg/Cj416x2lnlgHRwxTBpnMzEAq7+cLWf+D7xULBLbjAi7NpQ+dH8B/rwh7Nu63pzhAFNHRcrHipcqHLnovnfv2jnerZ3vNQetmD7Sj1MaOvQ6UGXHAHMQ/auR26odO5Zm02pZw0eXWcPPChytBkDhj5cNnlZl8KmKdS2zL4sW+ISZfnHSmx9AE19tWpuXVu3RP7od2SPgJ1zL+dz7xnqaY92fBVrtUapynJgqCXbIPMaav2XlcTKHJ6xfuP/g9/f20L9D3lqnfUgSFvsTsXeI+fd/p+ktIMAABAASURBVLzN1nlWYWwr46nK2IJVt2lkNcVWzv47n005126hIPXOF2eg0LWt7OeHnfD2yotMG/hIJXMBaOYCVx1bcr7GyZ7rttCiOTBjMy97BKZuvCC+3Q693SYIXWg5bW9vh155Lvr6utO+8zJ5V87Fg5gneQ7N+I4+ow/tPPs0WAd3sHOu79ClM8WS1cEt2Dlb7+gHt/Pcv5OX6E90ekySinE/cwKvjIkBcokBi5taP/GA2D2gyYNQMvqin23FjmS6TKXPzvNfdI/4Q5dLXdDVCRt9Bd3Cjb5kM7rtIzygYV2tDxuabg+KKPrpfRBf9kgQWWxFTdzsNecFTby2ZbvzYMMrkGwjK40qPn/HO8bQOLHVko9aesmlbfotfJ5f9Pfj3/RD/bntWfzQbnzb8LJS+s6E5A8hHvXIbCsxFn5G1dNuYrejIeX/v7E4/aG0Co2hENkGkqXGJK/JT+frsY5IFqefUpae2+8o/IMxoAG2FOgsKKcK6fmPDUxpnms5cxHEV6/rbkxfBh5C53AsFR20Lb158otmTUWHsPHRnWR+BB40vFRIgIfs0MDChcwYwiBRClIZxrnB2c0gWdfEGeEwDjiYjuFgdAmUOg1nLFJ3pTuXnkK46CyZFBo81oooydHBHs/evLOns0+Dzld8oCN6GjT1XXkfMepfqPoEI2Ks39olik6YVEnqxFjH3YOiJdcDSskgDz2C2TlEDjbxBHxPkOg8G+jQFvkBjV5wsIgyiPCTPgfApZKARfVcsB0ok1FlVVVjsLHC25Yy2NAHqGfy0t4PwdvWX6Kun656+fRJedi2S3kxcOcL5+OD4NYPvvd+0Zuk3qnnEJ0cjgexBzsvku8cxG+8GL7lP1mHvkFf+bLzGsqXzze+bHY7stjemagGdkJjh7QStlU1QMm2rBSS3I3QCEgGmSYtuR/qnGajEM8E6gWGPDIg9GPFtmxjO5AqPJD1oeCja9BczNdjM8VbmkJbhq89c5bFBzqO+EZ2UD8eFP9E0yNIf+HTzJnLCh3M2xhW2eoSn9iexL5sHOrFjO0jssQV6NSnn23ZQBaGZLuBGsOnP7Hc+QBL7vOBtjNHV5y98nCR36K9vLywHl50eblqu4IL4ItYYisOAnnNx5TpBWzclNK+sPgapSra0EOLuxqi0EVdSQOMA4Q2HBCwHmWSr0klgJxX2m1r/Ui29SyoTnIdRJaWot22VlzEZlABsgpKo4Y24l4vAzb2wqbwNcbTPmYl5mVBi4/w/OLR80KOszfurOkGeyX7ZyfvO+v9DnZ0opvRYVyu0sgX38umyxW8XHQFLy9X6hdttNnGoVCH5qJP+jXSBrhQEMXM99RBrPGV+U4sx2PthNI2wc4ay767s3/z4jNInTSq8FE1oGAYavJU5GnoQkxXEBps26YxqnVMTmUpsC17oQWSWG4d347/rO3E2Pkgl/F7QBPXjRzeOId2YmMraeb/NhfwCw4stl251CDWb6iN/Pc4dX/X5o631LnETupP3h9tiJwePGi+6vPX3/TLbz/ry+tnHlLfRHDEAxF5Z3/ux/Hcr+EzpkAp2LSt+BlVGlUqYDutMj8FH9kTHugMdVyu1kuumsFneNKmIOdMfE3kq/28G/qEVaNUNVRjaDCXA1rMc3wQQo/1nnXLw+8OzV8v3nlZlDmbjNHYGuVeD5n/Cy9sinEE6pKoYBIUJNkJ8pBG15ak3kAQe5C4BukL8COQtuJWZfkBWygu6EOJv2+QNmyFJCewiaH9IsPKMgMTk0WtYGzDCUDDF7yBhEyi+g0stRxV5FYhGEgS80A46DAQjlErZ9BRhV5gbfCXAPmF+XiCebm4NEThrBHPBE/wJejI/uAL0sEXpT2fwV9vev3tq7788lm//fybfvnpF/3048/66e8/6+cff+n6r7/8ql9++U0///KLfvrpJ/1I+9+Dv/+kv4OffvpZv/76m77kBTNz/vXrGy+Uv3afX3/9jPyr8ln+WAsrl1MMk/GoMWRiDqiT93y9a6BkW1zipNJkrpadqZTIizyFdp2+4SMbNTSGVbRzKcXcqrTkm6GlbXtg05V1+cLn2adPL/rEmXq9bpyrA53BOQa/bdou8AH8hdxfL5te0gf9j//T35eXTZ9ouwT4KOZqJJ6m1b4H8guyy2Vou9QCsoFOEbR5oXrwcnjf39hjt8bk5bCQTX4xMzk7Jgde9twbL+e/fvmsV17g3/OSnvY6xxq/I3ZB4c+2uCSry8qmFJnpVGPwAr30t/ubTCw//vA38ogxMXvMQc6pvAjIebz359Rdd+id+b/T5/b2yi8bvurr1y96zf/giOe52+2V8+/Gl+4785jFeciZL/asQMYxsd0yW2b8XLJx2tdU2vOZE0w+E+iuxDuIcRDz2DI/F215HmFOLtcL8wcuD2y6Invh+SV/Of/p03e60Fb0j63Yj6u4jO/iNmjbxtDGXIePzJZoaizezS9ZeEC6ug06yPvlgu+X9Tld2BTlYO5ybt6Yrzdy9Ebebnnm5Ry985l25yzd8wwAZufo6BzQlby4kXiqSoGNjCD8RCm8vOZtkt+DNXOQux0c1JuGb/mh+Lvh9y0x8EyS+qQ9Phcs2+LGFaoukwROzY7vfT1ZiWtUaVQ+9y/atm/RczaQDeaO+RvQ8VEnc3l50eX6SRt0bFcN9GoMVQ0Z22K8BKOU+E4s4VvmguU04WGCFLKHaD2Sj8QOlPbQAFUu0tLjSH7eIcxZ8X29vihr58o6ulyIh5g3YtqI7ULblVjHuKAfvxOfxwKGMwcQAhBl+VwxRxRu0Uk+UejLtooxVhV0gNDA7YObGpIsybas2AE4i08GlApSLtxElnnNWjiY+65HTnMu2JBvgKlnPfw7Em2Ai6fGR4ZoMLh8rFyEP1hXy8aSHcRxIAsSW3AwaRN5o3n80Cn9gw9paod4+oZ25bzZVgGXz/x8ayv2guQKF3oWYncqfYOhMXoH9CC27NMG+zT75YAm3qhnznptsEZqlGwDgVCriKVaZiHs4eCuqSiLJ074ZPdZP31/458zI/Xo2Mted2trkWKHfol9ydcdkTKWPWPhOT80dbRR4I4CF1aWDYRyWVVZg6UxFnp8pS7xcTzPt5veOONyzt1yrnC+JE/RsYydoKDgg63Ya9ToNg8o7YVfu2Sndz4xkhnxaalMXePIfj8hocN3gciYGj6Hpm68EH7jOeiV56Cv/VL4IEbk/K71jWekV9q/ft35JTnPSLyXuKHXMTOmjKvzTL4iy3uOjOuNszu48X35xtl54zvJnTm5J6c8i4XeWn7H/43PyDc+H9/4nPyq7kfbToCPvJgxjoy5x+sMgznIGKfiP+usP4cTx4met0yTVrGsOufKktKe+Y2fveM6OPMPtT0mmQsf0QTJ74mY7DZuEw01hHUpN9RkW8aXHVrIybvEvEweQ8EZY/uHTyySuUou5t5Wz+1po1JPcyCh2VFAhZ41aqg/m9lb+a/mLnxuLLrpwud1t1WhB9qWBZEs/cf9f9Cf6k+61FW2v0GZeAB30cJ7NCtlfRcQssAyOqNKiXkhsrQtrGgXb0m2gSgGUt+RKdBZIgzofHDeZX7vrInQST1aLGuI6WatHBVjHBqslYy5asjEZS8dyVJDq2B7Mo/HMXVAJ/Yfa/pgTUzmZtJGk4SNhsS+muDQ7D1w8Cx3KHN5sLZjL31QQ/Hhz1o/JftbiLpMnNDVhqZPEPtjDnocKvU4Ffqwg6683LEWM46D/Bwd+0GMc6EHIdlWbFjnT+TAEpLJHEtYVsU3GOQwMYgysdl7Lc+4nF/Z63nmjtz0ti2dOI5f9H/V33TUJmHDoIDLcpW4SVr7onMmqZpJwh+Y5FAMgEYRJJeIYSWcCTryRY6DJUHNRx+owMxkoNwbPDpPkJRnv34CUvRj/wn82ZJtjSownkgyhodCbZTk80dK1ejXoM8Y2njYvVwv64sRX6Yuecg2D0PElofLxyGYg/Mb5IOBQ3NnjBnXAd2JP/pvHKqvb3cOytsCh/IrB+4rD85fwS1gcu5gZ6J2bB18WTpY3JOFIfKZ2OucDJU+FBLetdDkHZD0g3yKvpN8ii9UyhcvFv+EXzLyiN0ev7XyQMX2yT9kH+lUpn9yLB6n7Ud8SplE2r4PDuadOd8J4dCB34M48tJ98fuSJZbYSd/2G9+lOuejBvUacjkaREvM6D/y0jR2GesODnxPtKI8nSTRD2qAEdl+IjrRj43kPcjmuO83NtTUF8ZS26Y8vOfB+HJ50YUH5o2DeiAfHNw1Eht+HGsLtvFRqrEwoINxDMYwjKysah3JkmC54YyKxU8EJ+xVt94Lmmcl3AJq6dkgGtmW0YJwJyOoHeSH9FDnosG2qk6MoRorNp+y4dKGbGOsF7CxL7ZxIQcXZUyukuKljeKAS/jo9EcWUJ/ZB8zRnbV8Z11nbYdmXwR39shOW/4ncgdzGzO4lslZYhp8GF6u2/rye73o5RMgllFWAaXYSjxV1dQORWbT+gBrk9rRsRy6J5b4ZW0+1w7xHgGxR7YT+509fePs2ZGJTy/XUPwUvl2l4BknZ8VGbMGAjjFUo2SgMwzbsgNBA+emlENT2U/5wEwuVixpER9WUzfifSPuN3J246UYR4XmboAPmR+oA/imJRGj8NcQ9d/j0WbagD8iY6Re2Ahsy7aEHEayJOo7Of3KS5LPXz/r588/v78wZjxRmeQu+/5OwHfyHRz0Oc5ck1bscGG3/QzW4hgyfo0BLhql+HJ00k7bqJJrqFw0uSFK1hAE7+Qzd/wnhoW1DmQ0HoCVjC1L2BzYH+zvQQzF+gt6DtHLvDzXMHORdXRnPg7mhuXbZhNPjaGNvlv2ztiI0fTmIhbuXBPdQE0TVR7SorXoalMKQoOwwskErc/YSAchW4P28Iu6/RnLfvoTXWZjIvsIzNCYa9JD34DMLltG/gCOXI+6ZQdqPcQqucHKhJtKKW50U7WuiRcgHFUatVDQwvAC7fCjaBulCzS4wr+Q2yvYkGFC5mMhZ89kPU327MFcHJmTE/vrXfcvb3r9/JUXxr+dL4x/7ZfFjxfBP/Oy+Ne8SIb+zMvkH8Hf+6Xxj/r7jz/q3/7+o378+Rf9cr4wzuf5F15cfv78BdmvvDT+vF4Y82Vx77Wd3Xwwfsk20Boz/ABlaUjq+KEGg1vqTBLTTP+M5zHX9JF8/oRT9x3Ik4dLDfJoFXUu5b8KIj2qYc7xB0oX8nfZBs83Gy+KL+vfbeZMvV4vyjl/uWzQodArn3VXzrQrsut14wze9PJCv/x7zyc+0Tf/NnTaXy6DNV/EUSqcVxkKRiGjrduHLvhfKPi0SeaZQnPnmeEOuevgnJjazzyEBnft50vavCwObuR7oour9jVgRsVmrVxQh8GBgd4LSTJ6VUMvbLh/fv1V//rnv2nnmS9yUQ72ycFc7qypnMn9OcWe33lZHOSZIS8H+jmOl8VfWQ9vb3whJqZ7dDjvJmMyGyzzkXllQJoZwyb7AAAQAElEQVSZ0wAfhKHiZpscBAjZMpO5j++Dz57waYle4h2cJ9t20cbzyIX5uYRer7pcg4uuLYNSf2E8eeH3KX/8QH0wXoZFKDjpuCSXNcA2Shtzs7G3Rp35k2Tj3eo4UVNxY1mpUWpa0GDDRn9ev1x0uWwa1HGm5O5O7m484769shfBG8/Ab9Q/Pgf0mMn5JMgVoSjuGAoHsVf4D2yLBi43ygSBLP2O5A8bTcMfYk3NJzKnd86He8d0V57tE+Nx+tYjN9izrUfJP7+UNiYRgid82F7+i5wld2DbGPt20fiAbaS+keN3uqV9XJEtXC4vuvAi9sKcbszjGBeN2lRjqGrgp4DFTfncxL2mqAP7bBMrboq9xHih0aEDF3rEqi5LZ9I7uT5QeoJ8CVuJ/frySZ+++15XXgxfiG0kHnDZrszvS8s3xmDGHjvr7Jvk+QCTNIH29/GWoBTPuZ06yIhbNlepsLcwWF/UXchpO804FN2Qj0gMsRQ85AxNPbZzbg/G13o0cKG2tBf/rBIf4a2mxaeJevSCCJsiDx8SmhFHHj8PPPylnv188H3ySDzg4CwIWp7YGocmbQ2MPfrHfqOd/aPbJE8SWwTqk4qBcOFn/gHzbFyEu+S+RI921eMhluyP4M6+yTPQHsrZm9jTp0Zpy57nDKmeP8s+QUDZn+551B9Komhn3RKPMIxbYJ54+M55Ef4gT2jJxkcYgGq6wP37V3SOjCexQ5Pj+HZ3IRIU2mfqCAv7Vdao0hiA8YUWci78TcXenfP+ls8nzv91rt2U8y6xTvIe3cJGlZVcVQ0Fowr6AQN5QLu7zYyxxE0p8xEfoSYFk4OgId5TNEw80p3vBhyvejtfCr/yIvgreOUF8RvfH3hne7bt+vL1rs+f77zQvSO793mdMX1E5vvO59ot5zbnd9OMlfcbN4zd+Ky6s653cIe/3fce/xvtz/cdX195eXzrP7Tb+VydGQCDKsY5MuZRDLOQsPrmVNbWgU6fK+inT4N5O8DKRavTT8CqJNqr/86zYNbrHdo26HNg78D2ZNJJoWbr06FAeNFXtKLD5FLLhWaaYW23D7tk+gQINGnHNN/Vjifu+Gu/dOeS7RP0NXPeWLKiDamsVYz/yAY6G7m58Ll/4XPlGyDbAuSdv9j4gM/zV/24/6t+GH8RYmCZXGcv4r3rZav9MoDQSqCi4J/7qUMLcbiBDUtcjWRL35S0iDYL0yAUSLL0B4hnv4O9uLN/8ly17zvzPpUfYYALYlAatZB8ZLxBVdosyf0TuiCmDyuMI/N9nHPR9vE3mawjYG+igj9JOJty90tbvvcf9DvQb4ouVQxzTVEMA6GP6Bu4c1QSVB5y41FHH7ll9Rz4QYs6fJWcduQ2dRBdyerCc8xMzOyFIyCYxEXA3Zyb0XXsJC8RBD1AAuZidLKtAqNKI3uuxDiSq0MHY733c9GN/fvGWcDzePpb3c+2TL/f9Kv+g/8rZIP6UBXUVnlILuRWysc9WuRPmYwlJBoMcy3nS5uxTB0McoI1WYfCizprRaGpTwY/kwQQunPovGOnT/qBtOOq+2aa4TsJ+LPdgRpaDCoYbDZX5BUNoaAu6IQv2qJXY2hj4114ALper3yhunbdJe0M9E4S7xyCd+gt4JAMf4fuQRY6sR0cmBnvHf4efdpuvDC+cXDm8Gxw4L7x4vgtFHm+fOzYPHhheWTjtK015sRqWSNxquAsblLGzn3RSY1EkPzHXExi7pyS50kszWN3siCEHh3oTR/u9rJphy58YPXgRdOk74xt8G6HKE75gf0DPwfzGX6e8nnK97wMp20mrrQlEOwKJ2aMtlUuMDSGZakx6XPgM/baPnwO49jttm4nDlGwoUD0hmJOtheqUEAP/Tsx3cn3ndwHOy8IM6ZfNTRq46H4+sTGA/yWByIemM0hXdixSwbCdjKJBxVjSNuoAV/YAaPgzZjQsMR13vSHYpv2BwSvDyVegBGdaMKNS7ZlmgSVmmOg6HNlXKJEartjqSric6M6bssGhXwAxjCShzF02R51xhUdLdOZvrbNXDblUIus54k5zlzt7IOdHK8Hi5vWB8NdyXnyv7M+D/onTAIgNnzhM/kOLtvGl5NNL9eLskcHD20yAeSCmorNPWAcdslAjsJC4pmsmeMx56zD/dyrM3EGxBDZTjw7azgvaXf2785aSWy2ZXITVFNrjDNW4s2Hej7MtsjIV0HL9Gmow4FVEZvtJdAq2cEHfuLrwH9incQTvwdxR55z54087pyNDIODiXGm+1zUtvy0XbQYlGwol/6APwjQXzKj3N242RZBC5HCBmEmTM7GNx6Uf3v9rF++/KKvr1+0c46JmGkWq0QHud0J+Ana0i9jy7hjy2UFK5+lSt2WuEQJW7XkwxnTUJUJq2RHKVCXZTeeFw7yGCSfrcBtaXNP3xC57bmq57TGUI0CQ8bPRCfjuOe8ADtP4zn7++xmvuLJXjb6JV7WbM4M1mrRX49CLJii9ohSeH7n9SwT+ap8o0/uFBsIY3dgu2n7lqh2P6+uyoNn9BPfommYuS1gq+URgfRrcONatmL7A2zLDgSVSuZHXdx3dT18XpahqkdcibVKesZNJfnaxlAwami4VFWt82i7dDtnMjT8qMKHlZL9y4e0ZvYze2PyhWiG8mVp50y/5bOWl8Zff/uqz79+Vl4O//zTr/qFl8C/QlP/7bff9BsvjPNS+GfkPyHPi+Mff/xFP/74k37+6We+VH1mfb/yIHXTKzY/55+u+O2LfvvtM1+6kPM5Pzk3ep0lr7yMzNhtE6ueKOnkZ+dlWFADIWcSOEAPXjZC9CguCzMLNFAlT1bnh1wM1+pvtQ4i8idtGN9GQT8ga/Plyi/grpyr4FynG7kNLtvQxvm1Nd3gN85/wPl7vW48G12Ul8UvLxddX4Yia136c6nK+LYKvwN+679yHrpchrbL9qQb9UF8FquT8/jg3AgEPzkvmFCFBgdn452z7+3tVfmL3jde0O6cO5P98PA3RukjIk/OFAfxcUIREpfBX++v2tjc//rXf6bvUPpM+TyzDujC8+xifneQWO75wswvy16JJXjjy/Q95wJfrI/HGHhQNfMlaM66yThEPSEVcdgl20DASpmsncmZmTHDRkRbqao6xm3btG18Fl4u5PJbrPxuulwvfF5emeMX8Kn10j++EwchKHHhWi4rbWOMth++kJlwuHpdUYWih6BoqKai3ylDMM41c+X5eWOeY0eUjKNzxmfpGzm7kae8TOnzkzlN28EZmhxP8vPNWW3JLnyDKjlwhJEHlvEd6Czp3z47h5M5PEEyIw92/N14Luk4OoZDk7XE7bSyiCHOLQkDExvzpDT1ZVsZa9Ugf1ujv8jznPik55yNUzaoNx/ac3nVdrkyTy9Nt+2qrds2bA9l3MXYZYLhEmUChUdmFzVmFCEh9jBCpVaQoAahehR0SRG6jAiGS4GxldiuvLx+4aVx6EaMkTXgLxfiA8V4hP5BxyNz18AezjtXD/rwCaV1+TzzGD3ESnxmLstWxvqAixZkCkQ5qW09ZA8bGNajRPbA0fHhOfGgwNDxDvO7K/IWnQzq2TKN8LEXH2fzqUocDwE0Ov8eem2yzuYjHmj4Sd4aOJmRhZ54BEr0D7b9Pm+47wBPgW3VI2dKoedp65u4Yo14o7HwXmnu7NMxE1/2aZ97nH/hs2cTa/qWS+M8P8YopsVAwCrisVO3pEB/KPGHu1NOvMT2iPXAdxCf8R96kMNWxu67ybaiiaH0TTtsSCOy4CC/2f8HdlP/mLv2nE7AGLatqlINAM3YRjG+stJvEsfBZ9X6fnPjhetbPx/c+AwI+kzDFsqyLdO3goE98KwjM/WCfoSNL9MPxEYQcz1SPrdmIPZ9Y700PpAxRXy/mvwybBLToVdeFL/ywvjtdhDfbPmN56TI8xfGX77ceKa507bz/L4rY+r8dI6Oru99Xt7RuS3wvPN+fqbfof2Y9D/wvaNzx/dNb5z3r7zreH19Vc7/O3ba9pyyrYx3jKFRA56xikLbbBz4/j0mssk2nCiuK71s07+UMs84kv+s06DnvG1O0cwKiyagn12yLXGJ0r5bY/mIeDVb9gMlVXVdyhzE7lw5IG97gL8DPKzY6NOnsFFlZd8UvG1xLWgVQ6LTz3jk5wLyeXLhzL3w2bBtQxuyUUXuFmKrgey/u/2/9afxZ/GEIAu/OLAtGxQSYkEqarQKKgq1BBsgsa2en56bUqWOvKxnSa6yF1oQOTqocBlItiX5+SPqtpVCanQwGZmnO4v2IGcHe6rdo2Abn2rYdY5zQIeKICKTLDsIJ0rmAmDkwMGB/QObR2w3Mk8H6yd4Rt79uDHrs9se+nv687xwQGfstAb2o6z4Le4LEtTBkEPJmzyk8A3DAoPWhYY/2yp8pT+gnY59MZT1BIn/mTEQzwwY3wQELIuS/gG1rkdEu58QLVL8ZF57/SFp+9jOPGSf55dDeZbNWRt/opgYBTzfVERT41+olmIjbcVYTewFZKcHmRKaapoRyfzQwmXwuCwb0HFkQYMqaxTGHxjwY+nY0EBQqe/hbKuCGjKBFghVihMEN3hy0QHBCnVgIGClmH6iwfi2+KFuQ1OHFnQMKxQWmjYgfJDJddhwIHLQJYENJi30gGbCnjgjMX2rjK2hwraLMVRp+SgZ3oba4mrgajlkQJM0Z6KCgy+PO36y6CdtWRx6FnohM3XbKnwVfu1IYo5NQUzph6ZSJgvjiM3eoPlwQAfZRC+90n+MUlBVKifOwPBWfrjpY4k7m5YTgkoWEQCud+dUpDTbVn5EMXiMazKexBKqaNBYNfBdVKnQD0YpMdu6xD4Zw0Hfx5ykXfRX4tfqa+q2FXsDm2NsGic2DuEdtV+p21aKT/3hIReNCOPnMffti4MksZNFPiwOHeQ1G+9IPJm3xuyD8UD3IMb5EchSP9DfOQQO9GfLJEhMg/kNqBCZZBNhkNhCAyETpZNDv9jD34GxAz7rOXTCx++CMIkuepHnQ70PDR587ucXqiNtAEWMmxwCl8Yjj9AaJdsSF9ZQnYyBnNDv4YcwOk/5y+K8lL2f+Vo5PfWJ7RHnQV7uvAzaz9wc8GwPbBMzxg5s71AIAlzju8qyrZRJ/4XU1HITd5otSydmKMKpNsN90dg9sNHzSqx3zoE8KN1ud35bzrmA7EApgBCXseTu3LIey0SOZS5c0K6GUtIpNOjGfBjRHx51VvaqT3pYparSGEODB4aqTWt/oq9/XOYpftCzijW4dPsAXGoBoUtdEXxAwzyRakDaey7XWnnT/cxF+0o3lOgi2+qfUFDAUssYoBSOcWUsozK+UsZpW1xKmeSJC/W2Llpk9119hxewqX2DkgsZkLEUwDs01jA6WVCxzyRxHcoeCA7WXGhAT9ndKSzze0CnIrHd8zCqPswNfpGrNabaPv7oiCT9Jn2gGCAceGkUsKBWIdyCYV3ARuPYinm3BvUa0QPwo3nk6R9YnKcfLAAAEABJREFUGvQt+MCicOuVNOEZMwHBiFjekdgCVJWXvaKEhyj0ga63nXALdlrVejqLqTVosy3CaVhqSog9zsQ6aA8KYcE3Hv2hdcLQJ4ghPOb6evLTDMMa3nQdV326fKcfvvtB37/8SZ+un/SyvWjzhRhI3G4dvFw++AJ15EUz58tk3teD072/+OTlUvb9jjxrfiaGKtUYoGSXcKicaTlbw1v82Opx1Empc+mBghlV6i8Fodi7NDaN4e6rlMwXa8cNCcuyuVdAHPStoGWPuiVkKKrL5N5gLeZMYiBHwNmWtdnA/vFoa/nBUNIpfekHu840GHSRtnncntS4DIgBYWLygG9ctPEi7OXTd/ru+z/phz//Rd//8Ge9fPdJg5dQtuUeT/pbOObL564bL4Zfv37RzsvG7MNiTGMb2sZFl21TXo5eruTrMrCzfMVnA13bElcizth6Xjm7b3yR/Q9//1/1P37/F/3GMG98zt2Z/8xxPk9IAyOko7BZmwoM/AUb/scYyGjDPpcCUdIDotCPKISFUjl9QOzxrDEaFw3ohv0LL4KvvIy78uL1ctm04WeUVYzlgTHSv2TksrlA2tGtMTRqyFXIA4lW2ZYESETyeOeszkvbA5p68h1kjeksq4tlB2oqhwaWbXxVo+BLFNZq+FHV85NxXC/MVcbC+DLGJ5AVeqJM1uJOLDlzH+DhgRa1n+QNj5KcMPv46jVLv/Q9BepG7otmzf4OH9vg2wYxx8bMmmfi54msl4MXQgt3HfwiYOcXG/c9n3U36iwcbGQMg5zXIBdjaGR9fARzOyIHVUMZS3JE14wm5Al72di25Gxho3/6jfSn/dF/UexVqdAZDyTPzdNGn+4HrbHqhb4D5kyk02UVfMtdslkFyckJNoJSDnKdOcqzT14Evb3d+nzM2Zj1tOd8JHdHY5KfjziUsyN2gnnantiMPPX4YXmKkN7joTZpWDaxgX76P2BbPsdiw9PQd3hYlkEsNoeVVKnjG67rj5aIEkOwZJLt3AAXLHdJMKeJ9ImdiJSCfucRavspbpv0aZWW0ka7gAue+JP7RuYoda95iI6EToB++JhKThoJIgKt0r4W2/c0RfYRPXAa0r+VHrfIQNpDlhgtfHCxxeB7bg/lO06Q+Zt0sIkR6BEnPJdEXf+F5eEDc7necQaTMcQUnrDKfTnouB7rIzrvWOslbZO9vehpDEPhls+eRSTnFbuGP2mTzBNzolRomnTMuo3NJyU3Ez+zKdbRmQD1dcGnnvb0ax5Z+kN6vK2ID9vKuu41wXroPQxNvXXQPvpsIvvp3EJzB1xT7GFqaXr3k3w8MHWwl56+Z5RzngVTxS+8cacxrJGxl7SeCaMYXugY2UJ5UZ3l4TP+l8iQAMJlW4WDjbMqnxHrs27TY5yW1QV3XBL6Rj9IP9sRKTN35H0Gn983nhEOPkMiG2WNKgDNGABdaJqsl5UDKrJEHF5AwVLLdBZEisDcwpMGfUTLdZYOtG/4iJ/wgZS+ltSgYrt9jiptNbQ+50sVudR6GOGKnaNp4tXHYsk2CFUXqvrp+BH8XX8df3tvc5pXLGLeJxMTsIxypVHODwZcJo5SEVtjjK7bFirq4tPWo3eanrCMDdlLNaSRW4ukZtfYDj439vwhTtYz83dk/xDjAQhTq6ALk3oDvq+2E86yQdgTjwgl5GljPHb4ksMT4zNO6ywwBl1b9GFnYqfFj9tDL7TtlcRcxraoK/ITkz4Nbiv+xTzmgAnOpcmYhcLkHHnMt21MGQtcIYDeNK91MVs/kgAdrgcX+gc8BA+97v+sSNhXCnqxfTAfB3MzwX78ov/6+LP2ukRDthmq5TOXoWvNFHtvaJg2oSMKvALYdeFYFpdVLtlQEjdIYoyMipGizRgzVK1je1FZKbnTW7ZVBLJslRDI/MCQLK4eEFRnseRWs2xjv5oaoW2pqJ+QzEXdiQfED20ViizNk0nLX8PdWcQ7D4v3JA4+yctBe9B+RBYw9hmIEl8gY3aP3VpjsIzt8DXwjS+hp7MwHAbDImDRxPY8ds3YBrEt7C9VNLnWXoWxMOP2UVWS8mHBBkM//eCE4cZMzGzQbNIcrkf7wAa6dMOGFBuj4yYvwy0zjQm1ISlUH4slMx4XfaT39tjtQIkCN4lMFKOP+rseslaDTvpwwYl2P1F0shkfVCnYi9478IERxGkVPReiHyAtJLGTMdYYGqAPa+h9Dv3kF6Xd6NqGZzw9plIX5mZnPpK343TcXlt28CX34KVxMDmXJ1MWHNAgfIAl7MwAG0fowQxlbuAPbKUNAwo9IkOPnlFihPQ/L5OPOhHeTuSrceWRXtgTOPYJOYC+QXxEN3521sOeD9/8Bhnaa5/1QiCKzntuS05eRmnjy1GNocTh+uhfONLql/jnbJ5QyNMER79k3LG/cnoQ19TReYBPvLQd4A6ilxhJR9tJPAfGVt/ZeUkOirjsrLS5bMV3t0o+f0T7E/pYTCWA5MLZw8fO3r8nJ+dL4zv1PXERA9NHTOkAkiSQ+NKe/gcx0MJl3BoqrbvOsmoz0sR2SpX6Ay6JsY3alAetrN2MVehb+SHX0KlVntTUn4BBXydswy7ASMaHDQU6eYV/x6S+sPKbvNxuN75E5Et1MkF3dGImXBC+uFXkkmCVEqviFvkY1ftxVKnKso1KAGH+kk9IKrRJaXHuFsVwluhjG2J4rgJdlwoau6GwWiVjmJrM4WTdcannK/UHeu6mZClAmzC4I0q9kD9jZy+MGszPYCwZh86CcuycMNIgfavEB6uID8BHtlk8RAobBgVfuqAYbNANpTEsUgagA93ICgoPiz0DKWPNbggeKyR8kLoo4d1UChWl+1HhorYu8zLWrWEEAaTr0LNq6j6rsQGr0HdYhKnEOBCGGgHDQkYbnUvQ38HPupR2ncVQk96m6JhWzeI+dBkv+nT9Tj98+kHfX7/Xp+07vdRVF19o32TGc/CyeOdl4YQejzOHPb6DO+s6L9butK91IYplAq7aNHgxYwaQaU27YLhktKph2Vahw9U8VaiWDGFVabBuHp9DOU9HFTpW5iU2nfFhOF/a0r/SD6bpwP4oFRjApm9RD0VHsnqe6T9BzqLJQl9Y6zjrP/EvrOeOiW7w6Kv0yZ6AijaMKuZtq4jHH1CJiXrV0CBHwYUXh9eX784Xxn/V93/6k15ePilnmW2lf5VUtuLzmHfdeCmVvyjOC92Jz+FiL2y6XAZYNPm6jKExGPPTr1XwbUpYo2/G3WcVZ/ifv/yiCy+N//uXH3Snfs9cn+c5H4GcAWSetWFjs2J7YWMsiXfgrwg29m3L+AggrKncdcqmSjp5KLrpVzU0ivUTYHOMC+O6MKarLter+kv0dkE2VPip7mf4IDFBkdmWTR0avYHd0MBOmyUuUUJIA2M7tDPenXEnH8c5n4wYrVyTLjMMVMIMsCwpPPemK6bSqFJ424oNSxqjlDxdrxfGdIKXA5mryB8o+tJpxcRnaT+TQrMeE1ave8V+oVZKyRgmn8tZD78HBzOTjRbhP9p6rXanyCdVGmGXYu6RHWqbrO+1Bw5i2p9Inna+1N4bN915cXzwooKgZMZQoxjz+HdRY6jGQvRty3ZHkQjCEIWq3DYul6ztS+dw2wayom3BNn2rURXZ0KjSwP7oHG8a3WeoBqDtXW/o4V8WhZurZVW0mTpSka9JLmZoJ5Uo4XfmJi+MX195WczeDH/POuJ83Nk/K3eTvCV/72g79OfC9FxgDg/w9JPG+CYG20qcsnEs7M3GZFHMU4+WaKPiJ2Ak96WUb2caCX1blhugSizIH2OERSzbT8AgtcSVNnUJF6Ri2QDWhjKHBZURYDfxPjSFsJu42ZYNyqpzjkZV80aGVLTK5g4kqwvGnnGHRxgfkG+ulqGICmOcRLKa3znq7ybP9rTSI9c3QI6tI2BdZB0c0IP5ODtiTLIxCCxLDf0XFpzFEARPHS83Bc86lmjmzoV5t31TQYO4Mt7EFPqOb9dg7AVPO/Tu6ymIPSSMIeYzD4K3DQloQxd3rEdsM/74TB4mazn88n3gJoro97iIETrRn3R+gC7ooYOMe1/mblvlrIWh59roveyOI/3ffelZpgwPuCZcrvg4uC0cK+7MHbKOGcXY6wg7jkN5zhglzhSJY0EsS2RYs5oSnkw7y5S6G2WovOYMO7FJRSk28rR9oDWG8jlw5bngsuWsGxrFmNGxTbd8mhBcOOrGYdHuhmXksT8Zy55zuV8Y3xEdQkXbsMYojYICLtFIvpODvSlmu71oLCr2supYbz5cIBW9jbwC2pq2TP2Zv/LXHrTKbJJRGI4uapQUX1XENoo4oeFdqvLSYa0QIFdixXLnU89iOIsfw0D7Dm9b/9+3/4/+Ov6qrYbsCNO6gJlY1szcd3h9W42o0oGriCMY5CYI74455nSWDz1PCQY+KNjGFkgrvCy5ecluTlkj+f6+57MDhD/4jMl+ojHJlPSuO/PHPYzg6Tt2HhAlPPo8ulF5v2zLdo/LyXGVHFgtF3ThyagL1fgKut5KCYuG8IY+cNqVSw2F0h49UR7JJ/6MrW1ySw66idviZzTosC5jwu6bFKqUKaYQMweYJxLXQjS+MdICbvjj/mxqfy2IjUdffCHrNs6rg/3VgP9y/KZ/9r+geBpC1bbcY7fKoALWDGt7gIrMonCz/T6GJaJuFYpjDBWTEoyxDFRZ4V3UA0vmp6/T1qNeadfSs5GeSI+E2+iblP5KuyyBvqf+RMlGGsiyTWwnOFiKuNof1IHICWnNA2wWc39Angu6FzXfKh5J7MSeC5luy7aJe5RGlaqGDH2gsF9eMUDSBayBtC0mZoKDBXTwUDrx1UA2kaFMZEwwd1ZKqviUYr+KcZaVsjSW3VWXmHu6HNA7L3h2TQTxE12nG7cxSmMDUBt7yLgkbq2iVaiqD0MYw6GpuDY3t8rpm5g77lRbLrTR6MvwqatL9FAnrq7KLhVjCgy1vRq4J+ZG5+XQDGU8EwPtqlVLgtqWDWJjYBOMKg3W6OAh+08X66bSz7xIsK0Uix/4YjxV2EGYXGVNPA619oWz0APfeeHa7fCtmz4nEmtvcm5cxDuZh+BQry+EB2M4iP9ofmpCJ7YWqOMr045Jidhskx8QGoiYQetgZ7Iuj9h82Mhh3PxUYkYFKqGi1DOuO+v8fn/T/X4jrl0Ha/BAcQJRbHyA5CT5y5foMUomR7YV9+oy6cu8ZAz0Tf/gwH/21D1fWokn/lqGPHSiH3/hd9ob/YXkWPbaFjFD6aKJTuzGpW2VByEQh5bOzOBISCS2ZQOZVnEvbuFPhCglK1v4m+yTYNc9eeHBJF+S8gIjWGfB0bnL1OAGm/RNJeMgwJ34MBSjsi3DBYpyYwkmbd1INd3VlWi+I2Mr8vyec6Nl/ZeVD3phG9zar2UvyCU4yZZUWtSSGBcIFW2JMeO/8eX59lgrjFdnsfhBz36n9ZCFftCr7LHei0MZX9EnFKKAqT5zHPrwZqMAABAASURBVK/paHUDjRY/oQAhl6WWlWwvFDR41JUyyT7A+AQJfbJfFg/HuXswhzThW8KCxF2UyDJ/hnfVijnxw+cLfh6EV/zRIObuAI0+XjuTNBGSApdEaPDWgBkDimyjsZH6NrTO5bQB+m/RLWmgN4ZU0Oo6vHXanFAgKX57MFNdUFkyamkLnuPqOEX7A24ecVTeoVXSSjitY0TvsOxA4i7CE2FqUGvKbdBeDdHmhg1tnZPCO5i5KxwP6iYON7/iWrxVGh66bFd9xwvjP/VfGPPC+PpJ1/HSf2E8eKmsnRHnL4xv0s4Zk/MvyJ7Ni+Ls9XteiLD3d9YCV7sxSa5R5HsI58iyXoKDeEQxYmCpMo4nJNuNkulf2sbQBTTdFj+qup8ltDJZgbrQXUGVNToGdAs8+OG2a+MhijHS3SdTf55VWY8ga31yPtLCEXWc4Mxn7UeewcwPehy2ywYjVuwC3Ej4qaCkGqAMtUYVdNPgC+HYXpQXxp++/0F/+vNfeHH8g15eXrRdNlX06W8bXjL2j5y191fln7q582VQbNByaSRXfGZf6fdyuSh0XCIHsXPCtmwrJWM46H9nXJnX/9uP/0n/7ae/6jfO5vyy685n0Z353/mFwc4ko0oE9MWfa6j6pe6mgd8N1ECGHwdxANBmPUpNJfj5zsPZVuKvGhogNoPxtH1RvjhfL1e98NI4Lw0H62FUqfAzGqUxsFMlBw5189U2h2oA2gp9WuL5CSaPNE6tz99b05nBcu6py4o5rLmZ2zssO1DTgi+XqgC8RZnqtlGlxJ9xXC8Z16bk7YnL6Hr6Ssx2cs5cZO8lnsk8TGRMAq2WXbItCd3HeqQ987qgLtHIms040zc2VntW+ELaI0uHpln/bfPQ0fxB912TtXJ8wM563J+fdffWjY2MIRjkf5D7/xyqhqpKmbv0TSyLrrvLzO8gdxfW9YUcXahvYGicfTvntmIncORZQ1kr+N/AoF4jfZgbaA34cfJVsoEse6GQjUE7VJTk5WBdhJIaJEQKs3MO5i+LX1/f9HbjpXH+Wj97B/nO/AWTfgdzczCHT1AntUwJc8Aaid0Dewe64RfaTd9MHAVs5htJ2t91EeSizV7xR5/BcDkt3yB9ha9QXGcgxPGNSpoBreg9Wmy3Pe6SRelb92011BE+L9viUnHjEjVsxh2K3UFqed/CowEf/Yz1ATPuzLG92q0U09dhTv/JI0jttN2Nv7v1mGknAmJBP3yQfg/dZbZrNBFwLnpQSf+unfzBPB7M2ZF9wXxP6liVz58YCU9VT+g/X/xobpdYw1fCoxpC3IlgoVWTF4zbq2fUD+I4iCvxfsSSHTponyxArLeJtoYDrvYR4cRm6AM29oFtmf1SZZrWeszanfiL3aMpPrB/nJgE1cA6LP24Jl6pTHQWiKbrUJpz2fgA8Wf8rTUxVBWs/UkzOZmM6VBimG2je3NLfAu4Fk1gLjzi/EifMS0dEVv39sSnNIY1Eoel+H2gYGwjs8IH1CQzRkkHjh9x4QIJDdxzpW4bu8X5tunan3UX9blVGaNlWymYYRjhLXcbeTB8Aw0UDtbiztmcz/HwokfiGaOwafwslEVhnOf4o4cZxunWMQqp62OJANhWfoo2g9BGyxHkysDwvS78hGmsxvRDXbYVX4W/UaUxBnEOjdRtOeoNbDC+yZxMaOJt8eN2KtJFQcQ/3f+uX4+f9LfLPyvNtqFBWoOHTYLFJvcIG9GyrQL2okV8VUMFdVnfFmw9BGkCXLLdSJP7ZhkaKG0Kl1XGiBhb5izvTXY+Qw7OlAPZ7P0a+0TI1WmEErI6F/CY5MIWNtUoUUO2rlaJoNvc4xK8GUsxlownvKLTNxiusDYMlz6U2FuggSt6aj0qhW/yZObSA94lxUfaHzbSGb7H0JTxUcl4HmBwOjL2IPpGUdxyYSsienU6yJ6O7s85cEqiHSy9aHxAhGkMwj8xsRO9CNIo2TgUstjv/bJLPPvkv6Kc/hfCXLq25YyT8ZdLBb9QGuSixmhbxV3/EDrLsidT9XmjEzmkgoA7LZJtAFXxAy+nwt0L3Q4fGolLCgWi0CIjCxKwohdUwVZrcOsBMnZYArNoM5BQg1pWColjonrx5hDiC0QWcBZyHoSOThyTgw5XOnzAstCGwhKDAqUSNahLNhSnrqH6QBO7XbLdkKyPZbIggiyQIAuMQanV0qftDRXUp92zUVIBowoMmwtKNyHMpfC2ZSbctiQrxDasF69QIMEtiOIH0F3jQAKv1pIEbztE3GVzPyGLYkbH4oTL1WML042WXTKQTr1MJNOolH55YLgPaNuSbVXGQ07KQ87irdiy+sfcqRc6/xXIP0lxRGZRmOd8iTp9TQ6x5Dt0Inu4x5Bsy/R4XM+2hyAUYdZM96X/skUD8jV4Zvfko5P2lqNirDdOP8mCWy4heocoNHDBxBg5ffqK/YwJObLlI2qRnzikgyDXmj909AG+N80eOFj/dE0nIMWPuTcswTbC6lnw9xhIy95bYytxnKnV40PiIIaJr4OGHRrf+UIfPm0BES9rmDNzZ1v2gtxNeJ2KjWBSi9y2bFClAqZvaGMsWSGz0WkIfX1bLDk/tCslNMPER8ZzEHMjH36M5WCgqSf+jCV0yYgq/YLYC7BlY70hJAF19vBw6VKbXi5XXoJ90sv2wsuviyLXU1NnsU6RVqG+mBaLu42MS1Ab5gkpsgUpdHabpLLEPgomPEtG+a8wdh7Ycm4yiShJ5ieXzuKTRha+gU3bHf+GzQtfeC/QvFQY0JG2Yk4Yd8Hblg0KhJ5ASObVECVzQGap547cCD9czyrzMlljiXmefOale3Wdvk0jOYF+dGnRoop7OTERqxtGRtyRObwV/WD2L18O+u6axx3wQcxnDZuM5sg7o3rUJdrpk/pE7x30RX7MRd/l2M2+jW7a8HEwNxNZ6xC/yIyfELEC6pO249RPnyMvSm83XGOTNpELMRSGFNJYN52lF/LJq5taN30kFUidtKhguJoOizUg+MDQE1iIXvfTe2mZS6OGRu9ZSxizrefPDEe7L7qMq14u7BfwKXvm8qLrdkX+Ai7aCp59dYFex0V5aRfb8ZMRTfbzTv7u+TeReUHSzwLkwlUy/kcNVcOqMYhpKC9BN16UDV7cDBMrqIKit4FL5FvqpTL9iPxJwzfEvSNoippKggc+Ib3XJXg3wqmLuQeQ85rEfjCmyZxO+FN8EtY5suU1/BLnL47aCkHYFhcN0YLkIjAXcsboYDAukPzYjgYrLCuv2ZOxoluO7lCRl1HwgAqKbr0VIzzy2kbntsZQdOySG6NttT30PlIa1BCrnpD/iV+G/oUX0f/N9S+68Yz3djv0xrzmhfGd85pjm1gtCZveVAPUhokAGXxkg7WybRdt26YBjWxhaBDfoN8D0QlSr4qdTeWhgg8Guhs2YmfD3ga/hSIvxjOq0A0sOzSwipynvWpojFLO0aqSbUmBnoVpZQtPZe4PBtnrmPGu/ErpYhv6ADKZm3OH6lkcrnWlgretalC3Tt6ykRcYxBsQWz1o5AAVyVrlWfEpcq8BJkSTWI/zJeQOXTh46X2sMaWdQWY8QY+TdX6cMkGxhl3LBni0nfsJCOsjeunfwObExuzzdNLUCtBjAfkRcD7sfKG6s7byy41vgGznF6p3ztMDvWDnTE6/yR7EUDsuYmmUmVfyRa7Gg3d1zHVS212332nVYA0MFetmjLF4aNWy5WffkpG5hoxs2URmbEmyUtY4wyOWbXDqNG+UjCxALnedFDMXk8+Mg3nZz1+yL7oz9j3rjnw2hT/gj+Q4HTPJsXLaN2OnSnomNo8Tk/oBiC990BWwDXkHFTmdT6DNOkpfEFn6hv4DpJ/NPUg71N9YixBzkDbTNypcNpoNckL81QgPWv5oh1Z3kJDLIZYNZAnAcpcEw6UuMLYRLUjuS5R5xhH6BHKSRbCdgdRk06e5dTszgtrS6b7MSe+bUDDB+zytfoqZ4Kw+SOy1DeL5hp7z+9B70OiHf9CofeyXNtvqdeyS7YZS2sdxro2jx/Doe/TaOnodHuzRyGPbpr+c3gsMm4scraposy17QaYJP7GXNZx9fOMXmPkfur29vfEZclNkQdqzv49zbU9imOzxSf+AALkmiM3f4cxxYozP7Msec5VGgd7LQz5zEHsLDzvzmYfEke8ZwWz/H3JzxkQvLkaei/gO/Ec/ezP80XqTWAFB5U4HuPd7c7FP3/bTfU5frSk9x9Hxlx5jCh3sj1GRWbaTeq1CUIvpezdxK/Sr0D/5Qf2JYY1RfAYWz3AAftCOuvjkF7/BFd0a1fJa+jxTjI7NtC3oLJO8/B4ZFuIM/Vukzxm24QtnoRA5Pxa58EJVU9uyv0X3QyZZqyxqW/YH0OgnTJv0P9z/e/1Qf9XI86/ZK7QnyBUvMxjmBLWeW26thTo26FNDNQa5GeQSkJ8iXtu0W+ISxTCGPq7Fr/uSddabTVoa+M73xYP9mH2ys26yzhq0zY9rKYlO75h84KMM/yImpe2pZ9mmZpm74ENt7sB2RGmRnMw80NlQSscJ86CwZ4qWTt+JNedjED3FWGEw9pOrUbILcclGriC+ujf26MUViT6WqJ1IN9PP2G1qqWWpwyvQe5m8r5rENb/J0dmOLy784hGdqKR+tip2pRh030WJnVblFruav+m/Pr6T85U0shhBb/Vo7UQgppSWCZ34A9QSsmxU3T2kB4WJ8V4AHJqT3thmr0YhwUpYEjbQjMzQx+YJDZBhG811ZWTUbQtlFd7L0WMyChqkzkIf/QA+2IxDNvqSEksO0MkiTTwmIEygQyOBmN+mEaB22vNXg1/57fnr262/ROTfWV2LemInEElIP2O/ZHwa/0/YokEpuMH6qU+FC7G1Yh/Kl4uRePOlAAzwkI1s2EIHGPuiHOTy4EFzB5ODGZHk4spYAf3Nl+OKzRpy1/lyMtI2pBpcgAMgX0bG48GSL652ycacUpLwvLhYvMUPjVwyiWs4be8wdbtvCKH0UeDYteyhxMVNdtFkABVUq8RroLaDLE3xx+ZrGaKMO3hu1Oigb/SKPAWjSsVY3QgPyMFGPlquOucFb1xD1v9p3FqGKbwczHVektyhNx443qDhe6fQLnoIK4WfBWN/FLxLo0rVsGwrBTdr3YRB0GsBPq22tdZEalLuk2hCnXGN0gCFnh2pWFRqPXO3xF3KLbwopuLQ+Ghw4xJraAVCY+rfgEoCg9DaallzeYDY77sO1lxy3w3E99jn2Td5QNJpu/1mT6GTcN9hZTzu3JxjKmTGG37n48Oi7TBE6Dy/GN45SzoOaPRoVdkarN3LZehyKW3kCJHSlvzNtpnaAg0iLbKtYfzX0GAvBBv0whwGG3TDVjCgY6BPzKlv2/rLn8v1qgv7ZxvYqNE2428nR3lwPPhyuPMFKfma0DvIf179PFd4QbEzlp0xZqfZy0fhp4gtcFMrP3kA2Kh/4kXXn67f6W/f/aAfXr5fY5idAAAQAElEQVTTC/GM+Jdab90tzMkS8InwJ2jkktICwwXrE6J84NNIVYW4YMg3b9nE4MGQuJLdg7kTSN7RFKb1XpBmTYHkCCLbKjCqet6SyytjeXm56nrZwAUXG66GNnTGKI0yGCpoVclA8BjLSuvll3zu55o5kttzDSTH8SsK0aDPPW3M10RvxXXKkKMWs43wk7FlPg/mrO2mT1vJ6GN5IY9ITgfaDOOSihgNjY2Ds7tfKvACYQfN86Jh56XCASbIv9facr6U3PKFBJr/Ycjt9qrg7fZVb2+venv9otsb/OvXpjdkt7RF75TfX1+183IsOPA3+YzLPCVqwlJiKwKdefmc2PCXfwIg/25s/gdjX79+btsH6zd9UJUsPSHBrrGrywcePa6WPvrFV2Ab37WmDwu2mdsT8OlX3JJPdcEu85LPbtOQlyJ5IZv9mHM968O2bKMdkHBX16uGagyNbdPGL1tezv+h0yf2z3cv3+v7T98rf4H8p++/V/6t4x8+/UnfvXzSlT2e/Y0Rng0OvTEPX78m1zdyms8CEb+JO3Y3XXgRvWy/6IX+sfESG5dr+0+cF14iZ41/ennRdbsoa9sis4wtC3hCJ2tN0CDHaI8ZnehleA3SkfYFGrMen0gdbb40RE2Cd0mhEWB7Zt2zRkVpe1EBQs+NVGhsHTrZqlHato08Dpk5EOWILWhftuxS1dDgs3Ywvqp81k5eIN3JGWv26xd9+e1X/frrz/r65Tfd+YWEbV3Qje2Cmr4VwMfGtr1oI4cXsJG/2HbbtW6M+U54h0wIQ64NXBqqRVvmISUuDf3fX3/S/+NP/8f+L4r4WOML/6FXfhnwxsvjW84O8naIuLvPpqrrsueNbAweiov6pkE8F9bQhfVzZb4vzOl2fdF2/QRCX3Shfuk21lN0WSNjXGQTDwgtYi5iLegYm4r2ahp+aNuGxhiqKvwCW7a7HvkYpe0DBnNTtFtZVwsHecpc5Xxk6rPUWNOrTYqmZVv53GnUoF6ShVJf3CbL7YHIZzfDCU3F56jSwE72bdbxwXlznOsZsVw++0y6AUuFrAb9znGOMXq89sCnlNh35uYeME83XvDfmu5a/MELm6n9w9mcs7rB5/DM2cX4Lavy4yJGUPipUp0Q/uyS0DFrwOKH9Z39x8CpSWXrqU/bzpl54/x95Zz88vlXfWZd//bLT/oGyD7/9kuv95ynr+jnrL5zntwTH/nBrEYRC4xFYZKSv4kPserinCYtGApkFL3uNNju2EZhZ4DQE3bJtlJsM47C39DIOiMPNm2MWb8rEY8y62vowvxc2H8vL1e9sNaDK+v7er0q+7LGoLdZV1N35uJO3m8857yxx/M//35r/s6cATbejs7OOI+AcbIa6M/lBTuMSP3k/NgXsp6Yy+Sl9enXWuiaOG2rMmYoA1bKgU7rf6CRB7ZR+yO6jRvN8oPCpE41M/IN2kca0LZNDEFpkJNB3sZYfEEr8QHb4mqoy+yxMmJqPTrJWgX60A2tjPUBlAyimHF2Pslp+LZFBxsNS7bBorIop58eTbRXDAdrsueHOcxn/2OeCFC217jGYJzVdXopfdp35pV+O1h9mbvEk3nDT3QDfShMTZy3JHxin9GnYrv9jKzV+HRJ4oQh9Ogd6B29Lg4d8UMfUVbb0edCxjLRQyybgTeoxQYx5UoAZ1ehIdvsEziEGceNdfzG89ErzwBfvnzW599+U+hXPtNeec56Yz9HJ3t651zYGX9wkI8V15H0ScKmKPiOX8wT91xoXRq4jN4o1k0NDcY+atOAz/qxaQWoYZO+z/m6s79uur3ddCfenTgSu2ifQHx6CafGPRnEw1Tef0yCSJw3ztY3ztaFAzs7e3nvHB7oRG9iZ578AR/78bPzfBk+dibzgBsVa7RGKZ/t/Tm2MQb2Q42B35JEFNiYzE3bDAUK8BEbK1YzF5LttjmwOara7vV60adPL/r+u0/67tOVs+nKsxvPVvGD/4z34PlW2Cv693MYzxY5yy6XTUHiG8RU2LQtcU30M29ZOwuTPABiO/KccIgzidxDo9sxS+lKrPWEkTzhkkGBUFF67NiULAHXkGlfsUTfevChw6Uixgdsy7Z+Pn7S5+MX/WX8ueuWRGpPHMR+wAPGNUlsx3zyqHJZNUqDvCUfG2f9Rn621MdQlZUfUWxzl2wviHkU/mI3dHLjwjxpmToYX86QO3vins8B3q/d+OzbqXcc6OZKt/mwEQF27ZLwI4vCjQtGijigjUvButFExbb6p1pJoi4nRvUuSEy9fknSorM/uwhVDyT+R0xMM/IJjkbG0+8+6B8dY9w1ZA8VPmssahe+xahADAraSC8YL9iW0e2+9HcQmaxK7uHf29CNbFiCxlLymHHMjqcltKnL9Fln5AlhEk3WXTdi33bMCCIpc2kJ+og0kjd/1V/0V0S0xQeGJjhAbCUfd86vO2dx5vbGefAGbpwFJSxb+YFVYIn6FPbAgcEgBvUQ/gNq+pRXf0xSQ5J6KtS6L/Zy2Wdb/MGnX0GNfjFRo2mpmLDIRD39EtHBIALl4MBoDskkoSwZSAeL5c6Xh5te86FwLug7DzYHSdhBFhi5UUAvLisTWRWf8Biy1s+ETh7AeuEJ65Nb0Droj+KhdaP/UOXDANSA50CtgLrRMbadINOdnO5ssD6U51xxuOSMF/2qiwpqvnA4NsiJ09/RKRV8jaFBWx8I0DFOeXwYJyBhwpGl3AEyAUKHWDZQQNvzsoT8D1DkQx0H/l3hkeHPaQOkCV9WyqQe2nB1vzrpRJj1tLMAQ+kk26BU5KCwPRif20/6WgVftSnySl5qtH76Zj4VBht/Y/4PxZYoeCLXWS/5E/z98Vd36LRfNGxjG7g0CkDja1SpxvJtw1MPldWFaVvz1rUITRPAHpcqN9wnLBq6PsraiHvEnhWxvinpc8ohtDu//2iV5zmBTT+ch28HrcINwYe2DjAiFu9BrpOHgwePyR4SeemcoT9pn2lnb0z4tMXHGY6+oVRsMx4tlMmb4QtYFuVhE3pgL64y11nz2YfBQQw5V8RcqKQxSpd8sLGWq3NtrZL9ERxac8aA0kAMxnfmaJwfhNsY2ngRGgxoYxDXcNvv3Edn8HCRPvi7gm27aHz0i4uD/bmfH4QHuZknIntD/pVz5ZUHuTfOlccvoxiuRAaK+EfhN/EFxDoCiaFaGz+f8PkDLx7+ygvjP/Gi4qVfQAw0LEwI9QVZNhAI/QBRkApRc5L1XuC5WhQFcvzO0zAQkCO94BM6B6coi2wyL888o8bV3cQ6W+NjLsKfjmLatgbo/JPfl8tFL5eF67bpAtI2aOs5qCHjv8iRgciRHP+BWBFT+e31nViS2zu558Kr/giC6ogyZyy0rKkjMqCzYFoZR/QO1mPmtilGJ96+sRrF9AsN4G0TIiBlsKzDQwex5cF658XwHYTuvOBt+qjzIZu2B27Ib/kykhfCJ97o06D+lpfEeUEM8vLiHgru6NwCdHb6H8dNk31MIIxrAonQVB3cob39vvIl4Ssvo78qL0GCG313XmqLPNmMx6KPBNvQWXr+JxWfgORidvTwE1/l0qhS+LaBUrdDB30LPCis0l+Zl4CZNP23Uep9f+FsZ50MZC4vm4q11bM8VCMoje1Cnyt40Sde6n369J3ysvh7XhAHP3z6Yb04pp5/xuLC3trY7yLIgznPy4+vX195cXxjHg+mf6oYxxjFLzYufEm56tovUz7pEy8J1wsV/CU+Ytig117fL3rhJctlu9B/YIcL+xNgWGKtKXzGC0pSRtOUWMKLwrY7dSfzqoUD+kDmIh+u6Ip+DfjM0wNUW2ybWEAosI3cSsF688U4M9ZR1XXRPFkTaQ/vyNHxGCryNi6bIouNg8/Qe849fsnxhRfFv/7ys758/syau8u2tstVmZ8q+jBnBgN+I0cbObuA0KDIo4oXt4zt3l/cWCGzJPrYF9nYoK+DD7zg/5nz+Xvw/3r5J3awxTtIvWHj9W3XGxWOZc4Q7Om0V9gbVwma/lODFThk6mN70ZV5vnIeX6B/eFHMy7QL6+wa0H4FW8bJc0gRC0b1iLXGxpA+YmiQx3cU7UPloo9VVU8sndKG/jZKowo9y6KwfuaJnG+9tKjvMFzPbWVbNrYLSv9R2ADUMCL0ZqMrfcvigoEYYltF3wGqpDyATJ61M++TNYIF2SYuQYEoxNF96ZMx1MDnGKoBaqBXKDEXBLozNzsvM+7QGy80bvA3+PuD8gyyM4/Zpwf6B/vnYJ53cNA28cXEYdPEAAhyVJ25GsjrHfL6YWxKgZr+hi/GMDq+Ykic55yZN87anJOPF8a/8sL4I37jhXF+SZJfkLy+fuZs/aI3zuQ+V3kmmHwmxPbI+LGPm871ZBw4oTqJRzqbmtr04FLQN8sGjKnGUBWAjtCqHjMKSrFNe2mw5oKiHYm+LfjkgKHp1C1tl6ELe/rK2fXSL2ay/q9Kfbtc0RuKj4O4d/J/YzPdGN9bXhCcuEFvzN+dtjtzszM3O/prfib9RTFmFtjinYsDezsInQ/KnNBDKHNFv4ghCA9E9qJz4jhpfH3bD11yYn+kwiaQ3qkehb0A23aw+bCLqC+7ZBI3yP1gDrachcFIbGn76Mf0CRIrLBcmub9f+a7aNebDqLqsoGwFtiUuUVZMBzkLGCXX2YSKZT+AMhfNfX9QoqDv5OPn4GUYLwrJdeYoeyhAuW0MxrIxtirGg83I4zvz89hz0e++2Dg4A9IeRDeYbMiFVet7B4KUJBwg+qYhfjqP+DQ+CQKpiDM49Fgbjz7pFzzj6RgmHkVXN+DUpX2Kcad2VhjTI7exs7NH76zd7NuveWH8+Yt++5wXxl+U+mv2M+8N8hkXvZ31nfOnQd/EMXudx0fAuSYQdyxy0tNj2fsMQ4jMtqqGBmNedIPfVB6yS6JdlMQ3Mz789L7iczZnyw26s/8O5DMOyGcGiVeO5wnUJrCkSWw7e/FG3G/5LGSPZp++nefrTnt0JjYWWB/IMq7kZue58oHZ/qbIKPatGqVxGRqcN9sYfE5tGtAqy0KrbR7EEEzyAG3ZsoFKX0a7GHOj3DYu7Kvr9cLz1lXff/+JF8Yv8BddL5suF3yil/EmJjwpPgd9LmnfonPRdgnQRV5Vsq2UjDPfJ3Zy+46pnTnae+yJdRL3CWJmizI/1sDGwHdBA0jbtU0M+Hj4YYjx05DQWW3V7fB+R2QLbh8lKZGGTp5m/uPtf9aLv9PmTaLFQJTJ3O/M7QyIO3URazZDSPiZyhnbIC8LQxv8hbyMUfjEkyWbm9T1NTZT+3BlTFRjGzbmsT6Vvblz5t9ZK/lOc8/apD6jiD5K6M4nIlJM47ZpbqmnIbTBjYtgIlVU3mHZAeLQMkxWQYAfHMZ34jrIUdB1cnQQ03vs0QfIjlNvh1/vhvLLsGULZyry5KCGCrjn0bLeS7QZZLyDJSc8uQQMqlEOD4wcvrBVZTUdSyf2hSybOXYnazVjIFq1s5IuggAAEABJREFUU/pxlChlska6jdibnt5R0YKhlrj0u+I8y3X/v7Tp7o+dmAjf+4H1lfm9Ma+3zDFzewM5HwjRsgm6EX6h/cTQgV021iT55JgKLT0DoVORxxm9GK/BWpB2+EiD1U2UVXPrGe+duNYdGl5wbarHJFXsWSkHMWQgB8FPgskBUjTQXUH+j6CTZBwcdHkj/jV/YcyX5Az8zkPpTiJig7lQMHsGYrvoP0BordhcsdyY53hDgzXeav0iVo+hwSE6iLlCwYZ8azltkQO3TSmLNcm/dzxHzEkMwFWQocoXkcYmpx92agx51BM1hkbAgTlyEGzJWanKKlsWhWAnUEB1XZYdqKmss2SQJ4vQJx4S0SewS66hqpI9ZJW4LcDESqBHsSVg8dN9rJSDmPIgkviWfqm8YPQKHwNUIYO2bITfNMjvQCZsdn/ymCRm3D+wIe60Vbsht+d/zj15UXKAnQ0wWR/pJ4pt2VZVbA+NqkYN5Bgpl9Jml2xLYtURMOGvtGYNUV8tVlRsqCQrZTbF7GkXO9h1pDPtC4Ys5E6F68mhlw+wBSrsg/AdANWPepFlbDMJoa0JwU4WfPbNziEQOslTdIXCZC8d2Oz5QO8hJwSinCp08rBrW1wifOjKS3JTYyAr0Rpzmtia7MOm+D6wuTNHdx5i2j/5j6xjYCCFwW0UDwab8sE24Em3YmziO8M4sDNP4EiJw/TzsAr9Yg9s4MI+uISOoa1KsdUUvtBLfaR923TdAF+a8tCx1dBwycJr/BBznxucNcnX0THvyhjyAJcHzjdeGt9uez94HIyZUJW4Rlmj8N2AR2hDZRXrZfPQp3rRD9fv9Nfvf9CfeVGRvzhODKihJdluyPDrxt0nIlsQpaVPfUvwguhJJaVOXCpJUJM3XYZI+v/G2LmtWZIjWXkt094RWVVdMB8MV9xwwfs/DS/AxxUwDTPdXVmZGdsl/mVy3xGZ3c2MwpebyWSykyTfh4isAnx5Qn8yNNkLKyAZ0//+ympQnw9CY3hQt/w3eO9j7Jreb3rlg+cLb+BebjfcjI3b0BilOusSavxWWbbFrb2mlKln9sxB/ftFjDWZAIVcDdES0UK+EnNTJBdlXDHLLeYVOet68HqW5+/KHo3sRNQ7O/ZkU7z0PAZsyx0nHeSL87O/CH5j/fnikWfL5EuHfFm78U0HXxAfkfEB5C2vQ/kwki+FQT6YZA+98SVF6Ddkbz3+dX/R2/J8IfGl+w/GD740js/YFM81kbPJwZYSG+ER9kL80CO2YoMv9r5+4cPQ75/7y40H5180Zw43rmwHKiSQkxZgRn/dmNI615ysW9EpBgpqW/ZG+iytooMI+WUP+8Qtal4ljcH+YJ/cweAXFzXYH0ywS+ZHnBcLPv2yBvrXX5a88EXeK2fnp8bP+vmnn5Vfvlx/Xfwrv4zJ2OvtrmKeaAfr/431yF8TvXF+s78Qq1wa7NXb/aaX+wtfnnzSK18Q9hfGnz617IadUUNjDN3h+0tlYniBH4mZnHhxp3hZA1578LWQmQ3tUFI3zhrcuMgQIWOCZO5CN8j+bzHyRQ0UoC38SNZqLKbgZ4nWN9lW/4RWId/XYkY4U8Nych0qzmOhF3ni3BboIXOVqtfjptQu/djIuXljL39lX/3OB+39hfFviix+s45dp9uel7kj9bm96EZdx/2u4BaKXB7kYPVfBPMA6lxdcg0JuG7wdwBFN/I8J//r25/0337+R70xfvAlM2/v+ovir/mQTOdBHSk/p4NXL9+wdVPVHTt3LfpLQ4GR3e6vurOHXvjFQ+j99VW3lwufdOML4juyO/SFPfEKvb+8ahC/izixZWIrYhnjrgFq3DRONE89dn8QRxGHZW9UlcbYuLG3bvC3UOTP9WFZskZzLWVvvEP0leOEhhu2lTVu1Hj6QUtXi62Np6QZpjLXHU98x+KikDkni3O7qFp0XMaulA84sRtZcStiH+yrMYZGAWgVa8Dmmnnu8h7gEfQXGZN9845H1g0cvFc40J3tdyq+D55b6S/WFc+q/Lg0AuzvXIuYxgbjdjSttP1ITxBLkbjnDe3YlmL/jWfm1y+f9eX5F8b/rN/+/I7PfIGcvzDOvs/z4+v5F8ZvPE+Ofl85FdujStW+F6UJZtOMwRCOZf8AWX21nPmxEYyijqWCFvW0HTWl2VZkwWCsTD7I9Gz4PnnbGiMo3diLLy93vby+6JW9/PrpVa/s7xdw51zWGBJeDmp9sBYPXoPzZfEbX1xt+uC15MHagaxlgN7M/mB/Xl5xiRlviMwZzxr2+6mP+sxhuC/bu3YFrZKhhKK0hd5HnJu+h23L/hESEhB6IjotIR7RYjMk+MAreqBcqlHUbnTdci4H/RpWEZsD9KIv62yL0FKFHyFFVTTbyvwN8qRvW/nhiPX8rhVnIDmf0cpGo6HmRaPLPb4gTG6OW+blvBx578oabnsHz4vZ9ouJowa5kV/FLvNTgxPRP5jXwEZoZFlnNP/GhVOk+07EMJjSIgfC6njjL/tvjME6l/Cq1uE22W+TfXGgP0Hix1zHm378B5fcxXxycJROXGOYa4njAZ0CcZS99+A92Te+G8gZzl8W5y+MP/NLz/Tzr7K+8fqWvf7gmRPk2XAQV2JLLtsHyWE7ebUj+PgMZvIg/tD0bWtUagzIu3OvwfqXbOtqsZs58RWf+fzxjWfLg3N3nM8XikFhJ49d/Mc4AVzvBkJjI/PzC7j+kpgvir/xrA0e57M168cOZebSxMa8zmWv8YPPOG+a8JMcFkCx4xzEnLW75fnOM2SEVnUeShrYiv9gz11a1CLzg34PhF5SDqq868J5is3X+72/KM5fGOcvjV95Pr283HSPH84bSRPX7PwLAzmLeR+WZ9amN91uNw1qXNh0pSLSJK7EM8npIJ6D15YG/AzSx2z0UJX6JlKyCj9lcgQGkvcPfMurEFlCumKLZUmuyrwaMuM/opA1sGFb+ycWrD8df9Jvx1/08/hFlZ+Mg9hs+9mHrMkELFuHSpUl3ukk/ghsLMZH3n9Qu9Tkdh/P2rjcPpmkiq4lm5vOduYQ0n5hUpLYb+D74Lmw9+dDoXnGZN23BSbAJK7mYjr2n2DwuhizrcREEJIlguIm2W6UQiWd/dAFL4JbFGH+gP0l8KIiJwiC5UU7M9T7YZFQ9Caf41LLg5xiB1WJ2tkDwgrAZy9Vr6U7htWWpJAletjqTg9bdiDmW5nrcssqcmnzp11DPRgvM4AVyMTeTE44wHrLhTz7Hw2uSIPJckMTdICSXehHWbSLwubC7tIX/af5otsczzpghGvbSS0e1OItr+k8L/JFcb5L/cbz58H5wXosbViWklSgzW+yecSMSwoTaMsRKG12QHCMVQoBtS17Q7IUhCgtDCEkyZanbzgzWDLyBoslFbJcJJZCUqD4C3DbyV/8waE6kjBJNs/mXlkA5sQC4YjwNFio26h+IOWBNeArA9rN4seSWUzbKmBHYEYkBE1tK3zVUDHfQMiWzOL2xYJAF4gsYNy2bEsuSdDAofqhZSL4II2abWaAUEsQdaMgyXdj16s9o3ONU0Jiwia6bDv1w4iN0jWELuRB9BpMvKbbxtcFbV5WfIh5Ta9J0IwEKPxwxb96Zo/T7fm9VkQVW5EpzbI3YBAYcK3QYHv95KlvMvthKi/webBlD4TPYbhysq3igVq9ZkPFmtkmWjEX8CIyg8TCC0HPk2TzEBmAD9MjlD1UZVUhG2JPlYZLFZRlW2mdCrdFbQUSy8S2sB2nUWMW86y2FXvMH6AY5FIsXRCTOtrYjB3QYyi2b2GtYiuAR+62CQ+1S0JWYFQpfm7DKvjI1Y3iM56+7RDGDdAf1dQuMSKbe1BQIFpqNnMWyXeRJ9aQEnnHvDSR7bU59OCM5sw24CfnN2sXncX87IvYYyrzDtZ2Y2G/x7EV4+ZW5GCHwxd1OqjNgY3YzhvABj5axkMwPiaGY5/pcn7I6zaGgpE3IUHvl50v6gkJLJBZFyzhm+kydbDRhyam4aF7Db0E2H7li4VP4I7dG/2Kri0bSMrdNgygp2c7+8+x50Br7VE3r75b+kAX8xaiRkkzfUnpP9WakRjqW/bOKNacGEtM1m62ldzqNqDWGFvHhq+gvnu+Js88awtbsZI6pvYHzF4Pzi3rRVXVDTvtDmW7dzyBTmXNJ2u6WHfUkbU2qpZtCd+pZ+IZia3XjxhHyRnDf3moamgM3mTeSiNrUPA1kBd2AguGyz3PhhqRLGPHDq+zZYcncgC7RJwEt5QOd/jEHCzeqCzGM/FpA1udSGjAYIhtxVeNxFgKRcBoa3NbWrFNDVtoq5JfQO6p9+2eN9NDN/rjzHWMOnMu9C0nH4nMgNXN0AuVcVCMIG6/3PAd/wFvyzoG8kWnDZ25i/ieQNbxcnaPvEbzAe76a56Dc7nrgw0cd4w1lJzt9qr88irmtbsXgSKITkhJTqzJ9X7THQxyN2OTWB48X95Ov+Ef14fDjol1Y2+pc8EOluXUaMPe+zB7L3t2Rg+Zx1CNIdvKz0KeL6psa5ixKlWPOGVr84SijdRPNMaiw5egyoG8gI1rvxo7KPIcXHqQx4PY3+s2haUMN6os26rCMzQxTRxG/8g8zs9sEBIll7aeDQ0PBC+Zn+u+dWOrofTjFQPkTC8SoJ6js7npvqPZvb7ZMj64S/C6fCLTlb/MWEmM/ePxVZ+09D8+/YOqbmDI1Nfii0mxNhhPTgfP9uQ5oYscEcvUoX/hwJfX+dL3dr+rxpDMPGx2bdDN3Mm8nt97kvySG3qOr+zJE4P5jdvQCOiXS2mTOQt7i/00A/pmIOMjejV0rY1lRnb1cu/aor96PtFz2aXobzB3lEYVsvBD47SZPAu5bdkl+6Ry+9h3dS+8bRV7paBcLVc3nDYlorCJJ0hMUEqW69SARAeC9r7TTx5RCg16AA/xRWStGvnEZnA0nTry/qt5VE470Us9ZmrZY5NzMDlDa4O9vcBV9ydFN/MuiNgXNhY0PB644iS2JjYP/D/+CpPn1UccH/unvW1yxzOzh8COd7YrRnYJck/xQylQ5BdaEXniSw57/oEYje2A0X3Zlk0lCwre152+JYaB1XtiZK8EVhmU5LKy9oOx71DRAwbwhtrW1RLboq6zManZ2jjrn7ijc+nblk9fkU3q9f2zi/pn4ILRlyVoYMNLsJZFS59axMcFpB8uKyotOJnosdBiZKPz8lmLktErYP0r7Qo1/lFtu5csljFgW1XBrl94O33L/gjRl2TpCX1okTNgW1wfBt5ZRs4OnGE/wE4H2XntWFfvuNQiYtLovXWtWdYmeo1oRuEH2mMtj4WN7nK7xjbFCzKJOIjFLtluqNuzcN377tZDRuStzzw6zdsO24hafKUTXufQlWXyynPl4PX9jde9a9896EeWfEMvRD92XCWdfpICW506iWb1T3LZnGwkT1T3K+sfHeQS46Jh2JDYHjyvb/ziMXRw/oy+be2xUl5PiteUuloebcAAABAASURBVMYKu+hgSg1R23NdJuducaZ2Lnl+bUyCXqApSXCRA0FsBgNXlTBm4duNgc8b75uDMQavLaXC/4ZV3sB925v4jp/0bWyArVvMHaoxNGqoTthWWuZM4juY/+C19viwJlnTSZxcxBltkHnANrZKduzsfKJPMFzkxKT04c4+JiIjQLS1G3OZb5t8CkDrpMjszbuQ0x+Fv0DYip3YI/ZJ7Wd4IFm2VdHzgGeOkJ0QVHlf43AWqo2lQ//09j+JoXT3XWkxF4SX3Je6wYdCuOByBxgzfosa57PWoOZF3y6J4cAXr6dAP7b3+uyRriPrc7A+D17zHtADmvdJB/xkLGg97dltPbdt4rt7xIQqGw5wV6XGVVAwQPOWkdtQnyZinqLsdWUdwrf/g+8F8hlkYlfAqraBrQHgja0CAphUWuj+TIHFrGO/Xj+wFXsP5X3yzB8E4YON1HYzL0gooQjV4eUWg5V6+5SdlDhb97q9T5YyB9joJjZQwMTt2rFXDYV3qLEvazfi/lhz5LbFBU6qUOub3/TT+kV3vch2ikdKi0+i7L6sI2cv39lkLYUUDRX+n3spcyJUbkEYhLbhQOh3KNnIZWLdWHAXYLksk2yNnaDgbUuAu6R9V7fwPwA9oWPHV8A4lwKJBIMFBRzW3qQsxoRvwB8k/uAb8oMPVAfyIHqxYVvGdgpRYygP5TwUq0ZClRgXLaRkjejSYRbj3C3ZBpLMBar7ltG1jXDHOFlIwtmxajcrP1huvfDeA33/WEn4nhxbDNLFHMz7VeUdk4RVEH3R0E2+iwOAcwS5EGLgui90KY0WB2GiN6Hhj/DUb/epMXpMiwHZVnzC5Nq+kemZwrZOxGqke07Obxhbxsj71Qp0Q7evRVAL/4s4Lv24UJzAtKvc4DNLH9oLgi/oxcZBPge2kkfokQ8gyQV9uzSqVGPIWXcQGUPUY+nB4TlADk8eirGxZOWDXj5wBmMU85FlDUptb7jU8jJ2C32LaZ1G8omdri9xzMTWOaqbM8eZcyLxIStbdtBqktX2UtbYDIS9iKM70CU01XBjVGj1PjZ8UOg08JHx22CcNyaDOQwpPpa2G0hftjufYk4Z/UZkQg7KQgXeSmM11bmyDpOHT2KUGMNwck99H5zPB2vdXxDDH7wIRfaG7JHzC41ubCWa7NODXPeaHLro4iHf9gnAHR9+xIzUGETvgc4b9t9Y16xvMOEPMIkxdlGVsFGjVHmzNIZu4F6Ddb2pqhjOlwvYJg6dbV28ETAfJQU2ApB6VWzUTXfwwhfFL+OmV94svtC/YbfQY5KkPUfPvrot+ouhCy38/95QlsU09c1SUxG7zhyQzaLfSgyEAi4FuVWZvWNyHyqEtmXtZhu5qQ1j1MmMINJGIS/dbkN3ahkMdFLP1CNKqduk6Efqz/pMvkid1JJLGQ9sn7xoS6iz7lO9buyP1cqS+ekLfbtUw2AQw401vEGR1VDnU9X9xDYGPPEV6zGItejXGLIt5Wpq2JINBTDUgn6lr+8b8SwO544r3KTAk+05if3QnA9N8kQgWR2P7bDdD0NXtrtvfAziGcR4Y7+EtxkTjbO04g+0PVl2aedyV55TmXO/vejG3DuIbJDjqNKojYIWNpmNUcmS6OqiGSs6wSUnKVwSwHe50k8syJTWPPmn38866gFdYLLeBx/e9l/zvCl8zulkL8R2/GR9brerzgSAHTxgOfcNLNLPjN3vTlRLKvbAYH5yv7G2NgPE9OANYPbPI8+DfHHMMyD9PA8WcS1iSIwkuM0xz7ZMnbi1+MHeO5g3syGp1KhB3QfDgzmcr4SDvGx1fTVklyQrj8MGOot4uERqwIwWsMRdfdjDIavSYI8WfkSbxJiaJeYnEjvGuiZtwrJPFDEx7yDeN561ecYeyQE7+8yZUaM/VMRp4lUoMSCVVRJ362qbIwU14vdEC/rbcjFDz7YjSDcRZpYZP+HQkuNT4Y3iO4xsoPNfvv5F//3l3+vreNGgFqNuKu95Qif17NqwNgfrO8lxsd/isZg/OEf5svj19ZPyhbGxIVpqkHmTGh7MfYDsxyP1AaSGFlFUqf2FjtII2Fs5VzdsF307meKRWk98z9DYgIoYzdzRa5m4LSHT1ShLfC1uH5FhoxffVUPBCB1DI6jRssiD+GgQi83MhmRbzwZrm3kbthlnG/YCEog+NvJBvsgjOV2xIcp1gjm5gkvyIY8JH4u28VlybX+itd3YZr2OvFeDLuoVPwz3mUt/Rgd51vUJZOsC9V4gviZ6+3V98cwNpqI3o5tYoApNrCZv+J6LfLH+34F9MS8QW/ZIzt3BHgsylrlYweT2FT8T3aZtezHWGvGYtAAy7pFeiGRd+sTS80/6lFPjnkbcbpi1o6Z0eo9487ZV1DkYVaqBnL5LkiVYFfIxau+jMeiDpqUa8IwXiraZEqhbx0JcC+wYiZyar6DjJ6OOkznMrSrZxdyl6B88h3Z9VtcjqjxuhDZAzYIaqJt98hdF2nPwBUtt0wv3r8PGFrhiqidvCV4/ttP0Sd5H4xvhzkA91TZ1DagfOT99lBkPdFKHecJOXxKkITVpcW70mih1xSm0L/T9HDMipyfbHYdtpfV6EW9i3fy2s67z0pQzgs6EX9CAwubCBDNx2zJ6uT7yWNvreM7bY3tOdBOG7Y5LRhJAnhdjYuBHsc5mW/YGDJfFDbf4EATsi+cvQ+EJhdhX77cHZzqfL5rmXAYoXM/4iyZu29SuMF+SLLZ021nw6Zt9bFv2xpZt3oxda24bO5FrN/yFKeSD14A7v7TMa1LVUPVescYoMJTXk7xvGTmDwGXZFjelLardyFoRYJ8pcjxAnk19ts4c4xa1XaQFaTC7B2JNbbaIYdTpH5/xn9e2jgF5xp/PFxGLaNiY+E/dMItA8qk7anQug1xrxG6pqmQXQbhrOnl+HMSZtXl7e5yfvyfv8xfjOmsfX1b/MDcx2NbV2jdx/G0q7GxblCyda5psv4O4YnfHZ9U5dsmKXCJjAjakxJ1zMsl9tm+1eRNfUNgL3cCPrPcGn+v08afjz/qXx5/0ypd5tfjlN4Uk4raXOXQldLn1pXPu7kjp55b4xrDGKI2qnYN2M0qGNfFFT+nQb9vQXB/59KOz2Dg5G9lXeWY/+jXv2OvEa2LGOn/qcAVsx/gFrFKftpcbYtuYDhDAC9j0E/MJQ21kAC09/8o2TmIvYO9M4lvsn8m+z2uPaMXcUUOpRfga1KKwFVhxB8LobImRZx82Zuf30NGUzybIFp/Zsh4dCtPOSe+EAVNX2zLSAPK3L1xlwJcmc3TCRnqhiDlxg9Siczh5k0dsrNQgDDjNwuWKHWEWim7V0s1T1i8IbxJc9DN/nTWc5Dj5fLpY04WMmRrUMP/FhOGhEoEFFo1bd2FbRsfiJxTIUTejJwzlQoXDyEHBO5fSF2O2VUXCLl19RX/fpKYRWDYgnC1DX5aAMxe5gcTDRfhhs0yKRD7qN4Mw69yoE3qwcR7I8vAJnfArG4o5HR82xnWgxtDgQZYH9oA3/rZnlLhcFinI0EA2l8VNzk/kp6ywWfQZlBiLL1zu2ogWAXIBu2SgRluSdbUoBvRDYgR2Z96C7pWtC7DP+Qv9d4i250SHTl/Z+NGZ1GVSs5k36NAc/BU+8hO7trEhtQ1u8WubfoBc6rMcuzvhrS+awfNqcW7BKf2OxcLTLxkzlvmWo7zv+NXmlIYKO2Jz+d/Z/EWlnddUfxHJfjg4AJElZzG392Xlg+ZQeHnILkI3c5dShwZzk/+kpqJlfUc+HILBfhnMKdZ9VGkUGKWCNmxxycwjK3Wd2Yu71lMLvuMhAduyS77mDuzQL1tlNWA3leRknJhA7FApZJFbxYQq5gODGuG3fBS8QWiA0R5HZ4DmmR9jhKWr2VYFzBlVukW3rAK2ZX8PiQjP2CY1FHtL9EULmeSec9ovPnmDwJfDfV6bToU/eEhPsNgPO92l5DpZy6xn1mfycItO7AnDxn65JOIRbSHLeGwdfDmVv2TMP/F6wM9+MTiUuW2LOKPPNFUVOQ4VXwCMxl23Qb8GpivlTkhxCXal9l1SgsC/DZP6gOFSvhS+V/GF8Wi88tx55YvjO3bHade2bCBgye5bGO1GXwD5ApFdNHxgxg3TyI2+niB05i3kq6z9ZbGkpGTGYJ+q9FGVbaUew6XU1rLS+n6NEf8gDxdSZNxV8GOUbshvobehvAGuMeTCoaScq9Q+mKzzg30SykorbowN2+JSWmq82DvZU4982ESfBciQ0JLNHVSAj6qBz41ey1GqyAeUeGoMjaxv3TSQjfSBXUqMtsWl3Gz4+oD0RT+wBJH2roAk0pDZsuSzyG/ygnyIPQcfGSakjzYxYmYEsLKt6niHUrtBzKZvW2nxEjsr+zzfQCK23XMG++uWL4j5QHJ/uet+J0fmJ8cbOYbWsIz/MrQhWbs1RbbHJNsqhKW07VnJA9/xH5AxgxmTfNUiFL2MLeiFPn+cwz6Pb2+c+Uc/r2ef+aXC2c69NOBtnHO1HXFvN2Qf/+0DGfJ+IYoegVaVkuv9ZWhQD9vsuckbwUMPzv+j/T/UMYQHeVZMnjGr7aqbycbEUDVkx8ZqG/niNfvVtmrgo8dL3ZgfapXKQ6NK4cW9wyX+xf6lJJRxaavHU0mt405ocVhNPzbKJWOHqfif/c8BH9Qr6DPU9hjlspkVEHfmmLntl9z6WUiumTf79b5dScI+evaQw3MPFVQ0A2GzEf4C/sgA87nHFoJrjElcMj+XaNf21LHk9lkwJcML3+8QzaD0Hx9fdWef/6/XX6W6a7CmVTdlXRCg465jP9N5Phxgkm/WiODkKg3O+/3lRS/nF8Y1eN03Ma/F3mBdeb6kLtkHB68JTZFNxjtiEyN2Mm+MocGZyh5riu2BzNScYLA3NVmTbQceG5EX86M3RskOiDsDQXRA14i5C98rm4Qx23INjYC5TeFrIGvcNKBVpcA2lDku2aFAZ8OHYRH3WO+tCJDlSq4Xuo/+upC4wjMQndT2AuIthYk+lWVosS4bDLY/2yogkTu6qdPKXiTfmbrjo2WMcZ3zsYZ8Md51QTd0Qic1Wh8wmTTRvRC9RX8hX+g3wic6KFEI62p59syP4JzNBut4jh08Q4KWt83kKMV37Exks3UzZyGX2n8XDb49ciOG7hE/CggWJGAesm3jQDY30Gh9qKmfqKMNB3rda/P2Rfd+qBGKjP1hQy0Z3Rpm35RujAcDOqqQDY0qFbChtmxv18mBuiXXnefUpktbtoh1QzTbpy3mCxPU5tH1u/KKQQZyRQV9CYZL8LZl0S4K2xcx7Jp+mN8D+2b3rN1pXVhEtmVyCooauN7zs43S37lON5dPTHaevYRMyUzbctv0mTO2sW8jB5UxS7DfQTTE3M8rnUsJUVjIX12WT1noCZRty75wqhDoFTOrQ088UeHYZ4s1WdAJFkpPoPXkkcdS+qF/hR5PkTY+6hGJspfqiunjZO8DcS3RAAAQAElEQVTOJvseSTibO7Dd+XDjsrgpLZ5YhLAbDIWJnMzYj+RIbgfnt1/zee0Lf71mTp4LB8+eg+dK+E4BA9kT8dF2EGJClCIjiA3qRHjBe+dXrLeD3bcZl3tu4okNMz7GUL9HO183qiyDGqU9xvP8GkNmIMZtSQGGUt8gazavZw15Jr88Rzsf8lsBOUSXacRCVly7bmEwiWHbqjGe/m/xz2tc4XuAxNhAz3aHEZuT4oTGno0N4CpsVdsaA5s1VGBUScyM10lcqXviffB6/cbahH5cm9hdEqYtMc8BdSiAG6W1DjFMsMA8c4Uwr6uO2qbxS0fKZOC2Y5VLVcAbdntCzljkAznUonwUcfvCJk7aPzQ2bauiZ/ThbQuJxD2czhbeNudv6v+8/VFv/Hyq/PupUyGBYjNkSyxMAMsGojnITcgCa1DjW+o98F+FPOOAi45CcnNu+ltte9z35CrO0OQ958H75reTHk33Ou1nf9eAumyLWPfmcr9sRWT3Xe2+eVhqZWKtgNg9rGqZZQNZu2EpNWngN7TPLTz7PzFEr7Kmw3JRgwHSh3eoSzJjhkiCSMS9eO7NfEbr1yXyfJygn7VmI6F3Xj2JWM6u2p4hFrd36If2YUqPoB5qm2kg8XWcibmU+M16FjmEusfMlICo215ugEuIzc3m/gTq7K1/WEM/+ycpNiICOSeTuvV7GJ4bmz5IdYnpGsQzbqUxSoX+eVn5OTvwApF8j0vKYFg9m5+chBe75ARlywYXL+T0UZJkXY3QWK70vGl0gtapDLR8wfF80eK2WNzFg+GADyZ0ZfOENiZ6UxOdFGVdFnBr901FMRou2VsGIzXrEKWZ20dkIOqbWsaOTUFr27GRBczbF94TWzqRW7Kt/SPamXfrRHd27HDq2MkhuSnjgAlisoxP+7RCcaLPFiJTOPRWatR093vs2Ve6Wxf2st1zqB9PMS3oxEZquJgncEYqZ06A38jxoOhvPQaYK/QX8zfQ6D4TuNo5ajH0tEV/oZN5TyC7LiwgZnLrXNJNkVKrqX9Z9y2I4Ya4x8OJ1It1qjFUUNuyratNbC/qnRfbA5oXs0UuHRd6zlqDzG2cskLm2nsg8q1Xbbsw/u6BSHMBxH1dY9b+KZdseFDYrVBgW+HtjAl+w+LHUlVgGcYmFhA6Cv7EKHhvO1WbMkOFzNqNEuw6szu25P1uWz2voOGBbVm7pU6LzbNY93nWbcXgHu5lTz0ntb2QNwupc2geWIuxI/OZt+d+KNZpJ3JUes0nD/mVDmOEoiuYrGX74AXlwcMwaB95QMa2CCfz8LfSB4gkjNgmz9IoMKp5RErbdskS/UmOTKdescVoQgWL2m2bijnsDL2MF73ewe1FLw2+yONLj+HROrpaO9oV3fdrAHoKmqDXFHEuyyEAypiefUnpB5Imw4cmLyGHHnyBmVrzvZRaR+4foWt77wuoveXWeytkRX1qVOuln1HKouilX2WNMTRczw+kkUVhUfucscX6Hf2G/VDqedVONErJ/f2aGA8unT2ON2KxNyUY6eQXNEDAxXiVBFyWmw6oVfCBZC4gGsa5NsNdGWuI5s0ZNheKi9g2JnkA+pMcF6Cn8JM8myJLDpn6IzAltg97qjnZODFxQ+3wIJOwvz4gIqPnGqoge+vGF2sn7nx5fLvflA8BNz4EDNblNgpdgN3TqmAlOk8qKXxDaYnrBHkILKDEkuEEDyKbHI6D8/Y4z19ofyjgTdjjxAGd4MgvgLCz2A+ZK/boAhNZxnoeOuEnNPMPbDcyB58TLKCSTG7jftOdM/fyctPgjU85r2BLiSvouXxQOd44C3xYyV+4vDV/6KA/eXZEb5GbaKEbExvXfjX1KZk9JKNkvoTcjOQIpFDLSmg621lBRMgZ8xOFnsWjRav9Ey/+W5/bDJ+6MnZQ18Q3Ud5xxThKIQ1zDyB4il7O3M4LuxG335JtWVAN2ZuXQj8iEgmxtG9YFfFyEZdYKzUlhouPRnjUDI/p7aWkUaXBPqwxNCqgX6Wsk208FIBi7j9//Yv+6faz/nz/Sa6hKtY0e5xfvN34YHtjn9+6PzRY+yrmGWCB6e3dxvY5r2qoX2tlxvZ11XCnQH1gIlPs9NySCxvwoT5pIWveVn7EnVQpit7bshR9UGOo4r/nGW0qg6+sba8P67uo2YoRgm8Nmzn4Zk7mDmzcOMc3aPrf412vRmnU9meoXbItbg07vNR9fd8YaYHl73OJlLhC3mHFlGR9bIu8PqpGp2zZIIoMRie5Z39+BCXo7RTZce73B3v+aD5nkAqlVvRX00O9t9GZ6X93Ltw5WPzgM6Vt48RAiD2WOBo9d6pthkch9ibPmxnbQfgPyLPkGn8w/uD58eDZEv59DvFii3u8ilAaFi23ADbBXHFsv1MXXWc8Pb6T6BmUU7ZPSHBA3zWGt8xS89yKc1JVyj4JHWOoERkYVRpVyli1fjHXjfRhRE9ppJbQw26gb3vPrdHUzl5HjbWZLPCELjCZzKULGOXCMvo2NDGEntDZug6ZdPY3ocKsccZiMJQuQ9y5YLAtYQpYycPGh2jYikrPIa6mkX0AWjEL4ifakkU7bcRe4LLqiV1D27LfoauZmlz8B4q49aVw+q75lNnhgCXbGzpp9yPXsyFqnujbaefIXgqNILTHkLXiv+EW/caHOsF2jXr65fSiLeRmcMaqa4yS7hgypvf1qULFjT2y76hvxnqOZf7krBy8t8gZfPR5fCj04Hz2c7b33/vZin7HLAx9wILfctEY846DDhVaIU/YGT/xlJ7MqWpbttVnKjmxR+wts5EP9kqfw9AT6BUwukxWQ5wlsWLYzflJ/AfPwga5pz/PPUygaF6XxVSlGcbmjt3Y3xga+G+esULnqQvjgIKkxn124yt95Llss2bEbVBj84kduU5bbAyuxXNtqeMl7gfPy/A7Zp0t3nTOgt+XrtYxxPeJ1GERT8svyljLoZlHuRSDtp+xFfmPSrzI4G3LtrhxWRaNW+a2bbqLonY/o9FtWnLnHVtDo99vDKWWkdtWfgQNPs/P+uPxR/1cP7WubSyzpty3bZjrOsek6IC+3DnY8bcxBjR99Ll0tfA+cxNzL3lofIX+iMX+mdQxZybr8zgOPVirfG6cjKUWO9pzJnZtYx74lIWctWfR6eGNC+Z5OTMyL1CJrmykhr2oaJkXW42JuQU2TRykp0J/VCl1GMMq6hG+kFXRb5vCviR4DGiR47pez3lmHHzGOKALupDjRd83Jub6ESgharOhdPeVuLNfQom97YXfoxIxc9sXPBcib1TJiTvU8HbrCaJuT6Z7+xZZUDr8phe96r5ez6HruTE5f5Pcj6aTGsxe00kpd3DGiW2VYDa0BxknD2UD5HBhRqGIUVBr62q8+TUmnugkCp2SMG7jJrIaGtDykEhWH1rsNrhxSdZ3rWUpMNJFEuSixS0xHdmwLaPs5AbLGIoYcYAv20QoeqJtazDntZTCBEc2QxJH32Y2iFJEwvDiReUJ4hEDRqFAVMPD9lXlTnNUaQwr49FP3MJO5lTrlCqDVrfL/uRF7eA3G5ONOuEnh3MyL4iO8L0nXAtuPlIHWULvYXSiu550alK3xBBZz88N/1bJRRAFdUmCl1p/Upd8aD54iHccqUWQeKCxGRz4CV2n7CDmx4mDdcob+IM5q2NYxPi+FpdH4zZ8wXApYZBN6y7m8imAa/IB+qFnLZTGRJRttMnhj7cXDR7Q+efXL/lLooAvSl7AnQ+VYwwZPZt5XISOj6nEP4l/IdiYW078z/zJadFfp157x47xvxqRSIiIwcpfld5G6YbPC/fwfHGRD3rD1bptr2sTn9QHnmwk57Jsq4h51NDo+XwJQi75cHzLh2VkYxQ6FsoqSDFnnKgqjTKo1qlR8EbVIkmugxeAh/JisNcrMSxqAq56KG2d+lC6trFX+CPa6BF31n49yIMa6UPbM5j+QbaP0sL/wtehxfwVIToWP9jn3r1yaYyh/Dd/X253pbaoMG8qMe8zjF/iEL57j2Bv0s/eCw12HGaqO+7ChwLR0O2173mxFawzImJn8sxYvvRjH0z2w4Mz8gjljIRmr6SO+dLp29tDweJZea+7fnr5pF9ef276iRxeWYdb8sK/bYmr8fSobhFfTHhHCX23UOkBepFd0NkQM6gN1qmsgyfG1/mmz2+/68vji77Bp35aS0yX0RlFvYG9DSyJqFYjejDKSCEf6BS0149n1sHz64Dm3Gctoo8K9Rbr5p4XWdeS+h3Us/cNdTyoazA584t+atz9rCkgRDzlshSjIPG6pPRN7GJokuPBC/23tzd9zf88JP8ZAtYufoPYec9JO8y2T47EtP0+eOZQLWKaLcMqNlb0sD8pQu8XjDELG6v/dcKDuJPP5BwcAXMmOWJCk7mb4hPZAi2LHHsQNbjFz4HvR/YW9Qw/6Ue+Y2c9YbikJC1a1qyGzFkpvjy7cLvdNEC+NH55uekGvzFUw7ItcSWP2INVRKKF4kmRiRgbZ87NR0Zf1GTrYYV+1vDBXviW/6HU1y/K/1jm85fP+vzld339+pXnzVdN1mjly97G0oRm3R4H+/LxGb2/6Pcvf9bn3/+s337/F33+nP5v+v3rZ9b1K+frq94e3/RgfR/Zx4s16/8cwtLgOXu/39T/E5WXV35Z86r7C7lTm1HV+SzW5mBBYiNxfvnyRV++/q7E+iUxg2/5H+F8e6j3NLqTOTPrQ6G4FH5DVCJVKslDyyXUGkfWmZosAJstqEUEF2TLxFSDtWMPR+/Be4AvvX/fqMNX8E35H+G8sR8O7IiW+ZKVFn7BTJ43HB81EMRWqyOXCm1AbBV/tiooaA21rPlquW3ZFyS4J2ByNdrHXPgMpsQZWI0HMsC6moCKrO8WvzCzXu6DNbnr0+vG66ehl9eh+2vpfi/d2Jd1+v4Px1e9slf+9/0XvVHbKjOOLq/rr6+v+in/08Nf/qBf/vAH/fqHX/Xrr/9Of4B++vSTbujYeKYWk+LnPL2xniylpNKou8YAxd6A73+CB1+BbzLUqQ1r0+cJXlXMNdmI9eXccy5z5o/UICO2aowN9AsbNegzr9J3yReQydtOYssaPzjvk0WzrTFKlVqgN8h7jNLtNnS/3wCvhZzlQb8YDwZ+ghvy2+2OzovuL+D+ohuyAVxDwjY34o/vDVwqSGJ9jCQRqQrd2C7mjSr6SJFZ/IQaWYWHph+d7lsF5ZKdccmSYPXeWJg4bQj/2UMAcWqQvXVQ39Tk27e38ww8eDajw1ZjW8FP9S99eM09gpwRMJmXPMpD17oOcug8CMI5E21jtd/EZPFT5PcBkROOJmc/6xy6stYIE2Nk+ZcKea595Xn39h2+6S3PEM5ynod53iQn3IgQdn0GdYs/BDb+jUfqMUluco5iP5hs2gbPhiPg+Ro6ORsLXfEMVhbvBFmR10F9HhzJN+UZtrCBUOan4gtqmzUFxFAF5dlZxDR+wI19FvTee7nrhX31lxhKzQAAAupJREFUCm73m8YYnYvNfO98RpVuyAevRbeeu/VaF9vCd3J8kGP/CzDoQY0nuXMxbBU2Wh8aPrCJHujvtMXkRT1mbIF1oeVU5aSpQ5cKOwYsp+L7Y80P9lH23kFsl73QXWfJzkwJRuFs7lwK1W5hN4z4xB563hcx7U7iw3qCIbgmPfDOdfeH22W/YOzTx5Pu9biN0gCmlvbWkX8wRJch7rkyaNlB6bIdmtEgca+chROTuresw+VmcokiuQh+98iRfu7pY1625dZDQi0mSNe2amRvDZm4C9gWl2TtBk0/Y6NK4Sf7POcuZ/Ib7zfyOh68cWYeOTucmZn3C7w2TWKexM820aZERuiIe4sQKn5wojopz37GJzHmGZO9cfCsydyFnQvpBws9JqoDS3DMjWjicEafvtLiIuOC4ZKLa2hUzs1def0xfNWuhZPrCfmMKTazV08ktomMjFCxCv0nUtdRGtBRQwVfZfREIyiCTC6ZPzkHORdPmnzxsfOeih7qzLPkAsYOkKBiUUFyTSzQCQ5ej3f9lg7sHfRT89S7bFWVmsJzYWeJLBkmGxTXiQn9K+DnKYNfBDeZGWBEtjUqKGgwtj982sQN5IS9dGD/AfJswrPysqEeLxn91K0pvM0kl4p63vL6y/Pxhfef9/uL0q+6yYxlXKj+38c/67f5m369/dpzKjYCxtRt9f37W6IQ0+OniH/s5yzziAi5G/qu+bve3++ceidZvKZMztKDMxNc+2mmptqx2aXEndfZcniTYyIBhj+d9Rqw7lnzzO/9xLov7MfHik3AZkrhZebZFpfaLra5kEqT9Yy9hGAkeELH6FrV62rqEhS1KY3xAVXoZIZU2FFjQgCxLNZaPBdCJ/xiPNDVLLkCGGxZTqdhBmz6uiDsAgJdyZ38DnJODRZ8o33gGx3RUlVcfugJa9jDrm2Z/J71MIEo9gETuei9X/akVoeWf2HeS8fynhN6OEpuAT1lPiJNYgsenPvHcej/AQAA//9VVMoXAAAABklEQVQDAMsV3G/9Q5UoAAAAAElFTkSuQmCC"/>
          <p:cNvSpPr>
            <a:spLocks noChangeAspect="1" noChangeArrowheads="1"/>
          </p:cNvSpPr>
          <p:nvPr/>
        </p:nvSpPr>
        <p:spPr bwMode="auto">
          <a:xfrm>
            <a:off x="155574" y="-144463"/>
            <a:ext cx="881640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png;base64,iVBORw0KGgoAAAANSUhEUgAABYwAAAO4CAYAAABxlLJaAAAQAElEQVR4AYz9CbQu2XXfh/33Pt9333vdjcZESrEzrcR24nitRFqWOGIeuhvdaPQ8z0Cj5wGNicRMjATAAQBnEqJIiiAIQgBJgGQkyqJlQZxMSpblyMtOVhx7OU7sxE5EE0D3e+/er2rn999V3323G+RaqVf/2vvss6ezz6lT9dV7aORPvuX2+tGHb6wfevP19cPHuI72dfXJN197jB+C/5EHrqsfffD6+jT6P/bYzfWTT9xaP/3UbfWzb729fu5td9Zn335X/dxb76yfxuePPX5rffqRW+rHHru1fuKJ2+qnnry9foa+z7797vrb33dv/eK731h/5z1vql9+75vrc+97oH7lAw/WFz74cH3xw4/Ulz72eH3pB0/iifqNjz9RX/nkk/XVH36qfgv89g+/pS7gyfrtH3riWfgd2hfweP3OD6344Sfqd1Z89ROP15c/+ghxHyCH++vvvPf++sX3vLl+4d0X8IvveaB+Cfzy+x6sz33gofr8DzxSv/pBADX/+Q/A0/7Chx+tL37k8fq7H32i6a/R/gJj+cKHlv5fZWyfB25b/sWPPIruYz3WLzO2X1/x5Y8/Xl/22D9G30ceqb/74Yfrix96sL4E/fWPPVpfQe+r1MH0138QnY89Ul9iDF+mz+3fwP430TG+8okn6wKeKMt+g74v2w6btoP/TerwFer11R9+sn4b/A61XUAbedf2k0/Ub5/Ab8EbX4V+5RNPEOdxcnucGI8d4ysffwzZY2X73/mRJ+vvf+qp+t1Pv7X+vvEpKPjdT7+t/sFn3lb/8MffXr/3HPzup5/qufrKJx6pX//YQ4zzQerxQH3xww/UF37gzfWrH7i/fuV9b6rPvfeNTT//vvvrV9//5vq1H3iAej1Uv0FtvvLxR+urxicerd/65GPH+OonH6+vsia+wth/kzx/A7iGrskXe94eri9Q81+D/6LngXqZus+yL3zoYdbBw/V51oTXhdfI337Xm+vn3vmmxt/6vvtZRw/U33nPg/W59z+E3iOss0eYy0fJ/7EFrJdf+/DjxHmsfvVDj9avsI4+/8FH4R+rL3wI0PdrH36ivviRJ1grT9SXPmY8CV1g+Rc+/Fh9HrvPfeDh8hr9JdbqL6xr+G+zjn++8UD9bfL4hfc8VL/w3ofL1O2fR/dv0f/Z77+/Pvt9b6yffed9jZ+B/jT4ybffU5/mvv2hR26uj7I3fOyBG+qT3Ps//Ogt9aOP31afeuJ2+u+oz7zlrsann7wT2R31o8h/6NFb6xMP31wfe/DG+ugDNzb9+EM31SceugUft9YnH7mtPvnogk88fGv9IPKPvvmmMj7y5hvrI/eDN2GHzDY//PBt9SPY/Ihp49b6oQdvqU8+gE/0Pw4+YRDrguyG+vj919cPvum6+tibrq2PvfHa+ij4yH3X1Ifue0N98J7X1wfuvqred9eV9b47r6z33Pm6es8dV9R7jTuvQHYF/Vei+/r66P3Xgmvq/Xe/rr7/1tfUUze8vN5y3UvqyWu/t54Aj7/hu+vRq7+rHrrqO+rBK/9mvfmKv1Gfueqv139w3V+rR1/71+u6V1zATa/9jrr76pfXgzdfUW+5+7p66l7wxuvqLfdfV0++6Zp65N4r64E7Lq/7bnlVvfm2y+rRu66qt9x3Xb2TWnzfA7fUux66rd71yB31rofvqO9/6PZ65wO31dvvv7Xe9qab66k33oDu9Y23wr+dGr7j/pvq+x+8td71yO313kfvrPc9fme997E7693w9vMO6vjkfdfXo3deVQ/ccjm4rN58y2vr/sZroK9e8ap66M7L6nHye+r+N9Q7Hrq+vv+RG+s9j99S72fP/+Bb76gP8Rz46Dvuqo+98+76CPyHnrqjPsD+/36eB++33or3Qd/32C3kYdxa73389nrvE3fW+564C1/31g+89U31wbc9UB96+4P1obddwPuefFN938N31VvedGs9ds+N5HJjPXHvTfXkvTfXE/fcwBiurQdvu6refLPHcQVjAbdeUQ/e+rp66LYr6+Hbrq5HbqfGt7+hHoV/9Nar6nH0n7zj9czF1fW2e99Qb7336noLa+LJO15H3+Vl6vZTHvc9V9aTd11Rj9/BvLAOnmSdvO3eq+r7mLd3MX/fzzp7J2vrHfh4Fu65ut5x9+vr7Qbz+UHs/r1bv6d+D3zg9svqiVsvr8duuaIeof6PkHsD/lFkj93yunqC3J+8/ap66k78sF5+FP9/7+5X1i/fc3nP+yNvvLkeuu+mevDeG+tB6vAAMP/wG2+qx958Sz3x4G0rbq8nWDML7qgnHr6znqSejz1wez3M+nnzvTfUm+66tu674w11z22vr7tuubLuZJ3ecePldfsNl9Vt17+27oDedeNldc9Nlzfuhr/rhtfWnde/plqO/n23Xllvuv31dT++HsDnQ/h+013X4e+quuW619YNV7+ybr72Nfi7ou686aq648Yrm7/lmtfWTVe/um686hV14+teWjde9j2Nm1/3krrlqpfVrdjd+oZX1W3XGK+u269dcd2r6vbrXlm3Xw+9HtkNr4F/Td18zSvreuyuueJ76+rXfne9/tXfWVe+8jvqda/4m/W6l1/AVa/4zrrm1d9bN1z2srr5da+qO15/Wd1zzevqTTdcXQ/edG09dPN1zM0N9eitN9Zjt94EoLcsePzmG+qJm66vJ2+8vt4CfeqWm+qtt91Sb7vjtnry9ttYb7fXA7fdUW+85fa664Zb6tZrbmB819Z1l19V17zmtXX1K15Rr3/ZS+r1L39pXf3Kl9XVr3p5vf5VL6urXvm9deXLv5s8v7Ne94rvIu/vqavI8arXvKSues1L66rXvrRe/9qXAfQvM15RV1/+yrqG/K+/6lV1I3W89brLqO+Vdd9tb6gHqP8jzMWT999cb2c/eBt7yVvYGx7j3n/knmvrLey572Avfg/34Qeeurt+AHzwrXfXh956F/xd9X729/c+cQf3O0DnPU/eVe998u56J/v4kzwbHrrv6noj6/o+cC/71z23X153QxvI7r7rdXUX1LjzzsvrDvruQOcO1v/t7HO333pZGbdBb7vlsrrl5tfUTTe+um644ZULbnxV3XjTq+qmm19dt952ed3BfnX3PdfU3eR+511vqDu4h2/jPrmd++QOcCfrz7iddXzbLVfVrTcD01teX7fduuBW6C3Ibqbv5puuLOMW6C03va5uhe5x282sT/Rsdzv7xrPssL0N2Z13Xlv33n19PcR+/Na33Ffvfdcj9ZEPPlU/+JG31Sc/9vb6kY+/s374B99Rn/zIW+vjH3pLffQDj9cPvPuhes877q93PnVvPfXoHdyDN1LDN9Qd3Fu3cZ/det1r6mbWuHEr997t3Id3sR/cc9tV3KNXc69eU76/Hnvwjnrbk/fXu9/5eL333U/V+9791nrfe94G3k777fWed7293m18v/l3IHsnfd9X73/vu+oD739PffAH3lcf+uAHFnzoB+rDwG3LP/CB99QH3veu+iD0wx98b330w++rj3zovfUD739Xvfc976h3fd9b6/vf+VR93zueqne+/S31jrc9WW976ol6y1seqyeeeLSeePwR8HA9/pjxUD326IP1yCMP1MMPvbkefPD+euCBN9ab33xfvelN99Qb33h33Xff3XXvvXfVvffcWffscfcdyO+q+++/B/1766GH7quHH35j45FH3liP0H7ogXvqwfvvqgfedGe9+Y131Jvvu73efO9t9aZ7bql777yp7rr9+rrj1mvq9luuqdtufsMJXI3s6rrjFnDr1XXnrW+oO2+7pu56Diy7A9vbbXvTG+qWG66qm659Xd3whsvq+te/tq6/6jV13VWvruuufBUU/mpkb7i8rr368rr6ytfUldybl7/6ZXXFa15er7vslXXVFa9uXP7al9druNdf8dLvrJd9798Ef6Ne+j3/buOVL//Oeu1rv7euvIp7+5pX1zXsndexBm645cq64ebX1fXstdexVq696bK65sbX1hvY965m/7sa+oabXlvX3HxZXcO9dPWNr6krr39lXX7Ny+q1V7+kXnPV99SrXvdd9crLv6Ne8dq/WS9/zd+ol7/q361XvOpv1Ktf8x112WXfVa+7gv3mypfU1a9/WV3zhlfUteyl177hlXUNe/A1r39FXf26l9VVl31vXfHq76rLX/mddeWrv5s99nvqmsteUtde/lLwsmO8gb3Ke9frXvk9dcUrvruuYF9rvOy762rqccNVr2X/v6ruvuXauve2G+qNd9zMs+M21vdt8LfWfbczh7fdXPeAu9l/G7chu/P2uu+eu+uN993Herm37rrr7rrn9jvqodturbfdfmN9lDn87G1X1G/d+or6e7e+vH6RveVDzPPDN19f999wbb3x2qvrvmteD72A+665EtmV9ZFrX1V/eMPfrB/kuXLfNZfXvW+4ApheBn0teE3dxx7beP2r6t6rXln3XPnKuvuKV9Zdl78CvLzu4nlyF3v0XZe/rO654uV175WvqDe+/pXovgLdl9fd1PDuK15ad13xsgXoWXcB8suMl9Sd1PQO1sGd1Puuy1+C7kuwfSk+XoovwBzdu+Ie6N3gHp5791z5MmK+rO6DvvH1L6/7mbs3M4f3X/0K8nh53YeO4b43IXefqdv3XvUS/H8v9t+LvfES6Eu6fc+V31t3g7te9z115xXfXbdf/l3gu+sO1sydPKvvIp5xN/7vuYpxs17ux/8D7GWPsK89yhp+9KYr6jH21cdYy4+xtz7KvDzK/fUoa+DRW66rx269vh5jLTx+x028c91ST95zW73l3jvqqfvurLe96e56+5vvrafYL5689856/K7b6tE7bqlHb7+Z5+1N9chtN9Yjt95QD99yPbi2Huaefeimq+vBG19fD9xgXFUPcv/u8RDyh298Qz1y0zX1yM3X1pKD6XXw19Vj5HQB19Sj+Hv05qvrkZteX4/ceBW4sh654cp66PrX1QPXXlEPsF6aXve6egj5w7zjPNJ4Pbavx9/V9cSt19STt11Xb7njhnpqxVvvXPgnb7+e/muJ/QZwTT1267XUgjxuu74eBY9Qm4ep0cPQR6nRY6z1x6nT43fcWI81bqhHb7+BOlzf43/w5mvqEfQfR/dJ9sKn7rqZuDcS/4Z6Evlbbr2O95Xr651331DfzzvCu3iXfPebbqn3PnBrvY93x/fzm+P9D99eHzD4HfEBfn/8wCN3lmXveuDmeuebyPvea+pt911X73jj9fV9999Q70ZuvQ8/cU99/G331w+9/YH6ke97sD71rofrM+95pH7svY/Wj4OfeO9jtcDtR+rH3/PwMX7s3Y/UT7zn0frJ9z5eP/OBJ+uzPE9//sNvrb/NM/UXP/q2+jsffXv98sfeUZ/7+PfV5z/x/fWrP/Su+rUfeU/93R99f335Uz9Qv/7pBb/xmQ/Wb/zYB+s3f/yD9ZWf+FB99Sc/VL/zMx+tv/ezP1i/+9lPpmGFpwAAEABJREFUNP6PP/Ox+q2f+nDrfOlT768v/Mi763Of+P76ZXx/8VPvq6/81Ifqd3/+E/UPf+mH6h/9nR+ur33uR+uffP5T9Qdf+Ez90Rd/rP7DL/1E/emXwa//ZP3T3/yp+mdf+WnwM/UfffVn6z/6rZ87xj+DN/7pb/1s/elXf6b+9Cs/VX/ymz9Z/+FvGD9R/+Gv/0T9MX7+6EufqT/8Iv5/7UfqD774o+BTtD9df/h3kRtf+rH6oy//eOOPsbGdffzJb/50tV/i/Gnjs/VPf2vBn7pNPn/6lZ8h5k/Xnzgmtn/8pR+v3//Cj9Z/8LlP1D/8xY/UP/jbH6p/+Asfqd/7pY/WP/qlH6z/4Jc/UV/7lR+qr/3qj9Q/+bVP1e8bX/x0/b7xa5+uf/KFT9XXPv+j9bVfAdTka79K27IvfLq+5v5f+wx2n6mvuU3fP0bnH1sfvmX0f22PL36m/jG2v/e5H67f/aVP1m///Mfqyz/9wfr8p95dP/+Jt9dPf+TJ+tmPvqU++9Gn6ud/8K31C59k/n/0XfWrn3lf/d2f+mD9+s98uH7zsx+p38Lud37x4/X3fukT9ffx87u//EP1D375h+vf++UfrX/4uU+BT9fv/cpnGv/+5z9T/+hXf7z+8a/9RH3tiz9Rv/93f7L+4Es/VX/w5Z+qP/z1n17xM9AL+KPf+Nla8HPIfxbdn63f/9LP1O9/2YD/8s/W17700/V7v/pj5PAj5PTx+tJPf7i+wBr83KfeV7/EOv2VT7POaFv+mz/3g/Xbv/DJ+vvOD5t/9MWfrK/9OvG+8tn649/6+foj46vQPdzeA9kfgj/4yt+qk/h92v/kNz9bX/sN8Os/hz/D/N+C//n62m/+fP3+V36h/uCrv1h/+Ft/p/FHv/3L9Ue/87kT+BV443OV81yqWSou8zxrQWnaTdrtdjo6PGocHu10eLTwlhe64ohIhZGhBAEUUgC8ykdxaXAhGrHoqRKh4etZIJVuc0EJw+ecdmtIF67N9UUctfbAWgYiQhGhBCFpj2bEgVyR9BsBDUWs0HoUFJC2KJVMfSH7vzBPKdQHxHUZmdqAkaZDCV0QSok2CGkQd2QsupuhDdhuN9pu4cfQ2KTcb/dFEvNU8pzVUkzEBYS/WJGyAFWVtOrOUNsVQ5iBe7ChP8lrEGdD3M1mo8YgJtgYLR8yPxK5cx3R7Q25benfNk1sFyQ6A0SEfPga4ZgL3Lb8Asirs3U/UohNI0IR0fUaxMxMagEGgM9GIFv0UFWIoy/Q9mkqLX2xUBohNa8+CGhdF820ZdJeh6EoIhpcJIV8WL3nhLkwf2yKO2skNhmpxolcLY8I8qYvg/5QWE+m6gMXzJNZcwsNSKCT2GaGPH7XZXQ7299I6MjuS/ikL8JWwnJFz8XC68QR8BGLrefbyBiynwj3lmZuhmneaZqMSV6LXpNej3VcAHXuM3WZpgldY7fSqfcZ7yl7TLu5/Sz2jJeTVJaTsJxqrHkvHesVXc9Bt5gE8/YD2zn40m32rxnhDC2PAczktrRx0g60zkXIw42IHnuO1AA5qIWxytFSaBlr4dv84Rw6YlPrVHFredfGcYlXrhv77O7okH32fO+xO/beot/2Bi73Tkl/rQ228zzJORf0AhgdY6kG/PEcdHBcQY+vMD7JlQCrpm0sPInocUUEQgPic29HrjMo5tfi1VGzNkxMjIhQREic4nAmdmEzU9uV+91HpzMpOppaBoRxRGgkcxDJ/CwIAoRlzMt2s+5bptuN3B7MU1X0mjs8dK15lu2ONFG7uTGrTKnbDAgvdaw0EabyscjNhSJCQlAMYJ5m1izzQR3cuyB0/Me65BcROgD/h/kZPU+z/iQu0r9ijbCN05q1H+9if+FajsNlBjvm/r+r1H+Sz9MLpnP6m+f/vzrDPYhxG7DcZD3XrQXOIsjkWUi5XhkX5ApkERIgXLuzn4nxTcQ1dbv9oiPGs9e1fGLsM7p7TPB+jzjiveHw/GHf5zM64sjIrt1MzXde/2DyfHA/zKCQF7qOZcz4WkCNLCcfMsUTJ4zTiQjSWdDjylCCMUKDdZHQoI0asQtdKWkM4GfzFh2vlVObba+Z7djI8kzWWCPQT+wCQJFFrHykEIL0kuj6O18hH/Z36rQOzlwELtbBRZeA52l7+iKN7SnFGNjFilTs/coyUtVydB0Yt9eIpUF/RAhCk95i5lm7iWjgc7vdMu6hiNBMzY7YV/wed+78eT1z7twxzp07r3PMz3ne9TwXE7qGbfYggALH9mtEhIo5mZgr6yw5BbHInz7rNppPJbYJb0AU0gKYgMuwDjA1MrTITNFI+ixrSgxoBPKGhIuue4lMu0ZQJM6rqEm1bL92Znm9LjIs6GM0uIBvG/oZ27za2RNiPC+ntZqDsQ+1vbAH5BhGt8TRStD20lTkbCYi1jGmRiT8Mh5x2G+DwE3XGHnC5nhdti01kUdh4zUWoYVM67H4oQ9f5uceI+vGlDmfgeWN1caErBTUWxFqaInTetj2WsHnUodQRLReKOTDadTK79snqbovFIxjgfmQiBkR8lHQgumYTaUlX88V8FxRK7r6XKyadVroTprYY7wX7XqfmdiPJk3spTNj8FqmErKLjsF4voVaz3IrGU6oQ4RIT75EwDvvhMJXSGqEwrLBPIEEMZAZQT0NET7AYiAhs03ibw+36UCps1Uf2DTl4pQMWHT6ZPwlr+WZ+TUQ4Drk+3izZY8zeFaOzZDzWmJF60RAFVoO0xAiYHoSaARQyP3mluhwJORawnHS4Lo/C2X3eR52/MZc5mfX81Lku+QqJbUbIzUSDPKEJohIRTuzX8C5Q/J1Df13dUr/l7hYfxwv0O/kX9E/jhfrLPLv0p/rbv23ek38mf5XcU4HmuRYxyjpDLLXjm/ov9FW/8V8SoqhHKmIkA/nPLMeOkUoy2IZLrbut1aIP+hHQOHVFDUrG1Y0kCuakZqnAY0gHmOUeUlItRwOUqzAGZguUl+XHrjVP6Y0OJthncHudXoM6M17MJh+D3Ebz+qI2GDAEDXTb92ynLyCeggq5kb27wQN+Sgu5MYjaca4jEUk3IPCX/U8T7zvTwSe8e+cqmNjruCPQEhcF7h+4r1t7vt3byMOpyAuIf5AEXEWseYVTgBRn8E1FGFQZ4V8qg/brOhcsLMeY00QEQw5FGEIqj7QIk6zqxWSWNq+0kJe6hpSBE6LJXSWPmmmTjN7mUChTZe71UcboLnSoCe6Q3DADUBa2kP7Axv7g0hclvlYfLV8rwfFBVef9KAyo+893vfoEc/7HXumeb87W37syybOmeAJIqPzWMQ4MoMvEjAHWWXY0GgZFthwtb2COksQ0VTIh22q+eAawRUkXRAkAsgkqPZuGbLHUt2GowOWXMp1BjNrb4ZOvMc3eP/0utwxVsNjtY7HPTNHZVu8RKQiHM9ogRAQLxp61hG0LoBsaJMH1+bdJS74Q4S9+0qzYxnUiZWMvOCsQT/y5tpBc2pz5yXnZgSyEBf1gc3s8TLGmbHM8MXY8abEeLDXbXj3HWNo5EY5BkjRqb2PUmg5oJxyG1s19Oyj8ExMrxMG0/lzQchJXw/mmMJYFzKTm9fXxJzs/O5q9G+JI533+yrvsWd5dz0PdfuI57qfITvmrH+PrX5wdSEf8osMBfdx38t7GknqyEMK/4mACQVyGM5YIOgK+13gq/qICHoNKSKUBjFcyy3P181mqw3fxwZ8x6df4Towp+QrjiDmGKnMUNC2914D1KPQ2WNfQ1ROnLa4gMDDAqsEFwPSJ545m3UeZvbU/DGsZEhpMrNgZpIxeoJoT56ko0lHPMSXH9iHOuQHhT8a73jxsp79ZVBoBpYEylz4iHAX66BWLAXh2mPsRc+DpAeORitzoRaolGbiz+Tjfncv3lA4cVoWwdVADiezhoJRWYDcp2UjpRwAGkAhn3JfIDBldpUZF4COOPBGGlz7LHjS5Or8DFgLFP4TUkQA9QGnQXuQwLJgUmOEhuOECBkdLyIVuSChOVKbMbRhYflH7GbDix38yEVHHI49rzdHccMXBQzkwQX3SnwmjVAgVde11trO6BudO73WiAjySuKmtlvikcMWDOdhbMbSh8y5DRb+Bn6AjXn3N2y76G5GaIDOIyRCSGtQmjJ8YXuV6b6vVaj3cVtSGhlKapA4Ggjse+RS080miDW6f2QIlQWSQieOtbHvd6dFblvLvOkCkqCunQ8d1okIJWg7aMCgxdpmbaBbrF0a2tOQhBpIRYZyCIRGZtOkPiPhAxlIdEZKCWjKh+d2idEtX6TgBApssbFdmsd4NAbzNTrOWPsD2oiwObBX/QUH8pAiQvY70n6GchDLMiAfjHViI98BP0yNmQdRsb66ZtYxcFfUZmb9ee/w/mJd2y3Y8QK44wVyR90mVdt7p1iNyUWA04JvBb6pPnICEdj8MVrUl6WHHIq8nUth1w8X30fluJOW+6LUQyRgwhwjY6mn6wCG+zLRRRFeHCfjHtHeFRci91o2T8wiB9+7rt3Efup9dvnLufOa2HOdWyhsyLWNqAmej21nPhYb5Evu9uexlOvG2FDmtH67gD9BF3ekY2aRO73C9wyDFddVTnRnERGKAIgDWAF1OZztHH9uwWJtnQXRdomtEdiGgusS3jZthmTJxjuBQYsOrvT4XDhbRrAGqflw/aE5QpnGXr7RAR/LvIdtN1ttwBhDPrzW/IJxeOg6H2mm9jPrtUG8mQF5PNYVwQK/Ine3nYFhfg+Pdm67qX/E1GofEYsZVMH60AX8m3VO/7vprP6Uj8X/3bzRjmet57vwY39733iQ4TZdanjdANv8D3xo/qfxPF08H+p7j/6VLq4dOnhA0XlCMA3hRBGxgPEE+WSmsmXkZZpLv+hThKTgA7Y0s5Z6fM+iYvpDEQtal4ATOhO5tT7BZ/gda/PocCd/MPYa972msh0fVrFxe8dLYMNzwQ+SmY/fs+eEWtpX1wV/RbvwWfAMVEsWUshHKGJBeizAtMeZqTEANCKEoggtH6hpcBmsoc0YOthsdGq7abrZDPoMbKlLGOiGgZ+IWGsYCvsGUuAbEGCiHpVDuTnQ5vQZbc9czIdi4xLoJS0b/cF4o4pcfAS+VgiqPtY5ZdzH47c8hEootByuixERGiP7GT4YU0TIddxRW7+/neNl+xletJ85e05nDXi/eB/6L1KYg4k589xN1HtmHgrqeid+7G9Ql4hAVKzdiT2bPYixiiMiFGF4PKHMBRG0W06fQgL7a9KX9DUyZJsI9OEXmkr3p2Xw0MxQGKE+VtI5UXpRsYV3zRqzqtcOlPF4TIUcIfYlRgPlRGb5ScgyPJqicXw6xklZRpAn+UE5hVPtj9ozdDjXiOjuiMAGJHYgIuRjie9ciUJ8y4yI0MgEY0UqMxQREqf2RwdcBGYXf75jqtfCzHy1jJrMDeRN+8UcRVvZWSjiAixp0G37GT++hwuKSChzpkLferi/uudCb9gK1c4AABAASURBVEQo4gQ8lsTeQE6nGlqOgjjuHh1/zbtlnqdAyYD0Sf1mdHasa3+Q9D60W9f5dGLvtWn7QN/U98xJWFasHc95oUORcF9LeuQazt10xdohU/cp1nFxbwa6yRgN8yJftkXJjDhocyoiFNYbq23QDiIXOpwLQYAcZTVEf4Ne59mkSHsFfY7pe3m73Wqz2cj8WD8S5LNi2TcGgkKWMKEIwBgioOEOyWS5rLx8ENOFNXuSokxaLe0as8/4Q76fA34fmtmrZmSi3onWyNSS49BI+FxorvFxx6DtcYHnxzhiXZ6jsF+fh/7vfED+J3qBflH/mn5h/tf0/6ytviO+qTdv/gddu/kz/W/znLZ+6rFWXja+IeH7399dgiRESA3XBZk4ZvwWa8cxXGIRYwGdSwowUvgPNp2n/vJjr+e5jkh5TzSNoIe2FDo+HPC5OO6Eoc8pwPUZESesmQ86u+YqNaXGEzYLZvXY0OFse1OPc6Yuha6dReAzh4KayMXJkOXFpbRMBS4XhlrNBh0to58mcWaeHQbPkPZdzoje5Qy75MIp3ALv0gZucTBjM0NrdRooWXcPmkKTs4hVsp6BsLsisIik1iHBiwOtYz3rFjEQK/iT6ESGkvGGqdtAHAxtsWMEBOSKhJMueWlor4esyLnzFg0U7Buy2DMW9xvuDjoM+4SFrDYLUfQfekJwRiyUeCE1b1WDAG1v3x6b/Zt2nxtS68uHv6FA9/WYqYM/mvrdoMG96bblxZoo5w0wEaHlS8JEBKwjLPC1QzUjDjOGFNKCSCgtbGVIoqXlQJfTvGVBTwRX0DJomFlh1X1ue+r4e77XP2ObGYPH5fF4XOZ33N8Tz4ylPfOuM/OOP6nQt19CKzIUEeIC9KzDOiWvV/qhAfYKZaYXhpkLCNjY68G7pM51hjG1naG1jcrxaXl0K/AA1tyS/CJoA3cXY20wjpl5LFNk7ouI3uf8LjzGUA7uD77thNd8pIRnncg75COEGQhx0fFBQrXmWaz5v4g/Hgd6C88SXXU9Zr9b9JwwD35m+7fEed5T/YH4LO+x5/pj8XlZdsT3SX80nvgWMa8+HFPkseQU6j+MIxlPj43EI5A2rGU+FehEBIJQBFA2T0MLRKKc+O7UacZJtI1QDQ18uZ5bnrNb3p2PP8aPoSAPcbg+Hn8olBkaSV+sMQngfo9lwYxqNciAkyS0HBHSc3Es0InDJsYJ0V/K4lMGCrmjuBMLph8WVNaT5KRmFpCL3jfM/sZh0i60ZzZ7Nnpky6SWCj+2NfB94VwTY9wMDvHahpNlBqE57QPQ8Swfa7KIOU8Y0+pzrdBCQhGGoAvE0VZ9WRp7Njw56I9MJjaU8JZlCPsAUO0PrDiXQSCzbqh10jzzuyzEUI6UF0n/6OSG23SbGI6zB7KENwb2I0P+F00jkwWTStoZif81iI4jIxM6oTGGNmCMhCZtI5Q54E1Dw36AaUCTWAak/ZgfNMZIxi91XC00MpRpXoqmAQ1ZZpsI2iDByCCH6HjmE1lEyIdntVhTxrMmnc7WQG9PBUNTEUGckPMamU03I4kBfONt+DDdlDY12IDtiNbLDMaS7SMiTlCJlhBpOdyCQ2DOdtG2gb2RWmRSyIevxsqbBRGhiAWtD2+aYfs9gtwCv7Qtt86epmT9IDZiKSSjiS/y0YtvWQRmuXEKiFfarqlVME4MF5OuuqUrip6CvyB3C4HoWCCtbCjCkDKHcqSicwv5cFyHnrks/KyZ+fVesuv9otgfZlVv3LNmHkzeyCf2iz2WfWNW26MHw0lu+IThJDvz7AyOuUSGW5mVIFhP1FdOGPts+OIuo/sDS8CVMQoEgCokEBHi1P6YycHjMmBbHBHMY2hRhMoQx0KDdqZ0BD1CN2hEpIJacukRTYx5R62O1prsmi71aAXZS7RPX1uGTXmfNbAtt0mqqL3RY22eOtqAQZujIJw0kFXrWwrQ9T5frCGP87hv1SE4J9EjFBHKdRymRqREh0/51WixF/PNOCTSgeKLNOERoCUQGLoWmRslNQn7NYgR4Vg4NtVzDstCYilil4qIVljiLrFqHRMlksfUIIFyHqzDomNeUdYFk0H993Mwrf3WK+woG4ORlmghh42ACjH9E/6t61hLlS2nIjRsT2aMv/Sv83H35Yd/pj8dl+j/ptNUncpjbx0I3jhD+A/GmBoJxoLlHkyJftzy8jrrG7y8/XE+v8f50t2f6QXzEani0/l7TGDu3JBhtMQxD1o+a0Z3Yi1NUN+Tx7zbJIWLzr1ttRy4Ig48NRDIznNojEEzTyCYpwUjs/v7mYjeSOsxGElUSrhpJJO7ILFdEMi6U885FnOEdSFH57yCDsxiAT6SIIHQGFCDv2fkQ4G0RbhlVG7zCVcD3kh8JX2Jrce5INonFylE7AWUtOfliHr6X/T6/WrHuprA7EKimyPlf9k3eH4FfOGAELJtCT+gT3RFzIhUBI09ulNCIh97cSKI4IKw/eFwhvG8NsjJ+RzudrxgH+k8H+rP85dTh1B/RFv2IdYDedrO62KHjcexYKcjbPfYwfe/6FjfIVkuVKxnUiKPiIAAGYigWo+ABu1GSBFcBPYFIG+cqQ/L3AcCyLrIyuMjaO1hGxuYgmW9WhFYfgJhnktE4G4PwRu0JflKNwwcTMRCE5qZ8ou/P7g1mMvBu8gY2fdtRDCRpc6Neha5dj7me2Alq0SEEl+2G2Nwf2Cfi8xyYwzLwEqD/ojA/gIIRqzimbu+k1MTz98SkzzkA7qvC9T9x2Cej/kTtvZrS8nzSqvEOq0VC48rHUPq0Qn95yIipFUewXgYd0QoVj67nYpApmcfcaLpWL0+YZyz17bbHivGnNaOhcYFw2UE0gURg1mzNacTR1GDb4HnjpiOU3sem1p92HF4bhiHGIN9LrBGSQ5s2AZafJRZgAB9AbZzNRDx6Z7ng+tZXe8i9sw6mibP88xcz3LbYzdch4l59D1ruu8rOQsCakFEyLXOwRyMoYTGmrPok6ynPgi5zC0+HN9t2NZoLV+wiYDhbCMuHgOkbU3bgEtEKOK5aI3l4gDUtg1XuuRfCjT2c+iqLJhRRYP5glGsNtaLffWQ1R7r8//PSfCPp4v12d2L9ZNH36Z/OV+kfyPP6+7tn+m6g6/rO/h4/C+nU9oQc8uc+j0+IpTwQSYhH8tVtPtc+wc6YwT7Q8r37obff263LX2oKSIUkiBcJHVDMo2UmiKLCHEqbJcJT9vU7YA3mpcU6iMiFBGST2hEM7ShFsqVC8rlNnwZtawl1tZMLRuspaZre5ka683yejOK9digk9OO8K6OsnjXhQOFYvGc9DkzH1631THoJRcSwwYeWeHf+gXPgleh77/k3z97Zv5iofuwiIglbtDgXAmcFrmkiDgGjPpA1vQvvXRSz+mN43b3cmF4jJ9z5SE0OGGKToaiZ9O6UEf6l75qHa5U6sIVYTuyTrGWmQFspwXUxu9thmtRBGqsPjHkviAJMm6PZulrn8g8khB/Qoo0UhE0xIGubeBkicWmbtuFaUQowYZ1OTKb9z1gGeJuR2DlExoR4gRQhQSWNhxMS6C2JxPsudLmVEQoMpABxxrEW2n/xVcOpduBXgg9LTYh+IDXhaMH4NEBaurm7Fqyxpb6eQemAFgUnYXOvKJoM0H0LCfh8B3iImlPdeLgfusWfU19wTdn+1lpE3xz9vSY7vvdZ6sGASNCEUChPuG1h5aDnr05ywAPnX9pGWcRA1ijA0lBbf1OauSgliCoaVDTiFQEHkEEVAY24jALWrzK7dJ1ci07Hu/Afi75fjfd0T7i3fGI98hD3kPP8x56no++exzCH+6OdOh/uIqe9f3xfmZ9z8xTAa/5ad2z7BdRj818tV7RBj30lZon5T7JuakvyF0Kz/HkvW/1O9sPdeuxMKhuszRm88Bxug9ju7ArCtsEUdOIkNflyOSZMHg2AN4XN8Afknvt+h2Seo+13um5wE7fcsQqeTbdt9bOY3IsP8ms/EqOdb+FOakAn/6hsKPKXWAGbwOepT1OF8EDd0H87DXtIlmfSe4v+nzlN11+OOzkj0JFoa0bLBzeiezyOQipC7HcRDPRJibF8SCyrQvvNqtcF46SZVyxsMbSExE9GUmhhwveyEVGnzhIWTsmmXUgx8AB0hBayhMPd08SzU7P/9kEm5OtDHE4Y/NG0pmBh7GgN0z4LfEPNhsd8Lf3B1so/LIgxrJQ6B9GDhZPamQqsRtpGhpjQUTI458p/syC9UeNmYEYmaHNZujUqa1On97q1MGBTp060JaYywJMDXSMzUjipra8uGyx2fKL2LLtKt8Qb7MhF/Ttl6eLHPcCaAboc607badnYKaIAAJ7Kg7rMlvk7Btw55ueSfB6m1lr7kWpz+AaERoN556ML+X/WfB2O3RwQB23K1a+5e4D5jeMb8M4NtDB2HKEIvMCAr6BXKE+IBEhxCCUAdo2lfhpH24ntkD0O2/SVx80zEeErLvJQa2Httvs/J2LMfBhRCx+HCcyFBGMORfQzoaQL1CIo4Samu2FS01ZDzMo0Jsmi7qcCKAXLVYND76JTXnipWqed9w7U8sLGxrcBzMEbWwI0v47DoGaIskkXxoRKUFLwq4a1TERcLacttem4+2IORHbc+49Ycd+sccEX6yJclyA26XuxEriuE1i5GqvhkRKXLhyyoeVDPNoyqBv0e4WksJNcfcUfCsq2n8qR2iMIY8vR/acud1gDkL+gx/yXMaxk/91kscwIcOxTxTwzRh6LOIgp4xUeCwafDCWdjGUY6PcbDU2G/r8GWqIbVKHvh92xd9e42oOLis6fnBNbsdY5fhngD191Nox/0K0GopQDJeTJie1EHMncp+1zNUsj8djLDbHyWB8M/7n/bgIHxHKTI1M5RgahnkwBn1AKZEstcY3SU7r+tuxDhyj/TGiiFTE0KAmm82BNlswDjRoZw41gjjEjAhF7IH7lJJ2ZrSckTCOSRPrzXNzxNryi8by0nGow/O8cPDi4eecdURe3tcTP7iRD4apGfmOfI/Yo47wsYN23uTu+2upM9oUkcgKpdJO4BgwboscAM8YSqfiIVp02O+ED/v79umcrj787/Wfjov1z/MiYhZgBPgs/BTuBQ0xdnwP9rLtwVbbgwOwXZ8nW/lD1RIbW0nPYPMneam+wfp52dG/0v9kd17lmJ5L4HH4Y6DpjvbE/E7dP/UHwOWD4VGv74XfyfnO6BaDOR47sRgSYyNulSiZinGOMdjvtjx/TpHjAfyGHIcsP+B5dJr8z5w+rTOnTukU/AHzbfmGe2HDGDcj0c222WyxbWx7zB7/ONhqoJtjKNCN/dxHyEfnR54z43LOE3nvMRd5WgndiBAn1RUo+S7cMKCDFVsGtGENDNbSYL80TWjUpECHsErmJSMVDTt2LaSJODviH2F/yNo5ZA2d4wX47PnzeubcWT39zNM6Cw4Pz2mejpRZ8josYs7Atj0v+Ohx4E8KRRB+e8dQAAAQAElEQVSLmJFDHRsatOWByEf5QjOp4QDZ7Yn59Vz6XvBcdj3w7Tg76nNEjob73DZm15C49uiq2WbHOHwv+V8l+18hP/2Mx3JWZ8+d07nDQ/avnXpteR9jQ8O1ijVhSCE1qJEMexaSaCyc3LGiuB8AThzbcznjszBrzKg1H+pc0du/d86MTdQxcIcW11aEhdKyPJjApG7PQoYGSDBGKtMI5YAOKO1BXxojW3dkast69PvWmTOs6zNndIr17XXte3NkMj517CKvmTyLdWF+QakYEKdIp2P5Xjc2vh/wPcbQ0t5ou+Ve2G5k32nfGHFKHtRy0YyzHevW/0Jz/5zasQYmYs/M6z6e1sNt27jP626H7o41MaFvzOS90Au5Ul7iSKiAEiqMg2Hi01UuciGNVUZyJBmRigZtmQ95DJlDw2NsZMuCsaVtdOGwVQRXA7HzFokUmKlpg9ydL91CUxGpSDhOBRfOxLfjed5c15GpkakMI+Q/hYOGB8H9XtBnY1Ydx501w8tAFwdqOC6opC4hnrezJnQmfM3oHcMyCujaz/Q5rshHkaoI7IRdaWLudtwDO4ru+8z37BH35IJJO8Z+DOZv5z5+fO/MY0MIzTwXnFzgOwfjHUNBrAUkGYZzLTmXZ2NuWZFHOU/yrkapaGt/2IfwQ7vHQh8a3eo2XEQonEMSv2kqqZUxMjXIzQhkEtYdZyLOrJoBbc9zHc/7jr2UftZ9sU/z0MNsFhVU9g/P6nZh577Crv3sqWOAr/Mk+OfzGf3q7kX6OT4e/+d1Rv9cF+tfz51euXlaf22c1f8yjvTimHQmpCS/zFQOYOo2Y0v4MYY23MO+Z5fn24b2hrFBh/VDEYagkoLzBNyWD2TNRynsHwzs7Xvgf7PGsSzpC/STi/ljRErITsJrq1Z58wrNxqx1rc06Yi8/Yv0csrYOoV57XofMgFiK1HzWhNz/S7im6M10FGtEHKQinYgbGd0sqddS+2I+p0ZphhpizRgFdXti3ibmdcL/jnXd/wKdZ473uH17Ql7YBzaB/5D/iOsFyAf5RLgvWBvQ5rUezkyErr8EF/qEqvND0ee3Ao+ocA2r0k+Lc6Y2tiNN+iSamsl7x1r0WDxGt1sHDUza1u2ZOswYztACMzYzNfGH84kPajveJ4wj027ven5m7n/r40gMV6ZcIMwkCRQ+g1gN5sjrJmIok3UaqQj3SMGfluXQGFsl7+nDfKK3wuvSe+t2vzbX/pF7nVAex8AjvrkqAvmKCCQn4L15HPtBD/sIaNinc0kN7gPHPeCd0u+K2wPuNXLIkfhWI7EbtE0DnlMhjr5o4cVBPVyTWmtjPdsMmCRuqzMxrdO61BGK5XJGSiAi2meIA14GrLSuCXkWuHDa/CRYEpoRdAz6+7Q9COy7DY2gRazMVCS8aaRogJDQEQfpMt+saxzPvXZmzYxvAnDc+/ShpwiFfeRQGsxxtyMVWhHoNIRsgZ5zOJ5HxxDWuLXsF6zXI3IwdqzLHWv4CHrI/XuO32hnz53XM2eNc3r6rN8xz/HefF7nzvKOeXhefs+b0PdNlZ0DOTm3RpBFNpa4YozSRDzfA45n24kxF7IJuAaQ1kNMrtiQ/ERjYi/bka8xQRve71bMGNrvMdzGbgaet5kkTPeQk25IEcGaTW22m/6t5N9Dp04d8A3vlEz7uTFS6bkI08AmgelfBtGvPqKvJy6MyfEtN+QL4FREgBO6zdaaaRu25OQlj5iwiYlgzJoYKM8N+mM1IhR2HvhSBNoozBR08ld/Xkz8g+TIP8hBT6qLamfoRUX7uuBsbTtRmafb/tGdUbKZYxk06dyfKMGSXk+sh7RIENqXC2tQZBfaiBhqmh5LiLlk4ZY8qY7jNtYS9iNTm01qDGmgj0gh6QKt5v0xpEFyEaFIKUcqsR8JHUMbqB/m2+141v+0dcvHx80IGWOl5jfEG0YEfoL4qTESPhXIFSJnY4YWczRr6vipzWbLItvqND/ET58+0MEBbRbiFmw2o/04ltHxNxs+wGI3BjTk2FtibTcDX7TJi/QdkgglcTUi1DLThXGfZN4pGpGSbfe8+1ofH55PP+B2rI0d621mAmYmYPUi60WEcg8cjUzyG+SV3Fi+ubbQk7Bsw4+poe2BkfCJfjDuBfaHy9W/miqkhtTEzYWB80k90rGp0SYHvgBtyyJQQNnrkCXr0jA69RERGpEa/hhv2N51ZR1sRsoYST/8yFCCCCgI85lKMGgnMRBxlXxBBHG1FhRRGyQydS1ZEXzUmHkgWC6Oor4zm/I8H7FujAk6c/8Y1po1Y8+J9noyvIhQRHQuaRrkZZAbPfJhG+8Bi71zCvxSDjq8l+zYT6beaHeaeJn3nPvFznTZbyyfVeRuf0ZkKAexoCF8MUa5H580ZVmDnDi7bflyP1rfLedinnzWJlHUedqfDfGfRjgWIOZmDCV0GJkK+iOlIKDX6cRY/CPcH2A8hpm62p0jOeJSTXO2wQhDrx2WJfcqjsZGmWNZS+aBX9opk/zQPPJ+Okkermbs+bUZgOwk76GGLKfpMMBlKebY91ZhWMy9LBTZmKLjtglWMqrl9KPjcc0k4PtyZjyet2Utzes+CV39Y6yI7PyT+oyEN8YyphypHKFINAP/5LL4nJj/uX/ULr7JwglFKHODvy04AKYbZWwUMRRhXyFFcqbogA/AacL8oESf57lUjH9infl/juQfE15jh/7PIBh8tOtnFC/SE/OINnb4EQe++l94dT3mJdfeoyZy3gEotZnx7xioCRMFl+SS5OeGyzpRK8M1drsUQiTLXNsXz4e6jI+5/0Wc1j8Zl2qmk1PWJxO7NmkEtq7pZsP+tuJgu2Wf22pzsJHXa1B/kUPH4nJIjv8RP3L/m9ropdP/qP/N/IySmuwY8455/gvBXty1co0MnuFe50c81yfqMGHX9w7+nZhJwTSFcR9NZQ5tN1ueQ6d5Bh00P4bz3OgA+SmeT/5gfPr0KZ5XpxYdj2drnaExsse0Yb/cGtuN+hkG3RwcaIPu2LA+BmsjQ7FHaD1KRTGX9cy6JW/nPlGTGThf18oI+Y/E91oNrP0vii98MJ7kD8Ybfni5dv2xmPlPAycZoaTuRkSsnljTklyLHTkcEdsfds5Tw/PU1P+TubNnn9EzT3+zPxgf8cG4+BGcMcsfjMXMz9hNK8zPnTNjwq8ilTkaAQ3Hj1TIn0VCpAVPK0OD/pGWlzzf55nPQ/LwHE+MwTlO+N71mph05A8D5Gtdyw3riMPr0u0j1sF57qNz5w+XF/rjD8bndZ6P4YeMcYfO4qOE+wbDYmt2nsEQDTtdAfEZiEX2C1Ar0HWY+16c4OcVnl+P1X4NyyePgzU8Ae9jztk1tVvrum3IB8IkYFCfzNAxkJkfw3UOmS6Az6Qd6ELN74Gu1+cp1qbX9UUXnWHtn9IB63TDuk/0wuMi96K+RVGMmXxNi/2xnCADiVj9s+43rHev8wFvbFjzljnWFt+W5UgJGy4KcfgC7Nf18B7Y9zA1mbj/Z+a9HL/joc/p2J7nIo+ZPt83E3lewNT17z6PwfNCroWPmbbnBXUtPhzc69Bg/qwLCMMZijASalzgkxoNamVkjq6x99OIEMqSoOJw22QFxJmw7md5XF7XE3WdGYfzE/qJ74iADasr1vkeY2hDbb1/mrde0hcREmdfyN1+FhCDGtWKmbHPxFkwqeWdjcRiB5Lsa1ALKNbybyrDtTJw33UzP+PX+VuvH/GZEvlU2+rYdkfM3lfW+9X35CH33BFzfATdMf6JCfF9eLT+LrPcspl3C6ZNUijwP3LISGhmIgu6glEwd5Kcy4zBvB8rvMfZsuaLcTMKctfeChdIRAgtBzoL0xqtF6GIkGMuMH9CNlIb8hnQRM/3sePuMRNvpg5zv+dOmlnXC3Yq1rnBi4uCEQRRL2AmPKPCvrBdsLSFTOtBSBlnc+if1cX64u6F+vz8Yv1TPU+K1L+ZZ/W/j2f016D/zjjU/yxnXZqhEcsYIkJJO7Efvm+NrZ9jg2fZghypRI+TWCGloFqOgETRLi1raU9pYmDbsUkNfLhOXsObHBogI7X3m/iJCKVCESeRkkKiR9AC5ot2VbDWJN/XXms7anvktbaupR3ry/LJa4KambZsXXuz5UZJBcSRxG5kKCKUUHG4f2Ied+hPrM2JdWsUHYWsafMz0zmxDxk7eY/fsd4XHGk6OtSOj8e9p5LfPnAQg+nvEpoN8Yf4nIoI5QnAKuScnbRh/tmwr85p1WseVVJ0V4dt3rLWsb29umFemlFY7Lgv4LtNt+vmse/I3zWZ8YgbegQHaFin60LNjik187gn1v3E8/0CqAs1cq0m3jFm5rGwc5LOyFjymLlLZuIQgKsoRNclWUdgjKGARoSCfsNrzGvO/4DLdOSQZSNSbvu5d7DZ8l3B2LAus++NkbFS2vCJz8zAL4CPCHU7UtFQH/ZtuTEylWu8lkdqjFCOQeyN/IzcHGx0yh+NN1tt2eNHSrhWEsv8aBqdi+UK+WzIh0vB3BTru2vGDKDS+iMTP2rdQkfUtKl5Qz6sHYoIcTkGLfkoBR6ZUzcM25UZZNBurusf94JtfWEn+5Q9LYgIRaQiVkptgrbIM0DbaO93WXPFuLih2CuZe9aPx1gEKQIT/jhWyGMdylhgv0HtIhyLXmiCCLcliL7laIdcfBJjIvZkyn7hNev17ufTEWvX74/nuY+XD8bneMc8p6efMc7qLB+Q/Z+dOM8HZf9L49l5EyzCsY0kPtACKSRQhuNN6j1t7n2m4GdQ8rh9X/V9WPs6iZqjQ4wdeR6x9+0M9sHJwMfMxOyxjGnG34JijOVaGlp8WbdlVBcxUsm1HJk6YO2e8po92OrUwSk+GJ/WqVMHWt7zNnKNM0MRjC1M/yLgTxI9kq+hPlYiwtJmgFz7pIMTTSkigDj2tBZ1JD4Xq+XqdnAx0j8odmwsLgA1ZiNZDdH1IBt0NLUMfmKD21HUHT8kDvkh4RfUHZO/o8AT8qLosgFB9udzmnK2pWi1njj2r6YoEgI5ecBrPQpquAp78dKWGLuC4g4mIcdQjtQY0ZA8TGnG6dQTXoLFv7pAmVK2LTaZ+KEdYsIWywgosJuVmNUiD2xTSax0TPxsoBse7AebDZO/4cfxQi3beCMDG/pbD92xou3HIOfUSGCfco7Od14WJotyInkveCdoP6dZZF5op7zwto631ZbYi/9gQ80FxN0SdwvdQN2/bbrobB3bcRkYsyKxEtQVgvXpwZuuQG3hkEfK6Sj4k9SAptxveI7mNe++CVkbMyj7ZiLdb0fBxfqBPSWhBqFBDbab0eM52G66lk3ht+BgSx833RZ+Y6C7McZQJhgJXRCRCpAgIqSGJFhxmESEONVjsK2Rqz00IiRO0u7SmBriiIi226DXOVDbJfehQU5GjkUnIsSplMRwQWjAjEzkAaQQB5eeC1PDNTOoZ29E/QI8szYmngXcQJ2MK1qs71nFep94sWD9KgAAEABJREFUgZi5X4t7vNBHSO7oo2sfsymh+nRSIPZ5nKTkZ7n1ZtbgvM8BQUfkYvnUMSft9wjHn9gT/JCYeMHxvxKY9vmgK+IztB5vOjaQgT/nt+8XShFhIkEVes7BmE9IMF/vc+TEcLttsPU4YjCvYJODeUvqPzRYNwPZyFTngr/iPpioofc4Y8m9vVHHPkmxwMKLIBGpTYZOA5Fn4M/zP/wDebNRDv/bxtCOF/Xzu+LjTqlL0R+Lg5ddYEMl15VfQ/b0ezy+hzDyHO/rVOucCKUC8oHuMcGHm7XO34y958vrY+FZF6vfGZ1CGRPMyYG6pUHuXSPTXtcpt5O1TTdRiUwe9jux5vxcmXjYTvid8aceEePKociNxvZAY3OKmmwV1CepVaT7DOulHDcSywC2j2hZ0haH/e5YW56bQ+bqsD+Urf9iFt7ztuP55H6PCVfCRQPzzplSMA+zvEcdsl6PeEnwM2527nS6ZiwFl1YOGxFKEghaHpbrNVEzVAXBJ6oUz3bP5y9tXrr7uv4HbfR7eWnHsc6MFiq9dmCh3O2sCbXvoc0YfCQ+YN/b9seoA2p1sNkqqXui07YYekyOfYTTf1mn9J+Af2c+q78+P60DfjjsuN/8EdPUcB0My45cLz76+cXNddrTHfKJwTh/j8/QicNtj7kU1CG12W554TlFrgfs19vOvfPfbnTq4EBn+FjsD8Z+Xh0cbLVFf3lODW0S+wE2xoY+gM4GnT0GfhKdQNcQ429I1E3UvHoPnMnZeXt807rmihpZN8SfkPxJ1fBduMF+Cw6Y3OVfGO80WEvG8Udj9s2kP0MamQqQICKwjCU2BXFc1/SQ9XOe+p2jrmcPz/Pie1bPPPM09Gkd8cF4Zj0s/8J4WQFev7bd5z4zj7jDtxQEjb4fuA+gCbodji3GXihJGakxUjkGQvX+e7hf++Rj/3vsqMsRsp3B2nDb6LjUyvXCK88V7gd0zuPHL+5nz52T//XHM3w0Pnv2XP8L4yPGabjWE/cKtzw5BTkA6t3JaTm8TpvDedC3oCXoczJo5+B7biZHo9ff+miju32bzp5ncvfevCOHuQPPeLW/klByvKKWlkQQjVpmgzmknUaGMhOcpCs/LAemhvWgI1Neu6d49zp95ozOgNP8pcgB9+eGe3ME/sXhHMirGEuDnJ2PwUA4S6SgzJDvlc1mo7ZnDgewzHF8D2y3S18mvm0U+AdmqRxrcO459z1suCaT60PMmf3YtbAeVsSFI7eZ2riv1wU5To0JP/Y1a8a29rYloc6aKPoX0N2yEokAXK6+xSoKJCDWfN2CF9RjyBwyBuM0zGePLdEInTzcivDV0iJGybk1nLNrTDJFAhGB31BESvAKyQh8j5HUlzp2zNTIlO+biEAl5KO4NPBlf8/GTOyZ2NOCrs3cFrYRfvh7XuFU3sYtQ1uucVOR9x7YTuTtPsdQSBFcyGmxEzuOtGNcDca5A0fcjw2eZ6Y72pbvmGvvPUfcC0f8DtuBiXeLiUkrJ6NQUJMcQ0kdjGDdWaaQrDKL/AoQeTY1iL/w9JJzAYqAAVnSzynZAbkjkf2YoqDijzjcJoQcL4mZSd2PEUpkI1NjDI1M2rJHiTwc71lwPl23dQ7Yq2eecQUt5EF+/su4JHYAgWN7bK1jCD33GeHkiBYRigDk4xyPcqP/Os7o9+P5+vfi2/R/ikv1jdjI/9L43+Kj8d/YnNN3bM7rfz12upS/gRyRGiO18XNsO7RlL9ijZYwvPT7HCAkiiJoGVeqGJKg/mO9zw0QD2cjF/8B/DmrVNJR0Rkp0K4K2kVBkESFFM8e0aC9whYIqA8J7nifW2I51c8S6OmItHXpdwc/UrvtZTxP8hMwfKmfozLtSISsvBhDiTyxIaObCi+PYB3Hss+2wbR5bpoupmfuecd9MfMeYyGXieWr4HwXsdkcyZuQdF0PCEEFEF0etVFDi+0ouEaFk/BGLTK47tvbxXIh8LNtT88c4thG5ipYWWmoe0tTjLWo276Gl3/IJ/zN1mKjh5HFSB9uh4pCgtLdb4roupUJvZr1PYMdfbk/A9KhrspP9zczJjE/rijhhp84Ivn3hA08tjQgtc5TKsSJTEYtViH74EanNGBoJaGeim8HaHNog87NqS/8G+chEb8GiJyW6RuAvIpiHBRHZfET3KAIaatliS3+uQHekeXIgpu+FzXbDvcY75SlwsFHnONAJkYOR0AVJDhGh0LceXRfqM7s27A+oMbaUx4OZ3PbsWc81NS3m1dT+IgKdBFAZWo9Y6EqO5xipbT0tBqGZb8lro+cGRU60QhEhLgr+aD0yiUUNYk+pjbo/5H1YHIt/nlHkObPWZmgxtpkxzvAigOMKuwi8r75y4Buk2/jtGO4/hjgC/CVn+2UUOHec3ldYjzvW+hHYwft5dY5viOf4hnj23HkZz/TH4nPy/5LtGb9jnjvUOT4Y7w4nzeTsukeEEkSYkif5CV5KugM9augh8z46MWbvV7ad3WbME+P3vM3wXWtyJF3sivebWRO57dhXdr6/TMl3kbkPHfs5CWJN+CqKaT9lf8eYyUkc7hFphnIM9ZrdbuX/QoDfI0/x/mj4t9GgPxM9xsSJjf5iKBTh8UPlI3xpLNwS04IgN8v+In/uX+ARmFvslqtkO61Hmrp4RRFnJqSL6iK73Vic1FoA6y8IdfC0i2iRi9+MLx7wSHRCQdvB59XfjP8dk+INzYWeKfZMbMdY2nNPHiE1c+FkuOSBE1TlGbDccO6W2dYgFP19xWal2HF229T29rn0ShGhBEHxR8IzphypNKUdIOk3QvyB5zQH1Ef4yqX9w5PtEq8D7aWS7bj2qT7QRGcZPyuvrbpDwl9EyHmMzN68RoYi1fmm+RD8gti31/6IEKeslzCNEb0BjpEaYzTcH2HdkA1gFfwRR/MhLTSIdQEjQyPxsyJHKuATjAjlGMQC0DGSm2Thcwz8hRZd01AGFCx08RP4iVj6UlIjtNgijwiF1ummhpy9XnpdnKwjOq1o+pfAM3QMHBVr1fC8NFizE2vUa7fl6HQcG9kn7QKz7dDzunS7s7MOfc9Oicw5bWrM9Nu/bWCPVa1idP4eL42IUDbNFid1MiJCESeAUsuhYdCHgqSQ81piOTma9AV+IthaEHWfx8F4Zl7IPe6ZDbRfRngx37GJGm6bzshcp8LGvvGoiJB9JrEzyDWz10uYj7BKo2Mx4j1te3cD18J18YbtWBPz0Llwq7hmmHGu9xB91jlik5/A3Dm5D4/kZT+23fswbRljRIttoa+dk8jPuQ9y9dp1HROZO63lh47H2yBJ5z6zEbU/YvHk0QFy53hErSYeMHRL+ItgYIbIq7NfadcdHjtOM60BIyyeDewj4liGImcAn3uKQ5rty3E8zj1IxrkVbVPU5PHlGArmKXL1AcmR3LuprV/ItkNuR4oD/zhvH4zZtNwmFp2cGHMVWWYOjbHVho+HB6dOLx8W9x9YNsQcYI1pHzP+GjwniKIg4NhsyGOj7cGBTp0+o9NnLmp66tQZnTo4owPomTMX66KLn6dLLrlUZy66pPs329NKPrQ6/iBOjtQAmakcQ5lGQJOxQ2NBOJ91CK7Rsp5mXiiMiR8sE/zyIuMcPU/OnYXEWb0XXUw9vquepiKhP4hL5P8DHkRWVfhPrDmQx8YglzGQkZvIw/5KIcFzQsjRjJCp3RBrpW7T91/pQP9cp/VXdaTvmr+p59VOrqXX5sQ9sqOmXpO+b81b7vEJ28xBbYaCXCKI4ROa5DOQbZiDHENu9zqhz9RtY2Riv8Bt+/QYOgZrzjwuZSS29ul5zWGfQxH08LbbNfJ4YGzTcNtAhivGtNTYuc8IOGXeuhT8RFHaiIuEdyWXATaN0oYfjf5PU/gDsuW8dio1o0vluT+CfYSv0TKK2jVFLo5OtySPzy/Arqfh9swaFokkATcjtcF50C720R0fkmd+4BW+LUs7Ih9xOP8Z/xN7xo4ffp6r9s0+0nNmSh4zczkzaMPx9iAdRQbzMBpJ7MxUIwJqpAKdiCWorx3XPvHvH+KzYzAGy3uRUZEI7LCJE7biIA05jx2M88YNbUY/MzonBBzjJCgFbktFjBmYXoiF0/VcbEKxtk2CVpJHj4mxRVgSdAU9IKSIUCaAT/gIGJET66eo70ztvyUueTovtQ65Qa1j2Kac52q7PJOONDGPO543E/M6uWb0E2aJPYZypCJBrPHpnPE7Uasd/nYUy3O8o+6uHV1ohNoGu+UeGfgxEjl9EWKA2h+FURHX+c09rmVfct4zcYxqnf0A95b4WVm6PWzgcc9N3RURSvKIDEKGTh50IVsk5hdOai0EEaGIBVqPfR5FvjPjN4rgz8YaH7nNIsKEyeNkPAVsN1HvibrtoG7PLS+5vnueMIutQhEhLgr/gY+AAx7fSURwv/wFiFj0I6ACpivkg/J6HBTPLWs09cXyhheYbbqmy3yKtsJaYE/NIk/nYV146xCix2c+mBOvL68R781bfoRuDzYam4G1NHlt8aHN66trRbvrsqfU3zl1SlhEODjgpNln96NQDeq/0u407zky4Hvc8M5RnSBXcowIt7QcBV+wBVXDdsVEzWs+jqX9gT+zBe15NUVvRh/Wpo5slYUv5+immTr2L/Tt3yjsi7Vin8Zi4ajV7MrZCQidi9T/I0/rT3Wp/lFdqn9eF+m/nrc8YUP/09zpu8Yz+u7xtP4NndNFfl/mHqxiDZOZc8QJJ75pdwBaAcSzZ/k4LFEiWfYtVBzugPi0F/vY03ZJx4U4NDiXfhgUlj6PypZa44RyRD8jRqYygCnzlU4CLYeN8FWiqQtswAeyE1DIcSYu3tsa5oErQbciQpkG6x5emOv4ID+SRl2apf38LPNVmpmvmc46Ho8NaSGT+wBGKtoN2vR2mwsOJYcUR4g/NCKWMUeExNlK2Fu/fcDjhqY90ev8iN950GdpRCgi1OMaST1BDtoDecrHsS/W3czamKEFLvgRQ8Aba8a1mk3t3/EAquSAJ9fFcnKwTyRSiLkLjY6ZGuSQI5RjyPuA//XvHiPpB2lEihNbyetQ+HQQ3MuHdQY+NrzzbXh/3vC+vj04JfuKHFbBJBQhtS6yDbpb9A62p7TobjufCGIp+LOYnbyGG1w4JZxFBAT0OgklNIK2Qn2YgIi+IA1FrMhUjkFMfifwIXmMjQZ5Ob+IVAR6inazDJeaM8FFvS10TxJvg83Az2Y7tAUHm4027KnbkYx/4DOU9hVSRF/0lx1FQYlCaftKzZhQKyM3QQBZZXAnz4ho/xFQAdNkjCDW8UiJSZwALL6rx4Rf89xQjk5Pn3ttN8ybomnSaJ4LJ21fDdgTJ6lIfdGFw7GI2+uXRbvjObPjLzcPjw77f5Hm/4zZ+cPD/gh8ng/Fh/Bun6ff/KGfVYdHso2f634HpXDaB0jGPDI1mFevtc3G62sjy61TzKXvrX38mXdotyfuOWMmH8N8NT/1u/tErtYr8ig6/KgAABAASURBVJ+BRwuxS+7LWe6bPa5Vb+Z9YzL83gfscyb2ca6ui6FQRCjJOUcuNEMIG45R7XPJY4Z3Di2XhOYKczo+oqXHTZgAnMTiupzmEXNK8KYh/9FyBMSA/KUnibgW+/48Ts4bEcnOXdgdv4mWIi39XmonzaQIIkUuVDwoxLLfO6cvKYqBiuh2p2b6XZCGJ4sCt3/uXNOJtnUWSnz0LfckwFrLrEhTha4xMYmFYN8vmONsT6YMTxc+SEUnDnJlJAhCmQJM6jAfGglvhGko4INxNYJ2qI+VNO8LoTqOI13g3XMSi1XnxBg6bxo93lWNEEricS7U+SEcIh/Mg8I2AgPQevRzLvowto+UjGRcA6Xkl/KGDXCMoYEsI8SJkqSQ5AY0ImAXWMeICCXOMsnBGKZDYT7cJyV8DHxDc6RGstmOwUa70dgs8pHZviGCU6Rto2XN0x6RShQykSdaAAWFpPBFJw4K7do12Bxdz8Y6E635XBshwK77fKH+6nXF2mNN+WXbG8sevSmg4zU6Ww/eZkavOeax42Nb8AKFTvdZCdDkuj+JD9s6rUtc0+fk7LEmF05FYAMionnXJ2LhI0LWMyJXGTWLSElrGx1YOY+GvEq5IA+hB5UPOp3X7LGA2fsCG6Q3yt1Ke8OEn/Y/lNGpE3UJ/ATBgvhJPgM6crAeQiIOp5boTELH8ya08HQo+OPaOYeJ/WJyLHLxPT+7Th0LD20rpm7WjlyWf4Ew9Y+lQr/HgVvP30T/xAv9RK72Yd8zfmb0ZiiuHFpJcgOQsiKCnKVIMgpRu1lFPra3b9uYLu25H0BsoP3BeEJvWvOu/bxm4ow9074M5KQnH6YNnNonhIDukVBVcImIhYoDnuuxTvMnLktMrjha/BV1MmbNjNl1KGppkyCvHPgmPYUlkt1bttludHDA/btNjU0qUhxF5nPXw77mjkEbqXt6HNayLwwGe87WL5N8MN7wQrnZbpU88DOHsmubqqAu+LG/qfPDH+2gf+SGl7ctH4dP6fT6wfjM6Yt0AH+Az1N8MD7NB+OLL75ElzzvUl3UH4wvwuaUNpsDsNXgRWOwF+UgJhg5ZOQwDWUkY44TWEpLFj2vO+bSH3b8A/yIF4Ud62giv2Xs6DLomXU0k7v/xepfq2/qhZr0T+Mi/VmMVmhdlUIiXmhkagNGpga1dT1C5CHUwf6MCHHSpEZcKTznvtIWLCjI/0tD/0JndIq5/Z7p63rRfMiS9D0xyfk3PJbGLFKWa5/kkMyTacBLxKT2bg9qtKHP1O2gVqau2UhyH6lsDGUa2IoxuD7UwzUpeJIWLtFZ9EfPyQZZKiKxCIw4PRCwmiDgpN25InQdub2Ea1lmILZ7fEh4wUDHCDotc4QBs/9A7I/FPBJlmiq5vym1i5r4LTWL4qmY62Lv8J4ifOFZYkI8AxNJ9Nqgnr6nZnSdnziSwW6Z1+1gvPgv9iD/z2n9obHQ8weDJCiu0C6eXsVaM2btGGDP1ckPxx1jRmcmjVkzsY0JXVNKRFqpsRkLHJcASR6ZqaTGYQoiAt0gLidj8r42sa79r8cmPsR5HIV/evuMCNlHRCoiGiXWI7YzEzAdQ+JdXTSlCgmdaOjEUfQVYyjNxJhRdqyS/6xqASUOV6y1ALNEFuRgus9HLZMWGibAdEGmqTrmTLx9vTxPXpeOegGLXst7bEudizVh29lzwDxO1MrPm6n/ldeOZ85OMzoKyTUeY8j5LbFTcgf5M1T0Cv1Znt8jam1M5FXEs1oEc4W9fSz3CO0EyKPH4iBAhodV6tzsA5jvesIXOdktoamu/tKj6C0U2xZqxYhQjwHKqeXA0xJWDr+Xm0bQsZx67uEuy4p8HMMo4nSepsirgX+3rXwCZRmYKaDnz3D9pp6PWa7f3P2zZvzMjH2mbTu7iQhFPBsem+cqx1AO6usag3CNT+KknULZbfShzYs5oH4zuZF9t+hSRMCvfeTUDURBjBxDphGBpXts6c5ou4gTNOFlvULXepJz7PWx2fCcW3Bw4Odc0llsW5OO/8U5a8y5dY3IcXZtQME7uwj8B2ZAHEsEGJ9uNHxZBEUW5mzr+h5jEfY1IpSAU6Qu66oKqm5672MD4Cw5n72PY9dqi+7f9zlf687kvcisRF1IjZPGc09La/HR4500Mw/VWOWoFOvE0ZAs4WkjXp2FIgzpPM/W/7a2+k/n0/rj6Yz+ZHda/zH472vo23WkV8bX9ar6c/1b8zN6Hs8P+7TDC74ksgWmz0UhBx1riScOmhIfl3XicL61tkl15Rayl7u19DEqhM33JXpekjU4MuQ1lPABaCq4ZIRENurDfDOyeI9UyHoRIU6eXaGJeTmizn4vMojs4atQ4JTjEEaRoTYKqCTS48LVJzn2+Ezp8XzN+DQ8/0xmm6Lalta1zLSYV1TJhcgwbhd+cI4uJ+EiAvtYc2cUtOUDh9b9VizWeHSYxsw4SQ0/UjCgHEM5QPOpZHwRIR/2d3IMM899ty0nJP64kuPcmLvdfbTFeAQt4u1le+qsIoIckjlM5ViRQyMTQP0ewEfP5B0k4RN5OjewUCm0HO2Xmrmd+N2MlD8Qb3hX3/LuvgGDvSbxb50ev1KZqTGINbba9G+FrU4dHDQ/ht/t0MafjiNJzVrmLnGYAji1mEtEyu8riZymjO5fL/u26BeXRJAjtGGcG3LuXOGD/CKtBDidt+ey60pt3fY9mbaPVI7UFrvtZgP1mLbajqENGPSNTEWGMoKoaug5BzOK+74yTZ5T3iM7FjJT6x9TGohRXJkSrlc4RigTmuRGR0TInSHyEPwxdOIo3DkuIyUOJ8NExnU1R3dpo7ie6CJFxScc7b0KreW0YIkZjmtn7ugAM3traWYNeR+YeEc6Av4Y3B+L+UjcH4jXD8WH/s+a8YHY/6WCQ1N/MOYv4I/8XoXdzNq3L69Lx8pIjRwLWFeD+TES2ZKCYxsz+xC58F4w81488TJqOnPfTbTNT+zN9l/kWug5RrcZh3ljNk8lzBf3n3OZ0Z3th98CHl+DtnWdwx4BExFUCECT+ctMBWNAQi8lp5RkyXOaa/ud1zXT3eslmoYu/LEggvYxWuKLhEwBkQ8z4aa0yo+p1iNW2oSEnkVpIOKEEavNBQEerIvhYk78OJkoYsvoa2UuReEYYsdTSBGhpAgRvtXosS4QfYksh4tDQ2sfPtsvtGOtdGYibFbdLjkuc6pjueOiwNnFJBVhou6HsX6h05MKJZwDNmfdZ4EGJ322aE0uoYiQF2NksBhZlM59hDy+HkcyFvoSRCz6ESEtZ1OdOC7k4mikc6KvzbCzrXs8rpkbo21oOLPWIVaKP7kioHSk5VBOGcJXwgRMRKj5kCKjeawWisxjGdxcG8a39QME3jK6sJYi4i/BMv7IhaZ9g5F4P6bmjaCGoaRvjKEkzhgbbeBHDg1o5FCusTIdUwqo+Qy3DbVOxuLTciMiFOKAcu2Tsi1rA4ZSLnz3+LLMgbnVUAtVH+7FzFOhGWbBDD+rvL5YjL4vZhzPvUaRryvIc7XYF/qgNw73G+4hhIkBe/Lcp1/2tca12h7W9Tj36LGTuKkwTjoiUyNTrrWhFgbdADlq8FIgD7e1Pxx1fYBZFKu+wi15Le7H2vesN282tJ3Hxw+PCX5GNjUmTchm6iRqJMbSwFdEKMIgx5HkCk8eqeg4rYe+4xW2DerRnah0lsyBP8IcEXty/YkzI5uxMyDMXfWmuyOv44cN+kVnw3Zgwrb3N1MD2byiiN/5EDzIL0ZoJDmTt2s3ehwdShO6bbf6X/IoTX4wEVf43rRO6ci16XyxjZQE8OUXaCQ92mXOa+FpmCt8ux8DslmuAWlwwcUqR+gTO5MFKCwMLujos1ijM0OcobVQxt5h0I0IJeM1YGXnwWWwdvwCtj3gpWmz0RiptAI/YJzj3OPEZ/uyX504Aj4UMZTeA/hQfIqPuwenTmnLy6c/QOaGPvpln2izKvtlf2Iud9TSMSJSjusX1i32p/w/A+fj8Ck+GJ/mQ/H24CKZnjlzkS5aPxgv/8KYD8YHpzU2p5S8zObYKEDm0NhjDMaTC1LKDAU0Agr8Q805eJzOp8G63zGvE/PsdeB+SrzWFY6i/tvzWf2bOqf/OC/Wf0t8yZ8hPR1rjfDtWCNTY6RyjEbzSSHoxxMMZxipiJTMCz/Ap3UayGvfCf2zOfUvdJofuKGX8tH42/ho7JoeUdcj5w/dkb/vLecvbIIcBsgxFNQBEeJQkp/lni/TzKGkP4K+THhjaCAfmRojWyb6Z1b1yTqJIyLoCo3EhvkfY6A/FNQIdQYXgLMM12sBi5azus4zNTamlXKLIRcGe5SnjgZnAc5cMXBv+COx/4XxIKjbCy2yKHKZsZ/xNy3gBbF6PbpdePLJuw/sRHDX0ve6qcc7cT9YI6mTn30baoI2+9Qk/wtj/89r7Q/njD2IZ21a+JvxZ/sdc3TE+1j7Zb15zVk2MW8z/udVr3Vpm2KuIKZramQOZaYysuXN0w7aLQtih+NSV8Y3E2fihd37exGnuL+LGqOiiAD2ZbrAWdMtz8PU+5/kvEhHpMd8oeGkIBI2EtcF9lsozsC029a1Qy1HQCL6Cqdj20TWYzEFEYtOX+EjQgwRhDJB0JaYaY9z1sxYy3Edq2O6E4bTSTsXr6/ODR3TmQEV9Zixm30P8eNm19ix9x9pYo3M/BBxFMccXtfDdQfEF1jcF7qAenm99Ly67tSbECRCrs45U/YxuEdyDMaRCuQR9CvQW84iP4+l8+rcZtbZgu5z/woKwOksFttnXRH3mPe67nQs8ogIIoJAyXK8IJKhkCK4iAMSCol2RECMbsrHPp/jXJ2v40H3fXvqebBNRJi4rCoKVOi2PfWauEcm073M/fiboUZBaWJvH7HmA0VCKbudjO9bENn3jO+RBjoRtgOmII1VjqMlP4I5f9xzost1f7q2Rd2sGwP/zGlg7/ZexzR8ARGhyFCiExESp6vffuBt6z4/n703+xl9cLCV2+KYWONHRzv5X2ztXCMws+Zm18oUXMhVigiFLhyO5UF1zs7bXYzPxE3bGq2DsvXcNnClIPdj7I1seAwLseKeso3z6vnqfvctwHVLWof4Hv8e+75F05msnDtgezzY2LZ63DNryEBhLzclAgSLVQ63PyPsZYGvqMrxDyv0/+FD8X81b/UvplP6/d0Z/e7RJfrPpwN9W+z0mvpzXTn/j/q366wu0U79gXzvFCfti3Y0X3L7W2CBdUz73qNe6CPqwS45N9vScod1odZ0j2XGnnd3RGhEamQqMwAUGYwiQiGtgONs+5aHIkIJIi7wkkchsaS047Kj1n4muE5LHmigb7u+n+AjQseHB7Ki54rRmM7cvzO+DM9fea3Qt7crbBrouB9CL/NrvX2f6WoQEYoAaTDmZE+l7W7niapOYl8z0uC9lBaF6HgowWIWXQvv074XcwzlGIr2e0IfB0t+kzyWmfxmPNoXXTLKMgZXiwCvAAAQAElEQVRQNBagYZ5Y+6SWHInMKQ5GoVzHMkbCZ8/pIIdBe/Ds6I+++3f3gUUmetAIJeAUmVI3vBMrYukbvCtvtht+uwPe1w82Bxq8R0cO9AOoa5nBmJFtiLVFZ4uusVn/QUhEKvij42NJPmgTSuLCKR+mEYEolLkgIiQZXCERQQuYNpBLykgN50He/tjrfAY1yCQ+fRHRdqh6uGtJlzFbRreSmH5X21A/+zg42PR/c9b8hhpabh3Hsr497m3DzHNQ1NNYg3XcY9669JusHQtZBJ1r+EpOEcn4pDCfHk/Q4DQB6sMMtbVP1pLjHqP7uVgF4kAXWGyYfZ/OzS33d5sLFcLCUgN2f+KAs1vWaRB3tg3Pnh3PZv+Fpf/l8Plz5/pfGZ/vj8Tn5Q/H5/hIfP7Q/JGsc0T76HDH84p3ZN57J+x9nzhAKBg/Ncihwdx4TW9ZX4O5Duoh+mfG7ftm6ufczF4E4AtYZn/F/eX35BmZMZHn5JyR13qvuWb2NbsNmrfOCvuZyG/HO9vOOe5t9ZwjtM5XyGswIxQpRYR8dJzZe+asGR8NjwFQQqs0Ihb9bnCJONmGp83pHuDTMhFHy0EnEhmLgOuzGrRPBnTzJJh2TuWSV7FGSJhGrQUp+NZ3oMQzCEYaAQ91Xyk0V2ArzXOJE5S7GhEhTinUR/dwmfA98UBZbGZ5knpC0JpPFG0mlwmne13rYdoxZhjqzIIgtnn0cC3nbdCE1wL8uk9OhIScTkQoGFOGKYtwpLzoRi58Qjc5lCM1MoBpKpGNYWqE6FJEaDmoAUV3fMfb06Xv/4+rjbAn687bXiMl5zEy5bgN+CQwp1qnXRd8wRVUF/Iit0Cx9TORh4bbA36MhbfOHpJkHh3b7YGhIsIEKgV/lg0TDr8RpsA0UoEsDfiRQ9kfjVNjpBLfA+QIZSS6C83Y2680TSVCcS58xEq1HEy9y0W9isqVZibea6Pc3Z1mhL1OHPRynhBcYLEpe6Lf8zf3ekTCWpztm7blRbusewLtJCRS1P7ATbOmRjfWS9vDN8VP5w3lRLo/Q8sfQUGoj6AVEUpJEbRCfTThwolcIFdYovUwH/IfLooI/NCCqg+PF6bHyP0JdW6zx+5N1hssdFoxs2EWOvLLD7ULTCN8NSP8S55zz3XmUNLHKR/FYI9BfWkyl90DdR6lmR/gO2Ism/ROE3n0Jg+dyaWwm4k/Qxd+wmYGRTau+oIiv9ZrXfptbx4UgY0ZKqyMIA3naQwumQg4LXe/1WxzAXQitIuIWaezVNiV/dMVEYzd6z+pSSjUXhQZGpkavIwc8LfiBwdbnTp1oOW/+3pa/m+/nuIDq+EPrabG9uBAW17QBvexnQUOw4zWw8OWL+TB2IvELmCmxzso/SE5h3QOObTQhAqExkgQ2vQ9HIxBCn64BD4FXHfPyUw9J+ZgNjqWiGGEDYiRC8YGv+YDPyEpVJDOEjvPwdRra8dHj90y33ycWWQT8zoD8pZ9g4VlveAEX8E4IvAfSxs1lPrKBWXyawGxEMCWrOlLRIhTXGW6XFBRMdIixh7qHFxP+9jrB40C/ws+zn7n7hv6l7pY/9dxBmt6lpNen9YCnKK3CbRPGk6x6+iakicENWLb9C8CvvfiCBqsKY3Q0zH0L3SR/pWGLpv/XH+1zlPTiR90C/qecq0J4LE4gudCfQTDv4BkHSS1HZkyzXCNjRCKPhdK7O5HL4K+Hg+eGYdjiAOpctUbYyjH0DJv7jF6uGu9Vx67EmtlxbzSvUxhu6UfVU7zJSZK3hdMRQ6LFt10OZ99ned9DaCt17ole3G7kFfvN6w/6Mx9PaMzIfd+tPMaRe727IlcYfuED/RtP+8OdcRL8syHRiEbqb63NtuN+i9E/D/7BLk5pdwcKPiBZprbU/Tv//Jjowi8Eh/XMvGlGNZyMkpORSip88jUIJB/7Az2DNON6XZou92ArbZjaINeSsJEA9uRthttm9iPzPYXEbgG6AYQF04I80xCzmdmERvmEdGnBce20W33iRo6/5A6dqKzR0S0HqQpKn0G1wW+auk7LkAtbWmlpeOjE6IFbSnUsTsPC9yme5FZIFgo8mK+PKbZ89zPpJ2WD8ZHUO4pfkD0PcV4ZqNtsKcWBT9DJ+43/wWAP+T5R9Kh/7XN+UOZHvGh3vZeV4ZtiOxsngXLXGkLTa3X+uTl57Hzm/l4PbEm3Xa/9azvgiwV6xYXWpwwXQKy7fE6hih6RCxznqEwAhoSJ/p4ZVy2aSDkXDrlw14M83ssNkV9ngX7aez1LlDnv29FECGS+CnBh0J9EMbmXQf4lrkPHa2ICPUfaLKWA+Q6JiGTuFuxtR8I4+tRHVPb2u4vQmjR9Ry3Ab4iQhFBD3049Tjcb1qshZn1RDW6PyLQXe+vNE3a0X17HdGMCOU+Zy2HcxXyEH8iW+gYE2t05zVFrWdgGWkst5vjt8zqIftsjCV2JtQ+DZ04aBdx+gyJpiCNZdzqo3zty55xY4FtGIISJiIUEVb6FrQ2CTtv5z/DNyVvU8u/BYzLtaXi+GsPsvfAdpEh9omQUxEBBBYKt/K0xUE/1/X0TNjnjCsoPu0XTnw/0Nd5eP6/+Yva/4yPx/9gd4m+OD9f/ywukv/l8Q3x57ohv6m/No50Ee+GqejxZ0gRodByLLSO2y1dhM3uL4RutjOqfTrdWu7fvawnhQbUVzRl5xGhJHjPM3SAzGXOk77IUIQhcVVEqA9oRHR70bE0fOkIxZruf723zpHnrEh2zaz1Ogc4W+EKbjlRax9La9Vy0qB9WIFO20E48YrMz9uZuLP1NLO+C5jO8lowvF5mdAs9elfnuODEjOty1prBXoYJPubFH3u3n/X+0GSfRWdEKHNoAH/EMm2MocjsOkkXMsa9Ovg+AC237YvUiEULv91elC1objEJRYAUcRMESI0BjVTSZ0TQJv6Ajny2HJFCUlOYhcZii25EqD+Objb4HY1MK4ojFFz3Z9AamRqZvD8MJXSMoQZ8RkroqI/QMSuJMCA6bsQFKmxslxFLv/0k/dCIvWyhEVAZ6sNcBNcVLexLoQUTUkQA0z1o49s5bzejx+73ogO/G2026ncz5NvBOEEa5BMR7Uch5oiTeRPwGmoKb/osMJOFumXLHC92LUO+/LYSLkMRoSSviBQngJrRhWMJYWuisoB6nbPvT7udpv37COvW7wEzv6WL+5KI7aAW44V3XrTxQmpcV751zf+FkHxPOab9+r7w+81E7EPeb/0+4w/G/jh8/uhIh/5PT5jyYXhn+F34aMe7k9+foH5n4R3G91gxliJmJ8clgnpQizE8B2NZX+aRJX2orHnPKjaC5dnHOxnvQDswUYsdm3Q/D8lvdzTJ72D+QH14ntx4DzskJ8t21iUv84ernmX22WMlL+dW1EzwMiWBAD5NI0In/8gtZOJoW+z8W8E+jxyPOXJ78X/BY0RIIJj3iFBESApFBMTQesA3t6d7Hy3sS2ntW0kLv+VSx5ILnEWh9GQXC6iYHA+8FUgkMhRMxBhDyQ/8YWzMb+UbuSJZKNLEh9/+n58wQTv4CWrM2ieLH/jAX0ao8yUIU4p9idCUuhy6ecz5QLD4Zc3LPqklD+NCXq3TqRJgRtn2PQaKXwAROqWCmemcoZZ3YOJHhIJFlh5bejxDo8doemEhbpANPpBsxiLbwG8Z/3abakp7uC/xl1qGRU5FzI7nuPLBYCFoofOca4SSPBIfpoEfodX2VMXalo9NaEM+xtZ0MzQyFRHy4QgMncck44bpNh3uzvYdilz07e8kLMcR/ehEKMEICe3nYJGFlj8QHR9rTFL22WJrCV+ZoUxpRCpHqmtmmrHIoIleZKAOJIV0DHNuq49QxAKYlvjienkNeK5nFkc1qIU70W/dkDjlVen6wKj2edNY+qSIUP8JeHO0ZQiBLhyYLvaebzY4qyRj8BwN5iczFbG3cUTD9s5rBaJ5rRisO1fQvwRY21p9hfqP/Yb6OLYzg02x7gRgWzfRjYjm11CiqZHLXHhdj0xxKkONdoyyXUpx4Y8NRQXpKE1osOBZdUgsBeiiE3ZmaiDFgU/RJE4ozYSWw75ItufC1PVk/pa5JAqbqB9CfthN3uTZ+Hd+yPAw2hlsEjseMtanahJ+MxhPIxQR2h/m9s3qGJMmNpf2TVyvHbW8GNVEGWcVOdk+IvCFX8aWGYyB+YVGhPbHnkOsDfKtQsH4NiOpd/Q97LUxxljs0XH/INeDg60uPnNKl1xykV74/Ev14he+UN/+7d+mb/+2F+tFL3qRXvjCF+j5L3i+XvAC6AtXit6Zi87oYLtRZEhh7AmBl6aWg7bHwvgKBLNnkzGC3CTThE/nCjas4e3GL0pDmakQB+uKgsDjiwp53md8zqz/yXNDLadjzPJfDLqf31BEE/WUmE729Pl4P5/wWa49PvpfNjKfE75m5nmC90P68Pw5nT17Vk8/8w09/c1v6ulvfF3f/MY39A3w9NPf0DPPfFNn/X8qBp5++ml94+vf0Ne/8eeta/n5c2d1eHhOR3ykO+LDzI4Xg50pLy+7o/OsgSM+ou5IcO6xeawGI17PQA6ob7gWoOtEjcYY1C6pUSgjNVL6n8SRXjX9j/ovx2n9y3ExYw8JW7og0RBHUTu/GB0xziPGfNQvJry48ELll6zDlu20g+6oz47iTdTKdrhTOA8j8Ik/nxGhziOGRg4lCc1j6F9unqf/Mk7ran1d/3Odl2tuX/a5YJLz2DF/hvuKzEmWE//45XrMJ4sn8W2qkJzTxDiObdwHIujU0s9w4dYTeUQq7CegEYoIceEMR8anes0w5OaLhVRCx8BGMaTENgcs98AYEghkimxftvEanHEysdZmo4S/6DV4fld65nDS0+Ac9ffL4Y5xTOijSh72g1/HlOS6zfRb54gXyvOsoX4xZr3umKOJe6vEOgopGZtHUuhP3qtYdxNr0P+6eMd6nLFJImzI+RQfiM9cdJEuet7zdMnzXwheBF6oi5/3QmQv0CWXvkjPe8G36Xkv+itNT1/0PG2wiQgFcZJajzE0klwjqFvpiLmcGYdTH/R7nzBObbc6xX5z+vSBLjp9WpdcdFqXXnxGF0PPsAdZfoq/jDp9+lT/pdVFZ05r+T9128h+0vEM4nRs+I2xkTab0OBjiKhBuRbEN1W56CKVUO7/RCoMMQZJuMM2ZF9b8jXFHe8JAoXVAn+gMTwXxTunKQMmZLHfzupYkIWWiok0RC4ij5BEuupxhDqu+iiuK8idhugWWSqdHC3McVPsF6WJ+9H3ygXs+l71ujjkh8d5cK7/Nc2hLFv0duxFRzrv/5MX9jT/H7ssOCvTc8jPs06O1j1goYfYH7XvHWvGe8bMWpvJcWJMhvlaZcWPwmk6Uq+53aHMu6/HwjhMZdoMozxBFzboDjr2Z1G2UvDHdchMakdVgn4K0rmQR8EjWU7zwLIFi9jXbqM/ryhoeY5aXyK1rrdjRTiIp7QkhYLYY2x4Rrk5PQAAEABJREFUBwes44PtgU7xl6mmlkcEyuIIZQyNzYZcR/PCnjCQVORQ4seg0eObfZ+u2EGX+Zqo+wLXGWN5/PuPKU3xM/AXkR3b4/IYyUQeg/VNvWZZPKwd/LE2DnkGHZ471MS+wzYg643N0OA+9p5gGhFLbvzQ9f5qvZEpf8wYye7BgPqHLz94j/C5rDOvw1kT63MGzgUnWvJh7mA4EVXDvPNzPH/wamw32oBBPjmwIVZEKCIlAdMYCjByaGQqM5ToOEfDczqzRl2PmTyZXvmICEUE+qmxAfgf4DhOhiTGLcqJ0Qw8FtffNWjKmplXFLT2cZi32fcBKOQMEE9aQMzAt/McucZlfPtaj0wlGPls6mzsp/Y+8du+2ePUWPw7SOty8fZzyJL9Jh+P/8/TVl+dL9Vn5xfrD+uM/kpOunf7Dd1wcE5/fez0IvI6FdLAQf8LLhdPPnCw52E5u9XUF1qU1anJNSrq1JhnFR3m7cVgptG2EX3oaQ86CU9kM1LSMCLhM5QgAB2KCJAgxGWBzGfzZR6/M7Ennj2ep5mazeRjFHPjedyttGXok5iOD78Qu4Fb4S8i5PiGczEikK1oW3zY1+y4xOu4rIdyXNa/4+28b5LTzu9SxN+13o57ZGqU9fEjjgj7l4csWLlWs31hOzUWmx1+KDw6Ia/fwf2SrKcxhjJT/Qc6Ei5AInefYd5AK+gLBXE4yeFCLq4ocnF0IlJEyL43udF2swUbjY6J3H2oQ6SuY0msz2XuWZGMUSdBn9tFzFD0GLyfbbdDBwf43m6hBx3DPj32Q95fpulQM7+5ZLsQ+YQiQiOHYBQSXUSlZuV4TJJlQU/QtyCU2ESEIlKRqcQ+gOkItw30csEYKWND/TY5lNiMSGWE9keR00xMPyN7r2DOmzJX1fmUEuUxEl9D7Qt+yz50cLDhWbLVKd6LTp86YOxbbbsOG2ow5DrnGMoxNHJAUxmpC+HXepNDkUNBKYSLQQWoB23LZlNyaWoeM06yWq5SLH8SmvgHCSKGgnjisGYRY2YeGr2+j+T/PNaO50B/mIUeMV873lGNid/NM+8VM7WYuS+KHJxf++k8yJE1YfkeTLTEfVXd771jwcw7RsPxO/bEO8ok/2Y55P3lHM824zzvP/v3Ga8f338T78IT7yc7bKfOYyKNxS9M10ohua4R0TXu8Y9UUpNM0wVBO1KLrgQt0p35nbnj/Rcw3t3hjncuAH9ELQ5pnwfnqM3Zs+f4XfmMvvH0N/WNbz4NbzyjZ54xzvK70nhG586d0xHjmngOF7UQRxK714/vP9bDyCWRiCCPkDiNnitxYOc5n3lnnaj95LUJduwpzsv+d7RnajIzt6hTCykYYOA7RiqIsyDdoQvH8rx0ex/vW+miY3k71pqgjRpui66Ftgid1o9FxgfjWTMLgvyZq+5CRQqSTJIb3BybzUbDGBslxaGBQgoz7RjVRAF2YGKgE7TosD8iazlCESFRYLeLjhk7Fx7V9tNtGrZzPhP83ueu/YpFIHSrKSI2estKtpnw1z4otOkEnehwjGVU6hwyWWjceDmGxoA3ZbMYTYdyDOTG2uc2/fuFccBDYbsd2lCHDfYDpMfmMXGzOfd5jYtIDe2PEEkcIxTNZ4aMCNrChIRdQ1hKFvLmuCGHLWhKzGEb9MMBGDunGDK1KHnMtg38L5ASQaLfyNTIBQnNDEWsaD6VtJ+LiFXHVB3Z0RsEXSmBfIYUEQ28MT5pRBI3AHSkcix8JPyqi4EaWg7EClhTSJ8RljTbMT1eRi3P+8y6MbXMGhc0afVDFOqTglFmcxR8Ib5GhCICloqZArcQaE/bt+2JZd7x3M8wNJijBuMTLvbO+dax5IoipuQqVgtZ0+CKVIrYR5BaGeKzxVw43WyEAmpAGIjzMGYWwcz62zuICCXQehAOy1CS7Ia13T8Oeh6Q2R04VsevfCCI8GA852TbMUz3CijZDpXIUA7mExq0xUGXIkLRMoQBj9xjdM4LZporSLKIUYyj/GDqlzu/pO204+G0Y4P1A3Dnhw7tic2g73U84FrJ2LJjhaNIKxFHs/aPb9dp9sMT3rG6Tdy5Y5a6jU/MRBHxG42IVKz+Q5Kxr3dGKCI0FNoyw5GlzUj5vh2mYIyhzFSiY/cjk4++W/nDzKWXXKwX8CH4xXwk/vZv8wfjb9OLX+wPxi/kY/HzDb3wBS+QPyA/79Ln6SI+Mm34uBMZipQigCSIlpw8R8BjJh9GRchZ/UKJUmIwPP8nsGFvG2Cz3XTu7k90RW0a+AnfS8F8da0m7ZijHXNh9IdH6joxL9wixJNm7Hk0aCKPI8If0diB2Tqr7tR04gf1jnme5Jc+/6XAeR7U5849o2/yUP/m01+HfoMPxl/nw/Gf65vf/IaeRv4MH4uf4cPx07T7Y/Kff13f5GPyWR78/mB8xEfnI15edvjqhzMvDjteICZeqiZokbvXQCcrH7XUkHzdEnUKBXOW8tyNHOxjeyS8EbqUurysvql/FUN/Op6nSVIElgDGJz6QiZqw7jzmHR8e/UP/iBepQ/g9jsjriLV+xAeFXvPUeGIOyjmFyCMUTExE4M0nOcNGSsl85iCnMeS5TPal/2yc0Z/qIl2lb+rf0Vlt/MKGzx11bzgWcCyvfceJCHJeAOMgCmJm4hskvIUzeU2MZ3ZuCNyfY7RuREiWG4KnHbGnqchU60fQG1j79F5js8K0tKwj9yGPVAFhpxwScYwYG4XbDXTwVrhyTlOvs1kzjkgVn2KNSed5AXyaBemPxmf5aHzIC9sOTF6b2ONQcpyItnFNlnW544X0SIf7OWL97KjlxP1QImoIs3B0leWst4kX1F2vwfPawc/sX3jVdiQ/VA505szFfCB+vi55wYvAi3UxH4kvuvSFfDB+oS5+/ov5UPztuvRFf5W+b9OZiy/lx8wpkZaCORiZGpsNZRgK/szMRY8D6vYghj8ybQ+2/BDagK3OnDpgzzmlS/hY/LxLLmp6MR+QT/MB7jR9Z6Bn+FjsfcntA35Aei/LCGUugIUXcaUNa44to9uhmVpPYGb8VKRLEmS2ICPVsCTUR+JsgE1m12Q7QpsE3FMpsadKnlVDXks9l/hnbgmkBvJAvu9X82w4THoBywNfSZzsHAKfIZoKrQc+CrgVEYoACjdtrhmfE3WdiHvhpX+S6+17tf/FCvvKOX40neeD4Hk+5vmePmJdHXF/935Gn3+s+C/CnuHD8dPgGf5i6xz7lPu9rmzjv4xY+CPW24533on487NBrjP5zIyvwNz39Y58DrXzX4jRLtalWJcMRRGh6NFw5TSLSPtnwtqplunC4XZkaGQ2xNHx2D+KNW6+C2R5w/POxJOfY5fpiiLPtsFuJvelbV0MFYpIBXHCTWwKmE9kOYY2m622rMdTPPsM8wN5iNWBm4hQ5NBgTzACOylILySo2zncP9xCXpr388l4dtzPfo6dROcptd8N99qCbefSMciZXuam8CeOULpeEcRQH8XamVkH3vMPWQPGjj3X4xuZGp0T9/Hq32uUaVvmnfwCL2OkDhj/iKSsxTzv+DHL+mDNeX0d9fNiwmbmGVrPyiciFBF4WU7nI4WS2JscjGVzAVu3hwZy96ftGilxN0akuo7pvFPONSLoc1pMAnNm/103z7cH4l5UMkM5UmOMRprPVAL7FTqYa+Zi+5l1MjEvvu+67f3ZtWTtuF1NJ5lf3ukmWSbs2T7sTk7NOTpGjqFNg1pDRy6xR6x05JIX8tAynqL+RR7le4nxqME4PS6UOCUuwSW02MzkNWHntXV+Dv0X82n91vx8/cTu2/Un80V6QZYu3z6jyzfn9Nc2h/rXxqzns3eeAprtux1xOXG2uMTQgClQoX4SM+156d+bYuB1VuSNJtIi0xUh5g+kEfChSChoGkI3FCH5EtGKEvWRhUFbIiagRhP3zww8B66Bxz8xf177E+u9eWrjfpE7pur9RxyhxWXThA9F5wFPvAjahpajGJdj+Llsap/GRP38vrQjD99jpo7bIIcd+bQN9ZjRPc4Dt7gnrhq410yu1j+ynYHPCczuRDnHkD/g+vdUboaCPHOEEhojNXJFQIM110gl8vTYtBxFHg37rUUWsdBOBr59E2N7wL3KA3dL7JH2FQp8cSraBAec8lpijAtFYH6Prj0yDJzLGCnvpcYB7wqmmw3vVRL7yY59hncX3nlmaodIgV1EKA1yiEAgqajXzDpwGIew2D0LDS1/tNgFua8YmRrmoYlywId5jxG4vmNslOQ5MpXBmrAeMYnKOTNXy9638z7rOYLOpuSDgiJCia3H2n7G0MDnlnEe8DzxX5Sf4qPxqXX8XQOeNa7DQGegnzmW2COkFD6LYc7yWiwPmnmUKXCPmE/ThvljkJF5rJkFHR/kGBGdp2MF+UZ0IAm5/XlNzszDzHtk31Osy6l5nvvrs+WQZ8Jh/+bh+cC8uSaT60Et2p48i/hyngbzVqaAzDor5yzWUKHXNr2fTTwvL2Aij4n4/e7DO47ffc7xrnuWD61+n+nfMo5Pn599Sx47fOx4Rk09ZzMxl1haj2CooV4HjH9kaFD7kUOZzH1KA1lSD0501Ufhx/nsOp8j3tEPdcT7t3/vOb/z8K7JeWrzDPk9/cxZfeMbT/cH429+kw/FTz/Dh2Jw9pnjD8fn+LB8iP7EOqIMCiI59maT8pr0syRZC87FiAh0DC0Hk0upGWs1ej+k1kf4O6QmR+CQfJ3zDvmMMibYhiiAgvE2Rh7zFEGKkI9FV8zXc0AHZ8t5C2666Ic8jqUPHqF5SJ/lD1bN+bLEkEL8hWZ5KeBoBlqPUAYTMqCbobG/SbipEgR9UohntnZc+M0lb847BslagteSDBkUehGhCKCwWcdxQTBFj/jYzVWa9mBk7rc/aqjdruQ4llFLbCRMnoXCdo+ZBVMoFkpzy6Uivpw3SMY1WHg5hpaJ3miMBKaMF97j3EAXOXpeGNuhLfXwxrKhz3B/RMiH48+OS8xZRZ7AHY1QBNAKeIqsCNrOyQsC3qrO274U0sggx+QH1IAOKA8J8h45MA/1QTyCcRKPMbtpud0F9pEpI6EnERFKg0ABmqc9jOfq0o4I6RhaDgcz3NpT+JD/SBHQDOKkSFlpHgywSWRQx4tADyQISXvIBw3EMgRvkbrBvNJY5pixM++u/+waIC8gBX/07IM83QehZur+kBTR16YRsVBxwEuh4wNjz0/5ziFmMefOJCI0mJsNiMHYaNus/Mbq9dCwplHE3kPPOpa83HdBHEF8EBF2uXSQRzMYdD4rXerRPYqw/gLCi3QVdJEeaykbI52rIaVEP7HlHLlwhmE/AJb7jtWNozKogTXdFRHML34yFDiKkHCmPuATQTpW0uC0nSMVeQvgTuW5Mw88jonaTn4Y8SDcsbn6A+IRH9YW7DTx8HP/jF77IUYQI9YEIkIRIXHq+OioPKwm2W6x59PeGrNIZOZHgVHwfpFtF/aLoyT/kYxTKfa4HesAABAASURBVMv3bs07DFJ5bRuVQwN9r4kF3L+rzLqeE8tPHWzkDzPPe95FesELLtWLX/QC/ZVv//b+F8b+ePzCF75Qz3/BC/QCqNHtSy/lw9EZPhzxQtfBQ04oIky0HF4ky3jFXHk8xdhEYNSUI5Qei3OEbkbKWPY5ePa7kR4rPqlP/ysp/KiBX+rjj2Su4Y4HwYJJO88Lc8J0OlLDPCr0lSY2fz80u/7W8xxDJzb8HQ+RyW37oH3Ix7WzPLz9Yfgb3/w6D3c+BpsCfyB+hg/GZ/lg/LTBR2Lr/PnX/5yPyt/kwf80fzt8Vod8iDk8PNcvDzteoHY8/I+gfpGY+Jv3ibVVxPejM/Tsw3WyLCIU1Cldj5Ea3OfD9TGl7f+Z6Uv4WHxATf5oPF/PrOsjcBcRzMkFINJMPSfGeWR4nH5p4KXKOXl9HzL+Q+Q7cjuiJjv0XK/CzvYZiU8DvxYw1YRRkuMgHyOhmYlsKKD/ZRzoH85n9N15Tt8Z53RJ7TTx8uj5sv+d4wHLmF0pOPGnCM4FCZ8ZGsA0JDknj8UURXXckXKOdKPQ175Y3zoRAQllegx7LDJxeJhMCXWyOTPD+EpBD4iUYkg5FHv43WQMZO4zsBG2s7jX5wUsQvutCu3gz/Fu4Y/F+39hfJ452FF37ztVUoX9DFXHpU1CXrceq+fmkPk6ZD/aMUc7PszNzP1St1KOwIoW9fW/7JhYx/5Q3B+NWY9Fnfm81e8Up04d6Ax/+XPxJZfqeXwwNi55/ov4gPzC5YPxpS/WJS/4dl36wr9K/7fpNB+MNwenpAilQQ0HY8/B+GnPjM3jMBWH+7bbjQ4MfgidAv4I7D3nkovO6HmXXKSLoRedOdUfkt3nH05nTp/SxWfOfOu/MCYGpzJDwxjSZiPGItol75lFLWbXC8oCoXgWB/mmRgyQzaei/6Qk++r9h9ptMrRBCIsu9VxnwbPa+xC+i/vC962pF0ow7o610mISC37BTA6zOm8ujpVQTkX/EWmTuziw6ziw1jGsg1gz/mb2L68BY8c8NtYPdf3yz/5ynh9t/uHkHyaW7VhXpv7hce7ceflfFC84C7/gLD+yzntfwucRa6v1mx6xbwL2gMnriZpOjN/rbT5J3WfwvJzAbndeM7TQ7/EwWE5FhMQpH3u68m5G9NWSY0REz5fXkuc9Ao8UZHY8cih4V48VLwrNCbfKe04WKazlRR25J90PPIaCYtRp2b9rjkmfS5+O42/4Ab/dHvAXHwc6xX1wsDnQhrUf4ZxskqzN1GBPMCKGFNxtTjBCQTvpyzEUyFla1Glq7Kix52rne/oEJuZd2GYma31LPGMD3Wjk6NwoAeMqxiirIgtlEk8cdHocE/49r0esj/4XxqwL1y7H0AAbnikei/kIxkNc28zY2fHI7Ps48Sv3sWcd8pcS/jFsvzvWzoRPY+77g0ETO0gh8RcRCnjHNMxn5BJ7H985cEMP6BjZ4wh0DEH3+2IGOWdqpBFa/tg5M0lMz6tzmMnTscgEHSkilLYZ2HGTD+IaSTsiJDFu7X0Uz6iZd4b/H2n/12vbsrX3Qc/Tqo8x19rn7HPO6/jYL7ZjZIugmGDHOAkWQnYQsgJSRCS4I5fc8Em440MgbkAI8UcCkYAQseLYCMvB5p/iEFuObMDgKHnf9+y11pxzjN6L39Oqj7nm2ufYBqVmf6q1atVaq1atqtfoo8+5195PwLNXdnC8Q3J79F5c6zjpS77aGz577mX5Me4YeuS68428wKgitgFCLTuBHDrwPeMzyP0UsHESaVTQkvNjOJD5dnysW2jaiFUu7eBv6Un/+vyZ/ofHL/TX5gda0p8Zr/oXtlf9qbrpj4+bfqld+afNcIvTdU3GJLXUyY94EkNCYuN/kueMdUC7vbTOWqSjFXE0cTlFpcyvqGzDm/hALfhBu0/dHxlKUg0EdcJKyZgHeTr4LFx79tA8YznI297yO/fZXZO8KBOJYUcIw3clhpLijrF9IjkrOh4wCoEoc2aMA5+se49xKHsjuDPGwUPnPfcD/J37ec/9AX9wbwSJs32QDi4xjIzfVHa4qRm/seMsbvv2dyh2RnFkL104C3K/1NCgbfbR8FD2VI1qOqo04IOCL/wH8YEzruUThgim6IZa4lIX48e9by/bRZfzHl3+rda3KPMrkmNy1D6bHmyEjINO+sh97BLT5TLUzwlXfHPGXnmBOsbAV0z2fo7eed6Z/R3i6PGq3DH1fGSlxO3R637QnC3NGIYrJOGLyi5lbUeVRp1gvFFW0Tbofhfn7Oh5D86LrXWGooOqLAqDZp2Ot8/me++JtebsDdabWYhhteFjjFo+8ZV5Xy8bnycXPfGL8qenq67Qa/KwXdDf0N2IcYBSDcsBg9tWF8bX+/z2/CdDTjLcGproBEfTdKUP0KbVSnFnW5m7a8jE15Rc2NU68TG5z7J3g+O4cTbedPAy9Mazx2sozxK3xqvuPFPsyO+s3cE9eBDnwZ6e0Aw9U3W87IuW75pNWb/ohH8D35XDk88DZPzcE/nsCfLck2eYPMs8M/4rY99A9s0bHvcR92Pi2Hvs5IHxyJaZpakq+a3SgBa5GFWqMTTIfYVvueQCOTuwncSbuDLXfI9KTPlsfH2965UcPPgXPjO/8ByWF8Y//PBJD3z69EmfeYkcfMkv8uGfv7xg+8oz2MqLO7bSKPZF7sFRKpdsn0g8ohiwsuSX2fEZAk/udtBnUp9NN/V6kZPeq+T06HzEFHv8Vs+VMUIH4zBvO30P4DfqJ9h1ZGLJmqfiOmXYtN6DprH4yfeitII3nq4pKq5Kh2ks0JoZJFODofl2dXC0fCIkfNumAeBTx7oTwqG8M/nwScAxp8iDZoKKv9aPkxPIjAwSN41EEXSjK3edak784XD5Ju60OyXwKLQd6rY1ApJcUNsZRSmYEA9+aMQfhD4JFaXY6Fq0LYvyvg3f/spsFsu2xJUQ4qtvOOILvyLSKtGBCwnaZlXEgiaBs5/Ek8Bqo7sutLlaNRThil/ozQaiDB9yAmc/kpwdUuIVBV9cWrDsE4LSnctn1TQ8QI36H39FjxR1jkY2PwJD1dTyP8RFIk/X2xzTeI/Y067cROHxWSM3ld98kpVz9g9vEqqypKbNSIJyiUz2BbPsUIq8AV/BMAeFY4LuoYPFCrLOD7AYWT5lz7+Pv/n2/Ijsa1zqgl9Ldip1icbyq/aXI7X94qf9oRBvLct+Axmf7rZP1XrIDw7T8KuPMdJ5IvKD6sgHLg9Edw7zO/dwH2zN8wHMXON7xg/+eo83Tx5yr6OfD5CDg/CgHUz0YpNh1oip3yHsozPzPvmwFj8w1II0ZBQAlxbfnLqQC2VyiNZalUbviZKN8FQKV2VkUmggmR91meQhcb+naw49QEZova6sNzvbvc9xrYso+LEtIxiVWIa2y9BluyoPYx/6oQT+whdePnj6t5XQy+XS/Ve+DF/QueTBhYe3y/W6Hmg+ftCVlzkbemMMBlLHYEtvDHyiPYh2shsXncrxS60ZGesZqhRiTJxFvkZAHGOMnk98di6wYkrUwnqSkilc8GA2m0+HUbZLoW3D/sieuPEQk7/2/cKL3QYvgfOB/MxveV94oMhvgO84u7PX8gBy5wE9L+NufJCuD3l+U9wf+DflAeQG37+tpj/6QWxCD3wcvCg5eDiajfWQYx6yijGKmPI/JbwwmdHgrqIv+/Wgf7JnD7DiV6ZFhpgRCbahmV2oJZO3K/n6s/OT/si86a9sP9fvjIsKuW3ZVheobRl5uTQKkN/8YqGBj4125xxarffQl6pKOGsavt7125a7jc8aqhOjaWFmbNXl/zlL/6vbB/2h2vXnt5v+YD9oMUfykPs/c86Esei1D82X4tl5YRexqTBpn5bbZ2xie5w6oQf5O8hz9yE/TqzngUOT8XDFUKlxY8vMwUW8oEB4mdHRPcCeMwXKpchtdIPoQtVw903FTmo7DAhHQmZb8V1jaIDixZGhE/lO/w3FV8Z55QzMXxT1Ayd82i+Rc8a9gtuJzCfgDmCsgy+rd2Uvv/KwfLCHs9euzOuJMa6MMSSZMYhORTuxdBzwIhsHfrmZiNGcFZe+36/c932vc08W8Ub/PeKjfTH1puSjRikup6TkfsdvEH6yLmIs1LTx5el62aBDNYZcxm6hBMXeYF2Lm9jSRQ3Xm0FpdpV5BfHfIACuTElZi4yffO3kYLIu6bMt21oFnwjTF/3QBqO1kyhhFxJk+NAeCybteLKsxN/At00bRN6Az324gMRoNsID7G3oOxR8kTQXcvoJU2/FEt1npXdlrnkTc/RtKz62frlQKto6S88zeqzPzHwBbvHrbyBZKaiSEjTDRPAjLNcZ9QHOOXyuXCHDTa9Vkta2+KK/48gJnzjwPU/6Zsf48W1bdklQpaCL+buY8IdsrWPOjgAZvh++0sKACw7deQJBPALipI4+Gs2lz3C25ayHnVZUAPr4SBzRo0UfNbKH78l8sg/7vA8P5tnfdsLf/BZ062GTz5k7nzF37qlg52xLv+11ppRlW1IgyoMKiVX0mbw1RB/htW/8HI/7Ig5Fodu27BOIcqU7ujtnUnAnlp1z6s6zV+7zHXnOkuaR3enLWZb+2GWe2fvuOKzsycBnPhlNjce4UD0K8Xa+cJI4HmIMYK1F9VaQtMi2Hv5lqyHzoy6mfojDq3t6MJZyURh1eRsYOYLsjY7pXMvec+Sy6akbn5UK/R9ftsW1xNGPH9Zjfe7trP2umWcEZEdjIjvAotE76O98sxYTnZn8gDi18U9uiwCClYfSi4b+9nzS//b4Tv/z+0f9jeOqV1l/dOz6E7w0/tN+0Z9E64/opo/EZPxNHPZc4UWs4UPZ/PRwIUtXZGFDG3R9c+Eo/R0rzKLHqUq8LiIBj5iZA2pKTnue7+Z7ENsE8W+qAMLFINRpe3lT4cdlCaq3Ej0yxgAzIH8H/pvvybwpwkSX2aJ3ZI17rx86sJm0oz4TCwjFK3Oipo3WG5++6AYJZa2L5cG5XENVUNMGDNqXqdNcKKZg5QcxVzhDc2WloIQ6iTNj0Hq7omWnRgRxe/FqpKaPS420Qa74CjLXA7+Zb9qhTCxJAWgybpivHpERROuSh+i2SsSKVrQBwvg9yGOvMXv5IK9Bq3Zl2cnNOX+CNHKIHijW1+jYlr1QJ6UVbZAr6xIaOJUw0CoEsxhqI/baO/FT8KWW0VQXS1xggsUXnYmlhpEB2qLYi3d5+SzmA8ZYtOgP3GNINBuyKKmC5CvxLxzkLKnt/LE2NNmT9JG/rE8DOcuQCz+5LBuoFmVAF+3IAuSS9VbmY0wk+Mp6ZlwGUvzTi7ZlL1R8Bcy/eTOOVh8eot7kffV4HHjQ1cfA76KOzFSRZvz+g0/uw3wW5rPmzrNv+CNzR0+M+QZiEyW2iX+StOihyjS4Q2mTNTQk242CitirTlktuW0VMB2hFVrWqFrAxrRRIfqpnTPlzmd3XibfeYF+47vnK99qk7FkAAAQAElEQVQhE28+LzuOM68TmgSFPtBry2NU2ukLopb2j5E+UWxiFTCN0AAesYoqMY8qVQ2NAeU5vMq0SzaK+lrWWHheyVPiieyrxoP7ahfVhzT0a/urTuTfth6SJU1NSCYoddCyKCwTq/YIIo4DwutkJ7DVlmy3rdsLxlzpO7hLdjZOHkwa4cHOiyhc40dtaxsqnZVoCdGJbjUvq4thHv1xkljIlkLZX2ET5gIWbrjnlhjLLARC40eUtsPRJKhJfDNOIqQvl700ncYDmSC8bdkL9aBabbo7htxAR3yTD7JK7/wGrXdWPmkmM4khyBoED76dvumt1qT9AGxmQwejIYwdAtqPHuQIHnXGSk/jLYBudcW0JCrLSll1uHeIMJB0qq1Oxl9MahTwk/y7rIa91kUUeMUYG6be8YYuJFpE9BE6jBRVGz9S+6jwVX2jjSoVsB01pohhHKHrExB1p1Z5k58MFsuuB0QHucuy8T1Ko7iJ06Yrrue8q/cQa31wGB2sdzCh6edsUdai0T4ZgcvYf3MhW216On4ogvhoW5iohMchF62WkSPY3ABHYmAftw62ywNpQ+9g7MR0wEdd6WQcNYMkcmzvzOHOgXrPX0zd7sqXjCAH6s6XjoyBKl/5pg7mmC9dO/dPHi4OHi6i0zx+Jv4OfhsdfUZgKMtekEVJBZDR6Ms2XQuVPIOqYq1/E4xcYmmwYZ6ZI4NZUmE3qliv0bxpRyOKtuT0jVJB7VBkyJVCsJnbfOQzFEz8J38kHw4ldJeJZauRatAYYrTIoCWrRvFb6gEuuj5deBH0QR/Pv97rl0FjqIil0S+Ftn6Js14irt9y5y8K8vI4L5CuvCze0Iu++GRnSEaRbFOJkmgn63TooH8mYrroCKfMY8/6sIZEip2UD6uF8Ta2O29q/dgcWHOU88E7G8lTgCtcGz+lxGTDk6KJ/50P5tfXFz3zkvjTp9/T508/9D8l0b/N5be4zy/PeuFDO/sm+6dfxmGTfffKg0c+0PPSOO28xLtnnzXuOthn2XfBRDbzgrj33PqCN1k3lGT0KiDQTQcv9Kc28nJhPpU9g/zA9jj3+IEdobPUTIKZMTFqLzA3wdqlUUP/3PFF/8z+WX/p6bf097fv1POvkh0lTBgjLAJl39WwthrkOGsMWMvLdtHlsqkpe+ECNl4QDvQGfHwOD+xH+x9VTe1CZpWlGpEN/C4UQgPZyo/O8jsq/aX7VYO4/sWnm/6T45D7BQm7hFwIefRtakCz85CcTPKyMnL2xSc2LacvOgfnQdajaWT0996B3xs7e+fAZ4ADxrCtqhV/qOEDIc94B4uRdQ8lSlmSbUXHrjRkG1qEu76sYaLGIWi8WNEfozTGIE/k+7o1RcCusF7RfWWDv7IPXl7v7MtXcNML+/AlMuaWF8bBjf12Z09lbgyqyWC9f9nLL+cL48GwHxjrI2v5BN1sci2VrCLuxDGIRzg4OHd3HmB39r7J2Yb8er10fNGxrZQiN6MG8qGCFmucLtu0zVRKG2PFv/CT++qW85z4d+axM85kHZKl2I5ttE142+qC3SSmCU1sLUub7myVzJnpxn2D6eRSKlQgs9G2+ODqNdgxyjoG8SGKjQWY8HS3XvomjYP7MjEEdPeFNr7VECVtQmOoeFDLTV34tOFAVcmgyioD+m1oFTkbIHTp2idFJ5fOdnyMceqVIqaaTVGBun0bn7aFQBJUCW1Sq8e5ZC9crsr9PlingS6XgmyOaBpt261f+Cuf40Jto2ulRDc0QIxcwKpyUxu6kpMgFmhn7QME6uJ4WpjcCcl3cGR/s1fmuQ7RxeXpu+Qa8IV4eXu/XpNFX74O1vRgn4DTd8ZNP0Iu5O3/PSUW7AlVxnsoipody6QJUPHqxV3a7+3DR/Ytcn7s3MN77l0QGlmAu4zUHsvWe4hYDs6FPAe98svKWz8b3fjl0F0799VBv23uo0HuHzlJWNYqxi9AJ+s5su7cdzZ5w/YgliDx7Mwx/hKPbfxVwy5J0cdv7o2AmHo+vBRelLM1PDHt0APcEytn2SvI52j0SKBsrzlWwZ8QMQr/UYD2hR4XPbSIdbJWyUdjiZo1/JteeNAXHbZ7LLsbUrzlIFHGigyGC44eywZnGyJmHXJi0j7ZJpN6YZ7xTWJskMsZGfMxWrmaRnbiIWs5esL2YI9kPb7iruZPf1mf7JmDdpA1S16zfq2Hj4zbvnFsW1WWTZ4L0BZweFD0vdTQ3+HJ5N86nvSv8Uvdv35c9A/4BW+eUf6o7/1fBf3zvED+Y/Wqn3IfJXOZ9YOGtxS3esjEHDMlBHJ+MmYaUaYvMfZcmG9izzwii4qNBVhnz5DgYxadNdejP8ePtzMivVFjfswH9TSUYluZY430AdpccdlQCuaTvCWfBzQvd45+luNDOf3fAGUmNtE70Nn7e9jOdAP0mRsNNJbRpM2lyT2z+KlF0UXFdsc3xoDWAjwM8RVYuVDmVfTTV+Gxo1O/uZxjvI2JFmH3UQv7zeW0rPwwGlQnMNBZegJS8rPWYCf/O/vygB7IZyPzUmZ+mrrN5znfk6a/5Y9eiTC1M0b2wZ1nhPVS7a60l8826MpEZ1sCtqVmLZvcFGhq0hWsdvQWJFtdGA5KoFwwLT+7tEJcHS2jil1RNTJOGZtAX6msFNsqdLKmo4hhgNaX6JJr0TTccsMCeXVAZKr3EG2tsmInTEI8SN6RsyD7MTydR2hDCo8IBtswAX5tyy6Z8Qu41DmLDKFkUbp6Wz+YXKRnrWUaa1+jioHjJ3PNHgU9f2jVUBU5sGWfiAnxC2+50qRTDtNVmF8H5grSk70xmfudz7Cg9yafP48526Vxju0q6WEoRs3Y5EggPg4+zw58ZU50C1NV5gOa2pgH3XvyFt3oldb3qqGNz9ZtbKqNsUd1n8V4+N55Bs4fdeSPkTretNnvO2uXZUGNK9onIJEfVJlr6HtENmPLHBL7hM5TlxHbl50YLBOoDW1EVsQM7XgHPIAf5MtVsq38iIJLajwmZzQYhjSdeyA96DbBomm3sXZaCzENd370hm34tFE6UHJLqeCpuSyikWxIJiECAR2ECAIsSXg6MDw5iUDi0LbyI2hDYt0nOHTPAjQODpwcZhzMXO12DY221XbYwzVb8GGaSFry1PARtiTBTD4y50oYTnuBJDiqXJhEPf4GcyT3MpXbPgrSwWSz8NkooXhre6/urt/z3c/Q6bCtir+mlov26Xv25mHOvahMum260vtiGj5txEKhrsTRILaJoIEeLDWXAVfa8ZiYJOoIoOFJChq5lka4bxDxNwIa8RvAPq6vzd/EqSP/2qNvS8YA6S9bnR9b4ctatrRFoUm9Lkx6Fmm9TSmNN7ht46OobHMYccNVaQwALeRKiYNGGhKqDflbvtt6FHIZNoFAbYtLVerYH2NENlnngwetgwemfrhhzY7IGPMA88R7HhFeT+cy/LdXJEG6ohXglr2u3hvxeWQMshQ+oIPr3G8ciEcGCeIk7nEyke/Emr3RXZE/kH787Qx0cGDni0ZezL3HnUN1zZH9jC+B+MxYB/yRHPCBsfc9vx4y8uA88dkxZqwk7UFNQh8TTZzpC954+uFty7aKBXgP03bWmT7JfYnyNjfkNdgPAbpRpVuIFTvE536xBp3VOpa1SmImdKY51XPEMZc6f+RqaaU2Nids4eoEdrRFsY2sVDW0XTZeFDzpw1NeGH+npw9PuvLyYIxBP3rQ8IMPjeIlYvFyYYNPe7tesL3q6XqFPmlcsBkl3EuWGES2GzLtfjJlcRPvo41s0s6c9qxb7yzJNuOXBv62IPmAGkpna+0koHPyRkkHggPoLIX+qCHz0yL6Dh4e8p/i54VxvyzOvzfc+KT17wy/8ouJG58Tu+7so+y1Gy+4Xnlxdju/nDfPHrwjv/MFOB/6R/Yavnf23cRu8sVhMqfm026wX5Gbe6bAYCb56+KNHFzBhSDzV8Ymzsn9cWDz2OczvphrMogal0+I2Vlmsf/k8UV/6vYr/eXvfqm/+/Q9+RvK/MtGCehRLNuqCoZqVD8cXLdN123ThTW+botu0AGKPI5RGmNoVKg1XCr4YJRV8Qls/BftUWp7bGqMHlMplsyPzpL/Ic+/vV/0K9Lz5y43/VPjpkE+su+jYqqKTyirLCUXyTP5yD1gRyNgNyGb5PYI0NvB8Q7dR3vJd9aZs4r2gV27p7It11ANADVztEv2elUQ26xz/MbMtqp1sHP0SoJSaZVlx7L2l6DYRG5bgzFyT22XoX5pd9mU8XZZ+Z8VvbIPXtlr+UVFXg69sN9e2Gf5C+MXchDkhfFr75WDdGSHJA+Hsi9vvPR9eX7WgV32Vl4Yf8d6XovxVPxYxed94i9kgSiT/XznFysH+z7Rb8R55V7fiC86tmUv1BjKA/EY+HvLg5Q1G1X0RY4XJn5nPjnLc18FO3M4uCdEqXLrjqr2LVlqSEyMay5kb0T0Dsycu2nNHXFfsc5LT3POhEa4NCZbaCrreGf80CB9Yk4SsSpDotf76D1Fi4tetFDiyjgPENqSt47gfaLIx3uYNn2MZy++Qpl7AYO07YeOlh/aVdYC/uBti06l2Jbt7jd9BR9qW+JKWJN1ECU+ttzr14vy4jhr3GOjiyoaXNGlYVvxk/6GGdvIAFp9Pfx2g8pe/RBlrDLCXPFJXsWKLbQwFegISeNsaB6s+fGG3HPBbPvoYsIAHRP7MHkT7ckYb2Cc9tay5evAPv1ao+Bkca0X/bM/Og30Wokqo7YMfysWhLkyvyA8fZMb/qEXqnc+oxLbI/ct99oO0p6cRZgmGFSs/mE+NtwD9EQ3e/fGfZ0vm025VyObjGO7z5bkxbaEJ1ESO0Rp2mZdqvVGcudSys49GmSMIDGJoGwr/gI7PgkT+REQd+6htos9Z1T4PZQXxXvuM/g7yIvi15dbv+A+0E1MeRGYtQtt/1WyMwbAf9Jv8YPMthSIQt9srFiih7SvqNh+U0UDedpB/C9I5/0O1Vkwg0Ova33tYazkYvmaS25R5kLOmnDorbjYUfAHaxJM6CPGNQb9CCY6D5+Yy7YMM9Gf7JGD/B3ZI42d8+s4gf25zw7owTokpwf6nXNoZDP+4zB+QQXkOPlO3llYCZltSNFMbtyyV5f+7jH0b/PS+C8fV/21Y9O/M4c+MeU/pF1/fnvWf3k860/UTT9n/qXfUBifSBW89eJe6mqltOOfOphvP/dk7liIQlhyWd/sDcZHhe/3+RwP7sr+yrxnOiT0rbJlA0mWZFvO3AfzDOBdpkNnwTHjzo75UMdCTJ3HyIFQP5Uhk/gPzc79Xcn9gf6kLc4S4ScmoWgqNO32T5zzHeiU8T2qNAxqqAKHllxuRKnQCcaIHJhQfnTZS5gQDipS3MNn/MabPnNGlUvOj0UNQt9DKehiPHF25Dsa93Df6+GZy3GC4b6OhRluJOJhiyjznCi0p1RIbDRAy9OH//jN80KfcZxvWYODvvaDrs28yUklinJk5AAAEABJREFUF7Lsr6hT3muNXnToRkfvYL0vcX2Go689kbwDHVyy3aiSirFsq4CVHwn2hFue8QfnbPDQt6Q3YOCybGv1l9xtCaEk6x9VEvtBzg723cEarO9IUwcdk/bMmjUPF5r26TCeTeWSnDGrlHgNbdiygVaZ39jHHysaWcYPTbpQzfmS+X6LTWnHf6P9Gm2u2IG0HkDa14/bLUyFPcHBrXM8n0MH883eyVmQdnjCkvmpGj23ws5GAkgFe3V2rjp/ySH3cPjsc5wravbSJy34gC+goDVkG3lyt+hgrHwHyvN9nrVGpa8kr3zdGWP9MmTn8/Cm7PX8YvUgj6QBPRRz4dcu2TREYTKzYzzUurSPADvEzOUAaz4TGV0YcWHuxIwf2+2voISlGqOxjVrrw/eErTYVcygUooeHt6t9UvVeaLq6Om5Y29SS+RHlbMJxtVJXNB7XQ/PR1mmpXyslvCUguyR4pcTfWyCTNQXdDuXbJTxpj6Z6KMMGEDSUBN4fhxlJO8hkkhd5+lHTGgojGGoFq0pvkCCgdKCiRnlRS4WAS14qbzXBwku2wYNa5F2joDpL3GcqiY9Y80LjCKXNnu9Fp2plXDVNhdeQ07ea5uaMvFB0wVmrJE/g0aS79dO2LUcLqua6pVXgE99qnGG8EyD/2oLLBRAvXXiuTgXDR8xyRbLYrhmiaVdfGyYWmxp011m5qeltBurFwCmg6VCJ2vqm0Iw7UsO6SRUNBLZPtQc9myd5i532W/QPVWxtGi4Vjm2zvuHxDs+llPhYtquOTO/Gj94DiGV7QRR4Ggpc+AU1GGMMxoSm3WOri7v+tnqMGvr1Bj/6Hnm016Itu/ZBZVv5WVKWDyb60Q2Nv17gVdH7Gy58tNQP+24xNuOzz/t+5N7Mg9kdmns2D345PBt8KcqLufwmLugvITwIT3Q7hvho4C/3TmPvB7fWQe/gZppvIOosyArjXU2AzHYJwoez7BNaVLQDe7UhUXxDXC9wyoShxwGKNlxDglPB17l+obaRW6JOSmM+qYLVxifMgayzyVSaahXMF3PW7QnhQX4i6vHYN9uFlwSXq67Xi65PV13Atl01eIFQNWSXrFJ1bAM6NMamumwavDzuD0Fst7xEutJXQxiwLVZ8HVMPLrU8MTcm6z5bL3NYOLSzNuEnOtGvsmwQGlhdkocj68mZuTOn4IC27YESL78UELvFDz5iONGZfDjvOx/KvAi78RLt5ctnvXz5Ap718vyiF77Evt7o5wXdjf312IN3vqTteTkcGcj+S1/L06Y/7R0+YxzENwPmJJAXxEFeEpt1G8iGpvLPUORlcWgD2UZ/YWtAotQUWc8vaw1ootkZztSa/+P7i/5zt9/T3/jwC/2ty/ctJwUiBcBKwTQu0e8sQ5GTnxqsXx4Oek9cdIFuIPSC/EJ/HiK2rD/r/LYnhjXSpj+yUSXDD2TDgz1TshckxhIxE0Tih1XZolcu6xPc/3m/6u8dpT9/fdWf2HZdkJfRqdKohbRtywbSouGNbwGcH6x1PkN3cniwJjvnQfORs2+Sy4O+yHb2RPg3/di3HyrhtH0TZcETo5BNiTzORvbjG5D3hY3QE+Whi9tTH9vIo3PCzC15q+SX/E3yl39b8s4+vuPgRtz9Uph9mZfHz5yHQb845gVMZDkn78wpc8O9iBgITA0GTy6f8P2Re/7j9UkfoFnbwVgVGIsqiZiyd3fGuud/VHZ71cH+Nl98kwL3rjnY1ndNXvSmHfnAd8UH9kKHzrhS0R5VMj+Ega/j7Ut98p6xWldq3YpuWbYlLqYfb4CGVomflsN07umdJw5UWnb2xfcDk/tuIj/I50Gu1vofCj2Qx6fNOFw0e72O6NJ40NjPjBXlgPHWtRqYdtM24QNo/QY4uZLXnOm3l659UvrsxQva0Ndip0+IF1WKU01kaoiyYp3M5dDBnA/2+w4mubCtrFv2Qc7z8DWKmFivrAP9tvG1kPWtgg8eclkCUxTyxCWasq3+Mc3wAAFXNN+hDR7tXj22D+3IibHXJZSYH/En9kn/RI4yPi2Tz8QXqhRcZN1n66HVdCL6MaIctMGP+onntKMDpehAWP+u6cMz1ykPAYyQbpAGLfQecZym9OVafWte5/q80zUqtvXjHyGJv5xr99ynnAEPms+ggz0rim3qFV7yeLD+sWMIwrDsgPUeo/eBzd1MyNH7BhgQafuyl00aiJWhJhWXQidjHDQanLuhGZMBCYTr1/okPMo2+w4OakNFIZbYZpmbthPkuTI4iFzQoEn63sNn46SLrDo9bUOVOIP4e4BoUUkQkFywD8tQ23r7Ce8oBRN56AOzmfgNQ5aFusxP2pnWZJKTON7GRDgj63wdWnk9dJDf2ffC3rKJTXCgN1v/UFN4tYyx0YnfjJdxe9gwZvQAoiWEIKDPtuxAbwVPeqb6fx+lv7lv+mu8PP7L94v+zftV/z4vlH+7Dv1XLi/6l/n8/s+Ou37CHAgGe4yo0wwM/0DiahBj9tgMPeOGRfNxWfkRtVJw+djTuQ+y70OP5Ie5x5bwZWMFZIzeoUVUNkIues+LKPCdOBJXaCMxETxd+tYkEjQZcDJuj8++n6xR2lk38dkpxjDnZsHYNN5GE14BbiY+IrbNvZD7ElRgtW3zaQ9V80OjFmoMdEq2JYFQiH5UMkbjR3LFRhRsYpqzNHAVY3mBDqbw0BRRc5Gv5Jz8HAEvjWn2stODTi5jEwgqrUoUJk3dbUs2lXAZkIusb3828wyX863XmLzGue3WLwJKnIHh7SWnk2vx9qK4FRwk9QnTPK+O9wzpFEGWgHAyLG2uNCB9xT7+aZysaAI3Oj7iqlEaJ8JXPdZKrWcvfdtafemX6DwhyfrNJSESU69r9iDYsxYsxAE/wUF/1if8hA96QvAPtwytziOMbdmJwd+MmRzFtsEYM8BHrxpxLHlaNE7L+MycGqNUw6rkBNiWHQgK9JuLf7NYOjtsN9vjM/RjrqGkoaeqLuihK7RnMMUxOYGUuRwod67OnEUWn6LYy9YOlWyoFiC5ZNMOmNuaY2nU0HBQPW+6FZ87Y935JUjebdz43nlnn+88a+f57GCfR6chYvsREmPsZ+JkDZrn3AntOSCb+GcgzpcJCXByXrZXLBVa2sYApcsG3TZtTYkZvlgz23or5CxLPqkWiO+Np/NNUZ0PUSxT5/oWb9pv3W/Mr1vQZXdF7HQ7wSMol1wruTIKCYZntyRiJ6l3kpokNyUpfESSFGqSlyQF/QWQBB7oxyaLgBsJdxWfYZSJUmENpyVKYqcOEn7HduJj4lcUTFl4aZRJqEmutV2s62XoCVwupctAdsYevUK3qtoGogzdDww95or5mHclxsypX1ic/7lWDskjMTDH2C0/pcJn2oEsLRi5epxB/xYQy2VUb4QNfoQvobd8VEFxsujJWzK2o2r5GovaJZtOAS6dJaIG7abpA+GjipjUrm3R+W/BqoyCTc14fiBtQFcrPWyWB1wtqbrfUqht2QvlFWd1W5KlB95Y+tSQFjXkRC0qq8vsAB6ja4npM1zho4yMMQe0yFkhsy17gV6ltJ92Y5pBqbBrYOca2CT2hYH9qOq1u0CDDbph03QUew1cBvvv0n/pmf850FP+SvTKSx9u9DGGBnpBQRlAKY/DZmeP7+ytO3s8NPKebpSCjndq7VdBpZJkWykze3jC0TSxjSplnLEN4t7UX0LhbSv9UkHdkHXeY3de1L3qy3Pw3P/I+6fPn5V/U/bLl2c9v7z0P8Te90W+HHHv971M3In3IIZghhJ8KBH1ZZthDB+IQzNAI/Plvtqhub9yVvT64INeakzeXZnixNNEFkD6is3B2bAwmc/xLbpv9r1940tdv4TMBwHWJlfygMt/ti6xFO+AL+YSGYS4WQFeHqUdLJmIk3kZEBuOuCa6B5i8mJmMG3rIxHEDeSkrl8Z20fX6QdenD81PZDuODxw38HSAzDXn4EGuM9cqaxtDV/bX4IXiyAuuKsVn9OP/dnCW8SLp4CF5+lCQSNtX/DPOjr/suWBHN3bRQZscEHNiJU9H+linA36HBnfW7H4/+qXTPS9xX8NPzd0y89jGhTN6k8Ur2VnkQJ2LrPPOGgS93vg0ceSvHSzmEH0oYn7Te+j2fFf+amu/TR28tZvEzWTwW7IHObUOHo6jk7/8vPMS78C4c4VfFkF5QZyXdZukp5I+joUP5PGDpaeAvqt4eQyu5OeJdvp+Yusj/VfaI/7AZO5HAL8z9gFo6g9yT/wLL7+n/7s/6v9SP9Fr5+cgR8wDhTu5u7fNoc599+/M70Z+dkaWRtaVNb2ArO81FKS9QYPobJwjoWbdB+ufezwvnC68gMwvD67bRRv6Rb/Ys3vGJ+/34Has8cilZW2MuW2lUaWthu6s3787r/q/HU/6C5eb/rmnqY/8QuJD8HRdZ9zTk/LvbT9BrxmTGAo74U9ssuzfniPzzZg3xg0iSx8qWZoGYeigupOf6LzwC4MHct4Eke/oTOZiEzVjDWIdY2RE9sCu19fX/p+w3M+Xq2L/BpMYduYfrLEtsfbCxy6JraVn1jB4gb4wTv6qOHk48D8vFx3bpr2G8gL5xojReeYc/Pzyqs/8kuMZ+pzxeeDcGQ+35HMoOfvZd9/plz/7mf7Q7/st/fLnv9AvfvZz/eQn3+vDx5/q6bvvwc/09JOfaXz4TpP7hlD1yj7uefOy+Pb6rNvLZ70+/6Dnz7+n50+/oxfwCm5fflf786903J5zgxGZKLPzsRPfHezkdSYX9CiLMydpORoR2dZgnlVDgs/adJ6ip1hYkZt8uUpLjxtJ1ozOA+RNYIKDSdx7fx+9/5P7hb333p39ECS24CBnBzFm7IlfuYjUcYf+1B1/sUeNMYlpLqCU66ssByB9srmGEmuNkxJ74rctyW2jLqutyLE9Ov69c/hQKpkflHuuhyaBHEFyC46ANh1cU8lL9yPbORfyReSFz9BnfkH2BYQGr+yZO7YMKxPnAOtevujCfXXZrrqCC3tw5B5jDkok3AcCNusBbCtlJnZiJDtyfugrbHJvpi0GMoguGUBjLiAsPivMGgjMPkPJQdNzvuca9Lp9s36HDuY5setxubc6nFSOJKMFM9VXpBkgCUnYc0UjtS3GCoT/ldOpVWzLXqgezxJXYsjnWPaSKKjo0U+31IPghYbNqhaAKoqB6HiAtr3aRufHkOjD1cRn5h9MchDaYF3v3H9Z+xtfSHM/v77e+t5e59lBOMxLFMbJ3qwaCrXxDXC9dGDaJ+ubNZ60J2PNpviIPG4C8lHMq6C2ZVs1Svl8uF4vevpw1VPO8adLP0NsnG2DftSU8t5nxsx5lvt5P9c/fO932pMYlH2TjRUQDwFzJTHxBh6Ooe5mdh5W6Mb3nTzdyFPOvJfkByRnd87A5K+BzsFenOwzZRz8FP5GFZ9ZYAzlc2x4rad1/pQ1qhoFLWx+nUZXFGLGf+aUcUKzj5KDg7FDd+iMTkUu/M4AABAASURBVED8KxTsmgnlACInkz7jcVTpchm6XjZt29AgTjs9zAIfj7lnjvtjjrGnb0Iz5oGveFZKmyZ/MNz/k3m+QH9Hg1/ybvrr+0X/2utV/+PnJ/31W+k/Ubv+m9fP+m9cn/Wnar08zvCFuYm5gX9uf7yzj1hLIhNpVA1rFLmzGUUNFnY9u3CmZX1unAOPGJUSXVAMYJcWxR6ZHAW8Mx7blXv64Iw9ON93zve9afti7jsKE71JjAFWbW5bFUiLlhlD3acu0Z5woQfhzjUOPhGqRmm7bMr/7+PC/r/Ab5yrwwN/JVxLMpdl+x2VEACuYl5jqO8nzuVLcL1ou15btm0XDe6pGpsKXbskBYZyJTxIX8yx6VllyKKKXY3CD2D/bHk+G0NbZKDAAIVv2xLw+zHEyvY4kZaKOFq/LNui4rKMvGG3TvRQgadPZD3r0Hv+8Vmwk9NDeJdRHFWK31HVsdWwBvL02VLAEmIzG0fv6ckemqwLYP4HmBknFIgyMcr6Y5SrgYie80Iv/W3H2s7GVHwR9VJi8MQxqrRx710u5z1ILhNnEedXFLG6UVUKbNqyBNWjJKeM3U1ox/ANlQ7mcvQ8D83OXegJ5AiFiVLhvV3ZZhiLkMCKpSIThTF7nJ7jzj1zZwzAeRH/B/Jg6Ux9zcWB3q7JmLjo9L1RGMT0Lf/U6zIkKHU8hKBVMPjWg6LWfc34axuhTbtRsgf5HBpjNJ2cV7m/Xzk7cu4t3JSzJGfKnbNl57NlnYfMZzJ2gF+SRsxLNpFxdbvliS+q0MnkHnmYKL2B8y3PB3dyd+MzJ2Pf+L5w47n9lWftO5/T9/3GWXTonu/Q6IVG/564WM9j7uzfo3US451Yb8wln/E33hm+4mN/02UNGP8AEyROAoYk0Ckzp6zzRm5yblyuT3w2f9DTh4/Kf3Gcds4nl9kXFimVZKU83In9Fv4xxqQzgKDphrr+yqetFK9q+Q3/Y3CnRyforjemW/UIrAjQxY3DQAofikqCOvhStbNJ70kmSc8LmH6AYJGO6LzDzkyymXeSupPU2ZNjOoxrW1xoc6FH3RchynAz/rJA2OWFRtpCFhuX2IDikDKHQelyKR5+Sk/XoSsHwjZKg7gHikyKKdCGty070FmmMp7YSEdiZLNk09z40npjE/UGDiWGhGisqiwHtjDWItb6QWQpOmN4xVelDf2OaSy+kBWGVW7dqgEt4pSMzLZK8VNqu6JvAEu29fjRu2L4HwPReU1uIzVaMKkzIQjuVFTfgPHseHvYxABlrsWtmiaxaAF927KBpJLf/SB4f0XngULPEkS25VJTWV1+FHnLUhkFm7qR3IQvDeRF/AU1zpBG/TGR5pcsGkW7ZPQKDJXK1PDxYdZlVGmDbmNoVAGrhjVGtXwgv/CAcL1u3OhXffjwQR94gLjwILFdhjb6Rw1VlSqx6iyksO8H7qXsvb6HuKcm7bXXUUDVJyByfuIDX44gWGrpkW15MA4fkCPjhgbF+LRd9AcWuiUC4ryZurO/87CeL7Gfv7ysF8afvkCf+2XxCy9E0n/jYT73x537fifWnfvxYFdljRrsqRko6Z6M4QYVEq6JnP6DcyBnyPpL/nUAT3xN5LPnH0V0lwk1FyJqLjfS7PPo9BefyWEe6oMj/pRXQocOzpGMd+cgT+zRxUyVPILEN2UdfJgddHyFkJ3ofonuBmHSIJS+VkykAlkyATmmcm49YhH2t4MxkLNI7J+LrnwwXK4fVduV7oH+ASanEfY4y1gHNPEk/inJVRp5+LlcOPs2DdY3/0wFkxHu+aA79Mp878z/AO2NbwQTP1MHP5OsHIyzo7tr54Mx+y/5P1pntk7ae384ogO9oxfd0M5jxmAP3PvFEDo3rAnAIqa6EudF9tBEhioPOsf6kGWvZd1piMGlJDIfHLLsIoJCbB4gDuUL9v0Fu9igN9Ez/tBU4Zts4J9+4shL4zv0furSwQvlA0zF64Uc5H8ylhfF33EPfGT7f7T1QWo8QZ9IeIMo0he9vDi+kPiij8BwOzX5DDzAytHUT4ntnz9+pV+xNv9HXhZ/ou/G50k+G4OdBNxp7yD0fva/Em8enG7Ip6waQ/3F43r9SlnnnC+NsWkDAz0zVvZvjaHi/BnsoQ3d63bRhQePKy+cRm1K2bNGvNgP3RlzJ0eTfWhbo0oXfAT5nIpP1dDfrSf9xfpe/1J90Z+7vurD04XP1yv02vTpCT7jXC/atqEip5aUNOX+ujOnnbHu4MZ5cefe2yNDYUYPHCBx7MRyJ8a8NMia56x50Je8OMDuIMeoyy5VUKX8p1qiHBnj9UWvvJS783l9kG+zhpOxYpc4goNxUJexn8TLMnCvTL3gO3il/xWbvETOC+OdXB/k9RgXhb+Tl/XC+NAz+fzCC78vnI3P0I6ZWDNOxhjo5nPg59991O///nv9YV4Y/4Ff8ML4+5+tF8a8LP7w3U95Wfy9rvDj6aPEePxeRK/k63Z/5ZcJL/zi5PnthfFLvzD+Xb1+BrwsvkHvvEje78+a3J82sya5B/O5s8Z5fsm9NmmbeXEL9AKtvKDI9chl1t0+7dElFWRQqyAXObMHZJPhZeOLC8UZYPPwm3sja501TT4SS2hkO+u8M797wLruxJZ4j9iv0TTxfcjCLbfc1J2F2mm0DjHPaTXQn7QFMvYCQmwznyKfWYfmq1SsufAdjdg0aNuWVUqJj4O4JnFNxkzObDPRHkSRTfZXcEAXDuQBZwOH1Dxx4OPO3nzlS8kL+/PL8xc+T58bLy/PinynHytiI77Ey/27seculwvPtScio6+Sf+LsOROxAyduEx8XHZOYIZmKij7bst3tR0X29GvIRJOQxE7cEyT+5KIp7cQaZO32vp/vrM+ugzzMDMowGQqC/8dooeQu5DcgZr8uXh5ilf74DhJe69JtWzZgTQ2YfX9urVgO1LDu/kKPZl/IcIKVYlM1oOkvei1x6a2kYdkLVaX3sL00CTCxTfJ2dO6Pzkef+dnjIJ9Nr5xLOdNCV/7IW2zjBV+2ZcZw5mJ4OT1Ey8zwPcl/j/HGs2uwzz1xIBN8TArbKsu2CsBpVHFGb3xH4ux+elLO7uv1qgtn9+UyNEbmZj3KxFePx3yy/jv3w1cQd/Zs1rxjWjklSsxPHsJF+3FZ+RHxSOw8Og/GyD195zy4cVbd3uUnnwM38nZHvjPWAwdjZp5xk70djKr+/NqgFeBfFNs9/ypolUaVuj9yeHvJC8rVzwmTPE7GOKBH5gYefGJILiI/iH2Sm8SSBWJGPWroTB/2+Sd4qkzeh66XjRi3FUMGy/yx35nfPfPMHBl3ZrwA+4P+Hqf9kV2L0hWU9jmiThq3edr9jO9/wPbPC+P/wedN/91PT/pLz0N/ZOz6b3/4rH/1+ll/+vKqn9VUnovEWOo7B0Mp01F8mdizL8awKgLRRywH8WUv9HNNx31oxgfnR9Rcwt7K3G2fvGR9LZkXRzpnx8Fj4NpP8dnAf+eBsWZHM9sWVwoKR4PqvX8bYesyRuzecBA08eGTns7/9XLt++AC3baLRp5dRuEbH+0HTVjJcpXEWLbTZATLtMcY2rKmT9fzjMYnvrb2uWlsAFvXQL9kS2ellDWvcF9hGxWroKNKW8YAF879xzNfPs9qDA3irbKq1Da2w0iC9mejmLfSan8b+nm2G9jYFlejYAonVcZXNTyKPqsLecx6Zz0arHdo+grbwd4YVW/xDJeKNh563OVlEgszZg0me3rGJ/vlCJAdyA5kkbORuNDNAMuMNo3wEBy91dGPv9jP01foaU0cAsTD+o4xtGVN4KtGy+2S7QUtWsRu0DR9xXBQumFyEQi7IEE1R0XoNKcyhwBOHRNzm41di7IXmetcBnHWeLg3LduyrQJwkqzMOTbxsZ+fuQdnRp55cx7NnBtv85+KbuI4kB+MHx4pfvD0iPctjhZ3xZCMZtlm/ILqLBhlzt8gXVMOAU2xg+UyckC7rPY1yPnw1rzoTVx3zr7XgOfoW+POc96uO58HO/IjMRI/E9IqzGLCnaBFFzX5zJxprM6zHVnmHoRPf2jy0ucMObzxcvceyvNZ+CBj7zxLJ7d3cpj+e+f9UNo7MR0g343vodwTsek59DP7jTns7AFALBm/wXyOgDwmjoCAOycb+/PKeXK9XDibnniH9JHP6A98blw12Le9HytrYrIXq4X4YAimNsFjfZOg9KPrE1jZRuhwTQW3IIrBj66IAsQzurGnbVv2QmWB7bNhKYGWCVT5KExAUwebcydJdxY1H+rhk7xJ8uglcA5odLqNXjZ2dO7hW4fhzzGIpa9M/GQYSWBmMMXHzqJNHlgYuOWJcZQ0YLZhXbbSdRu6XsB10B7aRmkE6AywgdCGxSJJhCAGacyOlwXOnPjSd+M3BXk5loeYOxsqmyexGO2B4YDBJX6Mn0BNi74g/Rt8HmI2GoknuBRxlZU4YFVUXzFWW8KXvtHpubgU3XRaX4vl1YAwpH6M1UlNSsXuakIzFyaKgWXmgn+MwzfghVxnabuzws0phThwaxq24Gy4gLkKauWHTi6aeqDoLxqBjY4l9w+UNqxSMmzoV6BFv73ow34Uo4NHm27ZxiyAEPjyZfUPfVU+5/7ellygMegfVV/3Ezf2qKFhEDpW37aNfvjOX5R9/HDVlQeJ6/XCXtw0tgFKo6rXz7ZSJrEc3A87e3tR9l/aHCrpmxwsj/0Z/VjF1LZsEOE7IMK/Nc6YRmIlrsEDRyFzYRMlYFtMWpFxt+rGgfjKS49nXrjkL4o/PT/rh0+f9fnLF6UdefpfORDvHLJ73xN3XgLubKl4mNyeX5H4RbGljGGozsK0lXsp91TOhWDyIZF28nCgwNWzP02U9oMPzRp+xaSfGLiHY9s+yOOiUwf5POjbmeMt93dipz9+LKtYFxHgFGfcJONvmJrYZuzZD2GrHxE+T73YADX0VjL/jHnwVHzP+kIjywupO7xcGhv744kPBRA+67HjfJ9TkAahKHZLxhwZwaxj1vRy3XrPjW2Tx5BspezM9c5c75ybe74I8CDPtyFNaDxMTR3MvxE9ctK62L31hyeOCc35u/MBGrRfzvE7SC7vvCS+82F/fz2085Zt7iVraLDnRg14vpIwieShwTrv2B6MeUD5tiCTH0IjoSVhqznUXfh+ed15aXbnA/jQwZs0wkFPTKdIF/pZF5J1J4ZXfpmR8zr+d+Y3iZ/kKS963/+F8QfMPpLDBSkvhJ8k5S+M89fF+Wcp8hL5o6Xvogu9kLNiHJ4YxLeclT/i3lnLJ8b6M/OTvifXf8Xf6z/ihfad+d34HAkNOlfo39EnBdhP3BzMa+el0V1ZM0JQjaELDw3BNTRnCNiuV220G6x359dDowoMbdhtyLftouhe0b1sl/YncpR87Iy/E1dylZiyt4tBN9YpL17HVvgB5OYyijg2/Wp70v/iwy+V/4HfXzh+T7/Yhj7wkjh/XRw88fLhyljb2Ho9zIqz3Dqpu0C1AAAQAElEQVTIfca8M+adxWwwdmQHeZzRmywlejQVWXSTs7x4feElbFM+h/PyIPHuKE7mImzrnPdg3ka2M8aN8+uF86tfGLOvlc0CDtYnuBPLQZthZeYoW7v4xcSceqbv7a+LGecVeb8wrk1zu+gAO3O8eygvjF9Zx2fW93P+iwxizUvjF8bPy6AdX2KQMUr5Jyd+1n9h/H2/MP7lz3+u3/r+5/pp/sKYl8RPD/zkZ9r6hfFFbPPeE/H1is/b6xe9vn7W65cflBfG+evi4PEXxveXX+m4fX1hLOZzEMPOOXfnrM59NsmBUujLfXEwx0kuIrKtUUNVJbsI3b0eqMRVtyVWNv2g0DV6luif4NBE+T2Sg52NfmfN79BuE1Pu+521ugf0hU982f/zjG0SjwAp1IFsJ/Y9tuQclrEYOZ2NxaOGXOhL4aU1l8T6gIndiRvfkpfetAQv5DIyAeaSmJLDVmIcI7coOJ/k7SCQBvOI7jx2TWTpEzpHfNA+0N3Zi/ki8sze/MLnan4p26D9yheVe2xxbfbyANu2ce9ddN2ujdzHQd9jNSTipJL5EbwNB0SZ59gsmpCq2OdlctEtk5xWWjRKnFn+ESYxT35BeCSuzC/zAGsNDu3ZV8xpf7d+R2za35TNOA3GglUAu64JCSDvLsLG2m/orviAifZEoYFG2rZlg5LWHC1xTeLYifVofUToFLAtLpYm1pLM5VLVgt0CvC9Kr7q0vGQHlv0OcqswVPvNmk/GfmAnd8GNF6ENPp9eWO8XaH8eoHuAjih+E8tgHKgL31wZYDJA5nMwt/ZNO7LJHnvgCI9yTGJb2Ae2ZVtVpY2z+3q98EWUffUUwNO+XDYN9p1tZWO0b8Y4AuI7wM69d+/7eFfui8iO7A9iEuiVYyJcwgzAwUzFp2Ub37n8xk9ijq87ebpzlr6C5OY1+UnOzn12z14LGC/jJj7jqpjjqOIza7xhICvGsqzQ7P1RpYc87aLdfQ/a+qJMps9LHeYzmfOEHgF8xn2PSeyz5zcZCUzM2T1MHIbzEDs6NEbpkryT4w269ZillAP7O3PP3rgzv5wjB3OcjNfAx6JxHmBlEMfBeXYZ3jYdhoOgmtge8T5zn/6fXqb++582/Xc+f6e/eH/SH+Ce/69fPuu/Bv709qpf+q7v+DTcgAOrYx88ExQx28axmN5UYtrxmTW7s0bZ45kLw7aObfbbe0g29lzRaV3mdoB7wHzvIJ8BwUFeDuSzEQt1wZw1lUrWWj9oSXGtt0J8zUPb/lDyEF8RjxraLpueeIa55rkFfrAuNYqYC1+O2gKOuYTwHdR6YwzWddMFH5frpZ/DN57Rck6P7aJRm2oA4xe0D1lvhWlxZce8icIYHdeyGdjFxyC+sW3K58IWnrErOg2rCivr24Jz0hhvsk08wZpf62NDhwxNu/0Nxu02etC4nDjJeuc+XfvzYP13sROEiqpiUxoG8KOkKjdsZQiltB98HQFrfbA2D0z4iZxLD7QN2Vly1rIFTOqkD3nW9uBeDCZ+FkWpx3bHMQhqu5C/gDwOcljIaqS/iBEQsw0FReAPCN6y1NAqhPGIc8IExxs93vbbJK4Tmsw5epMYdeouZ6ktOxA59clbMKKOuia+Ds6GrMP+uOf4TnY0Dvo5t9CZIDk4GCdjzR6X/oxJPkWZ4XsOySsMsh4IShgrhrLsACFXbLLmDxoecV/u+lFZDhvbcMlnDY0xVGPINYjC5GjqxudJvj/ms/CVOeXZ/873uJwpd87FzDVzWWOeIz5ix4uaZw4nTfs9Yndk/kCcd8JmySafYXfdyV3GyjNYzuAbnztp3/abdnKd/j06xBI+2HkO3enb8XlHvtO+Q2+c33nW7veGfI7Fz52+rEMD/YM4g5k1OmPpVFV1bjbOjStnSL5X5Y8Onz58WOfKeY6YfAay36aJG/gJmB3+Mz9I3CIIMZWVH3VtqWlq/f9WlokwO4GAGAQqVUMU5NQ9MCER1EGidwAlATMgupnNCZ9ksBPQP7T62MRxED9xTmIMKnCpx0kfPjDAdNeEz2IE4c/tLAnFXPETKok9rbgJxaUGLgeHAOeBgsgeiJ4tvUESaQeiTGGqR1/JajsEmDAfLuKiVpDx6EKLZlYMEr0AtuVGySW1H/gKMPo1ioGxoIu6G4vCCq7oWKBlCVGuRdNWytcsafXqm/Kml+i/6aHhtmAYNaN35b3bU7z0sIGxF/0aX9pMuuUl+2tbPh00SQPQ3823Ctm3im89YX4czmr/w23sR18oc8eAC4armXgVI5p1AmygUdy8AbaGBgVtICtcFVVAUzYCmR81RLttQmXpPdLUu5I9FUT0oOEbsy2bxY6r2UeFe9mWicWGWqsND5OG0pc4c0/YKAhM5q4FbjbNHF4cbHcO7xzYr7yguefACzjE7zwY7hyIeVjY0etDnC8P87zf+x59F/s6J6ZyFjCUuguGi1G5wiBsO+6dpmnD07uuU6eN6YuQyEPe4dcly2yNnQ+KjuG0D+k2h33mkPNl6UhHcnBiRzF6C/QxYvvt+MLp5BgH7uDsi/2Mfduq/elsP+aXuUzyn5dBkWX8O/lMrvNhkw/NO3m+E9/64LnxovSmF14YPT+/8NL+iz71C/zPSvv19YWXSHc952XV2Z8XEq95QcTaiPVe689+5kysAWWvFHKmxGWZWtRvInhRmAYzYx4wPTcol+KWaannCnOwD/YAfgdL90BvoqMTc7XJE65VVZzNWz9oXy9XHtwXRhENA3Q++FK9s/d22hk3UKopnJ6AdJDQ5POBJZvMZKaHF8s526cGrY3O4AJ/ZbjQLZQEhG7ICwxMo5/+C56u9D81pCtxPvQSU15E/8n5rP/UfNFfnt/p7x2j57snH/hZOZlRxfO6bAYFE9+o6WBuTJXo6Edul3KGmIerGkODB4a8LAou3UZGHmuUKhQYPPgy8oEOKFs2n3ST1DWoGCaXqYKiGlQjdvgZVRrYbjVYq6GXcdH/5rvf1k95ifRfeP4P9PuOV23oVMPtX8YZFzPVwWT27G3W8H4iZ8ut+Z2HsWOh5z3RB80fit0Dd+6H/QF8Zt9lnZmOTKyDGPOFrb8A0JYIAj/z1E0crS/JthKvXXJZdkkmL5KyBmxjvibrhHm8BOlH72CeRyjtA9vwE35avWaTOll9j/iWMsa3mB5a/6zF0L3YSdeP2n7yU334+S904eVxXZ4Yu3QjoHtyyPw7D527m+7cG9/g9Zlf1LzyTHZXbzLiss3wZmZWfmDooyY31MikQif7RLQiTq72HnPXjTN/4f6O3zmL7o38VfUrOtGPffzYlg3kHqt9Uh0kN2vQsWmun1N+sE4N2tHp+wB+Z947805f5Mmr8B3YhgBZXehcOvHN0GlnFPw8/IUilrBtaNm2HXqJLXxoQ6vYlsvKPtu2oewfYRvdxJbPxIPzumN9H298EgPR4I64OPse+tG98+UidD9pfMwzTx1nV2aoBbtk+w0r37X6ZX0tpgVa95Tii+uMI7E8cGiS/0biDWICdWKHJv6I3tPjbS4H9/CuzKu/QLFm4dssRk41lVw10nxDd761miHmpo/qmzZ+kHedyYQ/qW05+WGdkpesUWBHjuJ5dQwE96CZYneZGl0B2yr82Jahb7xWBjBnPvDzBPLfdCXOMzzcWoln4cHj3wsonD5n5zI5TGx2dIcG++7CS47gerl0u+jLPLIWO2u48s9a9BpMzd5LIkgQZx04TegBYhtxemVq/FFzpXHq4SufwXe+wO99r3/1f7R/xskk8Yfhb7xmO3/XxTi2kbqFieM491PmcTCXYMnj/wHU54Jt2UG9y2v1PTqqONdKrvQbA6OrN6gLPhknY8yTJgad88Citdw1VeRBJ+wMAnH6TcWlDGAb4uZFYZQk8gQE2TdXu4pWQD9jHD9Cx/iNEQ3sIj9Yg4P4D9Yp9DEXXBApSqi+v9Yo0gvCv3lc9T/df6r/3u17/bX5QT8v6V/kpfGfu7zqT46b/sna9U/40BNrYxwub19rRD1G4lhS4sdvrrS7n4oLvUhNbupEeEsuSVDQNlo+YsPU2m7SpwY1qm5YoXpfZhqpmGVImoHfqvYXO7NHRg1VXoTz/DBq7Zncn+59U4qOhDG+EsvXvYHUlg3QFbY29vHnoVHhS7G30QE6QQuWmrZj07AKP26ctumXZJsKGaTgIbRTB8nVogi1Cm2u8Kir4AcID8GAyfBkAcN0kqepyE2dGDJ/Ilf05XiJ5klZFCxWIzVKUbGNqhkLyoAPPzZtS4JSaXnCQ/wErEbvnebTO9FZV0xsyzRNbVObxrsr2gv4xBcT4oLPYuEzHhck228oM8NHnMgzZ59tm1zDO6APSz0Knh/sj2iiyEiLftNJHI85PuSGCURlW/YJhUq2U+mtnD6YHBdRMMzDJy1kGRvtUy/nQD+TcN9GL6kRLtHgijGkhaGB37pN07bsQLIkWKWEBu/5tB+IXDFohooOLiWXZff+EAq2U3fQvVRUO7HuPDvtvH84aCfuaI1iPUZpNIacNtaiRGdiN895P+iB7OBMzGfJzrmYz8WDF74H31vC3+Ez1rHfdee57Z7PNeiMDbYTfx0cY6ioTAvZEXt078R5x8eDTuLNmBOd5k8/OZMz3p42NmknroWpI/oBQ/RysDRN02ZM2arM1wUbGGpRtdrsWu8KfbQwU3TUxbBfIbfwnSWCNpBseP2ofCN6NCyjFkCaL0OcVsBEOhkMM5n8wReKJOE4k0w6owWiSCtJJ4kTYIKALpxl8vmCmYefbIC0nYQU/X1NkrgeYNeCri+VSWy6q4aKyBpMzra4wFQ/3HqKbnSkUYKatjVQKmC0LEpX0L5m13TTK4WOsvovtS6lPKANPlTGcPdZ0gN6VyJbE41wLp04o8O2jM+Grbf4I7O0lCHEn3n4PNAjR50OrdK6VFxLMBfpJD9GjwxEJ8bv8aZN/8kvEuXFsX/bUVNEj3WHfbui3aBiCrItV50YzK9UXrDpA2/G8lf217j0BV87EunM/MKEnl1pBmfzrWee/ufZETpb9vDr1s385jsdoWNbtjt2G57JFfMq+MBG1iiJ+dFCX12Sp4N9v7Pns+9n7pOAgdjRHOqMBh891GiTZtphen7thcpfYXjL6msRdQn/AAJCIWarRlBypVPvStrg4YgM9JiJj3jXYT15ScP91i8kQsF5yHXMxHqc6LmdfGSweHwMR37XVDNBgLzbPeJb+50BsvShhOo/7PrNvZnTwyL8CZQfMYeuHDMMqnSlyTkjcPCC5dBOHnY+PHbmGz4H+iQviNGZ76B3tshROFrv0OSD6aDd9vATHin6jLgueAJg4hOsF8Zi/Ltu/TL4i56/fNHryxfdXtbLnxsvhV54Ifz8/LxeFH/+pB9++EG/93u/0q8C+B8+fVL+jelP0B9++JV+71e/0mdeKL/yAvlgo40x+izLGbbxhTOoMdT7mv1QtmTu1d7nUHgj11mSv8kcF8QcmAzx1eDzJQAAEABJREFUw3AxE/oy74x1MO/moTuYfD6Edk7IR9rRq7Lym/78G98f+e3pdx8/6DvoT8C1SiSFHHzRy/OXfjGWsStxNaxHeIyu2X4PJU5RbK97odXcqnhUMCQNYg9dL4ynQtdLYqtOW2PFUUyttovthu2G5ELsH4jxIzQvjeMr/f+0X/Vn/Fn/++Oj/h2+iCWegxuDSwyJtRuPuvOfdRibwtvFHLh30IrNw56mlLhUil6NoazhxkuD0IH9GKvPxGUnGreNbZm2a8hQpa1V6KFplQDyAi2TTlmp8DfqpIw7PLTXpr/28Zd6celPff4H+uXrr1RZA4JOzA0mfJz7IvdUHsiCW58tPKSFcr/doTt0f9x37NcZu9PXQXth6uHvYKzIJn2EqiorL/EuF375cO7vQaxrv5BPfGVfklzZ1qiB/qaBTnjbyo+g2dmH1nJNGQ603Hwif8X7PlcRQ+EvGBpV3V7jl6ZLBz5yv79yT+SvvD7zy7hP/CLuh9uuH3hA/sIb551fmoyPeWH8W7r+9HvV00cdtelGQHdysn+Dg3wc67xO7h45hJ/khym/xd7xjRWTzXzoOfCVWdpWEe+o6tkmr3dizDrlr/xebzdeDAf3k9705QXwi6lPX571w+cv/KLqRXfGFSW+AqukhqFcBLTWayoDFePa6Zssy+y5TGKa6AkVwWfNdua19sjeerbf4s04gcuyrbeC/Wwn1PCZ005O8rLrgL6NIeOTLDBmZAf0YNxHHJG1Ar4zRvbLlj3GfRe+GDf9Bz6DnRzsvZ8TK4uGP7xzEQTBOQcKFAHRJbaFg32csQ70M3Z8NViHg3iSh8iTk4xn4g5YUdlwgbw8MxRulGZiLvq6IWHOeImV8Y5Q4j1OJPaWIU8sgYgSM8VFvCf+8EojfQwUvYMzPrbxEaQdOaPFvN2gSuhIFoM1gS5HS+et9lepEfaA0POK+XLYNT5D40vYWbaVPVGjNDgX1/k4kGc/TiXOec5/4qxzDg0PUYrLqqqFcVLatiWuDLr0J+xCohClVai41LpapbDPnrmwdy7nHro23bTxIjj9Og0S487a3/liOonVtsao/h5yvV6Uz8zgiq8iViLgHDjA3vfhnTW9c9/s57pM1jQ+J3tpMskDedbpzvlz4/6+n3v2SH+glJXTie1D9966u3bOq9xPrY+/+Iz2JP6J6QOw6yJ+uppPXxhTGaFtOLJHx1d/q90dVI7eA+jbSN6w1sdetGqoquQHdUnmAkphHEJm3XJ+7uwH5kO+juQEHMx3sjujalvrDDe/bFYXdy3RBUy/oECCeiHjZ1xxvihzmco+O8ht5421zT2dNoGgsa74xEQBYbbN19zqa6GzjxImMok393CvN/PIWu3xj3xm72BlmzjP2Jov2ZEtalvPtenf0wf9r/Uz/Y/mz/U3jg+iV/+ZuutP1qv+WV4e/6frpt/2XR9MADqLodibfYhTGueFypxr3jvzzvw7rdE1nr+BMbWovkLkDl2IlAqeC86Atcb+sTaiHMw1mNDJuFxICYIaA9kWFZcbwl6WZHMlHmjWLaDPocypxxBrSPDJc9ZtMh8JffSEfXidJU370YdfmR6QUIKzbahtZa+OwXyCGt2ujG1kodELrNR6FKap7J8OhSrzPah6CGJFXbgXUxBuNGAKubT2/X7ujxlHAX3rfDf6lktqB3qUeJ5ft6vVOrZRs1IsQ7xq5AIl2lDb9J1XXIXtePM5CRhfoLWoWp2qgG3ZAUZQOZrwsW8cxBWnC0SZTrylDZsLm9iFDaLzELksOyBakvXWjmLj9HOSc/S3nogfaOE/prK9NKB21tmyzVqBUvO29ShMsec3YX4NrbR0LXcr+zNnwJ3z4DjXOV1xGY1A7AOcIp5AJ+jJhSKXAlG+0nQugW36nYZg3mBblk4s34WsURbTlQ1VSlZBCaPXKnEn3txjobKUz/HtsulyGer3cGNo412c8ZX+g717dF7WHojH2B7cE9njwcG5vuflLrm485n6Bj4jbyB52qE7enhJYGIxZPZCjeLeGSr4dByMt/TzuXFX7HfyHNtJX3SY0UmmDmJLLJnTnXN5xXO0fNLH1fOPzcRq4uMgzvgLTedEKX3NJ1O0w6MeMyRwXjDUNqkBoQGtXGj86GqvbzLbJx/6wCmKg4i6+cZ80yqbDq5I47oD7wklEXzYkoB7kswE0hefS3dqMumDvon+zOZc0xJOVTwgjTHWS4zKgrjlGW62r4MXOPjHfmeB858uTjaAGKDtXegXTSsldnTBTuSBoNaw1Sh3u1AsC1WDUL0rPUP0pEIpGMNs0qFs1m2UXMBWjENCAyQh6hI3zDWyFsLYVj2A8MEjlG1ZFOhi4LHPTmh5mg8gaDVodJtQ8dG6NPqDnACQLcF//HqtB9HgVqxNe4z/gCAM5GIqxY0FPMh7dbuK3sCWgG2I4UWBUueK69CvsPIjar0rD73Q4NE1ydcjtMgfOFBYvOGENyiXzvJmE6XI0tcxlgbrXVU9D7XMEJD5nCjkCIVUVJ0etruyV3NQ7B3Xoc4h+zc08vdUKY9AwmMjnLVPqFIsZShRLKuvEIS2aQJolTvegreXTF3CCz1gIApzzrCJJfFO7uWZ355x3+7wfajmIIQ/elLZA2QaoyNzSZzwk76jKQ7bLQNAH1ek8+zv9Wg+vkCUUEAU7tfw3lProLuUHj0PGuk7/mRjk7kRLifQwzidax6JK3M5mEPOmT7QmfPBuXOQhwZ9EwfRZSG5Dh20H4h8njr8Dq37kr+3/uiSq46FipFprbnf0gZ3voC98sK4/6eCnz/3S9IbL4lv9xsvkm96hX97YfzDJ/2KF8K/+7u/p35p/Ksf9OmHz/rCi5sf0scL5LxI/vTpB+xeO55Roz9k8+U5X1Y3zt8NmblvLfa4qLNfquSGZZsgA0FzzfY1iTfIJJLR5OZ45Kpp9JKjhZWLnfe/+YAFZ27F2HkAyBffj999XC+LP35UXhhvY4jB9MpL8scL4wM7l1XAyo+oJRaEizGJS6wDEtlaejBc3TYddSJ/NdwviZlA6IXJbPQxKmeXNGRF11C6lGO1cFSWLuAJ+Qca341S/uJ4o/3H+DL15+qz/sZ8Ahc+v5h/YlKHqLBB/AW2ZdZgBLzktBnVhbYx4CI2tg52E0imz1Wq6JOfwuYrRvsyfbZl84kAsJKxsS0MW25ZKalbTLtgbItLpjM0smBUaRjgO3tmjPDWHfm/+/QL/c72pH/6+T/SH+Glcf5HgAeTzP6AKHzWf+eeuvNSIi8h85Ii/AL7gb49n/HQ7KPJpGMXH6Fv6L11aOcmi04jg5DMKmuwpy/XizZeomR/j+SoBvNhRskl9rGxrWIO2WNjDJULoINclIlF3DZNG/nirbz0Peg/HnL6MJZtVZXGeIfCNzIDCVvQL4yZ3xfm++n1pscL41/Rzr81ed+uqu9+qo+/+H28MP6Z6vpB00N3bFBpusPvzOVoOrmvDkAeUdjJ8dF5nMqPbWX8IoZKPMzXNn1iTx1ARGWNStxDNn34zTrlr8Bfeam9kDPopmfaz8Sd/5Ih/3O/T/xy6wd+MZX2nXEZDV/M2/FVkgIzGNek2SOLcQBdDKcuJPyx3rAdV+jBPHvv8KIq84qOZXIdFLQ0WPusYeSMwpWZM9i6xCx1MKf1wE6e8Jn2xI/OkrHiewELzpEDvW6fOhljkL+coddzj9nkC+PoJr5g54vHwVkV2cTPmvLESwCJAJvZyFjEC3+gOxkzdo187qYNnYkfLBt84Crzta3EFdhWCh4hk9l59bG2NnEqqZnKOO0/vkH20t7xckZDJ7KM04uADVbCmfIyQQyBqxClTOYyH3Gz/pn/wqGMQbcUA60ymWcjzZnqH4G2Y8CHyju2/UaOv5C3NjbVyL4Y6vUa/GKoBmHggDET19G5XDFmvsnJiiszErqgrBqlIn9vwLeUXKLH2G3zjioFHWMrqNaQChsfgzNqu2za2D+X66bL9cJ3C+JDnn4b3/g7WIOdfO7ZS7Rx03PJZ/fT9ar8Z6ofPz61bWJMHFnDO+u3cw7kbN3bnjVl/8Rf5jlZK4G00x+93Oeh+0OP8QRIVWbDOk7O3F3RC3J+xzb3U/wc0Y1yEIsHDS/m0+jG2zKtlukRMFsM0DvxdfTa4AQekd5KVMiPsZBLNhy0yHVytzD0RkfJFUTPwiCXuuB7jXUwt4M5rnOh50Xu0xc949u2nEZAWCGIRFcj/IJlG1ko47qEoOfGcIwx+5kgeQ56no+5ZqKWWh+zDDORJY6VXyRc+qaggeP0H8Tc6541D88+iCz2McElrq2SZf86ijwV98jgXtm2i15r09/Sk/53x3f6n92/01+/X/W7fOj9lg/9U2PXn73c9Wevu/74duj70jufEg2lEB1zpyaeo/ccPB1OFI8YquQHyJdNbLJS+P2pGmkgDxF9fuhBC9vIlEIu5pnPjLQgqd0ZAuLnhE2bRXTQPLFAizw0zL0PVDh3pnKwhut+essrtoUNF/7R68uyg4ICuaVr+RYvZLZVxD+KccbQYNwReiJ9Rk8BuupiaoupEhAXTjNnlkYHQpoIUTmvQj0YJfxHiEbWImCvZI8I/jGfaES/Mp6lEEFXLlPra0knsFF4gN7FWvFhl2w3JPclSnvqeOFCgQIRX9TeYNlevmrxNGWtskywgeFqFz2XiOLrIUT9YRNjRkWSCykObcv4L7BoiUEle0GPtMZxgIALjpoLNWquNwn8P/pars0wZhj2AAJ78S7Gh5e8BmYeXMxvrnVmmG6LbvhMVdHVKgdreuS7PGs8AYbdYVtc8A+jKdOKzIZbl5pN1X0Im6aS0kpXIEq339Gl8FXQelRcKuZlu1XQWNcMmR3iwaSyn3din8B0jVG68nmZc2nwnedyGdq4R4yc7k7AwX1/MOf5Dvk87POc+edz8c7n287n6f3XwNnPc3P0M/YkhgToLAH7oRhn8Pls+JxHGSu68XM7P2tvsSfe2HJ39nKEj6vQnfh2zsGdGO4gfMY6UEg/pOcfPrKDeRzoH9gddHaK8NqUKnoQJEy/k3BW5FaAC2IZsW1xAUtcDa0SH+0h8iWiPhsn0XsDeAfWu7K8RFD0hXZgmRHLCpk8hHN48sXt4INpkoDJBGOWwDqAWGSiTHhCMWo/6U/ii41zGUMD1CjlBrGhaHXCsYndQdKyefLXj2knztZj8WwLoqKCVfqKcUPTRtx93U/jQe1l99BrQ6mJbRldWxpVGsS2bYMHs7F4ZLZluw2oFSjlZM4upSOiBcs2MhD/JwoZlzKRUIuStxM9j2R0qmURh4kS/G+6JjYrz5PuAPLusi174Z34HWt4sn+asgTxuPBooPH1Mv4ETPjwBQRCz3FoRQLU0FvxG/dgfjxEbs63PqLI+mdvRe+rPJJHK3xnAe3wyJkLWxCGK0MGHUkzS4gOzNeLrjrjr3LPrbCxLduSFhZr2ZYE8JPYDu6FBns39waEB8XZB31iic7CZCCHekIAABAASURBVLmAHrHiAP7twiWXHu4jT1tUkdlhlKYWa6hV4wRCJMi0IPVcLMOtKzk9COYg5p3g9tzTvLzcOWR3Dta96a6JfNLPJAiWOHNhF3tYnGUei6PB9XUMGn09ejHrebfwXfWQPzwtuqzSt1RpcxHEmkXzq+dRZ2TTu7rmCpnY4yOIXtNUYLJAB/M74A/Os/3RDiUvE6Rvph9wrfgX03yz7LoZ3dg1GLtliTZIRBN9EZ20s8Fvh+mwMu79/soL3he9vjzr9fbaX9AmH0R3XhrfeZn8Cp6fX5SXyp/OvyT+gZfCn+E/8bI4/770Z142f+Ll8Q/IPn9ZfhhAOcNGvgyMoXGiONtGlYpobOgDyNK2rfwohdBn55D4Q3lCnUw6soN28tM0nwXMfZ44aB/wR/YRuT0a+MBfMc6FB4Hr9am/AOdLcIMvxJcxxFsw3V+fdSMfO3kQ46xYiYrYEpYe+e1YCAqhG5Zt1QlLCrg1lL8u3rDbJD0ooyGXVr9VEnDbwMo2bWnI2uAvZeWvoJ+g+ecp/nDt+q+Oz/rbx9BfvT8p/4RA5j2JmdCEmWy/oZovVXI+oOTCAfIoT/bGJEfJcXIbmShu/aEao9dx4wGq17Nog/iLH8nqcvqzGQNRqG3Z71BWBZEpcqUWTRXVw+eo+DC6oSVLelXp39++198fH/XHnn9Xf+zld7T1gxMrwwQS/+SeyD31OEt29sSdB63QNxl7JDrJWeY7sX3Q8A88ZAc+gwklTbKtwfyTj8deT7uKOOnDnXotJJmfUaWRHEKXDnrI0xt/2UmhwvaBCR/5Tsch7lkQmZA7fkb1g2weZkcNjarOlV0SOlPWLunGnnjhjP102/UJ+hmHn+l4Vmm/PGnwwvjDz35LTz/9mcaH76TtqsMDlCa+HmMfTGqSt84ZOe17rPO6KzJNBuPKfI1dEU+oiAWxJvZUMg3byjpHtBNf1id/XZy/PnzlBfHLifCvvDR+Ac+cR+ul8TMvkm+KTYbMOIU/M6bd3rVK7vtoBJLthixCnR3zIyZRwvf8ODvu3P/ZK/M4hFnH6jLUtANB1aXtGGK2V2omlefHO2fP8sOzKzJ60Ddaa3xMSAdSmPig8+uVQUHmNrJvtqHwiNCJQXyCx3pAE/vyQz9aGeXXkDje4WA/Z+0OYs16vp2fD38Hjh7uYO3MHZCLJCBdGTOUbkQ+47Qy9sP/ZI3XOIcmvptnD+WeDB9Z+yE2DJUsMRQ0LRB3yRz98y3mo9cwPvb2mVyuSFLTwpAo2ubRatFbRdfJ9wDNZ9y3gSMOumdVy3d4o2YJA3vde6OGxthUUDuzYFziXTGH/4qD+cwOAI/oukoPFPm1LRtolei+R0utpRM9QEtd4I2Pwd7JGZVflG6Xje8VCxvyUcSMXvTjN/v9zt6frJVtjVF8ji/9p6eLnq5PbV/YiXIQe9ZufZnlSzDreWA7mS9TI/Fc6Mwg64Pv3A+3PF/AZ7zot5/WWbk50N05V/KiuF8Ywz90E1u7J2VcPYxEEhqMp0f5Kotknv1iXrZlhAyphYkhQPb1MjoAXQE4CHV4s07Q5OGBXrdTjtZXN+2WeRHpZF7Bwb2WnPX9Bp92cmSsCr92OMu0s4MWlWyD9/TkWQ8XfQE6srrE52Q9DrD32rDjesLd3VWrr4oIpaxF2xF3om4l+G/pbL2le+hgXgdjHNDYdlIJwoGV+g3dYjzb6tyxD6s2+CGbzxtJnw/r39tL/+bLRf/6503/h+fS375V//Lyj/EQ9V/6sOsvfNz1J56mfj4spq0En6kRBsNP9bwRcEmJAd9Onh4UXhiatohFoUIRzBPyaseB6f+KrApD4jzz7TwQQHidxcaWMWzLD2pLwHJTwatjSNOwpc6J2V9CB//J6fHY8JLQkG3lhybXBOuyLYGWUCUHRNmXUuhOf6Ezqri/h0aVygOEmu6FpQ4fBl9MT5nfQYIJC365bZ5Oo1dUuMaXvoGUPcIzQp7T2O/xsxxMxsPwNAqRab+75oNHbludn47ZqFopqW1q4EcQ9KZPb1SUeANcIuYFxOdlW1wybdtNU8EiWVdiX0g7joIf8U4bQGMLofH1Sts4LmCbXNEibhsKRHnvlWZf7OqmmD3S9zaLh76XxqppxJ1tcSlV8hMUgiorMNS2pECdljVHRsx68wyQ9tmBQnNNFRsGzxY9uP/XmdYGikvbi4rCZll3jmRJdJ0w1EqJrGkq0FIqrm5Z/KBELUFlvZWwb4Ap+gOIWg8ZoSrRE8rKHUzmNok9VCj3515/Vg5deO4aNeRitZzop/rsZh8f2B5MPLY9d2Tpu+cvi/OZxTNkf97xXiMvePNsu/6LGZ5dkd3zGYhN+yCqjO2SqqwalqGiJK74f/ONbfjIZsZHJxtiJh7mEXme4+7EkHH7s5Rn/jtjrVhZV3S5dFAtHIpdfARJziNXyVeGWDTSYElS2yL0rpraJy91WymIHlYPGvEb6JdSBaI8KGxfPnvdrcw3TD0mFEECZ2qRN0wyRRJdJdOo5i3DU7eOvMij9inIHESV9oAObBt8YG2XwW8UthMX6IWNsvFlLONY4sBLXTWFutrutO9Y4FFaFwuQuJPwCGLHcMrYibdoFMLwHqXQb1HtvwqazbpZ21bAyKv1cSGX9PBTMA9fDm9nOMnq0oQKsSKD1SM+/ajY9HKVC1WDHynEMHNsevZlBwQ0/Q6wb5fxFLTg1J3Z7I2pbNqJz4lviFBXF+Lhko01gJG8wo/ugXI2euwbaeOjeWh0GtxI8S9K2o/9dXAg7o2jf/OfL3qxXSEyEIPZplZDZzmgB7HvPIjlxnw80B6MSRfXzBAN0xLWVUNjlFxFEymDtDo0disudTHdtrFSQ28lfgF7csV+J+5ddw6fOwdC0IcJscVfNM9sCXfA7ck2fAGpmjc87YISX9Y/MG0ZE3QUwBLuuV40+jJd2ZtgWKOqUdDYB6JkjjvrsJOzAzoTI+vVMeIbL2qcYyKSSrJLhd+qIYNyLQpPr8yPKG756nPGtiMFkg2fy5KgycnB+CuenRwmjyc48I/GrsT5wOyYkWEX28niRXawfyYymhLOGVpmDj7HSV9vBFFIntERnVyq/IQBkRsVy0hX3XOVRLe6wNiZI5YntS3lMs4lOWNH8EDEIH9teHdxlmy6XC66Xj/ow4eP+vjxO318+gj/QU9PgC+GV+j18qTr5co5eCGeEluOF/kH71UneZnkDDozcMkeqtp02T7ouuHr+p0u40mMhr60MzjPi5KMnjUcFBRoaLhkUMjhJLl/hP/k986LrldeeOXlUX8Iwvd/BcK+P9j3yTHRaOaHuca+8Df48n7ZOM+Zx+j9UmK5tOcDlJhufKi+4ntnT1rSyFk7rA0U+Sz8GfTkob3GyAlOIladxdAgNgM9jm09oRd8KOnjkEKvKG3pR38gH2XVKPkboFylw6Uduns0P2kb/mcl/Uvji/7Duemv7h91tL8pPjw77uu2KX9F/eHjBz19eNL16Ukb6zmQi/Ez1zy4TB48Dvb02ptJGsgEA3yKYuIzMdil0KqhMTbF13a5KCj6hN+Jr/jrteB+wFyF/RjFnriwN7Y35CVGVUkmu4c0sygML4pBrm5SpS8x31irGw9hn1mrv6MP+lvjo/7Jl9/TP/P5P9TozTXjjjFLo8AYa7zLpmt+KZB4ycFAbuKyLXExuoJmqWzLDkqJ0Tb9iXNyzh7qFxnE8dr/efVdd+LKvFH6xi621bZ4Z37RmeQ2eOhiwGWQXAQWjc5+zpg8gO+8YNl7rXa17TQqZo6D+Q1tzOcyCgoy7zJxL9jEjWxH5866HZerJve6eUlc3/GC+LvvlX+SYvv4Ez399Of6yW/9fv3sl7+t3/oDf1g///2/rZ/+4pf6yc9+nz6id8GuxqZV5kmmJus+uQcT4528hAYHsshD097pS38enG+8/H3J/3QNeuPl8I0Xwrm3+8Xwy6uen1/5JdZdd9b6YL7TzENmzFDpII87uDN2dEJ39lzkRCSRAzPvQV4KatrCh9wu1Czpzv2av2QNDcKfKhL+D8bv9b7xkM96J/47Z04j8zn5/aR39G/sh9ZDv1+Otd6dM4fPGXKCY8a3agyNbWgLzr1ZoyRLydmdNX9l3Jfzv/aIz6z/QOdy2dSI7QPIB/MsJlf4wFNcNdQlmWHdyNMEB7nL/PbEnpgZ774zT7A37uxDfrPAOVY4tHGKn0leZmyZy4Ft7IP21/JJ/AvzmKRxIdY2dYcw0Tkasb3j504M8Rc/sWNwYcx1aOJ34uvouLElhug1sD3I+0Qn7cSHIZEyVsYLaEW+o/ce0W/gN/0PoN6XbeV8y7osDO670hhDJieiYNrxHYkPxMdBfKEQIWqEfwN2OhuTiS7dQ/ExcRj7IP+j2Iwzqtgn32KMUiEP7JIblv0bQKyZx6jq2Afxb9k3l41zY2j58Epbx3No5XPvL8hZmzv7I/HZ1uAczRk+8POwrVHEOPqsvV4v2q74Ri/yYlzbsiisf/wcrNedtev7i/v/Bl5fbso5ENz4jL+DvT+fZ+cGE03yhguiJFyYbp8yvEsZB6gL5wU6zaaCR1UikEKnQWyP+NI2nXSpC/p4gJ1r3KwN+z57dicfCzuxBfe+x++53x9gfjt47OvMeWKPAf64t/Cnd+jYUiGbwZowEQmYvUh0BEetFKdCn1tUDdqOZnRcElQUpkHNRdtGgz4HKrmBbAJaSsEAtwlToQ36qgbnzlUfP37UT3/6PZ8LP1GeL7IfVGQKu50Nnxzs3M8799ukPXHwHgey9EUnum8gV3vndefs3/Ur7P/OTfqrL9a/wYvjvwj+ykvp/8UL5T/C9/F/+eNd/8rHQ/8sL4+/59nNiZ041UhtOJA5Nyc2zQJSGOrkIWBuhmaOZk/YlhrLRBSm1/sO9u1aKkbVKhoVW9B0lKqQVwkNJRd75sj+OMjPZH7JxWStjxPh14jLLvetjbVFIYLOZe7PnefxnT1371zlmW7ns+J+y2fni27QnWeHg3wyMC4nMczlI3X8MJuZJ0jGnrT1DmnPyOlHnWuKMBpMSYPGNqwFQUGJ+UoWJb7wL/Qq8wePzplu5Omz/Za3UcX5VNpYizGG8myzcYb0Mzx0Gxf6ef6sYOlWDdyWjK1lPcrM+AEyB0Y/QK/GpthFHv3oZh2OrA33552c9TqlzTpFfiCf5CM5MkamSh4qOWDvdZzXjfiGBu338bjHl2LTlSUBpwKhgSihASxrxsUcDsCVofuebKYVHtUk00HaWPccS7UNEEpc5K/n7NJbHHIMsG2SweDx8xisxb1ayOlO++xDCxl9uIi/wu8gIVX4h9qWvVDQUaVRAbIC1tmvVWgv5lFHYFklAdtSI214vSuEMYnrPZKzgK5TccqeEqbthgOziKNG6UJuLnxP3Fi3UUPpF+VgvXfWPfvhxrPqK3gOuLfCv3If39gj6zntVfn/+Hx5ftaX5y/qP6j6As0fVX36pPxR1Q+fPiNafq0ZAAAQAElEQVR/Ru9Zr7cX5f/5c8d+5xzYOev3nIsnMhdC6FiKOG0rP5Fl/Sd6B99jY3tnj+bzMt9JXvgMfebZ+jNxdAzQxPOc52qetV+J/c6z6Z0xs+cf44gxlDEaUsayyHW3LSGZjewDVn+JEMOcOq6S7YYoD98sDa110buY31DPlvE5EoofyVJDapJmmPTBV5KgJAL0YD3SjIqWTgIqFZNbwaWNZXeugaYoaUOULioHyGw4Yw+tKg6kWpvlsunCQ/sVujA0BnolLIEPYSKGRS5lkxWNqpL7R8ki69ij0/h62Wi8w4Aflh6obhvf1ijhG0rnhu8cmBdu+tCBrJBZEmpquzI2hS9o+6HPEqxSmqadhsxPM6t6H6oRobyIBQugiNeF8rkWbJWea1eIV79kUZahFBr9hqR0BlqlxdhmjR84EDbPMdRaD/34euCdI9R19E129EPtfvIHN3kwab8Bn9Ff/qWDxuqbio8g9pMbsHUSWwdBxdh2ggmEJ0A/7hl39od1bto9ezagD/coYdvaEssGWKcxoEP2uVdRXOPN3jvUMaIfGwtqABXlze8kZsBLkoOb/t4fbncdHBppBz03fOMUw/NiTFm5qCw7KGj1Xir2Uu8vr7Zp2/QXQFdnmczpAKFTltIXtN5Q1ZDDBy6611yT8514cwAnV0dylSRqFdsyY2KBzVfZQDbwuY3q+7WgVWgZffBQDltUo9z3hI2OzDoASXStCiap6Xj6w2DvNbxzcAc7dCeuAySPBzrhFya5Z/bEnnavHQ9UNMVAEkOZcYsYLKtLBnuAvEVMCBDiK4B+t6MOuGS7IZkLhCrFSm5HlWoMlWk36LNkp4LSH1bvSr583jlDRs6T7dp/ZfuRF4kf89I44IXQh2te9n7U0+VJH65PuqA3yL1dmkzy4P7YGwcPqhMZ46nk2rShu2F3xcfT009oP8nm9ehu9iY5m5L5Kfw9EN+jSgMfQTHO0rKErihHxuVL4/2FdXrdtd8O5QPym3ViXyU+Jc/Y5DJ+a2wa20UXXpQVD5sEyvq5Y7+zvrfb5MEan/Cx2cq6bsTD8IMvJEROFAddBE+trF/TdxW6DhBBNKgu6PU/JVHSR/AThB+RP4HIBw8riFQYVlk1Sm6MprPIdw3lZXFeGh/wkV3Q/fPbs+jWv3XkZbH1JGkwXjH34dLluukjL4k/8sJ4vTT+oOv1qhr4zmxyXvBFIvmbPe+JVD01XOBp0pBsv6EYsIjBoxTUmdfaNhVytMkra8y90z6Xo57fYNztMojrousFsP8uyMbAl8ySTeVeZJk7BkTqQhiTaBLizvr2l0seeG7ghbPu/3Fc9Nfre/2B+yf9F7/8fzQwsr3GJN6N2DbivGwXxr02LsgGY1dZqMpKYZTEy1i2ZRsfxbxA+KqOK/swMdzykMgD142Xea/Ekr2Yvpkv3C7sscMm45i2KD0/JpLzguZ5MZYCbBTAo29biFdeWKv8xf8BPcjB7CRJhc7GGJdtKNigaW9sqlHm/LPoluGzb/YaygvjnftzfvhO/vi93l4Yf/dTbR9/qqfvf9EvjH+eF8Z/8A/xwvgP6nteIOeF8Yef/Iw99FGDfFpnmStvmVNi28lLYg09+szcWddDB3siuEPv5GzljS+1PHgnfw3y+UrfCw+7QR5uX7nX75w1uftEQmZDXZLPnVzcyUke2O/nZz6jiWUQqipyUWOQA3LrQkbkuYI0T5Ai8jkbdGE6lTLxn3llfW/E90DaDeazn+i5wT/kvUe4xzLXry+NVz7i3cQzqpT9mX2afbldNhWyxJ+X33fW/JWH+2ce/oP4yUbcRulyGbpuA7qBgZ+hgbxczEOyJNsqSdxhDWVgqkmuJnvxYI32xp3z8K6MF+yMG5r+6Ipi/NrxGidT2e9H+yDjrEH4PW32RNZmQmfyB0IZFi+S+WkPVAd9Oznbsd+5n3f2T9qTNpufqU5IFKHxDeJrNmVcaNtCD+ZxQHvcjI2ZujAicSMS0/42bvQz/9g9MFFqXeztZWs2SLEug700BvmFFu3kOkNMDA7mEswHjQwfb7mgzSwU3QCGqyVv81y6mddU82fSCEM1zPqOH4FYasguuXHG+46Xlqxw0jGjP8DGHB77brCP0oeKUhLfQmI52Bu77qxN9nTicpViE/uBn2VrYitFdrledH26si83DXyPQXxlKTgHmeS51451v/FS+Mb91efAy115aXzLy2Nwo++OTu7Dzi95JMXkzuTNUudYK1/wSRk9EvNeEIU7gD6udNMOZ9nWKOYCCj6wl5xaCzpLbCbjTh3sm4P9thNX9uvO/XKAnb187zzdeKbgfoLfI0f3YTN5Zs/cJzIcEfjBi94Din/mxgAKJvxknAABsYj0Wc7aylLiFFQ66wkN1Hp1zsmRTq2CDU2hINtfIXiggMNnNhj1IG+ENrGf6QNm/Mv1qg8fv9NPv/+pvvvuOz3xrDE4u9I3Jc77g/2SPbOzdw6meTClCQSmsn4HTnNe3MlZ9tWNXIZ/YEeee3Ph0IHRF2L5+3frb/Ly+C9/lv6XP1j/kx9K/9dX6Y9epf/W93f9q7+Q/gwPWt/XOSfmSUhaLRNAgCSBMk8xH3nI0EY9ePQcoHvSNiFuLuaBq9jTLaEnUVvGT3I/uC8aNVSNku0Y8Z0xe+NGbu5gZ27BgU+QNWeArL9tlqqwx/YxH8XFbN3kJDnM9749nzX8ki+fETc+M+55cfz6zLPyjfW4Y3Swz5gBvnHBBc/dkHEewGnLibJp2ulDDTb6UvoIS0FRjQfKfAZJo0TM0SPGGBoemek3e9JmTwmhvpb0Ff1VpSJXw0M1Cn+bcp5s7K1tXLp92TZdxtDYALRqtK6wNXZ2SWKMzDNIDJJsqyooDWw2UK6WR+Ug78nlzvNG773sv9y7odyrR+5bdEiESKZIpnCnohoDn8RySZxgXIZqAFf7tw3VWzGc5a5D6JbtN9DxdiXrmcbCZK9MQgBorLoZZESF0gS4UhUxJUfka/DMNmog20AoYxE3lpK1SgYiEfEZH027vbq7xnfTRxWbgPYa06pRAIrAtrhUskaVBn0OGLtO2NGxflziNlJja1MDNV8SVGd7cg9OlLnIAVHTyNmSORySHjw9krVKaH+3U8e6kafeY6zbRq5qDFUVs1/2d/ZEzqe8HH7JMyr31gvPZOFvtIN+TuN59vnlmZfFz8rL2rykzQvb/Ne4n3hR/MMPvDT+/EmfP39R/svd/pzjc+/G58Q9+4znnt6D7LPQjp2ITa5MPLbfptDzQ+8eYPsacAbkM/SFOL4QX15cZ+z8l79fnl8Y81XPxP7KmJnLwZmbfc/R2nONd5saCNjWotU0vCida2hfqAisGC0bnLHSaJXE2sz/X5XRDiSWGP7dFTHjSFYdRB9kkF5kpSREKEpO7O8SWM1bdKFwXj7pSdLXoB1aVNkQ2cC9Wdgk1+2i62VTbvo+lLatN3i1r2y9qWyhGtYghi0+3sGyUhI3Oxd2xWzkDXRt6y3eqpN/ULTwXcgHeoOBt2FtWxHTaDpGLRtLtmV0Cv1Cr+DTfoOjoy6wUGMD+cde0Xsgyk7Fqn1DaDA/ru6ALi3L9ASQX7tMb5AcfQUeuMnf2j+2ciwAVNgrFDCksj9id3DTBHm4mjyINkXWfNrtXxQsMDzYY4g4TMSH91TaO4fCAfJFLe21hpjIVIAxFQgeCYMrN/TOh8nOzRocGTN9AePMKIXHxLayRlkv2+LSKmgRDLXaHj4fRnZ0gmg51QL90Z3Qg3nsfJBl7AaxHG9AK3MnBkKRThe2ZQNRQt/2TSFfqJYv3jb7PvoLU8ajKBNwWbKt8tqbY0BB00IObJTEOpOfla/JXHlIYg6ZR0B3+7F9UiSWiELGxwBVA35o0YJfkNGlslfbp1633Z1RAJbxI4tXvInh0L0P6Z19sMPf+wHuznomj5P89cFN3PORV/Id+QMHOiyDjsyFEWQrY9jEIkfCVpoL3Url7rGhjVJBhdRKoaZdkIIaeaSB7dZ1YQNCGao1LIluSZZtCBCFpUo0d07e11kaOe+uF12vT+q/MH68LObl8YcTT1deMl6CJ221qfiZzPFgsgf52O+TXE3mjX8NlTcNHuqu44lz9CMvm7/TpT7I9JE6HeuZla2NhLgHH8p5aBs1tFAaxFxY9JzhTbwMKVKuOy+MX18PvfIS6QZ2vkju+cBDPlnDxDRZC/XunNSWXcpe2bYLZ+hFgzGl0sEXIcx0Yw6v+AiyfgypbdQJE4+U3W78ugOJ3wWlOJXQUZc0Cy4vbweN/DXxE7RfGNORvzBOe/Ns34MBR5m4SqNKNQIM4AUOsAcmZnTtof+8n/VP6KZ/4/ipJvIPqF8lXYgvMfJxoes2lC9xHz580Ienj7qwztvlSWNcJPQP9nde3O08EM8sjtggD+CnWSmqMvEVcBEbsIcG+2GQ042Xv8ltjaGU4ziUPE58BIojW8npFf3rtrEOQ2132TRcsskwwx/sq9jAyvyo0R763sl9eGeds1Z5wApeeND6Dw7pL22/0Mfjpn/l89/TR36xW2UNcrkR14Uxr8T5wEY7fcW4DK8MkxVdI3VTsXdZ1ToFLaVkbjkb7uy9vMi45cGLlxp39lDij45tVWHzBislczuSn3OetsUFQs0YoSVqKR2Sot/nJQ+CO3NNOzHQhUp9nWPmOarzPAo5qPLyWaV+YYzOjfs+L4z1lBfGP9X4yfeq777X4GXx+PgTXX/6c333i9/Pi+Lf1i/+4B/Wz37/b/PC+Jf6yc9+Sx/Qu7KXBj6UwkKxzGJxNJnTwT7a2Vd7YmVfHWD2fHfmsXNWAOaQdbvxhfaVh9pXHmqb8tI9ubyRyxf455dXHrp5oUx+76x5xpnJCZhivzB+ZL0nGCM64XeEB3su6+mSzNx7rQdZJR8WxdQNCdGJ5TV/YUy2GEGNrFnyf08cxNaUtb4zj5359V5Im3k3/0bvSjtzfSUft9a98xlz71zErxm8xtDYgk0b90P2ZrGOohycOTf8vfKF5IWH/C/Pz8q4JLzX+Yr+pTG4p7Dnxh/YjvhlfgWMn2QrNHbhRY4yfvz3+jDGDu6J8W1exEp7P+6oH52LKguXeMRT+ziYy8Lea7/4g70wQegRPdYn42VNpPiwUiI76NtZ3z05PBE+8vhg8AwGwRqfsZnYxG8wkUX3iA/QfMvQZ5AJ1EFn5lZsorPnOQ8/iTvtgw+Y0EnOJzEzKJZtrdhn7sltVSkIP8agK3Nxx3ec42aM+PgKvOEqbt+gJYM086YbHyg9fNBkN6vH+TpuaYyFKvbOqI7JLvkNKy7b4gKhS29ULXv23cYcsudCR6+vRUCNmVyQo6PXdtc9e4Q1Smw41OAczZ4d+Ch8FgNVjd7H1+tF135hfNHGODVKVcbM+F7XZHJZtzs+7+y7x/3/yv1/4157BZHd08/a7mB2PKztWz6TeyLuduQw7d6MBUNMEjo6C91cZ04l28RFbAYFoDYySZYavmIwTQAAEABJREFU+qZkjEMdB/nYc4+A48zRo33v+dwUem+9Q9GZxL/w9S+LTZ7pZBIHIDrWP7lnEIUGMB2LqRvE6DOuNbvJcxVgZqRZtjnX1n7QqYhbeiXbMkoNw2vphVsQcQR4nrANwyCT5V7jaz83/uT/y9i/PNuybet90Pe1nmPMOddae+9z7rkPWZassNGVsS7YViBbKhDBo2JViIAgMARBxQVq/A9UKRBBCQhKUKDgAgWCEqAC2CiwsAS+lhxG8lOWX7KudM49Z6/HfIzM7t/XMseYc+1z7pX7zC9b66233l69Z44cOedeu//C+B1rfafBOgu78ZN78SXrBrLGuTYin5w4SGeSMmBNU5/cJy/ULFihuS4jX6ndFlC3jTptTI4NLl89sn9+xvPb3+Zl8V9+LP0ffz70v/z5nf6Vz9afPE39z35t07/w3ab/2t2mvDwuE3viJw2Tk6bDtcQuyUOGFjB7wbWPy9RBe/o9Df7rI3qS+Sl0GyoV9kYNvQXDe+7Jmzwv7J3kupEb1VBTchR90aJfha3COh0OvBxRoJe9tGXvcZ/uuvFZceGz9fLyxC8snhsXXiJHZ7ZN9pgyH+M5YiNIfcEM38Ocmp/aZZkXTPV/gWORn1XEFYxhLQ1BGcvLuC7yJkuyLVe1vm1JqSk0B33b2sejA9rWUO4dg+eNvMRbTkOnJfeTBflJA3k1BnOHylA7phtTrFnnILwBxuxS6jlGaYyhUYN5+cQnT+qyUYPst5UvBw3WKf0dG7XYASM87Shhxxr5/O0YiY+4RpVMfa7YlaW31KbLybY4voJM/KJ1DsTH+vVaECc9QiBDDrpRQhnpoSuM2eRYRyzcq2sZGuRdwImtdXDCbGmnTG9zWHq1rx80lBIHDhm4BSCTa9ntY1SpyuLAMhTGILIBvaLQr7i+Qj9sDHAoVtC1SxIC+BmqN63jIqoJyCIx3tBqDGQqY9c9jBkNbC6jlM/B7K+RWpWxvvtiS/Dcxucfz3HPXFuPeRbjFzGPPL8+0c+964Xr+JlnxGfGHnmmfeRZ7fqy+PPnz7wg/qyP0O/7r4zpf+GFMXrPXK/5BU/fB7jP5b75Fhs5KY1A6wCBkSArRDoZX9kXF+ZeuNe+8L3kiTge+QztZ+gvT8rL4ry0zgvkxPb09KJn/Eb/wr0jez51il2bvI3DUBUiAC9gM8DBKBXM+Q0iB7blep0TjbYd5oDtg/tDSOsc9wi91Q8PMg7JELcaitEhUZHYZKCDKBg0bHPOQOCc3vS7ezvZZszSQW2rsOOSQsulUcVmASfARdU3KWgurFGlQr+RucPoWxkTNmyr2xEqK3nrXte6BZyiaR0/zGubtdu3rTI81PhrHHxBG8VceOtoMLbFIUIRw1/BZuxQjRLd7rnP+ylh94ImWJDK7zlMpuyaOffcMJk2OQWQ1j14piM5OnDccXI+gJwj+u0PaegrGImBAz+U58LIhfsqxxi6tz72ciT+yLB220GoZQgwh3PS6Hzgb0eGQM+F3uRfMcxkjKNT2ynnHMFNl0541C2Hk3BoW9XrzTpnsXSMiWgzBXSsOcEj/qWjhzglzgZFmTw4he8aMUZ3zx1+N9NV6ZjxBN2lbbxDyAkQnwIGDhLuFREGSPZjn2ObaYHYf26+akCr87WNehDvoOMiJsLgzJjQNXMlDzPHMnWyS3Z4IEvUDJEQqU8707nqq2aGA0HV7VCVjH/tDffMJQJuuF271JLYNvrRCsnNlIJxTG0UdqID0/3UfAfajCGEidXdfnwd3D507dwG3gRDJD2MiEOJN1Taz6LZ8GCvgVWpEajIrnqoXCMgFfxOQFjYj3xF71I8dJ1OOvES8Y4Xxe/evde798EHvecF0vsP7/Xw8I4vBPfonLSMoRqANS2XMLHbpED9QE9NJvlzHHKCiJLQFb43UbLJhy6xwCNi1DuO2NNTSzgjUx7mMZiab3w7WHlwu/DlYOVBboNOZLzxx4P5wN9xohaj2HPEmNpU4gVLP2SeucffqWqRxAMixYldQhduFHMT/3JxYAM7NqroiZcJk1wnfPZGYkq+6XfCqOWI+uB0YmJ+mZiXxXyk6FzSHbL0F8ajM/CFWDYCfAm/0/Bg0p+DGIm9Xxj3WMnE/V+pR/0x87J4fqNP0xpTWoiriM+ASkvI8qzeD0VKQxDCwERnI+nkkbWb8JP5GTYeDEMIglW3myA91g/diY2rRaNYxFfEPIj3xMPWib2SPXNF+gN5sJwWZT1Oy1B0BzRzjR1hxw5nCSpI/GR9Eu+G75V4E/9O93iydo+z9C+df10/rZP+O1/+jn5tXlTMty3b6hZjMLYVn/GdmMMXMhs9DgWHrt60iCYxcLBnsp83XggEKy9DN20JtPVjoJeht0fi7nnE3pT6ZTQ8S3LMyBzLBuWOz1UyvJW2oTqxB8VP5pqBUaXUMS8OlyW1XegPLaM0mMuh9tVnKbEwvff7iiy1WxFcwAvX2Maeci1a8ssi7g15QZx/hiJYuF8U15JZZykPcyKexASS2/aGUqTEiAaaohno4NFjfGPOCrb4BbnGd+z13PlN0VmxvR2I3azFnss8xqM3tcUetmdXS3tr11bqlZPtrs2SfXoaWhZqBZpSzzHoHygKWOgHECWfyfrFT+LbeFBfj4fuyL7C27GDzzW3EmPiSyxVA1LiRC2lzil5ksMaiu3MueTlAg/54XPN2lZiGsMao3q9F2hVYcrSfkBSKdEmL5Qg1IWpyHd+4iexzGtOh78N+oqN2AI0o3/ofpVrckI+M564QwET8agQHBIU5+uR4Q3dCTbmZx8kv2tdJ7LJ2GyK/ytlYvuZ2MV6+Myf0T3Grj5Mpjbn4BCiAteToX/wwZQeDC2XUtvUuga89zrbbp3YzNollht6xLJB1gXQUUN7u+li4Id87G3UtDUtVbnXOjG8wsiJh5giq9rjkqw0zFL7qa5PbCGY1Cxj0bDd+6igNnaKPhAt9ez14Ito097DrAM2Mje+xhiqEWRuEd/Ywb1ocG8fp6H9ns8vB+kXtnHVMbECREI02EvuGzejrP3KZ3zoxnpGFppYUCYq6/ojONFip3cCzxaYwjY9hG/5zO1+z7GUIGTZhucIOVDIbDOm15bJMdKSxLx1TbfrdUJtZnjuY7knbOzVGyLLGPWfIAEaO7mDvkIKT+QcR/DkjxM14h9xz+PEIdsNpTEe2/E5M+8WawYP+KBN4i2CUCUkQB8fk88ACV57m83Td8kg694Y+3pXIQ+EDlNmwGnO1Cm42t8pjmBQIsbJQ9yuRz2pzUrdcj/Nfsven62DLqaNfZtzQ7KdUwN3ukj6SK3/v0+l/93PS//zvz/0L30Z+hPL1L/w8KR//u5R//Ry0Xc1dUe8eU6rNlEyTIHQho195FDJ+mGLP9IjFSJsJikdfJSZYlt2UEqNAttR1CTPjVhDJ3nvyHwmY282UMXRK59xkJr0+Bs+9iafm+yz1C+293244gswBnM1iBOJSGRblmT7ALzeNgI4/AmfGIBMPkuAA5GbNahdY5TGcMtsy7I4qRv6E2YHsbc9BNG7ITWXbOZik3PbqiruU4xdacaBfmXzTZradSei6N+ALXiOYxiFBJZcW5JOIDGitOgWp1Glwb1sGaGlE/zI88MY5F4q5FWWA+touy2KRwnhyZ0Db8dwyE03nQNRhaVarUuXXhQD2OOIrYPF/s7ZlquAVQbN04e3LTV0tFg+EGMBI5FA/gsdWMSk9cOfsmRbqUfRCcLbyK6Q9dpe+c6bILKOCanRitF5i1va4nLShuLKfXADoT2febhT+04cphZZqzFUC8+8YGQtI6uSHfvYxdbG9RU7K3TDZl9fXGsTvm0T44bjC+N5AZyXyCvPbKEXPhtCI7/wQveFF7q5v0W+YuNm83YvxBg+FVxjllXE1DB7DD7hRSUxJKa2ib0LL68v8Y2f+Hrh5XFeEOcXsU+84L7yz/A9jv7GPEJnj6Xi2lvSD/DdgjhshlPkPwTiq+qNRvYGb03s4quR9MKHHvhB95DqrW3T4XZOwQg9xm2z2Vm8LDCgi8o+3gVlkWYWLaB6x4j2ZqEs28qPoFeYokdWubkNFgCMbJxeCEbQtaH4jHxhIy18+x815CpV5vv1w5ZbcpYbsMFESyAHCRvICA6Yzg7dOMzdeO0ddXOfD8M3cghfSdQsfpjLGY6x8AFsDud0BfVKDUM2TjdQe7oMddSKIXOyc1a3jLQOvd5i6TCP7h9yoJmJaOQig3Qy4Rnp2c1j65VumuzkHau23tgHzdqjGzvmtMOsjWUDSZYEe8DqHwQ2nDNmwcJwOMhJr63tEx2060OUiQ3SsUvRt4p9Etj0I5NkWy4RT/aLuy9HLu3Usi0JQPfS4Eu76b0PDxOfGQlFotD0Ub0dWJFtIGBOaBJ3dHXUistEiMAxG9u6tjd86yCP1g5sdV9t2459y3rTumPZgWRqwvnWl+mBUKXB++jYVnFtDVBjwFMzeFdJjE0g2i2ug/lhbNcUQgOmZLqO054ERcgNNp2YyZgliG9QNyzkQCk1jK/eA/ligo2WHeO7LTTQpbg9ez+h0Jtl7311RpcZ2viiNLPH6UeVKFotY/ER20k/KGpaQoMOZ7hWfT3hLnOCDZschBMhKsy5gBde+pxOd7q7u+8Xw+/ef9CH99/qm2++1bfffgd+zIvjD7wwfuBh6MRaDB6EAA9FIx+qHhgTcW/KB+CFD6YLv33tD0j4/PXgC799fQ7o54MssSSmIDm2AfLd+xMRMSLMee9NrvVNK19WL+CFL5EbWHnIzhqIzAf7o1+WcW++I67706KH00l30BM5DvbRWM5a4E/ns06nk2oskoqXTLPBMip/pcuA5GKoVFWySxL3d2Lc8LmyRp0H/OThO+uVnDYMJAdLGrZOrM8C+n9MBz2DBTvFmG1dqZXGGVn29gbd8Lv/NfHomNLfEgcw+BP1on/Uz/r/6Z3+3lxYV+kax+T63kD3eQDIw8lzHhT4jfcTv8l+gWZNLsc6bWyMKX5ScEKxzFmy3eg4y5IANZggc1KDrMmGjwb3Y6JQoXs+n9gz97p/eNDd/b3u7u50BqfzWSfWpx+we02GBmuyRBbKmhT8qMLOkKGcJHxf/W74n+QXX3xbkW0Jn3ZBSoZPKn/1/CP9rfGg/+bzT/XHtxcNcswD2Qt76IkXbs/UJH3b7ItFC3tlYf8MUKPaFlMUfxtre0P7F82vaNmmjRpsqSfxJQaqimxTavXCg1v279r7hlFsKvOgM/QKnBKSXFKRf42hETRPXDVkG9/SNTYEqlFKDqfTojP7+3xedIKO5MNcpeGDi1XzWLOVB8XL46OeP3/W48dP+vLxoz5//70+/eIX+gz/hPyZ8ZVabTzsJl675AYxJI4A22SkjVwS0yQHRLLdKPwXcY9glJYxlLhCq0qBbYkjayrmX23oaOlP7KeWqWHWrn0hS/3iO+ORhb/Rvkdjkdw5kgKII7HG7tqeqNXd3Zk9etomDCcAABAASURBVNL5fFLv0dPQQu12lE70z+hdMcghIW+s9caah87wAf3EMnF4BSnhd6r1GO85UFQyJIqgjQJc2B9P3CufqPlz9gx1j40Nxe2wnbmz505sbkozc4er80k9y1LiQwH70QvQxY5oxWBgu+tgW1bqFBx7mfvblj0dGt+g647vbeOlBLH2ODqTsYDZuIyv4PB3+MS87HhpTnQkvfajxnJ2jZLjFfkytfs54rr5y66TYiJcg9PEEIf2NjOsnOLJtuy3KHW9ij0Jyum/GVda+trrVNauj55Lpm9bGFXa5PQWdGV+MmewZ5bc36DhazDfFZWUTRvJd9z7CdluqfOh5pMaG23bKvx+jWLtD7Bv2zY6osXcZP7Geq3srdy3g43P0cgaGQfxGLuJL4i/7LtL9iLoedGLUXYWqYlwgBWfmTOOHGsMmRiqitgWLadFZ66z0BpDTIoFpdlW9GwjtqR85ooa7Ngl6jUobA4QahtNdHIQfMKanIINugMz8JEFUVXmNQq2xEnXZhjbu8h0ONjNxIoD+Bz2MZBORmK/65I9unENrCD7fxOZEMDWaP+sc6bFxJ5HaVR1/t1noK2z3hjpecZ+oJZhq+8WU6g2inrEZuz3/TFrzXUSfiOujXmYUCsL60xktiILUGH/CcwdUz1GatqbZQP8VBHrqO63v3ym8oyXlw7ZH5FlnplomzWLbokJO3S0VphKfZrlhPnui/yucQtjDHV9qn1bY9SBAR1a2POR2e752e97AtLTZv3uc+n/8PGs/9XnB/0rlzv91lj1z99/0V84P+nP3F30xxfpx7xQfijjB7hkYwtIlsBUIgEwk5iS5xXxFT513ljfjYKGj2xSe6ZiIWdpNxmbsYUlxieLwKG0pvEBgxkp9vgcWA9M1jbXbHKcjBFKpikWmabI4n9iV9iIPGilnJC9lRcBBaOo6YE68o965gZXP+0DG/PAbmviH6Dosmzqh60KRqmA7ZjTNb6uD0apgDDVnNCxDz20Z8DgjYY/sEGDSZGCjfo03S0x880Rm4GwHXrFW5WM0e8h+CKPKmJvaoUfVcpfOefZ6nx30t35xD3tBD3zjLCwDxd5WLZ1awmezp7nVNZmY222a/yJF50Zit7tQNZ805zealjXHx2+sh6tfz1Zcn4YtxRO4qyZnr5uMY+kPRAX7OvB2HWGme/XEXo/6GTwDXAt2wdKFBGeOcgk98/X9Nqz3raEtKVmrHU/g8BHFkRvYilHU5hcFhuDG0zQzxD9HDOjrrg3a5l7xhhD/czHPWSBH9DIyqw9kKxbo3aHhZYWhgY6VVaN0qhSIesZ+M/GDknftmxQOwoqS4j0y22KISmDwDasVTVuGGMoMNTOXXQqtVlxuFGnje+qTcNTr70eW38fufDC+pnn/5fju9BTfy98Ub4vbnxuTPQxI029aXtnXoX4JCoRmH7YMrf1ekqf9Kv01K2tNPcHnXwdOEx1Fz5yy92tREtMEqcUt0Zp1Oi+vSt17EQ3wb44hImh7qstSFGNflO6UDunklm0hksFP/CxLNYYUg0rcw0JP+gvGR+DsdJAv0pSFPDJuog676DfIelo9A9uJ5nTUE+3+PHOCzkHHe0tHcbSIbuQPxytb8xYnOT+gdXevJM+J6ygNxPFTMxf55HRQFgJDDWMoaLARMRw5kFiASHiPn99ypq0XhSjmU5Ujn6z8BFD0NjtpN/xwazcAIIN+hYMZToxERf5c3Q/JxtZmAOGIlJDvv0UAttCkKOhNy0+yFadR6IjyJZBmYW+ZZcs0HYsOhIn22JINjSQEVt2IMmSwouGPQ78kH8zOz1YOjkSCRThLR6m6moHanNqQQakaw0nD2Mxvs/bx3JOLqFvgXlUOTPIOTOTOSqxLdnWtW62ZaVxzpF+WTaASt6P9MNLfUaqbpGjZ1BcWOO4ztI3fTEedBycCKljmZzptolfOkUpwjhhvm2ZfuakHl2DQydy2+K4AdU+Yv+qO7lAem78MtDToVFsHeRXnuIpyHD0QjN2hWEi39omX8LZ1+kj5sgo5Jh0ldsmPkvUxNQKDbl/xBkYlwJM2O3uXzD2mCV2p1aX1jrpdL7T3f2D7h/eKX9hnP+08AMvjL/59lt99+2PlP4dL5QXXj71mtTgvseDUV7uwQuPuR5XXkKtPLC98EF04UNo5ctlXpK98OLj5emZF8ovujAe3dk5sgLEl9oojRw5CJpO5JAcqeeG/oX6vLxsWvmSe+GBeeXDMPda439Qg1MtultOujuddA8eTumfdUqc46T+or6coTvGEfv+oTr3fU1dVSWPA+iU3THF14rfPJRuxBKkv155KBdYv+/i44MaWXlJfMUdZsIv2CtivsK2bJNqPvDd67K5NANi2V8cM0Zf4Dd80Z/yo/72POtv6U7569CUaxLgFhDHJM6ZWrMGK2vxwoviZ9bgJfTxSc88HFxYlxWdLboUnkPXZrtjKvwXPunk6OGJsz33C2vxAi5KfzseMgY1O1H//icweFkcegc9n3khx5osrNFYFl0/R088nEV/WRYNxgfUrJlraEcpzhPf1r5XhSYOpVkMG92gxFlpqOpvjPfK/wzvz8yP+sf1rBP1ufDl9pmaPPPiZGNfMZE9kf0B8DtA8raNGeqOTvTis0E/sQQ2OhzxFZ3sh436Ry/xRSd85PHb9aZO0elxJjY95uCQg1mesq0qa1RpjGBoVGipGBNtks8GCAHdUh56U8vTeVFT6rmM0fo9Bd2Jr8m6z1yv+ZL/9KjnL5/19Pn1hfHHX3zfL48fv3zRC/ulXxhz3RGuJMsuSMmhokZTXMZcQyjM1Ie+cGgb34n3QOKvoUFMiSt0kFtVbALtbWIHg3uHM2boYp/Yu5bEv7FvU0fc3fbDRmdDZwIO5rzGxZC2nLCXI96qSqP336K7u5PO59OtbnstFy2MB9f+uWsbeSVFfGza8kUE27EfTOIPGEwAkNngxDG1Edx27IMN3TZELCnbip3szcdcr+zR5BudqMXmZDzzJzZ2MItBk1RRx6XICdiRIMzBOI45JpAyYlu2WZ+d2tbeohOQFz429szG/C00/cR9qz/XYvqd/4btzPshkAsZxu3DR2igvT+hk3Hc7DaS43V92+dGzXZfe86rJn4pLrPE7NgBGOgaheLzOi4ao7L9NaiXG6XshRuctY2uDv3QwGqdEf0h/6DOU1Ya7kMaydx2zxvZ99zf8sIhfGU+/sV49Dp2cg9VG0EKnak9mPDCRaYUc75C4WNUX1s1RvuzUebACvWjhqxbPpcb8NsV1xrjIzWzrVG7LZvrm5gu7MVgv4dt6nWY2hs6jn/m1BjKPby4bip9kDoN+stp0el80sLnwxglMa9zkmCtOmwgVlrMB+EDix8G85lUzG99S4gEUVpKFGycbiD+8PEVe0F05eIoCb/dv54sGcR+qLoxC5thI2ukwz5ru9RwUr8NunE9pD6K/oH9ZS82GJ/oUVXhAtfWwFiBUe5+5Pv45HmCZ7e2EbrRR4bPrJNo0S3m2uGk5Lni48LartdrCDqpAep92NHd0abnPm9Dh6nY0BF6dg48kdqWHZSqdhg6MXDB13M+S/JLaPjYaUeKfhB9KH2BCXS0ztMSplWhOQmf2N2o00ZA8RGFMazsm1GxVzs/Sgu4yWNoKgaOWpmpr/g8S//Guuj/9Pxe/5un7/S7Oiv/TMWfPT3rzy3P+qfBnxqXfqH8gC27JFlq6LXFR3rEiTNWhFrBJ9ZJzFmDjXpOckgxJ2MxgUkV8Yfu06d2PQzmAJG3TfjM2+swlWtvzec29774yLzYDhJhz8PPxOdsndlxRW477rsmkcb+LhdyxlwySGxBeBu5LDX2820fX/3sT85oTKEODLBVQwYFnHwBAwmVfLevgY09Jh3NB4W0n0SLxoQmt2SFvI1Bt+Coeequ6CBjBgY4bFxb4hC8mmpv4Xeuz3vXKvSq6wE/6nWvkc/CPTzPA/1Mm+cG7men83Fv4z43xlC1E90a4RA8B0zi6pgPfoY2dnVYMkSXLilz/pqPoOMsiRDxRI9D3WI9jFu+nwUvmsFxTPgG/cNJz2weroPozjH3VU9ImC33addReO0t7BWR2JbrgCXb6h9LCt+02T5Z1tu2hzLZM3N/Icr9LPXruqF4REDNmIe9XV/i8tPGKborc4KNfaLWtIo9OTyU9cpn8g3FdxFQNWSXMCkJ26B9ceoeJ9uqMvfwUp69ci+yGVC8TDyhzFnIbKsCQcuyLXEcJ91aErh1hIpB4ih8vUH22SBWD7lKacl1vzds2rgOVrBhr2sF3ahH7iEv64vyPf2Jl8bP4In79/PlWSvfj/q5AN3J3D2D63nPKenEV5DIAtnpRqGHe0Zs0DsqoNaI3s7s+py7y6iBGnrTMjvdnfqVDQdaApVqV5HaByfb8qgumm2lJSkRWBC+A+0gw6GBmsVP9N+C+u5dt70aUGyPpTS46AtaWVQgFG3kjC+MjVBQY0hVMj+JNYvR6Hi6dnskDHLAS6hqYk+BBLG6hSCzvcuaMgLl/F/4cGu6bZRLlfmWOJR2pWr53rvG1mFzmgEbK1QM0s3URk+D22fCML5nyhme42CaQ+GHxy6/2ezusVbhQfxmPHSv56aZeLjYJ9j4MHyLiSy68WQnMgC1TZqOWDAK9wrTB4eOa+fr6DPYc5SWmKCJkjAoCRyy5gmUHqPH/IIGbUey6VuC4bCKsSrBA0kZUutY1puGfQ5qyQHDIVy1wu53l0c4EfR4j+qwE2uWvSMxNjCSWgU6GqKYOXpfk+hl/HrTwSsKecwLcU43H7iSEHHIttx5sgfJ2ZYQcoSRBGmZaPCcZRtEv5RrcFSpAq4z25IxKCJIsqFZCXjSv8VPFyk6GU/gTTn1ERs7MrSDGRw9fDuho7dgAJ2rftfk2HOpaRwyjNPudSw7x7w/4Ij161B0uTdr65eg9HCUChsljlaLz2YQmNhMXezmBOmhPnXHzXZc2IrdXEewit37UXyYoHM663R3x8uSB90/vFf+GYq8LA6+/fZH+vZHP9KHD9/onhfKCw9Jg3mDtQi/8OKv6MfRxofxy+0L5aU/dF7y7w4+v/By8kVPfBj1OC8wZ9eN65lgOqcUrsEpMoKGi9kdyPKht/LC6sKHWQN/G7XCFPlYVUP9AEeMd+CBB7h7cjufFuR8QUVW46QT8h1n5iySeWnO5sEc9WD5THWoq7BnUHwQK32J8Y2HlVVb7j35UsSkjoE46LJ26nU3umx35T9zbNC5B2ds52XxQKHgA1hVZ4BfZNeXxBs+V/yvTVkraMa+4RPxT89HfdLQ3/SDnphNeZRrM5jEFGwUZiOvjcBS93yZe8rL4qxDXhbD5zfJK+uRB+y93jl7j4ZYbCILLWRQ0uqj/cU+vno+Nja+xGzIUoAxqut8z0viK+7YY/0/TeSl8Smfn6D/knjhYecK1maEH0O59msMOSAOifrgeOMi6Xihk32CWPYeX1GjgkegtGRzkfUV5aakAAAQAElEQVTv1r3+bT3oT+lJvzM/67Q+95585qVxbNlW9vIS3wE+Rw3ZjhlSwhO5bdRzgo04et+K8dYhNjQ3dFbqvaGzjyPk2JBfkOeXJ9m7K3WLHQwrNLq7zf2aYEoftpWcxiiNxHTQqpIL38p+IzbiSSjRWbLfG6d++Xk+n8htqOekXtHtlxmrJl/ut5cnXfLCOP/jjdtfGH/86i+M+4UxtdrIIfHiXIFdUOJw8ve+B8l1z2WKEdluxP+O0bks5BOMKrXc1Xq29XXb7bSM2FPL1HjlPpC1245aJ6743dgXkW2tO9X8Rp0aU4jBRNAW22fiOFGzu7szNQsW9u+iBdnCPj2dhq40eqnp+byQxx5zr1/nvWnD//wlxF98HyDmLfoHkBKMZWqxyfxSbdMz99Kn3DuhF+q+MWcS/J7nRg7rG1+xL9lWUcfsg72m2LRojLP27Qc7gkeoDBVzbMveAZMh7G/aiG+SS3Jq0I/sFcTAvXBfh22fg/4kzvYBDR8w2Hb7FF+ycgh+Cl7MmIDYOkfifPWzdSx7f/e54XfefDEZO5yZfdjAd3yGRB7YFgcIvSJryB5kYFT1mqZ2tqklOrKOQ2m25bKqhmqUijk2MqCjkcYeB0zXPHILXSv3tyX3GPZV5ga2lZZYN/KeMEFkjaM/k+9uWbbbXnUsOz+qNOgPvrcEHkavJDmloIZT+7VzUa6fjft2+hv3o+1Y2wklbDl2Rin7nunM3ZT7V9BzokdcqbZQwJPsUhFDjdF5DmiNga1qefon7vFnrrNcW1VDFhZiB8a2jN+GzQhHgrkC7YiLU5U1qvY1Sp8xpbXu1IZNjlveez/yw190mWdbThy2FCgtRkTXN8iiTaq/g85+tBwWZ70+XZdNqWNqGpkYYwWiBMtY1hHQEWmQh1UwAxQxhC/sciTYhqOPbRKjv4HZL/5ilykKMk9Mmvhbt1VZpx2b9lgSu6QoB0JZaViZbVKp08oe3A5gioHoBJbtjjW+iroV/fi7sJfyjJG/Vsv9KvlTLFmSzTpVyVChj0R7y6iUMxFQi6kMF4L8E1qxu5FzIFqPYadQGKP0FbieBijk0UvQHUPmgUJY+K+2LUGESC/I/uZ6r//r5b3+z9u3+mt6UP6Q4h+pi35nvOifPT0pL5DT/8Czl5g4Z6JV0mMJU1MwATWLz8S7NT+1bdQ+Y7u2Msu2TCCc6SOZgHHU2t4uRBZ5gGDDXl+nuVavwHb8MSkHWq9HajeZM7NvsJ0R53QFziaIrGGLkDQ4VVFbwIHMYmiH3raJ1X0ftnNsETF6U5nn2BmlqiGB0MDea5d9thH/RnyJI4gd0hVG9LZFFm83HXyFf4vYWrG3pjbQLbkfRjK/WXxL5vgBtLcM73C0ZENL8ijVkcOAjjGU++LpvOh8AjzT5p525t6W+1vubaNKpgY6WuJPfUITd/LeiHOS/5Z8Wo/R8ODoNqHQOeCTya5DRwTI4YYs2l7bno5qi5DuR3pBelca/gdgXsd5GDm6N6W3M00nHiHK9bpTVJuBHodtxg9Qk9TFpg/PQA5AHxmMnHmc3JzTa0xiyp7e+L61sb4b9duOykRhRj82oOFR6V9DrMzL3oh+U/rRF7qJpUZpGUOD+8db1Bgy6xg96YhjqttuwkitclBcO8ClYk4VY6aSKCZu0egK1R2MqyRDbSMzHaDXxkrfOrbRESgAX/Ez8Dk69hoDefxJW/ZUakMBkvOEn5EF1CufDRe+S+e/NMp3oBeeM5/4Xpj79zN8/g3m6Exi36/JI2ml7fw1NsJqvxm5IhqZG0TWNELTy4QQpQPTx1tev3Ik+0zdYqgZJbaD2wnxVnM4sWGhWYxRRaEOUKgs8n5Rl4xesRKF7ii4kgZ8jZ2OsgrIurUktBeWYCjqpNABlScmSkPBhTxBV2xVYQPDWNi4Qa0U/5IvMODCw/2KbMPGCsiBJSI3dHPgQZFFGL+RNbBrWxzaT5KcwypoMVDe/Y4BDVomCWpb1t7iI05iP5sndB/RTUfX1sFcOz+gGOQQTybMi1UQAcAdMoZEo4MIRi0TDU3O5I39+N/B5U0/sX0FinHV70l92i1Gvbs3BQt34vw1ENq7VNAgvZ57PWEsZq4gmr6hTNZ2Zox13kLBdcpOvZNjYvfgQ4uTbdbIYnniVmnOKcjDBbptEirtI+k3tNdoi++AWK4xtDq16ThR3no/bQrddQ4eHcxQUvYqehzKePQm9hrYbrUt/g70JE44SlTmxIHgOJBzvHYOLmTGSRtM78BXk+NjEkfoxou2PdZJPImr48MGXaxMrf0hsPJledWWWA+TlWttsN+hI9d685bt1rD4sWS7IRqcDP3hgbtbjeI/uQWtzARMyPYfAjGmbpnXIIFJvNvxEiZ2cSK3Vk6z87udMwD2uTlvqB+Lwm6kWkza+5OArxB+dPQxiE7m6tUP3fjQtXUeJdsg9TN7FJq+rA8L8pIeeJH3zft3Cr6Dfgs+PDzo4XyvGvmnDrjrxTa+Ozz2oK7Nkm1ZuqHjR3ePhYmSUFHlQhEN0cQGR9L5GsIXENeMQkUL76FRd1rODzo/fNDDN7zE/u4n+vbXfksfvvt1nZDNOuvLy6bHi/Q0h5501rrco/+NvvnRj/Wbv/Gb+vWf/Lq++e5Huv/wrer+PXinOt9rnO6kQa4e4lauF/Yit3BNYvCgZjVUTeFJxraSTxXTyKsAw4LskJip/m1nYWUIPmCeoYjUNaAINzolygauDH106UnM40RGm/7M9r1OWvXX5jt9P4slmXph4jP4gr1HiS9B1lYJbigvmWMj+zLXVYO9lIeoyb5dwca8fLEMnYzF88TexkuZlRfBK18G81fKF/j8RjqyyZiieyQ0sTGxtfL5t0HjM3EXcRT1y2/uBw/U5/NZZ/bc9UXyW/rAC+Z37L0P79/rA/vw/fsHpf/wcK/7O+adT1rysmUM6l8NuzRYuzPjD5n74b1Cz9gap7MGurMW/W32z7+pO/3DetGfH1/0nhrmoehCbvvLuWd+qfFyQ2QvbIKuU+rvkpqScKigSpaviDhQGuLUMEjXtuwdBa2uS6lp+g36UHvXy7x93aa2KbxZTFCR7wioRdeDB13bfY/NF/YfImuStcFATIqlBZuyThtrOi9PmpdHbc+fdPn8Cz1+/1N9/v3f05ff//t6/MXP9PTx9/X86Rd6+fy91sePrcdbZtW8aCnrfBqN/MJmIZYxyAPYFklrEOfpfMe6vOMXUu/17t0HvXv/Af4b8EHpP7x7r4d373R3/8D+uNfpzNotJw3yNLWKndQi+zUvra7I+l3Yc5Fv2YPaW3IUCXf9uzNjQoQr58firKh0HVYu/F5znuFe4HvttwxHcWgMYiGP5PKKwVoA4quAfG3LBukH7L/s/RN79+7urH2/3zW9Y4+ezme5hrLPnvgF2/PLyv1noy9t3PvYgrpcpi7IL8SVHLGuYo5dJFCsJdf7NvkM3dBdlfVfmUjGsocGsceH0Y9MKhWxDWwMro1R9F1y/2Cy67VTQ4atUaWFXMawiiLmCyLqsi1rb6l1g+t/OzC5R8zDHqrMxVfhKzaYOVkjiIKM21jjSL/B+IaNmz3ynPSFPEdT7S1udkxqt1GLC7V41tPjo174JdkLX4pWrveN/RIbcVXE0TmNPa6qnY7aafejGMQNsZnAbM4NyQ6vo03WI9i0cY+Mr1x/K9fZBayXFzXgJzXSNZdjthxmcooNgE5iDTZy3+hvNxofb4AthpQaYEBlchilXJO9dskJB455FCefczN7ir0i+oM8oheMYi77o6C9f9n7Z/bqmX184j6e+07smnHRJk4DWBV2RrHG0ASzEfNKzYML9Q/yvYnshLJqlIRu+jcbY+iEr7v7c9PlNFRl1EAlNoBO3wuPOEeVBrYG8gWMKsy7YaXt56Tffo6Ysw6T/HdshEwkjGXfTWr6CuToJZ8L94kLuazUbqJrG9+JsRQvu0yyjbx6DUaVRlXHU8irfPC7DJEyN3vaZozxceQzqP9yOmk5LbrWfuFeezqwyxjjfjmqdj/QasQWcWGz7RNv4pvkllyCyRpN5CRPDJO4RL2xg/0aRT/z1W1Sg5W9s6/n2tfZyn7OtbVSl4213tBpc8xwEN/EMqpusSHWht8Lc14OhL9kT26SbY0xwAJfkvb73IbtDeNX9HruNwMxBf1S6tJ7dVmaH+RxtTVSo7dAJ7+8fvSif1/3+pfnN/qL+lb/Os9YvzdPeifpHyteHvuz/py+6B/1k95rUpMp8yMwlVUDYeARKbEELKOMrClMy9JHUGBQ31EDe5btw8gUHDKp4Ap5WQpgmT3RY69Sv6xbZOVS9n1VKTDKtrU39i7rPcG1bi1nOHo1rFAZakaAzakkH/ZqDNU4UNBaVE1H60TP4vMo4LOLJRJLpb1hy8Z8aWDjdb+yp1mLJbaQj8KuSwVs9PWKSv8A5WerTuxv2j/7N/iJODRYGV97LOMX9uQl9172aVP4LaC/pYYgsSbmxNv+C9/4qwMjtIhtWKNKY5RqjJ0yZmQ2c4hZYDZYJh1tQgPkVskuCdjW3q6UOQSSbHZktCeGUbQCtDjQQLcHyD5y26qyXMRXQzZ+hCpABQZbmXNDBiJGjsJEzqGNguzYuo5baqQtGkxAN0pwBvuxy4xG+nFb1MgNq6hbEVfZyo+6mfM+g9msWeLYsTHSexVmSywoxGUj/dyDct/gl+pPvOh8fHrW5y/P+vTlCTyCL/r0acfHT5/1MfzHz/rc/Gd9+vxFX7488sz/zDPX+uobvzkIU7YbnDgs9WEN5KNK2benwR7O/QUk31FDJ/b03ems+7sH5Q9lzvnszP2bfT7GUHSGWZsqlUuKYfIraFktW2pooHs6sFDHgd8C1tGY0/Xg1DXKGl33NNf6PNbi0KawHK27KtfESv3W7cJar6zxqi1zgus8HHEQlWR7h9SUkyRLN+iXGq5+SSb0Cbs9hKobdrCvK0T/V8CRmQkNy37FePqikiw1pKKwRYEHdNToYg6K2aihjNkll28YZkGqeoFrILdVkiBUToCSklU+BLcUm805KRgDbCDG2JhKHx2jbltL7Ige2W6Mr3zArTw4XLKBoblBBZM5HHoLTOyFamF6AFO25bLkQBKkT1DbyhBpaAd9BJ0PgoK3o6iEvdvPmbiTV+JIV20UvStNDPq6ZTSS0ODKX2lkcRUToY0MIshYs29OlAjXxxlCRbnlCIS74s2EN+wtvMwDr0OWq2RDD9DJAd7KmMH4dWpog9OG8a4N65c1bFxl0CwaluSYALpxkei10XVJDVv2DtEOM6IA9Az2A/eaOsQoxXfWKDSYrNu2T7qdZyoWOZOjo+xV+MQ5sbFD2qKTsaB5ZibHNzoxSlc9N509rP38Gib9OEAtHGzm7H7oMG/vM8gc0hbkhmOWJnH0tUAMs+PZOsZJf8MAhBsVMTIWvUsewpkzGbMts7dzXY9Rfb2XS25Y4gjMaYdemyMRIzpaYiYq/XAglwAAEABJREFU7M7D/j4QObroV/uyrtQ+5JZcgWUHurXEnzxWmPWtXd9UYOIjgOWY1I5IOMMlHkChEEXnDZCnDq/omxN6GOEgFAk/WMGWWp7ZQmjQB4Hv+ZRspIBS6v2Ar8ELuXt9w4uab3lB98379/qWFzcfePF2xwdcPgw3HvxI6whv02SdFEjYA8IONjng0heNKIgdRi23oAbq1vEyPoPN7Adr4kdBa3DCRPcZZ+U1lrNOd7xQ4uXww/sf6cOPfl3f/uQ39eHHv67l4VutPvHCeNWXVXrchh7pX8aDTu++0bff/Vi/9Zu/oZ/8+k/gf6Q7ZMv9O43zA7hXne5k7E8PrdM8PExdZqK0qvAOdiqNAiRVAfJRRmZBoJIloaJivjWh9Mmlos/Y7cs6RZ18VswNPyDXdHgxh2LkjDaHI+GE5X9Gn/RjXtL9Vb/XT/GysQ5BYn3C35eG9Izu6iHX0CxrY/rG2Ib+2pja8JD9Glz6YXrTlpiIlQOnmyYvPNYee1Ffly9QHkbWftBmHJtEiCUptjd0N3LpPDBiW6ZGNYbGsuh0AuyrO16U3d0/6AHkBdpd+nmJzIvh9+zF/I8WP7AXw797h1724/2dTmf2ALZqlGqMtm3yW5ahO8be9dwP7OkHnXlBmS8lxYNbYpgu/Sc66Xcn+53s/7kTL43nylqvym/Zn56e9MQDZ4OHzyceQi+sz5YcbQk/Cg1k3VrGwVVixvplWleFIjAWXXMq5jZSk/DQUYXpKywboGuQI9NXapq6SpbJo8Zez+S3nE4KtVln1u+ZNXrmxdgzOQT56/I8FGZNTDgWDaPpT/bClofF9Vnz5ZEXwZ95KfwLPX3/M3352d/Tl5//PV4Y/5QXxj/XMy+SL1++54XxJ21PnyReMBf1Ow3p7sS6BqzDAkbWh7wc4G4Q75n1yb9nvb8ofq/3vDR+z0vjd9DggfvO/cM73bEnznf37JU7Jbfr+klmj0kre+zCHsxfx2dPXo7+Su4b+XTZtbd5y5PEERkbtlWWIJyE+tRKfV+w0y9reTGbF8aXFTnYuB+YaylxjLHXOvXOfh7sreRWY6jGkMm3wJXWGMp4anI6nXS+O+uefXzPPr8L4COrGsQgvrhc2IsXte9N5OuWrzxfvhDXCpKiVMqcckmySFOkT202Xfj8fGHvruRDcmo94qxaUB3KXDPHLmVsIcbQ2Go5+aKkGJ04s4VeaRk7RjEPIYcCpTknpkDmNollu2ESWOwwpGJCZT6wmcSxr8x+Num0GKpsViZNkpgkOIkl6xs66cfbPgbH9BbddGf771pwLTzlL+i5vi8vz9TnRRv7R9jDPetjjapGlXWNr0YdvMkTKM2cAEHabrlkvbapjg3bk3vnBrIOK/4SS+6bF67PfmGBLOOtT9xkoZiyWU9MJp8ZOzAbmEcdJ/yGfKW/Uuu32OhnPBDNduc1uCazB0cVLg7j0cXGxj6Z3OdS7uyBZQzWGrAnRxXz4ZH1/j2zh7mOT6dF+eXQyL5yKS0+E2P4il/qZ5vu3NcCP6nBhS+oF/boSm0yx7aMHxtVjsggGsw/4e/u4U6nu5MGnx/RE4qhNQY6O2oM1QAFoAMs5BxabbtkfmK3wX5JydsXtRSYYKdTkxrvYB8j3/ldntrnZfdKPn2dkU/GXVYN/OBPxKijFfJRpdT1Gk8hK3RS76rU2ErfSpsKLU6DU+Ykl9xzltOihfvIKaAeWYO8zA/C5yXFV37iIzbwUdCiHw8kyHZLPpuyZpO1SF50GMY/vl2mvibugg5lvs3AlDbqszHneu+9UIMLaxqs2dfsp429Ndlj6vuJZRc5ggqwDRVtQ6dfFnPPasq97pL5+BH+Rg1iiP+S0Y/N1DvzOo7EAjgUBdvEW0q9UqclNaNWC/thWUqj6QIF7N8xBvrhQ4eqhlylL1r0H+pOf5WXxv+v7b3+yvagf2u908fNyv9o+L9VH/XfqM/6bV4kvzPBciQeqqqORTQC9gHKiUBKv9BHrMjGMP4LxHf1uNKwF2IZvUAyE2wkhld7wtcqwdtWjQJDo6ANC7EyjiLrpkbqd4UsGbvV+iXT17XB21YxbuL0wO4NQ2MM1QC1wy4pEBMBSxu3Entg0pctozvAUiedRjDazmBdBrYyVrFhdN+gwisyXMCLlnrv9z9edlH0jWv1ipX9l3vMluebA9mvL9mnXLuX7Fnomr0WMH8mYE0J+7YVnw0dfJF/SaOgqQNxjoMamekHYq5kvTbWCrMcsb6Lbdk7JEsNHe0rTV0/C3U0O/oT8aS2AQPEz1kxk2ETC1HKNpD6FFX0svZJdQtPRETHOjGowxxsdIKN63xNnajbBp3UVdRZzEV9PyxiuWI233Urq4ap146iRuWS80Ncgoo2QR9hAAdRvcaSOBPv1e1kXvqEoxd+mZ7ntmd+2f7I83teAH/+/KiPIC+EP/JS+GO/IP7CC+PPyD81/YQsiP7z04vyjBw/M4H0KcwVRNxxU1HirqCshXwW9u1yGr2XlxrkOlSM5/5zPp10f3fXz3x3pzudlpMiz/16sNdrRLfktm0StvqH/hLbjJ+gp1EagQe2Cx3iIkZD+oCfFGRjbbKfL9xDs/+5u/ewiGdncma1WbuNYmZdL9yvQ7O2G2sd+cY4R5R3MN/iJxQoYMTgl47EcmAfo7Mznd+V/VX0V9p7o9hur0pQOycd4VjLx99XKY0BU8SieFmMGqVR1jJKYwzoUI0hM27kQTbmcKmQDQtqlaVRkg20t1wU2fyhk6JPip5idR9mUtjcZSdjTDtsDOzQoxaTLxUrC5RFurCDgzU3IPQZ4qspdcIVz/99EeynXTaxz9B+YC7MQXY1OrZlBgpayQX0ZoIOkx9yo2F09iNBYR9CCNiB4byPcX5VpPN6RBxEgkm9RcuwwaMs8qmdRip4dU2ir2ubbxk6HIklG3jfjNdNS5yo0uP8BxzM3euEFrziEWe2ZWpgG5FVUL8du/b12jI9JX+NgYhY39if0I0Fy3jjNs1wAeTtEWP0bcu+ogVCIMm6tUNXLUPOB6gCSWy3bD/oBNuODmCiAuAT70YBd7qhvyl89uSm6IgzQDdMcpnwk5yCDScc2rCBNvNxTEyoMCk8HcjrkT6aTXLaR5DE/IHIr8g4eYW8BcMTJxPnGy8X1vgHqfOGjPCUPDZkK7W/9If4hmzDx5TLuu75pqM0AuS2xaFu1s43tSw1lHZTItXEMoV9dQ0m/VbMhOjSsS07EL4FD27+LMPvQmwIYGOSyMbNNnQmL2RmLMAduaBHf+c588DYtUQv+V/n7EFxp0A+G8xrinZTjHBHoReGMOKhWXwgRWfvcbZllYprpDxUhkdWgUrvJIV/z0uLbz+80zfgu/cP+vb9O33gBV3+OYfBPVWzjnrFfmILJrb3+WXB+4AIWPCioUdUhsOlCEN2ehIlAthDZTJO+fbUw6vvLnDoco0YBRP/GGedeMF79/CNrn9h/N1P/oje8+L4zEunrU68MN705SI9EvMjD/z5C+O8MP7ux3lh/Jv7Xxj/6Nd0//5bjfv3WngBPU73Kj7MPRZt+OH5g4eQjfgIQZarNEYRf8FbZVDSKGs0b8YOpG+J4YZZD1OD9EdsBciS7GTPZ417/ZGlH7lSE/pinmiTOQJ/xp/1J/So/7e/1e/NBVXqh17m314YM/dxSs/EsRG3ajC1NJm/UeSVwm8B82b6YCOO6wPDyufWZCy+sU4NNq15oODL3Hp55mXLRftfGq+MrR0DDpSW+DN/4zMwviITfk0cYwyN06JxPunEA9Qde+7d/b3us8/uH7S/NH7QA/28IP7w4b2C9+zFd+zJ6N2hf+YBrO1gs8ixXDIovhDe8ZIxf4384cMH7LzTHX6W01k1hqqGEsd0Ubuhv5wvftP6H9990o+3J+XFah42H3mp9MSL1iAvXi+diyQb1A6FP6C9UhCOVFmKqq5twhxghoLEbVuVHAKXquhHBmzL3sHCdY031iSYQl6lwV4NFurRIH8xZ+MelL8uTT7PvCgLnxdUK/fVybqLZoBRAs8e3zRZ38naTl4Ab7wIzl8YP/3iZ/r8s9/Tl/4LY14Yf//7t78wvjx+f3thPHTRibKcWdvzaegElmVoBMRpW4krsZ7Pd70ueUn8im/0/v03esfL4uDh4T174Z3ywnhBfzll/RZl7YSp7M3s4XzpS25N+SKTdcqXw4zPFM256khxBjmpG2JRaoViTkFqsbHvLzzD9T+hQ60u4IX+yrUx0XIlp5NqOWkMQL3z0F/kWWOwfiVX3ajt5rPGo0oD/RNrlT15z4vi7PcrTuRpbMTXM9fZMy+F43vbrG0W15+47qZenlfopm1TItKoIXtIKjK2sj9W8ngh9mf2cPjJHi/0BjFXLbJH68qlgh/IYmfAI5Ft7Em551I5BZEU8oUYg1FoltB9A0ULTGb0PYU4iWWGB5M6MiLbGqMaLvQ5IheUIQWCv2ISSNYz2LCzkXzonEhAzyWjnXKOf/oZX9G9sDeeuQ6eHh+5xp/0wgvjFdnGdZJ1zy92BnGMYVWjVMlv7HTUTu2STWDY56wGfduyA8mWOCRu4BPfwYaf4MKa5D56wfeFa+3Sv3C7aDLOSYTMPO3zdyOKMHlM8g428t2we8MP+4yt1Dl6k7HYtK0il+zVrF0lH2SUVWwYrv3tBjOnGLvqjjE0aihzsn+X06Lz+QxOXOcnpb9k/1fJZv/hO34TvsvMpXZ0Isv1tXIvvQRdgwv7Gt/4FDrRFzYor5KfaDVKp/Oiu/vd52hflvFXjaEaCwgFiXUM/AJo8h2j6JfKlvZD18YOUmLbkVgCpMQ0j5rPg9/ST34Hcq+5sKZ5YZycomdbA79Vlm1dm23kpdRqJJ7sM2R1YDTdY4zMWTiAWFXMG6VB7gv3kIX7T+4jS/OLTuR/Yuy07HzkgxiCYm6Vyb2wY42qjiuRpc6T/TLJJ7kFMzkCxTdgKnOYN0oLqMwXs5nc87i+V2pwua4ndGVfZ5039vXkeX5SP9FsEwfAaOyMkZgSj3q9U8OX3PfApW2uyCfeSoMcB/mVS0KyYXPruKfCr8Q6Dwha8UENltNgr1KX06LwC3VqW4yNxqLYbRz9qqGqItY3wOeTSn9nO+nfXM/6Vy/3+ksv7/SX1vf6T7az/hgvjP+74xf6C8sn/RPjWe+5/tVt9pnUsSCFFqeSRBXBBFLyGvhfFnyWW8bGJJWMAwsdvwIDHEKBY9PGOra+RezWGNjB3sBWAdtKS42U9QVZl0YGgO2e5zf6SkPesoHNAqHY7uuOehb9MYZqDJlxuyTHH7t4SuIzjOViVeC1y4vxGkOD+eOUNThpWUDWGaQetuUCLrkR3hix3GdOWE0OK/lvvR+oBbmt2ukWnrG+Vr+671y497zwi1jAs8/Ky+SV/bqhO5mTsI0T418wobY16LukIs9gVKlGIa+mRT81kFESsJUWe6lB81dG3n/QPbjuc1IQtcmpkTwl8VHOWUyEX8EAABAASURBVAxnRqj2hp4CTca0A982esScGI0f0WaA7gbaNvTKM9THVR6amjSo3wbmV3Xa8DjFSoOeymmCHFO4V3FKXaqs0GFqVTvfCrLUIL8JdACe5WBvq8GyaLLGhCuIQlFR//ELcb3w3PTIM88jL36/XP+6OC+KeWncL4y/fNGnj5/18SMvi6+UF8Z5kfy5/8L4RRdywz22+0oht/R2kIYasmyrFCSXoWUMnQf7l3vUgB8VebGnB/efsx74XnIfnE/9uXlaMod9X4O9M5S63PY8dkUb0AU7jVFa0D2D0EH9zHh/hqcIKUZHS9wUbSOPlT298b5lZsx6ba0vTYo4uX9v2f993161Mm8yXwHzsNZWMzkmbMv+GpKlhvbGJo0LPBz9ndwMdTdzmmlx9Jm2C7BlIHClik9ZaqgbInrIcqRDb5Dzie8tJTpKywBIcYdLNYYqRQwFYyCjyHbJoMKXWRQw9rEFOiIbhRwMQS3bUo4GJyldYDaHlGHMtW77GZaxI6tbFmZmEcDGB+VK0W8XIhWh/q33K08ZRCdFDtmxn2M+KFsNHNqWCab9F7x3KGM6Wmz2cmAVUxwM7Ge0xRQZyfW48qH7mLVTyVJDaemENnZ7zXLKUACr64RrGNl8oqVOQhgKQbLHF+amQ6fHYh6EhxzZMMhhWxwHrOqO6EcOtLfXjfjGTwzGWoyilm7i6fVCHh7CBAY5ehzBoY6E46uOZAnsZ11buleeUTW0N8baRJ8iInv4+IaLACDg/How0sFAiYetRinhW5Zwd75tMLXzQalp6yBsY75FYsMbIZTzmyNC6YfiXSra1RbsV0c0rjhi6ljnfh/iushNfvIJQGjaoJPYgvAbwo0PgI2bWWQN5sfFbtVyOm/OX8e4j+rN+DE9wYBJlw+6+OXBAkEfouV6qrIG95KqYk/t9xE7NoOS2q5lX6GjpR5vcYivhKHXXNLJQGIJD4iKxYzwFV0XYqVmmdvjyKIaPrM3xoIJbXReryaIUqZrzpWYySt5jrLuhzT48HrgBcZ7Xsy952XdAy/lHu7OuuPBbdTgxYF5uCIG7mlZn8n6dCxtU7J94GteNEYYU6PwV0JivTbS5lDnw5jAzAXbwigC+pGVeehfzjqdH3TmpdL5eNm73D2oTg/SuNdczspL422ctY47bZHxMnigc/fwgReQ3+jd+/fKyyjxgJq/wN3IUeRq5mqcpBraPLTK4r3MHtrsgHR9MCJlXUFa7JNEDiwJZCxJbalV1oX5HIetjKhb1q8tc8p4RvbaHgJIK2L0t3lR/E/OT/p/+hv9nVl93WQ9gnzWXDDAe3K94PwCVpVWlyb8xvzYJRzl2tvQ3dgnmbcRX/iMJx51m8yAmR2R1Dqrcl2u/YCxavKQsWEn83DBdpxKP/bXXL842wAmMHQUBVLEVFUa1HksCw9Qi5bzScvprDP07nzWXR6ueKGcF2rh73ihdsfY6YQedMn1ORbVGIot29grRb6gc8bGcj5pYL9qSC6Ac0l7PNJHaviXLyf99cui/8npk/74zMukCy+UVn5ZcOHF3KoL96AVJA9SYfZ+zL062Jpgl90s724Q7kzqEyDgsOwd1bTUtCIruSl8NG3OsTqpq9QxEMRsqeWK/o5Bjp0nY9G7sDY7yOH48p2HwY11TCwsG3HPXrPJPph5sORha+avjC9PWp+/aM2L4y/fK39RfPnykT54/KTt+TN47L9GFi++xLxcF4SushvXPGR1S8xVpazH6XzW+e4O3AMoa3sOWPPT+V7Bgs6ynFu/xlCNIRdwKTZjb6MWK4ls5LR1Dtd8oFLnlzPsccxM3XkTGLAt2y3bsLWy1nlRmxeuoVn/C344qFXU8K9ki+UpbfECzYjaTsaClvTJtkzuNUpjGVrYk8vptFP6/cWbsSivOLq+LF6536aPqH0THtSoFa5KVQMsbRsBY8RDLBsTdmz7nmHiNokJXKlUbYfJ2q/Hga3CDJBlm3EO7JGi0qsy1xgY8W30rahZtJwCWDEBl8SzT57dycBE3zsKPw6cAWYwa4LmhA6QoG6oG+uKrXmsdbQPMezXY/mMynpufAFauRddeIl1eXnWJX/ZyxfLlesj97LJCiaHIresT1METh/a/fBFzvSJ5ojHuA4gOfqbWxhwE0+yAcS8ZY8SS55pEs8Kv3IfTXydD5qsELZf59/MIJrYCCgquXIc/djNHnmL6AVM68N2r/Fg3cYYrOGbXCQ+37G3pfhAUsmq5NzzLJt+gCzzF/ZsaI2BXvU4wxgRSL6hkiW1XHubrFvinV2LTYl5Jg+GbWKq3RalIM3EMpX5hTz+DDUxRGhb4T1KGRt8FjS4ttKvMVTRN3oyHo5jdohtv33HP7knpoABFOcx4zpvtuw6dp23MS97aGV/bckJWyjKtvIT/gobyYE6qH2VSbYVeVnikG1Zku0d5JLr1KEN8iPH5DrGtQalCs/4GEOjqlFjtLzoB746EbUIEjcpJq89R+FzR6GbOWOUqsARj9KYl2ts38u516z9nJhapJYb9dltoowuZ+we+Rx2MB9xI/qx15S5+/5Qz4nvUbt/pXW8R/zXfugbFD6qhgb5X5F+jWpZ1SCnNxhD1/raJZtYsefgDY9rPfES9Kfb0N/mBfLvbg/6i9t3+hcvP9Lf2O6Uf+f4f3j/Wf/9+4/6ry4ves+9gQMr1yMWXvnYL06Fj6FSlcUhRGCC9AHCjA1oUCUxRXubkNl929BABz14pU2KNlnmN8gFxxDTOEvW3tBovfSN1ObskgOcG2RPBi3rcUvQKe5mE1eSsqZZ/oAuh2XvqDE0eh2SdyGHah+zoeF7hvo+dYSqa4vN7LFgy/3lQPe5t0/6wYZi021qy7Ua8Fmf+/HGvXgGrT9vLtp7YrA6ChsGrqCNItay6qCpR4Nx1HRtlKHr2PQqDI25VgwDbvPgM/4H4g8aj4djUmzFNqq2ZZcE5dT5XTWTbaCjUaaONd3m0Z7NoNW1DGX2IWNYTIh6g1VvGrnhLH7wW0Hq1NRKHzajujXMhg/Bi1gqbZwmazWh4a9o9ygjbp0Lv9jvZzZ+2fTMC+PHfnH8rPzRx9PTsx7B0yM0vzgG0XlGp8HYC3Ou/7Va7uezfW6dWnzhisONfb1Z+2EN9u8ySvkF6+CzZ6E/ahz5lYaHMnY6LTrxfXMB+QXfUosG8wafWxVazKliXnVNivVqIBtl7OxjLbOoOQeBbcSZeFf28spzfoPPo5XnmyCfT0Hn0+uXnAIqTD/zN4q4Y6OWG5/La9PJeBcgi9kuJxyrg1+8IzkO4uE4OiHoQFoNuh/RCPbeH3z+Q3QYyp7pufCiUjkUYSCp+N6y/OL4C2MjuIEiVheTQo6h5puGD5Az7tazPKwaxaIN9eKdWUAW8XwaOi+LzvSbR3ZCtoxiobFha1nMnKEzY3enU/M9jv0lQLfavmX8pZgp9kzFQC4iW2wGqXmlTXhksBmDaGbh2PgbC58bmegHbYelcpQyC4aje/tp6no3vdqPzYbSGGd+uF8ChjhitYeufNHb51tNLahV5GtZadk+u9nYj+QAwz3n6IZE44r034IS6S02BjcMByubduWi2G/4VDZGGL8euOpo2h8dd28fjWpq9xWwG1+KHl+g1I1ZMdB8fJAZSpzpcIR/g8SSpUHUcWOyafujE3qYguy27VDFq+zwQIG6JUbRL8bKxV4p2UYElWUD0UIdKu1kNiVKNSaE4yBwx4Fg96HWb6tlDVDAtjh+CVeBbWIS3egdkPW2fd3TMXpI2z8RHmvZNygKOFnfvZ6Trc6KZxxMsIEL18KFL3jBCzfB9K83yIzPtiEMg7gKYN8e84iEpWGd4gdgOzfZ2Ij/3YDI0aoqrv3RGNxTxiiNg9atVpawaxt9M27o0KiCAubY0dHRJu53EATu4IkdIbxiaUfmMM3mJNpkGD20Ybgy4I8RzGxaUx/qsgZ8UFzzmWzQ1AYLbw6M0Stsjxo6LYvyT1IUH1p5Mffu4R33wTsNl1gMTWo0Y5cP4dQ/dZ+8xGi7uykR9AHLDugWtKgBMHUo+oFtUeBDz1B0kVl7mxSD9LozhZTrMzQQfRc2T2edeKF9vn+HyHrmw/8XP/++f2v8TP4eZ91/+E7n99/ozAviBb3iZZSWkzbyulCXJ/bTZx4SPj8+6SO/iX4kv+cpTdbY6F1R3OtVg1Js/QLxJS8c1hdtebhk3yrBgj3uSYRBh9VDK2MXavgEnuOXOS/QlymtklhNKfmTqqpZpaVLKRQaCO4f8qY/y8vi/4++0X+0nZU9m7XOHs6LreS+MmliT+TRoO5Zq8SRe+iK/61fDG7MX/vBYCUXpuHCqtSXfEMNj1vFXMfAiUPdyCt24n9iU20gZypBf2MdLuSc/bJiPzHm8yzySf6Z12g7k1ik2C7irTFUY2gspVGhPFgtUGQ1oOFbftLC5/EYS+sn5lihtNQem/hvHwdNnEHqNvGrNJLLC/W/vp71/3i513/v9Em/U88ZwUaTJNXZbckLW6lj+El/xk4ctgb6SQLSx1u+BZzwp0ZJvgIXjjLgYEC9hi1Tt3bDaaV2PBeKMATbMcY9Q+wlcobhYAyezbWhlBgnE3Y6WfPtALsF5czvmOBFTmK9xB4pLA5NsQwanhr0zYthbS+oXRobulnfC/eIF17ENfJiLi/CCHTD74bdRnjsdULJDcQ3IWpFh9sKoxSAuux7L/Whrx2G9udisd6Noaz5qFKN0hj0oUXfdrvBILO0A5HNSXtLPcLNjEbuSleRb9RhI7CVmHsPZz/zXHYhpxU+n0P5IvLl6UmP3EOe88WDGmSfpx4N9C7Rx8ZGfhPrEOyz3gSWfucdnej2fZy1oR/fNzCJQya+Yq+fzmctpx2De1VQNWTGcdH2RT62Ffmc5pceky9OFz0+X7iPbcIFEZCvgUAo+hL1gTp9hc9Y6A4js/ss25JAaKC3zYrIhsqq0D8AYjy1SN0nUU06zYeRGNVtvrqh1WNvaM+jn1pTyy37j726Nc8+Z59OxmJ3g270V8ayTpERmmoUfnYoAnzZhkVGfYt9FRhqW+IQfnd7G3UncP2goedW9G2AKHf+pp4xo2Wp9SGyUjNBRUuMuIo7eq9HyrAj/t8C4xxivm1xgNAAKQLbqtrhK0WGhtpRDHMNxPfkepjwJMlBBtjOcGQb8iA8I8yVrFigt0EZV8AcYb+AbdhXpK7BqBJSZu/zNm4KuaYuXBv567Gs2cbmnTjnQHdfm8F10eB6WJazBqgalMy6sN59HR90j5VaEdPOEyf5bYzHNpNkW2MMLfmsgY7Cj4nNokX/QOYQSOcOP8HVzsSmMJYpAYXjOOZlzhug1najD9P+U6cqNx8ZkzmY3z6m4qddKDpDJj4JHohGCqoqDXK45lFjyKNabpdkSwKhN+zj+70WHr3qOEq2DzDL6jZveVBT+OSAWo/tKpP0svjStX+lDORAbtnWKPwdoCtLDdGuvO2+NuydFtS2bKC9dUzRzdR6AAAQAElEQVSwu1cYMca4VDL5BNKRj3z7EdwOkQZxk09stL2D74DRs5kHJvwF+gX6szn0r13O+he/fND/+tMH/as8U/xj46L/6cNH/Q/uPulP15POGMAya7mxhhLbkE9W0Y9PwOGAU3KrssbYsRx0IKvaazVqp+nbTJqxhQf2Ca6UZmJrMG5bArYhU47SZA6084T251U2Fzn3COOiGeQIfcXO2TvNlOQ0Oe12iCWTrkBtV4VBFp8bvjYmZk9vzW/Ug3nIYNAiCvjoBvRaHP4VmQPIu2VQUolqz9+9qfMNb+zFyK5LghwtJ7g6YFscAKo0lEKAjewNJPraW9vEPhmwvokJjn78NXa1f8DZPf7Go2zfIFm6QbS9b2Q7Xve3mIfCflji2E/Ibcu20nZfe6wsA+Wb2ljHCZfx7LFRlgNbTNStZXJyRMDIMQSHnrX/CLpDNB9QS28LJRq2NmxtrGHuyfkMaNBfiafH0OHociLmmWY2Lnw+rAjeztuYkzURnhw4tQG5B3S/rwJy3fr7dJ5jLzxDrDwjzIBYOJRmYwHkhe+ynHQ6nRQ6+AxaxlBxPdqFqr9KSaLPPNsy466hUYtybz5hZ+G7+FiQDa7nADsFfK219pY8NvJLbNfPxXw2PvP8/cR34SD8M8+jeU595rvuK115/luVeRfGV2q1dW32UDfuRFts5/mosWnSn2yGyL9GV182+XRoU3uNIkcAMWQ/LMOgmrN2CnscGQtrWTn0D2xGzV9rtb+p8f0vNB773zBGwpELvVBv4Lm68CnyUPgaJVPoQm4PZIx1vzTGUBYoXzTPLPT5tOh83nE6jX4hHLqwcMGoUo3SqH3e+RTdwSYZbWdcb+DRAXl5XKWjpYAbKzGV7ehDGnrtX2lPodobC7NmodikGzQLNJEfK9EWjAEOYVQYb6QftKwZwVq2w4izfrnNFmXMtuxX0HkzJrrXMe3NO8l9ZI/v6P+hBH8cuwqZ42/nX8+dKt3YnNnIYOOhcYN2HwWOuEVL2sPI2fAHYjfQm4bfnheKGLKXDl7RvUKOpMdYPcre56acOKYIBYoaBjk6ltAIWb4Q5uMhB0BTtlVc+FUlQ20jE80Sh940hhSd6JYtGzBuQEfmRw29abujrlsiSjeIBjTxzcjTBzZWQBW0iOngK33rZh1WJakYT0x2adexEO2Q0Xh74JCukducA/iOgeJtML2eTTdtxw2p1zeXCzrJo/W4DlZu3Lm5XbG2bL3N2wuOQw4D4QuXOasbX5iT+h4VS4OwbeMn11r8p5/69DxOyxi6ITdyrv9RJfuH+VtGdkWVNUZpVHXN6Mp624iCvBPzni994mgN/BpbgkqZFYiWyEDqRK8PXuCkRhPZxn0i/zzAtS4r9YpsMsasVv/qhMvCx6jSiTzv4NO/f3jQ/bu8MOZlBB9+uNDkJckKLny4XHjZsL803pR9rmuMhGl4m3NQbyg+ipwqFDh8w9RHwGKKZH3VCJGFOoRZPxQmcOUD9qTT+UF3vAieHnp6uugX33+v77//qGde/JqXKXfffKe799/qRD7L/YPqfC8xd8N3v7glpy/k85GXPR+/POoLH7b569y8MBbr7dOJOSfF1qxSXuxc1mceJp61UYtJzSdF2DGlrGk22Ruk9pn3wjq88MH8HMpa598Yzv+cjtuaJsnbJneTXZOdwu4HtmF+XKv+rD7q36sH/Q3d4w7r2Nuwlw/9F+K5cF1c6G9YcA0Fsb8xvx+giLdp5r3lCYQVlS3VKNIfGtD0bUscgnIoLM7Jlxn43LDV+6zzF/LZ1+VKLCv7cEVnhU+dmkc//bzImYxtYCLLOLNVOBlV+B/EskAB/Rr0oYlrFOOs0WCNlnFCZ8iM21B3hIS4x7Fhe8eqmdqASawNHFpWYS/4W3PRX1zf6c/VF/0z44vu+wJQt9Zn7tVW6KSGM7a0r1ErYk+JAUxZOaaOhmznIv8BoohI0WnsmjlP8VkJQyrUVoDc4neqPcO+UjpbxzmV2HJf6/5Nvmkj7t4H0A05mnjAQQ76Qm7WpV8Ye9NSvDSGchXwO+mLzIu4vDTmQkB11ZZ1zkti8JxfqPCAmjVuHwS9XYFtjo5VnWPyMo+o0pqY8b+JIrgk1lLQqdKcyKCmXzU0WOvQ6nUbqrqi4Itp6HPoTTP97K3QiJMz5TtiQeLKib7xJ23EsyZurtsVXHhhlZwu4cEL95m8JM5frXzhHpKH9BfyvrDXV8ZfQX2wFXszDvESEv66PvFz4Z6Sh/rLdf4xJ/ePfS6zyHew7xfubyd+ATaWs4LKvbqGRHJTxK80y+RUzJl0E/cTMT9yr3x+2ai3yDU5A/QmcwUNbEvA9G3LoTpo+s370IHSV7er73iUbP8hqB7jpGu71uRal/R7LHZqtyXhA/PRuY0rbbJu2dsruR2gltmbW9YRTPZ1+Ctde3xlHgaxm1rV4cfGHzLbimwfI+aq7tv7eGZOAtmwHUoUYprSbEMAlPPO9wRYjjeseg5KHPAWU8QZKAvF6UZgjpHDQPslhh9SFHvers0Zo/ZOizx/JXq8p4mU1Da7dmSGIH2EmE7/AON7XQmIAxOHgaihw14mPGSz87H3GOxXmlhGUVsHyGerc2/Z+MwNVl3Yvyuf2xv2OFDgwEZ5qIrPieWkJeD6WPhsMNdEzKx8vl1yTTJpS6zksRFQkHy2qzxjIPkVdsco5RlwFDEFyIhMe5ua6Gb+ZH7ozQ6+towhF3466Z7EHPozY8Sg6zhXIpXqI2rmhCslhnIx3YBhkmE6Jqdif2N+/CqjxOfoZqJoKGZWIR/cHwb3jaDGUGRGHij6b2CXbGYGZcV/6yMvZFXHmN62ecQU+ir3K0vw6ZAAuWKGzlQ+XntgCp9qX6n5qNTb9C1LN4hmeplvm3HJbgk8NDzQtVED3O0uppF61ycXN9wyhcDluLITfcLqvLrGk94VKNqWr7WwkXx9oK3P2PjXn0/6339+r//Fx2/0l57v9A/zHPc/qt/XP+fv9U/oSfn/UNyxHwZ7RqxnguUO1yGZM6XQwM8oNS0EVUOG2iU3hnqd4GV3IBNb1/2dGkRasuwDhZrB7SDiHMzL3ElMyfs1ZQZb17r+CO6KyHY+GQAmXv33Pj3s6Wi2m4vV9hO/XBNbgO7GfHZTDLUeC7HzyMNf44vt1mXebDALnev4hGdiHzEUrwFPFekiJwL8TebS6SPjtmUHEueGbm3KPqRvKEI1tLeJ7ys2FmHn97HoxYJktVPGYfpwy5o9pKZjpN4pPunI3vvSTvsc2YEQ5RRo96IowYfaFodkqaG9EXZKjG9qmXUBdCSUnX03ShXKPA5dgXar6dYsG3TfoiPOTTnp1lo4b90wbYtAso79fMT1kXv4hfv/Cr8S02s93ZdO9kHkG+OX6z0f/Ql/040b/BVxVZk8LBvIFAivzF15Ltj/K6RV4bfsj/ano+351xj7500+cxoL9oIhTKPrrsfkPqDYlziX7MwfXM+Ae/MSLEN5aXyqBXlQ0NJe55JtJsceMc7JM86my1z1wrN3/ir6mefu5+cnPV9fGENfkF14rrzwXN5YX3hR/EJOF12Yl+9jG8/5qVvqk0UPnVwLyXkl73180yT/LXIQeTCJoxPU3lJaiqhdvvcyQuTS7WQllUOgt42RW7d1TPct6EoRXM86GrKrO/K9/7v/sR7/6J841uCIMAZ7wVm0nZZG+KBG81RbNawuehXUyEvjNHTKAuXlb3hwB87IFmjGFvixoLswh9U/YedE/3wa/VK5dQfjoAJ0FlALMkv5N9Emxc1OnkfMDCNnTEfbPzGRkS1z9mJv2hdr7Yel8KxAT3AWCK5I3rYM//UxkQUSw7qON+3TVHxw4givr3Si0mDyzUcEem0MybbyE+lMTLupI0ukBhwhNueA/lW11REjYs6N+To0lKK/sVFXmGCDZuMy6VWX6TFvHwzrrPAxDhLfV2AyZl7ni3k3qDl1SwBRY/WYwJll4LwxSEwCiHdZVA8gUMZwA4sQ9Ry2ZQPiK2DDgx6TQ26w3Xv1ugahQiZaNMPegGw/8MXRfNM+KXG0LCdEqUXYzCcMzBYXljXK+Nz5YpBDN1/FGIIy4/C2ZQNZaqhbes1wCo8Ko24goh4JZ1KeCT+bZn0ppbg3tWxyzXSM0AgnA/0BwI0gX6hXaG6CuZGv3Nwzf9ePhx3xu3O6+VZa508MLNzE6X7D5HqLLzCPYpkci+L0PeDEzXuUxtjvKaMKSyWbvEC1rhQ60KvGUKgZQxH9/UicAYly4K3jgTJs5acZ2fCBjCDxQhIzYGI61xFKtPEBsKprQm3W/iAgJ/LbyCdTmLAf+MMa/JRt1RhauM+dSvJYdPdwr4d3D/wC7axlDOX2NHlRsgV8WbvwwZO1CJLH1LVZGOSwTM62xaaiX6oCA9Q4+kZmeMlXXcOrT7q1/pAlWuhkLJAtY2ec7nS+e9CJF8by0CMfjt//4vv+C+MXHhBquVP+wvjuwzc6vfug/gtj5mg5aZV1oTaP5PSFeZ++PGl/YXxR/up3Yt+nk6Jb6DdPDhv7I3svH8IrdVh5qJjIJgWe/cpr3kIPY04M8cE+298zPp95cAnlfY0ujCeWLYqpQyGwiS5UgpVYP3P+Bvv/lL7oo0p/3e+RMoLxLeD6uBDHhXyeQe6Tk8mm5gpkZos4NmVsQz8f9mseFAKuoZUHj4kNXKnIdbAnKjFhR8xPDDusiKzd/8TWlnlBomKAkG57MjUKJsKN/KO7Ubfsn425+/W7ob/GoGLcNmHXDvZgEcsYiwbrUmPs8aW/8IuDUNZqhFbJgZxIuEymtvYb+2/AaOIJhK5sDqtGSS79R+vQX7rc6bf9oj8/nvRNbbISXuzFDp/LxL7nPvGzZTBW1YpRFiLQ/VAwbx0UcrhPjEAzRj/rpuZFQx5Z+vRIhXyklToGhIBPBt6MJyeGiSlxSRudGTD5Sq81yfqvGMmcWIkZx2LWkn0h9oTh85fFPNIo9PrC+PVl8UWz1/PS958XfukS5D6R/bhhf/c3daXtj7zsIz8IIYpLAx0RAQLWway3xZoksANGXsiDMYZCA7PudWCMUmHbxo5ib3KWbH8lx1HXSd3c45y6t8eatd6UGl3I8cJ1EroefD6Lnsg3f13cL4z7P2e8cC9mHrrrW1CH5J1IprrKcd9IjaJ7id1cv8e8LZR5G8XZ5zIzObDXl34hdlbo4B5V4yTXECdyIucpWnKqrtGc1oUCP/MLssfnF720nygZvQGqYWKTLbkgBd15GA76St+yA0QypzfQ3mI5Q+LkoPXhoMU62Tvv9mPUAJM6z7e0K5Rh63We3jSU0cEcsknumyZ7d+MzcKOewXrQLXLqOdnTG3Tvs17wkcVGfAQuy1jMYVt2ycSdsSD9UBmNOdm3+IXOA0jVYzk5Slfo1lDdeVLgaN7o232WDQUwPUaaumGX9Pnqc2OfvMUulyzJ9gF4XXmryDN5NFwq9AJL/dkvgoydUFG32ZiaOYJNxgAAEABJREFULVfHM69+2a+Rt5Ch2EBRFKe/x/QYifqNf5teUPF9AB4pFqTd9tbzcz95yS9keu9uPaa2xTzm5DNg/+J9Oq6Ls8w1MdHJNdwgxq9qlNg7l93ezF4IKLRtDe4xO0qjSlUWB4FxzIBaYCO5zWtt0sfGxn6b2MYUEUiYYwIHehvjM3qMYwahjjaVu4OdCgBoAQ50GJkQ5m0g83OPwARzo7vvUdv0c0yFzdqOfIbyebnnMlRjyFVSGR1endmS6TvUyIJiGKBXyGMnsI0844Fo1IAgkmtAhMjUNmTR5hsI0Twg2tzVmS+kVVZ8jIFf/NhGKkFkSU1hLH6cvmUH8BK8bi2xYD3lBz7koYXeW1j5EXYaMroB5GaAHNNNnAH8rl5SM6Idc+D2gznMj3pi+cSD3l/PXx4/ftD/9vJr+t3tnb7jafTP+6P+WZ7s/ss83/1RPSsvkO95YiuZOuuAZVOTKqU2ow6aOtVQ0fcViUdSfGaPhNIVFiTGLIWowqejNAJV4t2xZX8SOMduZ2eiqEwJ0gnFjHZh97ByUExu7NMgMUz2feOq0RPVbWL/7Wfu1tcO1yRy1JNMx8GJY48xc2bbxBH12vnMuQI9Hs2Y0CbaEac9Ou0hxz6jPZdYYVue2gQJ0bZs7xPUoXDej4h3PbeOvdOM4h3Xk9vfbDrxBYeLnCXrV7eWv55Q4rrnPDMDuW24HYi/PhiLIMRGJ3vCJcFz0q0Z7g1so2KJQ7RESLi32EmAxNXDLqvYc7ZlW3ubryQTu2fGw0AF0OWMwICDvoKwIEePwBzWNFmTNbh+hjfd+vMgY3EV3WDfP7Ofcy7M2T/7N23s5Y19siGLPubl/Lhkw12RARC7K58x/RzLc8TKZ8YaG8xnmOOYQw0Gz2Invn+czyfeJ5406Od786jYBnLXjUmse8704+8YTx0H9+J8bp14jltOQ7lX5zv5qKGMe/i4VksxJ1rnk5yox8p3/ueAZ9E8jz7xnTYvjZ/p5/OykXwCPj9f0H3p7688+zB/S27Y6jXHtihSy5BP5Bt5b5E1v/E8PDW5Pje+H0zkqT0pZeYfCjKX7YZkfd3SD3bpK6evNd8O6Nq+Fo7nLxo//bt6+kf+pOq8nHV3t+N8PiuLdeKDcAFd4ASEC4OYo0vRSwsfmHfnRfeZy+KeTwtzl5YvfBtaWLQxSsXiDCZxsEgCUyxTQwhty1wwtm6NmrEpUjZEyKM/sHU6fMbvGX5BVgyO6EDzQhlWATObhsc8/qzCiR2qY+zwobiDj2NI5tzQ+tYeY6hki2Y5ZzqhsH30gsdO9zgxiArMftx45DHww35iLJK6+UOBA1XLtjgpDU7hbctSI2fD2YYF1EQBLGJkHPAZjjgIb1scDKpbwr/mEapdQJE44DlgWvV28o37IcMIxi1+XLJDD8goB5jDaHwFCHtkPzGGgGU5bhB0funggmN+NK/zWwXTqWXg1DT+QwPGWqedXDuhgVqaM+Eqc2OjxtAAy7Lo9BVycxv73ucGd2L/j8Hejz87Zoh96nqTWLlh5KZ54QaSL197zFYRV8Mlg/AuazcRakkgApFtFwW72OmbMjQ39Q0au+FD4yuy6DCN5dznbMQx0d3pLuPc463HKWVtoEsSSH75mAzsObwZ69j2GMOi0nZjJrz4wu3kAmyrOk8kTu5vqWTTFw1DiQVD1HK37dYfci1gqGpoAHswIQ8GRpGDuZJlW8VYjTrogML3nGK8JJkJHMzZ/eloZBoBmCQy81ClyQ/D2DU2xhhaFvYD/Wm+OIhXQpu1ku+GbMPvSq6X7cJL2Ud9/vxZX7580ePTk/Lh1B9U67OeV36zue24zIs2b0pYok08EkLOlIIecWZvQZS13PggynoEKDBD6IbsuuFG9ikviO/ff6vz/Xt5OfPC1Xri5fAThtYa2k4nbec76FkrOa3MuSC/aPAYLuV/APeRFyY///Kov//9J33/6TM5veBraikT7uRB5KIXfkt7eXrknRi4PMkBOZoPSRNMUZeq0hjBgIIaqshAudRQSeiKRjV0oQjP4Im1+MxDSIP9/Hmd+kL/CaV+icycCegyU7onwvwPVAZ5/mt6r89zqHj5ff7wnd79+Dd0/6OfaHn3jXS61+pFK34xqRU/WffYSW2ZTnmnWobfvfZ7rS1+8GkftD0ffH5r0P2pjVg2ctiyZtjf4Cf8ir0g1/BGnTZkN3/MbV/obAS2MWdF58LDSq73vAgIH7ryUHOhFjfwgJO/as9DTuxP5opYRZxdY/bvoPaDtT+dzvwi96yCN2sQP7EZmnm2VWUNlxbmLXwmn0+LzucTOHOPPGksi1Sl/3Rb9FfWO/1Wrfqvn571azVVzJcsAYM+TC9yaEK75UmdJlAa48ZmDfbFGArPSXNalKTX6UJdXpI7+/lC/ivY45Zsq5g/qjTqLZAzZrt1REvNIa2/kN8dz0j9vAS9v7tT+oMYJHzjY6/3hYfsYG268pC8BTxYNv0hn/76ovzSJH+F8XL8FUPWPbvJJh7irFFqwNuW8DkJMHnm/vGJ+0j+z9V54fqcdSaeC3tqBU3ph08dGhRrBRf2TRA+9mzL3gFD1a1JX9ZrS//oRWxzDqI04YmLLcuasGrwUTVjDfSKHAKp0BHrht6GFnPtkoHQk/AtxkFi2/fDbP3OAeGWHFjrJ+5Fj/n39B5f9OXpWY/QJ146pxYrOUY/+3YS2EZNghUaXLDR/8UCa9R2eAn8xC/0XthH+R91bsSxXjFLbCu9cHqizvmvMfY5F/VfGxNL7BGaRB6+onMeynVm+Jbf6GhdWXs9mNzx6lo8y9hJzXJNDe7FV1QN3BTzrbTJ3K9Abt2HXnPe4Ff2Q+hGDXr8zbyN8Qm2rhV3Kb7MiLuVcVFlNUap9+MYSt9mUOZHwJwsu5RcrzlX0XfkQVRCrch/CDtjEkQ66hC+OFUxFsAziE5pEEd/9nJt9vcY7lvLgdOJ+xL8OeCedFpOypfKzBk1NIr5DXjsjMje1HjAF7KqEs6UlpXZ65b6pCeGTC4B9pbSgq8BzbwOlRobiJaPgRJ5MDV8y6m5qDkbXIY3a5Ox6BUGAoiCrglzOwZ0s2Yba5p70MYe7PVl38/YYMIgr/P5pBM1iJ3IW5e5Cck2UQnXG3v70n9Z9chzSe4nXx55Rnl8bNmFayS+4lfXdWHmPnsqeYQfnBaXztTsBB3Yd/Q4xX+VNQZ1Iq6Fe+sSPrSxywc6TGsviTc+Z/fUbfYZg6Eo2lbhq2qoqlSsmwP6PiCXJO47PqKHGplbf6har3TT034PSo0QyjY6pVGlGgUdO8ZOK/IDsWmXfNhs6iEEkmIX51DZHNZ17kC/gc2rzD7GIwOjEduAMVlHo0IJFnAgww/3Vb0qKC3q2VtNmZ+6jSoNaj66b/ExrZJU9IcZu6L1CvkO21gPUM7BwjgUqTJ2ILx6wBAzP8AG9qqGCjrIq2rn7bdjQ4OxHcsbfuilFv1bftD/bf5I/xf9mv7/fse+m/pT+qLf8Wf9zvykf3z7pH+IZ+r3XBNmz+c6o1KSRZu9GbK/mmGPucFQDgqZMUh6si0TqwvqQuae1vU0PLD4wSxmlLmhMOhKDO9AGD89Gb4pTqy9heJCO7UGnVEFLe5fQ0t4jDka7YtTcgtyH8HWzackpqs4jdpt1I2aMUttS91gd1l62OHQxG5f+9Dwwcb9ZWMQ0hnsJ8eUZA4M2WFeedsZUtokzsn8zj1yIw1IJfINX8HEwQ09xgz2NSwMBwwHDPPfHJG1+UMW08Y7rg5J74Kdt2R7B3WS9760r/E8/E2Mds7EtIE9LnHvnNp4Zsi9d+X5IPw+LhqTOPeBDwHbMgKI3kKKlDPEtuwrStV87TLWzwGyxBSItnvKzrJQ5IAK+HWeMkfEzKSVGl/4zMiz0jPPUU88P124z+cZZ+N6yfhKnsml88YBB7Ol+B98zi2nRXd5Jgb3+f+kPNzrDno6n7RwTx81VCIG7T43NkrWF/dIJNsNOEnmsPZcyQOl1DTPW/kv0PJL+mee7fLydiXOxGWb62Ioe9qVOpVs75CgQDQC51B8Z97K/lvJP/bXrB38FuBzMhZs0Ja1fGOdV+WZsuchQ7XtESkOhK/d7yhrjJNO57NSkzvoOfXgPlbEKNqkvi+8cL7wLPnCd4EVbHyOz91oNMA/+DAqjeQMfz0i+yEf2Q7LDAaQrw7MdP/8n/3HWr/5Ti/f/lh1d3fWAwv8cH+ve/h7Ero7LzqxAcYo2QHmOCTzI42qHj/fnfYi3J/5gkhRTsw7lRaKsTC3hjXw6txF2Ryi6EoR9KtbFjHjMwvA5gyfaZhon2fsd4x3C/7wlU04LLMottSQdkqHQxkrWx0LcROa0kckpjSEk9fFUbqcJNutG/1CmenIhAyU4N2A0z6pM8Aa3ZwduuMNKybp1jIAUiPcMWQVzkax4VNDeMM7dFcQSg3LUhB5qGjhEdtWHbAt2+LUsK2qHbblzkWy9jaJfYPdoM2zbqlPoOu6MJYjc3ybyaQ+qEPW+QpktnX1WS7ZzAq0tzeqLWBIaMD7DWCRxm+4xPMWG0YS3r4WJn/8JE/qOKBjUFNoxXjs3CCav+ohkO220XEzd2HzLKehU4M9yH48HzhBT1wzJ/Zkvogs6F79iUZomgS3ciNYuTFfAm4Q15sQrlR1xDesAapMDOQg4BIdDkNFy61p8hVuKjVYcRBbKz7yZTU3nAs3ovjKDT+1QaVLE/3wk+ssek2zxvQxxrHb7DqzlDhRMLGduTgXUYSgcujSg+N8HK3gXQ8bmRefiTFIP5o2OgeKHO30S7YZLgDt+eQLxWFvwS2xMCpZ5cF9ZtGoRRXwBSG1tPlSwBxUJXn/wW7qWjVUx1qFOn0P2egxD0Y/bJgSxeHYiGHVtR63XFivGouW5aRTlKu0bdYzDw556ZB/ky3/PMM2kFHvfPB94iXrpy+8aOXL2BNfzp5ennhxDC6Perx80TMPuJfthfLHIO65l8bfxvxtIw4KMuEnxd0ayCIPWv6aBcOKXizVcube/V7v+SC4e/9BPp3xZX3iRUn+3eGVcT+8U7170OTzYT2ddKEuzyo9YfKRG8RnXqh8/+VZP+Vl8d/92c/1++TyzMuuIqb7U2lJ1JdnXR4/6+XLp6bz8ZP0/FlGXsRX1LvGUI1g0Vh+AOQDVK9NsSzWdGFZ4rNd+WcoHlngz9T444FP0OALCffLb3xsZYnjRP3+5LjoW130b2wn/exipR5LXp7zgfjNb/xRvfvJb+n84cfy/TuttfDCeGjjQXHbpnZsXUfRUk96hxxL1AWxbMvUKmdL8ACGo3lWcrexbeSxgamsHyEr++rq58LDw9prOTtOYTfMRu1aztiaewqxrRRkDUV2QfbC9f/CPebCA9UL95tn1vaJ35I/8RvzF/g8oOT6jz0nVupa7NmsQfbwwp445YGP/WzkG8GtRzyi2VbkS64jcIf+mX1yxwPR+XzmIYnrIOvJ+on6/0hmfJoAABAASURBVGfsiL+y3eve0n/77kl/dGyk4x2MG/8NeCqprm3yBBtIBSbrZ8ZrlBJnrjePIbtIw9RQvKTdeOGx6pn9+QIu5H6hHp1r4iaXwZxg4WXOFSM2QWHfTlwoJxDIQD+5PVCPdzwrveNh+CGgf14W0rPWvLSn1qnrC7QfAqFrHgZBaINrZGX/r4dsS01B/oo4L4tf8gsW1mljHXGt+N6Re8tCf5FrZIh8J7lelJc6Hz/yS5vvP+rT50d+cfPcdUjeDa6JpthcQWyHXrJHiPE5+wR+Y43Z6jL1lI2PAEIdJgMQOrss56jYRhUIMC86k1PWj2UTC8mIhBqwqkqD+APbDFuE1OtnD8bJc5y0j5ckYwMdbEZvZY9vDcTQlbV9If58yfn85YlfwAXP0P2l8QtfgFZymwQzCaznQmOn57I/sl5P1DwvmvNvsOe/knhk3lPqRt6XWVoPhM9/0fDM2PPzqieupUe+vARfoE/MuzBGaBKx26U68g3N2gUIZZduPDpT5EklNhLNWsTGlJBKxb4c7MN+vlioD581t2vAQ7ap5WykoMl1tp2N7qY1PLWK7dTjQk1adtRl4rfnUJuJbAOTPT15WbwBqi2XNEZp4XofxHJF1VBVMe6Oww6lf6WMlUuBoTbj2luRVzBGaVSpbkAHPTl6U82WGDeInpHtyJzU4sT958zn1ZlfdJ7OZ6UfnOHP3Jfu7k58dwDonahh1zJ1JJe2ge8BH1sL1/VbRGbGbep81GqjVit1Ck39CKhjG6OUZ8DlNKhVrtmS+WFxKCO5MC99S6og/StYJ1+BLOPDwq5V+LYtDlkxhVd0c2/b2HMr67uyn3PPW7n3hd/oG+3kcpf7FbWoMZis/tI7s8nIRzGKzeyNl1wLvCTOL7M/ff6kTx+5r3z6yH3mURmb+Oxc0M+0G9IHWFe/LKYOd+yVE3SgZMa4hXceo2qv0TKo0WCtlkZqdjqFHxqMFXomPjLts35Fo6JILYok11CNYIEuGqxvASNjUHl+mPauz1kujlLVVXdI2BB+oxfbc1pdJlm2VS4NdBoDHtvhC1mNoaZVb2jJjNkDWuIErNiW3bxbv1RjaATknv05iH0M5Md4+CVjoA55bGBFaXNOCNWChg8Q3I52d+vBkFvJGi4tNZoWSnlZHJuVsYDxERDHqNJAt6pUZUXH6CgN9+0Tavq2ZVucOKz+oW/DmZmZX7FTGp3r0LjZLhX8GEPLm+tx3x8nZG+Queg81Un/vt/pX9aP9H/3j/XX5oPy7yC/55nvj81n/Wl90j81P+m/NL/oJ/QH1y+hKjFPFnle9zZCa/ILEO1tQqipbbmIawCoTb+HoiDyk4qzdTTm9OaBRlaIg/ABXY7JjNm0L0x0m6JgRio1sqhLaRneUaWRGOLfQp35HCTCwfqTC0wGyGFiRcAa2Mq8ZRR2DhvYMvLXuCzbqob2Rp22YJ3cNzZSWrVRq6BrR8wcYjuJyRwFjA1oQfFRIH5sS0p1iVOAiVN7y7gyFlnsc0+b5DKhggbxxzRyFogdCAaY0mIxf4eOxmBz+MV3AbiW9BxO0TDzbM4N4nZJDUOBDj+btBHLlviazr2/qj9ncw+95I8AeK7b8hnKt4hJZA5suawCDmwJOafbEZFt2VbrhQIkyEquYDTlJKkA1kliZgECu2XSTu2SbZm5Ba8akvY5eQ648DzwwrPgE98PHnmmeQKXPKNuF23UPjrbnFpB6Ja5QNjLferMZ+4dz8b5ZxgfHh707t075b3iHZ/Hp+XMXjuhGp9ku6nrhSml2Q45QBIHF/O2RYmVz7RnYvvCd+XHgOfkJ/qJOesQ3RrVPqrrKkQW08PotcX+xGaw7bmRe9Ysz/B7brtOz3GfWaHoT13rMLkWGuyBeSQS1fij0sRBLGPwvLFQh9TjvR4e+EUWn7+D+5Sd7yziWlr1wjPjM5+5+Wcwk2di2YjprV0C0FfQ3tpn2IMJEafEEYRXmAP2Pmhbvs77ir7mbnJ79x/8O/ry2/+kbKvuWeT7+wfl7fc9C3u+O+l0OnEjHio2VDaXaFZ+xFnIpeU0dE/iDw9nfqtw0t150ek8tFCIsZTGsEYWraRMcmeqbs1bEd8gWoqTjREc9UcqEafGqL3wdydixWf7wg8+BgoFLCkQLbQReRUxWzUA/WKA46Z7vammTDsvxixUxVmpgd2cKpScIPJBUVJaYp4bVwK5tq0IzemAQ+n2ET6gE3nY4kSoGjAVMFA4qSrZvgEmsyRzBDA+gATu0M+8IHORtk742H6LyAAq6h1J8FmLgP0irou+uLqf3EiUA90csQo14JgZb9qW6NFp25bxuUM3Pj5xp9hu6Gj2wbwhUaSbkTx07sbxQzA9t0ufCHYl26wXa2/qUUMOBZJlAwWi+ZfQEnQEsgaD+WOUTmPoxB4/n9jvjZNO0POSfvihJfufXDkyXd2IPTe1IDellRvzBeTGQPgyP6OKtR/EHBQUIDMQcdiWOETL5wEmu259vbBQG8zKjX3rLw58mB80N7iJfK8MV18moj/BxuIGE5rxiQ3MYzfnHZFvKXbmBeE7EDoEP0GLdnXZCRJw7CIsoLPFXyP9jFj5EediTpamCkl4OuGlYtRKwwRxTWGiafrWkD1UPCxWLTuFj0wupR0pSTFTyGqooAtrOdDNP7Q/qlAHwh6KBqLIExrsk0Wbu2+CmDwIbAkCqWxsDuWD4HQ68WXJ2ly6bNbTy1ReMKS/sTfywviFuY+8HP7El7DPfCH78vQFvUdeLj/r6fIEHvuF8cv6pDV/YZwv7BYN/wL431izHfSJYyNRRMp6r+GRMcIcjrlfJ60ja1lOOvPh9f7Dd7rLX9OOO+VF8ae8eJnWhbrw6SajIz4jtnHSswc6pafkxLX2mS+iv3h80k8/ftHv/fx7/fzTJ3J4EUuou2VQA5TWZz0/fe4XxuvTJ23weWEs5CanutaNtVhGaXlDB3wRh4u6sj4FTE0lUwEL613XRx5gP5Pvp1Dw6TL18SJ9gX+WdMHHBsSsP7ZM/ZHa9DdfFv2dtdhLsWKNOz4DeWH8IS+Mf+2P6PzNj1R3+wvjzMUUdZ18uG/MoapdT2mjxqnpynoE6Yv4bItDlho5X/lQ0bDCfGEXm7HzFTZ8rbrw0BC7DDFDZHAAwXb4zPjK9R1cWJMr1vDMf4Y+s66hLzwEPvHC8on+hbGVDUMqEsGa2hZrXKM0cj87n3V3vtcCzRpQ4o5n4jdzbGsUumPRif10OkHZ+2dwl5czzFuwM8aQsS1Z+eL2Vy53+sTLt79wetRvn1bZblRBg+g6ec69NjjOPSY+lRYdYiz22ABVJQz0fljRvYCXy6YXXpi8kHv4C/2MUTZUrcR0xTJKwYAWtgNC0t52rxlLXnlh/NAviu+VF8f3d/dK3tHPQ/WFe/oLCN3xotA1D96NZ/ovyoNhy/hCsaK/hvLAmL8wzkNxaOpsW0VcyXMh15F6QquOnAnvhbX8wovS6wvjz1++6Il1fmFPXNi4l6abLvBrQH2yT1fW8cLYS2qEjUtqlAKJ4uN3QqdYB+4H8+B1oxIsB7ramx1+R8xs+JnBZDxAu1waHhpjUdVQ+kIePeHHYrwWjR5fdBtX4hDXyxRhH4DHUfJ4Ya0feVn7mZflt5fGj9xLn7j/pK7k2Xso+505G0Y2YrtA84uVZ9YgNXukbp+ZkxfG+ffYn6nJZTNf97iX6w24bbxQy1xHPQ/f8R888fCfWmJedskB69X5jlLBt8wlhW8MyUUJLMLTyinxTe0/sjlKNYb2PbA0rdQJWWxiQKgznznMn53rptR2I8+NgFKrlev+Qj1W6ArdGJvo91xOk3mRNZpfsUHCXGFlaQzju3S9ZsYYxFUyeZQtAuVwo0zMVzB+1bHSrP5hTuK/YTAH3QKuaCQtNhAPfTZ9ZDVC8UlfILq5Pk7ns858Xp2hp9NZp3NwQnbiXnbeEflp0Ylr6TRO5DM0KsAvuQywUNexMPYWyOMn/tiqqZQmdUudJnXqjCxFp0ZpcJ0OfCyhidlooEcaClt0K7HvqSlfznbM5rPJjX12haI3osvEAjYn5hMAalMbezFruXItX0Doyp5e4TfWONq5F9/d3XUtxhgd/3WcDjGx97CZPfLMdZAv5XlhnP8KKveWT3y+R5Z7U+4fk9iyMkxRwomP5LTHbD7/rfx18T2+QheUkku8JIdRpYWx1CdrsZxYk9NQ7qcLNWtKHSvKxlP8XaHXNptFAft2qSoYyrUxWMdiDQx1DclABSUSEwkQcOaMoa91q/U4pTwN0WwrPkaVxn9O2b89W7Jl533Y942Za+2qOpe+otHdAEgQIC6kJdEO07QUMm2TVJi2/OLr3+Ynv9lPCuvNki1ZEWSQCvlCkVZAkukAHTRNkER3A40+59Rl771W5vTvG5lr712nGwwpK78cY445bnPMmTNzZVWfxmfQH1rDj+q+ajp2HrlBueQCHoQkvgBpT3GxZe8YVRpjUJtFvYbgq4YKeY3RfSOUGoUW9TGQxTEbk3U2yfhWrhul8/lE9WktEnsERWwDnBWaT0hfkP7G0CiAbgHbWEjOjaEcOA8BtiVgW/3n0C/aO0oZ28iYQNVQjcigFVoaYyhrYscCv6PXDfObtd2IHhiFjUuP1PifzbP+wXyjv7V+ovyvnH6fd7+fsad/yvvn72wf9Fe3L/WXtq/0g/mgO2STYgWifuqDSiJT0G3Ltqr2/GD1fNAngJArHD3YZQ/e7WfLbHotQZQ4sE3FvDWIvcsQc1omXgGoi7UxdGL+T4x1YawloTFxlVxDQmmz5+OKPlEJQMBRpVGleoFh2mgU/bbh0MXKtmwrR2qSvWEjx+x52Vfm8ezYGGOeEERE1eo/2Bm/ttWxoDY83m3rdsRvkDwV8dHHCBR5x2APm4wlcUN5FNHHODFITMK3efj4bdq+0oreTuN6h2V772jjtnhSMrWxraYFtfF/ANUeL3bPVCI9sLEXg+y7vFNtPGODSZ1E3RIAV+p7pv0iscjlF6NQtqwCNvSAjbQCekoSbR0H6ZGrGi1P3wEzrsS+zUf6NzSTXt6D9ncZ3pv4GPvIe9OFcVyvm1Z+r2buV8bQ4yRWx7HUPk+LTncn3b2+06u8H/PB+DW/HV9D73hHPvMcHstoXYl9L7UjaM+vOGxSSX2PvMkJKechJ1jnx7tZ3nXv84+r4B/5YJx/oLGRFJoa3A8Zm12yI8GFnMtxnSK0GIY6NnZ5buaZeWWuMsZt7yQDdPuKueExTN9G3sGaNjw97aujcLGtYm52DJ1OZ93d3emTfECnHmf4E+8VrtRB1Da/VS66MJYLa2bNc5t6J9bsXHQrCkxOinEQhwYwnPsYYTib/zlKbrZlvwD2NGXo18/zT3+k4mZ7/N6vSCjVwo+785mJZkJP8KdMPBM7RvWgP3YyZQpYDHRhYk7npV8+Yr9gF9kySoOPIgWtW9FwQizdRj3hqDAnpabo8wYmLxORjWiDjzyGnqnMAAAQAElEQVSqmLMQik2yiLfojljZLJfEOWLEf0CCCr2B7h7HKPKiUTdY4tTt2GN1Zohm96XftuygZGxpiJZsrg3B6zjmQSGwnDBfO00bcO52YRApFNjW0w1NvMREhMyyD0jw4vATbOvpT/ivQbRRlrkwEj0BuW1xyvTlwqz03HBBQqvnh9m70ZZy+VNO1Nr0RqPW/rkUsInetCPSfYtBxWKE5HYiYROejfCZp4/Q6yS5xeLQiyJN28p8u6DNl6r22BIrGT1OPR1pBAjsPbfMhWMDqgbrcGjh/niJ3DPdHrX3Rxe+oI4vMLlvSJWPQJuytrMx3X6wpS/hTJ4BZir4Bg66D4obvDBWmJQp2LhsbFobzm9Y2WRWfkBs2XTYBGcetuhxYrmf4RP3o1oijGyfvFscJNRk4h9yCI9kcHWTxQ9N2XvfQSJqm+jhgrE/iZqxvdu41LWm3eNm/Patz+0jBjMvpDibQPCWVcxLeTQdocDIbOaYfnFEPyawnJZcDR9Uoi3rdjzr6oVUnQcVgXKNU0UTxNRWjaHldFL++6R8CtOVL8X5iHDPR4QPPAwemI97Pg7d83C4f7hX/qeeD9CHx3vlAf2Yj3nXR/VHvfVeD3xYvc4LUXgds/pIrbdIEIUnOi1S4trt5EWxdx55FLovPA3OqoUH2Z1Orz7R4KOglkUXvH/gBeGREec/R2Ee9OZvjCc/wFd+cK3U9ULfI3V/IPY9aywfmN/xt71fvHuvd3w8zgMvPxhHWWb9TV461vsPuvKhOHRePmhe7uX1omKdFmUfo9jbByksGuTRGEOjhsqsC3wJapVE/GBCGaJIQXyP1/26fyDOR+L33A/BBxTyL4zTv6L/3SH9dq36J1frn/KxmPcgqkJNbNXpTsvrz3T+7Fs6ffINFXWZ46zNoz8WJc7KfbThu+8FfItjL/XURnujMdsjHcSzLQWC6nbMg4nmVGzaFr+5bzdog3VyBXl52KAbtYxu5nSjbhvxZtNNGzYruWVPuUIbvHRcGitrcMeFjwAPrMHLw7VfTq58ZFv5uL7FF+jEyNfUuqj9CJZFVdSdczK+xIh+dKM30MkPluW06Hw6Ke8C5/MZemZ9LYp8VLUPQ23rPTb/z+2Vfn8762+ePui/fbqqkAvYDsF97l3mhpiTcU4oLcmcjfgcqjFk/MoIhQblTX4rE3YFoRv12Rhfu0DHtjKmKmsEo3YaPkg/2D1KoVWlE7XIGO8Y36u7My+BZ4VGnn6iq+eGfNeeh5X9fuUHxA1XbdxfG/NyBfvcItuumsxxv5SzN0QePr7EYVt2KeOsGgpMnpKVI3PyyH2Wf3nx/sO97nmZfmSur/gMLiz0K3EvIO0t9SDHjYIkztp6V8XPTJ1wShm5Zg6CjOxj0PniNJmY9oHduA163rptdCQbSi37vnZJqn7cbInLniJZRt5jhCqQpUZckg/+SB077h/sVmp9oZ4Z833/ZyjYP/mA+xCw72bsG2PGoO/O5IQZ453Mz8aH9FUXavOIj9sPpg/8GHnA9jG1I691Wjuq6ZUPDlecXPF7Jf6VGsZHkDaihJOSty0zDjPuJ3rjkQtELlsS45OwneQKGKuQib7Ypy6DvXiw7sMXfoL0iyNjm+SUuZ3k123mOjQ1CDLPGwmuIO0tenu0PS7Fjb7abqOHAgjwo4lUVcMaVdDSII9GDSUPu2Qzjica3i0zsmLd2pYCqUnY4hL7Z5i+Gw49pS3FR3mP47JsUKUih0FtTuxDC2jKPXtaTgp/RnZ3PrE30V5OWugbeZe7jSEUP6P9DI20XyD+Mwe2lYPZUep0Q2RFPjWqbWvER6lo73bSzTI0uP0rzsw65ZWpvZk/MycOpV2SbrAtzgZi5oYrOj2H2Nzo09wji1JVaRmj65BxF3lGnnXQawUfOo48b6785dbj8Y6Sj8T3PMPv+/l+6Xsmqp2HrJ1KlhQ+rgsmz4UTMc/LQmzqgCw64rCt5DBGUSuwlJZlAHSbhh8q+l2WFHBfaD/SCtTyVE8cll1yUNAnDBleHhJ9M1BsAknGjv4aQ8X6qRqKvl3dF30Y5lqSDUq9/mLTGKqmu7z7XKgaQOmz3XYS+50S1xI0mFDbsq34MfpFDoN8+i8uur37KWpRVUpfED76toWDHTqOudOQYG/tV7QVpBUaJO9hfOOrQGRZj4XSvk6twqq4RjexG8gcYCOOrOOsrZcx7daQDW3giVhmLO2j6XgxrqHIbaLVzhd0UJMx6klv0O4aMW87HRpVrLehqsRSH5O97JGEfrxa/6/ror93Pev/sb7W3/cnyn++4pH9Pf/i+K/Pn+m/N79Q+HxQxkXbf3SxZFum03YakqCTKxCHaRuaOjT2C1KpTSSlPyshq3qKfZYck+fse5H9FpvW4WIbfSt1Xxj/knFznwz4QR6V/qfYMPERSNjtKAt7eHTj54ZRpaKT80nX0s/xyoHP5PeLkH2ktxvCR1V4sC3bxA2IA28CFTSwpCc0Y9rehfghHPfdpBI3KOXikhM9dDRTxSCyF917U1E52CZOBOJ3g0v6A1gJuW1J4EZVUtpgz2ePkRqwRStg6tR7LtMWuiFcKcbGezsdim5slQO/tvF2Q4Q/j+6N3tegtIvewOQWYB7/ASynD0B04w+KvbDJmKNPmlrJ93rddDnegR5598lvuZV2xhJkDJnj0OeiGldWVXHPLdqftdDbc/a0/w4Y3J+9t7pkW1IgDssGOmDB6eOD/o0k8x6X99wHnkuPvN9eOseLrtR4kn+MkgfqCjK2rBqKn65O+Zb7hn6efStjvvLuFh8bfiKfTGbsZhzEsjc0GHITSN1ohZVt5U+FlpX4ua8cHlnaea7l/SMfjc/8djjz7lHLoqJfHHseq668g+71XllT2Q/IonOYHQNVKNcJOA1u5xMPw6nD9dGNhPOlsJu33jTUl+N6dEA+///8F3r3m/+qJu9OpreQdT2ZDwqaBFuiiaAHQjFXEJ7edGImJSEbF4GOw9BAfZHSF5RVBzLWdZ0szE1XXliv8FfoygS+xMbkrcgncuaPO3TGHcA3vmzLkmyDUPVhrgHk6UzbNno7YLRDHx1zr0DHCv/cudvZ0MSuwtziqorMEgLOMHpx4GXSDCA5rfyR7NBAkvXRgRXt3ShdNldgm3jSgNqWbX39+HlJNG5SaGwgGGuHpJdtGm6Iw4ATwinEojjKjRSwpKnYpt5EbhslkzV5+CHd5WhEdx8N5i/OZ1l7757cH7jSxvpbaYQGa9qshyc+fQfiP8Y0k17nR1gozQQBnFF5ksVmkmv8ZW2v2TiIwdl6udhHXjEO0kRmW7ZZ0zwAWQu9BsqSAmLq+bAPGckl3oRuxL1ppNuxM5IAkmYj/AtgqkmCnTP3x9b3xlR87kjlSDSKKcAL27DtngunTL4W+duyn6HjwAsD6WtLdn2he0ASVg0usm8tqJ/77DSs/gNvW0rLBYGnXeTSGORTQ6bPtuwdKMro2KWqG4ZqDIl2+qcsMR7ZkmuHLIeXWJFgm7qyKV95CF5D+WCWB2QejJf8QOKjS9ordd2oM2ZyXyzbeLdgZP6IdvDEyxqjNGroBCUDHsLS+w/v9cXPvtBPf/pT/dFP/lh/+KMf68c/+SP97Ksv+LDzQZpX5m/Vxpytx5z2emTPvfKxOTzpoCN0wdM5mzNXE9tVsuEAoj5xiQ16MFkfShUOfuUj1SMfpx/5uHTJuLm3VvHSdVrEk1+T2m4B49nwPRv04x+PnW+SKtqDl4EzdouHsuwe+eh1e6ivfPxWwIdvgY3aT/pvtidinHh4LrGHnpdB+KEezz6K9hn9mfuG/CM2lyIn27IDBDIfd60LL5APm/XA7ZCP2u+ZS2P3V5ar/jk/GP7LS+mBcWk5yXwMr7tXVAYZLyBv331Q/3dgqcs1uTInk7nIfTfx8TGImWIATiXHjH+n3JfEvfHPFBuUcKWssay1Fb0869asSXABj/mw2y9Gj3o86IX5Sk5X+jbyWnl2Tmz3nBKemNRo675N1+xpjOHS4MWKuq/4vjL3V8Z0oX3J3DPuptwD8R+dlf7oXNHZWIAzcZI6Nbapdyj1zxzUGBrUczB3T4gs7VHK3J5Og5fJRYO1UlW6gP/3POvvrq/0313u9VeXD1qcKs5UB+8TWNEtlxzI6mP2lZKim7zSBuklNfWaLGtUaQxQo9fUqJsf7bY6KJOBOS0RwW2P+UGt+LTQTWboYkxLyK1CcTDOMy9Ur853ugOn5dRxbaNT4vIEMlbu9Y05msxVfFna/VR1nvmgM6hfYR+d1D/6G/doPuakLVk1hk65b6CDcRb2mOByKjqZy/xrwCvr5gJCV9ZC5nbruk0+UAlPgRngxJYnN3PfsZLjbe5bX0rukxrEPlgZwxbQn3b6KJMakmwfCF+iBcRhgBq+JjFWxrYSL7kFV3JYkbe/1rTsfS4H+4QZK9krMaO3ci/sOZP/Uy5tyJgMiEWTcJ3aTqc2mMSInxt2f5uu5HDlftnvn5X2RD9+yIX4g7qfmPfz+aTz3Ul3B87MyRiMlbHHd+NrOdGrKvyg485rdo6wnJb980AoWU8HFthMbakTCG30mDbGOVuX5kc6k1wmczbTETxpSjYBQOprlwo+gKgk0bsDJvflqNJCHUYAXwHKnClU58eFCPoFB/klPiROY9NA07ZsK7HbZw2F2iV6lMNcnBZ6ht/PSTgcxi8CulRljSoN1s2y5N4cGuRbA4q8BpR7OPdxdGoMGblt2T8PcRiULOM7eQVjVPuNn4JPn9DR02HJQLeDXFOZ5ErKN6l0rNfIQLpvaqEvEW9Gf5BH4p8Yx3lZdGZd3vHj9O7Vne5enZWcUOOdZG1sWQNxZDFPU7kPNtZQ7sGNtbERtNcH3Uk59RijtOTD7mns+w5xijqJgzQV/9GrMTTIo8ZQjSEHdfDQ6NhWjo5xM46DgD47/ZZ9gPHZVoUG8Hb61EdcNJI344rfrPOMY2OswWRck3662wZr/JfkG5DYtP2R3N7bGatbl/lRULiC0j+RJz6hqO+m2z6deMGex8bH9mtjo9aR40A5klZsoyd821YdtZITR9pQiJ44bCu12FHwHyM13vvQi66lamrZFpcdgleOneYa3CT9SE7cgD16BuROMuJGA1LcxbdteO8CcVCQ5Ju8A5oIjU41SFryeIGSZE7Lhgehtlump4Oa44wTyd5n8Qe97ElVxViDXYY2ehMNEJ2yNny/JfaPdNY/qlf6z+pT/R19rr8N/gWyX5kP+pvrH+tvXP9Y+e8ff+5Vwq9B2eKU8fr1cx6CycQ2HyWUbYuTXtOTsqGBQuY762D22mTdNF0pLZ0Ujyoo8cp6pjQKjCqNKhmULTgNSebPUx3KGvQNqKAWB363jsMLcmjmNkA+Gxs5kl+utCEqbIeH8m6zsC6XI6bb3WQ5bKz5q7a5AvjY0ZfTNqF3lIt8SoX9wr5w4n3wvCxaTgC/o+i76cPbsWNk3hF7I1e302cppw2xdFz1ZcknBQAAEABJREFU4tilCMJAclLdkD8FLxRbY/Z8zB5TLG/oThFawsS27B0F3VH0+YAkWPURH838woufFX++3z8v+kjSrrlwPsvdHjOElXel67pqze8DaN6brtzTWROQHuuGYsYLUfbRncdhBCwIKqLIuCj39sY6uvL+duX3wvW6Kr9Rrrxr3tobjic6ScJl1SjlWTugWQehNaxRo1EuUcKOlPfBie/YT+Indu6gHWqCmFToIcZGrD02v3n4rXQlnzXYVl0Z7yW/ecAjH50f+c2zorPyLWB98Y9nEgfPfdrUrsh3DOUvpc7LSafzmfe9O+V/cfjmNc/YuzPP3DP3B+uYZ+RgjD2AeKBsJJezc5Us2yp8WjnYExjAc8wYIIdY+x8IpxFKttV/Qp229gN+Z/Yr3bIRcu6SX3CljzDPHbRvjfHhnZYf/VO9/c2/sIvoq3AbyQYxTNJsI9pSeJDJCjY2AjER0Wd4IcJetmVadl/DAc5uiz4rk18sBJsHH0FW/FxYrBcmMRO49gKeWnkYbcgT7wo/iZ/Jn0pGGOLTTEQB27KBtNPwQE57h46jxS23bCAQCmAPrZ3MXqJcqQkRW9hqluzqsTjxi9KFumQbiMPamb1CuFCO9pNLgMA2fgKhblmso/SBiVFAGkg56bR96IcSj7gltd2uhyGM3coKSe8uxbdyuOVcoZY41U5gYnCDbgfysBA7lzRuoD7Ey0bCVHIjTJbGxixtiixQP4Bo93iwSzIQdWB9dHQXIUInfhUb6IaPrJVsZlkboVdu+JW1kU2u4+xGCp+6YdoDDm0QKSqQ40xrqn2z7jawHnE2BvPko/MkKc7dcO4SamHmPGvatgq4LDvQv+QgZtYzSK4MT1g0YmQuAQK442zBzk/IxoCS38bmmVxX8t0OfzMUnYkOZD9jtHP7Nf6AbdlWdd6sadEG6iNrN4ZT8cVVqCoaXGQbrQAi80fAyuFw9NulnRcUtAzJE6XfyBO/QQ51YFgFKKxsyyUAhSkfFN3B5l3IDNCQZKlRXMGhK6jQSVlSr2v2HB5kF/AY8LB4zMOj6ZW/yLrqyh40WRN6cRS8CZEcwtPENQJOyTIxbGuM0qihQcD8Zyfe8wHyiz/5Uj/94z/Rj//oj/SHf7h/MP7yiy+Vf7UzM2/srfOY0+x7V9Z48lw7140Xsa3nQjkyNVk8N0pMTtnJIVDzOo7MX6+RjhMjQG5rHuyM+4EPow88OC+MNy/Rc5y01QKGpm9g32Z8kxhYkwvO0RdIPRbGe8dDdDAnuO76xWd/oHp80LwEj5o8nCc131i3Ih9cKjan06IzPzBPoF8cu4YZiwnE7XwEzZzMBEBq04cDNyzb4iJuZ12nlX9ZnP/Ocv7F8SPv+v+zT676UtbfvS992MxeNSRyLj7w1emOD82lB9bA2/cf9B483D/2S8/GXGyMcyPn2aCiyeGWE3zn1DS5pl8wICd6T/206d2v6Ats+O51SeLX69SFF5f9b86vemR+8kH/kRreXnIu+fBHTlfWxpZ9EPsJEhB3Cr/GD/1Xan3F35Vx7eBFjnlfWd8rti1DJ3Eu6FyiS/v6dRAveSoBqKFtuUq2xQRyDi2ZO17+80I1aiArEHleoEJP3R79MjWwLc2y/mBb9B9cX+l3xqP+reWdWH1dHy7oSEWMqmpqW/lDSUmFSpIPJ0NvCVQqDHcba1SBocG6DNpPWcJL5uQlcMjH09n2A5UiVgBBG4E4CNY2Ih4i26pRWhbWbz7Q3N0pH2mynm/x7FaUoFjFkttmamMtBUmaLiXWKPJtf8m5MDFpTd6L1h3sEZm3jTzwqlHVsQfxP4pH/8qcXVk/+YuwS+iBzG36sk5wrhyWVRJXkVfibXs81khy7DHjMzbhs9ySw4pso9Hgfk5f6/Qo1UfGZjjjPVAEMhJ1+Ni0fY9tH+eV3JPj1jVCD33bqhqqMTRAMXZxbMRdjzxXcgkfSmr4nyD2N1BPbCb7Q88FlwkI0+NOvJXG7mPVlTwuAffSBXQfMWbyIX7qnrk+35109wKn86LBOidloS5ShE5tNDLelMf2/sMZKvwljz1LWpTHtuySK9QttK3+A1WOiQX5bi+QHLuNQ07tmMq8RD6p1UR/kguboNKffHYmTiWbKEHHJofwT1Af5lr0jyrdfvAN5mVUKXNjR4P8CDATaA+iHKSdDtCnornDsg9op2X8eRy1Cu+4eALqspEFSAmnHhs8UhXy9pHcskdxn47cL/DJswa+DyyRw0duY/1zkJDqpTj+R5V67NiGxk98pE8YJCflgOeUzTVFaOSSzgOszS7VrZlu0D6gguFUxogXOX+6RqU8h7P/nhjj+Zw1ee7/BcT57qzsz5aO+3pV7hvFEblMAk4W6cp7SNZIkPZMPza2VRXs4zxRp8QYqeEoif5NHFBHjzrUGDL9DfgatKvkg8ZGcqeQYSkHCdpGasno2rJ3VGg987Xz6Gk/yLXHQQuW8c0drPWMJ+Pd6MiYJuOVzGm54yTWDhUU3yJeYB86kbuwAQLIaXDCd5vnmfwUM/tX74+JKdY5NHlEfj32ks4HG4HUIMhtGSpiGZSpm40DTjpxI4k2MtO/wyry22H5iS+V6TsAkU270FGg/WDNeee4hjPPQu0QR4JSx8lemDHM8JEB0+34il/AiYRckWUcqXfGud1yR8HGghydsUFJXjZ1vEHh0YkeEKCFXzNzhh4neSdGWrZRu40Xyhi7HumM1ZErYhWXwMYm/fh5IOZbDf2YN5Df0xv9n/0t/Tvje/o9PiR/y1f9L9cf6X+9/aH+sr7Ud3VV2bEEtwxgI0NMKBESASdtZzgVJthlXFFhJaYuIPVZ2Zs3EDq5H+MkLjGX88eSbblKo8A4gO8ycktFsFG7fEl/eBC5ZeWYJHibQzJAlLs33Au0Dm3mmkRV2A78nbh/g1GlAoixn9rQu7I+sr43ct9iD+js0yhWGRu4g45hZV86nXh/GkNjAfSJsZQrBEBryC+gQuaSZE5ztT4+9nbG+bF8b/WMkVvTXfTimjWWygMU4qORIsQmeKm9hyIHhPA2F8ZgcqymtCOj+/nE8XPj5zjv3l7I/YJ/ySL/mu9JnvFOmjuXBiZo9jVj6bniN0DeaTJnV9ZcZB+9O2RN4qTnMZ7gITn3wjS3R5uZ735/u/LOdNVlvTTyMTbvnmvWRXTigyyybgbzvYB9zofGKI0q1VGz1E/UYWLTufFsuq1Z4QvxkQHpwHUmCDf6NnLZiJnfN4l/JZ/rdu1n35XfPxd+31z6985F1/7HMldlT75is3UthNNb4SzbynqsKiXfhfV6d96fr6/7P7/xSq/4S9k8c7OWB+MyupgJRyItMoSjpgjwJxWMXbItcSpHQh7Khr+J02WUogrhpGWkAUTpCMI/IZ2BlKv7qo8PPzcJt+eIKGLb+uQP/pHuf/0vaL56jXQ/K4phk+fGhZMBTm0pPAVcebhtYFJIOlDdLfBHCgaI0oCzTYPzRpGpF0CpDhrrjcJl0q74vPLj9soEr9lwDqzE3eBX+rNgJvoZTbzHNWWW48+WDRLyBWD7pIt+HUAPAWZJqWFJwX4hM05x7IQrJ01OtLDlVFBcdpAJvMUfKIrSjeo4UtCDDTGXHdb+B8FxPoWDybgjbh189njLSh2zcIVM1n6gvzNSxFzFM1ARB8rRulw40xQ0uh8hHRGEBtFBMSLYSBo9pDiGSZ4b8zOJlnlCxNqRmD6xhKDd03a/6BI3kU/iTJhgw0l8bjhp8DFlZYNbWStreOQrMYMNeoubeMkHczXiD4fhYZ/OtG96G0Yr66w3ilD8KcVj0CanZ6Nwu4QumblwMf8jaxt470vg+BZxY24fDyCCJs+N3NOfqtz6vbvONSLtF+1Hd+5sfK/ku1GDfDyf8QU2fpC1z8RoiPAd4TB8QeKPnELk5M0YoLYJ612R3GMd7AKJbjljtmVJdq7isMz1doYv+mzLNmLLXMXVhnNJnKJ2cjN0FSy5vKxlWQJGxzY6lrGpgA25aiiwkct6OsIGkblk0wioy8bcXpnjK/vZ/jC58oHuyoe5HXm4ZF9a2Y+yLuIT6ycffuHPtuyXUD/w8hA88eKTt+3LVnr/7r1+9rMv9Mf5YPyTP9K/+PGP9eOf/ERffPmz/YMxL58zc0rMlX3vhit5Xsiz1yZ5K0hCzGyTg5qG7adcJHgQKo7JuCf+A0HFWgnduJ8ufCh+eLhn/Bdds46orZZFM6DG+RfGE9mk1pOx73ixnlknVFhjlE78SA3NmrnwQM7/HPyRj5sbmNcHCUwe3BsP7DxPRF5F3rd6LTyEzwGxB7HzgBbHRG/Hxoj3F1vEEra2pTIsWZAfQj78Whfyyv/EMB+Mw/8vPt8Y39S/89XgYzGp0L9Gnw+c+VgcpH3Pl+V3fODvf2Gc//kt48ia2ajNpHZ7BjOpA5xwkpQa4jjapCzUD0T/GdHtfpiNOc09nPt5Ze6vYD3m/cLcXB4edXkMeAFrykdscsraXbM2yGtr4B9fSWSDxldwRTdz0ZQXpCu1j92VOJEH+ZfMj3xM7Jc7Puhf0LnewEtW+PjaiJO8U3JRO4PMUYP5L2q5sAYW1n6DOVyQ7/zCshqAD2k1er2MKsmWmb+fztJ/eHmtX/aq//HyXp9pTRewCr3Atp6Ol3VOUg3J1DRqxWVU7XHGQRMX2Lufic3XIY70DjwFRaPgbXOlkzM2kG4TovPLGE/nEx8Nz7o7n3VaTsTGA3YCNvYgPGG5lTetXc+ptI1DE6yGqdHQ6bQc9swoCht7w8a6yDys8BPb+CrGdjpqPuCLhGyqcNhcmc8r99/lyhoKBVkL8XWbT0omJz52SSa+07+yP4RurKeNeBs+M/Z9XU/GIG3dB/+CRic+xSUuFe8wtmUDWbejpxHbW8zE6zGyPkPj/8mfmQnGN8ZQPorZjBNH0VnxsXZ9tuecOl+yyLOcQJO4E33RDqU7w23ExxPwszHem78r99ml/yJl05XnLqE08eUjl8z7mbk/M+93d1kDJ52Zv6x9JUcCPdUOnpMsrPwp5jzUSMi0c3nqz3ix9xO1+g8ymN0C5dSn60fOyXtjgkIniabvUMR3ahOs1GijPRtcGE9r7RdLtgH1TuzkSBuCjD5JloRIxWWMYj5GY1SpaBtqWfuYXsRC8vE5aQYQTty1VSxtK/5tfOKvaqig1u2PmuurtR+4ypiDjCtCo1Xlvp9G9iieL/mgG36M3WfoYN8a9IXWKLmAsf4alLYkSyr4G0aVBnaxD2oM2YVWqtCEiyVs9HR0wqQaipC1yXWfj4gAnTkjRp45g235TvG459Hxh06M4cyecMd6PPOXoXf5F8b8RVbGLIu/fF77h/NkvcRN0gndWEtZN9lfNtbQfLF+olPlp/EtrO8TiE8XY8QvmWmimHaNoaKeNaDAL1BVCuR8YBVjIzqnOJwEzTUID4xe47CLbWKgooaMJX5yxU/mvnPJeA6sjHXLeAL0UOOas7AGHQM/jPjZw9wAABAASURBVNGG0lbjmbetPe6uP0X+6OyUvcjmzQoQM/GCLXFpd07QyNbe2649D5Enix2mFoyDHEVWtlU1QKWlyXXDR2ymJPvI56iLbZXRTXvsNTa8jV5DqoPaxl4cPgDBqZU/4voMAkvkNDMW9sZJ/pP2nixGKFg6fBtb0wqEyoypok/qChSN5BmQn6DyQEzuze/U8Dus/NHtICRnRw1Veo1G6++08DuqjpyiIY5N5itMWRpcCpsy4uCJxOPE9+QNRHqv0u/z8fj/VN/V/+b85/QfnX5ZA7v/4fUn+p8//oH+yuWP9cPtQa+5XxZmv/Czn7sPHb6FjW2IJU51BHQoSOZ0w77XCjXu9dHP+KnoRd22kmuFVngAHaMYS9FXspEJQEeV8pdHo4YG915VyeiX8dZu99iTuPvc7O1M0CSnJ5BP+iOP7YKf07K/29QYst2I/obdnvumLflTD7z2SGWRo2WTBzaj3HktNXTCz4k9q/eTUdS3Dl1D0SemnzBkbAoYH7bVB4RTtkFLfu5i0/ckTWZPjRcM96BpoqtQ2L1c6MNwvUkOCuFsVS6OkSW7pORH3oK3Ldt06GsHTr8msfxzkhbEPszL7pc8fe3t+ZLlg/Tjc3LvZh/Ke03m68o7Tb/rMNcr/EZ/g/mMbs8tMposA5yHwWVIQJeClcvK/nDlN8cKrpdV1/zm4P3pynrIcyW+xDhs9/yPZWhh/gd/ud40fKNUqZ8ZAkE27DfyY2WRw9Zr6nkudBxI0J3RY4+65jcMv2vyG+dKDiuIj5X32iv59W8e+kPTXpFt2EVn5r44vJICnGXyqTG0kHPW6pnna/5zdK9evVL+j/3y/2WSZ+6J+6PH4pL5Q7LYc5IbydOkhsitjPHQEUfE9MJ9dJqWW199DQ+TBoSWDyiHc3kGTbsvz7Ibh/jG/jy1TC3e/H9/X1/9xf8WcZ41Kuzak71qpahdaIo3WTwZYCZuLOZFZCiFujufmi6jRE0+cnbURBN/QTaRUKYyYRRlWxKXArZVJZWrN4qFxjK8LyL8LyykKstA3hdP/PVHsyPGJOgm+g5AuuypP10KUGVRkwWNnRdtgHL0otSUdhtDUY0YTG0YNVB6lqv70kadRl/7gtpOYTo3KKdkBqEb9HzQ2X4OCuk0Ims+zLP2ExdPcddum7l1YcW5O7nJXtAYBi9EzX5dFh90JHzY1Dr1Z+CauTHp2Li5GqwXRNpaRs0IvgGa6NI+argiuOlMZO2XGE8nAk4s2bwRoq6OC99FpjMyhEgm5AWwal0UkB59rQb/THcdvKGXnDHL+RF01NNQS7ItSwfgum3aAD49uFOvE5xOsHVNegVI0WQdj6p9s8zmA6rbRS/AD96eedoCnCG4SK/2g2CcooSaXDgzIMZAgdCIpm3uraHEaNBuOXmYuJG5eUva663jiASHR2snu0zCjYpLIbCt9mGoxZFLEBaKvA1CEeWck1hzqmsFfZ4PIpI+JwyaMLc+PelNTWo7e93BI+9HCLqpAV34xRz5DHCTE011G4WsP7oiFhkqqYW2AD+tB41ecux4OA/dbvZMa/jsnRsPyo1+8yJzOp919/oN+xkeF2o/FuYknnFIzuJvSgeFe/PJa33729/UD3/wy/rhD7+vH/zwB9Af6gff/6G++51f1re+8W199sk3eRh9qvP5lWqcyBOfJGvxJ7RRMnM5qgQnuvZ4DHCSU/J6xsYPlYCPBjxQt6D3+isF22Lavsq7f/UBDy2wMIQT9GTpRLxzmZiSiJOH7iMfNe/v73X/4b3u37/VCi8+Euc/NXBiX28s1Q/dSm3wIQ5S1Z40DbIgvHYY+gJ0t7ykUQWGhocKvqi9uZ8MP8GGYv6Pdv4nn5c+IcD/9ouT3rHuHmTdhzKW/DeO73kw3l8ven+f/xTFV/ryi5/p7Zdf6MP7d3p8eOCZeNGKztpzLDH96nWBfehTjelf6Qy26MNvYGbOe3AYQCfIyWK8EVik1DD6HSvPYXBhbvJCk7o+IR+R+fB3Caj3lZee1D52iRsfe17MM+Oe5LDLMucbY0EeGX3R6760idfPf/7G/RE8EOfh/pG/1HhUYl+o0R4He8Y0kz01ti25ZIcG4V/CypwYnWJePgIyC11ZP4P+rQsvX/zQ+GvLB33Pq8qSbWipRmmM0SiXKBq3UsZ0VcbwXGdhIxXG40DFByYQ+gyiAxWHwdPJHFGX+JrQDHHvymhBZAjhpNgB43ePVcr/vPKUHz+s7fOy6Ey+SxnVyX13y3Uld8k2F/VBVIYzGz0nxJnUeOepd+aHNgrYoo1px4x/4qQuVYM6Gb+4NMCH2mYTBVLz+GlKX1Qsq2qva/Ie7aPQFSAOJ7+x0TJtTuwm2I61GtrrnTZiFMTfk6GLBZwEtd0xqhbmLhi0h2ygko0+4KqXEPeoiC+OJlwSo9GyaBcqRQvgTwFjkGnje+Jx0ksF1HY0OOH3Wu/lOXgUMrbuxwZTdf0Z25W6XbmnG9wnF7Dm2Y7yRNFVqhEMjTEIX5LJb1IS7AnISeOWLV2DdTFcKvSs2x9pVDUW/DTSDg+tslCXlWP3NxnEjr2dHqFkG+Ldf3jR1n54J0gOJmMntw1M8t0Yb6N9v/B7qO/Esq2qUg3wgo6iPY4+eJs2tPXGUPU4LGHPhajqY3YeYekLkWVbXDgLWC7oYV/wNfA9RvtMpsk7+9SVObr2nF17z8u4bKFXyhwN7tF88AxGfLhk/iQZ0mC+NsXXx8ha2egLvYE5JnBy36hd7of16Vmwduyt6zmV9RS93f88/AgHfe4M19vZ+aSBwcQHDlDsYMkUoMGgbKuoyc/hmIMeX/czRnRt7I52VbWtbfWxuz9yOxqJRL+xMXzGkLHs49p6jCs/xPf2ZAcHmEbnSk2u5H5lDGn3vZhAlmwr8ylykPZ7ecrYhzdTYYZs6G3Y8TtpB8j0DFjkuSIj1sExDto05gvASjan1bHhaUg6Yul2uBnbsqmThwzVgWn0gQJZgpo+M569rqWKjLaAyzJUdusmzdQydKNON36Gp1Bpw/YY9sERj4Hc9LPOYnfToUuS9z+Jof2In9js/S/rMbUxNxsOMje73k0LP/goYGccLyFZOfZruD0/ybYy9tH3JOtNxCP4ZC+hS/GXvqBqoAtc2BWa8RfAPp1pg0PHBy3oDVYJDcCVUxyZGwQSQW1D0GH+nmL2PBTJPdcUZUmW2p+hO3JNVf65X+lvje/qf3f+Nf0fl+/rp1r0F65f6K9ff6K/Mr/Qn5/v9Et61Ge+6uwNT8HEz6Q8OyUV2W7IEiw5pA9e6nZqFLlllcV1RzPaD8QwXFGMTjGexmCewkNHz8FQ0R41MEcfq5n5YN57nYUPOsM9D1RkW65SDewPjMHzGz8D3GqPInroWlD0S0o8u+QqWcASTE4Z3jZSqcbQOC068RdcwcLHtsH7TA3kI75Kjg8bu/BQ2jS0Q09HMmcY+73yJP2vwMQ3arYlTuVoR0wLNYnD1Cs0yEymJ1039Se7CLGP3BG+8Jn86OJ85mi8OGPh53bY2B+Sm1XnQpzkEf4Zh2JIlAP4Hkrub/D0bGKvvvLbL+8xV35j5B+JXC5b7+Mb9+mTz7afRIPhtK2i/mbBFXxSTOdkLeW3R36D7H6vyu+F/COUdbtStqnoL3nmsoZOJ+Y83xF7rksp1UaiG37aR/JLXtcLH50vym+g/ePzVRv54VCZgz1Pqe2w3fiwvPLs3fCFgmyrylBpv4h0GQ/9sUnOuy9xWNHBpHMt0qrYgtCMe8CPYl261DxjWTImxpH35zPr+Hw663QGp5PyDxsGaxnPSk5X8tsYW38v0EboqZW8V37DPfB77vHxQflfPV8Zw0Te49N+2Ca9A0cOJh/D2xadQM9HROLyLPmvxb368T/X9bNv6PKN71KzZ9OifMq/+LpkgvgbgfzPYR8f8pK1yrZOFOQVBbh7debjxVn573Xky3oKNKrwdCTFAs0ANxbmxmAz6CzGFCTtDc1ELnz2h2H8npbSXvCd3hbS+e6kOxbUsiz0s0kN4mDHPPe/8rhS9CyMK7GorTZokH5YJkLKBCVmg9wi5x2fCWKSUFwRxCagKYkHh5QU+4JJ+4jeynh6ko+4K442ZBMfCRb7jB1zmlQUQeLDta/Ig65UX3bxTMxJXJB+zLCnb75EGmnjDYX2m7gxAO2O2nDiDcFx5odeDwbz0Oh9XedQfSK4f+JvzE3WFF8Z58ZNu4LUYKMWXQ8UIt/ILXW5Ie0V2Ua9mqIfmy2ytiESlBOms2QcBgJQkua681z7tCTkenFQHWqXBI9a4V/EFHne+kKfTKLaQWFSoKcOHa47yN4gVlp7R7hAEoSuEHVdiLkRM/XI2gy/IYt722wyo9dz7p2XqDFUrHG7lA2gysoDuduyEHK17KBoQwVVxiqGyciIk1gZUmBbVaVsWIONLbxrKH4Dj1LHRIZjBamEXhwFz+pUwABp5SQ2fnEkQ42ShS94BdZ+OMwO06/2gieCZG30GuDm3UCvC+oWedeRATBtSrvHxEa7BvwA3EKD5nmAYD+x3fgQOwP6Nh5SW8u29kGBhEtAcCYjWVFiDXIc1GGpweZ+A2NBjjJmmzYSWbnvr+yP1/wIhd/yL93xvxJ7pX2NnHxci853r/Xpp5/KHqpXr/X6zWu9urvTq9d3evPmTp++Oeub33ijH3zvO/qzf/ZX9Tu/81v63d/5ncbv/M7v6rd++7f163/2z/Eh+c/ol77zA33z8++w536m8+ksu2QgYGpaDKLgRxVjKYW3LIbI4wjCcElTG2tj5b7bsfFisGrjhWEC80HX86rBOAeG/N0gfqSS4okPQJO+qRMFPNF/tvVqWG+W0iuQn3ZXavPh/qH/Uw4f3r7V+y+/1Ie3P1P+j+4IpNOo3s/v7s66e3WnV9TidFpk8t7wu6WOJLqCDSBSH7aK8aEmGPkYbyHI2l2IvyyDuVvUlHkcY6hG6TX4Nz6zfm2R/t0PJ/1UpUeX8sH4PfvtO2K+e7zoKz5qf/n+vb766sv+WPzVz/6ID8Z/wgfjr/TAR+R8PL32/KZuk1qK+gFqirj/5fK+NlkrrIE8S6+swciyJjdqphzOJZiaDJBTMBE0kGriM+PfWL9X5uZKXS+8TDT4OJwPtw/U+YGc+1+GP9zrgY/aV142rrxcrSS0kQOO2mdCtl/mdlLX1LpjJycSuPEsk34u7u8AFz0Q64EPxvfEyf8p4/0RJy+BV9bLPjasEoA5STBa8Qpr6A3Vbe0rSTnMHASFXdWQ066SmZ8v5tDf5aMxDvTfP93rz45No0oFRi37PB97mTgy1tRoo1aTmmc8HZm8MFEN72umJPslvLfJwQ5vOvfp2KjVmlrhb4OmbvEr6iUOlo6E+jSVhYa3reSYeMsoPhQvuuPd5dXppIVEjJ/t+sjL76MmfpPjQK+cxKQN34m5siavzF/GFLrCb7EFQkcUxsQlbRWXMYbyjjSIVfgzMnEY1KHXfNrY5l7xzp9OAAAQAElEQVQlYlJuDPSXMdhbTrpjjzqR76jBTJj+AwzYB7RJG/vIRp7BCm2wbju9WFGL3bLSUsY4alHyPLGHjXFS9RwOVTG3Lg1sRpWKfEYVbQBfyEmboNJMDLCBFWzkNFWSh1SLFJ/LCfYk057I09960Z34CDbmbZMouiZzPUm8ETn99Eg2Z3ybIU/ujY33zpUfQdd+oX9g37i92GOGDpWdgHymsZPxTQg6k2/8W1JZBwy1RlWjiFfYFLYDnJiTl+8HaWeeljJ26j25A5C/ukBTWRe4USkxrKKxo5q3jc4LSLQlWX0kx8k6y3vdlTV65Z7K+luRcRLOmkcdOyRWtmXGUGOoxo7RlJiVdmhpIBvLUNZp1sGg7VG6xRbHnIzkBtr76SaOoi05NoaUjI/CR3zFZ/LAA3tz5mn/kdn7ZeaKPTRjmcyHLRU5p57n80m95seQnTnbtDHYjfGvvbbX9hfbYMv9iHzDzwShW+tvrA/A/nvhN1TWx4W4F9pXbFZsuo7Qre026jmJRcYMfKagUL08yIekkDhK/OUYWtgLe4OY0KOe4zKqOzDAd64HDAW2GbeZi1LGnh+zC3OS2qWGo6p92WZ9JSTxvh5HqdGkJpsyzkfG2s+mUJ5V1x7vRv/sejyS7yOyh8vKvQNodx0Y68QXCSnzaPPm4dw/ZnhQ1tmm6vtqU2TSis1KPpyi5Goq8rzBFqrKARfy80BnojShIp4YswMX5TQ+Z6PvBeJNpEJfxmMNGaiBPnYI6LbiLzDzUGMoNV2yl2ZfDpAVdpU9Cgxgl3JkPWR9ZD3ldiYsOUgbg3xacwgnyrZzpY/6Hu+dKzT2qOtmj7pISqFdJ5gNJs8ZCD7oxmHLMOznOXQL0M34RSiTY/Ie5P8Exl3AtjhxxHmzwaexie7CXjyKmkWJ/iSDhWqUBjXJ+htjKDpVJTtw5yZB544ZSttKf6lqqAxCgdsWXeIQPmFYN7eckKsk9O1lty0ozyBDjXzKYllqI85s3ZLxyQU77A3QUR9TosjXbepHc9H/XZ/p363v6d+r7+if6pW+o4v+0vaV/rXtnX6Xj8d/Vh/03fmgN/PCPbXhAXuucVlcAuPbtsJXWaOqUS0TvcDYGTqhgUgDNvPZzehiV0upxtDgvh5V7WfUTssl2yC2rGwMJ2MJdj84xC8qey7oZ584jUUn5jLzVfiqgR+ogYBdqhoamVPi7nqLxhjI3bCJK6vPnajHh33vQeeTFn4bLKGnRQu+agw5QMcNy3b7EES3A37PnHGJcSFPO4BFkuvXgdFLUfze2odhe4Jv2l7CtSCBbtofpUIv8l0vVxovdOml5pHt0eeTreF86wgTIIvoGU8elb0ii3xyv2b+1H7noRrjgCaiSV/md0U3+8mV59GFvfrSe/K19/HL46orsvRvrG1MMMZH7OF6+ORTzMNSQ/scl2ynVxObLf7xcY0vngf9gZfnbp6Z7JDYDOV5e3d30t35DE7dHqOU48r7RufF75jHy4Pu+f3xcP/Yv28e8puH3yQrz5LJmo2+SDIVmcSdHZ8x8Ny+gozXtgbr6AQG66gGuZbJWcfB4MKZC/Iij1HFugX8CC74Qj6wi234wqfFn1CQdok/NbSw3y9nxsTv27vznU7nsxba4zSkcq+DlZqnzhnr1u/Rq/pjMWP78OG98lvr8fG+fyesjGNmbIyTDPczMau4p0oONbytArZlW7fjmZNe8nsLCfvdzuvnD+K++mf/WO9+/Xe13XymXKAmCaXIGciFiX5kkh952Vkxsq0TA84kv2KiX1GM/EeeX3FzZyKKQnU0HOFGYk+Mv60ncOPFIViV9uyJngxOKiZhyeYCTo1FJza702npRXR3PlPwk9Ie9HccV/u5suBXdvhgI8cdM+tnBwlNkuFs/a1zmdqebMKDm5zct7bRfl+E7xKzzNNHZ2I1iJe6bNAt9gTJ4rzFQ50c5hNaB69ItLu0tDPoEA8DXBz8Hu+5Tb9AdOKDjknMIDHbiH4xR5xSXEuQNhCWfWKKjObtPPTSRDPdT4jsCek8GoSGYxQwiZ1xJY+VfNauxUatg10nU/2MSd/koQxlDjZuhI3O+Njwl3GEEKDzCNWxmH3L3NJtjLaVP3o6pvpPnJBzfE7yCsInziTHLgb9oT1f2HfzoDce5xIxZHEYskPIwknuc7/Aaz9iH78rsbPWslGuxM2Nnzxs92aUh2GQtX3KJrMsGjVUVXJphy2XVYFLRUxDkaphS6CHzOU2RtgMTzlsq/Cb+2eMoaBccu0oj+aLGDCS8CnMMxBoWjfQfD4R2tbNT6hKWCPzDhoIEMKYmEIujuQX95RIAcuhP7h1vRCkThPKd19NajdZJ6Fb+Kwb0A819oANPjXeUE7/hl38pOYb+umfUBy9WB/czCTBndYpDca+jFIwDr7I17ZyoLrvYcRaeTG/suEn/pX43WbTv/IQu9K38hG5aujMB+PXn36uEX+vPtGrN2907r9su+PD7x0fjO/0rc8/0S9/77v69Xww/u0/r9/93d8G+0fj3/6t3+FD8m/2B+Pvfvv7+sZn39Enrz9lL7xT5qqqmjrU4YtYYJRMTIvRUeSZejCASQ1T164JBV/JN9iuKz9CV15kVxV1KurIzzYt2A9J/E0ifaGzPxin70wl7+h75eKD7NCr5ECMK8+MDzzc3/Ph9f37t3ws/kL3fIC9Pn6Q+Ph5Ym+/4+G5P0fOuuM5knuAjFkHkzWwKXPXOR75Eka2VTcU/IFRdYx5aGRt43/hOTGgaZ+R/WtvSv/KnfR3Hob+yTp0xeZC3vcqXuOtfDB+y/PuLR9Fv3r3Tl++/ZKPxn+iL/PB+Iuf6v3br5T/xvQlH/p4EdqYa1ITpWqwBFgbE2zK3K+pLcIrCj0O+KzF1F/Uzcox4dKCMj+ULsIeZzqiuxEkdllneYHKj/I8k/MRIi9O+VfPD3wkfiDvh4cPuvC30hdesFZetFZqvTGPwvEeD/dZC7S3xCO3Cc+ZcHRy0h/9jb7EfOTZv8e4Z/y8uH34wIvMPR+RH/RAnCsxVnRnHvYEYXrEACTRwBcnvuGpc8ueKC2Uc3/tGKqez8IS0CeOt+z9/8njWV9u7o/Gf3G5ainmmzkdY9GynLArdc68ZOaFa+352RBteJgy3YXvMayCd9JJVtDwQdFvW/YBWTjFByNj7lKPyTi3LtbEuntbh8vTSbqKafyNKi1j6MRavFsW5YPxKf4zp1lH1G9SP+5QZUxFDuJIjNT0SrwrsYPMxcq+syHrOet6MzZ+PBZjGtzvC3EGz5BBzEJoW5wgepIlJUR/PGYETxTe3VfUcyjPoXPeucg5+dvue98MDk7FH0/GT3lTkyD3w9ZrfnI/TDFEiYh2ycaqER7rGsQ5EefcNPNoZI4ueRe00B9NS+PGy/2HdMXyFaUAUyv3YvP0Tg+pFrlO8jjBnpsK/xv9sTumUF3HoxEegTKWiVLmIDKGKdtSVcIq8szBlXm5sHc+stc9gHwIu2K3bswmdZqCuigBdtjPyOZUbOOX6qHRbjXKjULv6xhVyhxkD3uJ06iuCxG0++qIzNOkOdu3uT77KxX5VCENJZYdHuDBhgbwOBCp6jbWrL0r91bwnH8rcmGcXEUsGx9VMrlV773EhB+gghqqMTQai5asr2W0rGJnx03XeXJN/NQqfI+IbrWOIQdid6DG0MBfUIO6S6yNVY/s65mn7GUP/Bi7MF9X5i++C38D3fx+2df9qfMzthvzubGwsq7zbpE6fIT0gQm21p0KXeHXdds/iiZ29lDoBVxZM1dit5+226j1bpd8UvcG40+bTjLJaeUPYk38Ewi6KTSy3I9GLciYqiyG1hAK8+hzKBfTX5X5ea5Z9o/GGOo++lHFghMHG/l2TjStkvmTdsZyZWwZ3w3dPsZ6xS64MO7cJ/fsz6FX9rOVvsyzcph8akjElTN/gPtmI9YG5c1ETbnHMNO27XWLPawa+EFVpKY+3NfnC+1pU5EAMW1FGZmI6Y6N0Hv/7nuiPyljqCT63LpDrd825GpsDqhdlGqURtY5+3LW+xhDsakxep2lL4hsYrQyiI3BbdDUlsDM8+T30sZa3pG+yCViTintlfW2r62Nd6fZsuSetaRp9RFdBImRD+6EECJgRTd+tsTGV1P45BAdk5ttFWMNRg1lXxqMI/uKXZKsHNGPXXizzqKzMP7Qoi0iMijhTqNKqUuvuxq0h8qBlT/iSsq6QRxWyS7tekOFXTBCXbKtl0dyyVi5W0QnJ7bRrUU1Fg0QKqeeRS3IkJpN4ccDm3pGZOLohDbyAqzj7A8be+QK/zPemv9Lf6L/aHxX/5flO/r98VosWX1/e9Bvzvf6C9tb/TfWL/Wr23t9k4/HfI+SE4oLJ7wZW1AataPoCCBCFUyp6zjJ4YaWILeiN5ibUW4ft7lqWeSg6BNHhrJRoCC1wmE807Oftp99nLJvD41lR1WpBsCXGyXXUIH+kDioL7rRidzo25Y4xRHSTZgxrMG9cmatZC/uNQM/zosKeY34tWyLS8M2rOElQXQcR3V6HFSnpZE181IRQcy+DuGXrj73mqS2eKBY8Rd0Z0fYYOkLn4049Ab0U89bE8Vudrsb+yXxw3XYNJ4ZVBFw6gkwHY4s8J/8Zl64SGNyzwqKEe6m2g1czsllon97nvV+wV58ZV++snYv/J7NO80F2ePjlY/Ga+85e8IZfxxA8WFbZr5rDC3F/FTR6XSivrEHbVr5HXzFV/xd+D0S5Fkh1AZr4u501vl80h3fD+/yvpm5rvyynFrZgy7ktD+3H/XA75r+hyr8rszvnTzD42vLeImcceXGDY1s450wPq6MjXRll5ZTsGghdtE2eUh9IedOXTmKjlGlkXcYUOOZH+HTN6yq3VYcdslBoYtO7rfz6Y6x3el8d6cTYzwz3mWclHtg437b63LtWs3kyVhSo4zvQ35ngQc+lEcv+0psMpbZk2v1H2JWQNz43UGPAXmhlOsTdqlp3wC7nxQAJosE8vI8ffUz1eVRH773K4ixe6FTqdxksjYmOz+8+sHPy8CGrEgixb47nXTHRL96dep/ZXyGPzEJ1AmHz2f7ZYQZ6EYxNjbTTOhkcU/kPRh8jiqdMI6PBbowScuyaFmGzqdFpzOALsjGGCp0LGV9sLAmC3vTmnzJcWMi8vDrByI6CYNIkTdPIw/M/E+iohMahO/7DCXOnpKdJpJTFsVvAx/x1zgWZvPIYwMhsrDpChy+ZrfT3wIGbxDFyILYhU4eVjedeLgBBzjlRDAbu8/IacaVKKf2izhu0o9ZWn22bjjn8i8D40/3C3fJj+iE5krie102bT3PE3qD1H0kfKMz+iA1z1ysPW+bbvKsDdSVGNKe3H4Vh5EYqqbN9UDgjvyacOl4xGmKw/hvwJMU7lHiVB8wkQfd/gUXQkRqu2OHbzzNV7e4UC/cdVzir12TrTeGjfVC4LYfNbQMwDrP2l6go1GqKnQOGAoEXJYNZBVUy0ewkQAAEABJREFUUHtvh8/DImNM7L2OU/uQdp/j9gAndseILbGqrLTlIdsS527XbJr6+GCACKIqLsbedufUfkoyf4QsXGAbQoegIB4SI3lu1GlLnXotTG1pU6vQDGDXYUlgENkOasqeks309vDYYt/7C31NV3yt6prEf+wJHH+ZBzwqB+kreS9VGgWYl7SLDjvzmZzwSV4reV2PH0Nr7zuTF3ppJXZw5SGZfOxi7zor/10jV6levdI5H0fvTroDb/hw/MnrO33z8zf65V/6tn7tV36g3/zNP7fjN35Tv/Ebf16//uu/oV/9lT+j733vh/r2t35Zn3/2Lb3OB+PlLNsHqmnR7pyJOzK/UMk9xIw3NbjR1Ck5Jt+VsWzUUXy84q84ZWgxzkGtFoo0JLxMmbZpl6TTgTti3o3Sa9btGcrfOCr+PjzcKw+9+3dvdc/H1kewISut7OlDZ54ZZ14Szndn+LOW0yIX3omRnHr9kkPyFTJx2FbqaFuFrkENaxB3MF+jBvzQEhpEBn7rVenffLPpH15Lv3dZ9EDf1UOPKt0zsg9Tes/cveNDwlse0F/xt7tv+dD9FQ/Kt1/8id69/UIfaD+Qf16qrsz/xj0/lcoEeWy602SJKWszYwhS15WXgTVrkc6MZ1JDwqoPxrbL0uqeMGjA07dhE6y8PK2sq3yMv/AB4pIPH9DHpo98KH7s/2TGIx8h88zOB+NJXG27nzjtd9l4jl/y2QC95E0BkMFErbHRXlnbeVl5IM4DcTL++/ztPh+n8yJ3Jaf0b3yUjn6PibkRmKIeAXWKw5kL9RayGwyPqor5KJcGKASG7rBy5D8Z8p9eX+kfbyf968uD/vXTA385MbSwl2XfHFUyiqnTRk6Tmk3GJsaAWLgULlXDqnLztsSCVhMutkWXbMslyX3bKL7aLz43fE58BoK2RutRxVAKDIe9G6OKHEtn7o073l1eL6d+z6n4Ic+Nl+jJfWdJha69B47rlXlbiblj1ZW53GgHt/ipcHLGVAVTo4g3NKBp2xLnM8gvNg2C3O7nm05hMMbQife73JsL+Y4qFR4sQQN3y5lXJnWS55b7gftnhV87R6qAf0x23cNSaXmQ69DouTtpQKsWlUsGoZWYySUo69a2iU1MlnCXPnUgnDbiTvKZsyQN2SA+43ucZHgumD3fp7FFwDTuuaadsTSdNxnuctoyeciEJX7GeCXwlTnM+s+9EHqlBhv9G4qbkgsG8AJTuy2uYYREistnWKNKw4Hpt4rrqFL2sxPrZ8dQvzMgH2VxooV31lQ7zqAakh0YnZeobtuWpR3haUCUA29PddkY58YazVhXaNp7jYjWilhQe8UTDkxCNYhBfhWMnR8FPfj0D/gxhgbjGvCxE/btR7vvxIHlJDmuUugLoG9b9uEbPzXwCYp4zCLP5U0X9vUg8/TIXpa5ypjiH3Pqbg3u0dNp0dL5DNncJT32jfW1tZ+M/SN87Z6Mv5f9K/0Xnq2Je8nezXqJbGOdZA3tuhP/k3rfxhxKYTnhJHOSC2cY9cEimuSGoZQFRxu1qMo2kIp5sN3qfUGn6SGy3TpjlJ5x1O6on218WTkytkmsdkNuu1SKLOPp8WWMjHcFV5CxrtkbsLsGjPuRmuRj8QV6pd11wCkuRTCRlFwFz72q4nXWDBHAT9bZfm8J2XyBvT1xMo+1D3twOo5I9CwzvE0bBprY7poRm/hT9E0RQ2q/8JyHL8suuYYUuKDo21IgbIDwV2P0mup1xdqqMVQjqIOGXzCrNtrrObVRr9zSHbv5qTX1Aj0XsmwTxa2bvivP69Bg26bafmu3Pc7kH3+40w508NDyUDo31tWOic5UYtElgsnUpcBgzDWKdTNU8JHbyUX7gcO2w59dik7GX2PIRg85jgVHXyn72WCvHvRHt6pklyQ08CXmvfluI4NaJaNTNVQ+0HzJyC0rR5vDbGIsLUt/8gC1qAKeEaHSQCv1FOsOo+gnX5fUMBToODIO6jUp9Oy9cdUGTXvXsD7g85/4tf5efUP/8fJN/Rf1qX7shThT35uP/fH4L19/pt+e7/RLtE8YJoJtVdYPdByw06P9mDvpK3lw7kkjt41tAWtQ01HhB+2gZNoNl8QYYzu5cGrjggtlfsRh+m2rRjB0Yp4W6jWgNQbyofhSfNoKX6M0xtBgvS/sqyN8DVQKoGMrR1+5cErICh8j+vwuWM4nLafn/XiM2BZqgaE7YPSLDoaxD4HBcHa9f5Hez8nIIz5NRwDpM6snDptGEqdZJcx95CZCm9LXdk8JIPi5M8YgOth93G3C74CRLAVoK8dMIwyYAT6S0z5/3Ozc2JOcJnJHAZ2XZ+STNbuy/wbZp4ML+/WV59M1ezgfjq+01/gKXjiIy8C2yqX93i0ND9okS2di5Jmwci+s+Fv5fhh/V/xGhpYyn6fzorvzid9/p6anEz4qvdIV2yu2eXY+8tvjhns+HD88XHQ5PmhP8tstsmSpBONO/LXHuPWeOamxbY1aOt8aiVNKKRHrdoQ38TOuYr0lx6I9hnXDrY1YOQojxxEN2K6Bi3pwfyys3/P5Tqfzid8AZy20F9Z39DvHzEHqDFKvjbGkXhfGeM9vzfv8zoLPb76VfX/ld9ZkXAyRaJKNJ1DEuyH52yXbkm7Qf80jds8mr3/0/9PDL/1A26s3T8Lkn0aNMXpgmby8QJ3y4+G06AxOTGheWhfowsBH7Yk95faUoOMLQEl+lCn4YLIWFTaBja2Q0x6DAuOv0Cv4ok845eReZLqp0EahrhTtSnGz8K48HLfjZYQ6C3YHjZVG0PrY9OKJHB+9IeKPU9xXO1jkdPdmyS0HzeLbscv1JNsQNA4biHKkgPEZ/4KJ/AbWKyqWePDRlW1GG7nseW3Nx27iu/2IMT8BMxy1HTR6DXRXhCv0CkKD9MUP5sTcbbk2nwtZhKhpLgEt/yIY1aAkMzcKtB8T/WBvRcmyb4h058PdYBjLEnpclGP3gYwGw0np1GOgSqnCxiSlJhtjTDsKac/WR4LRpJYtb1kujBiFGRvsN/onFG3KwpW+7bDbImfSaWKY0zLkJWjuJ3acir8nYJ8bOe3JWrutyZmYR/zOLYa7l76mBDssG+gGuqMbwP7C00gPYEqDs58OMdqRK4NNaDqlZz14WVUlM5+51+Iq+lvnuyq5h9ftsLGwYhP9YNRgOZRsK8ekgE/AT8feL+luoKKAcisqTLES52bHrKHH/HDdz2S1S7tNqISzTVyB0EAvDmwIMpmXPVja+EDGFRH+b31Y2ea6n/RoQ2+jf+OBtWVDZx7D4wXzvu7Kz2b4RITdZFBBxrSyFu4fHvT23Tt98cVX/QD8igfdu7dvlf+0wcbmv/BC9ebNG33yyae6428hBw8ZPJGDwGzknu6o5OkqiTmLTpA4iTfJ90hCTs3ptI3qM2xsJUV/Y0yTfCXLBvic+LjygH7gg2k+Rs6Vz6nU4IR8UIeiz9dHmZeKIfVefr57pXE6yeTVexE6K38TuT681/bhreb9O+n6oGVedKpN56V0dz7xAf2u/7McebbUGCIJWSXVUIGBLGsMx7JLsiUF4piyLcMVcR2kHUGA/Pm0frhM/Y3XV/3ztfR/e1h0j+6tfx5MaIP567mnNhMcpZRtVS0a46QTLwBvPvlMn3/r2/ru97+v73z/B/rGt7+rN59/Q+dXr5WaLIyxn4+jsAuMD0lWHztJxG7qJt8lUx1bx0FsTqUexVhTmzFKgxoFBV/In4BzTnww14yhfUHbGx22O6fYjhqy3eCiHVKojTylZ20kNsI+9xx33xv1iv+4t0v2IM/4LNnYy0JTLCFFd+OeaGC319YydkWMsQwV639wT+S+GPCn5azz6U5naj7APxqf6T/zp/qt5aq/dnqvz06l5dDPS9nd+azcR6fTghx/Ff/W7ehcE/g2iFsHtEXJGWS8ycm2Jsh+NWXZVuSpNQ1NaR8X99OV95K8dOcvFFbGSZcyN8nlTD53rInXdye9hr6CvkJ2ZswDnynQlY/HG/fbtGTGPpazxnLSGCf8nDSaLhr01Si5BoqlaXIkkdR35T6Nn5X7sH1R+Hkg7fSvKy/bxHrkXn7gXs2/aLhyT6+MgZWncnXt7qjliRwHcYoYllVVWoh/Pp00xkDXErEnC4ATfqKlRl8nudGK1FC7FJq+Pd/j3Ye8N+IH8YUj2WgGOmj4gBwcwAt/snFXQE9H50Ji8RUoggBZlOZxSV/EG5fE3rpWqUJrSLg+LklJigCZbdlBQUu3+sRf/KzMf2q9r4mrsubRpnZDd9R0YR+MTfKafS/s8SzhL3D7rDLtQH2Yq21FnrmwqC+miZnYgThsky/jOGqa+FvWFuNrXeTRvaHHTR7dh84EAk1TM/wlpm1xSpa+jshtyz6Q3IOjLYuDZNsvNH5voI9TNldOBWjfzjT9wlfU0tdylNNuHman6VV6cpGNNFAO6kJ4TuQC9AkgYBlockk9nkCtUrtfCJ7hqVnrojcZm3LgLi5tP81jwRshRB//RRVNhJy6oXXLyhznfrSxdNZaqNALNXPMSb4z90/ueWh4NiXN5MOcviixclgmp33NCl45GLviB4QGRk5ENMId6wy9rO2s60c+AlzAlhhoLewHQfaF4CVfNVRV8gEZf/jfiLeRZ/sk9ytj2LH2D/2NehJS0Q/aHlubnG5QjtaCuVFFHURPguEsaMnkEghKo2XT2UcPkOMuj61lceQCTMuW7FwkQVKreYwjNc94NmoSRB7oxWGMTPuGuvH45KRXCq3M/zD7LHMFb1tWDtZv+9+6RtlntqOGockhWi+RHLbYUB7OvQtndi4lM/5AL6i8903tc8UQGerUBrP1okp/EHeHDizdrdcx574+EUv4sw3JeIZcpV4TKkmRA+ZksI4Gz5gaY+83cqPR1DJ2QWyrdp1qmVEq8HEuCDhL9g4c0EY3NsjStmnDx+8NKPUoe7zUd8ta7MEx+tD8eEEj0fK/1BklLcxTMKCjpKophxpvIP+Lth/XSf+Qj8b/6fIN/d74XL+/fKofjVd6hf/fXt/p31z/WP/N9Qv9YHuvvHuLYxIn9fwIyKguvZzGeUPq/FO7gHcjJxF7nxPGkfUxWQsNccSUHG2LExihmprkizqNKhnepo8z+VAFTfytPFd2bFrxuyFLarHrdzPmctT+3pI9oYwvmT/Uht+shc8qa4xjPdDWi2PCp9w7aO0M0v30TvB3MPSnTl0b+NDoGI2ba7woXUFyTfuw/nkSJeamDaIcjTaY8SgbzyDil3gWTawmaUDbF/xN0Tdmp7tN9FDfRX2NWoAjOuinznFFQ6LDXKzjeOG+Jd3GBoMNu6Drg5yzVdrPwTXBGdOEV1rhScy27B3VVN0WB014AStzaUdPTwdN+tR9Pf9mroMaElTHkbxW1s/Kh+Vr/mKX50veZa9rngerNvqiE3VbSqzBOh95j4ZWDeJ4h3Ya3dSN4TOFqQMS6tB+KIBt1t7Q6XTawXqthbcrOLsAABAASURBVDVaFi5kG5Q6b4XXR0f8NMhtO977Vn4LXHmnvkLzft17NGuIcMKFcmQs0Q+d3Udu6QCtB91IOn/RnQ/H796+0/sPH3TPh+T8Pr/wHp/7LrY3n6F2cgxwkPPm7EYjC5zLn4Zn5eUD+9DbL/Xw3R9oW867wdFNeqpllBYm4HRaKODCD7adpp0NYKeDIlPEKpnCmuBOtg1xuHG7Gr1RpcFEDHwXfGEUxL7KGo2hnhj4yIS/JJXCrf0ReNU+CdAsIgrNPLGQJNaAaGpvz968Vibw2jjaKK0HNmj8QvQEfhm2D4KmDyJx4Qxp5DIRPKNVsiYBk54+7TIEMKlCBLCQyBIj9hvJToLvsbClcwPpw01C7cAuc7TLZ/8AaVvGFrqxac/4ihFjwAV2ExATGWdEVBNHSafRlxa4e7gyJ3aoBAFWaYdt6QbFL5c+I5e4cuF66IToxeHW4EoHV3VzvyhHj48syXq/kvRtTBsFa3lkQTRCAeV7GmeY+CE7WCzoX1k3G0o3PNWwZWimXvjDgDQMcvpFZmmDdrz73PDLKdICyBKDxgo25qGBQsciDqxuSCi8KRFsq4Bt9dGkL93Ec9OvX0x2bZKLRWuHXh4JeATr1OmzLTsowRC79PF9tnLfbNwPRI59oP2wd7vo18BuDGwLN26FHiv6zxQxgTlhOGE4KTgnTPQ28gtthEetT/yg1SziplN7HEFJRbYb4oCTobvNhADqnqLvrmjzgjeRTeaHAaIdGQRLe7fe9Rk7OtnMV+jk3tpih6PdYr/GUtimlfw35v4jit0jH4zfffVOX3z5JR+Mp97eP+h9Phiz8U/u3YUavnn9SX8wPt+9Zn/MvzxI+lMbsTdiQpIWoay8/Lmq+cSanRdVPGgrkpCNiiTbyvoqbEIRt0p8x14cttHjxxKx8q9S87ebK3+rOXlYj+3aL60LNLz5QVfJG7t87HrFR7xTXkrxn1yvjHm9PGh9+KA1H4wf36v4YFzYn3g5PLH/50PZKz6On+/OWnjGVA1NciCJXk+Fr8DQBn1kSMScDI7TsHlODPpGlVzG3EglXo11O77BC/v/6PWj8t8o/tuPJ30ldG3ZvqlQDxzmZPybqHso9cx4YNGbMnZFnnn+Laez3nz6qb6ZD8bf+6G++70f8MH4O/rks8+VD8YnxnVCZzC3Y5SK3Ip4xgtEpg7MsJ5g2BdnYk7ajfQ1uJTlIn9QNVQjKJ6b0KOvQm2JM/57juOQcTHQFnc3elWlhku2G1ywNeA8ZE4/+jZyBTPe4k5Zfxu10ozcij+jW8Zn6yppKHlkvW8s5g392CWtjNHoVo9nUY2hqkX5KHlibZx4iTufT3wEPvPR+Mz7yEk/Wj7R31++pW/Wpr+hL/StoZafqXk+Ft/1h86TRvsquSSLg2DJQ6E0byfNnU1CcLZVtzG0odg5pHZCn11yAe+dWScrY1p5H7lyz1y5RzbGKbrHKC2875xPi16dwd1Jr+8WvQ4P7uhDhfpsit0aOwxrDI0TY1jOGgu0Fsazo8ZQDfCUAyueQSTmRuz+YMzL6kY+E3+T7Dfuyx3XjnPhY/EjH4sfuVcvfDxeo48OiagY+2lZ9npDBwnaVoFRpexZ6Q8t2uKYjF8pLLzIX8dBWofUEvZ2NU2p2S57j1vZTzr3W77pkIT6MyR4fw21t1WSLDXEsUfd5xqeYOEhneJMRhEfmhFOYmYeO48o0q/2F7/ioMZcc9rIyrJfIjnQi137YCwryJxe+fETGepduzPz2rVzR6bkyWgqEaKDWE2JUTCFwLaMe4hsq4CNhLO9dP5bWEUUiGMylsTOD4vQYLImbmNtnvZk/jZ8zAb50J7YktyzT+IlrqAN/CuBaNuW/Yzo2c9tOcpg4i5+ew5ohCLOae9KRrlB24YDAjZ8Abd2RDA0+jRt0xYUSEoLE6hlW7ejw7+IK73sY+wopB7BXpO11+nk/tj+VPDk4ONx1wzf8ZiQvdxZGnXk3TKpI+68ZQeSLAW2ZfSzh1YNVdUOI79BimpDzNnGHK7c+0/3PPOngLEoICdx2H5aO5YO+2NOMh3YTLCrW/YOcaQ740usK/dsPhZfiLnvWdIg1zGWXuNZ34M9KqhB/kGVHNjCcYdIahvx4uPKj+sr/uL3yn7UazYK2g/bavvDh6244aI+mDl8Jstu7hd0JCu6uTzZj6HwFFbTfedJsqSSDJq31FQcBx/yJKNu9CRi6jKZg+0G5mQ20rvr2W5LyE65RmJbTDctCfaAkQHGWtTO0PTJ6mOjLomVGqV2K/ORdjDpCw5Vpn+yFHZEjkDxZfEHxg4tmXG7E4GH2iYWgE6lRsJPMONCk17RJ6Gj/Yh/eumb6M6m6ZmtwgX9HgvjqWIOTKzIGqWKfAyNoIZyD9gl2x+h0o7uAUN96EmWAGXQ7TBte+imByOjL9MDdSP8M2R1/qlpajx7PrnPkYpnaopgZIYvAg30R1k7JNhnoPDctopG/pLiK/4S+J+N1/r90+f6vdM39ffP39R/zofkd7XoN7YP+puPf6h/4/JT/Tofkl9pJeRGXbemXJRULCVVMRQYQ43/Uo2hwf3oKuW4rZmN+21SnKB9aLcxOdklWkCyrQKjdl8FNf2SlSP2G+Nfec71+ssahJ/4T3+hOxhH/nMF2Q+CUUPxU3FBDtELW6M0+G3g4Y5pR7pjX0W92pQjXLDnHm4eGdE7KQlIXRqIPj7jMxK8Rg92J7Thf/GJRnJtoBGK85sn27IP0G1wOxHf2KZ4appLEN3oNI1A4cKgecQRMgMdR+qebAPSeNGDQswihNJ6OtNsO+Yrddt5pE8x1H4sqfOBsQ1/QNAAWQGbduOmv7erzPyC7kOmHMSBIJK7v1RV8MAl2Y0pJzVt7KFX9v9+tlwuvK+ujY3nQ6+tqT5sK35GDY1aNDxYO/h2Sfiy8SsO9HuYYeE3GpzEooIbQnSz/k68o5/4rTFOQ2OUbD+hXvBI5Zg18EG9N+qavHMv5BmcZ/FKvnmeXaEr98bKfUF4rBgnNpmDjfeJGVsSiieSoj/nHmFDnjrc893g3bt3+sDH23wwzrv7yrMy+3902uKWI9nZsTdcenbssbk/9uZ+9U5+8XW3uPvpj3W9e6PL59+U2u/HPirFOvFDZsei/Dg4L/yAoKBnkMIutMcYqnL7aD/WcexMX+kwOqOYSDaEBZtR8MBGA1pgVGTxF7rDLvyluGIRTW0UNoW/sildmIQrkxBsFHUFGxOSSQmufMBbj/7rQVcW4opO9CH4wy81+fm2et5aTgbRRQLHNXHg0gcrUlJTZE3xFxqbgCY9nDwxpzIWMHc/DIOPc7OR3OMziP0N7aP1Y3OAcfQig2bcKzT24WN/w+5jsjSJfzspeViTi1J/hbMEbxsSpBl6gPlzz08JicR1AnHcKCzn3qvDTyjCPt1Xtaj5p0sYaiIwj/ElY/iMKWOZ+0CoM2OhIGkHaKOJjElIe4c4kOWKXXxM+jdqNNMGoUHb0zcbuw0Osfz4TIY3OWl1Hmkntw3btbH2R/zJWtuIsSGbxGyK0e4d5nBtxmtzZY2ntnCiSa/BcUYd7LaH7Eaithvskpc8kpsN5uSLoM82kvOnpMIm956TA3wUN+q7JW8gXoQYym6ZfktNamhUaXAvt73oiCK2iTvDJzBFShuioEWCDQOitnHZiLOhsNvRAY9W0kE73I5uHBciErUYg2Snpf3AnBNbIsO0z8Nfbvi0J3kmLqHbJuZBNxBOxr61zqaNDT331zzmc6Yfv9G1rJzKEXlswAzQ37B96I3+rb762RfakP3swz0fjL/SAxt/+hc+Hrx+80Zv3nyqV3evlH017jb84Ya9gRzIv59rBDNzpUDcLyh2PihOfE9sGHWk9Eq2lT+FfhBeOdDLx/DooyAzly784WdlU3rkY/GFD0mTj0rFgzv/ymFhLIMHlJEZGer8MOSZwIfffNgqY4/fK/ty/oXx9rB/MNbDexlft39hfFfmQ9SiV69e8xHwTgsf+WqURCJ7HtXrKmvLNVTkJhXdVg5CUA0mgGbha4xSEdu2OBsymuDkTX+dj8Wf8dH4P7g/6U82y96BxkdnatG+uTTPmpzUg2YvPjt2xKqTTqc75uszff6t7+i7v/wD8H1989vf1ad8ML57/VrnzCPzOnhWpu4f5fcUlTFwPjVl5dRxJIeD3cW3+C6NKhUYyEZVt0eFuuW2dxtxMID2BWWGEEi2qVntugWPbVsgty0UDkDSj6ygNn2iHOQdn6kPJULQJ2YG+PWAhjfaIPoo9prm3ood6Sg+JMsuuYaqFg1+4Cy8e9QYGvyYWqjj6XxmrZx1hjbuznp7eq3fu/uORpX++vbH+t4y6T/pLjqsyRN2u5+S7YTZ1w2B97gkhVjHQYv+vdHq+DVjxlg8ujvX6KQdeXXfPu6MK3vElb0/7yX54LExzrivUer3p/Oiu7uTXoNX55Ma5HhmrJlHcf+ufLiN3ZTlWlTLWWPhYzF1GI1FY4wnuEp2SWJmpxTblfv3yofglXt021ZN/AqErvylTeTXNS/hFz2iF+SD8fXQF0fhd+H97o48T9C8s/VwLY0qpX0m99CyiS7NW13JQ32Y64EUEC2ruO4Qel033tM26vYSYq2k37ZcwAewtsPjw89QyywpSC7aL0dOyQ1BhHHb7L5PIuJM/w722q5Veklwd4cGJ83dOELLiU8t3EgbKPMwtZH/ypiyF+64KusjGlmT5/PSNSzGRuE42d3jnzAOGE8dsC0btFzNpy9xm4qDcW6st0ncHhwi21wnvif5rICxodN66E/4jDlzsNMN3WBq7wsfJLFJXKnj4dc2vonUpC9SCHLbT3pP+mUZtE4XcWLMmJuX8hdo1n7Ypr3zT1cLmZ8Ak1M5UJdhvk4RKbKdGh6k0WCMR2wJeSsyd9qP1CPYshaoaWq28TF4y/3EPTQ/wkq9Gl3jGZv4tmS7UdBGmdpIsp4OuhQIWagdRrKtrI/ciw3atlvOdadWH5McJ7lt3PsTND3mV5lrkJQk84crfgrYtC0O5iNX9GaAbezSZSyskqDiPiYUa3n2D/jsc8HGWret7E3ZE4InvobGgYKWS6qSbUnWRrzcGyt5BxfeMS7HR4KNPDofcUQf2JYNCoRatKX8i20WlfaD8RxyVI5+BNgk9o4hkY9cCqbN8MK722o5vHJYhphrIFsv0auJcWzMfTChk9w3ijUD+vR0YAtv5Y+43mAlPUstC19cgjFKoXZ6OxrTM7UlBrVP/ZunPYPEowQ6jrCkoQ35DA55u+Nil/wSVRLtHcQ0EPWR2kd8xSfN/Uw/KpHd0LE0O8/IhH2f+LUtE+MGGhKdpq+QjzzjeC6Gbx2j/4SSTRu99NegXUNZV8Ze9DUSFDBcsrAkQL+BwEtq6nyTGb83yIwZHxnLxpxuDDz1Y1AKzDuigIlQnir8LMPs7WbNB0J2wNp5fBYYB8IHcumBZ/6f1J3+oF7pPx+f6W8t39W/f/dyJoaCAAAQAElEQVQD/UG91g+2B/1bDz/S33j8kX778oXezKv2NQ8xkOT8MddGKbUZC9Ql0TfJP/faxhoJMpbUx5KMTgHbsi3J/adlVYxnqHn6bDNiKTWIn/ic8ckemd/CW5xiXdhlL1iWPO8OMFcD+3jHAVp73WqYGEHJZdGhHJQ/JKGIyXriGrsd6hKgrVt7V8QqObwEGtFzLvDthktUuolJqA4F23IErZC4NMK/BPbRCej96Pw5Gf45SS++wmn3rxzRtmyn8YRdS2opF06GGSk+kgfx1Yf1kWlUIg8Nmp99707WwD7v88k63U8wXFBSSC7xbVs2EAj9CNoPS0V/MX9FP+wuTw60bav7qqDPsC0FyvDm/r+a4Hfk5fFReR5cL1dttPNOlfWW/FHFxLufURog673KLbet5yM8a5Y8UrZG1wENaFTHGLynn3Q+nbXwrl3FSEqyJNs7ZOkJ2g98MqlJXBu+Nu6DlVyvPM+uPMuCHgPtjT2kjeIGu0l79nN7w0WwzwldrZZQma/L46X/VfHb9+/0/v0HPTzc97v7lff4ftazB0U3IFU9QQkU7O5eXp9iRPiLVdIj85vkxAfjyze+rfXN5y37eOFw/+43+dByWg4MjRPgx9ygsMWkBLfE4oU6MdGTF4kNXBsp1CMP/7xUXHmw9bhixEAyaRuXieGWQsNTdQo3u/DX64aPVbELVuyvPRGbLvzICH9B53JZ9QAuLKrb/0Qq/FM/Ou0r9mDFlrnrlx7CEo+oVC/hGwxmhUGVPLSD/ug26KcbOxZg+OBlf/hDplSWdutHRns26EHOFemfchp5AHk6cTTBhg/Kpr1+eMQX4nYH+6QeZlJrgZ2iMoHUtql7/CFiPPEzdzmCHuuNbugjaH1sY0Mz0ylS4XxRC2Lpa8ANOq1KHBFDTSP8qE/IQeTxnzHtSF700bjpR+0Zt0Ld6HNPp8LFTp/h6IN/9vPMee+S7Sf0xkGbrv0kh+S3N8gpDC52cfKcmiSf+dllUdgx9aJO87Ddu/pK1IOGWKgrh28MDQO9zId2x+HS6wGa+cF9B6C5p4sgctQ58YKPjC0YS+7tUo3SqFKBZSCrRbnfx0BmUEOmz97tcfR0MmrWAyuTge8xkcDsMeGTBRtk1tAWTfQ2MLnRNjC5L6O7A7expT8vIxt2qelTn/b4dmjJNggV1CqpKWIVlx2lKtMWfdKuc/CGSoLodiRjJYcDkRe+Rrn9RJfmRzbiyAy3PAq0r3yIub+/Z6N/3/vWV48re8+q6IwqLdT0dDppOZ9Uo7PSxvphyD1/ksnVis4rPoS9efNar1/dKR9yir6J4paHDg+n9fFR14dHrXzU3djkJrH3fwEx8SH+BlZQ45fFwHzMjK1jMSOpNTZX/OQH28pDant80PZ4r3z01eMH+XKvwcdfr48SD5K5XXosG3v8tWPfa+ND8cTO5HDih/WJuT7zwfbMC+GZ8THkjr+yl+/795WH36rHxyv12VJyieIYxaLWVv6IAxp5EHmVdNCCcspcbMt2uvSXz5v+lWXVv/fwSj/Of9vU1X02/YduhUee2sePbUlWufgAeceH4Tf67PNv6vPgG9+E/4Y++fQbuuOD97KcyHfuNcgcMBdivBM6qS+dUijXPik7JUc8e443aj4btNFjKrRjooMlypz0tPV+cYhlBwUtVe3UjgzIUcLHxN8GH0BydheJxGtIZMC28ILlCxq/oMZQjTr2gqGF/aI8ZJskpY2kN+7hIPO6MSZxFGs7NRrUaTl+NIyxaAz84dcuFRB+LP5AMx9GVvRXWaGjor80b1s5knr+tfjfG9/Qe+b2r11+ol/StXViE8RPtK39z80uVMjEYdOXONBR5BPA8/vv0EApXGT0DXLP+DOePYaj0LWeTNZGLdYAPu8RG3VeWRPhV9ZFEFnyN3GNP+PXxg9tQW14YJdcQ0XNFvaI1LF4mY2s+1xCQZKJLzBZi5tW7uO+/4mnPvAH7fyQbeQWTHJLHiKGl7OKj/A+vZKWO806a/Oi6SGBxMx4G6NUdcAmOjBqcEW7oDYCqDg6xkEJ3Xk+0/RattvnGIffShu5LNF3wxRjFWMFWdXxI2Q7tB+T/gOCErDlRq/wZcOBHj8OmqK4U1QdWKjIBWWsoQUdVRrMWZ6PjbSNDL0BllE68yP9fBpNT8NakJ8C+BP9p9jTLltl7XH0fCBCZhWdQdri2Odv9v02WWNpkz6ZM970w0UGi2D2sNPOmmygzImcPpTSB+lzj7FfBSE1iIHI0c8gp/T1L3XiST0LwinYlD7bGlXkf4MPe3EQmzWY2IGwb2q1bcV/sYLwoduROUwsko9ukPW7sc+Ev6nFBDd6CdwRW4306+YH29wjK8/IPO/6X+Xz7Mvzb33aywlsvANO7fa0X5wWf+iwzXiD6rFnjQzm+iWKce2IXsA4SbBlhscHp+zdJ4ysHLkG6jbdsg12G5lRkerMmMBkbWQvnuzJgWj3/ISC9M/o0f+styq6jUOnbaS4BwTp0zuvj4952ISmxKbb5noD7Zykqej0/DGfZI4/Acu2UotRew3D32Dq1EDnRtNndLvdlHpAawyNgGfOGDw3liHTdkHpb/rUHiIwKGAQGhhxydH3zgte8eFqvQntD8069iQGl7FlWBOZsAts7AWMWSDRisZUxk9BNPnYNrkvup0CAu4U5FxxyLUlGKBy2EWSPoDiIUeD7l1fTD0c/fMGctEBk3+DcfU4ocX4qmnpRm3LtrjkVA5CEF2NjeuG/yBxNsbRlDWxtRyNrDfakUtWuWSgHNGhbwOwkQDLfoZkKTiIjsPIfPBNSCw+IGQVSThofEEUfQxsizNN7Uf0QIzbcsrpyAXYFqeMzKYPhlMtg7HNmKzBmDK2URJlpK0dtIelyBtW95fVdpZ0g/C1qvSIgy+96B+ePtN/eP6e/g+vflX/4PQtfYP36n/7wz/Tv/3hD/WX1i/0Ld57Bs5Rx2rKNpCqqeEtGkc8w7pldEPFYaAetXZWobbFCUIPiGOC47Td/lASK4axpl1aGORgLS1jaIClkBmE0h7ckw30aqBTQzWGTL9dsq0cL6+dILEzRTtmnh77Gkd5X1swnLbbh31QZHIuz8BVN+KrGS43H6G3/o5LX84nWRo3JAbO3bgJ0cyJ8/jaqzvREEDT0NgFkiDKgRhyXJtw2c9d3ooRWP2HNufehwTm6XS4vuzRM47kcrvPwu/71YymdnPLtnrtFHxJCDCdDd0O70yIZRW6I2twKeZ+Ueb2xP4bLKeFdyFwOumcD7K0i3kXcRKZEik5rewRa55JoSC5RT6P/UQcNtGIZWIZHzYJIhNoX+iwjWjfdybvw8EG3X93J0aecdFBVbEzPkolQ11w8R8enwpE/XDOGa4byTn5TRhONeUbxsa79xWsfJPMu0Sw8l6xIpvHmCgk55M3fHKmGUewjFCVPDyU+BlL3lHyj8+uF35z89t5iy9sZnsKA7Qf3snH16P7CPFx37+kdf7qT1TcZZdvf0+TnKK6uyLyzqiWU/FBYjDxQWkMUINBWOJUH2hzblQ+SEF6UHw4+HD/oPcf7vX23Qe9ffte+1fxB+UD8op+XsiuvKhdGfgFXCloaPDAh997PlY84Oeejx8P4PHhonwETv+VD8CJdWVyIrvnQ0P/v/F/eNSHDxd9uAcPV31A/gAembh8mLhep9ag40/xTihqLtwcQMZ4WK9CBaC/Sck3eg365zRTRBFYSJNiBF2Ol5e5Nya0gcUW0Jg4z+JqDXxwyiUVi7RsBbbF+QRWKOfsRdl+yKt94F+K7g5hBCfJnABqQEM5ot725JFFmHlLHfeabsdYpyK/YaVAVwZ/pTAXEN0rY+h+HMIqmEddECUUo6VONEiVtllyQm9qnfgHe12nuh44aIp+xkVTqOBDTbf2LezVMmVMpmgqGfqyZrJ2JXyJelSVsjk1yjJtG5nhZZRvgD1O2yp0xxjQkl3KkdySl4RNdA447cQjz/TtOkkjPQC9yK39SD8jZ2xcaXDuHSiYuFE3IZvmsvcSBQWu3TzkbUvsvPg3NmpMlVJP2K5ZMiFSpAe23Quxagzl48dyOunEZn4Gr85nnc53fDA7NyIfbP5dSxJzEiDmZF1sjVVNWSuToLM3+E0blEFC5zH/kUX3hqtWXn5W9oLQjZtytr8N+Wz0mFh38T/bd0aTBPYCWSUnJ+phD9mWqzQY28JDZYBlsc5gWYaWoz2G0NlhCztJL2iJI20IrlQojSrsh5ayBn4gyIXZ1O0lslrPGhW9we/qTVv2t4f7lEIPsk6j9Ob1K92dF42lhIlmj3tqowYre2JqGPlSg3k56c2rV/r8s8/0nW99S9+EvqY9xtCk5it75iP+Hz6849vuOz1++KDL/Qdd+XC7XR5lfDJ8LTgsSyWOSR2p50rflfrnB3NT+Mgu2D3y8ffy/is9vP1C6/u30sM7VT4a8xF50vfA33a+++qt3r97q4e3X+ny9svWq+uD+OSkN6dFb84nvT6flTV1PuUDK27Yn798+05ffPlWX375rp8R7/CVB+JKrVik1MQkuZ+kqrRsU1eraoB6gquQl4r+Yl5GSX/xvOl/ev6gf//hTv/4WrL9NVTbDGp4WobuloU1suNE+0zOn372qb7zS7+kH/zqr4E/o1/+wa/ql375B/rWd77LnJx1T53/+Md/qJ/8i3+mP/njH+vtl3+ie/4W+DG1f3jgeXPVRo2DyY2acUDEu4OuzFs/l1jbK3OfeWwdlCY2QduJI0ZgUhgIE8cZPbpyzp8bG/3RDeIbI9RFAZSDJnlt3F/XXncTPVzIZVWD2lDE0bUcGos1xqKl63LS+XTH+E/oluJr5Zl8Zd4eeE7fZx3y/E7ug7V9x19yvGKtvmK9v3r9Wq+g53PsF40xSKnEzKgPnHWe3eCSBui6UJOVWl25Nx7zXCdG3g++hP9Ptjf60Vz0P7j+kX6w8Rcb+NlA2+HmdiZOw1wt2W6MKuWHTV5uRyUf6sfetVE7caCmSj0YT2pwOp0Y/6JlWVQ10CjgHVGGTfwr9o/Xq+55yXvP+0z+czRf8pdH75I7i+CRsfVOjA/jc2HNDXyaHHCmib1l6kSs01kLGMyD0Z+i9vTNF6BEzOsEmxi+RJ+NB5MfVIEEsYoY8RWfy6s3Or35hk6ffUfjk29rnj7Vo+/0/jr0OIdWD/SHxhjQansqJEsqfFZZAzqgBW3Qa1sK5M5nI8GNMa2s/dRnz1HtM7U8nc/9vFlOS8ey/Wyv0jbdYBn0PbRtjHWSSaCdIkJnsqIRIstpW7Y7TlWpxjEGi+dSdCXBq0yf5QHgDSpAP2NfWP/J87ws3AMnnZeFvXyA6r31jv4350Wfvj7r8zd3+gz66auzPn11Yg9c2GMGuqZWUwO/SxUUuAjtTqGzsWRbhU5BRTtreWXgG+tmBVf26Ss0e0fqoD7MuN3jTx1i0+i+9kz/jSI8fAvqIoeyxqhGHe2m9JeRRwZPOjKTN7lHvZZBOwAAEABJREFUgo1nyMZzPLyIUOgso5Tx3egoJ4wsND6yzVrdkE8VOmMMjarmW5f1shFnC22sSg2C1GEjduLm+Yu5gvA3pI07fIo+YjjrgpjYXflLzQf26ffs1/k/aL3nefnIc+/KPZt4pIpdqXPqvMgt9GvIusje0TixJk4nnQ8a2ZP9iK/g5mfnawwVfUWitqlFIgNS5aSimbMDqV00MrBRUmAoshlsoj4bWLWyV6ZOk3UzuecmdGPN5H1k5Z2hwf55PdDt1tk0qfXcF1EnYq6D3EaVljGUcZ0Z52k5yWbNoX9hn8sP2mvi0o79DI1PaObrCehk3sRRjGVhbz2fln5PyDMiz40z+8HCPdb1q2L+TCw1irYHMnIp9sQaQzWGBj6yp5147pzvXmu5u0N21lhO9C/PqEWuga86aHyXhF+EyKpR6NRAD4SPjbAVclWRzFA+HG+iBlOa7FFTJXvQTTx0Y1eMsWx6CCHJ4pjMKetw415ewQY/qRNeRI+yBnN/X1iPK/PWfdjE9gkwFXAZoIhxOFffN3hiNkVaAMX0V8ljR41BngA6AvawQc1vdS/0KvplcaILLYkNgL1z05V7MzmuTVlz5J+8Ezvzm5zzDp/8V8aRNkWSbfyRDzXbGPd65UPIGlxZu2SMv8lYxYGWMFCOyBqauJmMcUfL2majfDiNbUNJVYY3NhXgsMcCjUyxI+/5Eshw1DmOGhoDVO3j79zxG/vm3XqFU/vgoUNCPjWsBkuc54QUOkr0uYHqPjwLOgVR9i/c7fFgBk6uzM0fnD/V3/7kB/rff+u39B9/8n2tNfTfuf+J/tpXf6B/9f0f6fuP7/XJ+qDTvDDuVWKW4mu0j6EFHyMYxZiq/ad/Mt4dU7KkJKXng/LpGVNRKZcG8U/4OwenRWfuszvoaYQvncbQqUoL8ZbOwVqWgR795zuduT9Pp5Nq4V7BpvAnYCLYFEnhxFV9TJLo9cWa2QLuiy2A7wSZXxsbS7ZVxLSt2x/lRqAlYO0H3TtzXBPjYDXD3BRCD+xurKP5EU3WMUs+kz00CG+EpNO6heGOYg0UMno5BeiSbfUfCyoOyw7Qr2I9YQO1S2oYKgmi2wHvF4KMZcd+z+x1zL2GAR2GVLnzqSrVsGwrR2qyMZbc1xtzkHbkkhXdUYM5XnQ6gfPCb9szOOnu7qxXvAO9en2n/GZ9w/v/K2Qn1km5FJ8rz4c13+l4JvVel/uQGCJ2kY9HqQZxlpLBIMaC/WBtuUo54idYyXHlL9+urIcLe+qVfeXCM/3Cs+ly+M93rIyh/bMW44Pha+Me2Ii9JTZO7ZLNDsFkb/HL75w13xB5loaiKky4xSb3Wsimlb78i+hH4l4Z08pz7grWjBFsGO3rgQCctiXOhvbDZRXjWrgnRg3Z5MBKXHnHir04qoSOZKlj93wkmSmh2jK4X3jOKIAb1THeryvnVenEb9p1udPDN76jDqYcCRK6o04kujAxwWBSRg2Ss5yBWDIQRwIm0UmiV27aTMgDH3hvH4zfv7/X23fv9Z6Pxw/8mEz/RkHXLvymK4W88hC5QIP8uHpkUh/4cfUBP/cBP676wy8vNRcmIPrXTBqFf6R9j9/3Hx707v5R7/lQ/QF6j13ixS42l8umLBLCMKHawZiZP+GmkZqxJrp2kaUvuPGkfOhl8EFRgdCeH+wM4PHL+YKf+9QkAJgBEowV63Ipf2zL3lGhgo/SgZtdFhsulFyDxGqV2ATY6QV94kV+UcQgN8SKcebsSlGuDDTtRubnJdBbaV8CihB6hYflg8ME2nPBN665Jk6AnJjKzUZH6ogr9KeuMMmhAb+PiTo1r6faCTtOBJwwnN1HkHgWwwTUqXbQoGuPHV0bOfXN+g0q65g24taTLDW4IrQt2ypg77TK2g/3OONXiGzLVbCWbOXPLd/oZI6Ugz7hw+gKrVtf+m9gdLod7Sf66OaMPDLbSjukGeVARtDUccVZ5i88t2PnGj6+KStt6kvw2zqKdeFscH9nY8o9f+bBfcdmfj6/0h0v6+fTWWce6sty6odB6mcTE8TPhuMbJhM82ag3rcTaeE0hGEE28kprI6ktfCib+crmt4ayb6zsARub+wa/0T8D/KV9ZaFdX6xPXBxrwHLP5Y0yF+RV1HkUdxQYo3g5KZ0Y42kZOvHh65R9Dfko87IjoaZiZ9wh4YL2TvMitbeNLsA+Lz6jSoMOTpn6l/BzQ/y6dELnNNIj5WX4kR+jV5LPB+PzaegND9Dzmbouu85GX8a9MdaNsU9qa7wX/s6nRZ+8fq1vfPoJH4y/qW98/rne5F+48oK1oZeH4pUfvvfv3+uBj8aXD+915Ufwyse7SV1NnYelBV8jPsWReInD/Z+H9ZV9Nwi/IrvykI2Px3d8CP7qZ1rffynhe+FjcT1+0Hr/Xo98HH339q0+fPUlH4y/0OPbn2lDL/0n1sGbjJMxvmZNvebFMOuJcumB/TkfivN/BPglf6H41Vfv1R+M2cvzkM+aJVUyJWlSjY3Soq5VxVzcMGRbkdUo9Xxj+Bunqf/V6YP+zvpK/+CytI7tg1bTQq9tltKyLDpR42BZhpYxdF4Wffbp5/rOd7+nH/LB+Ie/9mv6/g9/RflPUHzr29/VcjpT6w/6o5/8oX78L/5AP/0jPhj/7KfI3urx4QN/wfnYz7e153Mq8zSpeeZ5Y31fWetX6n9lL13RWeFbh/ncJG3o9h0ERUQ7QvXan3tBEOQ0F8D45BKDk0Rb0Z19H87os8b3hX3IiXclh8RNXrLVNalSsVgqFAzqM2pogZ5OJ+p07r1hWU64G8qxkn+es488t/PR/8IzO/lXLbq7fSxmvb5mDb+GnlkLsR+jVMyD7bghS0bMeHuQSGjBkj1MarNSq35e8TKWWA3W0lue+f/Xx7P+8fWkv7p9oT8/32uhxpgxWBzdTsLYzlBBqIlfGlVamO9gVIke5f4LRD62dx3WxXIa7IlLY2GtFPqiX7IEDEIz/iv33SP33z35vuf+f8s9+iXvQu/I+Z577MLErtjOUarEZ88dp0WuIuxkzhmBrSLOKfvw+Qyf/iEhl4vxGUTf2MCS74rfxBeH0akq+fiDR8m0amgkJuv4dPeJ8sH4/Pl3NT75ljZ+lPYH47X0uA3W0JDHohpD7ctWH5CwgzkcVeyJOwq+XISx8ie6pKV9DjfoptS21x2dNbAjlzPjy9rIOhvICue2JTBl8gBT2EtXxsiyax5Wk/cMuqD0z712kxWFmXLYlsvqWDWaT190JvcG5i0zOkEdNHMxqjTG0EINnp6TrP+706n3if8/Y3/6JEuSZflh51w193hLrpW1ZVVWVdfSVdMAB/sAQghBAMLPBP9VUihCIQQi+AQIIADBwYDDgUxP9T7dPd1d3ZXbyxcR7maK37lmHu9ldc8MLOzYvXr16t1UTd3cIvLlKf22zsT8nP3uXb4g5YXxe+zx7+al8d1JL86Lnp1KJ+yiptHUWjIW2E44uoWMCJ1SoWchZj1v3LMrSa/ct9cDK7LM9WT0bL3oBlORd20w2n3pD2LwCZbjA9TAX1Bj923aQRVtg1IZfYsDi8Q0WeMzn/sHNb4G/Qs2ljE6v6XH72OJjDli/hm7gXkAg3L08D+AbZESulNZK1vyxEeeCZL/DZGL+UZbPYS5bJ44uCtUNDBH7BLm5awifG7YuvIl8oHPs9f84i//FdADn5fZU/J5mn5xJJZR1INcakDDv43IwMI9upwW9scbTs0vrOsGQaQeA90BXw3sMW4EYxBfyS4pieh2pM43dPUkS0LPNSDBPoYypBS8cJvaeG7a+H4UOlkzon6TnCf7zsZn/XoDe/UapJ2+AP2NhTMZE4NOLfFZthbiXog198GJ9R8a+UQ/+/4ldtjz1rax4TZYtbdDV12PtbthH7PK+Ng8Y+8uzwr5zOAzIs9H8ZH6FH6rLEJofcNXlWqMHdQ5e+hYTlrYR048w56xc8q+eTqrkFd0RvbPYMi3+rngSypgU9ugZNpBMSYw1MVYqBgrD033KtMUVZrMDxAy058xNeKnVLY4D0xllFmHYk42sFKzjbr0PYG1yWSmPiuyfOatqSeySZ/6mDIUr4rdolFcgrSjF1vBRC9oRTqNnonPiQ3UKI0xNHodLsp6HalV2lUq9N+GaQt/G7Gs5HDl/r8yl4l3g99YCw3ibZo+8uj84Pc1JUwQfetsuvIdYAXRWalHxk3s3+K2caj9mIx5A6Ighs4TvzOgHR+7dq6xMvEnEArYJ/Y0Zk/abJ8rwwD8jA38J9dBfRYQOhjEqSKergk0Og2XXEe98FSE3Hshvpaa7P3SUlJk3QcfChFBMGICqb93SNAdhVJVaVQptGKkFv3q2bv6R+99T//lt36h//7DH+lz1vz37j/Vv/n5n+u3v/wrff+rX+sbD6/0Li+Q8+8fn/j+cmJOT4xfoIM5T7xyvE9tqSs5i8NGeAAx0vkEuvss+kcNLeOkE/fXaVl05h4+LyedsX8ai04kuwRljaaFbOh0Piv3+um4P8c4yR7kF5TswLKBAJQAmB/iYA1N1lOQ9RJM7o+ZQCXZuz4uVfABRLfDN0ZvuCfRwcRWkObMhXjmYWT2uGMsMk79JrqirKFJrILqiC2KtiHHXBZ5VtpAoPtCJVjBSVxzCkGhW8XYAaCmbaMF0v9GV/thSPoEw0mrQ+m55l7ZqFvXlQ7bsvd4RpUGc1vI6GIMdSePjNsOGrltUWSZeMYylL3jnDVwd1Ke5e6enfTs7hkvi+/0gpfFz58963bWn23l+SW4MJ+PfHZc+MzKnoc30Q2sqlLs1yCmZdEYQ8tpqMZQfE+p1+5Kja/EdqXmV+xd2VMv7Cmxm3eLl6N9zR6VpFWqYj83u7GtjXqs1AMzWDS+Cxpg/+hL/8r7x43vIo1N1AY1gpits+rCZ+j1MfTKvrYq+QQbtreMI759ED5U+Am1xIk1mXgquXL/DGAZ9clHxb7XRYdRjORK3GlP8o7/uQevrx2JLQJodDv18AdCWh6dt1D3r3T68nM9fvQdbXweiziUw4c2+1pEdToVG8BQJnVhcylu9MFiqExcWTkSWEAmnchKkS5MTr/s5QVuXhbnJcCrL1/zMuBe93xJymLYKFYWyJXiXXvM2gXO2PRfWDSPPMjd8yUwL43zciHtRxbSJfoZx2K4QCN74EXy6/uLXr9+5IXxRV/h5zVj7x+uemhbmx55eLoyyVcmi6EsUjGJ0kZxmWMobSY+PCoixMaKADetD6vuo7pzUgPOrgMVmw0xDwbQeQAFzKZELZjI43MXSDZGgKmpncXLAmje8o1afUwsZ+zNxgqDue6TzQlkqXlJOysdzE13ix2S2edh6kqCKwn3jUCCNPU2rsh2rLqmjhQw+okFM1jTcST3ryMdG/5bjwA2GE71WJi0SYO2RAhC1GDtd4k2DDCMR3x1O7rC3iRHmVo1LIdmbdraD+LIQJpFHUevYerLOna9GSf61ZdmlOGBaEJhVe0AABAASURBVBbjctP2mm9hYmAWYhcF27LNcCs/MHst6Ofc46UnciU+GxbojR2soceVAZwSOpwQN7hwGjknHTa8zI84DGJL1GzTRgHfYCq1jM2dzo5t49pcOhid3IJlOSk4n9jkT3e6O5915oP8jk3ifDrrdDppZKNmD1AVI0XcARaz+QZP/vGQiQLZH9BAdxLPBlZtPIxtvCxusF9swXrlfkwfOrHD2KyxButtY0Emt0kyG6CbTCy75BrEAw3voYIGo0qjiocT0A9KoaVlgJLGsOhGX2A2+kHNkoEAp8IH0R1VOlGDgY1ifQw6OIW5Qy921LaXQy9fCq68MNp4YcQWpAfup9h4wcuEu/OiUUMytSSvjdxzHyZfcSDWUqW706k/bN9/91199MEHuv2F8cKHycTeyofTI78sy8viB17i5t9HvvDScsXnZC81tvGihWCHxcECoIiz/XFfr/t/wXFlLvKhemWfXRl3efhKl6++1MOrT3lh/IVgNPiCHWz5kv3qlV59+YW+Avfgwovj9dXn8uVBZ+7al6eFFyWnxvO7c68rJo7Pgov2vzB+pS8+/1Jf5JeKr173i+SVfZ5qyDZQ2F4/cLTNnA2Nrn+p0ClDC10wqvSDZeq/WF7rf5kn/dfXOxl5mX6BUFDo2bHlru+Z/eFMrGfm7DzGvmbOJ71Dvb/5zW/q+7ww/v4nP9R3vveJvt1/Yfwt7o+z7nkpn78w/ov8hfGv/uL4C2NeGN9/1X/dvVLPzGewMQeUnPU/WetTV9b0JXXOHNCX/hsoHTlLoXRr0t+IgX3qtLPsc+RBalKo3D9qXhIb6WwwiKaci5T9d+U+vBLfln4mJUNsqyooagylFqn1oC6DtXZKjajLHXN5Zk3WGNK0NoKMrUdeGL/ms/8x646YM67/WiwPic+f61kA3+OxMxgff7gVhjiJM4nR0kGR6Jb7dsT8yAuOC7/QeMTfAy9h87LnHtn/93LSP9ru9A/8pf7deq1nyQ0DU1zI3SmAMW4uwHavoVGlhVhO5DiqhJhYNvxuylEIapQS72lZlDqcyD/5FfqS8bDbFLppb8R/pS55UL0n1qe/MOaF8ZfE+pq5f6RGqxhbQxW77LsD6kLG+Ml42/hdtNC3nM6qfLFCf4qH3Ix9ooRMmhs2N8bNjGdubMsuGUiWAmSJuwZ2sbk844Xxy/d1zl8Yv/hQ8/yuHnWn18dfGG8e8hjaYys5ZiSFFI1glBVUlQa+bNNviavgMweJaTviS30omnJkzELe57tz31cL62zgz2WGGpUdc5q1ZrHlacXOChM7pI2ONGHiY8felizb2vcJYquhGiVjWxwbN1liQ6llPvo8GIdOQaM/2CMG90HPP7HenU66W07sFUPZoxeLdunF3aJ32NvzwvjdF2fl5fE7fGmK/A4bJ+xxMkbAGlWNMgY491hEOFbVjnQlp5XPwuAayvq5grXnWhwMlrukqUnQ9UCyU1Q4KRESmJwYti3bh6/EMuDrDdJn2g300lYOIu37a9PkvtzmVZPnAC5K3KOK/N5gJBdLiXAybgOhN4gvH4XtMfA/8FcoK3N4+CHPfC4m/w1/ocGGfDKHaIrhyqj4aNAoXtSk3oW9wkfkiu/+8njhM+dBX/EL1uwhD+xbj3x2XbMvYjf2qkpjgNCA+MZvYGE9BCdocD4t2nHqvWJh3exjSgVfYyhrqREeFD6q6CfO+O1EOv9kdsPUzGQity2j7xqC0f7i0twfE2zaWBvB5HMmEPcLNw3yo4/vRv2imO9P6w189mZM6pwxkzGBWDSWNIhtVCn57Hkmv5PsUubhkmcGcI1v1mhi3bCxUcut52zjs2/VSv9KjSfyZBa7y6iu1R3PnHmpcPfs7mkvWAb1wm/ZKksQFUyNoRrgVlP4wRws3Jtn7NzxWXPiObb3TeQei4IajKkFW0Ou2mHo2zjkNYaKGu/Yx5u2GD+hDZt5sbbsTyJAYDMOfz3OJSdeWxCVJKeoYLIWV9Zi6rHxXDy5hyILNvpyr1+o1Ur9UkeGKDXbvQg72u1ZqtgvC0I8U9HfWC8BUyjCE0qACKpkUEFyPDCo5SDurvkoVYDNehu2cmyaygua7EErca/Eu/Pb7nsjBmRZTxvrITlOKMPk/MRO4kOWZ+Rr8oTfyDX5T/riR9EzHJgMjnzH1nnuPD34mgBhtBjQWUMlhoKpNkWDdHY+moyZrMWJ3w3ERvjMUfQGNRhjaEC7DhiJvKAubIeCtAuBbRU+BnSEopPPh7w03iFhqnVQJ44jLkmWdmSvotH+MNaUQYlhJJbMU3Aa8mnR589e6Hff+47+u2//RP/TN36gv7x7R895rv/+q1/rh1/9jX7rNfThc317e62X7JcnHOdza5RFmJRsaksdUg9LaqQCWW1g7qC7dY1CHTbOxHFeFj7/DhDTeVn2z8ZR0NIyrAVf8Zm9svdH7tHz+axlOWkZJ1UtUg3ZJRewZQNJVo4EwZwzVxvoe4L1kvsn7cxbtBjS+sZOYafwG17arehfc0zW3RNal3ExyvjZlFrAK/zRhatb84lOijWJc3IfUDSlmoSiYtwOcizL3iG3s77Ylh3QhEpveFepxlCoGE9XuiFuqtvhtK0QeRd2TLDJL/dqz3nHJ1Ss6JaJC2bUTsUR/R3U/1Yf5LJUxDBGaVlG7+Hn86n37md3Jz1jjvMXxtnT808p5qXxHc95J+bctjZ8r9dVufcvfCb1XpfPLKaabhnbZauwH4wxNPBTGQ+1TZUtHgXBpuRz5R6+UvcLnzP5Pnu5PmKf77h8D4+flTWzMSq1iy3XUI7Isodt5Nd5uWRjn1hWHFyJ6wpdsb0S9wbPLSNuJ8Vc5nlDZz3yuD7Rlc9dPvfwOxnbY7AZn7bbh5yWmiBSEdPgnhgjMRR5SSufE1sPRg+l1B2iPog585N1llgCI+u+ty/t92kVoBZB2lEKD00s0zrluzx78utvfbwLIw9odcJNpZoUYyWxleQ3KFaJI8YAZ/Rsh+iWoYvEwMiHDZvFqKFMtG1UrNvRORBMJLZlB+l1LrQFSpnIQbEGC6QXcBl5UG23ZIoKTLtKo4pNZ4BFC/6zeBdiyfjwoxjxZMOygazb4bf4v1N25N19zjUXwJnWGxwCiLHZwJcAZ8cePvqZpkxyahK6wXDutcZf+OgFtnss6TYt2rEt6+lgSPMZFzCNbWu3O1lw2w46riz2lRfAmePQbjPXme83mG+N35dI7GbNbtjY0M/4K+vkiq2vY6rl3CS5ea/4a9z0aK/YCCBZYvjCB0lwvmmT0dfbtHISCOQYA3dro9/2EBGeYn/F14YwQNy2lfo1BJsiBvo7jsgB597p1rfd8+CsK/jQar7Uc1NCTxx+C7CybEuc+6UZ/a3jCJS0yHFqI5kVbDyYTSYg7Rtyv04UN+Qrc3HhJr/wkiIPYSv1j17648k4trlmIeHU4Kmv5ZbJIzkIuvPkFN4HrdE6XNTA5hGuBP8EH1woeOrSfhgZJmX7wC5nFcDMzjuxBTRaxqXP3gzJOXIjuQF2n1+uRzdcpJL5qbJq1L5fkMcy3Hy5VIlDtyMZwbcRKKcPRC+wrZFxA1rVdkZ5t4My3bL39nPksTiXwf40dF4WjTG6f2ZeQeYq/MoHXT54kvdb7oUyp5UjtjKvKx+OmffUbO+Bo3NjvWct7Gtmo0wBHUc1oktobc/yETP04LGiie2soQu/hLvc3yv/1MVDXiDzUvr6+pU2fgM5eTkqXiLr+sAn2kXCr/AR2xhVjQKDXMn3yLmohY1XsIzRtchDRvbpoj5CruNgFWivA/FTo42YOqfwFCcZSVZV6btj6v+yvNafFS+LeSzOw+nAfo2S26c4sJhxX0PEuyVMqUH/lQeN/PXZ559/rs8++4yX27/W559/pi/5retr8r/yciE1cp4YuPee4mQsXigDV3hxhKQfVrZVxDtqNC3oGNQH6iqhcCBkr5MTP30FHUVNG0ffYe90GjyonRqnfGnmYfx8OmtQd3HkS9uVvaHBw0fWW9aPqKXpxwxXToKdmUdyoiXn56kzElIL6ZL1hdZODZeTzJk3YXoTy0G2VcR+y3VZEudZiXMZg75SH+jZlqNrq4Crerw9NNANqqgXD1SxcyLH2BW6v9zu9N+tL/VjPeg/Ga/0oVdhTbFT2ImvUaVRJRv70Bqj21l/o8IPFbSqepw4MnedE8k8Ueq0NVibTemBot65Z8zeL+owtdIXdKXwbfwWc5P5CQ2MT1wo62pdL7qyj1/yIuvhXtnTN9Z/7FfHR5yDGBlTwCbT0ABelnAJiCuDDjgd9DvtUCDsiTXo1DIvWZ491+n5Cw14LycJm4k76KWB4VhNO8NtS4BTErzie5L3xjMHD8yssY2BqYnobw0uNhcSnqy1jc+q0MzRHV803nn5Ui9fvNQL8IwvxHd3z7UkvlokFaNMboGUOicWYS+1qDIhO02AjoWuWu9NHBJi5bjR5rFhp67UF2qb95lWDMzkQZy5h1buIRE3rrSMYg1Z4fOLR1GfDd0ruo98cXjkRVr+M8XQC19cEm+NoeR55gvUOPa9jHkbEzucymETA2f45Bp5+jdieLMnbtSlQ4VGK9rBJKS9vY/Z2xtG0oZESTyay7aqyIf4FtZn3xfwo1Hdl/5yeMskXYbKolDtZxITHmhzlo7amAYQR0LB6TygtPcLnWKeNmU9pMYrNdxY91tsRr/XEftK9JHhEM+zUZgfXILMSWMpnU7FHA2NQczDcomDCBnftnlZF39PiD+epSa+4sa2qgbjv46FmqRGp9MJHyeFH2Np3coYl0aVChjsMvyLI7kErJMZJJa0G8It8eXabfiDZn1kvlOXlTW4Up8ZMB6rah/ENUD7JY7UiOHp/hqwStfE2QF6HXBpO+WOPbaCrIVCRrHVceBX+OUOQ8/kGoBx5IydzPFNd6OmmcftCKZc2u0u+/zU3q5bzNRlYy4mPghSOWyMJoA0AkKnTDnToseyg1JhzzW0o5AXOom2iaySfYMlA90O07whOuFDA3gZxSnbT4i/wt+g9iPrAGpikKzk/JuYymEJGyIOGM6jrbcO6pUapI6xkXlLPWzLBRy8pQ/btvtCo/sdBuxnuoLY21LfNOgq7FWVRg2w032d0yafrIHBfjXgxyhVUCX3OKugybmp43N27lmnXwPPIn2/MceT+yy55XnkppN2MDv32fNr8dM21UdCfuq/6UG7k4sdfQnyhKKR2HYQf7lj7jZ9nOhaXPT2EV/SIa+CLVqAAXZoYBleyKIfiMNG3n5u/qDIEKFKHzoyF4BYpsO2OBHmtG55pia3OuVzKN/3UrPIKaO+XJ7pj19+Q//zh5/oH37jE/3zlx/qfpz0kueJb99/qR+/+pV++tVf6uP7z/Uuz+1EosJf7sXCoSWZHxyyxMiA+Ym/jftwp+zNvV6mUNdtrquwdIOx4NgB0OFiLQ0N1s0ySvuasQq9Ku924NUHc43PPd+NeafNnO5tFA6eDsnKEPd/AAAQAElEQVScjLMtu+TCtuGhxq4sDi45AY0+UdENEdhvOu03fHzgnVIQx5Fz4kDAsAnePvd29zMwVtrUjaFhG7/g7WHh96Hh/haMJIA8nbsPmrdxUE7mq0863j6t/olvagKRjeSGkgp5MKo0hsFQMU+jSkWfgSzZ3qEc8Uh1IJPa9Ppj3rKXTOYITVWV+jOxYm9puyN8Yde128J2YbfKqhst+sdQFVYKXiU42RYX3Q5cU2mu+CMSpiXzBEc8QjWotmHZluBhejhDtHLDJFbJsvETFL6gtiXlvktNsYkuG5kmdHaeU8k5NkK33B98Hl75jFvzuUwME73Y33AWPvdPkLZy4MP4sLke6JpRo1M/t5x1fnbe/0L7xXNewD/r54zB80bx+WL0fMRqOxa7HlQEmma40CMHpDfJjUq3cTtFRWavOP/Nr3R5531dX36ACG1OPR2HLmMryewF2Log4WeKlKQZehtjZ5BlW0lyEPzCJPcCWRZko/vQkGQiTvGh4mCMbdlOQ85PeDCqNKr2B4gBD4p2YKMJbyY+7TF2vd3v6MV5OvHwgf/EsbBBDWIq9EaVxDjb4tRxES14cYRzUyHVW8d8K++Io/WkksbXkAZaEKPUML6B7b2DK+XE6lTqnUWVNgKFNqIDxBjbkAOYqrShtkWHJKgoMZPK+TUbaWQO4yeLe+Wl7cqivjamrizqFWzM8coiX3G+Y3u6oRDFTCN2WpcXsVfGXKH5i+9r29vevCi+tfF36Rtppe8A/lbGxk6AKnUgfvLIVwG6Uor2177JrU+SS63SGTphuv+Q7zzSbqvjv8Y3/tpmFPChRslZE8yLOCayCf1XnikzsLmUVVDXQeELPm1XbFuIZHFwsQ1vcZEN1XH8htM0A1JDIbkEm2ZyoNYrSM2SSmpwm48N+ZWN6soX0gtfUPMbu5X27MQxxWlbRWyVOG8hxJA46HPLrY6/RQdfpapxwNBChz4BW33k22YzXFrEpfssO5Asjr4cFN43n4h2BdZBYgr6ZVzyT0Um3aDlUf5NYCyimfEHE3LAjLat4dIYB2poVHirLDT0dMTNjhhEDOHaOoWdwk4woAN72YOyz1S5dW66hnkn7ziY0FHFHjW0nBbiGCoRK/PTD87cJytrdeWDZ+OGyNzegNrT2WH0WuBFDPoTXgRKSOgYL5N7aWPt0x9bjYlsRg0dybYk909ysK0KCkpQsbKxntbrVbcXVvnL5QdeFgeX119qPV4Yz7wwZr3xDR97G+8MiBBbIleDMYbGaWjJXhxEhuYYRla84Fx0dz7pdGbfpq+AGE+0T7mkDlv2JnIN3egJoiNZH3rT/9Gv9ehF/73f1ayTlhP2RhGGG1RaOTIm9mbqjmCjdkRMd19lZDT0+PioV7wg/+yzX+vTX/+NPv301/rs07/R57S/+uoL6nKPWv73JPNpDGEhw8DcCRw1p0FHfKZtW2VqQmyjQneYtqsk+rlwVrORlcNbRX+NoTHIy4HRsUaVFuRncj6fT8pLqDMv+868NB7IJWvlFxFX5nNlT7he2Ifh57HOxGGgjnNjrWx73NRGdJjxCkglItQ4JxAHQq59WtGKmR6/MV83rSLGMUoLa+B0Gsw3c8Tn9KBd5Gxb9g2l5L0DGePGsKqGFsbkM363sejMw1NsFvZxqj9dh/7by7P+C+P/7PRaHxdz5NIY1TVaxlCh27A1Kn3YRb6M8CCycscjjszd341NW9YRa7P7o0tVUpHUKdj7KQkNVNHALvZrDI3kzoPfOGAX/RObK/N10YVfWuQvth8eXrPeHrRyv6OgIs6KjWCUKrSBbXJSoNzFu9/UJeOETBwGT6fxGdQiLyflJfGSF8a8qF2ePVNeZAt7nR85hG6Z1yTZRrBGvw2V1QT5rpc8QK+zDelxWui5QblEwmwf16ZLDeXfvX7nnXf1Erx48Y6eP3+pO14an1jTY5wYfLwwFkOIg/LD7fayZlKPUJclTuFkBihuILGlJqYzUA7sqNvUkyRGhQJkykHuyTtzkM/YNfcPe2siOeFnAM5dGx8bc5X77YG98eHxoga/AHjkYTyxFHN/zl9S3p014I2PlboG8ZM4g+i2UWJSM2RDLMlhY0Ht2NjvpzbkjeSq6HHh7NRC6c+4vxsocNpWkfsYQ7mvQgfxhVaN7itTF5K10QW2xakcsb2Rx6QGWYGFXlXRv+twjVrKD4gsMRFvhLuNqcn4fA6mfiv71Zb1g0zRxW5oo8dhA9q+LBX+ch83iHs5DZ1C+QI2RmlUqXAU/fiZbf/tz8rwua93THxKxm5pUJOvYVmU/Sg4nc7wp9ap9lGMsexQgM/dLzJJVuYnPm7+9rzbHz53ig65he95RZ7a5i+Bs/6CrLONdRh5tG1r1NAYixKHaKdC+toR7wjoiO2AliK1vdfnoLExRmkk19NhU1J8Zm4m84KqRlljoNeI/5JNlfGxMn8buK3t3Z87vtQuiP1BfatKDCTr+NjY8zZN1rk4bGv/oZET2634G3x0skbtkrEXm6Gy1cg47bwPnaZCBhxEt2lsIMGOybFhiS7dDtuKj6BzII/kk7ZNDSQl56c5ZB7T3sOw7JLQe4L2w5CMju5GDTbW/ka906ZLhHMMQZPxNjQdAT7wGk67dL8qz+k4TvfGpYHtKYRo2tYo5hEsNbSQyzJos572eULW99NOx+2+QseMqYYVauyJYxLzyn6446qs253f2PdB4iCGXiOthw50O/5AZs+D+CzZbnBRDqR0Ez024mdCEXS3bRWw9zHhq+CriI8++BrwY+dN26Yf6K2jfaSNPH/NfxiXXLA7cESzkFlSZo0oeiBt7BY+jR+Ht1UHhRXqyhHeyG3LNqIdMRP0XLEGcj9d2bfysjjf9a6pFfWLDoOezgc+K//i2fv65fvf1T/54Hv6w3e/pb968YEel7PeXR/149e/1r/3xZ/rZ68/1TfXB52onW1Z+5Fa9nqLfZD6buw1k/mML9ukDSo1LI0BXKrOQdiZAEo762RhrXS9azCuZAd4w46OIz4b8UE8zGyvzMi4ieDnoSk5P4y14QDWZGwWvI1MwNFTH7Zl/21051sX292K7/ZJbZtSe+U7aUBskR2KTf7WBTOcEpeYtGHEcaNPqdyYULxiOxyaf+ukFxlXdGD+9snAGYfdg7/4Ai6r6jY3FiJxlR15UBro7Pe6NUYpczUKiryAzQirx4gjc5K1sFGfG1b4yFHqOR41sDOwB2q3ZZds0++mbnmhU6oxVEd7l6MT38hk9TG5BhDWgwAt6kFVEOU5c6IaSLHhY3yovBvpeylrjNERFToD36N2/7aVH2W/xOQkrw39DRp+hmc9bOxRK/x6fL7luSX8hmweMU3GbNFFFvlGO7HaeAja086X9xpkrz2dFz3jmfc5z+MvXrzo5+Lz3R178qIa6NUOuST7wF6PqVAuiqcbT5sOTpicjAk5cJOPh3vdffYrvf7Bj6Wo0NFWoHo60qHjL4xJfmNj2JIgiXbiJP+k+zaTQLFaY2jkoSJfOuCLZEwi3a19A92HmZal9KnggWmHi4xxg/GDD6iqoaJdTKZNcdCzrC5q2vSP6LbfoaXpctChwQfbYJMa6LiO8ZZsLrJspyHJ/OjpcHO5Bt3g8la1Mi4jvkZRuZ3IObXD6p80Oo/Uwq3JumHPmdl+dkqN42Uyya1AozUZ6+QLQm3LNirBvhimYhd+AnpyZt42bAZrXgCtm7K4r+FxfuVDYA3PfEe+wW/In5Cx3CyIiE8K3TGbXxl3xcYVmpfGQfgrdi68ALsi7/6D3/un1sgxlBfTkLaNq7YZmvRDA9EgJa7hbpiMCUTtQgMhI2uUCXn/AsX6XXGw4S857faoGbWzLR/1FDwjGc9gmF0PJqdz2RG1bsJkPbnns6RQ1ldTF+b8BHkfG8ow2dbtR3ATqA/39e1Lx8GFNMhnoz4bMe7YEG7JDTq5R7dsXMdLobzs6i+1zM1GP5XBrGW/gWRFPrEP06eJPfeWbZl8nLwMb3KCT1/VkG2Fh5GUdWf1MfvKxUIFWOLU7Tj49EVuW8aujULwtVlmFoltMsMkTagYp43mGx4RjRb18OYQ7ufTsBZzsZNHadSOwvcY8C23Og70OgzobAZj8A5QsI2elbEN9pZR2MDOAq0GOpIsCXW9AzNVSn/+0/fzsih+LWqXOez1uWnlPslazYfOFvmRb0hHgbHM134/r7oy39mnJ3HaWLM4pjbm/Mrcr9hd4dPOuACFPm2rgG3ZO592lZVjsv9fednxyEuOBz5AHvPPUPDC+PHVl7pCt9dfafIia/8L40fx5C+xDjM2FmxTo1KNoUG+y4l9ueALGX2LS6lFXv7dPTvrvCwa7Nc+/Itjz3vPp/PAflNySi7Bc9bHv6PXeslL4394elev8sX9NLR/FsSfyU8NAuTEHnY2MBtTE0ddX2nXQ355fFD+h36ffvYpL4v/5ull8eeff6rXX71S/sJY6JEKYyYvytu02tbU1w7MtzxC2xrkWCZfPuMG9akaarhkIFkK4G3Ltip1A2NQP6gD5HZpYCP5ns4nnU8nHjLOuuPBIg8X6RPHNfPJS67rgZUvHCtrZFI/ViEaIgcCJ9iZ+rL+xGHxgx9BAzRYbbmKY8JDOH2g1ZDGxoaN1CMy2x3nYI6XZY/zRKxVQ0Uu2pVkWwXsnaZvx2B8cl2gixa+DOU/bYuNhbVTBBBfmde/3kr/0/WZXm3Wfzpe67fGFf2MB/gaVe0jdkcV9pBTwxEUPLL0EYJkcZBn6tLIPE9t8MFkDex09hwjjsLBR6ZDd6d5/iRhFXXIy9jUY+C3xkCcmZjob7oyP1fuvcfLvfr+g1+REYxGodv6xZgdrtIT3EHvMTDgNlsmmUChzlVSdBkrbJqa5oXxiQfUMw+oCw+rxRzJeS2qzOpukyQnUI7YMRdZ9o6IN9bQyv5zJebw0Z9YSB9ab+kiTQ2zFqFjDOU/ZXzn5Tt6CV68eKlnz1/o7u65Tqc71VgklyRqRTFjl2WmHLZVLIQaqQleaNtWjl1v/+wMH1l6bhD2Ep5t2Yz3UFXJpi0Oiji5hzbyyWfrlRe/Il7csbZKC8xo3eQz+/M6X+gf2UPz0viR+XvkFwAXfqG74WgspXP2vbuzBusXR9qo2RYfT0CTOuOabkuc4cWRHIKNGHpc0903QxSgxsmInAiiD4t3aTvaTXctpcO2so7GGMp9FYSvMVSDulCTIteyVS7Z0CrBKMdMHKADsNCxqnbY1n4cURwxtG6cp/OQbayHrPfQ1GRSm6B1D53wt//aKJZjvghlVGkQ6wJO3GfLE0o1LKPTyfLMtN1qzbzOJ37Vhr+N9YsrUrNGlcYYX8NCO/XJHhSEbx0c1A2de6kYb5t6SESAe2rAwk293iDzly6ooKkJamlNAgkS15rasI+vfP4HqdEk9oyw8UVcNYZ8+MTU02nj3bdmjAcSd5Ny0A1vFYxjCxujhm651rDiZ+v6rEzBpkhGGZ2iPjtqh0a2BwAAEABJREFUlDBBBpNartwPK5T1zLjJ+khfVXRHr7MxBmOHIksfhlu/5wf9tI1n9QWmw+aCh/Q1EBsFu6+ySw5qyFAFespUNnrE4CB8o42IHhl9G+5AkaMO3rtamjJyu5TYa1TnMcZQjSF598dUK/fajo1P3ZnINelXFXoHRHUjg97OaE7mv2ve9UvewrQPhJdkqaHfPCzb4qIcGR17Deyt1Dd8VIpLEc+oIo9SnlmTS88/+bx9L40RnaGCFvpV1o5SOcAnzjrurNkgazb0QPomMQThs7av0WE9p711bNoPYuscQpEk5sx76A1Ujx5OdDhbnbCIR/CWaSRGV8nDqm4Ta+2w0TnAAMyTgALmEXlkcinwjTI2fNu06UN3BkRDU8jcfqynOkUWSDpURJOGZXRtqQWhwg7znxy7JtTmSv3yOZTPk9QsclSINANuUJsQx5XP9k/v3tGfvvxIf/De9/R7731Xv//Od/Unzz/U8NBPHj7Tf/jFv9C/+cVf6TsPX+rc/8wQ65T6r8xP7N9o5oSIsGqNKsYfgM9asC0qhMpUIknOt7UyxtCg7kZXRS+6tsWJvhoTnzN3CAlx9hxMMps0OFGSGKEcoTZXl4w9Y9eGt6XfhPbD+vrPLv27r+0zsQA1JoqbCAr69TMx0rELHcKFGGzLtpQTCtHTEXNpJLEbf2uHBj2gL20+qs1Qk5xRCc3wIO3ZzsJJttU/1KcCH7Km0kA2ijkcpaJ2ueeX8MjqgG363Ha4cE4lhpm5Yj3OG1iXe23QraEaQwMUPqrgCx8lFW1MNg1fwztv+puHVsmgAhufkqA6jkRwy3uPhRno4jA/loyPAjZ2bPmgPY6BWccz+vTFx2i/VtGOrqDRjcrGO62NTXzfp6aeePKPneyh+/f2/bNu19soBbrRYezK88SWOmGQU7IkfAQWP/AdB8+GeZY48z3pjufD/HMeL3kef/7sGd/vznxenlQ1GnbJBWxspQo6jkmGAPEhoJ1+MuKU2J+UdhQCGpyJ6+7Xf6krz9oP730TyXEyhpMBZuQhg1Q2nysPI5fHq/JXis3T3pMlgFhEsQeHwtgYKasIvEZpFFiGBrxdypGJiY1sOqEbxZsUMtiwOUH0bGwBTKiwuRejZCOvQhYeiu1B/6hqP1Wj6RhQCl7jJq8eG9uE+qZocHH5t4Aiy42tYc+1+5Hdxso0ckI59aadVqDjgCdmAU65f4o+A+reBuMj/FRq8AYSezSLTQ1Che46qdNE0JTgdrppo5Ybg271vfKhe+Xm3duTB7ZNWxYt2NC7Uv8NfgWcex/20qZL3B/IpO4j1icK0zoobW1n8uV200o7Nnesiv8LMQRX1s/jZdWOK/Taayt9j+g80n/hZdn1hsQdcHOtBDLxSWh7LExO+0cWmr6Nzo12KOoiLLAp/StxcTbPUConainmF5AXJ/Oxz4mYo7QbXDCrm/2uc3xIaj6d8AyRXfITLNv0AE6YPqOOyZ3v635p1Z3dryhNooxfHJHH7i/8JLENJKfcP+GD1DyytfuuzMUKNsZuDMMglhNz6kMKyOdbWLWxdtLfiG/0f/O0LXO/SebcYUNp26GSQm8Qspy0OWkZ7CphbNoBDdt0cEL0t47EH1CHxJZYQ0EktyExIWwFM30UPPmE3cKLo81kRNGw7JIdCnTw9Mi53LA3MjT2MHV0IM9YWo4d7W2aCavJ7fLSRMTAtsEEbGBlfV/yEiH/Duvre15Cvu6/aP3iiy/0xRdf6rPPP1f/cwgHvfGvXr3SV199xUukh/4LxJX7Z+M+2XM8/OBro047JvMbEFaHaBXzGLgKvjSqmlZ/YMKjhzalY23EPvdnHk7zkjTYiHteHuTrvcwXbW9XmRgyRjmoi8DErvAlFVIAb2QeQzWG3Hv00HDJZXSwcMSetTxZz0/rPPm81U79TA1/e/JCcD7ofxkv9Rd+pulSYavsnRZteNtySXKfuh0812seP4JGnnnOg3j+neKvvvxMr778XK9efcEcfamH+1fqGiRv9At7gaGcCo2NBhNOOmjBtOB2MXpAgAGpSRGcbakhhVrHD7IKyi0XPGdIo5BXallDYwwZVJUCBvQekL9Kyz58Je6NuVrZFENT39RyUsvQlf6g1w7rNLXQcSSLN23ju4CV2OOrxqBdypGabsxX55+BEVrENHjgCc7QpTGOZ4XYMHEHO7/bs6GH3DY2SmMAZKE2PpErBzHnUegLJvb/d32mv9Si/3S80k/9qIGObRm9ANJneNuq2AvIY9RQuVo3Oc+sP5JJTlmboTdM8tzomwfCb8TxRm8qMrpZC5YNCtsHEEhK1OKYzBf7ds/RVSv3XvaJ3H8bskkcqKK3nzNGYTt24s6Lq9P53H9l/owHzDt+cRBZ8aLVNpoBK5056aGxF7vcw+JLonmJZn75wpIS4amHVIZl3B4jQxFgo6+7XNrppO4ThcS1pS5vYVKTib8NTOSCqpUzevbLiefPn+m9997XR9/6lr7Z+Db02/rom9/UBx98Q+/mf/r54h3d8QJ54ZdDVYuE7wlC1QGrj8mValLzxDq14T+Y+AyOjnTuQD8y6/iJAcbM3CvMw8peuDa9aoNu1C3x7y6xTz4bea3cS9cnbGoe+Y1SIpm5WngZH4xlUY0hd8Grn01W/MZWkFgTCmHH3Z4HjW2b8NIGz5nQn3CkEvKE3cbEBhwDYleMCA1wSWtXtyW7L01tq39Cn3DoaD/axpFnf3miBqlRcggmfdGZOAoiCyKLBczKLDxbCgS9xRe92Lxho/apc9o3PjoUQxmT8YWtUaWF2o5RGgWghbx6TSuqx2WvS2KJ24ZL1bpQxo22M3SjNeBrqAYodFyEnJGY7NPdtne694aXbKhv1N2mpRzMDnHt8exzu/OJbaN2G3XcUlswqUPkDMhQyVJgh9HTcdMJ3cEIHIW/6Re5jiIPkLVY0MJOlRWMQZ+ThTj2mGCEisZNp6r5UejR0VHgpxcWay76zcuyrUKv4RIC5Yha8t6SJ0iMkTFCRsF91XHVmyNKacUfvTaajZJjn77Yutndjlpy27Js9nzaRI9HOSfjJXMCaK7iiDh8PiMS/2ANNGoo7cDoo9r3W/KJ7faP/dl9JfsGS23UsjjCQ96ce3zM2i5CKSoQ2VyBbfVPKNgVcz3GEgAcggly7q1wDFSGFJe30etAWDVagJOWgFXlp7ne+UJWyHakBoU9O6NE6PEHEsfXoK5/7uOs65VnkND5NPe3b25qvxSUMzkctlhQqauaCkLfYT91D7KfRidAQ7bfguBvsN4+7LQBp8TlqX3wLgm5bdk7YBDxWUkbhvPgo4vM3vUsjr4QL7HTOoYibJ2W5CIkTXPZtWfXLPkkvyD8E1B0j+KKLQFOiHUljq9Oz/Q3z9/Rn77zkX73vW/rH73/ff3j9z/Wq/Nz/eD+M/3Hv/oD/bu//lN98vpTnXk2iE9M9mmuDS4WPxjOPDfKyloIxmAdgIX3MSP3x+05z6X0F+NsCxMNO14CMb/qy8zN2Z+I0htVwxsbpazPoKyW2WG0H7A78xvXyN/Wo3se6+VGEbV/LrDERH8HBc1whPtJ1858/do6uQDbe2yCAjX0rzyiqSc9az/i7MBBdvn/nuttQOhN37ItLtTSuu1lLubHpTEMSvsL5KElcwlONTRAVckU3rZi44YeT98YsTE0xmDs0rRqbxfjhukPKnSoBnqskYVn1eW06MRz0YKsRqnQsaunI3O0sTcEayjPrDvduCdWpik5Tu1hGfoGBKock/ut7TCf4SNDscnk2mDbic7TPtRtQjjGdB/8xhqdAZ/FG5jE1M8lR1/6E2t0tkMm9MO3b5xx4lVK7QY1Wk5D5/NJdzzL5zn++fPnOvMsv1CX1MPUwt7zUg7nkthAcmvAYzg+dhw6EMRc90E7TzMncT3/8z/U609+pjnGbiBysGvDyE8/dc8LjNd5gXH/Wvk3HF9/Bc0LinteUDxetPWHbOxMJeGN4kyKoABbtlWZdHC+OymJx/zKw/bDwyNfuHfcYy//g7pHXkynLzZi64aVN38bviKfCa9KppB50I795mmrLNmclgTgm4bPk/nUU5wrD1grD/9XbF/zchJ+X2iT8kZPWvHZOvSv5JYc99SwHZtvYb7Fx+eU2s7bFBEyxnKGb8BHZ2M87oQbML8OnK50XonxwpeTC/W74foWf+FFbPDI3DwE1Pj+kRpfLv1i9iH95H0lZ0z11rsRRPwHG9HhRnQrNLIAcU4lhpVavPlnJTalPitBx2bqszLwivE1ccVf46pH5vZCTPfggXUV3D/c63XP/b2+Yp199fq18j9J/JJ1Fry6v6f/UfcPFz1erorfFV+44IvXBlbkKy+cQddlQ3abtwlPm5v2yoArSa3QAKKspyDtlb4rMQcrtU6/WDtTTA6gWys3z0rflfpd2tdVoWn3OAbRTTUlhqpHcuFUjl67KMTn1jlsiu+J3Ul1ewzKofvgHsWtNNV+Mwa9iQ0dCrjU5NIxvBVT4lrJe0oym4mwq+OI7/XI4TFro/Gg+8eH/k9lU+crtmJzxefKA9uK/pX5TDv+G/htSjw3GheOv9yLoUGE4E0IcEmSPov7uGFZaojjxjflYuci+qHUYEvNiC11m+GJoe82ugtdl1WhtG0uFGJD58qYK+u3ccx3ZKnvSj77PMeSlZeNMvF5yNCCysgltS2Uewzj0sY8cvq6DaV/g4/tLXwUiOOOeDGjR+6DrPkvvnylLz7/Qp999rk++/RT/c3f/LX+8i//hf78z/5Mf/Inf6w//KM/1O//we/rn/3y9/RPf/eX+qf/7Jf6XZD2H/zxH+tf/MW/0Kf5S9fXXzGH9213Za42cu24hNOUIIDfgOBFEGYfHXwQNBZrLAWGFuiC/DT29ghNDYZU5QOlEX4IKjFcw1OF3cC2aGjWAItWlS6b9EBs91lf8Okbp5PMw0DqnXrmHn9E5zF7FjXKnnHNvZ8xrMP0J7+V+cu6vKB7of+7673+4/mF/tF2p39yXXTPi+wL8iu1n9SeKiTlPfZRxDx4cIGSZ9G2LZdEmI3+uLCoFquMh+Rr/iLw8V7X64M22mL3LFuFTmpiw1epDoxh/BWQdv9EQBzC8BTraAo7gPWwca9u0NZDB48K0IqmilYeoHFBW32gJgzDY4hrTjyiGfHsPWNlDXSdoLl/r6nf9UIOV3zzMMX6jM+MjW5q/sB+8Jq94B76QP0jS/1Xxm6tH22iSwDt2hqjWDOLzjzQnM4nKGBe85vxqiER9SS/2FiZtyu2VujEhqnXsgwt0QeD36QvsQO/wA/WRo2Fug4ZW7ZlF0lSHcaTGrlIhNblmPiZNCZ9SjXQrTF0wc4/0Qv9s3mn/0yf6cfbV5oM3m4gntRgZS4SZ8abyR3EFlTPZywm903Ru7I3Xo91mfY+ftMWGweu5Hp90rvVncWv/egS7iw2N13Rv7D2V8Zs5GH6ijjscFOJa2K7faC74n9lTi9BxtGXuOUfRwsAABAASURBVM/nO718+ZIXru/pww+/ofxPGz/66Jt67933+q927cIyJwGkVG3zcq95/4Xmq7/W9uWvtAZf/ErXL/5K2/3n0vVeg5qOUSrqEdjEFcj0BKmRROhgqvc/HHTc0I16p065j3PvZm2lhrlXN+agsJP/2uD5sxf68IOP9N2PP9GPfvwz/eRnP9fPfv5z/eLv/T3wC/30Zz/RD3/4I33v4+91bu+9+77ueHFctWAhUVobQawHwu/YNJGJaIPwO3Z5uhIrt3fr3fpWap1YH3Nf8Fx1gaa9Mk899/Sv7Asr9U9e+Rx9zf3zmjlJrmtKnXkECqihqhRM6heohpbTWWfyePb8JfydbPZO9rDHfG5RnxU+eXRetK8BfWlv1HdO4+mGYnyJiyQrffOYb0UvQJ6+ELrQmdRt47luPfA2f8jYc1f8bszlXp8pbjuw040iruhcwCM1eKBe9zzzveZ57p7vEo/sL1fqslG7YGUNbwcmNolURY0G9+2JfeDu2Vn5i5qFe1gcK+Mu2A0emYcbHuKH58kHfIV/4DOg96/Yxm7m1TblB1UaVcrn3GB/aXCv1xj4DgpKPz7P7Ef5H/bkC9vptPSYIr6vQ+oaUuDOH38ruFKnK2tjY13MFAlZ1p04CGX3gc/TiXnnnj2dz0qeI7HgIzqZl8ztxvjYnvEBQieyefDxH31XYV2K/orvC/UKbRDHLt+YX0A8ExsZYJt4gkGO5EnuC3EM1qpt2RYXTsv4JDz0S4P4O2Zo1VD82+g8QRpV2ATYi82uO7JqGJvqY2K365a1A64gcW+J84DQiZ5SGEbhhvEOB0T37K7osBSpwwTpuumwwuiI3azDrJF9DV14fnrkl8BX9ZqkVpPaTPxJb8buxt+WWEUQo4ocF51ZsydQo3rUZA62xsYvlwBrYuJ/0mtTr0ZhYzR2WckqCbvKcbi3LeMntiu0aNtogKZSQW3LZVUD24UtSanjmvXQuc1ORZZsH7qh6N/a6ZP2mlKLnpt8p+P+e+R7WfbAjf2HjV78blE1pcHYBb+NYWpSvPApZd77xQ+1WZYT8kVjDPwGJSdGi2MSZ7Cq60asG0CYQDSpXfjMy47UdEXOLstc7c9KGOLcaCfm/Bet2Y8e+B6a55qHfjZkHP0Y7fO4dE1avHPCjMwlKC629zaRyrnsI0ld3b71N7VcwDzFBbO0gZW9dwM7FTJpYmDPZ7ZnHYdtOCvEhlKnGkX9Rtd0yX1KTQc0Nczo7Dn5LIo9cbhjMDZ2wCDlNOC0rcLudrrT490Lffriff3B+9/V//jd39Z/+73f0b945xv6zvWV/vO//F39n/7m9/Wzr/5a7/mqZVSPY7ikTdxZUBIhg5heMv/L0Ol8AosG/DiNpoU/j5Ltvw0ZO7dztydsJp/uYUyNoRpDBjXGsZZKdjEQrS4obOhGVaAZ/4Tu2m3TFevMQfTwhCBrJ/dLgDTawqpsq/BRULhuRx5LytFMJDtso7/DtvqH8YKXtR89JmwERnzgppeuBorERrAEiYC8CBrm66dp2n0VxnQ7Jnto8tm4h9frVPh9PHZvSm9R92BrEMdpKZ3PC8+Pp8bz/lw+6fkdYH6fgzvwDJ27A2fm+hQw7yfmKHvAsiw6LUOn08L6GVrgB7Ybh06eAdN/vjtj/5nu+Gw885L0fLrTspxk1s4k9+w/F+7pPDNf+Y52hb/yeb/yuTHJdbJnZR4nNesMTdmA+mgJ3KSc4WfXY2WvvjL+yj59ZW8L3/cSe9CGz9jCCuOkKotTXaa2Mo8rGpjsFr7zPwPdeD6cvNCefBuW2avYMMPH9nXlexn78pX+jftoEybtXtMn8j3zXHBK/o1nWk5n+hbZVg5c4Tc+JznsSJyJd8N/5rh14DnRnSAjb0jvzt+486vPtXz2mV598uO94/C1N7jurmH2s/LQ1S9zeZmXF8df8SIvuOeBLA/4KWiCYk46yPAJLgHFROwPqrmcFhbamSQXCScrE/LIQ2Me7GIrPh7uH3nxR9GYqHWdbW9lwrLZb0w886SgDWDY2K0xVDzsVQ1l1mxj3q2S9qS9NyikAJWYGInN2L4SRxZDPkyu7Uva0o9e8gjfcvRW5Fts4GE2RMGzPeKPtholQady0DcPIBOYQBw7ZRzxhW/M2JPaLzzu4NPeEf+JJbhwQyTuoGNnUV+oW5CXLZmbfCje84Ee5EPykQ0i/dFfqefKJO2+JnlMlihOObe0Qg9A6LMoD5i6MHa/iTa+3B4g2DW4zRv8Fb7jI663Y3rkQeOeh/yHfrh/5IXwg756/aBXrLEnsM5egchfs9aSyyMbwYW8L73JTWLZlFwie+DLx4UaXAnymvjiv2nii+6OKzF1nPRzkqmocfqiB7CxoTMzbyr6Tb9yrylrYc06IJ/4DK7Ec6UdpD+1si27VKEKL67CCOec2rhZNiyv+NmIN/FM2jKjLTFMtyP30ySPLRsVvid897USygxJTPG/48rD7u0e2vCFdhmbljjjZyOGFTvZaB/5QvXAfRh6Qzbe5LYeea2JEX5NDAcmxevYyCXF2bCnPowb77nfYkSiRq7p32nR77Ky4drIARXSmwMZ4wq57UNv14jvDd8Tv8mpYcm2XFaNampbOSgTYU4ePuexZteDbrqynq7MBWmypkTNnNkQxuTa7RRU2LXTZ+XeWfG/UgdCYMzcwQaBKUV2o5SMNv30Rf58wEt8Mbkov4D78ssv9fnnwWf69LNP9eu8MP6rv9Kf//mf60/++R/rj/7oD/UHf/AH+uXv/R4viv8Z+KV+l5fHeWH8x3/0x/qLv/xLffrpp9xHvDB+eK1HXhxd+WBacdY1SjaJm1KwrBVsmkmv61T9YT20QJdRfIAbvpQP9LEsOpH7QD6GxSmaGtQiqKZ662Wx2q4KKssu5UXw5sEeUkqdL6ylxzysT0n013JWjVPzK/VMX6/B7FfoPXKPXUDWa7Ay/spkBdHP+vzGvOr/urzSP76c9N8+nnSfvYKxV+6ZXrfMFQtARCTbGlUqYq+CDtDUEufkPnyCpra+X1a+QD7owgvj9fIgbReZD/sx1HbctqzCdrna/qihKktizZBr7ECwKI5d1uuYnHP/rJkv1khkAUqcUyaeHcK+aKuPiaW2SXwtMNdgKqkecU9qvupCzS6pIVhTkwBZ9p/d11RiSL0e2Jvve899UPaEnot+mFlbJ/rtkguuOp6qYs0McGLdnKHgdIIu1KAISD02PvIFMHOYfMVhV+vlLwlOJ9YbD0YL624sjI8N1sYY2KHYRU2jL1G/gAD2eKYmdXzCk1zUzBpVxDVolH53Ptf/oBf6z+an+p3tS5lapA5PsWVtcdNu1FfM58Dvwr1R2LAtIU/dk8eVB7zUdYWujGsbzGNyewL2n/Zmah55xhNx25Kwid0pdY1i65IHX3Rn1i3du28UOCNrP9jd2m/2e5DPQPbzFXnW4Jk65p9weJcXxB9++GH/Ve5H3/yo/yr37tkzVa9NiWkEs33nvxTYHnhh/NXfHC+M/0orL4tXXhpvr/PC+IF6TtWwOqZibmOH+BWIeZkWUwGm9j0Q2ySXnBN38r8S45XYG6zJrLEr8U9qR7rKWnjx/Lk+4EX3d3gh/KOf/Ew/+e28MP6Ffv73ftEvjH/yk7ww/qE+pv+jj76ld/uF8Qu5FnEhJ7f/lWBW5ibIPE/aqeEk8bexIU+M6WezYryUy2RssPFskP3nwvPLI/dH6JW9diX+jXw21kz2mtQ/L+ge6LtH95696JGxK/5ki8I1TO2Cljn7pGXW2mDNn5if2wtj1RDDuYc3MLmfqWdipbjXgM4rMSb+LBfJrFBsQW0oiCyYyCbz01SkB1DOFRio521jHpJL1u3KOryS342/tZNv6hndt+sYfiO+xHShNo/M60Pq0M9797rnpXHql/nul8TY3lgLK7rBxHcCKeLOfXc6L7rjS9Kz53fK/oBYiSVr5pH1fsH2I3vWQ8C8hGb/iuwxffiP/kqNdrtSUftRpZF639B7ztKyqiG74AHy0/mku/wb09DEMBbkZY23UAlMYslM1t2mlTxWcruC8BvtSV1Sn7xsde/ricUa7C8n5v1MnufTWcvpxD0wVMRoZz6nMr7BJPc6nbN9xV7aeFYO24yz8jwZ/Su1zToNzZxGdkO3qUvGT0kuKz7HKHXtyX2kPvUmFiwrEIfhRlXHukQPFG275IZk7yhsj1E6kWt0g7RHlQoly8pBWl27K3Hle8yF9bfCJ+Zb/ZLzjoyQbB/Qm4OEYit6lJ1aUSHWvohLspLziu2sowtr58JaegwFqdfKvM32mzozVoHf3C5tXFjakRxGFXVblLnMl/xRg34rsW/M/4bNHRuyBGglHhOTo1ulCrzXT7as8NDmd1pl1h66I32BlcNo75AK/cJOVWmMm87E76bklpgmaymFMYNtq8qtO6DhIdiRspbEMck59/yVe/WSfY376/rIcwF1FHuRKXShNwLsnarUGNVr5LQse31CT9xr0AIj6wYd22QgCj0JKzUCR80m9ZvEG9DJmfqhF3lj1WQP7n5MOIEwW4Sslbiu2HnkmfKB58J74n6ERrbRh6VoKrpzv2AB2+mAS1A2sVEQB5ZoclEfUZsyNtK00teIbqNkaiEVHy1mDnasrEfc7zKGZk3Gf5BgEkobo8+2wttWYWtUadzupVDquYDCnzhyb/c8UzOaDHWDS05giVMcZCrbbTf35cKcZK4G9gbPYRdeIP/Zh9/l5fHv6L/8yT/QP/3ot3iCWvXv/9Uf6T/6i1/qJ5/+mT58eKUTz4nFd4/qjHhOwH7iWU5Dp/MCTtwbi5bMd1GTAYjXdvu336ZCBqiqAYuCc+6Q5GN8jUEdFtUYqgIuxmFHqDbIroeFvsGWPgpMF9aR55p2g3XHmtpYT6lj6KTNEGFdZew3aDV1uhoMx5KVH/XVEMt+C9rH6TgSw8F20E4DfQaF20mEwU05tJ01wzgyOtr5bMkg2yEyVlqL/o31kHt45bmh1wcLsNcbOrfTjLgBVphRjep5O59Oujuf9Ozu3HjO5+IzcMfL4zPPnHf0naHnppnvYNHCGh1gYW0tS9YusjG0RMbzfdPw6Ysv+Oyjz05n3fG5eBcf5zvWEJ+P2LBZZcR+YS/Ks8SV/egS8Oy8Itv43FuP/VvJWZTIAPr1M3MfSehU6rMy11f2i2tssJ5X6JM9bKHFgKnUZYebl7HP5/pkBeygfdR8spauiYcXwpMXxpPvjwKTeyVrbGUPXfHZc0NeG+NUVlGP5bRw35x1l7rePdMZpDZjLLL3u0PoZx7/tRAxAULMKbYgWhNwEvveO5Wfd3//H+vLn/0bmvgRuaHRp703HGH4A/sL4/wVKC/z8qI4f/356tVr3b9+5MvkVduKWXxtJJhAIcSNrM1KtlXH5J/vSJpFgIgNfNUDD5DBPQ9598dfBfQmTuHaFsZStNhuUBCyyIndAkNViwbJmKJWlRBKFLlpHMnKMZtS2KkkLCKoAAAQAElEQVReELF3ZXKu3DRXJnGnKx+km0hJrAmxZnhQn+rFQ2NNPAATxBC7v4H2h7em+IK9nfsYMQ4c/bpRRfcAikkTd/ifX8OKMLFeiPlCjd7gqnxBuXKTXAI+CPOh+MCH4j0PPzu99EuURz4wL4yNnZUkSUfxh9uOjS2n2/zuQ+nbWE0bnTMxTlGL2TVqG7EDVuq4Nt32fgasFPGC/JpYiScPfo/E88gN/ZCY+kX2A18eAPOfvy5/zUvjvCDeXxq/1pf5a2PQa4Mxj8eD/zU3HkGv+MkXuMfDfsfEXMb3FXolhmvTVaErfMZQRnKbgHzaztZxR+eKTYZ1n5ifKVMX056NjG+9+CTnK/VM3VdyXTGMOabcsi0uDcvKMblkXQdZfxv6V+YgbboUNRvdQKyTA4SkjcsNBIQqeunHYeTxn/y7zh3bVRu2M5kxZ0ffaYLM4VUX1spDz8mFexHAP1Dj1Dl9VzbJtbFyH1yZ97WReNs2gYQPMMpJhrgx96H54LZLNIlyv+qpZRXx2G+ofdNRa6XV4GJbVQH2oKlMfE7ySxyTGgSRZ7DRyYNyaBBZ+rtOqTkTfAX5ZcOVNXGNjPpeA9b7yoBNJQX4tuGx2ZT2pAdVarIp99CKf0yoQd+kMzLCQza10o7vyKNzh4Hsm4/cA6/ZV7/84pW++PxzfZa/MP71p/qbv/5r/eov/4IXxn/KC+M/4YXxH+n3fj9/YfzL/a+Lf7m/MM5L4z/4kz/e/8L4s1/r9etXzOM9LzUfmFvmCmcbsZFSpyJ3hTJrmiYIcnGVirka7Ms3LKehG3865Av51zC6AOq0DwzsVE0tJQ3sDkmFzLZkhPjIXxKvBNB/Ycy98giTukwPFQ8EXhZiqq7VhfvqwtrMi+/sGRf2jOAR2YX1eGX8mtyo68r8veDl7f/t9JX+8GL9v74auudz5cI9kHWce3NDP7VXDkKqKo0qLWNoDPiGCTWQZgFLhEtM8JrM41X5Enm53EPv+dy7SnzQH+kJc8f4gt4wMFHoqe+NxEDVabQIq1LmJ7kEMzmxaLJWu7MvExs3SCauAtzJbbPX1VTz4qCrR8Vu+rIOY/tK3S7UIXW9UpvUZaW9sZe2P8am/cj9n8/j13wep44P1DJ7xIV9ruuI9RlkXbVfBsrkX9TytP9l1XnhoS4PiSdkS/eJY2WuNnJc8RnsviU7YxctJ/SXsxbWwul85gHp1OPHWDQOVA05OBIlDE3WQdA5H/Wb+KG4FCb2rVGlgd1iPYsC/uF61n+9vdR/6Ff6B/pKz/uhkHuGmlyP+FIXo7swZoAahW9hc2qbm5LDNfrU9sqaTf2SXyO5gsiCa3SOum/IYxtLVJIruVDK5mP3is0L87AyZpKPxY934JwBU5FvxLklbu6LXps8KGf+VsabfM/U8M1fGH/Yf4WbvzJ+9713dccDuF3Y2k/caBLXxvrOXxhveWH86q/6pfH1y18p2O6/kNZ7lacGtdjrQVz4alvEOGXyAGw6TIs2LhuTFDqhwcbc3GqX9RhcUxs+fxJDYec0hl7kL4x5Yfzd732ifmGcvzD+xc/1i9/ZXxj/9Gc/1Q9/+MP9L4x5YZy/MH5295z4TpJHx7HhfyWvFXrjN/xvtBPLDWkHM/IgsYZuVDwUG1vmmJfAebn0yH0Rmi8qG/Vemau16crnwlUX2g/kdE9O+Svjx/RhU7YIEFB76qYDs6hZ9w0N7oEzeTx78VILX5BELtd8XnEPXomj86GdnMK/LSNU1oYlARfEMtS2+ph9JSnazJECwR/ikNRkpUaxvRL3FazJPfRr2JjfTU81w3mvo9COk1oQ8yN1eOD57aGf8+51nxfGtK+8oNuo08b6fRuTdS1qZWoyWGf5YnR3d9bz58+0nBYl3JVxj9i4UN9H7IQP4ueevSv71j39D+kH1/ggp7ZLLSrA9gIGa+2GGot2lIq5qRpalqHz+cQ9c9aZOE7sI0uPKY3xBi4TWu7N2XXpNY7P0DV1g99AYhCHg8TBuIHfhf3vjvk+nc/4XDTwW9gXOmLeNoqb8VvqC595mnQ0bRlKtIXhwibmlTFX6pn12POI/+3AHtfGZ+6mjfEsCtlmeSanod6HT0vTxFFVcmDLkswcxc0o9GugNzTGUI1S69FpW7YFq8FlVCm1O5HbGBlXKuS2haJybNjdiDHxPrLursx16hfZTN7EOtFJqtEPGM1wN9IOJgpRQ73zm8daR4tu7jc6rsxL9trgkXXyyJoJ0l57zaxM1xZLgGF9OqU6MKmDyM+NMYb2v4w7759fNZRjks+Gr+z9N5AKtk33IO4d5UE9Sq5S2chLXHbIUE7k6au365e+xt5vW7axFWBrDLmsHBuOV2q6sS7CdyJ0GRQ6A7tN4QthIedkKBWdk/XCfU1tHlMvnmGzd298zxN7Eu8/9r8wlrUwcEep55wYMu99/7DWl+XEmmGds/ZrDLlKNp448URtNp6zVr5zXDWJ9Q02TXLgwokmMaWv6xt5nsv4jCr8C1sb/Sv70YUY81mT/eieuB/Yl67INuZGT8dsrq+M69pAMRNTKuILbNMOWp0L64lrzl5mMDb9luzkBWrQKNZRUarArEvBG0gsx6d8YNDrKNQHdgTMxWUlt2KeRsC9tCz7fZo9xBUfU31/U7cthiXZxHBAxKY+3NdcbCv2FuydTotOocvSc3SCzxwuUDNvf/3eR/rHH/9C/82P/339rx//tjbm84e/+mP94s/+mX74q3+uj774G728f6W7673OUts63510OjHfp6GBnSA5FPGanARsE9oOWTnVLz+phsBkLmbmmL5CdwxsBdgYtfNtjz7lQP9WywnPmSaWsEZ5OeFZQ9GFS6myXjbWRIN1M3PfUseJX6Njm1APFLRKIh7liAN0wga2ZQOB0Ojf+LRB9II9lnCBc2nYll3i2mhhXxhBTIlrT4r2277RYagYpNuRTCdJbuS1srduYMJP4s7om96NZvzN76jq+bs7Dz07n/Ts7qTnjXPTlp0Xnek7M893pxPfBxbdMd9n5vuE7AS/jNKyLDqBpszfsiCLnDlc0m4sOi8n7J3xdcfn753Op3NjgZZY5+SyHt8PLzybXYO+r6+69rxt6nkkv9Roz3G/sgKU/NRHV0Yb9Yx+3zuMXwNq1JQ6pS86qddtvG2JeZWRBMzBbi2Gdy7jVtbUmud1aKRis7RXtNe+VxN/9qcrOtHHmmJ6UJPTiTrcgfNZdzwj3PH8fkI2qJkUp22RFKHkmviC2Nme2li88XhNFQJxNMUMrGJOHPXwWs//9I/05Y9/RzeZOBITRArDGE7djsIFQfRVSg8oisP6lW2AGNqMHEWuVosYHd0kNVgwg0VQJDiKqcZAYadQpIV+xpS4qqpitJG27Sc+iZEzBd60MrlXbuQGk/rIh9gDX7Qe+NB/OD7MHmlf6MuE34rHGmNhiFgNnbrSf2GRPT5c9ZjFlzaTekUxN1f8tV/CYBTnwRDXJGIElD/XNtl8yydt0D3QtnPQlh0XRAeHPlzamWTWp1ZiuKHH07+f1Ghn9vlhEKpv8fMtHkX6J7FOWEFF7FJsGBbA2yXbkvw0NvlTCqV2KwFsONkQbNBuI0t8NDtv5YgNYGPrwIzNYJIjSH6xkRemqX9u9Avzlwe1BnweRHLT91804zP1yJxcYTJm5cN+jT/sCmBWiSO2CavjmS0nDqiIxeQoaPTF0XpTjJtKPLnJaNJj3X4E17DeHNjoZi7Nh9GuSVt9uNvNcomv+FiJf81GBG45Ro6KMvRtRNYxsdZXahC+8+vsxDwxzyjFdvpueLI3ioe1RTUG4E7DeKJyz7dkvXVgZOJj4zdgt/h2eu3abPRNdJpS6I6DYnG+ZSTsbLu4UhDJG6ZbBC7xTCeJCFDilG0V9z5ESBWl+LshbRJGnnNyCUJCqUMTLsRIKx2o0yZWGCoGHymEEy5eAA4nHhmmie4GJrluYMLf8mQA5+3emNRE3J8bWHcwr9esW+b1kj0EXJHlg/nKw/SKrfg4kzjvIcQ7Uz1cp15fwOOq/NIkv5Trf/qHL72PPNRe2cdyP6yxC9bsZ+xvj4/3uucXeY/gwhfm9M/Ei4PUS6HJGJo8dkzEk1i3pnmwJXUeEq1RwWCtlMYoLTU0Ch4UsM0YkfNsTNbj7HxoN7/xcA+IYWX99AMJfOqRPfWBmHdc9Mg++0DMj+y52Xcv5HSlVht7eWqt4zBzUvgtS7ZVgSyISI14pl7y5eC/uHvUlTz/n7wsfo3P5LoyB/t9RkzMQWzPoy/9wfq1NnmQzwo6dsZkfPig+cR3fNFa+VCPjw0/HfNUx2eXbKsP6pJA06yyXPR1B1L0k0OazgW0KP4TV2oIJUl60O/rfmm9sDCTvIM0b0i78yO2lbqmtjuuzNHK/K9NoxPd3QfGYqDt4Q+a/pUYkmfjiC36GXdD2p0LY2KiqEGxfhYe9k6nRWOA4/Pf3rN9GsuAojaD/Sl6C3onHoSWZVHjxNgg/VWqA/LYeZe6rjZ1l7iq4FtvlAb2+gH0fOJB88RD6kkL8Rg7f6E7/Vfbe/p53ev/fHqtj2pjfHJ/s2Y25nwFk9zFYVuF3fgQfPLY6MsaaGyMTRua2m3QIOOPCut22FYRR9VQch3EFd62bscUfE5knIhpRAYX31mXmZubD6JX9KqsMUajigdr5ia6GXN390wffPCBvvPd7+rb3/mO8lfHH3z4Yf/lcf6q945aLexR/ApH+QVQ87gNX5JgQa7hd4pA4mJbNsC/XUqdd4osbSCbMLOfTJYOoF5sKnweTOZn0YvnL/X++x9qj+l9vXjxQnfEfOYh+Vn+8hY8f/Fc77//vr71rW/qe9//rj75/vegH+vjjz/Wd7/7HX1Ifs+fP1fVwIfwx0kN4PY2zNGE45w7Up+vgfmbIPXdWAepYe75rnnf35LJtahxQcPb5CYp6yFrIAgfu7JkG0h9sbRi58re/sBe/8A+2c+s2Rv73t107c8O7G0mdgao1P4cOo45HpgrSdGZ6M32H5+7b3Ewtn2XbP8GdhlC7VDb6LJQKM62tzFXKwgNIheHbfU45SAGSPumZht75gqS420/Cs19lZresLJfbdR6BjGMc6yqsN351h5jZG2bum2x3/q57wA2Yuca2vW7Uj/2PPbzjEmMsTWqNKp04+1YPXImv97PyEGIbct261aFivbfATGegRtxJYbksmMiFXkU9/nofWhhXxq5P7Fr5YdkyTljO07lQBaS0fQxAZrElv4bFfKMLuwE4TMk/Rt9k1h2JAbsIUt/EF2GKeixMKYD0jLYp9Omh/MmmNjZYjsC5DVSy9E1sgspQgF42zJUTS1xioOmbAMafU5SnOrYyXOv3dbt+EsZWo1L2hsxhP4m6O4z8jWf0/wi7Xp50BW68kJhZS1urI9Gr58VH/ghH2HzGIy71At51ldjJb60V9SgaLRucoCxyUVWTnHMGxM97NLTEtRYC1ZVanbD6LaR2SX7pq0+eqL25AAAEABJREFULH7KehozBvwOu6TWF4dBTsshB1KLhJFm5MaWbdng4OX0AmLNSiZJGuTZddnpTB3SP+lqg8wX7Z6rW00POm+UGk+g2GEMLrn3LFJV0Sj8VtOv1yLPES4rkC1xqo/DJ/a2xAN6LWA7eRKOQjfW0ATpC1pG3N1/GKPJKLJFyIl1y/YeFwHWKOU+3WmpIiOmis5Rdjtj1GNsdNIuCwJCQbctBIc/sZaARDtRwHS3ZXwEyb+OccauTR8oYO+8/Ya2XHsba3C5Sqjo6TAcsPhJh2l/7XR6ZBvpG0yFR8QZ7oatSp8+f0+/963f0j/86b+vf/aDn+urd97V+/xy+ZNf/7k+/vVf6Jvgvc//Ws+/+kKDe69iq+0LLpbEYXgp4oYkK8c+1xSp5zTVirT7UAy1LfvrkKO1Y4b0JcwbMOSpMafignYUA1jO1uFiW7YjkUJ0O/aGvy7sMLOeboh2hjsMIKvOJ2syOoj+lWf0onCjHSwDb5HeaHT+tSAITtlW1pmHlXU9qnjeA1CXNJCPKp6Xi+ey0VhG0V76c2wZA52hQmZb0vG5zz1HaJ1f4gyv3zgiSy5dh1tf26B0JLP3sedg4KYT2U0VFXrQRbDz0aLxdJpoLMVmoEMXx70nsGesjVUbdHsr5vhp4OFGe3SbMyZ3wEiWGuiG7k0rLq0e9XSJLbFnTb7bNdovOSKLfpXVoMGpp+MpZnIMj68958P0TZG+Gxva/nYmV0Y1+ZfSvZdrjEPe/ee/1Fff/5EuL955GoP4a7xElgRrQ+FLMFUikWpk8xx8sRk1ul0kiYoqF0mWFHZwGS6NOpB2WWMMDX6bMHhgWsYJftE4RQa6b8iMqXFr0x9/tO22rhQiE7zywvDKQ2FeOuTlysP9o+5fP+g1uA//8KDI8pvQy2XlgWHTysJgnqg0ixt7sXPhYfKBlxb5i4Tbw3oeaDcUmc4ukG3lR9C8aDlqqj7cV/TCgHQGgqcr85iYCRy/dOwn+jTpfzoPOSHuqmjMAAMbiypyYdO2ilraJTiJK0N1O3Ye35yKjmFCb2PgBWzLthS+ShUKdByxk/w3/HfdqFNq0jy1mQ0iRJHrMcptp2xsE18dtNsSQt2OzofLJLcVW1e+NOVBv5F5BStzPFuHWhHHRgxX5Be+UF0Zkz7JEvEbSih77WBQR4LUhUrJHh2bjUzMvziiF/IWpeRS6xQEXafJRdZhChreqvg1tRvwUFR0OxzGln3zNZVadg2PHC58Sey1Rl7xa5tRVn5gIgKz1+0k341azSRGvHREhcLspK/I0x3eKj4AhhZe3CzcQ1VDBlw4S0Xso0It2+KiHLjQxgNeHqzXPPTFL+1Jx8T4BibOw0f/FgAWuhl50BOBEBeCKC6iwHBGhwum9j4Tzxu0sBU3zANeDM74Z2Traz/Co8A5G5MxgaJL3BNs4RmXM0gcxoHNleDswtg+RxvjV9bb9QkbtdhiLkOfQDdjqMKhnz3kQq3yoji/uLqy31xYzxfmudczfZnilc3jhJWrStet9LBaDxfpNS+M7++v/dI4e9eV9Z1YEtuo0qjSiT0zGL3WRL6rCE4dHPVpSjz0cL6pByXgBeFEdWMdbYrdACXZVq+DER9uP4M1MtIGNYbKpRyTpLN2cw8GKx98+dKVNbKuk3zW3f6Kn4D8s58+sA+/fn1PbuzH8P1ShHWfffmRL3KXxwflr81iJ3NHSMRFPPjtOGrwkEK7wBFPdJ7xG9r//PSgb/qq/8dXJ31KLSmtYmNjvd6wUoDEHftr4mIurqDbR1/6k0vnxZ6zBeimHTsTvUmObRv5Cq7rRRe+gG7Yotoy8RX7XWpFEJxZt2m58ymHOgL6JqFmlLrP5CqOxBHb6+Hr0KDH6DPVCDLFO7ARpnukWI7WZL3vdlY+865amYcr2Omq9G3oTMbOgx4mpFghzlC60Z1aybXH3GhqATYUMp5lQT4bSDySGD+Yp9MpD5a8oOXzfWHtjt6Dim4iJY/4tK0q5jX9PBcsC5/34JSXxkF4EHmNoVGlrMdRpTEOVGwAlZwf7/LsecGJF6BnbJ3OZy3wsTWwZcZ9Xif9V/pAd7wg/U/GK33Pl35xuVGX5NxrhPldWU+TfDNmEE+NITvVljbkG0XYjppsjO01R7322h114d5PfBJXxnJVkceCrWU5KTmPsbRM9EdPfbivkmXvEEfiic8r8YUiUtGf+lQZO0EpfZc83/S/HXvpv9j48Bvf0A9++EN98oMf6Lsff0/f/Pa31C9o3323/5LzTL0yZyfm5bwsxLbwOTI0qiSLqcsEvqER2pZd8g3oJr8dQzst2UY9tQMxQ/1YPDL1uzuf9e677+gbH32kb3zzm3qHePLXFGKI3jrGKL18+VwfffShPvn+x+Tyff3oh5/oRz/6RD/8wSf9Ivndd95R5l9vDU7NErWO43Dd+TBLCQMeDTqim7lM/TbmP/f5jo2asvdiw9Q5saRWNVgT5Gyg5Ej/hp2Mn6wPmvtJLrZRcbc31kn2yfv7e55dQSi/MMznwCOfAxf2opX9YDdhxpWqhgZrZTA3YzlpQD1KdGr3ORW/G4PimzCUw874Hfs6KZkc7F1mh0pcZVu3Y1KV2Ijt2NuYqy22I5RlY0ehFkQ5Ur/JvfCmZtu+l7Becz8l763trHxuZF+60Y15YO+M7awPjNlWUVcb+7rND3rERSuSHpP4YnNdN13jh9peUz/8xFxGF/kGAzqKWmIz8onOyud1xsfO4VrJBxU1xAHDubcZeOMTx8RJ8sq+ERqbkaGmMYr76KS7u/P+0pj1UvjPeIb1fMV/xk7WGwkp45JibFBKRESVugMFNG1rVPLY5wAlbeRy852xkTUwxl0nhsglxf8oxlKLspHvUB+TIYAxuEFiQJYEuxFMfKAg81Nl1SgZals60O2KHCie9/G7VXHslpFiCulhOzE3ksdNBbN6ssGIJ13WAfwkpgBDoheyaeMF1SW/nM4v1vkl+/X6oJXP7JXP7pWXyRt1Th49jjwTNikoNNFO7Aq7ux5rFHtP+unLGLxlgE2AnGlm3GR+QtNu0Jd6FPUonISOMRRUDe0oZf+wSzIDdBzwRtY6jNnpIrMH7PqJ9m1dy3YLEsPsOlJIRG7fQ1WZ92q9qFp+o09uk7x3ZF427Tz3JTlHtRhkMya62M+67ecM9qzU+MpnzprnjtQsoNbCpnlWzX+lUgzN8CcKk5jGGHtNxh5fEadt2UFCPOLB54bNrMWZGEgPoo3LRu237kcXfgb0ZzSGtNesuom6Mj4NW3R7r03HsSh762h+ENffjqkYVJUxOxweme22lbZtCbmsPqhm+7z5JcqWu3b7Y0CDtA3P+ArKsoF2CNpIbsCSeJRB6icg6VNvH6YRQFDM9Q1ucjow2fVMnJTwKea0G1kLjCziKuJ9ePm+/uo7P9If/vTf0j//2d/Xq29+R5nrl5//Wu/85Z/rg3/++3rvT/9Qz//6L7W8/kpijowfTDydhiPFXZoAQHwh5rRs75SrBJ92Q3/r6Loyfu9A9+CdcbvwuB4dR0vk1SYtVUm2AVT7Ee0GiyexBelxLiB+I9tY7+ERcabXWMY64zYKGh06qGuuO3hMlKKq40CXEejE4yFrKzf+RjMIcEYSO7cRN2oM2yYnwHxlneX5c/Cc14iMhEex5sDoZ/KhPN+cxlD+Kvi0DO6DoULX6NiWsJtcVp5T+tmXeV3JL4AoSBo7prbu35pOcokc0jm2nfTz2Z09Jbhm/3jL9qS/x+l2WPaBrEWQ2PKMY1t0poSaBJJf0K+Mv2L/mmcD7Ea+AzWKlXgCHUOFDRdmhlXJeZSMD9GfOEJ1HEbmtwWxlz4MJrf4Sf4zexdxCHnGZC6Cva5YcAZJWUNrdPM8g/7+XIFXxrU9CkdLN5f2MVCK6b0XXZicSH/jJL5IWgWeU+Yz88Wf/L4+/cW/m67fwL6GdXPY1IrbKopiW6FJZjkW0AgdLCpTOB3KoRJXgHyMoQWd0KBqaBRjoEsW3YGl9eiDtg7yYnwmfMeQGWPvgaaAG4VbKWBeyORh+4EXEEEesu/7YftB4R/gH+mL3pUxGwsmhdk/9syDqnTlIfHyeNUDb24eoRde9uwLKQt6UmRLKh2JSTvT8gkf7DIdh5vGz4T7TYiROcXYHXoS9QJgACcLRSJkrRja444U3dQmYG5ETez4C9Rmdy3DW456+qm7GaMn0OOg5Judg8rIGdexpF4EsYHEkRtt5zet9G3EFj2cMcIMLdXhq7BjY7+pJWhD8EqsUxm/csNemcsGDxjXxqorm8Qav4B9t/2tfZOvuvBQcmUMIUjYNT5hMGpsQnQc9O39luuGUmTiIPz9pqJoyWOSCCw96DooVEMlrpLSDiwbYPOWb9sXMrT6tGiJAwajyXUj4LVz2HRl3eXF4Eq+keNatpUfLozjZFzHRaCpRfTSToaTAXSj9OZMO/JIbGtwT+VLc6OGquP1Tr3PVXmXt19hmWJvmZPER2y5zyZzkEJt9KXAG/EE8QWrjtfiSAQQYsvVdBCGbNMMIN1305MiNVcftVXzVo7kGvs3REaEkIkWpG1BUdh1iYgaJ94ZGnl3T677yGYwb1umBoHgNz5hUSfN3Pcg64sPlNQ8uWZcrMRP+MjSl/r0XFKr7DMX9o9LeOg1tOu4aaWmGwZO8UWul8268JLzNfL7y8ZL4wsvVR91zz4UGxM5M6RRxT46dBrFB3bBm9GTB0N2scxHguYhnMCl0NTEsJwTCJ2N+WuED6JDH6ZV2C2YpqM0QPgxxs6zZiQM4mdl7W6pS+zB95okzrU/0Dat5LpSs1tN8guRh4fHfhFyz0vje14YP+av6NiTH3lRHP4B2SVfLrCb+G2rgoIS10g8YBBPQYu+QTj/8fKgXywX/d/v7/Rn1LFTIkaBecQ3E1dj0xZZePxsxNl5hCePvS86K/sMeaCXHBqtu2GWejOBu+2r1svKi24odnGpokaJzdC0t+jCWJJtmVxg1AfyjjcN0+cwEx9T8bnhP+usQV/PIyqh+1B0DwNp6+BRaRsbc5y52rG2zZ4bviRHtjFoojNDe2wsM5pYJByC9CWHxJMxPddHTpD2E52JnZu9jVqIY5RZO4tOJ5AXWuPU68weso1H4se3cFXUpWpoWRbW9lAeSrNf9X/ay9ibfAzGomtsV9NSZEHaiIRp1dE/8oxyOuzxAvSUFzXYG8hiv8ZQjdL9GPof6z194UX/wF/qJ/O1nDoxB1nX1/4cWjtme/dZVRK8nvaMPZ+NwrzBxgsL5MjU5bWkkm3lh4uqhgZ5n4hrAWMZcoF0Wly5KEeoZe+QTP21r9Ws4fjAiW1sApeKGINJnXN/5Zc2D9x7p/NZH37jI16y/vB4YfyxvvWtbyH7hvLPVeQvc0+Jibo0ZQ7PYKEde0SwL7fOSfthyfaOw290d4yOpfNKbi5JfsvGVP7z9uDudNY777y7vzD+6JvE857yl8WOPvnpOAo7L16+6HPRKgwAABAASURBVBfG3//kY/3wh98Hn+hHP/xB02/nZfPthfFk0A2HjdQE6XHSmRN0UalX+hvUdWNN914R2lgVWXRtswZLmbcxSgVM/okXM+jNRtuShLrSBwfliiBrLPNznxfFr1+zVz7wGfDA8+ijHtknr+wzTDF2jMuSPfAzNMbQwjwFYzmpaihHfG25Jzt2/MNHlj7bKpcqMeY+MTwwvCOj37bsQLL2I7nERrDR2LAdHhaFaFm2xUVc1ZNL57zViwS6htDeR3rPTR0D7hP0Wg7dwDzsY6jtxaZtcTKDE2zUAtq53fhJjbane2LFxxV/V/bvFT7xZvwt/9RgDPIn98Qbn4lxxj92I7v5D21Y4lTsNJV0o9GfjNuyb+A385paTaIVAwpfmau8MD6xH4UfhX/6SIbYV54Jr+wZoGPoBdn3RkzMridejtqkHd8lq3MyXAQMe6ph6zJGbx3ocDLGGuReiaGpW6bjwF3C2gdjEzdHDyI6t9hOYBiLjb2WxIAtkZM7npKeKIraxyZ2OFqSdzG+qBR2J3a35A9FiBpy5UDxUE44XVt0Ymuj7pMx0b9pT2Qre3f+uvjx8TWf1ffgUWv+0pgXxht9G/M0+cV3dLHesdiW4y658TyVvtZhXjcwwYavSaytgi5DZPK2c492yIRCJOhwoiFsWrZV6L2p11CNG1gLBV/VeqhqP27j0h8Mxiyq1h3oDtQK4LevQibtF2QUazvqJI6slTFKFRCLD38ynSRE1D0o+e047q+bDRKKqm3Fljhiv+8z7rUrz7zBCl3zcj40teYzNXWkQozTE8x4wqBt1mNpjKGqG0qms4CjGIjwiHMjjo15aMCTJlKih9/7ppp2mzE8vonPa9uKPUGlGJzMlY7D3VdVqlEdy+AzuZE28lGlIp5ivBkP6dhbVoxHYNPzNpDblkDH2THhV8QFD6HLMnrxW2OougbxBVz0B+j4AIP8BMvwwrjhbK4HaKaHLjqb40KfGvCceyQwBsols5TYAKKEuK8FNGmEP3qUfzKCsDW4jOOZa7k7ab7znr76+If61c//vv7q5/+WPv/4R3p4532Ze+7FZ3+t9//49/Th7/0TvfjzP9b5y89k1tfuWQpVH2/5ewqfXk4Rv20IaF0uBv+Sk7CPnl3JNmMPUciTfbWcbmh0rMytbYlT/5LDpjNIP864a7SR016rCG8gp8wG+1P6gvS85T7NJ0SOuac2Q5uPPMwTxX3aIsgJMj+7J7050LG5VO3z1TT8jho7Hd5pnvlOrP9znv8C+AWdJeOwMzAFUdzt99qmK98Hg3zm7phdB27Vvs+SS3LeEGzUJ5jaj/RtLd+UdxBBbGx8fvfnKXvvypiMD3pUx8AlQRCXn2C5doi+SeEyJvbbJnvVGmB7a5tKyQCaCQR9JGIodiCOLShJp06xnb7gFr+i8wRhq08uh03sTvKb3AP92QOlU4SpGmMH8ddhI31vYs6z0qr+Q62sndiJvY5zj8C43M8bF7+7BC7murFrPzWxcNPf6bNf/bnW5y/08NG36eshT3Rv7XoWP5ZsLrKKQ8UiGaOUL1l5yGmMfGBVFIBl7xCHjZx2WXLdeKvCgzGGgraz8CXxwGg/Q3bJA9RQtX5B25hypICZ8JWCrXwYXZn0/KXXAw/XD3wheuAFRfDY9HI8dF917RcZUyuLg1NB+NjaX/BEZ9WVSVzB0yLCqY1/FVzO8KFv8DQBfCA1z4XzrRtE+GPKeoLfjGvuNobG1G57Ni/Gw/FBNxMsLGIpsTixoBte0ANRCdJ0dA7Yu45l7UdokJZlB4fNiDDCmlRq0DXC/8aNldoHWT1kQ3yJMQN22BbGOEtm7spWlWnvEAemexxs09jbei6pPXOZ+l95wLgyB5mHFb8rwUTniizznb+8CU1/Nqq2QW2jF9l6ZZ5XdfyIDz8ibMdtGGEyj4PoSLFBilAp+ihyoptgBSUPAdsQk1PWJDAoac9R9ImjB2GoT+xAMbrhYOsNb2MNXnlwverK+l3JbyYYRkrmBMoROokHYCUxQtLxhGi8GWLYHUWco0o9B2OnNLo/g1vLXG9AaNAnsU4eohNrNrXQPT7y2s9We7pgQwGCtsF4gqY1lbZzNc3jnKF9CZMOy3bXcBBrETcCvTlQjs0k31TdzRBZHE/dG2435hSgt1HTjpuaT9ZXAzknE9LncYFgg8HMy9bY52qyHjbE3RnvOLudkYn+2f0bRq98UO4fapuurNPwV+Z2i29i2Yh2q5POBL65tC7PdRnP9FjP9aCz7udJr9cBSo9adKmzttMzzdNz6fxMdfd8x+lOXk4S+2b2SVVXgcD2mGD67BZxzRvIIDyESCTCkKn1IJZRQ4MPrDEKCqpUgQs9t5485BoqYJfcsHKwtJ/qlntwo+YrNcj6zkuPvBTuPZk9er93r9r33Iuu+VKRL3CM6fhs2VYVCG3UU9tV+g/Go/5tXhb/vx/v9HuXUg7UGCfSm0BK3YNJ/dfGykPIqo6L2EJX5ifz9MTnM+I3EZ3W39pm26J97T3q0jZZBIpz29oPYmDO1ZGILjfglCN5Zn5Mo8E4pgkzW6PjIebotC6dWWMbhb5RROi2Blak2Gl/dMzoMX6jpm0r+yp7zWSNTuQMVI6MDn/zET7yADN7vuS/MWaSz2y7jEpnEMXgLd5EUszRGKUxFhUY+SLBeh08bFklGy1QwIUEedXQQCfPBae8ULk9oEJHMOgHhe0aBz/i4+BrqNLnoQE/Wgf/PFcs4Wuo4MtDxicREEcpYx5d+l/rhf7cd/r7+kp/b3utU6eZedzR+owb2MoYq6tNjaZ6TqLPfM/UIjxABYlBuAPIORkcC5LzU3scJg7bCIHejGubymHZDsNUTd3mo/sxmi7b6LRKXzJ3V+Y/9+HKXJ54KZsXw9/89rf10fGi+L33P9BLXrA+5yHxjhfKe71K/cVgQMl5FDFiW7LUEEd4SLfh6Tc5CITeULQr4w+YOho+tTwTz7Nnz/Ty5ct+QfzBBx/ywvib+vCjjzqm892dhGn1QZLQYvxzxrz//nu87P5IH3/8bX3ve9/VJ598r/Gd73xb38DOO8kJvXNyYm2NGrJLBpjZT0xyMh/UEya1hDBntPk0maz7DYSiJNm65TOqNI7aGN6xS7+IN6Mna6GBNcGLDhN714JxVUPlgbQwzSC46MyZuQezGAb45aJUKpcG407s/7lPwgfVvi0xPv427tPQmfsWXn24xzv+XcqYgrdLBuq4dxsKEceNwk6K8ptA3KeN4n7qaSzKM3VLDDxPJJYtfIB8I64NvmsLfervcW+cYVa2lXhtw+s40EldD7Svtrv1Z1Hve6z30PiZ2M1ATGDLjVHUAYGVY1Lr7L+xK0VmW/YbFDxDqCOy+g3Ql1DiJ7k0JZ7QdBWXMYr5W7SwDw3mscbAfonJ53Nk47PwCtbmJ/XZ7dFL7LFDgJzEtzEkgIXb48H+rj+Vsa1PpwP64r/Krdu0ihoU8QD4UUWbfnQyBq/sa9QjRhuS6MC6Ynvm3pCEaeADBQ1ox45jkza2bWSB3jos9LloPxJ3r4fOF9+h8X3k2Vrw7f/oC09A0Wq0Ti7p5/Nv43N65SVxP2dA1zxrINvom1mXzFFyDQiZ+oiYRLMdYZo4WJ8bn/nbbVzajN8Y2/5Rzxk+yHoLws8nndl2batSjwPhC8d26kQt6BdE+0U5bMsGNVQ3DD7bmi+5CrVCZwcCod2g4+lsGb6yj5RpBUdvfmFHshK57THveTf/toy6ikozVEGGRyf55lkqdd2o1cpnTmiDWk1sxLa0iZ1NT7DgAcZcVsdGPhW+sn4OBeWYeCYuarphMy9PZuKZ6QuwCh/RxmVyD+39CBkZjR3YhGlr6CR20U8Isq3C96jS4Lll5HOD+7Ro76AfHdvoCoTuqEMmjpvH+KApOR523G7d9LHVd5/LcvsYuvmx3X0ZCxfSUI70dSs9LdhbNIu+vY5WeNv0WVwEq9thuVl7p5SAk6hSuwNb6gPfayNJMSLqGRHbDeIe7GnZ107UK89vpzP73OmkhfZ89lz3H31Ln//oZ/r1b/8b+vRHP9cXvEB+fO9DLfdf6d0//F198////9F7f/S7On/6K14qp0I4ir+bb5q30453Wgc50kCQ+mbQQWE5O/Tu/Ndepp5MYzt8lfcayv2j/x3HjA5xZ+2FD/bRTk+CIybqnGpHD7p3/MY1A98WoduDD1k3D75JAg5zuAnb+m+1TRbJyVWqsWNAGy2zipxHo/bPB+6DfhYs2o3olNT+3txz3PZ8v9oOTOjklt/4PDsoa2ltbHxG812Me7jXF3tDaoWmbvfthiyf3XlmvfbnOL2MnX3vz71+FKBLZOkWi12yDXZKh3JEj1FiOJj43xQfsZd9IlMQHSljtR+WbO+gHn6CJHg6MozG26e7QWgHxWpOBDNgxEYeK/nNDmZixtrr7TbbprUfE7JFN5+3jJvYUIB8P6Oxc8K1ncve3nvIemd24b/0yjj68jnw7p/8Up/99P8gubQfu4H9ukv62kP60s06nc+644E9D/T9fym8e6b8HxFP5zMbwUljDFUWkKGjlJfKo0r2YSSJHV4iMX0Zs/DAm03lfDrrdAZ3Z4XPhlPoZJg4MjT8VBblVBbTxpfejUJvLKIUL3SLbLuyQFddWbX5gpSXyPnLjcfLRfuL5AfdPwJeJN/fP/RfcEQvNqoG+SxKfMbXhlNOIqBFbqY/G7BUyHKa6etbkZig84bZc8m8sizUfeF3MIZPhy3AROxP+Ik/gRuVzWkVVMafha2MnSxyQN7X3Ggzcik6JkZRt51ngArW8oDaypE8t9RtI8YAO7lRvoa59230b/AbCzUf/PnPizZ8IpKdTWNoqUUD+wWM70COJ9CUC2fGBCs2V+xtUEJvJRsF4AyEkqgm/Vv0mMd+qZSXTJmz4P5RD/f34KH/+ZH7lj0o/5Omr5Dn34B99dVrvXr9Wl817pW/rEp/dPulFWMeWBOX/JUyL1Gu5BV/lKZ9r/i/Imvf0JVYVmQdMzEWuSbnqqGCt0tCLo7kiao2Livjrrx8uvDg9ITLql5zvMyWrDpsZG3ZJbsroRyZr9gzDXo06MPdrtN8qRBUWUV7GaXltOjufNIZjDFanlg2Ylmp5zX5HnmvPPyurIGNHDfi3dChAIpfHQdm8WF8VmPgY/DhMbDd93ratcdhKEpyKaTRKzRJdPGQS8IaOoaxCuVi3BjFWhpaeLhY+sGDNrSQV1kM6rhYnc3bliuO4mFqY/JS7y35kGdyysPrFT7Y+Sv7Q3B5eln5eHnkF0qPyj7RXyjQn9QCZ3Gp4mrtR2hQtmwrsSfuW4xjsUYNDWLuuWiKDFqnRfX8pca7H+nE3rc+e6n5rZ9q/c5v6/Ktn+vhWz/TV9/4qb748Cf64oMf64v3AfTzD35LX4KvPvwtvf6Q39B/+ANdPvhE64fflz78nvTet6QX70qnO/FuQWwnmvlJvQGRdpxLDZ1q0d2vj95UAAAQAElEQVQ46Q7/wYlan8ai02loWYr7eWjUgv7o/LIOUlO5WE93/fLmgw++oXff/1DvvPeBXr77gZ7j+8zDYGxVVY+zLDX2uRE75TzWlomte22h3Vr5gHLHOrstdFL/jXnYGJcYMn8rcxv+F77XfzTu9d9c7vRPLifhdr83huXCrq3bsbH2MiZfWlbm9gpW7OzyqSt87tGm8Gt/jkzhtkFTDS4rY6/cy1fuoRW6QreA+2jy2TPz5TOxk0xCKGIJTSyTXGaMsk6T3y6f0SbVia+pic5GvBt6E7346z3q2DOu8UkMyWdGD53QjGsg6zZWU4HdB95avil9KXDW62DeizVhBBt+sz/FX+o8ez9YFZtibOLHZBOsiSHqAwecSp6xaZfGYFarpHSotZstZKOGxnLScs6aO2s5wZ9YbzXQsaqkAb+wLhfkeT44nU+sT/QP2cKeMODHKLVe7NFeoKfTWafznRbs1hiSMShiSH7UbX8euDLnV/aBTV1r8uMUAeiioT/kpfEfLu/o79eD/p3lQe/cnVn7sXtS+/WQ+RE3WsZtmSsgjrI18LuciPd80pnnpmAhPhcv/aaUubuiv/K5cGU+9/+y6ZHPsnvd39/rwmfdijy1z3wF8bGRQ+JNO36VGIBtxW8geMlM2SS/tW3lszLzavwnljue32os5C498jnw+Hjl2eiqvEzutYbv3APxE39r7glk6Vu5Byb2C1s1qEMNifacxid1njfsTGwE6iNVs4o5WfB/t5z17HzW+++9p+99/xP97Bd/T//Wv/cf6Ld/59/QJz/+sb753Y/17gcf6vnLd5jTs2zLenOERyTbSjxnbL377kt99I0P9fF3v6P8sxQ//cmP9Ts//7l+/rPf1g8++YG+xRfWd16+q+d3L3TCvz2IO/XCGiErB6xt4txhQ0vdXlh7z1gPL1++0HvvvaMXL57rzDwnpx7OJflmrjJ/GBfWn1AWsUqD/M+s0+fP39HLdz7Qhx9+S9/+zvf0/U9+qE8++S1975Mf6ePv/0jf+fiHvDj/tt575z09R/9ZLdCz3nl2p3dfPNNzYjmN0sx6+tpLsA5knwzBA9JQoVtjaCxBaXS7kFtFcIWSbSkQww90G5nLar0B7bGWkcnRxQ8Lc+IrNYhE2QclaifZ5sIJ0XG0iMsb0WEjdnpvy0uDyVhpVGnB56hq/nAriyP61GByjwSiHSSODXmeCVbWcfO05802eok3RgqDC3md+Bw88Tl+gh+AJv6s8DcUcQSp39uIrFGlAgObo6rHJs6N+C7s5XkOzT8zQmZa2LcCqbhnN+WPXB4fb88jK7JVW2LuUpiymnAtUbeAFOifrZf7fMPHXgOp0FnG4HvVSXes0zvukbdxPi06Lwv3wlDvteybZ3Run+Xi2Nr3RjknviVLst35FbnZWeF0EQga9Il8C3tDp2WQX/L/TbD+BjLGJ0ZM9DiccDIjsQVoCMucWGbOBDJ3CBSvOyTbjdi6wfYRI5R5rMBS1qR4HpFWxmzoTOK1akiERM0kF2AdC2z4TA02PhNXPuNXPuvznHjhxfOFZ8cGv/C+8Bxw5TPmevRf6W+gs9KXcbHTaeFgBrImgpW1GcRHnlPmreah9CeORGTGFIF+DewlNfhsAsvprLGclHbVQh47wg/aQY9VyVKXwqwXk5uJnUUkPhzVNG3kIv/E81QHYk0eO/a5EkfqPkZRQ2z7hvYiOTRZTLUdbK/UbKNWs32sdG5gxd2Kzqr51rOUOCZxbOheqWXQNaUd2WSeXFYtiwaoMdQ+4xbYVvptcbCWM479cg2wl7lZExO5TeodtehXVedzGlAG44IY8UYs8wZ8K+uJtkDkiWkltys5XkDi7fUBH/mK/+hhiTCtcqnw9TbskmRqgXXiyvrIuLXjpD6sjbi2LduoAiki2rE3tFCLhXUxskZqyCRgGS1AngJw+LeGLU7GT2W/vOKnkfqASVscAxvnZfS+cc7+EbC3nJ9w1sI+MtAZzEONkju32LfiZLJOH999X6+/+z19/oOf6rOf/I5+/Yt/m5fJP9XmoXf+6Jf69v/wX+vDf/o/6/mv/oUGdRM2Mja2GrYsjhlMUoEhn0ldurahQebkRuE30P2tyzjW/wQYiKG2GbsV+6ApUgeWEAnyd2KvvvqIXpRcVniukqUGl5bRdvN9hdObg3TeNN7ibgPfEs1pwjeSYCc7Z9lAwSFPO6CePTfH/ChxBkYv+k3DUyNIwgk35xTlBJNtAlC7NWCNpo/uvQwZgDy13Y5n3Ws/b172z7gH6D0I5fMu75dyr6w8a255zsx4wKkNoxtOd0xyTUD0cG5ZsfjZQPzTw0k9yAGG3jfhpIGpiCVqUC5VDdg3a7SoQQ1rjKEla7joc0my9mOnk7Ztmb4yNrTrJIaNWqwgMa0d99QbGh4QyJU8g435E+OrFsWWsBn77Ii4NLLSfi+zv58W9T3Nve1RqFpWSVzVh/vauTY39wKEhw1R60bPcN6benOcP/9reZu6/9b39lrTRbhc/yVnTNjiVJ3OJx427nT37Jme8WUjXzoaPFgkiapSkqxhjRqqUXIB75MWR3uclmSV0UdvsInF9onN5cwGEqRdyI2OxPgMpJjz4NsWiXTxKXYvJCamFyWb8MrCXNdVWXQrG3Y26QuLNF/CHvki9sDCfMgLR14YPoYHV/Rit4g5+Qxia9/MVuThi1wSt4q8xAN64hHzkNim9gUdeoxhTxIscnXBYyfoSYxeg/xudmILXsDGxw2ybEuKrtpeL8LkeZ0KP+kzcamiV6juMDJjJ3G7+6QEs1GfrRfxppWgVuq53UC7azml1HZS27Wx6sqNvOI3N0QRU+Z5x9CgZtWwbIuL3hy0RfyxDTZ8xwZsq9gl8yNoC7hsxBNfmcdsMhde7vaLXl7yPz48KA/c99AHcI8syAvh168feEl8r7wwzovjvDB+/fq+XyZHJ/qPscVaeORDMBvUhQf4+Ok8CQrXygfzlTpF58r6uB4xE5psgSLnRWMQO3F3rUUHoHTUbq9fanulfldql7V4xVf8XanjGpuSqgywA3Wg44ihgKYPtC4BDPQGtBpSqE1Mo3hIX/pL7Dn35xiyrcz7Sj7BlbyvfACHpr1x32SDCxULl1OaYozESNlWfuL7f2Ps355tSZL0Puxzj8y1b+de96q+dw1mcJkhDANhQMhII0c0wSiY6UFPetCz/kCZTGZ8AilBEEBCQ9jMkCCGc+me6W5093RVnXOqzjn7sjKCv88zc+99qrsBxM4v3SPCw93D45K5Yq061VqopZFsWk2tNtSmpDyRKyTS8DTS22nrjCuoj7Bclu+Z0Gyl0x9wVqzxba0pIgAuMT7cV7VlBzZcMjRwvBcWuS8LL/dFPX70/cgYuL9L5Y/M5xvVQ8pzwfsAL/YeI9e7nfWhffVPwZ9zo2hEEIdUa6nEj8zc+NTEh02XT3zSbPjeiFE26qGNA+PgG/UZ/nh4pPHB97RwUHzDofHVO79RB8avnnxXLzd8+cSHxd/VVxwUv37yLb0BV084MObQuD/7hm4PjM8eSfNBSmIRWvceJvKQhKtq+Di31Nwa88NgjkxzHRzbl2lqKj/xeXJfIiWUOdwL8zfIz+z9FxeP9JgD40fbgfGDR4/rQOfk5EwT8y2xg6hsU4EKAyVrLNkRGR8GSoiBkOUCsfXCWy7Xu2xs7TrrpIAfC+P48bjRfxpv9Md91h8vswaHErabzMEJxZDSa53MCnX0uP2RtkfrIC4LfrjM43wL6teyoY5MgbYD3nB+cXvLsYY6a2jFUWObax1fB7qlUT6EgyH2PvJoVaduoNO+ic67nyLvMrft5m1vSB3asbVgy3vWDc+xI/yN57GBL/bLbd8G2mnPHRNY4DJfurFvPrNpmllf0ySEmC+8wKCv+ue9Cd57wkB+4JNu06AnWybkpiAKmalsbQW8SKv0oF6Mt+tSDZszc2//gNHapGTcIgK5VLZUo8zvBfbRz2TLT4dJs30GE/PVdc0UfRP6Zub/fDiw951oosx2InhWD7Gfdy3E0oezfpYs7qPHyqB/iOAt9jPV0fXT+aH+59Nn+tv9tX5PrziYm9F7QC99QEYKD5sq/ujoQKSgH6015CZ8nauN35UmdEagG1sVY+J7xJ8j4+ixveJ9xM+nS55ffi/xmA/H3nMA3ctGe9Eh1MgDEQqlUbFzLiTyiLG/LbphT6sDY+wkftuXE77cafjTe3BIfOSwmJf22gOPlbdPC/7Zlvtn/ki8bnh22Y/BO09kU+aEqZSU5c8giOscG+RXwJSfCOFVKIOxpe3E+B7mmbie6MnjxxwYf8KB8d/Ub/8uB8Z/62/rm9/5rt794EM9fOID4wu2toPoohRa9dkYbFCQVLhvJxyoPnzwQP43jT/66IM6MP70e9/Tb/3mb3Jg/Km+9ck39e477+nB+SOdEoN5OuBPW/WhC/fLXVi0WnNQnwC+bEjTlLwHH3Rxca6Hjx7qjAPj+YAeYuvxGPi1osuxsHJmCjoGkFADQn6+HQ6n+HGhBw+e6IkPjN//SN/gkPib3/yOPvnkO/ro4/XA+J1nH+jRg8c6m090QtzOmecXfBHxENtnJzO6AjOL1gOYRaN38vQGX1TAroT9UGao0YfGurlDqrVUJIiQFPyJFGC7YIO2BWQTWbcxjYhVHltYXW2vwajGVCtilYkq+VW3tcbtmTnoWPuw94XmSuzbZmtRvPMUIUsr26bfw2vmPijzPrb4HecWnbAYtkRbfLX+llJD4dyyYjrBG7ZXIG+a1NuPbE3Z3kbLhg7HM6ChdJsNttHxze+Ub/iQ7P/ngWRZxpC1EJHyWvNeUIfGtd97XLtqLdJHXNWaQvuf847TkTW7sKd0+jzYAAbygc4JHw/zpBPm6clh3uhBB2waM3tlfWkMdf6AzASf9JPgajhu+G19ztteBNZBZgriInXsWSYi1Fqq9KJnmhrxpJ+OA+Ut4TealGVaRyi0JuswZH3uMHS1y3jhh+7Ba6tA44hQ0N8Voaw8FP220RI7KQXvC8OHkdbDkw8xUaWWUdR8IiOD+kE8u2Pg2BaO8lqrd0f21xs+T/hzxJH3yoUx8P559HPa5dT7XdvyC/Wlp/oTsjHPvk6+Y2MBnqvmS478wEdDpIjA96RZewstJ7U2q00HcKLWDkrykbOCugSNfaOQTS3QEaEUwIHATuB30DfhozHwf5Af1BXsx8ava8lzsjMUAP89PhHoSwP90Aj7u0FSRFis2vi9xjHaY+I+DsfadkDnfcplCKsaMQ8GdjrjsOBbAf9u21Mf2Kw+MueyNQUDOYTNCHGtSNQh2xl/t13B5wB0Hum79Q/sK6SkUcuoues1ZD7c/J6f5Rt+DVA8dUK39Sz04Qa9nhvGkffFtc+LaoyrjRWG7Hu2pmR8Er9jw6DaukvefafP9nOBet4M+qIIpFZYnozcvqHP69jrcPU/lZGIxzq1LQyCBhmhlq4nR5nnom3Y3x3uIyXhtQAAEABJREFUk9day9TMmp7nxh4y6XAwZvaVGd44aKZsmiZlQyfyCcLATkSo/qCCG63pyGeLK74U/fLdj/T5935LP/+7/0g//d3/TNePn+nBv/uhPvxX/50++MN/qYc//StNN1eyPrdVJUcBp4mnYzUYv+H9z/OVsj1OA/5teO6uzxmPneuEjFXu/hEtPAw5PhGUGi4JcV/htgXKVAlfNj6QoonvVSM4I6TiSq9UvOW0J1Rwldq96JbujauBR8TYa1258bAWgcjUpeaLZtCn+2MTCsanBAM+tKZYSd1xiEuOp7EQK6NzDndk/1iIeQdrHHEdnqvkF8biyDvo9fXCYfGRd07AM/CK907j+vq4vnvyjtnRNZD3WAzmt/VZb6eso5CLKteodHOTy9eS8lTa/La/uLnKw6wylFIfEYpghIHnU1Y+ah20bGrsmVlocmwiQwqg+8l5kCnXoRlfpIoHcVncF+ZjZ1+w36aO2ULmWPUD2VFtFKnEbhhCH+/ZuKzgr1E2TbOmeeIz/ErtX0vWWDRFpCJCkiH6KxLeoGA4hgXKKa2Lqnq8WdygXZGqlC5+8pd6/cE3tbAut6K3iMfknjZa31XnPB94ST4FZzqcnfCSC4+iAy8cE5tCY8FHC7mzmSnnTVUdsFq7LFJQZFgm5bYzOubDzAYzs9mw0RAQtw/00FdJQVd1mzxRjUHAuycQA9I9IDtvum+sbNZHXrr8QL/2xPQE5RuNKw6HjEvn+aDmiewAZDQeDpNsW9hFlVAtwYu6TOoiyYY7pcGA2jlcWfNk2H7kfIcfDMrXsdaVOBJiGgnqPt4BA4oIBTEoxF2d9dVkwzlPRusbCpqkIpvkNsrKU8DVQCojLYXPjAWNBu0dv0H8ikfx7jPVGtyMxXLIHHlA+SHtNjisiKhYNcY+W6qwLyjqdJsCzqCfQ+roXdDnRYMnVRdbO0uF3FdpEPiO7aPHENzw4uWD4isfEDNmReug+Hr9ZZbL+bDtw+HXry/rwHj9hfFlHSBfXvrXW1dsVMjT3r+sqi8RPD/YyI7uH/bsk+fTwmI+uhzbphUHYkQXJPoXxDkLTdV3ylyu2zTUkbeehfl44w/chWP9svWIXsdXzKFkbkWkQilxjwgT2ZZBNBQRStBkmsoMBTC9j9ZSM2voxGuWtdVYnxlRvthex+7xtl9Hme/413nJGYxNN/B7ADkFNxARStyzroRpranx0tBaqih9yAxFAIGQYFWJTpQ+aOWrzrdEBkq7DPQkQOcESifUBwtJeQAJWaJSumC5JMoH5cPzxaAvjvcReuQFcAG9H7WAo0HeL3HHisNNHahc8wJyw55wwwu+5/jCXOjMBSahNcv9KEgKkbhVnpt9a9nUWihBawnNyk/w01Zm3g+f4MC4PXpH/iB6PH+o8f735V8YH9/7DV2+u/3C+Mn39OWj78qHxSu+rddPvqNXT76tNz4w5rD45uk31J98LIF49K7iDF18IBQ+DXnGDEcKZgh31SKx2XjYGOy1E3suc8Mvk54vU2vUTzLN1pSZtAsNzwfWqyJ5ITzVxYOHevT0qR4+flI45yXv7OIhz4Uzzej0OGWEBIahLTE2gzHBIaFVVIEAAvbxDiJFzb+hjv2FsfCYmD7SUf8wX+tzDrv+1fWsyyFFhjJCLUFLJTGHRa+tAXQt2F+w32/R1Utv10L/jl4T0IU16nxn/Xds31J423fd0bLImXbmk2H/rHt4HWFr7WMo7YicRtnr2ByMjPDJpQr8I99pMygb1Heo5bpt4scRv2zriC3TxZQ5ugDL0Bx1aKVd6YDuugmLTSDievrsOmzar8b4N8Y6IoX52gtW/Yt66UYef6zTXq4ozXVDjSJC1mVEpJpjn02wkogC4yNSRCgyZZte39OBucZzfwK11ltTRCgtAz/NTRP+zTPzFJnpMNX8arPppOZ6yyHTpqZV76SJfW8+HIpGTgribxcWYum+1Qc37/nEcGEcF+LrvjssUigDXejlpUcvWFP/4tHH+nS80u8fP9cptifsZeLriAqHY1NzZFOSEWotZbn5cNCBg70DB5kTbZO+lTwxXTymBj74ENvvI2+2Z9QN7ypH4j/w2fKm3W3Id2BfCxIeA2xmpJJcRPgut/P88HvP5dUlc3xRIGNfDnzxn7wIo6pe0q95D7r2C7vjAhynBd+sw/Y6tl1mmHc8I5sSRDRJjLNBRfnFraPc7WHLFyYgEvgWKfs6Y//A2J4So8d86fTRx5/o07/xm/rtv/e76y+MOTB+hwPjR0+e6OzigvfDgyJCezJX4BbE1TpPTg7b/yzvqT768H0OjD/R97/3nfqF8W98/1N985NvyL8wvmC/Oj051zxZZ8M//K/xRJmk4E+kCDjgMcWEcJ1xbTrFzsXFmR5xYHzOoe3hMFOXtGBKEAPCxVr3eiNDAIK3vCAAEZKR0Eb/Z+bF6dkD9tTHevr0Xb3PgfEnn3xr/YUxB8f7gfGzZ+/r4cWjOjA+ZW6eEbeL0xOtB8YH+Qs+Mf8WnmkLz7jBHjfsBLbxSGV7s98y1dCxAn5akS2VOOZYRsTqKIQe3PIoUiBjOcu3arO2cx09xpzvtLpvGz1BeMJ0g0hrPhRhUODL7UBpoU+eQygtmYbtqaVaGqFGO4oUQsKy9Nn9LlgHc7BXmfcz9jLmdAeu79QN2tDSrYUqJbepBWMcmrEzmTcyiLG05xtlLVPV/9aU7T6SPKA+QUvzoYYOH1Qu+OP3j0vW3PHYPSpq04zNg+zEumavWJc38r5w9Jjic9/2KRpIco+D+wq6WvPNbb1uu+VdyDAkfWr4N2Pj5HDQoTDrwBw+MG9n5tLM3jSzrxWFP8zMKah9Fnr67Xzypxusx4YMhRFBgSPJqCHvbMvUPDf6BbDfWqpAedG9jHzSwNCWBjpGjQ8d4LJmMVYDmO7wvHZd0K5gPdaXoYhURNSYJvkC45YpkpUSe57VHpPMgW8BJNcbNJX1D/uC3cG4deLQ67lx1BF6c/SvwK91zWeT9TBwoXxhr6W+Dgdv6gcJVbf/khU9pRPtCp67ULrK++ngmduhC2Np2L8uvwuUPH6IlDiX2XSHSdnIs5/UPGLs6uC4zahfkTkrc6J/U9EM5JVK9jy/ZyUOBH0TfQqeOzKYd0XN039hf+B7Nzy/oIN2u3+4hr1QS/QakYoISRuKF2mgamjB3oKNjv4BL/QJO4Mxcd7olA/2To9xnXBS77ntdgX87ex31uUfDQi7bWpK5nK2pmDcd/N0V0k+7A46rX/pN3TxhjE7Fqyz44fj7bFHnP6EvL9OLeFT1d6xwBf7Zdndx+EyYNrx/Ujfbhh3r+Fb4LPX6W7HM1H4FJn4t6MVH0EFlQN73jcW4u62C+8MpqsOIRGKCDOSTENJvhEDr+uJePhzVEv0BjYsI7xHrwAtVvlMaug5ZdZ9xH/bMey/Y2/ZlqGZOB+mSQf2iZN55rMBvPcT9pf5ZNZEWUOm4UNaL20iQmE+QgIRAQk5DTY299Px6MgcaX/FZ4vPv/2b+vHv/b5+9J//E3317U/l/1HeN/7Zf6OP/vt/qsc//BPNb75iatCq4o6WjbpflEIoY56OGteu7nrz9+EyIOaF8IMIyF4lsQqw04iQ/7jZZe00pGLdTk4u2ChNFEEBFwylZiAyjfUeUgQ3qejKya5w2y53xuxWuYm7BDkss5aH9kqKS4C8qbEXbTQiFM1gzIn3Pi4RlIFdFeLbRRyJDVODmIpIDWIJXQZrp2vhWdaJs1GhHEIauGyTOSJzZM37ndTvuNfX13UeY3pzu4ce5fk2UDJsDOumxoIehg3745fQsWYZLEr2X6E94Qry1MBYpSHqLZHMywJtTCNC4TFn3nr+TszhbE2OjyIkrRimQ6RQIL9jMA6OwXIc9KMTI0AMBv3pON/hjaXWcl9j5zLaSanMVlCszwZRbt1Z+/ukaZrV5kmN/MT6a/iWmYqI8kUyVaVyz9zO7LRkLBdwOywYvqldvtb88jO9/uibGjxHqnC7jWElxlbgJm8hhD/uSKoliMkFyoaT5COSkZCYQRp03AodEMO8QZxUFGMdmJew4ouOhvXssD7KhE+WLT3WC1ymSjQ0RS4i0ARMC64AIWwaYx00GjN06710YYBc0Bqpku0M6nEbyKU2ZSYvG799QFQlys0tRXI/iufGhZqgFMJ9WG7A099O3hguA/oahpDbAClTLiuGAlTgHyUwnWDarqkPQTpl1CC1X2wesHvZLS25UXoch2pHHDp9tq5hveSt+w4o4iod3Liqvanch7W7ckIz7lJjO+iyzm6+Sl279bHK4KFUSYwZNwjK4IPxh5O03kWyb0ttFn1dhPUgoxeM1bEfWXSLbvige8NLWlEO/o5sTMVvZXVAjMwVH4xvqL8uHDm8XWTZo3Xi99HjDh04Rziw7mv1hd7R/y1vXz1noS5xHU3MFnF+7eJg/onlMeR+HNG92Bab57IZiAgliAhFhLhxJQjgrPmU11whKddaFhEWQC4UaTZZp6FVLkVp+ePxWJjLx7JPzIhP+cELjL9UWef7IsvZT8+BztwY9pGOOG9Fpu6byHimRQgbEu4oIhT2LaACpkEdCOd3VPlWsvHaKAQ2lDDp+GaotVRCKdKe7vxwyebR5qfr7F/VuAzGEi5nFPacnK/+IlN9hbrMQGhXUay0+SvBiRTg/hWKCIkroZmrzx6HRj4yVGVs+DGf0D9paWcaHErp9KH66SPwkG/0HujmcKHrecXNgfzJA11Tdiz+gvoHyF2ABxonF+rTmXpt7Dxk6AMdU4cuwHQbQq0JB2F8N+xvcItY/TUNfI/WlAl4KCU+T9NBjQ8j08mJTviy8PT8QuccHj/g4PjiIYcZZ2eaqE+hjfaN/rawTkqSMscAu3dBdZmQ1pY8QhvL3DLnsSpUP6RzVtE/yGudMy//+XKq50qVPupRrwh0YiuxS4Y615YGGChynWAYntceZ7JyfkXXGq8BrSZ4EuhZQXP2n8F+4T1j4UNPL3T8GYXh0CPvK8qFCFOg+6Ce8gQBi5Ey1lmbHSNjowvUa9R70oqO/RWW3ev9It/piKnbDnR0/HHeH8g6636gy+UrMLfZRZS+Drm99bndKjMQ2lAOOjs0sDPQ1Q1sjALlVmSdG5wdjJd9qD6wVy/eq9l33HagR46JYwBkKBQBMpSeQzUHUy2bGi9I6cMtl7W1PlqWXMZGqWuFSdmaEj0RKaHTXeg4tZQfXQOe3qlSCJFQ/VncXFAm6TJn/dOLb+oRHy7/69c/0RMtmlpomtoK7BTfJjWvFfINZKJIW8xsa8CTl30xzG9l9qvixLPnSHwcr0F8S6TaDg3iVT6Tt/zOo8JiheK5VR3ypbP29xuec3ww5pnnZ98NL+q3X75ySH1F3odYHhcrwgTEivCZTEfXwJ9ewBfKuLTCecutTbhzBd0EMqQIaJiqVmwyJgc+EF6cn+sxh8VP+QLq6bNnevLsHT0FD9lTzi8e6OT0VN5TajmW0ToAABAASURBVOy3eIoU4O4KBZmIkGPul+gTPrSenZ3Wge6zZ0/1/gfv6aOPPtTHH3+kT8A3PvlEH77/gZ5h6xF71/nZuU44vJ0YtyhtUgQcSBABL8PlIANbO1LuT1om4PGzZVPLSQmNYE9WVKw8B0MkQmuZE54DZ6fnesBh8MNHT/T48TP6/64ePHysNh04iFr08stX9c9p+deMwTpuKGkxsBmF0kfZYB126gdjZH54cCi/Naw1MVowOOC6tTF5LvP0AU4RsUIbdd48cL1BjSK4h3MefzRj03Z/FXY/fmUdKmjqO/C16XJf6JPnneifsOU4twzim2otlWnEGgvquSy2HiLQR+d1L3nteJ/zGjO1bvskO4BwRJSuxEaBsnRZhqJgewn/70FQF8iHSGusbaOzjmpN8u535B3w6L3IoJ/2S3getG3Z5AOeeZ44kDlwuMszl7VwyjP2zM9d1s05vPOnzHPP9RVnOj8/1fnFOXPqgnn0gC9QHurRw4fMrUd6/OgRa+JRlfnf9X7w4KEePnggU+MC3WdeC9ia/SxnDot+dPtnEKN1frlPeEs8WqOvmWRCToycZJY5SlMZDIaYIYR4bUdGJWLGcMYU3EnQAnudcS/78I7hLRhbxEuPb7YTsSsKFevbhsRHIyLcDF9MbG2ULGGHhpI+Bd2BkFelwd39KuBH+cS+urBX33DQsYL9lc8ai8sZ26Xm7VHd1HlkjxweLvCdeVC6rBd97lOv+G7Ppa0M4iDc66l9D/xKEOIm7lLdV85tBnljLUeFnNY9yFJBfRKHlqGWKY/h1JI5l8x90QDv7A++LszPYz2XlvVdh3L7W9g8o4VQp4CJCHEp0J0Bn8CUurpwsOKHnoX3AcdjIUaGYzUo7+QHEGNfwE6sjbnjW91xk3LYsme6lgwIMrQdBvrGdgjdsdfRW6gyx/seSt8ofREBNaSQCijm2nSjtwPboFCDfpmKVPJb+yS+joXIyxXUFyUfEYoIWabg54/lw+ObkkJOVr3qlyJCYRkjQk6DW0fIMni3+aKSLb2bbERUGTc5BbcC5S2TedCAaWptF2qZhQnfpnrnmTTz7J4Ps+bDxs+TJt59WtVbR9vap2If/8CSIafAhYAxIL7oRPm/92Oje0z9S8eXn3xXP/2Hv6+/+Cf/V33+t3+3/pmKd//wX+q9P/h/6/Gf/RudfvZzTa9fK1mTLLwtDiiucbUmePTanHMIQLay++UW2FwrUjcXbqBJcdVmz1BSLDcuN4kIrf1P3b0jqPoeQd09iBSgfIIWD7297hXcsmbu6QjFrfjbDOXI7WV2Gxfp+1riuHv+eD7X5wXWjWtW392WnBvQ0LKFThkw7/AWNUNxmeLG6CsZf+8vSd5983q/3U/YW/oO9sQOhoEd1CgiFDBlmrXm+o5vHb7ksL+ZRC4UEeLGFYo0G5KCP+4BdJfIKiKAQHDT1xJlLkFG2ngRMnzbfVg4k3J/nB/4ZL9WsArx0zEp4CTN1Lkt9G+X6fBr3npRbjs4HobogHa7qYhQi6aWTbkhMinfscluRFty7Iq9ZbBVBdy+JksJlUNnP/+Jrh+/q+X8YRX5dq+5s78Cd8py0DH66vF218Eq77JOYNzphYAZx3rI8HCBrpOB4NHewTEWguw2Hfk1mPYRGSsDHdieddXk9QZPWd902LJdc7AaQTRNApcZysbC3ILpfFBGRPHXLSRCSxaZTW7yBje3KrPdIw97P/yvb/ytMR+yOGA88qDvmw+qZF/F4OuX4lHVdYu6+4brqyBeOI/L2Av5T9y1ptu7B6bAzfFxv02N7pghOYoigE6X25E1R+V+UVC2LQvcP4YKUfsP/GHeQMg6OpVji7HzFJcm1BS1q/Y5wne65FIqLUdTDY8rWAq9Djbs74qx2t38tX5roLmJNSkCvcEIpdGU0KRsqyxi+YKNusT1FHTyXrgLL+L14oFDq13Pw8GLDpSXnhvm5JHxvOaD836AvB4qH+8OgZDpxMGxiMAn/IhIWytfMUdfnA1uvIQhI0Gp6PRv38PIak87j1oNxmJhk7Sf5kupVaHDqqJoKiJUMcB+y1RroGhTtqZIVVp1R/Eh/sIsNy6yZIg9hh3zju3OXF5jRUyY7wtxWUyB6y1nnwYxHCXfiR89I+81OYj1gDd60UGvVy8wpsBuZCjwNSPJGyEY4CtUf8E9yAPudVkL6jV805oSPRElVAUlA3dL8QHv8MFeU+ELcS5FxArKYBX4RYEKcp2kCL2VyEYkRWYggtoYrEVDW51We47Bat9xkCzjW2LLvpsKPoDLC9mU9PGqnUhKuSwiJN3BJgd5z6cVoSVSPZqWTHio+UKqI4tKddZfjSNjbrpAB1hqLIdcdoc1X/EeIgVaUoF/wRxLXgwnDjXmw5mmkxM18tk89xoviwednl3IhxsPOPQ55UPszEvk2udUtqbaX9ukho/rXAj0gwBYq0GDxga5wJ3AlzufyFA/8QH0d6Ybfb9d65+Nc/1kNEppgbxlIUK5IgLAhrZEe1/3UGbkNYvQvXKmEnOPZpRZRshEhCJXiGRbFUuEHceyS7mQlVNwC25coqzY9SbrSeuKhDcQCiD3Y70NjxO6i7JPlA2XGeS9d3TGs8MP4PyRNex8R8b54qvuyEHhUV7jrqvO4fCo9kMLc2VBbtCu6t1p993Ubu3ANaLFnflC+157CHpp6/a2N9A58BtVmOnMwy7b9d7iL6SOfqZe8UzlcPLI/uu6aocPA51l0rEAQdxU4O54gZaplk3rPEpFWCr0qxJVQoArFLqX6BvXbYHlIkIRGzKl0Jrwabg/4IqS/8/ZB/qKcfsvLn+uT3SjE94dZtbDfDjoUJg186FpAoGfA0ULMblhbK79i2HoQGdiq2VqXSch58skdQNbK8Y6ISgjmFyD8IC9niB7vBxz047c2GC+sMl4fBaeaT4k9n9l8/r1K7366iu9egU1+IB1dXXFWB3l1FoS51BEOHsLPCqfbm2i03ptv2zTV8uEovpU47T3E13pcqnOjpqkU/aThxxYvfOOD4mf6gEHVyeUBW0iQjJ0L1k5WbYB7v/hKyI0zZPOOFh79PCB3nnniT70r46/9Q19+ul39a1vf0Mfc4j83jvvcpD2WBfsXyeM4zoeofVPdylggfvqPrvvR94lOmtB3n2paw2bjL/nxaEOoGdFNMaP/Rn/GT6NHsQg1LIxb07kw+oL4vAAmF48eKQ2zXpzeaW//uvP9Bd/8UP97Kc/1csXz3W8uZTGkT18YX0ddeSZbT86Y2Gf7NsOBMWU0FuJgjFYm9vccBtjUL4KDxG2DfiZoYwkD+8KSSGn9W7OcPtSwRzo6F/zzFfPWirWvPB7qJNfbB+5jvxaN1AzVhfgaKZBXUfG70mdGA/4MDCd+JKZaq1pYh2aZjYlZZmhiLAW+W42ubncBWOzfyRmS+1fQ7sftuuGEW5pDph3FhqRih1pvin0NqSUkOVW6jBX+j1ORnffjbK9sD8vfDFwrB882Df3x+vgjINgz43zC56xFw/0kEPfRxz4Pn7yWI8eGz78dbnxkLJHevLEeKynTx/r2TtPmfPPCs9YY4a/jPGXM0+ePNVjdDx+8kSP4avs6RM95DnuL2pO+RLD87fx7HY/usei0NU5aPO4iN5FhLI1AIXn0pr28dzk6e/C2LmdMQjKoL1hPSK/tvN9L4VS3t2WsfIcH/Bua6lCcN8Be/9aPXCJBVKKZFiaxPhEBNSX6YqIECIg5PkSGaKBL+1p12nqOXxk/fnz4pFnm39FvNSB8JH35aNGzVn3oZNf5LFf2C8W2tScpm/uy3AciM0grqOoS3aLRCfwQ8AURIS4EAgquazHcQF+ni5brDr5W33IOG+4LLCZKGmsmZnxO0wTX0zM9fxqSZzQ7ljv+o48u4yFz1erDiLAFfKfFGEaMCIN8toQWywlVbX7BtxP/LOuTpwMx9P5NTaeN132lRud7GBoT5hTRMjrPewvPOo1rJP+L8S4bxg+JIZfOMw/Hq+1GJQN7A72bRTLCRWlMyKglMQGyCBe1m10fO+2Ax3EdceuR26XUb55LftZYPi9wOspibnRMuW91XxmQ77dIsJKVtSdW0QoSm9jz5vUGLNAhyKYX5112ek/nrJOyyeR7kJGZrtcBkJBAaB9oidbqrWGbgCdp6YDzyH7fjg56KRwUtT5A8/KeT5oOkyaZjBN1d59CnRHcN8gqEReTiFVXreJMKp8hrmjazWuSjSR00ZHm/T6/U/017/ze/rx7/+f9dnf+Qf1T1o8+NGf6/G//UM9+sGf6OKnf6XT559pfv0VB8u826C7mvv21ksEMbun26xRYjtj+hbwCn1vFb2VoZ58RChBSyjw+EWkIkKQotwkRV36WgqKXXVbTJ5L2iugXLKuLP1blbaEcIi/WPN22ejcBvPEtJt6PnuNc951DV0oQ0SZCUIRgQL6xJxXwTxgXVAhXmiQgUhFcYV+S9lC0zaXpuZ+i+bE22sPm/bBdrSlUKgu7AUMpPK0kudFx3avdl2m3OUUkdhJtWyFxAGXRUT5EVHapJ1qTQEJ+U/csUKXbAcPZVv2zT72iseQqcsXPrMsjlPtKUs9u4/wC/u798zBs71CUwqEYq7iR+lY6EPfIHQNsMoLP+wPuOdrxJaHCoQSQplASBBVoq7oXkB/1vyvuLvd14uRT/px8sVf6/Lxe7o5Ofu6xC/lrSawF9RE+C7ONrbeoI+eUwNT/ae8ArwNpDd7P1QcvM7GbQzqqhENzA8ejJ0AeSBGlY2aDOY7+jplnTYO6BEdFVwGoFOO2VIlHMskaJ4gG5/mjZZKEPARibMBfIUiQslkaplqyEytbQ/JkHh4HJkEV3yYvTEInA8WXXbE/sAn3MNXQXaf4cspmisoX6nv2vKuxnUE65IoL+BLsXo7WX41stlAa/UdJcPwRINqm8RIIe77qt/td1CB2ABEljadPgz0lUXyrleVuV4l57iXHeRWWWKDrxGhiJC4tptWFUNuc4eF/PaCRNw6fsq6ELZe8wZZvZXQHRGKSCVjFBESiAiFtlSN3Ls173IXeS4t2Fk8XwqdD1RdLutsTgt+HA0WtMf22hsjH+JvyNf4Mu5Fb+w37dDRUYxptUyF/dm8oJjerPYV9mAd9yrf32s2F02MTZp2Q9brdbKvDcektGy3CBhf0IhQhuNhNCUPygbS/mQq+JNTbDdT6kS7CGd237DLvHEcViz1YfPo/vMyZbrQ54UXKcfLY2Y/V3QNtwUr9fj26ofr7f+gZ+UBNkP8hRT2Ax/tfwS+RigCJHWmGyjkCu3J8Vp1riURoURPBA3FzEGAoZZlbN88GTyggjsidUUEsQsFfkRAFarLBMjqXG5e91KV7YVb/G6rQxFAUSXu98LA2xdIlfmGCCQUsSKhKfgEkdSln7G6mQ4a5Ec5Q9+oud+Lne+0LaBniaYeUx0Y92wrpX6MEEMkj9Fgf+3M907BYrDGIayHXljLt3EkgI7O3Mo4AAAQAElEQVTjkP9wIKWIUKK75tt8ovn0lJdCgL8ui5aaTk516g+zfPC84IPs6dm5Zl4gkz62TDX21omXzql+FZpa5wH9V0gF3SV31LmivtkXMIw1Ln8nb/S/y0v9836uP9OJIlY9iNDvtY0U2KGcOu6qllTt42NZuqlBrEyNQb1pycLcytIadUKVgv4YQ0HboX0NWbZiN9bWitD6J0XAAbjiEz4iFRvWPDIKVcKRoY4HHWUDO/A1br3GzDY9bp0y8zWuHmOweI9jD6sxp95yC/mj62pdr2M9GGsMlO6ScR0ynfKqY5IMC5RD3DbXNkI7apHpBm0Hdgubze5y8/TFvP08lh8326HIla78zwFte29HR7dt4oc1riAaIVWsAmJsc4cxSMN1GUrTDdoS2a0N7SgLg8JQwBFW7h6zW3OUR1IX27jARzDGm1ynHyVPn/jIoX998o5+Np/p711/od/QpS6Y34fDrMMJOByY/zPzflJmQ0MwLzuHfEddc0i+sM86xhGpdD+wdbcmECfurh/EUNizXWF/8xoyyIKK1yjdfZMblHVkC7SvPGWeI50xWoizn3uXl2/0+tVX+uqrL7UfGr9+9VqXHE4u+Eck1NL+hcIu4RNGy7ap42a/hnUzbxb0duwZLrd4RCjCOgA0wvlYx0tSItSgp8TLB7l1kPX0GQfGD/kweqLc5AOZuuhXUW5vfc4j/x+65mnmwPiUg7AH8i+NP/S/a/ztb3Jg/D19+1vfkn91/C6HaU8ePeHA+EIH71/2GcVRCEUYZLZr4H8n7gvxWjgg6sTAfc9QxW59p5yZCyea2qzIiRaeC+DevtOYI7Z3xr758MGD6v+Dh4908fChGn68eXOln//1L/Tnf/ED/dQHxi+f6+baB8aLBs/pfc0fse9x9pgUiJf9MRi4zeuV7OPXmRPd7+GM3aAvg/Gk2SqkkCK4grFIZYItr9Avp1KKJRR0MIzSR6TMF9b6ta4zd8cK6m7bWA+REmVmB351/HOcO/4OeLTgwsCvINZBfBuY1HjWtJbla0SIS6E1BVxEqCVrHB71tX/feF8Cjp19wGWs27IUQasd0l2eQU7rMaJRkb+ECMoU2tPAYPUD/70/L6wb5wcGFw7gjryD3bAfHvHFbVqbdMrz9owvOs7Pz5iX58yNi/XA+PEjDnh9yPuYA+LHzOuHlD/Qo0cP9ejxQw6BH+kJB8pPnz2p+f7OuxwYv/uO3jGY5++Ap/4l/9OnyD4Bj/WEg+In5J+wBh9xYHxx8VCnzMn5cKqGL6Iv9nfFUs8i94liEQZlSyVMEBsRM9H14Ui634zhAN2g/56zxZN3OSIebjkNZ8xs8EiUbLXrZbdbxrAMdkxsL9YbWbcatg7IcrkkwhLBvElFpKSQ067KWUQUESu2/pAVBbqfdu2Ox8LY+bD4pg6MfRh5ZG4d+eyxML89zwF97czfhXV6RN7Ubff+mg5kboHnZSOY7WC1beYOEebXGt8HHbFOx9f6PacHcXM5VTLves+/zrxzGz97WqYmnmHzPOmE55ip15G1W85z9ci8PPK56AZYd+fdEhe1p4ggrkGYgEJ7CvhkThSQib0ChwY+dPpc/uKn7RR/uzaW8nlQN5ATbcJAB6rKnvVGxMZ7TIkasn3blxeo+QKf5Rf2ap9LHH1gDN/Z/4Q8UZb/WRLhIOq0To9QBJATMwjblh3I2yf77vhUnrqxwdIGTeV1MXGIOs8zMTbWfSqzqRAbTa+fnW/YzRXa7YdVFiJS2Zoaeq07aeuKjn370/HPeNsft9/h3roFoMh+RoSCcWrZ8BOw5q17xsbMvPD7zQnPan/Be8IXuid1cHzQgbJDzRn6Rh/tU8O3yFRE3EIyz50yFbSlKEp0VwrT6Yd9X+cX41k1v/q21/rz09Wz9/TyN39HP/29/1Kf/87f1+WTdzV99UIX/+6HevCjH+ghB8kPfvYjnbz4QhPPUM+ligQvFJhVfRjTXbKblVtdLPbuVi3WLP7qPuz4lndTw32umFRciA2xjoAWQhGGFLJH7hX6rcO6ClS4soiZDW7nVtaDzgQR1HEhWldUvdngZmCj1A851p4zjndn3Xmd1zORsxHnkVSiz3MMQvuhwbq1vDb/ir/vIyZyQ0tp4jZNwbtQqmXKetxmYS/stbbRiT8oF83kW0QowpBgBGdXymS1oZ3puse5Me8DGPXcs70Gn4Z1QGW6Q6WN4V6pnIKbAbEh+2cQINmO4zRYVwO7g353YtDx3304ej/33gK8Px7ZK10+LI/sHppSzY3eatB+YQ9diHmHdvR2ymT58g9n7C/yEfBbWUQotrGOMB8S1AhF8dzNlVlHRr82fb32ruX84jP5NfXq6Tsa6bf1X6vk7Qp8iQhFBAfG6K/+yCHlxkURfRwEdYUHcA3AwmFULywEwsFwkHoFhgeoA0VAu0a1Hyi+w6rYssvX5Ad5yyFRTkWEkgkRbFItE95wWZMnT2upcD11NNh416/w5Jp4WBqBjHUfmQjHOiw+8kGPfjAhXHbftpzoPJd7sAbEGZeDlQ3qqFozqklHnRRcoYiAakvw2uS3EhM3LXCzb28B7UTvLn40QAyDXMSTbF0lY1kqHdO3dLgMWfvWGafBmAzyaNj0loq62UPhY4Q5Q5VQobXtgHZeljYwVt1AZy8Me7HqpeVuhwJyvsLa5fFKj1kwdgXKIyRD9my/QX1RtfrQ6yXt/ktHpy+DF7XOfFsMeC9ob4o3bIpHYHrjMd4W+tHjD99ZyKuPIc+NiMAaY2Rj6BUraog8PhatPP5R53YD6a9fLqs6xwU7Nb+RLznrB4FOiO8Fv9Rlel6DlmocvqWRjfqULKwtBdSAqGjdnNMai064uzr2bbtgP+rFamHsFg3i1Bmv1c9Rsru814DjW3WWIZ4IlE6X0fuyJXwKbX/wAhEhUyPEH3kuGVToLg30DXXHBQQVBQsaIuaUDfFHve0O+2Ke8rpoEFE3RUSBmwxykJBqjsXKIyMnKBdcSFwGw6pK92/URXCjbNhurR38KZ8odEOIRZJbIUNhhCsYN48ph4PX7VRUKKIq5LtINVc22jc6kOlgQc/C+C/RtEQWupKYMQL2hbnbGcd1fIfW8YMSp0599/jXuHc+hDHm7sOgbVnHA3QK/wIbyYFLMzg0brwgqk0K6hShaZ50cnqmcw44zh881AkfcKfD7Cqap1oaDdqUzN3E71DQm/3a+Z2u5biCM9ztl2NK8W/FjX6/vdb/0E/1R+NUuw9UyXOlxoEm1hTYiAiqDAg6fO0YYy0fyKmAOYGxwnKwlPhCFl2BnOES21uIsdGJ59vySIRRNxgpIn4JFQuXy3Xa0qi5P9DZGaP7WDyexlbu/nbkPMYe687Bg9dmd/0i9sJ1nXfvbTzP/MG2M+auH/s8sD7QWcelg/LhjnPDE+GaL+Fm8aqOUlM2OvvFio4f3WVFh3pR22dPQfcRH274sHnkQ7UPRq45PL3BpyP7bL1cIT8M29a9hB/OBTePd2bK+yE3fEqF/3AuXG+6w/Pslkeu+BLixnVrJxRh7DLmqaeMN8ptLLoGfdvBsOvP5kf6yeGhfmP5Sn9rvNJD3iEO80H+8DSxJhp5+6pQxeJY/b+peKFdiX8t27ou0n0KRYSrwNCg3waZX3khcStjOQMv3yrzHO34baxzZ+Gw8Vr+n9+99q+KfWDMwfGrwqsq95gM5kDii70x1iF3wAzcKd86/TKWomtsRtlHQsGfx+ltRPW7/i1I+uwPo/5P6n1A5UMs/9MQDx480IEPpEF9REiGZBe4bfbJ/8deEcEHlYnDr5M6cHvGIdoH77+nb3zjY33ve9/Rt771DX380Ud6/7339JQDs4fsYWcnZ5rY46a3xidxJeX+RIScHKc1tgv97tRL3uPqg/Y8az4cOIA51cS8yOTAeCSxohvdCG6S9c3srad88eZD4x0+rAvsv37zRn/NgfFf/vAvoT/Xqy9f8ny+VgYLnMOOznPb7y5eQ7V+Ge9SzBhtQcNVx82A5RrUebzs+96m19rbxs+iIfoTt6j5QL8pkWHdIcEb5rQmt7V+aNkpftW752teUt7x1djLaYJa31dVez9WXxdit1Scua12U/Iaay21I5k3mUF8UhGxQoKqZPd66+70udbF7gd5+4ITeiuFaB8Aiu6IgAnyeUsjUnEPsoxCldxXA/2O97pfL7f7s8fuyD7ocTyyP4t2M/Pn7PRUXh8X5xe64EvZi4sHzOEHHBA/4mDYeLxSvqh9eO+w+PGT7cCY+fzs2dPt18XP9Owd8Owd3T8s9q+UHz/2oTF4Ah4/1gM/y7F1cnrO2jlRshYigvgP4DV/h+FgUee4hmNj0G0uOQ3ebwb7SS/QZ8/Z4jstAXHxWBj7yO+02lM/QGeMHCdT474M4VIEFrmkuukuBXYocz11Eds4iTIwtvcAy0eEIu6BvnguBTQsAO7bHWTcr8Vr0M8ynm2LqQ8iKet8odPp76C/w2PvPvAsXBhjw22rDg/HPTgWKzBYF9bxC+dkRGx5BX9aE86MQl/HCBsdWxUrymUfoAMfXOZ80DLRVZ+BW9PMM2vm2TXPTS1TVAlliKKTdwTPTfu98AC0LaEv0FFAOCKqDYRSrXyahjLv1229xSf7Yvi9xej4XXTzcyBj2I8oe0PriFrfisRg5MqLZPnu2DMGw4AfYC3jGbwfFhOfgR17I+JPU6FKCskwb8hpIIH9YTCWd5TYuKz8RMiytHe7SO9LTW2aiC3PA2LrZ0Mj1i2pA143hUhZvvhsxUdY0a5wp6Gkr9lSrbWC29lypy8r6FH5RGld3HQ/odfZjYjORoT8LMpN7+S5UH7b90kn88yzjOcZz+ZTDov9jD7wfJsPsyYwUz/NkxrtsjV8TEXECq1U0K9j9SwIrq81V0MBy+XCFXJCzgTQQ+5fu1xtm9i/efhUX33rU/3id/6hPvubv6tXH35Ty+Gg+dWXOv/FT/T4h3+qJ+DiF/9O8+UrPOOhvKkrNff4jf1lYgeJ8y9VuPx+IQozc4vJHQ3GMcKVwHRv4/alF4YqnJNRrG8i3cpTAB8pRYTCOuHJ6e1EXUQVoZWlSwRhah5jqzOnDT+bFp5FR95XO/PJDRKdXKXf+cFcRwHjYgWSte6wnM3bVMIkBQwH8zQ1w0w+t3ClbbKnfH39iRRoXEHGfEhugkHM4jd+2bdun/Gl/JGYv4GdtiHVMsVV5Y5/RCgFQhK8KgUsgA/ga+DbLZiM5m1rUN7Bnu/44VgtfO461meboxYOjRf2nF57i+ODv9YBrNtABf3oGvS/s5d2+jF20MQyUtSfqfyMMuREOb5H0BNolRQNab30axO6ub5WvZfQ2DXOsleePP+FjnxpfPPgscPumv8wUMF1K5cRIW7CVZnqfrIkCDqSGcqc5M1xYpK0ZOBoS7US2ox2V+YBuAsYAXbwmAjC+fXhIPnDmypRyEvI2ouhCEPolSJDUwNT02Ge2OBmcADQk0mnh7nKUI5frgAAEABJREFUZzbCVn41Jb4FyKAdZYf5oFM2Rb+snR5OdHJCG9pN6LScSOsA48EgA8p/nMVzJgL3dUbAswmZR8xXRMh/5hH3hQw56yBHSzJ3F8V3mRC+huyDfc/WakE4X30oSTTwwB1MVlX80MAlfHB8OxN8UD6c34HdoG3Bt42nd3DVGCr8BtQ7TpGhjBCXLDewZxyPR93UAeyNzB/ZeJZaFJ2X46WwlH8dl9DNhXmuoY5fxoAGWq07IspORiqzwWf12XwEUpGSgrZ4UXPGesDGj62PnXxthPi5+rToiB/mj5R14mIlll/w1z4eWfj+Zbn743/bcf9F3HX1can/hLD+aQvLs2GsC1+yqoFPUtKvkIrfqUQh15oPZII+3KEpnGc+iv6FQiqMNV66nwI9Vje0xs10BS4R6y734z4GznViMQAKS1liomWybtq6Xlkb2Zoy8MWVIRtBfKjTfgGd9qUXfjFPnE0H+Y5x+9PhF8bStGAejAK68L7TrtPeVPuapmwB3eMDHOMVXR4v2xi4lMQpiZGIz7B86dGa6I9ARCgi1jJoUJYZaply+0ZZAqWUkYoGIkQjOaFSxuK+gCO+H7FV/uEEqxuxVT7aSqmW++Q2ppVHCnF6DKPgD/sJZU57FG9mDij8IEVHy4EvugVuyUCcdlKEEQoKIkRCs51krQ2w+MEF9QPsxhTceM6asjavTSuuXTe0u2G8TBceSD0nqR00QI9Zi2bdjMZcH7pEr//z6FevX8u/Snz58oVe8E39lxxgvHr9pd68fsWB0xv5P2u/vuJQqmyxD/DwrFgQO2HP8Rir17dzynHq1N+WBwJce96B+7Zu9I+nN/qD40H/8nrWtfuEDev2+CNeV7XBiMdoYK/DQ1CBUgJWcfP4M9YJWjIWpq2pQbM1ZVHKXec2bipuZUGMTSizaZ5XNPhI5Es2pJIN+qdbVB+ZQ/a3156zyC8bR8bCa+nIHlKU/PE4dFyGlg3V1h3TmlYLIcwpKArfoxjJhbpL7v/CGBs3jL33NB/WGjd8wD0Sx8VjhN3uD7e1Drf22CR8a+wU9ZeRcl8N0WfThK4xaxRlNR6Mp20esW0bx7LBfNj66X3C5fbBe+uby0tdFt7oDYdkl2/IG5dXugKeU4YPm/1v1A/0DOJpY8laaOxb8+GgA5gP0HlmfLZnN/w0rXk/+2ee5RNjN7UmHwy2Nqkx9xvjmOiKCNQa7stGWR/D6JLH44ox+nMd9Cd8cfH+1Zf6m28+08QHUfd3oc+WGVvkEn2tpaZpwidg/zggnHnPmA8HTfMMVjrDGz54PsAXkDkBfi/xrw4LtD0c5nqfcT+sv8YGW+GRKioSXuDPwjgfOcy4vnY8HVvi7ENj1u9XL57r5fPPwWfA9HN9ydp+zUHy9dUl8/DIPO6ACeE+hbBgDOgKUe53tP19rOYF8W30uRFv02ma5f/U/dm77+njb35L3/n0U33zu98r/oOPPtFTyi8ePdaBvgWab+G+bNAvpaDEgHDRWzwZxZVPlXOeIq6I0DQ33usOOj8/1bNnT/TJJx/q+9//jn7zb3xfn37/e/rOd7/DQfK39fHH39AHH3ykd999X0+evqNHj55wcPdQZ2cXvCOe6+RwpsPhlDE94UD6XP6nJB49flqyT569q2fvvK9n737AAd8znZ5eqLWDOofGDEet7+ubwdy+0etXb/Tly5d6/vnn+sXPfqaf/vjH+tEPfqCf/eiv9OVnf63lzUud6FoPDqGnj870wXtP9R548OBM2UJXjOkN7yuDvrZtnplGEgG67rnYWSsFjPvZurDea054XhjspTdgYY+wHI6ujbUl4haMiXPBLSLIAVPQMtWyaWasZ8Z5YuwzcQDZgQ+Dm/Wu+1+XeZftYHJxIYi8r8iQ2wfU84rK8meXN7WOzl7qfcT9Ma9t/wpMu322lN/d53nSycnMOBygBx3mmfJJic8RCCvwadwBf21DpKR/SZyzNQWyoaA0yiVCDh2/DB46gz2wQ41B/J0f6HXecTgyBn6OdZRky/qC4ez8nPnyWP7y5P0PPtA7rIlHj5/I6+aEA+QD+8bhcHInywGvZT70lx7Iv8sXH++88+56KPzkiXwg/ODhI/mLmAsOgc84eD47O2cOn+uUL3dP+bLX+rw2M92/UDJurWWNZWtrGe4zZztfLo+C++BnS+cZ1ZlTC/t7R2jQX23J/ELdkTm11H7N+HIl8VsjuAnSfznGBrZdV3Gq+Nnmwh60YlC2t4oI7X972UpDct0Gj1+Ey2RLsotDIQlPIpEF8AyNrN6UQkkhUR4GfuWGiFAUD42QxUwGDR2DhfV0w157dL+JD8XIhKoN8Wx+3kAjmEPCpxKQAl9aNmXVe34aPBcmaJvVqpx6y2TSwAgUcFnHBkoUGQo5DcnjQp3zLZN537Q+95qyJbLrGMvJcoDprpnbYU6dFBp0xemePzQdeG+dDWQnbE7Wj86ZfWCCNsoiRBrEHqDbMRrlU9cg4OZlegu+DGNdc6KC7/f5I3mAXLDOA40BdVtZnjkY0OQ9JilvIKML19RSajD2aZ6bJvaD8tF+goZA4mviLBcqe825G8byyBcAR3T7INvrFq+xTJcyVGOaeUtba5qmSfN8osN8gJ/VkvhaNlKZRlNjLLM1ZXM+FRHSFhvb6vTD62tgRlRFINeaGrBNF7t+IRZGhzqWpgXi25noA52rs1IEimSsfFon/jR82JHkE18bdubDpJPTE/aK06Inp4faO+fDTL+ackpFS2VCfxWCcqC3gP14G3sf8YorFNh3H4u2TX9YV1Q9N4l+VNe4DTq499PUcCxdjpiO7HevP/hYz7//t/TFb/6OvvzG9/WG5/LC+Bz4HPP4L/5XvfO//JEe/fiHOvnyhTyHrB+1vsTArMCW9YpYy/xWS+Xbl93EcISZMPdWvf27hWsqADCxIiIUEeJ2C3LwvmIt1p7cGHDd+llVVUAR1L6CYb/xOagPxxgbuSODuRXsC6mZcT/wvjmzRibHHzQD2aLMjWbMjXmQK+Ddbp5n5v6EnqakTaI35D+7Yl8kiqgP5Joacyi3elwjrEOduet1tjB/u/3e3rl75XvVm0fSSuWU+GZb6/4zqeWKqa2+VHk2ZWvUNVUefsLH5rYgIsSFf6ZhtStw274V1hLkArlUQ0dDR2ZW2bC/QE6oiAy5LltTuq+m2RSgyl0fQdssuKn71hmrhfcDP0Nq/2EfumEPqjy8nzFHDnYXnq+WG8TMbaWQbqFKu/t7xvnif81t4jN+u3ytqyfvqbOPlbqSte5iJHzmBtnLTIHLC6Lf4kYm6KSCjFFRNLOCaimaGpvwxMaZbQ2OMilHJkIRqQQNPSESPRgEaMVg0nRAYemWaLJiy1MpZopiy7seVbK+bCnbnZnsJyeH2uBOoXVYfJiYpDP1jQnTlPiU2dRQEPBTa1V/hvzZ6ZlO+eDiheMPZhN9aZlywjt5QAcjxOUi3LHfg/JR7q115t0Pi4QyaI8tkVy6y7AOaFcqqi3Vt5flRJsQf9hvLdXw075mNvhUBHVBeyZN94MGat2UaI0RWnB0VIxRDV+GdkoRgr5vZJV3+7eAjSDQWfaccRP6yIPZD9MjH1puOIQwjp7UTHj7szDRF/gj6PhmDChWGEHaw9iVTiBMyzdU204hQ+m/oK/EIEEQgwj3DlT7QQyHrLdvMejYuIUXFi9w9stY4O3TQnnJ0AeRHKPqC77e8NJ3fX0j42qjN/U/yztuvzzvOvIifETHgq0F5wcRHD5YADIPfA2RuA1Ap8k4fvTHfYqmgLpfniOh7S8kuii3WUFjLkq1J2cHCjsCnfh1/DDKH15WF/ph9M1H04EcTYR61ISCeDbm0lRrtqkR29ZSGVH1ttFps6LzgcEYvKP1DYsGMbfNzhzr5cNCHS/5VQ7PS5zrBoaNjr+O9SDuo/ihoq6n/dHA9yN+O8Y3jJd5x1h4HvgX0eTkdqXPGYXCsQQyxPwAlFZ/WqayQEkGPIgs0Yo9dYqQuFa99BH/3Lcj/izuBz6u9vAZuaB92hfaVayIgeUX5IwO5ZnHndWEvJBTNjXirRi6OTlXa6lGHS4pEvMG+YjAb1WTOoxxOUIRoTDFNwZEvN1qsOY6WDxHoT4A8D+7YlrAf8/9a2LpeBaI7+J5otSIppgOkg82cmZkmo49dUW9578P9Xxg/CXf0r/kxerl8+f6ihcuHyy9efOaAz8fGF+uBxisl+PtAcQiz7k1ZsRAIcfJrrusE69OxnGqZSPLrBAF73B0/X+c3+hPl9R/dzXpzdLprrEwx7o832guBXpRTHWVL56z5IdCMqgPxjeJdaH4UCPwSVmNQdFGWaplqGIcofvJZVNL+ZngF5LGOLZMRYT2v/KH3DqHhoraH+b1goNHj4XXBnS5hyMHkWu+r320PO3c3joxIfkWWtN9XmvhWGvK5qB9tx3mgw8Mj4yLDw0vr67kA9hr9usj+3bZRJZGDjkahqzHNg1Zd7iPTVHUfCjMV9+bMicFvEgDn0un7TLfPBeOfOnQt5eczjpy/Q3++EuGq6s3NX/e+JCYA+M3l2u+DpE5tLwE1xyMXV9fy/N7oU/D/uJlYnOepvVZz6HKCc/t+XDQzMvrNM18cJs3fpLzd3C+aWpNNfboqf4o6UEURiQWgrUQhCbUmY8L6+GaZ9rr60U/OKb+sJ/q6fFSv3f9uU6IZc1H+0bgrKUxj6aWmpkn9qneKfDxAObt8GfCV9cZh8NUPh8OswrUnRz8LnOiM3+A2/p4Qv08T/Sp4X9TYicixKWQCjitTqwW/PXz7Iovc/xPUlyyXl9vB8ZfvuDA+IvP9OKLz/Vygw+M37DOr4i72w76Yl2qaAwF+1bs/BodOS+S/TAqpo7tZB8nNXz1v8X6jEOtT771LX33N35D3/rud+XD4/c//kTP3ntfPtxyXFCmW+jrae+d6V3dMFs3e7nBIrcYFaMZfzxHzjgwe+edp/rkk4/0/U+/q9/8rd/Qp59+X9/Dp29989uUf1M+MH6HA+OndWD8VA8ePGIMLnR6es58O9OBAzz/Z/unHCK7zr/W9OHy02fv6ek7H9CnD/Xw8TOdnj1QtpkQBtt16MgcuuHd4fLqRq9eveaA/qWef7YeGP+7H/2oDox/yoHxy89/ruPrlzqMKz04CT17dKYP3nui9+8dGF96XTDvBuPQPM+Is2mER2RgczAHAPuO183i/cZrEixen+zTfi4coa6rd4QabwI6QA0ElDhGBLkNISV5o2XWOpqI7cx8nRj3zChZHFDt76wJH1bX+kA/HjGDBtUADkZOESG3NWDRoUqeg0av50WX9djfI3PbcN71bhARpcNxmFh3B3zyejl769CDOYmfEaxx+tnxqfch0wG1rpAUEcrMFZGiQOWuILSz3K+EddDnURgalXebzhzozIGFL2NvhFkFfsyHg8443Hj0+JGevfMOc+9DDozf1eMnT+rA+HCyzjevjwP7hmUf+8D4vYaztO0AABAASURBVHf1wUcf6/0PPtS7rCG3ffL0mR4/eVoHxg8fPdLFw4d82fFA5+cXOgOn2DljDnseW9c0zWqZdC3kvnr8Jsay4VdEVEyOnjfMIcfIPjMM6vTNY7AwlzxvRGHFTGs/XXZk37fMYM6zbSjqD4G6CCAUE4qghjkDI+u/1V02Pd487x1DKiOQ3eH2t9jKBTV2GajIG7ZomBfloZQUOBzYfZvKdZGKCAW+RZgyF0x3KFQJv+zzkVh4r3WfnS9bJZvEuKkR18ymCNpR6bkjhYL4Z/OcBMhM00ET83ZibFZQTn02tzXwl3aoYDoOfDeHppBwlRp4fBqMCQOlCCmpmGnfJvyArn6kov5EDAavpEO8EmnmdjI3nkVNJ3Pe4bDnV3rgIGRCb4E2c0vaNk2lP7CpNW2+DGhnHFd0/AbMo4GfhooukBXiXYEXOg1TEAZ7XXAYXBEgX/W8W2gc8X8prIfFA/uDuIemTHkvmIntPOHfDvxtmciFHCOCIPvh8fO70Y33yJr7C2HEV/xXSBGhoN8Roaz26KDPHqv5cNDMGjWfjFkEMQbJuDdkCtnwqylpG+GejNoXbHchHp042BdRF9ixXOlCflC2UH9ErmShHb+GQWzXvaZrLdNtohnq8BvmVif6Gr5Yf0v6ABynA3PvlLOQU945DD8zDycz/Zo1zZOy2Xd0MebRUkG7QE8EPKBAvw6WUYT2NMyQD/oZ1oO+NL0Fsq4XtOAGwA0L2/x3/2s1dEJXFZsQhKYLY3L19F199fF39PK7f0Mvv/dbRd/wxXDjXfjRDzg8/sP/QY/+7N/o5ItfSMwpVDIf0G+9xLxiDI/GX39hS/irnRZzXxzfVsVbYQmufLHctvYmbh7hMinCdECHcGxF+bP5CI+EdiCggu1R5wqrILSqeEdQFHK8p2livU86OUzQpok10tJzItQY55YJXTG1rPp5Rha5gzG39T0X3uutMZ5c6LevvWhS0Ka1bcvEblCu1cUurfvCWCk+Vx6/Pac78XeeWjkv6o2IUMvUZLst73xosybW34qUfZqYo1NrmpDLYK7SLvApIhTxNlTJvhuVqRti8jxt6Groz0zKWcMWwyeIUAYopy4ikW/KZqRaS3iQ5F0PFCEn92/hmef3wyP7zg3PT/8g4Mj7WVG/7/CM8TN34d3ez1i3WeclGjY9cA6NScE+GYTyXvlqswTqNjR/9VzBHnL57ofafQqFfn2izhewjEkgnxGQDHEJVqG7VDy3CIKwBaMx+RrBbORDUcIJbShoLRQRVSZ64A53At3Z+AaTYsC7VwwBctIq6e4aWhOFVlFIKTa9E5PxwIQ/mQ8c+s5M/sMG+HliMk1qrRWSNpH4HFH5A5vkCR8CzvhQVpvkgY0fPRMTMZEVadhHfC4fTV2GvwO/7bPpIE+Vu7YCGWHDZMVA1KAaWcszRmsTusi1im1tIoLmoUx8tS8t1ehnZqMsJBEp9HQm2DDwEQMKykyNYikf+Fkoa9pSKCLgbfkOLnFbV5k3TftALJy3ioHjnYm7MJE9oQ0/aJ1f8MVjWg81eE9y5wdt3NYwP/BL5ZdtSynhj+RbKOljKspuK94+uE6kQce626LTVORvgYFO/oh+++KXufvY/aEaycEDG7AYa3H6wNjgUMOHK1fmgV8gbiyzYeFFmM9+bHASLqAn8Sp+CbghKu+Vp0IgAOMYIB1XI/b22tIaly1DO8bbGZSu/WcuYXx5CwsfSjow5WWH+A/HiZetQbtAS2K7JfFlPUys1wnaGv7YPgjbwGnLd3QbHquFDW211deYVV3XYB70QicWrgObrMdhBU8F/OgG7QZ04I/KL+QZjAUdR/z1t2rGkbl1JI+ohF/2O4iTeTcdjAFuyinEHzJcgi2YXxFKmEzTlMyDyJT1RUSVOdr2qeNfx58jho8Ycp+P8AvG6IUG4kJXNDP0gIZ+kbPcQrvqoySKCxJyyCeI9AfV1HE+UxLz1iT/whhWVIvqwuaSbmmK+iAPRCJW4mHSNxx5wfVD5uj5WQ+bRT7guqH+mhg6jvfn75E+Lu5ITFI70ciD/AvjoybdjNQ1h5iXHEK/vrzSKw6ZvvzqS7188ULPX3whHxy/Iv/mzStd+ZCPg8grDvWuWSfX9gMfFsbfMezEzzHFY2IR6txdtmDf5XuM7Ip5KXSeQ//45FKvKfxv3kz6En1H9K5Y6lC1016VQphg3o27OekC6ga6IgicQgGNgBLkIMhGwieB957q+Z+ZSpdZToEG4S0YUlJmmXlumoB5y0aEuKQQafXF5g372D1viMXRYMM40hfvP8dtTI7EeaHO8BpaPH/Id9PbPqJ6vzDGpbJnpuzqNuGqBu0WcNxi5g+yPnS9ZpyueUH2Pn1kbfV6Me6yr/Sy+mpFzhvCSEQo0nFJ6Mo7H9GUrWmPg0j2eUGvdS/1C50b7T50+rvQL+dv8OEKX+pg+N4vjN/UofGlLusg+XI93GZe3TCvbujLAgZxwZRqPNi7DjyrD3zAKQo/Hw4yP028NM6z5vkAJk3ITvg78TLZ/H5C3jRbk8c9IiRDUDAM5l8vSAsBOd70+iLx9eW1fnQ99C+Opzrhg+s/6Z/rQP88nx1Mq8kM2d7Mc3vGj4P94rD4cHKqmQ8w03yiRvkE5oP9nPF7A2UHyg4nB95lTnTKe8nZ2Sn82rd5njRPk1rmre+BvyFxl4dSHgvH+prYXXO4eMUhsOP7+vVX8tqtXxhzYPzSeP6ZvjRY26+//gvjmhVEA+Vc6IdnFQflhSBfUPmSranZtz3GjMPZxQM9e/c9fewD409/o35h/NG3vi0fGPsXxg843DocTtEddyCIEUFnospg7l0Bb+uQ4e4Owg6DT869DSmI00TMTjk4PD8/07NnPjD+kIPi7+i3fvNTffob39d3OTD+9re+o0/8C+MPP9LtL4wfP+HQ7RGHeg+I/5lOfICHrwfG8IwD4wsOkx9tvzBeD4zfp68f3h4Yt3aQ5xBT39u1rm+GLi9v9PqrN+ynL/X888/WXxhzYPxXP/gL/fRHf6kvP/u5ljcv1l8YbwfGH77/VO+/a1/OlDx33jCmXhOdedmI+YH+mUYQG8o6+47nwNI7++WyovaeI2uSPGtpfd85aqHcsqM7hrpL1kX0XRARxSX0Fo4rtj0Xbd/zPSMtXuNhfR1f7IP1d3za18hgrMwbHi/UKjK0r8UQibaijWE5w3oWnn0L621h/yqd6AoaxNa+Zcq+eJ2cHGbWzwljd9BhPtQ+kDlp9TNEeEAvjLK1xiAiZF9apgK9Qe+rhpt9F76NX0KnGKDUfg7oLtOJrfc/v9fs45bZ2AsOOtt+YfyUA+P3P/yAA+P3OPR9qnPWzcmp59wpcifAsmfUPS6Zu18YM+e2Xxg/5qD5EQfKDzksfvDgoS4ecGDsXxhjw/P1lEPjU3TWPjTNsg8RWXtJYyz3fZJOC5d1ZOJ6/BYy7kOnz+bdlyNj0Lc+hiRjILfQxn08bvOK4SHero+SCUnBLcQfjMcixCxAt/WtYI6ifwHOU4uEFBEFbpJCKoi08dSnkaGIFQwZ44KIQoMyKSX6zA21lCEwRkjUy3XQMJAJkMyBDEqgzkfAG1rbdvq7sJ78nNr77DhZX9AmW1NjT8zWFOjD3K0/zmdz/ayJ8Whgng4bP62UvTSTtugS7a1XTlYk34aCfHAL9mI6xdULFNXYTjyHJvQ0bGXbdVE7pGAM6Qly0txSJ/MdTucm4+QePUyt5CZkW4ZMjZnPpqYtU/ZF+OK14jXQWVvGgN6HWMviGTqA6Yqj9vJbSn3Q1n6aCr7q2ANMg/rUouTZlNhtoepPg5ns19zk/WCGTvjvOLSWSvy3r9Y7xtCCP567xpF3mYXYdGy5TqSwfNK/HZFqxHWaZvQfCuZbNmKQylzRyLfWZGRzWVAf8vB5fq+2FtkOQyJRFZmK1qoNiizKmlx9tF8Lftk3t7+lrD+vwYq7leyIUIRh26mW1muaqF7huBwOs044LD47O9Ep9IRn5gnvIfPJrInYNWIZ+F++Zeo+JYMNyiLxHyigKyJWqo16ue39dJl1ZoasL0svPHoCKOAVksEYVYxMHRFTQODkYK79HkjuEPwG9A6eAceLh7rii91X3/iOXnz6t/T53/ldvfz072jwXH/wwz/V+//iv9WTP/4Dnf78J8r6UnbVupobejs5b2z+YS1uoeLktPtoUefvg/4JcGntbsj5FWbJS1rv2pIV2a8t+yvIHif77bZMXSU3rpXCONYe93me5bGfp4n13JgfoWypzCx+aqmJsW+snWlumopOzPeJ56pBWVvRIpV4GyLRb1PUlN6ZvWWyngxFUI9zq59iGQ/VXGYOd9r1jdZ89lxnLQ7ooM4tI0KJ4obdht8F1uJs31yWjfpJE/zUEpp3+xZtI1IQEHfQmmzCdgb+rSUqmcTvbE0NO5lJoZAYsr9yQmEgE9RlIw70tSh8y1Qrn1IBjYDSZqh2n+1Zu/CeeFS9J/DZvfYhP1tA7RF+HnpfAv1+LNCjCO4GPg1YA+LrloVx31y2I4/XOnz5ha4eP9ORd9q1fNWjjah0U7PlI0L+E3fBFySlF6IHzIM3/GBkQ114Edgf5C7vDKTlpJAME8ncCvLW6fAQSxklb8+ZFOZtwwNEV6shTbQmeshDQAXzlFJZ+rhlIZkMrTDP0+0k3vlpm0DZmjIDJD6EIjaewZyom6aJhbCj1eBGpJzsavno6VGZYbdXUHYrA7956aINUXRrRhu3BfTdfS5s7apt3WiCf6GQ8CEiFJkK+Kw+NJlGUK41BaTgMjPkMcYdW5vOvZhCeZoKu+ZXipCdfKtsrUVYBe1plbXvnri202lbMaJfnhOeL36ZGtvEphozXWQ1yLwNqmwXtfYxMBaYCqgM+qQtuV3ZQtZ8NTMPA0E3ujbGch2DHXv2ySAaSEpWGcqiIllXR9Zz+4bFesXBxv7r4hvm/NHzn0OfTv8WL1zmfUcvV+krit23aOn1DdxeUVxEKMwVLY4cCrj7Mmddt7wZLNn/1e5gVYytv1D8wn0N/HJf3B7xahVYynBfQ5mmrAHTHeGykJPb2e6qY7AZqiAKqwyBlRbjYjfD1Ch+9c3jDHDIsq4gZwIst8O6zXc5rsctxkfi65fvouw53XrKimi/opc/8C53DAtrP2Albu5ry1RrqXSeLmaGwoiVUiEpJECP6IeIq7CDT9gtO8S277zWFEEbgyyuIO9+SIgW3ync9SEii5ZtXmgvTy804QNuqQ6MKWuoo6jcMd+qbKztqi4UVsTLMZ/yNZifRv3C2PPSsTMYf79Q4i6+4BOfHewTZO0XWjpAszivlP95iiMCC23v4n/UkYfU4oM/XpqOHFD4wNEHxFcc7PkXi6ZX15c6cqi3IFv9pc+mHR887mQrnnZ7Bx5R5vtacjcWyQM99F8drvUsuv4flwc9x69BR6zPfVqYF/bTNqxbpAHTkXO9KVn0S463nMyAskOAI4I6sPE9Lz1YAAAQAElEQVRJfkcE5TLcEFgZxJfHrqXnkeeYS8Q436GMDpeHb8A01mL02E8DV1V+drd1HADtEKHNekWEIgy9RVWJchmVkZDjpj2hzYrLru10xsL7cFHzOzBof0p+b3xLY+MC9Tvo+9b/5uclk9fPzKQswv0c9Is1wzxamI/H2jOZR857DZtSthi88ByZM95n/UH7Zp9nnmsccrpuh8e8uz1+u1O2FBGsm1Tj2d7w5T7sT2vU2S9oQhsy2ZqShdUylQFaVt+kUCXGwJSwYMZWKoz0ScB9G/KHtH2ePe+hf3q80HO+YPm/x8/1eBzdvLRFhDJDDRstsXUPESEuOUWYT+Qa2Oj2HjJPM+8yMy/yhzvMa5nfaZr7gw0FmtAjA1Z473Gt8fZ6cbyJdf3anNj6APmadVtr+fK1rvnSx/w1B/U3rHN/oVBtifmomA9Z32AdwqHegdpRBmXbEQFJhftKvzMbMWia7PPJifxvnZ+eX0DP5YOwAwdXPjxv9DNpo/+ItFrFCwaps5A8FkfPK/w0T80vaYkQfgTxbcRz4vD3VA8fPtDTp0/07nvvyP++8YcffqiPP/lYH338kT6o/8zfh3Dv6MmTp3r46DGHxg90enpO+xN0TVIk/TrolAO4Bw8fyf8msw++/W/BXnDQV7IcKmebFEqpwJzikzJuy756HzvynnHN/nl1daVL9lXvsf14o8ZOfTpJ5yeTLs5P9ODBuS4uzpkHM7okrxmvj06/MaCIACo4RgyYGKgVFAziNTx+prTpOGEM5zcgvDUhiluZ662rqAXQZRLcMCnCII+dERHYD2pQg9ywDmy5bQGbRfFDYOVLsNqE+AtYQKkGMvaxo8NYmMumhusG+rFEAy7aYF4F1kSANBprCtoSCp81JxkPBN3cujwWHd+MgU16j0KhK4Aqrf5Q40YGz2Yfzr0NKUTixrUyvlembuVuPbtYoxaOSGVrHAbPOuOLIc+dcw53T/mC6IT5M7N2GvWJvwREEcE8nnRgPZ2enUFPmZNzlblvQT8VifYQXVrnGev/WGAvNiWONe+8F1xd86XvlfxfIdxc36j2CPaKu1gP9AybRifur4EgTxkGhrGVieTQDMZrsCYHdQhSKkX9meo2RUiZATweIlln13B7KyqLkuW4Q0Mh/RL0tTRo+0tAhmI6AMNlfofNlDz+eg4UqKxxglYdfTQtBfCokB0p3+yUSC4veXguZ2WBSHlcdmSueY/rionxa2ClmU3ZADQiFREFVAr1JrhMrMisPrloKCAGhIt6pMKgfWIzWyiIdwR0B5K+kltS1jI0tdSEvNHIGxNtpyk1A9e7rNEIMSXt7qDyQyTcuwvXWAvKXyqG11kBP6EqIERdILo25AWJffC2jr5UOXRddypbNdtZjz4orv5SfysHb332r2UqQcsk1gkfK/BfAE80sN+ZfysowS+X4ZmEooigjdt+DS3R2QqB/kKkAqTBeDaQ1DkfYWX2crVhe2UH+3La6s3KPIzn4+37x+4X8uUb9bcXqqW6qRJsRN0UEb8CUkiyX/ZvmhrPtgk0xrtB4VsqQWRI6LiPiL1McvkQeZFcXjx58wbFA9RFsSiLCEhI4XiZRuUjQmuCrpeo4CIjp52a37FqX+972a+h2POvj4/nD/WGA+QvPv3b+tk/+C/08//0v9QVX3Bf/OgHev+//X/p3T/4/+niRz9U8H7kEftlbff8MGu8JXTPG+bp/aqIqP5EQJkbUlIdQFrv2tKmo0jdtvJfQ36VCAq5FMGdyy2T8TRapjzuHuOEjwg8AfDZmrIZqZapfZ60zMq3TAVom67caIi/sI4ouan2jqbWaNdcttZHBGFlHbBWB3uw34v8TDb1nK91QR1ScjItcIsIRYRyQ0RIiru/LS9oBOUJQmtiDbHgy7YLqDb5ZTiWO+7X7nr2MvIR3GwjKTQlHxGYD3GTU0So/iIVmS4qNzp977X3DA7P+/rs5lntOCy8i/uZbIoI0aAZa39l4CO4/fJ1X8S17sZ9ar7x/j9/+VxvPvwW6tDzNV2Bt5ZT0ZCK6ja5ZM/kEYc7WHiJ8K9I61eXvNz6xdYvrS53J90ZyxmDHhW82ePCrsx+WPkdBqYBvVrLRokWz42Leoqo560FRrKOVCgJdpLJhN/QkonIpGy8pDc2vcYk97eq2ZrS+ZKDhwbtDVXyY4Z5Y750oidTCSLsBXX4wMXAjhU8y1ZvqaPdLW8GIEXpr7tcu0JMWi8I5opMywYxK1p67usPRRhNUb6lWjY1+jcBU/uc9E9KKXSbAj4iFGFQvG9cNoQ9SlZD8PbMmaqqCm7OGLAKKSJAVoxatpWPFKVuKg/9bX8WNBo1L+Dps3aeOIp8zRd4z6Vqhx8o4275wQIyOs26xi6PPwMJy+EOpKzLKXyjRCAKcAGkynn+tGiaal5MytaU5FOJjSHPZ79Ae477ZXvhRdtlXrCmtZHxUiwGbhj40vGl7/xGGUI5mSIiRLjsNaCAO/2pe5WvspY2B6KawPiinAvVIgSYph2ZgR4BqiwkEYxQ0BMpMhVBr+hbtFRzP7MpXa5QjRNxdx+qT+gx3VG6taVImFAEEICKsrhFVD03+qIVOGUdjg2qcROfcX7V33XcNsIjsXRsO/NiMXzgxL7j/WdxHVjrBjr62ncUWrcNmWLKphX4k/SxgYSPCEWEMlOOR8aajwg5rXchAzKKimR9jsvY/F1523cNAnWt8hFQRXV64FffxgUWf5GHCZBASvl/ejdxKDqHNLEWb4HOiQ755bdBm+ugE+UuS/jksE0c7HQOe/rVpQYf/Fgg2EGIKyIUEZIv0+pTyLHI9FyfFNFkH31gd3V5qQK6bngpOt680eDQIjiYts2GHlSodkn61ftRy/W1bpA/gsX+4FdrqYgAIjeYWvQbTiFFBNBbiSLGJNQyoakT2v+j+Uafthv9P2/O9dmSVoSfAkODedHBYDxGxZEyqHnDc4oS3aW4Y+EQld0RxbYdEUoQgR1DJFy2LkM0QFTut2m1tQjl3XFgT1vn5iD8zMnybSAv9Kaa1xp6y0aV0hiKSUUEEAilQALLEos2TbR1e8pcblgeOVoJVgpJMFzaWPLaEiWuoCYiFOjMHUEebIIbCeh9kK2LMmSrR9DSEU3u18Rz1ofFU7OvTa5D2iFTZ3xqLbN+F9CZH0VZ6x1UHXQQLzcYtsVtEOBB217xXch5Y9oqIbjAHUHutgVxD03exl0l9VStDe946iOCPAjXg+3C9MrB2FL5hCdV6DaRcl939Ej9f8dD/YEe6P8Wn+lb41oN4VK7yUOYd12DPjsW3YfjBmtsITadPg/sCcFAXzLeNWYtlWCNd1PFe57kQyTzybPLchEhcYk0oPYbtq6VX+9UlZipK93MFOcg9BQfuGvgT7evjE9RxtC+D/IFyzH/Kyzw1mdYeUQoItCXUmTxXiOXl1f66stXev7ihV6+/FJfffWVXr96rUv2Hj9nO7p1P9llg7KN7Obwb2jB7hG/rjhwvWQvumIPvCG/4JflDZp+7dpLd6qay/7V8dNnj/Xhh+/pgw/fL7z/wXt69/135V99Pn7yRD4U9uFw43AbE7q59pcDocN8kA/5Hjx8WP+zspPDgXFqalOoZYJQFk1lcznrBR0zh4EHDghPOEA/5YD57IL2Dx7pYv9VKIeGZz405GBwxobtKid1hdzH9QvsZd13eDZ6zAYxMWq/CikilEaulAKtKWBjraOenAytEa741jgTT1OPjelgXqxw/ICvwsCvsba2D1oTVXdlLjcIXod26Kqrr/YoW+3TFn5QbxnvFUf6d+T9y3DechEhxzUCz0Ob/xKMXG9vOv525tUCikev62mCzCrl+hULfnSZv/OrU4Ym2g/WwyAeQqfjS0gZW72FTOFTVFwDgSykIhn74qnbqEgDvQvrf2Ev6Oi2XXuVEehNNeZLZiOGQ0fk6ksF1sslz9wr1tMln8P8z/m8ev1GX371Si9ZX4WXX8F/uf6C/fkLffHFcz3/4nM9f/5cL148r/IXL1/Av5DX41728uVLffnll6zLV7xeXOrIZz7tKXbG1JkglAZ5BtqhHYyZiqGMK4AvXmHcLeSdU1HXRYQiQu6vEXIi3vTYfEQQg/xavX5lGtjtwGPtOXIknotBjF1HFa4NWaZXWa/8Wjdk3/e21c5tmXO3PHmPUWcuDuaAnUiPa8M/0Birif044T32rlcZNecAae1rNk1e/5P3ibn41ma1Nimpi2C+AKS1Jnxzc2I70DewbVj3IG9q3GOJtRusrdc7eZgwuBFWGX63q4PXivcQVVus6RMCXJS53NBaR58jQ4aoVaXBfcXqx+YzmdVHXEKirhLjRp39FjtHUecRiED3BkFxba2mzrpKzOWBj/jSeFfK1vAtkQgg5Ic8xh4707UdNqkN8Uf7pH1sEHoi1vKIkAytya2GnajiQPRXw23q2YucbhGKAOhPw35CKZQUOMqFAfdp9ZG8SFRxpx/ODy2Muedmh7o/RskjhHqtCHxLtUxiEVUmp7i9URYKZwv0yrbpW+nCCUq0CwRMBHePtemGWwHqVcm7of2sjLXBoJg7Gd8LqC96ewtzdTNzi2rJzfKQsoJpRcQd6GME+dtWO0NZlUcVuP2qp3qGk5S4oByDL6nt5ib0dbTUzfmD+icrfvq//6/0o3/8fyn+5OXn+uC//2d69///z3Xxg/9V7asXiptrMdHQtuuyknv6KjtUxLcCN65NChLUB2OWijDI0wfJcQ2hnHkw7qgLdJeQQFIF3U9UcL1djppdpOrKzl6CiYrNmi9R6iNCSbyzeV7ZPyPe1otPIRK3iFBYHrTWtJ5LJXSS84312nJSZlO2Rpn1SoqQE9ucBvtzZ++tvZYC19R6RWcC6w/GKsI1+E3Dju+1LtyWZ3XlKbMuQVcp94q5QL57LbGnL+zn1Y78KidZq1UbbkcLqjpDPXjfAqWf9wVsaUu3/tAowhqowI7XVtlC1r4YKKMylMg1xyGybJatrY3b7bB/9eyxDuotF9UiZBK+aU/u486/TX9VTRDfw/PPpPlE10/fU0RUo/Vu9o5zrvAritY+SbnwomIcoX6x968hLnlZufYLOlh4qVi2wK90IbAElwFwh9fODQWWVgS882/DBoNgxCaXSJlnLloFZFAzKJVq0tCxSKRMgYOfLdUYgHWSNjUewp6gzmemsjVlhiJSEYE+ro0OWEOinLJAT+SdnAe9+tOljp/mIXYbeHELH1Vp3HKVrZx1r/LUklnbj1tdKPEFBlh1IVb8qsB+oc8+0Yfb/rRQ8ZSbNvzOaJSFIkL+z4LkZNagbUQoXHYfNua8qR1djXKn4Da/C0DRIetK4gpag1IWaA4/ORHxuwAdpA/uU5cXS4FFyvRQ1TFhxwLLYvDCWOPixsL2RhHuXqTIDFBy0EH5nVQI0wXc0J5iL9wplVy4Hkr7nE0N2qJVXpajv4vnO/N7PTA+6rjP8c0PL+CBXMcHeocb3Mlz1IsA6QAAEABJREFU10KfuvktdBDquVxGryDOaNAWhhLuFHLBI71e+nqimPpVlmkoN682VHDdEw+JTkakIkPJ+ERLtXS+yf2NQEbMWxqOzV8rtz5x4yI7GCILiLTKR5hKJuYiuFtvpEKArLbxp6VuATNK6aAMMH4L8Fgutg+/MC9WLHWQfOShcXMD79gTd38QGFDEcREdIhalbaWwEv5EhBJEQPGtZSpBxJqPCIspdJcoIhOKCHErVXbX42jY95Uyj90XScGfL5EC3F6upzGXHFuCKPNWmiwKm7g+XMgf/1sdGg/NOeRD4xZDDWUTwuZNXZ7OY6ChKIgLJxbqHO7260t1Dp4cF0cBkboiQhGGx2RDNuLQFA1EqhPII/G9urzW1ZtL3fBh1IfACx9Ix/GareMo+5D4lNj3/iwmnR/mR16WrrF97YNrPvDaaDjGGRIXIZBjto4SRZSFoT0NRYQ8Lkmbk5b67elG/0m71j9bzvXDhZ4jT3fxU4VlO6C136V7qJKJ8y43zMv+Vu16s56Vk1ArJ9OIVIDEF8kltLSwISdrN13hYpcQBtZ5l19qCsSy7FoANY5F0ifTCBes7eGKiQhFgAwJRIQs32izoqllU2ZSnauspNCaAo4mkm+3cJYa5wU14CPQYT0ggLZkVzf2ayS+lpei/lY9fp42nq0TmOcmf1COCAsx5sSEtTy8Tv3FAu8Hnb10Yc56T+2s5e461nq3HOvBcfM8Me3EsVNuDCijoUI46rBcWOIu2aRIEQEfcPsFT5kE1ZbMUraSECFRhOvqViaYMi4osvvjGJVlbqFQ0tDjlB4zwCXr+cNxqn8+Huj384X+Zl7qBH8jLB/alY/q91GOw8Ka9S951z2tl00pFGGscfbYNw4hVkya5hUztE0+ZGiyDI24ws21J9xddboDLnSB6QakJW6YK7m9ejCxHfdO7Lv93cG4Dcp2MNB0a2+lLVmh2VBEiBtI+tt1xeGWD7WeP3+hl3Vg/EqvX7+WD778jPW8CIV+XbIld8XjwhRhP+j1TPY/gXN5faMrDnCPzDH7Xb6hyG0gX7veLm2t6ez8VE+fPuag+D19+NF78mHx+x+8q/fee1fPnj3TYw6MHz58VL8m9mEPIdINB9WBvz74rQPjBw90Vr/4PGjylykt1VrU+LRMaCPPB6XWNHEAPJ2c6HByppOzc51yaHz+4IEusHHx8KHOLy7kQ+yz7cB4OhyUbVZkY6yCvg+5r+uaWsh3DQelAuT+GVIEyFBiPyLIA4GQ74qIDeRDlQY6VvRtb1vQ3TXo9H0bw3J4MwC11A+vZHKeFqPy3NBpX9b8sI6C87TCZ4+Xy2mF7HqhWh25hfnmvXVh7hlH9pFVXuV33vof5F0mErrxYqDEsB63MVyDgJSBBBaR6QZ2BvZKBmq+fKfOfGFbBwMa9NTPxJbS2whivSMVxD2N8PhvgG8gZPudtXHU4j0SvbbDtlF9yQy1lgU7a5krnstXPKOv+Pzlw2I/t9+Q94HxV3z58iVfwnz5pQ+LAYfGLzgAfsF6e/78Cw6Nv9CLOjD2+nvJGgR8efPCeA7PAbL/J4xf0eaV/2e2rFfHXF9LYceBqVHVFadByBhr+Cqr2+AdopjbG01lJI0TJk0zFBElM9weOOcYZDZlZtVbxOU73GBwcxtjH8uFZ4t9Nzpj63KcI4z2kXnHGLt8QAe2uJhvQy5zm4V55njfUu8rNQc7MguqBv4IBL41NXxs2z6d8GlHxfjaIsq54ChQKhvy7N2z9wCo9/Hp/iFKZumNcC/RMYyBza5BX4bnSdHuCpX/pR3BW2pbG1BTqqACXHI+QioesT1vvyNCO93rRaJYEaHEv9t6C+gurR7gK370WtvlYvlI0SaIVAXkbRoIFNAZGWUr7lqUIlqULlPLZGuaiHs2YoZfEVEtHBPb9zwwNWiIjqpW+A/ZDNpBI0K6xcqueVUqe3ARocBO4l8hQqYRlIe+lkJBySq/jnsm9gzkrfM+CBcRoMSN3BLqSHbmaGe8De+HBeLnPu4dighFRPmSDX6zoVAlqhSxZ6pou2GPq2LDnrbqo8CiyEdEtUv6G4bzCtoakOJNAc1wq1TB0pdNmzNU+3K9qdAjhUwiGHXDnxktC7h0l+IeG7QhhshXLKERLhPlobcTelHEVT75VryFdgaH1lYUwNBCEIve+c+z9/Un39LP//5/ph//H/5Pev5bv+1DMT37n/9HPfuf/kc9/Is/0elf/1TTVy818Xks2Ce8h9tMwRmU4qZuQcUtX3Wh2/hG6lZQawx9r/HGTVx2dgX1X78QKd/X8pB1hULacSvgMpFW6rlGptruvPMRIce6ZYMC8lxy2ltWIwoCGxHcjfScN5oanxOSddrQMbWsNet1O7WmJO81QhPijuVtvh+Jo9+NPf9FSuZfBvoM+IigdL1oRVv2R7c1WExeJ27ruFFDvTu+yRPEgdyyPSc68oMy195pdW4DdYhr3397rcdFnXIPhF2JCPdeEVAgeTYJmRXWb3lDJItk0h8QEZSsl+XsqeG4Ot8x7v4Yzlcd+iPC97XhvbvjcS/772WzX+vs5z/Sy29+qoG+t4TfysdbVRhWQW8nDox9YNPrpcYv9tf1nzBd8g30FS/NN1o8sDxge4Eg8kDrYNBJVUBXhbu5+9QhNSxh6rqd2hnzEuHZdLk+qYgIJZOGCyq1FDShTZ6ErTU1JqgnpWlzPl2/IuEjQjJEwoTN7P5G3MkJMSRwYyAC3Cfk4Siri/K3aclzQ6zqYEtg0JZLndtgknawlqGNst1+NbptfBsFinHGPmeTF5n7kUFf6V+2psrTt2yhjFQE8iJBuETBBm1pM2LbaL+1f8tTX3UsuaLkt5YmWFDDTrNt/Aj4ULhKfv64SfWvS4PDHvfZlABgyjp30H9kOguxZGhISemp9s4D1xvDctucKCHfNrMq+2S4tKWgbIXgjNAaq6aWDb6ptSwaEbKNI/P6mg+invP+cLjs85tNpnt+44PlxtfGcFA+8A135XF2KIVVR65AhftWPJWrrOMgEjVUcBXPbbtcYhBHt4ft2LV+g1bEcxM1CSkiFEmf1KpfNR9yop+N8hUioY6hQiFX6bqlaIVHBC99FzpVKQLdkeSNUDqflGFPCjlZrxsOmBWUwtPT8rUoseqFRX44eEM0jsR4If5HYm4spseuTp8X0GlTOjGASvStjuIxRlT+ZDa1TCUIYNoyFRFVVvGAl0K3CTbIR0QVWat1Yg7b2GdczTMKdVnIkhGhiJC4RLJPvfykNRnuyA+qhzgXJt6hq8OZZl4mjIlCHwVMtDeKp28Tunxgu+cb+URfcBA3rq813rzW4APj4IuNmnfU+0KNVndCUeNimkpiQlCUgeZoso+e25d8AL1CzzW44aXnePOGw4JrfPaBcZd9CPwx5H4xHgsHyjd8gD3ywbLzgZdBUGu2kVKIRK/xFUZBPuxHMS4Zvq3l1M3sH9+Zun6Xw+J/Gyf6NzrRsLywiA6PdSfwHdsLc8N0wGMBs9yR8dztmwzZ0v/vu5Ur3CKCeIQiUtzpM1cHdtGKTOk7JdrT6s+Q7R2Zp937AXNjYH+UbKBTavQra86tugMLwl4EnOE+hpBFHrkk7zaFbHLbfZ5GpCJihVYqUgR85SVYblIxIZlGhGgKUi2zbEWE9uQu7rx0Vx4Bb+xlKAnat0w1+uXnrJ+v/rA7tVRSTosaDxGLTkwWf9Bmrt6ni8ePZ0Fn/NYxI8B2ogjRg6+6rX6ga409ArpL5dpdtriIUIQhhb6ethLqXVmEm0uNVRr7jN/AB1srmDcsgGBEKKMpEoTHxAir1F/oVP+qX+hv67X+brzRgxjIrXWDfgxi0olH9/rhS5Yja8h7W6dO2IiQxC2YB0a2VGutsMa6aeaQYTLmfS9PmoQUEoycBjf3RDBcJpSsF5Iy1ttatsfXbQZ+2J9evrLnMadXfn23G+Ttq+Usf6c8FBEoBKYgwr4l74hdl3wp5V8VP3/hw6mXMu8D40vvOexfi/VWa9rvTu+U8vXCIv7Zdmd+3DCXrjm4rQNjdNz/hbF9XNv8+++NGJ9fnOkJB8Y+LP7wo/c5OH5f733wvt597z09e2c9MPY/N3HK4W4j9rigaw6opbz7hfGDhxzynuvkMGviwNh6C6yLBOYzG2PpQ/9Z8+0vjM91xgHxGe0vHj7WhX9lfPGgdJ1vB8bzfFBilxvhDp6Vow6M69CYGPhQ1eMyiMneb8IvI7llhjKTfIibpBDFIJQwESGn9U7QmY+D8ejMgQG9hcvp/OAJJjwpOG+gwOMyKEcD96rFHUqod67q4Xd9nmdj1+lygJrbNh3bnhcLe+yRZ0ztI/QXgdV3+pQZxSvccgUWsT9k/asO3i82O5aLWIU79ly/Y/Wlo34A0/VBYH9LBj8s475gVi31NkLE2UjoikDQPmY6H8otH+wN1rmwFxxBt26PH55HIBeptq1923P//V91er1csWaueO760Pg1X/T6f6D41VevdHtY/OWXesnB8QvW2nMOhJ9/8YUKHBy/IL/+uvilXlD/wgfKLoN/yWHx/gtj67dv+1jKKXyTQ7jBBQYeIjiIJ1dlAoYuak+WMt7KVz9Dkbnpo5Z2BF8uiIpBao8dkrqfwhnLQzFPs6FODGvO8OxZiGlnDpVflkF2UL+W9ZKtuip3HtDmSNuj6S2O7GEL70RGLztSlN/ZUm1qNVaTD37JR4ScUMtoVjhoI0UEfWmy3DTPqi+OWNetrXt5Og6RQlBr8vsPHIpWP217x0C3e32nHzHKyNNkvdZ688HNEDcu4cotklZ7WVJhP0wjXDqEFyAUEary8jMkGapkb2x59RMOZ275krh/GxYA6/oSa1PIW11EbDbQDS8n6miByKidx0VBnFpz7O/HjjZU2q7H2OPvuTBqDmAOPSH+0Ju0jzSfioBWn1JkJIX2ZF2GixAr31qm8h6i9NCGq9pBLStuEaHYZVujKMRNTnufrN9wWQERU9d7j6rPRsTIfboFfeFCLEpd4sOtTxESl0jWAakrwoUGsXAJlYOxL6Ds6z5EhNy30h1BC8AFw3XLwK/6So/1oasKt9vXsmupm5fONes77piUsmqzFQSdieAOypdMRYS4aU3wMBFBUUhc2tKup1Q5A4rf6ndyrwlFSCBXjlgZek06z+E373+sz377d/Xj//y/1ue/9Z/o5uyBTn/+Uz388z/R+V/+mS5+/EOd/OJnmr58ruT9DmVcQ6UCIzsVPBUSBRGhEH0yig/dpoEX93BbbobyoKXh7K/CWhdrFfJCXr8mVTU3LkYRIftCrD2vaq0xxzwfAh0RgYDgRBpytkAukSv5lpqY84390f+8zQRt2dS28qrLpkReW/Ic9Jqttcs+PNivXZWZJRfIRsADYXDghtt47q1rpfN+xD49FvaLLpdV/XAcuaGs8uwJXleddxyvqRpu6m4v9MpwAZV7m17rkPcJ3kMG/KAuIhSxQiFF+KY1US9sdeneth4AABAASURBVPoxCh2/hoK/tU+p2PuCrPUhYGerfXcZ7ZeyR5/Q4cGJCOp3wH7tGuR3wLqJSVGXV4bb/OULTTdXevPBN8ndu0r/lr/Pb0VvkzuNWS+jPDg7H/KqM5h0e7tKr+gbAaATg+D1Cv6iAXWQYLioZ/C6PyhRbur6XnxHrMttC+i2I9bNvFBEKEFkFG97SNeD2y+P9WDnA4M/NBx56TqicyG4HeAOekPSimDCGUKfqqhuUmUGsmhmcGxDJE9EiFTyyJpqpyL5MYo0sRq0sz0PboF+mLrctEALRKmhTfHo2uhAbwGjqLono3pAVt2tDI3qcnuw+WUSEYpgAgrA+6E4sSAbCKPqkBGgPmKjW3xjp9QPbNj/QSwXxv7IHNj/M8gjL++G4+y+BbIRQaswVxQP1FDSRmqiXydqOo1JFznrDJzHTN7ggU8LBqBeyo6MY20WLJAFuwXm126rfBIpNrjtBszJ/vSSFyrHmmdwbtvRrOToV6/5stR8OpY9eAaACykpYjXitgs6j8RgQe7IRmbcEAfjyBws6nLqF/uN/gFoVn6IlOjL1tQy1aBTmzXN9B8+G7aoRwy7UsBHBLyRFMcGiC+c5IKjN1wwdRXLzXX2G/aunJlVZVSWbzjXvTbtb/nd1YnJoN6NIqLsm3fZsDxYkHX/V/T68LpwoLvQX8tFhDKy2hYVekRiHnAnHh4bc6AcdD2gHc2UCZ8JbcqWikiJOru1ikflg/JANkGk5VMRrkO/Vng+uI394vWU0nuXRQuhREczGjw6zJNV8Jcp2Y8WTZkhp05fj8yHAbXuQC4iXLViNbo6QZ2Yg8vrL7V8/hPYRZ/95Ad69Rd/rNc/+CNd/uAPdfnDP9Kb4p3/Y8qNP9KrP/8j6v4X3fz4T6Wf/UD52V+pveCF5PXnbPRfqS1vlP1K4XHz+GLdpiEKfE0+xBwOp/VLtsaHlKAP3b5wYLXYf9ab4MU8CHab9ZdTIfd/bk0HPtCczDMHIQcdDpMOJ7Omlgp09OONOm3drhG3eUJ+bshOgDYnE/KTZtp5npuenB50dnqis7MTZNCJ7vfYKP6hLvWZJv1rnesYTS1SrTVsNc0cwBzQW0DXgTVzOMw65dDl5NT/M7ATnZ6ssO7Tk4OqDnpiHA7YmuV2Ez62DK1/YnyIFpeYXEFW1DX6kiDgI6UIagwhDupykUKeD5EJF4pYqefDkTVyw6HSwp7guSIndKBSiZzRMqt/9slorSki5DQYS9Nb2EdF/a1tY43PNGmeJzX6NfHBcyKfLbGBbOmC0kobL4UEAsgJvZ01bQzGdBCHtZdUuL5wK41XeIaM1/pCH4/Mn4X9Y9DWKiOiWrAsdETvkX3hyDzzFxNH5oqx1LvAUQv75zVffKy/knst/+fVPhTxQWovmYVhsT2hOpQEr9E397XRz9YaMaCvlEXYrmXxG/9oUPKZqYhQ0DYCGlLwpz1RpntY66JCEOKP9plNSWxb2WvYJN45yeWRTTsQ14/5suNf93N9rBv9fb2S/13jgT+DgBiCWnlGqGXKNOQSUTXqZfdIXOqf/+IQ1PG5vrmuL+c7erIla+ogz//J496aAj0RKUVIGRAjFZQniAjGTbIfHrfOWJknWpQTL92lgEUcHZJbGfpawg3qBEKr7EalNS8ntGOnsy+5L5eXb/Tq1Vd6+eK5Pv/sM/38Zz/TT378Y/AT/Qz+F7/4TF9wePWCwy7/YvLN1bUu+cLW9A2Hza/fXOny6oY4LMTJO/lQYCbpb8u8iyWFXNT8x18RUe2bY0kc8VwLc9tz9gofruwLX6pdMx5eJ9GSPW2u2Lneh3XPOXB7/vy5noMvOKB7/eoVvt4I1bU+vS5rvJi31uE57zaf/eLzOtxzP/2PXLSzM52/866efePb+vDT39I5H1CXkwt9cdn185dv9MWrK71yHDxHWFdH4rsYDEri1+HkoIvzM3Be8KGz/21cz5faJ1ooiZnRTFtW3n4OeuRLCkW4vCmgonJonT81b8hgTp1b38bYa7kztw3LIK6knWNafaffM3u9cdio9yvXZzJXkXWbgT4mKsYkvChoT9izrNvseqzLcN79H8gs7DnXjNs1e8slB6uOtfcWH7ZecsBqXFHnHwMciaPbJOv5wPPk7PxCZ6dnOuG54rz1zvjeMsWlDOGTKg24t4HbQ3IMFsbGc7+zB3Z86hWbsdV15saiG3y8Ym6/ef2GteED3y9ZHy/0ijXg9eL/ikfEw/09OTnV+YOHsn8zzzrHQei1P1PLeradMPZ+/p0zhzwHHj18qCePH8u/kn/33Xf1Hl+AvP/++/rggw9k6i9E3qHc9U+fPdPTp0/1BDx6+Ehn6JimmR5GoeYFfcOkzRY6fXPsXOaARCALkkBlNil8FLnG40g8FuStJyIktLqddfiw3NS6VIn6r70rWhbzbk4M2SdZn0eerdUGfY39+TAf2BdPVhCvmXwyrkJXR363UbpQxlX9qDz+hIHPif8BdV4ImUZwJ9iua63Jzx/Hx7Bt57M1ZcsVJRvKopRlKiLkNIiD+7zw/uT//8PN9RVfQF0xH651w17vcS9w4NR5Zi71jL1hTwK0WfNHec2Zt67B/KpYuDM2gq2INOcuqDOP1voqEtXyLQKfyjdkkR9K3gKjYH5Ek9EV4jGvG24ex4qlnEKEyEzFshhuga4Ege6i5gvYg8p2DWR9lY66SaPKA5FUtKZsTdZjZISsL5P6TGWhKaCRyBrMhQYmr9u9bSAPRLKZAjfHpBOzTvwWYFogXh0gQov1iojNXm70nk50eAzcRjSKWGUjLCPSID6dKlNAia8I6vG92U94l9kngwYEQ0JCyd39btnkz/QT8t4/3cepzZrc3w0VE+TX9jgjiXCpcZtaym28r00H2t2PUWIldoRU/nh8Vz4iKLpXr5CMYaq3Uvm/ldBs40w2Wbcp10IRocT2irby9G/NpwK/IxzzVTbijopyRegtKG/zVVXZQASUrqj6iJVSIWnnJe3lcplIpneIgMffq2fv6OX3f0u/+Hv/SF/8rb+rq2fvKXiuHP76pzr70V/q4k//rc5++Gc6+eyvlVeXfGaqDqPv3uV5Y7DihuE5B0RZjR8zxtfe4n5xlbkAATyqrKndC3yP4F6QIsI3VYIteu9mNR6zDrOaxxv2KZdRVK6U93VjWrqQ9huB48JGbvF1+UL7+hKfvdfNgrFq27hGpgLZfYxbY3wjxKVAVRmkX1iSKIwIIX6LKsfRzrtP9/7Is2DhGeO1Oyh3+2EnKqaDrCF1fOqs86rSmiznsgU/rWMpfev+6rMdP2dcVraq7ZB9jAgl/ShEymmg3/L1vEFfJ7/bGhbYsNvs6Cv/fYbE+8DxZln/PwL05eh3E9pHBOu7KXNSBOsRhQufjxb3nfbW5VBRXP3khhVbM2B/zeXah3/1p/rqk+/JX4b8GjHUrbG7X+/+O1/UijYHsuOUHRscKNBSFnCAIlU8qhBd1Kk3BvI7OE2QGLxB4AYd6wRh2dCR21HytBcgHCImSm4NG4yHGnzaMJYsa38MB9T/SaJf7G+YMEcDW1z4I6aKaEFD2pe3xYZCCaBVbhlj0IYNnaiPwlomJ8vdggKccYxWDHdR1YbBNe3Qjg7D+VvQ1G2EddNxj7rMuC0bwh+hF0hrXygTbeiUZGrgV+BPBH0q0C+CltnUvDh5ICQPkpZNmamIUG5okTISagQ0IiRDUOy5Dx6nfdyOTOIVTGzGsPomWfoW4mEQIJV1aDxzaHyIprOYdZ4HXfCAOytMOsEvloGCmC286HuDOXqOoNt2O3Oie+5QP4gpLmlN+HdrceWpFtNNJQ9jOmhLgQZ5bqomYswQXpgoyz5nsGl5z6sup1BkSOEZKZoOLeg6spkcaXNDHNZ5dyN/YWEcKTvSB+uw3W6faTOwhSZZX6KzcbhjTHPTzEu5H+BJHCKi7NlmRCiT8UK+8sQygnrhD0GwTpzyJSfX0K3K267HDbMU0VcL/G+U/emTLUmS3Ymdo+b3RrwtM6uy9m6gG0ADaOwAgYGAmAWYIYUCCofDD/zC/xMfKBQZCpchAc6AgqUHaKC79sp9f/n2F3Hdnb+j7jciXlY1GvTw42qmpqaqpqZu7tduvHjpgz/dBp3BQkzmvAAS4xksxPzE2Fbaoq+w13lB/9jLuLY8OLFJfFJicMqYid0JZJGMTcRlW47PXG3r5ogfAMdghR+kaNlW7FVBR1AdAy7dlm6SlcO2HDngKo3aYhXeisyKUOaxKXOw4FjGsNml0fS3RC9RBKVyMFrXVk7dzR9pG9SxI441sWPsMzlEEQ66UOQubfmyFa38ZGJOL5+qvvpACzn0+Od/qGc/+9d68VPws3+jF5Rf/vxf6+XPKQfwnv/0D/TsJ3/ARvK/0+n9P9b60U9Vn/1K9fgjjRdf6HD9TFNvGG+/DZyxZrY3SMbnifvscLzQxb0HmqCCd2Kek7v5wLIs18Ihmfk3q0x5ZbzSgbXjwIbU8XBQNiGy4XDBB9ULXjIPxIEOdLsG2eZYxJ6uWhb5i8NRFxcBdikf4QUXx6Mu4d+7x4dfEJkHh9J/rRcqJuZ/8gO22AYuWgMbYzL3x3SL3Z/oaUQXuMwGNLiPznxgTj12boDPF8dJx2nSNCaNKuwpQ2is5IfID1ush1aVkdlQMEuSJbGkaYsxlXBos0u25UInoKKV+2fhfshG2Ym5zj2XfjZykUeu86uGBv5M00ETvo0quhsbzCD+rDuwHIMyV9tCDIw9LoO+g/Kug3kbxhegm8OUAH21aZFCcQoTu79LlknFpu4c6RJEPOzILyT8Sswytn7BYazpZ4QqzkEJAfoWnWi7Zk05EYdsuJ34wNuA3zw+LOc/+3r+7IVe5k8UsMGTjZTEL+tJ28JP4URiPKahjlXGSXkEg/FWvCNS8Y0IIi6XNYZV+GTxY+Wai0RJHLAoWfYGCnDRwxUWfY2OAkPFXFXmqW2O5o3wPOhWkkuLrU981L/xfT3QrL+/PtG3dCWCwbkQ30WWVMhNY6h9o0xDt2d9vWZduWZz8ooPH1dsIISmnlhE/kA+556cuK8G/hR55IwRKLrKcqOgQ80TLhCbhXlbmJyFicycQYiWGohIVh+GBls9E3BGN99cjEAhGECopQlZFCdHgmx+5D/Ve/7smbJh/MUXn+uTjz/W+++9r/c/eF8ff/yJPv3sc33BRuvXT57q6fMXesEG7Ss2arORms3iIPXEZs6ai5nYHBidGHcwqhReO2E10Z920N+27A0RX3gmZn3MhnVsvsSXF/mtTuYjf08y8T4cjyKMbGK/ZsP3qfJ3Yr/86rG+/PIrffXll/0b1NfI29bEujUxV8nbYGYOXr54pcfIf8a4H3/9VC/I+xMxG2xWPuCD57t/5nf1o7/01/Tg+7+t64tH+uLVrI+fvNBX9HtGXK76nuIdLPcR6/nC3NaoXncf3L+vhw/IPzaO71POepu18JC8LYswAeiwBnXbsjgybWSSXRvvAAAQAElEQVQC1W4fo5ratKYN/7acWZECBGBhLLlXk7ehme/kMj2676jB2jT12nskBsEBmveew3S7HjseRD860Ywzkm3lsPKTknp+s4ZHz5E5OB6Oir7jtK3rkYovV9w/r/kA9oq5y2Zx8OLlS71svNr+FArtM3HErMYYOvJ8vM+G8eW9+8TxHrhE91GZs4lYEC7FJduSQD8QbulKfcH/hZgkR4OU7yJzn3rem3Jft3/M6fP8hvCTJ/2FQ37L9xVrYTYTE8/4dpG8YCM3m8YXF5ftr7RoMH8H5vXiOOk+z8AH9y6Z+3t69PCh3n77LX3729/Sd777HX3v+9/T97//A/3gBz/UD374I/BDeN/Xd9hA/g4bydlQzubxu+++q7feeVuJw2E6qI+1r/uF2VlXLYxzJedWymkw8bDNnGfNIW+Ip6uSCpqR3WKxdl3ISTzn6LskVsxBaOu6aytlZJSjyxSgC7zoSwxzr1qlzgnm7wgu8gU5OBwulNiJo/Vja8UXkldnoG7zCX9kfPdQFXDRyzewrYJXY2iw5sde8m46HDo/whu0dV/GXWekD3OUuo0+fI8vydFTNgmyvnPv54vSq6tXum68ZtPgiu/xr9kUvuYdC/BMWBobb6Y880yduf+jL1gzH5Js76imGeCasdO+DRwZRYZ2/LSHVNkYLuX5Na+hG1baVlMmt0/E7pq19wRmxsEp2MqxUuhYylQtG6C7QunvN0AbfMm6OejMqbV58NOe/sB34xo95W0uUg6QKfxvIDuYnzFNGuTvoB6+kZPQ29iisEpKLi2MayY+CwgNUu42PCJrlW6O3UZh37J3iGNFKkAXNU6r2i8rx5q2M3adsY+iTW5scyHEIxvboYiGBazh0qihiTEl/zYceFefyMEDgGbshS5LmXcx59xpsk1/gJ0Dsck7ROcv5aJPodfp13DL2xYFSdCAum3ZQMD6taN9/jXumbF36IGHZ9lW31fYjQ81SjUG49yom0+5IlvIp1ySz+jREaYCKYdv2o1siHPpslqH6bpB6E6DvfeRpbvwXoca/gZxUIJHgZN5R+8Va/Oz3/5dffXX/o4e/5W/pRe/9Wd1/eht+fq1jp9+pIc//kM9/OM/1L0P39f04hmfOwiCmSK8Tsw638i/m/uUeUsrzZsNCljqspJH1PezxVKOSw2kcFdd5mJbhgeRsMkZoq7TEXWoRDuF+EKp74uNoj58hYKm+P4G3TUSRxNT21poz310xTp1mmdlvRBiRXsl125kJVMuYljDKvpyqi1hly4K0m5bnDdYidGK7jwHZtbChfegNQgfqIGqHuOqhfgu3J9r6iC65HP7Qjt+tr6Z9fek6/6Fn22vY7OxoJKxc6aX6VyVfBwyY0Al7TNr9kkzehbstY/dIFmSnWtGt2JvYW2fdToF9EmseG9JfebZMLOXtKYvugf3ae5721qJy0yflbEufG5fqQc05GzEQnfNBX83q3rjOLx8runzT/Tst//iG/xUoi9I9w0o4UzZMiLmauh+po3i/hvGGdiC7CrbqnJTsh6/SI2eGCgD6EGEwuvBhhK4vEz2Ay8Tu2Nll3ztAc9akVmRFamGCTn3MHba1pAqdUkrwVmQTRJeoycfILJZd00ATwR45mGW9gW5NfKB09mUQqt9ty3D2U48jXyAfaxs7AgEqSHfHUJTaLpJxtZCIjaNjrvoqKE/OsBK33WnS5c3AxuPBs6Vhy/qeqwrDYHgKfLQtamk+NBjK8olEy8XRVSeE3nwMBgswDWKdmDTDUpAfQadUq7UKaNBOc6xzo0/J75JZhL5lG9BSO6FeGfckZXQewMJC2wWWxMvHwdqlxq670kPx1EP+EB9vw4KLqAT7WLAuclOscPNlnmcm7dyUy1KObbik/ow1wKh3ESUEqe0Z3FabvJgYUZXJmoVV6Q4KWSu2h45dGIsMzl7wu6KTQKPkOUaYkiiM/bRk7xjzMm1fIDPh8o30L6f8HdlwVgZ0opN0HktmdgmxmMM5ebPg3vKh0kWgzFKxfyJw+LHOwS/y4KrmyPjbMBhOFzj5Q4CkXFkjGmgih/a/KGyMI6gY4pvidWceAXEIXrTz9jGC/WBkdZJ3xNyJ2J16vHOLHgnxntSdCZ8Nr2q5B4PZTzPNXowry2+1NCpc5stRR64Y1FKTIIaEmI9hq2LZRvx0FLttpq6RKP6wFjGcgtMd4P7KlmoAdagMKqYF2tUdLr1F/xCZ3RPODIoi2NhoDMxWIlHtKKp9dgpwcFRzEvmhEdwND9/oosnnxCra339k3+jZz/9N3r+s3+llz/5l+Bf75vH/1ov2Tx+TtuzyIBXP/+3un7vP7Bh/JPeMB5ff6zD8y91uHqicXqpWq4wuBAfcq2vVLFvxjH4QHPgA2Y2jMfhKME7ZUNkvtaJ3F/AurJprBOuziJ6jN+8fJYO/UH0oItjcNRl04PGKGSxlfWbDefcfaOs42GASUfkvokDeR7eJZvO2dS9xwfb+3zg/2/9TO/6pP/n9I6+NisBsaqqtnGooelQSt8DH4hDj9DGxRG/QPQFfFi+d3mp1k192zS+2GSwc3E4bnpGEYKSbW0HgcpEgXAYhqapNKqQswo5V1q0H8inFFbaGpFFJ3I20eCeOpEb12xInFgvkitMS9t09DqyQ8X4RtYC4jxNk2qMlsn9QXTpEluAMyZp5DSo9m+MUtaQxGWKDtb6CR0DxI4dWUu6g/B0PuLrqvi3kMedy8SB7EHgbJTi3r/vI7zKujIjPzPGE/mzJA/SDzNFDIR8ZE6sE/0Bk/W1Xxx7s/hE3s2sp7NO4bOplk2c58+f68WLl72Rkw3GmbVlJY4r9xkmlSP34aih/qCU8YLUR5VsR4TQLU1TLS5FG6eqaKeukFxaKhdTA7RZ6JGoawsBJXvQd9IgtoO4jppUQddTZi5GwRuySzYxlfXFMvSv13tsGVv/Kz3Rd3WtNWsr4zHqC7lRpVCqfa7EcE5MOy75IvJar4nP62wQsrGwEnNj60juH45bPsenQo8DdNqWDVIHNeJTPkzpZp6XxLURs3fnOXXRX5KlRoJP+VbqXLLsHYLe4NwNOWwsjPnEe8MrNlyfP3+mr7/+Wtkw/jgbxu+/pw/ef18fffSxsnH6BRuoj9k8zYZxNmlfcv+8fHWlF2z6PWdTLZu3ed4uxKHdsjSqdGCMExjtj/Bkg/4TDiPTKKuAOObkLe84r19f61Xbf6XnbDS+Yi6S94np4XiMC3rN3GSTOxvGX+2bxV9+wYbx02d8kXwlXNLhcNB0mJR7fHCfx/9sXqbPp59+psdsFGaM14SssjH47nf17p/9c/rRX86G8W/pdPlQn7+c9fHXL/Tls1d6hk9X3HfX5Epwwt+F3EkuXOBXNosfPryvB+dNY9bafDl3wIcx3OOsUGJWQcadIGRE6BGH4XUb7RkDLCU/V2SaIrf2/C48zxbeeU7k14zM0oh80THzsq1Rh47DEf+CQ2JCLHIvV42O04rOBZ0oSPeGbTklYoNplYs4jju6DjxzNgz0oEIn4nJF7iRfXrIZl83irDHZpH9BHqX8Gn7e4U69zkiD+/nIcyMbpffYML5kHlI/HI/K3I1RqjL2tR/bfb7i3Q1WaeX+zvwu+PAGZVxz5gmEnniPfh0fye2se/kPIZ9+/URf86VJ/o7wq5cvdM09j0Ilby6Zw4dsStx/8FDHi0uNMTC24o+JxdDlxYFn35GN3kvlC4NHDx/cbBh/NxvG3/u+vv+DH+gHP/yhfvSj32qaen7T+F02jBv5bePvvKt33nkHPffRe+AjnhmhtzEzvsyBCHLPFWMN7UZE7G2tqRoKbJg0Jg6nPR5RIcGnDTXkzJ4/3NML+sRBK2OjgHBkYoPi2TR9VvX7OnO30M+ujtHxvFmc952LezpQHzVJMjk6k6MrroPWJMq3iIxVit/lIbuUujjij1Or0ihA7DMn03TQAYRO01CNoQEKGbtUAeXUA9sYFP4vmlnjTzwPr1lTXr9+pasd152Xr9iwuNLpdKWZ+3xGbuZ97UyXm/qJ9hl9gPxKnHpQ8RlbJl8pNit52SCgeCGlHcjFWVJtG8ZkFJ+XDHhmGL7DH/0cI3V1zfvMiQJhR0YcJpqB2g4Mbbq38RsdwTb+6AssCRhAcQkd6mObZ/jpR+yMXzWGaqCPejGmjqvPdehNGTnmu8bQlLUFFPd10de2bEuc2o/EK0gOzYwpa/tdLDiWdj5yS/S1rarSqGpql+xNIaLq+CYwVOxN1i0jjlXrPkcr7ZwSXW3Lw2ofGZs4kLyRpdr3YNmK7aynWTODA+M7ML6JHDyMcy5OGoVfKF+xhyJKUgmUNY1BbEavmYfjQRPr8CB3Par125a9gYIoiQugFD4V21s9ZaD/pMNKt03UJAulTLYsu2RQ+F3M98DHGkPV9ZK9YatHHjAW2ygBod/AVrU2KjnyJamp4d+Cin4d4rDCt9xU3miIzgesDGPD2vfEiWfHy+/+UE/+/F/Wk7/4N/UU+vy3f1ent97mc9sTNo7/rd75N/+THvz8xzp+/ZXE+3NycOFdqecs6+CmECvrfm/ASNIE4UDPLQi9cVq3P90Qh4OucPEOyHaiG51rdIIF+0njYOMhhQgn6bRZDR8uvdQQ+m3LzFmQ9txT2SvJepG6tLVv88hkuFr+XB+ZGyOjHFjDF1OErcBcaEaLAH6Q34nZzGfQrI8La+VKDFkQtTIGNOAbV/TEfnjZ60hZOaIciiYtN7pYS9EzZ33mvTXvm3lWn6jP52cYKtPVNn7kvhmytzWw14+zbHTutvcoYY2T/oK/4GPL43P0X/M+cI3NvC8nbjN5EZ/Lpam4r7knMNS+nnj2Jb4rk5TxnBG9bQv9XY4tcaQOuXs++OCnev3dH+mad4q7/LvlxCYqGrnsjQxX3sttj0iHsmE869SBmhXnhOFNkN6U4+gW7IWBoJ4BRGYlWEGUrDxuFoIy71iQCWYCtjYWTC90Q+fZMO7ETkBaKQ4ihMzSLwtzJpVF/sSL/YkJ6omFxtcT/Bks6I66FT/TN0psNN5FN8TLYI04HPwwoLSd9JGVbjKcFEBL9CV9AXaW3wBY+L0SH2To3vXQgKfRegb1pcsU0LsGKf4aTXLGERr7pMy5FS1z0wrUKB4eg2IpSWfTBqhwGmhDbsQzrB6iONr+gt+dnHO/nMz73C2hEUDOtlySDSRBVPgMi01jaYJzUOkCZOP4EuHQI/RIp6Eca8/r0jmyUF602YAyK5nDmDsjPRJNzNCa0oaF2opvLY9Q6JIxwN8ktuuCTMZyYmwn8nuGnvNzzbJvyXaDknJE14qeldxO38if+gXqpOiZo4e8i76FccRGEJ/T37aKeRnEensolgYPfMOzS6KdEypt5djvIlVrO850q+GO3uTEQ8aYwCBytk2xzzUM2kJXxrE06NN0IebpiwDS8SWguOUvMct4gpmYztRnxrukzCbkQp3efRqvGk7vvlC4Q9vEbd27vGLQehlmxAAAEABJREFUglgmTh0bGYbeONzh8iZDi2FsgGdLYA3U7mjJuCnfnsjslS5xQZxuVlGwth9xlCXbQJKFwj1eGTtxIzjNdl/TTDsT01fsrkDIna5e6N6rJ9xHi15/+qsNn/xSV5/+XNef/UKnz38JfqXrz9+j/iudkLkG8xcfyI8/0eHZF7p49Vj3Ti/48uVKD47WvYPZMMEy61Xbw72cdngblNiQY+GvzNWSPGWtXPuBNPNCuqjwd9iahvkQNKDFS+Wkw2GCHnQ8TpQPOkCnURqbMga790X/YRrIRm6CHuhzoM+k8CfaoutwGGziTrpEz3+9PtFfWF7q/3L8rr6aLnXg5TV2jsgcDvQ7HnRxOKBrgoK9foAep0lTZILjAVtHZVPkeDzi40FT2mOzUTqwCXzgXhvUJ3wtMKpUxCblYuxVlgMLCmxxypJCxbECyUp9ky/d9LGVIzIL98J2byzK9IcvpT1QHxG3rarSGOhxKUf6d6cuhLMhPRvnPlWaGE/6jqrWUTXkfQziuLVNpe1DbdmmkPNMUwbwbXd7tR4rVPsRfSu5vLC+bevfqfM5vIjYDmn3l+Ra4hB5cu4E0id9NywKL7jig/OJnDzxXF/oc25f6LvGKFpbNT7V8DZWl1J2lVziWLGbd4lVZW8yNTQ6RtRrKPEp5MvVY0Rsp1tdyrNVfZiybbV8+nR/bHYZ+TM1ZeQMFVSWgicqZdP4g3XSf7d+pd/xlaRtUm0rem1HFO6qZV3xf1XGnzjleXLiuXQiLte852S9XZG005d+xi4+iLpthd6FbaoFX33EcpDKRrdr6g33tS9bFM7tobHcTVy2OoU+MYMd7XDTjDPztjKXM3N6zeZXNkZevniu/Odaj7/6Up9/9pk+Y8P0s9DPP9fnn3/Rv2X8mE3lr9lwffb8hV6+YjOFF+lTcof1dk5OEafot6SeZ2Iwyqogzuj/z4M+pottfN8hKFjIvxnb13mRh2bkJg+m6cBMSNmwfckGbv6MRvx9+ozxnf+kAPPmKk3TRC4OpSy7323y4SAbmS/4kuSK8c3ESQNZvvS6ZGPw4be/q7e//yMdHn1L13XUEzavv3z2Uk+x9ZLNxhPy6dO5go+ZncLW8XhQfxl3757yBVq+OLtgIzT8A/dB3gkrcQqsuHMDceCenLYqjVGUgRGkLQNO6DOvC4Ulc4Efy46VeoM2RZh+GXPVQNfgmXKLUeiHX1Dbyk9McANsXanY4TolALv1SrY1Kv1LhY4xQqv54ljwI/my3TfXes3cZXP2NWvMVeOazdiTTtxbGYdk1Rg6HI48Qy55llzwDOE5Qn1inrM5M2gfiYuxhX3TR3/SkSTJ+BvaJOF13IhV8im2T8xj8mDz6UpnemJDMB9sLaliCwgt65q70iISjZTiU+b14nhgvi90n/x5cP+e8mXBwwcP9OjhI+U/bHzr7bf11ltv6dEZybFgrz989EgPHz3Uw4cPe7M4OZNxYxZbnPif4azQDWQchYwpQKJP2/hMjJifrLFCAWJMK/KK55ZtSpy7roWYJG+iX0pbEFltF+TS1nrCohD59GOq4Yhe2Mzc1NDgOb/N20FFvWhNf/VhauFA249zTLe6TZuHqLV0+sX8VpFsqzI29A7sBDWQpx6+Tc8dskQRmJhIVFFHHBhv+856MrNGBJnzmXVynq+V+ry/m608Z1fu7wXaSB+wBOE15R0DnWvioi1kimHFYgCT8zyOMxUyNuPFdzMmQ/PbxIHgr85mceEzIPcS6xkbvOor9w1F2jZ70Zn2oPlcwpNiP9Cdg7rBmXNTvsO702Zb9g6FSjZUILTBOELL6nlgPDXGVnbJtsTZl73MkG78F0fHr/1mjs51JMLfRqlNhbYjarbSdo1cg2pM2RYntfRG541uyq03TZHZkSqIDpopSZZku1HQ3FOD8QQpF3M2AsY6wARSr5ZNP6ksDS6jCgp4DgyQd8caQ1UbTHsgV4yqDxtyB9Rty3B/7dwm/NfYfzLD6NlQ2P5NsGlvnLW4C9uVYhf6slfuljeWDa9PyzZMztAzFN6G9U7Z3ng6U+31G4qePleuzCmEs6cucxjMfH65fvvbevWD39bz3/2LevKX/rqe/PW/p5eUi3v20R//od795/93vfVH/7MuPv9M5lmVfiyYJA060Uyhr+dLt99WzqWm8bALv+GSNjvXNxujL/fzws274NPMmjLzbGyady7Wn3lvi+wG9RrQ/ZLXGThxMbmTvBR26KKFS2Ri0ba2OT7TsdWHVN0WvuWSuHLh6iZdpyibayCoRJiIETbiE9XtpL1oDihqE0WOmck1DNsyhowQRaFpa2X8efbO7OuEBivjx1C3I6jI2+l/huBZfRCHlXhEPvVwba4uGVsZf6hgpX25sTfrlPU/zwPiv1BeoDd6bNmVLloZ78LzIfPT/fEvNHYzvlCcbdlcnMuOc9n4+OgXf6Svf++vS+jWn3Ywrk3EMgXnauWq24PPXackDMkT2mCAc8BTY47jGKYqCFiz1db0XF9pXJHLIAJ1mQccAqkv1DkVSkd1cqXt7ojxKP5GnibmFjuLNBPQTOgJesLHvNTnBawpN15eyMKPzFl/9KCOk9EyXNsyE1FM5qjqxBU8yfpTjzdEds2QdcVFOlPMkHpM8Xvzf+2RpQ2RPsPpNsaUDil3ER/Sr4V+w6XbULSSMCsVikjFKdNTAMpYCghQg9lX9WHBNlCP27ZuDvQt6J0D5jAxznzHTsSKh8zgYTNG8RAaqhriIlnkQI+I4toodGRxbDBXRU7xTYS2+iInAVZ1XLqI7dhZmurmQIRYMu8IzfgULOg+I3m2pA89ItvI5VynLe1L+tA/N2SPC59O3KDJp9ZJW+ahGEsxgqIwqhjeIE4leYe2A7WIL/1BcNlf4qInSN4tCCybqIxOm8teX3vUm5Mb18gAAUu3opuMOMKzTVsA43xip9Wd66HIIUjJCnX7niJ1WfYt4FLXzdHqbs3CN9hPGjNHmbXQDdSYm5TbD2R2afRufavtwYWqWd5FiQR9ldiHpi+2s7AhvYlSSLfWoZKZE+8tsRkg0mf4LWdKO3bRbsdT5mxVz805H7C97Fjhre2ZNhlyZJtP1q72T6hDt84HzuLzGtC+3mCh/6yFvIi6twYv3yQDriv/8U2Pnq72ovzncvkP8I4lXQzpMEnHYd27mPTg3pEPc/f0zjuP9O6331Z+a+iHP/i+vvOdd+E/4AMuGxjYlqzEpTYDPIRmZaPm+bNnevXypa6uX7FuXvfYxWFbkR18+Dlv0h54yTmy8TrBm6aJD/qlwb0+jdJUgzK0y1DsjILiZzUop17W1LrxB9rjJACWRFV/+/qJ/hr4p4/+jJ7de8iH1AtwCfJhF9y71L17F7q8OIIDH+QBH4qPx4kN8sKHaGJuEudVfVj8WD22NfPInGU+MyexiVsaRV9elo+HQczQhb4jeicwGJPtXr+SF5n/qA5iwFyKdpdlB4JukMWxSaZoW7ZVgJOy4phW8iDrTH9A5Jk1sxYu8TXjID5IbSed7OgoybXrsX7jsZndm/CaelIh4w6W6IWRcoSixVyqrMGcTcRjmiaFjjE0BfAGbYHtzf/Ws5DLqzo+8XnX27opM0gFjqwpcjbhgrnWQxGuujyIeexdEP8DNlOOX46w0MRYlpX7Z4+TiNUaOwGKIhtR262PHtCUi7ENTQfGNfIFwlEH8vpAfbAJNKBpG9gsxmls3ZzY5PZX28k4GjetuitraphWcJYIT7IEXrv0h+t9/Y9+pP/jeKq/Oa5k09aQRDEfXLtAWfBNTGoMuTL3jIixJkfyLnN9ddKr11d6zSbjNS+Xp+Q4/rGkqA+3ki7mso2BEmzbqN9QKZcFA0hNha0zEoMg9dDG2jGJzg0L9UWdC/jYvVulURfQ2aDPVrDJ86y9ZgM5v1X34sUzff31Y33+xef66OOP9fEnn+hjNpE/ZRP5y6++UjZVV+7IbHweLw4afPGDcvH6yaiVoopxVMYD9MaBzTfqv7nSLnLh1ETss+Y8eHCpRw/vK3/m5kiuVBW2vKEsjMqVOQKsk6K8ytrm6aQ8K0Q9/WqUcnQb76VZm8K7YCP3/v17rHP3dMkGb3A8XqCKjRo6nJjfa+Szkfjq9Wvm/EqZ8/Q3unPKXVKuhY+DfE5eBwf83ujQBH8Eo1TxH/2Zw4VEXzuSan78GrXJ1E59ptjqPtz35w+UC+XwVpJ4XcmAXwMM9LdMZM9AeI1tQFLgjWT7BhQ4HWZ6a0F+4d5PXGfWghN5f3qDLh3zyMUinYVLSnnD2uWFa2SU42yPeNimy44eb6nHPYgFGGNoTJMG5Wr5VYWuN2Bp0DaRowdi3TgMTZTTz058Vp6/izKWJbFgXLY1sTZdZLOXTd4H2bSF3r9/X+El1k+fPO0/4/L5p5/yhctTXbPxTTdF74H8O6b/8cBz8rjjQofjUfHZlXyyTsQvf6oj99Rr1pBrNqxn4ph4rPiROOFiIrOBCudW5poIthyymbOUCUGKgNbwkYtfVUU+7RgbtU2METifpgBsw7e4SILeQBzGBMC5qD/bFDJ2SbT2ezyb7FesKf1cJS8yJhpV6K4xtD3fpp0OjcxJDVX7adkWF87QaAUYXMjPhbhtdL2dN+zq5tici283oE/u0/Rd0bGia4USKHqtYkQbxVwFJXyVTCUoW27fSjZlWTlQE9JqUl7jRwpnmjJYASNQutlWdNklycqR5nhBg4QdE4ugxlARm5RtS9+AXZLifYB1FC3kcYPxLYx7Jv4n8irrV+icd57IIBu/GuKI7kpuWJkHl2WDjCVo+e1eWemffrL6wDISq3pekAtdw+kyJSgnnBaX0Bu0jbYTu9/AuK3bGArUUdSC/eDE2Gaw+SMhBQxStpTSKi0YX4hFg/LmyB2/VsGizrNtiW5kYCmHbdlBQQPKcjoodpfojfyONNCqQZ9R1WvCxDwOkHf4MSalHBTthVzsCJ0pbjGJncAKTxy2uXKeKUVMKvMQz2/KXYgXCHCmCmm5jdIGs/udB6mzbsn2GxCHba7nE2s3/RetGT8xu9WHUk4CiqFznzuUvmlDC+0RvNuWMryWgaYa4T+JItd2dxmqSMZXgM9cqd89N512SdNBy4OHOr3zbb38rd/Rk7/6t/X5P/hH+urv/kMtl/f16Gf/Qd/9Z/9XfesP/r+69+kHKt6TNk3RCtCfuk05heBuGVOceMZIceycg4mXqKctXaTb/hlLy5HTM/fs9dXMe8aJd8zXyr+uynvmFe+aJ3w5EfcTcY/8jL6Z8szG6onPMdlji67o9p5jo6zCv8CMv3Y47aM0DavGUNWQoeG74Bke9VElO76y1mBPORhEc+DbVgFOVVljFDonHabk+6SiHt6o0qihqkJ+R8uPnT+ab/GDMjtUgmiMAhNTd2i9/Synr9Eljox5Jna5J019jKGJ5/DEXG/3HrrD451gwq9p8A5b+Gb40RMj9FtZO9foCYjzSmyXxqKFedIhjRwAABAASURBVJlZQxfivNK+pp14pE/L0L7Qf0FmTRv91m5fM+3kPAZuTnfp+Pjzbnv97g+6/h+7pIdt4hFop5RlKuoDS62vTjjYIDHmHakvOLaBGbzjXDuKiqY04TuLpzZQoZuCbqew9oJJUNLGoDkxvG7YUr+vqIQKrFpij74LfU7ZaSeQc16uwRUv2NckeF6stw1jXt73gK703vQwUArEQDZlUC5VJlCp0/jGyUD2umk35TPS8htxZiKbM7ZxWys+Z+y7KxBakE1bxkUzEWGc4aUjoLgxKN89b/rQKXFD2U2zbdnuMWVsztisPmDTJu1VqBtEAKaVIz4GWQhm4ncCCwhPKBhVGgW4GXKTFDdWbKxFb+NxgFOFkxsWNohnDeaIpGIxpExumXk0ckKOQdJ5O1ONLaKzNQm/VtpA+Jn7BjqaEoNlDwAiXYpcdIZu+tIfjVRm7J4CxrSNb9FMHvUY0SVmAYsy4yliNxjfGFYF8NyNuQj/1g34MjfmG10LNmjFn3gl2fQBnOoDX5oiEWrTLmsjodZWUR/hw4HFlQpn8/fuW/nmap1/hKBNzZIZj21Y1u1h6re1G7dg7Z5LFgeLN9eNd2fszGGPk45p65gjd/YrXTEp2zeQrJuDTumzEPu+RxZaKJ/7h0a6seuopshxbn2iRCr0jiqVA0tQ23CtHPGTCcN5zviNnRW6BMxXKNOPCE5kPPBWaHIjSJlGoVKtEbPxL3zEen1a6BMkz3IPLdgQ+h9Mi3heaAypSnLuE4z1B0/KE/xpWnk4ScdJujhI945DD+4f9dbDe3rnrYf9dwmzYZx/XvpuNowfPUL+oNgXR5VVY0iWTtxv/fdDnz9l8+Vlf9BMngv/GD0xsqpK/SDkgXbkg+eRTdo8dA+HCf6Er1BkxkAOOkELTMO0bUh9VGnC9oA/jUFbaRAkTsVWUIzxz80v9Hdefql/9tYP9JjN4ks2w++zOfzg/iXjDO71xnF49y4vdAkuLo58ED7oeHHQhF/GTvRtY14zVGEeOwyaSVh4eJ54XiXum4x6rD0GxpmH+uG46bsIRWeNESEt6b8juRIoFhiIoQWtcusryrb15uGtrSw70H6sWoj7zJzknx1lbuLnQm60j9hMHkWYXt1XMuMquUoUN7TQqm8e3T1sCtHXiOydemK26TF6AfO4xWRoTENTo3ruCpsbLFsSc7eSwyuxbWQjN/XGiiWMY0v70V0op6/Fj8VVfVBU+MmPAzYPJPuBeRiUB/NgRwKd6FuI2Qqacq+s8KIkIsWlyiqo9iPFGkM1Jk3TQQdy+oxpOlIPf2KMEzLIVeFL7KGgh7DZjZ3d1NbAdZeiJJmf7bRyxG5o82DZXKjM4Fe60D+d39I/ruf6h+OlBjzdAWaVw2UZf4o4pCybuIrNsJV7eeELn2u+ALripf5aV+RRry84icctFx1yX6nv3FZuoUrRaaccbOOmtHXYr3sv+pMt0U3/jXd7Xc5z3u2sky2tzYYlBdKZ9Nq00if95nz4YHPn6uqVXrx4zobx1/r8833D+ONP9Mknn+oTNo3zN4FfvHrRfe9dHpX7NOtKNgKX2JVkW4OYFTGjSF0cOMz1Tzt77SWnGaXMj1AQ/fnn/Q8f3NNbj+6zYXyhY/JyIGE0IiMnbqCGNCYZaGRTbpunvHtmzY8XPZeFHF0X7pvc98njUaWLi6PusSl4L5vG4JIvybL2jtaV+Z513jB+nQ1jsK0ZaLZw10DbYanwcdD3nOuHw6TcWxO5NIJRyAzFJzmjXns9WomlbRU+jSpV9IR2XMO3TFl2z3L8P82L8q6TMt2VA6+6PfXo3IAdGJw9jz1vVLa2tXkpp39gW7FjG1KyOFC8skbGVvL9xDtb7IfO+HGiHv4cGTxIfmwdsZ3u2KPpxlbsoVK2Gxn3GYlNMdaNEosaqjHU8Zsmpnko7Ygo0biLPNsQ1TRKh8NQ4n7GgGcjHV/wN2NZuR9W6rZ1QHc2h+8/fKgHbCo8ePhA99k0vuBLhRn5/F3jj7k38hv5T558rSs2jIt+U2GLuT2yxl0cj2rQJ/0Oh6MGel2DVVM6EasrPhvlz8O8IpfyN/ZneD0nxE05LKH2Bl3ottu5is+BOOBu1w4wRU7bxKg2MO7Cx8KHgtoYUCCulg3KVHYI+gbUk9h2iBUnDM70A6nPPBtyz10Tk9wfM/Fa4cVtuzSqmIsJjB2UuWdrZC5LRsbIhEqWGjGLVfSszFPmK4it1GNXHMmjc5kE41wU25ENXWncAJ+ygjgGHLD+VK0qxuKybKvjhD+VeiM+WtuBT7uO6I0+OHGW5vamadoCKjc6o1fOm6aV6UobhmENmVh4lIpcqjFUlF0lOcC2gW7LZ0vRk/xZOkYrz6kFzOQa4PPUiblIzLodmfiUvvFbHLZl7MS2TdlhAmKzkrWJYceSvuc+3UoMWhcOrLSt1DcbK2IAoQUdEBGAho1yYMZk4lq/BsZfpfhToTYaAA4v6J+5V5JbQXzCkGwDqS/eSKyv+LSw3i/Qlb7N03ZsZa7wlx0tQ1ny9oPeAvEz/ogybmByZe4YWfKSscPouadZVdYYtWNoGsnz0AFvQ1WhyhKnctAx+sMv+ot62DegvokSh2aum0mcufUZHpHqZm3SWxnXekwIw+gi9K6oI2/JdkMctrlu520RG4kl407s15RbYfjYQZwSqrnGXAAPRk4EYOQEzWi626HM2eweXPr9GpDoE/2RxDbVN6Q2bVZ+toZvSDCYtNmWAtbslS8Jr771HX39+39DH/+X/xt9+l/9E73+wQ91771f6If//T/Vd/7F/6D7v/q5Jt6DjM1+ZxEH/dFC4RsnJhFjGPh5jhV5Et43JLu60rDQviB74vNS1tErvkzMZvEr6GsQ3jX38gzyXsNtoIU+M9/an6ikLTRhsa3OJ5cqKGhwpzz28hiDvCyNKlXRz6FDWQtGDdWg7Go/GdA2h7Jkc9YNYmdUoWdoe+eZlOfpVJOGh865HWrkQgv+GOYeKY0KkHOh0ztixqqypqk2fTxLxxjwQHxQXOJePOdieKOQxy7P/0G/kToYNbAzabrDr6q2hRZWOvW6OUcXc7GAbW4WJebZLJ6JdZeJ/QqWIOtr82fmBNnutyjtTK1uD8ZFbqRuLg/e/7me/vm/mimjtp3hB1st11Vd58LQZLvBhdMSpzjItAyBktjXI0nyEG7EORxaQD8EFmlhgAueZXBBPAhd0/0Of+OtBAbARwV96c+gu23ndRkl6R9EzQ0i06Bf7GZBJlhzfwC5Vl7G89JwzUvR6eqk9hn/t0CvomvjRl8XrNoDYTOBZdmBoLpz/Jo3d9pui5HCUo+A8PQYz3bPfBrpEEkIZ0qJ4RktHz4NnNrkYeRsRgob+yZedNqaTKPxfYcsBihGJtuA5pvTWwl+GtxjP+uVFuZmIc4zcZ75cJqycMaykuw1Cjo0eMkYNVTRIzHHPXKkBFYNfDv/NnGRQwN9+S1jkwSF/iyEmRjE0E5/BrLFSgqDakiDW0ELgsm/Bv3nm40LetF2lqd31IYA2tCQth4XY0tezPiTsYWeyKOMdUFnOmY4GdOG0hgZYzHOkk0UAIrRqvZpwfbCmE6dc7MWbJxxlqMjp8VFOeKVWkNq8EMCinYuqfw6XMYPyf2jP/VoudZHyWf/JTt1cbhhQwNqiVVAcfeQtlQCxtq5d0MZBeMNL8Ib3Xp3L3TaKRm/d/uiztnyoj+6zvFK/613GsB+2qaXVT3+raw+iCT9U7ThV2wAZb6am0sjl4i2DQoLc7bEd9aShfIKFrI4OdC+7TLJkeRcZNLmKGpv8D3lOIzspnfRSp6v5NIS7OUHfEDAVPufh7/bwKKUBx8c+jeMh7bN4sm6APcuhh7eO+jRo0u9/fYDvfvtd/S9731HP/jh95X/pOYhHzIPx/OGsdFV5CobGcRhJqdfvX6l58+e8o3xC13xQXFZ8hvGCx6vcuJIrAoceCDmgXs8TIq+bLblA+lE3if3N2pNNTSNwsYAoQA9I+AhPAb1xlDB41TGmY+t31+v9PdefaU/vve23gPH46R7vDTdZ7MkeMDGSTZr7t+/hH/BZvFRF5cHXVwcdGSMF8gfpqFRpT6IbVNbxpCd2tr33syXiQtzmRCHK9oH/h0Oha5JR8YZHNA5gcEDPv0X5jBYoZzdlQE0td1FG4q+AqbFcFdoQFG21W2WOBvxY2XyZ/LsxHp6ulknyBU6nm15k5agVYWekh2ulQPRkB0bL7p3hqJnw0r5jD1HI4SuCtA9qjTGaEzTpIkYnOtjFLbdQFzGyEq8g8Q1WPe8Xtug9uPWw/QTPUPt3dcmq1ItbAzsHg/H/aWsZHyKf45c7GFjyRpP7Bawxha+WFbkAnG0fPgUqryNaQyN6cC4DuQ0NsihKfXDBD/jG3KVZCvHyoWIaYndrnDhhP3GuUnfss51yzsTmhO9dgrSFz7o/7y+pd/Ta/3j8UwPzFayEb8BBWSLmATtF/oYsjLu/PmDK95rbl7kr0868fxaiAcninKigz4pEYpt/lOBbVs2IDYGBUJlCXbE1Qfjjb7EmWLztzo5RKH5Tclb1sl1DY2k5PygLFRQ9ZG2RBVwP2ZNOp2uWItebRvGTx7f/F3jjz9hw/jTbBh/ri++3H7DGKu9DhxZAwb3vuRYVR/YqCoVYynKzftPuGS9jZi5nLulHP0XF0c9ZB166+F95Uur43FCf8n2DWAocA15TApdZF76F524t/OcEIeLfmN0DGfu+2vaVmIQn49s7N3vDeP7urx3T5eX9zpHawylw4m5zW+B5pcgXrNuX+0bYgvxNrYCQfu0cac0cS8dyO1gOlN4EzpHgD9V9ER+ZQ4XfFljzKK/VaNUBVgnm6aMrM04oBFdSMi5165FCx8aUSPJ7XPKrZcpD91AEw2cnY/pv/GxDJOrcjg6gNvWbg+bqNKCXGK6sBaEzsQm8dmw6ERsF+ISvdElxrimr0WuCLfXjaKMs0VyMeNre6EgYw6v6H/m1xisJVkbyYNBbKqEaiUL74IuGlwm1tDDYSiYyNeJ+ij6YHBN7PB1Buc42NZ0ODD/l+rfLuZ5fp/N4vv3H/Dcu2Rss54+ear8R5GfcW+kfH31WpjSGKUDNi6OB10cj7ogpy6OF00Px6NqOkhF/q3uDf5eP1697i+dkluJW2JGeEWQ9M0D18RAmTeaEdpk1xbdymc+tLmS6FQ4V/hWVWoMxg/PNu2cOxWHbboAWaJ8A1FvKMrxAbvxgWq3uChJCzmcXw66yuc+7q98qb8Q5zTaJkZD0wgm6IbBPTvgVQ0ZH23LPkM9koxvwd6C/gb5taA3PDxpGe1HZG+x4OvSfq30baAHJn0WlG8ZiDkRkjcBw2cgUPhWUNttKWpSuLWFrmau2iSifvNujWBQltFjJ16OGyAyFg1S2hKLG5Q8AHwZeXmToywXZerwCIUSiwaV0OR1cirrQ9a6mft05p5diEPaFyLQvosDNbYV3wpbFT8ffoLmAAAQAElEQVQtbWsz/jGu9Ev80ncbz3YVx5L5AK3vhtLvbANRTmoIoxfF2HIj9truKFVQ0DuwrciLI/oXxtfrznndYzzhI4WE5TvXGEzbEhn6pcxQwm4gusUf5ta2qGVxllPCtm2541HQap44lvSJziBjxgYzLkRVXEaVJnJ6y/ehsef5GJRpK2CjWxwWprwh/IA2uHrjCM8bB/O3vjOazX/a2nHobzjf6JPKLmPxg277T6IRjGLmlH6xlfF3rHr8Gz/jb2yi6QSocFLopo3CQE+Xz5ewUg4/6HIuvw6sNTN+0K3L54v3gn0ubYzIdgm+9/Fqp7YlyjmVg/qJNf/pn/vL+uwf/RN98H/4P+nZ7/1VHZ8+0bf/xT/Tt//lP9fDn/1EF4+/1PTyhep0rTr7TP/4FFBkjhh2lpo34gQvjTviW0Dy9XM892p/QX19rVe8b7zMc4J3zDwzrsn7E8+s3ANr69T2rsP9fWKjeYbHKTGGauz3k6E3MHkKilwkH2uElkx9y8uUkU8eDij9XJaF3xnneXAqOIYPbFVjaKBv4lmYz7GhwbjRE33IllXoD394qMvUQwMkJPRxhuztQ3mvCkZtfbpRm18zMVi5F8Mbo3TgWd4+9L03KX0G5fgz8TzOFzkDX6uKLlaO9J+5l7dnF+sB411B3q+S71lXZz7PRmZFbiXYKzQbzLHf7byLLfBhC4JzaL6JGeX9LPYE7n32gZ7+zu9vHOxsXmzVrbx3pGL3RS5vsIXjnFBtR+6NoOIAeUJyJEFWXl6WxjVJcrUn0+vXJxIsSQZ4aKf+GvqKxIvMa+RSf82HndSveahf4/QJxSdGdmKgJ8oJxongn5Kc3AynyIHQBm0zbTO8DiQD3YfF0kV8Ukff0g+oGZ9nrZRXIpjgr7QJmUZ6dOe+KEPf4C63DE3e4rHxurzStCEq0r7BLUNMO4FTc8vjFxRVXLeT3uiAjy/xa6+EcYMzPzR9G7lsKrpL9NtJOnAn+bRPqBCwLU4Qmptmg+mnbqhd441pdC+8XANugsSsEV+JH4Rh9wjowAmjfQzdNTmUS6tvuipWsnE80FGLWOikwXjYI6PNGgj3DUQAa1gpF2UF1n/8QA9Oc+5+IZ0utlWD8YLcpH2zTrwwguZHSBzYGCAP2lEDk2aM0kLeNIjDAmZyNHTJWAPGssBfg112hY/G9kWtRYTZrTMLxuEwbQsKdArGUNtkzMYH28irj+hqdVx6iM1982JHHqRvFX0pC3gri7Ioy5Z0F+JIvaClNBu5QGL8GFwyPjCDczk+icNtz7ItcWo/6NZjP88Erm91dCQcRtju69aDDpx7qMJXJECo+iiuRZ+ymq8cdLrRnTI51Tax03PCXK3MyabYsp1euLAyr4AMx7HmFW0l2qFc4Zmam1LYKDYooI4CJ4q27jjRMYF2O5eia0XXeT6oRw8sXXJZ8VHYJ8pIr8oL8rrn0Mp6tfBgCOUpLrNRNrO58opvmF88/VpPv/5Sj7/6TF9+/qk+/+Rj6l/p6tVLFZqy4ZDfjjvwwJoGeS/zs2KKe5k1M/rK4oWyts1SHl5HcvB4PCgfOA+HQW5O28MxeUlOFnoG9MCDeALHw5FNjQMbrofuk3++nd8AvnfvQtnk3TZ9+eD7ALDp+xA8CNgQ+REb3/9gfqrnF5f66dvf1YFN4nuXRzaGD3xYPm5gs+YC3Ls46Kwz/bOJHDx4cE8P0g97kbnA98vjpIz7gg/Il63vgo2e2Ef2/uWNX/cuLxj3UYOHt3tulGnc8oFcmcGaeSRkymEujVwkpk45UnsDqURT+gW7kG0VAfcNhA6DUPXhvm4X24pfVaUxhgbxHmw2TDvGoVQp01aDcpVamc7jWNgUmBkP800+LT2WVU2QiVTKYWSca+ehWkWhq2xJwXZN1bbCr4JW4deGCd8Oh4MOh6OmiZeiUUI0JpSjkB/kTVXRX4rWtpk4EedlR3xJWyHf/dOenO/7IDc1AeVUHwvioPtmXJR7QMJGaRpgOuz+DLVO9IaOPW7x9XCcdEAuvh+PB3L5qGzeXbDZcjhM6Bk8j8bWP05ZfTThYnNhRLlCtFehcDglLjlp4FRDhIbCF+uk/9f6UN/WrP+8XkJPNCw9ZytztjKeIGFgsFozVtayvP9cs2GYjcP8k/L8luAV9fD7JTPvRpElbumzMrdECKtS1hncEeZ3GBrQZm3j3OMki5VpVV5EF/wJVmh0BQuONQ+phXlasBfM/T53revrq8Y8X+P7jPTK2Ob+Mv/q1Su94oPO65cv9ZpyvrzK2vUa3sv8p4d8qfXi+VMFL6HP+aD01Zdf6FM2yT748CN98MFHej/0w4/18cef6qvHXytxWLFi4zjgqv+k4yankL5THlWsEZPusY5k3Xn7rUd691vf0vfyH4N951299fbb/VvBE7lfNZRjYX7ybsDUyR4a4yC5uBcXXfMefMUHr/wyw8IcEQziQhQpL6zJJ+bwxdOn+vqLL/XZRx/pk/c/0MfvvacPf/UrffjLX+rzjz/SE2Lw8tkzXfPF38w79co825YdYEoWIUD1is1ZyYntHXmGt6gbI0Cpz4w36AoXHF9B5vV8X2Y8c3wEWRebnzxALrJ30W3Jg70djZzMCrILebjpWrTpWbXAD+/Eu/w148lmX2h+4zWfDU7k0hx9jHNB5xJKPf3Pfa7Is+T/a+J3xebpa3AVXfGXPmf/FmwF5+G687w0WLOm40GH4xEcum7mPnJ0wUeiRoGTsXB2rEuZ86JchNy27LvQTZ2CcsSPOTFgDCmHFxS2pjGU9eaAL4P1tMZQfEh7xtyfkfgclPt3OgzleXi8OMgIXPOZKn83++nTZ8p/upjfxv+cL1g++5z75bPP+zf0P/74Y3344Yf6gJx67/33Fbz/wft6/4MP9OFHH/afgPnk00+UP//y2eef6bMvPtfnX3yh/A3xF9yTJ/IzxmzLtmqHTV3b4Y1wJXKcRE0ZZ/xPntLQ/WwrP0nD8Lt9D+5GaEWmXMgD4pMYGfoGaEcSNUSFjuuy8lqzkFszuX/qdeaa3LgmL/qeI29wSNH1JtCCvfgXf4PkyULuLOjNOGzTL3IlGyhl5bqBdhueONInYK7XxoxZgP01cw8W1suUM/asBed145T1o9tX8m6lXwcSpQacsUEcBs+siedt6IZJNYYSH5l4INon5fQMwrf4gQfJ2SCAWvFzjm1w4l6MH8HM5/FGfLpB/CIquNbDxFBT6qjRiUv3hTkHabd4StCvy6EIxzB8WNt5p7xJcEXXyjwIPZuQ2ueI2hZnM0IDekQr4rt+CRmrasM0Sjeo0oDfoPM4Y+cXbQXPhR3lOGuXLCmxLpeqxh2kfobRXzuQcXqpfUu8131Mbadt7O0SObyQwzM5fOo/PZQ5mcmf5MtKPAJB0aaorcIO8z9AFbaoFzqrSjVKA1TK8OzNDmb20zIl2yraI2dT3mFb9la3t7L9J1FJVh/rPr6dNO/uxUaQU00pcEre54+RMYUZ74ZVC7mwkIPR26Ae3Wv3SE9xGA3Agm7oK3XtB2r3EraocFI/a6EY2YBiKwn9TwHjsOkIvHekqODcPX4Lp1fmbsuBhSq2qVPYBn0WzricyqqZ+/35b/+OvvjP/nN98t/87/Tkr/wNibl6+Is/1tt/9O/08Bc/1cVHH+j4+HNNL54rv4RXMp2DqMUG8VpA7Ga9WbnXZ/burq9nciy5Bu3yqfPuxDpwzbPlGl6ey1evr/pfs73mHeYa/kz/lbFgBEuWbVyCClhcN3ROjeK+GxpVzZ+Zx1Oez+R0ygv1VpV+0cPYImnDIA6Zo9jKehzZc58FHamHn/bIMdo+z7ymPe5mE+a1NcZelyhwajs2DXHS8QH7xufcQ7ZlB5ukDE09hVBQyNoWp7gioKYpZzylXNWOrD1mPIhxYNhCegPXVuLmUFP8CeLLqKExgtL5fWF46Na+pb2nODKqN5F26fKLT3R69LauH76F1Hbiyla4uW6y2vWZKic1yw60Hd5IXzFWPDtYyEhegj9TCU6nVdfXs16TQK9eX+tlvo0gsV4G+U85qL+i/OpV2q7UZeReBbxAv6bvVZKWib8mQU/QE4E8wTvxsniN3g3X2LnWFS9N17wMhpeEntOHpFvxKf7apdA4vXIT3oD2c5JtPEaUtGmZlSTiZTqRCtK5lSDDmeobIEh0pQ+NyK9BGOmzw4UfZ0T+DQWdL+mxY1UnNXqW+HPDXSltWCj1iQxnihtwQRkx466yagxQsktSAOnTXK3+oa3wqZOrSj7DlgLlQHEbwj6xW5mTtX1LW3CnHbnctGmfWUS2MRDPXV2r3MvRT1HmB8saqMpm8QZTt+LXYBzZ2B1jexGqMZqffnjE2LHPFTWyLXGqj/BTgHK2CG2jSoOX8QML78RGwDHIBwTooV/QS3WWw1ZkpmmS6RdtyZ3glLw8nfggNmum3AsvQ12IwUqcEoclcaJOgtB1ldErWaG2VWMouo+88F1cHJWNigO2gsFG0KB94AyiyhFVS+teyRM4K7h77vXIm36jMharKFeVDLWtOGBZOmPdH5hQqaTwW25QLNklydi0GJLiQ8a44lBD+0GfzU4h7WbuLhH+rRT5xKVfJBkLKpAz8tWUi5rXF8GX8jJmm7J1c6QO2h40/PjWfjEPKWNUvJ0q9pasU6wPKa/dkB5qW6S0kq+8u8O0BuMNCr3VVn17pc0NS7RzQQnlbXiUKXC2YklEDP+9oeez0J96wSshwIbxio90aqdxPk63jwv85NhJM7kWLKyFC2vjFRssz9ks/uqLz/Tpx3zYe/9Xeu8XP9PPf/ZjffTh+3r+7Imy6fzw/r3tQ+XhoORTlYVVxS9jZ+D6YVRviFxwD1wcp23Tl82R5GMwkZN5uR4IV+F3MMZN7h4uDjqCy4sLXbDxm03qbZP4vvo/2nl4X4+CB/eV39B79OgB9IF+8OCovzc/0wX6fvrub6kePmJT90L32MTNZu/lcVL8OR6Hggt8usemcDahM67gUXQ+eKAH6M9mTtois+HY+rKZ/DBy2H2HzZ63Hj3UQ8oP80982bSO3gNjt91Rn8nLE3HOs2UhORbqa7eIw7IBQSQNZDhMel9TDrpO/nKSBumZuY2IZW8oaIOxt56yRIHqjYxhFfwxqmM9TQMKWAuzhgUTc5P1IuvUqFKB9FtlcmflOb1sILlXxrIyFs72q/0Ux0oJ5kp73x+URX/bOh/nsSQMzeVSLo0qTeRCfDgeDjqAbLROh6OqJtkISk0rY6nRfeyNv2IrWLC9cn8GC2WRm7uI1oVxkPMLc5K2lTZ19zi+9lhW7p0VJ1foJrNi3xrE6uLiqMQp/trdcWvDl8T00HE9bL7zLLg45zFfQqR8hHc4oOOA74x1i7FlW+ozFyvVXCjBz9XKkeuGXOGEgF5uqa6yvliH/sf1ng74/7/0C/1I13wxtKjHQjzWHQvP1RmcWA/65Z13p1dsGr5kM+clG66vec/KpkjWONYm4QAAEABJREFUijnxavCM4gunJTmAfmUSsYsLfbUtzoYsdZm5ynwZKngrsV2Ynxk/FuZsiY7wmYsVnSt0QX8wt9yJZyMbxdm0u3qlK3w8sWkz897GoLTg/zVt2Sx++fyZXvLh5hVrWuQajOXq9Utd8aXYNbhifFevnusF69oXn3+u99nw+vFPfqYf/+Tn+slPfqGf/uwX+uWv3lc2x56/eNE5Ed8zFuWSYK/ahs5Y4v5dMBQaOc8yFM9n4pAcuThOyhrzzttv6bvf+45+67d+pB/+4Af69re/zfrzkPw5qsgpwsHYGT/vtDFleNPhAjfYMOZd4TUftF69eMlm71XHof81FXHNnF0x7pdslD9ms/jTDz7Uez/7uX7x4x/r53/8Y/3ij/+o8fF7v9JXn32qV2ymn4jrQkxX+rvwOGNVF3p4C/zOE969r3rD7KSZeyk5lLZgjZMtncELP60c0dn5xrv1zPt39JzIt9AZXtpWcuHcP6ZX9GQNWciF5MFKMFZyg2RGJSVsxeYpPuBbyssd3nXygvf6+PqafNk2f8kjeMn5Lf8WRXfKGUv6XNEe2VfJKWLyivsgXxy8Zsz5nBC5zdZC+q2KTcz2WKtYx1gDDoeJ58xRlzx/jqwB0zTJzN2irKUS7mJ3VcbMMOFa6WtbRoddsvUGuiKYYAWto+9f7kliEJ9WSUXHMarXqSPrTTBlrYG/4uiJ+/iKeLzii+BXjM9lnm2X5N47eotn2oTveV49YbP4S740+ezzL/XxJ5/pQ75IeZ88+tV77+uXv/yVfv7zX+hnP/0Z98yP9RPy6qc/+al+9rOf6ee/+Dntv9Sv+FLifTaSP2AD+QM2lj8EH330sfLnYbIRHR9sy7YKH6pqpxvPuns4Yep4rQy8x0o+iPFEiu4Q4kl9IY/OWCmnY3TZ0Q8Sixra7JVGBQMalGykCWRitey2lsQXJG+yWZx15Zr8mMmxyBV97sJGx+aR4sOCH+uuK5SmtlP4Mdof7JbhQelrpwwiuCP9VsYcLLuuJXXWyDUgF+Lnip8L9eTpifIttnxdiVGDwDBMbFrFs21MB03HC77gOG7g+TvBi3+2dT5SMjELCr4dzrk1NFpXcnxhfVj4jD2/Ce73U2NRfJvj9z6e9ovuoYRMwczlBK53QNRLcGEXrF6Vn6wLzceFtX2inbKatNJ9LpamsSF6tggytmWfIVECoeKIhQ2IiOFrGga1YRo6gGmUDmDCr2BAg8gXHVMOylLeqds+c5jsLoRGDQ3y4Ywae70GNq3hor2wOdreqJKFFoKSOIq5NZzoClyWsAtbCzE+ka+9FmYNZ51Lfc7znHzpXDrHg36jqteQqX3Aroei803s+umX6OCJ4AiTwEINgFJIP0ODctEe0IZw7XAZ/oYKr7ayxZFBNGEusUfx9kSWjtQNQW/64b+UyOIVXRb6L8R6gc7EIvE4Y6XeoK3HgbxyoJdTqJFyOVcsDi6pB7StAOZ2rrHJpf0M3di3142Hhu51ppm/s8zGO1+h2OE8N9+heLz7vzCPa5dnNWW8tCK76twXTdTvnDAWnhOvv/sjff3X/xf68h/+r/Xkr/1tXT96SxePv9C999/T/fd/rgfv/Uz3PvlQxyeP5bwnEKvEMjFM7gUn3knyDD2RW9c831/zrM+zJOVr3mGur05sHM9K3vUXuMhc9fP1Slf0WVgLEjLbKuZwmLwboIz/1vlwlabgMDRozxhPjPuK/M4XoTPPuCVjB8JPyyrkbYuZ2c+l74nkwrzfPyfsz8TwlP6snQv8rBMQRV/qJ+wsYAYbb8HEKqpKfUV4wSYcpUxxs8k15uP74J6qGviEP5yxESDCuQp3ZVu5T86wjN+0RSGgpgovCBsHEr/g1q76sC27pHMM9ngW9YEvY5qU5/4GngOs+xO8MQ3iO+hWMn1k1AHMZZoaDBe/4HPSRI68p+c/+nNS5OGdT1xu+fTdeD6rg3pjcTVFuy+poZt7mE6cqhgL8q1hJiITdjrN/e3EFcn16vVJL9kYfrXjJZvCDeovWfRe8hL3kqQ74xV9XpOkV61j0TUJsOmddSIBktBpu0ImyXsdClLPy+uJhDvRt4OeEWYoDDz+K3WwkoQrk7OSWE27znCgChKWM6XM0JX+TTsEK882QDnnuS1l1JN0K0FaABRm+hVCVdaoYh62ybPTIuTexKYDNoHlVOorl2gL7WSmocv4R+8+t3b6dU34bLkGNieVB/WCqd9wRE7q5Dv7ZyNvcZEEFXrjA0YInZbYB5z4BzNnY+164roQw5n5W+iwIBh/0SLhRqu0JMqYEqERxTuwagUIlmt70DKWGqVgjNG06GjQeu/Egm6yY0B9xDbub2JwbMtVmtCTm+zAy1VezI+hIPyBregu6MSNd5hyI04aVZKlBYUZ30weJedO5GfKC+MmCiIQnJQydiA+LMUP9YECTjkXKYvngRv84uKo4IgPxwOLAHbbF2zGFxed6UKoN934wHl35AjkXIUYBauwYfrXDhc8EF7Kol0tnAsg7oKxhg+VS94hD0mRYTQYnrP5GjDH2wK8SrTblr2BgvpIE4XEIEhONNCT+qpNPn5SQpJzFePcaHgWviAndEsb53xNS2BtR0KOahRw7npWmAvzNfNAWfG529EjgIjWtDOe0AS1sDdqKD4lD+2SHQtWQa03f7Qf0RsdGVezwqBAF7lKk60qMLBQwabn0tJJpfQLjBPmhVrJKfxelmudeNjH//5wwRiymfLsydf66otP9SnfKH+UDeNf/Uy//OmP9cmHHyi/iYdGZcP23uU9XRwPvBQPjSrhBtayVs3UpWkyG8ZDFxcHkFw86BL51A/T3m8MjUZpMIZR0OTpceJD9oUu+NBy5EP2xb1jf+C+x2bb/fv3lI3aGzy6r0cgm8bffnCpv3l6pm+zsfCLH/6O5ne+pQfI32dD+B4bw5cg90T8bnBvXF4edA/+/fsX6t8qZpP4YfDogR49xBb92y4f+O81Lnf5S/y4p0fIvfXWQz5gP9QjNosfstEcHy948RqMJXOdfFiI7zXPkxP39ilrGfPAlEjmBARPthtcZJ2PVbAbNxxyIHOa+iZn2gHxMyhiWVVbXlB2Q8hsKOpjlAaxn8akaQKsEQf8PRyGggk6RQZejUHfonPyf1uH8lxcyO8lec7YVqA7B1LqNmSETDetkqWGclBnKChNxfABgx13/TscyIUjuACH9tVOFkq2dR5LVXU9yuJLcnrBp5lYB2LNFAGni0JX4r9026yVORGOmJYAovjcetARutIemcK3xOt4OBKnSTUSm62XbepFXCf8PJD/U/t8JBeO5PIFX3zcu7zUBXmUvD4Q8zHtOqrEAJTDRh/gKnGhqD4on+td5JK2DeeKGOUtHi9D/3K+0EsU/AO/1O/qSolLj6nHtnY98ZqJQ17er3iXesUG5Es2W1+x2Zj6eYMsMjPvRjPr3sI6skZHx0aKb8HmD9WzS6HEzRkitEYY8XFls2xpnJ91K95vWAj3hvi7rCfkTjrN12w6XOmKDa7gxIbXgi9rz+dJ12zevMbvF8+e6SUbwq+zMRxZ+Fnfrtgcuwqv8Vy9Yfz8ib74/LPeMP4Jm8U/ZtM4m8U/+/kvbzeMn7/QwjhtM0RLXElfvNWdIxzRsuEbjbp7JF8n7q0L1sR8+fTO24/0ve9uG8Y/2DeM8yeAjuROjUEsxAcsxs87Km6oamgip+TBZsys15mvmw3juX1Ip20T/Uqv2PD++ssv9Smbde+xufdLNot/+eM/ZrMY/PiP9PGvfqnHbBi/fPpEJz64zTwbRExty94gM4GrtXDfnMiBK2J6Ta4kZ2bWtoV8WLjX1zO2cOz9GT31tC3kWeRP9Ol3bcZ04kNkeNG9JKeiA3l69bky6BX+0jbynEljQB7RlneG3OcN+kZH5mvG1im+8iH0KuAzwmt8Dq7hn2iPzu6P/tSDtGVckcsXJq8ZazZVXxGbK/qnPX1iY4k9YrXQf8mkm3hxP2edmA4HHS+O+z1/1KCeNXpJHBlZ98f/0BWeRF/iXPS3U/7NEG0r0Mp8rCv3xqJT4gmWhbhw2taowTo1dHHED5CcM/dg4pnYZCyvuD8CxHXv/uW+YfyQfpNy3z958kxfPX6iz/jC4eNPP9MHH32i9z/4SO/xBcsvfvUeG8O/ZIP452wY/5QN45/wRctP9bOf/1y/+MUv9Itf/lK/eu89vb9vGGez+MOPP1Lw2Rdf6ClfUFxxD1tiSFZ8y9gDmzqgQW8eq+L/knj3/G35sInSB+GbdmRSJkSil6KrGH8N1uk6Y6goF7GqO9Qu5ViI54ZFC/oSt9wf1/h9tefDQi7RqPSw8SFAl+2oIEml5Zwj6FhT3pySbdWN7VI5gNc05WqZ1tR9GEl0BNETCqJ/ha7cI6ELNPdT+0ucrsmNE/fulreMhRzZ1RFPSbE3hpKjB967puOFpsMRHNTPqRr4UdqEEbepG383aknun9AdbWPtNSr5ec29fs29HqR+xswG04y/m2+MD8eWBuYkYocOdCHGZ/m1f9N4Dh8fcEDcBsJ0U8QUpH6D5oS76d7ivzAU6tqOqBIXwgBhJBaqTZl279hUUBF8d/uoUt6VgsMoHaahAzQbxRPhGuRbUDvtMnZSL6jFwVhXICq2VaM0xoDeQVEu+A1rVCmf96bIUTado2NJDuAnalqm0kYl7eJI+zX5esVaeJW1jHVx5hna+dJ9t7iImMW/GkOxkXfFsfvQOVpWdNeoptZ2ZN7OUQ0PsY6T7abVlD4u2fAqoFw7dr6bb/kOnw54hWeJVZdSliQOIxsiS5QDG517WRyJTxAfO9cY75mu3BuJzcr9HhmSY7dAR/n2B302dat5uX4ThL/7Jg63ZXyl3wroqDcOdL1RT6XHmEIaLdviIq5SX7eS9iM+BxnD0uvCrC4zxpV6xoMHSONRdw0NYN09sWP0L9Okq29/R89/7/f15X/2X+jpX/s7evX935LGpOnp17r30ft66yf/QQ9/8WNdfPaJineMhXVmJo4n8umUe50155q9uGv2665Cc++Tdyf4J3Iwz/w5PNbS16+u+j3mhGz48dW2kmuj6hu5rD6KHBlj9D1nyoyGMc9sOp90HRv4MgNC0PNheg10cjJCKnA7VsRnYd5naIMvT06MYbsvFkIHEF8jHzl0Jm9m6ILylFfoSltivTJ30Ru68dIzI0IJTsTXGlZx7wwWCVfylHbsi88q6SeO9pNL0T7GHgP606QVe7jDOGC4VMht/LXX2/gVmdZFYGy3rNFl5LVTlxU/aoz9Pj9oe3eZ+MJw6vKgrcZQ1ZBdsh3TyoHqLmeEXbY0eL8+vHiql9/5IaNBNg0RPmOvm7rlvgraJXTbXZKat5W7y0qZwrZhLEJFwBdwOoMnRDZxX7OovSLhznhNUr3u+rVek4BXlK9CSdKrM0iYK5LymiQ+gS2BVp2Y5ObRlk2TvBgGSfAk8TWJcgIzD7CFScE/PJOKH9viFNGDEucAABAASURBVDu96oPEWAlJJmVlsjesTCatjGFNO3xBRVgN+5uA9eYZg8iv3X9r6j5czOTaFGTZQN4E0mcr3V7Di56gdYVBM3WucQe38LXZG+1iN256V/TbzlWxLezLbgmGk5My9ZzwLZIJmSIZaxAxqA0vbchIuQS6OVZK4dQu0xQeznEuN8hNubAZtOI/3uqsim6Uo2EjKQ2p/xRFKNYpW4MOVVadb1T8Gw1ajJTVR+umZOQDitsZR7fSfl1bonVWaWQhZZHNzXbkg0HoGEOFzfhYXFylYjOtyhJ1pqVv7hO5diJHN5zgLXwwW1n8oOTgtvgseyz0jcMyHHON/jENTYeJDYuDDtD4McGrwnbGjm3b9OAklsuOLSHg5VxzAWeKvO1tLOkfW9QVKm3XW5WdF6iFwmwdUKSUY+8n6mlaCMKW66v6VuH9n47KYVvG3rks+ujOQQ8lH3oM9EPV3ko/C2kuLDKRQVDbYdlScSlZgXeacvipB+0HTm5jUR9dxlB8zgv5gtMpd/yQiK3wgvhneLYVvcyA7Fix+ge+OGxqO0TLBqESDRiMTmrU+9oSZclchq1opCjbQLqsiK5iqW5wUYMBrfgbv0kwQjIDAgfvdHrNxsIzPf36MZvGn+nzTz/SJx99qA/5ZvnLbCY8f4rSRZcXRx0nHiR7bsfukFp9oZ8004HL8TApuDwMPrBSPh66fqA+BeTkqKFR1ZhG9QPrgO7k7eEC+fRh06Q/dLPhdslmW2/g9ubxpR7wATd4SP0vvHysH75+og9+9Lt69e3vKRu3+a3k9Gmfj/hwMfgAD46Dh2HpCC9t9270XtBv05u+99hs7g1nNq1bhrFfXlzoHoj+h/fvK7+R/ODePQXpk/bj4cCYhnKszN/CPTyD3N8pw5Jt9Q+0XDKBtOFYgjS0H7D2+kqEYa4gJ4JF/OxSpdygXFbtsK38iKs4bCMbmdLIHDCP01SqURpjNCbmYIAaQyrJts5H8jpjuAGDWUDGeZZpJ+G1DHRrW2/0WL4RVZct24rPrtKoofhwwL9p2vJgDGKKj5aVI9eizyjkh5VyeCQpJ3Ei3usOklw5EIfQhk8La25ecG99k7qdtvAW7vHIzLwvnFibU6epZaosq9TyPVipqJTjS2kiboPnwcDniVw4Hg+6IJ8vyJ8jH8RTn+BvckNVpfzIhU5vgOe9XgVPwOANKtnwrD5sCpzakepzD/0Bm8YfrUP/5fRKf3u8btmV8Yn7fiVGWQ8Si5lxXvOudc0HyWyUXbFRlvrMu1Lag8ive781AQnQ6IBLYTSA6C7C63EwJkSVvktsB9EHOo+IJzPEW9WipXmzlswViB+n05Wu4xc44evm08wzc9ap/X6l/s1iNruvqUd+5gPJKUgfNnmu2SS73n/bOH+a4vFXX+mTTz7Rr9gAy29Ovvfe+2xyfaCP2Bz76qvHesEmdPy1GWCQAfxGrL+R+01mYjGN6vXwki+sHj16qG/nT1J873v6zne/q7ffeZt16IEOx6MGuZT+M+/CM7m48jxzTcp9UVXEZiUe1+BKM+++K/GsdIAuzNtMDLKJ/uzrr/XlZ5/pkw8YF5t4HzHWj6GfgC9Z35/zZeGJuIh3XxF3biLmzw3JyrEyvPhwQu8Veq945z4xB6lvObRoTd8IImv6mY6GQlDJzJJ3mbMzoq/L8RegQAh2D9Mpz7DUozf5ErpGP22hK/bCP5G7eWffsPYmatbc5PTMZ4G83yeXr4nRNf4H3YbN9D+jecQgstnMbPRYr/ggesUH0WtFJnFe8WMBdyluyWVlbkavXxPzeGjUGKKRDJcIwwYKsR0dNMrO7JWcH8OxZd9C+4FZ+mecgLzo8UOjB/HOmwn72/MU+4dJPucLc/aaMb3iXnhJbue3jBO3Cfl8IXzJ8xCjeoVMfsP48eMn6j9Hwabxp59/3n+K4qOPP+H++FgffPiR8ucnsin8Pu8KH7CR/CFfMH/40Uf6+JOPkf1En5Bfn9Hv88+/UPAFX158Tb7lvsq8yJJBcamyErvANvwdCtXtQQBWYnc3Xwr5TYA8S/sddNBpRIuyTkf/Bt/Y2+rE3oG1HWddi9bOlZn5Pyl5f501BXQ+YMu2SpJtWTm8UdraPjTzs+D3St5yi8i2YtcuuUEfeAq0HxFscEGHQPe/obe+Le3jort0Ji/6XqBtbdubXrRtBW02XUOD5+10OKqfTzyjRjBNqlFybXfj3km2gBtcdHugGd/EoFdsZm049cbQrKwVJ+7Ha+qhid3C2r7EL2TX0L17VFBVMHMJTsiEzjQipjVOxC9jzcwVEOVbXyjdqXef9EXfCk0skZDQEzGLH6fKRRJsdSmyQj/AUvNsK/k6sD9GKWv61GVrhNI+6ExRg3LtOLdtdaks0QQ1+oq+QzWGRlBD1SgZQdvIIgetiuwGuHFLiV9ctJGhPTLlkqw+sl71fLAGnkDiHyzEdSUn1eOUbMvYG4V+1oURX0DBs2kDBWwj3Ka1ENMFPQt0RQ8t2uB9bBu1LXuHNhpdgf3rMhtfSKqP6Eb97mpmtNnbxRIqwE1BOSIV9PjxLz4u+LqC0PBX+Jtu5jnC6QjQJBQ2Ut6Qq6Sd6E88dkV35HbOn9jjmw0ZjzDUKqhwKtA3jpX5azCmlQCt5zrlbYbOHe56cC639k0A5baxYeqBdP3wkV7+1u/o6V/5W3r2V/+WXvzu7+nlu9/TUqXLx5/pnZ/+e33rj/5ADz76lQ5Pn/Lxclaeu32fZ/3J8znvMPi0xXth/hZyZkFuYV2Ydc1z6YRc2mlULNuWsTGqlFy2jU+6aatRynNr1JbjvTawniSn59glFgs2794T9qYjNlZik3mPzRnZ9Mv7SGj6h7/QueWQja7wbtroo84bIkw7p/ogrOc+zeuLbv3G34HvQdXmD13iktC0Q4qrpr0ohFru5vgc/bi2bUemMx/lF+xkHPEx5V2h+kBH1gLbskuJq4tylUYNjdznU7GOpTxp8BmmaiiwhyjItrgoR0w2sNk0THDx5Wfkyzu6vvewfYX1hhupx28JXdqOcyn0BrGV5iiHhgRFuU97E81VKTfSHM72sEqHVc4ctU1iRHm9daj74CdJkqCdSMBgTvJQTiKET4/us8Yyl3M9VaNfwC6lbHMtqcbQAHkJm3iIdoBryAm6jaz6yEQ2kkjzuvuHkbRGLvJV8gCWCr5BO9SjkmyDjYrDpg79006fBc4F+omyzYU2e6MUFb72I+y0NLjYFmd7E887QTOegATZbiLifNPfKjoMl4qxFeXQMapjNmpAUwadmEO50Q+8kBzBxfHAh+qLfrEexNiVOSZ22Ov54sZcKK/M6xYnbYc30s6m2PV4LKVYPQJtR9jBVpPw0TbE+uYBu8fTLX1ZN7P0p7QPvCtK8xk3lVa4snAGWTzzknnSNR+ysjAGeWDf4pqX0MhAT2C+1jyfwIyODSsxWIl9VNtWVW3mKGs/UiwuLjyCqiEIdW3A6x7LQiyzOC7oTXk9xyovXeJAPLKUWj62GzBCE4QFf9K/fWN+FhbrBpv7oZFb+PgfiqgwSTcsnRXHJ+yg8vaMz/C9I+MseMmLGucx7+JWzxOhgIaH4hjKwtDjWdEiYNlGxhouFR1ukTbRLnyTLKkCC1kDdV0cDtAjYJNd65ancx6GrC8L9/tKHHq8yErpIQl57UXtx1a17B3wKXadIqcB54pb6FwYT+vN+ODtrZsA15yWdcSvDN8Z4xiqGho7JurTYXDvTbqYDjpeQC+hlKfcl2WVJIgG9vK/smfSFnIxH5Ku+JCZ3J152VwYL4ub4vMY1TonHjIDPRN2QmsaKtoKhaEth8whMof0GTrLNaVtjCFmSFGcoeqNw9SCohnU0LvPH+vPfPa+Pvrub+vxt76r6TBpREdsQAd0RG8NVQPtULukOK/ok0TZtqpKg35Zmy7YtDmyWX04HpS4jUFb2kFRrjFUoYyPrmKmCMkKFjYtuG+ZN6YKvuX0qdG6J3zagK/hGT7to0p5qJetUZQbQwW10XEG9fKQ6Vsg1PAQVLkUXlEPMi7tR+K5Mq99prLzbStytiHusnLg/MJNm7xL1eIHGUFp0qZi49nGLuXaQZ2Szkfr2HkDn4P4V+E5UrkA6qlFf+KZ+ymG2laa0wgNSXuK6dK60FtjaOxIjKsGfpVsd2xs7+WN2oU8ZQELlUSINTE5fs2GQDYgX7x4oefPb/Hy1UvWcjbp+PAb/3psOJjuaGgdXDgZBfzwjP5RxtbQYZp41h11JK+Cw5E6vEGe1hiqik/B0KA+wofn0nZ4J1Dbsg3DKvQXMgM6RvXL3zV9/9gX+oP1Qv/gcK1/dHipgXj7TCLkXx+YPtV9rNAGOmHJXLoeSseq+AVSD9BV0LaXF04wqmR+uBG2GCgHHEs+Q9sRPxbuk4WYbyD+e9gSOtg8BxfuJ8B7XGTyUjzzrDmB0M7RVmfFvxr4NwbjnzSgo/DH4lh5ni7quWVD7Drr2dUrnr2v+dDyGv5rLXx5trAxvc5XWln3VhyIjxtQcefEzTu1bxR5Npw5q9r4uXpDwy0CUmOwvpADh4mN5CN5cdQFXy4cJjZvxqHHUB49tlGMDWStzRp1RO7IOnUgl6bkUA2NRrV8648NS4XlYenI+nN5OOg+X349vHefL74e6q233tbDR2/p3uV98vMo7T6v2qZwYTJmYnEi53sDiGfAdTZg+aB3BWaeB4mRbeyCUJeqzmXLTjm8esPHERlA8yaPkwMfB3EZVd3PtiSTsSvLwYaZ523sBvFrxreZOZvPviBfNVQDQG3DsXJs49r0ZGxB/F+Si4x12XMtPKUXfcsl241zWTmQj9zCWpl+J+zHhyDl+Bb+ghzqhZgWYjljY84YKKcerDSukVuIO8LrNzDT57THPvSUMYPoLmKVnLi8vOwcGuSD4S3oeP36Ss+eP9dXj78Gj/X46yf6+uunym8Rf035cfhfPla+JEk5vCdPnip/kuXVq9fKXMd2ciD6ZnRm6CYmg/gO3iEG9ibytfOQdWfaMaBpi28H5MIftcdSxDPouMIjDzKOYFQptEb4ezk86gNUja2dPnSXjS5QXaccB0HiGSRGC7FOmeiKDvRHzl1UeBTDbn5VbJq6aePMPR2IehII1t0zrOjebPDGxjzabl2ZB8evAF6roEPk72Ihrivr2hKQy00pr3tepJ+NzkYpR9oWxrWcZWDalm1tYyiNxGoMjcwF6DmADnhVY5ND3k6/UvJ7VGlUoQfofOD0uei9QB+EqOT+TBTXzu/2KfcC/mccuR+ClOMrHZR+de6/61u5yxditxCLbA5vWHgGrAo/Hqx7ny4Lu7lftsqmM34XCiOn+MQlZ+qw6aLgXE35VmpTtOJDEH5T6grwD4t0QY4zvLSv8JsiszAfKWs/bMveUNBRpczBgXvmyD0R2u/NY4t50e7a5KNnIRa516+510PP92LabDNPg3V7akTvVFPzoidzaSFjdDPfE/Ym1v+RNTaq1R2EAAAQAElEQVRzD7/lKI9RKjAKiv3ui35Lsi2LaDDmhfEFmc9Tr0dXyhfNeWdKPfxtzct9cDs56Y8K2ZQ4CRkKwznDyo+4dgOxFEdiexNneKnjRnenmdM70ouWyNxBfF3xee17JD6hgXY63TktewdcSpL7DNkK4oAn5Cj9hjONZ/ZWjhk8OjN3urVlAGkLtobwrfyobVg3tIV/g98xoP/Icat8F/o1xs7fSfQFN1XkOZlFXV/c0ys2i1/82b+gp7/3V/T4zwd/qXmHF8/1rZ/9oX707/+VvvvhL/Xw5TNN5NGU95qLgy75LHVxcdQ9aH655pJy6hfHA+87R3J3kLPeraqHTXeZPDRsm4u2I6UGPNv0K+Bet+yS4Ol8RJCyxY+lQqlBchsWLcSUNSr5sXCfrQF5smTvgpy5ybtIEpc1SDmdLdmW8fHmvhmlQr/DiytNrfBqL9slB9TjCxoyuzGl+LBgd8GPBYo5+Kuy9i3wcu/n3up7DL8XMC8n5TN5gz5LY+1+UWxp8zE2bdkbKNCgPphiRLc+2xgpn1viBK05m7Vf0mcrrjI2L7/8SC/e/b6WwzHsG5w1NcN97UsX3/AFDvVufOOy5sZWvcFDNgMICZVSQqQVpJxluvsRCGh0BOLYmils/ATslEDywAo9QeckAS9cK0HP+O9i65irZe/QRkWQM9m9EJP8UxbaaVIniK0CnMIyIM1ih02zGfsrQdyCtcre9EV+uPjgVs2jE/OwhlBXIxfEIVsfCjofPZnt/JkjWdsRGmw13fJ35qZTfaTchVxSAZzdJzRBjq0ZW3OPKWNjNBkTvG28u+KyXKWq0RhVPb4BfwyrBvUxuKlLid9E/A6HSQcWiyMfXLJ4HPeHmGzlWGMTW4njQiyXzBuRStuvobtsMbzbVlTSFFDktPJTXAs7AURUcyrltMuwqEB0e2z6iUCzzm2IKSi44QVr4pMcIN+Se3mI5qX7vGmcDbgTL4Q3fDaKr3nwph7MlGfaewHY45D5aDvE1raqYkkcq1IyV1MLina3Q9Q4YW+RW5k1fEssZ+K5EN8FCheR88hSO3cKD9Av9rdxqRevFb+C5MbMWBfqmacZnStIHVN0S38U0E4JP3LFXEzcwZoy7D7jP8g4qsidMvlkpWxvgjaUs6C2Gb040I0dNdQ8S0ooWg5d0TEqOoOx6URGeNbEal6NkpGzoba0wzZFK8fCOGfWllM2jc85ylDPqhDkjGxAj5s2Kz/i2mgbsZOac1EORtOxbjvYWgjoCm58jVAjiqULup4wPrgPG2NogIk1q+85ytt9N3RxOPCgPnAPTpoY62BcRf+SdEbimBxMvmbD+HT1mo2Va4W3EmMjO/C9X3hjIx9CQmuo7VfJwypkJmwPNpTOvsSfLqdP2vDBkaevkZdY7zspsNIUji07KN1n4+4v/eQP9MW3v6/PvvdbMg+pge3B2pK1OnSg6wboLOpV+NQ6omeHdgp/4EvGk3XpgrXpgN5pHFQ1VKNU0DGGRqXsOKXtYLaIST/MebGfua/WzBUiGf8YpUG/qcfL84P+o3klu1TYdlkFPxgFb5RkKHyjx7Zsq+Cnb2hFroZCuaAn8tRdkgKypdMj/qUQShN5kmvgXGR+CnSFTpzxP13Cwq4aqaQNpAjP8a99QEfqIE2N9A+oJA7xeYz4aFX6yRLyVn4oajsSuzN2S0JE24FCzpRt+oExTHytQvemf1AeGrXZckmFnG3ZyBUIpaGQsXIQG+6zrMHZZMlmyYsXL/WiN42f69mzZ9tvsbLhODPH7R/z3P7FH9Ah49JtqIxe24qNUUPTYWJD56DDtGHKxiD3Yt8Po+TC3zE0AnJ5cM9Ujebvt4EYgCzJXGxDLcmyS5X+YIxS7jnVpPfrQv+3+b7+wjjpfzs914H1un22kLdGYnEG+iooi1PmUrXpjc5RKe9tfMFYtI8qjdx7+BxZG+3EolMMSlW+86MI0EiYtBC/mZiHpt6Qmh9eg421BZmW45k6N2adWHubl06WHD8qsStl7EH8KdMosZwtytxeM39Zz65Zz05sGs9sFDfmK9a211qhKy/hK2v6eR7pjccouXMytDu1N4srkxW8yb1bs+LbGKXM/YEc6PchNoCPAfXwq/a1woyrx4c8cT5MB/LoqKxTh8ORfJoUXaOq9WbMVRanSgKrJioH7F0cDnxwu1D+dcTDBw/1iM3iRw/f0uXlPU3oVUtn/V2V8ee5sxD/E/HOe0reZfIv+q7ZLM6zIc/AlWDYVrmYXii2quuWC5+88QbtkRlVGlVKmaabPhnDhI+hVemDPt0esbOQMwv+xO6cdyVw4n0p5QW6sg7L0qYDGwWwqxiSM5U341pRGOQD8Xmc0R3Q1IZty7Zq12NTl0T6K0f3jz+NWfHrRKxm1oiUO0fxueVQulDewDv1TXm9yfnIIYaPuEpcU458dJ3Qmfhn4z7lmXsh7fEtOZTfEj6SPxNrR3gZU36reNswfqzHbA73hvBTNoyfPmPT+KmygZzN4iDtT9hEfkr7C74oe5UvVrAZO432N34RAxNXnmd5psXemAYxn7SVyUd8GCD1A/TI2hc6avS8J3YElhNdmevoq0JHqcbYKPW620bfcafNtlAgI9Mwfb3xdD4IUN5JV3xfmSOqQgIfLNsttV1XhRa8UegJKLu5LcbAd3qHrJR7zqJ7ByzRVZmDKmOrqFtcJHFvCVU4srKqdN+Uydsl/cmd5HGwsgZ1IiBHb9m+0SmOzO9NfiEDCxnJ2Aza/ihiORqZi5F5CohjjaGqoo+Vn7KpW6MGqC7DktSj1E3Si8NnMJ6UqW5jSV6fMbOm7mBNTQ73HOCrbdkbKMAhGpiJjpl4LMzXQjwyxiWxgUczVoS4JQEYkaezctjG55Jt5UdQ5bDECQy2svbDNzTKqMROYyH08FCOZ2nIpO0UAh9Gy8SH4Oxvyt2MmLFoe8uBqo7rRNxzLxxZi0MP5/mgvecAeU7liM7c633fkxsnsBAbXJRtjVGs/wf1fcj9ONA9avCZqbCJdWSqCrkJuQ2RrVG076C90geEVtdNLNU2dHMQCQzPrDubT9e6urpW1pjQPB8yxwvz1vOMbGK0dV/lrXBDV+oRCf8N0MDZsU0csRrJDelwA1ic6atoTSdx0J45iB+N1BOzgDKKb9yyLU5xvQGFnCi6c/pOuYu3jJi9BfcD7akrWihwSilLii2uGdYdbH10qzIiW3XnbTq0H0Qk49hr3yTfbIqKIDoSl9v2cPbet0xic6t/k0+dp2RkGMDKl9XzW+/o6rs/1PPf+fN6/Jf/hr74m39fT/7cX5Zt/ei9P9Zf+p//uf7M+z/Wt14+1T3y++LyQpeXR3Chi3uhR11cHHTkuZB1KflIV5yJT2vrqTI5aFlq6HzAsN1tm0yR36PrsLe4rtqOMCJfhQ7LoXa39djOuRrKOsNISQ+ujJXztozWrnfPXCzbyjvMwM8x8AHdRbng0yAXMmcY+0FBA1so2CDmH+XxZ+kc3daeBV7qC74FK/5lvc++WO6z34TcdwtyC33FYRtXSoUfnDIX21jUfhConIDBZpSQ8/ibSZ2U6JZQuu26QyIxPX8q855w/ehbWjwQQC6NXdov3ulvIGkK3mxCc06ANtVto3He4gKgkmxooFu6Ul5FVy7xhbgyBBicNgGHJkgdUJzvRY3FtesscP0QoiPdUcJJgSrBoEDfnMZGA312KclQNVQkfJK6MUqjSg7sdENZzi3ISz7gYG9h0qI/AhErLi6rb4w3+sZ+ICEiRKDeUbo9Npnb+p2SKQchUQJFQU5KNDQPutW4SuZHHL6BZW+ARVxIWhK1E3CnawbUQKJlC3+twukRDHdsMsZK3MAERtX+QBs6sEDkIXk8HnQRsJCknBcZi3lkYtsEl9gORCwTYfVhIXYL3T0So/Wm+W4LveBbtvGZuFoclrluJ6WcjAORjdVX5jUUfzrh1lTU/RDfKIVKp3yKQG7JGHjZW8i/UzaE+XCVD1j5Myh5qJ7yIWdH6kF4Mx94TmCh78wLVvqvxD7jb/XEscqy3Q7snimH7eZDoAJbnYIk4gqW+AZm/FrQm/kM9GuHbzhrxkKfyDVSB9G1RgdY2t/ky0kLPyvztdJHIHQhcAu81HseUW9zubFyLpx5lm3yqjTGUI3RdUu6Ae22ZVvbgZW2oZv3WsvMNVdkSM0uF+WquinbVh+QKisY0FElQ42OQKGGBxiOYurEfT4zjwt0YawKxGHJ7gsF/dphu+1bb/4IvrUdUbViZCW+N4jhbt6ScLuKbtahpNNqFX7XKO43MJVyXw3oxBp2OAwe0Ac2Gg7aHtZDB2Q58Ue8ZAq6qrBj7OafN5/YWMlv5OW3yZKjC3Mt/LLN3IBpKLqn2BgDe9hEYcUP4jdGqSbjT+Qm7E3KOjqmUOTHpFEDvwE6JUvgPDZxhCN4dumC3P0bf/D/1vNH39b7f+6vyLy8TPjQ+mIfVPSFjpIbQ1UlMzIbakva4L1uW4M+0/GgrEf5Iivr03TAP/TXGLTXDaKv6MOplcnK/OeeSk6sxGfz37ID+mG/9Y/S1LrQF17RDi3kqqyqUg1QQ0Xdpl0Amnowxmg/akT+jCFXqVyiINs6H7iHj7nz4lWwtdjIAHefrZyWSKRPygEisq38rOTYm+sONrErdNiWAt0ekbX4YSyjkMV315CQD2ih7FtgfG3QkwKnzgdSe3HlHidPYaBSRlehc6C7wXyNKhVI2warbNmhpVHV7VUbLwFamLfcz9lUzD/ZzmbxixfP9XzHy5ev+IB0xebOrJX7QzjHmcCCVVw4N7+5hahvZ2FzGtV5fzgcNR2POhyPnWd5Fo4xaQSFTx74NTRSB0U/25ICbQd128gJhNIvfcGoseVXlUbHYejrmvTfzw/0lhf9d4dneuBZ5lmFiGpITesOdXTuGNbAhzOqjHywyYc/jaEJW1Ul83MTF4kaHPTZVo6+EqqVwOV+mbN2np8nze8QEuNVS96liPOSdujM2tNgDZjBAm9NoNFtbMf+VKN9iU8DX40HEVnSN78Z2xvGr3TNuna6fq3T9Sst0IWN4xUspyvsXjME5hgfOdMdp+L9m8DdZpxpKnfLW8dwb2GKuEsMi7gOfJ14JzroSF5ckBMXrGedI5l7xlIeLVuMb1T13B4OyF8cyZ+L7pv1NOMehU6XqmFoIKg0MHpkni6Ph/4N4wfn3zB+9Dabxo90j/qEXts3Y+2xE/vM0ek0K5sW/R7D+8y2aXzqDdIVGRHnIt7xs9BR8aGM7WD3qUqjgvOYaItMSQUdYOrnCDKjZFtclCO+xMxCIfO+kDcnnr0z70szdCvPii+20TewNbBfqLC2nwxtFSpA6C0W7v3ozeeF0OSnODIOm96Ontr0oY0mlDHbKIv8OS9P5OUMTvELGj8XHCdVt5ymHBsz/m9tC/xF8Ts2Q5fovAtkZ76YPl3P2xww3pn5iJ3IF3mSnLj8xm8Yx87r/Ibxs+f9G8RfPNGYfwAAEABJREFUffW1Hj9+wkZxNoufKZvH2ST+8quvuj3l8M6/YZy/k505j68zfvc48Gtl/C5igd3Bc3yQq9PEptVeTj3IxlSDtkOA3KCPbWIntARWUa+KvmBokKdVQxWew0NmFPwAPuUqy4G19TcyqQfajo5n/AVL5hcaw6bZtuyASt+ojMpS9Bb6R/S4aHS6bKDW59rXm8vZzoL+zEeEbat1VcmtCz0K1EdUIK7uS2zTbyVJFtaphdwJVuoBQt3Hdo/V3vSkb/JuYWwpq/VbdiFX3POAOI4xep2ZWKNH5gDUGCp8CyJvW7abN6pUA1CXrIwn/oby4NUGqZvSDFZiGB+W3eelxzH3+hAfk6tzxoWvGU9Ue48L3XU+FgoLgcnn9SD6GvCiXzGaztD4BBt1KVn2GYWY1cdObsrIdPk3XhjFplBr5oRy2zxTxpjTuYBu2+macbcc93IofIsf7BWwzZxYo0p5NuV+OLLehvY9UqPbinbbLRv9GfuJdeSa+/0EZuwEGXHWpjHGPrcTeoPoGYqetMd2yrE5HWifuE/pM2rIhZ0qpX1Utf1RUAe0OZAgXJh9xhV/gszlNevQVTaMWWPyXOgvEPEx7es+z/rG4a5v1y7eXKz8ELaNgy0sag1lsKEbwj2D+Yp0O5gCfOQ3OdrOZWK24M96RhtZsbf1UUrmGj3AqUuiqN98eGdvmbBX7pC0B/gT7ppLEF6QMm3wcbG92Ti0tVGoQJe3FqQp0AHp9KFCKdc3cW57k0stXSF/2nlXbEUZUew5WPf7YXPLqj13TD7x8qCZ94jn3/+RPv/9v6mf/f3/Ru//3f9Ky6N39MMPfqrf/1f/D/2FX/w7fffZV3p4GPtvHF/ogved4/HAZ8ItX9XHqgw7SP5a+emGm0s4QSFkm3ulNn9cm/Sq24N2gZatyIEbOUaXd0zyYhE/oeTKzVijBV1bnRkgHjdBR2f0YlzmXiowhlXYMIi9N1BpC/CRdhtqSwATrXZBf+6dZY91xx/eRvGvfVtYU8/I+rqXaVtYJxZoy0cHWrEgY3sDNmXZUBvb6mNFrvvgSMZKNYNtYJ4qEmkD6dAkDbTkvHj8uU73Huj04C3Z3BPdFskdmNpLtwS5sG2uwW3LTQmrlLdrhSAq5RII/2I9FINrD3zZkpXJjHya21lkuh903Y2Fn0EnYDOByyK7ELQsrg1euk6phwaUTyTLGTO8M07YntERLJSjVxi0LRPsJMU4TwK8foBuDiijCFb0LzwgT+jJQnqivOwP0RUqktNIF3oCQ1sVvO1kxMioY7HyUhls8Yj+lo0CwKlGLnS2vdV/rQyjz3YWNSvqeURjg4roJtMeCuFEjpPCfu4VBM5ytulj2g3dErHgZUxBj6toK6lqu1lrlEYjD7BJo180B3QoN5vd6rhsZ6wmFCKm8TN1jEkIrkKYcxUHlGvSpDPmXA69wS5jm57ApQrwscCg7DI8CwHloCTbCp+CZG0HcUturPi14OBKriw7tpybtTDXyaOef3JhCVombYtm2hdyY6Oz1r2tB5GLMRZglNJ+xXwPGKpVzefSYkiESzWhUvsXP/FxBduHlBW/1q0NYds9XldpZOxAHC3PuHAJ+aVxw2McGdcZ2xiQ4T6KTCN2M4YGCnHKtgoYWx6l0CrLLm1UsqTMyXB4pWFTt0Sdi2xTL1UFKVv9Y4mCXBBboamXpVBDbYsTWDnO8QlvjIkP4Ufdu7ynfIB+8OBh/3Pdh2+9rUcg/3Q3v5H14MGjbs8/tTkcL/nQfrxBdAjDhLoX9oXCTExOBDE5sRCTM5gBIpMrnuBO2fhVfR+MMWTGB4PGP/08WLrClm21nrJM/4IW/iRWcBR91nbYlmkPIGmSuyk+MZfMfXw+MddLXgShM2OZsZP5xXnk3ZBNTwDlVNv0UOyOGhqMp0YpGNBpDMqgiq4bktIdL2yd2NzJby7kA+/LV6/0ipfS+cUL/cV/+//RS2L+b3//7+oUP+jESS6Lex4Q321OFfeanwLhV+JO88bD25zdN4UdFj/Gn/bLjIP6XqaJvqvaR2KRL4Ne4+cV/vYH+BjBmCXZVtFvg2UCzNn6yrQFtA/iMEYRn1JBG823OkY1um0M+sCvHYbaJRe6TZultG18C5ZyZLyhqcOFz5WKXYp8oT99qvUUogacBCZ9IVT2M/12uarCrwG2NXzKGg5CG+OgQX2MoXLJ/KzEZiVGK3kVuqQMFuqdV8R0W09OSmxnPpDMrI0La+SKXPoxAWiSbDSC6I6NUYUdN6ztWBlA9yNnt3VvZu7ughzf9ca3ZMxCTp2wm2f29fWVrvlAFFwl//jyb2aul/RhLDM0694JH4M5/cCMzLzT5TwmZBkm7hPR+AVaDzTe2lZiWsQ3sM0YGVMFgw+FpcSzY9txnZAHJraRlZA3kHKxt7JbX+mVS//Dep97xPpvj6/0o6N1eRzgwGblpAObCdPARsunL5BkceCjAc53PTzbW6ypUFQOikrZNm2S82ModVPOXBXl0NRFWRxRvRD3hRjNmSvK4a0yJgNmZg1W5m/hmbnotMd1QRYhJCUbrWVVxwzqUlEfwOJYmXvmaum5udbM5vAZC+Vl3ngv+YLg8ePH+vTTz/TZZ5/pyy++ZHPtaz199kz50uD6+ho/cAiVUmtWjjMn5T8No6rjni+mHt6/p7ffeqh3v/2O8h/hfetb7/C82Z8x9+7pwYMHeuvRI73zztv61re/pXe/827/3ePtbx9/Sw8ePtKRDd/DxaUmPoRNbERM3H8T994IsEUI8BQPuZdE7Ir8HTXw4QAuNI1Jqet8IErEqXWBvhT3c6Vv7q3ctymnsYh95nVUaYza8hXb7QO5NQLqgw3hon0UeVuWbW1Ha+q4Lkx+9IefVtstZxhB2hZyJZjJlw3nD0+zTtx/DcY5M96FHNn6rK2/79u9f9vqdkaboQaybJM7jAU/Rw3yuRrS1haKm1rTFyzoO+FL7GaT9Xr/P1a2Z9jr/mfb2YC9Qb64II+u8XXzf2FaNvRaha4zjb+3WHsMmFTsxw/1sflVVZr4EH84HnXgywe7FL9esn69Zi1LeV2RZUwLNLbbX55jJ+6LU/vDfcJ4lo6FJIuDCzEx+mLD9K9BXMBI7kCnacL2huZRPxyPuiAvL8nPC3I5+Vn4J/rbQ9ETROctrCI33sBmXg7V7WFZfdJQwLZcJRsKulEcK4MByYM1+QuLGT+fXesLfWwLBcqRYii9ifdK7HlmoCfznTkJpYpGyfkp43s1BjHZxkQLijgVaD8Mta32F5+pto3MSfS2fpRz0mTl/qrEmriOuwjvxtZmu+3e5Rk73uKim2NteysPppX7pGnKGU0b7VFv0tST60vyYscKFfKiLVhD6bvCWwJ0LvsvvuQ5uHR9QTS4Y5s+PRFQ3JSJYdBjIC41hkYxLjMGvOG7TsTxLfYgdIMrWZJtWftBW0S6Fj7oMhLhx8+VJF+pnGm30y80ehpc6qZv/E6rVGVQyjyfcz9f3Ezk98T8TPual7X1QP0A/xaTjhP3ynls0YWNkvBOjI8YEd/Ebc492ffmiS84g2uFtxJjI915kb7ALvLEGlWNrL8H7BwOsXfQxTE48twHFxe6DFgnLnKfgshNh6ExCgxN9AsvSDnjSluh37bEyYT2fTGz3vYvRbGu3V1H4udKjBkUU0Vw93L6Bd0GL/QNMDc3fbQdRJ8uXFs+vHP5T6LEEVk6RTjqNmy1vm7DYCDb2bxc4stZOOUzootRMJZI3QUKOiDQVmrZFhdJUKGNjmd3bvXR0O2RsWzDCCA3516n/w1rL9wl3fUOY+91h3Mu3lEUh2DHnx7bXoeFw7n+umzbQTmnxCX1GkM1ADlz/fY7+vIv/nX98r/4J/rlP/7f68UP/oze/eoT/eV//y/0ez//t/rBFx/qwXKtC6I4cUMPED13LLXe8O4i7cyoZnJ/Jj/ic+riSFtA8c65c9pHq/M29xr5m3INa1RxzwT4nvKOjElcbDrr9rCpA0fO6QcoC0SnTbsAphPK+LjRTQctEjK2VUH6uTY/KNstQWTIaa7KAcvmXThleFlf56wPxGHhvXbt8qrwV3grMitGu05byplMVEjRxQWi7aDEmfatjuPpD5IPIee2Tc+5JhW2j0++7M3i0+V9xNN303IrJawFVo7tSinOgK6HAri/8awoS3vQG67xah/gwoNlZdC3DyeGn0FHJuqw4LjQnVtTLgRr1UwS3YCXrpRP8Bp8S399Bt/WX+3IS9vV9aKtbe5F+YpFL9+enbJQRw+L4YJ/bR67NYYGlHkOSzdj2H2M/72A8mL4GuQD5xX0mg+hp11XfsvHxUjQU5IgDfGxbsXnlTgsO1KOTmZEdw/fqaSMOpJQrcfKT8rORTcHc7oyFqKqNXEl1mq/aUA0cra7tw01nIZlg1SbpuzUNn54LhknbO+8NJ/L0BL+Wc6NgVxusBq5WYbGGP2AGrwAlYv+9OXEVcXfGV8zB6nDFu+7O6zF0iwD6STyYAcjEmydj/SNrtTLVhW4Y3+k7KH4J5sTIGMjB0xZ+9HxI3ZL/GJO556rhTxclLguWshHrtxUS+QC/Ir9Bv0Q1LncMuhIPSbsxAD72E09Y1kYQLdD6Rj2HSBLzQAzNK9AWsml9NsW2QWfZsXn6LMtG/z/SPvzWN26Lb0PesaYa71777NPf76+vV31ZVeVq8quW3FH7JhEJoF/QCCFCIQsASEEpDgEpCgRBOI/CCRECgiDFIQwEGIixzKRibDLEbYTl6vsKldrV92+q3vv159mN+9aM79nzPXuvc93b9kVZe71rDHnmGOOMeaYzVpr7v2dL1MtU9maEgpTNuGPloX5v246VveBX7SY5/ntF5d6qaEvK76vW187fbd+u2JgQkHssoWypRqYsNMylZFq1EVIKeqdB0OuKVpTIheSImKDlOSNcJ1xKIeQB3GQNx0Y65SYECD75z52bhlN87zTMZueP8Dv8sB78OCRHr7wsl64gYcvvsxH+wu6e/+BfJBs2RMOln3AfHS0/We9kcS4s58suuBl75K5sYfuieOe/adA3jF0XG0f7+R++ENgmnZqrIGWTe43FVSnpMBrkTZKB3Cdcpcfuv4L46AU3CJCiXwY5GUo6HjXQiPb7owZDLUMtRYqEeuE73F3vf0rMO5uU2ON7ys6zLfvZNW3+WEqFmZEKAMPMq+p+9OaEtpyUoNmJnZTTta3sN9eeu89P6/DmSdPnuqjD5/o/IMP9MnP/7I6++fPfvJH5EPkSz5yF8cWfxzfS/Zz7+V7yov9YZ4yJeuDeW85xmChrnwWHcVo5enA6j6DBaw06sYmQ3iEk6yZjq6Fcb3UOR/f/gi3H2fnZ/D21K+IOY5B30JTg4IkFiFHmhsXxZJz31tLzX6h382aZ2OCTpqmJtcNSj6NVFa8JOsrPRL5UIQh6oN4hyq5iwaFUEjIuP1AQ9ZItUyq2gB2IrJkhTwZojDaRkTpbi3VGMfGHK2/MM8AABAASURBVJ34uPBHhH3f8cFxdLTT7vhIM9S8ed4pWxNTQgvjcVnzf6k41ph5TBg3j/v+MPY8J32wcnF5zrP4sv7HXosP+hgbkXBDmXHly4T+zKyySB7Tmqfo2zNHxuHzhWxj4dB3lPejjF6PeZd/GCPPBeb6fpsve9eTt8zC3FmpW5lbHV8WPoYv0e/neoG5ecncvdyo3yE8Ty6Qcd/KLvrskw+h3dZ868Jt+kQf6FdEKGAEd/fL/ZsmDoDmmbkBtrzHILMhOS7328NtOjilQREpy13kpJ+L2zqD/sPzhT5z3HTn9Egnxzsdzcy5lmoJQmIGKKyEeIj+jv0A7ZTNd72rRXklFqMPXRFROhI9ebMv8F1O/M3EBshIGYReHRt75sZikO+eMMIKMtLY77qEK10ra3PxmIBOfvTXtR1JCVMghAl8iQE+SKwlGL/OM6ozditzYWWsVg6LO4fFTAgtF+f6iL3mt77+DX3uc5/X5z/3BX35y1+t/9mX/+ddH374IfvSuRbmgmSNqtTrfuPmIBk3WM5azv5NHJwe7WadnhzVYfGLjx7q9Vdf1ttvva7XoI8o37l3h2fMHd3nIPmFlx7pVfivvf6qXn/jdb351pt648039NIrr+jew0c6Ob2ro1un2vH82u2ONLEWp3mniUOKaZqIBUfEjJP/i5HzZ09k2pmLSR+ScTKu3e2yjy4bSaHGrNZZU40ZPAtFhEJSRGAjiHWqIWeb8zwxX68xzU3N+xp9zxbIZ7WTgjEVMV1qH92zbr3eOhMjIsSFzShQUkjymK/sJyvjsNIvw3PCa8pr0XvyOfuIy3vmiesW5orpmD8rNjcwJ1CIVulgq2Wyfze5H434NfoU8CJSUkhG3/xgvi74srCX2d4Fzwb/gtO/XHjmf9bmyRM94ZcNT0z5pad5Z/DPzy5kWT+z/I5gusfXPXqeA31c0E83y81u28bmC+arL3viJjowM+YnzIMTDmkn5oKiEVt8FWMz7bQ7PtEJc+XomF8wMEcym5K+JbTRT/c3W5Pz2Rp1rfIuGyVn+Ugl1LyGzcmYZzXHq8aZseew+OjWLd26c1fH/KJ9h19t2kk5FQI60EpXZqgdEORBRMipc1sZq7V7ZlCqqysOP4E/hVAm+QK1tOeSI2C4vedLYdPVXRvcri4KNOro7vBqvjEAnpeeQzdhfUKu3lPbpGZUDJxPRRiWUCXUqkA/s6Vaa4XAX9xhLBfGa4F6fnZ5fKVQJHLonRizeT7SbnesI945d4zxREwd90Qm0ZNXNJRB25D8ven+ixh21kJnrnX2gBUs7H8rdIXndbIis+JMZw2KdNV/5ubC82xlrrmt9Yi9VOyp4p3f6FDzr2KELa856+7oN12x5Xwnph1bsh18tK+tpSb3E8zsIbtpokzf3S9k7H/gW4F2Zhk6JA8YQesbEJHr0+NQua5O+5X61fbBig/mwS4tEaGIUGKzZZI3QlKgrisiqGu1v+12s4588Mp6OmZtHUOPGJPdvNNungtH5I/Zk4/AzrzJz/FZk8ce/SnJmoUfBXyS41bx2mvhWeVfYu95Xl2yr413iUX2GVckWovEY67GuyW+MQ9306Qdto7mWUf2E/v+t2Rv8cub26zL05NbOuUXlv4nik7cB+p3yDru8462bsP73PHJMd9GzDneFXZHO807YLlpUmOtY1peG+Od50J+B9ozxp4DFWP6ZV9xuOLnfPc82fi96Er1KsuvDITRoTSw+kEom3cFxvC5PHHrBvpU6LQ1IFwBtlANfS4bVIQrwgXkuXRlayXbB6jeqijXrC09xXOd2xuli0wwsh4g0OF1y6C3+la+o8NM6uIgK9pZzuA9qBdc8Axx3UCUXFBhQOoKYYpcaGQG7cUkrxvJdrtvUi/qvHGQQZ5rlMw3XBqxwHMXZJGIYN5JmcFelsxr72uhbKmVefbh25/Rl3/vH9bnfvqP6v03P6Mj3u3f/nu/oNe/+Gt64Rtf1un772jHL+onvvuYSCOm5ZMqRURRLLMsVvlZd8m+4+em58ueMff8q7mAZFHaX1F4qqFIJfO1tTFvG3O4MYenQpN/ueO6zKaBVESofkwLqRYp7yeZ0APgRSAJFS1WqebywtniyjrujLeMjoxoB1pr2GzyGrJd27de0X4EQaRQRFNmU0RQFnNvlfu9eo+g7ytzHY5W+lyg8ULdAn9hHZYcdR7BUMiXrCtyEDnBh1gGUWyo9I0YusI10BvX/ORDBfYv7vqfo0hqkDk0Juv9aGgNBbU2KW4RAXke0iibyon2dAOuiNSWo10xXC94nU52OjkCzIbocmGlAx0JKSIkBikiJBny1qOVwcB3NtdeeU8g80yNS168LnjgGeemfKieb/DLmnHBg9AfePXixyZtusBb0N0NSZGhlqloAPtRLtA7aOWJkvvgDdObu//NvIvLsYmWPg9gPWC7Gg1QJ9TJtB7qBLxroQ9rwboMAiARgQ7IYNn3AzAOZ9yFrlDEDSAWG0qPbRAs6+3OA6pVMtxoqogAAqYHbGUJviohJgUXmaATEaksGoL1MZhHvUASP2LYMlULhoU8gYRnKBKlInWtnhP4a9rpP2tOCqIRbKJAgBFgHojI9cJ6kFOQQ1ZObm0KaJPRVMBmyyb7kS3gAdohoohQuD/IZJAH1lZxY06sjOXChrAyT2uR4udCPFeoefb5gA6vuy8G3laZduaNPL2grUgRIcchIoQTmMT3rbpEnNchIXPIwr/qcPnXZV+689hfWQcr+V5Kgr42ZaZsqyU0QyGb61qQXdwGedykDI9y9ZM15H7vS+bwkmtbnSk2gBY0CX2h5J6Raq0Vhk34LRTYzCCf5E0jNepTLVNhRMgpDnrglQz8oJ0iJWgYEXIeESEuFw++mOLd8JFAORYRoWne6YQXqdM7d3T33gPd58D4hUcv6gUOiV/g0PgReOGFl+rA+N79h7pz557818a3bt3WMS9eR7woWkdkI96dl6aFD2Bj5QG3DDBP9gSyYkb8bXuFdoUiUo3YzNMsP8CcNy/oj/BPIdKYy2Tw3PeBSalz9AwZKSLkdhFQhZw6N4ZRHv89Y2jbrnGMfHhfZtDaqTMst5JfacQQa2HOej6MchdswZLLVxQjXBJ2a2xQntmUkRta9bE1lxtiCUQKeT5a/yWHbocP7sd8YJ999KHe+NZXdOvZY/3Nh2/rg/O9zs4u5X3a8n5WLJ6LYF9YifWqBQcX/LfM4oMo4D51+HQTm/a0l12PwYpsZ2w6dAVUSAQofJNkGeu6wMYFL+328emzM3zx3r6v+qx+R/XVfay45qbB4yOhjbLljGwVD4/3NE+Me7tCYy+ciNPEnMhGrAx0iXYRofoxDXQWArsSLAU/IjmmPI4UEdQloCawabsgyQfIZAYxRlLqGkH+GhGhrPFED7608m/mo2nm45UPCD6S/FeOO2h9GG0fFdmsM7QntnuepXvid2nKc3APdb7Ah+glhy2X54wt8b08J67Q64+jVfJEE2nzpdGH1kItUxH2VRJjV2PIWlv4EF6wYazMqwP1HDMWnv+WraGhveO14ueCbyttV3Ss+NuB50Rn7gyZVebvkbng5bdg38GFgS3TS/wfuNSe/u2xt0e3++2Pvz28BXtiQiZxypv9oDsRqcbL7Mzc2PFyu5t3xJp4Q6dpVjIfQl479JvLvhXI1xVSZCLX1HhJvmg7/cp0V49p/1N5ph+YV50eTdrtJs2MZyOWiU4u1Qc5/RXB6VtMnUelIkIhvN7qvDboQvFGe2xaZkNCM8y7RquytUgrB2IL63PPRuNwrPWAb1igb7QVmqtfa+cZtKrGEcEak5oTrGWrAhGhNDLUAN1SppR20LK064zbauwvtPKeZ3SPC2P54Yfv6xvf+AaHxZ/X5z7vA+Ov6OuUfWD8wYcf1S+rhl2pVGLalNLv8Aq11uoD/hYf4/funOrFFx7IB8Wf4MD41Vde0qMXeL7cvcOB8W3df3BfL774gl559SW9zoHxGxwYv8WB8etvvqkXX35Z93hOHddfGZ9qx4GF1+DM+E7zrGma5PkTQRyZy3vm4wV76p611SnDVstUREhc7lAROmRK+IhdgFS2BlJxkJdTKCJUcqYt5f1qxm6BeTvvZnn+TnPDF4BMgojRVsI35tHC2Hsf2OPXyjjjAlVDBlElRkzNR5xlvoKuhXYL82fPGnX7c9bfGR+e5/TxgnW49/pn/q7IGYspc2AxD3RseW6FhCdBX+hr2s9W8Ztaw3ZTREoywmEiD2FLsq8rc3cBXs9e97Z9dnaup8+eyb/09L+B7gPjpxwaPyX+Pkw+x0fLXuL3/u+DhXiUr3R6FbEy7EuBMvPPPizoCOqmeSe/j5ycnBL3I0U0noedsKUae8YRc+TEB8Yc5s6UszUFMpmpbE2NfcLIbPquaMhVnSmgjT90p3kmXrPa1t50x7PgGD9O6sD4tmYOjHM+knLacLAx6d1Xflq/+rv+pH7ux/5X+o1P/zf17Rd/Usvujhh2jXGnD8TAY1WgR748EBGB3IbEpw0RoUhJIRnVjjFfDetCAYS7rlMgzHXNkLy/GTUWjMceOO9xs07RJolJY95n9b+pEZds9iUUVsaDGDEV6FQWqGeDaiCCscSThfl5wOq5CdwoMmX9jvO827FnH+nIY0iMzWutKctewzayyCcI7ESUBxL7Xzfcf9bAyqHL6n2wsOedifcY86i3nN02OkFa4a2spT375cJeuYKOrPj+MYLvGQyoo3+1LHULcbLciq1evEVr8aDUd9qa39FvF6uPrWkiHvPcNBPPeebZBK/RjyQ+gZ6wPPM+7Fyh87xSgVmCD3hC3HCFjEhBCAdQoU7d8LFrJe/ykO3IapNNJU4lMTQiQk6ICwFi3PBzZhwYi6Odjnn/P+H7wdQHyDvGaJ5cb+x0RPmA2WuFeTId+oXulBQ45/51x4s4dWLsmC/EfSHue/Y2v0/s2ddW5onj5lah62SfWyaxa9ph54j4DbqTD61PeOb4gPj26S3d3g6Lb9l3cEw/LD9V/CftjmYdcUh8fMJco90R9e7Xbjdrnif6D+hDRBDHRZf4d+5nDP7t8XmlHwOrVgLc6V83LVBiHF123cq4rgR3hbeSH3xkaCMnhoarxrMjI2DaaVNAZ7U13zxTUA0OOvDTqq5Q5SDuIW66Tptd2pcNdA/a6UdH2wbeU3o1dHtAvltnIRURIEtt54462uMRGVzUys18KbgsVzNccrnD0yEFNkfeXNTKIteAy1VlblUvknmQw9Wp6y5c3+wMHPoDD7fIj8s6bjanGh+4l9ANOsTlfaa1VM1paDIHW4YgrJUs6ORUT157U9/44Z/Ub/zUH9E7n/g+Lazx29/8uu5/8Td058uf020OkI/f+ab8b+OK+a/Aiw0e3z1z6oK5ted55/1lz1xZ4fVtjGpeiG4Z+LoOr1ETygayqfFL64Zdr89pmlWYZ/ig2demxPGMpF2Km5xC8dyeUDINHoiSDQnJFYr9AAAQAElEQVRfu6CrtO47z96FbhBfr1d4PAaU1EfJN7Vsqucn62hi3TVoREj4zU0in46j+en5oZo37vPqvtNv085ccnxWyo6F6Upc9uyzfp506oVO1FkliA0SGY3UEcFX5CqOxK8D11FTdea77Bk5867c8ev89gNYSNS1tbcOuCZhyi3kHykCeoW8KlNT+aJyKoXECy1B5Ay8oGaFA3Cu+yFCp+vBQkA6+XKBOgS5hjE008ZuowG9K/ULQVlos2dwFvI1mfwySdkHxpfkLxjEC079jUvoJS96F0w+/7bikoloXPAh55c/T8rSxeZt/RjHbCobqA6bg3FIeRKi3v6ssv/+TzT8MXnJJnrJZrpn01+8CPBRyDL+MiJpB8yjNRc9RqZv8IRYGXy4csK0ShYdESGurex8kA94N6CbCS3EynG1XvlBT1kVTYlWABpGyLqvcSiHpGsE+SETSjIRcEKKCLDRJC9AP8N5Op6RitaUxNML5YAI4ouMSHatc7OvnTEli6dUiIgHILtC1xAHxXJvtDcPeGQMRGnjfov5bk4oYiDxo8XmQ0JBxKhDhRDkwh98ijBflcon5qYf3AtjszBHFsar/DTfeZxdqRtYsW1gH/6hfVHL0jfLuYyX2LStEBk50QTiPlzDcjDrQrIoHfWFLeTIed7aJ28aRe2bleFGiJ8MxizViEFrqSQesKt99Ye143Yr7eyb+7uyZvb011jYkFbWT8nS115yImEfG7IySYFeIzOwAVpTSxCJbcqZioAaDUrZDx/7k/ACuZAUEcoMBag60xhl8yKclzKF7PPwG2W5JCJHDLjoJ4VIzTxAjviYun16R3f5wLnHofBDDowfPfIH/It8xL+oh5T9gX733n3d9oHx7du6detUJ8e35L9OnuedMnxgLF0St8P+ccnYGnvGec8etFDnOC6MT8cJ+xTuh18i/eCChkEnIoJ+hCRD3zUFfT3nBcMSEVGSaQoEBifoax8PG9vHrpWlQpkgROrq+OjxLr/IH8oMrRba2O9Of1byJYPzzq/wGHoCG2gE2E2hHRpJjri0hIJoTa2NvCKxq/LL8bpk7/V/kXHGYewFH9ivfvBtvfz0A/3C7q6+sg894UPcH+SW29OPAs55/3b7hbloH5eKc+dhvWrZ5MpP/LZB3DaR+7C6nzhvWkDGfAvYd1Pz97bDy/A5Pp7xwf/shi8dHRGhpD+NeBoJ5RLsssNNTu5xwmwt1Hh5mecmY4K6nC3ll4dszfUD8DJTkSGMoDNUP8EdJIhwXvAlptYAWcHJDLl9yxH3iEb5gFRkU0aKjKSQRL4QUgRXKra2zX7lJPtYL1vTjP+zdnwUzbudJmOGAsuK5Pgt7BUF9o6lsGdsjIUXq738vLy8vODD41yXxHnheWx0npmOr+MXIdEVJbdsqZZNkYMX2PG4rbxDLIzVwjgtfuYa6FjRuYfurZc65xfmRme8aarVc8Dzhvo988gYfjKHGF/3YaBrj/+egxc82y/ss8EB5B5b9n3vMvYqX/pGPxfbLf6+dFifbTv2kUmcY0ChpNzo3yHGgxLXCTT6HUbIaetCDbvLon1EiDCBUMvUzAtpZ2w+d3xf7x6d6kf6M/1ou9Qt+FPLkknahERrMX+6HPcDtBkpGS8gyo5d1WM5IsrnzFAEeUMbJd9yswFNyu4zzdTZOyrOPFdW8qiVIiUZAR2Xba2MQ8kS/854jRphBUQoAmTQF9CA8yH4ne1/FS9m6m7LOC2M0cqYreRXDk32HBh/9MGH+uZv/Za+8MUv6ovgK1/9KgfI35QPjD/88CN5X1qYM2i063Lq3AyIhC39tqkL9/hAyPqr7lt8jN+7faoXHt7Xa6+8qDfffE0vQx8+fMBhMQfG/PLy/oN7PHse6uWXX9Qrh78yfvMNvf7GGxwYv1J/YXyLZ9Hx6W0d8YvL3dUhEnNknlmjkxKjnfWwZ66enz3jlxfnxHxR4GcSZ9cjQokLJhd1nXYCocxQY35kpoJ8REiACxIF17VM7LWBedIE6mABOk3T0NFC1pFXehgSBtwx9XozFsa4S6U3AnlDwhduvpBfmScrcutG3f6SNXvB2jrzYTF99fpcGOuV8bLOAmXLmud5t6KjBhKDEVE2WzJPWV/lcza5bxFNEalQStzdBjeIY5d12O9LfiF0wXv+OfZ9YOyD4WccENdBMc+yZ0+e6tnTZzWHXG/Zaoffe/xyvqjzV1jRjw38K3s8520/8EX4Yp774n6aP7EX+z3mmLkw+XA2JtF99Z5qbdbu6ESu2zFPJuZHbv0zbfT5gGxNkQPZUtmampENfg5EUzPP+wd2m8fYaIw1dOIwc8chmv8rrONbt+VfZiTPhB4N1xs6psL+6L5+5Yf/OX35jT+u33rxs/q1T/239dd+5E/pz/+Bf09/8ff92/ob3/8v6O+98V/Rt+98P+/3Ice+oJFC/ARg3DJSydzKHDQCfliu0wQQMI9XgTwcVwLej0qOLPpEO1Em7MSuMwYeh5Xn1fIc1tUSobC96ndTtibHJbMpgrqQuEAXxQH72BK5LHm3xx3GyjZsq2MTdJGQQVdDv8d3JoazY7s75lBwJ/OSukQm7cdNYJBL9A49nb6s6uwFhr9RO8/klWfiagq/5pIpznSjWglf1tFv5urK86wj472UzRSJtVDf8+zJnefvyrpakSnKXB75BT0H2A+3cwe77GMSk9ZSdYDi+cO+sWOOTp5fSQwk9nBksSFGU/hXce26TuTLb1OPDeslFPK8MKUJzbo6dR09HcZaeXgiBeCKCIVtBnbxixJcrCIfEUr7iV/272i3Y10d6Yg1dQyOGJsZv123Y6yKWgYUf5p5Fk+aknlSNoSHvfqGYyJIkIXQLoR4L8e73ht4Tu3Z3xbivxJT+64t2b8gH2hqmZpa026atJtn7SYAPcL+8dGRTk6OOSy+pdNbJ/JhseG/MHb9vJvxrWmeAfkj5I98WMyzanfkflKPrnmemHf4jx2RFjYZv79dbPuu9zLvSavnATGzrweoxs5jzxzwGBziX/mV7huMB+0sinquPpptvIOuK2od2OqG9ViOxq6HEBVU1BV1v7q5CCK4bcxDG9MDVpSMPG4MVzZpyuRgcbcOgK6IkOePIq74dsnARa1krvQpFDEgHVbq0Cvmr6zclDohZ5kB3Ui0p1TVRcP3GyB78yqdxNjKnTctWOhmW5cNCw358vtKVuVSYjiZd62lChmiCKAtaq7MrJdpmtSgOR/pKd/W73zmh/S1H/ms3v3MD+v87gNNz57q+J1v6PZXv6h7X/i7Ov3qF3T0/rsKv6sRuD3zzPCz/pLywjqo5zr51eO++WUfPcNMVd3hhk+N+Zr4ME2z7EerecxcZv/0vtOoy9aUrcnjFxE0DzlFhCJCaT2pos5bLhNGpIIfMVYr47swJ+2f99SV74ryhTBaJpFt2ZTAtGG/YTPRHRE1+IiiLRSRcl1EyGmlnwv9Ncb6WplPqzp8j5DrV9s+7L/sx50nJy5J6IgISEgCzotElvu4EOyGOj+4Qh7lVWefnEmeGdPTD3V5fKo9ZyDmIcmFhOUH4+oetkUpYuRiy8vlgsiaq+uEKhewtWrh42APvNGsdL7TQaxRTyMUZKaygpcKfsgKNvXWYqjK5kVYIlRpI86704fgdSbaij3Tjr3BX7Uy4VbqFh6E9sWoMgPsATFWfDNcV3KWRYfjEhGqH2gaid9hhFwO8iJZdujCJvoYv9Fd6nyVjpHxnfHpN4AoXXZ/yBW/RrIkuYUUUTdnFPz4khOG3Q6iFZ9XMtfAF/q+eqJV3Ypuw8bceCAg13BOighlXiMiFPp4Qg+sg316JEyBji88DJnQvYAcfo0+kXcG8h36YLAW1bHF+69UNLRmgtCS4rAY3RLhNUWJgHXDk/OGy6D8qn4v9XCuxW1/XGd59GPSZgpywXyj8l2lg06tjGmHwhk8y2CrW9fmAiIaGAzuSFhw5HxfkV/xyQcenocrDazDUlewbXzTDYfclqal3/IGamSGfRpNUi1Ahry+3Nx8VUKDL4Oddvjh5p2X2BvAyIrXdFUQ+lqkNAiFYeBbRDL/DTiMj+tEQr2bkfO11VEfRrWBV+1DMsXXqttowtOW3EfDvnbHCb9dFfIPk0GpCOcDdmj8kHVus5UZtRnnYcOGZmu6ik9IEanIhhwPlnpZ4kX9yB9ep/LB8f2HD/mof0kPHr2w/XMVd3Xr9JQXs1Md8QI508YPo1BWsFYGZrG/7EcL+8zq/YR1uPAiuAce+47MjUApwo6kIokpvkwtNdlP0CRdIhz0RYhRZFwc6VBEKJHP1sjTnrJImGfv6xxardqXfTFVaEN9RAhhkKIxV9J3ww/7SfYhIqgXVnWVOqUCc8TjMvKj2vmRC/kHS+Wj+7nQ19UTKqSgDxGhhtQb64V+cH2qL7QTfSFv6RK9XqM+HL4gTpc+fMP3Pb/4W0wdQ/SsyIkUEbKvScxaploCjy8vBQ1ka8o2gCAtVDGwP3sCtEffJXb8y8NLHpBFKR/s2uaCTPUtYtMPbSmPTbNubEakpFAlfFuJk31cPfa0tx2Pwd7zgX6s7EF+LnX60pHnd6tCvZLYTKU7NfHS1QxstGzU0TfqW0JbYH+gId/gJwoiNh8kYv88YGEjZLlsTc0gRpPnLi9X6bhlU6D/oMVjWP3AzxUsxKh8x//F4NnqWK70wf2AiKHGdocCFHTi3IvJ4iVPJY4JUEmcyLigIB8ZSuD+tJZqEfhpmrJfrsskj/TwER02SllOgRZseL1dclC4v9jXwbTpwlxyzBd8Xi2DTyvw+BrXdXst9HMPFn/AMR8WDooWt2Ms3cb9Wa2DmLjfK3pMzS+KW3bHfe2Wo34lXp32o77TW3ruOnSstnUDtr1alqdc6dlu3fIGfS49zhNWaxvlFZOdX6yGvnB0R184vqdPX57pp/VUpy2J7QbitKkcxP4C1OLUyFzphFm6oR5nw2U3PFDn5TGwXhCVTwkakQrGtGhQY8ipi6ySW8tUywag+NlA/YKPj9kTDqRO2WuPj4/5yN0p03KA+WqZHR/JXifW0yuWC/vewhiuhQsO+M7OzuS/AH380WOdnT1lTpxLPkBhjlycP6XuA3344Xt6/PhDPeOD5vzivH65sTAGKzG2tx6w7kzdnDnADMPl8O07MLihVMg+H/NxfnrrWLfAbjfTp6z14hgc8/F+h19UPuQg+aUXH+m1117WW2+9pjffeF2vvv6aXnr1FT166cV6Dp2c3tZE/4N1LNazkvkviW1He+bcnjlreI167gSdsC9JzDPxJgxzCAf9XGljWH5x3xlz1CkyCm5TaNftOjKG56vXiPc5t13QR5WbA9rH84B5fRE+LtGk5q/1dXw1r4Rom/jbMtn3mubGc5o+e4/0c3ci32pepCyXyIck99lwn0onDpmunif01f6uxQtGBoT7lWppNMIZaJHc3rILe4GfET7U8S+K/EciPsD2X91dsldcbvHeITermgAAEABJREFUQ/1cueAj2HPvgl8+Wn5fa9xz8xrWbR9Ef3Ebm1JEqH6CPPyKBX7quUQl5QioQd56VvaZ8tXj572BIHa0qWQSkrKqigMxKPsj8GgYFxpV8K1YIxNwI7gTHxGrhfbnrK8nHJL7v8ZxfuH5ZgPWf8CH939A50ePStPHb49PXteXXv4j+tuf/qf1l37s39S/+wf/v/oPf/x/r5/7nn9Wn3/lH9UHp58UZhUBuUJQNlKZAUwbvBQ3IhaSwOioHFtuxDYZ21by1A62ZVwJzIsIWkaVIkJcUojE6kF2JVYr/a4YMx9WxrryjO2e/B6e58ee+VD0xgGg45Ios86PAwNc4VqooCL1QnCnm/ivgtsmt4DvTjjOHntT26hWvlV9KCLETU6eSwSIZgeBUFAREcQliA9oIA1RJmYtVWuN95FpvrH2WHeTeQfKHlRlU9CMpC1ogZ4M/A9hSo6DEVLlQ6Gkwghkq45yiASVKsc9BuBFBGwAp3pDObA10BRppBKa8Avh8kAj3zJ5zwAZStCANXbG2HtajSdjuhiM8cr6EqklbehfQg23ga1QKCKUICJUCeeYOhV2ybxQuB3tvXdVTOdDXCf8aFUvUo0rLT1uqNHWXBEp2zVaZo2TD6inGo/GeE1qjEujnK0pWyozFBGlg7sMJoIMzx1jZX539kf7S4UiouC2Sb7l0JMZ6EvqKIeguk529ABReVVDHh0RoQigkC/9timqOlzPLSLERQnK3VflwjkblCoracjpO5LjaGang86bunyFgwIYrndsyNZ1VXbbDQyNr6q/ut3QMXi0PMiXtH01qLUsznLJWTjf9Xqu7lAwpSGXxC0i5B+ZMj4RlIIxyg3RqDJP35nsjnGj5mZx5Mf9OibsiSWPToGy9zyl25zZSB/xC8Vvv/q2vvZ9P6pvf+IH9eFLr+mMX3omv+A+/q2v6N7f/Tu6/5u/qpNvfk3rRx9e/X8BzvgFxTmo70HWn99r/NypcSt3Ag8AtoUP2pKLtcau+h9K9rUpJ97BZvmbvcAamVpTy6bMVLqhbiSeofKaYD/owHtC9wEtPO+1umHTQ2u/VuQW9gnvGSs+rzwXVsodfqddQUSR4KzoWnhm+v1gPEdW1Hq+IMBVXYQOMwEB+MhVeVehCWJJtzVob2cKVCHMJTonGgHGLXTdjKwvazA1Gu/B7excZw9fks/jzCuUIjeukiKi4FJEmAzcyMqKjVGjm1V2Ih2sSwK1ByuBWnmD7QSqGtKoGqA8aAphoKQIl3SVghws+Kp+KiSX5YTx0ofO1aiXo66VAfFkWrBnmwt1znsg9gyaB2bvj/aSX+uDouSQ38NbbmAl3zeHMwMfAQ4kiAwNMMEUEugefNqs6FrZcI1De0vQRBHOieSaDbRzW2YJFzzKCFxfNAmF6qJ9xMiLhLRW5IvSd+vppgfYH9e7DBV+lYzj577BQxuaAvUBlazevhZyK1MwX5VszaCAHu7jQtfQ3fGJSYtNx2IhHv1gt2wO8e+4lwH7MOBJ2rG/Ji+4TRwWh1ZkFqoX9Bg238kPXaN0yHf8Gf1dtRKHhfFfPR/JjzZdqBIqQWyQyPkmp85tRf/KPFq1yjq7+wLPOjo2LFP5mzyYrqP5xvWyQMry1gVdic8CVtZHh0cTi38HrvhkuPBBWpGnqdyuxt8VtEw6Ey0V3vwi5LKgoS0h5zb2zTqG/S7rWFG4um+lu5ffK36S4aLhpqL0WaeRaGZ8IqBcFkEFfpFzE3gRUX7gVVFZXgmBEwdsMqWPRgJuD8oFNm37rSpQh85ABqKIkGgXEZIAlDusUMBvfhgQkwk0Xp6MtA9had8A5ZZNycHZPO80c1BxxAHFCb9Zu33nLh/nj/TohRf14OGLuv/gQR0in57e0TEPvHFgfKTGR6z1Eix1x5J5VvFl3pkuPBT25C8Ph0/IuDvlReCDJJOIUPBgy9ZkX5uppPMIiasgyWPovG1mQ7Y5pk0RrJceVb8wlvt95/Cjj72OeEooKV2hQNbITGVO8sd3NvIgIiQBrmqmYdN2cV0ruj0/XDaoHhfybuaC60uOfnfkzYtAP+PyMC71E8sH+nbO+uXpts4UV+t0YZ3uiVd9dPOi7mfJJToWAz2215EXPgb6IpuyGX5JbqqXZsajwSvQv4hgaEL2afHYWBc29pv+PeNie5ccLBaPukt4e6/PLoV/iEtmU0Nvtka86EukIkIh4nMAA2sfVxbDQrC8/6ymHFL52Tj6sajDE7JuSUiEm2pkPFenKehHambOTlOqMSciUkl9ZqqZR13LhAdwgEuG9X0npHDblugCtJ9oP82Mu0E5qcsY/RHJrnX6YN/t85647YnLQuzMG3VdIw+lQQerx6iwyjEwr7tMXWcUrkA5KBdwPEByy0OfWsj51vA3Q1F8eKFK1luZug2mbds/HxJfciC48MFeH++M84LvK+O5EvcV24OuuhqTbd4tUMteIr9nPlxubT2WnX64bScu3To22tF5QMWeukG5uw2xs71OvtylvtP3lVjenI8LtlYDP2tubHMPUV+waIUO67kGNtBnv6w7IpTR9O3dqX7p5J7ucoT8R/RE95vghyKAbiZ00h7lKOLC5lXetqgbtlZ199NlcK0BfaUTqjF/IshfIZVhwDs02tonMsm41hi3VMtUZtPELzJ2uyN+KXfCweqpjo9PNM87NdZ1NuqnifIsH7hOlFEjj0eNJbEz3RPbC8b/GQfGjx8/4UD4MQfCz7TnII/fILMnXuqcA+QnHBR/+MF7MvWBsf8LCI/7QvvO+B5cNh2hqTtFU8hzV1yVti5W2dyI0MyaOz7a6bb/+qsOjHf0N7UgnK3Jf/F15/apHjy4rzowfpUD4zdf1xtvvsbh8avyv2v86MWXeCbdVx0Yz0dKYsJNPVIrhhgl9K0cGi9gr5V4dPcDG1TX+GfFOSUY7sVKvefnwjx1vw9z3XURoSEfimrXFBHiVpOl2jEv3HbsDys21xoPhEosIqBGirsiQpKBCgF864Z6tXMetiwWEdAoH5rnBjH0mPt51cg34mbYxxboR14k6/De25nD9tFlTGiUe/m4UodJpEM1RzOV2dSaadgx5LoW7wWFPb9wGPDcugY87xvEYU+896zhCz50z8/P5A9efxDuab9QfxMr5U7sRbLbEYEfor9Ah9TVcZw7rnpE4OPaEKoMfHZRZDwGHj/rXSlv0qMBuquNQq4rGXzt2O/IYgS5wzX0ClkdEqyIVBRCtnVeB8ZnGgfGF9p7zeCNdVmncbG7e9DwO6Lv3f4e/eZr/7h+9vv+Of3Fn/jT+rO//8/rL/3o/1q/+Kk/oa+89Af17PhFVVcyiJXHqSkZt4iUhJN0+qo75O0OXGRD2ZCncYQ5wk0ELCySeSAi0BIwfMWN/JD3nFoY37F374nDosVjC2/xQbHBvuN8YblUJ87chOryI2Lo9X1YkUIjDXrtl/+yF3EZdHNrryrLCf8d55swW1ZEo3CjKth/g5l0rV5ChlAqoS1DV2jkwVhrjb1rAk1TvS9Mmlh7deBZtKlB2+R3MINyQ7almoEPGVk2EjshKW8ipIATm0xEyD+q+3WOoiIoF1LkdJ0o0T6yKbGZpgXsln34VW5qGcqPoaEzQYgYsS94HXk+e93uGVu/R3jMRbwzUo5Ly1SEW4RCkrMRobjBJ9pMQe6OudAd1NM+W5Pj518imhrN8YMfEbRBVis/tK123OBHhCJDiQ2jtdQEBm2l07o8Pg1djbpE1j4l7SIkGZuFm/OmH/YC1yETEcoD0nEMYmd6QCgCyBB3+3wNq1Gl2O6BzIBoJ4V0BV2lgOfqiJBAKDRSiKJ8IwetS06HiEUExbBIQVFFFfUYMH4VUfIiVR56dVl+KyBKDkFnNpT8lh89RcQddTvDxQ2W7cheY2X6oM/yBWm4S8PK6LkEd6uHXQUp+BkXuaBMu4hQxMfAeEV4fjJW0RRbmRaK0HdPuNb5fpSGAMXNS1Ua/Ri9dp2QK0luEaEIoIAd3BmR3rXyjNuzP176XZr3i2dHt/TRo1f13lvfr29/8vv17puf0Qcvv6ln05Hm997R65/7Zb0FHn7zK9p99IEuz8955l7w3sY+y/Olnl0aPgh7UkiG82QjQhEheq5MaCHJg5asj6Yd75I7vvcnkN63kjraRIy2UmCAHuK/2Av8ztDxfWUf9/7f4YmElCXJIU6kOnB/V/zc156x55m459t20VLtLQHQax3WtfBdeJBdrX/Tjcim1wRL+CYQseXNxp7JGBfPLWPzm4orUTIhfqCwqxVSUPti329yF01PP1Ly3Dp78KIrnkdsxQPdikXMM6rwsVt/vry5gh0Cs/hg1iDvIHQ2IlYKLksRoQSRUMN5hSCy60wzBbkC9aIiwiWYdbmTA9bZiawHyS9ipp2AD6xaGQBv/EsN3jLK1C8cZDKPKXeAHH4uYI/8HooIqrvKKreIkP01Ep8yPcGYklC7dPDhyj4+MRquQgdtI+izyLuHgHq36SW0cu8wuZ7ja6QQ7UKoAKahSm5S8qOdba84vtKx1dR1zkNX4m8enbIwKA1127QN3XAiQpFSSMrqayjCgOELu1ZgUn1A/6CD222r4ruoE88VH8wTcpawiucQN0rkx34VWrG5Yn8JPoSKSgv1aBVniCNmN5o6G3DLjm3hB4OrXj6wYJkD9qPjj2WNiKBv5EIKfnxpSx0dxoo1t1kP5aIrlhg9550zJeaWh0sL99QRsjJzXDY6Lq21eSx7ekIb63WNJYf9qOzhhmosIEHG+lfaFKV/nXwZc0P60ohVg0aEIsBBCbQPLRptKaHPuhbi4Q9WiExhyz4hsbWg8eEKKfyDHVl/wZMlcJCLxtavSoFIKgQsn2PNZIZU7UKR1FH2egpk4CgCPbZ80HVFVSkUqgvBcBsgEBo/o1KyzmyhltjloeAPzIkXqGyt6rSlIdd46fJL8G48TI6O5QPhUw6M7z94qAd8pD94+Kj+/eM78G6d3q7DDB8sz7ud2jQpIu01Y9u1Ekw/DFbGx3TPA8Tj7ZdO7401biUdeBGKGEh0tMQ/+4jPraUUnQPVpiBOSNGqF0QqHjIBRD2K4Ar70oJt72Vlu2IoHdZWKBFFW5CLpoa9VvYm2YcI+hLI65DGXEYN84e5j+5OHz3WRkkhbxrhDD4ivDBH3X/LWENE6Ja6fv/FuzpX08/mHT0TtiyLvoU47XluXC57DroX7X1oyzrZG9RVPJEtOwpFZiHbNPqQTR5j96Uo9QnCsaGR5/V6sIONveEXGT7y6oWGPcJ0wd5C3Yov9j0i1KKpod/wX3Nkayrd1OFKBcuydE8r/XZ8bGuP3/a/dFovWNkfLWuIFCDRky1LZ9loTa0F/Um1NAIamshP+DFBWyZ+hSJBhGTIyfE3HTDbSOQaNhrzdWCWX5raFj/rOehwmFfG2Vh4Jtr/vfviPHQhjq5zHw4Y/e5aq27VIQbd8bDCm3CgXIbiuVKhdvAPZ1vSNxhaBjsAABAASURBVJAbGnUJIpDmcsD71jbCjFBH38J+v2c89xxm1EEN47sY+OwXOftmvzpyVYa/AOcXxnzPHKj21gHMs87VfXI/imKZ2Nheh7ditxfslSpRxLuVWHT2hAW6ln/mW6DT3joX7F1j0eL5gQ3XW87A2mhLG/MPgKn1yj6SXmTEMZJotqaP5hP90nxPl5T/GIfGL7WuCGIFuJezB39ojb8dHtaKmALbRGi9AfcVYTeRSlEoYoCMpJBARCgCeNzwgYIvYaRoRDDmHuemzEYetNTE/DziYPXkxl8Y77zP0qe0HPN1mucbB8Ye+7VezMc4EkfG1wd6/qcD/BfGHz1+rLNnT9lTzgnbHtkLnZ8/1dMnH8oHxo8ff8SB8lMO+M7lObB4TtBnPZcIDOVrtssGzKvLvlwVKhMRIgTVLx8Yn54ey39l7APvJC4rMc7WdMwvKm/fOZX/wvhF/4Xxqy/pLQ6L3/BfGL82DowfXv2F8akmYpJtUhCTjoE1pIWB8doca3XR6rmEw1RVzDPwBZu2GwoPBfHoqvHFD7ddWOMuixQRigBu01IJgnxQh1p5LtqG47UnZqYrejp+IMJlyVAGba0HSKEiIpUSpKGeV+TKJ2q4LBdK7Bmtpeo5zvzw/u58a00NfstWcrQY7e0DfV9B6WWYTFf4K7yFPtp3zOJLFjJa6ShdkXLqJbuwLvc1L/bsJd5XjDoUvrzgWXVJ3aJ99X+tsuvO+Ni9uDiX5+GevcWxuQn7YZ/ssP12TIwM4Y9G2vyWHTWHuqq0oEKx+Ymbsr6xfxBF5LkYhaDVQIhnrbC2xcDyK/nhAxV1haw6yBuQukL8UJGZCmwutBsHxs/qwPiC/dbrxrpu4nJ+/sD47W/9Fd19+uXS+Tu57duxvnnvR/Srb/7X9Fd/8F/Un/+pP6N//6f/n/qrv+t/rl/75D+pbz36CV0e3Vfgk0BXDLWdflYAuiICMP/wvfxXILPFiJxLEQE3xE1kFfzokIJMRx9BXo0a50U3x3JhfN1/Pzt8UDzoXiv7+8peROvSGBGMQggyIEFDTuNODltDvsu8hJU0iAhxiW4q4FmGXqjj04g5HPpsnpCICEUYIgWVXJ3sjQtuybQM3URu5akl+1YDU2HmPXGeJw6PJ8rmNzXWoPfsqehWJm9+y1SzLvxIQyHTMJWURUPmGRGhCKADdJWKQ51AREi+TEdGEaHEXmbbaBaNuFEOeAZyLUMHpPO0D1YMAR1jy9gthUuZeuwxqcysfcg0aSMz5RSKGHDJYDhkVN43UU/7lqlGLP0cK0yO56RsTQSjJL0Hu+0YTwYuYJf+VESqGdYDHPtGW1OPReO50NCZrSkbQCYiFBESl4FGVcJI5z2is6Y7eYcgLEBlBLlIXAoARU/1GxrwI0LfkazYuFERYblQRIibgh99LFWVeSFq6wYlP7KVp1Q0IqAhp3GXYMnJ9IpnxgbHsUAfTTc25GPOwhkXUsiyaig6X8ThqTEdVfBh//YX9SU4Ti2sq2LsBpuTGzHnCu6DvmvFJkJdRN0UEc+BAlcoE36mAmRAg3JoS1ufyzd7ZYzKjbXJDfLdeFVjnaKd6QEuU+l+Ljxn/UcXl/tF3h8XqHl7+BfTkZ7eeaD3X3xd33jlbX0R/MpLn9JXTh+oPX2qT33jc/qxL/+q3v7ml3Wb9zQU1DPOelEvzAnLGjdJMEIxKH0O8kG/D/PV62LmkHiedqo1xxrxXx1HIzaWd7wkheTP7qsx7uyv/mZb8bkbrJOKFvaQVCXCWeu1ZFf2iwWYgqXjN3AQDRq4D95P9sTD7xKmjov5BiI1z1Q2VCQiNH5GWSTLXmPF5047nOFOtWggcQv6JtrXGQB1BwlL08jdkVOjf7vH7+ni/gMtu2Ozvgvied7His9X/v1LaecdCAe5V2C3BjhbE9ebl5FNGY0+QOkM1eSHZXfCHZLbg84gGCuB94uK9Tu4ez7oF7AadHQ1kHX9SjujFyUeDJTLBlmtyFmH9RVoa31+IdzzQlC62EQdTPep/LnqSiqZZC2hIMJ+G7ZjdK20te3O4LiZ2xulr3ijxrxC3Sz594d9H6A9meGbG7vdoPYkFBoXVCON2pGXKwvk8J9LEQFUKcJ5QIksd1/WALDrEj0d5OruOnMPvpFnn1xrDLpWYl79JzYOgfXaQnr8gQJFMGmiNaU9uOQj9zK7LsAlh2fGAmVpWAUNbHOg4l02qC2ba9ns8Gx7XRcc6puZEKbkW0gmIDa47DxUIQHfdSONEPTSx42aTtdG2XWHcRl5qrmoRQZpmEiTLw418OrODUMR3Mj6Kglu3f1xO7ACrq3/UhC7lqnWmpKXkMxUxNBBU+ygn4zbea57bnvD3jMOK3oPvsqJZhnoyibrOXyUZaMcTYFulHMhKING6Oa6smPfsHjln8XCN0RVNEpWpOJHiC5scD4leFyoIVIo5E4b7uSt2D67P45L9/jCPPQl8NEvS7v5aPzFsOnuiIcE4CUq6JtClUodzhMGRYTcbt7tdMTH+/HJqY5vner09I58eHznzj3duXdfd+/e0917D3T37n3dg96Hd/9A78ODfxfenbt3dfvOHdrf1rH/Ivn4RLujI834Ms9QP7h4gLW2I9azsk2yb45/KvEnq/9n+GdeRMALSaGIAfMLBBCWAkolsZIcH0IDFdGxfFKVNA/AFUEZ0MZj3RKrwDrgKjSSY11xQgsjMO4wcGsIcKfIHTtkuCpPqShmlNwiQn/o4ts66Yv+o90jfZQNP7tW1uW+PriW+qs4P5RXHC//NyMbKX1125yLCEWE5AtURlimgf0wVgZ3QZ8PDn0g7H/H/vJir4tzUB8Eq7wm3E+ajgudSSyMhp9TS7WbyKaJtTaxLibm1DT7hX+GN9XHlOdRYzyv6pGpDy3kZtq1K10h5y03o8t104Ru6s1rOexOU2pCn+vnCRvzhK2mBr9lU0RUp6uvfn4RU8d1qfxKnEUiKIhxlXxmyGOtzCpHUA7EuPq2Nyw8F1ditzJmptZnnmH93XKoZVJg35cLKLi6elW5ZkCyCYNJoQhsYz/xJZM8PqgqJY9/ZwBNGcKr8tYZyYKbrPMdIb8LeIwvOez1s9wvY5c1xnvGGF/QVzot634VFu2J04LcnnnoPrqva8nQBpkOVqP6u6p+GbLVrxvt7in6RXI3hH92LyIUES6Kuyohhyr6tGpFr/WNg+mlylZ1JetWFda6VXNZX+WQKnanHWC89vUSulafPuqpvxOneicm/bF4orfaqpapxhwzJlPmnWPvfSQCfaV33DrE8cJdwu4SDMswXmGQ54K5XSVSt2JExLCHbANcHvYCVXKyxco7A6Phz4598hZ7721+QXeXl9f7/MLuYf2PSR+xF9+WD5ClrYFUvnUC2nH0CsR1ZTz3NRc42Lu8HH+tcnHB2j/TGR8lTzhI/ugjHxq/r/fff0/vvfuu3gXOf/D+B/rgww/1+Mn46+Rz2u2ZI2Oc/JaC4bqu+1vF73KLCPaFphP/sxOnt3QHnPp/OLTbwZ/4RSXYzTqm3ycnx7p9+5Tny936a+P79+/KB8nmH/HLzJNbt3R6+049i27zLDo5PdUOfuNZYtP+hdvZOf179mw7AL9kbox5tjpGzFfHaCVWNe88Z4DXifdGH/6NNeR1sWpBfsD5tWItYh/MowQRXrcpied6QaJJyXVPZG2JGESEIkLcJNGGtgIRASsV1tfIM1GypZKy0bIxj4yEprI1mX8TEfBBREhcIg0y7hTHdWO4DjVBg6Rd0t46I8yhP8geYrXSqYU55f3B2LNneD7sWW+VdxlcUq74cYjq/EJsV77UupJoXEOUw/ZAy6BfRkI3NCjwGo1MOdmHelatOIY2hXzXar+wu/f8hNpmR4bhZhyQYaw93u4LWXiMzKbCeg9AHVnu9J/Md17mA+upGGCvbPK8wYqoUtCXLKT2u3vP6bj75Ev6I7/wL+i/9LN/Qr//V/9V/fCX/h96/d2/odPzbz0n9/crnO0e6muPPqu/84n/lv7K7/5T+nM//e/qL/7e/7N+9gf+ef3G6/9lvXP3B7TmpOBHEXLyPRTOapBQRCiNTGUBnsLdGPEhpo71WvFc5P7WM4I+my7wV8Z7pe+W68gbHgvzF/YeY6Xe8cKUtUt8v2BFmyHGznu+9e+10mZdobRZC3vWH1g4tDzA+xn5/eXYzy4vL2pfM629Dv/26Nnj2x4de+bfQv6wb9U8YNaUP9wcg8hQIQZNUzAcxlXkRTlii1U70KZsBuWiTY33lGxNyZodSEWiV4a4i7ibhiK+CzR4EMk3ZOQEjcCOx6qZNgX5iFBCE7uNd6PGPtig6TlQPmAfGSnqEnku8uGsvOZbplrLyhdTYly6VhbQyjpaGdsCZY9lofjIEN+VfEem+KwrLtpSx2JzHdVyCFGL+lC2JvtY747kszVlGln1Cm3Jmq6aKiLwEeBvbmiZasS3ZaKD9uSzOX+QCwW8AyTva132d2VerPYbB+278FekAEmbzNTUAO8J3odaa9hCdxihiAEd0nD3ULqim1rKAcYVisqgQoZEeVxb9lCQZIEbxRGR7zRGz4SYDsl9GlhhIV+O0HcGozOW1V/Y1ldtaTz+qr+rTFKmYV2uL7lNR7WlxiIFbqPNyHCn1ld3MzJQ7FrPFaqBypaeS9etn2NTCAX373aZH9TGVhlbPkQGy7iBCyv+Fxjzxbiav8SFelWiDY0ibtKqeO6GqjHP0eM9sOYSce1UrOYd6I055roDVvgLMpfMp6fTsd4/vq2v3XlBv/LSm/rrr32vfvGFt7VS972/9Xn93s/9bX3v135DDz58hy10wa5Uo0p7j0XpxLuIqDUSEfRApNEpl7Lmc9OUTdmy5nJzPlMRKdGGG1coRKqmMfIUI0LJumjR1Fojn4oIVXJ/3R/OKd2vArFYwfCtlEmIVxOoGBW7LyczzdtoRIgLBLWh4K7t7v667QGBnqo/PFtcMJCPIGNoJNtjpCls/pCry0WeJTveg58+ek001UhDeuS5W50roZTGdTPvOrg3TFKycoivgyw0VcKb+24RqQCZHpymxkY+saFP0MYm1Ah6UBdKRaBBhADd3swWAr9nQ9tzIFzwX5zVb/gX+SVlzwPb9VcPQg9YDY5famsqoU0aWn0H1k3EECXmXYyv9iwYwy93F9i4NNB9Cf8S+6Uf6s0V72Q3W6amuWnig73QQpkh13eUL7Svds5jZIUyptoIWcsirth+yAfg2gg5nEXSOnGWi/KN/tUkpC8WcZtAk+OcjVg7ttnkfERThGtDZHRIIX4iFWEKkpqQuLhhC8XdwEbZqjxxparbD3cGnkc7majVnMYOAyplvztLeuWlZeEFZiGGCy8zq+NBe7drmXwwNSVxDPzuNF6I5WVK57nqKQfFT2PVWSxg1Tl5Pn/QWk5gwnRVZ6w6duzXWvoXZEAddECrDln7ax+xExHMOimhESEu8gKhRqERm5apllm8iND1j0i+qbYLAAAQAElEQVQx0Af1HfXlE93Dp86YIcIVh5alA0YJmlrcfo18DFJ3WtO+04+VeQMl3t5cV4+HJSycocS/xnj7QGpqTUE5sFdauZU8bQgLL58rh3KrLj0OjIdjhRGkpYykr01em9PMB+y840MW1AHnrIaNsO7wyIEbulFfPYKFv10rvq4YJPIq+1U7+uoxKlDf4Yek0ttS2Zom7EzOB5MgsKPrdn4oLbRbGO+FNbanH/uiC+sYaziS0crv4/pPf0859L2lYw5sT05ONM9Ham1SxNC7EoM9Oi45DLBeKbE/ldw8z5XPbNoRg5PT23zE39fDRy/oxRdf0suvvKrXXntdr73xlt546229/YlP6u1Pfhp8Sm+Rf+vtT+r1N97Wy6++rhdeepmP/0e6d/+hfOjsg5BbfPT7/3h+fMRBMvonDpBbTJIaMbR/oRbSk574azQFviRjYETRUIaRMm8gFNRxI7puByibF0ldqJJjL/IBYCvJFKhNwJIm8GQYyxovYssFw6MM2S7zCsitwHlXZaRaSyW2Wwv95Pk7euPiqf7yySt6nE2Ywz/m9mEs+Qjq5EfbUMtQ0i5bqrWmQE8EngUO60bCHdtcsD32mGXMc3TtDZ4ZPgTxgY8PUs7PzvXs/Fyml+eXfAiypynUctJh7h/NnveAOTDP8KGusx+JHw3ffIC72+3qEOjk5Fi3mF+nzLlTH+gUTnQLeou5d4vDr1u3btcvD24hc8wvJI5ou0PvDv1lgz5OwDYM5yfWwgzPtuapMS8n5uKko90MnTVPc/mc2YiltGctXPgwfMOeub1se6/HRmxMndnl8VxZR4Z5HuhDWF1f64y10WvfZIyIbUfe8HOt9FK3wJODX9aliLgCGS7KIgXgCsuR91hmTkrWYsP31hhf+hnJgQrjuacf/iCuv85j/C7r43ivPba4hl5sSdZoiH1mZSwZ+2q71B7nQ+M9a9v67KvbakuYwfXOR/qqPX299HsGz/6FOUOYJPSHrBvQsIOV/q7IDuxrnq0Ir/SrA8Rpx0XbxhxpPNfGvEnmVwq2nk/oNgPd3XrQj1Nw8C6EfAg1ilTli8KIQlIXxe88g+z3OePu/0T8if8nXM8udE7cnuy7/k4/1pfiSH90OtP3HUmeP0dHOx1xgHl0vOOXWLMa8yuIf0QZc29wpXo18lLRwHZ6XU7YJq+A35HD/0MfHCfE5WrLtpYqEI+2tQu3Q+NK25X5ZXRo4oMPQG/dvq17Dx7qJfbZN9lPP/N936+3PvVpPeLgeHd8wiHJnnFba/xQgxsoxKj1JrfMGDaZVy09r1Zdcoj3rA6Kn+gpMXr6+KmefPSYg+L39M1v/Ja+8uUv6Utf/AKAfulL+vKXvqJvwH+HQ+SPkPM/cXHBfFqYAx2/dZUYL/I3eYMDc7t206RbxPvu7Vt6cJe+3T7VndsnOmU/8P+YaDdPavgcEUpow+8JXkTUvL6oPetMHif/MvKVV1/Ty+DhCy/ozt17OuI5osjq42Mfgn/4AX18Uvvcnn1gz7oY77Z7XXhNUd57zhPzS/LnzJ2zs0s9ZX98enahs3PjEnqpc/p8zl55Tvz2rA9FyPN65rk1s4d5HzJaNqqY08TG663GlMHpCsmgXUQwL1LZDmhqjb4Tn9JpffR7Yj4arbWSjUyJtoqEBARUfpSTmAXIRG82ZQOmlCNSYZCveufD7VHJvA32xMDPhFf1tCt5ykjoudRV68J9W/lG8bpzbB1Lx7fyxMhxquWslGJS5O5jmFX7H362DVd7/jxpRxx2/ALhCDguIi2Mk/fClT3dcy3gCf9X9mL/kuyScTK13IoPhvMHdPx1kwxiBCJC/jGP7kNcGhA1cqr+OjP6bbvkqjZDSrrXyCSZlin3ZZpmTbtZy/H90XC7z5eP2ael6fKpXnjvl/SZr/z7+slf+9f1R3/un9Uf+7l/Rr/31/43+t6v/Ht66f1f0O7yo63VP5h8dOsN+d9D/sXv/e/rL/+ef11/9g/+Bf2HP/5v6uc+8z/Q51/+R/T+rbe0Mhj2PVDn/tvPAxz3lk1JPCyzsr4dMz+DHFOvvfrPox1fPqp9MLswBpbr6BXzHbXEBO3sxS6urKuF9dUZh84YjZh1Djs64qvcbuVweOEA+PLinHULLs+1B8ve9Ix1Ci6esf7A+TOdnW149rT+iwj/MzpXoO5Z4Qw5wC+NztkzLtB3js8XtsM7lp/f5QuuRkqRcQUyEr3ovHOu9GNhvuyZcxfsFwsx8V5NDxBJRSSUttCIRlNjUjCXb0LENSIVgbg0KIW4YfeQ3yoREimEC1B7C3Gblmrob+wVjf0hW1O2Bm/SxHqZ5yPei47I72SZRP6gs6Oir8TeYIA6gKXAj9aaZtbchM6WWfMgI+Qfy1jUfV8Yyz17qd9LLomJUe8Y5PeuA46v5a7A/FgNHOCSIrla+Vw+ZlPAsw0hYJupUIsoP0KipErOZ4YaMB1AmjLiuhIcioQChesKlsuScV/2jOcl7wcLtDM/ibYiwk2UiCX5qaVmYrIjtn5ncL5lIicpRKqbIkxBUY+XtUHpT986RuRVeXg0rCsiVD+mGwR1peVNFfKlSttHifUYKOSyQoAd7lflTp8K7I2d+Btinxf8ASzQpnjEy2bHYbE08hqxCBUtHnIyql2Xe1kI2kiKiJJNlw1Jrq82EnmpbtQN2kdZEk3ldKDFuC64qkCLQZ3Bj36A/QLFRmJQ3yWmvCzncV8p7FnXfuZ7XV/wzrtnn1rgEybkhnPhcfbcNMWPiNDNH1EqXbStP8BhDXg9XFofc2pFGa4pIphPzBmCEoEGIJLr7BMGlZFqXoMT65h3inZ8S3nrth4/eEG/8cb36K//wE/p5z/943pyeldvf+vL+uwv/f/1A5//Rb3wzjfU2BcX9qgVm0OfymaEI99lP1bPAcbeNhXU2xf3y1T4hv2IUBRNCxRcTuRaS/kbrLEWpnmq9+Ud78/OB/XWu9Bfln+NQJeg3LgqH2TEDRvua6Kvtabm/s5N0+z+pxJ+tiga9i1SEQEkhVSQdXfC5u/WVTVnLQsSXwIaEfADScBF5vkLh+2XNY0Kl7rmpx8peN48e+EV9FNrOVcNoU3nVjBBN5dzA2VXyGkkKt3cQFvxYEncuOTebYZEMisU4UA0ZWuaHCDgQLWc5A5mUOeOKmjDhZMrk3dhAiyMgOmeSXjJRn15c1LC80QZMmtNjM6gddrWaOFlryeO9RrD5V78Lost3Iw9dvZM/HN0XjL5DNvc44P5C/VebG7LeGjiw2d2f0Brk9rUFFQEZlY2JD806mUNfzBRMVlpjGk6iBB30d8ApibOh66T84Ybj4WwavStQ+kLiotfTUIVS+LYMjXhVzZ8ilSWXynZOTmF/CPfQ0r4ESEn3501xQKXPTawTb/oAqF1Hp4LlBCS24hGpgXy1tfdf7AwdguxXFm4tbDhWcS+Tc0+NgVULeS/LvZfFJ/7sNiHxm3VM6gPiy84ON7z0MADq8c0flQc1vqoKhscEnf0d/OhK34bKn9pFqEIIBASWRAVhxGLVGQSt1TLVtTlCIT1fMIVFRc35JwpKNubvYAfkSp6ddd3pDDHt80OaoguPUUPd+Yrd/oD05IglOi1j4056LXVvLYcR/R0BFfJ26QW6ELbFSy86PqlZ2E8OuUxh0KZgDljHf742+1m+WPliA18nrcXsExJRhDOrpUYc8mggqsPPj57DVh3J/5U4M3wZa26lTb0kEv0N0GL1IT+Zh/oT5KHLRRydQ1bUNai1+Oedfoc6M9Kf4J2826nk5NTnXBQV+DQ7ohDhnm3kzf+wFbHacdk7z2FD2HHIyI0TTMPBOQqlrMadEcMTtF17959Doxf1AsvvqyXX36NA+M39Mabb+mttz9RB8Wf/NRn9AkfGn+CQ2MOjF336quvc8D8Cu1e0H0OjP2Xyae373KYeFvH+HjEh/7RfKypzUr6HQppBd67eHF/Ao1ocr+y6MiH+AlAfzNDjlfLVEYqIiQB0w0RoYiADUQi9s4ZCZ9LzqsylROB5+pyrAwYNNwu2nNRoJ4xdX1nbEzd2jqzpeYMfc/T9/SjT76pn7n7qt6dd8JFzNCOWbGwXvfMyYXx9PiZSzcULdQy1VojNk2JngC6mXDA8rbptnvs75kHe+83Gy6hF4xvHXjUQch5HaI8Ozvjg+yy9g0plNmwNWnn8edlYLebNc8bpql8aC0V+GA6z01HyBzzQX+LA+Bbt44Z01s6PT0FpoDDoNunJ7p9eku3OSC6Td0tDpFPkD86mvm4mTSje6aPVzRTE2gJhT+53sDWDHbVbvg1zePZk/jEEFRfLvxRy8ehY7DneWas3ndZG5bxeuzEvMPr8GSmpIiQU6e8Ur9S7/WxItNZwyvwml4Yqz1YiPXKGurIMwzVPiKeoxRkhLbEhhkRikwlaMz3pG9hmk3UMCNUB7EXrMs9uOCj5oIx3NsesD0USBGSDGYlDqz4YX/3+OYxr7bEYbRdtOK/tlRz5qpNr7g5XpfMQaYPskJzctv0CxvEYQULPiz4syDYiVFHb8d26bT3NIkIZUu11hjfVjQZo4hAbwcaqUNAdxwPoAxXEaFMFXUrxZZHT6I7WR9BXsiJZL98oPfk6bk+evJMT5+dc9Cw51B10QUPgl9Zj/V3daw/0M71w3PX7aOd6hcXzN95t1NjHLI1lU6FezKAP3SPaVIOSNgM3n8SRMNwEBskV2JjdKhBA0WEGr62qakh35wHiQ6RHDePi9GJo2lmaodPt/iF2r2HD/USh6Jv+sD4+39Ab7O/PmTv3R3dYu0u2nu8HDd8lEIRoRQIifCoZWpqqQT2yYc/T/0/6uKw+MnjJ3ryBHz0hAPjd/Vb3/iGvsyB8Rc4MP7iF7+oL3Jg/KUvf1lfPxwY+5+t8J7B+tozxzpB4XI3N5QTcjKfkDgwA/jk9e0D4/t3TnX/7qnuQe96X2B/OObQfsdaTvwNFJg6VtM0KyI4FGcMOfw5x35rTXfv3eOw+FW98tprPFde1O079+TnW0TI6/8xvn744fv077HOaHe57QN75u0la+rSlNjtmcN75vMF9efwn3FI7HnzjEPjZ+yVzzgkPmPvPNvoOXRBXkTZvu3mnYx5npnns+xbKIgHa8rzgEBw0aNxuS6CO+PvPmY2xgYw9yaDGHhPm9DncmuTGnMnHRfayNTtC0kRXc5TFxGUzWtqLUFTQpM2GakAN2kiH5LwljFaRREEaAB52kW4PGBJkTzKK53qzDvPd8dj4dth73gW1jEviRMhYBpY36Rou+eQPO9b0r9sNUenBqWvE/Bc8fPniHV5xLNiIg5SsE/tdXXIg/IIiWAzP/YcNF7qgr3Sh5zen/z9sTK+xoJfC2Nuf3FIESHHJcIKAJ0KhXzpwBNlod4NwGG+w6rLYo5hZigptAxinrL/0zxpZm7sj+7qZpr2T7TCGOi8lwJi6X179+xbevmdn9X3fenf0U/9yp/SP/az/139EXfFzQAAEABJREFU0V/45/UTv/l/0Ge+8Rf16PHfVeuXtP6dXe/e/h79vVf/uP7j7/kf6y/82L+lf+ez/y/9pd/1r+oXP/Xf0ddf/v06u/Ua/jZiPxVaMubus/1h7Bwv/7KxDopZQ15Xlxy8XjrG+33FfPX+zzxwbMor4mDqsuO/LIsc846Mx8nR1CECfsayj/jA2IfElxdnuuRwd+/D4v0Fv/A8l3kX5890Ds7OnrKWAfTZAfzy6+lTfvl1dYD8TGc+NLY8B8Zn+H3GYfQFfl9Yp+3ZZ/oYEYoAjFtESgWvBn65psBvMd9W/FjkPcPze3U/RIqQHK+gnanB/I2C5zrIAzz/A43Az/9qHkq3QU9EKiKkK6qRYDnD1BSvwCXjNo31UcBWA5lNzXvHtNPMe/p8xLs0c8881wV2pCD8XV63BSagx8h87wmNZ9PMnB17TlPSJiIUEZIGLO+17r3zgj3xgv3ScblkbTk2BcbbMvuii/bEemGd2mYXPaEjEVH67Z+RzfFJHVJZswyIsk0NTQOS8Ar41zLVMtEVch8iLCGslCWJMpeoVCAXGUWpkMdxzxy2/56jHR9FQsTNQKBbmlqyjicd7Wb2+UmzYw8vAl0CpkDkVVSkkLjjiK8B/K+M+RsiaC9gChJEuLwJFHFDMiFFcJOTeQOjp9yZz9yp3PiUxfsEHYXw9ctaI6Nu3lY38jURxOyQD94SEzdhkwO96itPR4I1bDjaGFWY57YUIkIRoPLcuCgqoL5d5V0+oCol18mJTGj7qbyqhBk5VRcomEJwoxdc7r4hZDJAZMh46S7cCuxvnrcXPPcvwZ7n18IhMmLEKGidimiKSNXcEmWFIkLcBiTCy/7NXL9gT/S+eMma8LzasybWmlMd8VDSLtAVEeJSyKkLY1xdEaGWTTPP/d1up2Pe//xuenJyzNxjXcN/dnqHX/59Un/9+z+rn/nhP6iv3X9ZDx6/ox/5wi/ph778q3rj3a/p3rOPdMI+t2N8UiQ6ZD+8F5tiUApJ2IsICP1LUL5llYO8+2xE1TV5X2usUz+Hd/NOO9bDEX7Ofj9DxjF3/GqdY9NlfSyhVtY30JSso6k1jT1nUvPaAgk/M5SZyIciQKpo+e8BLxue146dIeKXIEouaE+LukRCwq0Ac6HuZnZuvga1zyff+KqevMwvVwODyF3Zs9hNsI9fFWPkIkJRWe7Og1G0fsOlQaMkQ1ippYOpkGBGhMIdj6bGS0+Bjdk024GXikAOuI0d9+CuntxMRk++Sza3veHJDS4Nl5n4+21yrkxQozY/2jJnNFLS7xiAQayZpOKjFFDwQF+yYEqn9TLpL9G598MVfn0ks/H7xYuOKfGzZdPE4Hqwp8ZA8cBpGWjHDH4s+LVAVxbhSr7cIVaYKxnJsoa+a7quoZGN0rBbCXnTlY3PcKxglTbhVxqOK74105awU0pAXUQMe1fE/FT4h7pIqgPcuMoGRnDBnSN2TDoKHR861KJBfTKJkrao0VAz5Bw3P5QWYuq4uFztkG00cAxbSwX5DhbgvzB+th0YP4tVA0v9hfGe8oo9nOHabDA+nXgbI94rmxkva/joOWF0T4jNx4zQCEko4gBJGfBDrSjjCq3DG8so+BEpsLuhOLHdqfJFTDpjhTvCfMlGhBT0UTfS1dA6M/iBphhZ7l2oAqYATv2FcfVdigiAzoafjPU88UCH5uhYSbnVQccKx/H3etkzt/esrdWVIoXoevKC0JjXk6Z55uVrx8YI2LxnNklvlpENm6rkpnQT/1y87oNtrsR6ofNeA64xryi3lUYFFFAsfRGhbAmw35qa8/CqEr89XwzPnTGX9lpY/5es1T3UcNn2gv5PvDj6oPjW6WkdHB+fnPJBfYv+HKsRp0T3QZ/bXvBCvbJWI6Lqq7/us2VzUv3FGw+su/fu69HDRxwAv6xXXnl1HBi/8ZbefOsTeotD4k986lP6xCc/xeHxJyl/ksPkt/mof10vvvSSHjx6of5izjpu84F/enob327h1wmx5iV32imjSWrqKyuKl8sM6enaCENSlwoYSf8iKJtWOWRey1QjdplNESmEiRwKlApw4IdZcnL0u6oMD1XkA8kBWMxdrg4YMzFehokquYI68hVLZDyuHmtYShR67bx2/lg/8uFX9fP3XtdXj+4Uv2wi1PvKPrwwlpd8mFzWmhW8oG1DqGWOPtX+2pSR+EjDmxdueB6v3meZ04v3GYO857jniF9mzvl4OucgxDiDnnEgcnmx10I7AqWWKc/xibl/tJu12zDPkybDeyqxbZlyLL1vHfHScMIH/QkvNrc4HD7l8OcWh0Cnxq1b28HxKfSUQ2Nw+zaHyieM+1G9CO12s2YDm7bTsDExhgXsTNibKc9z0zw1Hc0zfnlNgq3dNM34w0ceA7On3xesCffLHzV7rw3i4Jis3iOJbWecOptTr/JC13lp5k645dHs6Fmp9zozXZGnyNiIWHXteSY6pod6y9OctlJI+BKKuAYFGX4ht36qGMdQtqa077wXZCbxdxskbJ8xubz6KFtU/yM7+uWxohp1lg2RkRRl3n56/ds/9/uCw2Lr8Njv2e9Wd6IkkWfO2O+VeLjNsu/Mvz19W+R9yzYUKcnYfII55hhzFv+WwkJcVnX0UI288CZoGqo+0ceJcZugLjOtNVJHzrlAuQFhGOyjdVUN7IgQFzAdGHpStRaUgot4aM/+dc6B3tNnz/SYA1Ef+l1QXhgv+9aJ8eemW/r16VQ/nk/1Y9OF7h3N7D9HmplX0zQpkOEmRcip2pHpG8yPDGUDrMkgL56pqv6POLgPK3NLxDpSapmakJ0adEM1CyQwMOTXiqPzkU07Pvq9P/rfkH/pldf05tWB8af16MWX8PmEw7E9fXa7LtTICZV2Udaf3JrtEX/Tzvhfctj7bDswPvyFsf+neO+98944MOaQ+Itf+IJ8YPwl57/05fEXxu+8qw/rL4yfyetqYU05JvTAZp/DwZebTPu1m5tuHR/p3u1benDntu7duaU75G/zi6YT+H5+N3x26DNTjTnjMUkYfu75rxzPOTCe4N+5e1c+LDYOf2G84xePQcDdxycffaiPPvhg+wvjM+29DwCv24uN7tkrLpkbe+ax6Tl74Rl74tNnZ/yy4UI+MD7jANk4Yy16bp1DLS98asyXebdj7oBpxxhPatmo8vrq23h2xsaQqChEhty/yIQ2QDv2AOub2A+8H07oHuWmRn+zNeQSFUQS22S4AqAjNqCvdDbKljfNpjzwTYM6w3z04KkG1kHhWb5APpCNCEmhIhqp1564cmi4sieu2jMfLv3tUDFdKJu3itDS/5RiUuZO+RxmZZvp3ySP6QGeB/M8aTfvWAc7HfH+1YiHSB4z/yJswV5nomUwA6Eu79nvLpjfl94n8eNqr2KMF8qGeTikUCrCsQiFrlNUiTud5UJ5AK4x2RHsNB8F2yakagg2Cq2FEkZjvU34P+1mXc73dDO1y8e8GfbtoFgVn4V9a614uty10h9bMG4/+5refOev6nd/6f+mP/Qr/4r+ib/5J/Rf+OV/WT/6hX9bb3/zr+jeky/dVP/3ze/zRN+8/yP6tTf/q/prP/Qv6j/47P9Ff+Gn/4z++u/6l/Trn/xv6Fsv/IQudveqf15v+1onl/K6u+Dw9ZL3B68tH8gbjmevcVixa2+liJQU6JDqucIEWNl3OvsjUdQVKJu38lzac8BhvRcc7O4N3kUXHxpzeHx5ecYv/cD50+3Q+Bnr8un218U+KH4y8hwcP2Pff+bDYnDGPnGGz+foO2dOnKOznofLJfFd2JlX2VWGS7grMX4BihlBfSAn5nHXnrlzSSz27kuNTSgiFRESCgKI9RRGawrWcuQ0aOUtawxTEUFb8tCkbdguKApvq9Qh8RqMP5Qs01LZmrw/JGsi0W801tE0z5p579+Bad7JayZbU9BOsUWeedbdBzCUquobchN7T2PuNtuwX0EjGhaRtNJ2Yby9vi5uHpCx3i6JkeO0sNb2xGkBe8bd1PPAbWk+TEYqs6nh+9TmykcMW5hRRCivIAU/2lJAI0Itg3bXCMqwb0hqJJgRIdcnfTIs1Jl/nr9+NzK1f0GL4JbccqONNT0Tk6PdpKPdrGmasI3/yHBZFQhFBK19xegj2VoRxLkbcIuSp+rqiqAdiIjSERGjDtLdZpQkygWpuB3/DZeu4cqy6gxrEA2W412kMxYlT1nsQFRK5K/4aLXnfkc1Rv/FODyPkkFW7gc4lO222xzoIR94YkBk/5/LU7C8oZsJBlUSVCMz8vpYqq66j9egUyWEa1D4dYcLw2PsvXVhInqO7i9X3mUWXfDc2jNvl9qHkbVRbEcwzsxT04iQf1T3kKCdhWmde+Z+rQneH0wvvVcA2+n4GBEKz70wBVCaY6gTRgS4IkJ+/s2swd28Y64d6YTvqlvg6GjHO8ak1poSn0Q6bzt98f6r+htv/LD+o0/8mD5HvvH8++Q7X9H3vPNlvf3BN/XK0/d1/+yJjvlFXLDPevwxJWErAj8EGKgEEVG6A/1R5VREFs/1LZsa62D2cw3Mu512tc80ZJpnhBzbTocH6J4GICJUEjYC3QlaC/qT6ExNc4OC1pQ5EJlK5A0yNA1pXLLWzhy2HedhIBLoC9oLQGmrAxT6zlSRgH2gUjBmx+9+Q09ee7vGxfoHROqyOjJX1PmD/ZHf7pjjknwzZKku/5C9vqijf6GIgU4V8dNai3WImwe7LqSKSiEZjioCbiOSqYEll2y1stUJJj292nRr0OIhal0bKc3ccEniFopBnXdWMkdOmIbgJxnbHejoFqa6FhgrNg6UbPkTDG67GmgrBdZaemhPu2WLAZqwcfMK4cpNRuWrj9W+is/fQuIqEPAxQVqqZZBPJQojQpEhbooI+ScjFUHOUChTIqsQiRtXZYpHISIUMUDFduFU9bpzv85vlYNsbSBX7RNjDX+MbDl8RSDgKaSwL+QHlcwryAk7/ig1XAThNoVQ5eH5Cm6G40d2hJvmDMFV3nzLmBaodzkUFTvcUCUa1Xjz8Delw8U2DXKGaKNKo+QszUyGvZGru/UGt3QsoinJXzVHqdt1P8QAE06DEGcqOiglN264faM0zJlnWcM+exMrMFnNc/3zjYZ+lf5RmwTUcyWViuBOmUsR133EXW9ZNOtacfQmOmV7U+I0sdYV/Z1GN0FjLjjUlU9Qty1Z8uZZRyQ+ZCiNNvJBXugWqSPrNsvWx4jg4TNp3vlBc8TDZlbj5ax5jbam5jwPpsmYx0vQxIuQHwYz5d28o82kRF4aB3G4jiVKkcqGjhzUL63W5/aG209u7w/oeUbPrh4s/pg/4hDk5BaHh7fvyH8hdu/BQz169KJe4DD55Vde5lD5ZT164UU9ePCA+rs6RZau6KkmmUpRPwdfRAowLnIIhSXCnLo5U+IeA8JU5YzU4SCyuS+0S2rcwi9ADAoX40I8V8ZyZe8qoIALSbSR4c4wd8bfWJkPAPzXUVIAABAASURBVPkOyiiSj/iN7w9++4v64u0X9Ku3HwlTcMfVETKqhPEQPyElQhGhdIwL5MMeClurFl5QCry8L7wIrNDx4daH3/hmfz0fFtZupxySWqYaD/2J8a+xYswnyn5JmXgZnhm33dGso90OHBV2HkPLOU7IVnuXC01u38ynPrMpsBEZRZO80TJle1dozItpZl4AbA57trnjkGBWQ1/pCPSEBJFThAvkitZIVX/dV8Mvv6PPixZeks1biI3jszKWCPuyAllpROjmjw6JeHEhe4jnqAhI0qZlanJ/IxVhrr4jDbbromQioNmUDdA+WypdTvjUJbyKHXnb9rjt8X1h/A598Tji0WYroMSASbjSwHXuY6efK/Ov8vBX5ljl4bvOckZEKEGzD7KeroUXZs+r1fOLOV+xqzhiFV1cQlQ0AwEouqCRnI2gXy2Za9QnGFXccZS7L6yZXMWXDF7CCilobwhlEQFJJT56TnieNuZuZsIPSYZoPvwjI6dhKao2Swd5U6y4D1/QTn8r7+hT6zP9nuVD3fYhgvtrEPMV6hha1vqex7DlGK6OKUJcaB5Sw/bI+x6B7Qxi7X58HPCpi0AGaEsLL65nHH74r2Tff/99+d8Yfvz4seqf2aiDkAs+ci4ZL+Y5/tb86ByCMO54V1qsznEyWmvM10mmmQ1fQhHXSPJEUSv9tm0fBvnw5pwDF/+1nv34gMPXdzg0Nj786COd8QunlbnpOFwDLVsATL4TIQxzhSJDyTh6HXlfaC3VMqtOol5SRJSv1l8+4c/50yf88uRCnXmJCp4vk45PTnTr9m3dvX+//ouaebdToKs7HgxO37ButNPP4knYSPwgNuxnY/870hEHzzueVdPuSNN8pNZ2yDVJQYy6rGdl7K+AXvMgcorA/2zobQo7STvzyyZCuCW3Jcu8QTZSCHJZvindljEzdT8iUkl/wnyDurZh8IP2I/a2sdK/Afu6brbI43MHK1gYO2O9kl3lttx0SOXfVu+6Qx+dt0zVc3PZejsdW9G90mYBpt31Fo5UfAzJWp78LCDG8+6Ysdyp8VxwPwmGekS5UzrQ3QtdsOs5ccovJO/dvae7/PLgDr+A8H+5cswH9swzy3Hp2LYPK3PF8H7W1WUF2ZJxbbIPDT9aa2o8d5z3fCygZ97Nmnc7TeTLL137tG59XfGrQLk7v/V9hV7Mt3UzHe0foyEKckeCWkN1k+BFpCSDMSVnlzt94RKDqfuPP6dPfuP/px/7zT+tP/wL/1P9Y//Jn9Bnf+lf0Q98/s/o1W/9dd06+6Zb/Y7wbPdQX3n0U/rFt/8p/cwP/y/05376/66/+Pv+tP7mD/1J/eYb/4Tevfv9WnIn+1AKQ4qIK5CRk31b6b9jXPsRfR8+E3Eqe8Vlwf2bWHlOr9svHcZetmc/2/NO40MY45Jn0Z798EAX6hZkPJ4dex3HGFH1wMVwCYpD5lEtf6s6L9ZhsIaScZdlhWzNi5UGB8Czn6wN720Fl8t/6tymlNEEG9ZPlVZuHZiaVxTZovDd5AARO2Gf5nWVVsuAFVsuV33JIWiKpPUfQJF1gUbakKFIHnuVh2c5WVflV7JoZTwEOnx7TziU6G7JOgD1vZOB6QGUbhdtS893p3KdJU1vYvOnw3O1EdwiAhtktgutlpTMN658SaXz2TaaauRb7dMTe8XEmmxqrW316M1UuA8RSmihOQ9f9BpfVscAFKVs4+Vj5R1HVdt6Ls22Mct7QWNfatgue9iMRKeBLQW60f9dL+qu+M4bGDUxXGcaVhIugaL2pZurcROpF1wdMIPS85fr7QtRHVksPS/xXAkF5T4UdSpoJDSMTN03ZZX3zeWbMG/goO9ASyf6uSrrW/hWGG18j6ubM9a90RtZc/Sxdi5HhCIGdCNV0xvjWlVmwvOYjz7COJRNmRu9QK3Lo9rT/CqWsEoVJmuutGyq+eLnh0HZvGQORkT55gYr+ryn7NnTFu8xKOoa9a1lzTM/u2bm2YSeTOYY7W14ZWNZ8euwtzpffUDnRU762u2H+sUXP6WfffOH9ZsvvKVznqePzj7SW2fv6zNnH+oz5x/q9bPHun/5TBN7aGcf6LS1P/bFz2vr9t662D/23D245Bdte/uKbQfBbTptbd//ZezCXmzqsuMm6uxyet2FFOGbKnXbQ0/ZQueVXXR02hFx5FUxdd+zpQZCSSwTXV53Db7X5Hy1JidZrhojIwUX0EjW27FdlGB29VFB3pcLrjt+/1vqvAuc331k1n9OXNu/UtS9Nq9KlaFPIXcuYmtgRxnscph8OUhDuVMSd8sZQ9kQoWyZA7Ql2EPKd7pIfellEPqVjYNsCUsHP6AhfqAZIgUlgeAWUJHQiYO+C0e45EledHumusxzlgfxqhWbiMuNPZCF8CRPOeGehjwamSDdfsK0PtcXou6KGBnXGYNLP2/IbyJUWXYgIpTYbJnbw4OyOwg/RN4UbCzlFU+KCG6SNnKgURlLhlT5jdJZeuLQDMdcxj9VIrOJmYxmIdxSw/iAfbxGwk984FJEDKSpyA8opIJIzkPGFbANl0xDMHRIlA5ZvHQW/0xAHARhBWU6U3ezI8wB1K0sYm8IK+NmeK5dCVp4FLgjz93XYewO1DzDEhFBqyQm0EZ83Vc4rre8Y4spdebVCjr2OxXGQcbU8AtiUW64yn30wrI0Zd4JdA09kvmoQm5IBzle/YlNV7dRQA6uyiNcVURcQ6GR3Ap9tPTlGBVovx6AoK0cWliv7bve1LAGxMaFsHkrDq44v5Yet1JZbShKfKn5kkH8iB1lGbImZB0rFqbbRoQaG9/OH2LTTq3NtGmKbGqGN9p51sRhnTfdaTdrRm522XznLdNoI/SXTzhJPrT9ZCrCeQ1KOdFdwOGk3Cg3Hn62sdvt5I/wEz7ybt++q7v37uvBw0d1QPzSSy+r/j3KV17h0PgleC/o/v0HustHoEjPYlIIeyLZjQMo+gpuuIIMOS6RE+kgdk3JIVi+8UBu+DbZ10gl/GrKGPSKJfsb1PE0ruYI9agmKFzkPWauO+Agy4joLg/s7/3W5/Xe8R392v3XNq/cmlraduLqOWSOqMUFReBFBv4IQPGvZTJu9D9ox9zY88C/5GG+5zfKC/nF/w7gNvbdeoFV10EpD3/bCYUac8JjMe8mzTvG/GiWx8X5o5nxgWd6dLTTADLw/PLSmAtTTprQMTluU9M0zWrOw2s5KfFb+B8KCUQEfUj4BzS1bJpn9DDPZubZjkOZ3bzT7uioMDFPGrYiU6i4QmhL6NRWQTdrfTvmy9LlF5FOfBaeNX4RMsxbbsRGWxr6UhHGKNWdKWK9IoDWJReA62w66WNrqUb/Exqx7QfIOPabekiIKoVz3IJ2CaNlKltTZtPoY5DPyid1ZDyxqi97xm7hZcr98DwbvmikQCk53K0p5BjgAm4zR8jYF/vvdq4rCt+UZnLzzNDUbHvTRZ8dr7KL7T1xdCyNlTq3k0IRUT7n1oeIkOoK+MEYh7I1WMXEbfsk0sFbd9E8yqwxctQJeZDAzYDQG/iYLdVa0+R5Q9xbNqpCTmhAv/UNmBfKqo9IZW5Al0iOy8oc+UZv+o+DQ0YOi38fh8aP1gv5Rbn6Tr87/bVs6aedR9k4GKv6KxlLYR85Xy4ZwmYolLH5cPAF/xME/AFLiRSlxOvafy3nQ9p3332n/rkIHxy7/Nh/5fv0qS7Oz8vfpeaHD2FWxn7FPVs2QhFB3FLNaxSYNuKYDR6+tIS2poRGhJzcZ+8bC3vL5cUFdp5xUP1YH3Bw/c4739a3v/2OPvzwIz17dqbDvHAbplbNQ1u+AhnzCRO+Vdc2mSjfAru23Rp+kA/GOsJ1eFJ05DtzxP5c+C8Hnz3V5cWZVvwTv6Jz2yP2jlOeFXf4ReOt27e1Oz5Sog8tIiCFjiPGiq5ewDkEygf2r8l7EHvR0fEJh863dAw94uB4gteo88GiIof/vAt7nbj/jn9R5tRCR0srci3p043Ymt/xYb0BsvagENEUtIuE5oQp01QUD4o+96mh84BsTc4HdZJnZyfOA0v5s80L8p7znX4P/lr7i/Pmr+yPrrNvvXrokJFD3jz3z3J969/oy0HGcgOWtR7LWX60Q7pe1hIX23MI+unYTnzc7irWx8o2V98lYu2m4NpP7NCXiNCO58Tp6anuP7iv+/fv6c6duzpl7G/dOqm6bLRnfqz8ImWlfwd4PkRExa2xl0ytybQxB7w+ao+ZZ02FnSbszJ4DPOuyNYm27ufAKvez9mf8qvxGy2f2kfP5gW6mo+Wp4upHigjfVIl8RGj8FIcgc3miEAf7vnFrlIoFY16e6MUPf0Xf87U/r5/49X9D/8jP/4/0j/78/1Cf/bv/hn7w639Or7z/izr6z/rvIb/yR/QL3/vf08/8xP9Wf+4P/zn9zE/+7/SL3//P6Kuv/Rf10Z1PK5lz4fVqis94qe6+13404tKZL8XH/xEbz0dgGctu4+Ln81hH49B4qWfPoj3vNt6P/f/RqTztDnKlD710XwopInwT00aebl22LGaAKIeEn9mawoiAKVlHx4eOLxTwfyms8Mon6EpdZx10bHGJGQh0hZoH9LMoApYfQJLyaEcekzgpmYr2ULjoGfdqjx6XqFZEKIivAlkY1Z8rfWxA5GWgoSj5bj/xuReQse9A5m8QcrxGKiLUMgv1fKIc4gcqUgDLGp02vdrjXeWptEPXhJwv6vGnl8zIm1s9QGFEKCLEDSm4m5yKFQr8qXnVUln5NmijzLhla5pYs/PcWOOzZj/Tqi6UAdJA9oo6nwrKItkvzx+v1+5YYx8vXFOwx4Ezie1WdjYb86RmYC9bU7ZNb4RkCKrfPlnEEgeU+FYID8bWtFjcuK5EDv55d7/mh0ontzi0PWRcrrGpm0vahKFS5UVCnkuq2xXRzeR4DGxebPG6obnG0bWWu9l25KPU46bELcLlIM9VhJsOEMl5yMHAgW5WZFlEuBQRN0ANZVWKutdta28yXHeualRSLrpiQ2eteI4UPD8OoN79Kz55r4mhRTXvmv/rMZ4Xno9zmzQxd9o2R5K5pM03r/E9Nvz/Bqvng3WhKJBp2ardbp40A5e9LsVmZrGVdvva/8beum6+2Rf7ZRro2mP/g9v39aWXP6FfeuuH9PmXPqn37jyUn20Pl3O9/vQ9ffrdr+nt97+ph88+0FQHwnve5YxFfvfb823p70v/Fxn+Lwn8PlrrBkcchxVfFvaYBbk9zzi3Gf1Z5HrhSNLnyBCk4DliHyvGtF03LNWnhe13RYQBCanatVSAJLYNGpGuUKKzEd9pYm0egR3P6G1dOo4I1aVDwueRRbczG8GYS+Vv+Uzp7pd/Qx++8Wn1wAnKh+tm6WNVB5FBr3SP4tUdfo3RFWNkrJcxTkUYLkqMqyqYZFZQQRvy3C1jkO3QUuy8EKNM9vkLARjuoB0wbGBlM18ZxCoPEaS43DurgYb4CYmsHNiIIL9BI8UgGPehOoJyAAAQAElEQVSFFYKNanzpNkM/oPTBv7Vd/YHuetoE/c1sVw+f0PiRfUG+/LNszQkzacS1SSkiKPk6UOfx4Vp0MDTqfXcTI7lli7Ldcmzkgj4nk6EwIqSUTA4QyXmFuOpGJrY8wpsuPZd6xYQuwbWTBtntsr6BUJIJdKTRhn/+68aWqUb54BdiypDSlilEhEbadLsIzI4gQ6XvSd4UQsuNWYEnzzVa37yr5KqNSK4CoxyjDmX0UJ5TtRmwqD23DJWESMgid6MI7+aFUgcIErAPyAxlNLVIaCrCNRqDjXxnwo35sqozd7p5WzVkk9/awPCygVSPMVUviEwzaNdK2wF0IUHRooWITYeZwHZGhcpGBPW+ABwuMuZpJNvqpZNc+bmqftOG/zg+hA7yiGACdtdasl22xx053wEyrit/WcsrPSAowxfmyeElxXMmW2yxswRtyw9aYNs6gti21rSbdzx8dvLm6nLCD/itTcWbd9BNZt7tNO/YgCnv5rnqPUYRceUzZkQR2yMWEYPCUCTjmaEs2pTNSNnuhL7Zeo+OdXJyyofdHd27x4few4d69OKLeunlV/Tqa6/J/8SF/2d6Dx894iPwgR7y8SfSis7Q+JEHnFjBpvMBAQHIjetmfnDGnThVu5B9tV8zD56WTc1+x5BCaY0N0VRnHIwV6nHxmKkG0lKAfPd4bvWW634Qwj85e6pPfvNLOpt2+o0X3tAeOxEY4SpL+GJ9RpXhR4QibsB+FZJ4ZomtjLEfsns+pgb1hxUPXGx26iC4SF/tE9hzmNxhRoRaS02MxTTN2oGZvMd8x9jMu0lH0B3z4Agcc+iyO9rBmzVPc7VtPLynadLk+dPmjVJ2HNHtuEbYT/dBCnwfSLVM5IFl0WGd824n295x4GP44GfHy5JtZITEVRDpY/nDNFjp20o/F4OXlwW4v46NX2pW4rQWb624iLiXKvTbRmYoIjYDEAuATizF2NIIJo24W8zymY3+GKk0k7ohwZwgL1mfKo3qEJIa7aZqm5mKhB/QgFZ55OmS3B+/uO3Ze1d8sT+MqkYa+jt2LLty49KKvwUK5lEUTHYSWsLrB9C/iJB9aF6n5EVaHUM+1m3b8XPsnLcumiJhi6EIeoO/bh/hclAnRYTSKJ3IkHeN7Qqbg+oqWeeKk1d85IVuobtoBDqz4uU55znTclKk+YEeY+ub9diGQhEAHeWfaXN5iHdiuRr09b019Z/Eqc669Nn+WG/2c8LFWvIaLn20qQuBAyU71nxHljmFHGZ9SeFe6rkUwZjahys0tZbKq3IoyCug1bLLL+vPOBT+8MMP9O477+i9997V+++9Lx8Yf/TRR/I/ueH/zNrzY6nxWvDFwB/6Zi9QpyBOmY11B7yuGJdmZFO2DdhOEJHDOv1ZmXPW7b8uuTg/q3/W4f0PPqjD4nFg/OH4C2NiWGPIrROBblpAleME8bOYLHNQBecVVEQojZblX+JD2gd4Im0iigh17Oz5sDnnwNh/YXyJTz5ApqLaHrFXnfq/WuGXjLegO54zjf5FWIvsmYZvjk8nVqDiFArbRdb74sw+dMxBsZ9RRycnsp55Plabdkr2O4TRI6300fPWa+MAl1d0un8RgXxjnJvcLzohN6QZBNv0Z8jDVkiRhcimNNhfnTdgyIjNz2xt6EWmkc/WqE7aEyeMd49f6V/5CBywrcHvWq/qmC/siws48Dp1OCh7RdCQvZZf0esYVr3t0JmOEGTIkXH9Cl2Jg+VX9K2UEZf7GJGKG0jWsmM7746I9Ymm+UhtmhGdkKc/Crm99+/V9tFnGxGSn1O3b9/Sg/v3df/ePd29e0e3T2/zfnFLu6OZGPnAuGulzcp6rv0MOtqHsqW8pzSeRc2xhB7Kfv7UfJhnzfNOM8/BiXxmkzBOl9TLn2v9w86q8tc2iavnxvnuvg5pt3+snQ+MGcvIQBUQQKeqLEWERjINDVsqvZXnxjX4zgzhcadtoDsVunXxnl5//+f1g1/+f+sf+vV/TX/8b/7T+qN/63+iH//1f0uf+up/oIcf/JoavyQbDf/B9/fufq8+/8Y/rp//wT+pv/JT/0f9f/7wn9df+/F/Tb/6mT+hr7/8h/Tk5NXy0fNpxHqVY20XHZvumBB/7y31XHb+Bq/47Dvez/bQPftagef33gcTLhd/1dV8sHJcjyBWH4PfD1bYHg/CoYhQtKZs2xgyd9fNh44fnTkr4PwKf/SBNUKdddQcpg3mxoXtXvDYGNtcgFfy6FoN2hz2QIXUg5uBlk4W8Ypbtyxw2XJiPshyhmWpKB9MC6s6PyLPLEECK+Stp+NzUX5ZMuiNOmxYPhVqmaApoUZEiAuEDsk2e+nFGm2dt01KkKpF1CWIr02WSjpbjI2SR3lEKMj6si7EnZXMx48AyTortFS2Vj62TDXytTZZq7OfZ7xLTqBlKoiXkdDMUc6WSvKG9due5+IBLhv2ddByo9qUrXliTzJm2W7tFdjO1rBnGyDoDZf+Qcky4CBO9qqFedoYcchUreOrK05IsqypSKYF3yiPy22MUZLr3KiKLpA5lKHmQGD+A67DQJVqj/fA9eC6fVXKNq3TqDy3youEwaAsAyaXvnuyrgM+LhHFiAhxgaAcGyXLVeNpCrxM7Ke1eazNMs/r4HBeb/mC145Bf6t8k9LQOgyyXNhkfnmuzMyLmWfE5PnI/GjZZEQgg6TbdJ4ZC+dme/YyU+unqvzOljXHdrtZ1tVaU70PCS/xYa22C8/0Ae8tbm9Un5ARKbGXmXL7hj9nt+/p2y++rs+/+ml9/sW39dW7L+vd47t0v+ulZx/qd33wdf3IB9/gIPl9nfgX8d5j2f98SHx5cakLsGf/9bNsxQZuaPiyau9+8H1Z+zl7zcr+4DjjhrKFMuk70CFR34F1eX/ds7cvYI/+FZsd/bRQ0CZT9CHUKp/KBsgHFZlek5Nm3hemaaauKSMVIfkW8g9ZbQm9dJjLowDvioxMpyYuznXyra/r8eufQuBjV3ys/J+liAnrxwStKHC/eWVEKAIIFFX9E3dXg2rnR9SJrTdy4LL56KOV5LYHWAdA8YFDcAI4QCGYXFDdTKPse2y1qNBAIAi4yOAW3bFtekQOn7gzqJ4UKwvH2PvlB6z4uTeP/J58PbjxuZpb2TCAnSiYVUC2G9jwVTxuWMK+TZJDiSfMNRDggs3dFzohESH5gkaEIoNYAE8ogwnVgjL8COpD14k813W5csN2ZW86Nxjjjp6RobPOlFPkTYF9rsc3eXfIZYOlbleHf+ho+DS1VGsBEj6Ax0U+5L4MiLIUIWmD84y4qh5egFGp3z7h4qgs4U3VyN/kj/zN+4iJu+PFvZIxhIYwglw5EC6psgozFREb8JaO2d9ICeYGiPnIkVNIBd1Mm98meMIE4cIHx7TwXcZpyCKHHst4bi7M09Xzlbm3AvNRo4ggvsQeavsiDTtoQeAqbz4sm+u1JhhlU2TW0nsor1rNN4+6vmHzhubWaEUopDT45A9ypnxOW8p6FnR1dLls2YjYfIYKUIagYFw0F01kuwd5v9z4Q2zmgyezIe4PKMszGNXetClbqlGfrRV1vpHPSEUwg3G7o7xjpGAV8E2oqt6MmzmAujBRKEoHerKptVkTvux2R/JfcR2fnuo2H/f+tyjv37+vBxweP3j4YNAHHBhTfvHOKaq77nC4fPfuPd25c193oLfv3KsPw3k3K5lLmOMKyRdIfDC/ZVKfioiCAhHg+pah1kZ9kk9kkrpAiCx3benQS0bjEANT5pPngMeq5hlzzWNm3syD9613v6KJh+kXXnhLT+kzjtScC4xE2CerxxrG0kh8Ie6RoTTCMtRLopphHfat3x9XV2CemLfwoF/waaG8bNRrgCIxtI5Uyya/0EzzpDaTh0686EzkZ8an8bIzw3Ncd7udjuad5tnjNskf0wVkpg3N8QORTZGpmjMKfrBXd1WKuktBJiJKbqKvQx+68cEvSbbV+HjP1pTEIBKdH4N5ESH/qNKIi+dmFUdvhYCuU2iUQzQFUG26I+WS+TqkbchNrO5QH0EO+UafHYPMpmwHPa47QOgc0M1Ee4GIUFGFIgZgSGK9Sewl9Ikx9Lh6TnXy9oNpV2t8JcOlFX7lGWTnHYPyGZ2oqavK5CwPqQuLWOKOXMSgVYFQ6UDfYjCnPM86+cEXbuAbd8ubh0Nc8A5tXec8dGXf2KNjz4vlJS+GNUdZJ9a9Wqf3PBxE3OpASPjDDRKqH8rhOdCItemGiNRIISGjSkHWYEyojwJlBbUAQ/bZtlfyK/494VThF/qRvr42/VSe6ft0IR3iim80pDVtyUQMSlYdmQIy1lk88kW5oZ77x6/RvnNSEBGKMHKjIXH5thKv8/PzOqj9iENj/3WvD419ePz+++/pyeOPdEF99cMv2sTSeRFzVQpFhLwek/nZWlNjXQ1KbFhbSX3LUEuXE3lVcl+sa2W89vXvVF5wOPwMm4/rwPr999/X++9/UPkPPvhQ/ucpHn/0RI8fP5X/Z3pn+OW/Srlk3BdiZOzxz3SlvPbu8A5P8SGNgw+J3/YCXoTzANoy5f3haDfr6Gjbk9iDWuK32wClVJ2ABuU0aBsxdEB0ncZAmRfh/jc14jPP6GavPjo+xs52YMzh8wQ/c6J5yn1Y3B/msef1no8dz+s947DAc/3QLkWEJIORod8jtqP/fDcK1oBl8ENqivhuSIX5mcpC2+goH2ysRNXxvbZjW9cw31jxf2UslqIrH6Fgy69Qz+uVtTFkuw758lf05QA6apmBVdWWdlKUf4193XNOxMEyS9nsOlDrU9AHYu8Y+6+NfYBs5DQrs0lKeqXSvRBjf8iuzK1kfHc8o05vneoW7xIn0JOTE3nsdoyhbWemTatuodIjqBFBBh0RyCBn2WxNzbDfN5D4l60pWiosHyEu0VyNEwfYUFV57OAidV20U+j1tds/QYagubFCEUDA1MCPQDzgiTLZujqeO34rAeMac8aZqj3c3CqEhzq0xZKcTI07z76uN771V/VDv/l/1Wf/1r+sP/Yz/5T+ob/5P9MP//r/SW9+7S/p7uMvWPx3hP10om8/+FH9vU/81/Wzv/tf0l/+A39Gf/kf/rP62z/+v9TnP/NP6tsv/KR8WG6/Vf6v+E1PmB/m9aIHXtfo26Ar86TTPwht3HpACj2XKHZ4xnfwHT/q5UFyXBmkgCYIeMG4BT6kFiXPoQYSP83r8BfWwYIDwy/s9w0YIoskZfL0AB83v+0z7VZwaOu80V1HQ0j11XrNX7HV0cYpAHd04nMv30OBrwqogc8JWgtNLTWDyWXApZRU/w8dtGSsCvoT5K9Afxt6CpmlY2qtaMukbSoi5B9dpc1hnLb/z4HYUHsl6UMOlw16gWXutFuB+3cQjAjpAJEoSqGIgbQvIEBmU5riZwPTlKzPVL2zTk0NZMshY7lNB6T0iRQR3Lnsh8HYuB9w6oqIko0wVeWt07obe0CC1pqyNYWBHfsWfFmiOAAAEABJREFUBD0i3EBOqDZ5Dq4+MJCU4XLxKRQ1A1BUhO9S1I8qefycCd9u4Kp8lblRuWVvxl3o5oKMBhFBXnI/Rka/fbrRuWudHmnDzQ505MNkQ4SkG4zYCrHVi/J1Xlfphskr3sggXRe3YpiGIoLSwHVb/DoUyLoWQeRUJCLk/jOUMkLXyXPEz8Er0N68awmVjqRhy9SYL21Q5km2Rv3QSFOtrJcFX1bmn98TFugKj0tOocCHUMtUojMjJENO5E2syFQxfkKKiCu4TcSNcqKL9dGyKXmGPdud6Fu37ulzd17Qr915Wb98+oJ++eShvtmOdH9/pt/z+Lf004+/pu97+p7uXp7j86I9z9ylfGWnw39WNWu7a2XfWkC/qhv1nVqF/ZJMLS8n2rpuha5uA+XSSgAcV1rT0hJbJ9Hh9pFkuJwfNdzpY9KnifXvvaARa2ViBUHqyLAnY9kGNnR8NZPWZYfbf0rZvwDrtmV3fdh/jLm+b59z7vvV75caqa+6W1gPJIGkBIR4ONgFmJQTx4+kXOVQUIWriDFJYVNU2aRClQtIKgQHY1N2KkYuFwYTEowCWIABPQxS6wFqSd2NWlK/7vueex779a01p3//sda39z63r3B77fVfY8wxxxxzjDHnmmutufc912pXeOyVL+n82XfrcPvRZ/aVwjswa1f0Sd16hbGjJm/vAJldsQ+wVydeD9mQ/U+YlqHmhc7URuw4LzxjPqjzQj5fXBYdyAKLGNBU7VLrgt6KNpLSKkHIWcR2u0kr+KC3nAlhnWxB/4a2Y0ANSBhcOO2KB88vYZ1J0RnEcRw8eL8E+x/wvjzM/CZhlv/qZeZDZp67Zl6MF/xdeOu1zP/DkFU+agLQCz5kgYsU5t1pVL6qH/dlkI8OXdFpv4COXhdDvjaP4GaS0jnckClurgAp56U1KHUJwqANp9aD+Mmt6Kf63vpciKP6rXKnepAWgC5Xul/bDcoUylT4iuEQP1AaVLs+j3rxnm3ToK8FrG2lCOtn0cyU0RirZjnluOEzmnLADdmK1IROtiTeUCKPCNkn27evRe0nsVTZtbwkWMuqsbUxlUIRYaLj4fadcbf/M2PbHUPZQgPdiJDbRqYyiCNV1LzRsN8y1VqTb+Ldbsf83BWfOSmpiwiM4TV+eu7BVTnED3URtDfQtU2kqIT6lseOf908KOrWDJFJcDEg9RcIC/7P28fcssUziEcK2Rf7GdEUQSCiG/uE/VH3wsxCCfzRbHCv+n+0cvyAnudLzcg6dWWbdh2fmLQ2BMGpTXacb+GJQj83z3WchpwLt+/Vpst0OfKYGvhmWG9gx3yBPk3p8MpsKJTZNLW9Jn4Dl9NOgziZnro8LDre05fc1wfu58Ohc2934gG+n7Hp3F35QB6rDO3UGctG++bjAl2wNaMzk+uZ8kweF/h6qNh/+QiJcS4oFAEY62DONNav/cnt9d+ifOZpPffC83ovdETqxY9/Ut/4q3+1XvzkJ+E/oW948eN6/wc+pGefebb+QpWkY2uIKVhoLYi9aX8y6datnfb7STvWyJapLETp0T1lgaC9irpts24BfdMGtXLQE7F04qr4iHnxGr4cuPcPmpkPYpP43fde1bMP3tAXnn2/7t95QkGfLVNtl7zoc08Qq/uYWmOcXN6VvE2TvInasuFLSgo+rsX4zIzdAbpovS9HDTlTo6g4PBYHfLk4v5A3mw6e+0IjpAhsOQb6s+23IzPxMZQk0PzqV9PEM2biPt4bJ/i4B0cfsWXdlPhWGPL8jpCSiyH69tx3rhbysjhnzhd+1ZyVFBkrIrTqd2FILqZzVNjhx167/V7TtFPb+o0I2d/AhmnzmPOcnfBvv2s6wdc9bfZsMJ0wB3bE0Kizz5GppF1E0FdInLhLLofdUB3IqFZYD1jfbd1/a4kvTTv62WFzT55qjlGeqLOuwhmRuFXkPCzMm6Xuj848GaKoOoKru+Weca48vs4PItlGQast+7hgcCaXl5cz82HWQj4Xbu4F226TkWrZ1Ji3iS+ONWifmTJaa8qWZdv67kscib9uM9HObRDJNj2vjlhYP4/jWJuCXkPAbB/waWGcaw7yTnNxdqGzwrkenp3p7CE4PZf/h2LnyC9ZixbWG+GblOSDGHGILuQ4nTP7ViDmbpA0VKgO4a6SmCJSAVWGXL5GU8Rqk6Zye1KkBRsrP+T1tGPtbIQ+3Xf6TJ/0a3cHffM0a9KNAztBH7ZtKtku6LiKcYaubJWv2C+KXdtfqFyY9zM4XGFmDixaaIs61kLiugKbtB21fs46XF7owf239OZrL+ulL/2SXvnyF3XvzTd0cXYqsSnAzQeVcJGLlDD2s2VTayAnKMi25sf1IfRQDxXNXHm/fzIQxNLV8btA0mbGt559l5e1ie1/muKLX/iiPvvZz+qzn/mcPvdPfkGf/8Vf0i8je+nl1/TG3XuM+YXOLg46Z56eM0cuwKVtEXONAQPp2CF6+xEIcLNicjx37tzW8y+8oA993Uf09S9+TO/70Af0zPPPa3/njjyFHjx8qFdffVVf+MIv6vXXXtXZ6QMsDNaMVvdoa0nsAaAYjgxsh7gA1RFBHYlorDnTdFxzbunk1m3s3JLXo6HQzPvvgbl76bWWfFxcHmQciK/y5FwVFu6fFZVHgvV8GMy1DkYPmRZqHolRt09NEcakAR1qMgS/yrfBErra7hsi6IP2Y2BzxaAVEmp8Ugmh2sNb6DTojPHieQbs+4H79xLfLw6X69qCfIxOT4E1WwSULRubMdOBrGyxBgzk026qTdynnnlGt9nMbcxDvy+dnT3UTZxfnOtAXzPtcEeZjVyf6NbtO+Ax7XkfmFjDkzFx/SW5PmUtech4+zk3Mw50p4hU8zyf9oz3SWG/v6U9G8c7Nvx3+72mnbFT0MdQaGbiLMzHBd/tM+nhDEWkIlaKgFwNOTbrUKPWEvtNt06a7txKPXGn6Ynbqcfg75ykbu+bTqYQalr2T+jmsZ/vS1Hn1SWYi+uanbL9sII4HBhZV4FynaP8GfhcxavL2iooG27j5l5DuxNnDCo5gzkeEUoop555+Hl95KUf1Dd/7s/pN3zqD+u3/fDv1nf/4z+mT/7if6n3v/ajeux/wr+HfHHyvF5976/X577x9+jHv/NP6G/9pr+sv/s//3/pU9/0h/QLH/wX9PrT36Rld0verFVIXrtwRZFStlA6Fy3VmC/ZmiaerTue2yeM4y3G84Rx3IPdbq/1Wd4UESIpGtJ2RMlWW02JjWzopZFVR1eacmjfOhiMV9etacXUhjzbfa8uJNGpY6p4pQUBdIVRPYaED6gyT0ah5hVzet6wMM/mjf8qyj3oPmwjNj9JhI5oPI8n7qc9uHOy0+N32Nx5/ERPPXGLubdnDk464b2ywLw7MQhwD3ZH8F50QvsT2t++tWfu7tb3o91OO/Iz0W8698TBqZCP4bQC00FcHax0Yf514Hk4tvkZtKq22PEcc246SfH8W0ig6aBs2HoELRiTLKQiUpkrjYjiM5K5kJoacB7ws8Fn9eH2qUxAXTbawiuER3i19dWdX2B/5CNSwr59TPSzNWVrauShkQ/TbE2RIBLVRH+DMB7AtEBfGKarrU+X6VvQDREhTikkY+VDEYaUxGJEBLLcEOgGfBRVHXREL8VuYpoI9hFUfelZfy1dX0MRQZ+5IqAFZMgjQihIghb0yHEcuyN9pPJXKLzdi2PbkpM4l4t3e8omR1wVrxRcQ2E9KRz9vEkRc7qtAVtnBDo+gfOdLTUxb3a7pt1uggfwDZnrrc7k1+AZKBsCQU5CUkTo+EOJk5JlBXKaRtQodObegWfqgf2ChTWgc9/QmLqhjk0/f4/PXj9/rbuwXizUOTcYV2Cvtcazcac9c3S/n6ATfu+AqbGT524wn2ha7x4z/c31zjnX89y21/eURaddeiNO9OXdHf3syZP67289q79z5936x7snNeHjd12+pt91/rK+a7mn9+og0oUrcQX3k/SlIxwU1QwNk5/YWNT6FTqxGtSic2wbKSXrlRFBM7LS6ds56eRtgZ/Bwjf1zLvJzHf2gZg6Y2I9rKkOGkdgQBhE2EmA2/ftr547NkbZ5kodLCeK61kmnvjCZ3X3o5+Qyo4eOWh1Vb7m3Z82dfOAUxwbcUCUbnRCyeewDzDUrB77geh+k2QaLVMNK4SjJOAg+MEL5sIL0MIHgTcdhuUkqXRo3Gg7tdTERGmm2TRhZ2Jhm5jUXuivJ/qktmsMaioZBU6FOOqy+U2KkNQZ1DrwQX/dyT/CiQWWeXJ7ch3w0dQvZwf89gSc8XXhITDTfmFyz5QPvEi7zrkY2BdOBP6GadAjqM65WKfXZOpMbGOBHtE1sDuoR1URbisF+ShEKLFbaKlmULfSVjlq1ilIIfm9ZE0CHQ/iW7Dfj5OJ2Bdi6FWH2gAClPFEA3r05ZhC2xT2i6LrWGxzIQcd27PtkZMBT7WsFxH4HWqZmjafE78zicF1gFM+rJ8UIkNV37Ko26V511lJPnAYx+w/znJjDkr4X1fq0YuUElsCEaGIkCIV/ChCUlQ727D/zodvVJdtXRwRoYiQ7UTiT6QUnMhcjmwyGi8njRf8iYXNMN/wOba+3aZy6rwCe4oZRYRQUdh2a8pACty/p4Lhds5z+eW2ho4H+gI0WPUWec4uLJgLYzF7TGwE9YhUw0f7lUkbZG4j5kZHp1sXLLRz+xlai60Xfj4UD2CBn7kfOovZAPJY44/tdNswaGdfhbyGg64ISYbjptsi1ab67phZVrhMuw4d2O7w1itgu6hjhS/7ZUzYDiWx5bTTtDuB30uRbDQOPs6WK8ysP76vL8nPgXk7+352zPD2v/KMrLt/YLpiqONLxyfrLG5juGyKvboPzONb5dL6IlTiH8HFEBRkNLVssr8nfNw99tgTeuopNoyfe0HvevLxavTixz+hFz/xTeCT+tgnPqFv+EZvGH9Q/iDd73dY0QpMRoRaC+1ZI0/2kwq7Jq+ZLRl3xptTqDHHVNR8RMCHEp2pZem7jXnbiyaFcMexOLYa/4NmU3Jp6g2/px+8pW/4yi/oi8+8R68+9ZzcSUaq2SbjMm3r92S+0OhrUkO+azz0jZwUzRsF9EdebdsbFJ5zC+vVIK+4cTXs5md8usSPc29isFEzexzQE30HASdxRUsFdrM1ZVsRLXAxFbHSFviaTTt82xv4tede3u/25HSn3W5SxYBOy7UdXiokJWhlJ6o88H3hHljwpXOvFI+sE4PbpHUT3aAhp+c0RIHdhn/OyeT+wG63U/FTU8tUuh3ITPRDrWVht8vycbefdHIyaX+y126/00QcE22zNWWkohCKkIIfbQe31MqFFBEbVt7tWqYmbBSwudtNq338a+QrsynQiQhJIW4dMTR1//l+mSmYdo+NhAY6DKDLdS9VfjYv8NEaR6Cm0uMenWvescaZd47dEc2CnDT8O/qS0ZSRSsvTdC1H2D9Ggf64rvUt5bZZdfYoej4AABAASURBVOt9bp869j1mA12P5cz6N/NeMNdmz1zPbv9VrNcTvy9cesOYzaDzs3OdepOYzeKi8GfA/8M069n2VWxkwikZXBzjIBbHa3i98dxY5VSIAx+j4kmt8aUC/42EJnWKZNkN8j8K1b5LdKHVHjwF93HA7GeWnX5sPtGv3V3oW6eD2LKjIykitj4aNOQfDMspp7lsyzYwAS+qRsH9eaw95jP3wMyYHaDGzLi53m0wKLoAWDaDsU6uu/V5P3zIhvEbr72il774y3rlpS/p3t3XdXF+KmZOYX3BETzIkGPP1tRyUo1nwlfZuaI+RBwrIjcqH/a762oMuE899gt+eKwPFxds/D/UG6+9ri9+0RvGn9NnP/c5/cIvfF6f//wvsWH8Jb38yqt6861tw5g5cg4uLmedE/clWP/9vsEYALok1NVv+DAcP1RIE964w8bw8+96Xh/6yIfXDeMPfFBPP/ecTthYZDj14PShXiU/X/jCL+n111+tTcmIzjrQNNX7CHEzHzJDATKgR9CP+zIimhr38DSxZuxOWDvYdOSZtGPDKpF7rGbuhZk4vNZ6TfZmsanfCQ7kyZihi/WAx9/wHGZIiVvqPdRHaqWUMTyAfZBSkRNsk5iBxijqcqMuFbFiKJhnktsOOPdhOmj5diDipBbldb52+u/cF10VE77a74rD93fF0LGKpaCpz6u2gz5XrOLBGtDBUvKJtfD2Y3f05NNP6zYbxsm6O7P+n53zS6Mb8IaxczezJnoco02spSe1WXzr9mOVf4+Fc+/YrOt/quXh6anOmYv2F5fIQio9xyfWecZtAh6zHWO3Z+yK3+/VqI+WxKQt7k4OBj6TQ6woHGhAnN8ovboXyI242V090X6/a7q1b3rsVqvN4nXDuOnOCXI/f5hzU4YOuyecniv4L4xjK4X4CSnCvqdaa0psRyDU9eH41vE6+gldPbtWuskdm9Nw9I7b6NcQhiKAQnUfwGem1rWzqWVTtqYTXerd935eH/vK/1/f+dk/o9/yqf+j/tkf+/36zp/7v+nFL/xlveuNn9TJ4S19rceDxz6kL773t+inPvZv6m9/y/9V//X3/H/1g9/2p/WT3/Bv6pfe+7/QW098vYJcpdHw5wpNfmbvdnudMIa3Tk60h+4ZR8umtlNmlhuEygASJKUAIsagLluqMfdMXY4IRQSxShMbxjs2h0/YND6Zhm7tANTyiCHPt4XFnVdgeIGQ5ygi6LgaAfd6BRxZyPkVmNcLc2fesFCer7CwibMwDwe2pRGpaE3lXDYN/DefrWkihv1u0m1+8f34nb2efPyWnmbT+Ik7u6s5t2fj5WRKnUD3N7AjB3vkNWdPJt3yhjE4OdmRz4k1csJ+qqEXjEFEkCNxXEWl6/nX8RVsMTpHrlOgDiJCESuQoCvWhE6MxqA8ZKsocYaSGG8iYm0bQS7MU9+yaSIHuwkKGnzip6oeGy2VrRXCcpFLxmFwv3YDX3uV3XfIOp4LmbTbYJttch4mmSbrUGQTyhtCEojgalSJjlQH5skRRZiKry5VtV1o47ZAgNMEXMvtTwRlYoiAAhSkqFN1bHYRUfR1w1EXKV5svlCwPj5ZUJroRaSiEIotfq8BEZQNmkEUpnWF4Ry2c4PCPnJa/0qw6doXD7jduKqDqfJRxxSUzHXw1c4Ngfv1yB2BClL3Fg6r+IGfRtUNWgMqYCy5RqAXEUrQMjW11I5x33FvTbvGfWCkkroQzT1/gH2gKJpBQvUTUkRcAaMyIkMrUj686Xlgs7jeC/w+RXwjsI2DtU5sa8NsyntFUfh6/yOOESH7M5WfO/lbZr8znWS/V1B2DNwfEX6+jbrnjrZMD9i+iZmyvyVn7o9Z0qlSb0TTP2m39fdPntFfuPMB/bXb79HDttOvPdzVv/LwS/rei9f1oeVMe/yPCIXzFFCgcExHjPVeJ3cdLMS9OCZit0ZsOXJcRwgbvXKyrO8jbgM6+3Tei5pNKc9sGi/wXV6NsUa/ki+hiJCPQT8d3c7i3Vmwe5W7BrxBq+OJ+lDjfWL/4J7uv+8jlN92riZLOPCvGF9K7ksotnLAbS5YAhhArnXiQ9G3XUjFquSGjctEUncg4T2UQQLFy9PghazzweVN4344aJBQIlKj07VdU2PRmlgMTVtLZTYmOWDyTJ4gTJyiLjNZckKnhehqRTlnf4wq6KqCADq+dCaMJ26n7P7XZHfN+OeXR78Ymx4oz0wyT76Zh96CvwsfPbNxWPWXbYDoBF/txwrHLo4APqsrXHJfBXywH/44MewP1VYtRARuh1IA3vZappzbzCBPqdYAD8qEZmb1X/rS+j1Fp2OL15Om4+tCHDN9L55cUKZUTYnBtXDUp61AaD0CPwI2gkULiro6tmzPOXEsC/Z7TVArSLhZCJgE5W/iJzZKFlKiSpUiQrmhJTw46h9jplo+Kk/4Zn87/ro8KNcdEUOB0YjA5tYXPMaFRIIvKrSH1MmBx3VmbM07T7ZLtRSiWQDs4E9gOPE/4BO0I9pUC28tZNOuePseERKnOOiKlNkyHKercLNst0y1pATCDagX2p1cLmDgYweIPCRY8xmyagTjgX5Hz+MwM18PYGFsOmO85kVKbLfWilZD2thYJ28DPeegu92BxQt6qLk/q+4D7tmZB8DshYv72PO1488g97ZhDMqWdfwY9G1fHQPe2U35wFUTqsgDbd3e6PAL7ctn+FWGqn0zbBN/R1G3NajHUmA9IpXZ1Jz7/S3ltJei8QAZ+D9rvZ9NF/iFl9auGR9n5uvsv1Sk75lyp9wrF13lC/05nlU+yt7Kd+YNeWLOLAX0q93CPQHwmaZ45wyk/GKMQ6oj8DhT4TkDdrdurX9hzIfms8+/oGd4MW7c0y+ySfzxT7JhbHz8m/QNH/+43semwTPbXxg7r0w/5o8KrSUP08ZH3U63T/brizGyxtqYEaUTGYJd+ZAiJVxRotPQnVhPW2tq8IbrFMTAmCygE6vnSM0F5sPCXLh9capv/cI/1peeeUG/9Nz7McpJm5aJHWx5nd41TW0qZFtlDfmO8TJt9Bv0mbRRBHnujNHM2B3kX9h5bpBSSYMfrp4LlCz3ht2FN+vYNDY/SHyIn0gF9rI1ZWuyfcN9ZCJznfOBbrbcfE352bLjGbMHJ7sdedzJflZueNa0CNGMVmODqpzI7dxgLi3kyeur78XOfWQwYeQjM5SZiggC4SSvIWSBDLlfkhr9TjdQOWpNbpe0y0QftBayX26z3zfZZ39cnpx4/I1d1bdM4su1Pe3oTj6czUFiDZftR9VtfUSsbdxPtixbO8ZqN03aT+QGH803ZIluRMgHQ0C4nXEc3EcCUITDoL9VS5tOhw515Jw0pxY7fmmUAjl63Jczz1yP73Fdco4H9+wg6RGhnCa1nJQe20hFIDNtDXmT5RHYphP3BYcsNFE/Ma6ZqmNwH3e/nOFrZyy7x5J57rH05o3Xkpl3l4VxXceYOUr5kvl3zjw8Pz9n8+6cTeMzPTw9k/+6+PTsQufnl7X2eF2R6L18EUvnFuMQsRIN/g2DuHr5YJk41jbB+AXOrmhy3pNyNviWslmUxbRiLRqyjWWz47gN27ecbkSVfnFp+sHLW/r26ULfPV3Wy7FtuK/EdkRSDK36Q7ZdPI3LFr4iXa9UdsZlqWdI18GUX+pU3shlJ6eEWvYkYtL1Mcj9wjPmUBvG9/TGqy/rpS/9cv2F8Vtvvl4bxmSJBoOWwM96Al5z0BjnSY08tISHJjQzyVEoJTBE+jaEaIoUzwlm4PfAN/veoQvj63G2L6dszr7+2mvyXxh/5jOf1Wc/e/MvjL+kl7xhvP2FsTeLz7xZTMwXwBvGs+2NzXP6otOvOiNWfyJCiZO3H7u9/oXxR9a/MH7/hz6oZ557Xns2jLkdtP6F8Sv6wi/7L4xf0dVfGO8mTdyPntetJbZWRKYCuxGh4xERymzkzG122u334EQn/gtjNquSNXuM0Ox7j3x4DL1ZfMFcv/ScJz7fkzN1M+M8Q31feo47h6Pmh2qOdez0HvCgS8P5QDaEP5GKaIqYJOgAUis+qs71KSmkDW632hjYXDEQDGGbmQjh6tLK9Y7OBvtnzMzHAz4bF8RjujAHbcetjGErtgvs9LHcu9ethbVtRsz2NmuhN4qfqr8wvqPGGPij+extf2F8cXGmS/LnvnFHzv/EpuCtO4/J2JP7iXHInIhLcp5Pz07rr9wv+IXUTJ7tSkTKOq3tNe1Oatx2vPvswQ57xrTby8+SyEYUwXrc8Xcp6nXA8RUiFJGKCIpR8Tg+54Epo9ZSe+K5zTPmzq3UE3eMpsfh72x/YbznnaW10HzyBDauT28YuxS+FEK2SXcKmAzKnpuyxqBvAdMhUiz7acrtiVxUAnSjINGci0o+iLIbVoYirbN0w/naQDytNSX9tlxlwfMjW1MYGbpzeVfvfeMn9OIv/yV956f/uH7Tj/xe/fof+7f1LT/3p/V1X/prevatn1VbLsr+13J544kX9bn3/U792It/UH/rO/6s/pvf8Ff1I7/mT+rnP/a79dJ7vlenj39I2ZoafuyZSyf7vU64B08Yy73Hd7fTRF0mPmodI8+DY5gRIq9ZNpKxytaUxBYGlRDtmlR/Ycwm8fGvi71xvMsubxgvGPTaYnhudgK7oubBwNYIGFNurxof1vu+MK+u0Nd5htzz/IgD64j5BbnHiU5l/0RMwsHRknJTQiec3e8n3T7Z6fHbez39+C09/cQt5t6eDeOJTeIs7Jl3JzewYw5OYMcz/WQ/6Rbtb99yLnc62e+03028zzVNrallKiMUWo+i5MDz/gjfBwsT0OvCwrzqgLCrQQQtQMRKhSW3W0haxUg72OMQKYL+3Cd9JzFHhiJWJHzmVg+dWjJeDT9TDT6Qlb4p5dxgmYLpj98deM3t+Gi/Kcp1ilQYtM3WsAemCdsrbfDZmjIbqiCSdkbIPxQkuCMGERXooHLBhRMndHVEXLEyHxHQFUmsESsf9HWNTaa4bkxfzPYq00RXQHJTa+3cXhhUbmdE0CbkPjMTmlpzCY0UlSsUUK3HDRMezxIS67oAUTIPOZ60XNm3yW+Ywb21dGXPLW7o32Bd808Bva2m0HFmKMORJk6PCoWreikilAaxt5ZqU9NuZ0xFJ8qWJfeMwm5yZzJvB3PI8QbCCF/FEZJ5oC13AQ1sG4n9wTvZQns/Sw2/D3g+iqaDIM1bNrNW+FlmeuCZNtNm4WZBRUI5sWm/drud9ty3O8P8bsLvI3aquZvkgYa2ZZuH7ZlelHeUeSvPvMe7b98bHf2i7pf1yP0fkL3SdvrRk+f0/Y99UN//xIf1xd1tvXi4r99x+hV9H5vHLx4e6ilivAWaJGaQnG5cJ11je151dQRrPKPqI0KOyTkygjXLjV3rdWXhveMKfH8Uj78z78MzdYZ9dl/ajoiAAxbi+2DMOrorVh9GyekFHU70GWOuj3/lF3Xf/7M78kzx+sTcdWHWNtmnAAAQAElEQVTlysbKXl+rb4rvoF8Brxc6O/ZqFp6T31vS0KeN2EAhGHatQJ5gaqk9C/meSbpvTTucnSKdNzUJhBp61jWNCKGiSGgACml6hZTLQS+hrz5I0yokkcNgh344gUySscGDQCg12McY10ZcCa5kRUdNAut32wKYUMeeUXbhbWuF3sErG9I7Htf+R8Wkam1pKOIGMpQgjJA41wsTeO332IfpqLjsVsffBYe7wQ3SDfPAMVqnwFuCqW0x56v9Wn+0tVLbWVBcbBfaUe7QykM10NWB+4qIAhfZ9wyXkyJUoMrBwyxZBFIT82NinhitTWqUM5sce0YqgG1kJvmSIkI3j4hQJIgVWVToRulmmq4t7LN9L+A7EdaVSylEhOhR2UItmxq+mGaD52HbEh/g03rm07ZD9i0iJLGgiYx6SKDH0zWqeiRFj3p4QC61zVf7tfroRaAzJoBxu855r3loHVoKBc5HO2N4SlZm6c56pY/A9qlcbRC061ymCkIJ5qh7k9qmcSWzT8wrWlQ7HKEnn/jis0Ct7SF2O/dN8VofnRA/gcLxrNxQgEbVcd14pIKVLxGpABQkHXMpdfzyQ6M+dNnU8b+FeXFxIWPd/JzXF9xabO2f87nCPuIS/qkO847ZIFUlX/1X8dfxUKYF1pDXlRKnDUDqxPE0mDPTtONBCNiIFTHcYmPghI/HPR8M3gyLaArkimq5/kJoZTcRfXAvel3rxDE2B4PaCPmqtx+IVXVmqDTxhwNsnSF+HByBDnLo2JzLgW3T24cL/bov/oxeu/OkPv2uj2xx0qaMShGhDIFU3Qst675u2Vjn2ypDx13Y5uwXBx7w/tD2X2PWhzUf8iUnphkfvIYt8IvnGX64rRQSiEhIKDIV8HCSQusRithgAePQad8rZ4wVZWmrtx428oiWq9/c481rErTWJ8cBn9Qblrl+x5pQ/CaPNQnC/ArySbKkur9FqTqX6NcICRJK948sQbRUMyzbEGGdQB6rLvXJGpXH+hSHrdEHifJcrpi3uKlc3YBh9lz7QVkKRayAkbTdT7ItUL532tNys22p+1gp103uPlHEPo2xKQP2isJH0FcaifgajkVhBexBjlfbq2JVar2iF3CY0vHABVRv+EiqPdc6FZ351JlLK7XOGg8N8HV9EDoeVBGtdYP50slfvXjy0lvPUeai52V9NGPTdTMvqaYFy0Dp0rZv/HKDL1mVB+vVEN3gwxoFLq8MsZlxfM5La42xb8zN6Qrt+KykLuF9L4gGtuE4bLSoDSlUJ/WvaKcfmB/T17dFv3V/oWd4q4tI6q0D5Mzbr7JESYqIr4I40HI3GnQ0iMnU8bklDZS0s+++RybfKzs/31ORQWsR/8ImJRvxbKxdsAF/yUaZf3G58AK92hrorHDZcMOgeUTQxRFS6KuPVYY3JLkbjKNte925PFzWc+GSTWuvP+73cHmQeT8v/AuB09NT+Z8IuH/vnu7de0sPHjzgFwOntDsH/GIAvy+rzYEN85lYuhaPeeVClZev9kqrr6tzqvH1WsPGUQMzbR/wi4c37t7X63ffot/76ybi+ZkO+Or5Vjkm5/JhO5ULCuYhVydygfA6wTzxGDTGIbMh5j6nr8Gu0dGe89uRdWLwunuEy647dkljzgD0hP1ioEhguZrfILlcV0WYZ/yhCSLMp3Lzr+Fj8ZQjQpKh9WAYa7JVaZUH9RGhDGyAKCBFpu1Y/R6MxTuNx6O6bjLGQJfOfBbcdoXn0MIc8lzxO4bnyQrPh6/GJc/NmXl2fPeY/dxjvbii/NJ+/dg9MHc8fxbm0aH+De+zczaPT9f5dsbYXzD2l35G0n/3QBBjZlO2psY7xbTbaYJ6XfB6kA25wdxqYGLc/VF+1JtYM7I1ReU6pQiRoUJrwabbpDts4Bm3od6M86bc3vdwhg7ToxvGu/kBbUPyuUEcsFzXs8aCQbT7kBKO2pUs9m2XsKkNQZ0BOZ4eG/iBocJWRqSI0FVcCMyLOI2grOMlYDhlAbzZiNDjZ1/R+175IX38n/zn+nU/9Uf1W37oX9d3ferf0Sd+/j/RB77yg3rywef1tR5zu6PXnvk2ffZD/4r+4Sf+iP7md/yn+oHv/PP6kY//Ef3sB/9lvfTsr9Xh9gtqrSlbyr4mvrZsyFjvPW7A4+cxM6yXkcrAY8POEL/HLwYMa13w3E7Q+F6cwI51vqV0VDcTEcrEDn2ZRoRCHHWRIqL6gGg9yHTZdx+rxFePq+fkYN0YrB/cQHZFKjtcbCDWzgfCMiEp6LvRt9+jWmvE25ChL5qj5HVnZr4v3DPGbMqzwfLATmtZbYqm26cyUxEhLleIiJK77gpt1U30jUjaSHIc/epdYZH7Wtf0fr22M+dsP2mTra0+JPYawI+Ed2w1RvANWaG5fkP5FJgJpe24HKKsOijCh4K6iEBmQDhvchGx6m00E/sBTIH9uALyiJA4xTGAQzEl3QzbAAKmSDldbzXDRVO3LzNcIkIRoQQR5kV5hTiQcNUqE0cA1cWMbrJvK+gdD/ooOSYiQhEhLnZ687tYLnr0sPPGzYDQcNxXoiog5MSqYvuhCOfrBvdpSazljVQhYi1FhCICWWwU1mf48jagF+GKQNd1ITMRAUlgGpIMrbERC2fFjOSRMyJqPDwXIkMRK2B0dcQVp5vy1SZdcC/PvO/6+XTJO84Fz7F6/nAPzvUc87vbvD235u27utf9YhviuO6bQp3UkGOvF0es95vnW69Y7Fbir31v6XkcygSuEH7Rfr0nl+prwcfFawT37MzaYCzIOmsgVmkhwosVCV+2gvxkyWB0j3v4J/ZP6i89/j79BfCzu8f1zDjoN7Nx/OuXB/rWuNCHW9fz0XUHYEJfdYQUEQCaR4QcR/nfzFPvxkEcoJZKJh+Rs1LbW3Om1Gs70CNra2HjrXEl25iNoLdy1mHB0mOvfln33/dReikJ9du5qlWhaq7KMOS4KrYLYW3cNbHKo+2u645cWknCa60BYRpHKGAxSIQT44+DPS8oJ7sdvzXc69Z+0gkDMlHfUE3aBzSKcnXbdygnsnRdQYoILqrD/RZTF0qcHecKTPTOSAzoqEnDIJgWKkTJpjIUdBJcIhD5Ig5scTJ53c5x0gbbG0e8yLlaB22JttqOUqNuK64EuxGhiJsQZUnVd2g9VotBMfHLiIjSi1VBge1ArV4KkFl+BA5zDnU+ABx7900D6uYp2ah6ZqZIhezr4DIqV2ud89Yrb4ObEdC+ytyQtjdcB9wYNyB1xZP1jAhFrEhoZuh4w0SkIlwntZI3ea5MzJWJl9eJl6LdrqkxV1pLZWvKNDVWPtJUwpDCP6E6MKuIAFJIgi3QjZKCoe0YBD8c9xV1DGtltXWfoLXEv5RfttvmSyT9oxQKrQc0UhFRkKC6PiIoAxkWx/EyKne4sebZY7D50+H9gmIfPXYL5eE6qOc3DZkFm8/YjQjMhw3L9R6jWkAZs4WxGu6EWpMV9I0FRNu5tt0KbyOeccx8GtqO7a9Q9WVfLadaNmm6luljLWDPPITTddaDXc+j70dqKe5EhlakYCq+iJBkVFePmJHrqHK8Bx5mBz7kvQFRuLjg456POT64DnxwLTxU7Hcnp6bOp7FltLq44o+9YLsq3I+cEwugxEh0NOcKT1JU2NpVvLKIeujViZ3BR6D4WBqM68LDzg/j8/MLnZ6e4e8lD+JFg/GT8Ma2j42tz3154MHtv/paiNdxoFUaR1qFt1+qEl9sz7Dt0qmK6qourkNk/+/MF/r2Vz6vs2mnn3z3R7Wg7+q16ZqHICcRXA3GriX3je8VKKciglZYJh6/bDhWj4VfRK54byB7fIjHMRkz+gu5cX8RoeCezNaUzUglxiMC24wFV1zmyklepVXeB/E6Z9jymJNUHEFmo9oObEQE9kBL7vsmr0vNaxPrUtv5ww0Z/U7A8v1urz0bPMffiDfWsLbFHBFaD/ohUe5qMN+ED2MtrNVcj5oRoXDuIpRJbA24bL5g+aqTyBO9SMqhipSg3JNsv5Ozxfc/6NUnzyySc+z6SLUdmJJ8KZ2Bm4A51v0bcOi6Di3IseNebEDrQffFDGQF6i2wvPwrH6tEFwFSkY7NaEp4lwM98xnoaIXMA9szLDXduijWF9wmfHzGhw4G423qug5v/2dyMde9P2uQExpQXS03cyuvQMzpkuM5tu+0MQb26EK27/oVWHMDLJm4rqM3O3dbO5eP8s7zeKHeZbenNT2uHbu93IElxJ4Zai3lOXcTx42fHfel5ZEN1xNT3AvM/82Erg5sRYRs715M+pvjcT3By4Q3jd+fC23d86gI7NPKSRFBm1RkKiMow0NhREnrYW26plNOGJVu417x/bI+2yftdzuZT2y5XfVDg8G90TeMytdQL9qv6EJ5oFvG3RhPyw34AOs5SN0KGEQDH2lBO9v1WjLXuslmL8+Fc9Zg/1cLXoe8ls7Mkc64YEERzmPXzJp0wUb22elDnZ+xNtfG9gUbywZ2eNa4vf8ZpAXbnTEf2OjuEx9Xn3HleCI3a5/potxc0Hffl6yB9x+e6bU339KXXn5VL73yuu7eu69zfBX5GaCThwU/F+jax2bNxmAH8DlUPcCGIhi7bMwjr2M7RRCb+8Rfb2Z27NmuXRtcOnXd9oFjsQwxtjhpmxnyGBYisWfQj+VbfQTld4QU6BmZUsIbrWX515gzkYnNAOjq0SO2omlGKMPtmpL2SbvMoN0KKaQNxaEflCO4FnTjICdjLZqsMZtbZb46J5d8OJ8xD+7fv7f+AsHzoubROc/ta1wyZv5nTi6ZH34fueT945J5dMEz3vPJY3p+iT5y/wJj8dpU47to7eOh7t9/S/cfvKUHVxvH57K9GV37J8eQTY1n1NVmcN1jvs/eBuTW8V9x+bnl9cPtGs+tyHR4Kpv40Mjhft/kjeI7d06gJ7p1+0QnYMezMNE/vH3DeHlYNr7q4hQyeUy4Haqa4sYexwEqo6q5BPBpapgHrGtc17PE65h1fO582AywVqqskR45tohURDWoftf+yyNdm6QenYhQiAMqw6yGnnrwC/rgS39Tn/zMn9V3/fgf0m/+oX9d3/nTf1Qf/4U/r/e/9sN67PwlNL+282z/nL707Hfppz/4r+lvv/hH9Be/5T/TX/vWP6N/+LE/qH/ygd+lN579Zo39E3Ku97s9dCev8y57PW2ZyqNvDsbdmnLfDnLBoqnBO0DAG42AWoo2KyKC0EJpO63JNouPVNSP0KXeeuhExCp1ykBIQlSQj+q7a0AHubIoIqi/BgWLqxY30XUxlNnUmIOmg8Fg+dTM8/FwWJjrM/fUQRfcQ0dcsnm1oDSwlPjWaJ8gMukiJTEnJPUxAAxl1yX12ZpaI3cJNVzmHa9Bk3pcxq/O5pexsN8CJY8L6+NNOE7n33nb0X4qsLYSR9lq7iMVGUrsGpa3bMqgLpBviAj52IhMr0BF1XKxjOLV6TLmsRcKmLKbCf82ROholPSS9iJ6kAAAEABJREFUNX01GNM1X0OdwSmQP85rXXR04wjxg+2IjeJDBLzl4Fr12PBIjzUBcwO0RaBHmur6uFkdEagFlUdsMeFw9zOLeT/sOWXXFO9ygWY+r5sixbfSdcUNbDoRMDdASVVU8IN+FeBNq2iecQgjLCm42iUK60khIsQpXyJio0XqEhEKcntVr9B62OeVc4wrF4oALkCL+ALQRq2uUoiDi3UAnFbZminPhYV54HelS+69s/Nz+dv04uKSe/Egf7utmHk/An6P4B7xu4/h+yMi5Hk/tVTLrHmqtRPhiDpj1Pm+6L6/wMwzze9nllstiTkiFBESpzjs3WCcju8rV2NtW9goW5sd69FEYTvA9jJz9aWlcpNFbMZRdpv7Sv1su60fOHlWf/7Wu/Wp6XF17tuPx0Hfzsbxt+hCHx8X+qAOeoaZs6d5RCgCYCMCegUhl9L9gcY60Sb3fZwXzsQKbYdHqOKkvPIw/7Qz1sqV0KJOLohP7r2pgS9nzzxPyact3+hvVXMFoMApg9INrSrdvDAEFFHkhPmqM2L1ht9RHuu8KK/gMSG5HmSmWkv5wXbCx/Sdk71u8cCrvzKO1CSp3UDSMChHcF1PJGLISqgquI7BNR8Rkhk5nGtvnYbBQuEJZBTvSYQKhBygwQ1Qk5ESzbGS8iIb5rBrGq6gHm0eHHV9hFJwx4C6NWu0oBM+vLgW70kHs57Y1TsgyEVEKAIoVt3tikgrQqQT/kZ9dVIX4cSKqrY/SPCpg7rZeajO3MT1oKvcDEGIDj1artdBSACp6yp3tO/kapA4o1PRKXduSJetXW3Rs5mrMn5wCocVCWHMAiYiFLECKTmHJ7CpBXOlaX3YHikP3Qm0ppaMD3Mp88i3ta1tiSMAZ0QojtQ8/SaICMWRBnzYa3Jnv4lNxDSIbbhM/FQLNbmt/2kML3QTfkwteaFa0cpeomdtQY2AhhmovvqwURCBjnzPXKu47xX4hmseu45vA988bh3/jIUXqMU8vnbAuTa4MrXZpqL0N92xUcyVvseKbqrVkVaBiy1o81FyafO1FGmJ7YEhw30Y5g0mkeiAE2X0qgylFSwy15oY5JoiZ9BLMKaMczinBjJ84CoqOKkn56JeaPssih3Maz0CcUiBv/jnD/dLHmyXfLBdGDzsLvhQs8wfx2teF36x0pkCXfbfY4Dz8oElk/LSfdBVlUVF+LKW1np4ty0b9F28ZfVHi0SPgZKZWg5kG/aVj0X/p3keTz9kD7wI+2PylI/RC/z2v6M6GL/qSNsRwmfge5sX6hks8J2+rXfl6xWztTMpGRf74jkGZdnSEW4vLogh+A5/qx/0q+9+RY2H8I8//1FdxFT9l45tGsQiEIyRkenxbMoGZeyCcgSOo2s/Z2xVrLyImPqFxB/I3piZ50X+pylm1i2jz51xGvSJ3wq1aJp4KU9stsA+diNCVMk+HWFBBHJVKHK/znEnn51cWY/wqL0+E/3EZmvYbU0N7FiL/CzbTY1+kSU4yveT9ic7nex39bzb7ajjZaBlKiIkTvmgs1H57vg46NZwxQ2g6yZJ22xZfbfW1DLl/KVphEwzQwEU0JCOvHyQpk5fnTjr5WtbszsxVzX1uIMfa14siwhMGcgQuN76trMwtxbGa+aFcGFMHokDW2WIiIq64ZEPDG12MS4jAqFPfA+ljrGslDjDslC43gh4+QguoeBap/sthsuRp+9BjCu2PFtGvX12LhbiWDf0Fg3yIuqNGg14VK8N+qawzLnkpbbak9PuPpBDSBYt4ccRxA5rk7IfNd/I3xWlz4ENw7nt8B1D3Y3oeQ2QKHGEU2PAkwPnZ8rG/JuuMe14bk7yLzIM3xOtOYesgbZ1RBkKSkZK2FM4z6kL7qP/Lp7UAzV9T57pV+WBUamw6HuNTT4i5DnneyOStpRD/EAh8jGqn7WN82FZRKpl4mcDk9Z7afO7fBWH23Q5B8O5MJzzyg3yjXoeVh7p6GifxpxDQd4DzhTvOQelRzGONpnDnssH1h7/xeb58dnAJuCBzdqZ9cfPWUwqmYP2aZ4v2bQ409nZKRvGp7pgc/CStfuSjb4Vlzqwdld77C+g4/cAtoMzlU8um2+WXGMQUydux3iBD/cenur1N+/qSy+9ppdeZcP4LTaM8VPEMJhDHdhH63fa0VweCoksmIE4evmociqCsfB6Mk01Fh5L97sQ70yftjXK1qAbg9x77hJDd7/uxMFgOyIU2MvE7hElW+VB3oxEZkRYfo3MUCK7QqrmScvVx2yphI8I1VGEy7Gs4Mc1UGTWbZnYaFu7FGIp6tT1EYii+o5Y+bqaB9qOY6hrDskFTMmo7+TDz6vT01PdZyP/wYP7/ILXv0hgXvCOcXET2xw5ME8OzK9Lzzme6+fo1LxjTC8oX/CucuCXEp57nbE1Lmnjfx7l/v27esDG9MOH9/WQjen6S2Nsrbo4RkQVP/fyNO0ZW99fN7CDB7vdpJ2pn1V8l+326FKeWEeStrYRETU/B+OdGfxyZ5L/qvj27RPdPm4a39prt2fdaaEDG5q6cRz/SQrhk4E1+bCXnjrGcCIL1LjCgL15Bu3DAvwxNYTM7VWHJUfgMhW2O7b5yoihFaK5FMkJIuCBDLdRHWv3yDgtsJqprhhKWx0cJwXqOLVbzvT83U/r6778V/WtP/+n9Js+9W/pt/7Y79N3/uwf14tf+It69xuf0snhLm2+tvOtWx/QL77r+/TTX/979fe/9U/qB773r+iHv/PP6Oc++X/QSx/6HTp79hOM7x6Q/2y4GPXuVtbJaeWAsWMx1Sjql9CuJD/rXxlLDJsS5zmLtsy6b1prRY91IX5QSvLnuVHytSNhvLjgWnIz8MM+cH+4nqaKiCvAoOEVGpQeozSEOGT7fn4FvgyFOuuQ/0mLA2uTf4F2ydp6cXGQcck9dEnZayxmqm22tlLaR4QEhlY36UUqUZROyxvx0q7ihk6839kPcQz679yH9cxnLXdfN3nXue+IkNtP25pqG+Yta4lPkTrmz+VGP5lNLS0PRYIQOlIEUMhUHEeqWAsmcFUkMrPwoYgVaZqhtO23ISgbevvhIECNW1EskziXPQamK2iInCv9aUMUQ7eUQwkTcU3lal+2dro6LDCuBDcYNwJuhy0ZN2qLtWxTcX0VfXElZld/GfWKB8rct8xz0rRg3UdAQ8qug9QZiqLHS0Qo4hoUjlWwyCkF8BkRq+yraNVyCcC5EUGDSwTXDdpoJDIjElFInIY9XkGMFavqoJmrJZhS9UXHY9M9FtGx3hUUZMtzwHq9flly4L3/gvvtnF9ynp1d6Jxn1YXvQZ5X9b5D/QzqHuF+Lcoa4Fy665ap5nnf8L/iWDt3vdHRrTa8m89be8vxQhGh2NpE0M4gVr+PuN01FtYMcLxXob5Hred/NkO0iwjZVuJH4tOKUGKfUxFr7Nz66u4Dxn6dk+TP515/j03jv9qe1o9AX82dnoyur2PD+Ffnpb4jLvTJdqn3adGdlDDFRVJI3BgSgohQy1RrRqPflOQ+B1OTTkTEsQIxJZ/UQVxrwNb4mBbQP+pivkS+HHWtfOfVL+v0+ffLG96WG/RiNVcXLcYVxiopFdJAyUIjFBGUqXKRRq43W3Chaq8v1mbDGEJDf8sI1rQawEcEoqhktEztWYRPeDHZ7yb4SRP1TVIrLdU1pKJOX1LPqQikgFPhn9DV4RSuuBKhYb68IPm90HlgVgxcagK62kECa1cj7EaEOEEKDlRtZYWmmy2KtLOdFWsfm3Rr8A7EhhHHBrkMIgLWcJ9UclLiyhkrIoI8xqonQbUe/pDFF/cdq0Sedhsr30R++e9103Q2W7qW2nTpGtwEq/+0Jrgjj3itK2asvPPHzWx7K7ghqe+g2lWH6JYvFMovUwnXQRQyxD0T8g9T4iqmRkXLxgfwBuZKPWyhrTX0NkTKupkNmspMSamI0NVPSBEBpIRmrOWEOQKRDPm4ih3/PS8oW0xWSicpuF2zL8zdxgvBEdna6gP9cKIfMlUkNGhpYGmzGREljwjqrk93ixYCOHQH+e5F7dOocXSuvWitH8rk3zpb/oUujbcT2zfsD+qO4w+LKn0wTr5COMcqo5Jzs7F6c1W4wbid9Wz3q8G8wqLPY5NVv670g11Yt3eBnk0QrtoRcZWfCPPkMcHbeJQ4Q1y0Hsx626UA4UqdQs5h52Vvng/yR9iBj6sCDznL5noodXXPbfI5TMHqH2Z80reJsdo+uksfnIN+xlbpdoaLK6pGNoGqjFX+1dfAp54T+RjyOF/yEPaD+ZQNgws+JP2w7vh47L0sYH4gs/9uM9fDuhNPZbZUBw6hhl2KG1Myy2/OH9fdHDjzllkPTOTxxQev6ik+fH/i2Q/q3rRf+7GNo+4WYUAjuILjS7Lv1ch1LIXc/q9+d/kvqrxBfMn4mB54KSmZ4/EY0bc3RWbWsfk4PthI1oHEphHcc0JWUNgjAnYvUokVUoHcEE/H7w51LrQdpYFyRMi+2q79n7zx6/ufe39dl/hIg2+Wt9RE3W7aab/ba0depqprygZYdyLE4X4742A6yJ15w0mm+niiy6mIUBqOjz4iKUPTNNe1r2TWoUGkSj90POiDueH4elHWDHLnuAkbP0gPXV/z40pmCyWHQYqv4xEM7NEa/dV/zJSm3PlNIC0ZNCIU+B4BBQIRqTCu4qFsHZDUC3Aq3N7XY4HyerrnDXZ4FeIX3lHuW7ydsR6UjW6KfGFDwTjW0WJt7XrPHsxyIhvuGYqG62h7XE+J3ppVt17GSh6RkjvKnXaL5zH9mq+1hjyOGyi5+8AMhFabOTyICMY31aIx3yZNzC3PM6PVfLNsx/zbKVtDtykicTqACtc2kSGKCEWALf9+kfyJeExfjJ2+Jc71q8FebDSIA58Ckujn8b7Dfhwh1xoocaJ+NQ40wZ9Qwy9vBtjnaYevwPdO0n/E2lZ1DGJf4fHq5Mj3v/PjMfNaZ7g8HBTaFWBRG6B3y8Gg7YpVtvKd+bzUOrvwbPCz4MCm3CWbd5eswweD9dcbqNXHZtdtFz5mrOONYv9FsnHGL/XWvza+kH8R6XXMH1DH9v3G/LN3Bt6YfBU6Ph9Y585ZA0/5MHvr3kO9+sZdfeXlV/XKa6/r3v37bJZcEG7XwG5nXtU7gSlth311Lm+m8229xDZmmU3ZmoSu7XjtdS4W1l2XxTGwaZ969YV1qGWIqQ25K8+JYAy9VkaELIwIE7nOiLR4lUWY3oTrVpRuwGcojIDKx6MZC0QGpE7zEbH2Z1+MrSxF/YhyxMpHQI/Qyouy3uEgavLNiQuOHU6mzsmBeeI5UP88ycOH9YuEel4znw6P4FKXzKtLZJc8zy+ZaxfAbc/ZLD6Hv0DuD3A/671WOMdrH5c6Pz/VAzaKDW8Wn/oXFrS5pP+F+YJrsv8RqXTsjGuy+dugxqN8U60Z1Ne9yPphmq0pW1PQXuFnaEVuVrZpnWnHOsPzrm3IGiPpcvfoP0mxPyT7EkQAABAASURBVP6TFJJCPtaruUI57EwaW6EqjpegXWyFgDcbXAzIJjFnjK3snBmes74VXOcWEanyFUGUz0g5dYQZYlYBJa0VVYSN4GJxyc1QXs+SRKwFrq6s+XFy8TobxT+ub/il/0rf8en/QL/1H/xefd9P/Nv6ts/8h/r6r/yAnr/3c5o693K1+B+7hN588kV9/v2/Uz/5jX9Af/c7/p/6G7/hr+gfftsf12e//nfr5Xf/Rp3e+eC6aewEAM9Rsf75r4qDchokJQ2+0UiDkm5N7X5yaRlqSa7gI9ZofDUcqGnAhMT1BtCNCGSh4zFgXAqkid11fUhFGHFVaz0KnJanmucgnuGu5rnzfrhcoTaN+aWW77vLy5n3+pl1fH1G2W7makPCPv4QqmzH88H3knnXRYTCusBt3GdhK1sWEarZebXmdR3trLSvfWM0ic/3xMR94fukcW+VvZbKNEIRIedgLaday6s6mlc9WjK4cMKF6qDpWnaJQonrIlEs3LSdW58rXfsJZEYpHxvJ97mj3MBgeN4UiNtxrjz11HHVOx12JSIU8Q5QvK2JDRlvE5caF2y8rWYt/kpy7EeEIjbIMQ3G3egbve7vmsMsY8cJ808/sYxVrvTxzpquu66JcDkk6E1EBMWQZGg9kJmJsAxAI66p2ar3BbhsaLMRRUPveKBYNcdL0VXzOg8IfVoXejTnvHj8/e4184zxc8nPsHNvFPOsMn/gPcXvOv72NPwsMrrfR8Dgfdf3YESsc70xF+EjQpxa55M98VitWNsuGm5vJ9Cy7hEUOdHFcM1NdEoX/bVtl6mfoUdfrIe6gpa2k1wKGUrzuVKVBl7hktt07gHH322btdS9RvALUuJ4mffkn2y39d+2x/XDeUc/Hyd6S01P0NHH4qDvGmf6tf1cv2oc9DgyNkwVESu4F3NDhGUSYcgHXZtcwWWjBGZQtB9rAwuq5p96Cd5zT+6/qYfPvVudNWptS5/V6lewQT+rnuuNUv6qi9WuhI8UrqTFZIRvzOKl4ATZUqJAnjWTYL/8zhQMJ96DgJom9KbWGCwpxcHHFL/G4IGHY9i9WvzMZ2AxUCJNDJwn4fqSPOQJbZtUKiKUrSkZCAqqFlsAVCmCetuCKpKyH52qrNmGJ8WmTh3yWONz3SCWvgwN/FzYxOjcQI6n40/5AB005pRB60fPTUh0TB3JvkVwBRFR5fVS7pSOjkdIEVzEcSTQUMixpmMy0Il0XPabnuhz4Ldv9oWPgLqhocebyI4OdFZKv+Z1fQzsj63IEJJr6wjqPHQNhG9rsmmHaKrjERGKWGF/60EZLBz4bL5l0yrfKOWWqbZR19FcySVitQMRRjkp6+YRVYiAgshE5yYst0ooTEDARVEubz+piEi57wYtYLNl4t+Kqa00kKX7pM1qZpAr8sQYVBl5ZihLhwLnMf86Hsjk+iozjgxAJ88eQy/YxnxYeJFaeFnxojqYKzTCNylpFeDGaVsZcr+wGw2FOOoieQzdh+e0++kDu2wUDCroXqWMjchUQBU05HSdoTquuaoXCgquoYhAw1j7st31nhnq3Ded+FCQNSJCST+N+7jxIZOtKVrKx4IepyJCkU0tmrxOKKjF1woE2sn3wK7FmaF29fI2qbldZrULK2jzCfroOcgrwN5RftR3mRrZF1MsOFvoSxGhwH7DZ/u/203aeWMEuJzUBT5pO5gdKl/ZLHU7ixd8P/Ay7A/J09NTPhYv5I955831pm7jOJ07Y+CMXXVdp33nQV0U4YBfWLPmqxftS160Dyy3jDP1eFx+S8VJUAdjWwNbbv/Rh6/rfad39Y8ef0GvTreYe10za+Haz1Dp2lZgoyV5njQxdumyyBB1Rx2UOQf569hhHvNRMONfZ031/Fvwt7PW+t9Jp3utGFqwsRBnB/ZP+BkRErTgKWhISJBT5/lhtEiZFjKUG1oiN4/Pad5tKEdYJ4kjq13LptZS/ihoxNXgMxt2ckOo0S5bQrPaJGXM4IskfB6gk7OFTael1uGugYzaOiOCdiBTEav/4nDebsYbEVUf1MHKlBaKCAUykSfnqJM4w+0RWYwbQ5ZVjqkfvlcKRznjcRwHxmUB3Y2x7Ng8l/f84rdxT0U0RYSCPpNYM1MtN7SmBjJa5cdKZQaGJhWnbvCJkBMJA4jicMBQE3FUGSqUItyjKp5hnU3J4rLjMvLhuMj34O7cmtI8FBnVfwR8qI5R+oOWb+u/ajcl81XNBT7EDzYSRMXd1DLlPCR1GeJqWB/QB14LdRDKQOsKUTIcqPEZ+G5dhLI953Jq3mTlvmJNaSBbUzb3hy06y+rbsqbIJiELZLZB7/I4euxNtR12yejMwwHj/wHI58Zen9Ne3xCX+vZ2qTstqp+a+7xsTgX8gLaWMsJ9RUicunHYphC6vqV1m6p9a9WuQXfYeRSTXJ7QT5EFfPN89bPPG2QX/mBh8+0AvOHbuZ+Gx5l5WxS+b6gycuvUPcd91w23AZZXGdnCS/XCOrzigjX3Qh1Zp73j8OzAHRGqCWvopR4+eKA333hTd9+8K/+zBGds5F37tYikE/2Qx9U2nHvSXO2RFr15cXz3HpzqlTfu6Ysvv66XXn1Nr4I3X39F9+++obPTB/h1UERUM9uyzU6ObN/ld0LpsKZ21taFeArkyHmdWXsPxH15uJB9r01j54b67nlocA+NonjN6YC8CVVx2RM6HS4UXGslS1jj3I56S+31iq0e+Siseh63mbGwHxfeEOXD9IBvM/4sfVbf1ix3KRsqZrvYDv271xXuca2LCCXzyfOtTbwHMO+ytZIlAxoR4tSvfKz+HuvRxji9kMt6rrIR7Ge05woVZcv2jhi8U8311+nn8l8LnzKOBTaBz84e8kuAcx1q83cmRvqKVDb8495wnx6vA32suNQlObksfZ7hKDi2CL8vjnqm2hfPZ+fyGkvVOYf2c3FOyfUCXB7bODm2jFTLSQl43dTDs4PefOtUb7z5QG/efai7/CLjrfsPkV/gy6yL3bN4cX3u5ofbSMgzp0BUpVA0YPE3IuiDQkqCuG6YgRd1kVRAh1T2OldvDw4ow41dFfwwsA5qEm0juHhcqyCZ1AV56UErZ9kUhVBGKCKhhjhcBnB1hq/VGgYPcOBYQiBR7zJTVH5PKXC/Vb4Rdu7RO6df0gde+2F94he/X9/z6T+mf/4f/h597z/+9/Rtv/T/1kdf+7t69vSX9bUe83RHrz79rfrcB/7X+okX/x393W/7c/rB7/jP9eMv/mF95v3/kl56+jt0fvKCppY62TdN/II7Mipf9s3j7VIjly067neJOTC4711n3r4QqTpyrx2eJ+Ytk/OFvYiQOH0xm1wyg/kTSvpuzOHG+0JR85lqyO3XSptaJnlXHZ1cHViTLtiMOj2/1Bm4PHQhxl5TJB5HEgfek3DSqjFCEVHt7Zv9X4hjNrhHD8zxGWpYvmCsuyEtIqLaRlzThG+t8Rzaac+7+37aaTKIY0Ke5W/KesVnI8/EMfmeSUUGljkjrmwnskgpoMWHeWBqiIONfAYBhsAYFxhRZXIDrluLEaEI/LBPLdWgjyKVyDOhIAJ9mgbYzCv8s8ktXlFZJK/X3qwctbHBboy6IDieVJatlQpegtfa2tqwj5yuXRGyOldoiAsnVEeIwzykZBu1qBqmghgVCCKpDEI0YDntqoGQ0s2TWKkY4CiNCMysUCA9AvZXPjcl2opGgQ8RIf/IB/bpiZw6CwbCEPUAXa6KiAIXztDN49i27j9soaoa19aKOvaIVEQUuKzNt3KE5Wu96yJcBp6PWzvLpTVn7sfPjkvuwwuew5e8bx34hvTzwvfPwv3UuY+GQTgRocxWiAhJqlQ7r4P1o1C6RFJlGpWWZPW0H6Bl1jxOqOU2MojXfXXu2Y6NDrXMvZSOmF/o2JdO/cC+27memsr5oL4D0wIKeLJeS97R6+q0LWDHtozF6/gVFlm2YmjGl9dH02fHTj8at/Sjekyfitv6+TzRg0i9tx/0vfwC9fvAJ+YzPc17TLhX90kf9oGiVl8dyDvAIvoZ5Nx597h4DDo2RMurthIxYNHyQcEn9Nbd17Xsbuny8SfpatNG7uoVjxTQWaW+XtUUs7V1Bf0WOV7c55HfqMfm2CI32UZCQXL8oiG0/HE/84JaIClO6uKA3WmIzZ7QDr0G/OI5GIzBQBGuElm2hKYiA3Mr7M/AxoK9jq4HbMAPV+CFdRP9TNpFIHFnkjkXk7qIRBCKWCEOt7etju1qEVJklo4zZ/NVR58LMS08hOyD++4ouL3BSLkkx7BCqw0dj7K+FiKqLiKuyhI8pzhuaFJahRFhDdUlIC6DJCbHnC0EqyROcXR1XhBnJveieZnlG90TreP/Gg+9EBwnrg8RXrmNVCMCC1UUaZF1fOnku1cO0KeB4666cooma7Mqmd3MyNR+RQR8yOPbMtUy4UOtNbXMeuhmSx3LSSyZUrodNCLkcgRUyEHIPzBQX+UAYCwNJfqpiFAd0IigLIUEfBVHwAusVNsREbQ3Gj7lChxomfhKmZcw+2u0DClSwoo4nBtnsJOgcilCQTvrhnWtg7OuM6pZoINcpkFr2tZ84+PAHyYevyM694xtr+rhJlLo6ogIcSrpE05BnxFwgQqU63rSR2csPS+WWpCYOQw6I0y9PaOB9WlfBikOIKP8R9NqaGsVSqZuY5g3rAOcl4H9Doqnf8zIh33NbMrWeEED0Iis6o4ezVELJTElL2/OZ8gHPtjeEauiIhijBniRa0XhoUksEVF27YPnNuZtCGDrukB5PSNCnBQCMDa0dltes+seKSEKtp2t4f+0YacdL51T+UBsmWXHLlZ798X4Bm1Kxj0280HoDeOHbB74n6Y48ALtfFUf6Fc79IZRZfwhduu4zvKaHzWeizp6M7wf+Je8AFyyIT1jc9AmIhQYjhtXiqQEbzg/dHFPH3v4hn7u9nP6Ah8ps+edNxJp73XQtj02bhMRakmOuS9aNgX5F8egf9EXRnEUo/aZcmctWrw24duMTfu4wC/0MVhnbLeXHmOyUed7CG8Dw1BfMbearnIIN0Ao6b/AmDfGPEEE9VDLo6WyNbVoyoQ3wtQ6qXAdsmbKfGuFpitd6h7l6RNZy1SLLB9Wx7iniKliI28zMTv2wX3n+pDwVaWfGQogjkFgBXgJeaw2I+CrfJOqDppokG/3VXOAvJWM2gFf+WQDo9N3R88YG7+Qc88LtzWdy+fOTJdaNvkvzK7ncmJRigggJcXWQq0RuylzIOEtD4V8oKqIUBBfbjBfdb4Y5ewwR7+Me3FcQuLcLuKgDt0BLDcyonQGz77h2KjDCLqcVUd9pDKBy4H86qRP9IcbQK/E1jFKsOq4aLi/zFCj18hcY4cmsrAsdHWU3a0Urs9U0Qg0s2qwztgNedyED65p2TTxoT3tmhofrbvdXv6L9qk1ZTZFrDRbKsl7VjmU2WSfJNY5DA+PPTaxXveg8wZDN0io79SJY0ZiDTSWAAAQAElEQVT/C2wY/4xu6cNx0HfnhZ5gLFvDD+a/1zHDZSMz6SsVEbQGnDAa/JhabB3rVhzYKR66lifiucYqa2oty6b9XFgT/Py75KPlwuADxhtsMxsBg7oCa0nnZdwY8KP4hVzO6ugtN+Dy4B4ctO3LQQU29DrwhvHM5unCGrxcbRiz6gzJoUWE/D8J9abmwwcP9eabb7Bh/KYe3L/Phu6pDmzszdVuJrduR0Ny4fQWirfM2df1wWaB/4Lu3sNTvfzGW/riS6/rK6+8pldfe1VvvP6q7r31BvYfasZHN1otYAOjDC3LKxmH5+rqK1jPOezcD8t2P3vdNj8Tv3PoXF6S18vN9wX5QH+wLgzbBPTEWdbWP+wgDgSc9LiKidfdumCx5QY5sC7xkbrKnQI9q9nusQ/664zZwnjYFz/3PNaXjMNMPu1T97i6je1hwmYg7myTwJbgeHEn8HSczNNWc25ibjW13OYtNLgfhVMRoYgbkBRabToPK4fAJ6a788mz+8AvMRZoJ29OQkQo4hqdGB3DxcUZG8YP9NAbxg8fFO9fAlycn8sxezy643Nb7rUAftdy3H4nONQYsWHsZ7jnMzkjw1d9uW/74Hk744/vGY/vwlxf8M11xsIzaMWseasbnkRkka7lXCV9RzbN88Dfg968e6rX33y4bhi/9UD+6/fT03P8nnVx8rYN48MDuwIGIGvkitNZWxHafE7oChjVQZ3ExY6YbnBaPAZYZHVXwTZLRqWpOCJCwXhmpBRxBeuKolGEugQtQ0mcsc2DiFAg46o6QgqgGwfdyYEd+3RVBEruxJVg1Fzt6oyRYV3EZBglGJfFvHj64ef1kVf/jr79C39ev/Vzf0z/4s/8W/rez/wJfdMv/5d6/6s/XP/TPdv/WnC+f15fee579HMf+t/qRz7+R/X/+fa/oL/8Ld+vv/2xf18/9b5/VV988tforD2mhX6rf7KYbBYnXgXvBAJj89t5Fn4anhsdec0h4iECchJynuRcBXzoSpbIMlOtNZDr8wt+avDQlsgTHmpZQ57YwA3yNZhziy54R/Vm8Sm/rLjktxa8miiyFbjYLeKoYXAzSTzntJZ9D61r3KKZeW8cuF9MjWXp6lsOcFsRoaBtRBRN+4afO97Z937e7nb1jJooN+QtU/Y3IpQZFWNzHc/pbNQhsyGqtQK7MBFBO5UsN/5I/UxZI2C9dN4lhXz4anhEyDxnVdBeIDKUmfjQKs8NH8rHRo6b5Vn1aT3rA3HE20BRslDkcIO5dZ64b4TUc5aaJXZlS35VrqbRgIkI9EJcVpUtJt04qK2S6YpQxDUocEbpSO9AEUXJQwR5hYi4VqfeXXcujqX8PvI36Ookzdx0ax8RigAKyYCXofWo+Iv1yK06oVTpoBex8XImQTWoi9bxpgI9CpzWNUL+oebGSZvytWtw/wletAvGN1tTtqbIJmUKBoTqJwJeUtGABHwWjYhrSrswkCmEo1LneeB7xs9gf4ua1n/5yf10XAc6vhgieUHDxEbLVGLHZftZOcffY/77dt8NU7cLlX7LUMtUI5YJmiCwadvuY+DPkbqtbYsjAq2AwVZ3P/g0oG5naYHyoD+3t86gXO2h5j0nyKxc16ufIVOvEwU/LyvujhzAd/eDrv2yjbW/rE3iL8dOPxcn+vF2Rz80Pa6/PT2hz1J+kv5+I8/G33V+V99xeKh3jYMm/Br4Lsfqh704GO4SQQN5WE5b9+nc+5nudw9EKHOSA65fdcYmufXmq7p48mkt+5NNshHsl42idSGMjaICx9XnZulKsJVdZZQRM+8AqwKGl+tWHxGKCDHyJXH7678w7uzCA4Sd2lCoZaoeFNL68knyGQl4lQk/7IMePGmKl4+hGlAPlhd82iy2CXUcESHrQ8qGfFBPd5yhCG6UzWZAkaDhG50cMfA1gZBIwQm0HdjwhPBgdR6aHihTP5AsGwy4/TId1qWZ/YHUab5QdeYQ2zyORsBsMKFGnhtFda0bgZ6FJuYLUkQoyGVEyHly/AhFRBrEZP/6NtkPvBjOYGFjZhCH63FJ5TNdDfqDuCnttxPBKh/kXsC0y20dM01QRInro2eo/DBRKCIop3AVBL4CCq0lc6EByvCZbZ0X0FZIdFPh8Qp0QESUvVUmKXyGSc0fcYSBXtIuk/bwEZZq1Xvb1TWBLHR9DIKLCEWEbCPLn6bGgtZ4mW4Jb1S5KeAjVn1th/Mr7LgYEWUnMssmFzn3a/2awxAHekVhK8/M7wNzvhZrPpxmv/gwpjOyztxzy4iUQIRbAmhEKIk/xE9VUw4zWzlUh+Mc2JnpZ+GDrTM3Orx9t23PR6tiTvIFmzBbVNoOa26sddyAoklEXUvffXXm5cC44XvJ1DmICMynMlONXDbnGLgshdzORiJcv4E2RKRwxWbT9twPQgW+NsZnYsNjZ5pNE8gIqoNurbmCAlbgr0IxvxZQVx0bYym1pd+P/VJytcd3oq8GptrgmeqvFKZ6oUxF0K+BQfvq9sFH8qAekRbejC95WT4/v9BDNg/O2Bzxx591XW86PD7AbcdVPqmFJ1Ea1A2Po9dJsHi+8NvhSz40/Rd63iBYah0Yikd+sOEBh/AtoRcuH+qfefiqfvHkCf2T3RM6sIAvtsfcc3tj4G/5NKSIkMdr8rhNTc6FOEiRVh2UqsAawpzz+PsBaMzY7PhkmzP+L8QCcTiiS/IiNnbIOnKbwKzoUFLIR8kwL/wPZIUI/IFL8n4TJU/qUi3Wulo/zbsOmrm1ZRwdU7amxhg1UyNTJYe2XPmW0La2S9pjSj7W2Be+xxbimNW5hzvxDnLg+uASEWXPOYuwRKpwfJEUEStkmooIcS0akpJyQEk0OevymC8ksINBcoyaL/RpWUduWnJyar4zZ2bGYGa+VFsSvwApFNmYx2xW8gHViN+xR0gr8CRXWJ7Z1Az0InJVOsahUCArf2mcQTUXWK3HIIQjLNkamkVXG1bpenWm3L5gPcSDmAYxOr5H6ksplJmKCECt9ckRHW85p//idONAZr1NQksl7TMYc2w189DMUCEkzgI9YJrG2ERNEbSB4aqIWKGwGmM35PvB7kSE7Gfjfppu/oVxzcOJ/lvVR6aCfBvWN41AFtgE7rnTd+XCebFxrYdlhZIjQ7/T9tXc6x/EY3pfzPq+eKg7rKET97TXMVP7lPRZQD8ixIkBh+EeodVPKPEvW9Px/vH6eIWy2bQ7UvTMt8yyZ9+cD3+8XLIJ5r92uWDj7MBG4sLzsF89s7i/mL8DdDB8f0HNd957jNLn3htb2dTotsMavNimN4vZOF1MkfWyz8JH/hQiFpnI/T9k089/Yfzmm2/q/j02jM/O5E29BT87/TPoIgsQ58Pzx7BkBZW2quOLyyVr9L0HZ3qFDeMv+S+MvWH8qjeMX9H9t97UORuNM7YjQj6cG4ZN632NzbUb+oNHoYpcuOXVUXQeV3TmGOD+mMnHAZuXxHwgftvv5GfQaNCmqMcRDHsLvbJ+g686129wudryIBnAz2i7bc8N2xi0N3AOnxd1crb6c1l/dXvJs++Ab5bZ746/A78IbTsJbuNMMIfZgQdHUKQiIhi3VGNuFSbuHfioORaKWKG3H3EUuJ8NJogHndnfhTGb8bPyxnwbjjWluIGBz4f5UufnZ7VJXH9dfHpfp8wf/4XxORvJB+eedddjiUNK7vlsTVIwVgvz6oLNWYCe74MDeXFOcEO+vwJf3U9n7OyLczYzr1e6aGGcrd9Zzzt5XqxnGej2Gx9JnCJCkY1ckaOcdNg2jN+4e6Y32DB+4+4DvfnWQ/kvjE/P2DDGj8uv2jB+KAbU56MQRwQXKdIIaIorBWZI0EwcAYMU7uocOFcg/5wlHwTPKaZp9VNC2ibGg/awUl0kha4PZJwKr9XkOKEtUi1CEUes6rESBT8bu3rijkH5Esca+z94X1kA1LnGuW6Q3/KX1qs20bg9qFabIf8zFc/f/3n9qi//gL755/60fsOP/0H9s5/6/fquz/zf9cmv/BW9762f0u3DW6uJr+H65u2P6NPP/nP6W+///fr+X/Uf6k98/G/oP/tV/4n+1of+gH7+3b9dd594UemYmbe8oJDLBXeMcoi82s+uzr3nOWOKgpyOSMaOtrqBiKBILhugvtb5bW1v5LpZXmiaoJNl6EWEbHeQq5n74OLiUH9d7E3jS8qIFcxH9ykl3gY+qehQ0NZnlL+dXNtPv8PMzHU/O2yzwJj4/bJjcFSTUMQ1KCg9F7LxTNppX5vFu+LL183fzFDQvnQtI8a23bNB+4iQf2QKckMEUiPlKvpSIXQ87NURkuXhojignDWDSo4d959Jru0D/beiTa2lMhuAtlSgExFlD0uctgQJKSIKwvLYIA5rHKFA4LOopRRq7kKvzhCmQCABLghKqVrUhQJnVW3UGgUulkcGrVZo41RH1FXIfK40FHEEcUYiDkkb6JOTeeHogAu6PhzCo/dlKNx/hGwi4kh1fSA7mhlWuq6BC0WkohASZ+WUjoqSX7xQHdQJW6GQTIGU8EZIMlRH+eg5y31oO1ZNxjRbU7RUwkeEIgJ9wAmjOP5YDiKQ3ITbOV4DudAfEutX18yz4ZJ3rXOeb6b1zEG2cE/5GdLxpROXQ4oI1VyMVETIR/lM/ZFa98ibelCsaXW3bZlqCYip5WqH5tzn6/pT/blP58Ed0LHbOp+2N6gruBGwbasN9K777nSLhPpqwwoyWC+uMegPsE50+vHzcjFv8Jwsnn76EdjBvF2Q6DB8AUOpyxF6S01fiUmfbrf0d9hA/q92T+sHp8foVfo+vq//1Yu7+s2HU314zGohlS3ITer7f9CP+1xYC5dtDByrVUNhQtsh63Ep3jYmfhk9nT3U5RPPaJn2yFfVd7p63I/y1Q4lC41jH4i+1tNeHZEeAE+cmcmz8JHpxXmQYFMvyJYfSKoXe294XaJ3IOkzgS/Ww4mygY51O7Jg0k4seif7nU52k/w/yJtaqsDi16hPJlIyS5hOFULUlTxg1zYgsl3MO1+6eRx14yhEedC/9RdTfHRMvhlcXvDJNrvrzLM5sjgGx1sDt3BTLbyMLZrd1jJexAY6NWj0g6tasXps/1vFkjLvWFDjxCsUuWprsFKVRFfHFlgEchARighd1cO4HBnKoI5ZmEFf5oGCXGlF+egc+IYhPsfumE1nYpjrBhnE1oFj7Gus24RdY0ZGfjzBMIVlOnA/dBRA8KYF8xsyS7L6mPYPIJPIEzQMdNf2UvgnoMgqb7RpzJX1A3ZS4yPgWDZtLDqZTYmdTNtORYQCWRxl6DTDbQ3sNV5KPAdtI7OpUZ+tKbERkZKAxyBCQdnyFaFEJo4w4DNDxzqKctYrT56Za7KQbSc2ORmSscFy89CqEPMakOvOuJQdy0Vvq3HaWddtho5zFk6Dsa3yWKSt34hQy+u8JGWbKuirj6AiEBe4lHqGIlbASIF5gfILah6YW/2lgv6v+KqjtsQD14yuCVchmwAAEABJREFUznxc/aUCo5lN07TTbn9LJ7du69adx3X7sce0P7mlabcn72scDX9aC3IemprbNF70JrntxJqyK+zVWFsCXXqW+6E7+pYiAmxUQX4MKdFtmUpkIXHFL8fBOFZuMdDJMSKb1PVBPBQ6FY551UFWulDLGc/BxsTInS55SfZHpf8C6d69e3qLTYLTB/f5UDyvj+m3Ga8iVvB988d+YLND3R9dC2eVxJUZxJHElMqWG21q5tuRIqeMpp7kt5/ffP6a7vKQ+dlbz+pSqTroig456Xnrxzlwf6akpNSuL87YVnJbs1DrdmJfH8jYqpwQEnWC715rmefHZ8nM+npgfZ0N1lg/Sw6HRQc+2L3RcgH1c8axi6BbpJK4I0IRIR+rj10La5tffi4vLnUG/EJUlA31SzbrC4zFJTggsz5pFYYAecD2KJu2+w5AFBGqH9NCKjLwKcUF3v4ZyJBHhGigOsiBfe34uRB3Jx/2YSEnVJEkKQJ9txMUWGdFJ32DYQC0KztQ1znnCzk3OrQTVKfOOsaRp0qdS+nhg3nXoy53GxFQ4hCIhKesFfaPntWZG25XwMZyA52YXK46+hnA/BWl7SgQKgY5VQf9yqjCsc69bTwOdjCMNQPbPB3qFaf1VmulA4vqprPWlQ/VN3nErwGPQvXorpML55UbQT8uZ4oXPsYzQ4kgQ+IUVq8w6GxFp9Uo2PYqG/jYC87NOu5rueNHx49ODB0bboNRRYT8I67iKDtYXftUSSPQ8BgpFRESjkYEvN52xCPlrtC9mPS380k9EUP/Qn9Tt1ChqY5IgjQCWqAiIpRGhibWkkxxONFdzq02/1BRy0Snac/avt/vi07TpMZ6lLSNCIXbhyRDtN6o89DJS+WJ9cBzqrNeDGTB63ighwk1/Gg8E0wnaBLLQK+z5i5s4nU21TrtB3PS8kLlepE3fg98MHnj8uL4TySwXljmvwo9Pz3Vmf/tWjb+Th/el9fqh/fv118b+5+ouHfvrdpIPkXPvwD0WuX1q3MvjO7xHmzIzTo9P+j+w3PdZdP59dff0Csvv6yXvvJlvfHaK6qNYmxfnp/qwKbuwruX2/etve143I/lpeSdeTTIN/livizEdvBGI+3L7zP85iPijA3oc+xeesOSutn5YIN8EL/zV38FRR5JoVw2ZciUMBFRMoZEgz7oyew6urTv5HgBM/7a55k8z9ifoQvo5H+4ryss2AGMhcdjgS7omHZ4Y2APJfoZCq4RIc6C+x/Vr2PvqHVEqx6qUkiG9amQD4tM1/KAPQKWMyLVmI8n+xPdvn1bjz/+hJ565mk9+/xzeu755/X0s8/qiaee0h3kjxWe1ONPPPVVuPPYE/XeUu8qLRURladuf+lytJ3G/o50+0np1pMahSeQPa7eTpjNjfHsPLdmzYzjfHnOXDinfFC4lnk9Xf1Cp/G+0+oedFweh874d+6LYTBWw73TLyHWiTvoS1fjWlKpozuzYXxxuejsfAaLLvitsWW9B1ZCEanLW89tLVYyHe6z4SD1q7nYNYrfZPTdGR5EogvsrO0k7IGVSrJj0la/9keRM1Zs9RTqjAgdf5QWhS9be1jX429JfTGqFoeolluXDG6j4qCZqAKxEq4hyXJTcZgXheCSmUrukWRcAlooBWIhYLJB3IwC4z9IRAcL7+Z1X3usLLdLG07O39B77n5KH//SX9H3fO5P6bf/oz+g3/bpP6xf94v/sT72yl/XCw9+TlM/x4uv4cSPL9/5pH76hf+l/t7X/Z/0A9/yH+svfff/T//dP/Mn9dMf/T36wrt+s+7d+fCVoYiAD6IygYYUEYrMolzkYxCXaUSw5uaK1tTAtGF3RVM78jIZIZ6bkkeXpDBnOvN6qe/NS7/f8b631HtPyHmNbIIRFx3fwehSga0IyRCH/TE6uexMtMUUHzuwfIifjUf96owI2VbD1zY1+Xm0200y9nw/7He7klk+Ud8MdNcYUy1Tufli2iKQgZZqYJpSuyuQH/gGLDdt2GrouW3IxzYJYDElTINQwGSErGcUmstrP7ZhZOaqg26kFEnbgEZUriKCgqQiXPToERGKAFqx1sKHFOGLBMMJr2tEwBu6Psg4Q0w8V3mHZxyumpmpNm57bEcrilXi2b1SoRmKqIAohHyUtbItWwW09bVk8FAc4CzNK4qKmxcibGtFKEomy0AEZUOhiBAXXR2YXM2PmsOdZ9XCc9739GD+ec7R4ZV6MQMbblcFfDaPEetCNrfQqfqguxAXziyI+MPjKeQbMCEf1Z4CZ9kZVe8aI6oUAQVZwCZzpeyZIgtT4DnUMtUSMD8nqGVGs55hs1fALnxEKEOKCGjQ3rANo+l6fmbVoybUSQQnAXSvi6yHM1iAy0blkzrnqcromjfEYRthH1uqZSojsYt0UAk4YeiDK01rWNx25amF4YoCV07U4LkyXlgpW8HVdo2IkAx0VzvFrHYZ+8765b3QM/h74PPa6b9tj+k/2j+t/2L3tF7Jnb5nPtXvu3hTv70/1Ce06AnsnUTTnhh2rDH7aZLXnpNag/byf/3Qco0Ld8s/er2mMju0v/+mxm6vy8d4t8BmSa1YjVC6cRLFWkIvIiokrqvseHXb4mFsw6jyo5dazy2i3jnJzovggY/pGRx4AayXYRb4mQW+BphNVdNL6DmyMz7oz2ljXDDYTuAFN9QlME/3PDhSJ7udHjs50R1e0m7xEXHLiWKS7itpO+2nSV6cG+WWjckQzgEbKl0L/XhiDezjp95+uA/fPVXnC4LOAB5fqNzW/h/w8/ifcx14WXUctm29gb+dyVt63lzgA+LSv2U3D53JwUL/fjBJ+AYCJAPQGPzMlGnFAJ8t1xgkRaCZIcTFSyGBchVfBxN2QMVxpFQ7pIL7HHCBjZZNE7ncFcgZ1A859xfBcGKn8xBdMOQc2GfDsV8yVhfgQCzmK9YtJ64/UOdNFY//JTFbtpDHgX+KVAHHhhJvPDyh9TANamIrQiPWMhRGES4LqjooXlPiqhsU6vw5vv3uRHvmygnY73fcSDs5TmO3zZHmHNMmsykzyT/5mKbS3U27Kzrtdpr2YLfXDkzUJS/zLRr+EEsQyxhaPL693CLCkH1KCR1AxInT5R997HeTGv1GBA8SRoecD+cKPXFgbl1YKFvugm+wQR+mqGA3QCooDK6YQG3gDAKfVFjXsG+ex532C3N38VythxcvYb4/4K3nPEz4N+Hf5Dy1hp8TsbTKkc3i0vGPn+iL/hAG/UdE6USmohlNypAiVr9o6D6O6BWktvidg9WWfMBabyEn5Ss+en5deF1h/g0F47mrD647dx6TP9qeeOJpPfHEM/JH2glrRSOOhh+OZwd/spvkvJ/sdsyNnU72e1nv1q1bunX7lnbTrvy3X933M7kSPhMB8iAU+mxBPrIwxUobMRIiqnjlQeBBwMKjjs+DPBewVWNHnpeb94z5wsL8WcgFE2gIW5zcQwu5fMjGwv37D3Xvrbd094035P8U+cH9t3R2dqaFsXQa7WNEiHMFJnC98t5huvMInFNXtWxyfhzzVR58r5zsydFOEzmayNdUdKfWJj3Whr758q4S/37q9vM6T2w0csAcSecA1MTAoUEeumPe8mi+V//uHYRWP4tyEfEa1VbkwmU6QuYzyDVVWrA7O1/ODevNDPVmg9cbzw1vwHij9/z8kvxcFC5Zizt+uJdk/OyrnCgMD4wu1PkXmBdsAp2eXbBJc6q3vDHPRs39+w/04MFDPTw9B2eFB6fQs3Odoz8zxqQXS/iLu5gTYW4YVA34wTigwjo4gIglM5XN+ZvUmHcTud5Ne03M09ZSrfxMVO21bY+yY18X8jrz/HTfM7nwHLB80D8NmKeTTJ1vy2fiW3CKU1KsPlFYsONnVn2UmkfmNgPqvNieKb2rQO576XXVpo/tMr9ncmB/rBu4a/+TuRBBoVoO4u+qvkp3ZoOD+Y7v8xUOOtRYum7Wgl7nXuncS47h2C/dY8v2MHw8HTf8RuDwlkIn0k4sC6h7moBoiVRspwwtlBdiWjBqvU48Ra0PBnX9kbpODKBkUOqrs/A4NQXU5YHfbutMkwbGUmrkYt1oGyqKF+ULPli3H23StuKmbHkB/ljvvNScJ1eXXguZg577B/8Sg3WxcjWEdXq3bdoujJFhG8MynIwI/ErmW1P9IjSJAf9D60/CG+EAkGFwzbvW4xLZ32LT+L4m/Uv9Nb2wXCjpyz1bIwI7IAGnMqP62/ERvNs1NcpiFGbWr5kNwwU6Kp+D+Rv41FiHJp2wRu/r3nCbLDvZTFc0nlF177BOmY8I7pOumlfY7H3WIKdcRBV2Qzv6P9k33dpPunVi7EpOS+bdgbaXWpaDqu3mk0hAANtZmLMX5+dsBD8AD3XK5rBxxjp9wZp8ySbyDC7Pz3TOpvFDNojv3X2Ttft1vf7qa2z8vqL6N4j9bxyztni98hjOjFMnh56P3ix+6/6pXnnjvl5+9Q29/MrLevUrX9RrX/kl3Xv9ZZ0/uKtxOBe71xrEaZ9m3zPbHB4e5y5iGLK92esFc9p8Jyb3M/v9nA3hc28Us0n88ME9PcDX+2/d1Sn8+flD7tNz5vxBg40rb6q3FpWrxvi1FPMaFG951rhGhK4Oz0V8wYAGsXXGYnG/bHBe0vflxYUuyJP/WYZLNjxn/wU386Fv+Sc40VADn4+w751cLcTdwcCuqHev7toUlxhvOPp2uwV963by4zJGFcw/tzNsw3LH2bG18jhvHY/7FaTWmvzecIdfTj/51NN6/oUX9N73vU8f+shH9OGPflQf+OCH9Z73fUAvvOu9ev5d7yk8B33uhffoJp557gU99fSzevzJJ3X7zuM64Zfee57Bk+cyvwTP208oHn9O8dR7pSffo/H4u9TvPK/l1jPq+8c02l6D50kntoV8HtjgnxmzQf5izIyTtOf+ONnvdOvWifyOs2fOt2TgxtBgTEWs4qi8ha7ur8bgNuI0Ju7ZdELJQa37zLMDfR6YU5dsHC9sEkdMmqY9ebmlPb7v9nt1ZJiuc1pO1Q4P5D7X3Hb4Lj97Zu5Rz33D9mt88WvQn0cgIhVGWbq+hIJCcD3Wv42GqBNHQEGqqHwQPw6YK5njZ+GhHEwNeq45RREfEAgl+SDdEHQ2gdtFUOZ0ipynpEwRvfVM+s0p1BgLI6cJHpDfIC6hbHcct/PhZ9JM/Av57czvGXj+Du6dYUWVR3jW1dFZWI/mDbcfflHve/WH9Mn695D/L/rnfvx/r//ZT/+7+qbP/ll98Mt/XU/d/xytv7bz0B7TS0//Gv3cB/43+u+/8d/VX/81/6n+m+/4L/TDH//39OkP/+/00vPfrfM77+F+SGVrCuZMVrAEHIF/qvVnHcOQ6xp6U0t5c6nlSneU9y3WTRAoqVKjdZKDIF7fm53YO2OyLF2LKWuZ7YrkBXYSRKS00ciQAREiRaDJJcKM6hj0YRumJaDK1Dnu9Ov+XO/GgSH3kS0rXnmvYcIAABAASURBVI/jxDj6O3rPXD/C5QJ109TQ3UD7Rt8GLPLQ1FbsuL/2u6aT/cS9M2m3byvdmV9le+7hiXKj/0hxDNwasq0VobbZby2UCI2AIpb5Fe2apyKoT1NQNEOWRQj7K2SeS4A6qYygFJLLRrFcIrjYBjQCnkqTCPgNcHrkINe+FwfjbZi/qrfyTVDh8TJWvYGEs3RCkVnIyBKWaeaL7a6gJU1KDmUKlBmXjzwN1zNk77nAiCOgN0GtNoRSEa43TYn+h9Z7YGC85qzXTb5Z1vfcRZ01dFTMN306tlH51T3Py//BvdQ1KAt7Qz5SQT9BzC0nZTZFWIYf2uwQ1DBoMNzuCOzAVidFMedWiuDcgN2osUw5n0l5mpiPPJ9O+L6+zTdzfTvDe0/uhPvgZL/Tnnk6gdZSGMPdrk6cMC5iK9Qymf9tBTZ36LvdHtvmp6mVTkTgI7F0qZOHhfVudh5Z7y7ZWzvAe01wXgZ9lA559XpZ8i24UCi3Pnf05zhaW/tI+nC9MVjgMSOjkyOWHY1BBsmfsGGdAm0qJ5HlZ0vbAmVzpYnMum662hjEQBwIVttdi+Phvb3zneMYGCpppF6Lnf5+3tZ/tHtWf2r/vD6Tt/R141K/4/CWvpdfFH784kH90xVPZ+rJ/U6P37nNHshj8nN+mnYSvuK4T+zVyWVgfijIozeMZ57Tl/zSWlfHWm9f14bHCqJwvNgM4qUkhdaD3KyMr4M+TDe4Dlh1xVpv++7JfWRnQffGzvoxc+CFc+YFHMrAzgbOHnjJ8AvHBTfPeWHRBYm7YKAvaH+Jzgy8YbwQYrbGhvGkO37pITm3ScgJg37CJsYJdXvofppUE4EEtgwFgdGUARqasbtgd2EC2Fn5wPcrQlDHAFw/PFssA8eJN/PQdlwHJqrjWPDXsS74uWKpwffD+8DH3AVwDoy1neuX8kchzlDiayFSE3G0hE5N2QADFBGKAAKmkXAAKg6HMJDgpnNfEGWDFvIxuHgiWici1LDtG3LHjemJNZG3BjKbIkIe8Y7yIK5ukAvnYCbuioPxugTOw4EceCO8eGTzvH70O/5L4p8Zb+cIc8K46ijf3U9SZCHgWvVQn6H1x7zwJ8xAZcbUTFGZk7iGgbkWTY25sNuxqJ3stPfmF/Nlt99r2u3X+UH8raUmHtKZTUZEQFNJ28bcas7NTdB+V+W9JlPr5KTAliIlJeMqXmSYRQTjnFsejGdRNILJGBFqGeVH2WspRIxb18L87MxP1BRaj0GBdZLrkMfEGJt96wR9e9EKhYetGlGNfrHbxW27uscSLMxj97XUPTFrYYzMe5zcIPFvYg6umDSRp4afrYUigJUUdT125JJBNEp0ruA26ZpNHecGjQyC5jRHhMgd26p1fe3o2m/7e8DPmn9sknieUaXWdiyQt3WbD7fHHn9STz71FHhad/zxdXJbrTW1LZbdblJhb7qD3zM/dtoztnseeCe3bmna7xTktDMOvqcHcx/XFBGFlqmWqanyAW9KfEl9AykODz7tOrm+uoc23rYWHgz+K9iZcTgcZh18XxHbDPUYVDsrYir56Ou51ykblPcf3Ndb3jC++7refP1V3efD3h/aHjtUpaiz8g8rH2t2uZLiTkzdflAREWr4viM3e2I+4T7xg9/0ZL+v3ExtIk6jQZtO0P0EH3zvmc/007ef0912Ql+pJB+2ZYpZHY9BDIOnbXefW99H3mO36gXEMFmp00cTeT6YDh7gkjPLHUSlbczcK87XmjtyyFpz6Y0zNoYv2Dg792bx+YX8ny16A9gvFjPzXSTJfipSEUExqh+P9cz6dcELyCkbQQ8enuoem8UFNnRqg5gxMC1Qf+oNY/ryc2zg1xGEik1uRwSkXWsMQsCJHlz1HeQtsynJa+WaNWViLCbm6TRNlfPMKF23cVPHXr563d3mzFK56DKlS4U8Jk2Csy/Oleu6CzYi/CgMfOusWV3rvBvyfB2euxgavxKw0xnXhXz6hXfGj4W5vFB2G0yr4spURLhYw+3+F899Xo5mg/l+cFvgssdohd8VZuJZ8GuslCQuxEkX+Gw/HQgU67hZ9mE5Y+O3fqnESsW4wLsFRAXiGAY+dewbzu2CrBso1Rw03eqdpwW+gD8d3p4E49SSeOV+6YU2ay6GnAKqhIpMXV69HPjb8aWrfpx38uo+yq5tb+gl5/2BBDjPzls9g9kk8nP2wJroZ+7scXAb+pfwhS6ufSUTxDXoRxwRgT+h4/rYvFbiZETg64qII9V6YG9NMLap6+BH2uP67Njr++a7+kg/0x771IqqGwhsijUnmNep/S7hxTEY35k18FC0ewOLDpynabLeTv4Q2dUzd1K2VFJZaOS7hSyrGHbcM9w3QQyD+Gfm1/HZNsifsH3c8Nxxz+33k05OJt06oQ/ojl2KEDlis22pTUs2Sck3E04iJnE4Jgry8+eCdcKbxKcPHqx/Tcxm8dnpQ12w+eqN4vprTzZCz9lMfnj/nu6zYfzmG2wYv8aG8SveMH5Vd+/erV9GnbNp6nGcuRc6Y7QwJ89Yw956cKZX37yvV157Q6++/LJe+coX9fpXfln33nhFFw/eUp8v5A3j7nHH15l1YWFeDmyQAlwduD/I7dCM3HUd2+6jM08cxyWbtvb5lA3jU54xD+7j0703dfrwHhu5p7y/s2HcD0S/MJ5DLT0GAdU6pin4qHFtjEkj/0miQhw44bHAEQpdnTz28nPG7qWqbzaJ66+0L8/4hdG5FmLqy6U6G8aDjcSxjZ3HbzCGAxtFqevka8FeR2fQl/uka/wUCKA6BrG63wX91V5XMM/KL9qNK5udoQZX/ZgfaHrilynRUJ5ze56Zdx67o6d453ju+Rf0Xm8Yf5gN46/7qN7/oQ+zYfx+Pf/u99zYIH63nnvXo/CG8ZPeMH78Kd3ml94nt+5ox7tIm5jr+xN5wzi9Yfz0e6Un382G8Qvqjz2v7g3jnf/KeIdvREH83jCeLxgv4HkRxDBlcK+1dZ7f2us230/7/U6N+0aOmXaD+LEgHxHkjDbpMW6t4qwxbVlj7UyseWT8yOXMnOKxyfqaUkxq0573qVv0eaK4/axuHnveHRbGynPQa1JnjhaYs72wyONZPHa7x6x8wycn/aaxR/iQ8JtLkYhQ/WyUAlVIQhIymYqIGdIybwFyv8sHcbvopA78c24cc8lo83YaCAI5zRUZigglgJOiTtGTkkJGqmVTPeuLUiav0QIdYGfcJ/fnMIh/YQw9Z5dayw7cG/amS/Rhu9brjOHCvWLMfH8tvAvNYDEPOgP05N2f1we+8AP6xp/5f+i7fvT367f/vf+Vvu8f/yF95xf+nD762t/RU2df1Nd6nJ68oC89+936mQ/8a/qhj//7+mvf8f36m2wk/4MX/5A+875/US8//a067J+UfVxDWhMdEcp0zE2N+FumpitEbRbXX81lIJeapMRAME89Vz0fjvNmIT8LueKU+0naRCEVmTRMxKGMkOVFAz6EXHXgFcNMPunDvIWhq1WBtWoUBlquy0jZ/wL3RptS027Sbr+T14L9CdQ82PG82lE3cR83dKsNfhXFj5ZBDlZMLbTD1n6X2u8b985U2MHv9hP2ge2Zn5pay4rLObG3BubwTYVGoWXKNOE50V/rMpG3FQkfVHKqKEzRCJkeQUoUIcmQIKGIGxC8OJBpQwSyghCtPJxCPnwF1Lt0vMeKMqCDeW/e89sqaGprKB/HsVKN2zo6vvozISIUkarYIhU0sC3PnVG20XS7I44yU8aZWrcouG3YQoirL1HU1wFnyAd9ir4UIRVNSSBC4qSrmke97tOZ596sA+9rdU87Vvc9iBZFCF6YN/DGMtCN0u2EbQgFQAdBnxlNmU0BjUgq6Jjr8XQOsEZbrnRCl/CYwK7rqtNN2S0jQgkiQoG9TGimErS2zseTkz3f3rd4fzrh+WLsdcLc33uuTjvm9FT6mKAv+nWndIQl5Ni3LTBxf+yMCbu029c838ly9xcR8mE//e7iZ8jMs+fAN0S987I2dp4rg/yQaJl2nh/WW8ed9ZKYI4J+U42+JvqZiGPKppZZsSb18oEubqr6o2nHb5u2zNX2JiIUEUqBcPsVrew1NfeB/dX/lA/bq6Vsy7ntLstgTV+YEwu0a7CuBRMZ67pJT3PST/O8/yu3XtBffOJ9+tzjz+sORl9882W9+MYX9ZG3XtH7T+/p+eVcT6rrJEOJf/IxPM4w9OsY7Ec755e3vCdcPP60On5G1VnRegY8xPomNlU+wdhuhEsieq2H21u5mvkCSqZrHXEgxpv1hLcvOfs/TTrMdVMc+ACf4T3AK3q9uM7cPP7QvmSgz6k/Z9AvmASXbCR7s9gbxZcM+gG434aDeybiY7xM1V8Yw59MTfvJk2zSfteYoE0TspZNLRoJUznWGe26OelrMPh2khqHZ1LA99JllkCHrNcZXbc1Zl7I7f8BP00XygsxLPi3YNcTtDPY5h1vfcxdzLwQH3QgvsoD8S30TwfVZ0QoIvAz1DIBlMGbPNkytE62UB1FEn1AXcnkR4WxWnQMztVa52s1kmVHBG2yJXmawE673VSYyGNDLvwhetoM7r0uf2Sv8S981C1yXJcsdqYH37Dk40BcjvlQ/IzerEt4yypX5N++uW8pJYX0PwprhHAHJiSFIkLSEeKA9wmSuohUZKi1ph3x7Pd7HsB77XYn2k3QyfHuNBFzI8+ZTa2FMlJJu8ik3FioJk3oNjDt9jJ2zLfJNqC7ku3U6KNlo22TtI5DZ3yda5cjQrlB25EhZWuamKc72tsHV7ldrzz1yr1lMJyj0DFqDM9JMChbx/boAjYA84AFznO3CscLybfM9j0/F/rpNXdn9W3+Lp7PzGM6K58nfLOPK8gHPkcQa3VGX9j0DQRHp5KpkSmtCGUzUhEhcVpxjYGYaHy89soZJfyquIgtYs0nk5BzaC5/l7qXPP9m5t7AqMfg5NZt3bn9uPxXxU88+fT6n4KygbxnA9j1Dd9byzXnu4m5MLFegP0OutcJa8oJH1Mnt07kcU78th+dfOCS7HdEiEjk2FqmGolvyIpuvENM4vLiOxwTjcsGue34PyivWMg7sXCPHHihn6EzfRkLdLgtObAPg/E54P/p6RkbCw903xvGb77BhvFrenD/rfq3Dxfse9zkAyci6uKSXa8q57173tiHIUUEsaSmq3zsdIsXgJOTW5WDneU113eUJ7DTx/tDfZzfbv7knef15emOQlI4dvKR2ZQRyELHTkf1NyrW4X6Jqx/jQqtO2uiIEtAa/zp59NwctKEJKlmgCnuDh+usypvzx8eRP5AO0AvWpgs2js/ZOD5jw9ibumds7F4gX1if7V3LVGZgL6pH21/I+yXr2KXbnV2Q61P532K8e+8B/EM9qA3iM9me/9L49OF58ZdsGC987Novg9sPz9e5WzzCQQdXoEeKXIP+7UdjLgHyvY7FTn6RaYx5tqZsiV5InLbh/Pl+sb+jEQp+AAAQAElEQVQL4z7T94zfxsJcIV3oYre1ou7L8pn4FsbA7QfGhiTb6cgW2i00NN89ZjQaG+3Fo0xU2uC6jn61s11wwIcFW9aPCLUWyjz6Xs5Xfwu6C34fPOfdBtj3A8/IuWSHbVwX6KIF/Y5d99Xps8N36MAXXFtd0vGgn2LX/LvesE8L8fTC1oQKztWnzebah9Sp6NZFXvOP/joyx3dExy8//wdy32ARUfEm1F7YP2HDniSCxiUZEtIiVMBQ8GKnat813Bf6js12O+tFtwz4PjBffTNWzpM3A2Y2i503v1tcMuc9x2fyaN0hDvq1fx3/V5tdHXuWUauIUOBU87MQtMw1Bipxt+oRFUWTjEtuW7bRCSMCmfSPdEufjhN9q870CXAnuyLiCgmfGczt1MTH8W7X5JyImBc2/iomcjrwj14Updtq3dnzHN+xFk2tKTM3ROlkSzWepW3X5PvHNGlrPz13Fuaax6qTT/eFt/gQ2u1Se9qc7CfWPQCdGJxgTBY2K2c2jTubMG438FGMU5ABw2Xn//LinE3Vhyv4pZI3j89YJ879F8ZsJh+ov+TF/PzhAz28d0/32DC++8Ybep0N41df9obxa3rzzbt64A1n1qpL1ijfFx7nmVx4w/juvVO98vo9+S+MX2HD+NWXvqTXvvIF3WfD+PzhW+r+C2PyN7h3+nYvLcyRzpjbZ9zWgF/AjNxYyLHrO3RmvlyyWX3OxvaZ/XxwTw/4ReSDe3fZBL+vy/OHfMycs+ZeMiwL4znUyFMjxy1CLQWu6YQgM9HTjYMZgyOj0Ouenlm3vV4fmMOX5Ml/XXwBPbB5PFfuL/H7AObqV2ycDcYGgYZ5xsT+d2LvxD6IhQr6HEr84iwfTDFAlef+TByLjroeS+GTsDWuQL35stexd43B+PMVh2wwB5v83nCHTV7/kvq555/Xe977Pn3wwx/Wh77uI3r/Bz+od7/3/etmcf1lMRvFL7xHz74Nxw3jx554kg3jx3XCu8yOjeKJ+d54b81bTygef1bBZrGeeJfGY2wY88va5dZT6rs7GrnHqyAu4iNv/iXFzIfgYNM9+OXH1MRcb9rvJvzdy399tINvmaq4j3GSB+cqIhTUZUsZ7QaNjGrTuZdm7quZ+Xbge81YOnUxaeIdeY//+z1+4aduHLv5vmrubfnt0HUMR/k/8yxbwIxPpddpDHANRqKHgsKcrg+KnAr/RMr+h32lrCipwtpcIkIRQQkwLcV9QUGUFBErLADHOUHQLoHtjCNdmVAoJUWEIiQYnyskWSTqnMvGgBiTaWsy3yJdXd10gjX8vHIOFtYBw/k27WNm2Oy40Cdv5HDxeDAWM/fBAlZ64Pk5y+XOvTaQmx4Rl2wuvPFT+sYv/Nf6ns/8B/rnP/Vv6Hf+6L+sX/8zf0Tf/MXv14fu/gM9dniDTr62896dD+mXnv+N+okP/Rv6wY/9n/UXv/nP6298/E/qxz76+/S5d/02vfbYizVXk7k1ZdNk6vhNM7RrWdg3eMpTSI2Zff0+zfzuxqg5tHTTgYbIXSiwc4XKJzktWQhCvVYaUfoK1eFMlhWXj6DGY1Bzk/HglPUDvxL/El8bz7A2NU27xv011Xem57yx2+9KNt34hmpugyPNNvChGSlNLQo77O2mVvfpfg8Fvk+P9nf7iY3jHf1Nsi2aiwlQMG80LgX6qH6gnDIiQgmTDdoSPrEDb5lBfcRajquyhAiEjkdEVDniHShKiNd6bNgOBSnEEYoIceE01aMHAzGYy4Yq4Qg8uqjqCjCcVaauxg1aebDcPNT9RjSZSgiwNzx3yj6tXH4bqs8bMm1H0DxsI6SIupjR1WGZQhFGSpGCg4YENwp4iG2/x82+T/lOmcHie3LpdD2sADiPrKlulJnvA1zPSeLAtoJ+3Gc2Je9wmYnICOxigJOuix8wmIWnrfnCsQ9qOFGnfShgIkIRoayxTCh2M9WYp9Nux/PkhOfJLQA92euENd/z/3+g7t+DvcvSuz7s+33W/v3Oefvt7um5aDTSiEEIMZK4CF0xAiRAQoVBLmMwlfhSJqZcJrjKBFJJMK5UClymbJdDRY6TIvBHQhITzCWg4Bu3UNxscZFgQHehkTQazYymZ6Z7uvu9nnN+e+98vs/ev/OefmcEpCr/ZJ393c9az3rWc1trr305p98+0tdrd5o0xmgdbZv8i4JKjarGNIr1PxoH5DOux1PP2GFsyjjJQfwz+ZpzjyCPefbNd6gT9fDbBjLJc/bK8FPPtawU1FTs4lPsnPfgwkZg7JiPtRElNYq7W87JF3rDyxJT5EB7RjDRmfGjBtda4hrEBrAzqmQb56UFHfGlkXpjYY9eeMaa+x4Ym8IHi3Hy/qNuJRcDGyeeCz7+0rv0A1/yC/T9X/H1+tSXfiXPCO/Qux69oS/4zCf1np/5iN75sZ/Q/U9+TIc3X9fgOdYojv+rtkkej95S8T785B3v0tsKQp3HnabPeKGAOGxaO5qn58umfzNDHT0tAXVXzqetL7aKyHmuWgCdOJrMr0y0kSmMjapeIBMJPbDIM3lZLFmIHiV5yCRmsGgm+oOCZlJEieHPhRlThAW8CWFOMKScvDOVkrpkQ7NY2p/SwHaNoRoAnmV14CgiXiU4ThwLkw+IKQuzF8K+IWWBnsJnEZ+4Uc/QOTd9HnIXZFqHhGbLNhU3taEC1lZobxWMbxXO1Dnap8gloXBzbOxtOcTGud2y20mtklPmoMqq1MsaHurYXZuMthIdSUD0bRwpZs/n8Jdls6kifzW0zRm0czhgl0yfzUjgaLAk6pya2IY+Aw262PCEdZyInZXcJbfZGPKAtGKXbkSfjbNTjz1o26y2P4Y1cUOe2OjiCxLatbeBlReRxLGnSQxS9VpAMnoCU0d/bG5rIbUNttEHQltuk7XDo15WoaNMHV7iyZq4YW3kg2FvfHlZ5CaSF7hsdFucixLnyoXdlJhvbXdecF/nsqr7Ogg6w7baL2HT+NCx48eoUo2h6ZANvba5Dw/YZlCgraAq/gaxRnPjI7JVtrPFD+OrhoLYUnSlO4NwLhvlus9jzyX1tM+6jewGa/uBQS3nBjqank9po3slL2HZxIL9UZPsCkvpi60FW8l5rsfwGCYjYVsc4iw7Z5jaqSVCArVhlOySkAtsd92Gkt8Cot/QipjMjyRbBWOw/iaQa2SQ/yB8e5cjnuQivsbnrIOVh4obDz14kBf5h8o/QXHi49DKS8JKTBtWJbcLeTgjelCnFHPCBG5Qc0GlZ3YtcUR2Qd+C3hl6Ys+6wXZyFt1fdvNA3/Do0/o+Phb/1OUryvxGR2BX67AtGyhtKHWRCwNZXeJXKt2kv8ZQ6yA/PgO+e4ARtWxDc0C5ma6s8eiJz410yVqIP/N7zS8pr7memuaDCPVcY3lIS0ynxMW1N7NPL4k14CFkhn8DP3LX1KPjRDtyQn/V0MDf3KsOxyMP90dN3KNMfJjGK3XJ2roFHcnnhrV9TD5n+LHdIIiVdmJqBX0iVmj0QHLpbWRnRHavKvWzwMr9dgEzMQVrdAfoj63snTMv+zPzm3b6bxUjhzKOaN4RXgtY9hnVdaZLTh+iEVuwkTgWGhzowSsqsQGJJLBsK3thoaBqdE4HeU3d8Ab57H7kbEvbsevT5y/tAyeEbatqKLpkBosSBxrZUwH1lTxtYF66jr/cCzYeY2TZFidJll2yobLUQB6TKzOfmANENLjGjxcHXfALqHygueQXV/eCrBlwQf8B5PlnIt4aVhGz0Yl62VZK9K7xE/0QjMGlwtHrKPO7MI+Z04X53qDu28apdY0q5RlqTJMOsTtNio8Fv3Zbeq4QFhw8SCXApXL1XB0Yl30s948JXdNUmkbpp0Y+Gl/qS33S1+mpXiSXDFNsVLnHVpUC076F3X4iKCobRBwE2n9h1+v1pNNOe+3Shwji29j4Fr2BsXGGqAtbCIqtQwllYa63XC2Krjl6eVZboCv7n1pqZb0Fixae3SJz4oNcPnCe+MiZvWIh55Fd0RffrtmX81fHTx4/5iPyAz3Mnv3ggR4/fqinTx4p/zXI08ePuv2Ij7MP6ct/MZL/Md5rr72u119/Q59944HefOuR3njzoT79mc/qk598VR/76Y/pVeibb7ypK375lWuskWACmTCHMhd5YTtMB3I9Nc+J3xU3iQfCNbqArJ05+x95JEql2Ja9gQrHVrehckQaa8Zgd4FuulZypFukHxO04ZOjtNfOaQ/XraqoBGZ+bKuC+lmoi+dUaxQ0oF0tW2paoUX/QE/JRrEo+LkFvtchn3sgRCzxc+ujTSU+pxbQ5ICDnIgl/6QMRrBdqjE08ZI8XVzomA++F/dUEx9MPVizSEOn4z1d3n9Z99/xzrfh3kuv6OKFl3S4vK9xuAQXPdZ1kFxigYqv9lqfPpCePpT4GOybJ/Lpir58PJw7z6st19CoSQUyt/mnmfLPKb3FL5nfyi8soA+gjx89Uj7OZ00vzE/mkcg6TQtreWZPueFZ9IZ1fn19reud3sA70Xfeb855MfMQlPHB5KNKBjfHl3S3HG7wP/kL0oECh5LPHGTqTJr7+U4MwU+8RUfX7wilTSdqqNGfruh3TmncgcvywFf2w8LXbt/pz3C0tD9Zy1kbW5szB0YwtdC/ssttgJElwRxYNQA2UC0sNc+2BiiQ/NjpUReqQlD2M170YQCyak3eeRZZuGZX5izv2HTgBs5wRI6FoPSdQUPnEnvZHy4uJl1cHHQ4TJoS+2FoQA/s4+9Y39SXvvUP9LU/86f0637iP9a/9sO/Q//yj/zP9c0/9X/UV7363+q9D35Yh/nJWeU/ka6yXnvxg/rx9/5GfejL/2f6q1/9n+nPfe0f11/5ij+ov/f+364Pv/vX6LOXH1AZNSD5nYnt/Ly1kPSVrsY+GZEhYDSbcSanpdw/p1HEM3ScpqaHw9CBmAb8YgLsksiroLapMu81lLiTk+kwaeIaHiP8wCocM5AljCl126oamtB94Hq/4F5+mA4ajK30ARcy0IyvURoFoNGfcYOxsdl0xAf6uX8OZIIa23hRVq7Fu9jmc9WafPSEI7Qf3umWL7IUmcbW4V3+LCd8lNw/2kuz9vrzxEYWMEC30J0Sw92MnBCx1OdQdcFzHOO445ci03ot25I2T6NuTX1FHrq7T+wK49yksR+7zuRmA9dmeJFEr220eBf+2UkkjOTzEhvPsDfYJd9i49H5zLfYbjSXEzL4IEEbolgby9oq2grjVuY+10Cu94XrfWkeGUw+Gqkv2vp2yrNLtyPPtZR9IO3QDYzJddXj29XNHmcbH6BJV5K8xh56Mm7TwVh4EQlsc1lssI371laQ2yp9HlwPh2lSnoPzDHzBh+UjyPVTXBuYUN7Nrq5vuCddAyj1E+9fC76iWIPrxMiqTaAfP+Jf/AxSbyDfNP3UF5QHHQP5vO1L/3NouVve23OjvcS8caKRmPEpMRT1KrhQ2y0dW7mPRm98ZJgcmfTiJkstCwAAEABJREFUW3yKTJrRkT2oxmiZ8DKGSCF97mmJjgYCtqla8+GoN9/xHv3Ml36FPvo1v0qf/eBX6/G73yc6dXzzM3qRD8cv/8iH9OJP/qgu+Zhc/FLe3EcueCbN/+ju+v5LrZsloc9f0vMMqUWOVIW8HbedYZ8bqQOD/Xh+bLGKxV2UD8ZrQ3uCjCQ50+CUDTQfi7OJHic2bHBeGEls1UBuaOoNeaJesgFGyRVndHM2KBgcqvSHQWOF//aDDg6pTxLUoKpU2LqFq2/qNr1AlG1i0Yj/qQcLMS37gly4UPMAvsDbfjM8Kwv+5gbKS0huhEs++mU8+oRdY9fGRupA1INwQvWzlCyfz9cVPh4y+akhEVthUL172Fb0J2e4oOJUw1t+S3TRz7jEqOeKZYnxHCxkaSXeQJQyeRvFjZe54uP+YPHXGKoCrgxTF1SEhth9pg/KEb6gze4GNjqObIhr/2Z5Sc7JJabVPkZ4h70NtjdaZdUANRQ/ptyYq2T4sbP2JoKNTZmoybaK/siXh56hZH5E2TO8tZA3PDPGLlWVGCQ7FKSfevg1tjaOa8HmibVxwwetxummN84TF/MMPw/lM5t+r6v2sydFyffaOcEoB1XmPJ7ToJa+1AJzwrzcvjluqfCvxmCehgbzVAG8+GtbRlbWbUms0Xmm3XGnP+1u2oruUaVRhS2jxrtjjMbRhbnL9bEQz8I1s2FBJrGp5b2f1cV9JixkturtOUOA0MvR7NivkbgGvmxj17a1sHZmzZ1bKH6sGYTPtmXvkLUfSjEN262rRmIqmdgs0QNs2YCcVSiospASXNGU1DV0VOdl6gfGQf5po3OwNm0jRYjEs7IuVvyb+wXhRiv0Bpm33nqoBw/z4eGJ8kuGlbiChTgWErRCg26njh7Y6uKcLfsMPEwdX2G2WHRkbrZ1R46wm7V4gr7/5pG+/slnlI/FP3b5Toa440lObAtGjp2aepCm1SY4WZQ+ESdVUXfVpof4qhG/4KGTbkVGtwUORzeTp0ZOcFZnGWzXFLk78bDR11RecEFedIN8BG4+H4dPXFvBDF3AaR93Qv6adZL/ZCy/vY78nHxipsbQ4HqZuEkfjxc6HI6qw6TEgSe6m3LhPMPgLVroCGbojJ3WF9rtVZnvzFvkM26DnivECAdpZZ5jLxN3W7/Tt6A7WFkjC1hRzLH5Ma/aYkYTTA4mBG1UOEcl2Puo0dmandy75ID55JANM4hExhMPB/4xCmWxy9WdXjTBoCaGiDHJWVVpjOfgofQZAzb21APUZDspZddGlRoHFvuIdNmKjsp4G5n9iI+NhVyA29wk3gwPRRky+wiJ8bbVPzvVXpDsuBKzOC2Mc5lnlqG8TF5eHvcH5Y1e0L5gvRyOBx2ylnI/SvwuVXRXrGgvborKPZ/41tag+J35DbKeQhfsb+toQX7zDHGJHFdsTIM956DB89TEs1Z/QB5DdsmbpT73CV9C79qOzIA/oW+KLnBgfNC6pqHCzifrQvlL43d61jf5id6pWUVc6asq6jtc8h0I3bZlZO1trS88RCa+03LSiX3ojJl7x0oOZKmQ34C+2nQbGog+24rcqsxvsCq5WrhGomfmXpv94gSdsbOgd03gJG8N0m5ZfOh79LVu+DCccSsfktGOvkVz9pzrq/4vPp7wcfgRH+UePnygRw/f4uNx9u1Hunr6mA/Hj/WEvsfs5Q/5oPzWm28pf2XcH4w/+4beeOMtvcFe/wYfjT/z2mf1yZ/5VH8w/tT5g/HTK2We28fMOYGZAJPbzOvhcNB02J6n+96e6yk5QGbd5RfoGWce6enDRtsOhYp2g25sJTWxvVAJspeFbpBQ3bgrkz7EyaYaaBIqleL95JIatsy8lbe5HNTPKOY1GJU+a7SMmWbatkZBa2xtFe8e2MMwbmN3BaJsLXo4tnrONO70Ub39Y4xnvXA50INOKsKkzv4M8n7IPWH/YOzpyOotnUjI6qHBR+T+YPzyu3T/Dl546RVd8NLWH4z5qFyHC3kcwQETlliT+WCsJw+lp4/k68fgiXxzJc839C/a3DH+ED/3p6qhhWfkK9bKA34psX0sfktn+vjRY11dXenEfW5hbWeuNh1Rt2rmWuv7JS/u13cQ3ol1vnC/XLkuYth4WTa2Qd1F6XR8B73PjmM+GKeZlGLQqe8gq8xPd8A5U6p9PJNMDynleW5lna1xoSXOp/SjGl07J0Pxb2/BX3VmDfwdwyr6OZqvlkDv51B6WjF9OxUleVjZjxbyiIRaDyfb6C05a3LslLodvmVRqIua7Zyphkrqtrqs2FoIeMPCvO7Yebl+tyRsfkVuxpeZ/kxR+qJ1VGnifnNxOOh4Mel4PGg6TBpjaOR+QH06wjtuvHL19fOOq0/oyz773fq6T/xJfeuP/Sf6Lf/o39G3/8jv19d/9I/pyz7z1/Suxz+pbbfWP7VcT/f1yZe+Wj/4hb9Jf+MDv1v/z6/4Tv3xr/yj+gsf+H36u+/5H+nD979Bnx3vZv0RY/wndqYhIYBVnICwB8jRqML/0sS95wgOh8FH46ED9Yn6NIYKGSFrGxKUek7gD/oz9jARM2PSHmPrty0GAI6uWi6r6J+QT/6Cw2HS2Y5Nf4DuAmOXHzXwc0Nk2zd0DGx2e6SvWveokhkni8KcMpdrJjK5SDJuQffbjh6wcxgXeVLWCUudHrdSzgbUIYLIpm3t5bayt6UzBzHZ1u2PRTFtyH64qWVvkGGA1e0M3kPxBw/pkGxvUIolDnW5rXSLUT393XjbqXs6zD5F910gG002Z47o7xEtc+7caTrPcqnD7iPjuiJ1NyfbyjzZ3phKoU6EcXTd9Tfdu2JXiDRNhbqgtmWbKlBHgQoyxNzPQfbb8/VAP53sfVKu9YW1sSITutzSmb5cQ8Ha9XUf3/7gm+JndAF7s0u1j+6OfMB9ZN3tdycn2+1v4q+sV9pyOsB+rK1/VfqPXCOXF0dd5g8oLi762fh4nLov/txwT7m6ulY+Gp/vNzfcm9Jnu+UKaozEt+hO30a1hUJSm4dAYk0+1uSjgSQ07cgkf6GIUj33reRp3dpbB3V0c7iRs/AAULWt+DSq5MBQWxz4s6IruQ9WMrGKHkWeTvSu3R9/mj9KI/sB1OgRZWUUglst/tBeaUnmeA6i0LlAnrz4Dr35JT9fr33l1+mNr/o6Pfi5H9TVe97HqFX3X/2Y3vP936N3/9D36PK1V/X4lXdr5Xmh7awMBhxU/klHPIvUXUR+ayeviTGcuzAepN35oZKQNlmJD8YzrLiPkvTskxXHip5BUiaSM7FhHqdJWVCp1xgq+Jw4SOIYmuifoAP+sGRblm5RkmCpyk1tqLaC9a0CT27Jrc25+2wVaN01NCo2SzVG87WXDiwXD7Gk3hcmMc08KDRyUdEOf+bimlnsebAKUs8DWBbwso+PWttSjqZOFZwpXeHrXOJtsLWf1SQ507NzIBykmUmlEl8xuQ3ibFscwOKkIt4qNx1F3C6ZH4YqpceeG2E03Oec0p+YQ22rWHy98JmzkXryiH6bMYH20nUrxLZSsTeqt5XEcQfMQeeXB9pcbBG1zfANVOS2t8dCvVwawyB026RsUdCbi5B52/J0DtTMfalzM6CMLXJjMygQNAFrKzZtYLvH2FCTR6iRtTmnjY6zngW7J2I48QuFGzbL63ykyl9FQtM+sX6ybjq3+BfawG68ZoI5qJ1d1l5oJ5atRYMK5mWbmCztfowqDa6987VVNVSjWg6hneq2YKntbYxd79a4PdvWADWGKvpSFzaJ9Tx+Zf5y88kLx8I1s3CtJK72mdgiHajLs1o30RNq5ELP6GafrMLeKGLDB0NFie7YWPhIOGMvuV3iB2HEQuGnGRdAcjDq2WFb5VLHNKC0bUs7mshyAbtljW17a9Mle6sX4885T/5H8jQyhn5ZuZKXzHdyA71hHfCGoKu19OCtt/SIl7/8p8Onm2vmY+GmQxDEnn2FkBTKSQuNxN1Aq9CNC7Ktws+CutxtqkqJbMZtDygzL5MncKN3z1f6+qev6yMXL+mH771LKwOqSqNKFf9N1kvPdNHv8AKVHDtyBPSs4DesMjo8tNHUAXoN/yxr5KQ+cd5eTQiZ+MkWarqurbT/zPMN11U+9jb6hfekG34xcwrIadbAieuvY+U2NbMulvChN1yPJ8bcRAc0stGrWCfewb52mA68cB114ANBPpYZPq7oFrjbdZybmYuZuQwWHu4WeGvaqUMXMCOzBvp8BWWwo+9s4FwPzbWVZGT+GgitZ92h2EO1Yje2Fu5ZC7E3xfZK/6YHI4yNrqD5jG/96cKNYjJcFodC7dK5ICrUKbSBUlRr07PPFcIWP4wrlLi2+a6aNMbQqNIYpawHG7mSbKgsNfS5BTto50glkBz9jCtg5Ufd377gZPKw4uRKYpKXFUc3LLu/0QPMuB5v2YCmDQVU+2Boj1miD9hWrvHj8aiLy/znesd+UM6/HXqZh+UL1k7vvUOHxDqsKsA4yGaHuiituymzgDsYSotZos3nqMTRa5f5nPe44seGyGSQ5RoarNk8Y8W3wRpOfVS1bYy26kjfBUnjCEeIuGVH5gnkl/2HaSgvvwfao4ZqDGxZn/Gk718vNPGx+NeMx3qXF+VD8+h4S0Wg/hwUNkoo2CEtJCDPVyfiO/Hh7MRH3WDJGqZPFNs9LvqqqutNW39JUJiSRd4A4za9Kx8m2OfQPfPhbeZj8EJ9ZQ6RallRT3tZZ7bhkyJzw0fhG/bfmTErOW+9yKV9zYfkp0+f6snjx3r06MH2F8Z8NH786CG8R8oH4ydP+GD8+BH9D5WPeZ/7F8Zv7X9h/ECf+czr+plPfko//dGP8+H4Vb2ZvzDmI+DKum2siqucrFFD2YuOh6Mm5nowxwXPRQ7ipBBFftnHnu+9ycUWrGSbEwfUdrftjcJVF/K37shY1Kk/GrOPpk0X8yaw3qLlMYL5TUWfOXkDJm5tFfNVMJqWVc562TCqNOCNCi0V9ULWhVylXfSXirod5ZLiUED1bcfbnFnxLr2h6Qho7yqocZz7qLb02j5XbLPuk/OJ+8Ex/wYxH41rOiofim+4l6+eNI7sBf0Xxnwwfscz3OOD8eULL+uYvzBGZkyXqulCroMs5o41mQ/G65PzXxjz0fjmiSp/YcyaXftaIEykzXwP5n0UVx73sqesle0vjPOx+E3llxP9HMEvLPIxeeZ6Wli7ayPxWQsTmnte7oNZz9es9aas7Zu+f3IdYLPXn1ZhVrZVVTs1NHNgXR9e1t1yPD1gOhhzh+nUm5XTGWE+D8ca44kVf7kgqcfnAF6L7/W3zXdbwKcW4IQNWJV5K/z0wHepiIHO/kga+jwYdTZCV7fwZ9l8IGcK6LGsGqUBalAvODsg3VdtV7KdExQiK0059Q0ol9hjVrCcQeyZs+B23oiXQwunBr4sAW2clFAan7LnH48TH2wOOhyGJjAmaGOCtyFyFWdFIVRnvEvx2/Df9TM0q9oAABAASURBVPSj+vmv/019w8f/7/p1P/Yf6rf8wL+rb/2J/1Rf8/E/qZ/7+t/Wy09/hoH/bMfDw7v1kZe+Xt/7Bb9Vf/Hn/K/0x7/8D+tPf/A/11/7uf8Lff/7/mV9/OWv1dMp62glHSueSLZ7vsqlUdX30dyLGofB94Sh1BNbfGaAhGwDeVMfY2gKpkmJNxgDfaCI0UCWZE4g7SAykT0cDjpyjz8wfpC/9DUiC6KjCn3BKGXMhulOfWgwdtDfQLaAbVnqeLc5Zp1xvycDzaOr6Zr5TeM5hJ2+IPMfXUHEQh3t3lpOPdWdYlpBs84nq3m2d/r2tp4rpv08YHGsjbt+wUAn0ugWJO1bivhKI/GEv3LakDON80Fzy81zOeuBdCJnG02mxrGxbivhBjD2w8hSZQznO4epgxz02SU3LNv0bUfUJ8agOTBWpf8M/OwO2hkXdHs/4XfGLudrfqewmXfGrgERZy9IX9OZ63/R54yZn/Gyj0TvWc9urQmeNM16iZGWYw/pMVBhI7xNSLLd16C5Tmx3W8Yv0JsoRiI/qpRrJc++2zPwkesm+89BNfhUiFzuK1dXN2rwznV1ddIN72MLdm0r14ax0/pxMHo3YI/xWz1J2dpv3wMXLfi+IBes1Ffq6pIcrvRvCD/ABIoisOlMLUhoG3XHnv2niG8DPHy0z/cpdO65b50MtjkJ1djP89eZXzU0HSbVGDI6sCpEnrmRMaAPS7bVP6FAlOhKvubd5gL/5oUX9eS979dbX/ZVeuMXfLVe+4qv1mfB43e9T0/e+V49fvcX3tpom+jZjre3Nh5n2O1XTjSfHXTQ2M7Et9fPbZp92G66nbbeFQ/qSBIvR+kCpD6RhAGmUWzuExv6QReHo47TQUc23sN00GGaNJE4i4sw6fBQjaEBinF2yfbmjdR1mzaHKCuLK0k702R871Lohu0sOFst59ososvNt1KceniggIJ0JFkdKycO4sVUFiWh07eyIBcu4kzczMPe6Yy+APiQjkzURF0vOCo21oIKFaag0kbhU5G08yQ1SynhgTBk5dBzZXfxlmtbhZ2RnBaxgzHC2/OrFGJJYKnuFO2KfobrbQUDtmVbo+oWRb1GYQu91JGQ3EeIEL9twNbnK0nVymnpuV3wBGMtyAgU2EaPb21UDT5aYnNsGGlTH2No6hszlHZlnPZiiUPqs0UXgFbBsqRAXeLLBmnhoXlhrlfmmgXQ/ZGs6C+rxgBFPoYGvAY+FHrtSKKD8YltQUfWyszFHpp224G/dOzCBHNCe+029WSjcyN8AanDy4EI8qLETkCVOAq75ZJrKH6Mwr8B8Gvgb1C0jWxGBLaVMYWsix4XbXjUYVGXbKtoU1FJ2qqVJrAM73ycZ3BjGhLQa/DcsbEyAhBf5+SOjDO68AeMgo6hGkOjhmjRq6SDXKxaGL+QvyA57A6jDN/VkjQwI9p2aYwdVaqg+ciIspPWnjGw2rfYYE5X7GxtOvqw+qd1SBClrb14p+0T9ZXKNn7B71lPPOmtt97UAz4+5N/HvOEXC8JO7Ldsj6GFL7y3dwVX0EKVPqUR2sAaR6o7SbVFYnNh8XSu0H+fjzTfeP2G3sT+9x9e0Y24GWKDQ0oQulPSDmC13j7t9vFk85MzvvR4IZCjJLNgbMveIMOjzlmikaoNU6KlLvH1jDh/ri/kPsh1FJzYf2c+Aidn1+Ttihfgp7z89sMJL9T5S6u8EF/Rd8PDysw+3WMyLtcj+cBlbFq2VWNocK8KJup2dZAzHwaCU9NF+dA17+MXdCz4NaPzFF/AiQ/bp27PmiPHuCWILAYzj50nTjQJcWUtrE3PsYaS2hw6l/DO87egaw2QCL9l0NeUExGJ1AM3bGjW+hnEZiOFUIWCsmR7x1bnvB1Wl5jYfKC2HXiQLgTOY9MU7ab7Kc1zPzTc+E3Uqd4BSrt1pt3gdG5DOWBwMHqvU9vzJ3VuSGzrD42HUAQ4GNB1ht89dp82Vpzdai3K6VYX9fQkV6MG956pX9KPPOsc89zDi+bFYdKx6XHruzhoOgyNKfuNmQ9pM4cv8Q3Ef4WinyM1dTs1GCwxrZxm1tHMOl5yjwIrvPgmWbY1sW6n6YCtCQxN7P8Ta7pqqKpaxjbiG1ItlQb9GRtaCc61y2gruIobeGO9wS+5vne+p0eM+xfrgd7NR2Pbiv4aQwPUGHKVMMgY9Stx1s3M3nPqa2LRiWvkhg9boTNxLPQtMbK51vrGqNa3xTFUtAu9xkfbqHfbEGQNsLZED/pm9J/I1YlrMtfsAm+lXynIZozQQWhasLv0OF7OIkedhCtYqa98WA5OfMi76T3m6fYXx+e/LOZD8hM+Fj9+/LD/6vgR+/kD9vU3P/tZffa11/hA/Bl96tOf1idffRV8Sp+m/vprn9Gbn31Nkb26eqr4N8boeDfKczNzN0Dm8Iytb+B6UMJ1xq7PQECEsPHpXMECOM7Rb33sHwtzsYQ2hI7PxczAyMyRSR1EZ4Nc0uScw/hkZX5u4VIxV2nbWz9CHFu94N2FvfHtnUqyKBhZYx+sPR8rMRAoXemPjqw3m1YQfqqMhkjwLDcVhZpsA4HQIHXtBf1ka8VucodZnaifuP7yX6nkHpOPtsHV02tdsSauucfcRV6WT+SXIWhinmR0c591NTWT5Pla4+YpH4k3OHV4bBXsHUfdu/+iLl+4zy8wLzWmo1SDa8ncgxZevE+65kNvEFs3vc4XxV8MyMaWAjUv/CB5TFyEQw6FbxuEbBpbVrUX39LIRzL9Tw+v7PyNTDcPqJCzTajrkaXSR9tLjcGbCJW0YxCkxWiGpEbHJkRF8UrPF0KDb9klO1Sy7hRHDxohC3le1hM5mLUyGUuvn83Uip0tH0vn4o4GvDq30LNXMbXVqLisoLxR21JZgnKGcKZOpXmc9KzQ1w10tz+xz5MBdTHDcLGfcwttp9YlnW2qcm0BV+8ZNcZGa5JYJwhulLZ3SCMKNGez1FZsyfhtG1dNAyiQpuWp3vvwR/XBT/9F/bKP/BF9+w/+Xv3GD/27+qZ//L/VV/70n9H7Xv9e3bt+Xf+s5Y3LL9FPvOtb9Pe/5Lfrr3zFf6g/+Uv/C/35r/xO/a0P/C790Bd8h167/+UqfB+jtliIqcZQ7k0N9sJ8T0h/IWMXpi3hOyetoY1S7fmxTfd2HYiymhNgaUhQ7cV2j4nu2Ir+vB8ZoQb9NjVQAfojO6ra1+0eNSl0cN9NX+ug32WhRgxrpLnBtAO6vaHoiO+2976dSrSB0tbbilnHYbx9xXSEYQtVTftkiUMppmZzPgPbttNFj2R7g3Z6bkNFaQvY7usIKoWDFyH06zwOKsagRSmrHLJhDelTKiD1gCqHkTVUUN2WZ/3NagELEyA0oMeB4UmcgSSErBTLIY34jM7tgEM7saQdUN/Co0Fv4ly5Vp8BeQS2Xuotw2ljUOHY+yFoQwOVNaC10We8JXyQvSt9oQvPMzPoZ5C80/AskmebYOY+k3t5ZLHUhxMdsQq4OZziD4jchuw7+IutlX1y2wQRQDRjGJrhbGtu2NAqZX0OblJZ68fDob/1pR5+D5DYb1fN6DzxnHrC7/h+fg6buaFuMapNbhZTjy9Q+lewNJbWc66v6FyCxBx6i1XN7/aKXrRykF45P/huU4v/JobUGzi7H50TbDYlJyjJAaIPv+Clb0EGJqPQd0c3jO2IXfjb4Y23n9HUNdNprrfsEWOM3kMG+9v5Oe8w8d5Au8Yg9yWbEYBKj89pZTM7XVzo+uV36eEXfLHe/Hlfqdd+/i/SDR+UE3dknqGdetb8nNo/rf9zBvysjOQo9uuVe0e94/JSL+HkfV6E7h0PuiSoS+i9i6PuXfDb9uDyggeei35xmvo34/sEYaIa1iD4IfOTiQA9CWkHJdsSvJmFcbo+aeaBaJ0Jag0keoWUJuQ2SEMbwi/qeW7ozZQxK7qiD3aPy+KuMVSMHy5oYOgZUmElOjIu45dejIvi08yHgfh04uI94VsuiCTKklApl1UNtBhubdSGv6NzsNdt+KKEAmeszz6FlqKY6HutbhS9yIpi8RN57IxCntjsIViyjYSYw7XHbqdm9Sm9JtCIYVYNzA06kifDCA1GlUpWIVz0Z5woNBUoPNo5sIYpPE3+YUC6nTytbLjJJ72yrYkN6HAYTceoTT8GUh/0jcOkwVqauBmfL6ozPcCLXDEOZTK2bCvtIoiKz7S7Y3NC63kuoXNj5iWWdcbmlvnMh6jQyGXoqFJsH/DlgL342nSatl+KwBujFBQDKk6QcQyR+DwMJlJ1Sa2BL+dluVCZwdK+LCy5HfwuYoG/vbihioEMoxJVbUTCnqg2wU+PocKf6YBvxwMvHAflOqwqdUHQNrzRvh+IYWJMMJpO9AF0FHJVZhjANmfZ1lDtP5YlwZKT64xH3wCugk8va2tzGAXkJHOvBMEaSD0QD8qizQAN7B7w/YJ9Jh9fUh9jkms0ylBFd7XhVXkgDNSlVefUtliFq5CwxrASY+Ido9Bl2botK2NWcp18BzNzsXCdn/jwkJeyfJhMfVmWt42JbG7YvS+wflbGZa9a0SV0xkbMJI1FI/XYekLfg7fe0IMHb+jJ00c6na4lPsCIfCGmQtCcXLCpEwYRCSSmlTVCvZl92hroXMhj9AdKXhlxzs6R+i9bHuqSjyDfe3hFD1ia83zSwo19xvcG/rP64jpYgZ4VTMFBft1u5LGXOFuCTvTHd8vqA6Iu9FFPH8tC6RMNjhCJcQ18Rzk2F8is5HVFf2K5RfzjvpB8Z17yAv/kyZWePH6qR48e6+HDx+T0UdMnT57qivvHDXM4c/9AlWLQJNW27KCgGwrnDAhLJ2zknwm55oPA1dWVnmLjKR8Isg5mcrUgNLfMrM2Pa11fgd1ebPZHMWxn3UR2ie84kVhmaHgn1hhqiHUlC4BUrcKvIH5C6VDycDcfwj7uy7ZqlAbXXNb2xB41aIdOuZaazx4wHbjeD5qacn2PwVjAGpOlhqTs6aiU4UdPcd24mJ1VzEn8A+0QDFHujA1nZQ4T1zzfcK+ce4zg9ahQ1lxyt6lgBOMN0CQRU2NftzCaHbowNpibMg4F0QnJwbC0ADrWIFxoxm7IOeMWehYs3JFFjmO3tRNEw1uYpxMTdM1DetbBFXOch1/byr564KH5cJh0gB55/sm/6fbi/Xt6+aX7evGFe8pfYFwcyDtzUmAwrsNFfzwK4m+s2laR7GINGqoWFGtjIZcn1tkNHyv5SMU6fIof+WB1w/NHVNUYPHMddORZLHvnBb4c2UMP3AOK/TM6q4YK3cXcOnXWh1kfY0zNXzEYX+b9f3p1Q9w3rN8b1m3WK6nQU0nfs97TP16P+m1+XV/smx47oSf7dXTZpSUPtMuqTcfp9gPXFc9M13zsurmZ+xpbkmRZrpJttX+jNPDt0HmdtnsY+muMljH+K/IgVNp2uJWZndE3t78ztud9nxI9RsxyDdUYir8DG4WtQp9LkhdWK5lDAAAQAElEQVTkZnw/SVpElw7IHA7I07Dhsv5O7JnX11fs20/63y7Ox+InfDB+8uShHvdfIfMLuTf5YPz6Z/SpVz+hj//0R/WTP/Hj+ghI++Fbn9Vy4kOhZtaQmbODLni23nCv61lLh+NRYzrIY6hGMKlq0qCuxLyKdbEoa5RUcw0Y/01b8NfO78wcztn7ECAtmtlvkvurq9O2N94sLUe3Nhg9idOK/AnmDftdroG0MSDbuv1hnov2cGnUUP+VOusp10YwqpQ1bVutGJ9tyzb8jUrW3WLaduzjG+v7hj34xC8FZ+rr7oQZUOge+35XAztlGcjQgP7NdgmObM47Cl9HI+OAkTEuov/Emr/G3pOnT/WIXwg8ePBIb771oP+a96233mr62ddf16c/xS8BPvYxffynPvI2vPqJT+izn/lM/9dDN/xC4MSan9G5ksu8kwySeOA+f/SsiQ+aY77mw/GVBvUXLo965ZV36gu/6Iv1zve8Vy+89A6N46VWDxl/PQ7Kmpi4rg/HCx1yjV/cU9ePFxrHoyprprgGydGJePoas2V4I3ND/+F47DHT4Yi+SQW/6LeLUaWVM5eSFtb7go4TayD3nyeHt38wPvDBeJWRJnfrM2SuaYaAFX20iH9FV/YYQWnSx1C6OL/t2DRuLDM601q2cFE1pIGbLsuG54LGNnail1+Kz+DEdXqTvYZ1k/bKc46IR6HIiecgRqA9Z0kWpU9Q9G0M6njQPqbvLui6laGOH8KfhpDj0C1FX/dJChUl/aCbUDjbEUbaxFdjaIADczaBkXvJNDXPJGHF5sw1eAJcyjqdrOu5gHWzWNcg9Kb7zX5ofgFidjcQG+LE0YZ7whdStGg5nTSDzHnnjZxd3rymL3rjH+gXfuLP6Zt+7A/pO/7R79Jv/MF/T7/yp/6IfuGn/5Le9+hHdFyetKp/2mnF78/wkfhH3/Pt+u4P/E/1//qq/50+9P5/TUVsVUOmX8KxKtUgB/An7geDderup488ZVoWZnDB96ynrkua6QhvuxcstBeW3KrwVuRXhAMYxIsw40mKQujmgIeeHFgSplScXFbtGMOa2H+m8z2i7xP4OgqZkjIwmrLmoGbcGIMxzB9jJuqjhkYoKGJLvcZQVcnIn5F2pe2NL1sp8XJFf+Zow0IMRJgObOaIXKQbjNuoOp7oHIW/4YMC3m24rLbr9GOXPp1LbDZi6xl0NthylhhjeaOpU8VBnUua7jHt8JktRRa/3DBNw5MEEQWLjNrG4J7cvlp1S/GXum3ZFic5P4afNnVRMt8rp4X9YGWNn9f7Qn09x8fCWJGJ32t4yKY/18jCHpP6Cm9FJnShvmHVknUWNwPs5TCnAEIMZCzjqGX8ZmOFAPRE38zem28Sed57yjvN0/xRDMi7Sfgn+iO36eScgxjtrihEVMU9B2uxhH5qsbvbWBPvruesqxg4ssZH9XPQts6nXr+pF2vftc3ezPi8L7Uv5EgU28p82JZtpSzY6/srz9OJK+3wJfTgT9rhz9wvTzyrnHh+ifwMDdK/ktPMU9pByzzXH31ZO1XF9TXh/wFM6meSMTRqqLCZlKz4FH0L8c/sef1frXLfmPEh+rOHrNjEPUkCzkjZUKMFVPQBU0dAkZ/RF38b++D0D+wf+SVwg/vvBfftS+7Hl3w7vXfvUvd4b7i85DmQe/vx4qiJPT9jXBXVzB9zl1rWVCBrGZNm7g8r9ZW+mMt62gDjZzssRmzQP0NB/HOkYkucYutM65V7F3oHH41f5oHmPsHdI4iLw8RH44MuCfgFHnhf4MHlkoebC5JwnI49QTWGih9L7VhJtCTbyk+iT4BwOKwiKbaVNZdJzH9KnInLZK7cBTLBxc2PdayBXFDeLORcKAtMAOblVEw017tCMzY2B/KNGjJ1ocfQ1kO98BAi4dyKI2sWFPoW6gsPGTMPI/Hp1ItrxldAf3QXA5sSR2Kpsio8S7Z3FDTY2mUJhuCokLlF4Ql+2ZZVEmfCwyt1SV3wVFZsjUI++aY9Rsm0XVJEcE/JgVIJtBcr3WJII/JFw2DQV0Yn9bK7P32p09XjmCmlbO2caUV/nAMcmGTzg7eChfk4I4FEX3ydDtN2MRf28L2go0Zf2LmxTjwwHMCUG+1hYm0NTamDkZjxzzY+WVXQKo1Re906l/YBP2Y2uCUX9J2N5kS755TNLJvfwlyjED0GhX8Du9g+3MVoP0Z8wKaxnTGirKyXFVtU98NNwyINPR2hfBfe6qzXFcaS9Raa8fAW6iQxx4YYSGJD0Whoz5OKa6Lwc8KnCV/ZJA8HfB8yviXfVmkUeSVvnU82mon6wP+p0gfI2ygoKFvnYpvRFqQhS4FtldGJjjEdVGM0BF9d4iwgHsUJaPLSoE0PZ7X4qGq/L9lPjuwzE/pG8YDlUhUGq2TQwsqLTVZg0Jp1LmedybVkxb9pXz+1xyejT3thQPtDrlfyv7IuTgE3jbx0XF/f8DA+a6GvneXEqlbvUchlP0h9Zg2trK3oOnsUM7Y3c5aK+K9YY9dv5qXyTT48PEL3FRqZ7G2Tkom1YasHQtqeJFwEa2Nl1Dn6Fb0rAa9NtwdHpJUHhQOb4S9dH+v965X+zvSSXtfQHL/xNz4vxBX/m2JgbT16rmApecLN3EQjG/uRfSbos7uSpYYo1G3TtCqxWaIhWI19YRMNGtv/lfiIAb8yH6InMgu+xc8Te3Cu1XzAe/Lkio/FT/SwPxg/0oO3HiofjsPPX4CdmMOZcaiVxPrBqF0SCG1U0RzNQ5TczHygm7cPXVfbh7o8rF1Tj74Fv+YA3VesjfgRekP9Jh+NeeC4uWE8/fnoduLhZ+b+xRBtWLGx9vqZMw8wFww/y6UlbWAqCB1Z+hfkIhOIUuRysJ5zDQdjDDVqaFvv7AOHSUdw2BH+aLmSLWAQyuRK1K2z3hqj28n/iv3YbX/09mK7GStJXlhTydF5Xa0MOGO7h64dTwZso1ILYv8O6MwH7FWLVuJecl1Bk8Do20asQj2rIxRsNXjowZdNjjr8jqGFkUsfvPSnt/toSxhVWgDZ9CeO/OL6Kb84uObjVebLyCWP2UOPh6Mu2KsueLjLA9/9+y/opRfvKx+OX+Ah8Hic1Pcw5solVqAYHasAGzirpM+yqgpQg8GZrlUzeT/xrBHb1/hwxcfK0Gto+PGxxtB0uNCR5698bLxg/7zA9gHfJvY9o9fYj37XUIHBmFFDI/3UpcKWdGI9nvY5zAffmfaCD3FV+Ljy/PWD66X+yvqSfove0Ff5Svmvzg6HA7oGaooZE7rW1nXNNXDNR7MNp+2aghc7y8pcEKuAq+RR2/rlnjSxXo/HAzFNmmgP+kwMm6zV8i6ttsgkNlctzOvMGonu010boiCXMTWGEnONoWqdFZUIoGWdtbK3mI+5uMO9qJRrZ0TO0hr9PRdXfLx/zAdFPhLzsfjx40f80upRfzB+kL8wfuN1fbY/GP+MPvaxj/YH45/8yQ/r1U9+Qg8ffFbrzAfjfDAc7vgyX7nnbdheFg7M3ThM+DhUtdHB/bpq4C9x4+5CrAFu4VtCMDmQFubrxLwFM3Wq8NTzkX3pij3qmo/Gqc+9L7n7mQ4tq1tXxp3o2/auReuCQUxYz37U9dKoUtZ4PhiHNvBzgGLOLCm6IYyQap8LhxFEdZD6zlyIbSbXNzdXuuG6O1Ff2AMy2QwnJ9YYo1FVMpDNAajb8Bq0wxdUpYIX+VGlUUXbqkqftBDjzEeAG/bxvJg/evREb/UH44fbR2M+GGd+38hfj7/6qn7m4x/Txz/6U2/Dpz7xcb3x2mf4YPyWrnmx7w/GXE8rupMEZk4Tq/XIPfmgk8ZyLbMe8vE4f3zzyjtf0Xu/6P16Fx+M77/0Dk1c16uGVKwBrtXBdTaxNibeuw78YuiM6eJC4Q9kCAgLYr5nxayIvcZQ+rIfRO6Q8dEzHVSsKxsbKkQtyT2u85F5aMx6/oPx8fRQKZm64G59zUTBzLyvnKgq63RBV9rdCCNyGcgcCTht5JvFKd5A0gVKz8+f97lb0ZXn+hO5zlpJ3oOZvWeGt7Zd1jG6l4DErAteUo9+lEOwhg/xlUY82cA1IdGnFFNzKtId2dSfIXnMTCMXGaCUM6VOjwKq+2GlOzhXEluN0mAf6HljbjOHBRXztaqYJzPP0mmxrvHzeoaCG3Bahm5A+hqyZmRmaMfo3XSiJA9rQF5y7SdnuZcvuebIXZ5bCznSrcn4VKVXrj+pL3vze/SNr/5Z/fMf+U796z/ye/Qv/uR/pF/xiT+uX/DaX9/+PWTm5Wzln0TffOHn6kisNYaMbk4ydqqGnsU+VOkDq4w3Ei6Tg3WHoBv6l4d0Zk0sxJQ5p9nyG12pr+KUA7p7B6sV703McFi2VTtGWWNUY+LedDjs9yg+otXAx4F8RWVsLEqtGDsxpmW53jK+aG8Y6HqG5hU6LOL1jmpqW/kRpeeL/K7M0cocrV0ngA4QAQ4D9ZhURNW3GN50FvmsyAS19Yfn1Hd0m/7EkoS1LewJrNhraC+Rs+T8UA/V2wo+dpI36u4jV82TGKK2PYY2uyXzQ88m4XjBWKhBcaqyXMg1qBuEF7pDofSHrmL9tN/ZExYtyR95zPvF2jEtCuWkzdoKwUf6cl2cr4+VMWe5NfpYa+sZafdocxYWpT5tTWJBX84tRz10R9ZrEDu5H13x7PeED8ZX/CIz9WvuiflgPHO/WvFJlKh1DBCnGjszNqjKOQWxRXzEvOD/Al3PaF2rSJ1GFdfeaBwOQ712We8jYG6MEJo0MzbfTE74El2xU9i3rchUkWupc5y9+Yb3oxN7cuKD3cdK3Mn96bSwn80b+hlu5l1p6bEreY3+JXRemj+jZ6Z+QnaeV9HV+myrxlA+Ek99fW7X6ARvFOvepZToXMlB9Jx4xkhOb6CnXe+CQo5tGSSwW5SMjqCgVUOGkmplTPQlntQX8kN45NTkdNJhHHiuPOiC++/F8agL7t3nZ7979+7p3r1LpX04Hsn5QYP9vvBZss6F1YipnLX7Br3Tf5YLje3QM4xcsLW9kefOm+Ywt9rnl0p/7EJJUuYwztQr/bH4Qi9dHvXi5UH9wZhFk2DvEew9XlTu8ZKS+gUPIsc81LApTh4SE0dksiRSrEF70Mq3EVja16dMsk1SQmM4v8HpGz6Tl8S3Dnw3g1oPsmddoeEVfdFbi2QCSF1kK4tCFNtK4scoaOpSweOQ7Q0FFSXjcC6LemVBbZvEwiKdWcwnnX2bWayxwXChoPUa3yp6qmChz1DaRbugo7AfHoNsq3bYyMpSaFDuPnu/4IifQ1s5y6Ercn0hWAPqtLEhRHo6iWUhlpUkZnyzJbpXmSSljQlsCbix6djaqRt98T9ytmWpsZ2ow+BQymaHM3Y52iotaC78lQtqob6q0JML+MBamvpmSyzwqqzYGqyhIDJ5aIhcMCG/0Um1j7OxvqNKqoGuYdkBWdgcYaqwzQWcfMy8HC5scnM2G9AbBCDZsgAAEABJREFUBh/zTvAWZBilQtlmf3DxTspHgmycm/2h+DKN3RZ+21bPVuz1Y/uqFNghgDZ9WZNZ5yt2Ymtmfmb4S8DaXUDaNEUVv7eh4oGPGkfsCFsA5cZPx48a+MRHIjabietwkKsyCUEy50Ju20QPxILsmDSNoUEeG6M0QCUWPSumalsDXQUNILKtyI4ayhwNdFW5+TIZBJx1xip+iHXdc7OmTpCoabsHfD7i+5F95DAd8I05rqFyYBndNBTdOZFNNHbGldJt9K07GKFBPInxMG2xRocjvGMbg4dUkuuZ08I1f2JN9A2EF8i7a6LHtsyied+fcoNY2QsW5nM9x4R+G+kcAe03779bv+hT/1j/0uMP631Xr+uF60ea5xtiwDjXokqKfwVVYhV+nYFIr489tpVR3XtuY/tsX3t+Bzq/XFf6yuWJ/sF4UR/zpRLbwseR+HwLfM7YBbqiT7e6cTzJxnb4kVk7dqwjFx5deLgfu/jeUoYa3i0kpV6JDb4oblsLJrdrcyX3DXzECmufM0baLv4t3Mzz0JGHprzYP378RI8ePuFjzGM9ePBQj/h4fP7Ae3OzkN+1syFZNokF1k6rZNpVQ4Ymnsx/6+cD8dXVtZ7ysPb06bWuedCZWRML8eOG8mCxPczRxwPcNS+n4WXdvA3My9wPM/hBzjJ+OfNYM7EZfXSRA0kkyPhiWynpyz0w8QckJGzZ7rU9uOaCXH9Z54NrPvtSrqXsAY1cS+AAIlvkvxjPoWdlRadUw6oqjUpurJSVOWo/cZIjrIZNP8dKayWmhT11zv7JHK2ZR4S3sYSWOsF0G31iXCP1gD6kokm5L1GhuWph3IKuxq1M9zJqJR0gNeSU/oA2gxXWRttD2llnkWet0bnFtOnazjiFKF1amOeZOPIXxllrV8zxwvwjwb40+qEvOT4ejspzT56B7r9wTy/zwTg0f2F8PLCHTe5cnvO9rXd8wEjsi2KbmK3yaKq9LMSSNZe1F/vx44ysUVxkroYOxwM46sjzWD5AXrCHhpd1kLkMXKNla2CDetZJsVbCX2Ue/MWzzQoWACXWE/HneljjDz7m9pP6R9aD/pJe0TcsD/V1fqyX0DPGJLNmFnSdcCwfnG/QccV1c8U+eX0G7RNrhUuiZ0m2Mi4+1ijF5yD+B9MBv+Hbm5xdEnWVm7ZPOLWQzxm98TmY8SG8Vcjhl9FR8fMwaUBjyyN9ktgnV3aJdX32F8YT98QDtgfjYm5B/4m1nfw/efqED8QP+6+Mn/DROHgMffjgTb11+xfGn9TH+WD8kZ/8cX3kJ39Cn36VD8bnvzDOB2PWxZF5u+QFoeeMZ+jQYz4EMn+D+1WNoRpDY+AzqBoS8eAK+9oCVhEm69rk0iJ85nHVzIvXTIKzbyyhi+CturmZdc0H4yuQuTnRxxakhSQGyVVoeDOnU+YfmcQuZIztID6E2mYahib8yv5zwMcD/k5gVNFXEmN0Lsjbhm/ZQJ+/rAQyk+sbrrnTzTW+n7TAk/CQccXcj1HKHIWmbaPP1XqraeobpPQZu6VRAP8qFBTjRFm51k5Zo9h7evWUXwg80VsPH6n/wjh/ZcwH47dA/sL4M3wwfvXjH9cnfuqn3oZXf+YTyj9H8pj70HV859khe8a6rFhQ/8J4Yp0dMv+stbHcvO0vjN/xyiv6guf+wnjxYOCkIrfT4aCJtXE4HrneL7jeLzVdXCi8oFgzIiamm4+IC5awS3xVQ2NMGtNBB/arA89XEzTt9LmG7MJHs5bIMgtsweeZnM9ZA9Cn0yv0Pzumm/MHY8bAxtI2NvU0oGGgChLG2nQNA300kIBvCD6GUOOAxzxTUXh0ybYyT2OURlXX7Y1HJ6pW1seqmTUTnHimumEeb06sHXh5ZsgcrMzxiu2m1BmoLh07NXS2PqpxYRWxreSj2/EmFcne66ENSdERdBq3/lUbpVNK3bQ5dC7Um3Uec27T78TKOs11NR2Yu8PQSBvUGFqxNavUf2G8mj07qP5IfL2UrhdTt67X0k36wfaxmJjaF4ycj1WdiiW5Yb5zHaxQNhOJe6+Zs0J24N/gNKral4JWWRyyrS+4/pg++Mbf0jd+/L/Qr/vhP6B/4e//2/qWH/mD+uqP/j/0gde+Wy8//YQ+X7lXF/rK+bHevd7oHvPCdoy+Uo2BnUkT636wfqtG8zlpVeLAPXxjqaqB8qx9wlBi6fVLY6EzexiEOFetVM5Q6uhAYQ40SGva1IwNwuIsYrQ61qqm0yhN3COmaUDxEzrgmX7bSonNKC3ag1h6LlsOedpVGx3UB9duMTZwWRtiqzRGqcKzpUBQFK8d26yFOVqpr+RuxfdAe4mkGBMalNy6oq8Kvem7g9rr3Ue/bdmBZG25aVttj1zGHnyShkepCDkkc/Q4b229vWT23Kw1SkE3pB6DX227uh2eUhiARewwhrPtPZbIU6ftshq2Ms7ih7odWrKtrazkbWkknm2PSC53XudyIaysqM1e5IIlewo5X8iB7sh1H7zwSYuCzVZsBlsr2tKZeXobGBsdZ+TZ74b3iit++Zh3mrzvXPFOko/G4ad/Yf2Sik0xsdnYATY03J2sLZQzwLE1fnON5zqPvYV44lPPC2NHVa+7ibV5Xrehg/YY5JF+NLFFzLrhvjmja0Fnm8wcoKOAHQdWpS//xVKeZU88W6zxO10MWPEncSSeOc8uPDfm2SNyM7ILzyCRbxna4TUiu7eX5I7ErrLsUtXA/8G1yT2P+16+e4zwQPu1tmG2t0WxeyKG/gtjaNrP7x24yAA3bKuMDeAqORSeKCt+9Hj82nyKIcnIDHKXd7DjdOT94ch7w1GX3L+DfCi+xwfjS3AB73g86rzvxYbQHx+CfSr1rMSvrZVcnrFxOOPCJsGZA46a9CmtZ0B0b5xrZ7qznyc41PaYzxXU5WHS/eNBL4D8UxQXo3RI8PGa5CwstJkkn5jkmUUzQ5OoGf5K/4ySExN7xce4pzxAXXEBZOHMWQT4wnG7WZgwMpmjBpNdGlWawCh3fdTGGy1XKviZODsjRVnx6gyatBwCQp/BYjSAMhaxzQd8Jf5uitLyRpKJHgNaQ1WhJTu9DGPAAnKx9cAExM2Z4X3Em65wsvIj2VYBO20Lhs6Fls5Q+mnYpgpkiXpgWV2wlwnrOifDty08lG1x0q2tvW0bNhBwi8jeKrZv67LU0FYwRWWLqOvEnVbsd5ve84EauSTb6h8attuXW3+KHqC9tB4UReeWTxp7nzNeyKNDgEPMhLzPRw1a1I1codO2xKEu0RNIYTNrG6U/7Q2GFx1Wxt+CzgIc8IVMENkgdcZ4R4VHfWxUe0lcWRvZT1lihLZqoUL6ut59Les+ayfxOGsrsvmAnGsq9QVFDM8wxm9D+hwne7BlA7nZiXev3BLb4gBQlXK+7bytxIOt4Y3sZ/g58GO7xmed2AMWrvc1jiHVuqHnI7EqVugo8vVMH4ok1Ri8zBx0wQvzkb1m6ofEoaqSXUiYMJCNIggN5eam+ABvCdikZ3BiDzrhz8yN/cSeFL9mfFviG8h8IK5boD286Ngo2s96O8sIxO/4Mphf6MDfwUOsmfOijwMhDnyLjpVxKzpipO1g/wd/wa/S9770AeZe+m33Hut//OK1vvZy0RcMEYtiFPFV7QfyC+OTT1Q2f21FaUm2ZfxQQa290Nd1a8D/El5Kv4YH8R/lgfxHfQ+9PAC1X8iha6Wu5wo9zzjoso0tAWPKoqLEbJuqVYLiRzWGDLUl9UkUdxV2UxhaiG1t5AFt7XbzOl4e0NKHf5lfwlDGjlHEVJrIeYWJ77keMr9zPlRyv4mOhfkNkqsVGZIqS7L7LCkULoFGbsHW6Xa9ZB1vmFk3p6yhIOso963GSdfQucfMmllvwYn2DR/DgtSbhy+h8S+8U+vaxizoj+34KYp3v6i+7YjbNr2GHUDwfjvQv4LoWeIHsaQenYmdYQqq1Dk0NO2oiMzC2G382g9OCzlMXDP0lJjRGT/n3e8F/RnH1PR6XDKexi0PxSs5byS/577mtcuKQzWGBi9OB54t+iG0hrZ1UyobEe9Ushh31vM22h2bZvhI9QEX33IOcCKktaQSbYjBjo8L40JpwsyR1qLwE1ty2vGTj9Svyck1zzDbc8yJh2VkUWsSXIOYWJvZtw63e1fsWbZ77dawagyVS66Nr73YFoIcyUFpDLccJ9GjLu1oropudZwL18ySeSETOdLj+GNsgKqhDQW1Cjs2Gl2IQ9G+pq2UtEuwZPqDNFZhcyU/QHt5dRn6H/yS3nfzRL/o8Wd0f77SynpASkIfB1SS1SxSrYAWLKvwsV9GxiDWzbceoxTmgbhWkBYDZORTpwc9qxZsbe5gIH0uIdQxLQxI36I2zXk7bMsGtcOiDSQRYSMjtpzOXBMgv7jC8fRjmIM5Zz2cAq6LvLjd8HHqmo+MV0+fKv8jvMePH+npk8cKb/vgeYO/M6pn5Zchz3QljujbkD0ntm0r10VeGo4XR91SXiQuL+8pLxUvvHBfL9y/r3uh4PLefV3w0flwuNDgBcnkY5VZo6vyQndiv5nJWeeNeEI3LL2HnXr/mvmofNJMfeban3lGX5DlIK+ixHOwijzQhHLuA25TYVNdSC5127J3wM+QFYVNaT87jFJadNhW4f/otTF1LrLvD66v8GoMZf2Yed/AWMY48+pS+kZtMtGT9i289W/tyAwxuuf6Jtf2k6d6yAfiN15/Xfkw/JlXP6W3PvtZPXn0SP0Xq7zHzMx35vV5hD/3veFGK3vF2ut3Fa4J10DikobV4HuTJjrSXrmGT+jOx4C+vzBfq6T4mfFUyXk4kqs02D8H++eogX6uZboyV5nTuedu7nk84ceJdXpCX9ZX19MOuF/dtvf+BT+WrBPm6ExX2k+P79TdMvhgvPSq4IwsR7fWPu+StnCOY6NFrDb1kgTJyVTCsq0CdnOIW/Iomfiqirb1fGmb+LvRWVv8G90WE2fmID5lLtYIfh7/ZHPUpt6iLuVEVS6rf0JNzegUQNeC7YXcYGKbG+bASAvEZ5sWvkPUxVL4Y5QGkz7QWSD9hXnbjLREvagVTNPf1EN2SSB045UcPgNWsGi7CtemqVuinjGiP/VF+E4O2u89huRlwzaXdMuW4uPhOHguL02jaMeelbIS9NrxL+RdYO1rKHpJRkSUfw/5PW/9iL78k39B3/gT/yf9+h/49/U1P/0nuu/u6Vs//Wf1/uWJvuHJp/ULH7+mDzx9Q++4fqJi7S7YmFnPS/KMY+s+cPNC+GkQCiRZEikCpSJ/W64L38ceA5RrJ/EENarlbKt2jCqNAvRNyB4O2YMYN4bO+op+2+JQFxxb4x85XUHnABpe9z9/os8776zDNvrOqK5zUkPWVtDIWEx10/DdtZz22k7CCdI8A3GOtARVF8x2PVzbsjd0J6ctHio5rGf9uxwkTNGljnt3jpToXNJ3F80/C6DAphfYUEndf3uKIEjczaMe+rY2eXv51+kAABAASURBVMHu5iv1iNCfdhC/1qxZeDjJ6LX9PVuzqW1H963IrdT6oN7085xaJmOjrekuxJjWcab4ZmTsnCUb+jnY5tze+kSJjm1fW5T9Ozjl/sz+vRBPYrG51rGTZ9Xbj57s5ws8VEgWBZmmVM8H487VppFPQJELGJjmLeDZlln7NXJ9DOU5JRhjND96YjeYz9fu+fqN/uTBQtZcd0OFnkKfbdmWOGIPsYSm54ttxb5dMjj3R3X2iOVsE5rctR6EbCt2qhhPXYG2Ev6oQSxgjJazrf6BlkuRCQb9G7InAJ5JEn8Qfg3GB7WNaV/3eutxaVSxFw0d+CVRMKDb2JJtcVJK/F8TAMGlviWks5PuLOmm59MmQwv5bRiyqcP63MPy80xs+y6X4dFzi+fln29bqovD4GPxpHvHgy6yeY7SVJJxJDeMEwv3hoekPOycoDPt8LLJz2zyC4s6H4iveDh5wm9HgmvqJyaUbm40WxrQqJQkuEho/lphYjJGDRI8FF4SblveJ70IrmwFgoqy4Fdwm82dT1cb6t9e0kAL46IhNRgkJ/500qlrhc/Y2Gwf4gsLYZgxVYylX1yEGcrANcA2ze1oHVs155a25DJjJdvqH1MX5dzeuPs5fMn2BoXShuYQJQsqPgfCJqJbFxU7fiKEv3bGvh2CJ9MPtS0O4DCgIamHJnUop5oQ32YzPHD3sLYfMkWs1jZ3oRts+smDDVWKMbBua4E8ppJ4Yiu9DWQLeNcdHk21DeIr1kk1DQcpS+nXbVlpr1LzLduSAinEZfV4D2XOi/6iG6LulyDW29o0jFCBMdzjxkjO0QFP2tZH1mODCTrH1ZRYs25g61xsU93GJf7ILVxDC5vuzDUTLPu4hYEL0kRFba9Azkf4qbeeVM4Ig3pbwh4Hre1IV8YFG+fOOQNobjIrl9jKCykvJjzYna/9BR/bGZcUxYyJPGRrkpciV6Y/PBEbk6/kcOLB7IKX4gMvvQdeemsMuQpsqlpvHIvCNHa6omPFbvK03VBPvPje9EfsmZvriZf7+LUhfguToUHqNCFqfVSgbQYbSMCQypbxZdRQsQ8O5nnCv6CqJFtbYQSDN39WbTYX6Nq5+tGLd+lPXd3TX3pctFf9pvuLfuvL1jfz4fiVWpRxwcIcE5IWfFmoBIKutIUp2xqgyjIID7NKsa134/s3Lo/0qid9f93XNfp6bMbTt0cccQl5dUFX05y2errsUlFxWTVAlWx4oSDxj/Tt9fRZkvPDOAHb6hL7zFfiWfBp0ayVdseW+JirlY80gpcRtjWqNLB7OJQOh9H19GXcjPySca03GViJboPC01YsftCVVkvRt2C/71P7PeuUtUI919qJB66spV4/uV/Bz4eX6/zlGPe51Jd8qEZuGzf3ejshd8r1AD8PcNFx4hemp9Ydmbkf/BZ8bv/iTJxq4GPa+Jb5ibuGX+TWNhHQ4Ej3ymnB/5U8Leha9jzEXtokAUmJYYCxVTKg0V1Lj19Yg4vOfs74OMf3xHsza9ljmdl7lnw8ir27aNsrYQBtxRvBBjxs0JkDbG3bqhrqe/uY+iFtjKFyAfpCBQVWShJyppuOFb1nJE9wN3v7uXkZdkaGR9+msFvn8aE4xxCEE1vrJiesweQx/Sv8mRyfyMkT5v5x/uKDj0vXzGvyqI6pNNgXpn74m1Tk2t4MmvlLexDnGNaoUmnrE9Te6jnbVsuMAUXOgPG2ZVucZH7wlktmBQvrDn+Zo5X4c4hiW7c2a3S9oiegT61ju89s9QoBJXsgP2SonY9R1sLz0HoHs6VPraXv1Qu6OF3r667f1Lv5aAxbhX7bsoGMThCqLc22Nao0mP/kLH5WWbCFBNNBJL22lq4brm36TVv4smpZ1q6v+GfiE1irtBjIWsAK9Cwhsq1qO5sunYupBMiu2F25lvo6YP3n2ggPCQ5sIpM5X1pmJven/gVS9oWnfDR++vRJfzS+7n82hA+H6Dt/JMa82gw6ojN2on9mrzhhK1iYRyGY3By5Fx6PF2pKPR+Ezx+L77/4ku7fBy++qBdeBHw8vrx8oWWnw5E4J/Jj9pqFe+HcdGENdwTrqi2Gpfmb/bk/LN+wB9zgQ9Z7y6xCVnjsHamDMx9ddMAgPRwrjbCo9pF4LXV9E2oJqigIF9LyUIbCF+FnbQxN04H9PnvEpMF1NYHR1wXrc5RcgTOAeoiJu8BoDIeWhksVVNobRvrCA1qtmWv5hr396ZMnepC/JH7tNX36k6+CT+pNPhg/ffxYC3vjCjL3oZ+LWSv3hJW1sTCnK/nOe1IZv4ISfmwYZY0qTcRT1BfGXF9d6dGjh6yfJ8zFjaRVpk9ObWUeFq0ky7SLWJKPKpQiyeWgmT06c3nGCV9PzOcpa4t9K+9pDeJMrF3f+ZHZ9v9FC34HsYU5bEpXz30wnq7f2uQigJ9ZKy2PLznWnIBt2VaNbQ6Mu8ZnExeEPgkJ0ZRSa1lqdBYYVbIjAazbsmKzgf2Va2yhHZ/jRzvcki3BXrAo/BXZZLK70IliDsswbEOBJdsAWsBSO2dtPPqiZiHhc64T5nkhX+Gpi1suvmfN2Wlb4ijqVZaHlXy4SqZdhoeAbakkQW1D9pw5NG1vfQgVvFGlMYZco/ksY7KAjD4PkJdQjhDp0orPC/6n3rmhzWBtOUJdmetv6CLP5Mdch6UBz6IQ7Er8ibv3CdZZ6j0WhU0Rs5HmUCgLIvwPv/fb6Hl2fNGTD+ulmw/rQy98oX7o3nt0Q0zve/pAX/7w0/rKN1/Vz3n0ml5gX125PhZsxscejU7bKsABVZsp7BWMQs8gN2dMozqeAx8vJu7Th0P2lEFMpSozHoTW1h638tPtHjQxbqCzamDLQHtZoaw1/EuMZ5DMjY/T9NLkjCjpo85K7EqLoGvTh+tdLyp2eBtgIsjBeM7bQX/zbylsS+ZHz5ddxs/xb9tUIpKhZ3pXdDNrui0hYBsCCnRde0mMSHds0HC9n5CTukHwuZ+IYjiW6LOh2tDDyRuCelbQt3XAwk7OtM/5PlOmgfzST1/Gn/mhdGQUkGyDUEnOwUkpZzvQNEHX0n0GPPV4GE1hdLVPNDiwH5t4QoODLs4Mc6N6XHXd3nh22iVBZUva8pRrNOs/e/uJ6+3E9ZprUJSIxsbMNXLDLx37XZx9aeVapPvzHptmqU1oK4kx6LQrEskeII7Ybz4DbKu4TgbPb7kHHXneGNPUvJVx8XPBvyD+hq60O/erxPCWHaM0+noq2oYPtEGfp9jmOkXWpVElF7IuiTG4yB6/cA9ceCabmy5ZCO00Et5QtlzA6mJbRTvX9uFwYI+Y1D65ZFBV2jCan77EfBcH9oWMH+Qj/aOGaoDQwCWD7Nl27A0NZDcd2GzZko1THCs+LwFBJe8Bs7Clj/yt8IPw9HzpPnqgPeDcz7hz9e0Ug804026gYFt3af2sQ9MZZGhAvS5Jxr2Lg144TEr9YlgTgRUBrSzKOQ8jLNI8fOShI5h5SJm5GS0skplJOyF3zQvWEx6I8tc5N4yZ6Y8jZ4hiW8XkDRI4ncEGP0ZpVOCm5VIh59qSXIzb/SVHpJtkbQlVl/RtH4pjTUqbkQqcFjdRwtGKrwzVGZHcbA2N+FNDxUQPF12AsbGTODOpqW+D9axEWVqWXAaMCzVtc0LHfuhthT7TsUFbbefRgGGlJKLYDU1bdNpW+42IaWNONrW7kOBJOdGzUfrlrkpdkULOurc0kV+xnogrNUhaSZ8iq12H0KOuW4UDZ9iZO0CfbdlWSush/8kjhDS2dro265GyLO3yFj/ocqGLuRkFbSCCPXqRECXjA6ocDFFUOPU+SQWj88X4UbseeN5lmDFk0pCcH/ogsg3/DMYNejFQrFejh26lLASUuBJjg2zFo2wKoZk/ibFAPcgkuA/yIHEZaWbzzzXTut6mjzy1EqFVn6ekM+zQ54GdPqz8pDeSn6votofu1AH+rP1Rhc2Z6/nER4MZusRZpMgGZ4M7B80qa5Cj2zBJCNpUXFsHXhCP+YsqMLHfTAMt5fZNFCIlyIUaYNyWHEaTj+RwYU/Ji1r8yE2z9yL2npmXwRm/FuQWxp2v83OcaEBvH0p/0Pqw1H2WMp9V+DNKE76OMXpPKHiOj0ZIm474GVuxg0tKfYn95Iub/TX74/c+mvVdb636iw9XXeHIt92TfusLs379xUkvomfzYWHsougRvscnRMmHVNiL3bbfHAbRach9NrtfvT7QNb7ln6J4srBbJ+4dgsbTyN4O7QaDcxB0mrbpBqFBWbFXDrVUHOG5ZGyNGqquW7YolnOmwdH1LTeLtnxsdOVBZ8l6IkeJsePtWFb0WYWNMarzPXE/qiopCpMT5nftcQthoT2xNRKhuljbj6AbROfaPszMxSngY+Ap65cJm5mjDbNO1E/9n7je6PySfc1LdmRPWVeRx/8ZPzbeSTP8Xof4NUc3ek870l7gr8TbMcdX3Dl7SHU7mINUEmZw67rDXYmVeIl/xv4Csr7jQ3Qv8Nez3gwmf7Y7lxBi50BmwY/4ueB/cCKG+Dfj65y4Q4klD6Lpj50eg+4FrOhYiWOju8PtKPoVxE9oZPdu05/5y/V9OEyq3E9HqZjTBg5mDRXUjjSKWAtr6zjr23XCJxE0kKF/r9DIsRukarAdqQG6Iv5MJ3rR1W1ysjZmLcSWeMNPfq/JyRUfW57wwfgqf2XI3JICKX7G/8TCQ2dNxFUDtkG63fENeIN9oyr8bQ1bW7Esoadjr6EaQ6MKhF90+Q5KkpV458x90D4nDtFj2VahZ4xSDaMHij7bohOIkofCDRJ8YFt2yZEFUklC5pwz7YUEnvhA9embVR86XegaH/459pz360bF/mNb2mFbFt7mAQJqW4XuiRiDMUo2EhxIMROLll6TC9OLYWnrV3pF3woWPgTRl3HoMpDZ54yvCoSeDQwTbGC5cw+1tnZoS0qivlLPnM+5Fpjv1FfWwa0m4k47/Jn+m31vuGZd5IPf0/4r4ye64iPHzHPxShwlqT8ad15Wnb1bmLPEGT3ZH/IMPWMX6X5xueBjcX6BeovLC12+cK//svj+/Rd1nw/FTannL47zMfl4vGTsQVVDwlLWx+nmxD42K2t4jf8iGhbuZn/RiXUc5L+OCFI/MbczMps8iUGXAuZwBXT13KwrusjZdu6GUsIPlc0RdAvJyCwbhbXKnMEaDRtst//9QsX1NAU8GwyuqyCxmfiKOXfmE4gxghpe+KNKoWVokHbToTLo8UMDapmPwTP7+42ePn6ih28+0Gdfe12f+eQnlb8yzl8YP338SAv74cp8rsx70/44fNJ6lzJ/a4AcHUrZXDN2QQkKoGMUc1X4UKznmTVzxQfjR8ovHfLiv7LuKjFFQTLGelmhtrWNnWSuIeH/yoQs9Ge+Z+yf8PWMvG81uG9ljX0uWB/nNcLYGT0L+jKHDWyexj3dLYfrh4S34jeIEDJM4S6y12w8k0ycZUvDchU8azvTdiCKVZYeBz+rAAAQAElEQVToll2qjKGx0SHbyo+6RD8gPwvttf1dtMYP2LDueLM2f+ndgno6zQnYnFINBXsLjjZbMGyLY0fqVlbpgq3kqIEfGIGfPhMH0TEovlv8ULckiFTSINDGno/usCRgW3TLtoxscXIzaBjI2gRKVcy/h2zL5GqViTvehW6QMmZoo9Vukq593qS8Vywwkpnkb0Uyx6jSxLv3keet43HoAB1Vyt4eC5HNuIW9Y1svZJg1n7ykH1dkW9uPKKt+4gt+rR5efCH1Z8eveO27ZPSuo/TW4VI/cfEu/fAL79Unjy/2jH3B0wf6qjc/oV/82Y/rfU/e1IFrLaPNybY4VILSLtBtToOcVZVGlaYRDB3GIKbRsUzTgB9sMhV5l0JzbQVTy28fjPOsMhgzarTOQt42lskYayH5aCSX5zazQZWcJ7vaC/LwO0fNWdGhHeiLzuCsP3V6rRTvIzd94TUiQwVyKxnp54HI86xuhx+k0TSKbhvxdE1rA302UvGvSnZgeeuN8LnW9HYkAnZOYW9xqEeFZ2qWOOvzlSSxIz93opVjM0YuqEfkGcJ7HgvzAKIHwViLOduyN8jRH2W7ZuR6TsMG6yZADUHGUJHuUMu0+4iVDejYKrottmXvII/VdfJYO6/bFkLbUHTEj1xvJ/bnU6456JJ9BwnEiW1V9v3e23nuiNzCHh4dSkFdCLduKfVGn5SSWuiGrbXSwLSiJkhbDDZzPnIdcH0cuC8f+v6cvaiUsvkafxZ82rCgKPz0W1bh9GD8qOrryYZrCcJpz7/OhQ5Z9oZiTAM/bIsOsiAl3pnn0OQh9NYmIpFxWRlnm6aVQrV58aWfN6ap/el9l0678BXEZvwdE/sGQG6TH8peso0fCq0xVAXGNs4ZG6CvAuoDmWnwsfiAPXQWvNiStmsjuVqY39zbUid9Uke5zQKN/djbISBykd9kz+dd9P9bgr7zkDtVyZYN0umcNthWjSpN4MDN4zCqN90jtIQz3CBmFuc1H4P7oZQHkhMPKrcvoQmYCHJDObHiQjORqS/wA8Ffz4BnWZgThlVUbJKOIy56um2JNqfb9EVPI5t1gB6860O3hZA5bgc9q9xKCNW3jXMdGnP2VtlIyaYdYZ5YYrtjQH/T3OoSEzbaFeQibbvH2SV1HdJV+AKm3XwLAqACNLYhqScfJTt1dYyx0aDphrufEwd1BeKsLs65T6m0ij7hPhuPMiXQVR0LirMAaYkqEWmjCHebU/dDOw9Qjl1mEyIVbch4UMxj4buC5nKiblvhWflJNdTS3o7h2IlzobEVdP95bGjLZxx+Miiya68JJkp7odu27A3ZHLLWxiiNGqoyoE4/VeR0p5AJAszmFN3nDju6GDPMWHS4ZHTpttBP3Q4NpO0syl6jT2fICYA8rlrwf+mNcGEDnmnP2q6ltfvv+oGy2wMN1K1WKWi3RA3gXxX+4qNHqahzlm069bkFtoLnemI7/p32m5i45uN4q8mJQTuRbeVHJjd+pijVUaW8GF5cXOrAbywnbkTFRuqWjYRQeyde5kAg9gNSpKyH7C8z+9KJG2rfOKgv+LSyCJfI7zT1YGVgsCBzBlZYOdg7H/ggW9mTBvmqMVgnk2oa8Ab1oUo/sK38CMrqb58X7M7MX+YwuVqwJew+Bj90teqvPJT+q0fSm4v1TRez/o171/qOy5NeRoe6tKaumXPYRaUGM0YlbdikY9XA1retb+kSG9893qG3NCRk9bay6eszp+6G4uzbpMK3LUzI9gZZaui22FZVqVj79taPG/izALKJL1TU+s916AqSh5U5WclF2meaCdg1vd1+9KeDscnphjVqtMQChtfG2faKqg4uvWr9zEXWxsKL/wxO3MM2zNo+mJw05wMyL9H5eNprm/vaqbH95fppX+9LfgnAR9W0T6y5RuSoz0HWH7EtO13xe+02PnHgXGezw0pceNkHddsyyS+bHFCHWmp5UVYGr+RuId4ldMdKJhbs0K2VPk5Id/a72mbhZ2y4S/tDvvCx4yC23M9n6MIL2kIckVnRufY4Mp06BroNrw3cntw+5ozLG9eQoKysk1GlMYamUaoa1EujSjW2ekUugy1Ke4yrUGy1zdjee+igliPCwbkeCmDZfVI7ppSVXKAvVUCvIkK1+W2DGBfsLeS19xTWRP7nh4/5xffV0xtdM8835GbeP67NyEW2kXGoh0SlhIHEZJec2IBtbT96W4HdfBX5AANGQR24JNqixMe2FR9Yg1lvK3MZvm2NUco+Goxpog1qqEB04B5ZJHtUmH3hviQ8Yqxdsre67hREb8fE1oy914n/H80HfYZfTP1qPdCX1Y0YLEbLtlIyDkvkNi03v4ingYwdXvoASUtc0b8yB9tY+DnoW0H8heCLJfMhJFAets3qt1ZbNkiedxT0DJs+MxSKYI4drAsB7C5gBaIg2v1U+4hPCw589Mv+dX3oV/wf9I9+2X+q7//6/0A/9Et/n370F/0effgrf4d+4hf8G/qpn/db9dMf+Bf0iS/+dn3yC79Zn3rPN+q1d3213nj5g3rw4pfq8b336enxFd2My85/2zvbxDeOzS4OFI3B9TExl8fjUUHulcF0OPZ983AM/4L6oee7akjkJnTqF5QjfUdFPhjcZwOPCbFxi8hXhRfAN4iuyrqo1mn03kXdacdX28oPwkpZyVfmNHlL/UxTp2tbGyTWKsX+wKcGdmuEV7JBfCg0B3fa1W34sQu/qjQYO8bYaJXCC1qPS5KzLJV7c/a8/oXQ48d8NH5Tb77+euPRA375+vQJMjda2SM5MWaRcfouRJsOiRWYOprRvgIJl8SqBNRZX7Gcj2+4DG/Rwj3o+vpKT7Cdf9okv/Besg74JUP0rdQXrrXWi7IaQ1kHo0p2NK9Kf67H7APBtpdzv+K9rD8khPKLjZuAX3iFd2IPm4PsIQE2omcllgWIshNq2zHmp/LpCVFs7RUSQJqXeiBLuQ7DVwdqWAB/OW91Or1DlQqtyFIVEjkaQpfWZz9sVgvo9QQ3vq7kfaUe2OjhYJi28eECgklsyaMoLYY9DtUY6jVMTgvGVkcJB6KKnsS1CF+oLJ2rVGjDy9GiKLW7JhsKLH6gBWwr+uFgT3JRC6zb4tR32FQ4bjt3XbbVY110WXKw17UVvCMj+EffuZ4e0gA/HMkMC8/4MKq4Vkq114tn3DHSlgzPNmYyblVy3ug8sIZRyhm96pL8VWVsMPTjX/jtzT+f3vP0o/oFb/29c5Nx6LT01KVXpxf0YT4ef5i98ROH++IWoy99+Jq+4dMf0Ve8+Um9lH+yAnsWP/g0qhQ/J+Zwap/Hdn2wV6YdDL5hhD5DqUbJe1wFHVUaBcbQQM8mO2nQju6BfCFXNpZvXSfBW06owFxFN0DGairKCiQYO7Ya5wiLkip9NpWm8HLQ3MamAWjAosKxywr5Rjp22Kk0t3vVZeN19fOdGBMJO+ddAHsd1y3L6AukiNlWSnahlmNe0m7crcOwrP3QsxJeyQ4F547Y7fFUQgNWSbrXUNp9LVMP/dmxcLnf1REN0tnS2Wyo+iTCQB7yucd5VHrOEZ/pxst5Q7zc9TDM4sdbnHbq5voP3Xi5Xlxb3d76inaNUuCCR9vOmOeguIy9/T6xZm/c8xMPOjfIPDsYvzcYpSXyAcIc9BiFxEUjfQvX+Ex/rvfWBd+24u8YQ/G98E1mjAKGo6VloUxAzqJbtccxaIxBbFV9fY3ooV63QD8ytpWBFj89NrTQcwb2M8Yl25IC7BN/+4vfK/6vobdrRXuxbCs2x9j0GV02fO2gXYG3/q6nDUb7PNr/jT+00ZJ9F+hCPn1TDWVfOfCh/chzW9/H0WNik9UF10lZZoZEw+k8btW0wJ0jwsRFxDARShtyy4KbI6qD1IOIhd4iY9Jo2id8CGPDxkl98+tZO7wNlf9hyRUvzje8kIQ1jdLl8cCH46K58oJ9oxteoG74aJyHlJUHqoVFe7ZkMjAYczxMjDvqgrETiYOtlUmc88LNmLyQLU0XFq/E3PbtfyHqM2YiPIGmCNww/pqHnCtebK/5CHCCl/4gN5gOiInXuTAWoxyr5thibPzlyU8e1uCGMqAFbCn8xHLqjwonnZDvccS3ggUPF3Su2F3wpftaLz3ph7emHyRe2yoWxWjcWXwuGV4v1Fsa3iZjm+EZK8W3MUrJYRkZ621lTRt07PSEbtMrMgmDIzxc3nJMIzGc8DVznBhP5PNmx4l5P5Hbm9PKx8pFCwMTb0IK0u6NBJmZpM/QTX7WNevm6fVJV6yNG/TkQSsxihhxQz2eE+6qaigXzoEb/IG1cuibdWkQOyI9Xyfy337lxR3d8XOGN2PzNs8oXok0yEtA+luO+BYQOUQk9MbmGJNGbA3s36kPfPRIfh1RdWFOYyv6zn6ceNhekpM4KUseqjE0oit0iv5JiW0Q17RjYHNUMcKyzTiJiiTqelYyN9H/NrvMTV5u5tgm55lZ27ItTiCHqVpFHIWtIpaqIvXhDY0qxafDgWt5OmqCTtNBY+BrTYwrxmsvhlr9wzijsxGO6eKwLQ5qz46iWpEd9AUtwM2EXLHs6N2O9it2yc3xeNEvtEU7fBktdgtm7jofDF6Yy6zZtFdZm4glDqaftZUVIEoYgIOGWp55XPo65cN7r5/QRTNrdCafS+YzSlBmD1UNjQEKQNM28ZRLDgoaf8Eg15nnA7EU/FyPM77esIfM2BS2yYDo0sDpgc4r8JG59Leuhv7E44M+Rv1XXCz6d17iw/GLi97BvlSDuSswrFGhQ9MYzOeQ0KO9/Nr1sd7HR77/bnqnPquiy8hbEzpG5mKXXbWybDasxCvmhOTsPMmSbOOnm4rS+SeWJXs219xCvnKNrcRE9yYXlcR5It4TL8H9bzpyvc6s2QW/hCxutE95YcagVmzfIooa8TDInjNrQd8MTqz5rP0bdCanQfKaHONah5A57jnEjxUsmWNoxt6wb1zxwvyUe9bV1bXyy87wNlz3/9A0vOv9hTr1vFjfYHdGT8eLobPOtBd0r/BEbIIutM+2ZvKUGO1SMc928tkB9smcG5xsI7PD29wVtEhYMAodmfMAXZV2+hhnWeeyMp/Bgh+xH5zIf7DgX3JtW2a8Ms5ZkcJ18k0Mmasg4xPfmjEBfSsQa2fNnIUH0oa1qyqNUco+fjweNLGvHA7hYc8SpgRRj6FCeC0/+roZGoehol5Qo8fEh7DaHhU8xBSLjDrDZVuJY0PqQanqGeySbRWwLeWAVlm2FRp5F3LwCtgWnUqJtZWcnlgD13x0efrkSk9ZP0+fPtXV0ys9gT7iQ8/DB4/6f5L18OEjPUHmhvvenP3kDHQkDsmyreHYK8lkY8/nQn5PrJmZtcaEyLYm7iFH8jiNSaMKnrowhOti7eeSrMcTc5x1PHNdWtZhOuje5aUuGxe6vDjqAhySX2yTSCWuXhNtc+E+u2B2VXQLHZiXbRWwQ0V7gyiRS0yP+GXXDy4X+pH1xUAoHQAAEABJREFUQr9eD/Q1fiJLwluoqW0xJr4GuVgYvDSlu5OMHBR2hPEBP9LPGlsCOuiW8MNGlgMJ/MVn8tb6EOjnDPprVOcu8U5jaNCusu7CPrcLfrDJDXLU2Me4hFmrqjRq9N7701/1O/STv/h36c33fL1ef9+v1Gfe/2361Ae+Qz/zZb9FP/3z/1X95Jf/Nv3YB/8t/fBX/E79wC/8PfpHv/j36R/80j+g7/na/1h/9xu/U3/7l/9h/fe/8v+iv/ktf0J/7df+Wf2/v/2/1V/81X9O//U3/DF911d9p/7Ml/4H+nMf+F/rv3r//1L/3Rf9Lv3lL/qd+htf9G/pb3/xv6m//34+VH/hb9X3vec79APv/Fb941e+RT/9nm/Wa1/8LXr8c75Z1z/nl2t9/9eqvvgX6vjeL9Ple36OXnz3F+qVd75br7zrPXrl3e/RO971BXrHu9+rl9/5Hr38yrv00jvAy+/Uiy+9ovsvvUMvvPiyLl94UReXL2g6XqqmC40JegjdcThqmoID9KAD6/TAupvAqNE5y/pYmMd5x4nr4cQaPWPO2svcrkw788EgBXZJYm8KP2ORyxxHX/jK6kJm2yMnmXqGs3CEJhWNMWr3adJgDYTX6751Sgs3aNxR0LqXVQv75sK9ZuYesNxcaTkFN1rmGwbM6JWm1juh+w6mAX/DoL9KLWveE8z6FFjRHSzcC2Nj4R6Z++QJWyc+GF9fPdUNNO38MU5kZnxZuLZTX7kOCKvtJNcDm44hSclL+rNnz8hHb/ag3O+u2KPyV+/BZuNGJ/azBX0rCVnwLfWFfSc0ulDJYX6ZcR/67DjcPKRh5UdxBqwyWgJpIae5BqNjYV6DeUswmcDaKiEiCDC69jaMjOkYetxMzoMT8zNrIXfBiXVwwu95B1e/MC9xclmBoLJhFcQ0+aWShP1FM3pOYOE5Bhb9pRpDg2ek6ZD5PFCf4JXolJS4zLgVLORZjfAbmGkq+CDnFf+7Gh+oFOsBJ6htB6EKtUppkdbRI7XQuXBaydmMjzNz0mDNzCA5WIk9eb1rpq8DlHFEraIfVeR4xV/8JvqVeW7ALQQn1s40ho7EfRFcTLq8zHU8SfQv2Dlhn8uVEcwqKVFAn43THGqs0a6UsKtM/kweSxNr9GP8suzNe1+iu+WXvfpntOm/UT/HYWfuedl8nbH4cEx69eIF/eS9V/QjL7xLH714UZfXT/TPvfYRfRN4/6M3dMDWNE19f7uX/wrj4oL6hS6Oh44rfYlxqtF7wEBneDWGkrO4n8zH7zEKfycd8Dlj0q4qFTZsywayFArR3cJkWG6dVYNrdNLAVup2iR6px6EvbWRc8OE1X6ZftwV1zBt5ZQ5WchEfg4i3KBXbwjUQusG2bEs5mnZFxqaoai+tn/q2RqjkgMmBGbgcVOB2BSqd1TUfwV5L+NdtbeWOiY3B8Lu8rW6ZXtuyN1CBsx/RTcxr6Bm0SQimUHjmnSl9VO90r8r1ESANf73FbkGmgmnO6nrO4aVhW/YZmaOSlH1A6D1j1cJ1uhD/Ct18zdqNRUmMr8wvCK3BvAPTvgUyZgIL2FYBF3LQMQa/FD7oHuv5hRfu6f79F8A9vfjiC3rhhUtd8Cw3HSYVOgd7V9bsYTqo13bhK27M7JW5H7R/+EgScmwQccCb2WduuF/ke82JC32Bt4rxe/+J6/Ka7zh5trzmmfYq4Dl4kz/pFBtJPmNGFet+KL6PGvgGdjqqNKpUxFaWBLWtMUb7nPvZsX/hfey40x7TJBOfLDFQtqXogJdxB/qPh4MuGHfJtX/v3qWCA3mJ6Nxx3SjP7de8913x3L7d92YUPjsyd1kry9vmckUggORwTiu5ezvCDSx+MGqXbIfVspxkfga87EGHw9DF4cgeFVx0rBP7TdEf2EhblJyYh1sXYldRRx8H/KQdwuqnfT4ybK+jaq89I3e6367smchmI8rRnNycu9oWp/DwBjnOaSNATZVFcsVL9g2LBr4mJurecdJUlknuKQuHiTjxwDPzADIzQbnR7bYUh6eadMHE5oXlyOQeSI4xkMnJYp7RPWcsCy83jBm9rGGxbjdEFoW5FLll6UT7xI3vhPw19rJw498NN5sTY3vikY+/sSNt5wSUQBduwguyM1jQI36LX0OqyXJA3SDyM/2Ry38iduLBbcbmCi/jmuY2STtyiSf9kV+IaSGABT/IeXtQJKMKGyMoFbmsKjnt0PSBCmyFOvVCdqcDfnI/uo0Mbb2tsMDaGmshhkHyEGycRBWI3BpIM8k+NWbdsGHcEOcN87Fh1okcn4j7hExkCQutEmEzftUaPnnveaN+QvaGMdesjav+KHOtE/lYyUWZeFV4bKXNMIkYihhz8edCD52mqW/aJk5Rsk6iM8h8B6lH74KS6Dojzq3wwl+I40Q8S+zDw6iMvkLvANMYGgH2QqcpuR6qMTSceqQZgNKFwBd0zOg7cU2c0D0Ta+KO7UgWsUTPaH2TKg8MrPcBtpgOmiYQ/oj+ksr4VMAxdIues1WKzRP+x96JD2UbTprJ8cIajpztqEGHGjkZvVVFfBtqDHmUCn78m/DxwPV4BOech1ctgz+2ODYUehlnhxeUnLZSp8/aCpQDrmQbn0qjgJGnHV9zDbMUyKiEkBAiJ8w3m+iBm+OEP/FPNegXhbXCOWMzKPlokPvkPbqixzZSuyzCHLQ5wgdps1rJ59oP/pm3G/J6k/kEfd2Sz5l5bp3CZ3yvxsCdzGdoqfDNhg7a1EeVBnM8mNfO5TkG7M6smRvszLu/hUsFfxRjhjWN0gA3sj7Fh5fvvhn6Pz++0IeXSd98Mev3vuNGv/7FRS+yNkchG2B3gGJ8dKFS36Qn+go/1XfpHXqdj84i4GSkkJ9adsgOhxzRlxiTP+VCpq2NwYW9CgkVosWph2Agsue8J1dnbHscY1pwVa7VmWsj944baF5cg1yDsZEPxbit5AETsBZcDdZYoY4LnDd76CN/GTtzzd1wn+m9OC/atGeuhzm5RWYljpUYFuYvPoUm90HGn5A7nfKR+Ko/9GVvir5TdAXou45+cM1D0Va/UeJIPHNfbwvxzayhmX3vTl08gMRuY1F8it6551wqcjOqmoo6gSZIyZJo26ZPIPSMogswbhRjyxp3UNSr6GesLAqzRgqTg5X70m3cPQcnZf/Y/EGIMXYPYhwHrOQs/XOuhcZMnAvzI6VvJbbW3ble4W+g0gqME7Y1WGvTYehwmPqFLe0x8F+SudciQmXtehHDYF1n37mLwXVUGdPCq1KwllWxmQuDPsvUgoIWLcB16YIyPrSoV8uKfkBdO2yrkI9/o/ARuGFELAnsa+rE+rninvaUh858JH7Cx+J8PH7y5KkePXqiBw8f6s03H0If6TG8yM6MCRZylvlIDKLEny0+xULHtbB+W441E1sLdh3fsk9Ph85n/Iy/GbXNx8JaW3puT6zfG/zLWBFX8n+ZB2gepC/ZVy/A8XihkdyiV7HKnJ5t9vrG38xx+rSX9hV9pAW1BntHk1ULOjLmGn8/vBz0V5f7+jY90K+uR8rYFsNW4lkSY2PVzDiOns+1vyBl/Vos3Y1H57KuWsndwpg1QI8QsTlRWelfnkOvFuLLvE/sydNh0gRN7kaVRlkVuFR1huGXWmYMDeQzpqDVskZW9Lv363y8f/0Lf6X+f10WT7qZ7uvJ8V16cPE+vXHv5+ozL35Qr778S/SJV75BP/3uX6WPvPfb9ONf9B36x+//zfqhn/Ov6Ps+8D/Rh37ev60PfcXv0Yd+0b+vD33dH9Q//OXfqQ99yx/VP/y2P64P/cbv0t/7Df+1/tY//xf0V3/9X9Zf/dY/r7/2LX9Sf+NX/DH9rW/8w/rb3/i/1/d8wx/SP/y6/0jf90t/v37wq/89/fBX/R796Ad/pz785b9dP/6lfPz+kt+sj37Rb9An3vdt+tQX/Cq99p5v1BuvfLUevvxBPbn/Ad3c+0Ktl69oHC51OByUa7lqkJ7MKVOauQSn/fnwNC+s2YDnS3hZQ0vmU/mwZ8kFoM3bxzMma4HplrJebLkKDOZlqKgzSGt+VrTZ+DF2fw4a+GOXJHwCuMMaVIMldruOF54BFj4Oz3wonm+eauGeEazw2PQVD6cqHfq6nJ6jQ2MMpb+wz4GlrEjuD7x3rCD6V/bXhXvOPF8rH6ZPfJi+uX6qm8/5YHyD/RPX+IY1caExNpLnMXgmKSslfQuBLFzDM/p7P+Dd7Jr9qvH0SqF5ab7hHheZyK8kNEh9TuzoSFvYsa3r6WXdLYebB900ORD5XJWMOJctMNmnm5CTXyZqz+uiGTtpr0jQLdQrZd0rK42IxPaKD4njRCwnfJqhMwpn4l/29imU+y5sRnIkDwW1ZXyrMVSjGh5WzER3dM6spSUDYRfjBnKDXPZecZg0mNuiXVUSA8++MYx4pAxd4asLSppup9sYVrVE2bKtEhSIEj9EHkR745I3a2OhYCHOudcK+2TTWUvnZNFCO30rMmyODFJrKcZjhgYVGrlEREm+oy9IPYihyCY/B+I9cs0eL4665P6QXzJmbdvWiUCvT6vaNv7Ckh39gkqiGjsrfWeIfpO3GkODHB7Q/WPv+XW6W16+/qQ++Nm/zprg+ue56sS1cOqP4YkvSPKCbdQ15C2VPj4u9YPsM3/nxS/Sp6n/okef1m/62A/oa9/8Gb2b1Xcv/1NQ7nP5gBQcsZ1Ypval1JQ9fTC/A57Jk1LIeeH3qOJ6HuwbWQPxfyhrYIMVGduyUjjjYmoi/o1KLiu6NxuTMtYqiVGG2oXMkEONDsBZ6lNIKlFMRvEr87yGnm3QzRDZ/ryo8EUfUOo7VPCoh7drP2vUuYTf9a5w4jCMDas2qqYi3ywM9RrEPyqKekVoVZqcnh1hn1ubnBEFNGzo1sIn4uYsdHbcOz23zzrONDItzulstinjFpD+c/s8xqncsam2rS6mvlWoRQaoQUgoir6F6+IW2IidIH00JXMwxuS8GqWsg1EbLUO7n7VwpvQ5st12r6Hj4cAvcC74QHxP9/ePxi/y4fgF6peXRx24dlsvazl715F21nt4eMt9Y9GcfQNsvnUASh/pEmG0zA3vUdfgxAYXnggASc0EM+ebEH3XfDS+4r3ojGvaGTdz/SYXGVM18HtqFNd+FXXiGs2nrxJ3ybYsqaCjSnleOPLR93A89gfUvnaPeY4YqlGyLU5igFxuDK7jiev74njQZfYunnPvXV7uH4wPiJvYTry/3eia++BVwPeoG56Rs/8nH7ayrMCqxBDeyr66kC9BCV8pNoJU0l45rd23iircHPQjY1uFf0pJAhcqUHrhF3kpZX6O7fOF7uHzxYE4O1dbnBY/6LGtc1kxFOBts1LHOnWU0xdHQmBsR4YG3aLC0VV0N70rfLeeRbFjzfXdfdhoXkaumHoO9LU/iNUVL5tBPnhEfGLytr8wxgOSNpP86/MksOmvJHrlhhYaedvKmMN00OXhQhfHSa5YltsAABAASURBVIPFYzoX5BZu+sEMnXnIWVitC3oXHG3gzNIQjwbrtoDp4x6mfCC+/Qtj/MzHzhP2Z3TgO6Mwck5QqmBlbNvgwpgZs2ArH4w9pOJjceBhuRB2EjNvi47YZh4Yl/jMmCV62siqhfbadpFNHFxAM+0F0IkiBA1hIVWjtFFv1FD6q+m5b6O25XqGXDzBYB7KlgCHbgssgXWPHsu3tdSz4EKDjCFVW07x9UROTjyY3eB/g03iRP3EhjHTNyPMwYJhJAq6zsN++DN0iQzjMwfZSK7ZUK5ykbLJRA8pk/Hb7uTe6pGsxDOxARy4kU8HHsIPoy+sUcbllQeXmReMEx+0bxrXrLsb5i8+x/6C8hVoL6nGn/adGGb8ynxkniJibFYN7AYTa3Rowvbgwh2jNPAxc2TkbEagcGWe5+QJfTe8nCem1kvcK/2KbA0VaD3EM8bQiE50T1wDW2xcA/Aj5zJ7oGVb4lCoCDlIjtlwFhI9YyP2Tok5tve5SV8SWRnHeA6JE4dsq0apaqgGKNpOuzTgTfh0YLM6HI6amm4b14gsYznUpZVJZrzt1muHFsxQKwVWyDPA9pAq47imGNhrseeqpQzLxD+Uf/dzwo/jkRdObhqDnFWVEOgxOZEOLidWNrmekxOQ+MNHkMNKSbttUFkFrx2D0slodCzKOsjcBSfm88T62EAf84wJiXHlIeNHjaHk5Yz45sQVjJLprzE0yGkwHQ/w8iLFvrWvmYW9Y23FUtnoC4amjIuNMvxim7beWkt/8/qoP/rkvn5wnvRtl7N+/zuv9WvuSZfYO4IRMA5V+sV1ra+pp/pLuq9P8QSf+GKq6CxkBjbKpSonlc8tsJU2Cy0DQCQsEb7VP+hQSkSSc9biTM4a5C220r3pXrUQb/ryEpD7w8yanVmzK+NMXyE8OBWexJaIeMvLCodODtzQmnlAfsXGzL3hxP57QteJfWW7/k7KfemE3viQOb8F4+LHGTPt+HHN2Gv2o7w0X19f9X/9EF705UN0HibSf8ML9U1ks8+AU+LFjyVAV9vLXp925pW8rDi94vMM78T1Gb0LMrBl8j4I2lVbTokxhzkFZcsOpCo3xk4zb64Bb7BmRtOqzGXJUNs9Vl3IYU/nohXbsR+f59y/yF3aKw7Z+xiotM3CSgwLuTwF+56/hJd4GZPctgz1NTz6qCr6tJfafR6st+PtPj404LskiPLRWMx0rMZ8xoxDaRyGxgQYN0BVMWBXjHxqbY86IaYpIxO5QnGQtjGUnAWjSmXLtqpAqCU0y9LGG1YBXMbPs/wu4Xgq1vTK/WfmwfNG+cvi/ljMB5jQ2w/GDx7pjbce6AE0vMx/7oWnrAmwgJWcKQVfRmELmmbiSq5n1s7CvJ2Yg7SNTO6JecAcODhqyLbMoOR9YR7Oc3bDmrthbWe+jcQ0DjyQXvIwveHigr2VfX4655YkLhhesTfvdtf4CA/1fWBKQeFnUeFQM6wuEV05BSwE8rTok0vpv5zfoa9an+o3rG/pkueoCK9c5wv6F3LQlHELgJWhEvuW8AmWzrw1so1FkY0eG+MFOFYGLAhvOlcsCDmkkKkx1Pc41tTELyXGKHUcjC3v9chV6iD9YCB/C9o1LMRVjBtVGug9gCs+kmLp/++OuY66Gi/p0eHdevPii/T6vS/Vp+9/hX7m5a/Wx975jfrIO3+VPvyeb9WPvvc36Ae/8F/S933xv6IPfeDf1Pf+vN+pv/vzf7f+9lf8Pv0Pv/AP6K//kv9Ef/mX/Gf6b37pH9Gf+5r/q/701/6X+hPf8F2NP/11f1J/9mv+b/rzv+SP6r/5xf+5/uJX/SH9lQ/+Qf31L//f6L//+b9Xf+fLfrf+Pvq+7+f9dv3gl/yr+uEv+s36Mez9xHt+rT7yyjfpoy9+jT5x76v0qYufp9cPX6y3xrv02C/oZp3U64Os2yWDqqEgdZsO1oSAM1/M05E1n2uoxpC933VYZyyrXisbZe00DzrzcY79cuEeMPdH4yst/dH4BrWzUMsaKEXnXWStTdiYRnX/QDC/HFVW5brg9yItM3TWko9j80nbvnytE7ZuuB9d9wfjp7SvNpvILGewf69c74lxxA5xTVNiL4l4cw2mf871zP3qxH3rBlzzwTj3uwZ7Vto3PJef0LegL+NCcx3lPpl6eCiVydfVxbtSvcXh9BBrkrkW5E64Vui6VUUaEzFxkksmK7pmkhza0FYip4wBXeeEuBDVwilIPAs+LomJnGWfSnwn7rmpL/Padhiq1sUpflVy3yilHYgyYyDPeTM5XZkTWKoq1RhKLqeJZ2DyOniOqxo9VnbSK7ZksGhBR8Y10ncXMNe9/0ztUmHD+CNk42tEQmmGxagc2IGkbyGLCzmYiXlhPYaekXZ0L/hP9BmhKEmMG9ATxcodNq6vzAdAcfSu6A4Xl5S12mv4eFDe6y8uoXx8mQ5D0ZV562essy1LKsmWbqmjLdg0pzOxjlHktHpP+cy9L9Xd8o2f/FPt04l5PfFcl3e5mfU4M69r2zp7miyJnC+amYAT6/qal/+HsH/icF9//eX367vf+2W6v570q37qB/VNP/X9+sCTN/TSsC6ZyyM4cI1M8YU5HmCaJg1QY6hIQsdCTor5GaPweeLaHprST7uCKsICyETetj5fCbtcqjFaz/+Huj8Pty07z/rQ9/3GXGufc6pKfUmqUt9asixZtmzLPdgBN4AxCYSLAxgecAjchOYSmtCYxk7ow0PMTYIDD2C4DsZ2MBiDcYs72RhZErL6vik1JVWVqq9zzt5rzXl/7zfX2mefkpz7z/3HY493fmN84+vGN8Zs965TI35qtK5k2dgABa+ONqMUiHGQKsrCegXZBws5YaPrOKbIm27QMRnWAVopRBHLwT7wdNgT5A/zik2azJ6mjiUc5bOImhvBgJ6DHKIBL3GtiE6AwGeqh6FWPYx3m7gETC5CD0O4XQjt0xG3DDxuPF0cpDYW9osaCzHOBzB0UE9Lav9aS9orOKYmpkiEHiD60eS0xHZ8ADpZn2ChHX9qL0ijlzW+gaHKurvkrBlztq06p5a9Inso16NNzks+KuYD8S23XNatwa1XdMuVS8ofAGQvR38c9ttms+7d8BJGzpmZ8+ZGfETHJEgJw1b4O8bz7ez0lG8stMOTfPM472/55nJ6utP162f9HHwK74zzMfpcoiV04jexjBqqcQFVGrWimHtlnpJsayCXa9B2u+2PxSvdarPZaD1/SghKZQWG1sAW5/WG+W7JUXKR/5Lu8uXLunw5z7mTUnZcO/seyHNxvlMGO+LONTTjkpXS+WASmXv2S9YxIFtdI7NiYfst5I3rU5TIUpMejC3LLnGEQw4zCGwr856IO3M9IeZLrOulkxPmvOVaMRgv2WieQxSDGxVTdFhAjl0vNB8XKMPRDWjqSNM+AGOZY0wE0T9SJkl3yexaOPzupRHuRV3asFqu2A/9Un7GRtrnhIB97hrl9STJg9BCEhctJH1VXjpE27Kt0Yts1jtJEQVZbvZZnEA4XeDO6MdPbhx7LpIzPrsPZYgb9oKfGbrnBrKAWTM3mcjMkccI0awhGIMBBHXFVmwsdGb8BQuUYQk5EyOhKgvrQZzpl6QwGRfAvG6UhbADabUVSjx4j90FZ80noKObVXeJKfUBm6F2GrCacEgfUDMs2+TuiKIfWPnRsfhGw3aP2VZJ3c4xWEThQFjEn5hXdMzwCV8NtJCUsBE00VqO84l4jJAFJb9Zhz0n6XxYi1WOWIweBkLUB2lmMEi/GBvkfPBiN1UpGGXZlqiJh2UTKT3HAqOBr1AdSqETlbVLZPgRBjK/5hF0xk1iCl9Vln1ES3BY9ThmetHuB5yZAPacCzsQmvlmDrDRkQo7uYiPMVRjaIxS1QqGkMHiIZ4Y7ibWGehqWULQNiTQoRz0UMhc557zjAkmEx44CGaqNNHlmIop+dBomnaA6uqaxlrDbRbdg51m/d8cVot9jBIg0htxsclgtb7LGrnIT1wgN1tuCIAL5ma7JU+T7NG+Z3Ghlci3sANoL/AgXbOORx8z817IRdZlYRFm9sR6g5zZJyuW8BbstCwUL7C06mIJfjtarfdRJI0qFrT7M7az3mfcbHLDvMaLV/6K8Nq107555kE2e6JttgZ+sBv+dW5W13hpyw02NhiRI0NM/S0Fmq7hFk7Nfkmu6OpR3sJ+4jofjh850dt3Q1956VR/9pZH9dpxTWeXn6Of48X7R1/5t/XEW56rN82X9YE9L9TYiL0F/4EOlJmKqces1oOkyFpdmiDbnT6sgd10pNMiTXNoQcxY+en4vfLiLLJr/te16PyEiYi9CjqatPOQNIpzZQCXDKTsBbNWEkugrO2eRu4NyWVu/KH7/Z7x1UfPWRQD9DPn8IJ9XlB4MTnLCzprmZfqPS8se14gd3xwy3rNyOy5N0V2wVew53zvPUA//tMOFnZpTwdfLssuxd/Mnox+4o1+eB2NJapSmLKOOParbQi+b4bWPiOyHdJ+jmsbKkrHcqCZ7wxjZrMTNvlZtNBe6Mwg42tcrGN0wCq/5jHtloHfcoil3wgPEEnH48wbhGb/VpWOtAbrybxGqC2jJ+IiGhVyg5eqLb9M3vByN8aQXRJyDSFNxTUhRCMt3SjnXSMJ0Ct82Vb2k7Fl0z7w7FXGXmlkxygN/Fb/ksoSY+dmdaP0vMnfDI45nMnjTH/Pg1Iens8418+yv9hPe/Zk5BbGoyvOZQn7j4NtUVeIZU1usBudABbVDFAZmxk7IvsyfmZ8zdm3jIXXeqiY+dcY6utuP1xPmuhXlWyTI8u0B7ygPFSGp8NY2gcIKlldkqCAjuEZqvO+dFWlH9JturX2+ho/pCd7L0cAmcQ2JyfEukDnc8r60meKbA/akY3dA2zLtqpW2Gufo2TqoZ+5RcbINVwZBFLkFLmMwW9Z+qG2GSpwg4qSeHIuzMtCXJIlnW2fpIsf0jZnD+k1b/oL+vy3/FW9+h1/R69893fqs9//j/WyD32PXvyRH9DzP/pv9OyP/ZieeffP6On3/qKe9sAv6ymPvFtPfOzDuvXa3bp8er82u8dUPMti/ld1ndlDp+OKrm6erIcv3aEH+Fh0762fpU888XP10Sd/kT781K/UB5/xtXr/s75R73nu79A7XvDN+uUXfAsfpP+Qfv75f0Q/+bw/rn/7nD+l73/Wn9H3POcv65+94G/q/3zp/6bvfsV36Z++6nv1T1/9L/XPP/f79S9e+d36wc/5h/rhV/zv+rHP/jv6qVf8Tb3us/+K/uPL/7Le8Fl/Rm980R/WG5/zLXrjM79Jb73jt+q9d3yj7rrjN+iTd/46PfCsr9Kjz/5ynT3rtZqf+SrNT3mxllufKW1vVdUEDKRhaZS6zZZh7bMpZy2ca/N+x/3oBpb04WfsiDnnJdhzTZgZ3we7M6W/z30Hfj4a73I/4hnhLB+MoTs+6OaXrTOyC3si504RSFURi2VbKTmXFu4xrlUMAAAQAElEQVQ1y7JwfZ/BnthCV+zjG+ziJ77BbrdX+HPOu+jG0GputYttZqmjzfwb2xE5Yjp9OGcy4yvnXJbGzAihcMy1SprprLwFHkAmWgcCL70VjGKT4wyIawZ9DyWnM3YSDwK54yp0f+ShbhbHNvEXgKrCBdQ4QxYlajrwLlS8dRwZ6TayVHiL5o4FCmMhnpmcnceCjQV++okn7RtgkLpgBae0bq6ECiOremPUcBK2E3ra6B7ttf3Egv/mpU3A8Z389jix5HoaEDgsBLBjmX1sTeRowvHAwVRDRduioCeySkuFbJVlZOzQAG76jOqcWkq1ZZs2kLp97K4c6e1P+kpdLFd2D+qVD/y4xihVlVCiWjWGNgEfU7abjYKTzYb3hEnTNBg3cgKhAF2qrvGL0Pc84/l688u/UPc/9Q49+56P6NXvfpNe+PH368nXHtYV9s8JggPbVaP1sSLJSlnjtR5PC0ahF7isApaQsyyJYWD1D50eh9pwLAmqLul049MPF4Za/EJ/Fc4aLrrItt39HG0jFuicl0bYtmUHEg19prI43CWHFWkG7L2VcTgiR5X6oEOJIOj9E3pgXyC+WQGryF0YF5zuYsNpcKCm1ZqE3+3zw3HwyGhzfThaOo6oDfRhVVqlYMcosC17BY0MAHXJOdaxoUTlXKKXRo/eODSLQ+Tn4/Whz1HOSvo5FzOGCEq5GqwtOl3xvtLEQevYjw5dFfwxShMY7N8VxV4MkGbcks5BX4GINyCvVFqHenAf3nlsuZYcYp5pr5i5hCyNo9wxwba1/uADe5FPvCtWP7AZTHuRbY0qJfYNz/oT8yj6tpUSvbxT7bhPzR3HgqtFKFItV1DkYoVdsuGBaoRvxkGtgC2LwkQXbGYB42dhfk0xH4rEWqNwHlNrrnzkMpGW7fbKVluPnGUDWcdy7gO/3cZn3vONTOZ9E8Y6FzHGpHVz8U1dpkKf3BzjgFKZ2gUeEo+vhBfrjcePfaZ+bN7Mv8iJL/oJ5ogIH0Kt3JR3THjHC/OOC+8eOiMIi/ktHcQqu5BXjHHjWThRYiPIWINDwUjwzFALyZx5EKLRegxRF7Xt+Dk81MTncRPtW2fmY3E2M0B/wdfcwSzEgymspBKNFGdgEc4ZRRT70VugKxYpEXM8VDYc+1EFLZ4WnQWFVpUMz5haSsqFNrqLDkdykliWpgv2ZyV3M07xSH/RQpsjyqnoUQ/qjK3+UV8bh6NtUcXxHDRkWxxAbOm8wD2wLXfMnExN6TtiORweVHA2g3YemuHAxoZVmW+NpuWCF1gSoCZ8HQudBRu9rqxT2oioRmlUKfp1sBuVjGfuqKQrMVaRa3/Id9tyWVKwzhM3Opa0k8+2FWMM2MTYuqsN2zL8w3BPNd0wbQtx2ZaoDa0leZmZxzkSKJjZa+sYD93s05mL3AJd2EXRNPFmHmMqjTFUIygJHx0vNiI/xzb7lzeOjikrggh5kkqWDbDliiptmYYOZWmdc3s04HSCaJ7LHBrRXJvxTQuCPruS/ThzPvd5RTwL85ihbFbGMRdjF5A8p7vmkhYVqXP76bYMdvcHzLGJj/gsD00TD4DbE51sL+nk0mVdAmkP+Gbd+E7Hy8yynjvHXGOYSuQ+ABIGPhJo1iBx50VoxwvRnjXZ5wUp1xDmk1hmZGeCCCBMIQYSfWeOPjY5xkNapF7mYLMys4hpVn7Dev36qR577KoeefQxPfTwI9BH1R+OecnLB+F8LIr/mdh3zDs619C5evW6Tq+fKfElR4m74yC+Yz9+hT8rP+K4QpSHZutfPzb0jx/b6l1nQy/iA9tPvexb9ZZn/ma9/wmfpz/xsr+tf/ukL9OuRutlVrGbOGZ8BO0TW7ZV51C3bSvFXmnaiS8Zih6pgaw5y1jj0LXRAWb9bCv7v8qyg1ggGowlnuytrAHpwZ5apoh5gNAaQ4OHihrVYxxwbYAd/M0ozllLcpu9tWetl3nX65M1X9hvSCrFxoYsdRzYQH8hFzt0TvlN+dnZmbJeZ/lQHMCf0d+zCWfkCLljRA3/c/vI+RLs2//S46v9UhUfGog7/cx1n7/Sxc6MofTV5RiPIiYpfan/nINmdzteWE1Xpm3ZQUmyBPCuNU5aCZIoRaHXrSMrNP6Do3xo0LIRQG+tcBJvrmehYOUnqxmDHuQJRyuqaRmadVdJtMM01LJqDA1QVaK7xocd089D5Ha75cVwg8wk+7BWohioD2k0Mo8gHSIiILWEbVEbmJXjClRicsbAoS2jAy9jVUP5a9wBTTy21UY5rpU+VfCpEDprQ3SUkjTN7Mt975+9FvbHkrUH6yZRi9roisLcOXa1rarsn0JmHc/8gugu7PkF2zNOYj/rFvR1O3sW5DyY8Z29mbGldeJkaZuDuU2cV+cY8VXku5j7RO4HL+ihE/2hUaVKXIaW24ZkKVjITiBKHoTCA4fRMIWqrnroF3wbfevX1qN6Nh+Ph+kyj8xrJsY13oV9fDMOIjhCAWNOHEHiAqPWuAqebWJNvzRqRUGjI7GXMBGq82LZVstELqAPk2pxaCzwmKY676xn4l0SmKRrj/vr4kvX79PtD75Nz/jUL+nOe35Oz7n7J/hI/MN64V0/oJd+8Hv08vd9l17xnu/Uq97xv+g1b/+f9SVv/6v6NW//dv36d3yrvu5tf1q/8S1/TN/45j+kb/yl36vf/PPfpK973e/UV/3sN+vLfu7364t+7g/p1T/3R/TKX/hTeuUv/QV9zpv/qj77rX9Hn/XOv6eXvucf60Uf+B694K5/qed//Ef13Ht+Vs++//W648E36/aH36knP/p+3Xb1o7rl9F5d2j+saT4lp5kVk/hVXPe11fXpNj22vV0PXXq27r/yYt176+foE0/6An3saV+uu57x6/T+Z/xGveuO36K33vnb9eZnf7Pe9Pw/oDe8+I/o9Z/1p/UfXv7n9fOv+Hb97Kv+un768/+ufvqL/6F+6iu/V//+1/2wfvo3/Yxe940/r9f/lp/SG7/hR/SGr/0BvfGr/qne+BXfqV/6gr+lX/ycb9UvvPiP6Ree+y16/bN/l954x3+pNz/9N+ttT/0avZOPY++57Yv0gSufqw9ferk+fumFumdDfNPT9ZCfoMd0ojPu5Ts+BO/6GYVngrT5QLw7vabTa1d1xkfjtHdn1zUjI64hxTm44aPZNJWy51lETqFZC2Nzg2sO5//CdSI8Bqgrb4bf6D180GEfL0f01Vhs+5IL2JI4bxiP7et8+NeFsjm78cE450YDG0vAOR3a8aETHxkPb6UwsU8VLnQsGcddLIBZLZu5wKRibmnRHNOf4yfjzc3BnPuDc9qqo/GD8IJc5DHcLjNelTliVmpfMzK5nu6xG+z6mkocyS1jC/w5jrG5QNOGoC3yvGi9Lu81I9/M4+EoD/8ov4ZnNUUOEY5rhasM2FbK6mvGLhnCAFXN4/68JC4YhKaOh8Z8AEsNT2IVOx9jlKbeP0ObTdomX6WUOfuDZ5WmB5vh2+y1Ghro9p6jL1kptuX0Q+X2ERkbPv0cRbnryit19+WX0rpRv+Te/4sPwxuNmgD2C+BjM03qv6g82Sp/fXcCPWKbD8f8QncUMQ1rIB9M8PIBKtQ8Qzz89Dv1wZd+nj76gpdpw1eal3zkPXrpx96vZz3wST3t6qO6vD9VdY7mzqMotlXsB9s6LzRt97xG4dMl2wdINKiGUtGtHo9MwYDPoi6sTSMbT8fCQDePtDvYWunxaBveDUjHtg7FgqWLJRbZJQeWZZv2ETQjAOn6OPaqF4EDICsPaWSpNC5WBI7dxw9eGDqKhCYXnYpjXqAsAifQ6mk9RlLELumC3Uwl3UAXytHVkWKs1SLn81YUnKEVdM2YQzFsW/YKWAcZoiG+xHxEj3HwARClHbrKzJo5z/egn2s4CdNf6Acz+24JsJs8tE4aMRAQw+qc2bQMtMeNH2ApIrah1rEcpY60Veicm4gg/ZBG2gy2/0M8BxbLcZhDYgctE6X45DwYNdbnw8OzPOzV3dEedJ3n3LYy38ypOEdy/dls0OceNirnlDPU187cC0+5B57lj3i4582HnK2uq8/3ap1SyfysRyUAIxUQScdLDDiHmVkJkR6U+aEnNZW04D6y2LCtYm7Gh42kC2u5eq4yR7sRF8WOjFXIBzZ9rbKJPeufuS+ZR5SAGbct+wYk61hWH2sP8bVxPDZjnc85iwjXeYazjsVGekfg6tiUbuqoi22Z1jpTGrEZwrWzSQ5glaFxqB3OoW1bNpDFB2PxUr3wkLOwsCt250lQF/eRgI83m7a2oN4DspFIhUJgridjEpsJ0mseh2QcP7Pyn8GsL0EzJ+HSvCR/zybe5wYX2i/2Czoz08QKfunRbktQvLGg6XFeaA9nT6P9QhE/z3frIa6Aze1h1WBzol+HfjaTaOu8xCfuYwjb61zSnzvmhZv6nFg7LzO+8NK1D2gge26LNuwL3bVJPLZFbcS/7R67eFR3cnA3TZy2EadfnFy0bdpWl4RMCkSIxAUL3+HRkm0Qnczf2Bgq8mGXxJisTyuoKw8te/ZG1ii5iGhxSB5dUQpQRZiKvPCdllXEOKo0ITdARc/4h1J10edC5m4CgcffKmQZPQGbtiTrUOIKIA7PKyJzjlVu6fXaq9eOfZZ5RYepdbznfBgzSQwW2hhUlTVGKQ8wUw1NVRpVInOZbH9ImNkTS2PWansWgy1ju21UqCVBHWXaNOlH8sbs1bHSJ8AF9ChzFOVAwqK31vCQXv0Sc/6SPxe3Oe3MBXsz0NEWuV41ObZyDoc2pIcPrLSjtqrjpe0tygfbiBZ5mKaNTk5OdHLpEg+Fl3T50hXalxW+mOgenR0GQgPCuil+H/OAs7hdEMi8+1qRh3w+EufmE4QXZH6Y7Cl1fATTuthYM58ezNS23wfWg3XDITPhxW2v3emZ8pfFV3mpu/HB+DFdvXqt/zOdfIDsv1JNTMwjvvNB8jofk/Ofrp/ygXJHfAtj7ZFgEvsSeXzjSr3urHfaluGuteVpPsg1719fm/R3r3yp3nf5RXDW+smTO/T9L/uf9M7bv1aKskgb9ucgexgs+GXKMj8CLlqB0wMHPVFQ44iNPoauESTesNZeWiuMvaxvcLRb2IYdZcX3jP/E02uRxDNoo2nyXGAMjbzU1KQaQ3ZgHHA7WwKxb3WwNfMBl73FvJLned5pZv3n5BI/ljuXmFcgSmLPeD4s54W9H054QOl/ioJfNMwg165gxkbkFxKWXCz0Z2xn/VZ/M7HMyphkfK2xu4aEw8wzcqutVW6VZViUzo0lqiioyPYKxhxYcn7gQyQOtiFA5IFFiJ/YPcYJtythN+0xDplL4qeppsxlCbIY2LKxib2M63BTiE2GukY/Y+GFtn3i6fVGt2nW0CXbDclUy/BHlUYdxuDHXpIXvcGL4paXw2mz1WD9hZwuFtNxDlBi5LjWtIPuWREpx0dgFYzAZqwkhlrGpn9A+6+h+A189I3dzDXzH3ebKgAAEABJREFURBS96Eg0UmXdKGxNMrZ0XmfO75l9eL7u7Jt1rpFHK8YO2s2nbVuJc40dGXzHb/IcmZk1Oq5ZrmVtn4fqBT/h5/o6cx40uK/M+Jw7ooUUL9iWxijlgX3Li/eYSsU8q6wapfA38KdD/sdx3Mh1bNAq0VSXQ3yJMX1zsHzhKFX3pKvw3+QrekRDX+zreqHPNJjYQoxL9t8BHXvm0Hx24CxixwjV2EhuinjHOUqjSkW/x0wbjCr4aNC2LYFFXDuEvdCFRrMtI1sH+IK8bDVkEY6Szz1x9pomdmxcu/R0XSz5C+HYsn1ISyawYmH94p1QVcMyjQJNbVVQ7rhHlSIztNN2/6hOrt2rS498WFcefI9uu/eX9YRPvl5P+djP6Rkf+wk96yP/Ts+76wf14g99v17+gX+mz/nAd+nzP/AP9EUf+E598Xv/rr70nX9DX/7Wb9NX/vKf09e87c/pG9/15/VN7/9WffMH/3zjmz7wbfptH/pr+sYP/y39prv+F33tXf9v/Wcf/U792o//I3353d+tL/7k9+kL7vlXevV9P6xX3vfjevn9P6MXP/Af9PwH36DnPPwW3fHoO/X0q+/XU69/RE88/aRu3d2vk/lR1vdMv9rL4tJ+ukWnl56qa7fcqUee8CI9+KTP1n1PebU+8dQv0kef9mX64O1fpfc+4+v1rjt/i97+nP+H/tNzf7de/9zfp9c99w/q3z/vD+snXvgn9aMv/gv6dy/7K/o3r/jb+sFX/W/6gVf/Q33fa75b3/fa79cPvPaf6V9/0T/RD7/m7+tHP+879BOv/Jv66c/+Nr3uZX9Wv/jSP9kft9/84v9G73zJ79f7Xvx7dNdL/it9+Lm/WR+4/Sv1vls/X+/bvFQfvfRi3Xvp+XqIj+aPnjxd1zZP0G6c9J7N+TXP83pf7HMrz7T0uUZkLPtyYT/3icYeZCOq2H8GomQs5+X1kyfTu1GnfDDmxJjRXaDRD13wFR3YYXEecP1BbWH/z92j8xnqEh6HSF9EdGZ0F65laS8YXrCTcyl0xneobZVLJm57iB5Ql+gQFvloC/AsxKSDBG6Jdenx9Rzfa881PHOZydOMcv6uYx/f8QfVgc60aaJPRLM004m/oJnEuoDIHf0ohXgV0F75Qkqwcm0ojTFkrgcyfHzE3jmQ7Db+luQmPokxvmkqvubmM1/iF6WwNY1S3kU2U/GxdtKEj7JxsWidZ/bGQtjo4VOMRK/G0KhJBsmxuNlZlVHZ6BftwCUBOLLUEJN755N/jS6WzXJNX3D/v9HYDOW+M0apGkPhbbcb5T/TvnSy5f1gy7sBoL3dEPM0aSA7qogfQGsMeOvYpseRgV6/7Yn6xLNfpA++5FV6+ElP1RMfe1jP+eRdes4n7tIz7v2Ybnvofg2ex5mwRLR2yTYQZZE50lVy1Ch3OzwxGmpb9gEZTzwADlPnPkAeqasLXSzJ84oMYqLtSNZnKrZFlSyKZVui6lcsDHa1fmXRBe0Acqjp3UBakqWGfsUSuSMQSjMaKMY3nE+rLUKG2N19TA5WSPlOFT1jo6nhAaWEAT0QWmtNjtOKWJD2EavskRt6QBPLvoGjTseF0eUccBI0/TVgJKO3Eo49qIUTsJ8R9pxLfb3lXGrKWnOOLjkvsbEccLRFBB0Hhrqu45zgBwFcMS61XI7WhYJt7LXoGoa6m/ZBqvu0HV3QfcznmrH6YjBMjGQOM7HmG1uuhzNziozQs825Vpy3nG+cd8VeF/yMR33mEPkZ/eY1nZGQivNjGqUN5/FoXcvwiJ7rz6wdz7On+a9s8stT8te+sSeKbVUNULIDdAXgW0pLNwo5b79rAhBhXMArYFgUhhMjU6YjuQ7XIfykDUdCI+MJI7KBulh2cIil2+4Rka+efyhrvyQW2hm0rVxDzbxtKz86Fpy0/SNl9DgUSrghvbZptGwaAJXmh9L9zNUX2PgWsC8yL4wfmxm+iOYTCY7iH9KcHCImDrVjsjsmveM3kDsSkHYSEiycAJxKyK9GaEjILrEEK31sxM6KdA4rEJk1mbPCWrFoxmZs7+e91g9Hs2ZiCHLTnrE/89EkG2pBtm3gbz6C8ebjPCEEeBAmtHBowKSpJTo4pssRBaqJ1LYqixoMyYONQVtmtKkkH8Ne2k7bwt5CTIllyUMOscw4ChY8LIzPTVddHcrqPxJhrL2bJSzb4kD1io7D8ESByvzQ7KMl5G2v86ArMwenoS7xQihEiSfiSj/oQVl2cNA5bzNKm+NNtfViAzBdzcybpjCiqtKoampbEjdSxScIBWFnJLI+yBbzO/JDhZ5SIgiNzwYHaqYCV7KNr0ByfuhDUpWSNVg9Sz3Uh7WtCyVyjVhmMtTzdWaJNXNYMk8yuMpJlmRbYzDfYRUw8yh4GcMAlZsJejMGF2zwBZlwskMXRaZlaaAiGxu0RTkQWgugtj57hu7MuTJzbvY5wQIsjK32MxiZAB/wM0YQ1GWdA3qt33rsTlQiswI/1LXNAG0UOS7JCs0DD86xRnZmXtkDiSc0sc34lovcbLhpnGibvzA+ucwD4RVtodNmq4yvOhJhidOcX/IoGW5/CByouphe+0s+wao7H16Q1jxnPNE2PYR7IGiLOQQt0TZzSK4tq6vxQuw7bmJnpztdv3aqxx67pkceeVQPPfSwHu6/Mn5Mj1692h+Tr3PTy80vsYSeXj/rD8pXrz6G7nVeRnb4TAQAu1TWgbYOJW7xaadx4EHocVxr5vKuJ33B2rlw3HmrH3sRL5p3/PZMivktWljXuTErVHGIjpmcQ+OnaIVCYK16NOJnyVqiQ20+7Lbd9HhA17aoErYMqormev0In0hwnWPUoRhcZ21F3pEHw0M10C0ofQa1gnUQugGKqGNvbsxslJkNk3vGQlvEvEoiLOdwjj3juZedne17LXa8HO75aLzngWXHPW4PZvZS5r0C1fa3aMZuxrK2cwewjrUHW5mDXTCJlfEZ+dXGoiOlwbhkSeawwlp/4B1atukEOhTLtjiII2vBDPGR9V1CARwdCx6Jd2kcx0MT/3zYD+mvakwwijHcltP5zGj5DCFrWzZgnWwogKHgXE5rsa1quUS5kAYgCS3VGDyEbjSmIbP+dnUUQqcloFRJ7hoLoqwWaJxXxmmfyx7lm50DoDYbIdzIHIrrdNVQJT6V7AhJ5kfdttZypGsvx2Quc505LL0HZ+2hM3voCIZ6PrblKB0Q/tq0HN9lyU7t/GSeC3ayTrF1bC+HfRVeoPjD2HxcV66YLDzqiS4mzdzMS/ZQcrzJX2WR6yno9sQ1edLJFsrL9qhJRSzJR9VQuc5BeJKsFENtjj1uZCS65zTtIB+N3zqf6JMa+sJxXa8YZyrizXxm5jcnbvrJIU1CX+NWF3M0doOCrkh89pEXavwGxFqgxyyJc1GkIhSzVHrwGa/DHE38pt0Uvm3ZlqiicOcUYSrxLcQZG1cv3c7IjXr57H7VKMl1VFO8Rt7oGFu2O8aBr/ZN34Z37I/ErVXGEl3AuIXNeF3OqdgDmVmAunCrkhgXbg9yyMS/8J8NuJDcObx+XtjJ+8e0OXtAV67fo9uufUxPuXqXnv7o+3XnI+/Ucx/5Zb3woV/SSx/8D3rFAz+rz33w3+s19/+oXnvfv9aX3vMv9BWf+Gf66o9/l77uY9+pb/jod+i3fuRv6Ld/6Nv1X73/z+p3v+e/1+9513+rb3rHf6vf+vY/qm9423+vr3/7n9Wvf8df1Fe963/SV7znb+pL3vcdfNj+e3rNh/6RPveu/1Of87Hv18vu/td6yT0/phfd9zN6/gP/Uc99+M2689F36PZH36cnE9tt1z+h5HlD3M5XPKb6q7nuuV+fTrfp6snT9MjlZ+vBW1+kTz3xFbrnKa/R3bd/qT76zK/Wh+/8DfrAc/4Lve8F36R3v/j36S0v/Bb94nN+v37yGb9HP/SUb9YPP+u/04+/9M/rpz/vb+nnvuQ79bNf8U/101/9/frpr/+3+qmv+ze0v08/+2v+qV73Zf+Hfv6136FffM1f1+s/79v0plf+Ob3lFX9Cb3/ZH9a7XvoH9L4X/R596IW/Q3c9/z/Xx5/zG/SJZ3217nn6l+lTT3uNTrdP0cUyTh9SbykO2V8rZngLe+8g6ZXCydY7H0u/Rw7j3UZiAVEObWSfNhauZtEC0XEOq9b5EVbBH5wE1WcAjKZYRG3BDgHQkRCT+cn5B4GNfU7u+YA8Q+zZW6FzzpcA/YVxhNVGOK51gbVwXZgbkVkOOcm4c8B/SPS6GSZB2DSCdVCJxWUlLkNtxrUWTK6N47ENLfiOVa5OCCyHGDsGYl3P8xYU5jRxHe/rfa75YDNNiq+2gP463716zvTDF0Hl2m90Q6WSuIarqWkbCZ0jo5bo5yjdfeVl+thtr9TF8tpPfL9sc13D/xiqAYrrHsh9aTtttOWj8Xa71XazYrOZuD9twFD/IQ73rAGmyGYum/CHBrYm+qGjij7PEdh4+KnP0Mef91J98s7na7c50a18PL7jvo/peR9/n55x79265fpVFUmy3bHJ6mJbthkrFZTa/SMVxV5l7JJ9bDNAXdO4rgHdCzW8A3yDjbowoovFPghALX6gCgWhK6Tu6lCstds0B6CLJb6P/Qvt8+Z5A6EL7ceb6XMWEerjh9b+emT4QsUeiaGyfw/tC6PrvpMyTSs/tCXZa1vWZywrG3uHUcRlh2u5eeuxmxwM1zYtKtS2bKDcUYmCAGOtQRup89nakROS6uIcEVyQW/o8XHQ8/5YjrylCbeVIUUwT8vi66mVwaT+2RZWsmwpmu3+UT//xaAEORz6Jpy5auLaFx2wZpcY2WGg2vw+S7d7/ozgPQJ9fnGu5JtirQnTWqXVLiUcp2EBi1eeBZtVd7WQYQc1cr3b7nfoPrngP2/OuHcQG6nJ++vxCD3/x2+cjfIGDR0wxJxQW1oCOzudFCzXZbSk9QEWRquYyVjVk5uf21dx1ShGNXWhXG2LZB7SO4R08RhZ0Dwf5JUgGI2Fb+RFHhpQSGnQ7jQDPbQLmcmzQjs1jP+wgvB5CZ6XrEVfdWP11U7jVpxV/GuczMyJHbO1zPbQ5mwHAUbVbLPYVoSy8lyx8jIHygpIX6yxqMLPYWfS+6WBoQXqdBNZxnX4m2S/aGJsjk0VFrtvNk/a8zNPkAQElAmBYM4xdP+DmBZ8bWnyzwWAjJNkG3BhgJJZsuuv5S0Bw/fRU+U/IzxJffJalUQdYGpbCs6QGkbK6CxHM+FgIwAwUcoPfzI6JnhEF/aswxjErwubjNnkhhh0fIHZs+B1xzvRn5pm5r20sojAH2J8D5PY3YVF0w8tHkBnjLYctHYp7Q5fMRuWosnX+Y8nmoBulV6F9Lp3PGVuE1edUxo6IRreRTcwL8e3b/yH39DEQMeFEN0r8GZaJRaBURbuIzoEzJlmURQmvGB+NYhms9JuPTOgKy8hUITOKhwX38hW8YdoC0GqURF+UxA5Zq+Kdq30AABAASURBVAWXg1Jm5pwHrBu0X+YYikQsFI0RXzyMbHhwGTyA1Biqkmw3xrDGGGACUGRGDWSslORtYU0X9kEw9/7bc0oABMy+WaG2F5+tycHsP6VAI0PA6C0QYib/x7kRCvxZ/ZeS7PVrV6/p+rVrfLS8puvXr+ns+mnj+ul1+td1hsyOD2MzMa3rP7OUS9vl0LY44Bne4ZjWko1CvJHpedHO/l2yh9gnrdNxowTlGFFFZkZ3T8x9XUBeMjkaGsktD24nfCi+fPmKLl26zMPgljHOY2wu6LRf9AVm+rGxO8aOHVepsGNyL0dvdW7jg/XLuuXhccN5u0Fmk4dK2hNrN5FwGzkJSwtTWNQ+WLP4SMztn7mK0mPcyE7PrpPfq3rk4Yf1wP2f0r333KN7P/lJffITd+ueu++GfkIPfOr+Hr/GWlzlI/Kjjzykhx68X5F/9NGHdcq6LMxReBYxELpMPKIsYsUXcfWRFlu2VVVNPZgv7WEo7Y8+5Qv0K5XXPedb9NPP+YPMiXmRv/yibU/+Z/xCBGlVXClIZ6GVuGbkk/+Za25ysWPe+8P+XfUsAtLFYll1iLVfTIoH/GnSdEBNQ3nQrzEkZBPDLmuKQS4vxIN3AqEqY4lDsYf8ZtqwNyaFxl5eKgb8iRzE16ihUca/ZJE34u/1Iub9IfZ97xvuHfgU40ghG585B+Cz7nuu2/vozDvuQ2dgr5lgEguSWD7WBV3hz3L8sp8yMvOS2efXfKYFH8XYRJy2cbdoz4fojO8TC/MWVuxSJX7kBkjb6NnoyPxECliURAGwvaC/nFN4rF1EjsjYnDnFF1iYd6Ri9iIwSl3AWnHNmo0115sN7fX6VpU4AcqF0IqhGvAKCn8hpj35Pjs7U/5SILh2/Trny3X6Z8q9+Gx3ql1yDGb2V/Za+ruDTvKzkEcS1ms6CvtjaJyDPjy71oA5Zl4zuZiZ4545H2naO/q73aIGGy19xMiW5J7HkGTWWdoTT84RUYyPqklVQ+WS7XABkTHPmX2xx9Ce3O7YL3m+2DOnPbyOhXj6o0PTGfu55xApqaa2nRxyrT+abg90qMKhivhEmbG5J6+xP5ObjA/ykWvbGLXKoWxmtQIlYiRSanyugEtdmI81bSZdunyiW2+9ovxPVK5cuaT8J8Dbk5N+WT852fCyHkz0QfpBv8RvtNmMFdvBODihT3uzndr2IL7MYSGOHTnKPecaOXvHfqP3Llu9alzXF498Rj7GtiBu5lJgpTDU0FowpQUbpFRpk5amxz7TpyYDmfZKEdeMcINO6P5AJVMt1w2flbaz3kBCgnFb2QMZM2OYU9bk0e3jPhhf/xRy5jpnDa53I9c+8rzZbjUF9Ad5qbHaVpfMf2Yec4LWwqQMfyAzIb/lHMxf2l25fEm3XL6sW265pCv9P0rJGkzaTqUJXw1iH8MiXFXfQfbQRfmfrqW/cF3a7a7zTPCYTq89prNrV7XjQ8k+OL2mPc8Je+5vM+fozPk486ywsHY88BPb3I+7JWFPIjyohTuoVGS+wTNLtm3GR5VOULjF1/VEPaKnzPfp9t3Hdcf1D+nZV9+t5z3yy3rhg7+kF3/q5/Sy+35Cr/jkD+tzP/Gv9JqPf69e+/Hv1ld+7B/qqz/6nfqaD3+Hvu4Df11f956/pK9/25/Sb/zlP6ZveNN/o298/Tfrt7z+d+kb3vBf6ze++Q/ra9/6J/Tr+Cj9Ve/8S/qKd/0VfSkfpb/oPd+h17z/7+lzP/iP9Dl3fY9e/rF/qc/65I/oxff9lF700H/U8x97i5577d2689oH9LRrH9YTr31ct1y/VydnD2naX9ev9sJZpf10mQ++T9LVy8/Qo7c+Tw898bN0/5NfpXtv/0J94hlfoY8/69fro8/9Bn34Bb9NH3jR79L7Xvotevdn/3d616v+lN75BX9Rb//iv6ZPPudrdLFM1x/SwrVoYZ8tWn9kidND5h2pel9OGuzN7Em2AoPLCuQVPU6khZN3PmAJr8eQY0zdFmWJaVUNjTG47qzXmM2G/X+y0YSPcikbdLW1J7adZq7LC+cTndaXTT1gDQgXi/bs8T3X1x0IzbWqgW7iy5Wkr9O4wICwgC+Jhmx6ZRX2RlXTtAOGJAueNVoGOizT5ijZje7DK2CH12zRUkpSkfbA/0Ret8w3dCBPPcgtiC5kbF5pulzn6Ch2+1qy3XCt3mgzbdacjcQ7JGNYSYXF7ZJ75cz9eqf8T7B23DOppNCal0SBbEjkA/zMgEpPxOKGUmC+66lfldYNMJkv5pdNM0p78r5AM1jEMGoo1DYsgP6CfMswrVGlTa6HXP+uXOFaGNwCvYX3h5NL/U9ZjCr8i3hnzazfnme62MCazN45veU2PfiMZ+veO1+gh57yTM0nV/TE6w/reR99n17woXfoyQ/dqy37cSQWkutWXO3FDiHpYrEte8XKNwQceBUbVczLLVf0aawysoQcB+qNNq21LzHsRlVsMDf0bYsufGFXTWHp5nIhUmfkRj+7pDmwSC+5opcGZK2LomJ2U+zalnFo+ziMzrK2kbQt2+JwjnSVAltB2ppJ5HyuG3bQQ/hi4Hw8a57165wfXa2C5+biw7YqKMs+QrTVJfoYjXX6B0OmiaxCaXZl/pFtCfidb/bLcT9GPHYYUtoBLmlbxoBtUVkXA9ZqlAb6QdGuQ/4sCr7Wud5oL+y5hf26MBb0OMM3aiILjpy2lJAaC+dR8rXnBM4zdF/LOL9m+uGvWPqc6DZ+oniMeRqD82fSCc8pJydb5Zmjwbl26QK2nH8bnksGkw/qQNOeaE+jtOH6tD1gc+hXHLEKiSf/xe3ubM91Zs+1d+aaM69xEdMSGfKw41k6c8i7xJ72PO+FEJf4hTz7HKIs5G7PXHe8X4Xue86L5thbWkCGmKPtXh+bHlAg4ZUDdUEHApvxKhXxN9JuwEeHKlmUpZcqenFlW4Vc1n2zmbQhX1vyuQG5BpsxNJQ1SKw9x9x3iDk2FKNtl5iIJbxAhwKr/TEKxRJzX8DM+ofeGD8oQHzBJt1Pr8SsyDR0oVj6tDFmCZuFUGLgIKWvtTCqyg1j5mZBXOIZoRf5uDg7Fmqf/3EDdD7coNeFYjK9DDFBG+WVz+agncmdO0RkZpNkMy3MOIj7hUii0yChOxC5fWRnbAYRzKRA9PbEccrDbv4tlCOu0z/jxpGPJrHJikplKTouqCS6qgUKiJsweHw5RIhIIZ9NEGraqCqF+xhyi3hEYRNA2dg74tsTa+IMZuKc4TUwvPLmPlGOchlL7MGOOexJ+h69xNzzJ6z2BV06WMm2SpaLo9ncph3AUxf3kemkarWTGGfN2E6+lh5Z55n2gkaDOCO/Z63mxJ75EFe3GUOM6oMn016r4RQxVFk5cexQS/TFmCixn6Y5jCourG7ZQoYqVA5AwmLMGgw0BvIVGL5k+KZvFx3LDrSWdiRZFA6HLh1m2nOA0jvOHlVFuLBXY2hMQxMnfE70GsWYFTfFuGtoDDAlFmi3h4yAhUXsL5wsM/thTt7YfwtU5FPsmL4Zk3sjTFVTGtRoax2niUyO0en1ij62BT8PseHtuaDmo3A+Tq4fjfNSeKpTXgBP+WBzygfKnAtnfDA+252x7/aaE1tsJT5oYl2IK77WGGjhZzlgbpkZryC83j+9IxFcq23iXtud64PcjGz2c2wpEk6+Npq2J8pfFl/KB2NehnNxrRoiOC34E/uOBn18YqPtEG/25BJfY1JNk7IWYh/M2J61FtPPzWtifSbWMTewDXQzSqMKcWtYh7Ic5jV3bvas1Z612h/8J88inj15zg3s2tWreuSRh/kA/IDu44PxPXwwvueTn+Bj8d398fiB+/PB+BH1x/vHHmvZfDB+6IH79Nij8M+uMbVESgDEyQSoJZlVh5XckTp1YTxzKeIuxk3spv2JJ71a9195XovkcBsvuqEX8eY7f6t+5MV/Vtd8WQsG5wPSbh8Rxl9I92mTaXbBrJn59t7lmr7vGxp7hnwsZIowotKIntALz7bK1fmdWJsxTefnzzRtNOBlfEFhJpY9a9r7AkrF57ICH+ljVpn32Ex9452wt8FG1jU09ga5mCp+kaYKXaxwn2IOrOGu7007zcxjZu8s7PuMkxARBuKLGGTdd9zXkGON96z/DuzRX3WyVshhWyBubDNXa5j5gvAWchZ/0V2YXyGz2YyWW8jdjjzu+Agzcy3NuCi2VazpKOwwt8wnORJ8pcRwgN/4TtzRzRyaEtaSMWiLIxvVjM347GtPz5s5EFNkbgLy3W+6rLEQR657OR+naSgxxWaj3PMpOom7inFkXOxdiVTulXPklGtNX3e49uRDcdpnZ6dck854ET3TLnkmrhnsaZ+xTqdcr3b7U83kMeecyUkNa2A/qIGvUSpg/NkdtIT8wlwX1nYGe9Yt2GE79+IVe3wGM2u9aFlMioeqhuTCpxif2QNzsqmCN6ZSEYPbl7osy4Lugvzcdvb47XXN2uJ3h889vOQ+MSX/C7wZvQbWe6kcc91SHr5wQTxSCdgqGAZMTjP2kq8dzzGxGfZmDK2/LCHGyEsKH4IKdvF3jPWc9iByCG7Zl5d5EbiVl+1bQD5I5sVgu90oLwxb7nvb7cRLxEZre6stLxPbzQQPhB4Q3oqhzbRiQAmLXM18b8y5tdfMOp0Rw/vnSa/fbfXCcabfUA/rhCsObJnJ12A+wMQYdFJsho2tBQg7i0jJAeEzTF2E3JIGlPbCGi/0b8guvWYzF5fwkZRtrbnGb61wKHzbPW6XwvMYsvEn9T7JX4XSPK+Xz+5XEXdV9TkzkYOp87ghd9zvNpMmbGBNhR1H8xBIyEJcmSBDjJc2yG63m/Xl7dKl/licj8aXaOdlLjnfYDP3tmngk/06yhqW2NFgkdlvBUyOl+xDPgif8cvk/mDMh+Id7R0fi3c59xjb707V4HycwcLzwsK+TrLddmLb2LaGaRMsLlX9oXhWfA14Hceonu80bZQ4gy35CN1Mk4Lsk0F7cM1Z6dAo5oJRu2RbSoVSVfCpSoGt5Guar+pk96BuPb1HT772Ud3+2Ad052Pv0nMeeaue//Ab9KIHfkEv4QPxZ/FB+rM//q/0iru+V6/60HfrNR/+J/riu/6xvuJj/1i/9iPfqa9+/9/RV7/jf9RXv/lP62ve+Ef19f/xD+gbfv536Tf94u/Vb/ylP6iv/09/tP+t6f/sbd+qr3zbt+lL3v7X9IXv+p/1+e/+X/W57/v7esUH/ole/qF/rs/66A/qJZ/4Ub3o3p/W8+77BT37/jfomQ++Rbc/8i495bEP6QnX7tYtp5/Syf5RjWWXqfyqw3T6oHI+Bwt7i4VQ1ieHKtaPvThtQwdrVhfmt0iepdaZWb5jGz77q/k5GbqNWNgQy9gB09DgvJjYM5ttrknr3qphpSyc7MHMPXbOfge5/in6a4Cy3ZCFFxwgs2efzwF7Pvt+5nlh4V6ixMneRlSoySWJDRhatkQNq5s+UJFdAAAQAElEQVTEMEaJ6St9MRZqBFzWqIyV7FJsSKZapm+vVA7Lsq0uRwIt9Cd8bMntho/ypEGwxFCj5ZnO0teR5JYOMyx8J1/b5Guz1YZzMP1RA33LLlSL9VRfH3fkbtcfdGbteQ8lPSKtUq6ncssuoQsswCKmwj9WK+x7rrxQH37C5x+ZTb/4nu9XqyKQNVrasFTEOICdWIxhbCDDLUNLz2chZaXttNFlrn9XeF+4cuWKbglo53q4mYZiRynsoRnbM8Fn/Q2vyGmuk5l7oXP2lKfpoWc+Rw/c8Tw9eMeztb90WU+7+y49762v1zM+9C5dfuxRRY9gFBtLZoXd9DGlFYYa6zqnolj8WLK9otyx2Yc+VMfS7ZWPsBqihA/skiuwinZ5lbWPVF2cYx9IXNqfAQt7OezjfEK7f/OB3mqjzZ37sfKT+ZOQJghSDQpAUwGCapAzVpJmsrciikeebcYQxV2Pkt/EtLDwC+u+0I+8KAbHalu2yYdUFRqoebZ1sbSJi4xDG5dakG0K70gxQi3sDrlKZWv9kWh2v7RyLKmAQeSyPoPzanByhtYopV1Vynj0I4s4lRkTXOZ4Plf2bPcTDD4Q6pouokKjubERrHy4NGbO1T3vLbs8i4I99+39Yf/H/no+zJzLM8uHTixjpMrKfXi7mXj22+iE68TJyYlOeD48gebcunSgW55Hcp6NYeYjDXSLSbWNKp5ZAOfhZjMUuWAa1XIEz/VkVq4t+R63I9aOketNnpnXeS9cg2bkeFZnDjsQmRmZjBN4z7994leUmX2yZzxysTOTwzn7h4RFh9SolZB3WQUMRF+ydADix62mjBdxewzVCEpO31Cjs9ZMCSyE1V5kW1XMF51cZ5KvLfkMTY6N38Q04yzxZn7BfFgnDFBzdhAKMjPzmKHRgQhuI+2Vt+g4PpOH8FYZxC5Ua/25wBIsEL5uFB+aoUG6R8pM0z233/x13qstRgisWAsSIrEO2sPYwdix2LtsSOg+lAlnsfZMkClgelaUFlriIhW6MBaZGUMLdqgRAYzSCR9TYt5oJRrndq0ZxoxO/LRP2unPPSrZbmBFievs9Ex5SQ2udZuXVAx3bEaezX7Y7WrKIqoIlzjz0TgX1ZkIeiGgGJfRGdykC1qRtyjxKBGeCKlzs6ezS354CZ7JTeLMXGf4sTcjOKcdmjmDPe09OntO+B1xRj8nek6SPbx95JGLHQh+ce6Sq6SOxQlRfbBXKqjW0kvKYYmdI1iLzBF2ZrgKHo7xg1jPJ7HuiW+X9SW2mfacQRTbQx8OihDbMnHlpClbVWvfLtmWqKiGKGORGzW6bTNI7cEDDatgFHbG4EQsAC36xWCVVJYGh6JP1U3F9GBSabBezHvhQXDFukcZYIsueJEwJ9uaCkyTNlxEc+KPGioXYxKk/fWFkAtDLgQjdJQKPVEW/GT9ZvI28/AZLLTDz662JSo21bCk5tEwK9IfTKA6goXvmMn/uQ1R4O9Zl1M+zOTf1c1HyuvXruv6hQ/F+WjcfT7Y7LgArx8xZvYsIE7e6PscxBruFokYaOA5+VqU5cZtU9xpoZMYFjrUllMXFDOJbqOHIqKaOQSEyQg5Sq6mLbk90cnJJV2+fIsuX7pCf0v+arWP7mp/UXzMxJl57jhP5owRpAtbrJFrYBcQ+rIkhmJ9hgZ+JrBBJuu44UY2sUaDNQoSanHOe4miSMMCZu0INMg8xewit7B2e87pfPS6do0Pxg8/rAfzF8b3flL33APu/qQ+cffdyofj+z/1KeUvkK9fvaarfDB+9OGH9NAD+Qvj+/Vo/4Xx9T63FMPAzMMmbugi91VtYUZLeAHxGtTIvKwB76NPeY0ulqd/6k166V3/4iKr2+952lfphz7r23XfyZ2amSepw/5CTuMhs1vRwsw13OR9Tr6Z845r2I5578lJ9jOKq+hNRxO1VcSV2KrI/VSaxkabaaMBpjFBhzIHIT0Ty77Xcu5ccJkjLmIhgMTIMGKl2IqNCRvbadK0GWpbo7SptGMTlFXY7bXMfuMc32evB8Sf2LOGDeYmvLnnu2hGfun57ZX57nlx3B/O2ZkcLAd5Ia9DwR2xmT1WDVEW7OzwFwidIh8da9aVeSWe/MJmh68lk0THNnawwd4cU3XbyNvObKQczTFQIsAQthcS1GAeK4XP+HmNfeLZ81v3mTwf/fU4tjCrhiRc6VgK32MMbTebxsQa1hgdV8Yyp44PuXL13CMffuLY4euMj+JBPhrnHnyda9N1Pkidnp7qjA9SO17K98kB85jJb3Kd8+qUD1Y78reHJ0qVFZ9T4Ye1H+TIHUv4PsS9KH6DXkfmvNrc97kcP3v28J64jpjJzSL0sesaEm1YPKRyPUxDkhmbsmfbX8GwUhYOpD5ZZ9+yX5jHDvs74t7Rju8j9h3Loj02Z+YavQATVCxhcr3OS05blm2VDqC9rvie2HbasY8XbIY9sVc2YCJHAwYVreUc0SMx1OSnexwWcZBtTaxvPhjfdusV3XLLZV25ckn5YHxystXJlvMWrHtg0gbZbsPbZLz7g/0x6WQzHeja32wnTazTNIq1M+4W7diDe+LOGsFRrmufnEs/eYpPrr//+fSobqu546phmTk1TNvqkrwFpFKkknN2AW1e4S8LZzPTWxQaHMZQmJfIggPt50At/Ei2QWK9iPAOkBi3iv0Q0Gh/mc/Vk2foYrm8ywdj7Izq82IzrbnZbjZ8MN4q/RpDo0pmjqvuQqDzikREjOEjpmkzyO1Gl3jhuOXyJd3Kh/1eq7zIwdtsJk3JNdhMpU38Yjf3NFG4kxL7zH4KmG+ua5xj+Vh8ev0xnV57VLvTq9qfXtM+v8RkbN84o3+qmT29PivwUTNJJzZbcklMQVmrGtJgDdsXZ4UzBq8SS5C4ptFz307kI9hANxsl/uRkGoNrOsBY2oP+qIEf40xiEkAqjFeVLDWSrl6MReRPzTODA5/TZpC7Scf9uKE/qhTBhWt7/qus0+tnun7tGvfoq7rGM9NZ5ost16Ti3J+IMzgZi26pa3ri8rCesr9Xt1+/S0+/+l4986G36I77Xq9n3/uzet4nfkIv+vi/1Wd97Af1io98nz43H6Q/+F36wvd/p/JXzl/yrr+lr3zHX9Wvf+e36ze9+y/pt73nL+p3vOt/0O9+5x/X733XH9XvfOef1G9755/WN7zjz+lr3/Gt+s/e+W36Ne/+6/ry9/xtvfa9/6te84G/r1d/6LvWv5L+6A/oJfh6IT6fd8/P6ln3/qKe8ak36qn3v1VPevDduu2RD+nK1bt1cnq/pt1jPNuyv5j5/7/q5vQhXX7g3Zx/s3I9inV2l7IAyb/Zg4M1H6z1YC1qWAWPs1IEo7WgwX7q9WDfzNyvZ/bYAo+RXtqjXGjrj9KE3axJ1jXYbjfNG+yZ+J+5d8TOjM22dbDXcXEwcQhBm41C5fLA9Xmv9fq96+ts7j+xsxyuWUpBNrun1WjbFlXOGAOJr1xyHSG5B6XC5yD2CqroI+PAyFQL2j6nRZsefR3KovSrrE0V+7o0jaEJuWEp95DkscF8BRYmlvknkYWv5C252p5slHNuoB/YQ1bOXsBCzlyrd9zPTrmH77if7blvztiiklE8cJ0V8kJrEX0czPiD0BNcA3V551O+uunFw5fe9y8YZyegvMN2YjQ2C5vF3Jhij7cOMrEbmcypavR19ArXwiv56+Kg711XlHvXdrNRjeSTuIgpenvmIPaVKKNKmzG02UzkcIOtjXI/0y236vqTnqqH+Xj8qRe+XA8+74Xa8su0O3/55/Xs//TzuvUTH5HZV8Kmbirunm3Z7vb5ga7t5heTste2XbItDitEG9jQhm4qtuXWJ0Nedd19CyJbwECSu+rxJWm8yDvvH+aTPF0cx4yS9+bRsS3b4qCU6N/QMewLkKWj7KEpqIxW/AVH4/CpWp0dxhmL7eP+DYXVJhBUTIeuMP0VxYCdtuCt0HnBdoyk7xw+HS3RsTEWO0W+2SsFTb6FHuyQRtE/4sgvGpGvgS56oWMMNejHDmo4aG9MG5q9CZbgeL3pOBhDUu1NyILM4chON0gfJE8z+tnvO+5jO87fPedxeAv2ZuynHSy0gzZKQDXMNbQ4LzY8+211crLlfApOoAeEB7aH57tRpSoDielqMPdpGDtD22nFBtogB5HN+ZP48m6wI7Yd5+ae682e68DMBWYm/iWxQiO3yzzAHqzPIVygtBbbst1TyNwj33awlWez+YK9pE2yIm5DE7eLvmEDBaJwXeKoyGS8SsXkGmkDo9sQOtSIk35cHO5a6BYyE3Ofpqlzmr8w3vK8lr7NdRalxLjjmpJnjuSjY8eQHaMBU6OfeSy9XnTiBUKKSOWimTwtdFbMzUsb812t9QfS/T64jzcf8EmVPm0MRg8gTpPjhUogxHOTbUYXeJWX+R2BNViQHYtxBnN/CNhokX4uYLTaARTeoWKGiv1MZsbOQgJmbGShG81bE7TQNuIWFrNYNWSvHFGs/NCgri2OllpEFPRXHzikG75tmUVsIegiNoYDfBohaibaOOozcRGn6CNOtWwjGSxQdJFJvPGX+eyZ09w5mUXzcINdaC+YWZq2LDaz9Y+65xR7XTOOgRn/S5D2AUsEDkCMOBIPSGwQGJ+5EnJ0E9+MrYt5b3OfphUFNEIiz3rPzG1m/Rccz4Ah5kUeaIR30YTFj5VjDlDkBA6yEHoSy8EFx9ACoSuMRiDmlbWrKvWHg1EtP6pUYLA/ggodxdiKqurxigOri23Msa98GOs+PEYjl1b0RvixV4W9ofAKOzVMjKN5Iy8UjaFpIAfKhX03JOtiSQ+z59z0b+ow2DwW40jJ1sHETJ7ZMVmH7AeQ/AeskLKWynr0eDILUps3a123vbJ2kTsYFS4bwiE1ROEdxwmF2oZg4Sn2Ano3VUSOfaTQOfZCLwym21i9VQ1uMBttN1tttltNm40GPNeNPB7jyf7KPHLz2HGjyQ1kZr6ZT8b2vHDsuQCnHZ1c5DfbCZtgsD6szWCgsN00bWKxrFRREvtMbnMeL9D0YfewbSWuwo7ZC+G3LDfm3dmZznbXdcpHsXyYz0vodT4q58Py1auPKbgGDU75aLbjZpkkLW15XeUlBkEoKc4wvWO15BUe5Abc9bgPxs984E16+Yf/uV713n+gx5ePPfFV+jcv+zZ95NZXki48UIW5i3LHueqiZ+SSh5nzfgm6j2RTJJvSZx0Wgp5BaEwYB0Wuk7NhYi449AUfTfbk0vsxuZ4P+tENCDImIEtjPq6FpSIPYxTn3FAN934ZVSpgG+tWyhIdkD2RfX/cL+e+8LAk3vadc2TpeGb2UD4oRWdBf4kMIJCYxb6EG+D2Gb81hsao5sV7jxfj8PPgYNq404Kv2G10PhddtE86I9a8jnPtqUsblWJflO7SsfF7nDtM28oPB7SxnyOG4yd5p9n20w/opGJRsq0U2922D1QHmj6+ivn4cX7FWOxlrfrhjYe8d+QCbQAAEABJREFU48PQWT5Ucc5mLYK5556crzjyWo/8L4wnVkxi1mLRqVZV1hnKQAEGlTKzPqvNhX0Vm4uW5Bo74e+bLmo5EkCNmhZeVNPo/rLQB+QrvEZ8dIMDQoggI+7rNzoLe2RGJ+g2QksQlYgxpgYMqu0cD4BcqOcjNJgq8zXz1lqw2c7pFePmELQc/YFddkLL0xRPN0gSQI7oLsS5NBVjUuRHHmo3Ew+1QxMPt4P9OgY5hr8B4TWQmdJnvO91tMc0oTM0Nug2Dn0CKmzY1o2SOIKVk5EFuYfJ/0+cXVLofzk9rKcdPxozt2I8dmoMpd3mYiLoGcQKoE8lNaxdz+9IyToDy7ksfdwvDbJDg3phZdZxtSPsHqhdnNuDuU58YDjRJveoiZgYv3755v/p3ZXT+w7WJYY5UGk4c8FO5jGYm0ep4I2CupD1Cq3FK1Fotb5VZY0qTaM0JgCdyE0whlU+2pFQUV5Loj/ojNY1+hIzZ6J5lphpA+6bxcv8yt9r4WPqzC90VrrTnnM3186F83fJuYm8OJ8WEMpFE3trJuPPrIFA7KVf+HdZVQOUagDmMZq3tk07qIHcgAe6jwEqcUqIAMsGdCrUkvtn4bgQR/rq0nwLviRkdV6yP+hwfdgzzzPu3afXryn3cMLWYF9v+eX1tD2RawKlVT9xmRxCs/5lFRguXUTFp72qXNxdhCeKkZ9qaLCGOacGtrKGJ+NMt8yP6gm7e/Xkax/T0x77kJ7x8Lt0Jx+ln/vg6/WCT71OL7r33+uln/x3evnH8lfS/1yf88F/ole95x/oc9/1Hfr8t/4NveZNf1lf+IY/oy/6xT+uL37d/1Nf+tO/T1/2k79TX/Fj/4W+7Md+m177479TX/hTv0+f/7N/SK9+3f9Lr/yF/0Ev/49/US95w/+oF73xb+n5b/67es5b/w896x3fpTve88/1zA/8oJ5x14/o9o/9jJ76if+gJ937Jt3+kZ/U897x9zWdPcJsmJSlXutSl+QkSMckI2DhREpWMBB5SPebcjiO0+yK2aYtlA4CttU/0HJh1qoqjTFkM2IJJm3J/KQGhCGGD7Ais0pYFoVpKGuVDQBNfEF4NyhyGCkwqjBRMtRlUWV7BR370IYmPjt9qds9roPsaif8GoNxNz/hsEvjXmuBj16Bwb7ZbCauQ4Nn5qEpbfbsNGLLEjXApbrJwTYsAD0KZKrtg/mG5nxe748Lp/UBvOutPK2xJDCaqWm2jfUAa8lpD43oovtOnq0PPumLu388fOF9P6Stdj3PKjV1jV6/wfzzX41N5+9U8GsgU7JL8tCoUuY5mG9ykHvThvZ2u9FA3+QnQaxz4Y58vOdJsqVivIo8jUK+NKGzoT01hor3kJmP0adPfqruf8nL9cnP+1JdferT9bR3v00v/PEf1O3v+mVNjz2sGyVZSG+l8WEbX0DgvC3RXA/Wr1AyYOVHOaKwtnVzsRhdIWR0oTBE8onlwprA0LqHEWwBKBUpVp7RyNL/zDVSQh/gy8YA4Cg1V5T0DmBMAdy1HvhrR0oXr02ktauLBX9UompmnleO7TBu6K2tuDJWmnKw6QXwdA5RDH7l2i4ZPlKaN+pBNaQR+zRsy76BYm+5SoYWNEjb9moLYllKH9DS40vmewPMPGvTiOSN6MIKh1Q2OR4iEf31nF00s/9n7tPBwv0uYwtKgRIAIBTZVuIdg/OC60tT5jCKfngHWtBcdxHXeYnT7qyN3muxCw/CMRWP+N9xPTnj3bf/BQDuu2enO6W92/GcwfPFzMRWK6v8GvdMIkSMUuHYdtO0E4+c4WWd62G+PVf8YY7LwXIOUVBnrpa9Inbstc3wjWqazNcAYamspshicc0iDrodGoiCWCGb2GqUguRzpUPTFExcfwbmCgXijy4g0HTgtVW6UPhU/B2GGE3NWq6UIwJUGmtdc7i2c3QOnwHN70MGzxvpyPykrp3udfP/7kC0vQ7rB2PW7ayx6IyF32UjEpldSjKSiFFDo6ofoMK3cQSOThDvWffGyOKCJcjigmTFCLcuyR7cPMbAJjeF0X3a9GuM9ln4qthvJalJWQUGMrmhbLkJnFw60WbKTaVkRyqRgM7y0i+Acc8KaaaxhA9ClwSVNhSSI8g0FmQFZrDv31IvPFBnbi0gQZBBKXaQUjZyxmfmvGJRxogEacn5IT7bSsnYHH0iRJCKJHUmxuZjJzLxFPkjEDnIYh8mJg79SC5adWmvgpEAn6EyvvQsDkcM9Ryy9iBtWES3YPNgr82YmXTj/LDETgsvQlWEvo4xV9usmYBlr8ga2vAFWM++UA1rVKnGaDpGqcFFbmpMfUIOTsqBTDFeyI8aq84YmhjLvhiHvbU+LBTXg6GB/cg7FN+2ZTNWpYGNxigeNOIHbMDYqGqSVRJHVFQcGlW0V7hWWzZyjfQdFbl/1MV9XA9JlzhkjY/otc/6HxA+6iri2vTchiboSD7guf0ag4v6LxFoEp4Gcxw0ivERuWFVQpMFWxalD1DWjtVV/5ZYWsck2QbqkjhmFpVKfwFi7mLc6h9kC1+i9L7JJqDtKo1p0mazUdYlsU9jKBhVyrgLQfIwo7PnhrPnBrM7p7v+65AZ3n6/08ILb9xEf8tH6A22R43VTkeCLZuDZBvcoDovMzNe5xCWbdUYHd/20lb5a4YVl3SZB8xL8E42Wz58Txo4X0jC2ekZH4qvav0nQk51dnaqxJc4F+YxM5+lIc6HRekHOE5VDgxrLYtMoxKHSw9feY4+8sTPg7PW/FuLT3/gLWJYL7j7x/Tad/xNjcf9+4sPXHpOfzR+91O/UsKYc2iIsgAqJHyb4xGRgd+xcCD081gTb7BkL3JPmMGOdZi5DiKKZuyURMxy2paYWHRmDPWHWXI1NxZFJzlBqGvaex4k9ny0CGbaSGHKjapSlft+U6Z97sNxs8aZ2A724zM2F3zP8LudMdprDHPrZDxjiBHTOnmObVNd3P4dn6PYq6XB/hg1Vpp2X19KVaDjijrRM8n2hfHka0+ueo7kLv0Ve83wF2QShyjVNkp2fENl9ZzL+MTHgEfbthSIvoP041ua8S3mu2S+jSMvs1uEpFLic45cwHqFZ1v2CrVtS9QcFknROVJ69GctzKHXjHnM+M64o0Sj5fn4tDDWiC9iWoLIHoDprrhWcbAtAaYmWkpZbannh1pYWnmL5rYn+mFbNhCPtccYeKY5TBGuI9SyrY9u4o4Nmuf8NHocG63w+AM+wgqxLftx0NoXVMfSgcfgIsSBNcrMudjf0LKq+zqURbIUNL+0jreMZQNl3gvhshY9SXSaMpDaPmmEDUk1h3VfDfY1yL2kSsaubeIB9EeuqyDX7DFtNGibfW+X1nIwasmtW6sufbqCyDafD6xf3J/ormWjr6+H9VyfrX85N0rrx4NJhT87Gjovtlu/GbjKGmXvhPaaMTfYPYygjI3QBtzF7AFoZPfIBtGNDbpa07T6GJzLm80J1/3LjS0fE3Xpibp2+cZfGI/lTJev3YseuWZf5zxW9vQBDMj4y1z6gyG5GlWqYY1RGiTFAXFFLv5ndHN9mDlHch7NOZ9oZ+8Ja4V8tXwJopLUuqLQsK0qbONrw/r0vZX13IxSYxrcd7n3QhFZdZn80n52mvmgOnM/Dd3TDmbusY3m75gi1yrmS4MpZq8BTpbMv0G8wmaePQhHK6w07AMlcAf0S1bPibZoO0gb2NZAsJhT0bYZtdayxD2+Q+Mfv+uazsxjrz3PCws8QsFiVJDNPHfcl0+va8/8YnN7cklXbrlN25Mr3O83hG70kUWRKtsy6pGtQbSsny/iGBtUkY0w8kSnNF2WGRvsqVFDQRVr5NF8RiOKXybCJsBz92MiYxUrsWELIpeghlqDZ76CMbz2jd1CqOgP1mg7P6aT65/S5Uc/pisPvV+3PfAOPflTb9bt975Bz7jndbrj4z+pZ931b/WsD/4LPfe9/0wveNc/0ove/vf00rf+HX3Wf/ob+uw3fJte8ra/q6ff/XNqu/hew7HiI7DTVtjEPfPIuNAG1kHmSE2fdlk2UClHmyOgo6CbZiwNYZKckBzqQu9YoyNVjRVjaAS10qqS7RYO6RaNUNyjYw0a0wgtlZFXqNETcxBlESIAPvaKDpX9GBnksScj1tU0gaVmczCx1Cj8DNUAVTIGXFJBy0aWjpgjG21mD2ftacIRY27dviZyLm95Xt5wHTrZbrXd8uy8mTSwa2OnglINq+iLMmNoxzPGbjfzvMw5y7mwT5tnqj2Y6d/A0vnNdaahmayTb2zQIEAM0uXY7bBjvykCM7G/+ylf1cMXD1963/8ll1VjaDCHPPNvp41ybdoyn9xLpmmjYMN8pmCa1HOODvnDQOfCEjQw1EogOb8zl2CNhyCpGbX4MTmp0qA9iCMo+jVKwQilbwBDe2J6+JnP0se+8Mv1sdd8qXx6Tc/5+R/XHb/4U7rtIx/UdPUxFdfD5IgAutqS7ZtAR2shGPJDcgmXdhK2Dtx09E29iGY9WAPuB9Gld5DAxqHVpO2FdwNtK10EjO/0LwL2p9WD+A0+85FWrRzTbha8I6Up9QGJMAP6qy14tB00X10W+ku31oNXcn5cRW/mGp21pmWdtxE2nUBpNxiGpk9LkpWyQOK30TkLV+toM9ecJ9cNSTEj9EJtiwqsYh9VsX8a9F3N56CUrNWK9CRLgCMGbMu2LpbspSNYrnafEIOb5YjxyIgJ0KY40FTQdjgX59znsncwGH5F5iLKcmDoAYc04D/R4wsGFQvH/qKcY0fE19zXEPjQ/JFGg2vOHuy4/57xbnjKe/F1cNr/1eGprp+eav1ovNeCno9zOtLEk9iS3zF0I9cl2zJyyU38L8y1aRiJFHrshyJKtWyAzQIGTS34omSWzBcZwVugjXR6dMEy4xxncroEXB9nfIWLiIRO7EKUkiFMqUZpwzXl5OSkr9m57o0xEGeUKsqCcKALNO0GPuM90EG+b05pB+iHf2ym+/8LLduHT5cM23ZM9qD7eOHAWHqJZ0keiDnPfJVk3PhYLO1YmLPdwoZB3KWpblzU8zBcVSqMWSUd3PUyYHABUZyxsfRfrS7kYlYnmzHbMjZHDeVGMXiwqjFU0DGwW9aoargk0bdNgwox/aIf2dxwcjM94aa64eYzsIMIgu2N9EPxmZgC9iuxEGl4iY/mQQjBqBErJPkIFpI0oxT0TYo2BlCJIoJHEnsBG0sHGWE/sgfDsg0EViqvIwt67Qurke82flc+MoxTM0qnK2JrnGFmTJSEEp3wlDgy0DgMQlJxG9dpKrLRyYk4E28D36Hh5YIwMx9YiOITe5Fv5RhqS+25WUjgmSMKiDbPyNgcXbKtqrRXFH1X+KXi4WfUgBZrjxx7YapSg3XNXpkOdCA3aIdWlRrYagp/ykPINLTKMO60jdwA1jC8sgodWU1d9Ecpfga6Odk3/XAzNOAXslTZlqhVlksKzfioQbvgue3Jlm1JgKqUI007aYdzbXAAABAASURBVCOr6yJwJGFzsgddyN98BOtiW6NKmwvzmoixxlh9XrBbyFaZGJhj57RkF/qWDb8kSw2l4A/vtDogHS9QtpGxdDhGLHsisbEB1TrI4ErxN1z4jDwjCGffIESureRzXROuI+Q0/eLlx+R1VAKqzsTMXHfcdHb976vttE8bhK4408x+xK0y/5z3ExfokVyEiXsTr2ivVOq21SUvtd0gPirNw5xpFXHkGhKbJ5cu6RK/hLp0+WT9YMwNYHOy6fwPcr4QQz4QP3b1qvJXxqc8aOa3qR0jYzlvFhzE+hwa4GNhfuHT7Pk2jVAgy8khcXzkyTf/z+6e+eCbZfhIyJbu+NQv6Sve+pd069WPx8Q5TscV/bsX/Rm98fbfIiEXhCiFGELSt63Cl909HUtEEl8jsTKXxJw5ZE65Bu55MMgaRCZ6tmUDma57a2RsRj/yMzaChf0cWwcBZLlOMLbngfyMB4wzfiO958En4y4r63ETXHIjfrLHAD7mgMBjP3GmTzeDmvE5k+mF86rbDEQOolVuwR1A5lAlWbY7P0Uco4YGaz5GHejgGhFeqWqASa6SjEvWse0yrxnkQWrue+CstPe8uDWYZ8ZnYlcKum5Y9gq5aB99DBU+bqyZGHMOB6ouCxObwcK8F/zPYMEHLIJDxOhA0llgMkSToJvHocctM++GwwPUSEUnmLEf7KHrX/7PSp9kStHpZM50AblPDB0LPlf9BfmF8bhfVhWORrc42Jbtc1uorfI8RkR/heAJG7GziFZXy7QDurCpRIMM3K7NoI/RxJzYYm8mGTO8tFeg35poRQdyU40L0GE2tZKzdY0KUQNsLJwT3cohhpaOsBg2GDSKxgCtBY8mwpED6TNQZRlqh1p01dfqxMw6JxmJm4TEKdBalpWE4W66dccojQ3X48GHiCoVwHTTUUONHhu933P9rjHkUhfc9jxkp7ZNmrTTtyJ27J/RePN8SR9eNvoyP6oX+1QnVZq4bueePqrQKx2LjQ0BqKCZV3C+PqxV+oGQsY2YaWKD9hJISckK8pP1TcznNjovlpjQYJ75SHzp0mWd8EFxy/Pk7rY7GGNca7l87T5t81eX+I7Rhb0/Yzf7JzlfYtxW8lijNMZQ9fzIb9pVjJkYtRb8842Pj5VzI9fXXa4P2GTbCUnZQ3apsJt+FM2hgGX4EmbJY63Ab+cTf8fchm42Q3mOchRxunD9Wbivzlx784u6PXTmg+qN/ikx5V57poWxyPcctZbMNfMOwm8QNGHKtqosV9HWCtEPDGWsoEdYYkQqr/Ms9I5jo9xj6zHn7IwrKGtwjGEmXzP95C9Y6OsQS9qZ5+7sukILe9uTE13mg3Hu8TXlg7G073cd7IqS2JCrKmKypuTyAsZgXownJttRAFTWk6PCKsarIjfkc+oei8zqCQUqoaaKUSCVrZIEkSWFNg87VVb7H6XkSwgYXqUf0LbDFGVWmjWsaVOAc307NIE8Rw7koyuTLfZuno1sY9eybwCT9CU4KmyNZqRP8FRxHliHQsM2slIxCZpNoxc4zB6NvGmV7NKoUiHssMF5fminMqRCxrbGGAeUBufXqJILTaoOxbaoOhwg9CPnUn4Ggzx+KmrqsshQ2/ACHWhsA/TEmCU1DgfDb9TQKCx7yKFgVGkUIN4apcDR05rvmX2aaxE9CX4RTGQGz/ibDc+am0lb6JZr0fZko1x/x7CMnA0FZeymL6xgb88H4j3XkN2xDZ3z/MEHnT3n/Opz5vIFGGPZlfOIAwaS9RV02JO0F1oIrTI4oab94PYZet9Tfw29G/VV9/2ILu8eUWIaY2gak7YTe24zlHlkz4VumdcG3jRtek6Rm5CLTtVofUtiesDnECX5yjyO5/nCeU+UjOhcrlCsSl4Cq0YogJpFzzuHGEdBge2mu1tu0f0veYU++tqv0mO336FbPvwBPeONr9MT3/1WXb7nbk2PPSSTR9uoBajp5kK61lTC7jZ0ZdCjejGcFZaVmvHkdOn1YDbkm+TrVyw9vnDrX1gcpNJHwYCeRHz6tIIvgR6DIoung1T6NBmjShxseMCGClAZkH6FNpHoRkE4epAbvEPrIHhjyGpRZ9y0nYbMT2o6adumadkH6EDpC5jRUKVBX93Qr1ASBCBvyXny30Da6EV9hddtUqFHlEzf7B/bEvJZhIVrYGzknzoVfKpsxtcGYrTxF5kVQo0VgLcAOjBYwd4fNC9WVFebhgRq2jrozvjesy8XaGwfXRKmis4RNroFoLK6LOhTUSMW9gSNVECfgXWcNufZTL/BPu3rCDR++3qD/zOuO/mnF/Jx+PjROB+L88/Vpb/nOWLGThzH/QoTCjDnJxhVGmOoxpBp2yXZylzPYyGOY59AaRJf5p74kYy4bRVwQYHbjGWpsR5QRWZhXKEMJv3sDMwuXCOXmyi97gs5xGW7IYuCFnRUacM1+4RnjFy3J651xXWn4LsF20rbyXyIgKjDS2uFDiXc3k+HfhP38XC4qXPgXSAXhi80V4EwAmJqAvdXogwRY2JbNGfNuY8c/sJ40Sk3lzOSfwbdsbgzGbTdi7gZo2kVNAlgFUoUxo1jWrEKFhJCj4WdsRUnEOXkZIQBybZqFFgfpifsje4PjWnAz1hpVLHwkqwutmVbBX/UUG5CU26ofNzZHBbH5sRjiquvHAGxLPORiolLWTA40LRFSS+ExUc+A4l/IUkzJ8MeZC7Ny/jBR+zM9KkKbeArNGPhI4phKrFVQQ91HccvLlsewYVkRSe+0p7DA0S5HjOIPlr0UeyaQzhIMb4EjKZmHiuVzI+6uI9ooUCNfJC5Env051DQcfUYcmjR5KiDpbbQA/EevSC6zZTElEGB+Fxhu/su9foW/TxoZE+MUaz74IGjVCQr/WkM1nro+GCRfvhB1Wi5GkPjCB5A+kGEh5bwalijBnKhsWv8mhho49uuHp88NLARP8GGk39g66iLhoLEK/QKvaqiWQqtwi6wkQKyZHPQxZL9eaFPQpOzIHmbWf998p614EKctbNNXNXz73klpp5b/BofoixNEWVuIh5r0HEVumasmicrtQ/HSLJ26rL0MQfbsoGcLsuJFDElzjDCZVg+zhcqh8soc5qRpSUnn8Sai2dyOnF+9/rV0ACJz0YvOpxjOc/2vMwGuwNN+4icj7YVG9vthodRriHYKXiW45IjNBUeHaqVZg+SUGayzuc4XUuDOLPeeaHMx+LLly/1x+LQ9C+dbLXB3+ChM/pnZ6fKv1989epV5Z+pSD/xzqzZwvolTytwhc85PGhcBh3LeUNyfggy++iuC39dLMqdD/2ywrdLtuFIT3z4/fqyX/6LetqDb+v+xcNPPee/1s/c8c1aJRm54CfMOrezSmS4Y018WQdinY80bdZyYV69NqzRnD7jsWVbVGAcrbV12cdrLmYSgIfIx/4q0sfY2fMBOnnbs9bpJ7dVlsFwaVSpir4tZo+fPiolJjvXHSOaMJb4pb90Gx6xJp61PyvyM+Nz+FDEtGKRMbqCo/ELRpWyNxrs3dCqoQFyLg72jZGT0Mn84n+RVvuzkrPkYc+NNu3QHus87vGNsCjYYIqy3aimRbsUf+UhV4kDPEOBTBfY9NW22jYTyny7fZijKEhxXM7lFmJdkIUpYcMyvjimfYAOJXItyiHtGbszOdwxj8xpoZ2ZoN0akVmQWZj3sb2uA8OxkTEova64w7sU2tOUZDGnALm2FYoTSM+h7XY/c0KQakeLBs8ukZvbT/rgUFFR22NsJu4ZGtkb9vDbDBQQxjoNeBzpsso0El184c627IuQ6EkclRKlUODgcKiyzJKGlq1RVtpRsygcYMETcI+PyFuIcFAKe5p1VOJlLuGcR9p++7CyOeJG5VJV9TV09J6mz4BtGX6u2dnXg/tM8WJfTQ/X2YxblNWu7bZlAm1d+rZlw5cEW4buwNuXrT7AR+NX6zG9Qld1ZZRyDlUN2ce7kbrYVn7SydSyNjPzm1mr7KPQRBAosiYx0LSD8IM9ykHr0A6FYNZAiJYGc9xst8pHxEv8snCz2er0Fj4Y60a5fHqfrL10/OCaWMj7cgADWt1bg2vCGKXco0ba5KwCYkw+RFkIYsHWHHCOzLHHc/cMGGpbhUHbtI9A0UDmR2JIeXZusEabzaRpqvVZaZSmzdCW9d2AQX9YhLloXnb8GmcPPdM8Az4W7/uFLm3G0g76mrzXQmxLgoo6+RftlccYbdgdi2K/YVVZdiA57cDu/ZAxVotxydIKxiLXYy458oyk7wjFD5gBlbiZB3FRtT/kLzGJ9WCSaLL65LY/iOeDMfOpGtzDT3T51vyF8WXV2GheStkfS+YloQdwaPxXFfF6Bbw6B/HRNtK21QV3Sj8oswcKHCh9e9URpXO5LAqFJFy4kg8/hc0Agm/4paajSp6sUVaNgkffJYEKMm4dCgExFLl+7tpO6v2xmTTYF4M9Udhp8Q5C2APwxrB6zCYiybEDhulDLcHHfuc6ba26lla9I8/wD8BuoVtQox0U9gKXJdpKSSw8MqwX2UWMrDDzHUOuOkfRrjHU1EiuVd3kYJsxAE3sAz816IcGB/ksAE01OIwq9MAoGTmXZPg2B63Fpg0ST7XMkKFVpWDlp+3uh1eMW1znFmlmv/X6S7LherTcxHymadK02fRfqZ2chG7pTyqeo22rwGAeY6jbouS82POMtstHY56p0t5zb54DTpKFsYV2KBuP9BIEx27TZDdiJTUtwDp0fIw190L/3U/79L8u/sKPf69kEWNpvR6NjnnLtXVir22YT671E/1NsJm0mSZNjA3mFVQlB5ZtKRXqSkNdFvZb8jZzvi+H/GUKQth25yI5Dmz6VSr0xyiNGo3yaDk7dlekiQkFMzE98sxn6d5XvUafevHL+TA76wnve4ee/J6364kffLcuf/Lj2lx7VCUKinZsaA2DXJE52mkcgNjFivR597zduT3cx9FeraF/LkmjuzkA5LNuRzl2FAJK+CvODYtyU4f+Z66rlGVbHGR+lJL+ebsZUvNEMUgNBfCpogVzPdJYK2GnsXLXY/orrOilbTtEzs+hHUY3rXBlW/npHm0BqiTr8SVugzVfh1Hyt1xAtBocjA2boyXb7J9SsX8Cs5eqqvkMQVkBjLetXjepmRmUFWJbx4IoYbBDLvhu3QwchBaeWw9NyKqbY3zDkPkJDbCEvZlrCffhnA+HGGykGkhZsn0zZK0FC8sRzAXmGs+iXE/6XGP82F64juwDriV9feE8bEp/xzWn/8L4bNd/VXz8WHzt+oW/MOb8PXrWIYb0bSt5rTFWSo67T74zLsoa18x8FxAG8RLbyg8vSQwk20AqaJWb0myejgXG0sCOD2AMSzwbcSTWGSxgPvphvCt6xq7Q6z55T3MQ/2Yz9R+bbXme3HCdGzVkG2gtR1sHiirOifvQX0KbuYr30Wp9iMwPPX16wQZ6ZuAImjcqTGr3QxscbMu2OOimEh4MMkG+ORLXTC7WTpmsAAAQAElEQVRyT6m40rDMw6aqlH9/bl9chjJZklBcREcu+KGjZGRGlQZjG2huchv4G/q5KRS8Re6/VL7ORrrGJjtdpFMCOAN7LywKDSYIm6POgwoXVdnEg534KpdqAPrxGaRvIxOFTIaHjGzw3WETz2zibGZca+Fk2tPYn83ane21J6Ye4+G8+RmnPe8WhR/sos/Ndz0JznR6eh2caXe6U+sfbOy4Cc8gdI/8roGP6GNzH8Q3mEHshu7RWX3P6gde5HeRDcX2DnoWmniR3RHbLnMDu+7PisyOB+HM6Sw8EFv72MHXTF6S36SIhMpKDofM2paHksNBXifWtXFhjQsZpWBgZqMk5s4pdve8SOyIbd9zJQ7aM22uMmhYo+KjVOfUtMG4wXOV7EEsgZUysw6Y7/0gmTGOkUsspm+1HdMv+sXYZioePIa2nKgb4t82pn7YWj8obnSy3WizGdpMQ5lz9FDXknmR5xmnydsxv9kvSkFolFtn8FCTHA1sBNMYCq0BHaUBiniOGOiNyhh+iWlMPPDRd4mZqYv7yCHrxNyXxJF4so7QHTS5NxoD/9uTrRrMp+fGRWm7PdEJv9HKy+4Gfo2BdLEUS59/Wav85m+XNWMvZQ1jM3NPoo17o3ETmLcNB1SVTNDFfIr4Cx4q5G7RkpjZa0cq4udMZnhRWRocGsQ0aoI3pIO+KAbiYA62VVXolGpU05Fcpx3QTv4n1nvQrzFUNWSXjJ6AR6mQG9DkeyATFP0q5FyZskh3U1mtWzVUY0V8Jp+33nabnvqUp+mOO+5oPPOZK739aU/TLbdcQdG6eu0xXbt+TbtdrmqLjrENYsz+qIHN+FVJcRZwPrXzUFHcQcjkSrZ247I+9LgPxnc88J9QiUKgiAmzurJ/UF/xtm/Xc+/7OT2+/Ifbf6t+6Fl/RDtvWt6yMKKsVe+F7AeuHXv22cwazlnLJAZDtmVfgLgXwI/uPnuSdV6QNTwzFgh5MU8z54kX8c1my169pO12xUnTE202JzquTY2BmrEits5ygHSMacf5mZf5ORIRY9KuoRoT2GjkvAI1bbqfa5o9JGIhPOY6a6axEO9xfnSVYvGDXNJeLo0acpUGthNfjer+glx03DKlzXbifNswj0kTMmNYAyMMy5YUEHfyM3OtTr7OyPX5Oci1cg/mjon4jvm/QKMT3fnwn4Xv+aCTPRYbZ2dnCt2zdsvBjw6liGNUqRIIsC070E20yhoDOagstsXMd7A9uQLEfIwt67BipyVJQFLYGxVd0TTQWuDTo0/eSIaRsS3RFmUJsBE7kDhtm/G1Ix+n3Fevg9D09+zHrB1CwihmvMLdVZfVaNuSrMLnES7BQSA56lwzt+Pepb/GwbguFFv2ESVah0F3GIcOfFpWU7cjritMao/9/HvOwZ61E085mNMoKalmq3Q7/c2QNiU1ZWDDh6CJgSltxriEaGNpQnEqtdwUPuMToPIyyznDPtidnuqM55PsjW6zR/Jvtu7Yd3se4Gf2FourkjQIqA4w/bVapmFbRQ6nMXp/54F3s5kUmnN6wK+cHzVpcD/bBPQ301YbzveJ/jQNxsBmaNqge8AEnwG9z5f1HvCi/VV93umD2rK3sweWrBM5zJrvWZ8duQz22Y+MzewHHQphymVidnNQY30W0N2Vz9JGZ8ZWxsulievEpZPLusQvA1fQzh8bEBvmWK492GnyrLPLt+tiuW13n25B7gqLcQI2w4IoeokC76u4LdvikLMFLOwCKX3b6vxhp1CuMWAPwZRcVKuwGwzGkr9gbAaxDw30JviDvVKRY63UsI4/5VIRVI3SMFwgSnhjWLG33bB+NYi9VIw5EfJxdWEvLXxAVvYuCH+FFDOWZGxzbGqXbANRDFIX1mHWzLotJP7Izch5G376jRtMutFd2l5hN/EO4sycp+ytkbhLis7CUs1an51Z45x7WWtRMtz62JjI1WaMPu/MPBdkcy0VY/nnKW657Ym65QlP0vbyLaqaeGbaKftu5pyJbEK9Cb2iOMfPWo1eyeQ2NrN/dzwLXz8948X5TPmf7QXXr1/nHD3rexsJSsWSzjGzv2f2+Z516D0f/7iZcZ48qotllXBIpZV5ZZ1BsZ9MrkZ401CNNVcWPrDNgtDAIDW8oEoqDlVW2bIBPAh8axqlDbY20Cl2Q12ayhppg9DR/QFvqETBx0yek8PQBf83MDNnBHJkbhByQZ82VZGbyUP05n4umQmdcewJO24h+qm0F/gL8oGhYo2N0eIdcxAMoamgmZNtdR9qM1cXfXiKgLpgVvEde8K+4R4h7DYPBuoqjFVU6cAif2rk4PADxiBCFFhFYyKwzWZoy7PLCdfNE57jc50dnjDv3iM71v9st9d1ntnzfrcQy7AVucY0aZo2GlBX7j9qvT16C3makc9cOhb0RtYP2chPtKfsj1B4uY6HN4hrVGlUaarRsRZt27QLU9a1k6fqvU+9+X9294oHflp3XnpM+R/VXeJdZHuyZW7Eh/0xsAct7KSNKaUsvVZL2yxyMipypWlAJ1ADn1Z+RLFNHz7jE/amxM11bEsOJ3ijSrbVBVr0G4YvC1YPKWvYrYXjETRT02XcIB+Tzm57kh56/kv0wMtfretPvl3bRx/WrXe9X0987zv4iPxOndz7CZlfRplcO/roxX63cwjghxxBl1joJSBio0M1IE5iFjwfIJkKRIEkvOXAS3zxFSwMX6Tp2pZtFbmF0NY5aCklelxx2XOLZtZjYR5BbMlIBIc50TtUtJBbO7QZT754GGmVla9uRz3Q40p4RVBl5vw4KH3W3lAZyQD9uFyxdLzxLDEuyTYoxabtA9VaopQWfIR0hB2dFc0T7aCs5KzGUA1Q2B3B2kZNgWSqZeSNjF2SrJQ1tmRx7Tt891GCyrpRHt+mn5CDWLghKNkMAuOzxuD8nzjPNupzbrvh2rBpXhFPYthzHcg1JP+Dy1PuR0ec5bmQ56s514rjurOOZLZzu+eaumd8z/PAvum+77M72kH0g7R33Ofnxny4/uz7/rnH9h472U8B5rNFZH6y7mMUsQ4NzuNRpeRQhxL5zH8m/hWxvcf+ivXZ9kwz8cz4iO2ornqLwgs69vO5rrodK3r5RfJ8dqo9z847aGN3qjwbZCy6LUt+lHuK2wO29y1zyv18R0732E8cJE7Fumy4HuX7Qf+RGc+W+QOE9DfThvFCbNHCvNZYsZmJslhUOiI7F2DLBgKhDcZ9AwzpWGBLsXdgpB+kG4p6i5vjzUAiemAhn5075tXvD9yDwku8Riy1eO6Sa8hsQoG5mJiHxKJqbKiTsrDVNxnaNTSQG1WazjE0wdtMjMGLzR2JucbGOWWBrhPM+QdjiSWQFgMtaxu6NLROBxu2O8lFO5ts9Y99fNQYPYYwWsLGwqae2VTBns00kzuWAb/7PHiAPQ9yO7AnpiQlWNIOwic5Mx+V96EgN+psiv73WK5d1xmbKy9le5K5Z3yG5qTboZ/+LjaY6/7oK/xegKXjaTn6TSOTcTD3x+B53Yz08/E3J+QZJ+wOe8Gek3IfOfRW/WzcFWeRIZ7I7ZCJbPb5TP6ZvkSSHLCh3bkc8iiNGhqsaR4eNrn5ctGZoFWT7JItFogcxg5x5wKwP/g640HmLD7BHiQP8WXxU6vtOqdD9lDW0MQQfmOUCtjst7jCT9+4sqKWDN+28lPQgI6q3BjojjE0bQYXy4mL56ST7QTdaLvdaJM2dLuhPU2a2DcTOtFXDOFnJq8zc1rBGpD/JcmTiNf4KfUej5/oxw45i99RpVGlwqYTE3QU8yx40DGGNpFvjJa1SmIuVN0oC3t17r07k9d99hE5Ta5n8m5bWaMTPg5vg81WG+a0ZW4nJxvlgtQ3DfgTPmN/SS6ZW/ZE9uwZHw7SzlotmSPjLK7MT2Hfts4pPEuC1eh181CVkSlljNSxXxdlvRJjXnRCRe4yTiqQtUaVkodRY9VvbfdRHC2p/cR2I/KlwkBVaaA3xlCQ9QutGgpcJdN2U2On4IPIk/M6rFONscrZkkzMixY2q2lHdzA+RrWPQXtLjm/LB+OnPUV33HkHuBPcoWfy8fj225+uK7fcIpf02NV8ML6qHR89cjccsZGHXfZJ4T9rkdyJeeFK4rCA5G4RxR2BinGbtksffuLn67HNkxhc61Mffa+2Zw92p3W6ZanlLQ/rte/73/Wyu39Ijy9vefKv1fc958/owc3TETfDi7JG2Vc7rl2hM3tk5iU160hKkBHhGqh1bCtlYTCYuf6wxNk6sI0MiYgMscuSa2iwNzfk8OTSZeWl/CT/mXcAb7PJ3t1qjA2y1ci82jZ7cs/e3ONjx77fpw+d49sYr1KNoeR2kN+R9T3S8IGrlIKKUNfMYcXM/WER3aRfwp5lKDYNamiAGkM1AG0hI0pis63Buva1ZDNpoj1Y7xpSlUWVS6gs2AckafW757ze6Yx8n/JBtPPeOZ97D+6Z377nPCOHLGNL82jD33Ftis6KM+345cSe/TYjN7NuSyYq4Zc4bOgR4aUduoKjOlaCPVKLQqyJY8ZX7C7YDtIO1n2SO/rS+mbS5WpfaCs2zNHm2CiJcdWBMpYwcbPmnwVfkiXonrU+45q3XqMyvz1znLVj7jOLFT1Lsg2gxG6bxroFe28gFFbhbxzXJYz2kTzvtZDTubFXaPqdO2JATFgEx6PP2+eOLsipCzL4sC2BxLHjup2H8qzVQi5xKsJtDMQG6eDyIEJcPwazdzbwNtAtAls+bm3TR2miP0DoRH+AG7Q6tTxUKM8guzzw8myy56PxLh+LeZBtmjb3kayrkiMZvZJtWRdKOge0nzE05TzdbrjPbDWmDZjARhPnXKM4B3KeB8htp0l9r8t4DW2g6R8xYXNUSfi+S1u9pa7oqct1feX+ft26nLEmi5LDrM2e3O0Czpm0w1vYPMv5QhkzxpZ6EyzMjUqbRaJGLP3w5z1a7CMnJmI9uXRJl7guXYJeBrlvbjaTSK8WnrfE3h88TZ5euh3jN+oTd/frFhbrMmt0iXXZAJqth+MWjGsRFkmWTYOaGAIYEjEUect9qWgbFHaSlhqSSU8OGatpaIzpkO81/8l7we9xFIxi2ZJKse+yKjzGRhWswFD4LtUYrFFpYq3GVBr4lkUh8uSXj8XJwbLk78FnhvaKefPxTcgZ+xCFyrSAbZorkocFO71enGvpB8ZDgbRXpIPPLFTj5n78Fb4yl8RYiZV5T5uhET7irKpm1iq+5lwr8Bvf2efxEbmJ+W2qtOE3L2lz50dnpzPOFxk+vzy45QlPXD8YX7oij6E95/A+5wzxs22ILp4uIGHrUMzMQGGryLntdr9jH51x7uUj8XXOy2vXruk6v1gOL/t5YXO2xVDsQdBbiA2wX3F96O/Zk3umg1BctjuT75LxN0apxlAxxyBzrGloKgANz3LrL+RoYULGGSlEx0J7pYPWoM+AkaeHjdIEf8JO9l23GQ8d8KthVfRoj4A4hH6i3eNrgD9i4QAAEABJREFUz0T2+J05lxfaTFAEcwEz85yb1Tkhtj16vZ4HvZm1WFofq4wbbRYFvUVL5wob6Ij1jyFWgHnNKvbsCtEGxE6VbZmGDT2iJHrqgg+qEg8H+GooZYkHDrRR1Qo0HYbUhAPm8elGy2A/g8VA8pQc5vq4nSZtNxvlOX4zbVTkMtZ3u0V59+z7ItfyU66DmZ49FLkNOlOuz0H0jAMU9+S4wQRmkDyJsRpDg/WZoBN0VGkCm+4P5XqwiU3iGdNQTewAYhkFJeaC2lbou/lYPHvoYvmaaz+i23gmvpJfxJ1smc+k2JywP7AXXwN7BVxosjadXwLErAa8jAc1iKeGBsyBcMYdFRqjirjHem9BbkO8m037UjFmrQVR+taoAS25jiMkSSmhwaF9zBXxhBMcNUxj3m519fZn6P6XfLYeed6LdHbLrZoee0S3ffh9evJb36QnfPC9mh55iM1xwSZGontE3g+C9IVNmwMNuyTgKjnU8KGC2rR1hChp44ZWarwF4Rxp+A1EbYuqYv6hgSytNGcKmsw9e6Wvo2yydV2Q0eMLHpBdubSTq5v664h9cABRALsJa05zrcjYlm1iY94VDJn1ctouiTYMSYc4D/446zktOSYESbZvgHn2PoDHiM7LIU7DsH2Q10pFXxJsQJtGYoidGkUYQ2MMKO3Ehg9REENeKoc/aLtxCCvRIpVqaa1QK3pKMYdjTrpN/0KNnQ47DUVgHYy+22cp59iWvXnCh8kt592Gc7hjrSHJyrX3jPf+PJPe+Gi84/634/l6z+V4PuQy+QSSZvbAzLV3xzW3wbUn96wg/bzHHLHj2hx+3v333IuDyBz5vae4Ji25PndGLNuds0GM632F3FY1X5SeLofswyA29sTTfriv7oinwbzCy3giT65WLOsc8DsnJuaxR2eVZc5ta6c571EBzwL7A3bQ9f1qR+6CPfnh/kTseSYhO4rNHff2fBM8Q36P7QUfCGpUcX2etH4sznPmiS6zNpcubbXhOlWMYwrRnqBopAuOfZ0XMiXTa3CgitTdBMGkIvWZKjYP7MjkLGrK4dPsRBQc8z0zn+TrmIvMObESKJewRbVghFWUMiFw018Yc8EvbkojmzHtnDzIjCr1DYH+JphGb+DcCGuM2NYZK3gd59fZMKe0zwhqZ2l9HKXDCcMR2Sxy509dmFEF+LDZTNAaoxckSR/cKAZ9w5cszGvmMLNJeqKh9HENH7u0ZzbKLhu8MbNh8Al/DzK2bsqZE2nWnhv2vh8cd31y5UPxKQ9+QTbL7mBjf5CJz33z9trB29He4S92g9jedUzYPqd7YpiV8YyF7nkA2qO3I/BG21lt7uHvOQF2jO1px/6O9tm5vz1xxz52Ywc/WeRsAhIskSeRUx/yOapUY8XYjHXtWONchCYeGCIXnawPKeo8doz424MdJ8qu49sd/M64W2T7xjrVUJVXDCvrZZccFJRxe0i2pKzjwmIFolj2Adhwo1TRO/ALOsbQhv25DXhx3TCHk81G6Z9soOGBaTNpQnaM+AWOq0Uz+3LORZJ85cQIOmckrcrtr8bQOOzv40VuYCcoaDAqsVluHStjEzpjwi+xRa9qqBi3pCO6xZRnkjyzbuu6Jqc79cMycdlW7PTNYbvhgWyrE24Um82W9on6gzEXpgle4VP42BP/PvayRlxcs2/3XCAzv4CJKwXTxELsHN2A68CyDyhp0B4ezZMs3qm1ENvMXgxd8DWTS9wyughxDfSqCjo0xkpty7pRTM907ZLLKuSPGIXOGOgGaQdpD9Uo5IfsVcfIhldjKLnKPg4dY9KAV4zb8SRiX5RQUaYaWwNMjcGHzO3JiR7/F8Z33HGnnskH46fdfjsfjK9I8vrB+BofjDkXuJKq98goTWCAAg5cEvIrlBQBK8W2nHFg5v+hJ7w67HPc+eCbkV11wlxysBRZD2tUydBXf+x79ZqP/H/0+PL+Wz5X33Pnn9ZHL720h7JW+77xnnHe7rSjvWcN1/2wyLHdsIqObVmURZqz3lyDFs6XDgo2w9J6aOoaGtNGGz4O5+PMCR9nzj8aw9tstz1enBdVWb9SbGXvNDgPdvjZg/jLXxiztdhuRIG80DMofOSeNE2rvTEmFYh/2zF5iHfRuQ3mkHUPCLbDtksFXFb0awyN2Iea3KIiQpJt5RyeNhNz22gDnbhODvhjoIs+TfVk8L7OZU+OZ/U9oc/BHf29judM5hfsyemea3naGct6BLm+7tlbu2B/hp0dL5K7viftOK9nAkt88WmTH1CJAxRtqlwGIn6pKtTQAqGGv3AuzMS0U3wGc+Lp/O81zzvGQvlwISFvjYEhjNmicEgDwiCVMfp2yYF6ICEqOVkSMwtAxe+Czz3Y6ZSP6UEecHtu7Mnss8wPc8KdmIrSbuA5RmMvdtO1zRoNFfEVwr0L2KtL5gKdmVfyO3c/815hXfjBhlyy4QVyTMfVSg/H5jIuZKVixaWZXO12p/xy4JQ5kS8mSRhie6hKIqwVFnFK2yFtGAzYcrTF9jZjAMXmQydkHg9YUubE3lg/FOOXB9nd9evah4I9e2THeOYs8l7EPmxisSCy1BDFtGwzVhrT4P45acv9c0NgfS3l3JrG0ICO5g3iRWba6ARsuBe17GZo4ryYNqWJCW4OaN4wubBS7tGkN+iKdqzFr98/oKfnozH56nN1nte9TuzrfpwJfxHDUZVtmbzQ6LyHv3DIXgmDUXJDZc7HtS4WYNoQaz4SX76sS41LOqG/Yb75uLSwfgYTV5trl57evo6Hp8wP6FbmlA/GJ3wp3lqaiMGFBO32DbWdsJRDeLOkdX/Cj3x8BSPXq5JrNOQhYczEmVjHKE2baQXy0wEja1DoRg751jG2LYl+wR+jVNBAlAyVrQndrGXbYtxlUZXzZOGXT3PODz4ai3uC+GgcvslFXpZiAxOKjmxqIKiUg7UWlkFiXy6sa9DrwSBVjSSFcYRQSAcSIfw0WQ8dV+IfibmGJrChPaBtCEdzfHCdmLE35/oJL/sgcwpG9htrtRmltI3tmbnl/LCtDb/EvHLbk7jXP4l9cFlFXrPf9uQh1+PEv7CHLgITwk2ClrBhu2kVa0k7Me15Ps67wikf+/Kh+Brn5HVwygvmDv+YbBsXZx+bQfRn5rL6Z8/jMHylYN82cZbK+CMXoQM6FbwxmGdpTNCJPZI9hnxykhwt5CuOiRh9qUjSYHwYHRU/2JblglZpGqUNtjbD3R70R9oZA2Pgp8b5WI0hWxRmxrosAZOdmUBi6NnQTgwNJHsfwMu4iC8UFa1YtKdBRXxR1q/NRw/mzLov0AWKAOMzc1iUGJiCCLGRfvRsM7aiaJelalrNJ9WYmRtpJ7ajz1D1Hl3wHkgut95KJVlqFOQchgUMz9ao0pgm8hpsdLKZdGmz6X7V+t68Jw87cnfWv0jdc8/P/VcyNjdZj1xvp0k5l2PL2BRlZt810F3I6RzP9rnPyK8Y6A4N1uv/S9mf/uq2Zed92POMuda7zzm3qYZVrCIlUqKphuqollBnqg1JCXCQOIGABMiXADESpPmUINBfYOVrgAT5kiCJkw9KFFgRgkRtZMu2EouSSMqURFIiJbNxkSJZVazm3nvO3u9a079nrPXuvc9l0bDnXs8aY445ujnmXM377n3PXfGzxid8+g381SBP6DjnOKr0sLynn/j0n9Dz9nse/pF+06uv651331H/hTGfQ+7WC8+O5FfqfYn/+DMTIB11Iz9R5PSLGKMSLzlB0U8eRm5bxqCgFZ2BzoLvdaFmK3FWLciq0OJAVULXKkXWSD+QdKwjOzFLmBxClfbIpCMUcwC/hYdX7+nDz/96fe03/iZ9+K3fruv7n9T6tS/rMz/6D/SZf/SDevXzPyfz3CKchGWOwFKIxNmgaZSAq2Q/RzRKUsmcj+Pk0FdwCFNC9ms6t/xnD0fFNvwzoGbw/Jh0JtfPI1iTdooiB6M5onXSrhn9UHSPekpPugeffiMn6RzHTmretsya2awTcGoQeEhNS5I5gI4W64Sdx+kQomOXbINSNQ1/DLfuwQoFjow9R8T0ZRiO9oW/gS/yqNAxNGrIZdmBJHOEr5KBAiMU1UuiUMqT8wHGOOCtg6JH7/lhu7uHOXu0e08n29geKOItXCcr944Xd1xvfK7KtZzrO/mkRBv3xnveAZ9/WXzPe+GVzyJ5N8z4js7zSDuGt+fflX288SzKMyuya/Mb77eb7hl74FkW+c79aj+fme0Xva1lx700a4DbngjVolSlMYIBHaoxel49b07RbZDb3uD+h88rc9mIm+8xrnyXsRF/Mn7UeXIdBIk5tSc+98ENu2CHNsgztP3wPN4e3nB/vW8cXwDnc9aDNnzv6E78zARw0p/9WehKDvd8H3illhu1jD+Ca1RpXRe+j7noBffBF7xbNuX7hJV1KsZnfDE5Dkxuk9XZ0hdfJZh6QM/1LllsPZUkRCDjB9QNu6a/1ulpPD4OYK8bYocOSU3uBTvzzvxTo8xtUkdRZ0cN1EQRKvu8/BnZEfQXycjskpnsAQYNFEi2dfvJpGzr1jaCXAl2peiPFFnk+WCQRZ28qE6SnDyMD4p1XOAn8VLkOuPXKA1egsYYKvIROsEk/x0fhGFeeCJmfLeMsY2BKw/T7fwiOB+gNvLARIRV6A1ZzxswZWyq/feG23mB2XvTHEXd2FhTezYyMTd0EqcBvyVmy2ODXvhnsltdtsiD5Ak20D6iC59+dHpO9K/xDa5tQw4s8DGnMw6Jc/Q0JIrZh2WXUreuJ7ULvfW7ptQ1NHouPTafXPvkdNR11ySXrhuREKNl9Q/G8WtbTVmrxKIr5QRsq4CJExu2a7xoz7robBm3MPGJ8HpsLqvACJZSXk7y8rCEB4Mb6hjIQaihdgm3EtGYgXbqmNo1EptEJmO2JY74ryqNszajsB+lCgWFnlvRzAc5/R4LdWkUwDayKkvRFdETB4gNmP2V+h0UIZ3wR53pox/b5FCP+39oYX7HfBf4teefOpM+azPV9qxRahq+ffYc4zPAMQepqtOyupmO4dzUzcGqIVryI8hsX8zg7DOi5JmH1u3hFb7zroG5ZTtqwvykRx6RJvcahQ8whky9bCt00K8xdNDCz1BVMVaiwwHV2QwFdp9unaaJtp/5QlrGSXqmmhiX9U6v3nml999/X++9/14jfF6Mc/Onurp9CNz4kkG0kXxHyeRV4W3ZZiTHjYY/0WM+dJqXfvoTb39h/Lkv/7DmcZFJ5ghO31WJZRW2tvVbf/lv6nv/0/8NvwHMr+T02P7V3bfr//r5/4V+7J0/oD37IfeNAP5Yw/m4HLiXbfUPtH0nDrxtfJ6A2JZtcQJZUqt/kCW3qtHrtSyrVhA6alHkvdbtt+SyCl5YZ30C0aYtAWecta8xtLD/G3xoGPCjKXsFvohX+LHxaUx1NhxmrRuILH7iN3rhH20ix7b7RpM5YZSa4UKoUus6MEoD5Por9MOHBtFj0TRMSjAAABAASURBVJR9trN2G/eYjXpfT7rnugnwPVkDFLVDgxnZI7hDYR/5jv6e+3z0Ms6KQdQtc4GxLdvkB6VmNtSS+clZNEQKUv/Ibc6AIQ5miVNCkT6xE+vEJI/JGEp9uM/SjTZ3mEstNeeCDSzRI2UdLf2Di8tJwMwv/rv/zI9tmfraB61QH7bHOcrCu+WyUv/MTbTs6nnm/XaMwyb5GD2MZVsV6KCGqpEzPavHjaz10LULWWlUyWKv4HCnXiymzC/Dq8y+H8reyLNp0K+SBoDFdjbPo0oLghuG1XJEqpqtly80u28pX0/nTc3MjQcY4Y4X6v16hd+18ULbzzP22wzIaaaw5GhbBexSkcxbQF5jKHt6rDxTwOD66j7y27NnVGnkeousxukHv8jbdx38qOjV47jwzxFCsaa+Oks/NF/q5/ny+PvG1/Ud44F9N5UaBnnvCU3utrELJLkP3VrGA8p/E+EflmXG4cFjVOS6MJ9B3g3yK3LFNTpTk+tLvI+aZ/KHd2//hfEnr1/WsT6lrE+VFDuIMCZ0Bzso+R29jDyhDWR0UOBQHIDjPocbeA4Z5zUGdQPQkZy5fxboui/FWGEexJHIGPsc9iHHh0sqkjVzDC3oyDsDKHyM1o3RVLISmak9pa+WRW6dDf2TeyLnoNFuIfuMAxYflpwcbJnYQavZSjvO4WZO6jFJtsExx6xZ1cHbJQ7ZOhpmWfcDUihnZTg6xamvu+FeM3G97Pzi7eH+jSZ8anHJhzl+qTn4kstl3u+5lnI/YhLzG0Fp7JUQrischXuGqb7nM7axnzauv7xjbvzWE3eHXhI8OCrek2g3OzY7Somb4ZlR+uEbzEemBrZMruWDChoUSuVS7x9qZiPgFIIrhdqWfQBGgctSgLz70HSL0yhqnz3YvFE7QZ8hjVCj0xDmVlrmEfRceorMBpqxXw0G+uBEDWZA3SbPzEkN0z98xRKdPjjt9FnHzA1O2auPlPuvemAij/QAU+u+bdlAB45RzhOrxMc2uSf2JMZBMweCPq4JysYmRyjApQ4YGuigCm8VRVtq8FxYtK5D+aXQuub9aNHSdR4y4zbraHJRmkWZNRjP/estjEWjSvJQGhmROYYq2QYCpVFDY5y0hsqAflUpML4HQQqbMjLAcdrGj/UT3/Qn9VAv9Lz9N+s/UL4ozl/S3fGl1d3KXPLcwF8VfgYoaVTJZfy5zedZQ9O1LbeeW6+ia2SBjmYIHsjbGsiHq3UHcxlVqjJjklA0J1SkUHBQPWtomO4Nzaaj1tatHSK1r5PPUFLflovu3/+UPvzcr9PXv/079dV/7bt0ffmO3v/pn9S3/t2/pU/+2I/q8vVfQT0rAvn4EafAxvGvBWxinVoFdB+PyNO50fDPYVnCrw2VwjZ0ttg1mEx839A3olNHbRqtCP6LaMaC6L2N+G3JOdwuWyDcnz1yND2ZFXY4M3hCXAPYxs8TkCF/fqAdD1Ls6VjW82Zbtk9RaJDujR58VMxecpELOPZieOvgo2/1D8o2XIBEj9DRfBC1XN1QbfooetRhTqzFMRj+4Jg61zNnjkhsdx5jlAbXWN8LuObymWhwLyhytg+nO/exPH+u3Ee3gP5+0uPdKs+6YFd0j3ts7nHz6KN/e4ZdeacMHviC9PgL441f6m98eXxVvji+cp/e0N+5V+48P7NW6mbyDciX3JLzqEI2NGpA6ygFc4/NHh8g99u9/eyaTSlA6+zam05Fn0rpaMecGWp5xia5qBHdXZPBSf8R5DwTi3e+2di1R4bOjrwBjyFh8JGVoL/zbDqwa6IXCN8oqaj9qOq55X7e68P7W9YlY7hA9ZjLkXfO6UMhnDlgODKjAAEHXB/uehHmoDh0Rjs+DEf3GY0O3T4OGWwL0xMaB5RGvImPmVqfyPy7T4yoNNDj8wfnVj4KkE3Fm5NamYLsKRJO9hNx3DJsNorXGyV6vBTt0LbDpdAXOqETefweX65u/aEmG+/aX7bSZyMTBvUYZkKBZFtmATjDs7nKvclqwNtKSz6Z08RB4u/E3cBOzM4P37lgrvzWYOt4LD7jSS3RnkOy7FJx8S3LqtGLzUN5DBWxM44p5ZnaYXY2WGJdifFALa7nhbXxZe818QPGtsZsu4wduGrDJptvo3ZB1wj+Vt/uJw7JJs7O2Ow+2xPZbIQHOhqig1HmAkudTO70ZHO2murW6EvmJ2dJrUPfpa79sAoMUEVtzJhAqBVOtpUfhQaSTExOKhcdSwrOaofoeUPAcUgOJtpqGz21HurTuVcOvhUwcMNYATq2RUdPbWInUcI+7RRrZ98gRX74Mga2O+/yUM858wZ2KQ0zYabUP/1HWOKQ7UdUeFlHIxLGvXdwkPUMLzYwaqpCD8aGKsjIFNuo907WHvPDVXy23tFN9juDG8pBdHsEN9V6MBwtiy1wIQhu48r8kDEWf5O8OgM6mWuQGEHGAqEbDJdyzdzxG8+XL1/xm7YXvBSvqlGy3ZB4rSdH3OnwC8fBqAqdquyvwIyj22djZWXMBTXjQ7KR04c5s3R/3M3aHpg6qE46e704n3RHDlCaua4CardzrU4eIKF7yySWSqTdyHrlPta/5eR639HvAYuGdxRTpxsQqofCwJE25+4oTPREgC+8+s36pZffoVt79eaLev+Df0mOxGdc+O0xHBTztk3NUttAoqtv/+o/0Pf/1F/Qu/e/pOftw/Ge/uLn/+f6wU98/+mPUerOWcmtwck2PqWqIPwJBKn/GEM1StV9C3VZZyM/Zk+akxiAWtLpcRsbYB/aqMr042uMlX3DB6Z8iTHwj9wFhc+LUPbU4H688kFk5eVovaAfChbuzwO9UfhPTULTD9qfZYNOccJLuD+okQN1m+d5kvI885/cn3euO8B9emOdd+Y0ey2Ej1JiL+NGR/dHDcYsVq19wcDin0lPduqEsuUYu4kZa6XjZFv9E9qQClpVqlHEKFX4shDLbXac1QJDohNq0VHaW1FOcftxUf/kHpsSQyTWx5kjWZPzZO7Z60cNDm+20Xcro6KdiYW6pfjLOP6dfEMbjDYtDWo1srZ8ibXwvF1u6zmGirFydMAoVfuK7QHREquDW8d4WUJPtEkuySdIzZkF0rcP29jhu26wLMk2coC/apRcN53SILf811Qrea/sy+zTQlYlFafM444voV5c7nS3rlqXpeWlkvuH+nF0gdkTDixGJhqzqbLPqHnnDt3B5H1jD80YNihyWKQon/btK2MpzhTl4RQ+d0fsUNMYpUHuC3VeQfJtsBYjfTA8NKpkdKtM/sDYVREPueKJquIbt+o8dQt3yHfWIHIIA32g90Rf4+OfzDv9xH7Rnx6v9dv40hiR9vgEuJNvMcnBtoyQGeHkiBGHWevEaZMeRKmPaIc5dHdqt3MtX7lv59+azl+V9F+KIMtY/MTfB5dvjtEj3uEL451eXDc4HfHiNwMHnRSi/UBJMAMiZVaDcYqw8cvFxM/zOWhdcpo34Fek3Ps+9y/2Td5Be23YZ1mbov4eFmXBr7pW8ZO8CdjyolZVQ+NEjaEaoIrxc/1ckv2Iio2HDDViBjiaUTeKy6HEmTAcYXtIrWbZB1Qln6hlqJhLxW9V6whech8yVAFdeBsd9Kph2RZBmev+FA8JAxw+QN+Gh6aEKMNxWIQyzNRO7fPX+A/3H+p6f6/9yi8oqHv7xojbe/ufrBMGfRQ+nyOeojTzfsAaT5D+I7CKjm2NKg1qnutsZP6jVMgCktKtdR0fEz6kpHNK4g0Z/mz3XOkRjvlg2LmSw4SnOtrhBdKPXoAV4TibuuKDsxqWOJg+0bAXX7IyrCAnyyg4Z+k8d1IocKib+8wJH5yPw7JPHILHs+EYYlw6eMvkJavbJMBM/k3pkVf6CkXjiJLzDQjRjc9wmUPT2zB0Ytv2UI4eVgdM0NwtRQ2eAZZCYjJ59ge7dvbEUWvB0yfHlkFRVCPusA054K6zbaLBM89RpWVU74s8M45nyKI8Q+54r3nx4nL+dRrPDZ4dl8tF62XRwrUf/VHYljUapeI+UGPgc6jOe8WgX8WYQSEPj37Rty0FJdox99Qnc3usDeMcqGEPY+y2cacf/9Tbf138O7Yf13eOn9cYBYaWXOeJTb9jyc9+dNZCwuUBCWq5c7PK8JYUSCdhAVlfCtznnCIRLWqYKDhsCx4pR+YyWZu9GZQ5bPc4Z6HZCI9Qge2mnCTBN/SNW/slk7Ku653evPu+vv6t36Yvftd360u/9XepPvpAn/3//R197u/+bb36ws/KPF/0lr+pW+tIxLaba3FG2f1sK87EmiBzCUXSOn16NAnTksfTzV3TdtgnSogH/MWX6MXgOZ/+zVvbRtA47A+bg8cTI+Ehzw7cd+4RxfehF8voHpisTyQHWvPMBr5VsMp1h7Nca43wYJ4gSCtHHQZXcBzhMwfbsp3uiec86khx9RRXPn6wsS0BDgi8LJudg8CGl5WWcxD+gHvEdALI49F5p3fmePSZZ5JAnj5EdizDgVPXttzXcqlqnEBmwD60LQwl5boG2OW67hoxZltGT7TU8sp3YQ32Zr+LQBMfM9lGy9zrpq7I7+8flL9Oznd2/dfFvD/1Xy7zBfLxXwZu6O5dxyJGjeKeUH1PWLgv5f13zXswGPSrSiJE4u08gxN/w+eW7+gC+H2/kvpUUon+c9zqYJdsy3rWUksETh7EqWGFP54N8TeFuPMbgzzpVMMqW91Ocstv5717kmf6trG3IA3RJns5n402anUl9y1ziA25TNA77Ua7SjNWJyCnjJ3wxEU/aEl0niHmz7o31jfmpEeOSA+mpWGbeev0zGGrmznWAT+rMWOVnCaTE+iiQPcTM0X6ODDIzWtHvnNBbxRp420ri74jmxQvdoJ6l9hJmozvrXfVxotavmwJthQWefSz3XCNgVgIg4LhYIbHghaLPBp1TqILjFHnA50BBZ7ETi43JLfkeO08dlKiQMkNgrpusK0aR4wRykNwBGORa5CTW3cS5/A5tZF/zy1fEt8uwlDkG184tR51uYKN+Fdq2xR+a71dG7JsuD31DLBLH9K5Rt5IXHDwpEL+HJ2+kIfX82aTsxpV4Z9BEj09NcMamWRDQercqNKxBozB20/jph8dP/Mvo9+Ino5mSBIEHHTENYwwncbMFJiUupkhDgUt4IRG66T+j4rMPjo3/Rjc+FAhyLjOdviYj3WlbKLk52gI2hy3OfW8ey4lSHtL/EbUg4kB1IzKnG9ITUqIrLS2IeBkf06C7qEgY7bVtaSesmQgGupMdTLvnZlCOUvnYOhNEflEeWefTfZWeNHs6ILjkNIPD+hIsuwnyHq7sTbxteM7OYcPjmyeVM31kofC3d2dXr3KF8Z3ysOiapG6cM8c45MJcTSjNKMzuMZqDPn8iRxWMhLGi3GP0rE2hdg9JsjNE2XlepqN5Bwk7/2sT+txStlbTr1Ss74GbzwX3nNZ5ot55zvRueba5mGZ65ebm8SXMaSQNISSotP3bK23AAAQAElEQVSgZgpijBbTkHJq6LHF/8+897sf+2E+9ys/zC2ZrImX8chEEA7Z7hrU4/5SyzL2TR/+pL7vp/5tffMH/0wfb3/t8/+W/s5n/zukRAFug/jCWIHxpzhBZlsuas16DO6BWcvjg8tQsQY241KrZ3rJ8QA5U5/JPS27VbTCr8GhTIliQKc8lA8aY6wq7rHtF72q0mCtIxtj8IFq1VguWnjhWJZVbUNOA5u8gAx0qoYGOVWVKnzLwpOARbQTp46IA3sIRU7nOvUc2EQbdd/ZJH0f5noK3ZG3GvqF/RilQQ4LsUbnUzJy29QYJcrc/nq+6VOR+LjhNo7T6KHRh23y9RNfUuIV8RodQ61jO4xETzRDW8TJ7p4E1dl8o8gK9BxuuTPIcWRLbmFITZN8U4t51mO2MI6iDaUf2U7NooukQ1oFLZWhFWo9/ZQ6durHmq7ksDC/XlvoqIwPFdQuGYh8G3q7tU/GOs45RErc16k3k8g54hsNb0625bK6pqNU4U2/IRH1AP0RVLHHALpHrnyY7/xLC2PVOtY6hi6XRXcv7rReLuq9wbhtWWdLgrDpI1b+ith8acNDkWM2hM7smnJNQY/6HjzTal+xbeDr6ZiwT8i8sz5BdEeV8gXEspJ/QL4La3DMaWgpszYAvVFUwUV+pYHcNVShcUSIyd6Y7IuZXOmLBqu95bNpzyPyG1CYTCDIfw/x4/uqH94u+t76UN/tNxr429ERMSqoxC66xgMHY4nXfuFDb7jJcY/ieZBX5Ml141reeKl/eHjQw8O98oK/8x66U99J3M2Lvn739l8Yv3P/Je242kAo7uC4ZxAkc4jdAWT4OPhJvqiRf3Q25DvPlX5fJFbi7cgmnufpB+u2MfNdWJPRWDRYmzFW6KIaQ+WhVhQW+Ghf+BDlcVnGPmtVo9SooQGq6APZEodottVyD6hk9OySz/Gpo4V2ntS78yZu6kkGrWBj0JCcH+KMMTQKeKhGwEjyY1zR1bNmeGQuqdAZdeSKiAGiULNJ7ExTsiK3oTJdIFqTZArfBwLjEKPJM6k/e7x+rf36BuQDaVYT3/jlON8Z0o9xbD+G+MH9/riOG/t7Y+vFDwOY2VaRf2o6iusL5IvBQR0is0sGQg932FJVgnNWN0I2fX5C1/IzCbGoP5niAkv4netNAFeIGW9tbGJLPCen8FBIe2MUrfnIp/8EqyTGDKAzNFA32zoG9NQQpWNbHJJFm+QDyUGfA7GV8eRkgoRP3o9gHtlj+7nmWXdmSa3iKhy075U6/FCF+LBuLTHRwyGHcHMMIJaidaC7whe4HZFN6jm5T8y8w7Bvuh8Zznoch4fsjHEa33I4vItIPsBABcWe5jpYlkVjlEKXZfSzIl8Ov+Dd+eXLF7q7u+iOL4/vLosuXPv5wmUspVFDA/sxFtUYqlqUfhVjyMKPGroh8hqF3gAlm3wCpTmnrulxSveQWfz40E/eP8GXxa+X96LwiH/j+v/tOAs5PN2riBW7Eh5AYgE4heBVj81wIP4Lak625UPMmaOLzfo0PWr9lKtOXcsGbV+CYzfMXnOWrPloRm5bBZ7z3Y8siDUUoqMZEkC+wcF2IDkOmB27jTV4w5fHv/Jbfod+8Q9+rz765m/VJ/7pj+jzf+P/qU/8k3+o8fWvSeypzGGSmRIIOwUiDkfLGMMlapN58LynMwPRUguI0I+6H+khSR+R3m4Tj2p/nBhK//R7jCB7dpCPn3Wx7B4pYE4CHDA3cbOtQODoZKDz7U6UGW3+oBmLTqPl6HDEURNyijh6O/eC0G+ER/soY4P3/4LjNqNQEyr0uXoi00dsW/Y3RhV7zAHj8mFwnn9VLz4Y+/iRSJlPy+lkNR77LXw69dg5t+zVMUpBrms/5lISsThJIotnPmEjkcug2lPurVfua8HG91bP30kojGx0RXW5z23XjfekB3A9kD7IF8fHl8YPuvL+lM9LWChxBrHGGMq9LfeudV36M9yaz2/Ii7wJQqipnbXbkwvvZFewxVeD5yrxSUNlKzZPsIwPG3qD0mbPz7CxGcMaZWyVcJq3Z0Zko1Q3pB8/UDvWmQm+khs3kZ08AtEyXM/0WhO9iU5yP+Zw5D6xxSQqyjocp5boiBK+R44h/FCU1o/gGHnSCRc82aZ3oGWcOE7f4Y6xj58zhxtuYx2ajrG2rXLJpvcMovGF8U6OFIcJZ9KTCzTF2UPx8khRzmtRFniiuzH+/EuWHdmOLJjY8R7Mhx4skM88fNlkO8gG3NgYKew1fTbLhs4OSCR1EpmeqKbOAj3iWGjbXdjks7MwE8RF/MRfcEVwJfaWOOCIN4U4oYSJkmpAIElF6NJYFhU3/wHywSo0BZRyoxH21KznuvOFMTgvuvjPb2FCt8TtuU10Js+JHbpDJxfYpiOnyOB5AU2usUn+e3yzWyby5kl4BxvyCY75zqNWJI/qMQ+pKYTDB1InwKHiZEd+DHFmRmc/nfR63HJJFQzr6cIq2QIGBy0f1K7Tv5oKRTNonNhWWjIOOvEkHSEIO3se4RBwtEWf6ORg/JgcOixcukefwVMvpBILhGckaYQ0DpvUaGqn06Ce8YNXBoS+AfMsq8i9MUoD2FZadIPmb4yOsZyDdPGiMucW4B7dnXiZ68567uyR8IzINrpqykkSRhyi7VxMWfvkS/c8zkF6mB4ljW+w4Zvptcy2zFxsS4FosOFbzlh4udRUDHKINvFAyscZh3s4BMkjecOiJRn9UcUDYtXl7oVevnwJvaN/UY3B+M03M8Wo/eIPd5R+CnPmXip8VJwFOnSV0bI8QMaBR3Tp+/AbD1NiTYU/QA32Z9iIxcEYWhwwynUUZA0aj/rMkpe61LB9YBja88U2urlOb7/wSl/okA0Z5GB26CEiEZhMMuLAOUk+qc4W3z/z/u89ewf55i//EPPZwekvYuxsY29VasL06+wjVTdCvrz/kv5rP/UX9Bu/8oMten76u5/9c/qrv+5/zI7ykxiWA7+Sy4rvKmo8AHSwhrknDu6HjRroFPpYcTBRpWUeM3sP7GBS0x62W5cz1XBU6UuF/8EHov7iCt81hor4g7UejC18mFoYT8x1XR5fOlZePIJlHYreGAM7coWOKmRDoxYVvG25I3KCsX3II4UXjZJx5oDJuvX+Jv+d+2/WOnMJDXbmhKasxFmU2HlGLMQOLZdsAilVwSE0B6uYbQLgCNK1aooeNDpBTG3sOXDEYYDP1OVEQQPbmBxolh7KHAbYkGNEQUJMOWyfzdn4OfIfSt7xiTgJfSxPRMx7T024NiY0/ow3YzChmU/GQ8WXC1LJHpxLdqlIMPQJVtZnGaW8VKZ2waihUaWBfAy3TtE3KJecH4uzaIkMSR//rQcV4qzhnvsreU/AhJgEus8O26qy2jc09t2XZFsVlDUa5ARNvkdugy+G2ZPs0VEDnWpfo0oL7w+X9aIXfAFwWdeeXyG33X6T35HPlCUVYKh5wx+JZp/w/sSzbu+aHy+h+4QimyC6pHTY0YmPwxYnWaAbCBj9jNlWgYW8lzE61+P6O/nMhbExijkdulUHdUVWyjrobF1n4nAwpZkQJ8j/rHuPJQds0ICLCuMMcHT/J/dFf297qd833jRecIdCXbbJ44hZMj/CGC8YTkBQjviK/AQkhzkFGGiSS/bnTi2vef/MF8b3+cL4QRvvabP39NQHl89q8wXL43h1/Yreu35ZM3v6CBt39G8xoahO1iNIPSZ6iPpI/Ikg/jdi57kSeuQiEbbROlTCtir15n7Ya8Reyn5allWFrMaQGZfjGXt8x1fslYY89q6hqtJAfwyrRqlqyMgKuKT2gRvbSt8ZN3x3RHMj02lwyvz21JK4dMm4VTgJdz5AfolR+Bu9l4YqMZ34lhiX9dSI2R1kZqBcin6o6It2xDpqbaPlkqBKg9oO1zi0xLAbou37VdeHN3q4/wh6T80fJNZMzINhHfNClEARWG1r+5GKljrv2O0s3E4d0p/0j5izdQubKmsMkC/6UgOQ9XNV64g2A2yJCsdh8HjwWaN5q38s4ZYT2jGk8ombHAImwFTIgvn0sNT6tqHWgBa4UUtqoJ9IzXPiUOXEqKmxZamhx4YbJAZqKO0M6vDFKUqPo+dgxMhwKxPEtmwjPQ9ymdQ1uM1np8+MOU4f6Bza6YObeWhAXfpgiIJo9hrtTQ87Kz/iLFq7QzcUQhwOmKxxrtXEf46JIkf722GoOF6k2zSsozXlxCHnh/lmTy+5Jkb1s+O4/45+Ptzdrf1Fcf55hxf8ovHucqd1vdPlfH7ki1ljZ+zNHiowqjToF/eIAerx/lBKfcuMgyJ2bB6BzFY3pkqpmUUYJCZXMY4JJH5KP/7pP8nI0/GdDz+p3+qfVmLeru9B7DGGqoBLspVmG/YEAoMcttU/lkwwQxHkaOjWqLHAUfdbnkeysbEt28pcC6o0hnttsMteiMi2SjfdJ95Gypht6QbBN3Q0/HHAEx+Ht1xued3ok1zax6oPvuXb9It/6E/py7/3D6tev9Hn/s5f06d/8O/onZ/5F1q/+hUVv7A0OdrEOw4lbGJ1JMbiM/svtCGRAac+MGqa08lDjBObM8hIA1+hh1+uh+4TqWlGgomlGnps8+RCD8THIYSL6Og8nm8uO9+MPwlOndidOCWPpPWZIzaH/a7Mv9ezr+XDDg3KfuPpxQ4nJ4FTz4MqQHOm/7weoqHMgZ/T3sjQsWGAsRRUgoPaT/RRJjF6QDR/DHSPI4HCNe0TQXPA5zjnG5UbMv/wTXHsssbgmgZVpcBQkdcjFJ/g9HnbLLZbX7SdOuazzDXfifHuEz73uo7DOKEkTqn5lXel/gvj218ZP1zV/zQFNF8Yv0H+8LD1GolW5Ji8kudxf1u4jwW8B3MvW3KfqkKTHDlP7u95/9qI8wi+MN7B5NlIGp13fL4F5pO52/GFFn3c4XQqrG1VchmmH4j29lhyHHXUsdDFBF3UOOa5HslvJ8fQbJToHHngs/UIST33vNtRy9v3AqnpRB4bNDhmtE8Ky2GQg13c8lMDEyTEh8nBGFoMRj+gx3erUzc+/eCxD8MR0Vv4RrI4n2gRkfNx2KZ2R11sy7Y4Ka36hkVyiHTDcGmg1Cj4IP1QkIINlO2ccBPSsKqsPBTv1kUv1lV3a7DowgvThQfKHViLfg2lf+FBE6z0bV5dWJz8Y9LZqNlAVzbOlYXoDX0uQC+EjkZYFXbl4mKSOreyxg3DWpahhTwufIhb10Urm3ZZVjW4sY+xapBHg7EilwW6RCc2l4vWNfqLTP5mXLYkkGrDG76qiD9UY0j0hXyKOYllmYHhrNgX8YyePXpT7MxtC/iQewUPXMzHP3Ox6XqduubLC2pzjU5j14Ze+jtylhDfkl2cSjZxApUKmcm5RjHnoZV5rZeL1suBC3Nbqcuyjh5fqNcgv5EaQNfuD8V+VMnUlgBiRiIV8mdy9GypGK9hHSpWmm36gDEbe8STO1kg+FFF3GNdxhgahbNzvwAAEABJREFUGBsZQ+17z/oz18xzg8+cJzeTeU46er7ZJBa8oBK1JzUO/CRbImKT/RNf+UJh50K/4nOj3lf49N/yK+FFZ0ukkz1JwtygGxPK+M4cN/LcWJ/kvWUvc2NMvI5PLrkpJx6ZoY0Rh5UfGBLP+MYvJK7YPeRDbgCf/kbeqU10CMMEb16g+MbD49ExkB00qpO1m9SFIBxIDl2HcOrDZCIAZU5l9hK1rRE6VMhso2CZ9cp+WXO98KVx6GDfRAcHeqsRj1SO2Ay4rBpmXy5aloX1r8OESdlW7icr8mVdVMQRoz1nxh+LhowsMqTkItrGej6kVtQsNWe2siUTT7SjFpGSUDsKZeDZMdngWavUO/UP3a4P2vA7Wc/9zIGdJlzL9sfAXFztMb6C7Ied/Zycgl9ZPqOf/eTTF8bG52e++ENnRkd+OwVjuVmzrJQl5mD82pZtKQfUdoY0+MLlj/3M/06/44t/Qx9v/+hT36f/x6//8/rq+NSxBsxxEnMjp+SV+e70I0u02JuTExNkDUaVxhgaBXUR00kB9am2J9nszYftgQ/o+Q01lLrtYONaa7TOlV+ibcpaTfqpzyOYMw6JzLqED6iKkTBN1ZlL6BjVuYTPmDjZpeL+tbAPg0G+dlYKB2ovYRpXYt/fX5V/m/oNL/dv3jzoDS/0WfO8ECW/jfo0uB5z7T3w0tTz4Pru1PBpW7apR0FLzxuz6OwPmhFLOdC3Ldvq/DGrInf6SGUJ5Kxu7t4xXuhUuePFxqJiJDPJ6VjDeazxTcZa9/r0+jJGRpgIl7q1+HiOm/ymKpSPccsuWQHnk1daJhlqMQ4yRq62lTwDmzlUIHW/52HZ+EMvtFp29HW2lg8r94PB2ha6mW/WI3su80uutk8L5sn8qQy12JW67PSzptGd3Ccm/Z2ahaKN3kQPdL1m9y1+8GlD8ZwpRh9WpMz+G6oBinHQcsODUcW4FbFtCV+Dzkr+dzyHX3LPDL0suQceugO9aN7ynvmyOLny5dcEO9fWxn0o/6xCXlTv+wvQq8LvzCV2SiNRE+8RxOXQGIlT/eXFZV2g5I6siFvkW6O0gHUMLUuwNB3r8S7UX1QwNip2A3/cn7nejMzIVCW5ZFvWSeGr6CGviv7QqCOPn9WqH5yv9NuXTX90vdcnqxNX5vJxZL2DyLMGN35nvdja59TdNNds7tupT/DQ1/U9dbpy39nZKsQhp0lOX7/72D9H8fAlfcjwR+yPN3xp/BAwmw1KKPbFEQMV+D5D9875FvfYk5t21i+YGHLQR49k98bs/sZAEJtr7jesd79DYDtZ05vuJOsbv8Nv5Je5Rxb77O0N/Sv3tfjp52B88czKGEPqdqSPh5QqXmfnQRonTR9sAKOOAY2P+M419yYfGrMPua9nnFTirN33iRi2xSGrdGtntahXuEMa7jni6NYX1mad4qdcquwb9lreD7JPx3LsyyX7M+hrKXsWRG9YI39ltD9oe3ij+48+0P3rD9kH951V3jEGNvYQ2XZek8nc0EXilCdIkNwaSZCaKOvIdZlr8hGpN7VJf4efrMFEL3b5LwrMfI55lAY51ihlfhmfic1zfMcma7kTY2c9Z+wDcsFcxamYW2wH9l0L6EA2GAviM9DZDE3fdsdz+vhrysmlQ459+289BkTL77GIz6GdjTLBTp6z82X88Uhh0gkNwh9IbxJvb5tb76DRyFj3GN+Y84Er8XbKTAJRSk5QJ0eXKv0quXxiKOs5louKvVG1qlxiUFZazjeoZeZsqc9ly7ZuLTmJfA4gbT6UnPKfHyRhuWOUB3sNjKHcO1fui9lf+Zx1YW9eLosuK1hWRbYwvqA7QPh1HXpxWXW5W/mcBkX/boUiX3MvHqUFRL/9IrvEX+tE77BbloX4QfKAYlPA5NnrRW337KsTkYmFzdTE6cc++cf19fXTet7+zP3f0LLUGb808DeqVDWQWSOUfJJfalhlaiLGC7txYAyt8YHeGLEt6mX0TGZSSU11NkOzFAGsbvTxOrnl/5wyjx3MyLiXHnNra+wtE6VwVK7mI2HKurUs5wG3qHlO2QfxlbrN+Gcf40C2G61szice3n9fX/lt361f/N7v1/1nv0XvfOFn9Okf+Xt67yd+VC9//me1fOXLMu+SXEbs76mdJDpn8g4VMd7GJCKJEOJXHbENsO38oDP9tjhtHvMkQfibj2eslCFOtmVbktVEknVr1iE78pnkGS5r0hrWMR6lG08e6pZcADZHnpvaPs85IOSHL+HDAFqhwRGBaWlyOux3HRQrZAmDd8jR75oij34QD4yE6Dzh62CPcfg+zJm7Pc52FmhjH+VedLxPPOh4n7jyDNn4TAio9+O9Gn5nHnvTSX4gOXD7gmjnNPGZeL8W4qvRcXdduV6vzW/wuzb6B8KDxAKHP2ZGjMTZsMk7QJ7X9zyv37y557POgdfhX4d/0D378IHn+BXEBlc4kTKHK8+x+/t7vX7zpvEGGtzzPnUlj8S0qVdA1SiZduafsfwTYLGNbvCQz+QBPuM7tjOrRb7hMT/WHF9V3BtGMI57x8J97Haf4x55d3fRBXrhPXqFLmvGh8Z5bxnDcvZOYMEHhlrcAjqOjMxWoTMS67StKiGWkRd+Rg2NcQKd5cTg/v0oL3KNPjR2tg8f0hPV0Qyx+IlO86J3QDTEso9xuk8Hsu6kyM0cp5v46L19jmpq+xytwYBhGi5lzoEdSdZ+nvtsp1xTfFutbiUfN20mO6qUAqwU5xHIFjCqcGqhpvi0cdwQsuKhUf0wfMHDLl8aP4KFvltWvQB346LwBxZdlkVDXJhs7Gs2Eps6GzQvWrkg8qK0MbafF1iubkvE8wGSGTU69iDnTLiQLfDruuhuXfkN7p3u+M3tBaz01/WiBRoMcmrKwteJyKIXm4Xf9qY/MuYhuQD56mgmTjE2mIerGEZH1YOUmEvB8JaxHcVcl4sGMe38ZwLmwhIfXiY3AXDddeWCvUIfmPNxAUc2WbgdPXR5gb+CHZ2uCd4l/Ce2Dev0ZEOJMao0amiQ48qc76hB/gLq7rJqAZGt5LNQq5U5LMtQMKCDuY1x2Bta8Sk2EhPbuaPkpjAzQ+TFuMsKJCio7hO74gOZrTTuDYpefC/klBzygpMcy4WKWeZJbXbmfbtBwlOb7IXYy1bht2Q5cQwHZGylZMWrbJgJTx+j5BvcPvQce+vaMXb2F0Eli5bTAaZKH/s+305G7YCa01PDIBdm/OWGf+WGeuXmGGxn/olDOsxPil54zA4f5B9mp75XPmjkBhvcc208cIN+gEYe3zs5dywchEJiegA/N5+R75x2buKBoMFRGTGDIPM5aM7Cvqhr1iPUVWp+QOHNmI2NS9kry3rRhb21LBfVWHDBeuhoyYPwdIh4MKzJxJ81xlDWfonf+BMNnYJEtmZ/sC9HVVIi7V0745mvoKhJ5ogtOUW0c+3kXnLPvWSn5pEV9snfZn8g2Knvcx+IccKBr/jbqdHW9b/qip/UfWMdd2Txr9j3LESzbKtjJE5g8pUlQDiuXfImr439sJFT9sPPvP+7tXvo1r75yz+szCn6AZe58oXARi5U7lCL37dg2VYx98R3EZf+9/z8/03f8wv/d328/eT7f0B/6dv+vH7+xXcoc8xcUotcE+Fn5hUkAebX9vhz/A+rRmkZQ6MA/YHcttJim32ZueWXf6lZ1uEAdey9+6CNOkYn+zj13KjLTl2Sx07cmfmGEn+H3/ng3DL6iVTEqzK5gCp5gFCXJMseGp3fqjFWFXzqoltjQ3Kk1ErsB66r1x+91uvXr3mZeqN7vjTO3ukcc58ll43FuLJu93y5fM+LVl7Arsk7jtqvJVuJY0Ndkthret4s9ViIYa3KPKrgS+XgkCOQZH282VahH4xCH/uBjIO9I+3cE7KOWYfQW3/PmmbspJM5dern6ci0O4qvhqTOgJPhLPXZfVbnaw/Z5C+L5VEaruEt+0CRY41SVWlUQQ+5DS3hx6euTpp+wdOXJZDMjJ/svZVnU4A5893Vf0HIGm7soUkSkcdKZ8semsx9MvedvbSTYHRTk9532WPIYjvFddr9TTsfYCbydoNTn3lMfOHqFFvF/hqDUfKz0iaakm2555u5BKKZGgyt60V5Dr988UIvuW/eXVbly4XMr7CxaDOYmgnGXpvZi+zBa64f5nvllzAPfW+61/39G+pAzsxvkp/IOz4adudCejKnAnnGL+vQZV0UuowiL4uhpukH67Jopd7Luir36bEsWsZQQUcAP24o5PCGqkqBoXapoFWLBs+Ggc6oUmjeK+Pvl+uiH/S7+vwy9cfGh/qsrsoezjr1vYkaZC2ydplfsDPPJ2TdqJXSsputHZvU6A21Ce750NPPUeoX3ymvyUOj9LUXn4vhI/Jfa3yI/w936TWK99PKd0Ob8AsQPeqGp9xKbkfMTbd3t9w3JvcOtpR2/O0w83GP7T1HxIzBs3+vYMsanzTzv7KmOz529vaG8kawPYDf8Xdln2Y8dbqimz84aDDPK8+r3KuST8Y37Dpfso+/g5/akT/i9LulfvBbY1fy38jjmg+X3Muz5x6gV3LdiZv1meSoBgGokwOzFwznyDKKVgJ39xTCk0K2rZJHhm8QPhQfrFWxQbNvahlawFjYl+uidb2A0BtWZe8u6GR/LVyfok7bw2u+MP667j/8mnb2hcl1jY+xKDq2SZDIt2RuFD2l8cVzbMQaBplz1mijzld+kXNDPiiHj7xBfXbqebixMo/A5FVBlczclIZedHfWdk9t8b2Tu5BP1oIUZNIsTmWuI2xHrqnMoYYWMJahYl8XY7bjFTAvzqJbIOIg/aaMoa5isBDYlh1IlnptksZMHsktIB9IRsHzg1gcj5I4SId63uxneBDxW0CWsR26Mf8r18OW+x/9TgJlk5FtZf430KM/NFIHnvsr76LLuGjQL/pFXaQhYRtX4poOf4Nt2UA3MGfRUJ49yduEoMiSS8u5Rxi1Umm4uv4rMRvroktwWfgsumiFX+HXdWjh/rnw5emoUhF3Gdgiy/jdZeUz66oLNP1lWQ99/I4xtLK+wWVd9OjzcvLLouWUL+HxW4O61JCL3UvuG2t4ZV/lnnDstY3txXUp5ibpxz799r9d/OsfflrfrX+ufKk94gssYOB7If/wS3KiP6oUeRErCL8gvyyLVnRuObUdOsNm/gKm8nqCpXQYVkMR6GjMgYTVeynXFvtkhjKvyHb2yw6/sz+zjyb6sTY+CmdWqVyyLXFkpaOTCoh2VCFS0B1G8LGzD7gTaqdOEcf05sJl2UDGA0cU0J/D+vDzv05f/B2/V1/9Tb+N0al3fvqn9P4/+yd675//E738wk+rvv6V/gOKnRidR+zIfTaIhpzJnsnEMf5zJBSIJHY7c55gxz6IjFSjSVzLPuZMmmr0CCcDFJtwsq3+sU7ajBA3dGvktYPE6RyQW+Z8HDZ8I/1oZAqpJXNiveZbQIYvdqhioja1wpvaNqrlMVAAABAASURBVIOLjtV1mWyByW0dnP2MMQ2F3rBTj0k9bmCQZLAh1gRkhAmOkd4Oh+GEVsfY2E/Xh63/yjbvEW/4ovW+372ufIbYTuz9PM+1tfOc3MlpJ/YOnSB1ap6YibszFnn4G73p7OgnZnxd2dtX3v1C8xy/5rnOPfEKNvgtFJ09/vCt5A3dkjNjef7nC+Hk+4bPNq/5/NJ4/UYfgTf03yDPZ5v4j13nhKPMI/N+g04+I705Pye9xi7+cn9OzupFSiWD2XV4ILd73rlev3mt13zJ3J+b6Oedoe2SL5XPkXLHsoGvrHcV12gN7iXBotw3Vt5Dc0+8u7vT3d2lcblb1bgsWsGyos99tQKuPduKv0AleGBJgSRDTawxivvbIF7iWsVAOXxp4Cv3t2VZlHtrMNbwAxvoWLAbqhEctrbxbYnjPEl0/Ij0Po4pzNQ6MDbcCf1XaRPlG2BvR68reyO0ZafvKjNf5llDdq5Ase/Zz+yhrFUZI7FS+doSXZnTcGlUKTfywcSXgBv8AEtAQYtxm0lIstQQbVT1w+BuXfgAdNGLy6r+wpgC3514AT2w6m5hHOShWpbIjg88D1yQD02vbLYNXM8L4bgY1Nd61IMijyNXd96joAOQS3JfiXe5JJeLQg/caV0vWgLiZwOMx8VeVPBL5HxRvPJBbr3kQb0iH/IoGd+iZS3oyC71xiHWoF5FDv0eomSYwh9o3RpaWm+V0Z3obOeN4cqFfcMD/AM3iP7SmAW7okOXi1AHkG0gFzNDZENe5GEPGSqbAxRyYhZI3Mxlvbvo8uJOFy64y+VCLVawaFlXMLSwzoPcUr9gkG/hp/Dbc8f3ZN/s3ID3Dj5FMBXzHkU8B5IsmjWQV5FXgK3S2sSqMTr2ui4axK1RKvRjmw29M8eNB0r2QeabjZuYO/EVpSJWgN/kBkFsibFs74aOPbPTaZBz/Abx1775ALQTJzGNbY4Gtnpi2HskLp0SNAloQ5HkLFrXJjG4GbZ/9m/W88peTj9xdmqXWI9gPqSHtSX8iTbxEf3cXI8b/oPe8OHsHj9X9kfqkVq0j7ZPbjfg4Dzi98iJqpFT9HGNBQo9OG8hdTBW/5BH13SYNSmNrM0YzbfcJaFT1H/kmlnZS5cXGuyjUYucddTZ5kE7HGxy6ARsLaPYA6PpwMYMZLwYG6P6ZTv7o7hhi7afc4hO/CGSz58yOWGftc0HtgceThu14u1OjzljELudIkx80cVasg+IFn6yRtesXWoO8sVD0B/g+NQU24kP1OX+KSV+YFVLIlcaASexsp5X9nTWL/jZTzz9dXHUPvv418VSXMcmc9mx3eMjXknO1Fxl0ZU42ZaZeyEP6ErU4bf/8l9V/to4PILH4xdefqf+0q/78/pnr34P95O9X1Q35rozr8SaHWvHAwtnKf6KePG9nNfpGMy3mCco0dpmtq+uG19m3fOBPHjgy62H6z0vVVftrMfG2JV9vIOsz84Hl53rr2MzV1xxrRE/PNhZiwnteZCPwCCfUaXkMapkIGf3SJUx9mr2TTDgLbc5M2Je5Es/cTbW4w1fAr9+/VrBmzdv+ML4TT+HHnhBvKYu6CSH1OiBnI8vnTZlbUiNXPGNP9sdu4p84BMrwZrq1tDNwbgd5tC1oeQNke2GfLM5qG3ZVqE3RkFLA95AtKzbTh2TZ3Lb2UTBId+1U8MZGRPnoB6T9J6yMz76r99CZRFKbp5TH2fP5KrAfa6co4x2/AaiRWRyc6HRkGpYBe+Ww1uyre4beqKaFoOSrG42fljL41l13GN25vvQ1yd7i/mxGOhiwAHT8+v5s1D9LEF/z5qSZOq0YTOpSXSCHfmObmq1se6RpUKJLXKKzz062IV350ReHkrOIi7DGVJxrrIe55tBif5Q3k3ynyC/evlSL15cuM8Brq1RJUqErfmFPpHJTWB23leuoQdtXEtX8MD97SF/McnLfGqw8YVV1j05E6aj2T58WbKtAqNK6yhdlqEL9+u8gy01VPwMmfilJTqML9x3l5X3gwHQzXvEgA7Gji+NVw3eEYIaWLtUJwRtqGTq4xoyfgZYxtCo0oAu+Irfry8X/cN6XyXre/V1fdv+WnvmTa33EzOU9ZkBfPqT+uwAEXtawEB9fT7wbL/nPvSGGt2nXnzIuyLbY4uqyUHgg7u3/8L47v6LypfFwWu+EMoXxg+z+BrbPE4OsDp4OI6+klj4K3tmY3/l/hbaew75TnJcgWzPHaCNMWL2p7SR+0Y+0b1yf7xyP7yePtLf8Hnl3hydHaMN4EV8JlX6O/bX2CPYGpuu+HjA14EHXXPPZSx1iy3hOzam7WPGZxA/DGYf7fBBx4W/oryxHg/4vqeGr/Mh89m1N5njgaMmLGMzhgkEFW0SRx2dTh/uXvLKfKgONTo0Zmws2Vb2ldkvxd4dVcqeyd65LKtW9uRlvWM/H1h5H1nW9dAZ1iic5K+A71/rzUdfBXxhfH0js5rr5dArL+o2OT9D8kGi270xmfmWMesyqclOTbbUOPVo3PfnmI3nRcYm6ynq07akYvIpkOss10B4O17nsR7UevLSv2O3U/ss9oQ+r12hP0Yp11Ij1yrXUgUu6mVyDvTULHFw4ow9R/ebHiKFV/iSNEAoRKxbctjZjwelSOSZOWX4ALLUJrqhjWPkdmZIM3ZBj8cmo/PoobAz1nNnD3cNU+Oun5T8bKv4MfNswBd81dAYiwb3kiV7gL2RfuT2kNARugl0RDXpW1ZayYy7oGXlp/XIhyMKjXxhj1HPYbIm0TEf+myrsA0Ga7Cui1biN2UvXu4W9mew9hcbF3RGjSebKl2WRXfrqgufzYL1ckEXxNc6tLDGI3ZgDdZFlwA+dI3tcshW6II8iE2uGzGrzDv3pr1ru2lPbVNvroUJ/Wef+CP6yuXzet5+4M1f13G9Led+q857VGmMgh9aoflCueNFTg2LmiwtL60rOgvo/sBfaVRhWxrolUV20nE6CGLZliVB1FRUn0lkTSb1n+d+bL7nsjOnXRvyPePMKWukrBEerOqYRUDTV3DzF6q0XIvE0VSuuSD3pkZ8JjhjhyZe4stSchQ0lkqLPxDV/Jcs9+9/Ql/7jt+sL/+W36nXn/1m+c1HevlzP633f/xH9f4//U/04l99AdkbiZwn+/0ADm4xO24cA+JwyM5Z5HnMO3Pe2/7MPcFl2c8gS/QF0VvNiE4wblsI1OQ40Uemo03ymZ0nOXYc5BlGl4PO7YiQHNGZscl8HrEpayfupWIPotJGtol7ouvrlsc+8wsm8wzdyWGPX9LIOCwlPOefznMQIDqCxmGGxCkyiJQwgdDA306euV4euJc/8P5wD473iXxfdeXZuh97bTtp9EHs9lt+TQ9/pCqGCTnBDqaO3Kdu88kzN7hy/38E12veBw4kLs95ZMltI3Zidf5MgHDaCXLF/ngHetAb8n7NO9Br3oVe84Xva770btDPWJ7pD3zm2XhPwJTZu3088Ky/f/OmPx+97s9J4d8odUgulEhirTh1RRO7c6deb/js95ovjN9gf897WNDvqoztXKsxYNaQnCVRdw7ZJRfX6RgaYAm4n/X9jXviHe/Md3yP1bi79BfHK8/x3GOW2z2S+0zFR/ZOgGM7J0mQG8xYgTFKg/vTCAVVpbrJz/jLOvR4HySfg0fG+MhzZ8Sm5Aos+61QRz+yQBJEz3VEs/ix1PI+qZuNsDnpidOvbizIUU0YKpsjStnfN3rsE7Ufm1xBkXOQfmx6Ddk/V1BsXbEbAE6xdiApiRSJNeLgxkPN6AG91RgSQxpV/TDJg+qyLDxAxoHm0z9RPNCKscixqRizyzY2/85GOi6AjYtw4wLigsruJb9MwpJsAwlTuczDpjQGQFC2yur+sqzng/dOd5c7HlgXsCryfrCxyDWGCjvXgl01P5AtAfkNNkEVOvTtIbsklZyfxIot1IwLXoyJMaoqQUVrHh0ZO6AkeBtj3rlZNOA3LtYrL4obN4BfC3v0+BCDKutHAHzZ5gwPVWIA24QC5DWYR+acCy5Y1kXByAUSkH+ddIQ/cbzQlmqQO3k7OCLpaMRFVsQQ8eRD+nS2KuOM2Qw2JLs0avR+GSO0yLUyoLRs7mzY7IWd9d/ZtE2Ze/ZBdMzJtmxjawmfnHo4amFSV/XeYRVywOdiaoSPDMX0dTYbX/AMcRajTd46RcW2HCk0JJgEnjwRkvuVnK/s5ysfIHKTDJ8PXBsLt6MziZ/cQm5R4i/9zDVzz826bblphwbth/0RnSD6if0cnTsnDkJwRonzGQaO4+w8kuf2ZmZGUMwtMLWtR1iIxVkuq2qwjtlPXFtjkUf12OQs2mxQYXIgGT3OHXlUBj5cpfDqNmXr8Ms1mGtxOPvjTPX0k4VJvdvkPBFFXWPuJanT3i8hU4VDXEjW0fAx4QLIW8dkbGcdu/6sX9ec+u98KNz50DlZ1x0dsYY3Q9yLIHJZBWzLtiTrphqfM+tGTg/I/7NP/X49b9/8pfyF8TlHBpIbdz/qxazSaXepE8AeFQ7GOHeoUKBzLCa/4Vf+Y33fP/8LevXwJT1vX1s/rb/4rf9L/cN3/zj+9/5yZe/cdk2ut0BJHCPbss28sgagSr7NUU8tdYvdpD5b13/jZWpT+B3fM3JqmPU5+E07Lw37GW+GUtODMi/4HRz9ncJkRlNOSE4GRR4NJ6+hKu7j7MHBvb/v89DB/cWVX41OLPHb58PdRl4ba3zPl8b3rHGD3B/AxlrvGWcv3Gj2xJWx5LwjP7xJtmUlh5JtcZL5UXixB0IDpTkniX442+Rtus8giZ7E+QbbrVfMpZqXbKt5i0Y2yYl1O9bi1s+awp/y27pizNGGyhlXTxQBBz4/fhgdI7Ts4Jyz4IGClFlHQ0VPQIdO8h2FnalVaAmdY8yGyghKtmWlnWf6Wct1HbrkWUVftMm+yh4Re4VV1WmkbskFdD2Y/84eC2b2XfensseCyQ0leghwdew3TNudbdk+XbZm87Z5jpWSV+6PlpUcEMu2Kj+Z422ukdVQ9ua6XHRZuWcugD06kLcPdERLLoHIOfPbuW/suX6y/8CVL4j7+ZAvj9m7V/bxxvjO3GZsmJ/PCRh/b6HIjJhLXq4HfFkObBW0qjSqtESnFo11HDz345Ha5xobpWoMaEAfG9vMvRpSeEMs+wQ6BUbVEYN4Cxhj6A3+f6je1b/S0Pf4A33XfK1iXSdzeQvfcJ+zLpmvxEqK58BU6pH79wNf5j1Qnyt75UptdtCqxBX4+BfGF74wfsMWCO5RvIINv4RVQLdjhB7RONOZ5LpR/63vG7m/7Yps3vLHCgkfi3cw8TUZn013HF/Ja4Puvb7cO8l3w1/G4mOPH3z0l8bwrdsxd13Ry5e5D9hcz/gb++FKf+OdY6LHFGTmy0rIdEgZb+SeM/4mNHsHdepHjp3PfvJb38+zz7Lv7nmvCb/hf8f3jH0c4gPX52HxPY0iviGdySk4lU4Syd71iO4plEymQfJzJJv6AAAQAElEQVQGvXfYK7VU78nsx4V9k/fZoPcqe3RBZxnsMfQgsliP7V4PfGl8vf9Ik+unJOUXJiu6he+ESRbPgQq2R0YZDyJjCiJZDvxS+14nrtHQ1CR0zzOEsUkdJzUSqy4M46NRpSJuVRHDoD1zSgZswNhgq9DYAWEY7RqxBcN9HY1aVPipjCOzrVuLt2MGh6QYKlgI298ynTLUwr2Vvq0ei1xpOMg8xDpnP4bGb+aT4UaMmuGEHmeZUwA5D6wY4/yW6TFIkDDMd6KzMffUMXHTz/QzLOLYhpQs0AmHRjZUNdgbF42xwi+yA2qF3LbkEmd1M1z3Qy3bEn2dreOGJ58kfJBbnhLaKvRHlfozFntxJe7Kff2yLDro0BgDfkHHWmqoRjVcbh+28eNDbwz25dBlgQbr0MDXQJ579tqyRfksd+Ciy3rpL5vXy6JlAaduDWwLQF3qWKLlmj3mk5U452Ppxz71Jxh9Oj63/bx+//6PtRIzsYOBrwWMGke+PbbweXs86o0qxgKTz9BCv23OeRf9ytyBmLtkpR3ncEJiALV0MOqW7m3/JfveF1mYj2FyL42ojXIiDocOGAqQZ/bPgdmjS4aPoxWIhsPHPSHrOCz7BnVDEx9t9Ehhkrbm3Z1ef+bz+up3fpe++u3fqTef/CYVz6j3fuZf6DM/+vf1iX/5E7p88DXxYi71tbDjM74gcRISOKfgGOuY6GOEsHvQ22HdfmByNG6jN8o0ZFvqw7KtWwsXiNPhnTP1OOI9aTEsYccRAv9c47CZ5HnD4xxPX7bVP5YUHujWmOqMHghtsGBNI0Pv4ImZ/g1dN4xPirg5tE6KIUfkkD7iZ889KM9TnnPXPJd518o7xTXvE6Dv9YxfGQ9/5fub2OzkFMRHfD5HxySVHkNvUovoNp7zjEV23Af3fg43T7w9eQXEDT8TgKxTMnFKd8d+Q/fIi+d3535Vnt+Zwz1fIofPL9FDD91d7Yv8DvtND+jlL4Sjf8+XzrHN/I97M4rEnVQxMWO7k9eVvKKX94QHvjh+eHxfuCrj0UueWdobcCPbMveE4/5QKu4xwYDm/pF728q9Nc/6hfvOWBaNpkN10jGwaxh7/BngU5ZuQKQDbp1CfwFjDI0qjeZD6UfWvrmvQhN7XYkbOSj0C2d5Dtg+/EqC060hpi9gKWcEtsMBKSdLIUIMY+gTRDOQjrMeG+9Ypyxr0OJjSZp9fkrNg+y/Q374si2XlXnYVlp83dapJpso2KFbNj2/WegNwwWxITtutJgQOAEa2RCNIxyj9OCjQ4Sd3XLDxkZl2/GKJkXGEBrHkXRsq5jkcKngI9PhTWKz3RB5lVm8AUoDviq05NjKsgNJ1uGLfnQWFjaLermsWniY9iZjo42xKOMxSF4N8u05cl/eeVveGjv363OWzFE029haJgeRi9JwMMk52J9f7PDxKea1U9ONl/d8cMkXiFfqHN2Ym5OTPFQnjV2wk9fWtpt6nbgIIyNk3CotGRIibFsbzpyokGyTLxyUQ4fRFMMHEHIcfJ9R4biNi0Ez19Rr4cIYIHVd1lw4YJQKHUw4Ju6pGfPe85J8vhwzEDeS0Y2v2JTpnrAlgaZxMVn+XT1v6rRR270nrKdGP/VB+0kWLnJqNnlx7xxiC1qXEIPY2QeN7Il11QryolfkZqMUPyeY0cE1cxsLDc6hxGQBJnF35t55s9YbuecmmRvmfW645836muuNsS1rid8Z26ZP/nbqF/v8ZVCuy/jJTTv8lWv1iv/9nNdtbkruAW4ia7+nb0RKxqbut5uaXBH3w2GSe+Ocy47dDn+DmNcMkN9q7jiMhzDN50u5CA6NxCdF7bGDSb55wNyuhZ35bzxcr+zvyES8WMaVk2eA76xZjaGqoTFKdm6QUzs12vlAtlHP9nWrCTnGR2FvWUKfEwTbAgNZ/MAj1GScy15c8mBn33Gt4WtLftCudfbTuUYQTX528s2c9syvhTmpm+2+LkhB5hTUSRHo5z/9B/TBi2/WrX3ya/9SL/hSt/VshbpKow4U1BbpclKqNLUT/9o1yAdWVow+R49ykvPj0uc/+mf6vp/8t/WZD38q4kdMxv/KZ/4H+vfe+6/HYfvLfLbMh/2wg4nDbwjG9qxp1g46g4lrn4Dcjogp1215m0b2hIksyBx28gD4i//43VmY/YyX/kx+xA2/M3+MlfrkReL4jfOd7nghz39JsV4uqr7fJzEyus3n5i+JIbYzHtBBNqMXHWLtyYV+RqqGEqfGUPWaWM66GgooqUKKU+RS5DmLlhlD8J9zih5JEN4I3fqcy6pgFLQ0Tmoz1lA0GbPq7IdWib4Ym7J3mXuwpUOPwcLPGEOj8HmiXHJZ9glBsbkdXQvmH5o8DyrZVmFXVdD4AMiso0UvtZvUMcg6ZcTYjFHP7rujc5ZiCfChtGYt+0BsFuwWnut5/lwui+4ugw+pqxbmVORh0Yh3xJp0jiPyG3oO6MysK/tnD9/zQzcmKNruuCUo+boEp7NFacp21zGxk1vioypLBxhPf0DzYXllHx7PmqHKAPIpsd8BOWydT/Y+1wI8KTENeJidPdP1xKAp4wJ78u/r49r3rSv3rAeeLVfuibl/5R5BCPwITO3s54kvmAiQZVQilROWpSfQqZIW8l2GVaOYs5X5jirWzbKtNMsq9KpKEVlpUzt5TpB7dDDJkSmhY42KbhDtST5TD7A/oRf6Sd3pd483yv8Q71JC121jvd0Si7CMRU6BmN/MPMFOoI4PzUg02j5G6YDJ2IeXz8A9HXf3X9KO/eT6Cc09sf3EN7KZMRxiigQ7mHlwdHTk0oFEQ/HZ2MHeBqEMT+x39sDE786aXqlX9kOwMxY5pH3NMNgI3YnelfXfsNl4Fu6h1Df7IHxyylSLAvWaLUMrH7CWdXAfK9HtNaxWsvIjWmLgWlfus1v8sZ/yXzc9QON747mYtdyJnRhJCTPhQDpO7K8cU8e8JukCFDv1Ph3jzUb+DKmRJXJjj+HPj0BoybYsMW7ZJZd17Duoj76R2YwLWJyFvjSkpsXYKKuyr0OBpdb7L0MfFWFaPyeJ3gExH93aOZYZ61y31HimyNEL0CFzZa2cXAa9xpBZqDqx1NCAH1VcE0W8kphL+07hKGj7jk/26k6MnXWc7C8hi6ptFfa5np3503f6UJFHk1ApXR0NxzDxnTCJN/F98Go9TGD6fPZ90DLxrHTiW48NnxxH1wxbioKZk2h0OR8hyL3vgzuRmQtdmBxROhG7tjc2NxmUQ4zZ1hh8buEaGKDgM2/L6uMg6oYuh2yECDLvmbVLvsCyCp9jKeWZdFnXfhZd7i79X9jeQfOMylh0SSjlD4FyLeTaYV2yNhv37KxTrveN6y2UEESwxigtY/QXyOu66LKsanpZef4tjRd3i17c0QcX8ljXkoc7v6L2BmVr1LFnltPnwj5alkUL8qWGfvoTf0hffPFtet6+//Vf73jRK3TK+BgA23UduhAvyHxf3L0gjzu9uOQd7KKVHBdqPGJXJZFDYB0tc6QYLCL16AVtlsEeeUYt04u5cirLwyp8BuHpyPRtxkJBxir9G0RzYNwcoHcchEwKbC3WiHw428ZtUE3twwaitFDbEod+jYbbp5FTL3GCxLp/+Y6+/k2f01d+/W/Ur/y636CPPv0ZXb72VX3zP/r7+hx49Qtf4Jem+XXlk5vEc04RmVPnYNmAedtQcJv/UQPJOtqNHr2cb1lCOSLxSSlDut8QxmPw9uDNMFLn1Hji6L7VedaPnLyR6CBWfsT5gBTWth5bCvnYifyGYy8lm0AxfAbb3Yu8Ofo6W1xOTrm/5fmbazP87Osfb4xFFly5dvtzOc/G0CCyjKEpxS/ggPXRl/uHjuJ/YyNcuRdc8/yGn/jXW830LNtNOT0dp8xlZf/XGBpcb2OUDgxVFWDcb6Pox1HC7cQNEjt5286Qdu7x24nkKiHPGIhd3o02ct9jf9Yn9gemYnPw6mbsXdaRU8m+gZHwnWvyDSKzxNF5EXCyIRuJBzbul6l3cmRYwt7UoMZg/osG97dRFRe9IbKOotlGNTFOGB0wqrifL8d97XJpuuJjwd/a97xjLPfDMUppyW1n7kF4UuToLDMMUgFIH7NzcfPPTvMZj4Zt2QdgOCxOgGkIXt+43dx0LVDBBedf+8h4vBmfNucg60Mtilo0foPv9UlvKoqdh1Vw5QutFD8PsBQ1Ew9YcXWfTTNZoEeQ2U5WiHRslqlbf1Ku8LFHTZkiqspNiHxUnBplpeQQ0hXjaFP42bHyZjBlWwOFZbCwLNiANyjkoQ1J6aMsh2eieVBdFhach9eFB9fKF4TLsmrgwx5o8VIxySyJhSYck+mcySF12KEzsmjjmJAyvgvQRYo95x0fjegm99jhs0d77PgSqr/44zctXWfiSfECOJrV0WKKG0387LmJcFPKRbEjjCx+oxNQao7mDmN8cci2qkBoC3S2Q/dRxLidHsMQ221rWwVGlWqMxgJdlkV9AVHHGkMuK41p9vrnwg1ItfsZw6Fwg786QCc1xJgh7G05iqQ2cbRRx50PJRtOJjyFyGgj49lfkaHaMsybHrKNL/pB124nhx3xlG2NGur8eclZV+ZxWZnLquyVzkdHQ5uaHlVOjInY4O3j2D/RinLWZifX/XG9rsrD44Hfrt3zW7kDD/2fKmYtM7edHGPbPmASC6L4uXJt9ge080GU6/OBvXNNXRg77JMZWTE3+8iwJZxIJa4Y7GqJAsj8FDVowGtaO0Gj8Qj6FIyUcALf8rDKCUhKqAN4PBiEUg/I0TxdsMlJJPPZey33/mIj/Ead9syDvd1zQW9iaeNTOvZLlezsGbN21bDduXWdY4+fKx+Wr/CRdWBU2Ghy9ia8zUnAhz9TA+FbkYMpdx02cnjYZn9QvlLnK7XPtboldz58TRE6oC6oKvN43I/IM0oU4VI5FQwRZWLZcLby84VP/QE9b9/8lR9WlVVGRwFa6KpKgSHmVLLSJsETeyfXHT757eylgNRQsewnvP/wy/r+f/G/0rd/5YcYe/v4m+//t/SX3//v6snnrvbHnA9/U/F5zJMZ0knMR/3WOyrjR9cHhyoGHAyHhzxqHAwSBjiIQRx8zXMeibHTTw49z8yVF5MZWQN9ZPEzRvHh5KJLvijmQ8saerlr2cJ9ytSOLNhd2Jz+Eycy0Wzr9kOX49Sjtjv7a0IRqrJG3POKeAZVJQxlY23R/MgXsqqnPoMczLfP0EyajJh4zkg5LOwDy3Xs9zEGcYOCVo/nVLayX6pCA9G/0Sm3V64/S6hiaw3Hh9U2Ff6E8VtGzxJHEKK0SZXOXOdJI1actt2ALUSxCGDR4xAXCMfOFFPPyHXkyJyyLus6VAN7cml3qFjPfhCSlmwLFY1R3K8XXuK4d6/ByhoPrWtpoIiaCMaRpNXNfZZCnXOGsn+4X0xog2SPuYlmCUeOPyC6xQmRnrf0RxGX/BdoDbQiPFHQKh/zregFQ2MMWCjtkAAAEABJREFU2SXJyraanLYTO5SU+k5DSj2XHSa53ejs/TsV3Ynyzv7sexT3qv5ldJ4RyHbGoosTdgL6+NnbP3wk9PWsJSPSlW3AgHXmLo0qjWEtKAzmGVRk9GPnqLed28aORISerMVOrrz/kE/nmWuY2KYGriHjR37Sx0o7Yz/nF/pRv9Jv8YP+UN3rJYGeq+JcsWpg37TntRPzjHvWahIPIaN4R5fzebAZ4D68fJbz05EvjPGgp5pPeIEZNyD0Bh1+EwMXTlZnDNPPcUSBg5kZn/ChISD5JdZOjW7Y4IOsb8YJSiAMmdNkjOjkw1x59qWu1/zyNWBfX/uZigbqySF1G1XKe07ee0JHLSrqX8jtEuXV0WK345t3KPbRlX3Vf7UMzS+w+z0E/1ew5RepnQupJdDhQPbRSUkm+e5g0tkBmq1FaueUEg8pAtQ02aOw6FiFH/ughUtYJc9Q28QpDQSjSgVGQZFXQ4w/oQwvyeiHL05B9nRow8bmbcii+SBwt8Mng0mPmbNPWW+IYxJIpdZhMCJmq8lEQxV61sS2zDVWozQKkOjw0Ch41mmAXrd8AYdO0S90Autsp6/4l7KGUzv13DvORlpT0cVMQdnq+Y8ijmRblt6CsIpMaZMTMeYJQTOOFBsDyXZOSmu2rIIxAUPVvH6NZoYtTpJMZHVL2HQO2mcxrUZSOCRRxVYFA+UQPgIT27acmo2hwWeYAqlpeUhVBwSVdbSD2qHzmGqCUsvMuRDnvr/U0LKsymfMy92FL0svutytuoNf+Mw5iOf4P5NMvnE28bPn+uF63XjX3JruvB/vDEd5ygQZhX/WfCHfA4Pn33pi0d0FnliJd/fiwrNw0UB/VMm2Kj6gDq3SyFqTUz7DjRr04x/wnvRPPvXH9Lx9avuS/sj2wz2/BZugBjbYhU8+K3aXu1X5N/mDu373uhz5UZcFjCqRDIeVH5FPQ0dLTSan2V3OHM1ycsApJrHJPA4M1ThBPsW8zBxT64JWlW59KQ6kENkcB9TNWc6ueefAGueayX7LsFWqZzbWN/7RN2jx9w3E7TpjTFmJtcM8MIc3r97V1z/9OX35N3ynfuk3/3a9ee8T+vR/+s/16//9v65v+ol/rMsHX31yZ9jklXzgYdXztRWa+XfeRd8AvT6MXeobwB5Hzs8Ez9iMxCSIeHb2wlUkEgzHyZ9jeqvdxm70GCSlZm5S2/jRAfhwN0l/byQxFkmgsyWjJzY9SslaqjNJvxkso9VuYZr6ZNIBjo5PO5zkOZR1mXm+gR3MndlnDNPwuWZvnxP7s/79VfnDrn42bkTnMH5xL+UEOE4+sbjHobPj93pe/3viEEPdsMbAPmhE7lOf1T4F3+PsU/Z8jcE1Dd8UPrLAJdviLOcH3g5HHsTLfjxiCwHgQKzUYNv2vi+FJ10ZfzK5o7OT+7Yf73fxkfGmGB90Zz1aijaHA8vsy96j+Apvk5mRg4IfxRygdDE4UmovnA6/s3PKGqT2yWMq9thl7lxPfY+CTxybfMkpcyAh2daoaiRe0Q8G+rk3Xviy+G5dtXL/WpeFe+CBNf3+7LG0LWbas2bUIXuic8ummzqShvzqI4OSpYbORnqKwLZsUECBaH5CWORq6GwthD98w3AcMvugCN46HsUZPmFbtlXETt0af+Lydf25y1f1b736kv6Hr35F//27L+u/d/cl/ZvjS/p+fVF/eH5R3739iv617Wv6rN7ojodb0kixqYsOzEeaIj2N7cq1kv6N7kqLB4l0ZJuEWCxLBW9JLCcFRqedY0H1IhsMDh5KwfFy47bJhOzwkm1ZOgA/XMpmWXmYrpc8RINVC4s9eJimCEKv15WQyZ9w2UfKlxOPFwgTyBiJSR3AilliFzFEyybZuaAmUNfpyH2Gj2+CZEMdG/v4d292LrDoYn4ehgIOGMJheNrFd2yvvLAnL/amkuuhh2qYqIeCuLD4IVErF6Fk05eUeh7Gh4GN3BIDOaTbueWWDSrrZOVCGrlwuFhSxwV+DPwzLiePyX6YmiSY+YYmz0QyCqZeNaw6bWykJyTr1toGH5lr5h2aLdHjcQZah9MELT/t0w/21J4bcFN8JTvbxB5ayH9trFrXA4P9VczDtt5qxHqr/w06SWGSYMclZvLNB72sV3Cfvy4G+TCfL3z7S2BeEHd0J3kmt3Z7xqKCSv2ujPeHs4erckMM0o/P2O7socwvtsnaLunMnx3I7tGjazhlzOhUWYEdK6FDYPIXmNRqMqED0h7Z2VdT9M/DtmyL0yOmeodFFUw+soC22/G1c4PfoDxc8mGT+R3rGxnjaB9Jx53xVDK5jmL/jcH+g9YQIuFcyfWwv2prf1d877iYOOBwYNmWZNknRqnYh44jfE/kWIipKvPNw+/KtRyfV9Yp2LvW0SK0pOimRtweyGMqPIEZ4XBg8oTBdxGnlH6f4ayf//TbXxh/7sv/SGQl242C3jAqMmyRyeqWTHbqmrw2cmXZtJFU8shYEF3bsmNbWuamP/mz/1v9ti//bX28/f9f/Un9O5/8H+nrekeHv13z9Jd5tV/iHVQKPWrF3Fvv9OiDJj7q3Zk6hd17dprxE+AD5fYJ3ZnMBKFB81wnBz/7/jyJmf7OnDBR1VDuRy9evNQdXxhf+LI4WC+XllcVOR+xhK+J/wlVjDsly3ZzOU0mPRmL3hEnV5Rk/PSHduINp67G7kbhJfrQghbUgSTrsTFt+I7QlKz6oHMc6NpWBcQbo3rvVyGLX+TGobtvjdDImkrm7dpKS6RJX4cvdEbhy0UfRD99UIzZlssSh561zjS1mKTZFIb6RKVsVewD+JhCenT2GmFNncNjqm4ojCruvbxw8SweXNt2W0qhYUWD52hRlZlnKbrLUtgOrZehy2XR3WXV2s8iK20SLzQ4JJL5uZ2z5pNkJnvguI/e9rqOZh31cUHdgJVtoMdW6Ze1jOq8RhXj6KBhQ62jj7zzZp6dZw0VMjGeShKdlCbXHUhOoPMjx1zjVJDxHcDdZMxx7/ru2rk35Zq9cj+9ch/s50veFR79KAuHvRR/QfxH0JTVsi37BgkOhIpc3TjmyVzJfQE16qiNJUxPGN0nefzv5HFgY46AfBNbctet8GXjhGJEH06mrhP5v6pV/4Avjb+z3uiP1Id6yaDNKTlLeAB0UYfHgWjUaFKfGZoaQXvODP2qA5PofXT39F97ROfuzRe1n7bbaR8fLctzivgCse25oJN+bElESZG0ukuIpqjneFRLJzq38UnO7T/14r6Wdd3nVYk78X9D7OJkb71dG3Z5ZgVX9EM3vkTOOGadS2o8RnEvHMoeDMYYGsVayUq+stSUAIm1M/+NPbUR58p+Ch7YX1eeiXvAOubddBIfEz02/Nz45N7AB+6SdpfrLX2UU4OJwo6v2YORMMBhu/OCCE52znq295gD8xhsguyboG52TdU2cqiUscIHJszfKt4FYhvZTYdhPUJWDtHgbiy9qeiohYZYQsBZzxsiRf44eWrBompCsz6hmXL0ysdcakAD7nVjDDVyj8t7KvJh7p01VPDJ2zLup44GjWOcTmo6ey9xnzhlyvPBVuxqQPExoE5BkHPEW0M0POMbBn85PwJ/HD0WneJUWEEeVUw/cnNySXYkopEj57cOSxyAM/ow6taq2RUwBGRKgjSOlNBnSCLAaZR3umYdDzlZJoGqoWDkuVOLapSMLGNWSbLS+szJ6dsRgcmyTU3WLXFtq8hzjKGFdVn4LHHH+8blsupyd+nn0t26KPfNcnxTqiTOBPCiCb/zArnx/nblusr75nZeV5GJFrvYL+yD4EKcy7ooWNkPdx0vscDdqjviXngmrugN5pb82ElK+LL16I+cB1jQW9r30E+/+3v0C3ffoeftzz78LZ6ziccc16GB7qjSgl3iBxfme7cSH/rixZ3uyOnI46J1XfsvowexEt+2bIuTjsbnBdYutYB0TQ6+e4fK49nqH+zNhIo8agzVCJhl+g20XHJZ0bHpw0MkTjZ9cPB6areQ0NlrJKGJDwP8Y2NbR3OPib5tqQ9Oet5w9LwbPfotZe05mO+xJ3Kv3dlX+xl3Y38+vHpHX/+WX69f+O7fr1/+3d+j5cOv61v/o7+lb/kP/6be+YWfk9kruFNiC9+2IYC51iN/yxs1A3HSrZFJkrh1/0tRbJ7r4c5v+TzmEy2jZ3M+DnpPB6LuZFhv2TPSQss2Q5aVlnMQ/sBTj2hvzSMj4BRDDoM+I4/f9gqPrM85PcozB53X+tTe68L9MzRxTuw8q/JszHV75fmYz+dB/lm7K9dz7GbfKAhCPAeJEcCrkThS/Fy5D+S637MHEkNSqwpLGPuggoo2Zc5KhKZCnv0+ijXnmsg1N6o0BoD2npBlm/sA0MELmnB75vdWbCvecy10fnneZxyp8BGSazV2R96pETPGWeQ37OmT5cRgxiWwjYtco3VeW/AtM7mdMvI2eaOotPg7L5ikpeSV2Nf8kpx6J4fEiE3VUI3B3Af3Xyh+fDjB7vwsR7+QH7BSn2BguywL99iV+1fuYYuWFeDv+K8El2MMnRqltOQRJMe3kHkz/+gcmD0dpip1QvoG7RiwLftXQ7LU0NnSP9nIJ+V5K+YxZj/Xk97umv4NUlXJILTxf3n9af0fXn9K//uPPqO/9PqT+tvXd/Uj13f0c9tFH7KqL7kYPr9/pN++f1V/dPtl/RvbF/TnHv4z/be3n9e/uX+B/i/oB/Zf1J/Yf0l/aP+yftf8mn6jXuvT814v54PuwGV/0Lrfa9ketPACW9tVxaYTmL05d/G8pKTqZMcYGgUGGyawj8RDZX7U7fmC6LCW0OGAoBdGjFC0LOKeC5EN1V/W3b/pv/DceRFm50SpMdsPLHnl4sj49coXUeTdfeT7zkrg1yqZPF2h5FpI4BFKstJakzqGD0hFnfdODDrxlX7GGm3QHCd8GODLKh3N3TOdDNkWh3Ky3TR8wQcuK4A0tdMnVxc1LhX5jlEawxpVKpcceiJ8UNFBtvCCkIsoLwjBZV24mIbio2yl5WybNA7ASFa3t6aHJGLbatuyYCVLDaU9twjPClG36NWwFvJZ1wW6kMOiGkNFnsZXrCm2+kbFuvX6nbYD2+S/LGvbLlz0A1+xzXLFpvXZo3tjx1Uv2rlDkmRHQM5aIp3si/ylzcaeyk3ryl7rL3bZ75Ht5LDjK2Phr613VWjrRh9E9wk7l8n++AH7+BC4KfbJb+P63EH2UIOUklnqY1uZT1ELG2mVHAhKV11kk7mOlvKGY8zmBE+5mN9EBzC/HUHiZMbG18qL4OXyQnd3d9R/YGHdcjzmcO1+X3tcQ5nnRj2uAddV6JY5pzan7/jfj4hKvJ0P5juxe75dMyTob8gmc9+jC53I9q7vRsxdO30Sks1cAGf4SJgLsTqn3BMa5ElOW/sPv3Xd85dUb+7v9fr1R3r90UfKPysSO6emAU7xJopElnDJIxy1nMSIHOkRF/3s2Ru+/InfpF/6xFyxLcsAABAASURBVHclocaL+6/oU1//SQk9U1sP1gnUDVWy3bqpS/unF5E91DYlmR/ZkqwQq6Dh4RDYB/8Hf/4v6g/84l/Wx9s/fvH79H/8xP9EX6jPq9eLOqaWiRfs1H1HNkHozpyDjD35OvZVZJNa7NhMsNOJTDpyOOY2VAVGcMhFa33WY7KmqfnGftmD7CNkvVbQHUxyoWTcixa9fPVK7773nl69+65evfOO7l6+4oPbCw2u9cSxreeNlLpbyMcojTL5lIp+nXlCcrDO6pY5MC2Wdypz2qnBDBh1WSNzIaEKCFfIKv5AxiFP/tpRXE/87QBBkoJE2or4aJumRgQQLHxwW7lvXdZFl8vCdXjRi8sKBdAV2coHvAW9soRJrhZicC+Ds808mWtJnRdKJfdPGWpJJcECN0QzeDzIdQdZg5112FMH+juIbIZmLqEZP0ESHJlzPKHAeM8Xe4EZaNPki46Djy716esLefz0GLa4sMmKI24mp86F/ZNnePZK9/GpgLnjTdF7wq7WYT9t+E7uO7qPQHa7t0U2GZvkshNrBvEJbR/Q+EjcK/eXYIO2jDGOvke9ebjqozf3+vCj19xjHvSaXyg+sMevefkl3gM0dlw6eGdyHnIV61CZccsm54wn7sZ8N+5juW898I6Td5176P35X7dcGduZX/Jl8hyTGcymLcOXCBOEhBJItjXAMqDs7eypy7r09Xa3DOiqZaHP2FJDAyTP3v+yQkeVek9JwpWy1ok5qWPqkvwnE5kUJysaRA+ztv/Kcqe/u7yvb6mpP7W81qcWE3NoEHOwv8coeNC8dZMVOTcKGajWi13h13JJ4suzfFn8MF7p1gbvrC/vvyRZSfWoUepDvjs0uW7k23lHxnptIPm3AWa3gwojYkbMrfcLdtGLj6YMEYD9Nxvxc0Xnuk1d2TfX6+QdYAeb9sRqTExiSBRI+8JmkgNKmvCkyaB6CrZlH6jUAdA918StZB0/EOk4icR7j4TSOQ8CnlzUbOw8lDqPGhL9xM99+5o9yZ7r65DcJrnL0hgD8M5WN9Cvah8VanhyHKzfwpreMNhvy1pauK+tK3vuxBjox7HE2bLB6Wfgp+IPjCLOKI34DK1SZRw4sFRVOPFbMGN1+sS5jnasQe8B6j2zvik6lAPuWZ0OA87xexDBCsUdzVC8MSDZ1qjkNTT40qjGUDHvAR01NGrRgPeIDnDJBS0r87St/BRUNIZUZWyk0TS61XwN95htbMQykzPrlLXb2Hsbe3A2GGInoCFUwaGfsyM8wXQym+7ZjFQ13/LUCF/P63Uoo4euXTIQNq6hkuVQWyJv05cKfwbkQ6qx76cZPEfLhV7znDpuqKJPhRFwpscRv41SSLlUMIHhLX7oG37IWshlGYsuy6o7nq/HX9JedMf7793dRf3PQfR+HFpZrxsW+IX1Sv+yLj2W+2VkDcbXtbSuQ0v4ZdFAfxlFPiVS0K05TE4No2eZeo2Cb5TCFzKbMVmZlw2V6AFLYk6FfsMWUZT2n7z3r4c84t35gb6v/oHyJfCFX8Cvy6pBDWpgUYHlAfAVGvlgbOH6GpVcDtjG5+TWBLK/wGxMtv65QGhEq9Ct2I6hSp4q2RlBIesHeg9Bc82xsgx87ECfQ+4fcT6ACepHzNimT3QpGhjYbvbs6taw6DwP/cMCRz2MhVr/OOl5i373YThOH3jDxa2/h0EJ0c0lvacjn0lFPR54n/3id/0ufeGP/Cl98K3frk/82I/qW//9v6pP/dMf0fqVL2s8PPAom7L9qyBZaog2AUdEkUWf7vODDMmVO1NyC3KhnQoxC85uPNzYj9F4YUqxJyTHMy/I0X6U8Qym+6uOmJJIDoC/Fki2G6qD2s+ojIIUoptcyPRrt+SR5B73BIKECrLXgi3Psr4nbjyXg51n8q4eQ5Fbm7jF9V2SLvnq6HOD2hnIOj/iWX+D33hGPvBZOO9sD3kHTCzkN33SSXrtc+O6uaJzz3pHP19O50vqtkPeFPsdvcxH1CDXU42hwf2l7z1Nh5aTjsF1Cop9Fgx0M7ZyL7pwr8v97SW/CHr14oVevrw7QD9jYxS5TWqxnbhSnytzZ+KWivE8q8cYql4vJaVnsFzFGEAnekFhVzU0Rin33eR9WVd+eXXDhc89B+76HnzHvfiF+p/C4V4V2cvO96Ve8bnwFZ8FGy/o3/BM9vKO7zKwu6z4XIgBxhjEHlrhL+Du/EXYXd/v7/QCGtlljf7S9SzmWLYsCaJQ/VotC/vxsV/D4Lnao9/oBs8H/yvw2R9Bm5x+bBhw7OHJntvBVOUhkILeUez7y0v94vKufmq8px+pT+g/0qf01/dP6v89v0l/xZ/TX65v0V9Zv01/7fIt+rvrZ/Uj41P6l+h+URe98aIXuuqb50f6bfvX9Ifnr+j79GX92fkl/Zn5y/qB/Zf1p/cv6l/fvqg/uH9Zv2f/ir5r+5q+bf9An9lf65v2N/qcr/rcMvWtl9LnX5Q+exn6Jjbze+BllUZZzEFSJgD2qX3fAJOJDMgMo3QSOlO5uHIB3fOh6fUbPpjx4ewjvvx5DX24v9fGhzIUj2PinSrlIp1cbFduDlcuwI0Leds2bfRTXFSkxAFFblVDroUNf2xuOpJK5kcN4Tg9wwAOnfL4uvkkvNRyFGyVS4V/gyJGUYOqJ5nTN3GQYYGlZVtKH7Ru991yG5+xGfgAeSEZuSCWRaEDWcUuesA+7JJHxo4LdlEu/kectoVf62iY6cg5uZnYkTsnVmmy+SgHEz/mK8atpx8dzZLdJ3GmI4wO2O58c5Fe2LsXbmjrmceoM6aOlhhHfXfiTtnWqHHOYShzGtSgRkkWMSZ7irVm/bPe2T+5mW/Zb5PxZwdToDfbb395y/7YsLvywTzIvrvtmx37mCeXHZ3srw39K3srXyxnL/ZfH7Pfrg1yyJ5jj8dmxv7EPo+5HDJS3qU9ySQAGdmWPTSqAHQMZQ3tEkM6TqIdBsxA0/ABUlmyOQm/YpR898QmLizztRZeGtfLC27E7yh/0bkuq2Kx8SVIgznsyZ/5bdSjr6H9qit85pfa5CF3ZX47j1iiJNIB5jITC3qlRht+rjfgN7aRbYyTDFmSJ/obyUU+0Z3nWHJqhT4RBfnMF03o7DxwU/MgD94H7hEb/uNjx9cD46/ffKQPPvhAH3z4ge65f2QvFHUN7MP7vOWP7x1McoGQ2t7zSehCN/ssiO0XPv2xvy7+lR+R0LENKUWnaqio8wA1BnK3vz01A6wYsqHBPXKM0jB8DVV+Tj/24c+2VEbfxCmZn+/+4l/TH//5/5M+3n7m7jv1f/70/1Q/vvxW1mvTzhr0vLIHqMtG/0r81GiPjMkml0D4bfCWi1g7+rHdU5NTV7TsxyLXsQ7lxWQwv2IelRwZnxjvvIFt7JcdXAPWJtfKdn3gXvxAXldN8pisZ+xyL3jnnXf1iU98Uu+9/wm+NH6vv0C+8CKw8iKQGLbJ0EQI1LxtuUpj3GCNGtQekE+ZcUsQibyCnXltzCn74Zp6gMnq2PhgHoP52EPx69iWZVC2quCtx5a5xufE3wEqCe9H0D+1MW37Mdx1u6yL7l6sysvcy1cXrse7Rl7qXiDP+DKGRgzJbyfPjdx35pHdVCU5P+Rlw4ECcCpXQ/RbBrWNARCNtGbWlGsp180OneCguxKjx4nFVLq/o7+zrjt57Mkj+tDMW1HKtcR6zsnaQnfuGTt0BnyBHN8be+GBazX3j437y84e2IkRTOhMH5+Z55U4GzGCHVnrkPrzI+sW+U78rfX3fm9ov9hc8XfFx5VYoYevjXSZI2Pxe40d/Ba98CfNf8af+9Ub9m74K2NXfKb/0Zs3+voHH+mrX/9QH/A+ki+P8/J/T5yH/Bv1fFEYXUpGumYZhqoWcWreLs2+zqZ2lJLvNXG4b92D16/f6A0xXr9+zRfSr/XAF9LJf2bd8DjZDw3mfVAGkMlsc4AKBwxrnr2QPb2yl9ax6LKuuuO5e7lclHeBu3XVEixDC5tqkNthUxoDIG/KWB1eyf2o37Y9UO+tsZMcBxocxDX6JmZh/+H6Qv/x3af17rC+f3mjb+Fd8bIOrTz7F66DBZ3nWOkHz2XP+eRTiUGoDy+f4fx0vLr/ohbdUwo/CUlsp1YUm1wnJPnv8FDkkzVARRCqmFpSRzyEiyzo/YlS1is8RdBhMBXZzh7KGm3sn/A3bMg39k2P4Si68UsgXDQXtnGcROQDlFC2lbkGmdENOlv6zaJnWTka0kks20orHBoI2KUadazxGM1b3FmYY+fKtbqxJ6/QnTmJ5IZLC7rLsrB2Q2v4sbRsQLMuY0HnHI/egRX94KLLCrin3/H+t14OW5XjnuhScS7yOzA0ihwZH4XfGlrASFz6hbyYm21xKPw3gsnbtuJTNKbYazZZj6zljiB81mZnPySZyXxRPc/hJKJwKmCAFnbcEoUbdSvLo1RgUI9lWbUsFw3ooCY1hqqAq9VzKluRjVEaLhXXSDFMV6OsMYraDfyM5gf1DQqlYhxzpfU82GdZs537UNZs4x68sf/YaOQu2aZGRRwLRrGX1S3zDdKxzVgpLXXZuPf1vmayqc/OvI+dK9xU6yafUePkh2wzRt8FH1i3nxQ19qTLUyN1zL4LRIcD/zvrEEzoc+yMpX+bU1GDBnGKmLaJWxpEi9xVWsDduujl3UWvXr7QS74weYcvJN55dfB3yC+XVSs6CxijVGXqbfbrwpcbK/fMi6J3d7d0/3K30D/k+fLhxd166GK/LKNti1ySZ/KdyZuNknoyQ5GeypACoVJEonvGTg5S6/gYg7SObdmBuv303XfpZ+9+c/O3039D/55e9lxfKPmtd6tW8irsysIeiHbygtITwx0/8w/4JlO5LiZ7oJ/9N8riZS7ZM7axSb6lUQNU992B1NNl6u1n59k4uZ/s2O8RMvz8ONNQU/z2GLU7KGf4riX7Qmwido1sK7HKBw0PyzDZod97hp3W+WKHGY6Ow7bEcZzCBKLhGUXMWUL8kGvyjY/2dxsjCsoSfmxD/MTL/NDlHG7n3vfBt36bfukPfq++/Dt/n4pfCn/27/2H+qYf+UHlf5j34le+rIXPKpZkW/0DhUFAwI41j671DdoUySInX3Qnc0bQ/abty7ItcSgtNAgPMgTBDda4Y9rwLcnpY0DhYxLCdqiIU7vUquv2TPVYn5LrCTJJAOtjPxYSdWsXnDi6fzslTpBEsz7H/iB/ks+968p+u/Icu3JffDhxZf9tjCe/9kccJT5IPz6Sd3SC8Ds20Q+9YrvRP3xe+4+S8g545ZnZ90rGk1P8hMbuyndWb/ic/fr1vfIO+TrveODNm3ve9+51/I/p7vWAzsZ1llra1dfTWBatl4DreF2V+9QaGcj9ZoGuXN/rOrgPrbpwved7wndevdS7777S+++9q/fefUfvvfNK74KMxS7TTr7X1Ccg/51nBmXQMobuzvfE6FZFW2812yrul9FNDoMcxhidc3/MfWZIAAAQAElEQVTXQK7xccf9tv+N9NDg5Us+77zSO69ekc+7TfOl8MvzC+F3+EL43Vfk/M575P2u3ufz4fvvvqdP0H//Ee/q3Vfv6J2X7yh28X/hGkvc4eQweEdZuh4vmMeLuzueAS903BdfNh/Z3d2ldZJ/Vcm28qPzrLP5pAfpXXKwDNhubSNxuGfDiDgigORwTt8A2SiI7ZvCzJY+MRVxoHOYUcYmFpLtAzLX3+x77cYeyl6tF7xwveShF2TCDWSZsG1lc2YzT26OmMu2XnvVF32nn6139ON8YfzDy6f1g+Ob9B+sn9PfXD6n/1d9Vv/u/LT+3esn9f/Z3tPf2d7VD20v9c+3i/7VPvThXv0Xxp+a9/qN+4f6XftX9T3zK/qj/rr+9PqRfuDutf7My3v9wMur/vSLq/44+J71Xr+z7vVb9KF+0/ahvgN8G/j89UN9ji+bv2l/0Pve9IovvHhPkouJy12EfduUi++eL4fvc1G9/kgfffih3kAf+FA12dRKS71S6BOZ98amj+0VHxs3iJ0Lez8vYOG/auhAacCPMWRHZlklAXPWNH2HaxrOObVEnWfCihyaIrejYPzXARe2ALnhkaqKftCqJTGGUAXN2CjLoADcI59+jVLyXZoe/KhSARttaPjGGKplUfbFelm44ayPyA1nDOywYSKypOI86FcdctNHzJEJPpsvkj4s2QaSLAV0JfLmkDlZaZMQO31pIad1XfXijouUizh5RHaLGdtYEE3Zxztr1/vYUo1S6/echhboqCGbPSNpY41zs8tfDPfac8HMfGFxWxx0mAlnvMNM9IONvbRtV8Um+6Zv2Hzw35FPbIOda2miv+Fz48a/sceyD+/Zi6H5Quya/da4apJ3ct87/q78TOyDHbozPuMz2ZBLiFwa1KyY0xhDVaUaAJmBZBLnQJ+0dGt0laE+oaI0FLoexNiJxwpkm6r4IHPHveLVq1fKF8apYdQzn50apA4bc7jxmdMV+TXzbTzovr/426j3HlP8TtZKzHFqI+7O3DZwxc9bwD61noxNrARQ71olZmwmucZppnFD+sK7Uvt8SRE/5JAvjK8P97qGJ1Z87OhcWZM3H73Rhx982F8a56+Nd9bStip1hIo2Cf6EXZNaBUkhFJXWr2EN1mFAv/Dp36/n7TNf/hFmgcQlDhDKmtls5dKoghrfU8khtRGtGE/tB+tRp45xcANGEjqOTAVfMj8623d+5e/pz/7c/1ov+QXeKWry5eWz+nc+/T/TP1i/h3jziMu8Utv9rFHzrAGDHL17mIOxL/pq7NRmpxBNGQ0V8U2ug+uuH8rL4BocGjUUudJiR7ysw5Z7b9aKNbv2HtpYq40vjTdy24gzsbPuuBe84mXm/U99ii+M39MrXg5evHyF/IWWdVXimTpIlp7B8MNWUKPIAwz6xQj6xRgHWlNp83lufPi9kt/GfokcdVXF/oBdsuPHKksM0dcBpUb4xN+kRrE/KNcDc2c0GickS7KND3eOyyjuwwv3wIWXl4tevbgclJe7ly/vkK+6XBatq9G32D2a7N+sHyuqfIgrkgpskx86UBu+ijglG94lgQJoqMEzLfnurP9tjbJOG/e09CNncRSdTCXrHn6nk7E9840t/Z4zeaHMlI/rR8h3vqjY+eL4hsk9MNf9NXsA9P88Fpp9SBXZXVN77EDu3dGNj76e8b+DydgjTCzeGWYskcdmv8VMbuS4h7LfE7Pvz70PN+0ZY906Hn73bdeVPXBFN3UI/4Bu8IYX99AH9skD/pLvA8+Fj9486IMPP+JLY+4v+SU2/TfIH9pu1+0LZtySYdZjsEaDpQgsqQCryuR3ctmIfU0M7lvHh4Y3yhfGH3EPe513H+5xyU3oUmjIVOx2vE9kuIHD5ceOsmX2w/DQMgb7afBivOgFz927u1V30PWy6rIsWsBAZ9gaVSqQL1piVyN9IzN7KBlIG3XvmlHDjRyST/IQ9q3l2AziLlqXVVeeOX+fL43vud/9QH2g37xM3a0LcdE57yPLOrSGhy6hAbFHaLCWwicf3CuZfHT39r9f/OLhS6RgiaMhtMiPQztrOEH2+ZXF2bMXoFnXILV8XsjYZE6RZ34b+hPELrKJcutQi4xtrOPGvn6sS2qD7EqMYIPu6O4YxS+psZbJD+4mgM1hkjdMMdFKTQP6zw8TP0dk0RU2Qk/dkISHCLg4wdhWBeVe5zGGxrJoQG3zlN21sY+zH6/kHn6DJk58RHdFv/dL1mRhTbAdhZ/QG1pnqNeU9VzXRZeA/Za9d8neWy6qMWSbOhwFgFWduVWValhV+IYfo7QkJnTkL9WRFQZloWO5hK9vjDLjcg/22rEGWYed/TDBzlpN1mYy0SMTKer6WMODDjkcPtomVGpx4owa1DN7m7pSh8EcDzCfKvkEDEaWLRWyYq4cGuUDQ1oQjFHM2wAKX9FFx7a6kfDMHFinjftIvjAOzbpN9txkzzItlYtYlrEdsmAk6CT/1AI3SjOyssOyH6Tcj3svUKNcO8LfoWvZAd4clI7cBs/kITpnzDr1LON1cqbUveahPDVJLyPueMknOTcltxmbPh3Mf07Zv/3atmznfdj3tepjzLXWvp0Lz6FIyiQtSiJpyRZFi7ZEKbKlxEkMy4IcB8hDHBgxAiRB8pLXXP6EIECAxIYDBHlJYsAIYMNxAsm2bJGyJFMkRVK8iReJ4u3w8NzP3usy5xy9V35f633MOdc+hwxcs77eWrVq1VqrVtVr9NHn3GunD65rRpEOuQwKf27YpSFr2ORtYe+dlO8c+c784jkvDV48U9N83rIXz+zLE3t5GUXOSwN7C+t2Wgbn5KLs2Zvzwufy6cC5bbb8BtkpfSCUMaMyZ1HYUcQ+WZ/J7AJBlRmXVMRIiDKfZ47MUiFoYIMqY8XkoSm8kJj5hZJE/cy7b/918Vn3+is3P8Hz/Q3PFc90w7uC8ynPUUNjWFUWLiR37QusIrMtlxQd1JSSdcge2Fj/0Oyrjb02s3jMzeLHxbhS1cDH0tQ2wzMrZote7rUez/7pPcScJqAXPcmOPlRXqseCHiYyXU3GN5BFwTb+LBMwtfNnpZBtdDbi3KATOqEKyLUcrQMHyagH4DCqGdPA725nt5u4u/9hwM4UJLCNC9MC8DBdp0u3739SX/veP64v/uk/r9tPf1bPf/dz+sQv/LQ+8Su/qHd/8x/r/NUvq5JjRjCaKzV7JI0DbTI8XYTKtCazAsxToGPeJWjsNepXKAz9mUeQPRgazbZHH9bUc0TwQFFoeVMu31B35fbPoPkQi2UHJbNQNnwdfNpBZBZ6Yh2hMhcAnbFFTKLgoTlEtKgw1D18OnGpLevFfZf9ms+zfi7jfGzKuZjPbFR2O9jHinan7jmnP8iZt2In9lYGNBh/AbF1z3PiHc9uec5Me40uwUQf0vbD5wy945f/+8viO73hRfEb3m+F5jvqLX23PEte+PzdsME0lDzVGJxJQyfOlhP38anpQnv02bYsC3Tnu+/MOcR59pz7/sWLZ7xwfYcXxuDdd/rl8bvvPOdl6bnHJGEr+2zFZ/zmu/TGfW6SsXCO3WDndBrc0yUj3DGf8Fbf88QwAmIdnAE1ijGDGBPLmbP3hnMoZ9EzPesXxs84m17oRV74vvMOL4zf4Tx+rvwl9Iu8NOb737vI33v3XeJ/r/H+O+/y4vg9EPouL7/f44Xxu8qL5hc3z/WMZ8zz6az8YUQRQ+JYiCmym35ZfKPn5OQ5/p/zGZCX5s+QP8v5f1oYNzSqmJuBGjJUHytzb4fkPuhW9PbkKGPUJRrqJt3QCR7b6rLLesPRtqMJ81adR8uyQbeQsbke/SN3CYU2lT17ReXD7YZJPiNBz6A3vaiLljHQZ7NnU7MJcoMpJU6wVdAShoHg5XTuyJePla39iiC+sFm/dhn62ftFf/dyo791ea7/YntH/9l8X//f+YH+39sH+o+3T+ivwf+I3tOPzXf19/VCv7w902/Ok77qRSuJf84B963zXt89b/VHecn8x7eP9CcvH+qHLl/XP7d+XX9m+1A/PD8CL/Wn/Vo/pNf6U9A/kb94Xl/qe+4+0h+8/VCfBR+8+Ug3r19Kd2+0cYOufOHXW4XUTcCNlpttvwlW5eZdubG3jT5ynDnbTJzk2uSLOC1oZCo9FNo2erJsi8sOpbgXBXfQw27E8v5TUMZU+7AqPlyykZd26ittRs4P4wp4lJpG1mOs2KoqjSrVANzMo2+K0hhDVSUfKGMtPHQZ9KObG2eBng6EH8UYPSno295tmT54UZI2Zslc06BFhevqvn78YrmArxAzkYr2IJ7zOYfIDYfJSafltMePvBIPOq0ssRun+gMaTggzdmGu40D0a5REX9Zim5tW1rlvFA69jRcVve6Mnw11uYa/MWhjv6yMubBHVj5MVu6bNV/6GB85Kj2G4cTCXYJ+Hpaypy7oX/qgXXnpcOkvWivj2yb2JrrBRlwTHxNj4Ru0N9qKDpTKLKTkbZRV5KLhQgZCzb4TeblOgKCaNULqQVohvhr4ie3wqHSuzxySz48Xxsl/YXfr+a6EA5jDSlx7Pi7KnC7IgvvMGT79E52Nh9/kNrYTS7Ad873Qn7HBBfvdRpZ+giR6KfyKLL6S19jcN1pmE2sHIBvrOcnrSs43sGadoBdialnHtfIb2ns+jN/oJefFq/4L49ueg23ZIMHiPXmJr3nwE0HzR1uWUNeoUvbZ6/On9Vuf/EE9LXlh3EroNhW60a+hMQbjFrUc2xtnVuYrSq/teNS10XXJxlAq0AGXZVtKBc0Q47e9/EX9K7/xv9enb39DT8ulTvr3PvE/1n968xeZ3lT2Y7CyBhv5m9CZNSKnhIUOo3mRiMlU2oyhY9KaoUDwCaGY2xilRg3VGPBDOZ/S3/qs59ZYO+8b67KxVisv9YLt8C9iGAw6nU56/vy53uWB4AXovckDQ/bp6XTWKHKokl0E6gNSMbaOeBZoeB+00K2ySpZtpTBdJb6N+WTP7TFuyNJrDebiYgT6VMbpgGVs2VAdBWOY6bGz77GNFCEkTxHmTkW9lW0LswA6rIWXHefT2L9w8rL4BvSDzM1Jz56ddHM+8aV00WlZVOjLMc1qkK/dtlTEUwW1hPmPwbSBwNFpw9NWSsIk3OyFlbW45iG059LziT+AXmRCtuE/Yx6xqscgn30OJJcrIV6R9qQ9tXHv5n7NQ3V+obOyJ1b2Yq8DiQxd8THZN5OY9v6LNvTmYZ8sED3BU688lpUx13nk5fGKjQfg44KNC/vvAr3qbfhasXttr2njt3XQyzmXh/8rTTwXdO6w84aXuK94mfvRqzcKzQN/vjTc89I9Yy7xCT+Z10zOWah9X5XsYg7ZHcyA/sQRrPi8cJbd83L4ni8Rt3yZuOVZ5xZf+WXkSmxtb+7jJrFnPSY2Jnsuty+GqQZ7tazcEzWq9/Yy2FOnRecbwD3Xn8N8/i7wecgeY+z67K1Rpcq4Kw8twDaSWOv4fhmywwAAEABJREFU3ohpJdeTWBA+VpRsq4yNKg2eOQY+Jr5+6vyBfms81w/xnPdP162ex0de1KCzNErLtU3fElkoGGMwj1J1HBbT0+vz239h/Pzuy4jdIDUiNZowMzHT6LiJdxL3xhpdWNPkv3VaT11IM9oMh+EWYP8iho8d1DQZJ5geB7+Riw2bK/zK+q+Xydm3I/Luxy/dGMUWFXO7D4SYQqL8LojYoeTPZh6Gr5IdBl7XktFX/ptQ1AXMxeSrgmHyZ1Vot4t2aamhAaI7ieXCXsx+zGfsJXNhbpNIzZjsoeW0sEYH2FMj68KZNgp7AfZjc+m1WzQ4x5bgfNKJfXCCzxkXOljX0l4MiY9yqYZVseUBtQbtZQzojvKQkhNJGVfwhqty6z9Q5FUSpKEUkr2v26ZeG9al28xxXxxy6yg+QdoH7Ny/yQhgzTM2mojxXWCoRmkZp4c8jYGshkwwdkkq2VY16pHSX4W8URrD2DG0FPnAbhDekoLeh6xb1i7n5cp6bUH24DW+npJlA+2o5rWXa07SMhf6GNL5meyBByBE9UhTFEuYA/BVsodsy/DlQl7djq9Sirkkf5jg0NptXdt0tX3yylr0FYXZ68NaNW1p92aUbeyXygJu3nbz8T+IIWfbmX337Oas57wwePb8zOfszc4jy3l4Yq8GS86eI8ede+TLaeGzesfNU/689C+9bk4nnfkefu6+wZqXMpYwmKTA1vHOrBHzoSEjbpQfeESyTexSDYsKb5WApeq+8CXBc9FvPfvD+kcv/pielv/+6UeVufYLkWfPdMMcc68tY6hYF5cZ7och4WIuEA3bio5sdKZyZva5RvzbgbRn5oKGXKgW8RXzDobajwt5bJACdDN2ZS+FbrQzfkeM7Ni19TBOTwtjeq9De9zRlzGWhTfZcJaoSpkku3Uf7oOWIE0viGIA+1ZlH3YbX1FuGzBNkYV2/8PFu08jOEAoyAzUUAt8NESxttNZr77tO/TVP/6D+vB7vleTNXrBy+P3/+Ev6YNf/BleHv+allcfksB8CiWoQDI/uepjJXHNvk8OfWJtFatH9AW+qR5LQru2kiGmmlTvSOPa2XSPodlvuOx9cTu5BFnv0FaNI2Bbzj4EMjzY+0Vzb9sH1e9fYhtXxDo1YfY2s4DPfnvEyvd0kO+L7MN9D5Paq/nDX2aQ/bmyZ3rsw57ftEUGrv35fLz0c9tF99DLYXvr73pT0SMMrVwufK5GJ38UkOe7vDxu8LL5Su/h8yy5El/mIe05qDE4VxYQCmiPoM+rwX0HclYti3KvnzmLct/nl2LvvnjOC9cXfL8CfO9/h3bOhhPjRcnnxRUXnm8zR1LB587gXDu1vTFK1WsliU7bIS2rqva/4DuI7qjqWPN5n+9xN7xzuOEcuuGd5TmUdmLIy+PnvCB+zjmVvxC+4gXfB/Mi+J0X7+hd8F7+2jjg+2H4d8Mjf+fFC+UFc8bF9mk5EQvPHCamxMAcz8vCOX3SDWf0Df6fxfeBxHQ+n445DhVztFKeXmmzfly1S8OBQwa3VzqpO597Jhvp4zpHb8ijblqS/bbkOvRK9aS0adrXPosfYkfU90HW8LoXKxtp9qGwKpt6Y3NtbMYLWJHzdU2889WF0cFqacNgZAGf0210xdsafb7MTXjUJYJGXYrzKtqiWJHrWtCJ3Q819Ls66R/7rF/yc/2sX+jv6YX+DvhRXjD/yHxPf8Mf6Ef0vv7meF9/u97Xj4/39DPjXf1ivdCv1o1+Syd9GTu3Kp2w+8ma+nbf63vmnb5/vtQPzA/1z/NS+c/6Q/2F+kh/UR/qX9y+oj+/fkk/fPsl/dD9l/XP3H1V33/3Nf0hXjB/+/pSn1xv9WwSIXPKvCA93ysvMR+pZUlsbpbrh3kWgi7ZlmsoN0OF2s3bJVld2t7O9fX3upgBpjOAdI2fjCcI2t1CCxYlqgo/Zg1qGB4J/m3vOqJkUpBrtY1eAUvwohyEph+AeK+Mj/8pfsJDxV5oGZTstJ5tlQB0lFTERFPRy75bOWCSvwt7cOUL2LYxF+zFnG25iAksy1AOk2DwJaMwNkBlfgE6BUaVRoEx+iY+cbMv0Y9f7G59WG8cxJs6RmQwew0f0PIBCGrMEfXEvIPx2ggROderrm2m5p7jqFIesK5x1xgqD9noEIsluWk44YOK790+OcBurhA6urbHxJ88XfrD5aJLf8Cs2njAn+RwJn+Yi1XbKnyUS+ZH31BMTNeezIU5MX6LJ5xH0t9AJUajh71BLrMG59MNHwaAwzuH+nJaer5ZA9SUiDN+I66VX9BkrSe5NxMipCf9aDHv6CfKQaw1yNOwRpVqDA2QNUw+wxu5iKhzhc1t5RzLPmL+K7ZYKsUerJiOkrN88CKUCG6M2C2NGsqXgaVKKTkL82G7/7b3Tnd3t7q7v+WD/J48XzSZS8+D/T1jOA6Yj2VVBSWblgVVQlBUNnQ34vzNT/xJXeoZHXv97Fd/RmO75cXAppy9uQcuPY8L5/IKNsZPoLeAy1SEEq6ES7nggSIQXUkCawjb1cjtvmjXgZf0wd3n9Zd+4/+g7/zo79N6u/5HL/6K/v3Tv6rtiH8lv5l/2pl/559IMsdJTjrHNOKmuLyNUtqI2/3unTjRnwBO6dvz6EPXyEDtKBRGFedA6XQafAkbOvHAY3yvrNPd7Wutl3vGCJ1FJz7cszcHe3Owh+whkyjL0gHbcgWlwna5aJfGKNUYGsuCrdC0QY2OrWztZbI2GznatLJ2nR/247zuFXLX8zvmGLJjMi54XKiYtKt9Gz+2VbgpLomrqmjvkOgQWWONY2/DT/If3tioMYj7tIN7dnB+FhixNUqG2paxca2Jc2OfrsQfupHXSZvJtaP0w/QYhqqwM4izipgO+LCrKByGmeUx16nYzH0WH5fsJwJOeyP+Vmec29bQbkuY2qOM/0lM0b8c5999HpDvLsoZkNxP7AVKybAAnjQldOIImdArjk4UehzLQQ9xTm3MfUf4YGWNV104c3d/89FO7gMQ6xsxbImTPF7YB2soyOdc+Nh84Ft35sQF0kZ7xW/OsQv5yT3XID9U/Jl8CDgXpRA6nrEBk/FB5rIxIHzsJTePdDKPYMPnxGYgbMQasNv+hGKy+0kLHRI9sktZ81HcG9xb52Wnyxga2WPe++1oZwyAFyUke3lUsc+HMmZhzMJ9vEBrlBQliVxsnIGz853PkM4D+cmz3y9xjv6h7Y3+JM92L3jmyxDb6r2Df7MPCx+hkcWmjdFrxU5y9PL89l8YP7//0j5fvrCxhNpYC9IIJR5kncfruqCQ+2NDvoINRcySU5HL+YgIg5bsAUwlmHwaRvcROO9Gj76OgU6GBd0J/1aNqQfB00b4QIc3PRZsJt7sj6aZJ3t1g9KFG1Y8DMN7vcbgrGWdlxNfnG50w4uzMy8rTrQHfSLfbZwgN/KwYQfSIuHdtkYtyrPDif1yxcOao7MxIFCKubhkW/mhRUwYP3KY0BCIbhnfZbTKhHEdU/CSLNUhV3Tk/kl+1eu3KvsgsCTbb0HGC27jL7lCmQj0UGwUohTSFP+F7wGlz6ElwSoFU5rMs42kgTB9GW5ZomEbYj0Wd9vGUIQEMydxP6wXa/VgMEYtYUNHydzUYyb308a9v2PLGrGXQ1sH/SJ2ky8JG9hMrFvrrIy7aOPc7TZ9D+N6Pvi9+oD2WYP93Dgb7av9WLVzFWUS1iaWATAe/dkNuqhFDEUsw3Aeqhoa7LWgaqFd6vwaqpKgDElVSryYi5HYfUWMH+JRQOuxulnbcu3rV2NocCaN09ASnPN5umhUyWZfcKdPANtt29CniJ5VksrqPnUhhlBk6fCwFhQG/nI/5B5Z4Efbkwp/BQ+JOnYyeMfsnBEF86EixDa6llVjKHZOxH1zc1bjfNb55sQL4ZNukP/s+/8Nfbz8D27+jjoOxo9R+LRcbrWJk8l6N4XfWK/sgytm4gH5fNw/47bec2k/gP4e3xYt+xGYZMuwJ7A7g9aNYuYldH8fSPTHVugjZL1VbMsGkT5QGpZKVkUWSLT0jYVQsvq9hxLwE0x4Kl0oUR8HG9aHvStVt0sS7rioi7kGkK42LcBVQYQ7xUGcIZgILu9/oI++63v0tT/8/Xr92W/TZMyzL3xOn/j5v6dP/dzf07PP/46K5yXUNR9+mAk2Om5ktNL9jYirb5S2BNdN1dGlFegoDITLNYB928WDsHvIG93IEt8hebBKD/3ppDcxsw83AIt81356RbObV9qNWCM827K9i1Do+WNrY79dsZ9hk/0IcLIBamdp55Ff9dmrkTWQrZyZK8+JF87LxvW7AX3tK4bwHn7D75rnQ/T3MSvPPBdd7le+ewYXRR69OM+9WBwGtnuvZr8yGaXEbPTyYnn/i+M7vsNe2l5i2vCfeV0x8T0xiilVeTfjWBK8lfs/59GJz/nTaeE7V3DSic/wwdlYo+Qe59ZvG2kfKHN+VDA0CozRZ9KAjrFop5GXRpUKjFEKFuyfT0ufUzecXznLsgeSz3xHD/JfGwbJX/riL2Mrdg5kXMfO2Xdz4Hw66QTSN6o6dnXJZnhy/pDQ5Ke7ZPJde4yMiY9gMBfTti2ho9+nZL1jr2lcAdL/+4xgVsTwcQU7viT7baqUiIDN5drWwT9QOtpuAoCn2/QlruQy36vu7u76j+cqd1c6tmwWHjqi0GDT54vKygwu2FjBhtMNQ1c6jZC6BehfMh47pJhRVhJHRhlhcZFtOZvHkgIdxTSAbWWRO/EkvcZgs+wbKeMSy0vm9JVt6PM66TfqrH/Ey+JfGi/0C/UOL5nf0U85eKGfpP1jflc/tnxCP/HsU/qpF5/Vzzz/rH7q/Cn9DC+af07P9Cu60ed5Qf1a+CHiD9Z7fft8pe+5fF3/zP2X9c/dflF//vbz+m+9+Zz+Oy9/Q//Sh7+hf/HDf6wf/vDX9YNf/XV979c+p/fuXmrP4aZ+eDpuwglNXkWxzbwA8ynmn/nJRQVHIq7rxfT0diE3EUDsXGiEQrpmYEAjm49g2mJUcNV+caX261J8h8eSFCVdy6Pn9D3t6nbUrsII0g7iOyB/me/GPpjsgfCJJblpim6G28ZtkFiMlF7GbOydCwfrJS+KoSuH5pYcxlZrWYOxuSEHB9TCAZJDKthv9MHcgt1uDegYin76o5/DLi8bqwqnYr3YUfjiOS/R66Ewn8dsSOZHFMStt8FsxBXa84QXPahQpwjzQEaauIo4SolhcDCG1qAPRduKsm2I4dUFF6SOFYWJj4n0ivgKv+I3D2L5QAgufBDtWPvBLOMYJsVs2y/VAGwMR6iUWBItS1wDXPYH45r805isz9WnUlC1rSKPy3LiofOsHOJnDt3TeeHwXTRYn/QbX6Js2Mj9cel1vfTcMKGAhiZzmeyB3ZeUcR2rrVHEPAC2xhgKFvZAIbc5wiRtxNnnFTbiI3lpe7HLFCf9AVPafTHGtsz4UUO9R7Bdo2T6JvviwgvHHJa396exGJwAABAASURBVHfqF8Z3eWF8p5U8r8xj8kUtc9qY2wQMk23uucQ64GMr1sTumB0jV01i+U1eGOtJ+fRXfpJ+zhA240aQKw8M+TDMXxquzGFjDGJ0JuNjj8EP84JPjStyVFUKCAW/6jGYaJ6gJBdA2VekaeXnxIuXf+m3/21931d/VB8vf/30L+j/evNv6NV2VvKTHCeuzGeHiG3TJNDZ+ZiKi+qYrAENCqFt8mRpr2IkNXPLp8mU0l/uMcW9crWBWOFHWQN57qXzKJ3PgzW0rFXr5U63b15B78VMlQeaPBz0Q8FyUu9NxsSOYlAUqPFXldxZO4U3GKVRQ/s49nYBD1VVw45fdZkkejL/7Is1+yR/Cc1e2rJfkE/WcVfsqyZ5CgQVKzS7fxIWNonHdfVjVfwEtfMDSgDoSrlMYYHxsdHrQtsuDWzkRXlytSxFnobyi5ExSlUAmwWoSmEVdLWxElf2Y+aEkEovPvDUVZZcEmaU9biiWJsq0wn0pBAkFtpOYlzJyYUzP3tpJU9BfKMm2dglvtrhtqcu6SfVSmwX8pz7NH9tcWHtL+R6y71JnBPsgfawnWUwdRfARAfSfbs6MSNoOU5CN2hibXSck/21gYsutJOfmfU7AGn7PZYc7vO7cC6vynxzbyfOlViD5CKIPq4ZPpX2SkAr9i/kaadTF2KZQTyQIxGu9gvjmEYMwGX8FbG7YSPIHC7xmza2t37BKW3YRMTaiNFSm4ztK7TLYwtWwrdl1Rga7KvcZydePJz4jBuczwO5B2uHXgFLaBtIuURWQ1rYK9mXp2VoAdmrA1qsu23iIRcEtoGVeC+cjSvnfNobuf0N3+gXxzv6LL/Y/yF+yf9ebW/dK3bJsdWwbOuhkF9q+3h1evuF8c3tl/acoND5bro9yFbytSYmsBFXYtvYd7P1pA2KClTYD2bTJHcmgL6Eoa9J5gqDHM2ogTR2tN1IaEJQPOqT6RySJ8Ty0drpfj1ETQgTc3jMPIj/YU60J/mdKGRUcSlyNzxYs6Hz6cS5e9LN+ZnOrHt/Jo9SkW9R9vk/5gsnEuOLRe/PW9Z4OS0KxgJdTqqskZKHqV5fEpjpFuNsM157QUhYzSe+MGacbdUghsOOaEfe1OwDlRRqpGV4IPKPsX39NtYI44itj/+gSI2/2blBj2pkwp4Ed6XxDwoYufFlW50bKCKcpmKgE6PHYsl2Q9ZeaDeTNrzto4vxxJ6YYo3gIci+ic2MT0/WZSavzGFjfZPnhzXnLMjQWE+soWZgxk06NnwlTysvPx7H8JmNPQX0U9X2uScm9+oW4Ctn2YZO+nVEr8wjDkTY3YctFKhtA7HMj9BLPMnnGFnfIddQkdd9vRcV+7JcqAbSdZyV4m7bUBBJ0HlrZ5lhJFK6GxI2rYHNBZ8L/nK2Lez75di3xblXRezkJtegLMYFxpbhC4QGEkIgyXoottGp9mVsjvgbQwv3SPiiPaIjqXBQVdB6NHGEf53KdV5GP+NGFbYW3ZxO3K9nAH120rNn4c/64ovv1j94/if0tPzry99Ef+lxiaN9DnwSR+bZa4zD7InJPrquv5BNsGXNr2AvZL/kOejCZ0/QbfpnQPwxa1u29zCwsdth57E3qGSZ+5PeaNhGV7Ik2EdIjzwdVNpWfuih+hE6CkpIhVKqbAOaB4XTNytERkxk44g18T5FcpFxTA9iIOX6Nvwos5RvNJZahmWlpN0CGNuyD8jpbrQP4uhGLnRtvBS7/fRn9PK7/og++s7v0etv/Q6J/fP+P/4Vffrv/pd6/5d/TqcPvy73GmQ28Qh9aie2DkTcfnrWh/Ag7lhMK4BQHzlGUXtYU3x0A428SAqejI8Kw9GA68olAoeCDgQb0Id8s0FmgKzzDqVmQo1v4LFnfNpcA9qpbSP5ANnD25NnjX2vx6/4pqarG234bXB+hs6MxeEGzfNdnlny0jd05TyMLM8Mk3GJ/+q39Xkezv0R3Sv6+/39pV8cpy96RCGbc4DYK+Aet5mLTGDq+HKPxcbd3b3eHC/90l5zPxLrTjeFZm6Jw7bsA3JEbBlrVPFdauh0Wvqz/8RZcgb53B9jqOi3LRfwjoKWE2PJ9JeHRg3VGBpj0TgQG8FAXjXoL40RjKYL8vjLe4ZnN2cNzkWxOy797H/Hy8w73eV7Or8ESW5JvWwrvnbEVik+TsuJ8++s2Dpzf5yZw2lZtHQspSpix3bsZ20maxjsi60uNjrojaonPgZjq2HT35r/fy4PW3lnuMatfr/RiekbrfoQXSnNjsHfaMt7Hx09y1zaL+JrtfdnsOSyv1sde6c2Dvpsvo2bIg/hKwtwCc+hvqaPzPMRrrwkXvGwuvhKbtqZFxRvm9hw6Gb8xgPnxhhUJZw2SKoZp2tbgnVD1lEgLEA21aiS2SCVDQNfwN4VJzfYhq8snhls56pwYKe5XlR67UUvx42+dn6urz5/T19+8Qn9zs27+nW+XPwKL4x/mRcfv6Dn+ql6Tz82PqH/8vQp/c3xGf2N87fqP7/5Vv0XN5/Vj5w/q791+ox++ubT+oen9/SV5ZkueHr3cqfv/vrn9cGblwllPzCY98qNOLPB9FjsUjGHHUM+eEfFJoNhhB2WjboLunfveHpFzBApF3RxycCuynVeBbQsS+S00G3fwzSNFCDjqmuZ7RSDV8GuxVUNtT58U+tpydi43VibzD3rsyEIdr2pjGiUOoYqywb4jd6FvF2y5469t5HDFXvpiw1z8SgtAYfFEoyhEdRQIS/mZ+xWlUYF1hjQMRg3dDotGowrV+d6xWf8zN5POsrc6UH2hmSlMFPkXHv8JL55nSdyhK1nrkyNeUrV8Rg6iIVDiYOpqrpt+oxuNZWUQcp+aA+YwyhVlPgJu/ew0vidxL2SswsP7ztW5cOoH9Dpm9EhvzZeLMXPcMm2jM2A7p2PDCDGr3o/T2xszLHXIM7T2YMs28xnkNOTzsdfGJ9uzjqdT1rI83I89MqiEDXruYGV8yV5F7YzU7cC/bTTP9ERcdvWKKtGcnVgjG4P6GAdQ20rZTImY9fko32QC2KPLbogs+e0Yj/nVcYY+wP7Vyyx65Gu/cUOH9D9IcRhmZfGt/e3/cF04UVyHnzzgb8RN4aFgx6XcAqbyXWVeg+4e6IysUscBPSbH/zgId3Jp7/8U5ihjz25z2HlxdKq8MlXz49xVE5b6Zhalk/xHXksWaXCsYESjIQuJzgK+xIascXlbSjFyk+4H/78/0M/+MX/KOxb+InTD+rfffE/0e/Utyjr1YjhxtQksA1fkdPqsYM8DHJdxFRPaDqdywMwwtg0E3rrjtLoMdZVNlyqAqO0lLWchp6B00CHz5+Vh4a7N8dfGJOh7MfzzRk9wP03alHWqHMkitW2bUNLkRu7Oy1VDQ322zJOygPHgK8xkBf6GbND+Jrsh+yNlXtyZR/2HgnlXNuAMj+mKcpsnixBwwexQZcwrHJpjFIRSxW+muKraeTAtEFMZjymxBIAJFS6sDF0WhL7SeO0aDmVloWxwTB+rPgTpIGR2Mo6ztwvjakNw5Hvc8A48xXFtkx8hb2c0cEe7x4zvWgxs9iFi41gS66wneeGC/v+wr0b2Ro9IIKxB/Mv2QGWrL3QT0TEtCk5zvmXB5v7Ox6qO9+bZuJFO5FCjmjDPWIe0sQjbKbZZL9lEKGBnQ3hjo17mPuSh/4LWHm431jX9dCZbYC5QsMHG3MM1syRMRu/RMh8V+Z7AVvGYmMjH61/+FoZN+kLjc6F9oqN8Ih7Esm7TFKoM5TJUrW1DWnX3dRtxm9BbIALaNv4TQ7TF/9MWoSfig/L7DeYbj/kScgDlwZYBvuKe+sEcr8t3COjrBqlgtqWAlHCQhRa9I+hwbjBmNg5xVZk9PUQ5pKYrvfVhXsr8SY3MZP/Wevv1tDPLe/oHZ5O/8zlI33g7cFvxT+oKtkBjhX0bJVr5vXy/PYL42e3X9SWRK9TGzmiivRJyCayHeQ2eQQbnRvyNWuZU3oS3RF77AeZh3aPfUUDimQmnrTgIfuwifrEEkCQ8RAUMNwMigwzc9lB+/espsdoQqi2pUCYI4KNOQWZ05a5gMl8AoJAaarQH2UN7vOs14kzJV+4nt3c8AxwVtZu5H5VSeLTnTDbVmIFEz+RF3ZqlBbGB7FzYv2X01CxRqJ/Q38j4RBJlgu4OaVgmpjgNghK3UavzH4CNsoZAxKOobZlW0r1Ez0GZ+7bw3xbRc6YJ5D3OWUeWYsNv0pBbrdRRUfMwTbsgVFyZFdbtvaCJWxwpUkQEQOqGCz3DyxUlL19XI2AmrEzeWLPzYDd0utFX+qhFrbFuGua2FfWvM8T1nrjHFuZ/xpbvU6SE69jgXkj2+jb8LFyZuUezGdc+0TecUQHPPA4a5uMyT7I3opzZqou2M56uefHKPSjtxHHJDaaUUfVKvJXNeTApRrWqAILGLRBDfpLtii57LDyg+hJbZ0OJJeAzjiEpGZEodTAT4HBHh2cUSdwPnHenfE9dn+T546Z3PNCy6DHZXxhCVR4Y7msgg8biEJTWFHkwXBpGUMLfhrMaxQaZXTEeRv6COu4Bzpnk5zlpgDIY9s2OSol7tPppLwoueFFcZ6Jbs6n/mXP33v+w/p4+R8+/9v7GOIYiQcUcRT2WGb8xBe+4xdk3a6Y5HILWMuVvuyr7JtGyzg3oa2PnrR7r3LPUZSsSvYBjqjxBbBFo3sTRubO8qp5GlR4HxBUezEERA/uoabdiIT+kCCs7R7PtWnkzHYnXDtsgsxcg54L8W0HItuB8sequ20ZekUa5oJbpKkYD0myoXsfV0vRgTRVmKh2QHqrRBzBVtLlxQvdfstn9dE/8T368Hv+qF59xz+hwcvib/m7P6pP/fiP6vlv/4bMvZ2YM+YtcxiiRvxN4Q7isctGAh4kTwazivuMkFEfVN5i6KD2Ukf/YcBbSqwGQWaPZK/NnEO0Myhjd9VHbm8z5sqEEqN9jdUMRR8bsdfgbOwzsvcqkfTaYgOdCRhARY7vrXWyryePCFOTdsYGF577Ljy3rNC+B8hz6zMuYQSxF1n3R6/B8yz08oCLYmMjjuSkjtiv92VxdtjMg/VIeCsx3DP2ju9E13+6IrY25FckvvicHcsUw7kHj5w4kQmZ1WfAsvBZv+h0Cj3Bn9Sf3cfZYLt1CUOug7e1x1c7rdIozs4aGoxbjvPlkacf+RjQ1h2KTs7cm/O5z6+cj1PiO/JF+avizK+f/3lpfOHzZjL5OsaOKtUojao+Vzv22Dnf9Nl35gzMHE6JA50iXqXEAXYmeZlNWVOSHrGszlF5tO3KuAZtl1yWDPT7l7YVmzC4yMZ6a8CjBRTe6tkbVxc7vWpDEXCV+qLfo6QzoDvOA2JxBjE+c86+SF7zB3P35JY3Z1HeNDspUAYIHqnEIJEEDdSgG1iR5eXxJvNornxEAivPu9PoAaGzT8+7DdqRBZFvklY2bD5ENjb+hUBXEH5ruQiBxUGRbmUM3ZpTrPNoAAAQAElEQVRcNgQbD+VN4SexIu6+UEwzOFcrP+FiYKK7YXu2UizSQ1wXyC3N12h/pNLXiP8rWvRlL/qSzvqiT/pCnfSbvtEvLe/qJ5dP6G+fP6v/6t1v02bpo3HuucT2xuEyiQdX6jb+ML/HliBo4Io2IXYcVwH096wZsetvsY2PLGID+/lyEkz43eSuL2KzrX3fWjYQsFQIDRQZkEXpC5SKzLaowOIirhLXneobyoxzsIFJnDumsqMy9ZlLRh3hpd1AN3m7cIDmIAtW5hiaOWWI8Vu13/BjWZSbe4Hm0BguVaFhblL07INHVmNogBw2GXNeTn3ApT04HGLTjr7jpuHYgEMMJzXlYptc0muJqm9WUGlxaBFP4tqROMz4Pdaqoau8xi53HX0MNh6sx3KkbM8gjZkc93qTQfjWRN70ekFOb7eivzN9fetiW9RGhZEf+tskTbsvxFxHPhedTmdw0kJOFx5Cl2XRqNGIHTtjdlPx3/dE1prDXOwKelUuxsdmqcrqIS6NEfnQbjc2C12rJBVK1KY0uZfmfq+xZ7Jvspf2D1R2HjlacQyn7MsN/zPgXCE9PbbnGEMyV0DHypen+/xG9vaN7nlZfFnveSl1QR9L9KtXIiMno6a4NGzLDtKEyjBAe5mMncTzmx/8gL7+/Nt3Idf3Xv6mXrz6HNzTil38TOLts4T57fFP4tiBKU3muMUuelRGHDFmOOYOgvwpFx4wTgG9ibLBpYjb4Ae++P/Rn//8/x0rb9dfXv6I/i8v/qf6lfE9SmyJsYGdt3MjrOAHuR+AjC9U7ZeAO37mMLMvjlhEIY1iKwCLxQYIS7KtyLNfshdqWKNKHoM+Ec+qe17s375+2X9lfPv6tfLPU9zzwFRl3fBy453339c7776v5y/e0c3z5zrfPGOvndtGG9FRiGce2Eh2ztk+dzmrtgOJfzKPfT4ZN2EBcyJSDfby6Xxqv6HjyblTRiPIsCuSrubpK6uqGjZtoBR0Es/Gnkg8d/er8hcEeSDMf3p2x1zv71bysOrCZ+UKop+h5VJiGKehpYYG7SqrhjvWUcg7Ru+pOOY/m+57y0YXnRNnwBmcTjkHrvd/Ma7ERSmECtmvMHtuaLY9cpq49v0rdkg0zAXgQwoVJRSkTeuhYiejMn5jDTZyvhEnTlozJt5CBsZMKJiHxwzZxZZtFfmw4bWXxBqbwscM2s/We20NT35bjqHZc1r7meDCg/ql90l0pxLbRv8KNuxsGfvA0097BRt23qLorI1NbRO7K3Z32RRDRHdSwYysjUb6NjpW9sgFhK7EmfF3fHG55Vy7C27vuT/ulP/56D376J5fkl1imzEb+hu2MCNCegAiJcZg0tHLQKpsk7tSjdIITovyErHG0GBfVRXUvedGldIuxtjk2pLzE14SBH8GTAsfG0E0Oq5Nk7ZSULRLAl+rk36aX+ovsv7i5Wt6P9mw6TMS66GEBT6kpsPwr599Fu6xPrv9Ms67ihA0mXhTJpx5E8WRhw0KiC256ziJb2WNo08YhxFsZyzkWmc6UZroJp8bbZro0wMzg/bLQOZS5HHwi6vBS/XwtkXoDzCNiCIgxbKRWF2wKMztPOZw1bzFD3pqqIkMlWRbxlAQf4O1zJr2S33WtylnwRiFniUFMQ4HW7Zsd8PKj7rsGrkSVUhL9wsS4uRKsDN54bNhJbfBBj/JbbBCtyM3E7rR7jManY1xk/Zk3JVuh5zF0qPupo2XfWk/gLHbYW/DxlNMYkq71zYJtHpWmWeVFTiUOTdPXkJRirYyLrG1jQfbkxhIAraZeOuJgiRNRXfjnrxiws+MJc5JnBN+HjzKin0hU/qw0zVf0Jrh0oafUFgRoAPiDhVUFqUvsG4goMYA5GM1GmXu696b++dBf8bUUFXJlQHOhTlig/nOK1pq2RYXoC4PTZjdhpW9aGHM1l5CA1ohkQOLHyhECu0YSoYiaEq0skqyQUEMkKJTAzqGxlI6sccb2fMHzodsoX9Bb2HMYJIFLew15FgXTcldIRNc+YMefRkz4KthVQY2L3jJ5abD5hy1algD2QKutOMghjFK4ZdrnHxOn28WnkVOPPOc9OzmDH+jrz77Dv3U6e2/Lv7Lpx/TezfSwpiMD2JvVMm2jD9boupKC8a2jM4utB7KFHt5sv/Z67kP2Z8bax/se2Dr/i37GPlsusvoUCwVl8J2weyUWCqwbCAQagmih/JW40EqoadrgTcCmyu4itmoO9vxZw4gEtohT2Eztgekc0euxwhUJx7UEMUHrv1pK8/GkdPAnFq5Gal5pdCZxlU+I/tGHFqYj0IAi9pkP1xevKvbz3xWX/8j368v/Ykf0t0Hn9Ynfunv6w/+1f+XPvnzP63lo69HExwVY47PoxkyWafdYlrAUkKyYbQX2w8y21Iq1Duj/7rFGdCXzCeIAMB2OJ3/tBFAUuchC92lcDDRzxyCjbNyy77kbL3wfLQeuKy8oEU+2a/Zh9ew7eK+K/U+ZD7tB4OTfbuhv2Ln+ln0QPks2rCz4Wuim9xlKkFhY1Rp5BxhfULt/fkntnL273Y2jvWpHoN+7svTsuzn02nhfh0aVaoo4GPia0s8PDP2vBLXgUmsEx28yHYj84nvMartjNppQW1nmns2J9EzNnOJ0HbrL8SedwF7TMRDbJGN2u2Mnt+i02lRXtSeOV9OIPwJ2dLjmcNAv3WHlqW00C4mhRvJ8U0emFfW5561ytxCg+Qr8xLFdq/RqKEaQwM7A1pVarikGNRebMv2oVcHHfgHHRuxM6fML/NcTgt9C3pDsWe7x3MVUYJUkgXpKzmDZStlDyKhTUV0tOGe1us8dhn6O/Pkiid8SqFcfUCS7SeQ5FRDrGsJh5rskhtIqOmP7+y5zi3fKUMrk8ohHSTw6BYW6vggqjFUY8ijJJIcbLYu4J6tc88cVrHlvMh5UBgDvQBZvNKXKu/tFSdZ0Hs28D0LnS8vCWTnV35bEFwOuumem+zCC5wL+is0Y/OguCLfMXmZs2nLjUgsmSRErAg1fStfsi58oeZL0e0tX6LvlXHRS3ihQea/5ebCbt9g2Gs/ocg6cdxod/C3oGPB0Zdq0YVkrsS3oTuxMR9o/G/EtrbP9OfG3/sjnx1j4miQo+SpgQDzzINKzq5jL+QsX+p23DOfC/Pb7bfdHmTlJ6eGxbphl6oU2xKwS1VWhVfJ/ChwX4VXINHdyIUu7aWd7Gxf97Xd2A8b8yc92oh5ciClHTkTRbY9ILFG54LyPbm7zqfnxxzX48tqPLmqb8jcoDlUzuezwtcYcu2+O4zrhUDt0qhSjdG6y3Eo5YAKTstJCzf74BCo6Jkc2LIBNm2roKOwAW0dqG1Jlv2IgpdbKjuMoWJ8aeB/cC/ZhYJlg7Kqhpb4HkNF/4jMoj+wrj+iGHTtnE5t2V/wWaPOTY3dT8daMrbkjCI3eTnamCzBnn+YNmcbtYAx34QvZBWbozSIMzk/nc48aN7oWf7dQn5Dt5DXwTxcQ0a3DXNJeJO9MGE2qNgLkwNetE3/GKXM/8Thu2A77SprQX5ibW5Y4zzQnuGXGipbFoXxsTGTA+7HfHna2EO5r7beN6vSt9KX+3e2X+aeHLCZ9uFpB+pcZq+txLhi88K4e36T9oaXxa9evVZerGzsz8J54hjEUSDBhF4xXHuM6B3PfAR7rQgPdhLAb33DXxf/pLh1dg1U23xJmJRpiy+0OX/WPLyAzDW5nMg3Yt76LxYvzAWQi9alL75EKYxQ8TG14X8yptG5ORIjyw7GQS0Yfe/X/7b+0u/8O3q2vdLT8rvLt+r/9sn/pf7+8x/S1Q+7TXngLRJQGd6Tiv0NHdalYwq/aWMvZD6XC+cx2IgFpbjcIe00dh5gZN7zjIPqHFXLZGljbv3b5jev9frVS73ioffDD7+ir33ly3r14dcwv/GS+IU+/dnP6lPf8i364JOf1rvvfxLZuzo/e87eW5SS+WzHfkguL7xEy564vb1TkH/6IC/b8suEnFsr+2474s9Y9byFvcG98kzv8mL6/ffe0zvQ/A8VFvb0YE97WFXVsM0UrL1YNGWV7CG7JHiJDLOHN9YvceXcvOWF35s3t3rJXv3o5Wu9BK9e3Sqy22u8/PIjcWacsZGXPOeFBx0exEZisDTwsSA7n0Y/zC0n+onNZUaIMsnfjhqDh72zXrzzonHz7BntE/fzosq8RGEtJnEyqLNB2LD7+MTRiE53oE/dPRkb4awUVHpd97wi2RMjNY1OwRpAibWAHb5UY6dp60Ff31DSlX4ztirjhnqsS1gGrCiBTPbEdnwuPca/9byu6x+6coZkX2fPrOztnCsbY48t0vNJahAxVnubLEXvwv2btbpw5vSY+CXijQErfZfY5gzY6Xo8VySv2CFS1IWqYucu+zb6PDfF3j38HXvhzZs7vXr9pvGaX6i8Zv9Elv2SMXd3F14gX3j2WtvO+rE5b8S64WhlQhecrcS1MZnIEBNFcsj+4cVm9lHO87EMZX8N9tgYpVEDlCo5Zg9gilxMYj+wMh+EyfmKbVzsfTiY+FcWLeuFraxVYU/Yyn9V9mPn9/QRv+j/V++/qE9olSVGMAo7OEkDGVJbdlC6PX9Kt8sHaD7WZ3f7C+MegN9rj68MssQ3ycFGgJc+01atyTftljOHDTzs3+vYgxJVc+nfYifgnFxj6wkmNsz8kr8zv/Q6nc8KXx5Sz8EqAYIr2oGgZoyQiTITL3YgpIGkI0t1lWoM7IF+hl80aiBbwIAvjfTTlzU8cTYE+TysUbKBjE0yRewbccMp0hpDo8z5Yhlq0UMAnS/OzXtw4fNr63HsLPqUGFmxDT45Wdm3ecbOPXWJfu//y/7c3+OmVvJ2ab0Lz8T3PO/fK58FF37Z22MyDuTeap/cl5H3/dn32qYNvxt7ZGXt1vhAfnmCXb5qw9dEj6nsc+IcNfu7BnkqYCt8wQdi3sl2Ytx9r/t9hZ3cQxu2Yg8ipryDxqR/I5fBhdgz/8S7z+mex4JVk9xxIan5nF2JDRD7xtjZxiKXjD0+ltWQWC3AYtiWXUq8o7JWJROvLWwCanjLTAO9CoYMDWDoSS8YQwOcuMezP07nkxo8My7smVFDFdvCNLFtxJRnmVDFCn01olOysWdJhs849l4FxrdKm/b9tmm3NXu+aQBqhsqWw8cGwJIMdZUqNqHGX9otR1+gOo7SYE0XcMpn4nnwGTd0w1qfIzto+PNp0c0ZZN7IlyrsW5hRSSLSzjtbOsE2WibpqhO9YQn3gijtXivyFL4YnDHXZytciNAVXwvMgt/TafDZ/RQLMZ8aWYebG9o8rzfP+XFzc+Y5/qz/6vRD+nj5Nz/4cZ3pj81eO+zXyLwAgRaB22ae0qjISk7/GNChIhc1dt5ViuJ0ZqC+V2fuNZDzL9iY50Y7+2FlT2/s+wnQVhJi/BX2R2O0z1GlClwyaEVZKZgL+eaISvCkt5tczHgjNxTSdWJsI/+hkz0r2om5O7k4NzD3egAAEABJREFUYG42HLB3qic2WHQ9LWjQm1MhUPPGR8u57CasgqEpO1dRrhT2Y5WwHiQ2egE223c6gwcNpMkZ99T6/IVe/sHv0u/+0J/XF/7Un9P59Uf69h/5q/oDf/uv68XnfkPj7lYcLIycHUebpZX6YDLuIqAT9tDzQbNOO9/ziY4lakNPSue4jU4lz485mbsug1oGzTBM6SkiC47usI3rel3t73TT1mf9qut5358PvM/Z6UU5d1c+AzbOF2G0ysoeXEbpNIbOp9HtShDkOnrBymdRbKyc2+Ejm+zvxIEZRd22qkqjwCju3YVz5Kz8T9tuuD+XZaBnbeQjyN7b7UzGWSf6b84n3dwEZyigveRerXjZSOGqSewb99IEoQ0+NxNPtAr/yygtzGfB5iMWfCxaTosKnSlpY/9feL7Je7s8J97yPHlPfghRg/Hn00k3pxN5SSw3yjxOy0nLstBfbe9M/zPm94znmD6DOGeiF/nptLTuYyxFezDfUsrGXPJ9LOsSrMkv2Pl7pb2fIZsIVSQQlEz8ia9qIGLWNqvFfAh8JS8X1iufz5ljoRv/ieX8EOeNEu9zYs67j/A38DfnE3PN/EbHiFkplrGrxkYTq83D0rvLd9ls+c6nN+0gfFSDtK9qaV8RX7Z7PpCruKm9yyu0wpcqfENCohQbjvnWoD9wyTZd7FScrtwfye09OU6eKoHtARE0E41qcakMJLk1hmoMGT4fCBPjeWG8YvLCkPyF7oq+4ozFFgeQ0ZnOR1ysByiYBQIbq3hh0fvLCxvtArL57qH392t/UbmDb7CI6W8kcLDmywvyFb5vdhY7Cw3RxHbsc1/GKRGKA2HyQvfSf0VzywvjPHhuUaaX8CWSsjEgtiby5tMmxu0J4i9x9P9whYfNT95/XRdZL/svue51yUMacV3HJKc67EzimtjqgwNZx3vIotdxEA9Z4vp2naxJJNHLuAsLlznsuKjb5GtNPrB5qEvkuoDLsFYKzRDaUtEIbHdbpiuAkJS+7jLLvmIXv3Wlr+PnsiWXxDAB0+WGJfpDtiUweIHosYyszaYLOcsc7u8vPOgHqy6ZD2uROceXbRX7a7C3cviczmedOHTGYF/Sp6MQQrzItG3LZY2M4xCM/plxZw6n8MFyGhr0FTqFrr2PgWhwsWlbSl9gm7zV3rZEs6HwXGznqpLQQW+M9l9Vctunw1aBMUqjqg/pUUNVlgOLfrUddfF+degkfRxAJHeCPFAONOuwVVV6QOtnJRlDVpLzIONoMko70LOx7UJQahbe3mWGrwDbOfTP54UHyRseNJ/pJrlcTqpalBjsjOE+ZyFYZmKd2tgLkz2/YyLbhJYK3WUMZQ0W1mDABwsfLMsJHycOYtbrBD9GqSQeuh8Mt53MZSMP+YC4ZP83Vq3Qa1/umWAjhq1jkTaCC/JlbW1+0xY79Gfv5S80c1bkZco9D0srexTvvV5FLLaV+LnIBR/ZgNrMzXos8BNEQOgETeqnfuuTb/9zFN/y5R9Hg7ygijmRakx734NKIW/cD/kwvHD/r/AbH/gbdA1lvon/kjax5izbmEvmKDyKuBrhmedEbzbdCGlDZQrXsskzATRljB2p9B2vfkH/2uf/T/r05XcSzAPe+Ln+/c/8L/Rjn/jvYnmKBVKGBJmD2aAmvyRXDdZAB+bxpaDnxJf6SdyTvngkBOxYlhRbO/zIo1AICye2UWJ3EHvmu3J23N290Wseel/mhfHXvqqvffVL+ujl17Vh/xkvOT/9LZ/VJ8EHn/yU3nv/Az1/5z329DMN9jLGCJG8kJ8tIK57zvY7Hozu7u74HHnDy4jgVnf3t5xVd9qST+ZJBkQiNOHDjDGUB6N3331X73/wQb8wvuEhYzkNjex5D7nMvK7QkxJZ0XeF6cu9NfE38bv2eZkHttevb3lR/EYfffiq6etXb/Sal4K3b+55wR1ciPvS561tLfjOfRU6RonNpoX9uxDv6XTcd/Cjqv1zybR6XplbjaEzvyx68eK5Xrx40WfB+XSj4nwuxrQ+OdhA9GePTkbgkHVeye0MaIti8UNsGW/hl7YoscEOxXfGI2i5w4BQy95RZhz+2wbUoJLf4NBBmXGx1avVfC5YUMZnbL6Ej4ot66qfKWQuW+6rB2ysxY70CfkEuT9zn97xi6c812RPZlymmrkwbVRnY2I4kWT8RkfOsujnDFvTziB0NvZuzqF77v88G93z0N7ggxSWL+HMCUObLER9Bl64Fy48U91D91+8r7rlc/bNmzfKHnn16rVehX9zqzf8ciG45RcQeWl8n3HoXtj/F+JILPtZScTE1G3One5HJ+2JHr2yrcEeyTmez+txWnTiXG8Z8sE+GVUaHjI/ApO8bWBiY8P+xnzTXpGFbi0TOdvBVGV7X7PYwZ4DZCvtH795T/9wPNe/dvdFfed2p8H4ia3kWUex8X7g9c3H/rr4/qs63+WvrFCOM0jX8AENTLIvpzCrlbjXIx8r58WEj2wyj8n6BYI+AgOp2Np4/ZX+GYMYmyxgxxq+sWvY5t496cwZcuL+W8ZJHswBO30110DQksz9UEMSsvaLr/gIdBRHp6xRpaUWjV6boWJgIRuhkbFuC19E8/l84pwMHQt6HhpVkoyLqV4rYqYlIx5V9A8VcRY6kW/kZGXP9Atd9tjGnk57I4fpY3jb6nRwtqavn3fZx72noSubfk0fY/CK3409f+mXxLfcd5fLHWfkfT/7X/h8ucRH0Dxy+MiC2F9Zs428b7FJbJesX/tZ1fdjeOTxudE3mYMotplfKWfnIEc1mO8Y+3zhXUP2/l0o++FC3Bd8rfn8w97E1j7n2XtpZtKs0wYNH18rsa5858g/tZQ8hG7INmSTeCexoK7rmLQzjy25STI37QW7fCTzMW25f2q/El+xTjWGagBilveY94FoO5CKEQU/qpQxhsLQQdul7IvgfGKfHrg5n5RfUg7OgCqrC7FsxLYyfybeot2e1TaxBUPFLvGMWlTQQOZzUOauEXMOJnRiBqPUvs3o9261uWJM7NaIPXDQUfDYdYPZGcAX8jFK1z2/nBadzuBm0fk8eElwxcILkh0ndM5jaMm4sjAh3ModEIFRw2atQiO3pDoAgUfJ4WaPM7N0lBEVi4fZtosL9p21IDgt5nwdOi/LI8j9sxNtYj5Dew2gp7RvTv3sfnNz1ofnb9Hf2v64npa//O7P6dve2Von8x7c56OGRu7hksol2yp8VxVUGlUHBnQgAwMwzvRZe5lMfmNf5l4IP3exxB7eAvZz9u5ER+g2mLfja+ADmyNgriOAr7bvjmk35yYPtrvFBfEu269I3qp0Y0MAjnp133HS2CmhZjhApC7kwnaPsy0YfbygjijXqaxnno0RdE0bq8gFjn5JBRzEJlTdq6Ok52AhD7FMofUIHSWxx8exldRK2gtDdobO+xfv6ovf9yf0uT/739Srz36b3v/VX9S3/p2/oU/80s/p+Ve+pNPtazn37DHiLUKcVImLbciOYu3s0k53mb1TlCVZKQ9zoPGUp9ka0UquQlv2wNAK/2CTdurHjGSeDS7Jx8b5s7HP9jN25fMinx8X3eVZPy+NOWP3z4cL58t+iGavjVFalmD0fbcwP6qS39hdOddXzvgL5/Ol+VVb9jX7Wx3TZD5WEW+jSkvF1qKb83l/Ycxn/ML+djFjxvW9EUq88VOMXbgvo9/gXn4G9vt8cA+Kc56Yo893xAl6rokDTOQTewSiKjOfsYP76YTd07LsczuFLtgrCeWVnPXzJM+HeZbM948Ln42iDOZw5tw5M4eOKfR01hkbC3bTf8L2+XxSzp7EG9xEjzPpjPwUXXQGWJJnxi3wNYyH2Xm8XNcFul7R+b70Gq7sz8x1sp8708yvsDXGUEHtwhZZZC1W8hBcWKeMScfAV3KfHNyciJX4Eucz1iTol8bIbsCZ+Z1OJy08I1XtdmMD6yw1EeADBtEEew13RfQCNOl8IoWdjKUiT0UQwpyacLEtGzA/G+oIhewKy8RUtqrgXdppeMmSbKtcvb6jSkZPR0k+NvbK5cjtSo4qwW5snEmHoOyy3QgDxyhVL9YiL4tUPETYyj9NsVm8MN2xGTl9Hos8hgQvuad2naaOsiG98GB2xybLxrvS8Pcs/j0PVA0W/b51Nt2jf6G9gkxgox2a9to86Sb2CTCvmSzHMYjePXbv+sv+bT9AbthBialnHISbIDnY2DzBhE7yEWzQBsnaSFw2aDbst96/EkdnHy77Q9yFzczs2jd28RE/iWXDXjblRt+KfNLeYo92+jsWWwI2VG8XrLXt+A7uc5gFzOueB+4LeYqP2GfKDLb2n5INZ8n8KKXbtCy53JBN4wmUMoWkIfqpEe6YO3l6TYzJPRnQxjpkXqSVqXFoMc8tYMDeP5V4V/SSj14f5nPHXO6Zy4U9sIItBhhje9/Qp6HltPDAdoaeNNhrdinlIaQwFjeBVTU0QN/8GcfNfQNO55NOtCNfsFFVDCjZBuqxJjcDFH3VNPZKzVvoucGFCi9gCSLbcsbYGof9gpfVxcYOGNwvY8APa7dr2VZKiA3flQtCUiiRk439kz2ESC5zWJUG9+mIrSoVsK9jplqXXE/GNtqQZH6YNVfrSm04xj5S+gY2QXycyF8Ozfyl5Ol0o4XDcmSOHjKQrBS8Kntgxm+Ab4IXQmFegzmPpZRDeSH2BfvFXFp2Wljjk+In/aP2mETpF5DY05GDvo/YM/kC9XBGcG9lX619727a0A8m875ig29gZyO23Ks9hrF3PDDc8hLl9etX3N932rDTMRNHgUGctgVRcQmuMmv/0VvlOAvZm1959t36/Af/9EPv6fJSH3zl52jTyQ2E2d2CJQ8p53FyuW75MLzXNnPOrNoSN/OaxLa/NEbO2RK9FdmGfnItSuIz9kg+HvZ8zIwFagifAJ3CaUXZ5FyP5ZN3n+Ol8b+t73zzDx6FB/effvbf1I/+gX+D1sQOwE6bwFv7xMfub9LMebDHsPZ5eqeVB6vEG50edx1PAxabBgJQZAJVUpVhAbxcynrmJcTt7Ru9efVR/4XxRx9+VV//6pf18sMPFfvPn784/sL4M3o/f2HMi9zrC+P8VYwokzA38jvJY86h/JLwnpcQt/zC8Q245eXaHfQemr6VPTPRxwGjqYwPnz19w0PGu++8o/fee08veFmd9jJOqjF2uAidOdgMPJDxsmxQ9KMjWSmJLfv0wlrfc/5nr75+c8uL4tf68KNX/ZfGr3iB/Ob1HS8B7/uFceLMZ9TGZ2Vhc8H3ift2yfmD/cgMXbgPTyfuPT7rc9/VGEJdu2d1fpPjMUrnm7PysjhzevbsmU7nE+fQosKOGTEJdOO+Cu1tQPCIsLHR3Jpe+yOnW/Y+16oh4ThpaKAQqrdKvChqAB59l1XAoKoU2LF59Ft7udJupWH1DzaKsWMwlnFF260jlnMqS7xxecTkRSHy3t/z0Nm0cR4l3/c8c4RmvTZyQRWqYgnGeXUAABAASURBVDoK38B+chREJ88JF/bTBRsbaxx55j5Rzn194Z65sO47Nu4dwLqiik3OGZRXdBmu/TlqbZ18pl6wm/3yhn376vVrBfllQ/7COOddHv7viPmO8y97q8dgaGXOQeJLPKGN+D0+pzf4yFhckTaNKs529gT74rScNNhT+bytMZT9N6BVVkWZmAlemWNsbEwmmKHxTT9EuOD1yVTyJ4ptVQ2NwXpV4bckF5Q8qPTzp/f0E8v7+nOXr+ufWl/pGcmPjz1Gt54P/Tc3b78wfp5/jkIp+NtJrm+DQAhNk+AmOU/MKzleiXvl/J3IN5CcxcpOP2aCYCLfiG3jSx2rxRw53+G7zXmf833iy2UN8ng65347a3CvjlpkZy56oIWebV2pbYmaGDbsxFbibmH3JX9Dg/t/kMsxrFGlBezt0hjpX1jTRQt6WcusY6DY0F4m8xBzTquQL2UNUC5RRRiaxLBmH/fz3r0u8Ct52zhvJ2PTvyUv8BuLfmEPXnrPo9v0whgyRZ43/G3kfmXsBb3s25zV9zxPBrGdX5qEpu+Cz0tshAaMuYDYuNoKv2I78o9jS0y9Nvkcm7KtqgEKDOYKHU9kQxLzn5CNOPuXj/jLvZWYc19lznSJqYjUaNLIWnUe8JXcrImZz8m8hAi/wm/MeSNvk5gYpIlu2tHfkGV8bJJKsamkaR4ngD4G1rlq0cga85lg2rbRJ+hU2DRty8ylRimwLZpyX+AX5OyNE8+IJ36hcTrd8LkA0mbfLjVkB9yfJGQS3DVWUWyrWqdkYuAiCd6l+CtiU+TI6GC+hEjCqPBkDIaaLjlXW/YBxhnI2IuPK8aQR6mYg33VtSoykL1+Og2dg3PtNDzzOTHXm2VR43zSzWnRgmzBVmGrLAVWypRZhP35VfA7SmodSNPoR+YINPtq6A4pfWwvNVBeltIyhs74PcE3Tkf7vHC/nnQDPZ+IMzGezzqdTjoju3l20o+sP6CNfaEn5X/2bT+r5/wy+Izusiw6YXvB9oKfQU46V/g2CF9VGgQ2CKoCdIsxriGPoaJfrvYwWaDs+Y21Z8WYGVdeCG/IN/Zz7onQLXsZTPQyMCYGtj6O2C7jp+0b1QCSuqcv3BNchVf6pCtDrzjEk7iiCRGJ+oZ9FjWzmjbXKyJ8C22hJeaKGiMkM++sq8jCUxqdZKv1uFiOMlCXmXY4xDP0wDXWo9laqGAereSxJwF/VQhthTA7uhe9bZz08tv+oL74J/95feX7/pjM8+8HP/uT+uDnf0rv/vqv6ubLX9B485LzhHMw8WOHUDFi2YEOGt4q9oodWiqobUlWE6U4l0bmIWx2g8tVJ7S1uFz5R+rdlhnwtDKXzClg8TDLfosM5IwMcgYFl5yxfCbknUo+O4ILL0YvnNdzi4XZ81hG9T2X++K0LBq07TiO7U1b9jHn8gV7fVbTjp/MCw2lRN122xvltnE65R499x9g3NycOUsW5mTl3sjYjRhCk5qq4r6M/kk3Nyc9y70NDX/i3its7/PdNPNZ0Fjhd2zEFFtRqzL+B/4OcJ8t2Hi89xfVKKXk3r2Qj7yryXNinhnTJp3YKJ05W25OxMTZccNnQM6Q03LC9tL9sXk+LcR81jPmGGSuN+ifmcNpWZjXQP8JxtAgRhZP+zodzwE8N1yOPF+OXPfnI3Pbc0bEFjlkzxU2xqKCIlBKYo7ems967GRu8VFV7f/EPBJT4nvG97jGsxviviF+cI2Z+QzyVcRo41BYifEDvebZPlm4K6590KwDQ57UKAcRMRoWtTR0pT0HfPnwCavIdu9hrcRTdGQ+9t62jZp1LbblsmqMhl2yrZTElZxcWO9L8kuOKgmbbMQNDbYWAc3eoK1IIle+EGSRJnzmWhiLuQQeg5cYw1Buslu+bIReuOkyZssmzSBsu9wHRbnUE6kEFsSalRjaJ4Hd58s4tlZsTxafTurU5NCLXiimu73tjFIsfjo+p/mAtALR9yCEaTt8KK3ZePi9gPAr80ksQew34ptJE0V2gz6x3uqjOmGyLWMtYnqJJ/qxzTpr0s6H4Irt2N+w3f094rh8LC4dYizuNYaOPEZg+AyJZ9vkVV1sa//pJhcGpjaIjfhZ3Jig76j0GfYRCI42xhRgVrZl1tCl9ger4mJw3ZDqgh/ojC/Q+woqkJ7st+bTBlvymv3H/trYaxPa/djAqcxPjaEaQ8NFDCB9H4NpG13ZuqLZMvEGjIN3kA49ljR3MPYqJg2ER2vqQYoga7fyJWYjzkncyWfPlTWhG/29mlGdHwwbUasy5sKevmQvZM+BFdlGZ8aaMTZXAEuF5ypgSTZXkHvIhtdeMjaxxE6QfRtM9t6OKVjSOhNlYx+5X6+WbMu7SLCPQGabPA7lwD+dz7rh4MyBOlgXiR1JELGOE+yry+yrZR/QvgZ7XooPgQFK+/6p1uvB2Op5XHODneR4sleSrws57A9z8rgxsQ19arSAhDclR6MWjeWkU+OsxJsPgNCFuKMjYtvjFGWSp00Xvoy9uXvDC5WXepOXxm/eqF/+IJ85j9CsUdiO/UXJSTCQuYre1MOq4QFV4vK5T/+zelo+9cWfoDmZdvR3mmvnkX1BB8Omin07hlXE2yhzP1gu4rDpHwAKT9VeGOedOwi21NDHCwq2ZQelglYN2vWgebO91F/63X9X3/fRjz3IrsyPfea/p7/2nf8rzdOzjsO2GJwKfECS1aXto+PEDx7ayISSQWgDmY3kCSb9U1LW/v4yWZ8LL/cv/YL0lhder3kpFrx5c6s3rN8tL5Hv+Ey5Y89k/7C1JA/VcqOFB5txOhP3gszaS6hls7cRsPW0Za8dmCzMZNNtBw3/gOgDifFV8hgaYMk+5CHkdD4re3KMwmcpxY6uae+I17bHHtjPmq39z7Tx2/SIZUOGKFtGkQcbfTNBE59tYZhqhbVDA1HcsEN19Esqy6BcyIxAWJpKvlfO6Qt5vDteyqzcj9vTGFgYqvaYJjTYsBEpRLEXhE/fgQcb6FG7FyNUnKMTQYOxBrFz0IPQG3nUp64xIey6m5xKfmbnJ5IZK8olNgJxoarLbg6RgVSsZ3IS6uSndtkIP0oLqAcMxrCSTGDDX/J0yec/65I2UapLnDE+9uxSxccoGZnsVhFkwhH9vg5c2RG8RN2Oh+hVefbKv129sj4bfib5xK2yZrNjUPPxHazcBCsvNqObZ56dYrV1d7qPm4xj7IM9qeXoNcXJ1nNCr21OrchWzsrYnPQxgOgl2yBzO+B9vmbOtpWCWYhV3C/nm/wV+7t6nn9rnHsnud99bcocNnxkHrlH0p7E2OP7Iv3a8lx/d3lPf1R3+lN+o0+S0wdf3v1J1jf8D+/uv6S9XHU+3kLOeK4Sc7At2yrARapSiu0QkNWDsG65Rmq7x9iWqEGIKI/04Bg+ee5Yue8ufHkP3VhjVkI2OfTQqGL/LRoDHlRZ9o7kzbR3Wi3nQjXhgkIGin1XAxt8cSuQXyotoUH34Qs9m30tsQarEscjtl77jXXZWAPCPmYMR2XI2xXZ1ms2sbVjMu6qRLeydyLKNgqPADIBe4CctC/2GxKZgbZl75Al2+ofS4LXkxJRmu0zTo5oI2eaegrbyo+4ihL1zHEjsC2NAPmukyhBJtBymJJqWMU6YEpd6Gvf5Gv/A4q17+fJfZQ9jenDSGtzMXha0w6Q8eIPLzDUMNhmMDWNQwbpSgC25TEkE5gheiw0JXMNBAW2VVWNwbiFL8mhA3mQ1CXePD9d+Gy4Int1PdbYzD02xrja2amxr48V0w7S1TOggSsVNmzGATtCqQkXavNI5PwgsC3BN2KIvCTnDfYNG0ld0DO2Y7+quI9KNQI3HWNopN/IMDmw6bSj60oLaC/4CIOaMKuiUTBUVYQdB8LkpWPIfXRh7S+a7IWZRJLQjEOrbWRYkLZgqCEgxiI9aPve+fiyrYKxS4aOkXbp69t7+uuvv1dPy7/8wa/q25aP8My24Zp7Knt7YnMjprSFY7uk2mHoN0MhDwbnyX6GnPpZOc/fwVgWnoOWlhV7qUbJNuFY/QNvwxkRklwfQSTElCh3SKg2lJIxQfjoBfC20bkigsBCSHVD7qZIFVM0TWBJPRYiC/YAvD5W6LQtpYLQPcasyR538kl6lRIVoRTqUD3V3nlETyo20oo5aKYWe4FoHOI2f+VRO6oPKjzpG0p6ba5dOeNdun/vE/roD3+/vpx/6/hT36KbL/2u3v/VX9B7v/yLeufXfkXnL39R5tl6Zh/jNXEQBqEQZ5hv8LIL4mbncj0iPQhmHsZv2N1t7p2ElgHKBGIjUAYE7W/322OeyKIf2JYNWGDbqmOf7jRta1RpjFL2ZGiw72H2K88hp9OiBvt2jKGKLaXMtl3Yjdw2oU0+21b1OZjPbz63Lzwz55mrn12O+VluOwv2Gm27iCP2q/tiLsDoQ372eeooWEFhEPvC+OV0xHnQzKHos9FjROKsKo06MIbGAwqfA5RsoH0Mw+ByBeTbtkaVTtzPZ3LziIV7e2gM7Fg9BlXuK2vAxLcoiX8lB2+v86SHip5tGf+Fj1HYArE5KrZ3tC2jn/UGYSMLbMvpAvEVxNeF9y/5jLrneeru7lZ30Hs+t/JHR+nL82vHxRwTDWaUGJLDJblt8KxEviK3dy8T/7jqmnFpPpWlnc7uC7MPC/d746pz+Lg2HwYgjwwiO9y158pfKTuH+aQ3eQiu8USmQ+0hNoR2hJwFdFYGbIxgvcRnl1aMrXwwJKHbxiYnqSsPLzMK6PUCYITdqn6oQb6y+fPb+zu+qO8JzwffqtiI/ajbJReLPQALXeGB5P7BbevnYeOOwycLucY39jc6Y4ewlBjTFo2tG0RPvyg2tkA5DfCkXkWhpIzfjJESxmcOa9/A97rEH3zaG3QG5CC+gonPia/gvXnRV30W7pSSDZEcbcSbfqLSRH8LsBN7mdt1A2bMU9h7ZE9luCLjkWA9jbBPwRDLEmNty5JsrlRRMqTBd/VQQiOmwxbTpxGtj4HmUa3jB5tU2RarCGUNWc8KhA5yNXQUfBD5jFPQrVCAGLctgbISrMHK/rrwJTe5CbbooWisZZ8MbI/CcyCktOk6KhOhHg16vQMd2ypg4rSRl6VQheJb1+JIpGufTGeMAiodkRDvZP9NTfbElnUF+xxRJ14dxXbrC7+jCik3G8m/sA8u+cBorAqfvdY2omXGHVAsmCvtnbUKpmjb8NgW7bjN+CsSV/bhJK9bQC43MDtWdiWyHpOLKNgSsHFGc+fDSM5P5MCSahQfAItO57PO52fKh1Flfs78AX5iPqZhlUIXxMKEXKHMgjFjsIeAa9CHzJL5ESVjJ5eNnIUGiMn7JP+rkrOcN8nnyt5pvXYaLStmjI8C/YWXD7ET6JfFxH5aTnyILUq/oyxiN8BGzr58YNzxgjF/YfzmzWvd8vL4/v5W/Vc9+EO9x44q7R8cPAhjf4yBXDpMKhYfkL8mwMdvf+rj/xzF/sIRt15CAAAQAElEQVQYZfU8mTezJBI2Hvw+Xm3StsqlIo8F7/L+wVtXmei3UnINwlcuNBgSTrsxCLIrH2ouhc3kZQeStI+BiW8S2b/wxf+nfvArf1UfLz/3ib+g//C7/jf66Nkf0G7HwqQyHE4PQGBa0RnYd4MooaLQLbpTZUfTtK3oMcHm6SASa2PDZT/c8Rl0d3fRHZ9Bb97sf137hl88vgaht9C723vd039/n8+mib3Swrqd+O3xYE+Y9Wu7lkJthygl99DGfmywLt2mA7bXLe3kh6CQHrXHl1ysD7azP5blrDMvp0+npfdg+mT0gQNykHnCsvRkmzOjfeK772nuYzHnXTa1wcdvgJUjlk3z0I9MGC5iUGyHB7FvubuvF8SKyLZsi8hVjKFBLNQJsHvh/LuQ73t+MZxfDl+OGBND50PooSsaVMjcgfxafTDp37AZ7OMZuFfGoBSFAPYht9fBxGjxAxWAi1ar7UPwS2vn3X00O7j4agfdOZVe27J3yFHvSxilbVsFXJLtg2dtK3yxntaAXyo8gKKIm6kL50bnCbo+rBmhCGBLGDX69QAjKoZbXDpsURJu9trGPkjOVnJ3yXrw7HLH50r/z+vgV/xs+NkYkLlCiENKe2NsHobzTBK9lfVbWc/QjFmxufWLuClYxfnEVuxsGAofefgGfRuCjNuxn9GxPZFv9MeG5P3HUtU4YNk70q+U+JhSzu6bm2d68eJdPXv+gnv1zJhiHlMTmxu2429jPk+ROBkuzAjL+l3uuZ/mpfGnOIN/yK/1mZqq+IwvKEp6dfOZtB7w/O7Lsn20Y+1gQxBTu98ubEku7zBUOwQvSY94286h1d07b3jr8YcmNe3MN39pvLLGF77Y5FlyMv9MsvBTw1qWAqMxaqiqZBfxWYpO+JG2kKXPO0XX6FZjaOSsypehsbStJTwYtahqgNgw+2JqI8nZS0+RddlYnwnUZe7L3/yTC+lgeKagFd1gYy1bQF9rRoHRvabI0gxwjhp22fvXfUYwPcQyNCg4KBWBSIHC+sk18m+G1jXj38KuaTvuuzFZg/jfoFvijDT9oQS6xz0VUTFswAwYSDTA1MbcN8ZP7sMt923+iIXn4Y25zcixuzu03CNozR2xY0ca0JnafXPPz5MYGEEveug7lrKW8IST1t7HVchkyfYBHSVt1p5xI3uE/VFjqMZQ9k+UNmJeOUv6+Sx7tfl83q7MYmJP8igZpwUt9pzgu0Mpk0sASXUuj7AslTSqVA5GUyN31HJ5AsMbXdtoqEFKSEXys+25RxCPqMhGL/rDSmwFHVWcRbX7LPwRb/oU6oJUj6MpOaaxzWyVwpkTOSaEaYBCVzyy12fWl3WfgN+8qNvIRUwZHhQXhki5AOqVbaq3CnaPdusxuP0SRPVc3PEm/v/k9vt1Oxc9Lf/Wp3+6I7/u251KG9KNmKi7OkbN3ANlcsBXmJy0v9IYQzVKeckyOEOW06ITSPu0LEq72Eej0HPJ9gHtxTvRlXaT/PY0+9ISE18zuXxMN6Iduz4utMPQA8QrS0/lqr1d9BUdVKGipmU5sFspRCkwSOTjJ6LAuYA9gv2qa8wZE4WPA7Xkm9ky8qjRafaQohM7+zo9yloc3QfszH5VR6ejRNYscSigYVkK/wC88Jz85g98h772T/2APvquP6KZPxr6ypf1Hi+NP/iFn9Y7v/6PND76EEXiIPDEJMqVxhTNB7Ph30ZHzfjU3UbOxSA2gqs+0cn9s0scwnBGcetwxf/GfbSPmWjqQGvK9jeg17nYs6DAKPjcM6O0ZO+C7NkrltNQ9u+gv9gLOkrYquozo9JgnTOHPF/luXk9zsXmue9XzoCNeEVxxSd2uTfGGH3/jIEMeRFzYPT2us+TCdOcQMxJqugyNvfYFafTifvu1PbSbxvdHaOM3D1uFL4YOw7UqJYXOjb6MouDLypHG7xUkkYNnbiPz4ef02lR52kMjbZh8dIto4UpbFq2lTJZpy2fe+Rhdh4wTrX4sWQGlM04UNX2Ru10wfaoUnRE2cdLzjiwj0vbLcOsNvwl5/t6XHTHS+Jb3jneBRe+I2Z9si4g65YzORO13b4X9sE1r6GDOVZioJ8V0bXsfDxeJTuNJNhb3sk3XL+5/Kn0ytuWGW/3VSH2Iy/BU/WkJM2NJ7Ir+xBbxsQOsNOQauuHFZHEKdZLNHv/rTB5ENqxKnrse9nGLsczVjc85kHxQoLz5TFfxu/4Qp72pZM9NbHDgB7nTmoWNxhyfmIPW8JWvsDkC2gW8P54KN54AJkscIOPrejRVHxHttOJJcm2yhKMpDDqcuVCrxCTITpt24UXQRcl/r6R+bK1NfjSQ0Iy730zo81cJrJJrDcE8cXxbPcSo4e99E36hO4e66aNMRdsxv5GrmIjfR3c73GZ+EiMQfOzObRh8BWXxjtTlt2c+to8atcaO2ASTyM8uHZfqWGeguZDvebU8RD7T3C9URApeBhEjGSMaeZK7PjMPIJes/STp424NvKTHK99aKCPDHXJVIzWGKoBXLIjFAXK9Wm1zfpb+UFTxU/zyM0kykjgFYgSJ1Y33f3w2kuyTIhPGuz5CIhtJd7EOqEbc8icnig2axvvwnYpJToZc+Fl1YV744rYmtiMacn9ExrYllpyUIhdcsOyrZTY3pjLlliwtQXwe3vTJM4d5Ba96GdcsFsIJ+ypyy5zt40kkKzkbywnnXnpesPDw8IX8RpDog/LLDIV+/G/z0cU02uJWG2rkudiDmBUaXQbuZGJHJP4xLcRc3KzMZe0hV2qVvZIvozkfr3kniKXk7l2/4NTy7ZykA8+xE7EfOKD7Hw66waEj9z4lyWhKwqu93uVe/QNL4lfv36pvDDOy+N7Pkxyrs25oikVY2M/LzXy0HA6LcpfZLVNNGaChT6tt7y0+K1P/qmnIn36S/n3iyPCO2Mmc+m1Cs151xAhWuMhV6IdWEXsVaW8pMr6pAORUkIbNHwAoqd82oGRuiy5VFAX1KUBbOTaS2IjSfpnv/wf689+4d/bhU+uv/buD+g/+K7/rT7/7vcpwyqX9MdEgwsyqrLiiX1UKXqBbV1/BC+Zatl+pKLQJGPivVa/jLvnZfFtf/Df84L/jnW7bdz2Xxjv/B2/Re59w/qyrSQPDfZw/4XxclKNgQzDAlSZC5Vdzfba2Ht8JrD/NvbmzFqx30Jja3IJP5GJMnus5Z4bfmrRgo/sk9PpBH/WYG9mzqjvrhx94Ejwio/2hb/Q/X6epH97G+hN/O44xmX/gFjCrOIn+8PEE2eR7fRwFkVgWV1RcFlZHxuZKMxxzfy553Iv5KVV7sU8eCU+wkApqwJSH0Bk6QwwbqDGHmvnjb4HKgptkp4KjvGIr9U27MeADJfo73YJt3kU90rngw9yGh7NjoShuw4mm+dC3WVcjZbNFSSPRW4MKu0qjWHuFatCweKseWUUd/DsvXPh5Umel/ZcvT0n25JLwpbHULlkGxnQXhjRq7yRG8Jn78/eB1mT2L7wAv8+ny/tZ1P0uFAneejJK/t0JTErBjoW1jLjs4ZN87yVNaZ/AlSP8WRqC6Y2hLHdNDxYuRG3tpV7ZOXdB/7Tpi95JmSZH/Wc9rmZuQpcc5guJqjoZ8aD+6NfGL/znp4/f4fPnRvUeWGcuFCM/0m8mcuGbLLfJ44SW2hsBNbQV7nPf/70rhaX/sz8SN/mS4ciisGr88dfGH8J6TepUUYcUlzMJfMogrcRZD5l5Udpo/vxagRWftTXnVMXcw3ooBogOOpkXfIMeX+508oXm6xPunCpUezBWjT6i+aiGqVC1iFwyX66thOviDEyhx4Yo7RjqO0ctvIZly+DS74ooVNtl89qnG/kfOXl5prYQJ7j9rVgv9GfdTg4Wt+8tk72Sa/hfFh/dhurfLRZV+GrdTEYGj8N/M6MRzsebPLWoAXVAaQKlKsliB5K7Gc8tltGTmzLfkQdfPdzITJCmtwP7PX4B4jFCJDoabXdjfYk5VbWJf2xhVDdzWVj7Mp9u3HPbMknL42vudyV9HsUH/JQQPyY253DZ0qHwgNBS3YRj7SvZckuifmpixXeDhUFKssGrP0oK3ti5BcUtGsMFTIUOxcrn6/5d5Yv7NErsj+yZljAb8mMcRXjAqRmNIhOwt4ngOzjE7DFCBl/HvAGsuwrJDjRBHAwXGW9XeKH7dZnc+eruy0b64yp0AGfGIm1oGOUxrAGfQOd0IKW1TIrP3ooxrBp2ZYdSNGtyDIv+tV7OvsnyLl5kdgDos/Ria7FeCnjAkw1H5o8RS841PVWQalw2rBUlTmUXvuZ/rOXb/918V947x/re559pc1kDTpHxJF7nO1JSJM+YHU8xq6xZ0dAZC7kpaJt+PiqUeRsgNLCeRLk+ScYPA8NzvicK8mty7IDHdRhmoeRRFuZMZdEQmxEQ4No6WKoDpVHqhT6Q0B0dlhvU9F2Lk0fYrnGJMt298M80F1Piizd6vJUT+nikhh2XK+haCoQxU84mswwc41WaCQfA12kgHVB3gx6UMSM3TNDD3yuwAcOP4YaUaptWtoBr0DImopicNSS7t97X6++47v16g9/r15/67dr5Re75y99QZ/8+z+hT/zUj+nZ535T5nk8e+gYBXm0YT/yRE3f25VpMC/mwE0aG8HbGlab4OKHDmaeyuCZOzsUPLWPOuP8iKwvKPbxDis0+7H3LvIxhoLs09NpUbA8oYNz0LbiJ/dh2IHNUdV+sgA5y/dnrFWXy8otfgGhue93YKDvnbEMLfi8YlQRk3dY2ATaS+5Npkyu9nautom31Ha450583zhd48X2qIENN4o4q0qjwHhEwdcYyAG0XK0vikHmGhLeNvGWTvi6OZ10xtd52enS/op5SckN7mSb9g5R8tl9fYbber0RJmkYt/hB38QXFAZGYY+YxoEaQ4UOqozqbIRtWeS2Y3AH+yH+8jl7WS+65zMq7xrz3fDu/pb3gHesT9YGXJ8tM4bRtlVVypyCq/+x8LxFTK4nfvRYJlHtLbiEtzd+j2tsBI/d89o8qA0ToALHlRoG2FyYvW1Rjw7JoiCI+x2JBW6vdKa2VpiOePYoy7a4KKV6w03p4QOB5GwAc2zCqSyg+oFsffgSMEn0RjJnFpcvCvuNcDkSvTJmis9BYQYfOFOgvtruhRyhbMpRLD6JrtDIQP5tH1Gq4da3zXirC6Ro9ZgavamlQtK9XJgQ11TbyI1ONWpAXQqt9DVEyZjJL0EmfOrGBTARZqNjMkJd73qlvenLvDBGqflJAgMmr9CZcSRgBskTyCbdkCenQfr28fEZ0EIfgzBURNFpZAnTd6Bjigw1N1CG9tiwjVwiDN2R4eLSNnfRw5BoBraZp8VFyVFTWYhB6A4arRN5sm9xpWFbUoBpfCQfpIdttCl/wZm5r31obqRrSzhKMWMaZZVZo4B9Mar2tUNu59gRBcPHdedoHNXGSnRBMRazVHfvrjuPzCHaBfTDp2Ys1EhsrsRAMFJ4vxUyjQAAEABJREFUZT6MZQ1nA74tQQ87qHzTOo+cM1vmjD774Srbh8YXeDqaMU+b38DT3zaIYRIPhFxiG2bSRyMBM2z3ALNX7yTXt3p+zwYDqAKkISRDNZlD/g3Xe16m3t3e6Q56zy+MrjQvMC758sBaTzZAxmY9zJpcafPk2Acij/EOnzGZRwPhW+HRZppcmS8d0VEPShsBPZZVvQeGxhiq8RT0uiR0rKdlsj4XrcR937+0un6ArMhzHkiZR17QjnwYgv3DY9HAl83+JA4q4UxCTCyB9Nuf/EHdLe/qWj751Z/TeX2lIgzbTQsbo0pF27IEqoxtZFVQqwY0oF1jIJMKnYbFCD0UmsKUQiO80vBXpP/Ks2GabVkuV7R0n0fPigl+39d+VP/tz/07Om233Xu9fOHZd+k/+O7/nf7hJ35Yynh9rDBWCQRQdeVF6XVEmGG2ZfuYWzV1HdSl8BYRY28L+Cy68Fl1z357QL9Eu++9+fr1a7386KU+/PrXoR/p9etX/VL5ngfb6K+MzT7NPdozjXFnPXcf+7zpxReVtUXOdXLvxX/Gb9jI+RY7eQi6f/B/z+fjqshN7HWdR9aNtm1RVczHYK94xNEE8YSrndCe3HsbfruPdvdle8JHtgP1nshuTVfDcXTAthKLnU7miiFMKMW2nDhtCRCNNjovvNDIvG6v9zxzvJDzjZccK2sw+74VhRHozycgAUqbyOKp+bRnz6UnQNd1XEwwAark/ccFLYmrbQhQypU+8rjFVtcIvymig7eOg0srtzu0rxS2qw+fdnMqqIDTi3JsxUYoTeaHORoslbInsh8u5GblhcCFfbKGpzM5neihHUuN6/hucEmMZEcMwcXM1yHoPiJjY2NH9ucuZ9iuw6D2j988g0x8z/gN4LfI4Vfoyjre5+w76Aqftb2kD50NWwl1hj4AnzwPZnzrsT/CB1fbiSVw1i97Cowqzq6h7L/+vKcd3gcNv0NyWbaOMpnXI0RcyUHHlUtn/lBlkG3GDr3ipfE/OL+rVz7pz20v9R1a8Z8+6+MvjJ/dfempFclU7IxglDoehEauo4QNjiaLwCpSYdoWWYIS94PCo3a4KxSjByx8KT3qNd9yj7EmnVt4YdH021wttNEPj0wU23AACiPbktFRKKwtqkx+w9ilIv+jhgafLTVCkY160JG1F+Y2yTeE9SASGJpiW9Ce2liXjfuaxq6fcUFarcsFHTFgQrc+O3Y7UQmMM9tSQIy2m4XIuhbsvJUHelCwjY6vSmhg+3plSGINokCzwwxNW4zUx0vsYc70VZEPqCJ7S88PrZym8RiJZY0Sv7CwlswDDGQMV5cOZBJDImCnJCdZceQzPDS20Gidzjuyjb5gkucdaCGb9D0Fg+jAE3KuEo6L3eLMI3AhSpTWXnZq8YOu7RajpYwp4q+MgdqW7e4X65hn/BWatQ8Sx+4cleiD2KniOjoKieHRm8xZzEUdZ3LRXcp3QlT2BuON792/JHxb/DhsX9JqiL4H6IhiN0srdceuZlQBcdWwCj8L8Y3wS2mEr1JBbfQAKmIWYiAVmfaS8B/dwEVATuZ2kcDkvBQIDcS9POlP/va5c9ozzJjLPmrKBZf4k2AbSsH2TM6a50I7Nq46JkjbKmDv0r/28vv04Xajp+Xf+szx18UIca3ZujRSEVAVKJ7ps7GVajIA1EBAjmzLNj7JF+1qDHI4VLwkrjG055Z++L0fvtzjGKjAdrdtqFIOanhAlfqix3JtM0bduQsMH5EN9wA03uLTllCVfdWj6SssE2PZqoLXDlGSdsiTumfrQeAH7pE5ZMZOhLZ1sNDw4EGgx9KmcwE4prI2Vz4UVYRUmCeVLqG5S7qxs9dr/B/8lbUTwyF8QrI/1tNZd5/8NC+Pv0svv/t79PI7/xAvj2/07q/9sr7lb/3nev8Xf1bL17/GdpyNJ8MVszv8VPzIEx61x2UeD2iN2INBgYoOfNe0mulL7IeJhwc+DYS2ieEAa5k9ONiL+T63hAanRcvxHS+y9O962atPMEqjij3xMcQHth0Yp0edTCa4roVtRafQG6BGaTTG7n+MblcVt4WJOyOTgx3dwmbMF+NH1T7uGjsvNfPLmh2Dey/2AHqjsAlG7bR9hLfxs6PapjuGQSzJxTUv59OivJAOPZ9POvdL44Fsx8LZuds09nTE7+azFZOHjbNv8rmlLlP0NteX6Sb7Jbzpl2yo66DwstQQZc9LPn9iO1h5vtjwsZEnalIm2zuYX2HrIc4iFw9t+LRHMf/RqAotVeSHDZx2zXzwfvBNmCaSGb4vYXY4hAs2CESC1dMS+VvtvRE1myuwzbADlmwuSjlotw9eoUH6d6TbtmwjCEgNCco84Li3Evvko2lT9ecznbuaFFpS0yufQXnwzxfr/MXWHS+F8qIoMuWDivFiIa7In6rblkmmHWtYQCcBGGpLxQINsIzSmU19cxq6OZ/07OasF8+e6fmzG93AZyMu6AwQe2LMqKGRTXm+0TN0F/hB/5TEvhMulEv7Q1b0DT6kltOiEzfO6Rx6UjZ220d2Pg36xn6Tod8vhAgUd7xE3lQsefjB5bt8r3svupC8lQ/9bML4muRi7s7xKllqKCXygABnj1l5XsACPMFSJ1oHIHlIQKjrhGaP27ThY2s7U5Fx0UQm4hPx0NjtoDMPIHirItbGeu396iGR4ZZ4LdusT6mgLgmJYBWqo0T3YCH0lFVVGmM0NbwYIUrizReclS+heYmY/ZO/Is8Lh5UvrKj0uFPWJ2A/LKzHwros2NttDrVNP8bLFIidPCT4nn8sSUanQUwOaKD18LJ661wiYdyeg6nEmDmhqvjxsDxKxfhRpQG1S7aOMvGYEXvzUb632y5s1iiaYlxhY6BYo1RjYBNaABkVbeaWK3GJNW3SNH4mMUobk96If38gR8aaxxfBqGmYBobwKXwGmUtQY8guOoXWZMx2YCo5UPujG+cTX3BdLTNg04WXazkDXr96qVcvP+LF24f66MOv8RIOfPh1fQg++ujr+ih9L1/qFS/lbm/f8LLsXhv2zHxHlWzsYdmyivYYpdyfC7RoV+JWSuYeKmVIjaHeF6eTBvd0VeZDaJISf/LS9yT7qvOR4YDpaMeEIkC/7TmxgDqAsBpT5a19Xr+slCXUNYhhZI+GMm7QAVHKJH8b9/TGl4KcjxNeyILf+tTb/37xZ7784xol5azJvPtsyp6P7QMn6AmlwYfuCMXn0ljUtEScJfdPIrgiczwAMeIGFyraauwjRSEv7KstIN4JFTvkEWr961imrIz97tc/r7/8uf+jPnH/u3paXo339R9+1/9aP/OZf6XFk+RTtdP4mr1eWbPJvmi/8YlSdDKobI0ByirQ8y8hK+YOPDTGgSoZHRMl09UWm+yBS8C5c3d3q5cffqSvfPmL+t3f+W194Xd+S1/8/Of0pS98Tl/5wuf14de/ygvkl8r/lGh9+mChJxlIbMkJNFKnD34Sd9Y6uPBi7ZK/8gS5T15xD3zta1/TV7/yFX300Ye8oH6jtX/hOolUqhrMJb9sGCoXFp/U+cgbbZs2oMa9uPU1mecDiCXhoSW1spRcdi7oI0zaQghUqFjl0TC+42723HMmTNnWqFINUJJwHHsre/ue38bn34Z+zUv43N/Jb86Gdct9fsEPNhIMfmfHSJt7YWM9ZtNVs3nkvd+morehGx1Ueg3pIl7zGVyyS8Oj4y2VJNPXVYkrY+fULqDPpp+K5KiWDXpOo/l0ZNxGcnJ2hAaJBaPpFopgNxs/TEl7wZb4pEZwYS53vDi/vVvVgL9nD0TedomLGfKZv+me/XjPM9QdZ2n+Mv6Cbr+URX5hb1zyQpCJJ47cHxt5DMUNIcXK7h3XSho8rMEajTG0LEMFX5mjh8R8McX5u+L3ogv7cwWd4+SazviJbMVvYsov/25vb5X9+/rNG/bsa0V2T5z7XIiIYJILUSY2Io/tPCPeX+7wda/8deHKfFjIaKnKjVGlxFpjPFL6+jxbln4uy18wJuN37LN81rx5zb3JPbwRu21ZapBWGFpUUWwjPxAeFLZHlWoM3Y2T/sH5PX1uea5/eX6of7IuSq5enb+F0Y/12RteGDPHxGBbBQZ5Tn5zTid+YzOeWBTqzO2o7JuNvHaL8Vm3bkcG0p6sZ6CH0rPYW/hRuWMy9gVvaENEE5uxcyB2Mjp2g5UbZyVHG2sy0VXAuMdqjHTtruhkfGhL8W9bxm8dEBlVCrailznmpWDENnlFz4HbAnanNnTZJc1njGS1PXKIGoroJNbcd8TKdMgK4r6qi205dgc+GDeaVu+ZUfveGZFVoRcc+rTLFi7VhQkmho2zbeU+3fC74TcxTvyFth5DmnKZBJT4n4IpSdit+BxDg72a/bCERoZfUeILs3CKOrAST6k0yqD6xfFgTvtnv7XA732WJc45NRW7apKfmXhB82kj36AbLxo35tNrfp0bzjdl5I6eY7cnoya9NFKZi4mpQkuyLTOH8sFLggWWDeiT1SVWJgkJZZFbpsMyqtphFUxgW2a8baUz61qyyiUIQ7HEXCZziF0xNxGt2yYLKClDS1aDhsuyAwkGSHKpjCy+Ckq7+2QpiCniNnwNa4zSWGi1PpZLMuMqoN9goLOAsQwVtCo6JVsUImyG+GlNtVA7oQ9fM3uJNZqchZMzdON8nJd7Pv/y8njjs41RUyoBc6GacYzGDB3koPuQh0bFNn1GIiVfW3wkf+Qtkeyjurv1dk2udNzP0n/y8o/uncf1T7/zW/pjz75IC51cYz/YJyuMEIUoez9MV5t2avIFDKLbnTB7LPs1MiOLSvU4IzLzl2yoS8afx1BBk/caAxltp/+KklUqlwQXTGgQfkchMSwoyw1J9gFJsA/QNy+JPD22ZeMTOwUMqmWWoEnOFIXLvh6cHKxh5Eip6AlE94B9be/dsRlR7Gb+8RN+l0cXPWpiarT95lrKToBSW06LWNgcO9OyFqBATRvS72pCHwOlRU0g13ibIjtqrBzsTqLLOm3PX+juE5/W6z/43fr69/5xvfxD36vTqw/1qb/zN/RpXh4/++1fl/lsSn527KEdRvCSOe6woWW5WEeX5NwN4nNFYovvlEA25kFV7HE8QhkjwJhRJUNtM15d7PCWDQRCDyTnucf7e+j5pNP5rNNpx+CMrxoSusHuU8QxaVqD+Z/Ou24+DwrfdKhGKc8LN+eTzjdn5YXq6TS0DMB3uv78gB/oVc/X6nHwhWxBJ+MXzp7rf+UTXduyxHxZfxKS+WcJI7OtquqYxhiqAZ82iJ0z353zni1IPB3vGEquyxZVVsrkEvtTttVjzwvv3E56/vxGL54/0zvvPG+6v69jjqeF57ehvMs5L4tOHTdtaOY8iMUlycSuYJJDKOfXpL3PgU78hd/zjA79OePynLljl8190RlpGcN9JvCCeUX/wvN0nskfwTPpsf9cmQ+xsmbPnz/Xu++8C97RO+zhF8+e6/nNM95F3ugZ/RqUtMkAABAASURBVMnReTkxl4Wcloo82m6fXI46ey16PxJ41qNx8BD0eoZQyfY3h3a5UtBpkkvkVyC3dz0bSr8N/QbQQTVgKFfLBjsnGlTaLmXtG97vs8S+sa9W8rtj5Xvrqv4LYx3F0AYXqq4gEyhvvCy648vDbX95yJecjQ/39PWKY3jioNuxQxCjRjhA5WGt9dgBRXNwWbicckOcBjfSomc3Jz1/dtYLXhY/BzenE5tv6Y0aW6NKhc18oCz0nbgBb3hhfIKPTJQN+9lYEFpUElCMG9mwbOaMC85shBObP2PPyM/L7ufEjXMatW8MxjomWG1YIQal75h3elkLU52Kr42HgS0f1mzSiS4djHqyOSJDkjoJbCNXGxt3ywME/ARRyUMCtw55Zyx6sdOE/uhs5LfH4msDez+68duKeIAmhsnDFi3qRA0duNSZ/iBjWJMttDu4cKOJidomz4FoWkXb4sfqgkVobO5ocXTKjBsy+S4jBbhSx46f3MD50hnc5d8T5QvzSg5Q08I+WNgH++G4r8WyDC2n8Nyo9L9lE8OZS/KVeGgmheqCa2E0+kUsEjcBCpP5ZvNnzsnlJCbEesDVAuMH+2xUabAfatQxLzqwG587Yhkg1pOSuDozrNsG0o5Kx4OtUbFnXfNkWwp6EJYJKGPmMRZJR9ay7IGj/3EOZOCQwTEfDB0mbWO6gJnD4ReZZKXsNjOKBxz2zCQnbbft4RkavWhv5O/CmuWfaHj96tXDC+N+ScxvkT8CH/Ly+KMPP+yXYy95qRy9/DuyF15GxNcoy4GhIGGknTyflrF/kJKfoyvdcd+wiR8sy8K5cNKA9geEnEC5FwW2Pquu6xyfInuhwcZ8Ju1URolQZC52chQgLclNJv2BREgyeqOKPWEtY4AihlIhc2DhanYMG2fjZK1m1pDzQdyvv/2Jt18Y/4Gv/qRGVePE3LP3r9jtD+6LoRFfBR+K3t5X9GXs2P1bxGxZe/lm9KksvG2ZOdkiHcRNbjZeBm7Em9hF/OkRcu6gto0q1DtcKsZ/6/rb+te/8H/Wd7z55d35k+tf/47/uf7Ot/+PYgKwx8jHht2NvdY0PLKJjxkexGdiMrZr4AMM+CBfsMcYGjXIvzVcGmmD3gsZyDmGSa3ZyzAbZ23Om5e8sP3ql76oL3zutxtf5MXxl37nc/rKF39XH371y8pezdmUe3YjI5tElIIDHd8Mg1T9JYcGlbyhmBcRl/xlZcCZdgF3b+70khfGX//q1/WVvDDmhXVewOWzM3NNqIl/YU0zn46fzOppwa9pB0VfZRBh4FiTuU3m2EBvAgWHPqSbGzq9H6Hp7uHYMrlT7fmzBibN3p2dt+jZVo1quCya5IJ+5nbLOZAXxvknW25vX+v+/paXhLdauc/XY+9jEP9bYyPWjfNjp1u/OG0eeeLfcJj2ZOyWOIMVC+R2bpZkFTGWh8olA2mXi/VmOH7QZ3JUiT4/QfppIi4Vcw5sM4CKr639EhfxNM+AthOdoAejGyF9ojBaBU28F8bn3xC+vbvojpcC2Uf3vDC+R57+qdl7KS/0LjzI3qLTevD37M/gAo2dCzGEbtAG/kiDkqOscYBbJSRnXYZlULz4KD4nRw0VcJWE0jY31mXVhdhWYlrxE7vJ9Zo1oT/tvMi+8CI7v8i95Zd8t3lpHLy51d3d3fECeFXWKzEESmzkJDbzgviefZH9nc+JC3thiy/soyLbxJX8D41xgBjD10ibz/rTScvpDPbnqwt+X7/6SK9fv9I9/CQnlrAl6YERxbIDyZJgFVqSisYgP9dzc45Fv3p6Vz91+kB/5f4r+ifrrFent18Y39x+MVNj9F5jwx5KrPn8ia1R7s7kYYYjtubJycyeAmlvtDf44NpuffbETjNYcsxhs2DKpQEdVaqyHMhK2ZLPxrEfEbZd/K+c3Ss0/nHbc4iPQIyfDXWZXHedeehFovaVubVfXBrgqffvxoD8W8qMIHp0XTL59Kg0QDQDNDAXfQhepeJa0Rf9scO9kXhn4mU+SLv2hUFGz8y7qpScJ/cN2lVDV4zs+VEaVciALdvioi7YivnEsuFrzVogCB9k8qhcVXteez6ntugeiI6NffzkFxq9B5j7wHchK3ziVRP9zCF8yRrIB40FemL8qawF/fzzKIOOQbseIFVJrsnIqZRJRNuTeBNbsGUu3F/JYSM65DX+G/ACVCzEyoEILNnGV0GvMDyQpSvQETDxydFTl5jo6LhQke1XMZQqc6GqGFejFBjeNn0HKvbgZdL1/yPsz2K1WbL0POx9V+T37b3/4YxVp6p6ZktsdpMm2eLggaYAkZQMCAYMWLrxAEgEBdCQPFz4wr6zBfmCuveFDMMXFnwhyNaNB1KkupuEbJO06G6yRTan5tQqVndVnaoz/8MevszU867Mb+/9nypSsfONtWLFihUrVkRGZsbe5z/4xngW1m/elTI+hNSsMqdaZgRdRtUlObZk2QUvyVzhbbmGytCUJaqs+7TGCqW9fkS3JlXhY1k21JLhR4Nyz9HQGAUGdUOFvqmnI5Q3m5iWlMZAJARMST9Psw/OPDfnE89InpVLDo3nO7Exi4ch7xNLWtJI0BWERnbm1+6qbOgGR2tVphgshG1lvS6NNR0TM0vRAiWRZ97+7Muf1UfzUz1Of+Irv4r2JrFpBWzLDpAbyPc6sBJ1gTsWBVubTChziYR7+LY+amfZJRuqQOSSUi7K2EpsawxVDQ1QVeo+TD241zVykDIG6Edb4n3A4ciiXmQuoxZ9p+ZLaC+FwgZtqb1OVZpgowJ8KZcazVve1JkILgK8gDVgH2iKjehssOwNMJIlUd4Q1rCPQB8IUiHpUfyxnwHHfig9UysInRHtltN/16Frqgzdygsl9FJGl0aUtbUXCX+iL6gEx6U9tV2aRvxlRD3QNGnm0O3mvff12c/81/TxH/xv6/r9r+rtv/Er+sb/6/+qt3/tVzV4nu8mH0g3FmbpEN4uBUoMxNiZ18Q2w9rADOEL24ZSjm89JNrez09ZdiDJ6tQEmQKlZNnMKWtu4PvheOCwODhCN0zTQTWGbLcNuqXP9A/n0qDuwLtLkGdDr1k0RxXhmDjfOvYfQObw8XDgPYdnVp4f06Bt81D4ir8lYRKbRduh6Oe7cOI7YaKf2vVE2saMDz1wKDLbqoq90TZGVZcji534cHlxoYucgeFz7KYucPqX9WZaVcijdyQ2lxdH9YHxkws9fXKlJ08udcW53eXFAZuDsTLew8BvgM8HkLaJUfeBf/F0853Vh+9cvTTVybsHmXNpYXJnJvkevDcslDcwBwuNMJhWsQ/LlrryPTLrLu/ZvPfe8l4bnHjfztZoF7GNvxecN17p+dOnegaePnmiJxwgP+Fc8TJnkIkT76PHxCnP+hqyrcTDtpJW7qEey5kymLMsg4o/XR8mDXbYJecHO3Zzst21tuXmtoyiIrAtMxc29J+CVqaBbW3JKe2sJeTkG61SZVzQyEXq+4y451tozjvGjv3AeFUan4G+iizlUBGIhYfdXYJ+c83HAw+9/Ia0H+4r1cxYZoEOKHTL3LCOEzgmbvQtYEv3E5sD+cTAp1HKgjoehi5ZjFdMUk78rzJRLMzjYdI0BpPLoNC13YPLDXw8XuqCiT0cjxr0tWJ9xY9MVga8MnE2+sO0Hzow6Qf62Ch2U8b+AUzTpNxMh6noD+DbAPGV9xU1xX5k73Ng/FkdtEos5lkr415ZwCuv1OkzclOHevI3sOLfQvAXPqYyEStxXfFTbU28OIi0bk2Rt83YDh/aQJoyh1DdLzZxAhMLWEEopHUoxyI8BCEXopU2S/xGvoZ2pWR7A2O3SwXsTaYkJ/sSkNlWFfqjei7kks0NLwnzOjHmjPfEuPNRmZs3H6YzNz8qPT/HiTk4DPU89JxPGtDBhhNa2LeM+qo1fhMzSPIGFUq1yZz+ox/gh0j5q5iF/hbGjoFus2bOdg4VyWLMljP+tAXdb8p21+s+Ech7/k0m/qWfBdvpq5uSFXaCMRKnUkHTp5NFF6wBQVvPfjLIdUfsxW42z5X6NfJdt9vRVmCLvGRb6a8GPdC3i3kpSUYrbc/AhrK2KMffjTA+LiVhp/tlA75hD7jmMPjVyxd9MPzi88+VQ+P8p/45LA6fw7lXHJa9evW6/1LtjnmPr1VD5ZKNA9i13OUxhnIPDjblwkc0qNk6t7ZkW9Eb6BzYxA+0qTHQY7RRxf8lyBxD18RHjBPk6vig12NDgDmZmHCJLps3TNmUV/WHCjd/f7zhBGJ5lNqHaWy0QpFVFFY6WwnjrKXvzZN4ckn48Z23f48+ffpTOqcnr7+t56+/RT/e9hvGccDmETRlTzpM3A9gi0v6Afg3oTuhF1r4g0gQ/NUG5l9xRyRcgoVRRA2RjLBdhnLh46oVn2fWwbKu+L/GCpoYIM8VvUZnUtug84kYPK/X+lc/+j/qd7w8/5vMuk9/5Rv/Q/35n/pfcKcZxO6C/UUrc7TQ30p/Z35BlrLoA9MadDJwdAwzRqtGaaJiopzxT5RHdEKR2zTE5SV2QfaXE+vhlsOmrM38hfF3v/2b+vA7v6nv5cD4w9/Sx/kL488+5VDqpe7mO52Yr94rsMO1x0EkSviqACk9ETcufN764VCOdX7KoTEHczcctuUe+AzbOTD+ggPrHLKmj5U+xCBHFeOZelzlQuLNvLBLH5C+3DVWSXBKpVbGt9J3bIUqfjWoP1+4nPmcczAYfcorz2PRV1DMXXE/2Vu/idtMvNKBbY1RSszNHKTj9HXipeuOeOawuMF+kLFuh4R3Wvilw5qZXldGwDwz1hU/F94X8uyb8yzY+RWf0udGRduVW2ZpuqY9/mKE52LRPb546BynxESkViG710cmtG1LUO3J8Hby2CnZjJm6Nb4x5tA5fPwFSsfU3197H12Gj6VgZQwzc353O/NutOHuduFldVbkbZNGC/aytnI4fMvB6i3vU3kW5oB1JqYnMLN+go4TMdrW4Sq6YHrPFGO5Sj2GxCPzNI2hYPAOU8ybxza+xPdEzO94Zzthf8HXfg4y1hUsvTYWfD1p8+tGN69v+o8Den6vr3XLfKftip0tzgSA8YRfiFXm9IT/6eOOw5BT93Wnmfeb1CeWllVgsJZGFb5m3Q+NKo0BnYay1x14LwsVa+ju7lavOTC+5gPzLgct60lMm7z/KMlk4F4OY+qRyraK/qroI+g+qvv5zvGp/uzlV/Wz04UepzHf6OIm/4bxNkan0oW/pt3g/eQALRm7logCII4s156jlclKzFdqwmfyVmK0oNByzHYdbWkpxQjPmVDDF1nbxl+DqqHhQo/5jA3W6kJ/dJaLXkQXq2b6PTGXM3ULa2eF6ssJ2xFhptvypti0/cGvzQcr/ZJJNlD3sdJofTQOpaqswkcb/6ASPgp9bEU3oIRUqiqNKlVKsYV/S/vbvXcfNH246Nt2tzHro8bQOIM1PljfY5SGQezCV1lGrtD0A+gK24tQCMhXAAAQAElEQVQSs4XYzaB54tVzQm08UHSFtzRIXJbUP8KK3LaqJo2x+dLPYZ7Ro/dQYSHtaR1dqctFm2F8hE5ggD4srtJGrTE2VFkNSQX2aHInrIAxYHchbj3H+1ycuCfnxsL9BuJz663q8YV/hIwD08IN4Ea5mp5lqZcs4YXxSS6FyJa41IlJfoN2obOomAYu7A6rm7mrFGJbqR/MmZ1Rrlrxe2VsgRgt04LuusES5oSqzE/BpL1tjAIuwduGgPQLL9dWr/ShmNwyW1WA/qtKDhyattagzvjd80LdmMz9P1S7zCWZzMYcYMbb9qokKlVdXsgT7zVjY+9d2RdX3guWUMo87CTGLOYHVRUGz61zwGfmOGXEsv0AhU9f2ppiY+X9bUV/hc8aWWMTFatkWxIxwMFf/NK/Xfx7n3xXv+/qO20nOoHRNeNu7G21J0zAGUi2G5VYVPhHfWlLzCxDo5WFbmBo9OC1JSSKjUYN1RkjfG36sV+CR9sl458CMS4Rh4bJc4UCR88q9Ex7ObLHkESxoT1FZ2fje9iI0j52HiMyUbkKH1ZpIeaJ+z3SuEEn6KEmNU1Z2nhJKSK3rdjcEN+Bq+t1TvQTv9KHiGzgrqMiZXzIZHZ981SGUoeXKdDkYcWmbUDFw+VNspMH+T+Bsy07QMESlygqr5rLdNDLb/y4PvxDf1Qf/cE/rMPrF/r6L/1pffUv/QU9/dY3+/C42L+kVeZHNLQKAjJvPf7Nc5Z2x3ijgg+IBsOJTKTYMHM9snZcKuwhls8ZZduy30TmNe8dE+8fh3xfHg/bgTHlwR6fetuxgqcixCv94zOyMSYdaHPMWVR06ZsOVGNoOgwdLw66uDjqeJx04B1kBKM0wITOCMoqgLn2ecCnLvqHA3Zok+fNKOISJeFDBp29JfMbILPddsaI/UEfQfjSRD8Xh4Pyl7OXnLEd4cc0tU7Rn+24Leuc1h6nbXRKF/h/yeFwzumeXF1uB8bQlC8YY8Z3PAwdD4wTeth9nug3GFWyLV7o2eGxTSTj9rZWRbLOPxS674XxLbwnbFh4z9nQZeq6bVq5iNsgKEZn1R3vo7ccFvehMecWt7xvz8iin30mB/sXxwvlvHH7C+NnjOdpHxhfca7Yf2XMfF6AA3GapnOctjFkGPGRIeTCV4Gl10SPicoVIEwOWUGzshllY7NF3rLU2g5phHsAHHVmnPaZt+zHqK2dm2xZ6oUAqtCGJMq2IYB5KUBhH8uqhbWVX0QvvEvm/SLvGZt1RrW2miRzBZKwpU7UI2o2auEbZNEZZOWhUcXL29DEwuPSoAW/KGdtLGCVFym3fVG5LebSY1oDG+DQi2zSeYFFpwhSBmRbXErKxMfv8+TEt3vAdP1eufSDFG2CQP4wcTKLDD8q2Hg7fRRyyvhawSh8HaoaeosH80fjkpbqlH7oDptYTj+NVdoX8wJd6HfmBWHOx9o+AUteXPFvjT4G1uaxQZzOPOLu481sFS6C+LShENiWuETCVHJ8Eljhc2F7I8kB5fiG8gJNnwt+htKIrqmnLuWABj94YTp1qIlh0Jm0tK2lX15X7C1AKCwtpwFWbBPLko3DXKK3NyHSpht5+ljaBjfkHrfYRIReDAAKXFhaqaItF5XwC76svJstbCSzNp9SE8ugG6Ecith2+1ZV0Ad+jNKoDQWtMXqNGJ7e1Qkb934y7lPmHMrQJZSq3DZNwfBN4fFCNAXxQ6R1G0fyiADC+8s2fNAt0aLIFYnduWwrfchU9LXbjC06C2lxZ3vJKANcU3y1rcJAiUSbhUleWMN3jCtj60MiPurvbm84YHit1xwi57C48cXnevliQw7O8ldiNxwu5S+Ub3hpbtxec7DCIVNeGLBP7/SmDfTNJdtvoPaySA/rYhtbooEYfXL0ylL2DtvKD9I3rrSn223NZp64N1fGmIC6Nfe4RBBQl/qVRh0L9LOZBjwBabGyRsyHoKHVyAHnd97/g3qcPvj4r+LPuiM1a7LG1q+Ey0oKLSagYKqs/IhcJESMDwkMl0RmWw9pjwv+nmWWz6xyTtE9U89F+JZtDUYjgq5MgSrG38XOItuR/mIS+i9+/B/o5z/9xb3igfytr/7L+jO//d/Wy+NXHoS7HzEXPKpIZw9FKnfzWwvKuIKfDyrNoWRbJka5P+3q2JSRRYHx9L3PIVb24iUULDngZB5X5j/zet95gkPbvPR2c+XpZfHuopkbeoYJxSw19IFu9BbsnFjPJ15OTtwrWRv5BeGJF5bbm9v+BcotB3Az9RlKDfyskgN8NpAsNdSpZ5G1t9Dv5qOotWygMySlbIjcPyIhghdrfOmXqBv8uH4dP+6UX9oFtxxg5uDyDp/i18weu70sLBL9YgYbVu+Bw6rCPoa5VGSjNtlWP5Q1HxR1FiYyYY/gBO0sTxBA9GzLJhbU9ZXuYXrMtOHSG6CuBU2dXM6Pw1q2YbxTCU62VZU+KMEj4LLOKX0FCx1lTcR+ypmDXhIoutzjjp0ytmJHX7bBuBlXD1sPKbYWYrpRrHY/O4Vv/VDs+R60pw/bSp+m/+GhfkfifWnwwbJ9hAyZsYkUE+c+Fgora4eL4aSv+AZFsLBeZxC6nNdt0ztlTdxyuHFiv09d24mtHpfpJYB86UKl+3nQpy8G1s3QDYWI4elxijXfZ/iYNsSq7zzkiXVVxkiBK23TF2pKXwubcGjGnbrIQ+/7S+EM2n9cB/2f3vvvnCVNr+4+Yl+cm1c7aLVPsgTs0FIlzmVosK0Bp14i15tpdyAkvvVcxFccXBjfwiC4iJlpZ2FdPVbDAT/qZ9svhmwr8mjbiZAIGHGmEy5RCwTCiWTw+EKLK5LU0AV9SgWz9W2qAkjrddZ9kCHkotq27DOEDe9ITAoeWqFuPXlrvY05Nzg+sw4ZvJKMAurtxzBtsV07IKJaW/JGyGOrgZ2ZfTnxXYkrlqmN36aZRdaIZCX+awdde7LsDenPg74foXDKoCyF3zDg+ZCMfMDTfjhjBQKRRzZKh8PoD+l8gF5eHPj4BjlE4GM0vxyeWNcT+t2+LMzI2lL8bLBeVpArNc2HCVC2rUrbnYYPBuWg7eMLKtqMJxLMR2IVEL8Fmrlo2/CJJRoRQZDShFyd6LNcMr5XlQYxGFUKH5h6LimMtkTzdr9pMhRio3AqMBQRyukF7HPU4w9P6/BxKM1ju80na9B0MwCDy+hH9x6UH6qd5g1Z6uZQAS4EXAhtSsBirB6SoSitlFdeEFYcaYj+YFbitjTd/O+9lfJG2VvYXxfeOZZ+91gk9l+1X/SDDdgUGyvtuhz5Drrr4bQCla2CMLr0iJgcIaLUogtH+Rde/ay+Pb+1W9nIn3jvP5ftBhkXfOagZYyzQMbbZeqgW8vuplms00/Y9AtFYIhkmbbb/JYqzykOk7JOagwZ26Iv2ZJAU5HO/EbvxanZRHBKCzLL3qAk41doAE9luB8CnPyS1DKSR8DuJkIWntq+KN63hk9V0OOEKWDGVihTTX6+Hpce+HBB+goNlALAVHI9TkaSK7IzH2obUaC92vf0LNEbyQ8lWK6H8g9wqQX3fcCfdVhbzPy2BvbAZC2mei923e3zt/Txz/28vv2H/5iuP/iann7z7+srv/wX9fav/5quvvcdTS+/kHkn32yR0xjTYltiDWdeN1nsnmFbXHKFWilYVifI2nyejxRa+EMyW7alXFAuWAqizxSgCo0ooLwGyaC2VfSfPa9GwYPQoOAfo2XoNy2ZdhvCb7pOXUC7UZtsoFdgjNIZE+9+3Z9xarsEke0d6pS9aCGIu7vU0Vd0hB5oJag3pvMzb1u2VZU21TT8GEPTVO1L4VdkFT3gQn+ntiUukZg95nLVjC/tUya3VwaVuXAwOlk787zoxPfIHd8md7x/5j00/xVf+Jydoar0mfvMpgMEW7tZt/nGub7Wq+vXevX6tV6/er3RnDtQFxsze26QuOAOvVu222bGFtuPEdk0TZp4Xg/2MdeQi18M2jonXGh2ZUzhH6MrkIee5eqmZNiwLdup/ifivha98AGN3tC3I/WXxSzk9LqpUiuH3XXDNpiPxHDDooUYZQ5OxD9gWrGzD0JtQbJhgGUlGdqIjBY2JUuwGpaKbAKHaSgLqH9rbolQgkWFE/TMSzg8BgftR5VGlQp+Q1E2gGYhjtBgIBsqdB0/0Bc4DyiLauHh3OUeh5W0kjXoe2E1rGDJAzq6vFAuBKJ3IPREk7bvkrBtG+LNN/qtMRgnviA/gKv1pA+nq6639kRnK30IhC7024uG/hb6zaFBcGIznPdDhJTzEbbuvqzort2OiYLulvFl5+47s/oH3/wIwrfIW5v2S3zB5mYeb/Axsx002/GCQyE+LOh2/90WK7Rf4FuGLpoIueiHPGZaigr8yus3ftNmxc6yx3jmpm/bkaMt4SFxrrIS88KWtaU19TH2Jaxp2+9UqzKm5ewv8rQ0NkPj30pbLoor04skF4IFn7Z4r71ZUYsOF/U437ppi0S28W1D4otALnpxKT6PrAeQl+8aQ+XU5YEkLekL/+Ljic3uxI2WfldksmR7Q7nbUVASzRg9XjUDpdQX/nUJ/3FSRtm2bIcDuX6Qt/hBh0vBblbxa8HWEuONtA+sKJKrZLm2sZahtpJyWJJxLKznrNuMK3RhTd9xaHx781qvX7/Uq/2Q+AUHxvm3YfNvHEf2+uVL5S/FXrOBN2UTv359zeZ+oxM2VvzKWNMXLuQCW9+KD2EDFLZoo02bjOlxW1yW9/g2hbdpyKWA9rkIbUdgIThpnwOylXlqYNcMuPuhXpRXaCDW3RpkjbO+l3nmFxL8IgKdmE/MxigOc0qH/ssU6zff+wN6nD74ZPtL3Ojfy2OfQvyKPMB12VZ+aqdGR+iGBE6tmbXUG0kosthptfhKIXyqqcqlDB5x087wv8cXxZgB2xWtxDol6H3DlDe4LZqC9d/89E/rD33vP4J/8/qNd/4b+o9/5n+r7z357Wijy/WmxuMSfbYf0PT3qKo9oC6+BqmKlmIVm6xYnhkGcKzjUaFWlWUDCZoWqzK/QY+/+1n1wKNrirRZdyyh6J2I6SlzD00Lmz5A+AXZnDWR+wSsrKmssazxO36xcsNLzC0vLilnHkdtbRX/4G3r/LPCZYxtE7sLtlZoZKhRiyaMDd1Key4oOMstpW0OAHNA/Jr7LvfhmV7f3HIf3vUBYXw/sXfNjO+E/wvrQoy5hvr5PljbY1gN/B1jaPDsHzud4PvFCjqqhAsST4cVCDu4InUGWUXqTNELaAK/KzDPynh3qMfP7oU8MWhgAbPJ1a3IbMs2Mu80rKVcke/UtmwjB0qKLyvTAt37StwSc4RS1NCvAEdHWRWkvMMo2dZ9esTjNq7GfiJBHyhtsjA70IDDikT0VLRvILEtgapS4jwmDqsS535xH/KghdGRCNXKsw6abgAXlve+KXTsmNuVcWaMM3TOfIOZ/fjEGj7lsJgX9jnPMerjK6Yfru6KLH0Ggn+MciOfcAAAEABJREFUlbur+xLho288yBUDKSGEhcMPNKgKD0cbKjZLmIzpcqkY9xihlsuSgaJPA5zLWFbW2RI+osd1sY4ckXgZVdLfeudf0F/4xh8Pe49n19+Gj90d9MFFV5S5BNK3Vco7wFRDhV+FP9ETNDp6I9FoLyfu8W97R8LbvNvga2StEiMuCXhHdR9DoaN5q0ZpeKBmbT/EQSRsCYlsSEFCA3glwUPOoYBtHYt6B3AVSBBtCaNp8AjuCstQ27JBlYpGVaGlUdXlUdgN0EGRFtjLfATYTEzWXgOSaT8YY+A6t9ObieZrt5XYGnoZJZ4ze1aex1nPKxXRuW9oS9iTlZa0W1kpa7eNTqpty/SffkdV+z9qox5DtiV8s62CVupG+GItDNUoFbKi3oUqWaGXv2aaxvYXaxfHgy45KM5fZT25PDZ/nPgQ5R6eBnawN8r0bdFcne5jhL8ItlyyJNuNglbBl1SBJYgG8raH/TFKYxjZVkcgCMZCDEDub+59utIaHgYp9fSWMsqIhKAvyfRTqtij3zGGio7vQb+2ZVudes5oipF1x7bmLdO+RmyNTd/uJkKPbiH4wPpIu4V5TbtUYW3Tk/kJ62QNuqMpeV9kLX3IWjMZSHfb+x71KUNybXLLBozNgAJXSQbK/rYBt3pN5b8K4dVw91kti78bll5zy8r7IrFeeM4uHBovjI0GWKMfciUxwPWMlHdkJGcwwFw7EiNhZu0+Htqu1AfSL17/7G5lIz97+ZH++bd+k6GU7L3vUMaWsZp5sUs+U1sKdE7YxZn0RSf0HXlkCGEtq1yqMVR5TkHHmLZyDdlApeiJXDwvmirJiohcndJvo0sKKyrPNHyjq7f+m+0MxaZbhoeKRrBJTFPDuqkNDSghfLgMGzAv+2BlIyjJiRG0qtSwZWQoUKlOtsQl2wAeB/jMkLWljSZ3y9ziPU8byhByUY+cC0a2tfWF3ECkUEAlF4yBHgOdL19UtxryM92apEKyoXqcHpUZS4LaJPFBbSeioSTuEyWhMR316hs/oY9/zx/U5z/zO2XeNZ7/g7/dB8fP/9Gv6+rDb2u8eqEl9whGsr4WjMMmbwh7tmVvqJ1CqEpflhRwT4hEt2J9tQ14LoTU04AcXmifubTZVkn61p7s1Ae7QFhBZlvOvA9rFPM/SiNrPXxgK/5VoedSVcnhA1vasclSb0WnsFfobIi8NApgewp4bgxodG3sxB+RYG0y2Pi/sjll3wzN+BFngE06YxhN92xrKbl/oFYn27KNbxvsUu3+WVuyrfzoTDcxnq1a6Hxhr5uZ77xrrvDp2rbEtUYLwYJedHKwe8P7581tvk9Our07KX8xPDMe1GTTP0jjtM0Y0+aW76z883+vOGN4+eqVGi9fcT7xWjfUtR3eaU/4ceKdIZjzjNuM7nOVOSpMW65S4jxNPMMPRw0OjWuMrhMpzXC5t4RQhrFLIX3Fuy3k0W3RntkwPwyI/6lXGoJuClXwpQYRpT69n/tNWWS2QxpptrbjcNDwieVMbObEKLFiHphqFHp0MbcKGzKie0opZYhsOGBbFUhCwstHadRQL2DoKItzEg3sjlV9YFwsjMIRwt9toz+qNEap0A8GE9A2kIVv1Ll+o7a7T8wqA1oyyVk8gO70ZtrCtNB3A53cMOFXZLjT6rFod67CenMp0/eo0gQKn2oMvZ0/k6bzz3w8a0JFQpgrRsHWz4qPSyNBD/Iye+JjbONTtyq6ok3QfuGnHvmn+BLIyhUU5Sp3/EYlNgAZl7a02V1iK68P+HZerme2uxR6IDFZEkuE4ePHAi+wtC/owaO6mSdHkmpEq5bU9YfPopk+l2z0LLbYXFJOfXcsxceqge+j555RYWfdgDXRn/A5NH5sTbf6BR87dtDIo64vpbM83a0UUN3/unjZDvYQRL41QwsdgRV5fBGZbdnEVFaFDy3jM7JHm/QoyqNk6lDBzEosFmLAISIxyFwv0LXHJNmxa2xq4yWoSGu3XeNHl7QPbZOnBEeN0MeG1FRvpMh37P1I1jmt+JD4rfRBZzG594HGrkYzZSxlxhUwLtv4uymkbWw0eh1zyNSbya1ubq45EH6pFy+3vyp++eIzveTQOAfHL1++0OtXL/X6dTbt4HXz+U+eb/mN3wkbK+ukncKr7i0ZsOlfElHeRmMK54uxrBlXU4TU4XLrFowZg5taNoiKybhosoWB9jNznzGdH2JnP1DjSuSzTnqBM7+U04aX/ujPeekHKzbogjViDnMKWsp+9uLZj+s3H/37xWO51Vc++VU9pNiOzdAHaXMYzLjHeQzanU8lA3CXLaFn8QNVkslirtEZgu1KldBVElWEe4vDmbmnUXgMlLk2yZmJNZB+Q9qu9bs++3/rj3zr/8Def9rU9/zDJz+jP/Mz/46++e5/fZPQ5ksMxc02w8MveK64RMX9da5bYVKdipiKG5n3UaUiZqOIHhi1lREpOq2L0bxWvjHXj+xpU9JG0aRh+srHYPa7E/vb3PqWMWyXJPSyNs6/FGRNRDdrY2aN3/KLlZvr635pSZlZ77bV/hV8YSKwhC2R6EIL98ZKfwtIG1ynxrKBNoj+vUl3iaHiXpBst407Hvr56+LX+ScHHuEm/04tdfnnEnpc7FlZ2wt0YQwiFWMcwbBGlcYIBms8dEOelRPyIPWFHl3v85jobbAk9yAoM8CtLBXK1eMwZ3podDUjRoewak0cdlnmLfPfZrQn2hsWog0pSeZny+EMR6Vt2U4BKm0ZVrGv9EeHC1gZ/wo990MLlaxB24yvynJgC7FCmpH5Uadwbm6zz4jogpx+WhyaflMIBebjxjZ9FbDsDelv1FCN0bGf4Cc+wgflyI0vq6xepzi9YnsBXHTeF9naiHxhbBlj5jv7YNPe20/KesgL+GlfByu6mNRDsvKjzuHwMbxI6e8BjDUyGoej951rN7YahFzIKe5XzDEcFUyVVMOAeFCwraStzcr6XsCqNWsEKw99p49VC4IVOaU00zef/G790o/8m80/zn7yw19iNFLMP4C+tktJkd/7MkqjCn3Q1MqPyOlSgTq58/gbX2ZiObO2gmX3ud1DK/ZdUoMxu6xzf6P7G6q9r3LR02b73F7nRB2VMtSt0tmuFk+kyIMwBWOVmqaNNv3zfxGwDWZrJ1Jqbcu22guoC37HqCI2Q5EFhdySgpXA9FwRhzhEUUmmNnoZX8MtkaBk5+lr2jZonPgteyznHMDBJ8btr9XJNiYsMnWiwxW9bU1EYqoCRoJu1dAbaFkhQ4c6M5aqlIcG74Qbn7JUI3Rgr5T5GTXpcJh0cTjo4nhsXPVh8YUukR2pmwZ2hlVgdHvL9GFlqMQ8ayQ+A0Q9tNDUGz9al4JlVWAo7WuIOShN6EzYHQgKOSpc2E38EweQmK3c6x1Xyit9tow+15SFL/AQYV5yqTw0sv9UaVTpvBcVfFFvPaTYbcexET6xZ5vDjFX4NSUGaRf/RF+NaPHuhauKr/1tEFmAApdNL1yw0pmKRD9nK5S41r16VZhudtYPBVxdl/ogOiJruZLCleRi5YUXewug1LHC1QgW4jXT/zZOacX3NWXkqVuI87LcaeGDPHI0sKkt4R6qtIHZJJ2n9GV0BVnrtw/Swrx1OX2mDvl/ev3P6pundyk9XP/GV/8GwyiG5x1qSsYVOch8MFZ715GjhEXdQ6T094YAGU1YHwZZG0OD+2RivYfWGPKwnLm2JXAeGwW9kah7KEeXEkQBmR9hhV+phqhBtjW3kjrWrdAlXD4XLHuDZK5AEjLBwqDLO4kejbvlkm1V4gTMeIKUbVOnPXmjkcGldAZFhVduhhQC9BTI/RPRPQwHnJroeC/DcwlxLiUZzu48xUewqAKhQD8kPRI7yhY5GXk47SkRzPz3HRkGecc59BFEu9ZVa2olXrfP3tHnP/079OnP/ryu3/uqDl98puff+od69+//bb2bw+OPvydzYBh7aZX2Smo3yHLtMU/cxVg3bPMU1SDtgjMfKtpuFCbturC1yzA27L2iEv1WC49u6sNGVmSZ8xqlMbLWhwq+GKPLatgq+MjKJe2wU19ylepcf09Lo6rlY5eNKk25l0D6Ksq2FP+CsCJlvPEx+8GSfYcCF9Gncr9aJ3yY0AADsReIzOIntIGf3rD1G96qrrPUuuSUdQa202/2x5m9acaXIOVEu9W0pczzsuuc+K6+5bvkjHy/3CFL2wwi/Qc2/dLHgt0T31k3nClsB8av9Go/MA59/fpa1ze3HDrn3GJWbOV7J5jpExNyfjqecNi1rSqQZxx71+F40bGvGrJLkqWG7lPsxL8IwgcZZ8pBymeItnZs6M10LwoTbNUP3FbW3jZyO7nOIm0pPcFlAgLY1kKXixLXvcrabmcOVmK58IzKd2r+0Cio3p9Qjh0IyucNEdpWMdaXZWjC06CnUaUDvzU8jKFjY2p6GKX8Je6BBsOr+uAYy3m8bm3F4lLbM3kDe00zMdgtbIwqbXQ0LSZojJKR24QfhxcmOaCkLyeq+4GbwedDe94/gjoAWXQsrMiXDgyBIghZwAs2V2Q0zvXI7KoPlmvdePDKgj5jiu2g2+Th3KBnbHXjsNiKvZkXgyAvCE0zGZFBI1vQe8CqBVsCsX92wh0vSgTApgSy8djhkedKn9D13j8K8Mk3oLCXY3thvAt9r/eUaOJ/10GjukBTTsvNRnQCekGYuoX2sbFiK/zSlI84xiDao91NcVUb4rNbptZZtEIx17I02fDQx4pg8yXWkKN51oflSgk5eiu24sPMwV7ofYypoyN0t2srpl1sbjKLH8MHEKUsybZKaipSfIntmYOcrKWZMTconzK3AbLotfXYC2jbZehC3JbogPiy4Hf8WyksYOfR3K40t5Nv5ehtthj3JrrPN60tf6wXhW3EW8uUG9i1LXMfNgwfCBoFGsVO/M08xzfF36zhExsxv727u36tm+tXO17qtvmXum6autccLL9q5D8VyV8b39DmmgPn2/0w7Sb/VAW2Thyw5QFwvl8yhysxDV2IcWK9+TLj3brNDftD9o1iDAOEFpPGMBSgKFlqiPET4wX/u5/sCcxDxhTdViPjQhNdbob78XMis7YP+eVA1u7aJgcNR5WmYaX/33z3zX+O4qsf/YpQUWwGSsKHWFf3HYG6nu7UaVWX2ZXVetFHplAk23VvrVW6LfVcj9SiE2wtkmc8m25KALubhnX2MzqI79Viswuobxe6svoKAT/5xa/qX/oH/66e3nyox+nl8f0+NP47H/zLiC07EBQoycm2MnVKERgm/bYvONPzDuVqfapl88yooRpDI2AeRkX2GFbt68LGqiUFSoq14MyHEk70VpSWhviF0AoW4so9F6eidm8Dpi8y5Ju/i2aeOSdefm54+b27uVXWW8aAyhuXXXJtqBobb2wFggLbst8EQ9pkb1jDd8rxYeG+ububdUv/N/SfF6fQ4I4XrLwQ5J5aez9a+0M2993KmjQ2RpWmw9ie+e+uKcMAABAASURBVDudpkGcS6Oow9eJmDeQhw7ugaKu8PUeKQfIbOOzZGlDly2Ids8l/Gn/2WcW+AV/si8GkT9gbyLDeM9hm1PntpuxQ40M7DwFJbkX9qp7Aht5BAVj720oVG08uezO0fghlyMj41JA8d4svM5CbclZA2NojIOm40HjcKEDmKYLTdNRY5o0qpTYjtYbyCeAbh1U1NcYsksCq807iwjlyrAAa5ZQsn4XZID9L/OcNZI5PxHjrM+5/8L4lrV7B05KXeIf3cRdsWa6wD6XbDeQSDK12hLyMNSGNMIX8mKNjLGNZ1QpYwo8wlsFHegUtMagPHS+P+xYET0Ba0/nyEIZJ5dWBruexwj//elH9J98/X+iO1/sbTbye//x/0Xf+OxX6cOqshxYu32Y5lK2ysHQqM2fEf9ahl4B/ZCES4pD+EDgE75GYknIqUKB61Hg6NGyreJnmLyGaoBQYJdcm45sbQkKTy7zE5k7I2859CxP2cU4rMJOddldayMTCWpIC0OD+Bl6RhTQE3BZbSsxOfORA2lbFyv388qqjJm1B7xSQy06dsYEYlMJ0UqGFrHr0C1S4rVQWHgOZy9YECzMMdfD3px6mmq3YxvWWBSxbrJnyFJHvwOf8zE+2MMeI7Jg7Gu1QpmHEdRQjaGpZdyH4ZFlD2xg63g46HA86OLioEsOi6/y/2sB/c9TRHacFJ0NQ4cD5diZrENsYaMPfas0EdMD98QBXw8TuqGtO3RM+YAMHMFhmjZb2LsAx0Npii7jLb7PIGpIsraUcrh9psICAkn8YZgteLRxQ0VWVVDA+Jt3yfYG1q1tUeDaKIzOCYlSLnQwAxtJwHyLlHXS88g+RbcLfNZOT2D8oR2NUEwbCDpczYSu0aGUK6pCLbTBSJoiKxQgwnUZpoBERsHQQuBUirUDePVrF1h+UHyF6bWHvyeYrMkVHrGap41krmCz0a4lC0SKw02wh29buwhT3tooNrSl1IQLbazYjgBsZdpgO/wvvv45pA/XTx4/07/09jdlxhQIKtMe2FC5f7oFZduwASQG74Fv6WMHbtOpaAvSBrsu1saOwdrbnk+bzLa49DidTbdsr7SjZ4lrz2ApcIm64NHwtaVUxp2NbrI9Tyc7+5gwjK2Y+h2RMUrmedHa648Sc7umoge8NdndUMFwyf3zUBfOyc7YCzsR6rmkPRfpXBf6ZbQaQtuygzSAQnLZ8ECyFDSvH5rs6GxVj1gEVpcNKzKucG8gcbqPQ2LTAiQbfUP3vkAd17k4H456/dWv6dPf/rv0+Y/9lG6fPtfh1Uu9+4//ob7+639d73KIfMg/WUHcz23iim3ZbyL156lJF80jxDN8gjlfqTzzj2k3oPKesobgM9+5JxeeNTMbQGiQprjQ8977X1kbLY0BWPsDWfgapXsgM2AAXPsY0LVLBoXRqtiyqmjXcNuMjTGGapSMjmQldW7L3iAjhdfGNImoi1umLREdhtx8aEChdaG5Mv4gfBCzjd1OdAN1macHNhbulzng+yMxyzvkTPyWc/yYT3pmj1zukfrone7bLP3ueaLNjCw2MS3bDZFSztyc+M665dwg/7+YHBq/fp0/Tnutl9BXnC9Efn1zo3yH3YPvoTu+/dMvBpWYVsf6HPNBzINJE8/TPPtNfXTT7z32NYI7vc4ohm3c63TpUeaNt8MEW3nLH8pdvQkVabAX/6mkfdgyfDp7obahpEeGuhbdzHFiMe/xTkxPxL3mtXSiaXCH9h0Tews9QfOggxXVuVtkJlZM9JB0GKN/M351POqKl6CriwN02nBIHZgKneK36uEHh8mlEomO8+F8ygQFlJfTohX7vRnvw+p+EyUmZpqGDvRxcXGpi4tjT9rghQlr++WN7iQFY4Cxbwvt7sSH8p1eX98ov2V49fKVXryBl8qfrb9iUb1mUb1mQQXXHFpd90f+nfKB/fbdK33uoRvs5QM7izc4f2htC5moWcqCi/tqP1atxG4JmIToZ/yJQz7W829b3tJnPubv+KC/Y8HP9Hti8Ud34QUk8RHJtmyHk85PSLrMWAMqtNVadoDauV74gdK6Y2GeF3xawQIfebennfRwwzM1ys3Y9bQ962JNVDC2FbIQ61VLbKHDld7UycmtNhsWxNaC4aAXJ+3SRpbMnJtN0E4B6JysikykHtP25RBborfURXvBUA5o7k53Co39yFZ0otd9dGbZAfZyYTMq0V2Ix4JPaTsT/xPzdsd8NJibrIdX/MbqJevovG5u2HhuOXy5Y11vGyK9xQ52V+iKvcxnbGVu77KO0D01Zp34pcbW56qF2IhxrDhEc3Js4WP4JXLqzzTj37CgR0zIUZXMtWNUaVTJjkAS5MGiHqX0ECBC17Zs2tG2KrwVWgN74HCYNIH+MMl9Co7sAWcc+ODh6r82XU83mm9f6XTzUrevv9Drl5/qi88+0kff+64+/Pa39B3w4Xd+Ux9+57f0vQ+/o48/+p4+++QjffH5Z3rx4gt+W/iyD5pvc7jMvXnKfZKYEQtWq2oMPpgmHfBhgh/4yyWGoJLYw1ZZUmTZPkaEtM3ByF3bvOag7A6NVVMxPhwfBW2YdoGwI0IXW2AV5bXtWpJtWUnJrW8++uviSL/+6a/0PAz0yoUueivmsjbAynhW1lrmM/Pf64HynH2SdZhy5Klfsqbwf4UutF1OK/4vYEZl7VWA6XRLP5LtB8i6T7BUddG2bKsGYNz2VsYgTmKNtad86IcGkqykVT2aXd+2vvL6H+mP/Pqf0le++LtRuEc0/9Of/l/qV3/8fyw/6sNMTAU9d2OLU5XsrYezgbX7V48vNbZVNdAHzH3W4sjH68RBFLZqIE89smk6aCCfHmGMor2kGBN2+ZBesR5QesSlJC3oBfkLopn4n+ZZC3NQY+h4caGnz57p4upSh8NBZjwzcVrQi87CPPWewjz3fZ89AH5hjjOPmFbW7pHn3OXlFYcLG45H7CGbeLE+cGg44f+gv9G+l2wg4yv+repDk7n3q0X5T7DO//5X9qbsi+k7/Cl945NIha9tDz6GljyXF6lsfJp4nh91cTyA0ODQY8xBiYv+z8CXUcV7wqTjYdIlMbngcOQC/y8uDjoeJ9pNmnhHGFXiEl1IxEj8gi9xEDELeg6QJ37ZhxM/FrhWfN7uAdY7sZ95YVkC+DUQ5mIjAwndYeTU6DE1OikXWZEVzrisAR3IRmjFTwBfEvc8VtIPdtf4t/sjyhJBw2Y6obmSaJaiCsa2Cnt2yfmhbMMBgXxQHy+Y9+fP9fTt9xpPQt95X1fP39Hh8olcB2XMK+8ArqExHXlHutTx6qkunzzXE/QuoIN1E92FBbuyLhayJf4S59D1XO695URoAc/N03ynrI/ghufdDXvtDXtu3ony78ndoZ91nPYiuaxRQ1WFb5ZKTWtUywf3ZfhGdJEf8/745KmeMc5nz5/pCfwV903WySV1oRfQw4GxcS9t9/XQGIB+RmEbO2PHofdr0/XK/CxMxUyMTj2OPJdvbu708lT6c1/7k/rk+A09Tj/74Z/Wz3z0i6oxNOHrgI4qlQs1K9OJQWVtIeCirscx2p+qcd8ubSyjw7UGZMRZDcq5EHV55xPHIDGdMz/sB1nrS2jQDhh/BqBv/HL8G0WcJxX9F/44cCmpu+h2fRcxhlVUy7aiO/X9N+F/7sUJecmFGm3SVvCbXfojHhs/Wi/18S17TJ5NuTdX1oTwPeOw6QMYgxsSj2BV1t2yLApW9Pv+i247l/6RcG/NjPuUPYz1d35XmvOuxJ51AnfU3Wb/RJa4JbzqlD7W3gNXfEp/8VfpPv3EpyqZmLkpPHU1ijlkz7o46pL96jEuLrm3so9RdwSHAzFjTQ4wsV5SDo4XB/a3A+2xAX/J4fBl6MXEvhlQd7HhyeWBNX+h56z5Z0+v9NYzAH325ImeQ7v87Knefv6k696BbjyylkORRf7O8yu9k/bPLvXW0w3Pn0DBc8rBM+izqwtdtS+DPb34Lhu6wP+LI74dNv5AHA6sjQk6mBMuBea5aIkwrg2RyqYOEMsiliwmeQxVZT0NyaXcD0X9QN6ooQGqSqZeKlacxJQ3XbWllQmdg8whc71AI2tExSY/A5bWC0ZW1lbWYdeUFLWiYLIGAorIV5m9+nxwjksq6sYojWkQn0k1RkMe7d+JZ8wt6/GW/fAWuq3LhXf3Fcw68czMWjzxTjDnfSz+0IuKeEwHDfbjYNqpD0eptvHnHjoxxhn/F9DjXMSoLKlkl2QDKG1EOSNQJ+RlRKMRvdRxC+kvvf5p/f27r7bWOfsTX/nr2F3PRbm5Le9+qV1A8/iSe+iHInVg5T4WcxVv21Sy+zL9YNrtn1UG+J91EgiexxgzoY7xSjuunZeE/pvQl9IaTzcZ/YShR2TaQIGreWlXECmdUpH+MrY5c5b4QxfoyrhmAjiz9k7sMQ32nROYQcoz8oX6lGdo9sSeO9quxGTNQAK6sy0bFAhtGdl+uT3EodC0ARnZPgo5emS2ZT+GZCVZiOXYD2yJ6x5K2gUhKT5Cq5/l0DfKrRffYNgHNp/gc6Eb8mVE/INwu6Pk1psJ8yud3j59Sy8/+FF9+mO/TZ99/Ud18+y5rj77RD/2t39V3/ibv6K3vvdtDeKbcWZvsUvFGoqxxDvxbxD/0Mxj0OuTmAq5QrPiQrucG20H8c9cmHGGLqyFmXm+y7d9vvE5R7rhnCj/pOId5zWpi70MJ/pnWoxllNXPh2mCTjpAgzGGRlXfC9GP73TXYU2ZprItoxMUdhqjkCFPg0ewKZB51xvD7F/V/R2zt/MMOhwmjXN7dJU2jDWdEno4VhvxyL2whBLjxK/3JdZ21vsdcQiduUe2fWrlPl1pixWMcHW526Fzxx6Z98acq91wxpVy4tXtqZ+5j7bvkbxvAvRPvH8uzAlDYQzjAVUq0K6b/ug1e1R0z9h8PfHOd6cb5ia4znsr3/c5PH7x6pW+ePlCn3Oe8PkXX+izzz/XZ198ppcvX7Z+7FQNDeZp4tl+OB51OB4oDxmHMr6ssWAb/6KMNWVCpqQzDb/Bsr2x5JsuMUMxPMPI8qFmv7qTnb8nxoYa6oRSt19ojq3klFMVm8Hm19L+PfiKLnq0juoGb2TlWZX968Rczz03PM+y/7H+Y6tmWQHPNZ1Wqw+NZ3GILNEWF2LJaGEegVlArEMdmLSLw0FXxwtdXRx1RVCvCOoVC/LyMHTJw/ZyqqZX0AtwpOGExZXOT0xkDkSz0a44lwOSOJpBBu0+Ae4bZZSKyTtg/8hL3OF41EQ/VQO/JNTUqRlrE4TyECYwsZtFfkufWbBZNC9fvVb+RP0lv8EKDVrGAeBrFtY1G8I1G8MNG0Q+Mm7SFrzFYv5wnXSLPDbvA8uY1nyAQcVCp3eZn3KRS8KPldht4HCByVi4UU65+fLiwYLOxnPHB80d5RP9nLhpZnTi/8pLSvY2LMmOZcl6nJgfrscS1MT63kUsEmKfC2cglOMTvibb6vpXAAAQAElEQVTeC/bjGxW73bP1lXXAgkMvdQttGEaGk2LTyFbWxkpF5nZpfqUOh7h2B7QbVhJmQhTdJQsy8Uj7WKXrwnEXscsgWjOZZW9IqceBodgQ/hlhpR66Us7GkTma2/asyNKG6u1qXVpxSclM76synticGceJuMyszxkfT9g5wcfmze1JN2x+WUsvXr5Wfgnxel8zd6yN6J1os2KDS6Hr7uu824ydE/MfenfHjQl/wv5MPyv+x9e1PRJp41ZsNFq+yRb4+Nzycz007TOqonXB2FYR04Ka8Wa0uk+ZqDMQhsUu3HbV1iJzUvCFjTGGJu7LIA/AA/d96Ll85B69aJk1vMjLnVYOjJfb1zpdv9Td9Qtdv/xcOTD+5KPv6LscFH8HfPfbHBh/99scGH9bH3//e/r004/1BRv6qxcv9Jr79Zpf6txwj97d3fBynl8InIjvzIhEP9UPyEN8G9UPx1HWEMmAMWXciUnLqRPrbuGj8zY2wcx9J262Maw+NIbWqC12NEx7Ed+NSnnIb1jbB5HSVXAal/rm22/++8Xf+Oyv4Y/bXuJJKCX8WuJH5h66BqyfhXKQNTH32mDOWVBdj078WFhPC7INrIa0oxwdhoHtXPHG+AfokDzCBkXkYZESD+8oF3JkKDjVYAXpk+HDLbgdyQbURINcG7AzED67+1j/wt/7U/qJT/5/+nL6///YH9df+m3/M1XRF/qFfvjh6rmrMdQxol7evCACRCs5/cPFZmpcps3YwLNpYu1NHBDX2GXTYL0WGKyRodQfooN8jFLap49YPoNoEsL1AUx0ZCv9BuFn5uHEvj9zzxZ+Hvml5pOnT3V5dUUfB0yWFupSH92F+cneNPNhmV863rHXz9z/C/O7UmdJNQYHrce2ccmhcWweOaw4Hi50nI4a3HejJgXlSem3GL/MquQ5vjL/Mzjh23x3Uvo53c5NZ/pq0F/W1Oluaf8stZ1RhRns0H5hbWW+M49H4nRxcdAFflzwDD5eHPtF6hBfqNt8KJUBNmqM9vPIB/EFupe06XaUI0u7A/MzBvr4bfonrIrvIuIbtrW1Er+VGC9gowt6wSqGCEKXpiuLk0ux1VkKIHJBN/neWUgEdI4L+C4VMtzXQFDENBjQeyC3jRZX7BEn3KOrRSvOrBTWyHsM+M+aaXWa2FZ+ClpwTSvjp0TcBAyKuByY90s+nJ68/b6evvOennBY/BRcPntb0wUHxsR3Tn+44RqaDgfm45I180SXT/nAevaOcmA8Ha6kmvo9L9OZdZj1uOLnQvslMQ3f7y8LB6ysE947Zp5HM3th3kXuePe55Xl3DW72d5XUtZ2M08L1Ug1Dd9iqCpDz/jdNBw18HkUZefiLvD9ePeHA+C094aPwCQdll7zjXXDIljVzwZo5snYOF5MOh0lT2ylNo3ZbQ6OGJnDAdjBhm0tMiNYe00nx9Y77IPfaL37j39S3nv5u6h+un/r0L+vnv/t/a3+nqZR9I3arSjaQ+YlF0HMrpY/UF/UTfQdVk0y5lDbqxArAj7Sj2IWdQrL0tsrUr1qYhzVzwr4/sxcsTU/KPK2sMxFT07HpLxhFTx4qZEUMBvJRhXMYR/eN7trvSKyibgza1tCYhibu4bxj1xiSs1+pk8VPWV1XpaKNoTL7A/bi75x/AoL1ssZvsMZPJdHWtAlUcpB2DHpbezPjmhl+9nHJjr4kq9OKXtb3HbZzKNzvSazJO2JyCno+T72nnbKXsbhxSWm/wiRmaX/CpwWfYi+VtmVbmbfA+GcjY2w1hib2p8PxqMvLyzdwwbo8XlzoyHo8sm6PhwsdWNOZ9ykUHI7cg4dj61zAZw1fXhzZMw86Ur68mOAnhV5yWBw8eXKhp08v9fbTJ3r+7ApcclgMnlzq2ZOrPih+i7q3OSB+69kTvR1wOPxWgzIHxm8HkdP+beRvQ9/iwPk5eIad52fQz3ZgjE/M+WGY5wk4DF0eJh3BBThyDxyIx0Q9rGCJl2SpwWpVUORF7BplmVhWDbkmKZR4mvWS8qB8RlVRPVSeZJeMnaxMpkkB08fs0wNM5m7mXjixTy1gZT5RT2W3S9uym2cxIc8+HGurzN5bFtSiGxAaRBZEZ6M1VuGWxiiNCiY170E7fITijuLLHc/QG57bt6zBrL1T1uMj3OXZPotv6mX7pYVItK/pQnW4bJj10/x0lMbELmrNdNDjJQgnwLCRrx0LBqEN+FIFX1ptrdIWM1lyyaCwJ/pjRIrCL13/Tj1OH0wv9d99/usdLjntNtjQKGJ0pf+VWOceX/Ar91Sj5SgsKAaw6SNAbbNJ1cO1KlYb2LctMynFGMqlUNutvpJntHTRdtoesr6iE5ytwUc/dWd65hOX8Pc+wWw6W7xWbDRWwrNaiflCsLPfBmvzC3LAvM7Z43gWzuwzC3vQAp2Z47yXn9ifZuqWyNFdgWi/PhpERmd8aIrftsWlLZNkqaFzwjH0tyCcg0wd6/msals2iFhWXyGR7TSyN5EKqWVK+iHlVEbcsDAnWbr/0IlfStp9DBu0YpgzUh9+VaoCtR1kFMLCKbJVj1ImPUXGuhwOHBa/pS/e/7o+/tGf0vd/4qd1unqqd3/j7+nH/+Kf1bu//mu6ePWFMAfcSNOV5+jCXrGwfteA8ordN/hdJu6wLc7xYkPmSozTbQwOG5n7vD/c5lzo+lY3r290PjBeWAPGTv/iiTZOW0wVjo0qTeyDh+y3O/J+kXeW89q3LWtP+Llxlg3K3CNglCrAnm1RqZUYKYliyrYhVnWb2vo9DF2wp18cJx3gp2kodlCUrE7psuMDc77XF+KzdHlhOQPWdZ7B/S3BWs/aX5B1jNET442xtsPaX8A8L7pFN++N+eveG2KXGCaWaTsTtxP1OevKoXHqbjn/Cr8Qc9s9hvg8jaERVKkYX/dFpyt+rtDN1xVfZ52we9v7M/PE++rNDXMF8j/Be/n65cOB8YvP9TlnC59zaPyCs4W826bfIs6DOB0OPBN5FzgcDsqearPnMs5zX9HtPZvxL4wXcr+Uzry0B7npxqduab9ZW9jjUqcwgKuL54wwaIN3utVk3GuMNXYZfGRnLMRxw9z72Zp+0YmjIWnlZHS6IojuzLzO2d96n5v7mbcwvkcHxubhJvHtqFsahVLPNMQSwFg6MJ0VxSMBvSSIT3gZujocdQV/NR146Ri64qboQ+PDUA6NL3jjuDgUh8xWcVOtcYJDtTkPWya1Fw+DWukwQdw6pcNEiIXhKg1sHujnMh8SYKKvGu7g6VFy80YeCJdZQAw+i7xvdG7yVxwKv2JxvHj5Si9fvNaLF6/Aaw6QAXWvr6/1moV9zQK7zocSvl53+U5X662+ORc3wR2/wTj1wpx7YzoHdaFPyZIqvjMGw0e4ENcV3Xv93CiMPx9jNxw25oPsjkOwO/oLTtTPjZmJ5u0jgVmFbT+CFHFwv3gQKRqWRP/aUxZDg3LT+IO9hdgv+HWWUS3zE4qKVuYlWEIRtB4dhjKdCs3YMMPNihfRC9Bp5+gjttrmD/FnYU0tbCwziK3oZc5tS8RQ7Ytln1HqhN32i4/ClE2GCnr0ip9Z9Cce5Cc2j8R8pR9q0OJCuXVh08B2SFfTVAvZyoAWcGIsJ9bsY9wyb9c8NHJQnL8wfskvIK5ZWzesmRvqsrGm/9jBxBYj7KxgIdanXpPztoZyHzDPJ9BtaJB+03bFDxpzZbArEQWMI/KtPuttwd8N616HVkamfnBZhNEaxDJwlWwrCash2G1yn53lEdhGXzLt4VS0DyboNAYfGQEPo9yj2WTvUVsd9/+ohfeNk5a7az7wXuvu5pVuX+cA+FN98en3ORj+rr777W+Bf9wHx/0Xxt/9jj7qvzD+WF9kQ+c3grlv+5+24GA390sOM07M70rMbGliTzg/mKdRio8jflNXjDLxyCQj6nikXizi+XSr29jk4TKzZkzca7DvYG9U7FgDvugEU2o76DAxjGvdoC2hIhst8M23f79eHd7ZKsjf/+LXdXX7+X0MBzpoCte09tpgHhnLmjXNXCo8yHqYQ1k3KzT6ov+VNhDU0o5Zp27Jh3NABRJ63S/6wjEK3SOUCx1yCVGqRTKFKksRAMvqtHZO11ilHVfz8SM1rUWWplUSl2wzVimfQ3/oN/49/eyH/7G+nH7ta/89/cLv+N/o9viOTOMCiXUe2BNrqpgH23sznKDjNdh6b7ldqgDdaRrKGhh8NI2svTFUY2hgK/YOh0kTz6uJZ8iGSYP6qpIsBfSCdZEYK9xDmalCh28MLdCFOco/eXNiXsLXGDryTHzy5Kku+8D4KGF3ib9gaX3mivk5sW5zz+clKfv8wr6wUk93mmrS4XDRNi44uLi4uNLF8RLZpSZeYCY+MgfjqVGb7x64jf/kIrEsek3MPPTv2Ltu2WPy4nYHzcvYab7b9p7sOWDBH5ppEOfcN7YljCy0XaFF+UB/l8Tt4njQ8eKgi4ujjvCHxLMG8feGgoJRpcMY/bJ6hW4OTnJofEmbi8OBsUyaqM89WOjThXotsYbVcdijTtziw4p8e8kkfvjEpYUsMVt4dsynlfJC05UQ0pZ22rHulA70GH0fo81oVdSY+BWOJJqj3PEYVRoFHFhFvSXuebWpmBb+Lvi3QtcWLFsltmGEWdneUFDsGVSAXbcMOTooaSQ+zPsVh6hP33m3D4yfclj85O33dfn8XR1yYFwHZcwri7FYL2O60JE2F3xQXeWg+fk7unjyTINfYMiTVkJCuLSSLdreKVb2mSXA94X1N/Nh3MjaBHesjayXW17igxv2yBuecbfslyfWxkybNYbNEPHdo1RlVfiSXN5iNw1NwZhUY6iqlLk/sC6uOCR+nr8wfvpMVxyMXV1d9tq6oC449no56kBMBmtwpH3bsqYRxNaO3O/p05KVtbAoa+bEOOL///cb/7r+7nt/VI/TBy/+tv7Ab/37sktVA39Zl+lnGowjsPLTU0kMt0lXy4ZLYxR6BR2NjMuVFtY5pVnitAFpC6C5mifLxdzMrKG8BwQn9pVgZn2v1Cm91qC/oeFBfIeKWFZk5eadsumba8VpzGrzeaW1GqioaD9oN4jnxHiDGrUpqFtI2IlsQl6D/mjjCjWW0WHdnNhjZvaPGR8XfF+yHqQ0bX+q/bIMRaqkhbH02mH9pCxLZcOeIcVOdE6ss7tef6fesxKXmT5viU3W5y3P6zt0ort3rdAFXyJb8JEL27k2+z6PYx+LKuMuDcY4HSbW34UuOCB+AxcXukR25H7Kuj1cHDQdQdblYWii3XQ40hYcjzryndJ73sVEu0PjeHGgfsMV8it0nmLz2dNLPX9+xeEwh8Yc8r5FObK3niHjnnj72VMOis94Ag+eP9E7z3bAv037tym/nfbPLvvQOTaCHBiHvsUB9FPuryf0e4HPF8zrcZp0AY4H/ARH5EfW/pF7KXvzVGatifkB26z33pezipJkqetsE0YkNeQGvAt+UlGuMbb4YnuMXXr6vwAAEABJREFUCZuF3LItifXEPsay2HvQPocr62DRwjqZ2Y96LplcLp1TWqttpM1KuwXMYEUFoOCSzDiqAY+sahW9NhArGOiNYQ2YMeEffhZ0eMhGGx9PLKZb3vFv+U5ryt6S9RecuAeC3Asz6zPPpYVBLbRTTVwHTccrjePlhosLmfWjGj3uOeM8A1sLfWWs8dTGaZdcJZzJpaQ8aYLoSJbxPTqoKulXbn9Sf+fuzf+a4l97569qWVP7ZZggMk7EK/dP94/ixhPb5qE4lfvryxB7rnokP2jctrjksipjaArvQlbqStqmZbDQR+gGb/U2aobXlmDxBj75Bgp9rdrHgU3cZj3g2ZoqGoU0DxOKwkqse95Os+astcwfsiXPR/aXU+NOJ+Y7mKFLY9YJ3ZalHfO3gJW2wbnj7rX9lyDAYOclWaTcVAE+p93KHITiOfUrkLa2O5W6LFLadx18C1tA4TGl+MaVurMg/I62k0ybIPmmtkLOgP0nXXuDkJhpiu5jGtMpI+7rbDU0440w32EJx4qRmb31+slzffa1H9N3f+7n9fHP/XMcFr/Q1/7iL+gbf/mX9PS7v6Ui7mm7snaydhfKCzFcMr/QyDue8BtdUQ9yB4GWh66494CVucyaOOWe50wo70DX19ccGudb9lZZB7GXFbd9Z6rbs8Q1RunAnndgbz1Mk/KcbTqGRpWKsd3HYRX+bIjM9lYfvXtYLmBt6Uy3kmx3m4HOYO86ZD8/Tsqz54gP8afbl/TQdOuYsDGMlb3hjEWJ3cxedGJtZ43nffCUe4E139+kxCw6HVssbjbU7U7o3LFXXnN+lnO1a76vs2fOyIMT98+GfI8EtzzjQ+/wYxFD0ZTYjUnjHC/iYOM5CyN9LtwrC50u8QPEpzt8Tb839HfDfF1Dc573+vp1/0sC/RfGX3yuz+7xGfKXukV3xlaNoZG5Ym8+HA+aWHsDP0zfHSmyjHlBd2FtrL2+VnwO1ImqRxR/FQhvg+hhpJVCUYWQY4N85+GUoYY+YLMTK62MjcQhOOuED+Jb+0hcwq/4mjK9tx+bfuwFWKTfJe9yvF9l7k7M+7wj7epEZ9T3Nh8aoKtUhqd92ywW3yGLb2LBE0y7Wk7/9AK7K27dIoqDAE7FiAf6Y5TsaKxaEmCQUlFXyF3e6o09kUUGdZ3bYY1+YnYl48LOsglpYu9tIBQfLsp71S7b+8fAwsPg/iFNYE4stBOn5TM0PjYILWGS8fcCW39/zscXjuBbtW8luWQbwDqw8qPI0IneKDaHGpqI38gNkFiyCGsMZTFWZAWfMkhcLIsBglxWdYxKEa84FcTHGd8oaoWmnDYpa8vUCZe5UkUxW5tiBtAHfmpPrdNjhuv2qYBHlmszQJkrNcFKxZtASluuMCBXGqAFWYn9hpRBqs+IL8DGr3gXQl2KD0CYK6AuF6xSHz7jXuk8sUhMcA9xa0BzhYd2g43HrVZLuxX/snFs7RflftgQHvAg6nXDmpnBArrMDRG+wdJEDVcWsI2x++hM2DzLUwfP3IXDK8bhN9BrAV9tiwqgLVHcmC3fTW+FzqNgmjwCcttCKJYTxA2ylpE1m6zQcxm9rF0ovGQuy7bO69HeyjZUkiXaWLah6vEvBGPhoCoP14WDiWDlgTHzwXe6u2Gzvlb+LeMzXvObwFcvv+CXOp/rxeefcGj8iT7/7BN99unHjRf8ZvAVv12+vX6lO9qf+Kg89X0738dWzKNYB5a0rfhV3D16SKtyoJCH4O3tdR8an3jA5WVQzOWaOYEu2FmhG1ZMMl/Y7QWDMYYp2x2PQYwMhqR//O6bf138tU/+KtK0T0xgdwNr22L2oFxa6Td9LimgFv9Lll2qgsN+rwkZQ1w0FbpcIfeg6XahtjE/JE/bFqPEGGLSZAWfvgS16RNKLrNHRR4YXwSiHz5tXJSQpf4ewyrkv+/b/6F+32/9B/py+ofv/mH9uZ/5d/TJ098mWrf/ufdm7qvEImghDROrByxKjBbmJ4gcFWFEtiUFekiRASO3LYgeJyQtOlN1KfFNPwu/EIOyDra+4Ak4U9WzmL7Pv/FfY0CkM4VVbNGnodaWug02VixAWpi68JuM/Dw/tC1gW2dql0SDrVyyre1HJFY8hroPHuYrsVziOw4v4BxPFJW5qTE0HXi+5yUJfgBXKYcGB2TH44FDj0tdccBxdQm9ulAOgifaVD3qC9tL+mNORtGetpd8GB85RBk884wuEVUn695f2BTAKtvK2okPNUqBaRdgknrdJ4bIUBKnRds6kWLLJg+kLou0gr6asWyrYhdqw1uiuMlFmcJAbiWlj2DrJ3Fd6HxlnIln+CV8QAzW1GVe0/QMDNmmjw22ZfqwM3cbEGhMRx2fPNPVW+/o6Xtf1bN3g6/o2Xtf0dN33tPl83d0uHqq6cjB1pMnevL8Lb317nt65/2v6p2vfFXvfvUDvffBB11+KwfOz58rB8kH9M07R4bPSJR5MLlLaio1VVL8ZyxrwN59ykcC+/Up+yx0Zg9fefFfWVOtw1jTrGxlvkYNBc78uWTTQy6gPdluuamvYp7BGEPTmDThZ9bWgViEdhl519dQjaA0RulwGH3odXE46HjkBT9tkY8ysS7Z1t/82n9f//k3/gd6nJ7ffEd/4Df/fR2XWzm66b8GNidV80XbQR2Usg0VCE0Z3QpGZKZdCWXZhgK9mc5xT+wbHWOk0IRvhSaeS2jHHS3W0kL8Iwtdz/Gmvtucuzj3eab6Uv+7PERkXGIYCi+Sz+q4s2CbnmNeuNIUlXsqbcqoUo/mWR8BJa34POPnzPo4NZZt7+R9O2NUUjoM4CN76BMjmLc7o/a8SlfFl+1eO9+Dixb6Wbv/Vr3PEPFsF/URbW2F37Zlb5DVacXwQoxDW0BmgvMmohxQuV/Rb79pH1HXkpm1lH1jDGuwFkeVbKt22JaRVYXu8iqVLcn9PbYQw5iNqGIHTPkGY60fDtO23rF9pHwMbZSO0Qn/SD5Fxr1zQD6xVgdGR1miry2XShJiFfIJvcM0KbbDB2PgX5UsKbElonCibNlWmTrqR216VUMDVJ3LoUOu7d4q6oY3nRG+QR2yKuyN0hij7cZ2ICuXzomiZCs/CrVInWnLKd6vWtbVzj/U6V7P5zoqXfRdg/5LBTUoZDaVYvxMDJc2EIkEZG9PtWLUjEF7m0r7URJjD1wHGf4MCsy5xWNTM/M+86w+sb+euHciSz9nW5Zkkxt7CuClvff7UVDe+D9/8+ZfFz/3jf6Vt/4mLc5t4j884cl6bnBPLWANGFtkaHSbZNb5R3AP0OPUTiPAbgcK1rYyjyY2Gy2Ft7EH1Na0pS6HTV2oHtVa52TDA9uyA2qg5HIy8o12YcviUzjovZvNkxG5vQq3E5vIkISgjASNPWeu1jOo0x6r1IoZpdV27Q70jMBzbfJzfhakj7OMXs7sufpcFmMKNrm7pHPyzpxpirEbPLIZ8T8daXBGNMOH/ldgj/2bWv9VbX94fUxtMOvGcpU0AM/527fe1Sc/93v1vf/WH9PNV39E7/7aL+tHf/H/oXf/1q/qwHdh8S2Y+diG/Nj+D+fdUSS31azOae0i0haEFjqjjCvVKHguFfLwqas615UMb1tZ69GxpYBcW1qlrJ92duNzzwUL8tBg0/0hOfYEbIsLWGRcVvo7+5L+beqUBIW33XpSqN5IdI1bS/u28bBoZH3Hn/i2sP6bojCzX8zZu3g/7D9O4Vv6jkP2Uyg4IU/9gl7avwFkkeed4axDV8I9YFXhH6gIhB+EaeZ+6z5pe7YVX3JPNsWnBZ0lPqKz6XI+gI8zz/vu6zGNboMR0pYu6CnXmQuljnnqPDpnRC3Yy2F/EMZxpDFzJjtPcbtQOTPbUBHAcBEHNUQ6N8u4KfYVPkghNFh4hiTuOUDPL9dPnLdk3CvjXOMrcWkKv8B3XDJPvO+nbeKX+tTVjFL+drWBB9sB8qo8pFgmhEUyP4MH3jQdlL8QyotEJm3GYJzIYcuJmzMdnZiIEw7eQe84eT4xUbHNbGOoGiv24oCh9lCNocELyqhicZckczm53DJ3kONw+px7MItm+lnpJ7ZEik9Vlq2GSLaVB9MYpcEL07mfQZ92yTuk3sq5OdLV0lQkTKn4oVofTLMGJwGvgWlXRU0N1Rgaja2cOtGvaMwl262Tl66JjW46bh81x+ORj5ujLvIxfZG/qrnQMTzyQ/R4YUsfGOAykMz4ClDquVkS30x8KLGYw2dOmfgFGkDQXZWRwUC3KzZkKfZGlWzLXbVqwY4atIuBXR6CpE2FV37LszXqYrLUr3S00bNqStRiK/MV4KJCkdKv75GyKOk+Uef7AoxV8bUh2VRywUhqhk6hzBNuSLvMRgZvmxyp9WbCxfgT3xPXBQdXYrDgc/iFGJ+B6L7tG2aoWO+RdRRgEVka0LW6c50TnZ5ZYmlbdqAeY5XlsSF8GT7QRrspZYrNdvbIZMq2IQ+wLdttXz7POzLBC2pLyLsUGhRrG2pbXLJInUG3EqHOODNewMtS4sBE9ByvxHLhfj2xZ8xs0AvlbllW7MlS/vNBkVY+KhdelufTLQe4r5VD4y8+/5RD4o/06Sff18cff18fff/D/qcqcmicf6Yih8z5C+ETvyHsDZFNcaGvlb6UvpjH/La6sN93euYD2Urdwt514hDk5oYD4xwaw5+yx+Bv9pgZO3PKocgW2qysBQaMNYKN7zgvM5YKXBq2XPUD/37x1z79FZrtccJOzCzJsBQbQeIWUcvjp6zCZrEf5GOvamjUpFAqRHXCTJy1J0veIegOPEUnfe9QN8MfGC6k5Fx7W+N/wdsl2yrKHowNOnq/G5o8NMpdjwY64TedGqUN0Rkq2sXmz33/F/SH/4t/Tz0Pekjfef479ed+x/9O33rrn2PKVs2JN/MYuhCrxDxoh4lL4rRGPs/onsDMAcGipesYW9Olx0xGR4kApC9G2/Vr67eIjGHKtirA3ypLcuvEh14P9DnzgFyYpHVzRvQm1BTZiTWX9XNiP17QFcm2jC0iQrxG80gkW+cULoiXC2tzZs3d3Z4UWzNjjK0eMwq43s2ib1nCTgWybFBASW7XNj9TPgN59GRlXkYN5fl0OOSQYNLE82fAT2NowB9BDn0vc1B8eaUnV5fgqg+QD+hgirEzD/g5cz8tzNvC+CM/TEMXtDtgY4xiKladiMv9eBJDS7ii6NvGJ2tgd5omHXbkEDEyF/FDJ022wTG6jglUW7L4sVRNLcgG0QJdyCaKHZcGqOaja9mgrAoFIi0EfWZMwcIe1WuPcaysg4X9bsmcobMEjKkpL1ErZS4sSFgFO8WubQo7Clp4DOpw1JED4au33tPz9z7Q0/c/0HMOg59xePw0f2n81ju6evpcF1c5LH67D4tzSPz+17+hr3zjR/TVb3xDX/2RH9VXvvY1vcsB8lscMj/jUPny6op4HpQUv0IZeo+z0m/DXbbxR1u8eoyMee753eZ5aX7RytoYilwAABAASURBVHpn8jdFxi3aFWOZmPcBYteyuj9iz4VV1MmXxI6YnmIrsdwDlfY1hkZNmg5D03ToQ+SBvVHMF2tgOPXUwWdtHI8H5RcYF4eDLg6Tst567YzSb7z/z+sv/uT/lB4frmm91e/nsPjtuw/l2Gx7pRreUEOFvGzZJYPwVdS3zFKu8NrqRbIt21Jfhlgi36BOLAtlfTyOBQEieqxhhAtradHDT+K/EueFGOW+6tiHZ05WaGIbtPHO0qdkG0AVukEtc4TqRH+hC3OxgvSdaehy/IgMhyFMWvzbkDYB5mJSWGwwCM34NLN/3/KReMc+lj0smJnrJcZpNIiviWm6T1/zifGyr6a9qDd1FQzmpIhvgDx9ps2bNL1HAtBJFxs2X+P7uY2ELpfQCx95+j/R/6nXIV8sadyOpPYBK/FeAuZiZp+b0c9cZE5WZAEPITWwwapXd6UttSXkXOpY41hTBAuxTv93xO3m5q7/nym3vAOdKKcfoRPE5sBo4b/LqjP2su37PmG1IXqS0bWpB+oUjxbMLszZDF2FCvda6Xjc7yHupYn7bup5sEy7FV9ZwB0hirKRggKubb4G8xtMfR8PjZpUVa3blHrzTVZnsM+P9AP6vj1M+BEMDQ68a5SGh1zGhhrkKhtIJcsmpxwqqO4T4+RqhxPHZiRLDSWlnvkQ3w2FtaqhEXioyqDkkqqoBba6LUSPU1ExatMZVRpjqEbJ8IEK7QYti9l0cacH8PiQb/A77p+sx7t9fbXL6c20Qd8eclPK2trRFMNiDpso5V+7+1H9jbsf3wR7/q+988uy0y6CtfUzn2cs9B2s0JV4BDHWLci6aVNjp0DoA2L1HnE8aMEqQ82YCyNVVmCobdkbYNSy0kYtUjLGqYBiX5tMyGzL3gAjS7KT6wcT/qxI150SMUq5vLcxBct7bjjDQ6S22SU9TvHqLG27bZvYJnAonutgH7rrAlnbhJ6vOLfzqQr2ot7of9dL3zHafUQWiBQaMIfK/dqIYFV0Y7cpqqEQrnUDhCHAny8EO9vcfdbMXgOJ0ZAg/INhJNHdkBzBHp1wG7oJbexkyEIAS0SFbLjYA0qwQgxWLewTL37sJ/TdP/RH9dHv+f0a1y/1I/+f/0Rf/Wt/Wc++9U1dvPxCg/fRYvxbO9NOO6xOqYCxKQPb1BvJdlFU1urgPp7Yn46Hwf544OzmoAP7ZGRVhc6OUWoZ1PZmC6ofSESCQHNtNRQTlJUs6yj3YZ4tQcpniAbRybwHWw/klmwymR94JTnZA7rYmaL6AFN2j8GGV4D1+CTJpswY7UoBD1O38hjYwTpbwPYMOyl/rXvLYXEOjk+8A+QZ1uNgX1niP9B92lfxIsVG9EIz3u7Im6IN4003Z13pq+0+tond3WUaoa8Adr9syxXsc8WYqoZsxkXD7Hcz7yn9DsP+25S1s9z3gSH0yN+86Hebl7N4pfigaCMPIMqgUpU2kZ1BnWXy82XZG2AQekMIXExAYi3khyL+J/43nI3c3twoZ7YnxtXj2ce0MG8N5DPvGyfebZaA+szBGX1g3JNHVwvdMl+aGURkGRRDVhwdYygP8QsONENtK45kMeQF53QOMB2HD+6ySCjHppgUA1md6KJpIZtGaeSlAd627DOKZhufwCy8TJ4ymLuTFmwv8EsGRB/Gmu17fZEySETISvF/Ygyj+xq7rOQsHNOaiyYiBL1gs2jaR+qiUy59Yyy6RW9FViDjGbFZQxXfQ0fh/wbJst11I3p89CR2x+nIZnPUxfFCiefxET3ANw5HjbxA1cCGALYKGNtQWZ0yT8se+yWLmhhlXhZikvFnDKEZV2KYcvhuTGaVhI/GZgFhN/rn8ff863FqK5sJdO9rHvNb7V4V/Y2NrfQf+wvMGn+phlX6tTECbKcokVukzqApUxc/468pC4SekbL2FLvB5o6RWvYGyRLYcpG2TQhGGfuCbzBaMBA/BRWy8Ct8A+VuT8ZFKYPJElq7XeZgYX0umQtqt2vT3PgfzFOLi6oq1QDQ4dLIOqiSbd3/WM2Tycb/QFCQmgYydYryBqfekrFb1Ic22n76KFaF5dSXVchHIQvf+pYU6CEx9MQ58erxctN3jJATro5H1uWJDWkhJollItVmYhNLEHJ2IT68lvlO891t/8Vx/oo4f2H82accGH/8fX3y0ff0MQfGn336sV5+8ZmuX7/og+Xbu2s2w2yItxwenrRw6Jy+Vubt3F/h5BahOCbF3xMbYw6Z725vdNMb6o1Snrmvst/M+Bx6Ys+Z+aic4x9jaLt4nMu2CA+wxqjGh2/9Tn3vyT+jc3p68329/cU/1NLrYVXar9iBOavc05WgLdzLkA5RjaEpdrMnsFcOXloq8JDoG2u6Tz5zO9P1m4xREwFtiPGNe8OFrZXlNKFtMTA768IaVRrty4Q/kwzvGjJyLhm9MUx5qOIvwkF9VSkYNtT6yc/+iv7Fv/+n9OT2Yz1On198XX/mZ/5t/Z33/4hOxP2OPf6UeBOLzFXiEnQb/E/85n3+5qyZ6CamjGvlMwwVxrY2yGiWCDyMv+cCpbNNPJdtfIy/UBdl0WDleTdrxqdgoZ+ZftonqmVU6HNZl93vE7on5pobgXrHjmLzASYmdEXt5pOwoQgoLll7d7Pubm914nk3M8aV/lb62MYhmZ/kIhmIsm3ZQfwO1Zaw2WNsuomolTO3+FFjaGJtTYcDL8BHHQ6T8qyKLPR45HnFs7//uvjqUlfgyZNL5RA5urK0EJsFP2fuk1Pfexy82IrN6B2xPYo7EB/m6GY8QBnT5hI5hmiT2NQoDdb4hC9TaDCGRpUqfqNKg74ytuA+NtSVS7ZBVKAhO5hyyVzURy/2AtuIQWhQmw2REv+ZeYnvM37PzPUKFtbZQnnhvl5CMb6Eh2a+ID3CUMxIsbsjfIPxCH9Ff6qhcbjQ8clzPcmB8fsfcFj8gZ5ycPwM/ul7X9GTt9/RJQfAF0+e6Cn0+bvv690Pvs4B8Y9sh8Xf+FF98CM/oq98/escGH+lD5Sjd8GB8cQ8iBTf8gtf2yr6b4Q38QWWFGR+FpzPmlyZt4x/CeXeXHIf5N5kvCx2VFfZVhVjyHoak4ZHyzoIIq2oNVm1EL8TNk6xR+xW+pGswsbAxsRB0WE6aMrcQ0dNKmzWKI2g0s/Q8RBMrMeDLo4T5UP/z7wO+PC95z+nv/Bj/3N9Of2Bb/2f9SOv/q6qYmvIwzJ8YTMYVZQH9UOjqpF+awzVALseSlylKkt2LmD4kgQFBmee4WslXitjbzwKTIa/btmmk5iArLGstwV+7nsLCXFbWI8L+ivyezM6J+8M1I98wUfFnzOl4RrETlPmB3uxubSf1OJr8+d6kdAn58qI6OPeZtqvvQ/2gfHdXf9npj3HzHOPD/VzrDGghf5mkD7PZk08o2OXRuINtdMQ0Ci9QnTWlzZ5aOoiT2xmGC6cktTtRbI227wNoDwTy1PvXbNWxrww3vVLiI9L6hJzfN34ucd5Ylyxsay073YYJVYyXeXaafzoGhhMMO5VmNRKeYY5Icw3VeL2mr3/5uakE/vpjHwBKzaNLRObYkpHQJmiimxQWcgK/twt1SrkxhmbvCzYHbG44sPSPpDJdj/bD0fuocPUz4HjNCEb9KFOa48RNoOB0Ig+BCmo0duBgzWGBvevwxe8h1zcx/BVpQpGYT8YmtAdIL8Emuh3gPBjv+/LpSSLHys59qxiXGXLLtmWuDqLj42V4fE8JtYwXW23Uq8NhgRdWx47g7rRPlpVxbgAlJJs+hBtufQoFWWTFRijlHE0iEHVUOrkoTeAbr4pV0lspWDl3WHhntnm/sS6wGvJBWhbUNoYIFBS2p5peJowFunPv37zr4sPnvU/euevy46jtEB5TTxYV6G9xgjEmrWGkdwHVBEuFFGnVbft5rjhhuX4YqMhbTmxTkNtqbsIi47RsMl3lKtj67Yh2anbqCyJMpkeEkLciU24rrYN/UEglGlouykD2bxKY+RdiC14VGSjFwh6Dyq5NomQBo6pbq5zwiYXpRhk/JCeBMMYcQD58kXtm3a+rHAu49eZfYPGQAR0/oNdUIl8ZS4zv+0PoqZpE3y5EfV4nxrUUqAEiZOY2uQphIv8zH/ZTurv0Yr3JQxzRRbboY+qiHBMbbBsq1gbwRjhq2UWKU0f4Y73pc9+9vfqOxwe3/LL9be+/U29/2u/rHf/wd/Rk+/8lo58L5p93qY1Fxa0E6llhmBfpqxOcLLNGrWmUcr+dDhM/Z5xcXHkLIe9kf2qqHP7WRpjbKhSAcWIzumRwx07yglsQJmIsLbIuQdzP+YZvzaPrHUIXUzRDMV707goOx0ZGgWTBdrLUKXsLbdIlr2h8N3eeNvUcaU/kK4obbpVsFv9Ql0D//KczXPqxHthP8N4ft3e3OqO5/+JZ9h2XjcrY8p4YpPm2JLa2pp7auU7Ytl1VoYHiImS8Mm2jJ9pu7Cmu7/0DRYQe0HU1Vatx8m2bICNzMs9RrW87WJg5n1g5jkf+81je8m+SN3DfRTtxzjPC7LWO/dMuVn6bbplGdnGbblDOlP7Ynune1kOA0SCTxnufD22t/mIP/iRuNwR/xwYB/kD33yjLYwxdcHK2DK+Hi/3R+r7PZ9xpw5LSn3lt5l81qkfVPTMHFAhPoHUsh4qvplFkof3kRtlcHOg2hMbR068LAUzjWc6OEH7L4yhsbsysJXBCxty0RSDyGTLPXFDVWeUWi5BqBewxcrBr0UzizF9nZjMDLRvJoIiUtTU+slFomeE6XZUacLv7cVjqMZQxlTIbcsudVq7K5YoDAJqZJOD99n4P19LlCT8HlWqMe4xMgYPmTqabpctV6lGaYyh6TApm83hkI3mAA/lQ/zQB8Xwx2N/sE981EU/L1m2RaeyS7ZBSXI7uhLvhfEvmXCC3TEh7mtkoQAVLVBUlHQembBhW9UoaEUiDBPutUHW5cga2EWwX+jsXMi5dFZJPxuoCYNS6ii1P1krbRN5LtuyDbvhzKaEkDoBN9SxoFxb2TYFdUpXwX2hmWTohAAbnksB5fjFpPdwE8vEbyZmCzfVSgDnHStBbFC3BrQ9X7GxcudssV7V9XHkDBSRkmfUcDRYd7QwDsQfYBvXQGjGyIPSjJlJEiLJ2lJTp+VW3vN02SzMivJKga4UCAMWP9Da4UpZ2mj4HbuezdoAKMQF2SKRhYGc7aeDc/xQ4GKceJdY9CEDe0XuWUKHVKLpBhhc0PZXxjww+PCa+TA+3V7r5vVLvXz5uV58/tn9P0nx6ScfN//ixRccGL9U/4Xx9bVu0b/joPnu7kZ3PLDyl8MnHlgzG+bCRrhkPvFhBXPKIIfD0e3fvnFofOK3otHf6mfN6C4cFC+958xauc8e5o2R43uHgay410co+Obbv0+P09c/+Ws6t1tYT4nBfay2iWH8GEsjymvWWnhEiU1sVw32ESvULjkV2hKebExy2kisC2jLQ2HWtsuchCrrcAOUpcJCAAAQAElEQVQsF0rkNJPtRmHftkJF3wbpu8agOPBlqFyt62IPQb88NIY1PBTdMZAPeEPRwZyqrK+++nX9UQ6N33/5D/Q4nepCf/6f+V/pV7/+r2pmv58T98Ti7D8rZxuH9n1kVXSCnl9iuwKCzcVYuSeVNo87aR6DkScWoEXWNhactEs2AiWt9LVgb1bm7Iz40bZRW8GCnYX1kofyHb4v7ffadgpbVdgsq96wrT1Z+Ukh/mfd5cXrhJ2Z9TezYBbsr1HYgUnZtGoInhjL2D/LLJ3rBN/QfbIt24pfgzma8owEA1Rwlh14bh0nHS8OOh4PuuR5dQEOyNKusLFmrMuiBZp7JWNAzEv24Dk3KTZt1mTXE0fmaH08HupkSVCXNUZ12wkf0nZweFjIRiWGAF3L+nKyjRSEOrVkXAhTAOcIIuQq+nKV1PoOaRTlRpm6nmVt9+15LSysrDO/sjYC9JinjGvJ2ALWGJWSsAMcYFsg/VYNVU2qcdCYAO8GEwe7FxwYX779jp68876eNjgohj55+73+pyquOCi+fJpD5Xf0/J38cxRf4dD4a3r3q1/Xe1/7mt7/4AP4r+rt93Ng/G4fLF9ePek+rKQtDrihYowFE9hWfgSNVnzPeDKfM3M2Zy/NmmQvzRpdoCvy6EQ3zapKUw2NqrYdmc7JYVgHkJVYzeCEvdw3KSOmayv3yBiTJg6MDokL63Ea2DQIBTWK+oC1ybo8EruLw0GHbjPp1fEr+nPf+Lf0anpbj9PPf/c/0k9//p/h22Yr/lX7Gn+BS+6yVeXmu2zkYNPd6sLbkpAblCkAckH0OCXiLAklThlrAwErBxma8ItWZe08xpr4EqeFWJ+xRsa9FNr2aJ7LTs/hdqQcUVOYnVpWLpEWbGf+msYuKzsOrcgzP0H6QLUvp2HsdOlRxgAZAv4vmtmzTqyV/PvpJ+Z35lk7YzvjSovEU7WvAxrleZ+Pzi/3Y1tbd9Awekh0J6Vee2qVZPEeYBdnMLkS1U0uQWljbzQ2Mu580M7E98T+vcRPxr58CWvLF0Un4zmhP6M/Z2zQpetn+spXFcd8MU4pbnR8KWMyLoFVqGvm+XbinSJtT8TsFlvXidv+X5ecsLvSz4odPI73GjCETiWpGEcD3rZsb7KClyVgW1nHBeWSHbk6xS/c6hhFMFwa3GvHadKBff8IJvbevvdqaJTlKL4BJLTj2vqGqcJO6w+FL5eMzGMofMvCo9O26XMC6TvfaRP9T6MUFPvAQK88ZFsWicy2uLBnKReFArYpWveJASZ+rAiiyLyQh980yJmgjkMmB13Turq/UhVwSVAbvlnLlCnJ3nopqKkfVRppO0IBY0w5+kauNEBP9xha4VcVdx2g/xMLI/MeuuQe7y66A3V7wQchoYAhKO6L9hnr37v7mn7l7qf0OP3r7/xV2W5scpRp0GPHQFP6hsUWVjAY2aarbmdv7e0zjXwDCjC6T1iAp48YPIP+EPZlxwasRVPLBNGGfgmyHhLmdC9IxQYbCpw6qEg2pQD+/oofKbSdMEoLbWnXd0qdwYRaNpD3MuTx9chWzN+P+7FO81EMuqA2p6TYDf0ngL7/CTUtfmi92eaoIsu7EV9W1hA3eJf37L5dtyXrnbibd/ZYrXXvswwwhaa7bsqP8Ya/Z53QeLMpprRxW35u8kDbKaVsW8XaqCo51Jb15RSLAa5PB736kR/XR7/79+mzn/5ZBKue/dZv6J1/+Hf0Th8ef0uHV6+UX5irbRnyAAqiBNQJFVX6BRN7Ye+LvG9cXPCucZg0uMfP9aGjct+XauAvjW23ncfZ5imS+zgSm/A7VujK/bdwPy7QlTlcIwM9l2/cR5L90MdZJfoipQyhGb1uV4r3sLe2ttuOHbpVt40YaNkmx0TvDzPPrgfM/Vy8y7OLb+5bvqNvoSfKM8//5X4cjBPTm92eGvyCMsZ8NwRts/V5G6Lv6KbPDW79mXiceDYGc+uuSh/RxTzjEIi/lhQkt2yrmJ8g83ZGylRpob8548Jm7M74tcLH7kqfeEr/myd6nGhHRUvWnpsfotO1WPhSVfqVlWvPtCVkotKGCVoK3/RRFnuPimE3H8T7BfNyuuNs5LbR35S8YyRWC+csoTPj6zHv8bzLvLUO7zIZF+NZobXwkOqHFc7kgTW7NCMLFplDY4t3GN0RwGsm/RUvMdf5y6cFR9Bda6jhSd3WQwtQTcgPWqAz5VmD+kmejpouLnX55EoHaI1JS/ez0peatwkItoVcSSvZEixMJgwTSEm2tU0y+jonlBlYSmepGQ+KMr7mBh5jaOLFpF9KwuNDXkoiH2wG4WO3LJlAiWCKhfK2Zn20FMIFOUSSWweqMJZtnVMCfOZjb9Bn+ihoYPp2YS9K+JwJTpuVvtaU96HASmt7Es0GVcRKSiiiu8D0QoeeJz43aW7eOTcs85cbccmLJzrCaFwN2rf4gespdwdKD4G2InlKDz7CYSd9x9bavGCRo/twYRTfqeBa8Zc5RHd5NEa7NGrfdF0qnKAVJqz8iHJgU2oIHTCKdqWC2lt8Yndhvpre9xHPMZcLlqG3L2S5wAoWsPbNlfZbzE6aWfP5C79sernRbm5Oyv/sLn+Jmg3xjk0x8i3OsxL7Nf0H3Iwz8Z5z8MkctJ27k+64GdPmFNvcoHPrLMRGIHRVy7r9Ag+4CRf01rYbvVWw1EGxsTK/qWMQzNwKWfBl7g38lL65+U/ozUHsEITMHeFQpsfExk4Ow9Xy6GjFFtgpVUyFVWUoa/fcBurIqtRrfKQ+KJEraSFbsHliXnp8+HwC8UPRStsa3b7vzXwwBANZy4t5t4QvM7E5sQnecUB8zYHy61df6NXLz/ovjl9+/rE++yR/ifwdfe+7v6X8z/Q+/O5v6vvf/bY++t539dFH39XHH3+oTz7+nj799CO94rfO19cvNN+95jD4lvGe6GLBI6nIi7FVWVWlUUjgEVGjH56MGPwXb795YPzBJ7+MbWJJcAlB/8JtZvwL4xHWCrsDVKWPYKgT+nxPMt/LNqeshVPPI2XuJapRs0xbMjmxxwYmGQcXMV93vbWFuVdMm1w7b8u20vcg1k2Je3lohIJpGN6tk/oapeo2tC3gkmsoe9vgfq4BH51Cj/qifYV3dV8D+tbdh/pj/+Df1Y9/+sv6cvrPfupP6q/8M/+WshbGKPouFe3piTgyrowpY2tQDm3ZrJU1TqZilxwYLksZqdARwV8DbqClkY/7LTJloyct1M/EOPdOdCPMM2NkPU5DY0cxJpWV1G2412/nPJj5hQU0/0npTJ9ZTcEaRRczjjcU6EYLPgcrelwKoka1UKS8hmihInpdQMGJRQ0V8D0sIy+XErcLfgGZfz7i2bOnunpyqYuLo3KY1m28+4DdjPWOfenm+k7X/VcBJy2sM6pYc6ty6HNN3ctX13rx6rW+ePlKL754pVevb3qPqTH6n6e4uOLZfnmhCzDxQp0x3Nzc6AX6r2iX/5lsxyRxx3jqleRkPVyye6lsb+hqS7lASRpVGsOgdDgMHQ854BiqzIeJGcGNJUuyvUHnRA31BJeLOzD8XmVvujICeIGSsUt/vB8UfW59iISd1oOFoipUN+hxonIv4hl9rvKYNB2ZEw6Gcwj81lc+0Dtf/zF95cd/Wu99/cf15N33NS6f8g61vUetY4jBahxp8+wdPX3va3r76z+hJ+9/TYfn72o9PtFpHLWMg1ZgDk+3d61n/RfJ+Svkq2dv6YLD6AN1wwNXtzWQd4OsgewrWfN3PC/y7Ft648Hx9QFMG2txYV3Mis68P1/y0hn9hftmpv0JRJamtlXcOzUNjcqzflJ5ksy9gMGZNt0vtvKRcQvNMyJta9AGZD1POQw+HnSYgqMOGUcdZWwt62AtivdV458U1/+fX/mT+s7Fb9Pj9LOf/Hn9ro/+HG2qsdWZdee+tVY6zb1oGR9BDQ36H7vfE3zun6JcHqqKTmlAR5UypjKtLWwCrhXLK2ts3YwjkWwUAkEB3UpQB8hdVjVKrgGo8RmSDS9BJUWPcu2w3fJ0d++E1TLbcm0QaWWPXNkvZ95HQrtMw/ganoeiVu5XGqlYX8eLKx1Yg2McEE3E2mAl3gC9JftZnmttgw4ydgjD10q2Ug9R9FChRviFP67WPGEj70cbbpV/lifI+lioQ0loyxbDtizJtvID19TYKmTVcSN2lEVKfytZEFsr9hL3qlLWZ9pFfpvvnOsbXX8Z7GXX7I8bqIe/Cfjl9C3vgjfsobd8HwXXvOvdBDezbqi7zrsjutkDt/Z3ukbeOvR3A07sueKFLP/UU9b2xHqfuGfOh6dVDELMSvu9wqW8g/FyEZOSGW8x9sF+NXq9WuISyTBlaYxS1nLbrqHDo/KBNpEfuGdDp77fJh2PB3Cpy8srniWXOlA+HKa2M4oY4oCxb6lzimrI+CXhmba+rWkajYGPpq1IGRHTwzph1WadZHJoa+pMQ5dU0MLfclFDBVfmrBsRkfzRgZFhgXyBxMjSupG7OcTYn7NOWftpn7WwIFtBUzaQrNNGTID0WSPjndh7Doz/SDwudGQfOvAL1OPxuMsPujikHkCnw9Qxar/je5XqDAI0hlXEYxyGahw0iHdNx+bJJHxeGFt8CxbmP3trvxMgX6TcxVpbvnJvLfqF1z+H9M3rj7/31zBXsokCWGUl3mctG3mlXipvPtoWakpa6StoUcQN63FZFheZSBjffD31PZB3gC+++EIvX77k3rrm3r5jz561EnO09z4txwfmuaktDOqccEtK3aimSj2VKzhfDoM81Np/UgapChwb6WcMuQKLomz0YWqvryrVOGNSRdcDvQAfJKIiZS4yjuwt25pZxfDVlTJa5wtPHyq6Zqslp28hMdDOb1QPyUJkIHXWenpIbVuytmQbn0tmPLK5LMn86CHh0lbYGG8koobJH+C9rTdpdNPnGUjfuLqeMEA3lcQlBbQguxUKartbOXnKoQC/tcO2+ifU6NzDsoPIQgFzNb/9jl781G/XZz/zu3TDu9I43erZt7+lt3/9r+udv/s3dPn976qQ6VGyLYw1bCuxK+JXVQrGGBrZG7m3qwaqPLsYS+ZdeyrTTsAiVyfYpsmaJyA06yUSShPZ1ADbzbugAWUEkiXB24a4eTJtycqedstz5/r6lnuMZwzPnDx/bnm+3PGMP/Gu1fdk732Lso/M4fGl1zCDyBpue/RR9C26Wdgn73gvu+GZdX1zrZe8z7/gPv7ixQt9HnzxQuFfchD/+vVrXfOszDM7thKrY/4wkngNYpe9JYM+4cst9l69vlb+p3j9bORZeoPP17R/zfP3XHd9fa0b5LfUN8LvuOO5m74yrvQnHK4q1QDFXIUOKHtsnmnHadLF8aDLi6PyffSU88grvlkO8S/jxbmQQbsDbaYp931hVdzT7LZ7jFb2WwRcmb2AetqKFD/eAHtcyii3HaNzfxH7NGsL4VOgMjp2ctHGsq2k5BY/lO1QpaQfsi7S0QAAEABJREFUltLn9n7NXsv85f18xZd0sTDvJ85Rbolj4nvNvL1+/YrvutfE+kan+Q61hTgaSBwY88Awi50NcAml2wUHFui84yTplofnNS8zL1l0N9DbRYq+mITVHBIzOUtoUClPWseEzqTZk06atNYkH47KR8zxyVPohWpMWrCfRZs4rfC4Rc8FZ+Et8V0hAMUMNAGgUsLPLDxI2NbrBkraLIWzrdbDx8K3QZ9ZNFkE/RHCC8tAPo3SqAdY+cFiO7bqiVd9m48Sr9jDI6pzyUbPkgIJsjHxM7AtG2DbxKvG0GARDmhFJqeTRvQDBtPl0JX+MpqNoiuqaLMijO7C5HP1jR9+7kWwMNmzZjaIlLNgwi/MY9pgQrhEXNy0+QrvVL0B+0F27jM2srk0mJfQsyyhwTWcpF18p8CVoSBbtXCTxY/MeTqyzTooVREX0HOFzLYs3UNJLbCMr0XsatCGWBblVGN6s09AslaWUJwOHwfiR/RCG6nj5o//C3QF97Hi5somlE0yh705HM5GlU3r5uaOF6BbDlLuGtE7sfl1W+K/4EjGuEJnyjMfz7Fz3tiif4csc5I4tD6BW/B3SRv8mpmrrqP9wmY9UxfEx5X6+Lt03aocSkW2YiPX0rqL0u/p3E/8w3bqFtpzEQoDLoe6Y02p56ntobRia6Fd4tUKLjmoaJoMcAkbPSeVuQwsZ16MOa+4td7PTT4KT/En/tMHRliLaTOUezL35yEv2WzUA0z7HNvYYo7WxIOH/O3Nax40bHB9YPw5B8afKAfGn3/6/f5nK76XA+PvfEsfQr/34bf1fZB//zj/rEX+PeTPOTB+8eIz3bx+odPdtRY2SIImHBUOS/RXdDqq2Bss2/gpWRKsOiUwAYWWUfn58Wv6R2//QSTbxS6rDz75q1mCSuwzXzMxnRl/4pvmVVaNAUrhTTn2UrfuujMxOzH2rJ8T/JJYiESfElmVzD1kF8X0yjDQWRhM5lOd0FPq3Huv4B192mX+FDpoj61ibzT8qPg0YZsHJz5GljZFnakbVRrwZ0Q+hjVqyC6NHRWz6BVl2wqd1lv94d/43+tnvv8L+nL669/4V/RL/+z/WvPxLdUYMvbIGBS+Z10SnF4+UIZIfBkpsVr5hYKgRlgM9wwaorMq8Vyoz/2zYuccG0cR/chm4rw0VtlWng+9LlmLE75MDMZA0Qdsg73n5j6/ubtV7vXMF7cxcbYWlxZVPAJW/E6/CwqhXe4AUBej8OuOBR+X+AuNrvAnsSsPmZjUIxifzDhyz1zyAZt/OuL5sye8GF3pghekyEcVJnAa+7GbtXTLS+b2MojvtzNjSSylE33e8dzPy9vLl9d68SIHxq/1eQ6BX99o5n1g0N/l1QUHCRe6uLxseuDli4Hqhpe5L1687BfMa14CcxCU9c8sUM0IHT9MPOAJAt3B4xjiVAU4K6UsEgLbyhjT74E1emBOjofRc8TQooqNzR4tZCcHTemZfsjRYYzwMCyNVaneYPhATcX4RpXGZI2BPMDoKpLPCLPzkFyp92aBfJcgzFrxmNTvQk+f6ertd/Xs/a/3QfFXf/y36Z0cGL/3VU1XzzQX70iNg1QH1fFKx+dvc2DMAfM3fgL6deXAWMenWooDYw4axKGDxqRxcaXjs2ccGL+L3nt68tZbzM0T5d1nMCbbEgHPGpjZi068L+RZN7MWFuZVrDkmSQ30ViCQNZu/yDzlGck+1M8x2s7oz7RL25m6Jfch43UldpMKv5zDEGiNiYCUuCnYd2fW0cwefKc8Z4P4g4LKW9txmJT773g46gCm40HT4aCaJql45yTCp9WsVwD9v7/3b+jXn/7+mLjHT37x1/QHvv0fyq62m+Fry3qIyXpdhKGVq5Q45V6fBvwYGvg9hRK/akReCj9ax0Is65wIAGuMS4ndbprKTYPabfkh6Qt/jAG7JA8ZWjY2q2HTLlCoZLvlRd81hlyFTHvCOtdekLxxllVFbnXfC84t7HWZv4X5pYirq8LPlFNvlwZzd+Sw+HhxqSnrDP9WGT2BXT/rYRV2VxCqrotNHkUKYnfFbqAkW5nnxGbBjxNr55YPyewVd9lL2X8iSzuRbMt2uJ2qqW1ZkqtUO8Y+TpHwSHQLVt6ZFs3pkAZ2aRA7mbFwH9yxZ93wEfUY1+xd13zAht7kYzzvgOj04S++XuPjbcB9cJNDY/bQlLP/XV+f+IC+a7yGD65p/18y9mc/tm1Zeh/2fWOuvXfEaW6beTOzMlW9wKbYiKRYtCgWLImUYFAwDFgWLFiyDIEvhl/8YMOmAP8FNiAY0JsBPwmCZIKWaUqkLYsls8CiSZnFolhV7KpUZLVZWdndvHnvaSJir7X8+8ZaOyLOzcyyZqxvjjHHHHPMMcdsVhNxz91w1k3a80H5TNvEqcbQkbV9CCbWOefbGJYzFokYLlrYa3Ap4TZ1Bow5Y/coFbpVxbgiBzK6InfXDZemAWrogP2cCRuGxrTttakmRXagPr6cjqe+h5zywbhfsE+tW2Oo6Ktcwg1gIFl6ABVUq8qgGoN2o/Y2aGbsmZKVScqaYxkpybYKDA/aDY3ayqaNaBT9tGuI5L1l6rLguiIyWmAnxTV16Yf7b59nocR0Oa/EFlBPMeajjlHJLk01lHPnyNwcj5MSl+PxqNPxoAM4wh8PR3ROOk5HRW+aJo2AsRb9u6yAQanGgJ+ajnHY9Gg3DgflbLNH9594zIxlxqnMfSM+giiEMASl/h/fvq+/efOjepz+rXf/a030mzmSLXHpPj0UbMtV8oCOkmhjO13ca6etbXFt0Js8xVy02eKYdX3Lh56XfJD4hA9L/cGYZ4db9nY+YCyMC2XZ2Enf3Wd1WU63nYUBlh1s9bCSxVZgfrmap8wFa9wHsUlJSVuFRMNCPirxx1ZVyxCnSo4PjVK1zlCN8A9ACbcxSL+J/0KWoVwoTlGvLaHTTNPOREvJ5IBLzk8zluBz6VHqqgi72kr5Uv3mDO32LXQsMza7ZMM3tCf0uLpt012M1y2jaHC5wgeS+SGnDarKOHujdGGlbhWZklYYtllXXyhhQnNN9T0MZ1t2oKZkYYRENnmjRZShigzqx7DsT4Hxi2ehmw8+p09++HfpxQ/8sG7e+4yKc/7ZP/lFvfN3/qae/dLf1/TJx3Kc05YwI4xxxV7m3RoFHUMj+xnUGF3PgBgjY+Kyox9I5Eq6xHPjk38X0E7AttRrz3KorZZLcv9IELCVtuqthzw3bc/rt3rN/emG+8wt95dbxnrmvnrmHhOdnB85Kxbud+GDtc8WBpDBSGq79J/5Tf2Z9rfs47wLvOTD4sf7B+OP88E46L39Ui/zcTf/tS76Ig1idOJczFmZ9/sihpKV96Mb7EX/Ze6t4Ib7bGSv4V9h5xVnxis+KKd8k/Ggn/p85Ez5jnLu1/Et9nKux+/0kX6DGswXfYbPWXw4TH1eX10ddc37yjM+GD/hfnZEXmnMGrDdcx39ifZVxNpijhewAp7i0VM2PDRR057iQ9jQBgt/3fUib2Afc81uWSwE6WOTiBg5QBeih4TUQmTZhgH6zhRr6TdnbJ7pz3wc7hgxz4yA+C/KM9YNc/U6sQ6I90s++t/cvuYdMF9/F9WQBveDWulscWmBrqGCl3mQEoCuUOJyw4Bf8xD0igeiV7wQ3BGgGX3VpBVrQT4wx9basoNUB15gJmxPOnto9iRNR01s3PynkRMPHxrUpz/66Ic3eMWu3aOnGzXon2mCzzC7Ck10ehJrEyRvZRj8dhAtbBmbFdRQ8fAzxtAhdJqUxTCFRzbGpApcwjSGcq268qKDZn11GQhWYVKGayTb+RbCx8s1vsDblquUPkfRP/GpMWSgvZMVvd6jaQNS3myIMYPUN0webDJURWi0kAXbQbBqZo5mDobzTmf4HA45ENognbUVsrJVo3CFwnahEg/0ZkLUPtFXxtaA75tj6nCGa2tDeWO2PPLoR3fDwkvi0v3YVuIyxpALB6pkW5ZkJw99AFzLjd7A70E7uZTUtllLicWSTUHH6XdDNIgbMnL67hwaZ1diuODTfI8zh90MQvPPGtxx4F4OqRxUtzmEQV6w79gbc2J8f/jOyl/BNngByibNZg3ueBlvm7GdlyvazPi0MCehc2KK7wvtghma9uEzpugsHD7hQ1O3YoNmWMgY1x5T9M/YP+NX6AIfWbdDeRt19DfYxDqguNXFjhS/1ujjI1Ud+yL22U+WIwKWmYPLnKQ+vG0pkPBJbWtmbDP+nsGMTylLVvTHKA3msw/p7M0gZeRFn7Y6pU1iecuhdvP6hV6/+FgvP/m2XnzyLX3y8Yf6dj4Yf/Mr+tpXv6zf/spv3n8w/sbXv6IP+Y3yh9/8qr71za/row+/0X9hfPvqhea7G618MF6Xs+KsGW9WVdFplTUK36BF2Y4jgfBcndxccuvT/xzFFz7822Jh9fxkLbI4WG+rMrcLsY0BE7+qoY5rU0v0k7lYHsXsTMz6lw3QhbZtDz2X1bCFESV1W7KevwgCk0VHMCvgEuUK6He4aD40BhQM4p+zqqbaZMQhPhZU0YVapchGDeikkfO0JkVnVGGeemjrGO3wFWrqAPwf+c3/UH/wy39On06/+N5/V//Zj/zv9NHV97c9tMXUiKE3Db8HlhizZolV1rrYI0XFKGlY4gIJBjo0SkwS12CLITpGWVLKK/E9s0fX2MHngaGpYzC2OFBudepWbja9F/lAdscauuWXD7fcnO+yd+mLIwmr2EVXYJXpQ8JVbX7sPq3CY1SbxmPK4WODAS8BZWHDlxjiRHjXUFDQIHvoeDr0h+JnT/PB+KofkqZD5gXb3nyYsXnmjLjjDMuD2M3rO34JduZhYRFVLNtVN5xZr1/d8tH3tV7y0fjFJy/ZZy+VB7m0TX9XPHBdcDqdNB0PjGVVbH7SH4xf9m+t7+hrG8dKvd5IDFNrsou03XSGK0dGhtsq1kvBjFHMxdDhAI5T01FWlGOne2BujMAmt/bEjNBP6lfmd4Un0lsdeqjrMapKHtXPCqNKZQxxtY5IlLmkzvQ9U6auQX+FvZGPv0+e6/rt9/TWZ/gA3H9hzAfjL3xJT975jKZrPgJ7aKkhjaEVFB/sTk/f1tP3PtBb+bD8/uc0PXtX6+lJ/4XxXEet00EEQ4MPe8f8sxVvv6Nn776vJ8/2vzCmvrBpVQ974UtD37+Ym8xPMLM4M0+Kw1kIoSCxWrpu4TnjvIFyzvIl672BnP0T2YoBE7N8aBlj0gDFhxFzPsjFGlsVvTN77Q7ccp+9Y73N3B8Ikwo/0+ZAm4mPKNOReQ4YwyHPk1Bja1X1x+J5sX7y+f9Af+v5n9Lj9NnXv6If/8p/hD0r82dbMuNXxUPiwH4QhDEigBPTaVXOMlBjaIz4P1T4VAPqUmwVdFB2oQ8k9486EYHYJEYsbiQpQOxkgD47J4sIIhXtd9vY87BiGyEXfHKjaItLRXbBKNoaUB3L9A536VNy0SZQSWLMBKrcqp8AABAASURBVHmZl56DlbnbsGjF3w1rnwFpNzEHR9bf8XStIvauwfyJ+7q4l619ZsyslYW2C3ZF2nrGxr7PFrQX+BlkLaEi2Sp8Wgn8wlrstcDHpFveN+4C+DM+rvgnUqHPKFQWTQ01VCInsypcEb+ek6FCX6T0Fyz4houCIFXXj+hSOuP/LevvNS+nj5Fnvi7zIvv65jUv4zfgts+3fhbEx5us3+whztJbcMNH45ubWa8Zwys+CL/ibH3NC3wDWeQ3XT5j56w7Plau3JOL9Zy1fWRtT5xtE/edifEM/BMxWonhip8ZC8WWZoiGs62Mt9C/h0t2aiVBLvWjStMojdhn/AfW+bRjTJPCH1jzB/w4gtCc7Ve8ZJ94fzsdj4ps0LawY/qJbbpQgyzdFrRgBtIBzVjS74G+Ro32V0ksFpZFD6nnZ4mQxm23ZBvdUqVNlUTVivZKoyCxEQkxVRjrOugKIqcCE3BoYntbq6sWYtlg7WVtcBvvNb/SDtMo0yQm0n6UJmKSsyhjPx4OOh4POvCR+EQ8juAQ2TQhA9DojzEk4izaMwAxELks2Upd1aR8IB7TUWM6INtg2q2u3l/ZM8GZ4MxgAQxRl7RSWBjLT77+vRfRPf133v+7KuyQyelX9E0tQ+x9YFv2jipVDdUoObo2mlsYBJviBqeo5vXAV9rQIvFb8DFn+Q0fgl69fLX9FSK/bH79+pXueH+auU+sBDm+p6+0jZ+F0d2iMH0PG2ntgE+FdUmZJD2oU29bdiDJ2pNlB4yTMVZBzVhB4nNBF6lzYgHMHGU+3LK0N/bMbiQ2HciNrvBcHVdp01FSu0fGhWYkj2ot2yITuezOJYWSbwRGnWwEF7SELJ2yBnLFvmlrW0W8Atv6ztTOIN5o3nso9HXRDt1gLIqPqqC50LXLPVj6t7bkvT6+IGaP4RF77vG5lThF22Rvwt3aLSfPhe+2kQMojDayle1QbTJ/ipYkZA324Pmt57r93Bf18od+lI/HP6r85fH08Ud672/9Nb3zMz+tq6/8OmNaaWOZ2NkPNHtijKEp+5p9Hl7UZ4yX8YhkGzGAf7hW+VJIA/g12HlY0Qx4w6Vvi7Ik6IaNsS0u5JYEMJZzIfee19y/Xr2+5R51x3M39xbuadtz1dz3+oVzYmFvBmkTGmQMAbOl2M5axyznz8L9/cx9Cpt8WHzBXv6Ej8T5WPwYL/jYmPeCG/o/Z29LnGWDM/KonJeJVxUTgtEz36duOQOiH7zmjLih3Q0fMG/gI7v/C2PKN3wcjv4tOrfhkd3S/swz48y9dztLMCwrfXRfozRqqMbQAH1PO0z4c9DV6cT70UnbXxhf6Yh8EPOMPWSMwufBXA8NF1apIW4r59W23hdI+gPM4cpiX6EihYbdKDUUsvZpQK3alj6dMEMPSJuBclno+g1QkMhsciYJou+eVvbd0vOd7yWJUd6Nl/Zf1M39RxqJ5w1z+vrVq/7r4vwyIPE/8y67MqYqqQZYMngWTQa1QGNoaZmUwcFqZqAzD2tncMsEh7ZOPMTZFXAOYNb3kLcecqNL3dK2EwRLtsxEZCGGF2mhj+6PDjdfVgYTLNANqY8F1LtZ2RpV8FZ46yFZ/FDvXYR5fJNso1u0GxpZPEE2/gX4lQeZkQeZPBTUUB5uPpisA/y521udMLoQ+JWxpUxV228qqymZ7e7TxMQFTx/lscssbZc6wafcfBja2pvQttJejLnrCUbHFj/iw0Ls4s/MJg09M18LD9g5DNbU4Wd0Et8ORhvZMoc4+WMgjCwiWLphTUgLTOwEsdtCZFwSGVfII6yPeAxdLuzall0qxlSJjUvu+i0PG85IbVM0cZNsvwGRCAfDYq1w+6ZHeNwhj5zq73FFc9OLQseTOM2JG/GbE0swz2flJWYOz8HUPLTL0d2x0HYDdjvmoQsbFr+6LfxFN/ajQ8AyJ0E8uY8v8uVT9SvjSTCpChd2Q0oIYyM6jb0cm5scDlnG+d0QnZhJncksk+d6oBcuVYlr+pnxMW2DaIu5URR3pKgIUtaW4sbK3qFpC1LWGoWcIfGzxZ3ZllkXBVVDTdJmSbyZhxxs5/MNh9+t7vjwm788vuGBdPvnKj7R65ef8HELvHyhV40H2c0tD6687K0cjrwlbJ3jm/aULtO3HT+k9jCdN6JOFOBX0JMh6Vff+kPkD9fn+q+LVy0MOKZn1ugCk/2zpN1FtfvY+6lQd03HGr30ERssHc5l1lRstEb0dmCjRXuWNmkf3zARsiH1rbu1s83Y2H/pN0i5IXkvy+jA13hEzf7dy97rivPNhbxhjcKuN/Ret2R+Oo9NeEv6PV/9y/rnfvX/BPfm9RtPf5/+4g/+WX352e+Toh/I/KRoMj0kBmniwswoCrZV+DVCjQ/wXLIti9TB0cYjsC0usNHodvsqDe4XY4SCvkcMYbJ1VelxJbarMqcLPrRpYyeVUBS1ylJA2YYHNjQyxUawkq3ohkAZU+Z9gaIi2zL+GH9qDNUISmUQualX+KFRpcG9rIZV8IUcA4qGSPSk2D5zPt3xgSMPlXfc52c+XmRvzyy2mfItH0JueDh7zYPaax7Ybniou+Vjxx3t0l5YjK04HRrZmTa3+TCSB7vo8hElZ2bq2Lrdb8a04WGsWbObzqolccy+iWE9pM1/cksMl7FJ2nmR1sf6kSOjB6RLz9Eau41ocvJ3bOM54EIRvW5Etip9KHZYEM0jvVw5E6hSy5PtsCPVJhdpjQcbKh/frq919ZyPv3wwfvI2H3TfeU+hkU1XT6SJj+5tY/+o6ZJHafCxZrp6quPTtzSgdbjSWvxKmzOUbx66I7sj1ne5b+VFgXmYwZl7T86ceGV8MWNeg0wG5eYpZ+DR21jiA0OOmBy9Bf0z897I+QtmZAtrJXVL5os2jJixW1V8DOmXK6iHzDpUnEBn7Xaz0n5O+yCy1NGXSEbZxH1U8Tw2NFjPY39mG2OoPHR51vyZ6z+hn3zrX9Pj9OT8kf7Yb/9Hul4/kbDhC1yyrQIuP+JLsfuASWMayKxRpUK3DGUuKm0DSZHbxo4eIGNfEvKG3Dy5bKt/jAiuc2QbJS/LgUt2+MiAgYQM6CHZVFDcCZxaJ1kNa1zsRAEwm1qZq+zJOWuFNTIzrzP8whz0ehAJXXvINalYk4O1O6DFPBR86iR2AXOWeVywubVlAnMhT3mTi2RiwpgK4NMo6KiWYaY3SPxKm0DY4CBQ+JU9u8QeQrrZZYyktzCK26WkRMPJ2qjIu9D2k2GG9rpPNNXKuLMOz6zpN0BczqkDPQ5odFecWDEEoe2qGf+i12Atn9OOuN6xD/Mif8e+zFl6h+zc9Us/H57Zs/NuR8SkEhMwqjSqRHDaz/iY/u/9b+kl84V5RB9ktlVl2UN5z5nYOxPrOh80w49BXy7Z6MkSlEvmpy8K1kPKuFfmoekWAGKwaCUGAuslRuHvQQvG+chKsyuyFRtrno1oJ2jzFzk0itET/IVuvCBEBrnoR02jLdxGrqRQQF3arvE7/TUWLfSZ/vsMwwaXVuakddFBHSPGHqhSARO/GkM1hhI7GzkYlGuUHJ0GbWxRK0Ftq9BzkPqUx1DVkAftxlBxvhlqWxJ7SxkjYJ23L9tQGCojuYwJP39rfkc/ffu70X64/vW3f0FP61aY2aAt0Wxj0gWVtmVblTUSuHY/LSpEDrYcRp3QDw25IOWufyygs8R4Zj/cx5ggrw0G042SxT40pNvDc91rILct+wFUP5RTEHVgY91El7K+R0INk2hZtkUGSgRAiUfVJRYlw9tFvSRbSQzvfi7EPKwIuFL1PbC1+3TlJt3yS5396fJe00HpbBdcyKpuQZamn8ZF6zFF9b74mL8IIwtSfqBwK2syA23sPEqIKXDBdBU05zah0UIWHjUUOv8uGbZ7FCY39VaPQ4bXnkvNRNSVMKH6zmRbtkUmconpW7iH3b31lm4//3168SO/Sx/92B/Wmeext/7BL+iDv/Tn9dbf/6+3vzqmnW1lDdglZ28EtiT2ZsbG+dHjYmw5RzLm3qeSorZpknNtAhgqyHeFcNgSlAuhkmwKAXIbvqlkbzyMnJ8ui2Twva+sy9SGbmAKcHbjc5YsvY6jI2xyMYyVOVv6G8jd+U63fKC95T3g5oK8D/CMn3Lq+r7JPp+5v8VubNkVgm3xmo0t6qN3m/si7xV32Iztc8vn7iv1LU8deneXezLPJ2fun9tZwts0/Sz7ObLibXw281NgjOqzeXCWHg5T/9FMfyi+OvGx+IqPxU/07OlT5b/EPB2Pyi8CBgZG0S6g3ahS7N0PgHhlID02+KZduWUpI6bAwuASPuVCcCFhG2/OFspcXYGmqbS8FR/lLXnIqLGiC0Or3QAkfkQW2NGx1BeZ8Iq1mhgmxpnPW76D5Jd4KSfWC3OxJq68LCSutfICkQZnJmJhEoLIGigKrIx8hWZCHtDepEt63fgYDBCKX8/EL+oWFtrMA9HMArgDZ/hgbvnKJltjP8OEtn2cjB8z/uQlJ39KvbTe0jaLgZdLxUIoJnKUZVsF7I2XRepMmNXCr4w3G2tXVVlV1Q9Ng4feAzfnAw9OQR6cDmMofBbYkRedD4Y009K0MW1xt222j8RQxEekos5mcVm66NqWbVWDOm1lctnkQJZUksvK2EIfI3bjb+oC0yCxzpgaDPI+lvCRrfi0sCDWlEEoE6LQDYtS3gCbQYVYMiDXliis0sIczIw1ayXjXuAX4roiX+kLw62+0lfm8UGOmPYxjyXGZ1AaVVB4xmybPi1xKQkbaRK2EfmuA5FtuSu0d0s00obxtgA+1UbLJk8fgSWbTJdkGdbkhmKNC1uMKePdkLVKrBjjwpgzPsGjpfAN+kWktSk1tF9bsKpjgT8LwFLrLOilfNGh0+3aB72iy5WQtbxdI2sf8d/25rEvQihXt9kyoSB7U+i1w/jLo2W2lR8lpc9GZ5HIptYldxt45sq2qJBkpYseQw5qxjpDV8a7tsexo060kO2GZKmhPW12YivtEo+ZB/QZW1lj57tZWW+Rt8XYwR/jS42hGlbGlbJdckMky7YK3RpDYxS8ZCUteMgsLGds32nm5rdw9q2U1zhCbXyJJiZCdsQDaiBcu1bK2Mu4iUHaB7OGfuWtN/9T6A8+/Nsds6yP/NX5Gn3WQPS7gxhtZsvc3ppCAMkFS4/YIe/2j5bGI2fbZo/lUT3t0wUtu/1Wg8H0Q1urZJcE39CnEo13k1SkXcmJr/fY2jR7hK6zeg485Psy7XTRg7dS0iVR1A9++Df0L/3y/15XfOS5yEO/efqi/u8/+O/qv3n3J1RVGlUqg9iGd8MqyrZl70i50BvV533+Yipn/BhWUNQH9qYfPmtmjLE9PECr4quxKewX7YamGtBSbBW2yqUHPTd/kdUotX+2OkGdfoc1pr0dZXU1s0SwM49L1hZYMt9QJk80BVbhU+BB+zFUIyjqShJ7S1Lanff9NLO3lqw5Vi9V91e6pLvtIY4Tf+lcAAAQAElEQVTz7Y4Hsd5/7ImZe/EZ2RlZ7sX9ooe9FTsL9rI/c3/OQ1/+MiAfkF/zYfgG3PIQGXk/BLKXYyOYz4tmbMRe6Dm2KcdmxhzHmmfMM88AZ3xIPy1jHQr/4290Nyw9zgX9lRitqcSIbXGBjW7tVq3oLYwpsVXrrnlcoQUaKwSgpdTHZrDZpMLU71eze/tNRD2+Rb73K+eHebXhjFZAm9irPHfwUfj6+Tt6+s77OvGikr8o9uEk8RGOCZVoh0mu2I5/8Qyqh5Qa7k5iOkQY+YXZnW5e3/CLsZd68e2P9dG3vqVvfT3/RM/X9OJbH/HLs5c8h90qMViJxRaDzV7R3yjWE7BNRyt6G1bmfO347vHm3MyDZeZv6Tmc0V0wt+7+GvexxbocjHUwJsNnH2BYsfc4xomziM3mCRoMLP3N+Hhfh09pX/g3CtvTIEx8xGQfxfdfOv5e/Sfv/NsXE/f0j3/tP9Znbn9D0QnwTI0SMuzUUNvEvwmbh8PQBELzDDgdJvWLBONw+i2jb+EOCLW0XRCrqChjF2pbhh/DGmVV0LLIhS6QZW8oaFlbWUlGB8iygQAUItuSAJdIiTzBJ4wEj3IuU18u+maMA1QhoYZY9x5m0czssczjmTk982IW5Bl8Yc7TftDOtKt2rKTCHrJpHHU4HFUdFz7a0+2K3fgBaT8uPAVcW+nbGk77DRN2BjEfNTTCj8jDE3P4Le5DVaWkBcM5DxZ8bmR9MIaFZ9GF9RmfV3Qa6XFNK2kLlaGB9kQlVz7UbuusvaUOIfl3u+y0B/gzRmnC9ykUuJBTL4sFDOh/wZclPoLEuX0nrjMbtuNPPSya6He3aQzfkghSBthNqUHGRUjj79ZVl7tN2gLsJgZbrURzFVkwDRPrat9HYs5YClnqWhFjM7FM+/axfV84N+76fLnl48BtfmGYF0xe5mewsHa2sS19DlzGvHDW9ripP3NOnKFd5mzP/F3arMzhmj7pKz7jvihKxGpFlvmZuSctsQdif00dvhIdZehrN1ppt2jjpa4TCb3IMh9Utv5Whz7tUrfZoxy7AQ4s0GCGti/odl+YbNp2MQclR0T7XSf9xG5ULzAeBdqpbTExXJYzDy5lHlyUbdRY96H6Hol+uzsyetZfveOX6p9S/Z+++7O4vjZwELfWxkXN8cWSbVCP8FAuI8c/OzIgYNpI4ZTkcF0vGf20KdrUKI1p4qyYdOS8yJ4ZhT101YlBxLE30BUPWY8vEd5EtqUdlqXvBUxzteVNR50yLwvzO/e62+IRva4kM/bsziVo4405KUkBhF/U4h4xxT+MPPDYpWdEKPFMFju6UERcqQtg0aR9mOakqAfqZPIAnW6QDKSz6F8oWlL0vOf6b52Mpp1c3VaPEj3RS3L6/5Q8xa176nPlgYT9wtVrrmlao7SAGYRmX3WE0mZHbH0nvPtjbQxUpPY1PAgfRKGpZPse6uTOH2eRrMzrwro8P3umF1/6IX3jj/7z+uiP/gkdPvqWPv9X/qI++9f+Cz39ypc1OHdsyxhgCMz3qoWzKZih27m28By28Dz98DyEupR2gSx7A8wm15YIAcyKXcinLttITBPfU3vjJSiNbWtUsc9Gfxg9HQ/st6nLvefYh0W9vlui/SYOgw/MV880puPQwtjP3HP7/N7P8IW902Ds2U/fDTOTH6Rt3i1uuVfc8IH4ho/N2/PjHe8D+7s+dhb2ZHpf6P9ibyHYK/L4kFgv2Fwjw+HNW5j9irthTUyKeGS8Y1Tf646HSfkvZJ5cXfGBmA/FT8BT8CwfjJ8o/47x8XBAd9IYQ6OGYsOONXWKb3RNSOiZCzc7TJE301rJqOQK1zowlyLs/ZVxdP13q9y1bO/c1sN3U72XwcTmQrxW4pSGo6rHdHmWMmWbc4iOF2KeOb3b53RmntNupf3CQJdQdFZQLewb95lJO7P4ZwDl4St1F2TyMunBghP3wcFghrBC18hDcSLDy/98QHTG7mHznNv+nA809DeDBcfiTNtKuwCn4nCwoBO9YGGhYpYlIImBZhJzMxoshGLw4SOzSs4POrYl+ItvC7ZXfmutJNqM4ibGopimsQWTh97tN+0T5cEmmxpHNt07k/Uafdfoh92YiL1+sN7Hke5si/sksNofp/wIlDe5BCtqZLsLpqFt2VZVUDsVtOTIxiaznbATXmaGccWXxPIS04W5WCIn/j1+YisSa0kpd+MEFDnXXgPpC9ty/4hcpG6Hfg6HvOiHBmv3syp0fdxX5NGnISwcRnLFb21jKGJZAx5Zxrv16Gg96Kd/6m2HEyFQ4uDWYhTYJ+/SykAuuMhsy75AOy+SwXbZ4QFXJLExE7s189pY2ROLlnlR6iJf42F09jGnv5W11XOADM1NFx631HICkTgt0AVh27qn6fmCNda7fZgMMdhqLYdJBkwpEDT2aJQrzSRkgW11fE2sO95QZAJbW7z/tB+pK8kqmaC7oI62lYS6LmOZ95vGzLgie/A1mtEPNt4Ob9mOoBG/Yy8xWYjXGXt3fFTKX+KcoQtxjmKa9D7Hl8raAfd+Yc5OFj+l+FzoDXzPy1zZKn5Lxkjxe9GSeeV8WTiP5n4JWbTSd/seZy4RxORK+YJu32W40MuY42OAjV996w/p4+NndEnvvfwVPbn5OhZXLZyrC2+HS9qlPaBjVFfqIbnwNUT03TQZsvi2IbqAtivo6lamQcoBwujGdtOUIwe0fOgLudPWkm1VWfkRuUhpS5NdPyUJNRm9SvyNNnyXB+sKvm1YCs18uSIfXbYNLWyU5FzJDGt1Smcwn/vkH+pP/vL/Qe+9+lVKD9dNPdFf/oH/lf7uB//9tjPoc7RNU95gW1wqMlf4TV7R5aw/HEaf76Pi114n66Jr5KNK07AOY2iAwk7DVgVVGnzoHZX6QjfUqgK0a1qlSp8g1JRtS4BclfJIu2njkSsVYm0FrCWxptYgfMdmmwOhG3uV/kFT7l+RKTaozzxnT2Z/3vGiPrOX5rYV4+D+4sEB21mTC3rny4MDfO67kc3slwb34fkRluxVyrc8AN7enHXDR+L85fHrUD4a90Nh/mqZvXaH3pn+g/gReo5P2JhDqct6XlltOQfid+TpP76t7BmqsqRBtAB+R77SNr6s6CRCewhkG0gWiSz22ek8kuxtab9HG5KWFzla1K3EfcV2U8qY0P3XZZwhcupEXWjq6ZL+LBuwHiCSuWAgtNq68nTQ8fqJnry9fTC+evaWDtdPVceTPCaxKCQa4pFo0WMOhckl3lEBHsAwbJbKqsT07u7MPNz0B+NPPv5YH/PB+MNvbB+MP/42H4xf8cEYnW1cjBnfsSJbwP18U/jNpaTWIwYLeitYiMnCejiDmXnNf+oWPmtlRm+NMzS0razHjCV/LTcOR4Y0JAyv4gc7K/qbPd4w4WMfj6jNSNHB1oI8OnQtY7ds7JRqDG2/tBmqKv329H36T57+T7gLlx6nP/H1P6fvf/X3ZFtkDZcVlKupKU+jtGGCTsofEUzToelhGn0OjKLfHTY2XJi01BeZtmRbxmYwKm0oO7rwNiEIJCQ0tWyLgmgCL1lSRIK5yISg9aGW0QXQXLokgkfUKJHDZ6FkjMXYxhg9hmqDie9CdXDuZ/Nz9j33w57PUPZr5kPpr2jrARvQe8ZSk8aBOLFeB3FKP5J7Ha7MG8bTCcARJi+iyDAnmmvUUJ63R2LbPH3g59R+WgN+NF/ojR6vSCvrIesu50PWRtZc6EIHG2Z8yLjol2VFk/vLj7jmUSFSuLXSJli04GvGzbbSY6Rp2jTIho2PQ9NEHEBVKbAe0pI1DkJn/COkOvf9f+kzaPtwch8i1q6FSy1oiqmmj4ziXvuIuU0XnVyRR3eBaSBMOWOBlW2ZuS9bNUqDuG++w1OuGjJjkEVaiYm0JNZ4lZgv7Pcz94RbXvRv8sEY3AWU73q98N5I/YoeL3xczAMDzrkQzJwVS9DrbGbNLQAdBpKze0mc4HFfK1QwK31vcvTaFpL41Dwynqfwsv0V0chYF+rTVtiLTBnQFggpdgGmFV3RBqZJ6tJX+m7QfkGxeWwu6TNtA+T3TbEdWxGJFLqV1zYdvWbQozrehEAJtEE4l0TsMze25VGyL/Ph1v+uGTa57rv45vJMP337e95Q/dPP/oHe8Qv1OIhnfOsGYtg422V42Vz0W6ZkbT+UkRfI2iiXgq6zWkf3qQXIJNsgtDQKjKGsteCYMwMMZG3X2hMjwR8FLaHcz+wULrILTRtAN4LIth5+8JmSGoxRAFPdFEqxBRn32nOcPb/QbeYLtIK1NQ+17AeIGCDg2mQi3Zttfk2UN3sppxJwUaJrG7qhZbtj62VSQlON1ne9uhF20i5807ROQUrTdBFshU0mUst22nrhwXdcl0oqwkK2iy64Np78nodZ8YOtIbYKY1fTC586qrXV4yvMAmimDHfLUqIORS6s50rvwcZvHDnXyuDWTUxuSjsseHAZrPb0qLxuGnvFA4mfKaX+7tlzffj7/4h++1/403r9uS/q7X/08/rCT/8VvfuPfkGHb39Lvnmttc+ERQsDXfIcG3D+5ayYU8f6YkQxKfveMVFo2IZ182RKWskCCBd1smzDCxoYakkb3FSkcNbg7Mizy+l04OPopONx0oH9NnHep64KPevN1B3GU0Dwye/rjf3EJWOcObvPAWPL+OaMG+RsWTKfQdqDzOt9O+Jypk3a5vk095Bb3hm2D8Zn7gPnjuEaW90WD6A5fxvYXahLjBPbTS839zgebCvokidcG6yMN+PO+I98DL46HXV9faVnfCx++vSJnj59qmf9wfha2z+1dOznjX4OqaI9wFjioKR0h28Z39ZfC5qNuJnogb2mVbsuAuTRYYTNvZFd6lv5jRoJH/Rd0qXJ46rEfd1jFnkxjolnlGDk3KUce+kmc3iZmzP3744z63bZ2y/EfbO1qhYW9zwzYSyCngh47vT7RpjVk4VHSxpjfY4haJ8I0H68gaYcJ0MbhCjji2xZWQzYXbqPs87Q9Nn9YW+lfYK3wC84l0Ux4/hlEDP6K36u1PfgMVws+gGmKo0aTKqVAJQs29tNDSoS21n5q76Fh4uVvhApepV2BC8L6bKhOqBsrDzIZtNlgR150Xle0gsflH9D0PQbGwu+nhnXzEa42LWtor5vqqFBZC76rPZNluxkG7XdZdtKu619eJD2RdvQrkeXsrwtuYU4J24rvmx0VfxaGevCnMWvC0WVqVkhgFgmFKlvSynocaIDrosk1ekjiyvjDRbmJFjbFjbpjw644NML5QW/VhoHwmkDhqJiDANmG+8WF1OmOmptQ0mWGHZntpsn3yhlkTDf+ul1iS/pG3lfVuuKFPXqPixTvr8opC5ILNoGdjLWFf8XxrmGEtM1PHUbpcd0nv5axmxED7R+KPUrccj4F/gLunypR46JdA1iM55BESZPaUMchcNRM4JGeIB0v2gRX/YSauoxw1Q9xNmGlzct9ne7gJ90JKe/PAAAEABJREFU2dKYNDpFvEK3cvQDmnWbVYlR1sI5cWE8GV/bQkVCtxuKZNl+g0op95CVdgv9n7mxzOynM/u/P3JRxmzcQh2f26fshwc4MmBbtiVZplzwY0TP2sYhUuJz1rqcNfdLzi3H3R3lWZkTstYh2y8GuvVOOW0fAX/TZsHBBX6Bpvyrb/1hdB+uL3z0szLFrIMlL4s9prXHHOsx3xSdVmyaFjAhjENdQQHF9NHxSqC1pVbZ2M6jk7GgvpU719bn43bIbcu2iC5Q87K2dG9gZ9CzTTyjHWrZxDgyS4l5o6gPUleWHd3R9fZetkSFQtTpTe7t17+lf+kf/3v60rf/btc+zn7qi39Gf+NL/7ZMH3WBrQK2ZYPSTsMX94niQaB0yPm+o9tamx6UJipZNdCPzmHQxt3Wtmyr6G+UkQ9Q1A1lnV1Q1BmERhZbNYaqqtsryWp+FO3pp8agTL2oyIIAmcMle7mxRtIQybYqKOgojbZB+92OsJNpXliXM+vyzAfZc+9RsSz2uVRS+otMWi567L3sv27DWj2zZmfonH0JZvRmbG36s853s/IQ+JoHwJt8NH59xwfLW3Cnu9uz8jFhpv/YWKBLbIWCM3bO2AztsTLCeJWxp48z99cz/uRZYWEsOM8V/9eNEpuFgTawteAbFcpHXdvikiVtNO0WZR+uu2762bpM3WaTXJGv2AoWzn0EUhRjDC72IH3lGajFMdES0Z+/A3qUVnwefBTOB+Pr52/r6bvvK/8MRT4Ym+cNU+catDDAI/TTf9qlmw1bz82TRSWxvcs85C+MX7zUJ/kL4w+/qW/xwfjDr31N3/7oW8o/07Nw9iUGK2NbO65SemI5ysOsVcumR4wuiUNegUN3ZC3MPJflgT/8GX5mXluXNlxKKpcajGdMRxXUrlQR0kVL5g+bPb80yvi6UoyNMS341nXQS12aV1ljX/ehN+Op/vz1/1jfGA+/qBPpj3z0/9Lv/eSv44PlwpfA8NjvHH4E2HMNbA7leXDKvmdP5azYng0n5EV9qbBhULQLVMYanVlNIc2ExjZqtLFGpa1lW9IjUObCjGUDAahItfOGj8j2rifBKulCwydGrBZi26VkimL8GGPgwxBeyPwQeu59K/dBkD3IPss9N3u555U5XZl320pbj5L9gDESE16uDieN/PW4R3aIes6Yr9A4kvUVv5pnTtN31dCIP/1LNz64YmsQ7wlZjaGiPI3ifB273kBmJcXunDOJPZy1t4Re1lAofae/9UJZV2lnW1xyCgG+NIke7XLeLOh2ux5Jah+Bht0eypS3XxO+BgdoxlOpiFI3owOu+Iv5jkv7i+9nsCBc6BsiCJFmv9EOF8i3i+Yb0zl7Au9Tv1BOXfjH9A2394qQWMZtWps4sgKqiC04DOjQyDwMy/hvRxvg2CWOM/zM/j5zbtzlr4pvX+uWDybh8+9HBjO/hFo4rxeerRbmZIUGC2sr2NqfdaY8UxfZgt2FdRf9hSCsLMrHEPUrWIK0AwvrMudcZCsBWGmHy8JjroVltiGxiDzjoYL6Lc8co0R5JR6QXLGTvpkXhYLoxXb6melj2RG7a7dJBlIAXMJMC0I3rMgCxI8uG8+AXXKglOGZF9eQkDEVMtROnb5nusQgfv2/7/6A7jS9oftvPf8ZrYkfY2pdHMMjgtEe3+ta/NAXuWzye+AXfhRwY6+Tu63vqeBMZtmAATAcmWywl4OcpYfDQX3GIjM6ImVlQ7g2n+JfOARcKeFuBkjpctlwZDYMsN39SpYaIj1YprBbSD2lxIE5TWzWUMpIH12WbZFtYBzhbSs/gjZkJcXfeBoz93FGyLX3G63oAq7IRduNak+PS4/5vfpCuhNiEhrroRdcdKB0Q/49rkeVG7vl0TZ+NTV5AKE3evpuPm0xvnQfmr0SmjgQWgUdY5jULb3PsIhSdCAKupvvml2cuFCU7lmYy1yEtu/IUMllWzagYCBtub4jMbZcONI+MdqoLKzXV1/6AX3jx39CH/3uP6gDZ98HP/s39MHf+1k9+/V/rONHH6pevVLOpTnnE+fkHGTPMd7Yip30alv2AyJHwGWJSyS6T2D23hHcX1EIIrDsDTCCi1C2Nap04Fw/nQ58LA4mylPvucF9qthztpW05eF2bJ13/2SbEKWMYWE8Z873ftbjDL6MdWGMS84W6qO3YWtNFXO/7t8JFt4Fzv3PWdzwjHrLLxrzXyC2vY7brKVtLIydnYQv5KwLcuwvGFuob6QcrcxXewnTlAx/uYiFVCXiYWXceZY7Hg/7v1t8rfy7xZePxflg/JQPyFdXp45Zvv1NxGpwRo0qbBmoB9XjCxv/6BbS8i2Lr3AtRCkXOiH3oMx1X/xejPeKC92Lb5DvZqf9o/+OE/FK+2IcOXMPhzxrDeJSjId9u+uduQcHmdOZtZu2KzFeaR+kHNRTvrY/OU66PozGFQZP00RQD+DYOKFz7H/bY3RHIp0xdMeiueGFMJN/w+Tf3N70YlhYVHxxVjGhmNVp2m3zUHIocTvjcad1oNgxj0qFTbWDLBrqYiMbcOHBYu6Hj1XGntErFnuV5R1UIF3FalMvXIKQwealMXVoQowOsJV2l/a5CZaHyqWq8UadbNrkWnXEt6/j+XkrSvSBOztlgTOOhQWdfkMXxrRSDp+HjTMb4vxoLKlL+/Rgu/sfUJfkfVwbra08SoM4DuZmglYhFxGhj5UJzof80IUXQMWX+BcfoCxh4ahQ1yUReS2pI2xcsvEkTGRpT8wT94Vxz/QRihgzWItOg2LqwExlkHE+XnSJ07Lrokb3paqh/iDPmjpwGE8HDjMwxqCuZH7oBV0pbtkmPmCURl4kiEFeKBAraaHvc2LAB4g5lFgvULxLNcBiqW23QSSxv+JXdDIX4bdigoACl8HlSn34yGxja8Ngripz4VLT5ltLyUUKta3h6EDL9+OpnW+dLIg4wXhWkNg9QG2v9cgKe7bvZQX3RinD2LEQ+PifmKzwKS/YX5nblf6ipqTYMwy0PNpfOwJkKKGKh0QOhiI88lSjY7MWKVKlhT5mHghm5qDnBV74V6O4cR01HYKDpmlH1gBzmkM62OTbwebKKaLthtM+r7KtUfUA7BZlJ77UxSWRbDgQGw34LW6VWsDs46tlKXVjqMZQ1uHAn6Yph2fPpdz90Ncq2oJe21Ci0vGI/Fff/tQH42/9HcX+GMWYWetHwHqfOBwHdoVcpMxF5ijxi11EXPimADYUP+2S+VFD7QjDoH+8YALSNraoUcZb+GvTAlo1ZIOyapSKsRWyqpK8wZLMj2wYQwD6pn5ACyBRU3QoCiIJKYyNXeio0sT4tjmd1P2NIdPAthQIKsn2BtrAKimxPJw/0U/8yr+vf/obfzWiN/C3Pvgf6q/84P9Sy3StMUqD+0thuzCw9VGqKo0KrBqg0o+IC4AfO2x6Y30tnB0r95+1KackMqLCXrAmDx05f06Hg65PV3pydd30+upK18crXR2udDqcdhzV4+6+i/aSmaFM1soZvWD3TB95Ab/NC/j5lhfpux1n6IaZG/nMPlp6ry4cB4uWlPvFnQ+ydxv6hR2/LSnn6enqpBN+HY5HVfEhJzFpSLZBiZw4GN+Gpvg5StNkTdCxxwWCnrZEiLKuAtzXsq+1jCU+br7OvVcjC3JPWNj/qU95A1GgLasVpq+2j2izyWKObdGzQWjqtn5phR+R2dTid43SANNh4H8xXqskWi48AizwwSqioAMDOg0xV0Mn2qQ8mHsraek2eXYx986qVYXuICaG0h1K6wbmQ+io51RKHa4I88BASnnQx3Q4aMq6ePJMz955X+9+7vv0ue//Ib37hS/qKeXj9VO5JlCSrJzRGxYpfdCXCUDQGvCFPGW00cEnZLoAyXZZ6fv6yVM9e/ttvfPee3r67LmOrF3jHK1oQjyx1fPEpC6srTVgDhJvY6gyKJRn1mue+fJB+szHoTP32wXMzO+6xhPg9gy7Yh0ErFfsrjxPaLlVaseQjtNQHt6PnIXhp8Okwf4N0h9mEgnsrIr9hb7zPBIf5vOqZfdPxN+2/uPT/0i/PP2IHqcfe/m39Mdf/BUduN8cjwddsRcap5PyYnB9fWIPXyl/bRL+KeVnT6719On19tcn19fUo8vz7+mK9rS7vjrqCXpP2F/X0CvK16kPGMPE4CbG0XSUagyNoODxcxDLwzR0Og78OTQ9oD+KekZcEjEiI97Np01QQxM6owp7BqWCN/YsCRV1LBIPuIF8Yt1O9JV25VL0ohNkfSWGYm0RTUR0uO6gPWZypVprdMDC+TLPnFM85y/LnTJX19fXejtr6913WV/v6733Pqv33v+M3nr7HdbaMx2J2eF40jQdVGNS1ZDxze17qTw0CoqsXNSNLk/o1RiqUZSh0THU7nE4PoYPIoEyCHxlNIwjY8uaznpZeu0svWZyrqzbyNTNpBAlxWaQPhO3A7F7jOM0MV8H5bx/cn2l6+ujsh6uWQv5q6UTa+zIOI/T1Ot74Hvh96ihMYYO2Ms6PBwm4rHHIn47vQP8XtkrC/eHMz6feb863y06cw+4BfkvNO7Yb8GZPXAHZvZB+DN7tpEy+3GmPGNrppw9HXqHLPv3Fltn7Kcc2+GbYvtMn3mJv7m502t+6dTg3e42L/jcc2ZsJLasFN0HTiQEa9YIfaa/RvoOGFfHHYom07RqRb5yJmRullDKTWMf/1re6+3M/g+4r1C38g610E/6atAOa8ztDDLHAL2Z8WUs+acy+t7IuGaQd8qVurZPPzNoHr9XbOGcQpZLDLG1pI5y6mf4M7Iz7bZfrJx1i93ELOfiDXG64ZemHS/uzZF3PTrb/xDxop97/Vlnxp53t5z0WQZ21rs0qlQTa2RYWSKJG10ruIQxstQN9s7EGfJyPNP/5/xjEd/jTz79JX3p9LFqYK8KW7EHZPWFAa7mU2YalURtimF3RAKLQvd/oRet3QhilBJFCAUumIdrt3JptSnGYIMoQDOvLBDqFghARgEjaR3Act2L21rkF1DJHk/fa5RgdpIKTGXFbCyFCwOlPeOwS2pKWZYpB4WsiGFiOdjLI+fZGKox5LKkDdwK6f2RZfrXd0nRjth7O71BKZmaQOqatpiB3Ftfka8SuaIHQmUkO8JrT4iasy9cFzvbIhJbXVTilq4WNkOQ8mXthY/mBfErumkZO12PYNunLUlVI23ChKIizPP0oab3ZSq5GCV+4qtt2RaZJCjY8q2kNxI1F12XxHypy/DeYD36aZmxsKG9xZEeA85daGJwpvzy2Vv62g//bv3WH/hj+uT5u7r67d/Ue7/483r3V35Rb8Nff/yRzF5fCNYccFbkzAy2c2PRmfPnjE7O4pwht/1f490q50fkM/Xd9syZ11g4A1ct9M/Rx9zgLgHCTREkQB2Fhf4CamXGnXtOUDU0RqmQOcNEIeOiIbYwtBnpnCpkqVH3Fz/O8SHj4Kxa6aNBfzEVpBydnHm5X7x6daP8j8iCBucAABAASURBVOpevnyl4MWLV3qRP14ALyJ79Vqv8j9YY9z5Y5IF290v2YoXWTd9JtLfzD3gTKwa8HNiE+BHxhrdjCWjEG2ZWuXZ63g66Jp79NOnT/qvh58/f6Lnz5/q+bMN/YH46VOe5a504tntwDN6cDwcdTxumNjjiVnMdh+MeaM5kwJ6vchQSh1D2K4OtHHHIpOSwYYEtmVbl4QlLFxK2uqot5yCBIWDGE4kA+28fsdUNTTxXHLiWezIs1jGOXJmYT/9zsQ/8b3jfnVmrnM/XFlrS8D4lguIeV0TnCc86Dw5TjzAgsOkEw+zJ2R5uD7x0nmVjpBP3MBGlXIgxsgtE/eaF93XvPAGNzxY3MGfkYuVnRexAwfpaZSujhMfpCdeuC0siLdemZu/OS5SDk2blUWyIF+WMypnbTf4s1bNEo5jTowTsAFgrPyo6zJhK/2u2ERADXJaJhclO7ol2xKG/Aawx9iqhioUHdtppmtsHrDz7bX6JSh+CNmGdSehi7p/Arsm2LRZ0Ft4AJwZV+KSzRE+8kyWSOmGLmX8Sd/DpVGFixdYwwDZ4MFgMNlVm28rfc3EZSXmsbkw+aGRL5HjQ2KhJJoI4KmEf2vqQao2UBN/YxN/2xZ2tzlZaBKsHV2aE4sVCCwb0D2zuS/jS/9L+qeP8D1e+ncNDdbS4XBUFm8wsaBHNihjs1HaHCK3XMRhlEZAu4m1OFqPlYPtOWMGOUy6//OCrytz0T1iQ7KdbKPa0rqPdfNt2fQvTaIfNcp0wShgUo6ZUFXbKnwbFd/cZftCUYJXNgu0ANPKPJa6zTC8FbmsXFK66M5gEmCwdnmvl2Rb+YGDbvlWFikcMCxXN91tLNCF8eYGsDC/4RcUYj9Ave0J++XSKMuBoakM7vXjKj4aYepB2knuGC7pC6SvPJCHrtRVTZqOB+YcyhxOFzCnvQYOB03gQHmibrAe7HQiLficNc2sYsn4VyriHowa8KNlojbYWnkrYcOSXNXI+OxIdJ+KsbatUcraLPpO/+En+AmfBmvUWXexSvt1bx2fwod+9emP6ivPHv6HI/l3eN/75Bcll2oMjcNQxhZ702C8Y9r8tpV9nFgtzFPmhHCr14SSLKEjlSRzQSmv8Dxmd9zTJvxCw1BRH2S8VQO25B6nlfJA1hhFeauzrfyQSZ0Z4q6vYdno4QNNhCqIDAgdYOqLiqqhGqUxhkbHDwpfhR719tZGneAtFbJA0IjXjgP7krn/I7/xH+gPfOX/FvEb+Pvv/ov6Sz/87+rFk+/rvmoM+rWsUvoaZeQFhkaV7IB6+ijqppG6QltikWk9n7d7DjdOcaaIdcz3RA1ZB8aftXk6HJR74hPujU+urnV9AsfgSlfH4KQjZ9uR9RL9KX3Q1/ZPojAexrVwj5tnXhrz4Y2XzDO/eO2PcHezzvQ9736c0ZnRXTlbV87klVgslM/Un3Ov5Z47Q4PcK9mBmohBPmqc+JCRfVX0z+i43DBjaRCLqlJjlMYY3Xbqe0whl2wDKeuQZSVcB6x0ClwKZmI049cZH8/EbGmsWpDfg4ZLY6VNYoDJFbu5ckZCV4y1PnqwSHKlf8MwMvRTjwHKkpm1cmlUbX5nLzEOisJtGTvcIURLsGh7HpFOh2KezByJdtKmvyptxN1t5VnDXlRj1TShAwiNzAfk1CvBaIi0yuQXlK3YC0Z4/Bmsg+l00pEPt0/f/QwfjL+oD77/R/X+57+kZ+98Rserp3I68sAq3jL4Fd8VEMOsPyMz5aDw0SlHOzSAF3LBNxuvbE2Hg655MH777e2D3tPnz3RgXYgBJexRX5i7hbW1YeHlZNbCXK5UYoLxWMJo9M48VN7kQT/rNuuUg4bpFq6hUeiVVgwvi9k+qxY+aq2xxcP+CpCK75g6HCYezAF0Ok46sOaybkcVrpm5Sp/SsjIb+Hbmnj7TX9bXTHmh0/gn0v91+tP6mfpn4B6uH7r9Jf2pF/+ppunAPB+Zc8CLQfbtFePPR74noXz0ffLkpKfs5adPrhT+WT4YP3vCh+MrXjpOuro66ipt89EY/esdV9AnoOuP21iOh8E5EZRGzr3MP2MyGGXGNjQR+wPjPh0PjHuiDFJHsAuIucv8FjTl8lDaFjbSdtB+VCl11pZCAzELrKCuGzXa/hjolpGJ6rXRseO5dGXiVtYYYWbeVpDqlZW03vNh1sScc2e5u9H57rVWzp8Ju9fX13r77Xf0zjvv9Yfi9z/zgfLR+C3W29Onz3QirseMk3U4XfyujCc+lYxfcaxcjBEMQ4eKRTLQr4LfZW7dEmGRyAzk5CVrTwxkZVxL+zuzBjdcyhmHFhYtemlD826bmPU+Q0h3qipN9P0Y25wddc166LWS9ROcDsq70hXjPB0OOk4Ta2Da22dM2GItHFLHOjqwVibKg/HZFpeSiLgW5mNmbZ/ZM3fE+MyeyQfHM+v/jo/Hd+yBu9RTzl64Y3+dGQ8i9q00U575uImagshRhV8aads2EJ5RONNP7MwpE7MzffaLP/eVV/lgfHOjm9e36l9qco/KR+v4KOMxjq8whJJVt+I7ezX+xw52Z2gQ/SDrCEUassZgcFvbvCxaWVsrzoYuzN8Mf979m4nBsiP3mYWGK/2Ijld0V/pZkN3roDszjvnML1Mb/JIjZXxKf2vrc8bRJvbmXv8rHl38WrRgO2fMgk6D/tbsCvyasXPH+Xcb3NIHsUp88v6bszF/OBW85qP7LTFrvdY96wb94A5/7jI+aOxnLAlMEVPX6PWXNVjwZi2uVC74gGf4uaIeCcKyzDqqMemnzn9QL9YTwofrf/be39FIfWHTxWwVlRYMsOwQN9V3SUYW0GmCQ2m7CE/70FTRADEGH89WKvByU6bxA48IVfLtQo/qzTYN047ga12WDYx5qxSWpS1D0rpQbdBegVgXyYXG5tY/Of1tOpda1ONAfAKOHcZhmwpT2kE58zCI5T3YwzWGNIgpcyR0Vpl2m+013EOWUlfknBH3yAhauzOJ5koKtS4/SAy08jwjpKEB/Ko3Uze0bEtcDelC9Dum3RYR0hYvXE2skEOQpRyg0bKNpqLrMY44RTxds1OYRiiVXDTkagUU+zJ6MMjYfuhrQ5dTdxkAlDWeQbgzctMuY9zLlMJpM7iXWOsKxNw0uhGVW9mPZE5rp0916vHj9BLgXM6Huc/URX0m8Yx+g/633vucfutHfp++8aUf0lJDT7/5Vb335X+i93/lH+n5V35d48Un3H9oc2nL2XHO2cG+z97vM2Q/D/LROB+M7zgPcr4EOX9m2lz4nBPxCbe2OBMrrp1foRsynMK/wdrcUCrWp81IQQ+SYKENSx6DcBhAqgbDxvdV6f+Mz8GMLwsViU90G7RLeeZ8u+G8y8fiV3wQfvnytfJx+MXLlw8fi1+86A/IL1+96g/GOSPPtJs5YzOOLHC8of+VtbPdt8/d953O8xlfzhvN+Y18od2GFVcAvojBD/bl8XjkWe6KZ7gnfDB+ouc8974Fnr/1TM9Cnz2l7qny/HKVZ/PcmwPu4WmbZ5aJ+3g564WYEKO1x76oafj2NJ5f+kZPn0oWHlkJu5VEnoJ2euFThT2lDGzLkXWmjZeaRhToeyUqHzySMvdTnoOPVzxzn3gmPHJkDdmMjXElhmfW3R3P9qG93ojtGlCf+V05hzNP9ZQAPTlMenKc+oPu1XEof2V8RfBOp6PycHTioehwPGpiIgqIlMa3dPK6F/ytXvMS8bpvnHdauPmTKS/Ih2GdeBlIH9eHoWNZ/VoUHW72BuKoMBBOifLlxh874bcBZGIk2ypscG00jEVKiJjMtrHpiglIFU26ncUPBdv4Vt8BV8nYS4CbN/qSnuusI7bu1lgM6Os+kOHTL5QxLCykBbqGEvAlyEZjgWcc5yz21D3y07ZqFJNYKuMDZSSq9kVKXZDNP42haUxylZLS6xqb2MsBsyZ+9JkJXtvHBc9x3NHeQREXCHda7zJig1iRL7HVNrNp1z44FipiD0IAaNe2V/QBwh4bYzyD8HPG3Haox4O+aGP66XGwGfMxJQ/RDcoTKMZsO+rtGKxsq4rYMO7B+ptYm2MwfuSYVMad/mYO4jkPvtDICIM6WZsNV1MbAT1kPGkvssxXl5Gn1rLU0D7ejZIrzQs/q/DpAmwXFVZ+tOfqZHIjGRV9M8/W1hZKm7SjEzQyA+rUvuBXfEsdblHfVbJNezW1SDSz8qPOraKJARdzcxlbzyFBWZmXIHutqfZEExsfsR86Cl7mBzv4soL4Q3fMO7JuRn300Wo5ssuHz3m/UYaK+hpDmbvpcNTEATYdJihgPlM+QLMm7uVZD4MPEBJrcGnEB1NOzAa+5oUua2EMywbaoNCU0bGRZSzAdqqU1MPh3VGtW8wLyBobQwNkn4WOlk0q1l5VSSBjFSl0w5op0q+/888ifbg+n78uRsFluQbjPWzI2A9DA5vGnmxCm722KPFj2rCHTMYYoJ5cXSRzQ50wj+7KnAAaJkYYQybZpSI2Rf+h6SvIOGpQx9lcY6gKGH30RF9wfW1ZyULXQ0VdbNlIGqJuB2UbI2UZVJUG9rf5HBrpB1Ape9OB2RqLMrKiHRyybVT3ZxEPDL/ny39Bf+zX/s/6dPqV5/+M/uIP/ll99fnvpY+SK9BGBzx9VmjLsW6rLkA+KmWpY8b5tXJ2iX0iYhmYqkJ/1NBxTPxC9cgHgpPysbjRH4yvdHUC/Ab3NB11xfo+Zo6nwXltVUmYEJ3QzayF83VmTHf8wjUvm7fQu7zc8oH4HHCGnfFl4R67ordyv1zxad3bnflIfHd7ozs+4NyFp+2MLh0o8c49+8THmok9ZXyQqYkDwK59/KFDhXODsU1VfOgYjfBVVkmy1Oj9wrSEZnFxjDCOrLlFOXeDhdjN7PuF2GXu4vOM38sFNMr6DAgE4cCgQljrsJGvtG1KWfgrPdQtdM6lpPavijkfGlPOkWnj8du8ldEKtYXWi4p+2QaMzcyhmZ/Bh52iLEWeZxVz31aAbtrnL4xZvppQGCVFRz3wVaGGb6QvizhKbj2r4gP8GIP5OICTrp480/N339d7n/uiPv/9P6z3+GD8fP8L42JduYaSevwdA0oZLP6o/aLf8JHRd8cvNIgsCE+zXHbpwFl7zYfq5+/wUe/993lYfksn1qlrO1cX9Bf6Wlhrc88daxN+Yb6EXNQXY8l8ROeODyD9YpMHfV6cztxv18w3L8CrsOmBp6WFD8YsVV1srvOdxLqmpuN5PJROx4MOx0m9T6ATwZ4ma1SJLpU5WBlvrymMnelnZl80Ise//8L/vP5z/YQep8/OX9W/cvOXdTqY8U9bH1cHXZ2OjWteEK55pr26vlI+/j6B7w+A11e6/IXx8yfXvHBcU3/FL4SOG9C75gPx9ZOTnkCfXB8VO9dXR+weGMfQgTEE0wTPfA4WzhTYyqAKeqDuOE06ndJm0nEfs8vafh5GU+iPoIYmMKqIz2gYPvWmVVp4n3/07Hn3AAAQAElEQVRTKG96B/oaVYoeYq6VZRMszNHaWJnjlbZNwwMU7/VWYs1DllbOoTNzeObMWdY7Tazt/KXtW/kL43fe1XtZ25/5rN4Db/cH46eMMS8pR9b/pDFNKvypMeQqtY8eqvAAoUoDUiqjO0oD3aroGFmp5P1HOy2pLNtKiq/rwtiyhkGvFdbMwjpdWN8ra2ZlrAxOaRGEaYoBrGGulFhPzOVjZJ1eMWf5BUHG/YT18CRzD438dDiy5rY5nRhr4hPfR2GPcR84i48gtOuGZeoUBxJz/FrxPeflGZ/P+J93rPB3lIMz47hj391Cw5/RP59X5UPwmfGdGd8cYCvPEc2nzN450yZtY+/MveKO8pm259jO/gpFdsfevuF97lX+CoyPxTfcZ17zMeCONjM+dfyU5GTxPOFUn83UR2fhfrXRzMUiDgW1YlpwjAm/13WGLFrpu+emyytnBnLW2pz+grZ51ozeCr9kPYIV/TU0tqhbLkBnTvuA9mdehGfurwtrd9NZ6HdmSZ/p6wydKS9aiVlcC43ejN2ZmC7ELjK6ar0z9s/YTZyCW87E4IZ34VtwQ6xev77Tbb8Pn3X/wZi43lLfgE88z7FPP7Gf0GQ92Gbdl0ZV7w2bOOPYEv+Yy1DtyXbrnceV/trtwx8qiPQTz35Nv+v62xrsoVEl2zuovOeRFWU5GaAj8u92pQYXiFOmMqdF6KZppz1ouslav9kHLkW0Qmh8kccW/G68Y9FFskexUfuY1sGj5rok5DRJqW3AxDKaXOG2yuQP9Sjtl2Mf/20jSVCg4YFd8gU1VGPSmA4d2/KQXRJ6oknbF12y4C/8HjSkuRw1GAM1v3Ebr6QIGqY+iBBriRF2Y32DqJfUfaMXKpLB73DZDwoPsYj9WCVW9MOF2zvPuqOQSrDppQzX3iDc6catbJYNaLShx8486hvxyrNDzG/w/VFBSwlVkwXCZ4vUmVLUljZB8kBKDnpOMi8PsC17h0pwElRwIq10ymml7LGVQmgwM56ZvXrmjDz3/l/4eDmDRS+vnumbn/+n9I3v/1G9ePeDhEVPv/FVffYXf16f+Yc/p6uvfVkrv3jLXt/a0m4/P245m/Kx+IbzNnx/QMX+Ql8ztMGZPFNeOIfYDgpwLYFuxM+V4C1ULGu8l8x+H9n3O4pyIJvKNFvxE/SsMeimkW9Y6GDBVs7AjDl+LPGBPtaAepFMu/QbnVvOu9f8kjEfjF/xUfjli9d8LH7Fh+OX0Jf65JOXTV+9fKXoZMw5A9OHcGvzYmX+F3XfnO8zZ/iZWF2Qe8CcuOBD+l0Yd48//sQAdgb32hPPetfXPM89e6L8NfFzPhDnY/Hz508V/tmzZ3r29AnPcdc8o5yUe3Jw5P585Ln02N87J3XMGCfB4lq1dn+LVmKz0meDGGwUxcgguKEt1HBciBRBy8hsKz8IlYTlkAZVsqkNBG2pmrNILRdlbSnj3jg9CHWfMobDxHNJ3k3BxBizNowy7nJfXZT4Zi7OxDvxXRJfKtdH44ysrg5Tvzxd8XAUHAn2ARwPQ0fqDtOhgzkhSyeFswILxmYW0JnJy2+dQ9PpTIcLsoVpJ6oqgjnKvJgFpWlY+UufXpbYyIKLDiYVXu0giz4Up1d0VnjBC37TUaeV8ko/K/Wwik8bv9Jrq+yZNwrpfshsywb4ZkMDWWUOkfBApNh9xgfjWDxTWC+grjuhHDZwZ8kBV4rRiV85cBYeaFbGsbARcJmqbabTVfoVDBeExlxpH/MrWfrftCO9ACnCrm8dor4v6PSZvhKzDVub6KYukx+a8tptYohZiZ2AKVhavtB8w6Wcdvfo8eBH60LTtpE22KRbij3WLjFA2yoOsDGxIXOg1VD4UVDKZk4KndCgKvrWgI5RmkDVIE6sHIxnDAt+zPgwQxHhc3pblTA2Yg8GoktKuzeBz9jgum+fepwnMJdWmxHyzTbMY5sXraZr553ZRt+MoVhjVlHKuOyNt62kzmkX2tj51AVOO0uEouEuJxdlywbawCA21xnQZY4zbxe+x4YGsxZVxuh08QD6js7WhtiwaDHVLcRHkiimBV0qkCjRBgWh2vux2yLjmUC2Gf+4R+awxqVcyAHlllepBnDRTvfJ2n4KWy74UKHTcOvFZ7qMGxtSoCbrAtJX+MQh6yaCbhl7oOh7FH1PQyNrtAFfQ6mzW1sKRd/oepQM/+vv/BE9Tp/ngzFbCZG7voY1OGvHGKoajJk94FIn/IzvcRq2RVvme+Kw98hpCFBemBgupX2PqweYZihj36A8VKH4m76D0T4MGd+NT2hLyQBmlWR4l1To1LAMdZUK2FYB2xLgCmmMGqoxNBro722FamPLpFAa2paNXolk8OYVf37omz+tf/Gf/Hs6zS/eqPza6Qf0F77/f6tffvu/I5dBASs+jorNALlFWmUoapvvMCkTPK05P/ZzWnsMs9Qtt26hO7m4n02auDceDyflQ/ETPso9vX6mJ1dP+Lh0pVN+m0vdMTrgME0dh+qOmDNJ2SMrk5YHsbUfBtlj6Z9+176vrWhxhQS9MGCiA5bcZ3mAXfiAMPPgeeaj8RqjlmqMxsgarkmV/mtoVGngQ7mU2NjexgUdhYx2o1HKR5MxkJVFtZLW+IYLkBQZBBcLPPJeg4yneRRCIejRgHxzf4UA/ExdI5Jm0NuuaDfouWkyqtQ2KUQeVPsGh4P2Trt+lYkhdwgN7A9Lee5gOIzLmhBM6FdD6AZbm27HpLfuoXj+GSr0uy+RqNsaoG8JEzvcsUxZpNCskQMPaflY/OTZ23r61nt6/t5n9NZnPqdn77yn09Pnmo5HtQGR1g0Zp5hjEaeNropfZiwN4hWKNhOwQgAyBZQu1xiTjvlAmvXJQ/Lp+lrpz1Wtkn6YDW3n9G6j+5Div80AZdlWUvQla9TgQ+xJV9dPdGLNHxjjYI3ZQ1IReanXA/6nTda54J3asibW2DSNpkVsB/ZDTV3hGkU0uRjPSruVWCzsy9zfZ547s2d+xr9f/xf/qyg9XFfra/337v4fek/fVmXdp58xsV8Pmg7Q46S8EJyOB+WvQk/Ho06nI7IJetARPrLQ44EybaaAsWUPB0fKx9g5HHWCno4HnU7BUUf4IHqDc36qIdtyxiSrHN497o4B/hU6hcIART2qaEpFblC1tWtapYpOqaltcckiwRRclRWMYQ1sj7G10SURU4GOK3Tjmfv7eiFiVaSOtdB60Dzb5yPemV9QLTzn0x1r4NBr4MmTJ/xC5ImeXD/VNTjxS4kDayJjrEr/eEYD25vfyIyfFEStWmeU4mvaTKyNxPDQdCh8ZJdf4hbtB+2DKXzb3foQPBeD0KO0ypRsy7ZGlaqplfN81EAGn7VCn8fD4P3n8ClMXc5fEvcvCfhY3PN+WQPQYzDRbprw+aADduJ7A/54iHzSRB+19zmqGP/mlw3VltbLWQrNeg9meG4VgmiGmfng2zL2xAzO3BPuuCecL6B8Zt/kHe0W/hZ5g3vGmRfxW+4ZoXeUo3Pu+jO/iLzTXT6E8mHzFnpG9w7M9MHFakh4WSNwyfv8yB5lzSyhYN35lf277FiRRR+iHkT0gtQzqOhl3LGx6ZFHDlZ0Vho64SGzybr/hfU6i6xffhfG27FivGfWadbtpbwwvthOeYnNAJv0EqsNrGFnJb5z4+ITariMJnFfAvy+fMBIfC7IHpn5YH4mUJHN6DaPL+f2adZC2/ipHhOuM450niHZjAu43GtUpLVB3613oeq1bNbRf3n7+/Th8kSP05/57M/Jg7Vlq3ZAlBQaYICiNwKX68F6/AJ0nrive6wWAoH7gmwQdyJ00nYD5Y15MzfFoInV/cNvQ6LXGNwNr9BGZMTIoejaJs91oeF3fEoUn/F+M0++mXhw9IF71P4NG4zjXsn4uyGxtOErKGWeAhk77gwmV3jovQ34+2uv60YI74thAnVNuECkC4W9v1pG5nttqixKZPpvn4h+QpUobY3icwLWlCpoF7+D0pIKxN2OEjYe9FtIttXHpwABHq68FG6gNldA1bpToeMgMW1IFCUy27qkBy6SvUQ9ZhAwh+ivQOBNip/IRFoDnmNn1vicfcueveND7Tlgz86cGw3qF+qD6AVZZ6tLM/e7l+9+Rt/64g/qwy/8gD7+7Bf6OeitX/lv9Nm//dN69ou/IH/0oeY+c+f+SJcPxDkjztgPYu+x7e4z/adP9kTOje4vQcLnh4vI9yAi8bbf+75S0j5GXRJ6sZHR92QhpzUsOXazv1O/MNa5+545Dxct7MPIUZf2zCbe2JvxLf7f7r8Qu+GXZjd8QL7hQ/jNzueD+AV3/b5yxu7MGYKB3d5jV/GmfUq/C9/MgpmzPVh3X9K9931YnHUDTLn38hx2xS9yrwN+uX/Nx+Ptl7xXPJ9cKXUnnouPPOPl3jzV0KDtGKOfzUKL+NmsH2LCtfkJswZ4hoA8Xl6cf8xHZmU85NDOpQhEwq4a4cEbF7pcXf+GfCukauN+5zx+RsPmHsBY8swxiM2oocvYFB9Qiuet/2gqMj6WAPO+Mk8b6ljSFQ+WpyodB4AeCNoAVePesJHblpmcAja9BJC+woP0txDQbdFnoeEK5chFvWjo2PXFdiEqkXGhgO1Ch4JCd1ZJGVAW8cLinLn5Bud+iEk/LDxGF53obsCegt4aGf8mJm+7oaCvewdTog3ljCMb4URfrxfrFQfczFjophdKa2KoKhMyNKYDD4KTBrHLjTqx2rvHAeJAw9hcoSsLfgGpt63oBnTbE5S6bIxzHjxywLDB7nhQvwulnINkwc7WPp5sSHt60kqMuo8Lpa/IMi/BmQMosTvnQEAnthbGFismMxkXXLuuVKV+pU9MKfTSZqV9+o1y2jTIuCLSxdal3EKZH8mGFjA867AoJ36NIqYg8bVLDlSSLNRkqSHShXckRsC1k0goSZ9ukzGJLONqMLaFwS0cSgtxWRjXkplGRhS0pW2kyRfazsQxaF3aJ+Yr8mDTV/crkh2PTNkik/NjkSw7eDQ2yrLkMgQY3mb0lh0UNOsOmaWKnjeZ4WV16rWwc03eyKIURIhm/GbMc5BxcRPL2GZiEVnGi1aUgWUD+nKlX3ikkpVkGw6YuuhQjjxxCRLX2EvcUk7dPQwHbItLsT9qUl3WQqXeZMxKJoI5yjzGTvyL7fBLzwcSxrWN48xNem7M7OnM88otfWG8qF6MSZg2PhfjKugIRil7WlUSZdkKLXwaHMITN57X1x/o1979cT1On+eDcbv4SOidt91mIFBLXFtmRRbedshWhreNC5n3QkadxNDXPtAzjh4ng2FIfY5sfbt1bdN27NhsDPw34xmcWUW9q4QyRqUFO4lPwmtvNor6MUqjrALDhTqoQJK5dt2Np1wRloQATo9TyqiryBxbbadU5QfkXKC89Vn6vk/+vv4VPhq/e/MbepxeTm/rL/7An9XPf+ZPy7Zc2DEIBdJ+8yc4WXv3sek6dcq6yXiFbq7Q1mMNsBKIGQAAEABJREFUreyJlQfJxGWBhh98YLg6Xevps7f0/K13oM91/eSZTshOx2seTJ7omg9q1/mwxkfkw+Go/uhBn8WYbNNFEGIZf4PhiY9cQ3mYGZmbUbItK4m8nRKuMkN5mMK3hf3a/7TF7ZmX/Tst3BujPfHh6kS/h+MBewcN1uvA3tY/Nhhb9IT9yFI3TUMH1vSx20yKDHdbrTOT76AZhYdrM7c5mDpnTIX/QQR4Ta+s20ULZ+vKeavQyL2qVXbbF6vW/kNlOIpqCEus04Uz6sz4Z8a8ML/CprGZT5csHxECFQNw9HFwTZtQkG4Rt7mCKQSERwdicDxOOoHjYYuBUaj4gCHbcgED5BC1EW0ppms66MRH4WfvvM+H4s/q6dvv6MT6mFgLNY6qdNQNtzaMBoYYpDFnU+ISZCxC5gvwMbpdhg9NeQMm9iumq0qDAIxp0hhDNs5STy/kBpL5KcZSozShNzH28DY1lkzdQHZkPVxdXeutt97W+5/5rL7vC1/SZz/3Ob39zrt8LHxCzNJHYW1fl5mL+LfbqJIKWxdYQvfTXksRpi5Ue2LohAC7zN0v+wf0H07/2l7zQP703f9T/9Scc4G9fhFjyEGVRg2NATJGPuBlnJtswq/q7nIGZA2FbiZovDFbvm6kWFg1hhKvw/HIXr/S0yfXTROn7HMzVtWmvxKHi83dhNJh4dzA1oDaRrQjvEs2Zaj8EKfEQp0Qpr6sahS0NKqaFvNpGtpWJzpO26DLe2Y7WlvJgteWWr8zOmcE+R9Y80y6sNdW5rbtoM+7tthuukN2R92Z++uZvRjM7M2F/bhyTm3jXzskw/HRShxtaDBGx/PEOjsejjqdghMxDcIflNieiPeJF/Suhz+CnFcH9tuBM3kE09Bg/NNu83CYdGDej1Po0KV8OE6bTV4g+y+FsRW7+YXCp3E6HfhFw0FHbB8uGNZEP8fD0Ik+NhvonSadMo7YR/cItjbV+gf25IRsgh4OF91D+zUhLzCqVGX5EcqWdiySzsT8zPm/gecb4n3OHORjR5B/yoIPwvk4ccec3PBSf8N7RP5q+DUv9K9vzrrLh+Gg282aYwO7l+e+hYnewJmNPHO9sg8X+s3Zu/T8rup90/Ur62FR5jvtVho8gDrKmxyefdEXfdCAEWkbngS1XNIlBkWce06nSYlP1ZDF0gxov95j6zv2EGmmv9Qt0IuvNJFtuawyndiSQJY7Y1szNsbSY+IsRiylHn0HIiGMvZm4LTwTIFFU7JKNLfQE0RuJRpRtKgCXbHhk8TU+Z0TxN9FBfH9tWvdFmZ+Vtn/11e96EML9+NPf0u9/8vUel6ukCwwf0E4Ndep+mYTuk0LGPDP+jOvMmmlkTYAF+dpxxDt01wAr26hguGzLDrqgkpVQFLIq5CXZUIdqS7ETEPMV+2vmAB63uh51oS7bQDJ2mhHJINeFhr/HY892oR8U151tLTIuumRsPef7OkKyt7zncLFFbYqsqhijcakakpUUe1jRwtjSeIXGeuoyzxvd8sijv5XUFmzL9l7YSYpAwFumThYlMn1nemz3Upv+Lj40H6UAR0MayWgQguu9PEOZno2nDvXkYO8bf7mkZMBGngtq8RNq3afY60I6aWavRA91NXRJeHrf4OK924U0b6QerEzShq3N2rKdx1zrQtM4Z92ZfZxvLLd87Axe39zo9aub/q8Ecs6mfXSxwNjJsZfmtjWqNAbgbFqePdfN+5/TR1/4fn39Sz+iDz/zBY1vfUOf+5mf1gc/+9d1/ZVf18J3nOyzhUDG7oZFKS+s+5kz9cx+O7P/5vnMmZy6Da2LI7Zlb6D7ndd9aj18XOhjzr6FRiZZSYxgGwfyhT4viO6cvmlzhkaOGaWZbRV7z97XOWWRlraxbv6jnDKEGsm23G2g3qBOlrgUWeqrVGM0RkGrOqZ25nfVSkxmnj9W9mYR6+kw9f3yyD0299DDYbt/Hlp+0JRyngm4l05jYAtgs7Bn03EgqEgsBi4lPsHCeELfADFHM/96Rki33FuzEP1muTWSbfLvVulUU2Eg0O7oUfLON413KV9o+AeY9velXSXxb//xu2kE8NGzrVHFs8ik4+HIM9BR0/GgQewG8RJ1UT8Th/7lCWuhjiUFJ4IfHPPwMllTGWO4QCPVkF0yfFNJtpXUfm2sBE15YZNm82XBLSzCmQ7TceocJWzn40vFXsPCugr5PY19yjYtALPBMFkm2F6yaFjE2UjBzGZKPyt16YMZ15a8kQgvDsBHavywTf0FsH1tZdS04veM/xN9fYz+a57OFmQLtrjUNxps2NaYCkyAgI9J5SG7JOriu0grjdb4CF2a7jXoJBatS/fpe6HfmQmac4BxYORBL//Jcn5DkwNtZtPERlugvfZ2wjYXhFhhI3Zyg2+aMv2eY5eYbTR6a+unHW5yWbZF1uZXKhILlLguuniJrbVtbjIl0UxBMmibuchDA+SpFpVcEuXQIqtRyjoYY2hKTCmPKo0q5IFlW1Ig0gO1jTRQU5EMcl1o+H1QzeL5NibGsfJCs8Vp5dBblLnP+FZlrJ13m2SEZGtHDNImusuj9isKQfdFg/R/DxhcbR9tiwuEBgUfmDXEeL3x1FAmt6DIlDpvusTG0auUJUuyk6u7j+ftS/uEjMvKD0wuhnchS9Y3sZhZH3essTN0Zv032Hcr4416WqcLGy79tg/wlNUbQ7KtAo5vUMkP/tBPxxafFhCbgS4J1WaxO4qxsg4K6rJsxu+u7WylfduArrELzThaThn3udmufChewBnMYGF+V+YZl9CPLqTtCV/dfdFPDXnHGKWif2nr3LaKg3WAiYeE33z3n9Xsgy7pg49+TjXfaEV/vQjhBWiqTmEaKcUu4JLoO3J0UyN4LoUGdupLSfF9Yc56nzOIrMWAoTO4aFje9W2rajQG1FUa7LVyqeBTFjrxt2PZRhQReui4NILabHiUPGIfHUllo7ujLGofytQpyWQBkVHTlC0PqbBV+FG0dZXKBtDwNeDRQZaPxf/yr/wf9cVPfkGfTv/lF//n+pvf92+ie2lneN93lVglZiJhCjl1YSgnYBl7s6kxHII18Q04OxPnfpk8r9wnJ534gPaMD8ZvvfWOnj19iw9nz/hQcM2H4uCJrvhYfI3OFR8kDtNRY0wqxmIAI6VvF3SDPTRGabCmDnnYQX/UUCnO6CG1X6xhfJrZp7kX5q+M7863yl8Bzln46AzaH45HHgoOmnggmLBbYyixjcmHWFhV9Etf0+BBjHV9RD8PXwOZa+8fwiWlcUP3ieUHT6fkfTG2alT3Z9OS6vTZezYxZY0tnCscqHsTYzV4czZSGWlMNI0AxNZMDM6Md4au0GzsfEQt6stSkQ0amnKW3czLfdqFxx36E1iVj8XlRQP9A+M/nSadTgceSoemkTGgZ6mwFZuB0wllgVV5sMVvAhH7Ew9i10+e6/k77+mt9z6jJ8/f1unJU0187BqHg0xcZdNApLWxWVgU/zsmiQ0xaj4O70h9dJ1myLCiBn1H3mJsV5UmxjIO+D9Krtba+9x5W+Vi3EODtdGgXUW3pFHF+BOHk7YPxu/wwfgDff6LX9RnP/i83n77XX5R8kTjMKnQFWnN/YL5XfEf88gNSoNCPYI64S1+M4wufTpLVca/EIdv1tv6c6d/Xa98/Yban7r7Sf3Y8g+EacnqhFUpAlePr8ZQjSIeU48ne2FMk8aYul5K5AgNHcZviDrFRjPUhVLOGEZsMebT8UhcTv1XtldXV/2Xt2MquYxFpwUNV4aHRzEKiTA1dqmIWfwa0S/JXQEVyUXZyg+lhCGkEb0iQ6P9d+x4yGVV8xulsba0+9Ce7E5sFa1y6aNF+LmCdHh//nHm5Zl06XnFVupNzDB1RjbzgTLPqvk4eea5dWYN5BxaoCvrQDwjxTZNpCGVa0P8hR9Vmlirh8PEuXrQ8XQkrhtOnJ8nyon18ThpQ3RAzilkh8OgfekwStOAZ15DDxP8NCl2g2k6oDd0QHacpu1Db/rseaQ/+rqir0/jdDi07hHdIzYP6WOKnVLKp+Ok/AVyfzQ+oYtfp8akA22m9qu67/AHyt0OH44TOtPQgXUTTMPK+ipiYuJjWzaAL6hIK/FfOPOCM+fe+Y5nGz78JvZB5qL/cpj7wy3zcUPdbcAvFftjSP76i4/HN6DbopP5whRH6KIl9tlzM1gC5rn7DA+a33UW5n8FC34trK+F+U553fVQ4zU/aya1GNpKLK+1+4mt6CAQo5RtlaTwZLmUWNQo4jf1/LospQZzaZ+2wUr/a/cPh08rhmdofFzgkUq0S/syvdCXbbntsVVpf44+gYh+EClNZEtMidy6q1ADM90yLvywjU4BeoBXkpMFKHCFs6yingtOe1rpmZ7iI3rxm1LXufNH2S74yZsf01fn548qpD/zuZ+XcfKCgs84bct+jEsz+qW/lHq+GNTMns1aWOZZG84bRb7cz2nabbj4GRsmu0f3l3hY/dNloyHZUC6RMtaVOVtA+xC6x4FqOT/olyXbb0Jb8kb2/OJXPMvgAis/u4KEHbK+RIoGE8lF24yROKztQ2oClLgiQwluu2IzMc6aaAgJttMiutt4Nj8i60ness3AG3lrYEHChDo1g01Z2vlQy5T1KFHeS1FLKdaCXfzdCWO8VLS/abBjJz3clf4a6D/WW7txehMaVvpO1lQkS+ZHCOxwlhQQExpztX0lpQA19aiq0WV0oZcLFy7sI5rGG5hBIgwfRdD+ImGXkq+X0wfe7N9VZ54Jz3xvueFsvM0v1W7u+t9vv+GXavnmkj0QJ1da9NU20zWeWsq5NMbQmIamHes06fXpSt98+rZ+4ws/pF/9kd+nl0/e0ge/+HP60Z/6S/rcL/89HV6/wCxWsZd9tTRdNHOuz+y9c4Bf4YMlazIO0HXHhsw2cbJ6b8gSZe0p406b3CNCMb/VEJqYSf09sL2w7hdozsvLGRB+jbIsu+SAzmzKMv6rsfm+djyX2KGzdKPoRR+El3Hhgi5Ijk2QfTSK54JR3P+soo1LJOzy/DADHo5Vw8R56metifvyoUE5dDpsdcR/2nFgTgY2q0o2kPcfTF+u+IvD9/Ho8srYEGb8TZJdGmzUGyEIcF0NbRmUK6y7N3VuqWlyvZFSE8GFwjeL0Z3C4Uly6n6HKxp43rpvjGdvw5QosUh8Ersjzz6Hw9RxK2Jl4pR7+cw63J4hFtURJ65G6VTSgYk5onSowURtSCPbsgF1qIjCDj0k72wCnIVCJ2ceHtPZum9NCaXYcanog4xrl8UwbEFRUZEV+raTK6kHje0s3mycMw83QTZyFvbSNxjmLMrAdnICBulr7VxY1F4nUrSkLdclobrsY5mw8I2l9Al9L/SxRN56tMGOGUvVRMwmHvZCh4rFbFtcrYkJrjbK4lu03UAoI7XRq0LX6FqxP9NXNsaZB73z+U75WJxD64KMP/GgwRtXW4x/YGHTrwH8ij0IN/xFCzf8GU97Vu0AABAASURBVPmZg+jCp09FIdbaDcvhA+RtFxtctI+NgJnFzhqgE9ULGBLtDdQQKTJtWUqAay+7rGoUcRygKI972CljD307VIKQ6Y0UGbUy0iCrIdSJc2QpQHMlfhsYC/4vDC5xWYjPFhvkjC2bZqV9rrTbgOTShjlaabPQPvbS50Y3zc7pt31LhncUWyx4IbP42cdYlbFuQKokOxxAh1yESkWbQl7INiqF2k4TUa34QtauZw7D3+OihyD+BlkHiUGDPdyUGIQ+Hl+a2pZtxQ974609pcw4DOKTZH42b9KH2EeETxtPLLWntAvQhqiKdlUaFQyVh2yjHEAYWexgDlvasM9D/MV1ZGvffHMe3fUL1dzlzPOCQnxYMdDx6cyySqPAABOAmvIGS2iEL2Q5cCcO2t/49L9f/OHfwTtpy6BpQ1Ob7J6X7K0Md89b2w8k4g0poFsdE+qtTvE/83MmEDNztjD+YIX2cFrLsq0axLAYD/CAcmMol6ptVutYe8JebKRkWUX7UejSzsMaoMotbwpvwCVUZZEKfQqRQxB85xU9l2RbFX34cmlQURgbj1BVrSfqruaP9Sd/7d/XP/2tn9an0//3c/+GfvKL/wutnMvdBhvCvhhT4rVCuw127M66uMVryyXLtpKinljkXtMPXsR5Ze0U9k+na+WD8fO33tFTPhj3XxPzgfiUvzCm7jp/YQxOxysdeZiZxlB5YLsaYqwXmPEV5aqhCduHabufjMhsuZ1JxrLCqYxjwY+ZB8rcC/M/n8hfGd/mAwDnEloa9JcPL4fjkfvTQYM5H8hUsZaTcRsv5lX8pC5r+oCv8bd9oI0d/XXzIew9wmw+XXJc62WfGtPPGFg2490V4vfKc8HCvlv67Fxav6u7UbgwoQDW9HwPS7ZlMcK2sWhmb2/zM0vEJP9ucWGV7omlez21PrKt3zXLQRTz/Nm2Eo2BgC1PrKrn63Q6QIemHoMVewxFTJVcku0GGQV1WskTg+lw4iPiMz1/933wWT1hjeQvjAcfpDwdVGOI1tHGjxV+hV82yrgUsI9DTbyMbw2Mv0Fp5cjSHL6vlONb/B6TMqc1Bv4X9o1KANkvM7BiUBODD3rOhmVbNYZyxh1YE1d8EH2evzB+/zP6/Bfywfhzevvdd3V9/ZQYMSbsWFJivObhHp8pqpA3Ys+lQgir6MLu1+MBbKLoqG2sRED689f/hr48vm+r3PMfv/ub+mN3/5XUyo8tukVO3y4ZOmUs7KuJNR1+UM64XdXtszZznoZu3lidIClHblvRH8TqcBj90pL/zPFJ/mmGa/Y5e23Qh236t8SVMayMI+3Di2RbhU9VQzVKsVlVir5tce0wMqCtJVMLJ0XSOm3DGkVcmbNRUJc8Sq0kUjv/Zvv4Qw0qWOIKL0q6T1ujhQ5zzvRezXNjwB5LrdDPEk3Mzpw5+fDYLxg8n8/5KypkabeiL+xk3YpUtgpfXZYNoIln1tnxeNCJGAZXV0c+Gp+Uj7fHE3IQGpzgg+NxYr9Omoj5dl7Bj0E8DEqDuY78HszZcTrocJjAQXlZOrEnT3wkPvHLnPxl8enqpDeAT1en6E7oDx3bpvu96UCcUz5hL342Wn9iHBP6gLVyBNGdLpR2h2ngA/aO6BwOOkyc+cgmaFHf8ZHVFzGyS5EL0UrgMy85+8+5BzAvd9A73r26DH/mA3HKt/B3zEnuDa/5INK4udENyAeSW+q2NqvOfSaviu38de7MvAULH1V6LXAuLQFzGp0F/Rk+Ois0WGizsN4XzoBNhxL+ImYZrNSwelIQaxK6BtRTVMbmjBVwqRAUa6RY12MMFfGpAa1q3bTF+r3d9I11zotVzeNTfJh3n6MvEpGUsGsb4ua7XfSI5Zn7fNpRVBJq6EllQbOSV/rM8+SsjDl2WyduodQ8Geo00J5W2qpR1AVd0B6HRIZYUFLskVHzPS7a/9TrN//t4j/w5Gv68edfxWTJxKdq7Lw3amMsgOhCw9Mj/abPHnOPnbERu3NAOXO8MEfrBbs+LrebFBXztqE7Ynovq6wCtoVCLsGJnrkSyx2ZOYzFlzZMB9ErNG3LDqopmQLrUaItTVqAxaaPM4sfbKwIV9M1Zdi+Ius+mfSVcQsaja5Et3mUYrf9o60ZU8bm2nwKFfa7DVmvQRza9GOB1tig6o3rDVHaA1tKtzb5DtuyvVXoe6X/f/Vphx/xa2MV/zp0OMJFTSrwNwWx3qFdj7hpyvCiTp3oc6d2eMu2yBpwG41MXdr6wBimun9dEtVRs8MghJBv+mGCNII2Qa8pWeK9MHcr6zT8Ni4q6IdOuMJvDSNCTdG/yxnJB+ObfCy+ve3/N9dNfzA+K8/YNKRR4rG1T/QisK1i7gd7rTE4w4Ht/uaS985X2H3hod9+9wP90o/9uH79d/9hHV58W7/rv/pJ/dDf/et667d/U+P2Riv3y5mzJzhDz5zL4WfO2Pi4sh7XOC3JNrjQ8AFlbSl6HYOc28RjYaCRpZYREEtGgK0Vm0vq4UOzz7vP9J9+qV+pozuZtW5b5az1UjugLSYL9hPvC00bqlol8bE3/yRLFzRLRl10ihjWGBpVqhFYLpFWLX0vObffxo+J+/jhMPX99XAM5f5M+XA4qJF7PPfRaQxdMAqbtLUtLuwaxP8LVqb5MSJPOWqJWmjwmJc2K3qUHkse849UYL93DZVvXPjQ5cf9PuaFD1hDxPWpMaxamF+EYjRCUbZVxGLiXnrgWSXPQInZdGDtIjMxip0zc3qX5wnWUJmFgCUFjkEWh4F44Zx5kDi/vtEdNP9GYhYy7hD4Uh5qTjxgXfFwfAXNQ1Y6nJioSmdM0IpDvLqJ9zjdnFfdcMO5BXf7IpxxZGYRqlMsA9pYrA7YtGdUCszARpXy4DeNUjEYkRKEBTusoPtYIG5+vbcdSYDRXCCltuv0tUPGzAVo4Mszr3oOblZePdF1DdUANTXtv8Q6HpRYXF9f83L4RPl3Ao/8VulwPGqMSS7a4stC0LOZZCuyYhypn7KosTFY2IV9M7YgdYnp1dU1G+Kkifq0W/Fys2GNMVo+sJH6KfGvodRnsmfm9EzMLwdPYtU+SFHRllYt6EXeMUtDgMvqwyb8pT50x4zd2A9N+zVraTModeNuCBu63lMqt75t5aebRKUZyS7VSIyhxK6IR1VJcppuvjLnC9j8o7EuCR30TJvEqohFeCGLVuvj/8wabHCDyI1g2Q/pJWMCGUvGtqC75MAOBRmWOln2BQO+5Jbj4q4U8hg0v49B5Lt6t0tbzMn2jtiDZxzF2APbKsCFDvWRj1LtMGWbNhb1VjH2GkPbwc66JgA9HjpfOnZLnBWZaMBldK2JdoN2DWwWsKvrQi1+rDcTthlcVuaDPDJ0LwK6RQVhXw8GVioW5uO8Y+b8WVlLiO/t2RaX3Ma2XF1y58kshcgOV01tt98ZQ1V45KHAjMlQRZ2MFZrHVCUeC9xM7zmfLuj9Qa2wmRfxtjeIC4idX3/7D6f2Hh9862cZL9YykEjTrtAHiW2NoSoQegHlAQq/DKqiP2QNycVYSlJRLqXsyNAfIP8WY42hbgN1ld5ILtlW6lM3aIOEskWmLVkoqRO6F54pIxoZy4bUr4wr2PjkVn5krIJq/5HQz6jirJo4qw7qmxLn1eA8G6NUgaHooI2hkuyGxQ98/G3AK9BD+ue+/B/oD37tP3sQ7NzPvfcv6y986X+tD/WOZvb0wgbc/LWkQJ0ytjC2VcD44rJgRd7QntJ+5qzIL+5ev36tVy9f6MXHH+vb3/5IH3/7W3rx4mPlf/hwS90tD5z5H4TlhX3mZjtNRz15+lzv8vHwnXff4+Pysz7X7ZLpr5zepKIvdmv/j9qKvdAfPtkPg3gPnE3Z8EEvMK2iqUy7Bb32j3v2LbjBj9evXim4w58Fe7aZh6Ej94rjceJDzEkj92wsZO/d8TEhvm+4UT4wZLwz968zMTwTyzP385n9unKO0L1cQ7Ex+BBSNZQzJ3B45rWCUcr98oLhTU/0u0H3ybYKjCqNcmus2ZPLmbk868yZfOZj1B20/cCnFd8Sk1HSYVgHfDlMUPiBrQIWiditF79XqRBRRZ6LXqifsRfbd8Ts/oUB+6x+xZno25Zt1Rhg0pgOOuYXBM/f7o/D737wRb31/gd6+s57un76to7XT9T/FEVNbaYz+hJz5sxL04WP1zsIbFFvSQ18VfwOkOs7gEVsrOtZK7FZeIa7ff1Crz7+lj758Ov69je+pteffJsP6zcaGDww54dpUvbj8XDUNi+lcslAjG3vWY/Til83vNh88uKFvvWtD/UR+OTjj/Tq5Se6vXmlxOw832klhgvjyvzM0DP32jtwy5zd4d9GZ+ZzaSyM6zIkCQcl2VBQTOoYQ3/h+b+pf3j8MT1Ov/vuF/QvvPzPdYfdW170Qmf4mX26ZL2wVhf234zxGZrnz1s+om2YWUsAX8+s77vgdmYMZ9Y9FL1zbOF36mfW/MI6OEODW+Sxkz5v0cteaX36io8mjoknEZUYh0grdWficde20zfrOb7iQ84XVFjzQ63P8EVaaLPSb7DQdmGeN6xaiVvUXFYlTjVk9o0jZM2stDvj5x37+ob1nP/6IHvnjL8ZS/qM7qBdsN3/Dxqsj6ohGe9B6sYYrJcJ19z/FcOrF58w/9/Uxx99U5/k/Ot18G3WwUviequ2z76VMRPgo8EY1WOsGlB47I5RvQaP00QfBx2PB52CwxF61BUfcJ/yvvH06RM9e/pUz/g43+C5+9mTaz1/dq1n1HX9M3TAW8+e6vlz+Og/pR5Z6p/S9smTKz2h3dOnUOxe9791eFI+Cp9OR87H6Q0cOCsPh0kT/uWXeRPxCcZOw3cd5SM4HIaO00HHA3am0EP/YiHjukKWD90n3hGCfKC+/8vk/kDOeE+H9uXqdNTpKjwy4nF1mhTd4yH2Jk30lX4POe+IYehEjAvY6pS1srJOZtbYzB5Ysp5SQ33esxpMEssls0UNFV2GrgEiKrlEU3EENO7L6KIhpcNGbbxoK95/oNFNvzN+LA0p5fCs4rYbHXV7Q0ouwNooxmiovLWZWc+XvShSr6kamojJxAf/Awg/pkmDtgP5IZgOmlhP4zCpiJWIEc0Vu9qTLcRF/dBAx3bXZJ/Ev5Tsos4aNbTF/qAR2/RVlXY7qlQDvVHaztfoD9kl2x3rxOPMeM6cATk/ci7c8tKcM+Xc50x6XWWlTUm0JVPST93+Hv3G+d2w9/h3Pvtz+3m6KHMev0XrtKv4U0MF7JJkaUfmdUNmQ6T0KRmVhiRYvZHWrbS1SAFwXdbHVmvaWUXfY5TGmDQao2X2Vlcj5aFRQ2UQWiVnjlxKatM4mTGtnGuhopw6OmnSmS0Fgj5GZBcgt51cSStcaHxfYYJNlNEB+lMjNWtXFXlho/Cv8Nn4O6pUZXHJtqRAMduuxueLyxfaldKuaaiV5HDYsOEcuwBewabQbIo2Oi0zeUCf2buULtcKs/W+hQs8AAAQAElEQVTPeC6d0w5xXxE1cOhBr6u2bNeNzibAItfG02fXQxFEJ1Wxk4GHXpB9jwdoGf/fBAIhAVR3bhgQY3C4livchu4Ia5kb+PQRBXfbqDhZY0En58aZe9+Z56PstdA8o+cZN3xo7pOvX73Wq9ev9DLPzzevdWZ/zrSPfTO5xVqexlBBax93uwjPpawBF/OV+rLGTu34Y71++kxf/uEf0y/9oZ/Qy3c/q8/+6i/q+//2T+ndX/wFXX3jq5pev9TEeNIuKNpxKWNbc35ylp85N2ZoxhW/FklUEW7iQVuuqGsLxdavSC0nW1DOmM7YyNmT/9HpJy9f6uNPPtHHPN814DsGPDvcpT9ikGephWcQesGaGGtpcPZNnKtT06HQAZ/4CMfjX+ITyDQDLquI0RjEEWqbqg2CC1Iqb/aPnN0nzvbT8djPBBfacupCD5zDB8793KNHDY2iLTQ2YktJOBF/FmKwMo7EIbTB+Nag6xhhUxrtFEJ8UwZcm01vXPwHat+1pfTFLKw0/DSEPEppYseGZIdeoEfJ1D0qPmIX/J25V2Q9B/3uxi868u5yy3PfmfUenYWxrsz5ZQAr5YV2M/V5JgxNeWE9RH/F7gVpU2ITrDxUt5CGoqHYSHMWBy+ct69e6g7Md7dKXXGLy8PIcZp0fXWlp3zM7A+lfCA98uH4cDxqMGGuoZWJ4tlEdzh4g+3XPCDfsOBuceaWB/MzlKotZBYpmbWyOBQgIcYi3hSZdBbV4TApiyGLzKivKKS+lYQgbUDKTDWka5FQ11cy0LpQjJhFGwh/1fJMI36o9LQWXdeqGZ0aLL6gJg1oHhQGcThkoRKLqydP9YRD4Pr6iU68OB5Y2Kk3dhf8POdBH4/SR9VQ2k/EajpmTMcu1yjcMChlrLFzjd1r4nw4nFQekkp2qbAx2JDpYzocNOHH4XhUyqmnSy0EeGbSE+s7Yn/Gh7hgmfaxo06J0sriWdFPu+iE5gBaYWIndVlIoTmkZub0goU+FtqmXUAT1tfa/ad9OlmxL9ZPeJMZHyB9pf+0s5FaKmgRtw1DNdzaK4bT/0p/K/0lrjHb8jYi2eg68bEST2MHoZKiv9A2fmcTnVn/530coQvxCWbW5or8DGb4M7Fb6Gihz1WxL9npozRGyfC2JQVSxpJs82vtWKy0X/G/baxdi+J+0da0NcV7lFXIC/9t+J3alr2Vh4dGDRWwS7I6uayq+DapxkBc7cPSY1+0Qhd8iT8ipRkmW3egf2BdHllPE3TwcBdbxp5tFYi+sKo9xQ5DUmhGlvGnnOoLvcgj29pvXNbYGX/OxDqY4XNuRI6LUcLcg5UW3PcdS6ZkCb8CqyAGpYvfoVVD2RvbeIY8St7HlOeq9MX0amaeFtbpkt9mgpk10YBnJrErjbLSnuayrV9/6w/po9MXdEnPX/2Gnrz+LS3YynjivW2VBz7tMHNTANmooaDGUI0CQ0bmKvoD0HJJCgy1DF8eKvQG51CBy0vJqFIZHRP1DEwSRWQlp24MylaNkiiLtCpn3grHZYuiXBsVacXOkpkgSAyLucY28gV54gLbFxZVtoxfhe0qa7CGpsPoF+bc5A99jh80RkAMqlR06MDkFhwS2qrLhhihZe0JV+m6/fj9v/0X9cf4cLzX3JNffv5H9Re+9L/Rbx5+QAvzGH3MKaA5o9lVEdiWd58t+nYpijZyIFJiMHPvur270evXr/QJH4i//dGH+pAHvG9+/av61of5cPIRH89e8JH2pfLBNjftmfMje+nZs+d6/7Mf6L33P6Pnb72lI/fMop+H0YsPhquKPWCCnF/i9kdjfC/KA7CT0VkIfrDKkmwDRAxw5h5+xz385tWN8vH6JQ9+L779Mf680pkPeXSnwX3jcJx0Rf/X3LuOzIclPgLN+HzT6AdmHprzYfz25qx8EMvYz5yHd9mrxCH8SrvM89RzeWjbWVdVQ2ZevdMaQ0W/WasT/cWHqsLv9Oyex7U3opWfxGUM6lkD1DJ/ixbieA54lri7PSt/TT3zcp2HnBiI3vZ8Uro6lA70OdHHhJ1yrIogCVsSoeyCyRsrqxgsrO+cQ/nA9opfmL8ijttDV379jXIubOGkTDCrhrYxHXW8fqqnb7+ndz/7BX3miz+odz74gp69876unj3TgWekaTrI+LOmc+ZYzKuB4A3NnGeeN7oqfm3zDY9vfgTBv4FezawJ7mkzH2Tnu9e6zS80+Jj34dd+W9/86pf1grV65uVnlPtD1ul4UD4+nU4HHY9TjyP+qXu21JRY6QFn7L/g4/CHH35DX/mt39RXf/srrP+v62M+Fr6mv1vsn1l/2W85GxbWyzlrMkCeuObDbmKadXpmLUUncScMIvw9LNG3bRUYVforT/9V/c3TH9fj9MW7X9Of+uQ/ZV3//wj7t1htlu08D3vfUd3fN+d/WGvtAze5uSWKlEQplBTalg9J5CiyDTt2kMRwgiSwjcC5CeLcJchdosDXMXwVBEGA3AVxDgh0YciQFMuCJEtGIsuSGB2siKJIiqRIitx7rfWv/zgPX3f7eUd/35zz36Ssmv32GDVq1KhRo6qrq2vO9a+FuXCvOzbJDebGPfPixByNH1mDV4ynrcjvOFi+AfkwvGVDnbl0z5w6hcfHyOLfHbIge6cFPxdeTAsOLvQp+vexQZs3wc2dbtgz31I/uqiJ6SEVHo/SIGP6lJgszOH0fQfzuH1d6Dfjh46HVejLmdGJPXMfg+lD+pP5vtGfBu8qkQrdifk+6rEtDCq+Jv53rFm3d7d7jNjP5yO57TCPqKqKj1Npmobm87tkwI8aqip5DE3zrKn3mEMZ43dvv9KX32X8v/h1vX71PQ6Nv9T7d1+x1ryj/E4rczrei2SXClujoNgaIM/mSBtBxf6kaR6a51mH6cCcBMdg7u+NHPC+4FD40xfP9MnLZ3oJfQFevniuF+Dly+fInusT+E8/gf/0hT4J0H1B2Qt0X7zIwfE1ejtecJCcQ+PnHCBnPTyyJh54Fr4f8WlKXIjR4BdRFTomTekH/k+N0tx0aJ4nzYeJPoAjgD82ZuV5uzoeOAQPyF8Fh5ZfIw+u8OOKQ/Lrq4P2/EGRXUeOzlXqYO9AOxNtztNMm7MOxG5CPuJfWeJiZWMsNi3MGaZRpoVsy8TcLkmBdxpibqmrzD/4jVH8CMhZqzeg6Aod7LipJWTGpiMDEvogbWf+B/HlhGBlLdyg2xYv1cnUGcR1EN8g86bG6LLM2fzCKdifMxyjyRpDY550ID5H3mkz9HA4aJpm9bwlfySeR2IXWRGfNkhdLPTqGar4zRydaqjGpP053PsfpfhmyuPTNE3quNNOxnukLWRF+aD+gI9OY5QG47T3pyRitNLnhb6fWFuyntyx3tyyftyDO9awE+tEyhm21pepJzef7+Q/d/sTepp+5/EL/dPXv8BrZTmP9cpY772yrd3vUlXBD9lFdcaGccSV1t21I0bfALagVfBQLiSXC+29IgFC1lnGMTKyiVeILJWHJuI5Z352HIZ2P6rpGKVBvAY6O6WcMa0aVMdHGsY8PtIUMctauGXudCMpoSV0hHauBwh9oHOZbdgzBAVq7HpnS2ertCsS/Ulba7eXNTpamzCF726MURoechX5auqyxIXm7vdGG/iOuc4rCVmIoghQ77v7HqlVjs1QpAbak3ci20AAKskiMaZqLrm9H3u7G2sB84IepumURi38jq1921BeATk01YlmFN3cdl2RYgHgoyjcAtqmKp1VI7aC2Ov5nDi2gmQbEC+osGEnLyHkgtcOBG1LSRvsR8BL7PU6cvHWKALMCRP0aeO5WHViT5Bn7Z79SA7Jdtzxvrrnl8R3O3hP3rCPyf75A+dft7e3yO/7v7ygWZlxnZjD02FWxt2MOR5pB4R2VdKoAlbroj9qkC+VjUvApXU+6Itv/Rb93Z/4/fqV3/pfkmnvB3/mr+mHfvZv6Bt//xf16dtXOvLunqiz19voy8rzvdCXk7J2LCwQC/OKi7JNoSs3QoIz2tuqtKdz2tCTorOwl8k6c8Ne5h37/dccEH/15o0uSP4th8iJxx37yhNr1cJ7faHNlXHkY0Qe1jSPft/NxOQAQqeZ9bNKNm3hDK1K8ImhEBqfagwNYlNjyOhGjqo6MY8ka9TodTZr93V+ucv6nnfh8XDQkfg9xWFivc8aQp0KjF2X3LCS4kfmY+bLSmMr/UgsGp1HA1l01PMpeTjKWgaVsBX/6AycbDe45WqIRHEqaiNeW48J6wdUsdGFKMm5yQ5107C2kbvzMFxutBguV/xZsZ0xzHvjlrPb2+xHb2/V327M5cgX9u0r47ad+5Xmux7ye+rcox+9fV940sY4b8yNDdtqf1cxW5dzwUmi4sYLauNB2jBwurnhg+OD7phEJ4xtlJvgTVUM0swm5qhn/KY+fwF75Lfzx8NRM4M3MWBm8MUALfJ+YMxDesOm+Ab7t+AOnHBkxZE4vqXntnTGprT0iMJWManycp6mSTVKNvr4s2Fg02Miuw9QM2c5qq0OlbglA1HTQjTAY3tby6VrScPSXdFmJh/tjjGUF1oOaIKZfl8xga852H3+/IWuOiZXOhwO6M1ywiz1A767ZPzHxpg0zXPHLLoTcRv0US6uUsqy8Xn+/Lmurp7t9mhfWLStET/axoQN7BzAfEA+SYwRoaXNTQuDfmLwT9AFIVOfcqNSEnaU1JMoYaMUJ7mYz2eeOiuClfFKrEODBXuZpAu2k09ZTDUyINRheJQJt2E/fODcULKt/MDqrBpWhbzwv8oaAQNQxle0NxQX/Fj4cOs2oZEh1p6wSH3bqhoNu4S029j7sfQimw+ePBwL8/2e+bhe+oP9lQcr7aSNU3jKFkBE1An7xjdXqcYAJbu6aO8eAbg4Bd2wuSWOsUERke6rnaIW5iRzwbTN2MVeeNsq8rbltGnyAXwNa0r74ZEpUMpLNYYG82NAbaKOH+lD+rS0PyvN4wxypQ5tDOxk0z31vJw18ayl/ijsOcAHJUGpauom/hjiIjrIkodDKXcEcBR2WFLWDDIs0CphwJeVOXTPOOzzadXGfEltStE824D7+PKexS/b2CoZXuGhNjIwqtR9IA6jwpdqDI0a0JIKOC2lxT0mmSc5OA5WfAldGL9otP1R1C/1+JT0Sy//sd2X8/0H89fF8CvxWfmgh0i0YeJb1K0xNHjWg6whxTjVQFZD9QT2kAOVBCx+HEgQdK2sxxN1Mg9GxivrCLaMTKSOOdQ2+qVBWYUf2IS2oabEgFBzKTK7ZFsSc0fa3xl0ZGUAGbIMaYOinaJqcyurAviqc3ujNI2ZdeqgmfVyZp2a2ExMxKBqoD8kF8hl2QAbnQsPlGJLCpTEaMQfxmcFv/17f1Z/8Of+95qXDyl8wK89+53693/0f6Ofe/GP4+dG9RgIRD6ITDLtlUs7DDW6NKpqiqT1F96Dd3khc2D8jo3VKw7kPv/e9/T5d39dX3GI9vb1VxzUvtPtBnA+TgAAEABJREFUhw8cvPIO5dDx/n5RnqXnLz7RN7/5LX2DA+MX8IfDVbdrx7q6pUQ7z5VZd4pf5hY0B8WD+Tfo76CvBiLfuqJe6uP/hjz+ZQOQv3L+wEbvHRvAt285MMbfrHWoaibuB57xfQN2VD7iMKOFA+Ub3vU3HJLe4PcH3v2h2YTc8wF7z3v8nrVyAf2s4sOW6HioxzNzK2BMzdhfxjZ0IMtv/fd3+KyROV/ENg6l8TPoIhatoj+jShMQaSMOJ2J/YtN6H/BRfX9/h88nrZSJvlNFg9s8Sod50pFDgRkMZDFj7Cg+A6WhTbQlFXOamYCIOQV/Yi26Yw/0gTh8eM8YspleWaNQl21ZApZt/CyNif5MBx2vX+jFJ9/QZ31g/Ns4OP5hvfzaN3XFWM/HaxV6tiUeoPQnlK8YGf+NbMemwjeD0PgWJO/4fQH9xZAUegE24ud6uuMD6FY3799wSPyFvvrer+rLv58D4y90urvZYzRNHaPDYdYRTPhWNejTPiaWpWCDgvQ90ckvC97lwPiL7+lXf/Xv6dd+7Vf0Bfybr14pf2V8e/tBJ9pf4gtY6NuSecNhyB1zKAciN2xi73I4+zCPxDhuQl10uyESLRNf6y9e/dP6E8f/FpLH67Ptlf7Fm39fh/W9FuzcMx9umbu73Xt8OGnhfXsC8WUhbuHv8OOGsc08v80vQvDpHtk99A7cMtY5CA4fW9EP7nmGF+ZF4nuC3oNb5mH0b8/28qykzgl/xJgUM6sYb9tyWQnnSidPzKU76gaxc+K5O/Gsr/gYnfJQFepUEQHZkK/8wnKh7pK/mIauxDXYKBPJpjXGr6YhdVtOVfaAi7LXuWPNuuOZvsPXrA/3PDsnniemu2xrULcxMpdnTcyPqklGzk3JT6wZh/mosonvrd6+ea3Pv/f39RW/MPuKA+M3rz/X+7evWffe6Z6P3I0YiOSgTBulGkPDpTEAvg7yUyGDzztsYh5mPZoPkzIvj4eDrvhlyzWHfc/ZW7988UwvX3IYHMC/eDgARk7+k0+e65NPKf/khT4Fn7x8oZa9vOZQ+Vov0XkRsK9+zuHzs2fXur4OrqBH9toze+2ZNXH6PgxiMPB7AvBjIl8APmsMmMAYRrbL53m0rcM8QXcc068cXtKv6+NM3w6N4xHK4fBV46j09xl6Ten7M3DNIfE15c/AFXVj64C9w2FoBqEH8jOxHFVioBhbKWOcsWDKMB/yBkfGGLp1SgxHVLTZUjI6U4dSfZPYxkhQrp5XW3QaJVHHRhd7ZizdFHlFRjXKNkGZy5njDfiNebwwf4MtxtERul0fm4Wdgg5shsZGdPM83vH8LdTHKlWsQZ/n+aADMTvwPXZgnzER42CeZx0Os2bmUcojK8ZPuChcFKnbpwHjc7eLvTFKrqLUWvEXRrJVyFJ/TJMm7B6OB80HQH6MSWMMxZ8JGgxkE2UzmM52Yyddzvp4Yj24pT9ZR+5YF9O/+6xJrDkrg9a+0a6SoDks/k/uf7f+7vKtSB7wb3z9pzjUWnvd24jNRmy50gw6pkkrftslchK2uOmSqNJjawQpQk1BkS9bRQGXHIvESk9T4tNA2PRRgaryOWbTNCsYNWSMN8LXpPhWxGing/yuQ2WMMtKYzDgE6Vvw4MrumBTatzDxdKddYPgg5aFnOHnt9mkiJhXRZmQCWccCxqIDRP8ookSyrZ4PVWc6lL4GMJJ2zdjNk9fjQf00EqJzipZR8lm/qbmf0W0wn4pBQHTWksLLoVbzSjK3AKI9BphOR3B/a6T9lO446+IQV5e3nygl3zoY37W4c2GsxW2XNgzUOJdQsFF5BzL4jNtKHBeMk8V6apibZVt0TZaAZQOVJOuSMIlv2DoLdtv0B3srkzf5Nkq5qRfAchEDGlyjxztvYa+Qd2J+QXzK+5D8/k685711r+wjbvrA+L3ec4B7y34le874Tmv7OLPWzzPP/3lMaKR9CzU32zIdGpTnuQ+yFmQcbcqAnmBhsr29fq5f/vaP6Rd/7Pfp/cvP9OLL7+obv/R39AO/+Lf19V/5OT179bkG+4b0M/uQ3juw11jo+0r/Wk6QwtNVQkEGX9KObYUGqPZ6tqAU3LNHytrzjm+W/HXxw2Ex3zfh3757r/zxxB1xynoVrIxjIMzWsAbr2uEwsQ7OjQPr4tTPMmNI24nbDil1hMxVqlEaY2hUqVzCnCQS8eDOYLvlM+vGkTX9mrU9+4Er+OB4OLBPAPOB/WzWYFCTek+BvdjcEcuAkOxxWokBIAY9L9If4rhdQJCiRxDxQaRUDEkvQkFf2Gyvd2r4QFAlne2sTVdttBe7gZCdjYtwRLvpzvshH8a+5EODSINNKz6feH/csX/NPu+Wfd4N324fwC37vvuMG++YDb2VfnbbdCz57Gkz9++Y43kW8scmK3NqZU7ErvC3/cTX4s2iVGpgUGxaTcMbWHmQTjHCg7PS4LZy/JtKOD6dH5YDk+KYActg8aKeDwflwMlMgLzU0taJWz4y7nA2EzOb9gU7K/KmjEO6HWy6BCKUhxzhBsRkGjU0enKVhqs1945HAeCXkIuSrpNbIMmYsw11Z2DPfJEPdjlCwqhzsq4oYn+uW+wWbRcTcfBgjDHwZWg6bwSm+agj/Q8OTOSJDcrgYYnPKjMnMqg4Q79tq4o+UDe28lBNMxMcu+WBCwWkUZMuD8mMvSJvlzAm2/LFxtnOGLPSpmugQ+wSX2K+MPALY3vPQplFZm0fhI0dIiWODfhLAPA2TSlyblx7H1J/n0wL02fVCfvrsol52Ppdnzb2fFvZ5V1AA2eRovMgQ8glmcuyA/pKf92wkmhFPVfpV/tB/d2/lO6gqmzLxKeIvY0cdF2cWvB1IR55wBrEZeEBWaArc7xjlD7BL9CFj92Wx1+Atd0+hjOOgU0DQQrBWY1+02r6BeInJB63HAZNty1pp/YTiu9FflSpyjvIFxCwkbnkOlNLXMK4ZHNZg3lql0RepDxz8QP28aIME4pOjaFRQz0nWaBDky9khR3LrcddaSf93JhnjzbpLyWP166ZfHSVG+BChC4BiU9ZBxbGZEnMsZexReHxQu8xs3OOL8DJ0gfbcnwEVYnZDjty66mshsUiIp3LQtMEyznfRRtrZLidLpkz+LXxwb5l0CxV6tWZwv/iy39UT9O3Xv0UmtvZVkeKYsv49THG2a/QifLQgTuF3GeIPHV9hqwk27KjR52MG+vAhP0xSiP52svtUMmGllTQov+2ZfQL2JYEuATPJZeVH25Kypht9Gq/4BKwIIVPUKaWS7tdKPkRf1jfMp9m1sU5cwt/R2OgmzqWXDIEpq+2UQiKbAqaqtPedPw4g3nz7a9+Sv+Nn/nf6eXNr7TO5fZ2/qb+2O/4t/T//+Z/E/t+wF5uIVDR9hj4G9RAVMDI3dS2knqOslbcc+CSvzJ+//at3r7+Uq/zn2RzWPLhwzvd5ZetHMxlo5nNZzanGOkNzTN+sXjNwceRjU/iYVvG8I4NHhBss8aZeVfQIAfFxYzqg0PKL88S1R98jCzr1z3v624bP/LPUeTg+J73+cr7PeEcjMV8mHTMwcP1lfIOnxkXe39vrLSbzWg2IPd8tN6zPubdnc3liTUx+RPP64pvmQ9mDk39/pk1ZUwzvtgbGXfKykOjAO1OyGfKR+3z3SrZe++lUD2kQs5Ffh/j+LUQ+16v2aMs+BZ+az+IG5qDCoMxnEDoqFLbOdve0BFzJX6HRT3kASuxXbCXvmezFdynLWQUnfXiJzC+05cp739+qfvs+Uu9+OxrevmNb+nrHBq//Po3df3yU82UjcOsGkM2MY6h+IBNQ80a8xGQ5bAYTdGKHP0Ap80cEHgqE/JgY9wWDmvv7z7ojkPdDxzovXv1hV5/8V295lDvhl8crPc3msrMRfYX+DSzt5gPB83z0DSVingJHwPL3V+iz9Tqu1bif8u8es1c/+KLz/UK+/1LEtq7Za+4bzpPhHjRSv8yT7L3OBHDfHRlbt5zGJKDkXsOR073K3uIRQv9W4nDCt263bRt/a359+r/ef2vtR+XW6H3L938cX1z+67i6kb/M2b7s0m7vOM3Yph9yQrFpOiANvxZmL8ncM/cOeFH+8VczhhfDmoy9vdsvlsHeoou/T6hFyzsCU6pC+74gLvlkDkfUzf0J3RBL28QdResgomfhsbXNX7wTC34Ed0TdIufkqJXA03GwbZwnN5Ra4Oj3yvvodSH7TKkex3GdASmta4nrSjFbuLyGHsO0/H7RPtr/MQXDGHDqhoaoxpVU+crfpwR2TQjH6UT43nDWveWde/t26/04R2/lPrwVne37zigvmWe3GvrwEvGr7K107N9D1UNXsNDNUrTGBpgyhrBGpI1YppYT1gvJnA4zrpivcoH437Ie6Vnz66Uf6biGWvYx7jWc8pSfsF1dDh0vbo+6hn0GnqNvavjAbtzr4GHfg4e20y7F8S3gZ+jin4MVVmj6EuFH/AD2dCgDyP+B/g9058gduZpUugB2eEwNB+mBxzmiWdybhznGX/mPuQ8wDcOM7LDXn6cdDzrz9DgEIrOIUg78zjH1PhVwmnGGOKCNQjdIVUKgBQl25Az5JZxYx7CZx5KjC1IGXyurXnKQ6l/+d6XLCq2/socX5kTTXlGF/KZnyJtoC/qEloVsXUwSgY1BsWsftRZmLdZ91fm7opUpl10i7jmwHGa5o7zIA6jSqET/DQjnw+asFXI5UrtJ4gXRlyqMZrGNi4rfoZK5ioNqtYYGmPCPnabDuqlDOqivjUqeaug9mgqWXk2Fp7PhT6cWE/ueSZv+LjP+pH1J2vRiWc0ZSt9jmc6p/B//v73nHM7+c70lf6Zq7+thTp53hfqrNimIa7UEK2WyoVfwCZviXv6FaDIoO66iGW7oULLQO4fdUKP66M6MdJ4NNOqqYWtMUqDMRrErcZQEQ+rVPg0augpyhPySa6STbwUaE+0wYqYadWIV0KnC6G2Yf8L8P3lUVXf2l5365ynJ+cuIqXdZOJJtG3LBvhYDaup6RN520JBnaiLBarjOWOT8e/GuvDjm2XtV6hlB8ShbULJyzonwwIn6+bD7TDkDB7IvX1E8QXASbElekm+y3EqzxRe4ity8pGjouie1ZX0IE8mzUA3wWypBx4o1mK/gfxss21x40otCcamPrCsxwSPLartIviOHzks4yf3tr1TxL/pta89q/Lezbtvf054U2c9ybMYyh458hPvtzv2zP08sp8+8f5f8p6OE7iTcR6DsegxQXD2KX4RatlW5m50Gqw/hX6hL1lqqBOudx9WfFhp43YMvf76t/Xd3/2TevejP67t6pmOr7/QZxwef/Nn/po++aWfU/G+XfBx4RlfmE9cvO8FNq1kVuTtCy2Y5mxu8JGtNLiedRb00q+sNzf8wj2Hxm/fv1fj3Tu9Be9vPuiGs8Ds3U4do5U21vYZk7Ktwd5x4h00zUM7Jk086zWIEeX6/mR1vcSoxlARF7U0zkgAABAASURBVNvIStxlWzxFuqwNE+vrgffzVc7ZoEdwmGcdph0zdEYniO6oQd0AKy7sBVYS3W/fE4uNmG8I9vWd2IU/AyVGe9uR8Q0HhcSMLtTix5LdN31/avuXdp7YvuilmmTZOy58qP4hCXM9FnknZo93lz0ouM3cZTwzZgvvhI1xjh/p08XkiqyfA/awS+ZSz3H2z8hbn7m4BeTFfKnLCyuTJmExloq3NZd2aoIeSISbDokgrWwGV3UDNBInagw+OA6ARZ6Bot/Y3zqee3ytVLYtVwbQnRcp9Vc2DysOrTjWAeDWtVFLPRrFViTgUkbdvdjYdL9sMukCO0u6JGvvR9psv9I2Ysptq1McDHOmEZuKtjUj/8CL633Nit9jlAqMMZS/lgo1wTJ6az7WCO5C0Puh6gdr0Ua/KJaNFn6YujWGaoDkvVOpokZX6SMr9mXRyoAHp3wIZuEi5gvtEBBsxJ9BvVLiuHQcl318mKArerGzhDJpMs5ZLAghdYgRK1v4XXYOACW5nNsT4FX7xsDSNLmop28YyLh9BGQod23bMv2cur9uWXQX4hP/Ep+YSsFeGu4R6VfM0aKiyxTRRXZpQ+eKfqAX5tEOTlNPuL+q45FxSkwC+Pizy/l4pZGFvsXPtEWWuhvQIzC90XAgqH5Dwgccsi0bEAMbKktmrG3ZlhRoT52HbWolbsFgIawacurJKGxPANudw7fQzsZXwJxsh5GbeqNKAzuDsciimk108q6honxfnIu5PTRGybRnO4axoD3RNJYxy505lvhcgHDX6btlqPsOw0UNjjq2fQwI6op/qZt6ppxHSWkuPNnH6yyg6UcZXHRTwUYBcCdructKVTtstwzxw2U4xHooQMClx7R1ny/+9RzMDWmXtDObPr/6rfrl54//rua8vNc33/zNRzMYjWqD+lx0Fwu74EEPNV38afqkJHkbDS4B25AdMLLhCV6NYtwmMFRjQEuF3KDQqTrn4WUpRCTbqnoC8pZ1vvSYIrMq5SUZcJdt9Q9UgCvisERLj8mSy2dU+zdqqIJRsiTbDdSUZG5PQfajyzb6JZwSjL72/u/qD/70v61vvf7P9DTlF5h/+kf/F/pL3/5XUfMjumqpxlDWqGDgyyhkwC75AaYZ8jhnW1wNyfo4ZXwB83tlA3p/f6v8p22v33ylL7/8HodsX+rdu7e6v7/TxjqjTAoilUPAWAqN7FKWOYg1muhJ07T1uBVOVFmj8AtepC3PZT9feVeznrHGZS2jCfw3/azeaB355eb19bWePX+uFy9f6rNPPtXXPvtUL168VA5mDodZRSzqbDc2tnXDtU0P6yPtVVmJWR9cHK44gLnS8XiteT4gn5TqrsLWzCby0PJ97Zlk6lr82OrU76St32GXQ7n0J6WFbtCqCQUVIg8owkovVaLr7R/f4TrxTgyFpPtSKqMcEuiSsLcxDol5I3nGJnzej7Bdf0X/Asndl+sXn+jl17+hl1/7hp5zQHx9/VyH4xVxntT+Mh7ifdeOxbnGoo/zWG05NPrAgGBLtMzbGkoZfPJP0WXxnff8/c17ffjqFQfEv6a3X/y63vPLjFs+Lk6377WtdyqsjGnSNDMWvFd6HMbAz6nHarDJH50v2YksFRIL7CcOjAwebEpJUV4wEJRy7aUr/QgW+hzk4ysHIpfxbMo+5hR/8+7N/Ayo12PQLWz6lfEd/b+e/+sx/BH+u6c/oR/XzysfB/lQOM6zjnxANI4HDuHo22FibIYOM5Q53H2m3zP9m8hP6eMw/TCh3ET3BKPLeG/EfuVwdgl4hvc+3Os+G/FssLtvq3pDTeXsZTKeW3gQO9lfb9jBuhKjoBgBEzQXnM/ovFVNh8olV4kbwD+p6+dmW0UZF3Ro1IDuduxS0sYt8V+ZtGvHFMGTa2v/8B264t/6QFeF7zh8pI8Eo6m3ts1N8WoapWmaGjNxDQZxDWoMVfrjQjf+WbalsyxlRf5CbcuFnkBZgqcCl4HEXaLMyCvwEBW4Bih4KymxxltYyw5gz9cWSl+jk77AKrLQfrJgIk/9lqP/QGESm4Ua0SEMxEq9n6EIKcoyt2AntpF4zzzYJvvkQkWNdAHorP4RPetHr4iNXUqMp6k0T1PP8czzwzTt+eOsfFjnv3wMnvHLyRyoX3FQfkXZYeJZx05h0JJs75DVslGq2jFqNO9RQk25PfZXOnccBvbcx8z9jQV3vYA5uOZ5IVpr5hs0YyD0JUsgc35U2gAq7YkyGrXJh4p8WfYOiZUPZ/Y5uSjPaGO5Z/1npGLfInVrO6X9jB/VRHWpb1HaEc0t/ubdzfq0xG/ypzNd4DcGn0sfpVSP4ELh03z0F5RX6q3YPLHOtc3Yhk8+H/k3/NLpJv+sDbjlcOaOvUGvmeidANXpk3iNbPrLdz+mn1l+mBYer3/txX+q+7Z34hc2icWC/qa02/3FmY59+o+xi2wfgw2SiAS7zf2vXUV0rDrHGyIE4Ekntae2t7N9v2h8P+1Cbo4hDPoy5qG/GS5jbwl1YKVOfKqyAkHtyPe8vfO+yMlTUTv2uURGkrUnKFdnL3Qv4G7ZO2D0AElWUu4gOlVySfuzUrJ3uS6JMeAp4ZF5jHdHnFvi96CGxoV/pK20l5zt2t7bkFFz32Ek5LI6Uatpt5tM+3AWfR9J0cotvrQqrZHdtbBncyO3k50nq0tbuyQ11WnPS7YbRXxqlMZlTUEuUy4SND5eQIQQYisOgD2/i3YdePzLdcmjHSFZtKnDpG5ezHmYTBMVc2IMa+DHNIaCwXo4w+9r6Nzvs7zXZvYVXV6MJY4mLmuexafgWcoztqYN2qRlQcDujW3aLNq2BN82qLOccYKmfrRt9KaBb5Myh1RDdy8/05vf8tv06rf9br3/we/oLvvrV9/TD/7Nv6wf/Ft/Wc+/+6vige/22jaNrxew7sDuIaL5lHe7WcvA2uVpOdHBc/Ir/iyULezLsuadTqwnF7Ts1HvztLHX1EfJtvonlLhVMOgXfSlg4m+jAdSaSuOyrYouGOd9afaoGYOZ74h5mjXGjE7eXQMKXF3Pjj3BSzJXwyrais1RpUHb5bO+SDifeOxYH+IHw9WFxG2nMHsF7pcr9R54mMQZ0n2hVtPUa70IwINOK+43x2FYuqBAQrIz2gl5WR+n3dhue2ON33gvLFqy/p/HaGHMFt43G/MydhKHwMQgth58wbSJk23ZQE5xxyB1Mx9W7IZWbplAPfhnCwP9UdIUSlVsMdnVZhARAxzEqYXfiOYvp2K0aKgHtgd1yC4lYhvaMOIbMERCz7ZclNtRacdWJmr7wa5t32TvNQmLHhIZLgVUOoutwkzRXuF04F2gtMUNUugUEwZEh7YrbUuiqpLOXQ/bshTPFD7jrfneQ7dgVKnAKCbsGCo2awOkbeHVlj4Ql2yMguUc5L0nku32owpau63KJCYvVZdLjiW6tzL4KxsgPlA4JM7Bwn3T5E9MEAIlauGXTV2lntggLDplk8Yk2aCJ6cLituDXCSwsBBsLAlVpJ/d4vtEelMAmDpC94Hx3aIQATXS5o7jRX7jOc+Na26+Wpxx94Zfxb1T6O5T+Rhad+LLiywbamdZXp26zuV24YU9pj26Hz3ylQZxupY9vj5WR75lYaXBbsbMSh1Mji+Gi+HJivCJbEi986hcD7aa9xrltTLS7epjUNPPkSrkYayltg/Au2VYB27Iku+/q9IS3TZlAqDWYa2Mkfntel0RDl/g3VQuICTnGP/FJnOJ7qqTtGm57eQnmhThG5jLAvzrDNVTjDMYNR9TpbJ4G+urmIiNG3Q5xjSy6eCrD0BUFsLgTv6Q1sQ0ucT77Gn3JKkm2ZZH6Bv2+i2a1K+icLKrI+FsPiCwoyixuekhk9QSG5zoXY50Md/K543dzZz7+dkeR0/df/L5/juJbX+Wvi6nw0ED4AH0IVYiFwKaErE0hj/rHfpyFEFPoBxquM0IMLNvq8aPvY5RGbzqgNTQCZAXs6IpkUUmdzixFiEol7z+W7Nx0Tuk/bESlc5nlAnYELbMNFcng8UKsSGwrdQb+xLdiDR1Fu66W21YBoR3SgN8v66OUwi6wbCB38dX9l/qv/8y/rd/2+Z/v/NPbX/jO/1h/7kf+57L9gCoTp9IYA0yqMeQqla0KrdAAWfI6U9fZhmTpAWE2Bnblhb3w8XqfA+P3+UvkV8pfZX711Zd6nwNjDp+YCGI2UGV7QPINJsv+/G5kAZowfQ/tNvHR+NHjD9+FWauYXBvvgBVkTdt45qKPx8pfos/zxCHbUTkwfsGB8SefvNSnHBZ/9tlnevnyecvnbJjZTJs+S9aKzRU7sbeyfq7kRTLtD/Sif+TA7urqug+NDxxI15jQoFUPjRqa2CNM80EDOkbJ1LWtxx/Rzrq/y/pg7sQGlcNVrAx0q3XJ5CI+hiKiPgxXXIpf91Q50fccFp8Q4jYj0tqqggZPKm6UYk4bunnEE/dgX9ukLsN+U4YCNWTWNB91/YLYff2b+gQ8/+QzXT97oZm+T8Rv4JlTiblARxQY3u0QA6VF7gbDfz82ake20fKZxha+CjAiEMrOspWDzdsPH/SOQ+KvvvdrevPFd/WeuXb37rVOtx+UDwtTb56HDgcOl6AZg8ZUGoxVg7HMmNvESTRBncRiw+fElo4r4WP4mu5a0QP4kpitWd8Tf+g979b8J+ShDebOKcimFtyHByv200bsv/cz/ZFn/yO98md6mv655c/p929/XaOGJvw8HGb6MqvnHXPvSP7I3D5Mk2boxFo4zfA4O/FcD+QTsgEKG6KPRJAmmQEManzfGI/sndKHDf9XfMt+7h5f85c4feDN/jeyhf5u0YHu/m8KXbG1BQ/OW2nLBK6f1WLuD8ugDE8+dNiq5qGS0JBtGCs/Be+SCt8reoyboSq3jpLwZWPMVuZZ+kPnIpWd0WeMyEUeH1f6uhL3YKPeCrjQyBUriQ48wi26xGKjX7SGvTof2k/qX0AzfxLbjnP7N3Cr8BVtF/omH97NOzL8Tj/ClyTTl523ypYCWb7oWhKyKqtoQy6yLVQSbtLzcBekbO/zpexC6UaH5kKfyhOPp+hIEIr0PTHa8dTuY2yVJt03nAiFcMV+asQWWemsY/GTfjQNb8okskp62Gqi7+63VVVKrA+H0QfG82HiOQhm8nM/D9fHo57xC8Hr6yvWc3gOjq+Oh/25YKwwJdtA4s7NHfOKDPtpw2UNnpvmXRKa6pRgPPSk45hbz5HMk4B5tfDdsTIP84uXjfVgy7NCwDt+bUcq2qgaMggv+1wimZ/9TttV5CLZKR70WLct7C7gxDsjB61Lz9MVfe2J4G+0G4+DLkg7DVQuFKNtD/0lfYhNbMV20HMCOcXpbiNjigXFZrwLbRlK3Sb9Pz2xEz62ghMvqvxXCne3d7o545bD4/u7U/9/A06sOQv1sx6d8D/4j+9/n56mr9c7/fOHv657bN3zwjvhb9auhTbTl/iwUndrf1Z8JgKPmxSBAAAQAElEQVThz0CAu3ScPAwXfHeC3lhwVhEfV6jISyIvUjTbLnyu5EOfAhNPsuRSNwR7thW79plG9gCpyzrPmGf8jV4QWWiDMl9AOXrVcnhLAmT1iItAJHjufcFyqcHNtuwdemq/lbl5h6G25QpK1dSicq6ml7g07ZuI845kdzAuPaORP7lSFnFTYRfY0KB55c7tItNH6dHqbiHj9aiwcylpPRgupkTue5l267LdSF6dLARKggvRhcbfCHyW2HAujQKjVFAHu1LujX2to+3MxSC/XOJ52+3FQ8JGMQ7mos4ug9kLqNP9O9Pm98rCBZmxqVEavP+D3htkTzDPCj/1Ojr3Gjohn8GogXnWd9azPE9rKFjOz1ny/YzhZ7xJmwGVpLRXpQIyLiLMs9ygfmyET71CN+/OrOutT767qtLKWv7hs2/ozbd/RK++86Pgx7RMB33t7/60fuQv/ml97Wf/hqa3X9HAct5/nJ/zc99pFm7rshP7sRNtt9/EKWUJ5ob/ka1Zb9BZWHtOvwFL781XdFMv/oXStZB0UbYb6U/6MYjfGKNjUC5RqCRzs/Kjvqcsuh2DMWmeZs3zgXGZNcFPyEbl+2zqeVTEJ/ZtYwBI2llrLzN63vmRMTDlVtJGNHLt/SZHHLYzujwdC5JpxWaov9PLnSqwu+LDHQaL1IJ5KIU5X9b+01lLthtwUHVCBEXO/XK5mSc2aXxjHDJmC2v9Zawybkveu0Cs+6lWlf4PmZilkfgXucWPS2Vo8+Iu5hEXddfME2xvoDJR8wJaKaBtMZQaVAwtqsVIqKmPGAkMunkZ5cWcA2OeZ1WN/QHjoasxJDS3GBSNEjaIhAHHaWhBbR5ASWk7fkQ9kzD1dlDIlbYhWCFQKF06GllguyfFqIIOlYum9lq2m69RKsrtkhq7XP+AZFtXXvWJTrqXtVI39UcmLAtN7I0xNGqoym1lYwFZ86AR2IUgX7Ahj4Lt1q2uMzSoX1Wy45tFsTrRzZU6Kx9/CwN+x6FCDovv7u7ZENwrcU+8JKtG6g4lrcSm6zGBMnmy2dmws1x8YgFYM3bYR5UqJqbK83IGBUj7amcMewFsLipu2Bd2FAo2+LQd2ogsetGnum0V/Ux/bQSS4kd8zDxa0Rf6XQKleL/CxyXo1qAe+b0NZkFkrYkQGtOBiEtfMXiB9hQ7KzE5MUbZqC2M0+mMhfg0yK9suqK3scFd6R9NxcUHJHB7q7F7jmPYp6Btrrii+GWTIw4OXGi65edbTLaMW1+2lbjZpapxxrmO1PrxIX0KdkHikkIo/dwC4mtEZp5O2Jlo/7Ig9wI8sD1K7RdlA50RWQ09PkvpI63tVze1ck+7a9oICBKtPjpm6/JD81ybMtZ7nW1/6RBrUZdC2WhbUCBBrfzAQfWbpyd14muRD1wlG4QWVpDLmAD7hmTnnTLYy0WxovrYib3D8Xk79zeT4IFH9osvvu/fL/7qp9ocNZtebp0nRrvtR2nLyabdtA97vvac5c4barhGK1tNZPUFKfo7RiljHFrDaphYoFxADQl1bm6a+44WCXXZSLzn9STZuzAxLtqLTdsyOi4LFuxURtgXvYRPmbjt9ZjXrKWDueYBT90CKUcFYpDKO60Ikz0Di3CUlZV6dklnnR4vntvf/3P/Z/3uX/2j+v70137gv60/8dv/17qZP1NRp6pYj0vZqE0DHlsD2Ni3MFsPKOSFfqht5QcNqNQ3fslokXju1m3R6XJg/OGdXr/JgfH39NWXX+4Hxhwkb1qj3Oh6zClnnjQow07mXObN1rKNA0bRFJQKtjXKKnyyjRxN9Dbq5XlbWf/7Gd1E2mR0E/OZd/WRTWgOd/Nveb7k0POzTz9V8OLFCw4Yzn8hXJNim8q4sSq2goU1NDRy03aNoWzqZg5KYzPIZm/UJBqVPRR+0O7MRncas4qyp3G09rQxduuTjepKnl5hxioHIm2IAFzqBbD4KI5gAXVwkXVmA+RRRSShaFtcDT1JhA2bXDDxgRAm0zYR7RT92Om8rOnAYcyzl8q/Vfzp176pFy8/7f+PwfFwUP4CdlQxXowj4yBgoDaMjPnhrH/kDRQ+CJ8GmAs4QIs4H75l627v+3UoW7NfuHnPIfErvebA+O3DgfEbLRwYb8S0mJ9Tj9WkkY+hMTEOQxN0cPiYZ2BQPgZ+l2kbD2j+Mp9CkdDzjbEQsBJLGSk+bGAF2aP03qPfqyfOqi/7l/CP6H/qBL+ivzJgqR/8kWf/qv7u9Nu7/cvtH7//K/pDp/8PTZUGPs7z4INiYu950OE49yHZ4TBrBgfmWfoyzRN9G5ro68R6M09FPrKi35ZLnfIcxu+mDPDGOKzgFNCH+xxEgbv+xT3+4+uKni57BPLxe0U/dbs/jBEXI7fhs2QDYlrMiWBoEL+SkQ1V0/Ap6+cCPduyBKwKX5YNoDVKw0Ojai9DrmBjLPAt/lygS2JstvZoY7qtTMW1afq+xtkui/IGFwpiL/XAClJiW4P2E9dBXCfGInwwxlBRVvGr8NWFzwJuP+ss6z4q5ciLPgBysrlb8uWHfOcsqQbXgBa2IKMkl2y3v7inhpKc247uA3GBRhCdC40o+RUL6V9widv305VKW8cWW+GpzAV3vvADZ+T+QWbwcKHJ9ZCFcfTO/jv9JzaIuFLSCty4LLVpCeqO/ZiYxyDzfZ5nTXxcz9ADa/ARXHFAnP9SZP/nN644PD4qB8bHGV3ihkmVSDEcIiT4knEZVarGUFEe3uTRoON7J/Y7FXMRwOQTu5X45FleeRZW5lSeoY3nJM/EEj3KO67Eu5uMfTCGRauI0sojbMsFTDmwLaEl0m5HWlhXT6x//dEMXXge0zYqfdEsfjPCtN0Cbo6N2ArCI8vczgRq/7Gx4P/K839ir7oGTIC0GTOhrU+9/XITYyuxSHl8WFCOfysxiJ3+7siah734e8+3Xf4T4vwb6Lc3d7q7O+k26ww69932piW+EM//7PRb9dPbj3Q7l9v/4Or/q7u2xX7jnrXpfmXfsWhDf6Xt+BF+g18JROehChiD5AkOWbzmil1z22HZO8p15iXrMXUVbDV9FP8m3KUW9GIrcyr8hYZ/Aj3wlg2iBx7mI7yNvIF/5CtzpeBbdil7pBjKpb5ZH6fO9+1R/mAHm0oZ4IqCbZn2FJjZm3YbyG1UAghXx6fjtHWsuSf6gEKulD9FN4U8V+QPirFLWwZqnjZCBQXNQnOlbiMGwD7WkaT10NTJ6O/AMZgo7iQajRjtPqLPpeQpaBb68UX9i7Mo2EbdKupn3CprOLySzO0pyO4X/m0r7sRWJMmHD/AtoksbzT+5JcbMfSqjiD55o2ubYWKMBsCHaQzt+55JM++w7Bn6kBI+e4XDPLHODo0q/Jf62eEZyrO48jzm2Vppp3HxlbYS40CdLKc+SDby1me9WqnTPPtAvGy9aR6qsSP1uuFUPGPDzv3Vtd5/8jV98UM/ol/78d+rz3/b79L8+it95z/9s/r2X/yP9PzX/p421o/YT3sylU0E8G1Z114bsgal7ZSnmKLuX2QpC05ZR1mDTllToPdgiQwbqRdg+eGKHdGObZnxtRPnYGikT/huU0YNnwGR84M868uoat3sI2biP88zYzNrmmbkAWNSQ+WgoKktLKhTcrZbXvhQhQ4YBcUf2+pEwON/Y92YKr2wM0vCUwgnkPLW/01uidmu81iYmp0LA1qHG2yLn95s47cfRHZ4yzYyy9x/06uN9Q2/N13GbB+vhXfFCSzK+2pjjsVc4jBGycQgNnEpRKLQNuQMWQpQyPtiyzzn3RJaKejGMBraCI9yJtvKRA4l247xrUF8eIiZMCtGFibQiU306XTXHwR5+W3I6YJyMMMQKN1aMdAvXsoW+LSzQXeoU/QUR0U6d6DoXNWQ7QY3waHwfde5nDkh2xQCaGx22xwAntI2/sbnhd/ELicCmoe2sRLcjT5CmTypc4WJl3T4NGZlAzazAZsPh/3jJDwTOZM4/klm0DYttLPQzorNjTiKVDhVY/SErzFUTGIDimRb4V0lMkpKvSUbC3zNxuGOA+P89jmH8wsPa2KXoKZeEZtpmjTh13E+6MgG8Qg/Hw60N6nGUGK4203/dqR/jfSVCbGA5C90Y3w3xoeA0NS5Djon+nYibif8OHWePqMbn7IQBWSpdq4T+2BBN1jhg43YrGfQAHMqV0ZLIiIN2Qg34grB6Ao24rqCLXaov+HjdjGgjxNFih5q2ECL+itY6EPGPotffot/z2IYmg/BXhgzN846+yaPB5A2w6d/qX9K/qJDPC59a39oeG+XNukSWfzQEx82rRHiN91Q2NQLE/meF1n0UNjoQPwOYje9JDIhKJ0J7azY26gcGwv1lnNfux7lllXMuxrMiTFpZN7AjyrkyKAirbTXY8z8O2FjYy7iDLXT3BYWYDAX7aVNCDVzWcq4QVCKR/R1VXz4CLSBJXVC3zY+FB+/RfVUFo11A2GwQxYuF1Lye22qyfhdINR21zeKdu4wueDzHESndU07qpRIUaOcC96yrQpU2uuQL6CirMTtwZmb8VJ/9+U/oafph179FCrWoM4gvlWTKv6JujK+60na27OhSG0rbe6Ar5Kp2/WxhyEpFDtCNzD5gh9VSnsZ16DXhWnul23yKbvYqdptlyw7vKkLOEypYZoIRJlIu47tlkNa3lSSJdlu6B+ULHH1LdTkPEpVpVEFRYINkZpwK4AUTTGVtp5DcIqAovaFqlBECGy0LfL0igLbsq3f+8t/RP/oL/1f9f3pZz/7A/oTv+MP6/PrHxOaj/WoW4WEuvaFSrDcJFkKkm8WJlQkU2CnfTjk7S8Px8p6kfX77u62/2mKGw7v7nln5plAk5qtydEx/UT/BHeizi1rTP7t/+CeZ3Hhuck7VSW5x2ooMXSdYyis0a69U5H6eaFe1q28T277r5jixw2+fGjcXP6tK9rbmKG2VaM0sXEeaSf2LdlWNnDXV0e9fPFcz589I39QUtbR02WdZ83YsgEQ/rHWTMxDY2+T+z2bvqXHaeMwT7ri4Pr62bWec1D98pOX2L1Wv8fKGhLYVNAGPowqDmNLE/5N2K0aGmOoXEoiVFo3egKMADMaMKZva9bG+LdSsIk6pq4VO0f6enUYOkCTpyl1wg5VmYfJlbq9mjXxzj0cr3V1/VzPnr/Q9fPnOhyvNLO2pm7aE7Gn02qwn4LRLsOBtosTcRg9gy5recqD7XxAvNH4ns+aK3RCl/ynyzcfdPvurfJvFt+8+Uo3717r9u1r3fFLiuX+Rhvv6/YlncCK4pyQYDI2gj1euJZyyuz0szTRl8S540vcTTAL2hglA5GXLQmbIFSubm2hb/e8I295z+6478OQW94v9+DEh8095f3OQTfv5j96/d/XXz18/Iu4H19+Rv/y+ifxZ2gwPoN2q+BHKfnpPM/m7MvmSVPmxgxlXnQfoDOYgnns5fDD1tO05whMvCfGypjwPDKblKzwUZF1Zq+ZEHiwmwAAEABJREFU+DV6eKIZ+bZHAoPDQyZGI+1VfD4DP+Zp1oF5NB2mnjcDnbL1FCaWybssiigrjSpVMApZKWn3YVXoZTwzora7TlG/qoQVIJn8DmQmb25dQi36t/Gs5HnZ6H/2OAvrw8JcynxCQ8OFz0OHKb7PSuwP00Hz4cDze9SR5/oAjsc9f0A+0d/+59zwg0s10jZ9oWnbsoEk6zGlP2lvD/3KowTIsN1u/sQ8umVd+3Bzo3fv3+vD+w96H3yAR3bLgdwJ32NnZY3KfLtj3l3+ovPmw63eR4/Duntsray9j63vXOKw0uaKnRPlaXPfN550x9y+45AvsiBzeIku8yRtxvfdyn4ntJldndm472NFlC/xRiH1IB9VTT76F+xGEqkLzupkq0xsg6ExDR0y1w6TjodZB+gVY3LF2GQtfwb/jDX9+uqg6+OsI4jO3OM6un7bO9sVYyRSiPlGgpVLiN3zcqRtoHOiWnOh5hYotKXcEHAheiJMZynqC3Go7QcdG/6MlDWo03Ej9udISOjoISVy6x62yMwtEDcuhaKyMA55156Y6/kmuGN9yhjfQyNbmEMbbWyM794OlbCapmwM9dU3JUUv8y5z7p65eAfyvuz5A38Lbm6Ygx94JzMP3zF33737oLdv3+uBtuy9/vzp8Z8/i+1r3egPfPgzevXqtb56/YZfSr+l3jvm/03/xXL8PzFnlzPiR7DRR8K1ux9D6ULoPxD05x9YdjETI8Gu+FGNjzJKpCXuCZdyA2bOuEo7NZR1gXyBXZ6ywFJkNiZMdT9Q2+TRgcK0XJZ2wCDn6vyFCsbaf5RkbsgU2ZmGT8928Kwy9vtzy3xKIFOgJOPa2e9RPA+D/NipSw6UBogZdbbUzVzKeIAVYP3JGr41n/HqsuhTT50s23ABJNeFvVDmZcRKHt2OIz4I2AjPsI2KJeIq+EZXzO3iQ15wICLs+kyb9O3imKl+Rsv1mMc2lyyJ4W4Y/inI9nXRS+ZiGU/2eCDoUEBTHsQGhbARgijg5y7TkzaLbhqEirEpTayR2UMc5qyRh31PynnKNYezh7y32F8MVw9axj3r/P4s3ynvnjy/ef+8zzMM8v65vb3pP/LLs7cxX+JK6qYPJ15eN7f3in4/5zzroW9C37/Tm3cgPLT/PWGe/7fY/cA6kfbuT/c6YfCuZr3l8PjXf/z36e/9o39A77/2dX3rb/wl/c4/++/pB/72X9d8f6vHZNmBdlpWMd6GjqqOw6jSVEPTANABHVUyPzTX25/Mw2AjvoFSBuyzHm3sMil1opP5G96IbDPupbQ9XN3uQ5t558wz7yj2DHk/XV8p/5TSgXfUzNhMlAfhgwO6vb+g/Ar943HWsd9xM++8WfNZP/1Ie3Y8wC18536eGpkrnctNSSluv3E6NLK9ZrgnoGpyTboSJqCpE6RMtNmRgdpOttFl3OzIDKcH+Z6TdEk0wNX+bviUay9y18GE4OSyqsY+n+n7CDKGQGZ/jm8L76/8Eeo9e50FZE+zsgYt4MR7InN7QWcjL5LFD3VLMJnACy/CVmYjlMl9SiVwj7z/c0Hkqbwx6Tca3MjnpRPdez5Y8j/5yf/s55YPl+QXGovt6ObFu6CfNvLRe8LmCdsnnEnbCYJwRkmhLrKldHpHMaGGahSTbHcchWgzMjvpu/veRbaVn26ftu54uPJSvmWTmJf2HT7nhR1fFnxN39b4CH+CsmbrgI2DpRMfhEcWjstv68MfWEDm+aCZyVpjyDYDuWphg7HRry0G6JhtFQ9bT/DDzCDOqoG+zolyyf0j0sYsWPiYXfA5/t1xwHDDIhGaBWLBv40xSLVyYW+wOZ/Z5B35WH2m5/lozf9UCX+Pfah9UCZMfLDjIyHDt/i3QjOGGYcFn5fTymIAaDtjtiFbaSs+rYx5dE4cpiaG8e3ERMuYxqcg9jb0oktV4rFhL1j4jdbKwnnSfeoQo9iKLuqtt9FvwiURCeGnbSVFvvKRHf2Vcdnp2n9NsMV/ZKEbhjZsiGr0creJ7/FpxZkNxMcL4scpm3zmw/35QP6eTdsd+RNzJX07ZZ4GtJEHasHvE/5nHFI3/AWJY9qgGdqWEoMF/06MVwMbS+JKProrZQvjHJp6G/n0gYpaMbKAptTpNvA19Vf61HoJzhkdN26RL8ThUi/6J+rHd1EvIc2cKRaUUaXMiRp5rkDtoLoW+njHvMsznf+B0bqeaIkGuCfEQilt7YjwEYQ/Q9CCjMeK7kLbjcQAxL8NWSulAv7Er1Elw8sRimZiobUebvEi0kBRM/04w7bcNkqKHWrt+jC5bFX66UFxyegYIztEgrMlUwZqWIW9UUOjJo2RtpC5ZNQSi1/65Pfrflzrkr759m/psH5o+6k3sQmZ50nFZqOqlIqWlWRbdfYBIrvkCwoeFAU7hqqCkk39/Wrejh3ktDUYz7zo0+bE2jQfZ9aHA+vUpIlyD/pQwIE1sD8GfGOo+RptV7QhEuZV0QO2xSVHfoYigFeEoQR9Y9wTn2RT7C7c7w8yCmLXVbItbuJ+hqFGxjw4G2qT2BbJJdVkVXwCoRDypdjb+XO5rd/53T+lP/Cz/weN9U5P068+/wn98d/+h/VLn+RwyrKpDwTs5C1xidRzDl+e0o2yzkN11o8vibNxolpGZeqtWcd4thYOihfWmJVnIb2LXuqmawuqCx29Z53IYfEN609wy9p8i+wOhUU0xhiNMauYV4MxT5tKW4X/oIAMb0dM61LWkVue63ccqLzmw/Kr16/15atX+uKLL/Tqy68U2dt375X/s+4d682GH4M5k3fXqKFR1lSlazZmn7x8oW98/TN99tmnvZkTgbjh0KU3szf3yrv2nncFy5pM3Wk+qjyJJa/L8m81nujPsHU8HjlsfaZPXn6ir33ta/rGN76p/FvKLzhAvponHUbaBdpkMKgTP7IRzGYxdMbP0XEoIogWvq80bnK4jQ1pcLDhyGk3scg6zCKDXH34fDUP+jbpxfWsZ8dJBw4lp1TWnhIPmscHE4tJM+/Xw/GZjlfg+lpX19DDFc/aoNxiIQeLxLgHWyhjvoHkPwIHcsqaCAx2fqNuwAcafgvQBXWC33hHxNaJMb3hsPjtV1/o7Zff04fXr3T7/m3/ExQrc020l24UcbPxq01uenjHUJ54LMy1XRaFTVXEfEo/Z/o0aeoYF30DA5DPGjOYg0VeLsnYb1qM95BUtLMpe8jbvGfxNR87d+E54LvlfXvHM5H3VHwI/qPrf15//tk/R93H69vrr+lf2f4UMT/gC/7gV9q0LdFeVWmMwkcQOoYm/Jqawqcvw10+U/cwTYzv1HWK+rbEBeg7g/xwCBZh8hI9AZZoSsZewxRQSyA114wJY0MVJJZdKiqM4d2fIo7xq0bn52nW8Qiujsr/+Xtmzc5harV9rNp7/c5bZAH0nB9VqlFyqVPmxErjW+ZQ001oU26NQrex87JVnR/4UspzXvhVyK0kVjb6EpuZGxv7gIU90MJ4ZZ70fCx3vfQjvh8OBx2uDsoH3jV70Gc8E8/BdT8fPCPIojPNg7aHnPZdqlAQn0zjXHHgjE1pa6VP7UueX/Y1S+Yr/mTOZG7lf9bz+s3bPjh79dVXHJ691ldfvdabt+/04f2N7tjfxe876kU/a1U+1rMe5iP9DXVjI3+ccVkb0u5TrKwpS9pnbbtnjbzjOyIHBcEtv3S7YU7fcQiQsvi18GytzImVeoQSU6xN515J8N21Pc5r660sG5sWFsr4ChFVGcn88qWySiiyLseP1kksfgNWLVRMmyKVE+PBWA2en4m5dtQVH+Ivnl/rBevsi+fP9OLFNb8EfKbnz650zXzMOn88TuhXr4/TsMaQijFnmkDhWZDohfJfLQwGLjrTKOYT44vyGKaXbl2VoPDoIdROfKaSrI8SoSG/3wkA/PmiYgFjD6IHlLXLNmSBhEjx1zB2TyNu2ElgtlAgCiB955Z5FizM83vmyl3Te+bPHd8w94p8YawyF7e2gyEuTLQlTChtCcYqlYtxF/UW6t9xiHvLAdOOOw5z7pg3txwS34D8ouMd7+C3zNk3b97p9Zs3zOMdr5jLf/39N/XT9bv0NP2z7/64fu3Xv6df/97n+t7nX+hz3uWvmP9v377lMOqD7lhj8wdSp8yXzBP61P637xdLOAvrOA39za+NfgSEkP7CfTQsH1dFgbkRO+aWeIRSkxxl3HNFfqHNc7MtE7PE7YKneXsvty0By3pIYZHpDNs7iwLszjsZwRvsVJYaEsSPsEh9e6Ddb9aiPK/b+fne58KKzt43Y6Gq+jkY09A0TxrQMYZqDJky2cRv08pcyniEZt3ZGKeVhzxzcOMZXhsrz/OK7qLIMu8sKdBD+jj3caw30Zyc54C2PQoeOFDzhbzG0CXmZcPH5oaprdtd8XVl3mxQnBcFgHtkoDPcqKq9QXVKT8PEWsEUzPcjdRBTuu1VybQMirAvvEhjNA3HGCQOW0q4PVGL5AwK2q+NX7oDpJZVZ1iCs9oX+j9NpcM868h7LO+v57y3skZmPTweZk2MoW0xEDrxLOU9csPzm/dI9s5517zhPZLnNnjLYe8NB7z3rCHRf3gf4NM93wA3PPOpk2f7S57ZL9iPf/7ll/r881f6/ItX+gL+iy++0pdfvtarV6wDX73VV2/e6y2Hxx/Yb9/enhTbC890xmaZD3rznd+uv/dP/wv69X/kv6bDh7f60T/9R/XDf+nP6cWv/oIOt+/5BlpYxwsM1ajGoF/B3PuimRgcGkf2uME8za0v72tZ4r4yLzNvw4tkyooY2pbJK6NEP1fmyj6nM3d5Rjap0Mg8G1Vtt/dqtD2fcZgm3lEHXfOOes476hnvqCu+Ow6MwYyvh3niQHnXuWK/kfF59kQ39a54hx0Zx7nrTN3OqFJd/MO39v1MmVFxWbm1PP4nh78pC8jKNggXUNgE2nao3XTPC96Ulyx325f2jdSRynbzktWstFPrIaXtBvbiG2Qvo5nUSZ8S+8H8zT4ufT7wXXW87LemWTWGzE/Go+ce8/Yu+3DeD5lD2aPfw+d9kXkdWZ5128SuFPu1kVnPA7/0hnBhYQI8DG2ABTETfc0ixsALXUHXAJ0lDwKN9guP34pcDoxX6omUTkb3hP4JWWxd0Dbp8GaCjB8KqCMhgLfdTmaR3YM9yA/ZFiUS99hnXPWQUmYJIgjjtWnBzxzw5RDsHl/v2dSd2DzmL1t6U5eHDZ34ueDjwmKdQZkLOwzy6eq5rjg0vuI3TcfGlY7Hq36gJibuVPgkEZYVEDtspH58s90+TwzYgck7+FjIgyLkuqTwYJOVAQriczadd/ia2N5C04eVDXImC+rYtcYoHbB95OF49uwZG74Xyn9efMVCd2CyZBM/TZNqDAn7IljxLX0NFsZzBenziTFaepw3vjEXfFmjTQypxeJ8IkaZRPfE7o7Ncvw7Ebv4uhKz3ZaoR32cjN019TjsyDxJ3VPmS7eB7U3Y3nXjE4Nr+3sAABAASURBVI21ixap+o4tdPAr82l5Qjf4JXHG9zVtAWo9XuS7/bQFFrBFlz4s+JxYXvpwl/4EifHdiU3dSfEz/YpucLrUi/88VHngdpx18+xg/9IPmteGj2tA20vHYMUu8wNba0BZ66C88SnQ/Wi6Undj3q5goc4Jn+6bj73HThIbMhvjuoWmfbAS82D3/6TUiV+JaObLqMF8KOZO6KRRATxyzHQ7l3l34oMovnZL+NljxJqPm4pNbrlSTcqkPKP9Qb/7Rz8zdgtxONHvE3ncbFO2VQIjGCp8KGQiUZ1mtwf7bZNaSJDlLmoC9E29HSUXPTUvNlEdoCzZSvnI88ez4EJPJclcH6OQjSrFl1GlMXZUDWQlG30F0i+9/P16mn7oq5+ixCp0nLrENi/BfERVmTI9JNvw2CshL5VLtgWBV8NkqpBTtwY6UNtUCEKsioyygX8jNGsSz3ye/cM0aTrMGsgGL9pR2BJ2sFGpV6VRpQmMGppG5oLllEmyJNvU0E4vcgq4EKoTKtCWMEJ73DNCTm4XS1Db4lJxq1K3XWUNV8sQU24gyVwRCHvMuY35szFxELduFXUC6tqWC7hkm/IBKCdf5CnRb3n9V/TP/J1/Ry9uf11P0+vjD+mP/Y4/rJ/+xj8roY8BLmo4QCSSQV+PsxCvkCS/c0LHthyfgCu8FXk0VtarZbnnWb7jmb7fn0viE728A1cUV0n3TPw7+nnLmnHDwcRtwHNzR//zC9cFvc307zymmRdpM3ZcUubRHhujaSwC3Myzl/fIu3cf9JqPyddfvdGrr9iU5sAY+ubt6/7LpByknFjn8nyPnhODeWHtNkvZuL188ULf+Npn+tqnn3DIelTSh5s73Xy454P4Tre9jq70UcSD+vNBZm6t6Ru248fCOlWjdDge9Jx31yefvtTX+8D4G/oUPgcZV4eJX9xK7IPol1TUJ6yaxtCB/h9TPg9NmdvYMoU2s47+rsQQjrkloaK5pD6MZf3Ju2uFEn7sWlOVjth4dpz04mrWs8OkI5UG9oQ9ndPWNktjzBrzUYfjNf5zEMah2JG9weHqiC/TXmU7MeyAcd+AeEfofGis5Ol/BwhqoCcwvkW2g87QbwM1VsiOFb37uxt9ePda716dD4zfvNJd/id3dx+08VEi2koXBjELTVcytht193fEynwEzK+Vebaiv7HA29ZEncume8yTBjGqMVTQkbUFfoySa4gb4Syo6X+Rjcx0ceuPmjvem7dPkPxd9hG8j3tvQNt/9eqf1H/w2f9QT9Oz7YP+Ff8pfXO+1eEwawYj7dNm2SpLxW1UaeBPXfxi0sT/Cf8m9KdhhZ+RH8A8j84X8tKeMCfD7nSDB4l5ZCB6ReEAhWJBUcolQtZ93ZgjBAKZZRv/Cv8m2hqKHwN/9vgNDuMm5vFRV2zur44H+FkD32zvdWnQjdhRy2xjc8eoYn6X0FYSs0IbezGGljmyiZuEvm3VGBo1VFVykTeAjsgn/AsGZciVRL835mTm2MrY7HNlYX9wYkqd6OKGPZ/7RT+muf0/8pF5dbxS9svXPBdXPNtXodfX/HKFffPhoBndGqJ+2ivhksytbLkscanTRhcCdWxX/FmYn1nLTsybE2vJCXrLIW0O295y0PaKD+9XWdtefaXXHLJF9oEP83vWpOxTH/RZr97n3/tmPXzLt0s+9GPj9vZOJ54Fokcf9YAMa2Kxt33iIO7EOsdah37q5CMr+6Y79kz3zPMTe/U1dnjmV6ysxDNd2ljsNzq4beTABpMyVPc+wmyg6zKWW3RVWACpuwq9le+0DUCpv1zAwGevtRKn2N1oguqyrRrWmIbmedKRufaM74PnfIi/4IP8Jfj0xTO9fHbFWgyuD6zrs/b1deoxHlWMlwVRxZ6F3R2Kd+QHbUyZR7Qzwdsl28rPKO4lCRR8RWrJ5iZpv4sUrwEXg3/Oq8ujE/WnKDJFW6GwSoqeyNhwwLJyqVMMN7PfyKKiSzmh7PhmDuQ7Id8798yvu3w7sp7u47poZVy3jjMDQv8NlJSmMOiyXAickozVSbF1wwHS7eVjHbu3fHvcMhczRz98uNE7frnxll/qvsk7+uHQ+K1e8Uvevzz/4xh8vAoffuIX/m/69e9yWAw+//xLDpde6Uvm/xsOlj5wqHSH/Xvm4sJam7m/8Cz3/MqEblP4eaZNiEfTJ7fE5AH0s1XOtyZPdJt137lR+sCTPV+JyCXehEfNw3hnZMMRPFcpKGiNR96mXDtE2rkn95Qn/k4hN/JCP/M0QKKLiGbgkVwEepqQawePHj3HcwKxErs8n/2s8czleeu5mu6iXrRdVaoaGmPSYL0bPBd5/gq5KRftYUpt62wvNoO8QzCrFYWVObY23Tq/weMI3aAhPYKmnzr+hH8soUml7Y6p8c+WodxlaHwbY6jgW4YVg7S5xY/MHRzb4kM7gRvNP1KLn7ZragJ4GK5NYZGoZBWZwPCWuAfoSDvfQm7ocYkWwH5P+xvth3bcu4Qb6l15gw8gEaEKJ8XODsMHu6ysfo9O0+AdNlj3DhxWHvUs6yPvr2vezwcOkkcN6kkrMcjacMsvwD/wPPeBMYe4+Qvh1zkwfv1WX/G8vufdcnN7o7wPUucyX+J3nsnUzfvpFe+pL3lfffHlKw6KOTD+4hWHxV8pv/z5HPmXKcfeK2y/4R33jrZuWDNiN36c8GfNHDqPRUm6/+wb+uL3/H798h/8l3TzjW/q01/4O/rOX/0L+sFf+Gl9+uV3dcXh8WxpjGqk71m7824+TDNxODSOeV/T96pJVnW400zPybSbjCTbyrwpqGR1zCnb5/Kqhe+Z8JGb8ugOD03Mt7Q985zs7U+0O+9jwH76WeJ/fcV+Iv5Mat15onwGB/ZOB8bqqsfqOeOVg+Pr62PL85474Ps8p51SldXu4cQG0pmMRdjmYXBZcT7lKdtpi7g9Xrud5M8TLRWfIHVjMxq299h0+/Eh0NkXqC4pcpMJIFyx/sSseAzjniKjWM6P07fSIJZ5vx/YIx+zD+Mdf2D8JmJQNST8WBmzfP/kHXSbd1r2Kr2POukEzZy6Qx5+Q9d2260q8VPKwGciL2xOwmfy7Vh0yuYMrLyYtvZ01cbE3DCUhvPyyUvwjgfnhk3ZHQ9HGlqj6+4X9qXWTR0WnBV7SzZE6Kz0OgFJR3aUJMvnALST8IPOhrf3MlkMLaAyl/aEMAWgOXTjc9rKB8kdL84gAQnaTzab8WfFl6X929iELcItHbFzot3b65c6ZMEIGIAMxGE+9IfLNM2qMSTaWqmUtrbEB3sxUsjHKCb5dMZAv6KuS7LxNkCAiY5V4hX/7hjMW2J6xyY0f/kaOb0WNVTlHsieIPh2zYb82fPnPDzPdGTDfphnZaKMGirsc+0xk4SLbPrXxsKDHL8bGRuQvqwopS+pRGha90S87vApEy78KePJvEnsopt6oRsdufArsVgY7+iHrhhbYxud6MV+6GUcbcsuvLRStqK3UmeLX9AV+tgefUCW+lQQVaW9mjbaWClL/QceWeZs/OiFljlxz4fEPbT7Rd9OPDTBkk1WY6HvPAv0NbKUXbBEN3JiuNFW/Eg/1rTDPnIlNivy9ezzShzWLtsYgx2pg4roph4omZW4rW2btmkn/EbdBMV2uqk9xY60pg4G2j7tJEYXpA2jbLvnQnnINamYG2b+ehQ8Mcf5hb7cs2DcgVPaxaZIXR8aW0HGhux+OaUXNjw+obCkD41F+Z+eLMRhe1hL0EfVZbnSvlW2RM9wQwkIXRIMliBcLSe3AbJS9KkbG1UmG1RTWZ26DnoVVGlU0Q46lLqVDLdfJm9zB8PRG+gC4jTOMbIpjx74xU++/8D4/4dUMnWnGhrUGbwIK7FGJuqKZDt34YpKlsuCqEybQgI1hWWryhqFHNiWTbkkOJmyXa80hnU5LJl4oU55SbJOHQ4zH4kz5RP6pUqd6FZpwFdjqOvD26WydUkFa1tVJcgOJSWylmFt7lywGa4dySDrotDkQfLiVsYexgsYVEkliyIQCmRqYI6JsDKPet4hif6gjm2FL1tVwILif/jC2hMInW+8+9k+NP6Btz+tp+nko/7kj/wv9Vd+4F9BrcQNSLKepPT3Mfs0h2lULdNukL5V2jYykFob/q8cGuavixcOjleeBXqm6Mt8iFg5c2qc6G8Oh29Zf27Ru2MduOM5vOf5Z1mRsD0yr4BrUL2AGzL8AKHxx5FLCzZuOdzIIUk2nV9xQPwVG9FXbEhfv/5K2ei+50P1A4coWQtxQTWGBrYqoE3OsnRkA/KCA4bPOCx++fIFm7uD6Jpu2DhnE3ubj2A2s7Gx4rNU2JllfEn+nnfZLVjxp7B5ZK5esyF8wbvrk08+0WccROdA+jmyKzbw8yjNtoYk49QIT715GpqniQ3njlFD5ZL5QQ2fMkKb8pfFk9XUIsa0m/U/vghF25pp4zCXrnlmnh8nXR1GywqfLWFRim6WHdsq4j7PRx2unoFrHQ7XyiFZv3MpK5EYN14cEmO+Y9EWGesfjNR0ga4NJ4jfj8TvIkvjAT7HzsrcWJlH9zcfdPP2DQfGn+vtq8/7L4zzT1GsHEpsHHCkLbqxjyO+49n5XbEp76M9FosyH1fa20B0XKUxjd7nzMQ5G/oxBn1HXmO3x9gNyjrubdtULdlDqc+N+bzpxPvolnfsLe/azIvmedfe499lL/ELhx/XH//W/5T6H1//Pf0p/dj4QvM860B7oRNtjmGlDVpTuVTxdwxN0Ak6QFP6MAhA1dAY1Zhm9NrGoO7T9jaZbNBM4k2eAeps5AUX6gdK6QZ4NreA8Uk1Uy+6ZWsE+DUq7Q9N+DbAnP4cZh3Zvx04xJvnucsKvXLhW2AoeJBZDl9DHqUKbCXt7e/zKT5ElpL4QBVlPAumytrp0IC/+BO7Jp86XZ+5l3VrY67m3b0yl5fMO/L0uCMwRuHzpIzJPM2M0UHH88fKVZ5h9sxXF7AvnQ8HjcS+hmyrfXE173Pb3b6SEtgziG3m69rP70kL83SBP/We9E4fOGzLx3f+suv1m9fKAXDWtMg+8G1yy1zLfuTEnuaOeXjDvjof+vmr4nd82OeQLnqZj1ue0zT/EXheaDPtn5jPsRPdO9ayBvP7Dtv3rH8pW/FrxQ5ui4eLcG5Ajadme7r0kG2orY29b+Qp5KKOd2xW7C3c1o9APWKx4N8Fa48dsaMx28p8moj5TOyPzLlr5tvzfDM8u9Zz1vML+oObD/X8AuMKvcM8GFtrGsHQgGbMeqws0ibjXZU0qjRPo9fOwbwIEKl6XI0P1sAXS7K5Ay4yksgmOk2UtOW2i5vbbyk30qDtxnaMWGepBJMLaqVI1kPqeGJ6C/MgfWQ2+rImjhljxu9EXPP9mLE+MaYL+cR2pf5GjONzgzZsyzb9LJV2nqwyaAv2YuOWb+X+xQLv4nvWwBO4Y699x7y5Yc2+YV7ecCD07t37/gXu67fv+xe8P7/8oH7+xccHxj9uOgpGAAAQAElEQVT5S/+uvsch8Xe/94W+14dMr/Ql7/O81x/mM/PyxC+dT/G7/Weu4LvABnROPtOQp/yuQlRgog9R6nKLKiCYTys84dP3ZAMUiUjuAAGXLgI/MruMijbSoBA1zDyS7F0Ok4zI6WmykQSUKNQKaQj+KWzLNgoieeflnYcakJGiIyspMcj8aDCmG89hkHxiYvRs97MwxtDgeZjAYF/gmmRkrpLQI3JMjYzHqqxNK/OpwfzbwEqwMa+V25p8vieRbcxR/UOSL+XNbLINmJe0XTUUHxqOHPAcVaOIs1WRy9rTpvXiGzT9fAQa+MT9yWXZgWTtKfSCguHqsvAN1KiCbIPboNoRRe0psQ/SduhGHEJTGrXGllwAc/ar5Yh26u5b2rQjkQQdozTVYJ2beH/NuuI9lbUwyPvr0O/mQpXVjrHI83THs3XLM5v3xnue2Txz79hDv3v3Tm/5ZU9kt+yFT7wXet2gXvuM3wvP4i2/7I/+6xww80ue/eD4tb7gl55ffJVn+bVa9voNB9Bve4/+hnXhPb8I+tDrx0n3PNcPtumykuhP1T6OG36//eEf1Xd/8p/SF7/jJ1T48s1f+ll9+xd/Rj/wKz/Xh8fH+xv6PcDE+j33Ozz9PcyH5vNuH8TGckKv9Twfl8v8p13bzJs9PrBKytgEl/f2Rj26TvxLo6r1B3Ynno08I3k3NeaJPfWBQ+Ij51lX4Kgj76sD76M5ZQH88TjvOryvMk454M+3xBX7qSO46Lf/PHeJie24Rj8YCfyGYTk78+d8K5z5+B+dllHV5pY4tGC/URsbaDHfoh9EQBahZJu+Glrdd7Ky9tQUgd1cC3eWPFcLcsOf2L0gcVSsoGwb+9UxHfRzmhhD5u+BGMyHg6ZpUuRCf2EM8j67zTuH+dt7FvZ0maOR5510xzvphGylA3FhVLX9Ghie5qMGE6PGjL2BHyVh2C6NAOXmoRXHsMCljgR3dcaiCJSMzDYUnOtXDU10ZOD4NM9MykmdLxNAq20RkAQZBzrblJK9lCHB+QRrn6wbk3YFoVtXQ5Ur/KYEZX+IMEW92IgPDfzIwUrRH+Eflbp+bMeFtMsxul5sJ91p6MZTVBqxY3PnEtSGAbbJGh03tXeK4NE2fnQbTZVmGhmUlqNsWzWGjG8mNiKxxkgMMiy2S9lw1RiK/6NKHsigo3bqKILYXagcSpa6kvkRrXZ7dDZlQevRBur4Swyb3zhk2PjY47CPjdPjC23DnR1ZAFKfLmHVUuwbn0AF7RNjzbjPjHtPXOZCnftWtqrwm/6Mol4DGaYKuCTbDW6CA9qTzwRaKNtWbDXguR50m88NCd2mj6tWOks38XsDekgpT+ZCmz9nLv1MNmCfTzjDRUuycUaC7tCelW0g7TdJ1keJYl3QBReTLhXxGsSnxuChL42CnvtLR7T1or3AnvuBkzFv8eNSFYhx8ntH3U3kFq6QD6OD3hilBnzV0Ggwft32pCrKOTUq5DWGauywK+aUuZAPy4XAZm5sbC4S553HP/rF1bq4Sey4YDbGYqPOin7qYGjvT8pa++nNys9TSfgN3ae06HNj4DP+VVlCJlJUg4XY5WW2sRGjacWH2AmPO7ixKf7n42/hIJ3TD5mfUaW//9lP6svrH8Hafr28/TV9dvOrKtaLzH11W2wu9mLuqWlortAg/PeBerZVtFH4bPFD3pJsNyrxr0u/SjVK7rxVqQOGh2okT3kFO+/ChkqSlZT+rnm+icWJTUyPH5uQjQAEiVF0towRQePap9G5/k4s25gDXAI2N9qxS06bhtqyAfmCjrJGDY1Ryn+KnXfDYPMwxlAhqyqNCm8V1OhTTbs/G35smUCdJ4NtqVCoKngDdd5KQhel69vv6g/+nX9HP/LFX4jwI/zH3/439Oe//T/BHusDk6D7TB1h4GJ3jFLeXdnYZD3b6dwv5fbZ57Yl2e72u64wAhCpE4Hkoq34JdkG1MX3KvgqFbBNId3EjzWgUp6TjNOacXvAqpWyaNqmboCNURpjaLgkWSvjujLfM64LY7qCE3N7YezzTzdl0xB+QbYyJ3aboh9B6i+6u73Vu/fv9J6NcT5w70932F11gt7cfOiyt2/e8MH7Vtk8v0f3hgPlWw5qTrEZH2g37Zxo95RDFz6Ubz+81+27t8o/s7ByOFUWvlt05xHSzkuyzol+Z06k7wQU+QYoo530M22ERqcwNqroz157Qyc+LYkJCzruCVaIiXZbhEbX2LSoqczVeTr0ZnokrrR/yl9wsdFaOJhaGRNl/iBPmxAFue35DcNApBTAhtAQcmS5kIW0DCb1wi9s+O85AHvPIfGbL77Qmy+/6IPit6++0HsO/u+I/8bzWxn3/lAdqgHos4HoRWxlXB/6SFs2/aO8KrpDo0qDeqMmRUaxHhIZ12i5oOHtIVOngEc1L5sqBR6v7mc6QpvxQyyqX80/oP/w2/8z3fvwqAj3L97+Sf2e7WfajG1oqaCBvfOCUqIgZvcYr5CNMYSmk9jyGRAx9bp8g+FSqBj40DwPK/FLDDdk2o1yx+G+Y5NORHehfEV3Za6ujPkWMHlWNtsL8hM0uIcGJ2SJe/qdPsT3Il5VVhHHMUqDmOdgrz+iWAtzUB8kP/OhlDUy/KBseGi45EB7wjW83PncTcddpaoBSlPvxQ7M3VmHadLAjsuyrTqj8xUZ9RyMczuWuNLASlwXDo6XPL/84uLEvL8/I32/9HFU8bzsGFUa2OWSbVmkvkFz4fyG8dQVfGKPmmyUgKlobFT4FnEriXtDT5MtVUrEeG+sTSfWrTvlA+mU8WKc0oSpWehNVapRGvx2qTov/H7EoM2J8olnamIPlHX/eJj6YOE4E0v4A/Ip5VXYsirUkqhrWXRNl4RI4sYVskNW8n2z9oSTiceOFRPMw0vZrtF3pE37RoaLEKJPPzM3877I/FuY8E+xkr8gDtJ1jVF8ow0d55kP9aP2j/Er+FmH+aBD+jisUfQTh9sdbgXfaHkxZ9AZo+MQm4XcNt0rPU1IZASpa5eqrEEso6/Wj2fBppV1Nd8iC3FZmYOJCx1V0kZ0ohUS+UbfNnTWpiuPeLChzkKPUnSi3xR7O90t5W4bXwpfhnpc6fegP6OQNQblQ5FVjbjKlLMeUttMC8LvjZWO8WBgbHedeR6aD7NywHHNoUcO7a/5yD/ykZ84T2ebWYt+7ht/SN+fft8v/LttN35v9HFhPcqzd2K9WXhPbORxQXS1q25y0xZ0QbIb8TijFcNHA0o+9xXdlbinHZRTiRII8jAtJ3u56J5s2gK2m7ctGCASPPe+kG/N0OYTJu3G9iOQUN5tdbud6eJzdUh0VmKyIt/HGKH0pDldEjZiK9hF2AuDLle4HU8z4fFXZ9gIuHbF/Y4HHSLM44POqpaZ0w0XPLAeUnwIViqtxDnztZH3BWMYvo22Raq1q30jk8u0Y3ET96YimQzXLkse5LrIaA6zT+2odW3LDiQ8lfvnXAYvkhvecybz5Nqzu93EI0XdP+Zo+pf1Z6XxyHYtanR7lnmubKcKvaU2esyMbocQ6lykXaPVUowu/G6sy7q8b8g/uqIUIDzbJgjY2D6qZ5u8VU0l22ceObxIcNypyhqzMW4xZyQu93oxWC8u68Y8Z+2c9UgnfrE2qUap6DMN4MbWc/cy3lv3asPiBbAtE+o+QySDXNEL/Y3I/yzv9pOv6csf+9363o//Pr3/9Os6sof87Fd/Qd/6+Z/Wt3/55/WND2/0jHU9PmaP0X5hcmvgDUzGLf4tzMuMY0Dx7gv9cGBmDTGoC7CZ9+poWhqs7WNAQXRs7/VxG047yGA4cSUwss2aWUo853nSIfE8zhwsBxNxHZqJd+zuNkXCgCG5QoPwHUPKoLkzgkjDBbCXi+xDlYsMiiu54xPkH3BRVUrlQHvqesmfYcMEezHq5Lmfsx8Rok8YuDMGW9C+00r4My5jk3dBxmhljEK3np/p5abk826457A4+7UT3ywn3hUn9q5L3hvQrefydmkBurtSNc2aODCepqNq4mDUg5daSRlwW86AggyCe/BLoba1JxyGSdZ01LZkdM48VcgyMXogJ03QiXamedIYQ6NKTpWYodNKCm2QiRwSj1tEfu8MLwSCkM7vcgrOeqxJ2ridEiyQcskqGjLtVQ3anVRjCFFMK4FuZr/pIOnr651u0d0t73fEEv6KipbhnXtTblzWnkIviITg48j2FLSVvJDRlSjJtgofB+3CKUO8ngePDOWS8Tt9GaOU/gyXqoKhGgOFtLtp5WWzZfAZ0fbe7vo0i9lNidGO8IB2hC9cIR2TtJ2F4cSmM3TB0RXsOltbDq9L6jbSjnXxaTDmgzGfGfOM/cBHSmVJtuWCllWjGJdSuc5yyvwIhJKlIERPEmqq2CjqA9uy3RqXu21kiAhG4r4yRwI62vGgpEMTegGqLXtKuwxB+g15KG85NzvtgPBy33Wh52zIg4gMVdTQY0JMLNz9Sswm+lU1yA90h5Liw/LQDzZIEYCuSzwGsEtqRKrfkIy4uEU3sW/UpIm2BnSMwbhMaspYuoZqWNX+VFMXRmTmzda/ZMhCtTD/QlfmS5DphcI51okcrABsjwcKK33pOUkfIqMYhb6aNW2cmQvXhajv4wCzNYcWfSr8Go6Plsi7QlNl09p+rdqabtAzz1yPrAGfPmTur/CYF9Y0iMvf+/Sf0NP0w2/+qva4WK5S2uOm1KGLekyUW+LSnuA2QKb1YI2fZSt2bGxRlguJqtwYVfLAG+iIzPCMi+GHd766DL6oCX+xZ1viSnuEvT+kTozXw2Ehfd3nFXFBKetAkJiI9HGfMMSlGITupq3QSrswxh8u2ZFbFVrhd99GDQ3mVjYpWSNqDFUNuapRDnXX1znFnz24ONhjvsmUYVZFvYYtrkZUNjq74rw54Pgnf/7/pN/19/8ENT6+fuoH/mX9yR/9X+mmrhXdlJpbfGmb+DXwr8G6NsCE7yOboMJnGuSiTQMB48+Z18dpw5cgUtvolfa+PumvJYzEfSUxIvi1MmYbCD3j4V0npUp8HaM04Wv8MzGJfEsM8pwxxit1Ms4LNGN/ul+U3y43z7tjWTehrqTCP5d5r5x0e3fbh8U5DL7h8PLEYemKzfx2OgfI7zn0fctmNH/dF533798revccDJ9oK3FNmwt1FjYp9/ltdw6UOTC+4XD5Hvsb87FoL30Y0CrRr015etMPmL6aJ466gEhFZmj62gcl2RDRLoFT+jCPxBktzC3E4QRCF/q7BshjDhYr3Qw3075UNTTYNx0OM5vWg7JOxm4Oihc2YSttsQji5oZLT0BftxjFNgW5WicNRBxKI02SP6t1vm9nQd7rt8T8AwfyfVj85ed6++WXevfqS33gwPj+5r02YjoY9zENZexHDdkl2UBxF+CbhOmdSuanVFWsb0NjsObXpBqlQiaXkuKbw5A3KGwHPb/Im7zRD6qpZZsaAYQrNi6tLpr0Z37Lv6kvjj9M8/ipzQAAEABJREFUyeP1X/nw5/VPLX/5QRATjzaH+jnBZFFgw7Tm1vcet8S7mcg2fOiidJjY03rK40howOHnGroszPFFCp8dTh4A+M7DZww38plXGYuFWK/Mra5LeyvPTfiUrRymLo2T8oyET/mGK5bpA3d8Lw+NSpyhiXuPW6nHDn6ArItZHw/TpObRH2NIUNsS9hhMab89UCMfAXpZC2bqBwcOpWY+umJreKjQKeyUS8GAjoIvqwZWoDZUJDqwEYONfp84fF2Y8/3RwTqQD5D0P34U+uXYeIJz3rZoiFaxlztjgdl9bBJ3cC6JmnBFtneQgW0+bdiRR3sHORk2bUN6nTwxDnfxD18X+PU8llRt2zUGz3JpIJjKu6z0QAmbplGNmfE4HEZ/rB5ZB47HibVg4oN1YmywMZUmfBxV+O6GlYio/QpvOJqRDWcJRkZg5Ued9rkGi68CiY+IExKhtkOX5GZahzmwZS6iuzKvl/CM1Xqe202Zp1tsNqiFLk+FbGskFvO0H2ZeHfovvB7+cov+Zs7kl2Z0T6W93ZJU1G1ZWaPoO/Ea4bHn5OHrTG33fzEiEqxs8qYOOqMG9QPyyFEheCtd35RxW+MroFtaucFKULqtR0RfWjNPwUr52nRpO1tX2vuNgCv64DzvZKlou8rqcb88KzyfNYa6H6M0mAujyEcXOBV3h/u++0M7tE+ocQgevUHdaczMm5mD+IPyb6Y+u7pWDozzbpmJ/4Tt2Ht1/Vv1i9/8+MD49/zS/0Na7vB76yZWjKd/WY+WzPGMddrsfgq93Z2+4wIXMuqmPMDKJSZIUXu8t5wKkXyMqHXBQwNGJPrHBXGDG1d4iXtuO/QbU9rCYtvrtvAteciDcvjIdkFrxXsgrRS2DWiXW7Jz00Pq8ksuhoLkW61vEqSx38jvAtuyd8AoKdUfEKY9SUmw69pmzsBXSQ6spIub7ROZPLcLY7nwvAYrzykDxdWGUwU85bW7YUN9zkhkJJEPUiYSWXcevq+zHdrV2Wcjb3Cr1GuonwXb4pLRebg64weZzwVNYzdNQLt/ef6YlwtY6SNitNHEqG3ZO2TEuaibeu2bN9l+AIyMTtDlG5kA0ld0WyPCR0Q/IKCtdu42PDq7Q12L6groOJfhLW7iLtuy1Ej9+EjXtPG8RTqqlGc374l5mvq9MPMshz/03vGAbNaYJg3WEpeFyZjq+ZvYBFtihPTjGS6xcLa+exrtda3fLEX6CIsffFuurvTuB35I3/vtP6Evf/i36fb6ha5uP+g73/sV/Z5f+wX9jref65PtxLvwbLNDs2klPis+Nejw6TKO+Cg6UNjeQTvkjYNF32pYNarRa+kYGsRjRFbILZUs+xEibdjdaBNWRdmoIm7EcwaHSfu7d9bM2jwjm+ahqW1a4lInnIfn6lzPFbjdLGU7g+R8IaLZc+a/gLRBbvilbqy9/c2rotYquiST9SUDDQ/2q8tgkT+54ifYiP/WFEfPdM+vyvq/MS6hvSdlDdmYkymPJdTZ26788nzpfyblnsPi/tZjD7sErDWpu3UbOU8CT3pUYzpoYuM4zQcGcxY3iq3NDB+Dk0GqMoMlDQJTwLbokXC3oaSIijqhlEMkaCEbVRoFmCDTmDTxkMw8NNMYSrnd2up794ghjXF9nDbKVtCUfqwEYiU4W3cO3XOd6GSDtBCsJfoUySV50A/AZK0xZPLGL5n+nvUgShr07KXu+q+Lt4uQAlQVfRtvgWXyIln2DskSsENF2hQTuAoNH0cBwthu0B6Ksq2OySiJ6qhopX8rDFkl/sOlotwu9QMHP8ZQlbsc0u2s1FtoNBNGJDsWYHJhr9slhhs6ieMKvza/0SYgv+RDOvQih1+p23rpwjkPG6ugZBuEVvs08K/HnDkWWuSrKJeVq1waNUDJVSo64MCWfUGrkhfJEldAsZJsy97rVvgir0DcgSVFrjD7/EofRIzSn/gf6B+SonNBVDfGbQc2IzjbD0tzuuAxT/tcChCeCVk3uCHNlVYk20qsRqVvQ2ME4dGnTIzFxqLdYwgvxkkk26og9ay2w10Smd20kmzLBuWHdkbRBqiA9ibo4NmtMdAZ+FAyvEdJINQuIpHnSCxIi1Y+Ujb86dhCRekFyQYPecrWzCN830IpXBmXjiv8E3cli2SIm3LrC7U2F0rVltlWFbEalkHRR2tPu28r5zobWLW3vzXFHeGG8t3Q8jwDrCX5yEo9GtcYpV/6JP+jtN1e7j/05q8T80GbQ3bJeoxJbPaZMA4YiNL96kyKlVv6agpS24lxweE3IiXZVmF71FCNoWFQ1KgiT1moS0ZWF+BroT+qNKpUyF1qk4nXym0l9gsf0cGJ+bReXhwEYSMYK0jfL2hndU4O7ZvaKDeTLW5c+GtVlezAsiSyMrdR1hilzK+J/kx56ecdAT9qoFeyS1U7bKsTPmfuqweblwF+Rm5bFRQU2BaXZJES3Xi+6dKP38dH10/+4v+dso+vn/naH9J/8Dv+t/ry+jsMy14vJgpjo0qjeI/xsTfHV95n/V6DH6NUlNto54KmzgVkzw3FZoA/6UtL3XVTfwcGLraEHtkVb3q8qJO1fWFcGpmfjOHW8dhku1E1NIhlr7tlrFgZy4UxXtBfz3M7h1+n06r8hfGJj80TcyFY0SFYSs3C5ijxfKOXvzB+945D47fK4eX9iQ9XdE8cCN9++KB3OTB+8xr6BrxVDow/cCCc/yQ3z9GK3+lH+8Eh9YmNyx0b1pscGGP3BL+xgaFJjSrgHlfT/8jij/HKti6JURXFSOk/TEp67tLHe/q2EKONuBUaE+uZsRvNBV8WdJrC0w1iJC0YRj3dhzO1DC2VB5vSoZm90/FwVI2hVFjpw4n+L8RvxUgPBfbiw5Y8xrbkQzdMQXEThiv8hfRCkQzIhW4Xn2nil/8haQ6MX3/xuV73Xxh/waHxF3r/+pXubz7gzkmDwcraXfTToAY9J14bPUkcEv/YbbQjlm1VDeoCaOqMMVSuLtMloafIeA7sIY9S1ZAbVus3f65n6zdNm/RnvvNv6hdf/CMfFf/Eh5/SH7r502fZptQ297Jop7APxaYd+7uaQzYxXswEgr81FvKsD8hTnG6mvwi5HvXWjAtjxMki83sRN22sgVtklKVeA1OhK7Z5caB+0sLcWjk03dBNnZV6K3NtYf6emAuZD6Gn5Lvs7Ez7b9lW0bEq+kXMBvGesqYErClZY4LI5nlSU+ShVUMDdLxVStr7JzVFYNNGlXqMzrYP88zH1oE5PPVcHkXbtiooNXWRB5lDo0rDpZL5EYnYseaeso70WnHiI+ReWQfS18xREaP4hXuiOjC+WjWwgcAFpb02aPwVKU5fkEDDUyTbQv0BtltmP1JZHyUbQYB0Y2ziV/4zzPv+rxwWxi6DSSFXuYiDNdHINEpjWAP+Y0hjSCmfWD9mxucYHGcdweEwiOdgfKp1ij5iAp+Na9aeMvaBZPsJhJ4k6zekjjT+ryAh6Uj9Br0nAsxzoUZN5u7aoL89J1ctjFnm58qatyLbKM+z0nOaioXT6WP37zDr6njQMw4YcqB5dTxywDnt/SQYo4Zsy3htW7aZJ1ZhY1RpAgOdgTy84e3oCV11MvcdbllRXmWNqrYDKzqjjbmwMadwl/VtBQuytUOydVnUNmQXuqFzBv3MnFyJ4YqBFZo6XTk37HbFMyUMGMnl3Y8e76EBHaO0g3yB+DvQQ16u7oMlBbgl8ZykrSBthFbqoDth75gY51A+f2H87Lr/E+tj4szcGtiPnV/41r+AnY+v3/Oz/5fuX8ZP9GGlsZX1JfM8hwALfdz7SSllXfuxY2ST2bFRf8NPSK4uSwk1cRmO+iuxie/BSp4L3Q1EHYoanNJxG6+B/ZSKlDykL8kmrz1hAVsxAodx7nvbSGFwhTLkzZ9l0dlr7/f41qDvG+Mc3vJeeL5H1uyDOZjYayG3j9URcCHjktpfQ4JL1npI8Y9MSAB71vWZlqqswo7LQig6RpfwgQuGa+txXfmGyr4sYxhED2WuKJLrBnZesmxDdthQCdkZ2tMulXa6192ws3PaE4WpXtxs46uABbtD2ikCLllqiBQeQv6pxY3oAtpJPxpZgxgjhijqUhuitvP8WPmJhfaNetRWUqvB+AzIfrUyMdlzfY9OM7/hdlbGKzGnhX013RVTb4dln1E6x8A7lflRQ6T4mX6FmnxVafDsjqyRPONTv69nzbx3Dzzvef/O86Qp5TVURS3aSj9jZ8Wfdis+Yq971oLdd7SFOrBMefCgQ/77r71cuy4V6ww6o7tnL/XVt35Yn3/nR/XFD/ywbl5+qq/fvtc/xsHxP/HFL+s7N+9UjFX6dsHKwGVu5l2ywMc125iz7KDgSy54MIJhjakeMA34KvTQEbCbR1WwskgxHMDa1qDORDwTu45jYtmYzu+lCZ2hwm7qJ57qRNwiaJ5IkeX+JLqPmmeVFO9sdIPkLjR88NQm+d3V2Hqi+ESnO0WerujCiwwi7emR2/P7veMOu1vmTkMtC73IexzWfe1gvFbeBcEGH13U6NNG+aqFPVv+MCh/xJD3RYP9acZ03c7v1cxBIrSdIVwriQFjMg8mch8ezwdN02Gf2PDZIOTfcjkyKBmkiQGfeZHNh4OObCIO/EZ0ZkORB8L27lM3AJsG6RBeKkUpfaQEFAGXgtahipOzctcltcNta9VGZzJZRb7roHvRC8VqyAOMJdPHoGi8apcgVhD9FR+3AL9FMpi5XVP4YRx1oK/ZnA/iZBMyuTUp5hWLd2GQwCl2qP59F8aQ0DxaMOhvDO7KQAYLNA9e6tpWjdoXkjHk+OuSjY0zdlLKwzPQCbpfFT09JtrBIfLtGW1D6edK2yfazGY/yOaiwYd7PqwjW/gIWthknVjY41s2llTDllQ15G7LgpEEVUaDG1eaheyXLbtUAXXKQ6lfA9mwBraq4NPPUOvjhL8bY81FVzYm+wbNPKCVLpNoQg/pnKGo9dBU/O54058VQxuFG/ShzoXBZNiQBjeux45RaFtuX600bFkCDmxY8ITfRZZtSX742Xl12qWiLEgOin44iGw4oKT4Toe6P4zhGrSMjx9oVMzNdtcraCXGUNspEQWSwot0odolraPHRACIuFbajNC2jL3Bs1A1qeEJGXJH4wzqnbkm7dpHMqySzzBs3YeVNgCC9ZIPfwHtrxjZxy11QWZ0yzDU/JOhQs4E4KKMi+L246MbIUOBSig80adJbfmYos2NObOEh67Jg9j66vidjw45xnqvb7/5Gx+Zf5qhhXOWIBns0T7LQtKfC/1IW1F1WQ2emf3ZKY0eB+QD3laB1tU5nc2ka+nnBrPSuTWUfoRu5IP0LfmF/Jr4d7kYk01rZPT/lLWAsgWe4l2OrY3MFppmaXMjQBCa5M4V8QW2JRdu7j57DA2DUN4rg3mVtTbvk4mNQfORg5ahV/Tbxo6epG6nb8J4xyIahZ5tFcJCwAWnj9Lv/PX/t/6rP/d/5Ieyb0sAABAASURBVJf2mRCPRb/yyU/qP/yd/5Z+9ZP/ctdJ/dgxOT+qdc62bCMNiADxiG7R1zFK0zyBWf3upA9TDRWwrfwUdJQ1gXkqHdA5TpOuD0PHeaLe0Fyl6FgkxmTLhoAx2QLGZW1sjMsOtIRx2QYlU9/Yt8/5pqhYPVYr79bLRiKbifz2+e4uh0AnZczRUsUG+lxkN+qFEHeuZDb6veDXcn/i8OheJw5RFw7NYis0ZdFREroY1sZh24r+cnen/FMLtxwa33Mgnborm5g1/aK/KFJrY5wAb14HZ/mG7xt6W+dTLvoskpVmKGoqWUW/h0tEREkpX5jDvPLiju6YBkxxrSt1o4WuqBe9Db34s7DhWujXCZ+Xu1td/kI6B7nx/4YD8w9vXyv8ifL0o33D53akjSnB2wGbK3ENRHsitRp9yn/uf3d7o/z19fs3b/pg+O2r8yHxV6/63zC+Y2OftpbTvbZ13S3QVzUwdrkwysgJ0k/q1nJa5VIjN9xCvtHfjP2K8hZERq3O00b2BguxX9FbU94QvVyJ36IV36miuDCGNUYpHwpTnu0x9J/88L+uv/n1f05P02+5/Vn98+//GLqjUZlzJbl2v3RJtsqFbWhJptzRtVXAjr6VHyVt2vuMT+lLxjx9Sx8yPicG/cR82yjf+xP9h0rJYGXPb/RzBXQQm6s2YhFEtnUsVsVG9C645DHEhZ3dGjwXdWIOkeJ2/E/f0vcaQ5V1ETqKtQB+EL8aQ6OYxy45dFiJ74gcTOhd1s/QwzQrmGfWIfa0h+NR8+GgeZ6028PWADV2O013PuvVoGxMpTFNKvgyfFlP056jbzC2hYrK1qjSBMbAXoFhDWw0atDnPW90CtjUVcnwolyhjl5QGrZqDI1R0FL6Nx8OyrdK/i3xI33Lvn2mr1l7Bz6PGo/61J07PoMYTDryDXPFgd3xinig23O0sPsEg/oT9SZiP58xHQbfB5MOtJO25nlS1vhu7+ybXXJZFfhM4WFlkwe24fWQes70nCCWSFFXoVMWtLr/ZJk40sp8XZh/a5C9CvVW6BIaGch+PnM76/otB+a3rMt3/HLrlvW9cXuvO/gG3wF3LIZ5HhYmJeZ54iXzMxj/9PVIrI/HWTs96Ei8g8NhJp4H4gEOk+bjRHxmzcgnYnMgfondlNjDD+I4oImN6xInqCXRwRA9pD0WyWZlplhCgQti2UERZ/DAW9W8hYKcH8OGSqIIWNVjNRS/5mnSYZr6vZs+Ho4HHenvAczTvI8vvlZRD7jSXny2xKWkxK2RdWCHyKfIjlKQnGQblCbanA/E7DDrkPkEnYnZh2ff0d/7oX9WT9Pv+uV/T1e6xe9JVcFQuYShbmZl7Bf2Bacg7ynowvqWuRI3VqnHtOdZBOfQPrwXyKdspYyL9Xxjnm3YBtr9TXtWJSd1HwyVwnODkBegTIHC66NEM+c8HFcyO6GdNIyXTaAp+w1AGc2zmEzrRRL+LIbYlv0IRK1Jh3I1InsAulTQDpEscYnkME/LkUWUFoNEtuO2t7Dfz/ru+WKJOSOX5MxkqAyfmjtyj42MY1OCEH7jYcz7JT2M0xvy6CojFP6Mizw0iK5Izbfuighvo98ehm8FUbADebyLa5Q8XLgs20DA2hMeYWu3D0/dBzuRMx9T1n1hPVpB+rHiy0pZkPJA6lbxgSt1QczRpGzvkGTpAc1IF/JAsfCEV7Lcvv86951GHm1aNNVgyKBWwWT9H6xZEzjMkyYwNz/zzE47WCeO86wr3iW9bqAzoTOKdeIpXG3XStrv4R6xKdL4Udwm1t4JO/M09Ro0Nz8U2WD9cmyj150kZisxDjbmzEqMMx5bjFMWPsgYbNFDds+a/P7FJ/ryaz+gX/7Wd/Tz3/i23o9Zv/ftd/Xf+fzn9ZPvPteL061OrCUn9kmn0OyDoWkj7bqsakgu8b4V/lnTXJrnAQp+7KA/8XsMK3VsKRAJVmz01TTjAhO96Ke/E3Un+jwRg9DIi3y1LaqWlMq2xaVLOs8sXWh83hEN5i1x4E6Lez53c4uNUIUhn6vzF+Yhg6CD/GgVSV/2rrTfI7L2H3jKbMNwXSjs2ZFwYDe8nX1EIAyoE0XtN2Vp2TYxHcT//G6oUlKKU39lTmy9R1j55ln2MeU9kXfGmvcEcyJ60U8927KtOvFxl4k2plnzgc3S4agjh8DPrp/p+bNnegk+Ac+RXVN+RC8bsufPXujlJ5/p5aef6Qp+op59HgZaiUMrtlcabrQTi7bImGwL6HI+Njact0jcChuDgR9VOIgsgcDexoQP0pmNOkKGusrR8657jq5tFfUHk2kwsS7IhIoiJrXGHu2u+EdGK/xuc8Om+Ti3BovZ3fNP9Oz5c2JypSwOxq6SMHLxZ8WX2NliCz4DFhUJvwL8sfGTurDt5Up7C/qJQ6M/8jbZ1jQGDxbjMU/ws0aV0h+7lLRx6zjV0DRFJ5OiZORb+gXtC1vqOowLlTZ8S5v7g37SPRvDbBxv7+50ewv4sL2Dv2NDecfkuWMxuA/QW7ArWigWlWnGpzGrapJNu8a+QLexakW3QXuhdLX7nPqo0x9rok8D38coVUA+/ispdmKDObM84NQTe2X+LMRtw2iQWKOO/W1H2gQbcySb3ZXFLPHtfz+QGJ/o14IsY50Y4rbsc8sQqmISWxjdkgHk8GoTxSpuhf6ooh/B2P0flu29vOBVnZfgzZ0yU0ehMj/IuIezkrify8qlCg8VNKXxZaXPJ3xPH+7TD5B4pI9blICpY9qpJxhlFflR2B34BY2OnL+AFYm2ucfGRhsbfU5bK3E+cZiTtu75uEjbK3pVs/LLpcocYD449jwwF5Qq+cBWAduyLW7Edp8nmGYImCtpq8d6U57thfFe/3PG/i1Wt2W578P+VT3G980511r7ci68i6BFmpRIyRFlkmIY3YzYDgLDcQADeTBgJ0EeHMAPAfyUh9xgBIGDwA95yEuQpwAC7CCOrViWY0sWrMQUJSeOxNAiTSmHInkOeS77stZet3n5xhid3796fHPOtc8+VMbs/6jq6urqquoePS5z7rXZyM5wfeXlZWUdet6qbh36yL4Kk9iQwQqgxrkPIOvo2VZnwA0e0YMqWnSn4FsFH75HqVsPbB5nxaL7QrcFu8gZVv/gc38R53+OwvY366LgHBrygPs4wUijwLmAUR9n6xtW33zCjluSU4tUa03eGyb2tRlMMzJT2rJl5bq6cerOoX1hvThvC3RhzzW/sm6KIlvRWR0TfhIdwdYZCwyKbKNtJQ8Lugv9FubB/ArdPAbyFT9X7Gzw1ofV6n7kFBV41Z6ARUooM1gK+JtNE2iOgXXkvWw+zJpm9rQDmA+ap8N44ZxnzcBtDd1Gv0wy43WlUB2Mp+E51apUS/gcUqAfjN0iZCQ0MxQR+pHn/5n+3N//13V194keH/5PQf+jn/if62tf/rO7mPwQoD98rns+HXdHdg/y5nmMCE3EduDeeHG40AX0OB+J56D5ACZibE2tJQhN0BkckV0emq6Os55dHvUE+uQw63KeVP8TOPtMnBt7YYG9ztdrZx5MDX/EW7l/mcdj+XDsif3zA2drTW0C5DPC12Vnrnh4YJ7rYwIfbf0/wPO9wbFujJnoTXPD/5l74qX8LHCc5/LduXR7y6h4WqbMR4QQkWcppZ12rjV2E3wO4ujrSRt7zMn3oNtr3fjjKOPf+CMGHzcWfHKseKnQWn2DviJ2Ng5155/56NgS+RdHRAhlYOqRU4FPCRoOZUQ1d/Q3r9dVumXB8u1EpzW0dfTV0Jkkzra7MY4/Dt/eXOsNH4RfvXyhN3zAveYD8e1b/H79Wm9efKYXn3yiT7/zHb18/lw3/otp4uhcH+Wn/WZuRD61H7jiERSBTwlKzsyhuzKm/13iNy+x+/FHev7Rt/UZ9NWnH+vN8491ix8LOeuOPXqZrZjMdmwQWweb4Trjur0UGYchxcCSghYRd9fCmL5n3nLPvPWcMDcr+8Doh47bkd3RduLZwfeHlTns/SR/sPbH/mW500Z/z5HzfZim+ghzOB7qA8yvf/W/qb/1lX9ej48Pl4/1T775S7qcOtf7NEC/Vms0S9VxFIO/liTzmdFk2lqqsa4zXW/FqwLEZ2Kv66Fy2rURz8o+5uegO35hseCrbW/oDfv7OVR5IZ27AEIFMcwoVNHpLJENIMOG22tomIjAv1Awt8OfGEbJY2feFu6zvsbMO8e2Zz3rp+MDjZgasQWYGnEG8WUqwWSQI1/bB67Hw3zg2gQXR+jA8Qg919l/jgZ6h2nWTN8pJw00TTVGK7ltTuw98zzzQszcuQ99Dwf6IZ+mSRP7yEDSp9E/8CscgjISCvCxZaq1pN19Jp1tT/OklpankvbEXvLsbt76D4jR3ppam8rOjP9eU1e8ozx975neA0+fPuW5/UpXlxe6PIILYB56dXXUpfnLo55An1xd6smTSz19elXy48WBeCY5z4+RrTF2U8O3wtw0Yp+IYyY3zgc4AOvgXxJTTqHWgr4xKLLWEt4IchPkKCSKOLz+VtZFXW9csxZn9WHsBiovDfUc1yrPJfWMxv5yYh0t7IMnrynqC2v8ZCyLbnmuv2Vzu7m5k/+nSa/f3urVmxtwrddFb/T67Y3egLfGrvf2+k5v4e/Yh3GLOJr8P4F6wnvR06dP9OzZE3L+lPw9IY9Xurq60CW4AFfk+5I8X5LTiyM5IjdeN4fDxH1wZm0eNDP3E2vIOXGcpIBricuD63SD41JC1IlXBVKJDynrZkBDSq4r11um6lrA3kyubPce1D1Gy1Tb9SMCPlmzM3vTTFxHcMG6udSTp1d6enVJPJe1Tq6I4+I44S9z0JI5k+gODSiQVDsofnf295U5WJkL/xXXylw4FmsE43cRH1hqblb2jE6koQzbBvafa2w+HPS7P/hPactZj4+f/eb/RcfLZ/jqd9NLcnmhiesyY1JgA2O1v3nsW97pbr1Hs78t9oM1tRkktvzgRMEH+0QEVGiW55oQoBvoBboowrGnGj5mawpyEcQUQQ5oc7vgpagiDkxyfreUDIMdZ80XpW5HXLe290J7da5b9g4YwvXqa2ZHnMeOXfA9iIfzePfN9vsLca+BtzZqJEJTA5aW8mMYle+5xbqpYL1QxOdA7mQE9gwF2qAzF3DeDzbW1MaErKyXjUkxb1nn+afv9UFX5skYc1b5wwnnz7yxMbmGeUO0G50xBMpm0U2dNsNzgEfDs3f8FzJaGGDEvmlzX3zdQIffPB52TLspujz5qerEc97rRmx9yPc+1td+hEdi7NwBQSKZkjlolzNmDH9d18PRH9h3uF0eZyEMBVsaYIDGGm/suxM4zOxd7APH4yzva94Xnlwd2Ssu5P8ZtOH7yRV7x5F9b+K+Gb5O7KTsmWPc81T5wAEoTYwXigg1pRxnC0GlA/2P86wr7t8ez9RjX1A/HmbNUys0Ojj+jdyv7Pkb+4+fczr1zTnd18pW9Y1Hs32tsC/WFfVsAAAQAElEQVR0YDmPwLrJps/mC/2Dy/f1N55+v/6fl1/Rh6cb/XMvv6F/9tU39SO3r9V5/vN9Z937ObLg+dPI7GoG/kxzaiZfh8tZB3LmvX9GZnnzvTFD1jfcN7Ah9k/HESkl7a2Qmsi/0TJLjlgKCn2qL9fgqKvaSaV8DEqeXbHOTukG1+nSxWIvvijzgYQ6JYALlCKUARxGI4KqIcHo3ePegs5tEQEfijAkmEJEyEfEoObdu4Avj+vnPrKq9YtaA6AbJGViPRx4zr64vNCB9dFaU0QoUHFJuAhq6Pv68/uV53LheXjMZ680WFdnXWj6IlWkvPnPsyf0QsfLS12CJ3wofsZDwTOob/x+4T2g4786vuJB4el77+nZBx/qkoezCefEJDrADSfGAmVBskC7NzXATsBNzAt0gS61WDuLWAaTGPgfBJvYMbWjzKLYc+SFvGHL6Lt+lm5wQQWhWFN1DDsjpmyTsjXZZkaiF+jgJUZts/vCgTf1QG6NCF1m0zZNun3vQx4cnuiCfMzzgbEmBmIpY2LDj41YNza94s912hhkFGwF45avUIm+xLp5XPp5clYmaeGFpeNHRHDhT5oPExeH0VQxZNIV7yg2H46duGZ89OKIoF2S/en4JOxEBCTEST4Ykg8Cnd8mbDoxpl+S7niRveVB8oaX81seKm54KCw5/pyAF5Bhf22jkZdpOpRv2ZqiMW4whhtxbCMH3cCHwQ+fRN0qEaHIVLZGnE1edw2+ZMQkjfzYhvtvOF35YVPyWjU2+HPOWdYS+Tyj4mezWfFhY70s7s+mubB5noBpR+YcRQSjgcDEfSEIl/LX1qmUfRTQiwh8x3/HgL9pBHUjU44j4MO6og4TEYqgX0gJjQj5RxwBRE3ITCNDA9g0Lw586awNx70Sy4kHvxPztJCHhXns1W4/hZlQ4kfGoC3xIduQtWQTz+IjUjKUREfO6X62s3ksbK7QlTGcN6+JGkv4x3xNXAueu8wJM61sRYSS8YyWOfiAAnrJR6d/UexvNUebNuZj81zV9bCxRr1HWG66Ul+0Erdhvc5e0vFto79pJwLjvAY8RN/tr9hesV26pd8l6P16xJl4BEzRhDV0Nl7ENvp3qPt0y7ibrtDfffon6PVQvv/Fr2pDXiCO7n5A+Cl8KU2GFjnyeFXnVHzdtdzIuOh2+nRT98ehiGDeQlMDU5Ov96mu+0mNuWgt5flWqI5uP/io5mtkxd+xbsgjH94XXwPkcuHFcuRl1UY+yTZu2gdMmBhm8WPDj8Xr4G5l31i02g4xrsYm9nJ6o7MCj2V9XNDGaUPW93gIRSIWsR7yvD6yEYP3uQfM88TeMNcL+OE4a+aec2DPmQ8zsQNiDvoldgKIY3cXzoUapdIRIefGCJlPRcCFkEshFcTxlVe/qT/z9//X+vLrv0/todxNT/RXf/x/rF/7/n+OEHphIzbnwTnean2t5G8bcMwgIoitjRdRPlocDwf5Jn6cjzpMjmOiHX8yNJGP2WipI3N8ScxPjwc944HTeHKcdTVPuiD2KSWexcjvxrWx3effPm2MW/NwpniLq+LdQ0GuGvYb9ic+dszYm7g/tmwK2jpzvXqe2VvufC+4udX19Q2/TLypeXd7ZMp9DsRQ/4ny5ZF71YE4JhGGaFYj7oSZWipalDxCO+1it4Hv8s6TrI3AVxYV5U7r3bX8T1Pc1f3oRv4/Qd/yYLqwZh1bWB8/xZod2Mj5CrsMMBflZ0gRAfAhUmI0KpRQIm8ZCu1HlzDLfbETp3S7SPXBeAtFNOJJFIN8C52VX7Te6eb6Wm9fvdbrzz7jg/FLXfOh+PbtW12/eYvshV5+8rE+/fa39OrFp/XPdizE0JkIr5dOvJ0BO/cpRsY2DnBWcHoES7s64666vbnR61cv+RC9fzD+5Dt6/clHevv8k/pgfOIDdidHgb5tVoo4MaTuAdON0mEsiocTA0eMnuLo9PMaWvf7jD843HnfYM9wm7tv5Nlzcnd3o7vTrRY+Dq+Mv7J+VvRW6ic+Jq/YcJ+G/Yl15zV3mCf9zgc/p//bV//7jPZQJi3yx+Lvm17KOtM8a55mTdOkxroP5sw58TrAxdERWWI7M9QyC2nazDfmOgvisB8G25ZsY2MO1j2Ok9f8aeVD+Upbl68Xj0U3FfUe7WS5Ygwpqe788qJDKc6tHTPccUfs+Y0wJ2rSOHWdfdicX2B/On5hsXQiUhGNa64pyEGruCZlgok24k7QyO1E+wQ9HCYdjzM48kHuQvVSeYT3L6wM9qKLwlFH9qSHHKfabuNMbc84zticsXkA7EsX9DtQn6aZOcI/5mhibO8NE361bGqZ+Bn3aPie4N5P+szA+hNyx9Bc954EEjSQrSnbGZNaySZNyBr6tnEkrsv66PtU773/Ph8xn+rJ1ZN6j/E+dck+dcnLk3HFR8z6kOz61QV6l7zoX8nvOv54fCS+yc83+N8y1fIR7Cd1jz0zvseeZnwBM/mYD+SDvhP8NNnnSRnQbGoGfRo2MofNDNNQBFCwiMSaYF1w3/a11FlLgdx6vkcMNDnPSR+vk5Xr7cRz4FLYtPgafAzkd8bdwi/iTrWnvrm+5aPxjV6zv/sj8Wt+2fX6zbWMV3w8fk37Gz4ov317x8fiW13zwfiG/htrvJFzfzC+5J3oKR9V33uPnINnz56Qx8vK+RX5dp4vLy9k1BpkzRwPM9f2zLqbdQE/6lOtIeclIkS48uHYCZ8rzVEicRPtFHKahYYsMxQRMm3pPKea84yfM9TzUDDfaMtEF7gPmLLJ7cf5gE9Heb1csS6e8t7rDz9P4R2DcXE84OukyTbomyAkGfJhh/FY7PFib9nYbBb2RVMua0WEWjT5WN3ma95zVf2kyFCbmuZ5qjwtT75Pv/2V8y+rVcdPfvTX9GHe6HjxlOeJKx0OlzrwcWeejmptVqgxfLAOumreuZff8dH4xPwtjLkxFtMoSEEczrBRrtNgnRWllThWU9aj575jPdDP1tS4Do3MSUE+CpFSBIX7CdT6XeMY1OcHFMfpPNfCAaqQfubgR3+MqqD98J68s+8QxlUgAWEm4CkBX3A7PKIqhLuPEVX32SrvAP0OVJD0biO+DhOOw7nbyFtFYONdHEGXKCrlzicsqJydaYjGsqc6sIKNzXPAAlp57lmx7ftvp97dBjr8Bnrx7rMxtwa8rZXcdWOlbQfvCUNjIwC3baydjfYdn3tGqbDxyzQ5RdhfujLG/dj2r3zZypb9sv9F7UfpShu8r4GNvcl0JcZtX2eYUKeOimxXYhwQEYoY8PgZtBS6IFSqDL5LdC7YhuOkgtCaO6yD5FyGlPMoiggFjclAE3vHPDeut8Y+Mct7weXlQb6X1H7h+w+4urrknnKF/BKdI/qzGn2FDRuzH+UPwW2VJyTwYYTksQohuoRYGZrYE47sl5d8IPZ4pt6Dj+xHB+SHw6SJMdL+ElNn71nZW/xdaYGu7DEbso3EdvYAY7OMMYueebcX7BPzR/sdPn6UqV8+vKd/5/Bl/XZM+tPXz/UvvPmWfgH6hA/JbTvh5yZ/tPWH3+TaNGWb0MzzgP07Xsw6HCfNh8Z+1YgpQSibhPnqO+ZnkymhKEPVlmz0DThGw3yj0TpnuA8PY9jRI0Txuj9ITvFd7FBwHVB2wtJ0ARYYtFE8BkR0omBTKuqzqnHIyge9ewTVAieKDESUKL7OIUVw0jgeRt7rzANOjcr5bP0zSsacoZTIpmki1wee/S7I94H117BfSor9x3o2u7EevEbGWlnHO2Vde9jDkQh67MiFxREZagww+YbuB0t+U391eaWn3DCf7Xh6caFL2g7TrKMXLQ9jT9//QM/8wRh+5oHNs7vhcGeT6WxsGw8ynUXaWYxiHPMb9Y0b6Ao2t6Pni0ccESEvgomFMRaQ6nD7xqLttoEt26mGUOlbV/QtGadAkC2VramBdN3AbiQKlI1MbdjbsGta/iEL2hqL/fvypC0mTcR2RQ6OPGBP00HZhgHyOSL1Bkc/2zjD/tZGhS27VWD8IM8RLFPrg5VcrMTjC9twfLY+tcYFNXOhMf5kNCXjRtg7liR9pSC25IKb1Kamhm1xOB4cg5MqD7u8I7R/KzEvjLnw0eeOD8L+qwE/TNzwUHHDx+M7cLu/PPmDsWH9lUXVGTNa0zwf1HhYyNaU0RQRkoiLMRx7r5wyIn5ugEKL6ohItQT0nbDhWFtSx8+IUKBl/covvtrfbc+T182G745j2O0kgw6UTidGpN6Zyk76t33hcwHge10QvLyaOu8dj3BFEYzoAjCzF+zSbpu7oIhVEz8bjPPdMpVtIOAjUiFAe0SIojrBRLgeSvpHDD7kY5yLO8uhpYdu9afRHjlmrxfHYKzcaM+56eQKtVLHA0XiV4RMW8K3poysekSgGvKPOBOqfDjeyjuCznW5MY8r16j/0szrZGEe7Eek1xxrwNcDvNQUAdJIJX4HyBzjJeOFgiGADRjUajz89nyuRVfmzthq7lac8brznDvuB7DL4Jv7M9H29h2wCBB32f/O3G9lp5cMIboefACPfI+hQrFfBvqbr2v3Naq+qWTcy+501G9/7n94932f8cGYvqh6CDDGO/tonxhhFPJR6XDNDkCtZ+Ak/r3bt9Qz5GvFLyoT1/s8N5k2bsbZUtlCEWFLmOjlqz/4b8yZ18nKfruAwZNjrv+Na2mtvKNvx7mGMLC72ocd4l3JwYLu+PdtV15EFuxv0E0r8tW5KjvUsbGZp49pdxt8xz5NmA/Vj9dGa/jd1NgHDN/kZva7eZrZ/w46HCb2mlkH6vNxLn6aJjXib8Qs4k1F2eT0UJiHPYhq9Smtm6GIUDK2EeG6uC5Uh7s9uf6Wfunv/W/0w8//s5I9Pv2nP/ov62/+8H9PFYvj5kFsg27EtxHf5rj3ddmZxYiQ/2JvPhzqwfF4POpiPurA/jnPxEMsUza1SPRASx0M4rtkfp8cJz4YH+UPx08Os66APxjP2HV8Y2zmwuOS5276Dphnkm5fHFtkKBlvZlzD+29j/RiJTa8/rw/v+Xe8YN7e3vCh4Fo3fPjzfuP2yFTDv8Nx1pF4jMM8aUIWYfuhlqnGesyE32Ww5L4DKSX5bhHkKrQpWKNibW7cd06M63/W4Y4Pkbfwt/5wzIvuqXK90A9993Ff9qhgfxLo2OjIxDw4N+KIYCTDI5pGk6CRqTQiFEKbHG30YzsVt0TdnqRlCfXeaG/KmBR8Qezoeb07NzfXb/XmzUu9evVc/kvj67ev65+fuOHDsT8if/bpJ/r0o+/Uvyt88+a1/MHY8+U56vjZscUAHh24dJ+ESyCAq8wcehtzenvLxxz/hTF2n2P35f4Xxm+ff6wb/4WxPxiTg6AbvRyU6Ab6DvYv23pnbJTdAbIPWC51dLx3njBwyz3zlvk/8cHbsXdsYFzmF+bLbXd7+4Luyjyu0BNtC328boQ90s26b1zDkz65+nH9xQ//Bx71Hfw33vwl/UT8vg7T1K2nQAAAEABJREFUQfPE9cE1Ms2sLdBanl3Uhg+U6hviJ2jLpjRqL2lqDUyBLCWK9e37tnXc2Qor1+7CtesH5bvlTst60ob/tHL1SpguSo+ijnvMUjXp4UDqAdAiZZypc3Z7YCQiJBAkISPNConq2KSNTgvjrgb8ho9uiwgF+i3pk00TMWV6/0tlS7UErQ0KP3Ete3+cyN2B3B3Zdy55bq+Pwzyz+1o1LpC77cgz++Ew8jyTN+8HZcM2wcQ1bfns/WKeNIOyi+0De5j5w4S80GTdiT72c2qh5KLPikHFtwx8BVMjlknTvIP+k8GYLUdMw4Zj+2J43zQ85jzN7EUHXV5e1V+5vvfes/HB+MmV/FJt+AW7PmJeHtG7KIz6BS/3l7zrXNLnSpe87B/Ji/1JcvIYjfrIkeegqeG/4bxULMQwz7MOwP0bcTbnoUnt80iRE8k5CfISEQr5YO0w/xvrYGVtdnhLp8pLKlujD+PnJNHH7Qt6vs78nLawhhava+7vRd3mOhvbHbjh+b4+/vIBuD4Kv7nhI/GN/JHYeE397fWN3vKx2B+V36Dnvy5+e3NiXzzVqm7kwR+Anzwhd+T4GR+K3+ODsT8eX/EB+Qr5xf4x/uLqSE6P3P8ONUeHw1T5OXj97OvQ/ETuWkslMVHkw6H7miUjqstLoYhAx3oSqVXmuR7UU5hQw5bXz0yupqnJ68P2zTcU3KfRrwX62DNvncPxUH76Q/fV5aWurkZ8V8RyVevmqCM+z9hMBk/6PkAKCZS3EnveRu5Xz8ey1C+iHIvoo0xJoZWgTtx0TszVRrDcYhS0JXNb6+ow6+99+c/prl3p8fHzn/x7Olw+0fHyqQ4XTzQfLzXPF5qmWdmaIpo6xlbG99524/soe/Gd/UDmcb1uah/FcMdlCnPLPc91A3/s08pzhWHefawrpTKbfC00xsvWqh74HhmKSCzEDmF3wGePQ8N9GXurzxZBUXCeDHc0RUSj7UFcHrG2adE9zm1nSkNo/MAKVj7CJxsGjOqhLBkIt4YiBqSgAFNxIFfxQ4YJjcMc1khS+W2KZSSjmXNEKMIgR86XcwWVaVgeQqFQ1jhhhvkU96bOfbdzv1jV2R86zz/34N7fwWZ47dFpK2zodnVkAp0+G32tZ1mHt/wMtxtb6dIXGx2IOAy8292D2/2Fkw/bOveT1w82Nvp2eDwQbFnhlscTXNfwo3Pf3bRxHfR9bW7oVz+MjrFhKBGhLGj3YafSQ13ng8TVaOf6oJYOjvO5YlogEheDZhfYst0Yd2rJNeb9CxwmXVzOurw48GH4yD2EveLqgvvIwBP4q8tL+d4zz5Mae0ZEyMach+2cG8bt8JaJIxRKA92KFd5jz6yRI3auPB738vMvr47sEQd8mbA/TalEz/O0sQ58T1jYf7wHrdQ35tp7UlF4Oc/cGyzrRce62nDGPp31ijI3C3P0Gvpr26z/U7ynvxZXesYz03/77Xf0Z199pB97+5k+WG90wRpruallF1uDpjnZo5qOF9wbL5y7hqxpxt/WAp3Ab4mQQZf9l7aiEV3OQ8sovdZSjtNzkcjCQGf0lXhQL0QEtkKlU7w4bBtS6+LMS7HXz9QLtZMD1dFF9+LOVEHVFWhEVPXRiUZKB19UYgiDDmHW/Q3qghYs32E/jL36QM6691QVhX2PCDXWw4F7le/Dpq6HQj7qjE64TpyeX8/tifvDyjpYmWPLaLJ6IQLtkHJF6cTN5MQD/snUD/tg8UJjUVXcKGtHRMA2RTYmY9pBPVK0lHEP5CC7FyQV8xsXxbbzVor9FO5Vkw4XFhrdUnmyGwvEwfrmlMkYyVjQpE+G6ymcUbhv2dd+BLLYeRNvUAabE3Ft9xdQV3fd6e5DL7nZfnW7lv8s/8QD1g0fU/2SeOKl4kSenNxKrG/0XBwbcTrG6o6JGrUcorKXase/jTwUz3imG2MvTJJtbrTjNBdG42bclI1YsRMRWAk37RReAc8iYdDO+Gvd2FdeTE9swIs8rxt2N9o8jqwfqTIlH3Q0ESdMWQ5R8CMQAZepbA1AzVsmDmKAVXoOUvibhWmaZGRrigjvRxrjbxo+eExDtEt1Cn2PY+hV4yO26o9P9GeoISF/zGaNBVsyU8tcGTw5cwUQxtDdpMo9Cg9DBe4B9KRBfU6lInakKVIciICSjzAC+XmdWl59aEcu10My5aQ6LCtmnKjKKq45b/6o5/n0mnM+mdLht/29d9g9gn4heRy4akJ5Y415LdjOO5QbgG0utQcs8ocij2P9c84COxE2yUnkqWwttc6s6xtRZ3PvI5nCMVY2inuJoB9I8tLwqyUZhKZlOyKCUfYOOwmo4YZOnPbJMF8gLlSqBEoRnHeUkJPj3/Bm9NtUseL/6g0Rm+Ur1PZQG75Xnc4lMAUYQgxDgfnG+z+rm+kZlVG+8uZrurh7URVcUIZAyPtVtgYFNASxB76KI3ZAqkSEIkKcKKGEr/70aZm1H0zcBJrRyCF2W0LpIg7vAZ3YWMgVR8VGjryunQPcLnknLsdruK2j06sfWtBO3fla2NucJ8+vsZEz23abMWQrOd00+E2b+7LnnPtt2FtZF4hVY5FHhsdbXPGZ6+48Xi+9jtvgrKQYeSDeFske0zRxXaVBPYxEp/KQighxGlDoXE0Y3yuMljFsus+OCMukEAf8vN3oF772v9OPf/s/QvBu+ds/9N/Rf/Lj/6qW6UpJ/+pEx7PXzvOG/x1mxL/KuVt8PyWHdQ0Sq9ttOfCntVSCqYX8IDSnePmVJhQa1xZizegd0DnMTRPjJm297DAaY/lBiduWyh/t+Q2YvRDWiBsbHmuMKUUEUB2w8CFRKh7sbh6DCdzgy3diOJ1W3fIhwf9chXHLc4M/FgrdGvn8AIeTiVHcVWYIFjexzD2zszbEEdGU3DcaL7ttntWmg9p8UPJRYmqtHipnEjDj9wRttrPnd7Ev7GFeqxtj1zqEbvaXtTVor7W34X8v4OG5jfqmsBdYhOJgp16g2mm5L7RFpDKbIlJ0HfPqjzBvr/Xms5d6wcfc1y9faOUF3XP09Mklv/Q4qlkfP1eeHbz/dq4tx9/xtdsQo+MVQ3XsDqw8g/mfofC/g/zaf6X82Qtdv3qhG3D35rUWPiCvPKyjraA/7ikiFBk1zwrJCKiRmSWPQKB9NMZeyZWv0cXXLXNi3rKOHDVVP+ZhmidNzM9cOGg+zGDi4w/yiTks++7RGbbTT2r40lKMK0WEfLxt7+nf/eBf0pt82D8t/zNv/6p+5vRrEmoUIiIy8rP5OY15XsjfiV8c+L+CuuUXGX4Wc1tF4g4qrvIHixkLU4EPGaHMKBlEESmdZQGLMCIs0uePiMD/pA0IHfnonODdRoCZqdZS2ZomctGMWr+Tmte25UnbWQ8aZSuw87mCaUoF47VhbOShFzq9BGL3KeAl3ACh9BgeCzSQjJM0tkz8sy9NU4PnRW0CM/Dz2ozuNNM2Gejh+wxaTgr0I0MSCAANAz6zKenTgO1M86SxPoaNRntEKOmfkYJVZCoDWZMCPpCn+IlQpoEeVNQL5r8XWopOgH7wLZM4m+bdnxl/DvNc67RNE6oJrNs0oT+VXpP9NyJSEVEQhy+Bd4CsAykoCaDwHYh+98DfiKCaA8SnewRzC3SGOOBd6JOOwX7NE9fWrGluyuZG1M6FqtlgnGxNlXvi85z5Pcm0NceaVmP/k7i0Qa89a9yPtuK9Z65c+wvPgMYd+5nfdW545/F/1XDLtXbLL4TuwMnXH+3W837hfXf1ewdJYiupsYK4Mhib8VvmvW/TYdZhmjTPsw57bAfzyCdibMQc9FPo0dGLt6jR1rJpMrBzmJwb0CZZ3pIxMxTQoJcB2UsvsxGhsB1y1qap1oU/Es/84vNwmDThw4R84rpo5T/6WIiAGuaBQi7yASuaBmrXkjrJ9j7arQBwS8kpgHNj6nx1crewr608G2z0sexsi266ziv95tNfNHuPP/z8V/T0+pu65beab3zfef1Wr1+/0ctXL4vecF/2h2GmRLbnvcPzvbKHjjE25B1P8fPsIIOG/MMwAeC7gYEOStniR+jw1QYdxR0NrznoblNKLAUq4F4Gj1TvQN91eOh7oQe8r9Cfonf6WzAQEYoYUBCnHgE7tgv5orDQfCilZ8US3TNV8ylsHCZAGUPFfR5VyTVjl5yc09j3fbzDW88mWBaq9YHPCvIVoYjHKE0ptB8wtIvcyvpuiFBEiJPGwaCDkRCLtq5i9O5h/86+mT609gf2nkOjQqXXvWzw/V3rDEUp2SPFs2qJOmfbs3DwCO6Ln2pc2SkKztnGwqY85BUVmkYd/nuV8oVThE9oQe6dM49o1F0JRQwMcQiBpBBiSMjXsVH7BPvFzL5Rz0QzexL7SOSYR/koBzfC7HI0LcSeFZrZYw7zpAv2n0t/BDb8iynoBfAvey2/4Je+R3QOh0Ptn9PUhHkQ2NM9xBEGp8TRNKU14SlwkimOyEfn5GXIjqAVfmUPWn0v4LlygW7UO+vV+pGSY53wefb44ON21C/zHvzvX3xFHx+O+sO3L/Unn39LP/3mU/3o7Vt92E86BIZBZ9I2bJoiUSJLgnDeDtwDRrwHPrDvOB54dh57ciNhSQfrm0YEcRhSSIoIILlt6CT1AKqD5gcaEkXjqAzU2nHdNVPRIWJoRQwq7XQneudASGdKSceaNovcpGB+IAJKkSltnUkYYCb2fDvnAyh8YWG0+37wCuJP+b7WWis+d/vyYRWu3BqHuofXfTse2xZzVO3mrQ9FFbVQmAG5crM68YJzd7rRiY+jp/3lrxZM3WRszK67C8hUGNGgDccmhfmgTWAfyGNtnDqLbsORjZvjBj9mByX0w/qmIUWE/KP9iAzV5BO8LxAnobFIG/KWqchGOzqRighJvhTtJ7YlWWSpfMIP++LxN/uCH+UP8XW/vDJJ9tPJsgXxwvtBX/QmZt2Rj9ubG27Qt7rjIerES99Czpy3rV5myA/2GEI+IhiQUrxPAA310tnKfI1jN+nUd3/Wupg2uXurmCe1bGotseAStAEZ1APYBmTEtGrhoe+0P9DZ3oZ/3bExDmqy7ZB/XBsYNc40RoQEwjlV8JNK+MwmIwJZiIOBoQmXLcvH1po8T9M0q+WkyP2lmrEJvR5WBU+XvYQYQKoTvL7oYBwW+Re1WBYR1du84EubMUwr0dXgU/j0ABRIizbrFnyhMkvIz/0i3GcgFBL1iEGT2CJScf9TzUra3WZE0GoddDPN73Aft4kDKuq6P8qBIak26vaPBK6s1c2A76DmnLZKD2o2ET7RO2JwbnaMG+tgqz4rH/j4gFUPqeaXWjNeN/7gc17bHsd2ywq2soBxDHbsrKyz8ddjJ3WuBcvEhy2vtTHHu0N0cYkIxTkXrJNsqcwGUhFuQwvKuUpE0DYQUpnsNXavlxwLqELGOKiXHU5oBySgFJRGP2IlB+OGuPCBc1Plg+6olJ3So8soboCDOA9wlA5rgfT1DxyjnxcAABAASURBVP4k9Yfy1Rd/p2xY4pEzHd9Ay0EzmmL/OesFTKECGBXnOiJqLQV9m/PEA0lrKefNN2zLTDORYZMMqbOP4KDMD5jFZwKs2KCjnVbCKBl9Kg+eU/jV2NfYxr7odeGb/FayTs565W7lg5exkNPNoH3FhvVW9vmV+ravMcs8Rg3PqRu4Zl+K50LsYGPsbhsAFWsoIuQYnYdsTc37CtSygRAaqpyRiwjyQZ+IkFyggTwb8hbKDFU9qYcUEchSgZyKi+qIKP6/8o2/oD/2jX+rRI9Pv/nVf0p/9Y/8T/T66ofQi72py3EMdNV1R1wrcS1cIws5WdjjV+IzKka6RgRxpSZ8MuYUPHAbSUoUJ0kzPl6wDo7EYt7/yVdnjjrtHT2mVKKPfJypeaPqnBiLYdTIhddTS/KAXd85aVL1H2rF26Ztb4yx4XcnFr8I3/Ex8+b2Vm/9TzBcX9d90XtCJ16SIB+2l5wYQqYNvrnBvmLHNjsDBgo5HZTzUW0yZuhBM/eRifu91/k0xYPPLYQphtm0VF4X1iQgt/bR/tm2wVJkHkS7hPs7ZQ0Tz7kNFo8kG+3yEfKH9y4o1b5D1EcczRzj99qLFp4H/NfG45+L+Fj+N41Pp1v8b3r29Gm9DEzZ2CcZl3vzCjauGZGDwjlnNRAnO6SuhT32ltz63y1++fwTvX7xXG8/+4wPxi91d/1KJz7kbMQvdMXhNZwp2ceIUARALkXJMqTkFBHy0Rlnw4eN8VfWprGQwxXeso7doG+LJJapcJigvBAdDpOO88yHn1nzfNA0T5pYmxEhHxExxsxUyyx+tHT9X/lY/HvTj+nx8bPXf0u/eP3LJTrrkQl1/FuZqAW/Tqy5O3J9/qtzP6uuxG8/qyP+ipgK5hFmhgr4E8QiqGGSmbBGCEYpKfiRG6VBQpKBnRL7RN2+mXVbwmRrytY0GeRo4iPWBM1av00N2shPa+SCcTNMQ3Qd9uUjfNrhEYgM0n1f3RCbd3ywEVF948wrVH5gtyXjMUYr2pCn/NF3ynjXvzap2V98mvDPvs9Fmcu5qcG3KdFJbDQpQiEJwokCQ8Fmap6mz2FWxY/tZNzAL4giUxkhqgpOqaAuZQayEAwIKQxJEMFHBOR7oPpiV03JeFNr+NwYv5VPh8OseZ7w0/EmdlKNPq2lzn67T2ZTo6/nBqVaRr5G3oWvtpDbOUlKPfAx+EhEKSXAb4UpsK7YU9hcumlBzK44ohDoZvnWdJgmzce5/M50f2lf1oPwjpIRapma8Xuu/XIibuKkr2OxPdk0PTbWju87q68pNsO69qHjg/EiX2ML92z/ldEt74F3dze64b3QuKNumeFnRH+Q9F+uuo/7b2WnV87kw345FtaP9z775/UweS7wzXQ64KvjQzbhe2upzBBdbaGAxaKJMElBy5D1PF8zczpPjfwY7psK2iNCohSkMymakmxjall5mqdJR8a/YC+bd0zYTfxOBowIJaDo8RFUCpzcdg/kXi/OdScn5lFRBP5Fw1ZK8FIyI9LC3nvy3gZW9t0xwaHz8V88/a/Kv2A7101/9lv/jpalMzcn7r83ev3mrV6+fK3PPnulV6/e1D8h5bnZmGdjZf9c8cXPYfZpg7dfD5Nlq/uYEfKPJXaQJTNcqoql4ZNrdO9Qo0SS+56hqB9RLyikR4g41x9LGcrXRhcMxdQjQCkIH8roHbtF08cgx3uL7qnt4SsBnW3Byseoh9nvgaEx9AePW+g+6lNiThQavqs43+9iq/xxwsNQxBleJ2c+RMOAzIvDdCCQRdRZYk1FBDSQ6tFhh4L6DhNq52KfzvwDpQ+FjJWoWLgzrdidjHcEKFTZhedx8CkiRFFU+6PTrvqOqUfNg40aTvS2eunCFBUeFo9lU+pWhjX3LlDBBDIzkCo7v5PRXg068wETEfJRZ04URYQiQwlaphr778SecZgnzSBbVlt5/8jZgA+p+k/0m9i/av/h4+iVPxQbfCgeH0+PfDw9yh+MjQt0bH9qrfa8lskuonE46DOchIgaI62DjwGyZEPdZ6uzCrn/jOvCe4T38oVn04VnT38PcN061o8I4gz2zaaG31NLTcSc0BP47eNT/b8+/AF97YOvyu8mP3bzSj/z5jP99OsX+tG3r3XFM/HGe6P3IK97cWQOe75HX1wcdOH4d7ju3HiPzkwluhEjroiQXM6QFBHAeqD4kGSoDkSKCFDVOjEdRVlJ0A4ou06EdQOBy+eoqwVO6AliLaf+waZ2sRsNPTpc38GwzAAp4cyeDeNyj+pkVTM79ZBjLPowYF3HtDlPrTU15se8StHRMQgdSg9aEvSrGYoJxntkywL03ItmGefh64PxwkfREw8Hd0yqH8rro6NvYtzQxiCo23ohpWiKBFCBSMuAxsHQGguD5VY2BhWOVBue2InAlQgpIh5BdSCqRVILkyR4cTaPCe/xEoWsesi8QuPAthPiikWG+c5kdHzxDXNgxZ1NG3LuofClVdR9LrlwnsdUH9Fvzh+MeXA68dJS+eHhauEmv9LZMb07pi1grwgOOW7IZl18YC4Yh16WUd/I9eKXH9ojQo6zXjpaKsKQECv8AxNhTnVgGnOdODYeJBZwAgsvxysfBx3fxlioMlYE/YCwozoQQgP4Qdl5jIhqjYAmwIfc8xzUUSXUPnSoV79MTcxLa2yYPIQlC1bioQjnVnLUoXQqP8uZkDCv4Mel0GUVTudiwZn/A2hIEZz06KBrDflIdM9WW8cNQL6t5wc8BDKlWRh0AVFQqI4Iz0XIP8mYFBVojUBasE4qyUmEZdThM80L/fBpUJnXw8HgSKp+ps6d19jKGhl008aatZylg9t0qh7jFBGiVMU6G0rW31jPZxuLbRms4ZUXcd8gvKaN0qkPUZjAUECkUETKR2c+F34DeWLPcN+11u065m53xTm17hkBk9hqYMJOAwkfEYoEAdBxiYAHOkOB7U7MjnureDvxs5isXohAB1AUAa/gx00d/U0rDm3M9eaY8d/U9Y4MBSt+Tzgk59HUSqZff//dD8bf9+JvY8YtYlzGzjH/XgMZTX44aMSZwO6FhJ6kqrhmNqgGjJTII7ERKeenYSNb07jGmlqjjXpmoB/+/RY54qsCc40j8PhCzPJBroq1iHrxOy11tz/ChkI9KJCnFSzOGXnaWD8bHTr8CrXcDwC1JpFt2Bi8951VC31XXmws3/b2yiN+MPzu5qaN8SwvHexu2EFkFRGZIkItHe9AI+6WKUXSBioHtAXa5oVM8IZlIHfdpD1dz1BmYhe9kNyeyPXocNWyP/rRf6g/9Tv/h0ctg/36+/+4/spP/U/17fd+RgzFcuzEtBUVcYggNsdN/pwrv4gv5NDYKsaRiMhQtOELz1+aqM8AkfjMqMTWxMeBA7IDsV+wt04t8Fk1z512GNkHBY+oof0Y9l2xiCYRMvBYA4lNirtJKFnHtCqyVcc04Hla8XtlXpe7RTd8sHzDB823b6/5YHzLfC+EzBokA16QtmXbHqNiwX5i0w/NwudOXqhK2ZTcM4IXdiPng9o0a0I2TU0zMTsfhnPTiN22N2xs5LPyiq1as843Pm6V+y7n2T5X3TKA+8gFaLcDpKkTdDcfEu+s6nu9I6MLZyGhMVKZwA7QuDLewsP1DXl4/fIz+Z+heMVH3fXuFv+bnjzjgzEvAK01xltVL/L4WrHT13kQ/qoGweAjumHXf2H89vVLvf70U7357LnevnqhGx7Cb6/faOGDTkfnnGu7lCTc/gXUdXGYDuB3piIcB+uEtk6kjmEjKZ7XDZ+c05LZF1STfHseJuZkZo4OO2bmaT4c5If98VDfFIlRbIb74UPLVEINy/7yB/+ifv3iH7fSPf7Ru1/Xf/3tX8YvFZgBFUjHxhyv3IsWcnbiXuV7jv9t65vbO/kDsv1EWWI81eGI6EjxeMnJiEAho66ZiEGzKHyGYOXGoiFR5MP1iKAOguDCUmMMkMgCtEw15rhNTZWruVGf4KdBE3nCF1I1R0opKAVO8gHFNCkcKWBtdIPXOs/NrqG89ylsQhFQfMiWCjAosjYw0dZa00Rb+bf76Xlzve3X2qD43Yymlo2xUgrth5kdkIa9jFQre5Ns7zBPmkBD1jIVRqCcoQiQkvskfGYodmRiB5zbQikjA50C9diBXmSTkdB0vYVaSyV0mlITMc1z0zxPhQlZWi9C1Y8YH+Jt1TeCtkiJkb2T8a2NZwfdwzKmg+kJCZ3vAn0jQhFGyuNwQi1B3PfrbDKdee6mCtURUEpmw5cm5/DAtWbaMlFx/319YwmBAnlrqYlcHx7FOs9ea02ZgXX61VgsqU5/AmDb5Jdd63g/IMi1rv9F/kWgryu/A/rj8C2/FLzlWrthP7Psrv4Ly4V3IsD1uAD33bDh+xDmpWBMI1MtJ3keHMOMj8Uf2NuJa/b+Mc3MzawJ3zObHM/oLw47vQnvFSGQytY0Aa+zmb4HYJvZmlqjPRK9ABoH902iVlArOB/ZlPg2sx4O88z+ddB8MWk+gLmV/cn20IkIuTNnDRafJLn+jl0EWVLaSULtWxsa8KKjx8McLFrlA1Gh6v2rckge3cf3gYhQSFpy1m9c/Sm4h/Jjr/+OvnzzDS3M4e3NiQ/G13r1+g0fil/xwZj7BPzNzS1748qOIa3oef/w3nGG6x2/jGHZo5kzBYzvGu4RAKV0LRmgCkPrKHaZepTPqr6hojsfiqqHqXGWhzh82sG1gIABqwyWMR5qJbIFGPeBVA0emxHkFsi8on7EWRz22aYMOzxip0ah+Q8o3epgV9zJOx3Oskf03fGIgDaP+Q7O13BIEaE0MnaeWASIJ4BoG5BCApxLllLVqFsfXshDoToYt6hPJfLJsGDg7BNBDkdLTEdKsZzOLNnAa58RVjm3uHLmO6MzxmM/kAgg0uOjUylwomAbwXeVwDWAnOXM41LfMdx9yPXQ+S4juEJXCgwFNyQ7cuaFnYI9gKGEos5FzFmfSgABVwtc1L62vV9Mk/cP9jKo6+l5kw/bBewH9i0QJZ3db0b3wF59eTzoiufE+ovi44XG/6T1CD3yEZW6/8K4nrXYq+jTMtWSuceO7WGyivkzMkP3sB4NEBmPLrXK5UoSCyR45X1+2RbuDas2bhReH+U3/e3zxD4+z00NuN5SSk7ZQsrUS/z/rQ++ot/80lf18dUTHdiJfvj6tf74i4/1xz79jr6Pj8cTY4REDCHbOxxmXRC/4Y/jhnnLJ8ZpLfE7MR/QB0ghH44pOWUGNtFNQL2arVK8GY1jvy945is+pGcKS7HuYyD6A8tZ10qd9WpqWG76RQjZrWpheXSedQfo74QXJEVp6EzPVXHQTZ05Y/poDvKT5JN7f2vFRzxoly6KHeh8VPvQsfwetFvf+YGtEjH0cmFRnHjxWIB/2+m6sSJfeJBYeIkomGewsbA2blobNySDBw87DcqyAx2jaUN/YLvn7ZT1rGKIUM8Ydd0fw8VQpNAKTqGMUHhKgpYaAAAQAElEQVRBJDSkdKPGwXA6w25Y6vEGtmpzEka9jzodznW3uY9fwmYW+kdx0IkPxHc8NN3xQd38ysvLRm46eelMso0MgvfYcrxYLjPjFFIY4oByPhd6qJO37n7k1/JEt/Ew09gYMhtd3cegFUIRwnLVY234svLAcZ5Dv5S6vi6bxkOCR6GLRK6Ccyg4d8YV43psqt9VaEK293X+8Ssi6GtZFyz2JNamWqay5QONrPZxwgwlxA9yz5djTPcxaHsoZK4G7iUya/8e02r4ohNKpUtcRc91dM952GirB1zmbmXSrLfBFx1D2ksJP4PcZ2vK1tQKkyJS9jsi0An5R/dHwAEKDRI6EVQMDRoRooizIkIZ2mkMigCxhVVHWvNc/uH7mDNEFZs+d0TV9zCsVHCfTqyb+5uyzrrXDJv2ChZf93w09tq+4yOw19FmHcY4X0NlmJNFfoHfWG8b/fzhtXM9dHK4YWuzfcZxP1gvrwH6ukSEgjmPgBqCApkn9gQRyKBeJy2bYBWcIpArJKjeOZBRjzANhXmjmFDEACLc8vriusA5xzJyFW76QqBdckzIWsZHz/6IPnnyh0vu09Xtp/rwzT9QKUi614VxDLius/8ZobYjIhURCkkRUXC711dmqGUONKiBLJHFTnPvQ1DkuO/XOrGR/+0ee505WgvUmduN+VpZAwsPBgvyAvPptbBCV/YOy6zjftavfJGwDdsdG24rHdbCanum2FqLLlqwszDGal1+n7CZp++G7sYLpusbRjv1FWyeEx6qEEnodRiGIzbtx8gRZwV5aI28ZFP6xR8+4VshaUcrQVgnlZmVy4hUWi63DWSc9aERolkQUZP7BYIf++xX9E/81r+hy+WFHh9eB/5o/Ntf/iX87DvIMbE4no0YNuKumHd6Hxs6FSM63fEykZDdBpGTE97qxZObgr714RidltIUUoPnV3L4iW7Z2qovJwq+4Cim0YK3ChWKaKTFBaFbEdoPGhDGiJ2YM5OchVqkkoSEOKyLXwvrpvYL7ov+RfPCtd/tI0qoKjNG3xaDR9hS2OlACsZNZPXAzIPwxeWVLsHFxaUOPHDOh6NymunbhJpCAh2Y0tt+gBVfjI3EOYfiQFwhbuY5kRqh9oAurSixBPEi5IfniFBE0COhAzAKflRycyBoS4CMmoIeHeMLv0i+vbnWmzevdP36lcwvfGTx3HXy0rkuZB99LaB7Im831zfo3dbzxVr521Bf5Hz6v2i6fvtG169e1V8Vv/7s0/pYfIv9Ex+nVz7W1/7bubDwwY5EBCTIb+h8dBEslXBLhnL3Xfux0e65H/nYtOKj4Zi8dkkTmiE6UlKtAV4Y/GziB/2Z+6JflCZoYjtj5CbxxfzUQi0Tn6Rf+eC/pb/17J/W4+MHTl/XP/nyL7L07KdBK4Oa6zx/2Q9jI8eGfVuZ0CFDA/kKRn2rZ1LvO5Zt1sMWFkX4Gkfs5IEGjfY9dt+F71Zy1+7FIWvsQEfEE9GIibjgqy/xT9nkvBj1y/55UuUG2gye51xv+37VuIgzmyIaw6UiAJxq/DAnn6tKLSKq7hOsDMSUAKIeQGrYbPjTMse1q1BE4G/QljsNZVouZE2NebIvU0t5zow2IQeZ7pMKfoQd1eEZEtWU9abWNKE7zcR8BvWGvEUKE8A0GB+KHYqUwkbsyKKZ57op7TIdbRHmATLthz0Z8ySkoQzbT02ZxNXKr9Z4iaLuNnFgBj2BUDAeHZFSMNa5JrbOGR7JOwVx1R83WXavTwMFCyxpNN0GqWK+2lhTnQENLrfaq3pphBRBCbVMjZwOvyNSimFTPtzBBuEjAv2mbE2V7zPlHSKyKSIVhVBGUyJrtHmN1v5b89XUyJHHjAhR8GtjP1q1ef/iGvP1t7FpLuxlC/vVsow/TPHzov/QYKn7Pu+CtFt3d082lpHyuBNrwtfADC3Mkw7s85Y1/E7mwlBIBY3D1cSpRJhpWw9wvxl79n1qqQYSnYhQy2DcBKGG/Qk96x7mWfMEjpMOh4MO1A+z1+6sac5x3TAohaR3ckHC7/cT31RUB3cP4ZJLQYxZ0DgigmrU+BEhheTD68XoLICOXe9pq+8N5G41yPmvXvyiXk5fsvo9fv6Tf18Yk/v6+evknIOR+4X9mx0dVyNSUxJHI2Mg4ZNcRFK3H+IoGjBSRBTg9A89YmgwDHmBd71QJwRfVCpTNFgHQulcB5B3SrVyCgVygF8qXv/wA3WrBqeIQD+BxzVqGqlD6+x24IJuRCgiJBdTjeOLfHQLaiYa+qqjZE5K1XxCQp3VM/aDDncPryEaq0VKzw3jUuRrJSIUARQ2pIhQ/UD1GG6tuhTyEdAw8wX4XvIHVXs0XLLuYzzonDmiObPQzrjScMX94HU+Rt01wh/mO/MAxgJyy4OOa1+EUqe3137HUAHFktdp2LRfbkMVwa6gx/Yf87S7rUScKK5aOmhAoqowj2goYkemAnh/OcPXW0SUfp3xdzgjJdKkrWXI+9XxMPPse9TVk0s9vbqQ/xmzJ/BPri51ZVxeVvvx4qgje5T3r4m9LBkzsRPYO0MwEQEJyfQeuj+cG2PzvsM+473az0vedxb2de8pC9+8lvXE/r9oQ0c8i2HRJlmrYi+NQrZQtEQWhciQjAjdTZM+unqqr33wJf3Os/f1Cc/1R/LwE69e6E99/C391KtP9T7vEf4jGO+9/jh8PM4yLi5mGYfDpIk9uzFGY6zE7oBqmAzhU8jjGumcGIEs9OjochVx0UcNO9sHxT8zQzdkfdf//4EtjLV31o5iIgI7D5CCEkIsKTQOeu5jF6kTLedmWJfqgyzCJ0tUy9zniFA49taU2YqPiFKq+eYeXvO8U8//GZ21sBsqj9zrnFsLXLch0zzxznFHtCew0roFr6EMusCfcPyGG9I1C+iaB4RrXnau+XB6zW+er6/f6i2/LbgB/kuYhd8+e+BOHw/OrUvFYtd047Rxg8RfFiEhsmdax3LfMDecdl/UJQJFXRsnL9gVJx2srCMf1sJ96wHre0zUIV0eZ1wAK/ymjX6MSHG/rvAPcY6u1EJIRDulS8/ARuNzTVr58OGX45U82JeNADpxeCwGo5P7MMbjGz43faGAWSV2AustU80TWeNaYkgRISkUsSNTnvDWUpHIZPs4RIEtPVq4hMX3hE3+QFwPbKdl8MzTyoW/caF3/FQ5SefAVrgnEnxzHCt+Oje9YtpwGdBvM/qibjm5u6fmywnhhzFspn0OcTAOOsI7XCde1aY4TVkX/oGLf54b/FTyhlLSF9fkud/wt+Ov+QI8kyevD3+kcvuG7xbrfHjIs6x4YYs4kG34vxGLH64W8nLyB1GwMKer58s6j43hiP2ZWP/TxMPjdMDXHfNBjU0woknoVTfGM2UpM6Y9F4ODKtSjmP1ExaUQmAh5rJapbKkGMhvrxUhJIRkeCxrkCuLhCmMgOzD0CAUfkJL/jdg6uSyBfIQigEBYp8u5WVkni8H1fef8cG2Pm8WmDTtoFV2xt7D+rW/bGx8q3L6dc4uNlbW0miJbgHO+ItsKG3PYsdVxyT7bJ4AvgU8pfqLJ8bfW1BKwVlpLtTbr/HIzkf8pm7IB4klAdwxRSEBAjOQU6FnXfWbmstE3M+UuboeV62dEBG2BhVHw9N7XCPywPcb9/S/93FDYz9//8leVtCUGbbfEDhF/MFDVUKCDDfo3x4UvraUy7I9pqGWq1h06jrdBGzotWumVroSl8ARiGg/3Oeqsc18jA6u2Pf8L83FiXu+YX+8RJ6j5u9sTH6YG/IuwAm0nrgtjgdZ+x9yJddSJxWBkxhYixvaawP7CuvBfnJZ97g+2f3u3yHXLF9viwWD1R2h07/1BvoAV33uNoX1dm3Z5fS7oL+icvP/Db8B+iCPJi3PpnHl+55l1AtrcyOOklk1uzyS/bUcGPYd9T5ErTLsSpqj1YFru+vDu4l7f//rX66Pxl97yywH0z+V6/kB/5Sf/Z/qN7/tnyue6PsjNxhz0wsZc1Q7B3NELY5iHkXyNnNi3b/m4eOOPiFx/b8mh77G3zIevxZX528hz5wFO650C2sjngWxd4t8Be411wBd6bextG/ny2Bt53TxvUP+SZ8GnlflcyKHn+GRKXpeSd3XmwE4FziWY+YAwz0cdeVA9HA/ydWS5dYRdZ1EeFz+co8apeZ9vqRlMU1PB8pB4qlALaQZH9C6Yp6vLC73/3jN9+OGH+uCDD/T02Xu6enKlw8UFfSeJXif8u8XXOz5WmLe/dnXMXyr2ayiySdEU1GHKvZH1YvGSGOvsesCFJPdvSvq2nNSgGamMAKZnhCKAJJ+rvYVaa2OtwdtqZ75Pdzd6/fqlPv3kY33rm7+vz54/1w0fk0XOMsR1cafXL1/p048/1ssXn+n6zRstzPvGPN/xTPXm5Ut99slHemk8/1hvXnyi65fPdcdz1nq6ZZgV36SILszBSMI3cYSC8ygMx5C9YEnQFsEZuN59KoRoKljm62slwV7HXjcr62dj3WzMtfMp+kemDPPyESHHFhHkkJzRPjHHrfa5pl9//8/rr335X9Dj48n6Uv/Ei39bh/UzrptVtu/84TE+M5IDcAc75dnCzdZS52s9K+fiGtrk/0T+jhzecR3dQk9cB17nvr7Kf2Lw+q4xsOsYy6xECKHEX/sa7LnUeHoZdlH1yEJB2RqxNZ3vKY3rIw3HmE0B7317pj6xD03zJO9JM88NB8Mfpg4zH6hm5AdNkzFBjWE7sZMkMiOEY4yZ5JV2bLfW5PZI2sQy2AMY+UJAqb60J/0jwiYUyA3I4M8VBGWCIIOW6huMl2Oc1lItQ5YHFHNKSabiQKRE0DKJZ9JM3IZzMJ2v/TMt/7EXqayOIUFDUoFT2YWKI5C6bgqL5KHgLmuF+L1Gmddam+yPG/vDZhnrlElzqU4RWAn0qdW8Y6Cju6JbgPee4vWysHcaHbssQjqRIfTPvPtv1Mc4vdbeiu4GvNYW/FjZq1budZsp180Ctf21+qnWFuwwWT7tMgfacdQ0SCyIoA6VqeANu0R0tmd/BI8IS3s7OkGfyNTEmpmYl8M86+LioKurCz3hY8Szp1d69t4TvQc+eO+p3n/2DJg+0bMnT+R9+eJ41HyY+Ji6z21LYU5Mm5yfE7mqa453wRt+gXVzc6Oi1H0N+lo8cS9b0FvID25KxHH2qbE2Ggaz7GKb/aLaWmOcxjhRCJ0P9gSMdOb3DLc0HGr0Pcz4aWB3pj7PTdM0l//HGXqcdeQavCQPF8dD5cP142HSTLvXrvu1bAps2rbn1fB4phv7eyeW7lkk6YE/gWIC92mZmug79oimqaVagmgKfsTEd9ZEZ510LRJ2vI8LOx7jhPyOvcvPSH/38udofyh/6Po39INv/54iVHbnueniODGnRz31fDKH74GnT5/UHF/5Y9PVFe2XfHC65D5+yd7DnkOOEp8GAnspTgXbNh9heeyyRJTwAxGh+glEhv7gozvmR3PWue58TvqzAgAAEABJREFUDXXHTFfSCAeDLdn2GeTRPga+RnjskH865446Zquf+QeGhipo2g66VUV5+CEkexs2A4hxAsj6wTg6I1SHB6jrkppFOwYZZ/eV+1aVUwABCr2YXqK992HwXgtus0pEKMJg7EBatmAsE9QwjzwKuwzVUai7ANcjQv5RUSRQzt+jBPJHQLeLlY2o0/JQQhGhBBSFfKBBXKIWRnI2rKDzQbywNedW5zLevAZAdaWtivvQ7rkcZPTDLM3wKI853EidNUgrLULBtdGG3iP75zHpoDrO81gVTh4T4LUiwoKC7cFUqS57W9eDjsxbfobrUp2Dc0icVYd5M0XRpygiNLNXHdmLnvBR+D2u22f+n4dyLb9flP0Zvj4c85zsfevA88PM9dvo1zLVKtcSS0JU7+dGNRD5IWfOgfNd1x1718rz9Mo+c9rfL2q/Yc8Z9MRrxC3PU6aA94wONvapTStTY2xQkoysxmyqscXSFc+kndYxfigCsJ9eX1zqk/c+1Ne/8hX93le+qufvP9OHfC/8k9/8bf1j3/wtff9rvrSF2NeaJuJzjAfoADLinVqq8cznMVmd2HbcoSxZKmlI58MIScB6Nffkoah8dJ8Kg8PjwZRM+I8EnjjdD+67ivXPYKB7NWT3PJ0iQhEDUsgHVRMw6kNs3pDcHhFQIA16rhfNz8nEgS5xjxw4F9TRpYGwuzbmfeG+43fNO+b9zvPNc7Lv374/e40oRA5D2VJtAq2R71TaToiD4KB54sIdCJYEQGHL1ErjHQPdsrhueKmtj8YM9JaB3vJQcM1LUP0VDC8yd/4fsOBI54aKhyPlZI4hXC0gLIr4gbLu7Cz3E5lStRrOuYxAVx44vMA3/NisiAFckwPUftQ48KYb8Wz4vaFXlAukU68NZbdOiIoIkEAKCbg3oN+PBBcNO8UNff1gtBCb/diIr+MDnkm7LRjiQYJ8ZVKs1xlvo+42MU6ST6N5EuAjPCKtDMdZriFW6cBYL7NVvRrxqdd4aNI3AopssX/MzYl5GR9EucjJ18JDqmO3r9WNQeihhLp0+nZicU47Pttfyzbkm32vtlV+YezmiWWMb4fN2RrIUEsWFTRwNMSBDecGsRp++kKfWIDz3OSNwJukMTkXbARRfd3DdgH9OdvQnldqxLkyr/YRIQU/rFcoVWTYQMeM9bp9BhvxrMS4sH7umEc/jHlON8dFG9bZ+rAXUhg4njlpmmbNxnzgQevIg+ex6q3lOdJKLT095ODtD5xtWo5nQnlAPhgAQloUEXLsyXgtU23PR7ZUBmNEWBM9Afi9Lg6GeRiTukS7iJ9BN3KwEXevqPreQuOj0jGwEbvXaq0bNm+vIT/oOzcrudqwY72VFyrnakG2kseVvNWa8Udj+I31NuwsWll31tlqvjZtHmNHh9peOV6+BL4B4krWgNGI3fDamDIrJxNrZJqYDx7qi7amlqkwygLGiKdDXKJOgQ5wX/eb6V/9miJiQBLDKjllJhSbe5tUtxqRAvmIFDezkH37xofv/nMUP+gPxvRLQ6JnjInAJ90fwViAcepD3O5LzbOkYIAGsjXGGWjwLZuy4Zth+yDEge3Kp+fGuT6DF9V16VqQr5ZRX/xRkD3Ca983iBP79x37xS0vc7fmP4cT8oU53ZjrTgLemTMG76zvmlfsb9hf0fU1decPXoxz4mPxgo2itC3YWVkXJ6jXVoHr0GMs2FiB7VWyPYmMwbDy9e5+C31X+pq/11WoZZKrqa7JiTkeewt1f5xg3pM9p5G3Bt/ayGNESuRQPsihiRgvIsb8QJv75Lku5LJKzemzt9/Qn/3av6EffvH/1uePv/ET/yP97T/0L8mxFPa4OvmSAyI2ryqGkIFBfuG3aiFHt3zAvwHX4C24vl1k2Yk8rVyb/hDcya8hqD8Qz1zfF4TjD8cT17sqR1yDXKc1PvFtjIsb5HLTwrV6oq2AXdteGHsFnmvvGY4pca6Rr8Y1czjOOvqD8WHWRB5JOdF0gPfY99qomOjYMjS3ZD4S3YRvmukwIUfMvaBrCmluoQOCi8OkpzwIv8dL7odf4oMxH43f4+PxEz5YeMzG3sstWAsBnGoNkyv41WubuLobmc+IpkgAzaqnJLyivZNzVEl/B/occAY90S9yUjZgO0akhq2AGq6bhiIkhGqZmsjTNDclMTKiOg/XJz5avuaj76effKJv88H4xfNP5X+LWGQt6Xxifl+/eq1PP+KD8fMXevv6jRZ+WbAxD7f1wfiFPuNj8ouPv6NXfDR+/fwTvf0MG29f8/uC8cFYIZc69cEVj3mdD8/N/fWL0G0RoYhwDdgjsFdtp+Oj87WSuJX9+ryPr+R9Q0aRIrGR0ICGpKgf56vRlpnkJdWcG/B7z/64/tIP/Cv6/PHnP/k39aWbr6tj288ZG+uTBNoD2XdOlE43Q6Q8sdtYXxP344Mac+YWr+E71vOd9zRye8uz6R170B3XycI1Yb9Xgtq4Rmz3HKP7ygf+ZmuauMc01oCod9bOxjojBWiEIhwvoD1Yl1lgvTQQTZlNbXLME3TWRPthnvngNjDxDDFRH/SgwdNmWY3bFC0VGUrGH4CPVGsDEz4mPN5oHETSz1FAQ4oI8qQdIVH8EieO4GUOMgr9nAsRIFZkvYiQfUh8qDGTcUFSj6ANDFuMxSy5mpnyvlCYm6bCVHM0T9SNBgUtU9kA9ihKiWFDthPyYbtQVwBF1ajgB1YcVtl9P/u/sX4W4lhZPwbTjHcooveoJ51Z67R4HRgdxU6/zf1sg+vvjvvXwv1mrJsNbfd5gI1glnW5sXdv6tW/s78CbNiXlTVn2MbAVnvYWIMPtvyuw7LUilHb9GCdrBg6R3xOTkglktj1GYuOG50MCNKgGaAfkYoIZTY15585mQ+TjnwAvmS/9Qfjp3yQeP+9J/qAF/cz3ufD8XvPnuq9Z5fyRwp/YD7Sb3Z/1vY8p6ZsEo5u5Gzh+jrVNXcrfyy+vr6B3ur2BrCf3fkZgJw6B77GO/0Sv1prtT5qzbSs9T1FakLutmaZ10pGxUEXjQMLnjMHDDx/lid6/iXFgY/Bh3nebbMGsXecm2Zkh+OsC9rrQzF5uOCedoQekR0OM8/2k6aJa5c+DWSmTaszzlZzvHGpPKDjB42l433fTOIoRdmyYrFPtmVkhtKNzN7WfY8+se955jfkkm2s3Duc0zv2r7998Yt6Pv+AHh8//9FflOfbZloL4mrM6czH4As95Zes77//nt57/6meMbdPnl7qil8M+KPxJR+OjQvm3r/4nR1nNkUGSMYn1khFhKQd8IhkvyNCEY+gQC0UETofD9xZwirpBnPGvNvvTi6NwbvNKCUY9wtsCkDxLcM+Df+SsSg0ahzuBmd7kCqIsBPCgEuBiny4jeHNqhpsO7EPahxoGJYzUIRnBFs6U43DInOm9wi0QqJPuL9i/IT2w6NvLJcHiDXVvYbIjZXCPap/SPhBVRFR4CQ4kKimIlIq2DdC1n4EWoW9DgnwPYvd2huHns+2CcWOBAWlVnXVYdYtVdlPJeMUSkUEEAidj07ybQdCHrpqDbCH7eGjK1nbeBSRzHeUjOLJWa/cIbExNM5l2O9l26bJdvGdSqla4axsOgYzJ+EzJ0mPj7OCqTHabKaw9wmNn9Eag5zP6ATte1HRgFgOba3pkr3pydUF1+3V+KUd+7D3ZO/H/uXPU65jt1+yZx3Ys2b2s4l+jX0mM5QpZdkLRexQkK4+Muec7Rh72aKFfbne2di/T/uz04n3wNPpVt63F8t571jXE/e2hV1rwdZa2LhjdeBngUjuVk0SPjC0Os8YXf5BZkGkMht71azD8aB2cakT+9PLL31Jv//D36/f+bEf1S171z/yra/r5//Or+hHv/41PcWHwzzJ+/J8mDRP9Of+M7VUyxDlAVSykIyTiuJDEUA+aqbMAPhaCDsLeVyG12cdamdd4mHRDlWaXR0Vn4M8mwLa3KXWOjxOUEKRKRhKSDpD44jP1Ut6loUiADII/GAcYwTydyDakTFWAo8ZEQjtHrPFNbPwXHNi3j2/Z9xyn16QeV1YPff8Na8v8p4t5fGEKTJS9vKOC+q0qX7fWb/zzFQHC1onFtoNA9XHYh7Cr3kIuOah6vruRm/9wfj6ja7fvNYtH4x9s/NG4ITa+EieHRYX7g5BH2HodNoBfpyT7Xyb3xh/2VY50JWgHZg8ADaqBJGAjq90Z167NpjNujy4bQY2NgayvXPfiFCSnIhQxID2o0N/OO70uicPhSsX1ypfVAsv2yu52HiRYCCKNTv96YBPfR/TD4srD48dPyRsA9+UMhtjjoXtult0PkJohSJAotPQ5WUkIiTFPpbqiAhFDJnjOy2n8q98ZPIXNoAVX93W8YnOCnqm4ZjxVc4JPlae0NmodwO+14fAjY2CDWLPH083pG5Tdx6xY4O4IMeRMJkhiPAKvbVooNdayJhb1oV/mJpmNoMJ2lrTlKnmjqIbfm32ATCQBZCt5nMll/e+wuMG2nR6VCxz1T5u6BSw1cFKHF5Dd7UpnrSQH8uwro2OlGEPXyLwyb61WdN8wN8dPFy2aSbmScHP6ICbnVG5fjpGuoWuIzLvDdSqBWSj0DskQlcjb9kCvsFPmrIVz0kRIU6STJOzKeNpHB7GqJp1YcqHc+zlE8K90BsuFMEs4evGdbXsD6knrmnfMO7qRuH8rOQFlI2Nb1GAte+cdfpt5NS00391nTW4ktMNrOTa7RtraT2DtWaeYZ0h5hVXquCPQJBzYnf8jdy3Rp31P8F7rUwTuQEzaKydzKYkgRGBFQNi4xAhi0iFdar/pJmXAttJ5xr1MMh9FFJCEBEKbMoQeSa5nThhlQrEqeurH9DvvP/oLz8Y84df/poyaA+0gHwgp5ijpwpJW0vH1dQcB3xm0Bh1DTgex++Ym/1O9KAt6aNUoBsRvk+rDgZwnu2j13En18755vkAC/NQYE/w3lAfUZhnvxTfsY+feDEx9U3jjg8tJ8t8fQDfRNzXc7YxTgc1ZkXSmb9e+8PCfPu6WrDrD8QeZ2BhT/K/M7qobOGb907ztdbYo6ofvo0xNh5KbHeM4vE21szCmqu/UvYHQ/PIWN4okQfnxXlkPXh9zDxIeX1M8yTXW+Wu6ZzPFk0RoaC37UNUFZ+QJ2hGhlpBSmgiC/nAP+KYT6/0S7/1v9WPf/QfW/gO/s6P/Xf1K//ov6olkvwQE/PgOZHXkcHqx5yGzS5/mHO+7sj59Y633MQNX4veyzeurY0HN9NOvoNrrmH3iK3LDB3wIPFL6KzkdSVPK3PveSvQtnLP2sjdygf+hVx6DXgeFvK/oLtg75yTwPeWTTN73ZH974KH1OPhWDmNTC4MBvR6MPDBgooJX1qmJjC3pH/QJzW1YH1LiS7PfXwwFh+MQxfMkx+E/WD8pQ+/pA8++JCH5vd0yQfji+OFGu1ScO9f5b8gPdlPxwC8Bjof9YL2wN8zMpsiApe8x0mEDiffvMcAABAASURBVDqQVjpVvSOnr/t3vAr6Z0ud0RwHNiBKaEQowkhxlg/Lk7Faa8Q31XoJ4uvM8d3tjd68eqlPP/5I3/p9/4Xxp3xIuea6ZbSQ/E9V+K+IP/noE7349LmuX7/WiY/MK/PsvzB++/IzvfjkI73go/HLTz/W6xef6G39hfErrTx38VCCH3iBLc6jwOOixCmCCjGqd3UHbF5S8GO/zcGKFKiO0OBNEWzq2ojD+VrpvznvrA+v4zKF/UiUIyXzsAIRoUTujz+Vl2x6dfkj+g9+8F9RD3T1cPyZj/9N/fDr/4I5WQr2s/u5g11gY2wcF17QwSMaUkSoke+ZdXE4zMrWRIjy+vVavmXt3/Gy4Q/Gt9CFPWn4vxEP1jCz0YGQsE3MGohIRTL/7CWe04gou742O5p0k6zDeB6/cV9q06xmfWQBsjVNOckfieY2s/ZnTejM3pPwdT5O8j2oYFlh0kQsE3ZaNhkePxlLES5K8pkty25y8bTET6BHRycm+xjIjKw+IYhSkmXjJN1Tcbifc02M1knGbJHlR7M/rSkzZX8SBZpVoCsZKr5lqrWUY5iJw3SamlqB+KCT/bYOaBga9oL+hgQDJEUVPRxhUeFBNubME9TxffU1bbrveZ16r7g8c5LofbbiHNEs63gduO/CYljZGxf21QUbD/ekXmumk5t3sNumW7Xbxsa10Q382GgwvP+u7FMr+62pZd3tsv/BKhf9JcypKjhnHoIGJc6AoVC7L0Ova9jsw8beGo43JM9TkuuWWWvH69AfSS+vLvT06aWePb3iw/DT+kDhjxP+K2PjfV7mnz15qid8XLw8HnSYpkLNbWM+W7AexJh+LzrpjnvWrcGzxLX/wvj8sRh65+cJ9rSFe8xKXvBUYZ9YEw27A6wVfExkU0t5rfgaasm6QpdSscgHyXEOjY1cdk8m85MRXG+N62vSPDf8HZixab8P86TjPPNx9SDfyy7qL4yP8IeSHXiuP8wH+k5yn0aMmJSPTrI7YznXRncc1EkAzRtQ+Wd9o2WqBWitrovWJvl+mMSWISeO7Xvlefqkjf1OTL4/uviXOR273rOcz//yybv/dvEPXP9/9SNvfo1hx5i2dyDWi+Oky6ujnnje3n+qZ+89A0/qA7I/Fl8x31eXl7rio/EFc3ok1jbPavYHX1Mp4Zh9fwhEUlAQRoSy2kMRZ6h4TpSgou86mKqSec67c0jenL+NOau6ZcBK1rWeeSkUAZSKxDvGdqwBjQhJhph11WETBddsCDo0QhHYCATc6KxD8qhYEIoYSMYY4zRl6Vue93ow1W03TdXtRYQR1RGcsVd1bKhQQhp2X3GgM7+G7mmvZwKVaigixIkSAB/2unzARyCvPCTtgTTu80BF4R/rmCKICM7/kEJuhtY4q/rY7sDoPdrcFAFfGC0irj1Cua/zyazBhkIq2MkutDht6BdYB6ZUhwk0rY9alU6DQa+q+1R1y1lLvXKIQTfQtxu02eZ5jd1TdGjax3EFUII+MkLjMHVslg3J584o0N6RGhA0h8y8qKkOZDt9zNG1NCwzn5y83/iafML1+d7TJyrwS7v3wXsGMv8yyNfwBR+MLw6zZvazib3tfA1HhCJ25KCKcoCYubIIvoPKB3lfuVf5/nRibz7xzHTiw3C9+1G/2+t3yPw9b+G+uPK+0dmrBjZsGmQgNnnfSsbMxoAUpEy3z4xfPiV7TSsc2Hccg39RN7MHt8ujFvat5z/4A/r7f/SP6bd+6mf05OatfuZv/nX9xH/+N/Sl5x/pmKp4naep2VYoU4xrBLyROz3zqcAn+1brh7WC0/pex+7tUL1XsnQHuSuxq0R3z1e9apx8vdiEhQYilwh8HVBIEZzkA0ox9y6G0GoR5gE0IqpvxE5JQgRxxugdEYoI9jDQmrLaQz7s/sY14zn3/Ba4N99x3zZ8f3a7dd2vNfIJGnZapoJcslG5uZCsIfHMpMVGiXXhQad4vyjwELVyw/fi2WrxbOOGZ7kXFy86J+CXnY2FJSaHJSovUE6Uzo2xV5oxXQOeTyMc18wFAZsfcH8H6hottIVZz4g6Dm9uhJq3rlwvDfQoxXLymN0+EdvGheLEGH6AWYnTbe7rLiMxdKJ8KRY9V8KJsY2Qf5IEJgmMIKlFLQ1l1ZE5yUbCg9A4Ov553EG7zG/k19Qy+9Blb6WIGPbcGV4cpUO8pYfaBl8PF7ycvn37Vm/evJHp9fU1H+9v5Y1gZb6qH2N39J2zrfKwyXWPd64XdT5oR10eOhmbAs+A+CAaLB8yBDARSDIUMaBATjFBRDWU1Z5qmcoGoC1MQwEfoTrOvlYaGNJ1pk7dPhmMb5nbA8um7mjZRnzi4avTwfradTvyzTLXsSE6dXiIu2IFSzgQOeh5HiObjLR/BeqRu74UET6pDny9p/DOa42hqB/tuhGuSyEfPhuiHoowJBglvEeSxwvJMnFgmvP3Km7dUfHhBZRCqJbv/SIwF+LkovORFhFnyxwPvDV2U9IQkRLtcl+ZkYpQFwcj7WMwDs0RnErBjbQ6/9bAmY05WJmnDazIz3C+NuvQBcLZNiBVYlgLKiAiyJEEqVNR7QdjeO7FvHfsF4XfQKeNsiuaYEyG+QeUhLgTw16vLUNFW+ob77/7P2z6oZf/HyU3U1TLUkQoMhXoRoR8kBVc6rgChwPDj14yqixJ5ChGhNLIUNhGhAQioOJAzforJ3/8W9g/Fvbhhf155eOIX3ZX9uB13+e6c43O2OvIOvvB2MsXLe6HnuvWL7idPs5V7U309TgbeiWjzb5vHp/c9r1OJBULJ2LBz0cFl1V9sbXSZzOYC7qqQ21vULpi91HXYit0h++23vm9FavE+xTYMNKhchvaoRzzxLXrB6qZB5RpntR4uPLDRrZWfIMm85PkeICe5Hzw2Igd9+3padD5sM8bY/6J3/0/6md+7/98Ft/Tv/dD/6z++k//a3p7/KrsukF01W6+wCki8FiKiII4NnLi+VqIbVn7uCcj26gbnbkIctii8yIqHVvokg8yF1Dzh1TJE1sdvQ3Y3oa/KzD1fNEs3hXk+enIz7AcbxQVO1xLOV/h/MhW0RidSDuWqi8yW4IfcVrBsoFhe1MnhoHO8wcPm8SyLXda+GXz3fVrFW7eQN/yIeKaj6N3rJ1VgRmGVzFiBAugLh7yjLMLVXdjoEgx2zlZ7vg355NK5YNOwz/sotRpc916qMhAhUYKlSHvMt3I7RnuwxBKxnSuhq/W23TDx5TXfEB+/vwTPiJ/rBcvPpXrN29e6Rq8fvWZXn32XK+ef6pXL17wcfgz3bx5SR5e83H5RhsP8vbLzmBeEaGWofQctaYJeI5atCFD3tqYN3/AM5/UjYigv+qwz8wKsXB27MTTz8EqSscnmkzQ69qYw41r2euzM3+24XZrR4ZyR2RqnS71H/zA/1Avpu/T4+NPfPqX9ZMv/h/a2Dc32zPgaz7IP5mWh8dVGeIo+67ARNRJnX4Le9YdD7/+yOJfWPkXCyv+rd7foN7nTlDXjYVrqq6Hki0qHjuduS0wluOB7OXhRQCVys5owAcl8aYqv9lEBX9jNNc59PjHIts2zNOogVC2piRnLVPZUlPtWRO2m1qmguu7MUZEyEf5ikOPqXPZmcONHG7EudE+QA94zmO4MwONCGRnSFTvkTWX+HNPzTf8AzkpI3dd99c4PI4DPANpBO0BI07wJq4VSq8zl2ewFpmbscYWLfAr62zMUx/zZZnBvG1u4x7guFlQlA42VQ7Ig/sZrpOaWlpjXAameEI7em7bOHXs9SHEJ9SJpz+G24BlEBTKWp12c9UP1/BB2ui7YX8Fy9LluFYaN8Mx4LvX5MBGvDv40GzZCsUloT7sMgiF8cilcqfaXdnXKgoMJ4au9ohQhCEl1OsrW1NmqjVQtMl7xcQ983CYdMEL/SUfGK+eXNXHxivz4OLiQsfDLL/8z9OkaZ4072vV+5Dth4YfW+VzUydGx+w889iHrx0NDdifDLVCYgt7tnngwwgfN4/gAH/Ap8nyadK0w+PPjN2IpWHHmJK4qCe0TZPa3p4ta7wukcuu4ZtrQh4+CRN6fHR7SgwbyfR8d3hjI7GdCbF8g1Zslt2DMWwI84iw4gpwjPgx4ZPzd5imirfimc03TXPT1z780/r4+KN0eCg/99G/rWW55ZenN1oX7gnrLWvpJJLLnHZNLcrW8TAxNwcd+dh/PM46HIBtG60pWyPXTcGcR3ieOnb8AXvTynp0PI6x47jBADjRFSkl/g+4Evf5CjRUJzM7HvW3nc/jbNfywe/9sBMYi9jrjwgmWdO9YHH36Qtwlp8p5hSBQeML9IcIbVRQdAEB3AI1Key87YBAFhGqH9NIRVDbQTMlwLuFCHYBY5rbiVlrh/ixDQsK1O9pFNfvH97IHv17AcswnGvNmZZynVAoaVU8guQxylydJMX4QZ47IpCFW8QRtEOqhB5V5ANVEw353g5x3fbcXusHxhSie+i7D3eVxtnEukUzFBHKdL4NCck9YO4jJR3wZILwKawdkbCBWntDAQFiFCx7B9UyTjTvSnsdgfeCrfYHZLst92dQC4ALigjcfHaAx3c3KCIqjtayrss2NU07SsZ1nSAM4pYRks7Qo8OyvVostiOKY/TRQCZwgTPOlJ+0nCnBoYSv1ca+zX4nNmybOIMHd2n/UFwy/OJ3YsqG2PBwKeqpxl4zs59N7HPeh+Z51jxP7E9TxdiQt2yl13iHOT17pm/+1E/ra3/6z+vt9/+Qvvybv6Ef+b//VX3pv/w1HXk2bnxnDHwLSTW2GZ2Pdypn4SNKXMRqgTnTd7FLsU92tKu+q1I1xvG1d+aLPpxCQSUU8QiC30Hj9ywRUW0RpgbVndg7A8mjgqclNC1Gom8EnQqqozOHG/ephe8E/i7o5+UT7xSujz1/ZU0A9OSFSXcvs0wpYIJ6hE+qA7G4gXZeTsG6auEGv/CgsvDQvfEhYuXD8MZg27qo++mFbG4sppX6crrj4+SdFuvQb3db5B2b2K2LCakFNZzE0AUJHkciQhQQ8tGxb3V6UY2SR9jNEE3YpmV/IK7Ffh4DbaESUSfXCtbp+LuhtxLfBkzvH0Q9GJrpfhigtz7govi4H6tmeZK91lIJNR7zmaFsKV8Y9RDDhdFaUyQ+R9hlcrFp2yfNY2/kcWNcywgIHaKmrvNBP/cPPLDITZ2TYX33PZF7/6dgr1+/luGPxjfXb3XDR+MTF1fNn/tgwP064zv28TIx/GFglRx/Vj42beRJ9GF4JadIexC2ACiwgU8RnAuWhQQviB4dJaoUpNK5sK1IhWHeEJ1Q5Fw9Gdou4QL5gKszQvu/MX/MfOlVN3O01aKwLu3W2ZB1x8EFAIsta7inUZ3EkPIp8AXvVIAXsCzsG7ivyx6CGIgIRYQkA/s10KAd/jxS0D5sw6HPubrA0iKOABo8wgjqICKQAejeKh9nu+aN8MlgTAc6xiZrex2PLLaGMKhCZiqjAAAQAElEQVSIALCmjhqaBut1Al6/XsfNN62G59mUGcA05c4RKawoIiSBopJZwWdKjT6hGDKc7syHXdo8T9SZKq6HXliprKzNDrWOHe4wqKFdERT1yTL5YJxgoNzHoWqpVQY8Hva8FobttcYatrGJIYaoPuOEr/bXFYxFhALbLckBeWkt1bgzfv2Dn7XGPX7o5a9Wr0DiKz1g6KZ0v2yKQEDbZn8YcAPdPNdbh9/MQ3EHXSnoXH2lUXc01d7tOiCD7LPeQ/wLo8Ub/2nlRWKRPxqv7Nkre/eKzkZON9Pa77Z6IVioL+zbvtYXy/HDe8IKf9ZfkTlnm/MHXzZsy7AeNrphv5BBcFayw0G4EQEb1FOcVfNqPfrYluPuxEXoTIQLNSdAg6ep+mFGnmORSwXZRYfotdLRPi7ck3zjW7ErO8FgGalsTV7DB/ZhP6DUmmbuplrTTc3t1E1bNlW+MxUpECobVIp6PiIYPlTeMU7NmeMhNz/5e/+u/uRv/e9pe7d84yv/Nf31P/6/1MfPfooGHKd7/ca7qBT8uGBejVMChpEP0k44nTh3IPBcdOIWCNBCOmTqgget4xQ6EttFS2hqOtuyr/aThNZ8UscTiYEjQhT5sGxzGwxECoobQT6C5ZhSR4kCldxvQ1iyopsElfdec/jawYYf5QM5E+uvs476ynPDzTUfR1/J/1O313xIffPyBR9RXyJ7rdPdDS+zJ+ajg1DiQNo3PRxnPzpM+cI4sCgQDGfRZ3CsMeEVlaHXtZHX1aDDPb9Jlrlu2O5jjL4bfg2srD1fc9ZlKAUOtkw11ljzA/E81bORPxB/9O1v69vf+n09//gjvfFfDN9wr379Um/4SPzik49L/oqPym9evdDtm9f1Id3PXr5+MkJnNOY5gek0Mdbc9PChhHqGptY0G/gwgWbgVxjYIg1yLJ182feNeSEjIkNADkWR4ghAoUMnVxtzuTB/K9eer0HXayGg4k5Jp8S3jNBf+aF/Wb97+dNuucdPvvxl/YlP/r0ae3PesVeU57mOL6Lu5RMRighxokD1cOCKPCcr+ieeT29vT7q7vZP/csJ74MIeuLC+Vqh/iTbqi07EuFoOFvP0rzrUObBNwyONd4KwK64yHgR/3d6Rmob8k8qYlK1BU8LnakdHoHw1rb5IiJPgyx4iBLo/krnJ1mrteP48b6ZtQpYN04wX7tJlf7fye4MHxOT8Ldj3vKzVttLWx1jlg/ueh4vdXgoGiCMABUIYCn4yo2JrmeVXa6ZgSuSpiJQUsuXO3A2ssi+9AqTpcRkJGRJ4vJP1ag3gs/1e65oiprqPrdqgvt9s2HfM3v8X4l28BqGducRI7TgbY25ep+8AW9S7QTvF6oDRqXDGH872x3XD+TJKRnQ7pdOo0AZDPxfHH2QhXLlvqbgYczv7TXyen8XrkhhPzFXFwfU06KqFmLxmT+j4/m56QrbRF1NlW4xkBHMTQf4NjQM3S4cQytUNxrLRisfDxVGFrzYmO5jfxN6UqWme+NB4kD8YP726kvHkyRNdPbnU1dVFyY/HY+kc5gMfAMBxhs7ymm1eG5Iwf+/DRjw1t+Si5qG8HDrJ+C1T7juzTx0Y/2KedcEYR/9VHfQC+8fDVH9FfKTdOvNh5gME8PXBdeO9JzLUMu8RkUrsmzrWjfWy+HkJ+DrZmAftB6kqfwf1etiBr57LISeHMCuTsbHuVualw3tN1hyZtz7yyj3xruh3aDBOIzcHYrk4HnTko3x91D3HMyND/pvPfgnNh/Ll29/Vj332y9xHbnXil6un03Xxqz8abycc2ojRH41T3i/muZGXifmZi07Ufd0m167nt7VQa00RUdfMQhzLeuL9f9H4p4E28jBix7gUFEBa6RfKBPSNQKiHw1VL6OkMgLMdU26s5EAGLb1ysvftpj4Z5mvUwTC4pahX3XTAUkQeFOJiicc+87ZimbBhRKQioqD7wxrGENBc7UGMESFRBA2FHh9V42S9TNsF6ESEIqJUIwJeCn3BcS/s1R4OCjWL6VYywVQduWROjw4ipQ9FzqVjJa1FHikhQs9nFIfeQ2uUzXgsEEOylkK5x++6NYoWIw4zEJed3Yk+T0uFzhGBXXKEXds2Gjzi+z46H13IOElQI6D0jUdI8yEISCBFBCeXUGikoqxwqiyYPoaXZNVpJT8kkjJ4X7tnoEIGMUgpHl1f8+8AmfWd49KhB6KyB7tTbFfFvqFlBWyey+5++W7/XZdPVCJCgWLQ3xR2L9gp7kypWAF9d4gIRQRCjwkYk4KVB303h+ciha5UHw3RQLvqgTzZM0xtyT6IncP9Kv+05bk/utaz/sReN83es2ed6cwe19qsBjInFdiLsjW1ZB5bqvNLwlc/8of0zV/4RT3/6X9M+fZGX/nP/6a+8jf/UzW+bel7HBURJ8dn98/0XXUUHgtcBRSk4wyzF0e7s5DHta6RhY7cgCDxWYp40CyuTuJAE6dGlbVQVU600MlnyGgVJIJTSTnRj0Wkd4AYASLbAtTdw90MqqQBOX19r1vWpZ6R/d3Qz81+1vD9cNy3tns7tlnj73OaphiMCFGUdtk3tZWb3MINb+EmunBjXXlQKaN8lNgKq0Qb46tDVxzwX3UsfJxc0d24GfiCsaOMTrGz46qEQ+yRIBQPHBGyB6Fg4YRUdeEv2tiCoSLEoaQtAh0hxYEaC1/PFy3iKtaI8Lmq9wnb0N2IyajY8N3+b9ws732mW0SwcLuOXBDfZEFHivFZyBk7hWdRZzZlwoMA5huLfpq5OHjoaTzEJLbkA389xsr4K+MVhbcvnTg38t7xr6Nn9QiPJXH2ST7cVtj1OnY86f6L4jd8MH7z+pXe8pL59u0b3fAS7heohRiZBLo7n52p2wpbX3mR8LxIzmOB+bQ/G76IrAW9/FeSjsE8VfzxGZR/oYgQJ8qgenRUk0Lun25OKakHlQSmtCoiJBli2I67O/AByajDbOTGOdrF9KAPfRHLcvtdOgh6AXPkika5zskF4XkNhjKYPxCJZ0Agzr7FkIWpxljywZgRgSRcK9giXmMfzqXGh6E1IpS26R50oWoOSD4hgsQOi3Y+pEQ5InQ+MIv/D/UzF+ekFPW4O+hAwS8sWORRbC+IO5FlKOAjkzWf42GTtTsZrOWWreQJda4iQll96PeIKh7cQkURQ8+60vDOfmxe62A1WGeeM18PphsKZwpbkciH/QZDBuMWxhPjJ+ME9iFoBqAdRc83RBvz7zXdudZWr2+uGY/jNpSr0AOL7lvV+1NEEGsWWiZ5aIrpoH/wub8w/sHPflX3B2YiQlH6SV8pgtwIMFAn7q3iZrXYN+qenI4MDbQo6EdE9VNQr0LnndJNXL1aiGnh+l74YLKwN5v6xXLhxWwjzo7NDeWtKD2gI9eLnBPrreSkUHqdfG3V5j7ub/2VtpW+lg10dWSdJFYu7Re8CW4rIuQfZRB/ahxdHmdjPKFrOxDyTtTFYBNqm0OfcxihiFAq5OIsWMd2FuJfidXYKt5uFWULTX5QYQ3P7MVGg2/sx81ruuikBz7VMpWFBg1FYziQ2ErHYRrI5YN9s+Lf1MmL8Ye+/Z/oF3/jX9dheWmFe3zy7I/oP/6j/5p+98NfQNaByseQhDklp4yUx27Fj2vFeV0ZY1BpITcrcN3xB3zDyMzpSDwXxhzy/0Tu2FJzhnjsYj472AqdbI+8736gE5ES49JELNbY2xSyODlF4h96Eci0H4wvYF8K+OreljGjmKNmU7vORvvGWl8NcrZx/+n8crLzzOAX4Jv6aPopH40/qQ+p168+k/9Hum7rrHHH0jLUyl38wBdxeAgIwzIe09L38Yq6wQhO6NM09GAo2jht9mXHCvVcDtjepo7fZQtd0w3/O9iQr2BhPa98zFr48EPVAynJVdvX2TQ3Tay9Ey/jr1691McffWt8MObj8OtXL3S64V7tvzDm4/Fnn3yi5x99Ry/5aO5/kuLu7Svab7QudxK+RYTCc2F4DDAxjjHzy49kDTSDJLVsam6bJ02HaXw0QJ6tyfd0Ba5SOs84jskYcZFEZo8mRYQSUESlpI5x5brztbcwdyvxb/jW3YrNsHKGIlN/4wf/Rf3d9/6cHh8/8vbX9Qvf/Avqlc+NsAx6Y9g+2NZGm7AXdMwIGaIS4yQfo3/nWWbVwh5wV/9p3a3qQdh+sR/YzxNrZ6W+gBN6K1iQLcSwMm8D7I3UPbbnG+dcPIzE+OKwS26rcUmR64jl9iTWbKGWKfPiICJC8Nkr1KiqbMPxrRiwLZmi72EiiRC0lpraJM/lxNpJz2k2JW0ZKR90o2uXbW3OnYFw81wQy8p6XJkbSul0y9FxX6PGg4kIOYYIqABF54OxMlMBbR6btZPUG740eGPKSUlbdaefI7VPjs9UHhe/cJbWzxUrM8+Wlgr+dfzu/itc+vneszBvNWfM5+LrjoA26MI8rjWPG2uAdYCBbYdj3bC1obdhZ6PvPWW9V949KKBLuVYy+lSl5DjnUgoWPGCIaES0uw9H4ioJUGpuNTaUbbtjeyvY31U1N44B3xZiWpizE7GekJ1YlwOr7qgvyFd0VmLpxNSxyRCK+kmzIHAloPs6Y3CrGRZSNfli7H6bZDZlS3k/OR4O9T++e/r0iZ483f/K+OKSj8Xg4oKPuf5L44Pqg+dh5mPxgX2Gd582cc2mZIOyP51lsGnF961iwBsce4hDCn68thtje83P7FuHi1n+z68v64PxQQc+pM7zLH9QnjzecdbxMFFvmrhO3DdYi5kpxzBx3Zj3/uh6aByek8Vrh2emlby6Plo44xqJxGnK7iPEFZZGf4QNfiOuLq9T26k5RpndRJ04N8+360CgxsGJlo1czXwsPupIDLNjMqaZGCd97enP6ZuHf0SPj5//zr/FPncCNzrdXWvhF6nLiXvD6Y7ntQX/VjIo9o3QPDfsT7Jtf2Q/HCbms7E/gZZqrVV+Grw47OvK+ltYaxtrb3NO8L0zXxgmHR3bAN8jQpmpAEmuESl8krQTuc9j2E4nfucAY4+bhi5tZBb+8+XBorDeRVdOtkUXao8KqjTdC872SkZb0D+C8457RZizLdtlBDSlCOtCBS1IkAGpWJVOUDFMQmmZYvyYB/qDjjg32tMz9NBfKl5fdKBevu/UvOMuIHMshf0vBh9MVKNk32p8nx4BeWTIyNSIKVCXBJE4RwxOj48S+XSGG+HRjQglNpvh/lDXM1MBHxGiyEf4ZODm4IO2Hdop/bxfJH1tI9suxwicez+AxGBqLD0Yz7OvRdPvhY21v7mfgSUIZ2eT7Lqy2zn33+p631jitDPSkLsLdfQ505kzPErWqLo13kFQewdUXAAtIvwBLHjHx4jGgUPFmJ4h1EPOUcQwUH7RF090f9AWziMqCZ+sF/9hi+0H90vzmVJmiGYF/Ojbi48muS2nQYN2w3OSc7IfzZrZgw7scRP79DxPmgz4lpOa96NsagbvbdlSmYntEIxu3/9Ala+QswAAEABJREFUL/7IT+vFT/ykprevtU2z7EhEFDUvjg5cTCvNxOn6yJGlozbOrgPKqHOGdz+4Lyih+C6pJWc8NEaEIh5ARUHzY9g11xG/UyJ2KSTcK87NOAfr8zvA4ZpThKZeW9UNOxF7Z+uwn3tf9x5/Op1kLHX/W3gWWbiHrNpY893YnXN3pny//kMRAB9c0i8RUZPERIVFpLmcgMeIL4jOjUTwwoGwURaTnVh5GTr5oYaHH+thl04YoQiET8DUSBQizIGQYAviCAVnxsa+nd8I1DULI0YbTXZhgHbf8BzsEOC0lUGp711GHy4TfN+4uDvUeMx76OAU9P0yFw3vBXq+NWqhSCkilDnQvLhbaizuYLGnWmuFcVHMmljYjYcW55XOOh/dPtf4IzL7YbgWu1JE0CXEiRL30PnY+6/k/cRDw83tDR+Jb+qfovCHYv97NCsPRd1z5uAVNl+9t318i50tWkr+cLJUwgWNtnEe+r1k1UYuIqLqOh9xZgalWeLkHGSkMgfCfRUqGqqjcyYshtnnicp2nquzz+iMQqcAVeksdoCO10FnjXb6bXyUWJGt5lmbph2bBoMoIgqZTbn7VTRSgSxMFfsIpM8O7nWZRigCyLAk9MXHkEcEmtYIn0Dsddj7YlmoGqwP60oEDEU7jQjYHQrJMIEW0TjKZcdM1bwBu5dAe7AR8M5BY368js1nU0LDeaj2UJpSF1QKvXO4ijwi0MMOerCl5Sbth33wHHiu2Ka04t/KnK3Mla+5akO3UzdvfaHTPWlFaaQEliM4pwTh5BKqg07VF7u2s+5rwLzlzGaVs25RTnTzKHCSLTne1pLrOpXQ33nvZ/V6+lDn48O3v6snp08kfHCHiFBEKJ23HdoP2952/3m0YPdEQr0coQ89R194jxuBJCSKfHR61PXANb3ycL/6If+08hKxaDHlel/ZD1Ye+t3mlxjTjbW/kcvBb3VzqHxwfVQbORp0revI+enug/1tz1vpW4YdxzCA54Rg3x6j/M1QXe9UKDofZdt9jLPwPsIhsM7gpIhQCmBP8OJw1w2fcVb1slZ+bSwRt6CgUEaT521i/208mPgDTIG6X4YnXqrGQwt6yLJBEzBGRioiBmTqegpWPnqtEFYqc2dfz/i+57+qX/q7/yu99+Z3rHaPN8ev6j/8yf+Ffv3L/zQyfAwIhSEUEQpi83oxIlx3I7mFMAq/HJDWHgXSzyqQqBJjaKLv3EKHKXVsYApdwPOcJsQo4i1DOl+eS2qiKveXssZnGClUByHpzMuH/YFGhCJ2VH2cEO1y6jYsTsxNYOgelgGPLdp6gRo6nY/Gi+9dPAj6L4v9ofQtH4/r/4lw/UYn/yKadY31GoeTFISl/fBwAPMIYWzTQADhvOvB0crZ9X1sBKXDaQP9HhtugqpDSfpDm4dxf6jlYCMeA3UbV+zXfbKeMiclH1BWrtfrN2/04vlzfcrH4ld8IHb9xIv/3c1bXRPzq88+rY/Fb15+pps3r3THL31XPgp0rkNGU2K3hecMwEdLJbR57dYab2oZapHlg+UT8hmYz9aQh9Mnnwhf9pkQZPsPoOoSPg2c43ec3gtW5mRl7tb7a4+VijF3YXj92lf/Gf2tr/zzo/N+/vDum/pT3/oLCvadsnc/G+JSJqfUMeGzOFGQIShd6MbK7+xHsGXRdFu7Fnw5+SH4btFCnjf2Rz/3mBoL9YUcruAEPBcF+A3/bX/D2D0YuQaIioZUhQYLVUhUIgISyoSCTOcWRIoGIb2noax6BNLPg74tk3lrgBcp1svEemnsSabevybmbdp1kos6AjsiRfhMSmCqAu3amEyKOnlyPJ1KAZUq7gMoVf1eJ48QUWdFBGo7zBs612mieIyNXBqdsZ3/7jq57PYBHXnQR+i00VQ+W0dUNq6llfXheVz4RajfK/xX4/7DiJN/KcBLTj3fQi1bePZdmHvP7cZ4nbE30OFXrw34hfk/sS7KJvfGDdlG+8b8d1PQGdvPIJ02rwf70vHFPnd8fheV6jo5BhgKVxMFRns3KK303cCC3TH+KvtdMRGDY1zwY8HXFd8W/DxxD7fOGXes6xP39xP5cPta+tz38Xs13Be6EcNCrGuBduys6LrutpV2VAmtD+z5d2w0UWOSmNZgrWVr9aJ/PBx1ycfhgaMu6uPtUQfk/iA5Hw6apwN1cDzwkZL6gXXMnuN127IpWS8UjJ8LiaKca2caGeimWktN9J95f5oO873tw2x+5uPDrKPl1I+MeTjO6Dd5rBb035FQ+xARCvjIlI8RLzkgaOfFMiPuT55Fo8u6nQk9AwEFOdvdxpwanaR67TjPno/N88gcLOTe2M6U8Rx2ZKhxfR8Ok2ZicFzzDO/6NOvXLvzLZd0fHyzf0U+9/Ovyh5uoC37FuU3mI6CgZdfEvX/2vX9q2E0d5gadkDcl8sa4Yau825p01mUnNsewsFYWr0f2Uvsr5L3aO+OgnVKSx8xQtFCCMK/9iJ2a7DxZ0tkGDD67dGu8C/QpY5x3W6r2uEfZLKlt7cznep71rXvWMI0IRYTZe9i/Ycm9gJuN0oChyKj6u6cSYy8iFBESRdAIM6OqRwfWGYozebUYjrq5741hye0PnGuPUeYwZmqMC/nzplGoeYe6s80Z4kSxyDAbwRlEhCLehRQ6HxEP/BDHICgEEDWrRFBjrSTU66exdpp5EF5X6CUqVGUIviAOBKMaihhIOsHd1yNCVCgBzA6q/XDENc9mSI5z5PoDNpYnjTTcy0pvrKCSuY49VNB1bmmj4jZfP6bGxjVumD+DbnRAfzD0H2NVtU7UTcOngYggFkMK+Rhnc48xpHt/fHRhsFLBhCICJDCNkuN20TohCtYFaiKtylTRkqnL1HOTnCbvIS1KJ9EzwhQbYz+QLDNCgg+1ZD9mX5rYkxqYQZsmtTYpz8hJzWjogqRPYBenNQBh37v6/d/Xyz/8E9rY+0PjKHofEDl2Kgw3n6n5wiMBLAWp+4BKnCVn3lks6+hID5zGEd8leZDTFhGKAEgDfHdhHA/3qOGsFxHyD6dqpSrVSRzvdnLovdbcpo37kdecQ4koCwp6jNKrfWV/9zOHnzEWnjVW7lMbe73hvoYjZ5GObjYAIkIRwT0gFZLy4niU/2Ft/4PbT5880bMnV/I/wm35zE1tak3ZEjQ1T3prymwKFtIYYMOMMBgg1aaUH3jrpk//mUme5wM3/1lzLZhmZfzq9xAHNREZHzW6VhLgJBRo28iE09UjJFA8spWs+Sa3cmPe4DGoAUGlhESEEl8DZGvKzEL7/xH2b7G6bV16HvS+rY/xzbXW3vv/q/6qch1dNrbLsWPHhc0hjrAE8gVKEJIVCEhEQCSOki9wEBYgxAVcWYI7FAkUjHLBRYSCZCK4IIpLkYztigO2iY+xHVeVQ7lcPlXtw9prrTnnN0bnedsY35xz7V12+hzvaK233lrrrbfeRx+HOffaL3hUdCu/3o/6oIH3SOiJI85M1Ta2YpFXj/HS47vwEHNhfMGqZc2NOli5ca/qHC6hy1Pbc99DBz/wG1iSz77DlUYNfGBL7moMmXGI4lEa1JPT9PGMQ3c55yo6Yx2n7ui4F3ylfem4VuXB644HwvVyUeGXdchvHzZwZS42pmWTIiQyWxqcjjCYtSw6Hlonc0YNDYLLYck2OGmVKnVVBBKavUjbflfPNQ9cWcgb9Ary0oeiqqzENU6auowH5nzHPvO/cRFcWQeNfsh+1ENeNO4f9PjwyAvlVVcukqwZUeyhQR7GWDUaC30ssnFMe/T29j+1pQ/Gt5ODyHpJRI14XCWHjpKgVGR+BDI+TBUbTJt2jvDLoY9LWnItxXsgPKhdjhoaVWCo4AveoAb1c54LWmlzyQ3jAByukiwl/sQUujOevKDl+jmw0x4QB8Fx1q3YVtGfZaVMBrOfYBrxrW6x6Tt6oIhlDOqJkboCzHF9mlDhmCDXbPz1dc8cdb5CiTHxqouVH3HWy0JskducQTeHMu6MYeIjvoNJzN157AmEQ5Glv43KzgtA9NKc/I4aCi2XfuGzn474CT/29i+oxtB4iRrqJWDJ9gGpZZV6+AB+YJd98rIuWpi71Cv5qpJBgcFeKos9cVP++YX8D50eWdOPrOnr+cJ85Zd2uV6Su42bQvNcB8ecTl15ITj4TQxRGb9xaucs2VZK8ryzWDP+HcWdazp288xfaBAHsShOHBInjoiVEj5tyVmPgXEsY2icY1y45vojyCjyB4q2YdkAB4kD0odLqrYvDXKxjlLsTQfDJfNDqNoTd8acPYOPDjxjKMWcCvtB/8uyKveiO154X9/lr6Tu2J/vdLeuGsuQCxgLHE7WySRRiSXAjWyr0if+DOK3RimgsT8W/96/8kf0w7/65/Wy7B76md/4h/Tv/rp/gTiTpuzvJbk4gK0aQ9mLEuOFeJbLKpGnbSx6KDBWPSwXXZc7XcedNmS7Sym5U13w8aqs1zyghV4YxkISBuB9kg91jCbjaiQG6rIyjqDGUDEWIdsZd68B5n2S16Ajxv9KntZ1IW+AeNbGqhXbRdKCbYMHUaZLa2xKyOnLVlEf0AE1yJp9YB3nv5R59/6d+peffCi+50NJ/sLukfl84NbzuFuPm3UN4Lcg1zcQJSSAFSE0ORikHD4lYnx0r5JE93qiVvNGnrGacZtc5a+bCzpwGtz0E39QLu6FpfgyvlHjcHsx9aKz2CBQTz45VYNrsa+vK/fYR+3k4Pp4r/36oJ1reKctNi6zLkrJ+VgG/FAV/QXjoCM6gUuOHIxRGmNoYa5CRSyZ023bxUGMU7Y0Yode4XsBsceNUnbGnfm5cl0dH6weiTXPBPjAyYZ848PxlXj7PkLO/sPv/F79Oz/2P4z5E9b9g34vH4s/efwHx/7TLc+x1oBPp8RCl8zxrnwEfuCe/cBe98BHwfSfB91gu26kEOQ6ZyQxNbYyjoOXPCKhk3Fs7IMP54eRSUe2NbpvNIh9ZzzJEerKvGZvXpZFF9b43WXlGemi0JXr80J9IV9jDI0q1XDjeBZbmK9V6+UCDnoHf3eHPc/ar3jOevX6TvlP/oP8z6haxse56FzQveA//azrorGWBtf1YFyVvpoe/VX3W4p8jFDL0THt0UOWuig9nz1v1yN/rMOZfW7SmMMSZudJXXZ0ruT7kfX5gXvOx7jXfc8Pz1eP1+MXl1yvnWv8dj7Ja9bJNX5Y0ze64XPPuiHnWT/BxvwER18f9PXX7/qfWvvyyy/1xRdf6ld/9XN9/uUXSv2r/Fd1tL/nFysP9/eslyv9X/WI3+wZV3xF/v79B/x8rbf8wubd29B3evfug95jc8948l9IZm1F/0puYp8YN54DskZYJr1mbzQVhqTOG2NKfoIN2+t19trdiOHKuB4ftzOug96znu8/POgdMb1//6D7+0el/+Mlbutra8duA4/kM4jN+w/3bfMV4/3yq6/1Ffjiy7f6/Iu3+uKrt4rsS+jbt+8UfPX2veHQJooAABAASURBVN5+DaBfIfuScX9F/euvP+j9u3t9+PCo+yB77ONOznZdO/bJ3jCVdcL0QXNdsBtOIBaHijXhXmtVQ319cC0sC+t8YZ2vF931+n6l129e9/rutd3/9vGd7rKmuZ6K68bGF0nNWrn2OtjpL2AxcqT/XIeiRHeMRZf1olfct7uPUO7jeUe947q63K26xD/XS40hs/ZliUtBYUcV8Y7GSgwrMVzWodCFG9XApmy51IXQOp6Nyd4I5sjJTkjzBLlBM0/rmbNHxvBAPu+5d31gbb3P/wDw/Xty/UH31IPM55W5jf6OT8xlrt/sMSv5+5uX36Gfr98U8RP+81//m/0/IPzup5/oe9/9rn7oe9/TD37/d/X93/2Ovu+zT/td/dNPXqNzp/w19t2rlT1n0cL4Br4dT4zhSnz5KHzPLyk/8EvK/Neooff5Jy7YE7Pmdvby2Xvqrv5YVFLhY9Romlhdpi1OgQHHSXTQ40ySlBzSfByIbU4lxUeNUlUwqN9Ao3LHRU9HfiHtZ7IGdfYgipsv2UUtyBrFhrUzAcKEcNjC7QhfIte2kEdPwlv7wQe2k2emSc4mNu1AZ0kdm8hRO4SGBJDjSMuMFqasF2x2fAVZS6GTOo2HTs7oTBAZI8DN4QNGhHZAL8vh/6Vu7IMdP6GHtjGvZzBGvwT5P+pG/QbJ/OTcMDVs1LBEG10cocKn3ugmywaskWoMjarGMd9ufrCmliBt0Ipu7E5QVcskhUcsZkYH1RPt8Xcwu5rn3DqcOOTUyW94HoCpTWSzaXI0mYeJfdB5Q7czi0pkAcqHa/R60NDIIZpcw0055Xre8bfd7gnwuGnzlyfb4ngpeuINd2sLT/U84ukEfZ0BHeTUOAg6HGqdQ5KzbfIISOaoah4RVB1L/1UxLwlVO3mfjQE/htgvrXU1e2+xvw4ouAxkgzbx7GtSO2Wp/dGFFk4cyLL+Ax7gyUfi6mdpOl9dumRPX469aqGzwT4zqlRYGn8HrMvnX6h4Bvzw479eNtITE50kYZLzQKHdz46Y1vDMKZVDk7wcc8csM3fHnMEjp9qarfjiZFk51H1KTUVBrAD2dqRqW/YL0GigPh2REFkk4ORO/eyHtmU/gwrHrV7YcGCWceyM98r95JHnikeewzaeeSLrgeADzT5al1ykrfd5bCb1NBbz4ICKQWxJB6mcPI/sOtWU2MYyVAPcccP9jBvSd84b0Cd9A3qlV68uLIxVI0o1NKoUo9vNKIsiKUjnpifbasetl4UAchPnZni5LPi6gEVjlApdTDBn9KIkSpCJ27lp9U01FEEWw6QNLeW+MWMLdmSTh9BOAsljlGo95DiOOrBQBe7YqqxRpcGYBgs2tJDpRfmRetQXs1rinPHHEY64BUrFGJKHdV24kFZu0oyNB/2Fsa7riuzSWC/Iqa/kYQk9L5CBfRV+6LsIcJQVFDKLMvus1JPz+FzoaxnE5WI86jgGY1jw2zj7TgxB2or22I8xtIDIFmKILHTB54UHsTsevu542LtQL2LIrCSvTxsg+d3P1VOEV8MSh1IyR/2ATdY7UbFOg1E5wRg55FEyY7VpRy3zhWtNfOw8dG/QjQfu4AqliqLOsWKbMWBfwHjHBdO+g40FfuXBN3TjIfiqRzaZvHDmAa5fOrmg8jKQEKfJfXyNVWMB5GkJD7XzaYAVTec7wSWuBmttx5hD6XfKEgNx4auGKj4bh1yU6O7kbcYP/iaWVBX5DWQtmt8AVQ7cy+3fGh1vQUsV2Thp80OjqEcW2Eo8Vn7UJf2l4504duLZGM9MzglopzHIfBzY1XXiVfvCj0uyOty0bfgIjU/R4ABdju67iMc1NEbpNu/Rm2oXnJ+PnX72xEFs/WB1+k7eCK0VbSk4T0e3Mj+Mm9iKRjv1QF0m/oKdtTTxeRglgiOGng8099bbde09J9FItlXEPkz88N/8YPwTb/9Sj22MAV3AUA36dokzkGy4W7351A9UWWMp5RrMtThSF7bohU97YStKcn1lPeeB/4GXkkde4FO/sqY3Xkw3Xgh2XtZ7nXJDOCjjiZz6xjz3GM9kEoGMX9sHhU9ukqOsiw2b9kHO9viATuans3akTza2xGw71uKKaVrUTa3jL+aG/BTXVca41CBPBaC0LSN8yYzTdtvPxAhs6mUZJA+DXAULdgM7IXcsiOeIe9fea3oyFIS0tR36C/1floUHngsvrhfubXfQYNVT/odlbBgq9oyUNaHbmJHLlvFVJzxKDYsmTrIuj1/oP/tX/zf6Db/8M/pm+dkf/W/xMe2/z0qnxei7FH8NfBU35I7lsmpw39By0TYW3Xv0R+PHuuhh3PVH460W/OCDPBXuFnKRf8P4NbG9QsAznhZP5QEtHz6FHod6SKSGQ4QLrKqhMYbKpZTkP9dibEJn50C0q/VW8ti4LNzjuNelPoqPw9LCy1aw0velpMQxbNGspvAeViEwMe/a+KXeo97nJZYX7Pfv73nBfmjZPev6gQ8ZfNPQI/fDK3jcreuJHotEHno0cOFDZssmA25Qi9S2OMRZB9UxJhpL1k3m1p9qytiTv6DQI/S2IXSoNWAK2JYOiyMIYjX1ElaTFiB8icU1QWgwWa97Xtj5ULxxXW+hXG+tQ/y4Vq6RdR1aWB+DAGpIhduiMf2PKuolQ203Xy6NMZS/qK8xJOQ7Cbv2PrAfMcqq00d8L+uCTfxk5FOZ+2Mv4L7KL6Wu7KFXYtvYGzb8hF6vO/fcnXvvrl9+/Vv0b//6f1nfLP/M3/0/6wff/w38pVsSYcn0m3irhuxS4uWslCs5eeCD2Qf2uHty8wifD72P2evo/zqvfNjalLmNR+NPlmzLtsTxBOYyejsxX7HN80DGQcSqEijZjht87uq8i4KsliLni5KXy2XVZV11x3UZrORqCcitcVToD/jBHK3oRbdxic3KdXJRnq9e3V36w07+52H5y803r/mwxofi13xAvuN5Ozr5680Ldiv+c51l7xo1OtZRPq6jl3QU83a01xiiqhpWocPRdfUQJ2PcdGXuMm8b6zBzLNaZKKjILoVSJXOkpdfMxjX5yMev+4/BB9d7Pno+cF/KfF2Znytzt4OJ7w3bnZzv1J9xVfgr99nMR9vEjrW1MUc7eOTD24f7D3r37p2+4kPvl19+pc/5YPwrn3/Oh+Mv9BX1r/lAmvYPfHy9J47HvDSxTvLxNT6zVh6QfeDj8Fs+tOZD6lv8vYP/GtnN7rauHtlrgmvHsRPjPNKS3LzAwU7yqAM8927k88DW18GVMdz8hCamR2LLX0d/4ONv9rgP/RHxgWfUK/MRu02Zkyv+HonhkZzcE/89+Y1NYn7LR98v+QD8BR+LvwRffPXV0wfjHh9tbzO+xge9fcdH4wC7tOdD+dd8qH6Pz/v7q+4TE0hfj+d1nP4ZjjYGyvQda4AVMdnPBJUHZKhq0RiLFvb+hXW6sObXy3qscX4hkl+EPIH1/QrZ5e6iBd2RtckiYyfQpJMr6yP7TPaniZDdiX7dEMUupZ8L194r3lFeXXg3hfa1kveWE+tl1eD6i3+bDkSB9nVA2JEvtF+W3LcWhR9cLMsYGlwoVSVhholY+Tr2jcla2DWZl8QWWYAC8aFF/BvIPD9wHXxgzj7kYzF4zy8zPrCO7x/u9cBe1s9s7Gcb6yPXHV1p8SCOpd+L/9zye+L2CZ/NL/Wfu/4sH4Nf67NPP9X38ZH4h773/fqB732fvvd9n+m7n32i7+Rd/c2r89+WvvBBfeEX4As+S8WY8uF3ct/Z2DPTf36J8oFfzL57/1ahqee+sxPXzjUbXQaeNLR9clLMl4P2J9mWdZZOioSIk54K04ibCdBM4wk7cd0w5KoDyCV4GR8BhDU3gVpGruM0fJpt2eCMSWeJyuQUZIJgQ4iDWDI+5iprbg+lkQNLC2dKQUs7xjPAMu2TZxl6TzN+4FqYk2R+RCEUzi+PtOON3E/63QMurKb0vUeePgAe+6C7k562LTh9+qCJ6+BuZ3RPH2mL/9Cj1UT3H4METu5tS4GgUp9tQwFUN+jbxYgsfgzT81HqdcPcho6q4541SllLo0qjbrCqfQt6wyGL3DaepyCypNDIlTmZpIs8KiBXabPdOhCUUTAkbQ1RkMFjyZn5+eaZXCZ/T6D90M05wOamQxs11ovAzi/6d/aJDboREi3o0WEfhKEbBNfx6Sw0cAgxh4GUk3UWQm5X0JaEBvT/cT21bpAwaHs6si3b5PekFV5yScWH4uwR+WgcvvKhmNwW8gHWRexNxfPL0N1lNF3ZQ9ellPcwplHZqfOekV/1sE30XMdf5JP7PEkhnp0pC6YGFrFd2s+ifsap0WuC0GQbSJb6/eXTX/r/6f5HflT7mzei6Qk4ZZhHnnONzawDEF5QkYOXmNQ5EE3mK9iV62VHOMllMjeVqKWjH+soJ40wAqqWw30M2hN/NbVsi9MB3cq8MU3RUANd2zIJdUEPKeeDt6EBkhgSMuts18ZzwiP3nTzrXOEzdqNwA8NKmjSz57D/5N4TJBeoqfuy8WqqgPBuuvt1tp1pHZkf7veDe2XlZp7fUuajcdD/k4M3rxV5HlwHE5uBFDQGqYfaphOc0gkMbqWqAouWAZaFxbAqN/KVB4r4WqC5QdsVkwYemoosTCZ6srlu0I0B7tAGGulmynCHbex2bPb8ZpSHjkz+xDZ+kqhoBkWcttWxZcAnMoYyvmgTfuOPVa0fqE1/f65IRLLngfilaltV1qhijEMZ193lwoW08kKxnPRyjBn5ekkbYNzrurT+csvjKPwM1QA1NKBWSfRBrwzBMv1E3hcV+awxVLZSqoxNKW2XZVX8L2v6WJQHrGBwYQ/6Sc7HcsgH/afthp6fu4vyALYSZ1U+mE5ezDcWJMgDDuOf5JpkJDwNYqB7qlN7zxGbJDS579gTIuDoeF1SVWELSoJhfJhz3vnIsOOb6T4uApiNB9gs7Hy0ij+P5Cqwwlf7Eg7on9iuxLhBN15QHnngvnLx5ELKQ/cDLxQPXFSRRSd9Sfjx0BirFjDIX7FmA7uUEr3oZy1mbe1cdFlfyQPhomIJXRNLjVJBbev2w9A6vtl2YRMrwHh2o54KoqSOOqPlgOGY7as4x/cySqOq+ynmqDFKY4wTdbQ51EJVhKMuM/2r52qSp525msTVD+rkeyd/e+TI0rYTUMYZW+ck4w+/LqXEduYhepdwxSnSJ00VnR95GUpOB7m1SwKEolsJH+CG2KaS78z5tu9KPIRBpqIRxL/lmzHUXeNsKvAODB9AMob2w7jCKw4jf+H1NtYNnZ0xpY6Kytaoksv6e5/8Jv0dPojoLK+uX+mH739eNcgJGH2dLaoaoGRb/RMaxE8ooEEuaYzBBx3ANbdgvyRHA3+2jH55qKjbpJf56fXMi+YDLyCPj3nZfOQl86ora347r5eNudxY/8EVugfMa66LHR+3sZkgDkh2OPogN8nRRH8yqTt7aq+PyJFxmd7Sh40kS2obo53rAAAQAElEQVTbMMIB4ECkQc4MMsag1+4YGtl7oMuJUUNVjDnQ4ed2bcRP+WxbrAXd5GiM0ogcBTs2k7UCzrH2fDO/OYr2UUMDm2NvXHV3ecW97ZXu2PPyErquFy3EFT3CZxyTce6aWQ8su8n4I7ctl1VVqlEaBVzIAsz0XH765/6o/olf/L8+C07u3//B/5L+Hz/5h/X1+v3CsOEaqvhi/hf2ofVCPKwJguKD8ar7WvRQqx5puxJrsLNn7a7ulLPyF8V3+HjDOrob1fXs4sWkHY9AqJ7jYEhUcpiMl5LjQd/GPhJGr/2c/84BPnJfHIx9HeY+N/ql9EI8F+LM/Wcdg5dfacEuH6qZLupTa6lR2D6DPkdJVVzvmx6u93rHx+J3vMjmZfue/fq+P2TQxvWYj8SPW+lxL+5JAH7no3GQsRyYmW6lpJ5Khnubu8jNyYzYFmeJkEQUKgRNJeSxnjJzzwJQ4ehjmLVntU1ZIzDjATaZnpbwEliHvKibYLyzy3FNCTrJU4Nrd3Kvyl8Xb48ftD0+aqc+uVaVvksaye2yaCxDo4aKvp5Q9PES3SbVGFrAYH5GlURsmdMr/e/EkmzZlmkrMKrQL42BzJJ4aZjo7cR5JZZHYroSa/aVnZeA7Asb8gNXfVnfp5/5iT/EOn2jl+X3/N1/Qz/x+f+HeZ4Mm2sKn91uK/16lBIDFWjyhx572PGB7VEPfNx6eGCv4yPilY8aV+LYaJ/JYdYlORLFJewlQWWoOXGEn+js6MY2vq79vMgco7PcxktcO7nZMu+YF/O6kOuFvOeZKM94x36xsv4XcFHWfRF/0acJYLT+0HpZwKrYZW9Z1ztd+KgV3N2x9/Cx6zUf0PLB+PWbV3r95q73ozxvH33cYX/BftGygmVocF0PYhrEW6M06K/KGnXwo0o10CvJhgdNa8i0IWU5T+1cTxv3iox1J4879Z2xq4tln6A+ydtG25V9NR9W7/nY+YH7zw33Hx6UfD4wN/lg/Ijeds7PxrqZ5PlKH5mv7bZWkuMbH33W1A42dKNzpe3h8b4/TL9jT3j79q2+5MPo5198fvyF8edf6Es+GH+FPB9/P/BhLh+9Hs+1caX/Kx9/g3v2kXd8tIve26/f6ut8SOUD6ns+HB8fbR/0mLXFNXclhvyV6OMZ7846CBi+PsZkHU9N1t8OtuC0uTKeK/FvZ/2RWJKPyB/5kHjPWv5ADvPhtvtH9pC+2esSb/Q2fMT+EfpIXj8Q3ztsvv76g77KXwrnr4sDPhh//sVXRy74eJ62t3xczwfjJ7x9r7fBV++xhc+Hcnx9II57fPe8Pezsv5sy7itj3sDekCA6xm5WAwtLJQesqeJ+Mbg2FpB1fuGedckav7uca/mVXuUvi4N8MGbN5xqK/vAis3ZF2VknV9Zg901n3Sdylp7EXspVim5pob8Lfdz+wrivI/yGXujzcrdyja3K9VIja96yJQ7ZVoFRhZ/iuhq6LIty/QbFeIxN5dpCTzGadJ94bvNJnDPB6ZDT1LnZNbWhc2X93PNM9sCz2Qeukfes3ff8MiPz/cA6DB6Z68zvzpqJL9NRdUxDP1c/pb+q34L35+O/vP9xvWZsb3gX/w4fjL/3fd/VD/3A9/QD388H4+98R9/9zif6zqdv9Nknr/iofKfXr8k9+utlaGHPqLKyjyfHOzHmGrnPXxhzn81fGL+HPvBBO/Lr/qiJzszAGFOngVPnhL2nRin+7PiUCF0fFyMKDmncJF2ksQU2baCqZOPLgzm50SEjC4RODGIfGjzz3B8QTFlCz/gq7NRgXpQyif7g51FlnpDhJGN7xt7yVm53nIR/jKKTnIUenm5nHOInNdSocLRZTvDt7KCxnVkzYMdmZ853EgJR6ET2DDze6vggWpzcerhRRGc3sSN4BC/asBd9CXq0i9EAW/YJ1oNfInKJdlHQkZvqJY3ODTf5i25tbF4A93LhAcYg62ZU6aDWMBil0bAqbdFDblN/guT4wT3NgpXhn6AUAsl4eawibREourZ1/AiKzq2x6VGfPA9M8jVj/49B5zN2TzrnXCFjOpXruMEeNpncDZo9NHx8K4V4QnRSd4XTyZxENxrGOQGjRlfp9AmsUloyDuXy1lOJ6ETb0RBqm7wAcp38F0ky4FAcFMnNB+Jg8NyXD8Xh2UK0rOZZv9hbT6xDd+wv67r0HOJaBEY8aiwI2C40JOpMDM+KkzyTqHTFB2B126jqvzBeB3t2jfY1CKiQFz4sK+XyxRca3Ecff/hHJO4B3Ua7AhRm5oW8d76bkoDIjqRFAyRC5HCtDxua6/C4NqdSR4zGN470Y2ShkPRrWTkaim9OETWsjMG2bCDJUiP+A3V55tKu6IKX47ON+IZqXj77Y4w7480zwyP3nUeeE3Jvmck1/lF7OqeneernXhW71OOrXL02bPf8JG2ThR1sPMfs8EIxYxpjME9DNapkl1KSwC2BcPMITZ1pT1N8HYklgp3ASDN1BhCegFqJE30r7qpMB+6AZOsoGMPcarAyP6E30nz7i27QEvqix+5r4wWEDZ849/3KBgyPnEjaRboyJkFksB8fNHAoejlZ/FiyTaylz7zrl3VRHm4OjOYH47GtLmd8SfwNO7IkOHnLxGws9AYPydGxLZJNP0NVTBSwkQX4LgBLyIwzY2NMqS/LqjteNC55+RsD+1ZhPo7coP3E61YI03aP59bXGKXB1bywE4zGUR/4XEBkNcbpH69ZMPHMuBI/E6AU3LZO6NMqQy9tacg4qkoLiM/4H4XfjE9naZ/HvE0WZRD/Rz+MD3+otHL6YThy7AObbixxECVmO2tg48EtdGdtXPmIlvqBa/Lf+cRvpwxDjF0lDxAKKjG68MuWjN4RkzACh4lkGA6eZSX5+ee0M9SOPK2HKQFmNIB6/OqkGWDqoWmFcqDewkMpcvTbY/wSp5ODI0zJokxsGHubwWNz+KGJAzPOHLTjNK08HO7k6cwPD7vXXO9PoO3kI8+ajh0e+ohvnCjrnY5bZgKxOTdadJpMVPYGJ2QdBAoWJrJ9IlXrmwXrQ3SaRcOySIGKXAj7EKlgfSJ8cNZlpfT5PBmZIzz99phSf4m0Bej+wie/62WLfvzrvyS6luk8cQRjFDH5gL9BCXhUaRRAb9Rovkao4Qf+DNTFnHGhUFjSTSDsB5N1HGROJnV1nSzBTwYxb7TluzJHG9dxbCbtQt7zgMf4LvHjA6NKtmUojBqiYBdbvOnwA3fK1JQ7RMLDJ9rMcZ9lCFfSSQ01kuMg4oNBRPf0SdWWbZjDRfeZ8fBwF9c3G5PLXLfZW2oMckf8kR2mhz1xtQ1xtYCT5dYdi7UwB9lXsxfmpXEZi2oMFfNiR9NSaBPDBlJFVjTpKA6JTJYNBFwyOfztf/uP6Xf/wr8WjY/wN777z+j//hN/WJ9/+ps1llWDfqNvY1tWQXVil7Xjb5OUv7K9n9ZDQ+IXwGAypeAcp20NSUtZd2ClXtTFHrtnHXBdh+6sg57LJCntAT7wpLTt7JlPFLu2IaeoEFGUP0bmatLHxI6vUgrM3Bn/hEE8pZ6vvu8MFfmxi1azD4kPFtu3cOXhe8cnB3rKUmt0PYGcIRRjtMkddZ+ACNEBKk88CnUC0u14VuJMvduoEZoGRoVty2j8tahtRdcWVkECm83HbwcuyXajoGUxxwdEmdo1mY8dhIo8I5Y5VfTLrJFS5wy+XoK1M26o6Fh2opZy7e/Z25mTPIc8MvehOzTz1f1MSZa+BaWkcYoQUmlMzjsTMJlboqaPnfnb9Sd+wx/SP3z9G2l9Pn7bP/i39Fv//r+lnf4nY9MtGaikyzgOnYw36+vK89IjH/vyAeMJfGR5zAc1Pgg+0r4xngYvIjd/Y1ijjrEXwdqO686xeQFSYmXM7R8fV3zGx05cGYNSLPSr12nhbxlDY120sF5X+K5DxygNaEGLPsc46gObkX1lGdgcdmNJm9E/sKCzRJ+PVcvAP3RUqUD81BiqAQr9kgrK0XRU4Qd4KH4O30M1hgaokTYx7mrAQfXtYkQNTuSJ2tPxjSpyrgrm7UrOH5iDD7yUfODj14F73fPBM3OzkVsxh5lHCOxssEyYoql8PM6a6fWIcENp4rfrmRv41BvU2w96O/JgnjKFEpWwD8E57FT8zOxRmU9i2aAbMV/56NpgTV2J/4F47xnDPWO45yUrH2sT/xWbKzobOlvb7Oo6fOrfQvTBdgNxbmASV0Dox0rnYkGs2xhCWy+xgon9ZI+LzcQiyFg22jY+6me9X4kpcd6zZu/50PuBj5H3fKh/z4ff9+/vFbzLXw2HR/ah8aBjjqA3XT6sx+YD9Q8fHo92aP5pjvfI0vb+1HlH/Z6+HslXYtjIZeeU/O9gMsA9Yz0mQb3QWDy2uYYGVSjrtWpoVGmMoFTwS+U+C+9qPYl1GF8kamfMG9dn5uSR8eaXFJmz1K/k6soN76N+JeFG8Vs16GdwbQzlY8a6DC0L1+EKuA4X6uNGB7qpE4+5wFz40YtCPE+1tFuyOcErJXxo5oy4r6yTxHnPugrdGMNMnvAzT0QdNgSYPFnGX7k0iP3P6J/Sy/Ja9/rnln9Xd3yE77+q5kPwHR/dX0H7n9PiY/nr/E8I+cVT5JfLojVjYoyjStW+RdxAKSxG4jVswz7ub6PIGahFo20tY2tbXQi657vnfMcDiOwJuQrBN+pty+nwkrOJxS2xD4qAeo6zHvYFOmJOuS5wT99UXrQ3277CxQdx6KCRfAvRBRyy/QTJUoNzWN3KN/s76yeJ1gs21SfYlm3qAQTFp7XAYDh673opS/QIIYw4Cph9dCC76aOBKk7JCgYfqdGxAtuQoKvwUElInpCaUpyTkB8QJaKghdTTG+Q4utKt1G8U9sVB90eNZtuyb1DzVdXUjhyZngsimWoA6eMlH8FzPcEESBFy6Nk4teAQiZJag044dANNcn4svZTpqaSPZP4meMlHhiGkz32ikoN5C2HCjtminnlMPYLmWyEn+siBTtpDvjW/UXuBl11FfKv3GCIA4etGUeASZw8Se4/FNBywVIM6WLIXjDraqQ8MGvCFwaC+jGLvGBqhZ72MDSjq3aelErBUMAN5gVGl6Fbzpo16AYwKGYeK5Hzy939Zj9/3PV35BZkLB7QrhRyFOCf0mvQpDYDE3fLas9Si5kgr9Gy/6bTp0ylegyfByVgO1ycdvI6Cu4M5z7cwP1I62wgFzs9NKDsSqIDFDxQRh6XwEKXEGKS/PE/s3Bc37j+5R6ceeZG8qsLMQLIoNOzck3aejT4Cz9FPOaAf27JvtuGNMc+B3eeRt5KsRzq9PWTkgeEtDyAfeGh4QJ4HvF3qB5888Fx5gNjzUEOwCQI3tN7Oep6+9IXvtEyC3dDfsNu5+WAgM7AsgrJln5DT9MKJWhJpfEwGvPHysBNDHmImN+wGCWFYws0Tjo+ZojBaojri4IzubKQpbZL5yQK+q6H8tdYvrp/o+M31BXoHLspv/3czcQAAEABJREFUr+N/Ziz0e+3x5KPbVXmo6YecfiDlYZqHh/vzt82RR3fSZ/pxMs6Eij57/PBFvwaIOtLkauLfKK98KL7jN/UXPhovy4JZ5RVTG3ncyGeDePbkprH3XDFSJV7jo0b1hT3GgI6+0Bf4oGhzWRx6KsS6A66ub88FTjlklIMohNpWDcB4ln544SFmHVovC30W+lYK6SM+osP/lgdmxpHcdF+MHkXZPpCg4AvYyBTEC2DqODCLL6LA8UY+9s7Fro364Zc21HPYlkwsQLaskpo/aCQIiGLidwf0YCS2jJ7rpLKeS3jLjg9LUDsU6Cy4wRmV+CUe6gz/7Ec9n7Pj5UqjIXzyP8OjhSFH/Fn9Qx+iD5rV6yAP26yXjL9BTjkOS/TkmN/63rXTV9bYlYfbvJRs0JeIvNdt5FxryanaG4FDc8YjXM6W7TCNxHTETT89H1wjmRP6nIz08IMqNmatBMV4TG6rZZZpzuEnLjV6tVoS/cJ2lKkD7FrmUiHvX1ZAwweO3k3n5LESog6neUkl9w9sjy3jyLz9/Gcf//vFP/H2L8o+dO30OeSmpfR3w6ih5cQYpcGNOPWR64N6DSs6lpXj7JQudzCpMmYSSqsUhfR5g16WQzfxYkGWqWM3WQSRbeR/dv6R09qW+IlL0kHMBqV8OF3G0FKlot1KyRk7fGXdZC0cmDrortu1NumzdaDhG4xi7/rGmPa2mR0PkXIcPVguyYYCWWob9La8KPY+IeFKaSuURw1ekhYt7IljLKoxOmbFXqjS586YA4h24k88ltHL+EoDm8Fc9H4FX8yJCw18VKn17JIdG0sKzjOxc9CRuqAmY1vDqhoqYvrNv/In9Pt+4X+ny/ZOL8svvv4p/d9+/H+sv/3d36PoGr+OAjEnxgb1+J+09Qdj4n/kOr/n48ZDKLl5JC8P2DzSdgUbEPp8u9KFGC6jxB1DRnfv/WEjD1ewa3KvCPY8NNA+SdJ+0omfjfbsEb0v3GxPutG2g27nl7ZNsU//2X/aD7oTf6SEPBdzNZS1VUnsKDHwxrS1u7QTd8bJ0LRn32Bcu27FPfWIjnxbwgxYmEJvdUkW8wZxYBUBNHzwkKjoRtVlcp4tG8zfQnyhBV+E2rrtT+0blx/RtIuPk03xdAQ5NTtgHX5xNOIXWk+wLEr0yPnNLn4OWPaB9Ok+WQgVH/G3jKFRddShqPf85qPr+zyH8BHpgQ8w+VB6ZU4yVztzR3Qd30y/IDRhdKJFwZF9+L31YdM3TdE79Kf+9H/if6T/6Pv+aaTPx09+/mf0u37pXyeOTZM1kDzE5tA4fJAuRZ51eeWZLh/zHviQlw9VuSflmerKvSd45D60E/PGWgud0ORqMD+5dtd1nOvLiiwQxaD7wHaPL/pJHuLvmlzwfJv2Iq/LKMXXZVm0rosuXL/LGCrkaQ9sPHKIUvBVpeyV6zL0tHeOI2e2dRTWVRjqRbyF2LaMLHMAOVOe2ky1kXbbsgOp6Gtw/xi1aEl/8MtIX2YtWqbdtm4l+W6P5D+5sq2i86rCJ5D10ib60VMX2qDJTdbL48OVD8QPus8Hy/sPTR94vk0eJ2tHRr8hWEsKTm+0R+cGpU5nPVJOHKyDQ5cmpZg4M7bkdeX593JZ9YoPZnfQPJffrcnBqqWGin5jE/87fnfmdWdfnIx7ktkAop01kL0s6+zKx9CsuWMNXHXN2sAu42k56y3rL/WPwAfcQ77pgX14Y7Pa2asme9+k78SRcGyLQy41lQ9K6iVkidlKmQntGD+JiIuMYWNP3oi/46KfjuHsOx9S+9nsrId/4Pq+7zl61ANjO/DQH4bzIfOed7ngQ9ND/p594T3vee/ffdC7d+/1df7piv4r7Hddz4fkh/zTFfh9JIYr+UlMudfvxLYxbobfe3XGfoudYShjiOwYnGS7IUtFUjL+wHYaNZn4K/PzkDElxrxHEV9/AM+a4yP2A7IHxtbzQyw7NqRdKYWb4jS4LvIL4KyXu7tVl5U1sqyqWtgXggE9rhmjH9vEmFlIvDcccVqD9ZXreoyCt6qGEj/dqcdLDFdiSVyJNXMxCSo66xjKGh5V2BX2he0hW2gb8TWsn58/oT+//Va9LP/Vy5/Usiy6XC6M4aIl46iSXRrYLKz/u8uquzva0UuMph0NFTn16czix1SQFe1jGVrweQcufGx+dXfBxx240M+q9DnGkG0uyKmN62hjjzyuqV07874zvsngO2e4htUTjmQilfCgj8shyfpocDrs4qm74/TCgvYWoHRodK0V0tQx0NaC83T0kEo4wCHGYlv56dyQw+TCUBspaAvn/G2k+ddqSgy3gTeP6UGjbRn/Rz/hAxQ4opP1ntAPHKO7jeeooUguI8uoQ2fyzlPSBN0v7Y7aE6gRrG0ZGUQHDHUkgtGtTOxvfPR0qkQWNrSRgJ+Yl1YRfqT5wiNRP9lFT4d7OjJcIApVNeDz/IQV3NHHYX6cEfbhPh+noyXnIDLsSChn3ESGNkdabniuWt/8OdaGDjlBWS9L/L2sP/PdX/RBlWUgQ00YZCSWs+OiDt1B6rmWJnOauUQUciIeD2DRHeHqI5pKZHQTVs3DhSaPkTd/k4Ui6NDQHjCJdVSJ49gz0o58jGLfGuwzBxDRLtkGoaJeGlVa2SsuY+l9o/c0bI28ZA2jE1AfBU9b1VCNUlG3jZZkQxtSQRu03339VuZZ4+HX/TpN7v22Zd3KzDC7YqSGC84EkraJJATaR/KJiESHm1BaOWhkjtQ+2oOey8d1un9ueuJin8qNwn9s1t5ftKJwHjfhjSK+mYbe0A5oC41qYn+5hjbumxv34slaahsCtS2XJQcMU4Ax7+jkee6Ga/Z27CdttpV5GaOY29FroFzCsvf9w2YXEj4Y80DwngeDd9yY3/Gb5vybWXnZeODBactNA7MtN0ecx/DKTXKnk3QU0MR4mIqWpQsMZOVARIdTPbDccNjwpiTbdH7omMCs/IizPiq2jzqOjhvXlRvZVZPYduIR/nqhEEEbo34zETKi6ubE+U3EMeoQy7Z+ZOwip9rWOz503h03bG7MFzC4MRcLOT6OOHYeNDcl6VdiycPCQz/UPCgPpfd5WcvDDjQ5i1/byiTQm+IrsEtmckdB7Y9yFfnCw8Irfpt84aIZPPxEls1mx2EeLHdenjaQOdlYOGmb5GQydlFwq8J/+soDwbIM9aIYJy2r6NcmKmPQx2GdsR4cwrQFYdGF9NEiThFlbDffyzr6xWuFDvpMDO2PxTKJfWddZQw785o+gptD2+TJsqE6qOADaiHqElu+KmTMW9YWfpPrjXUxu5/Da9abZAk4cMlA+Oy6TFNQSol+fE7ymLpt1SjZJcELVUFtQ05IT7yip6PEV4MT4R7C2xmZEM7Eznylz50xzMjoeyK7qTpMTvbRjxxT1suuK9fjlYv/GPuum482iT664QNcq/uJPriydoM8GF7z4nTW85KSl+vkco9RjJ8w6TvBI/ANYW5X3K5J/ndefI5r5UqdiWqTKUJSybLdNxZXKWuw6pAVctv6ZokkYpd16OKlAuNLcuS2ClnDtKUOPeq0hUfGIayADrQASehkHIx5Zy7eLt/Vf/jZf0ovy098/Zcl9GwT99nHgE+/kSWOILITYwzlBTfXwgKf+vDAjSUOUcgqM86Z/kX/VJA+H7iWOHFADNSlVTnNgLzHFi9K/DPXAo525JPxwHJMGUvCVY3R6HhGaRT1KlWoq/Uw4JiKjz1rFZ+hueZm97kfqzX8C+w3Ptbpv4EuceAtSSYKIukBwZY6n3Ack3vGrm2y32cd0cOOHxNRkdMlH0zWRclnwSdeEbdtbON6qtcgfe7pDzppSavRG/gYxcPOAAsvS2Mc80NblVUeqiIP+CvqTr8WZ046Cw5TM9JCb1T0sRvWqNLA569/+5f1+/+jf0XfffhlvSy/uvyQ/tiP/sv6az/wX5BtiUOUmVgbxJ86crbK/mviB/b3D1zr98zBA19X7xlTfywmzxvYAeoaVbqQkxU68EEitHNd51qc2O+ZP5xmDie+nvskw/iMPOj9JPrsC7FNfcc2NNi57+zEtH/Ujg9kE7/pN91XWQtzFRT3UdcQyWU2S9PFzB4gJGUMV2LYAMPRfEoM+x3OjqzAkLMq3IQCDoRq7fBBcbKt0KpQ9NFAxFldbl5DUVHhc+GL+wiYx0JYyCAqosm/z9a8pdD4usnyF60Bq08dO/OYTsypUB5VqlEaINTIfEYy20BdsyTbsiTIAXQ5mi+Y2A+XaowT4Yt2RkK/V/b2fg7JMwnPINnPN9bAxvztSXT6YzwdqzhPcNuiqeewzRir47XjW10Sa/Dv/9i/qP/gh/9Ay26nH/r6r+un/9a/put1auOL0s76mcxlEmL5UKOvdB151tFjPhTd4uTjV56lrv1x94qfqzbWV+obvnbW3Ja1xaohPI2ltPB8McjpgC7Ui24CMiGht7Mer4z9kT6Sh3yQ7nsb/hJX4aifjdbsBQsvQouWtbTga8FvBehEjywwiinbGkVu6HMs6IeOoarR8irLOgtM6oVNYCM4mw4ylTg4HdWcowNsMwcDv9VY6CcfiEax96Wv7pM2F/1ZqOso8bk/ubXThl4BdKspMvlQZ0JybWF11BGH31krydU97wbHMy3Pt3zMC7+xxnbW2tOY6EOnv9hmjWSZtV+Y1HfosRwiPUYcXZZeV2zzTACIL2Nd16F8HHvFB8A7PnSFXy8X9rdFRS5cxyzH22Rd7DjPPSM8m4lS0u/GGsgvUR75pUQ+sGYd5K+Ksy6ujCP8ljXCu1Daek2ea/HxpP1BM2uV+hXdrMeN/hgS2UtPEuGrChqIkt+MhJBPyz020SYUM+7E1rG3EyT465xznV65fq5Z+/SZd7EHPpgmrsSRMQR9jXN93/Ou8ZCPrcSW9nt0o/+BtgYf+Jui94G5fM8c9rve+w/K+97bfDB++05fg8jTnjmOrx4rsWzkMGO+hibXoQmZmDt8KGJNaI+LNskScMBcmbGbdevw5MASV+jkGt/V64y40+8H4nsCMd8T/0OuX3KxkZPsY/PMum0tXAdrsC7ne9tFl3XVsgxQGqNUoGkN+ey/QyT4W7xPPmkf2f/BqFJhM5BxEHEOYmaw2UuOeD/okdgn1wvq9Dnoc7RdGXuwsJ+MUS0fOCoP/ez+8V8XZzX/1179LO9Oa8d/t669H42xqHA8xtDKfnO50M4H3xW6MMZRpbJlB5IlwQK3fJS11tBlWbieLuDuAO+Vd+Dws2igYycK5oXnrit75Mb1sTPXDca8c813vsh/8vWE5BGZKLa7b/ugiI5j+qAvz9il2nMRBrRP5E3xGaqmNEL7THuzLwwtp0kHMQScMdjuHNqlIh82bTogqCiIdMASh/6R5RbRofAUAsa2ZZfsUEsc50kdMsp9jbDpHfUIdJSwJzLeG9Jb5xyD0B53LOKbfhTIsr8NhBzIox/g48lelkSbcwZQ/VqFmNomtmd7RDgP64MAABAASURBVCd7C/MY35PwJXM4ti37hHwonOSocE4f4CP/iKOOaQi1ZIRuUUo+DiDmQMQ5B445wjXgbcv+BkQdBRtqHbXwEvyzN53lWxJsFP2sqTrmXYpQXaJ/xEfMjCv3qBsiT9JaB+2mnFBjcAg44imAFd2AqeMKhXJ/yTNncPuKerQJHYBhbESx3XtBEeMg1uo68ZZURVtVX/8j+wmogQwdS+0LFdluFJUxSuu6KPvRUkPBoH0YPw2r8D2qum1ZkMPbxocAVCYmAWhZNpTBv/qVfyh98qmuP/A9ZAUsTuL8cV4QYKIU2JATsykZ72V75BgZx9nQ5Gg8WNuyLXE8w4pILwoSYvApORymn0Nw1FE4qi87yN53az5bv0ns028oLMdHrrJesncc62fXsSdvDA/HKBf5bWBvI1BAdOR0z94NtuzpuYeCyGhVVNsu9txjBijmI+FH57DZVIkmDyP33JRzg85vnd/xEPGBm/MDN4rtvDnsWO48CGzcODY63fdNO7QHkDYCuvFUn/LAMJQbzGG39cAyhHLJBNRB2uo6tCOX5P4RZcJlSETADWxjkJOHtR1+Eg8OW4cTemqIclw0E+7AJL7WTRWpb6DPAnY+GF91X+PpgWPhwXTlhhyMURI6MU9OduLYyc8VeuXlJg+VDzyMJo/3fHRv8BuSR/KYB67kQN0pJw7hS5RbDlzxz2yQ750JDUpWXmT6g/HlToNJFHY7Y0nud8a/8YDSiwa7SU526C3/tlG3Ct8jF+uo9rGwGYyTrzFU8HYJbaXgnlQxUhgj+AhUcItUeqKSqgxO/2OwiQwt69JIX7aVMgku83bkkBrxZm7gpEOlqW1xAFO3bj+iEBZekius2p61wVrcyNuxNvdeczuKjAJFjG4eDqcI8PjEV9eFjlIw4l5+5MBS5sa27EAUg/NoGfVQhR5yuIPpMw47YiqJKQgbnE23HCTmAJXunxGixRH/QCbWAj566DXAtZhxX7Mekgdo+8Csj6gGxND9oLOTt+NBcFPW8cY6nsiv0GvWNddY+Kytie6ZxHb3FBO1uLUt29SOYxJ8/M/Egc8dTHwEh4Zav4QNB0tHhb1tlShQ22kFN4qcw2UVbUUODqQuCZltRTZqNA0f2PgIqtrWpq5ATyW1+A2NcGYMxP/zn/40WauIGj/69q9qnQ9Yl2y0g/Y7jj5Z+zUG11k9IS8zY5RC87IfWjVUo2RsG5Y4dOT5WBSJIUDYh9EwXADhuHHoEy/nY83AkO7mGUJfC5kzVBgLjZwxFp3LtrL3FnEMYnqKDdd2n5QS28zpDtPzyl7TNB3gMnEeyAha0P1P5l4Es9Nnt6OfNbVDE1O06YUuTCyQAhzR3WPH/WbHR/xMXi1p6nhHsbfwEjV4AeqYR6mqDh8oEYEIFWAFM+mfCi3pBzDWMUqDvXBpLKoxVDWYtwGtZ7jk+BZ2ACd9JMZmfMhtCzWN+MDnwN+oRT/8+Iv6Z3/pX9VPfPgbelke66L/54/9Qf35H/7nkwbCI0rGPBvwxJxxsMUr1/Y9ubjnQ9w9L+8PCB8Z1yMb1QO57A/H0DyTVJUu9H1X5gOFeI7EF3vjZJ+Y+Njh9xtPbsMHM/bI96D1dj7YbWDnhZ59IvIX+hs6V3xt2G209Z5O+wQKiI8QtIzSylxl7dcYSi6nuUO7tINJTncwp/kFwdTGuPc5Oeu5+GARN4O5itMoi+E2D9vURibh8RnMoGwDoYPcQC9K6iXVMCgVztxQ22Cqot0S9hOEHug265ARNSNDi/gJNnzaG/gr4/sGGT0O9Jh8amQCUXSLk20Vndol23K9gOEHvmivE4aiqOTukWeSB57p7vmAFD4fY67s6cfc79qZswlCG1OE0CelFP4b+KwaqqI/ZGi03t/4wf+i/uxP/nej+oRP7v+BftfP/VEtD19psh521jFLRMd6PtVwgKeudP8oJK7jY9CD8hyVD3bX3IO4F22sr15j6O18LN7xK/YeotUY5jmjtK5DK9fbwjPOUqVRRbwSC1/Rm6yoHZv42shB+2N9bgAFdEt5zrpbF/ULUPtbkA2NURpV6EikIOmVpeZpos2s7WKNG5TGGOgW7SWRL1FCSkZmGV+2RFVdyAcrhVUTBsAd8tkq5mw6LuxG4Rekj8QbWmnDIYdstG25HTDyKe1ZW123ivZRh4/4s0/Nk8zWxUhqH6nnuk6+soYe+CB2Q+YobSJe2+IQZ9lWSlyxvLTTnhiCDeGOEMKawJKuJtc8pCtNZTkxjiKvQ5clH7hW5aNW/iLywjP5Zb1ovSxHvp3M6rCfZJL1MVkrcAgVb0qZrMWdPfPK/G+sqx16ZU3srIE9awy6seZ22ra0Nfbe+67Xk0YPbAG6V/pp+727TzcNWwoE1VlMJTKXxSGqwoo8TM3Oyey52hNnx7Iree++6S9xP0LzwfiRvvNu9sDH09T7r46J9576w8NVD1zzaeu5QnbPvN3nYzLvIh/gP4Ty0fjD+3vlXa//wvjde+WjcT4e599ZzrvgBz42P6L/iM/0eYtno/9rQDwbOdjIa66lnXHsxM6hPTxzf5tTMXiLuTLrLzzUzLM7GWQCH1fy3Nc//R3xsx8QQ4+HODKejDd973SSvIlik138jN4DFt7fVnDR7f2jxlCNA90na8uuWILzIFAOTdYQ7hS9Ir4aQzVKo0pVQzQAdnXmfGeMG+PPR+MH4uy4mL9yacleNKDDqsQGX1Xwy7Fua9Ev6of1Z7bfrpflv/HmZzXGYO0zjvWOdQ7WVYOxFX5q0LbSxnVwxzvhhbbcV0fFd8k2UKMkqIWZRhU+FvytutxddLmsunt10XFNrVqXs49R6FspuV62zDFjyvx2vsl7xs3QyRXzRtKSs4BaH4d1PHwT5A0RJqyMVn2iiH/Ng+k4FGmNXSqhAaJvH+mcHEgwTcNZdlBNy1CVJOtlsW/1G33Z+oL/RucdI803seMfkEnZVn5oPg6Uk6vgOYEZFcABx6HXmQkbyQlsYzNpC7CIQoNuZB89GYntrssSbEPw+kcWGjnSHBKEb6R7mJAbqH50fCRP5aPWo2LjFXDINpA465vlH2H+Qu3USD7IxXMeyErLXqjSQ9fc5z7Zln1CoZINlQ5qqASvs6S/4KjSfDAvzuYiM9eYbezA2UZEzcX6wDzviTtTCc+FdKwF1BL7C8yMLUY0HUcqwVEz5AZY/aN5i7BklAhT4UexOsGgUoa/Ua7/kWd19psROTo0tY1tFU6K05J9iHvz2hhaoCO2HhpVynNYhZr6wD8Y2FQNFXLb+PwGdNQvH95r/fprPf7QD2l/9VqmP5k2pTinRrhnnHlJ/mgNOSUsDzJJ5ZCdDDrPtsL9rSZKeAjHM0eFwzLnFwfuXtSe2W+oZSqfG8Oh8GTrb3r9Vj0WDOQ4GMhkT957L9641x5rKTo2vj7Kb6SYoT/RzzPbzjNS7+s86+R5g4UoO3ZW5mYU8wXsUsrOGs19budeV/1S8f697vlIfH/7LS4PH7n5xek1yukI5Ss3j2CnTv/xJbohGlhkuans6Gy3gHio2BMUDwKxEb5sq0Zp4aaXxTbga+AFRD7GUBZfUUeVsezKADkpHWXtFKfhQi9YNOIDZQ7iEeWYCcMdmCqSHH7B72UZPICuyn+Wk5vnegd/WfWDY9e79ZXefPJGr16/1oUHU9fgZXnS/SSWAzDa8beRhCTxkXw99EPYB70nlx/4YPwhL2s8RCSn9/CdZ+T5kHzj8xK3ky9RcgGWh4pBJE5EvcYm/XwEcpj+o5M8LIwl+Vq54S9gXVfysmhJTsqqKo1RLbswxoz37tWdXjO+169f6RUPHhfsonNgYAvablFhW/CNxAZEluv0vQx0F/oD6zp48Bj0BSIPqo4xmdnrsTCfoayXPfljPBkfrUo53YsulJK2RvSzrgJytrGuNmz3hhTKTqxJPUi9wbp9om23MZ+5yKDtc9ckjtg0TacE0eOtQY2HnGM5oUf15HXMDuS0Z0wZz2yf+KZ++DvWzJMZeRD+8dQH70uHJ+JOnBO7vX3EL1bU8SBhR010KKEbvTZEbhrj0kVzM1L4A7QyV75hWJU1sy668MB4l4dH1sPl7k4r6329rE/z58Kh1WV/EUe5NPBXwKBsFTEMRw7GgarQodvNI3bRqwTOGJMrNc3IAglXBySoVRZ9FT6GBuupasgIbdOuF2XKXePMkQoqOiiCrig9I2NOBZ8xAbjUgKIu20/4W9/85yi+/otiuSj5b9N4PJi2Ga4z1kWjgqEiDwtxj1EavEgM6BKaeYAua5H70ViQjbJSkp9931mvoNf9lXTtylyknTAVTZ/nhJKxxG4mSJSiUx5ooGXdvqGoS3JP7BMwIERHDmNjLAqmLNUYWsAKQscyNAoMQy2jVC7Z8NZZJqFMYt2Jn+st1x4ffPLXXxsv6hv1a65h7hG512Qf3XlpnLe1jZdqf26/VIUzwsz4ARd7zpNxzsSPAupyFTENjQEFBUbV4cOZ94mbI7Z5JEyJfWH/yr74yZs3et14rbtX+Z/j3fXL1WVhj1vBGKpagPUcnyRLwr9dqjKI3sFL1pvr5/pn/97/Sf/E139O3yw/++P/kv7kj/1LunIf2XKvJA/7bVwZG8gYJ7Lccx6J+x4n7zX0XqV3s/Q1Q3oHPrChbPQnYinGvrK+7tah13eLLlXqDLAn5t6TX3TmL+uu6ZcPCxsfGTfmZGet7czVDp29RnZ6kwqftvEhTeYp967sVXQreXCsqkFusj7AJf3bWpmrVVcVPk1fO3PeiA+MJzo4kMdQ5mFdiDW5xseCbODzNp+hhd9iLIGbDo0R0Dd1i/jwmxwmviDPJIlZttoG3+nPLslu2IadKuItcjy8q/96uKb6fwbiSV0fgfRqwW5YGjqwWC1byipRmLeZXG6P2vcHrofHxk4+jo+f+9Ev+hnv5cI6Y/yD/dh1kcZdI3yNVa5BdMLHpnzIe+QX1U9gDvM8spHjjbnbwWT9EIVk8iLsiOeaNdCYrLtd0Y+eyccyink4ER4UsQk/E39/+7PfrT/5U/8zfVRo++lf+KP6zodfkkxHCvRrlvkkRQddo2sb6Yko4C+iIoFF34MEF+NeltKyDvbKRZc1WHV3AXcX5VnmFfexuzzTrKuyjlbm+W5N+x3PPDzvdPuipYo5NTpDr7D9pP8HdDz78Uz0mvtiZBfs4qPovwiG1KhKwCpLiBrq4uZbzgm19h+d4sQhV3SMrcVwur39CbmYG8ac+boyd48gHwVD85EsuGZv4JpBjflPkiTbKpyUq3kbX41S5Ev6pB1Rpk87xpnng9KnKLji6MrRxnpArzBayfFr9sHPPv1E38n/aOuz0E/16Sef6BXyZWE9okfnOMIFdlw+Yok1tk2sr9sawy/j2hDuL8YRk0Z7sAhcYwxVrnv8L8tFa+YCXJjbO+bn7u4V+/Ida2HVWBYVWJjrZWVu4aN/d1n1imebPOdmX//kk9f69LNP9Yb9/Q0voq8m7zQXAAAQAElEQVT44BadCz4v6F7WC/1ctIS/W+GXbwPfS5B+BjnO2Ak+ecu10WB8k/EJuRlTo6QqawBYEkUuuJaSi74Psv9mP87c78hRkMwBDmq5CkCVYk4nmLz0H5vQY24nawSV80DlqMNkX9jYjx7Zix/zcbn3jEcljuwnD3yw/cAH5fyl8df5kMw7zddfv+OD8jvlf7D3xVdv9cWXb/XlV1/rK/gv30LfvtPXvEPGLh94r4+bMpaMb+OespGTnT4nC4MQZFvLKK7hC9ffnV69eaXMT9bZp5+90WdZZ8zVa+bqsq7kTvwycVPi3k5/4WfyzBjtkvkp/OZaOKj1MU+dHD7JSrRLmKjKGhbzM6A+5ZZFIeBkczKfwU6fyTEtKsawEl+uhQv7yMraGDWwK9mlqtIYA0Br9JhrjJb/7Pbx/xsj/v7FN/+eBnpjLOgOrVnT6K9gWarrkaWfy7oofa9Zr5eLmhLLuqx9XeSaGIzLOn8YaFXicPdvl2QO5DdqW8am9brPoSXxYFfIaZSNTa+mXcrFDp+8kB7qZAqGlCHVE4RNYJvcWjbQAUH7iKxKbtBGf4ml4VJiSlsZHae9pNahrWXUI48zncVQZNGLOHHtRBUk5szjnjWZmAFNGETrBqrc9zkr9upCW3S5TrP+2k94ZOGDjBwtTKx0z1nG1nZTWD0z0aTql7DsoJ4pY1XGKeSiB/rLHgN3EII/RFP7toNNt/hoihpWT6T559MRQ9fN+Vuw7AMwp8LhK30i4Hjhg9rtwKxNnijjKOBi3gLG1HMamSUOToa6qW6GOso3e0l9MsAj7+jETFZ8kj3ZCEQJufFUc6Rqu3VMHLaxO4BUH+Fsa1l44s2aDGykoIBtCVjHz5klhSbWUCqJWIm5kfXDvtI8Cc14UOj23m9oD92Y1wa6G2gZ+vuJ2Mc3XYsQGIsOWsQyrJFrGoyxal0WjewVBaXev3iCDurlVVWrsJA0VF40qK/LpffsC/fKy7rqFXvPHffR18Hda73h+ekNzwWv4V9fXittl+VO3Vf3W/gBo1TM/UBW9DeC7Hku3X3xpSb8w6/7EaElE0EguFDb4qAaakk3qEvngET32idHqc++xtmvkNtW+q5iXMDEYVscAKqj+CAfnTMvuGBqwj3PZCthYOckcdZHBUE3QVseioBDQU52hNJxhqYj6SjhA3pOewP9OmH72Q4L2yqTvR6bCHRqZw1N7sMTysKKEMI+QX1DvvFsduU5pJ8J+AVtaNYaSodvS/Xw4V73fMjMR84HHhIeUDxeJq+64iSdbCzGKwnPAr3GOZOwE7hwYxuOYBhMXiA3HgpunSeA8DuynYWOm1hojNK6LlqWoWORDo0qDW6IgwW0ZCFTtyj0O/dHYr7ysWNXIcIcu9KKbhZi6KjCt84y4acwUEoijK/iNKroe2UhX3qxX1jwwXq56PtL+vKOB8pPPu2PBuvlItsketPLC7J5Rt25IR9XHrzu88GYB6b379/pPb8h+XD/QQ/5AP/yYzF8cn2ftoD25EeUqqEiQLuoZX4nY2YMOUjcPLGTe1h0rCyIsQwlX8lnLuAg9UFuRpUKn+GXddFyWRj3qru7i17nQZoLO3xs1rEwB/gapdbHPg90o04ZNP1Z+dHRdz3rruivyyC3i0IX+KXns9A1VqKwaoh/Z053BrGTO0aJnEFyvh2GIe2cc6CBXnQ31tC1wYMjdGN9bvibZ/uO39l1bGifkUOz9npdpg4mdjtr8kazblPfiYlplW1yUDLjs0sp3cSpI4VGLySUieLI2IgL/4l1xj8Ke2I6lOIGWM756aR+5NrR3bANdmyC5tE9jhjAEUDWAlwftmXm2IYigegAdZijTcjOOrKxMEds9ne8POdBNzQPu5e7VSvyBVSvh8KuJJnxqUeBuYyohjXod/jwW/AGoVWlMYp1CW1+0RKKbgEzBjHG5Ci5DxXjtyhpp78nHrsaQ5X1FFpWVaGhJ+hlacMIYHLgrxVPkVKHZ4UwHgJJHHCIng6LH/QK/Nx3fs+TPMyPffWXCDV21ELAzbzEzyjGPU7AE/MCko8ao/MSfhRtYCDLHrgwJze4hlJYUTz07b0PX1mzV9byBiZrPO0izhwiTttKydrYWVFZP6nbVsZR9AUnCb2OmVOOj/ypi9GxOVvYlkadIMZxzkOPCXmNo+3ow8IMH5McsV7IrVjTE+xcD1nPiT8fCzc+luX+kJfWKx/SUo9OkDHgRHij75ypsT4in4w92PE5g8hpzmFbw6XEtCROMDzkwkdgYhLALvlh+KIT2kvLuvTHhTd8VPiEXxjmI0NfGzwIreudlsuqzFONYw6LsRt/JeEC5sXZ9Jn2csmB6BPsvJj/vr/3r+t3f/kz1D4+/sKP/Ff0M7/pD+u9X5OyTT22M87EuucjO/ncQP6y+IHOP+D7nUrvZD4YW2+ndQ/PnVKirUb1PfJuHXp9WeBN62RNXflAeFU/HBBTf6hgDq6sse3EzrrYmbNgkuOnNY5f0U9kmYOdts4ja9Y8bOYldWGd5L68IFvI+yJpwddgzoX/Ca74z3pgOJpEJfJZYIzBHjTUPgYxL6vaF3zaailUfcAS7jU4FRjjaIu7KdEVY2W9bGAPiBUxRkNjLKoxQJEqYItDhUJ/JGaTKiK7fTR26pbopkFXrAdpQRB+WKy9Ax1LwYP4IhLm85F4AM8KGx88dujz3rfL6Su++Nqc8WYfruVOAnO8wtkFfpXJh4h7J84r48lfFz4wd02Zyzzk9XyS7431w2LCM9kwBvTS84Xd1nPA/YqHxPAb85G5KNRGDWWtB4O+BgMskmPaPr/7ST4W/8/hPj5+zy/8q/rhL/+ShN4BUWIB+Ucdt+amxixZEPEeuJkNkhss5GYhlnUpXRqL7tYVXPSKF5hXXKuvuKdd7lZduJ7XdfTayfPdK5553uQjIR8b12XVWBZlnOtl1Sv0X7/hg9Wb1/3Ck4+Mr9C7XBbW4dCgz6pifou5t2DlUsdrG4YDwhlZn+UyvDWa1lOdKj6kgim7eQi66kHvzFnmovdFHt7z8S0fi/MXl4/M1ZV5y7xO1nMMbB++KhS/Alb7HSbeGvBGGmCB3c5E5/rl6iDXUywHGvqAT33XJA6MdCFXeQn8zqef6juffqbvfHbgs0/f6A3Pjxfyb1v5iT4OFd87TjOWGzbW15UP3vl316/XyYe/naXJumQhRx8Ou3gw8RK3mZ9B/oMFCi7M793l0s+vd8xz5m5BPsZgnkoDfoFf16G0XXjGvWMe88cfr9nTP2EMn4FPif0V8501cYk/cGEcF9ZB7O7Wi9bgsrafyBrorL2uEg95pS/b6sx1TndNrrsdzOSPHNAo23qa70KfevJEAo69mDl9ZE/Ix9odumMvbC1+rM6HR0EtxdalW+m8UQmld9zCMceYw3dkMj+odIXZxfVkL9r6uSJr63p+3L2yvrLGPjze6z3vJ/lL46/f8SE4/1wF9Cs+Ct/wxVfvlI/GoV/Cf0nb13xc/sD7ZN4hM5Yr6/eRfe7K3G/ElJQERKgqxsPcXsjp3d1Fud9+yhx9yofizz7LWvtUn33nU33CPK2XhRGwN5CnjdxsOLmSp4365Fkn/mwfPttvfJ8g325QT1uDjESGDY5VnIr6OOFC10itLvGffPaahqH7zmEaq0avkduzwrKsylzZVsUPGKPYB4aW0KCG/p5+UH96/yf1svwLb/6s7sbWdgvPLgu5ib+FdT1Ya6NYd9CFPlbabriwVhvLRQv8urJuscn9t5xxWLZVjI+aXAO+hFTiLIpN7QlFuzvefi8k5gKuarlt5d16ssIa5KQXV+rwyRcJ0k12UKrY2daTn4pMsk8Qn06YvuySbzjrFYrO0W457bd6aDt76lGSz4P1o8iJmBh3JjHzOXPdsjabIqcVpR4B2hzc9zk/HTz6MMpDZcYOPzNA2j6gtD7p35gjLGKJoCsnTz0+E2bQTSXZfoGCP3CbT6UQb+c5NP0m7IyH+g7dz/gUiiwqh34bc2qDk35M0kIEalginOMEY0egbxQyhxFn5M18nAZMBNr0pEylDhgKaLQtG0hQIDXVWTKMk21CT00ztvBBrG23Tz+tiZbK0glDTcWyj9wa3cIu1I7c3a6Th8BaVYBKBXXjJVjaJUsNfaMktk4KTPJ0w876aTC4HdDc0xT+JbLvbcxl8JE+Mqa7bTBPKrp/28R0wA5lnMMa7LvZXw66aLCfjFpUY9UIrYPaQw408DOU58HLsvCsterCPnMHQl9x/8y9NL9YfsMz1uuAX+i+Bq8ur3R3YT8aF+zjY2gMUEN1IvvUIKaBfOVetP7qr2rjY/F8/YlskzLr+JFE3ZJ8/jQXmfVRmWcimtyeMchTlGzLVapBDAPqko0MpJ0Kh2GDng340JPEKWwnmlNaonnAyo84E7jiMjuPdStuWWpp64olDqU80Vsf+I88vg6a82z92NuWfUDyoTbhkBULsqqkU573rp37Z9bOZMH0+qOf1HeezTZyn3t27t8PfM+8cu+Ovii28WLVIx8378EHPhrfP3zQY/5aBcUrN+Otb/S7dhKdRXplYd9k9KOnQoA7AezdvmnjwWPjhr7HRwLBT9omRrbVC2NdtLD4Bg/+lYFlIdfQ4EYZ1CihSrp2zbxo4t8BG3hJGtgsY7AIF/hq3egnY6ZdnDJRR50A8ZQXwIV+LuvQ3atVd3cXXYIsaPDKu7767Pv7LxDykLmuq6qKh9tJDoiD+Fl7PKKIOjLqG2PMw1ESnI/E7/ltfOeSB6f7fCAm8fc3PjnmQexWfyDXsSfUHnfVkJ2aJHwHydkk9qYMY5KDyXzY7tgWcrCSxwbxJubwkZscDbCQ42UZWpdVF8aZCzkPaK954E8OlnXRknZ8DWJYqjRu/CiVFxV+qsJb/XP2P0YpfbV9xzHoZwGj5aOwwdaiEH/WSeKfWbg9luQ1WaWdI3ovgcmRb/Kxn+vryvq6Zk3lL/GgWZs0K35JnCYVDh7G5wHW4AS5KHZst/RNvSk+O6YYBInBrKcaMpCzisx805AjATEfYbsvopupM5Yd+xnf7XNqR0YwqLaR9HJg+LURgI4XHzv2Dea3x4TsaJPaVhR04i1yai12x2s5ebZkoDpo+Janreeiem6zTjL3d7x43XEN3LHpX0DkmcvBvLqGYvuyP+G7bBW+fOKoS6OswfU1RmnUAPW8Blwq2gtbpeB0Z+6C5CjjMeNNU/qwLdvYHHZjDNUY+ByKD9tCQd8sSFuU5jCp20bVVAE8XcMze53LrL1IJjqIaecsNPW3PvtP6sv1h1JtfPfD39FnH/4u/MQYkgM2JHCZ+KrHvHADXGo5+VLiH7e8cJ0MrrfR1yX6TYfWddGaNnKYACbrKB8I96wp9pmNfXlHxsrSrRjmQM6TVE7trJ/kk4rEeKoKEkQHEeNO20EYAOt0YtOtnDA5c1yqAbAv4s1+nWu9ZcSY8VTafOjgmX7UZTKXiWEn3v2Mf3Lt5Z4Q08x2bgAAEABJREFU2cb1d2Vfz5g25NeAMWb9x44wRMT4M2iXhDyV9p1420d89yBod2A5czCKvLNnQQcfmUYRn0tSVthU5xS7SYyWsJGyB95xLbz55BN98pqPIeBVPjggu7usWpaLRuYmwJ8DY50jkPAuFf0Ho+hzDNmmAdBXxn5lz/+nfvnf1H/6l/8v+mb5mz/4+/Vv/9b/pX7l8uPsWxtj3RnzDuWemrGCxH7F8AHkg/F7l97LesdbxzuW8j3yK/VJHIO2dS0+qC163WurlHvgzjp6fHzUlQ+MV+jB0x/ynXmYYGMucq9Prif9ZsHbVgErtanMQdom/anHS85rVa/7WnQh/xeUV8a+MmcVP1kL8f9If7n+Z3yVXEM1hhbW2UqOg2Vduj6QZd0N2kcxhoZl/As+tAb26FXqZp7xu7OmN/rcQcaTdSXaohOfNUrpNz4il8UxNXjGGDwL5GNv8jWoV9pA1Wx1TBmnRJcHLYmldvDocUnDW8X9QXzs33ke2sj3zsfdfXvQxi/BI5u0CZ3+IF1Sxrmuq0avt1Ve7jTrThqX5mtBVkO7jY9ND8zfAx9mDvqofDx+7Lnb6HbTnnUeiGKxniZ2u67MwxW96F6ZhyvX406+bGvgfx2LFuhS1fVC/lhv9Kd/6/9U7+5+UC/Lb//b/4Z+8h/8CQkd27r96FZYm2E7/2G+AaeOXUhAuMQZTrLdKOJYRmkhsWuwDq2XhReXRXfryrPcyoffS+OO+9gF2bos6A90Ir/Tq9d36N3pQvuCrwIrE3jHc9An+csYPk69RifPRnkBulzWtj9yYOa9AJSYko+S+VEjJ8SyrbIOKsvGxkJm5afbOI0qDfqv1k+LKFOTtdrz8rDxLH4FG3MM5drcmK+NOdrRSS5Z4viUbEvy8QMfn6NKVdYookRmMfdchzs48ru/WBsTKe047LZd2umnsEuO8zH9O5++0Xc//UTf5WNe8BkfXrM/rsvK2Ojj6J1epI4N+6y9xBtwybPf7IC9LM9t6YPOIEL1CaJPE3ONocEaHPhflkW5JtZ16bm740X0jg/Bl/WCfFHRXrVoxAadBVzA3d2qfMjLfH7y5rU+5YNk4s7+Htmrc29f0b2wJi7rylpZWVeg+Qv1l4icPhcoGFVymTFPJV95lrlhst+RCKW1bKhV6I+CtyhTG9d+3/cyt+wNG/SafaLndxdmUnFgU1RcRoYAXmKPa5BvgZ67yTxO7X2enGnI4ZzQgUySnRg3rvn+mMv+caXva/oGvY/cP+rDh4f+5yryT1S8fX98NP767fv+C+P8ZfGXX73tvzAO/eqrr/WWD8b5wPyBd574yItn9pZes+wtoTvjyppIYHZpYb6S+1f8IuBNrj/m51PW2GfBdz7RZ6y1N5+8Zg4WibHn3rfnGkiOQtnDsrZEsS0Bo1fQKlP1IaPOAc+R9HWbBNswDCLVKA2YwLbyo7Mk7qCnlQGET1PW3Lpeep2tl4sW1k3VkKpkl8IvLo0RDOXeGP5P7b+T+a+4eMJ/87N/T4Vd4qhCdwytrO1n3Oqho/Nyob/LZdEKXS8rsqzNi8aygtH+bCvFNnV3LJV+SrJ9QCelnrZB3weOuEcNbIfsEio6Si86WNYa1/IMqGXd00KWzjVnKOAQ5op/V/z42ZctkXtH/hIuRb98UEMPWDaITWQ3ikyyuoS8BEJCVOYusYbuuR4Q5rqILLGjxjFvXuA58DMhjIQj491RDQWMNLYvgUg3B4axKJx88qbah+P1BELbskHpoOFPJA+dH+qiHP3tHQ/BRAIhHhbp5FqbobiejK/jQePXPNC5tc/4fgLaBuLUMsmG1zcLfSLqM744qJ1H1BuWM0cvYQb50Vyjg5mDnKB0yNkHgWOwfc7pqR8YDpr6LJnDln1D6pKss5xM2iOECtiWE5+rqcIHRv4EoWpV5CC0cWvXS13rVo7IXp5poZq5Sd72zFXP2ez1uTNnz9iVfS64ohOEv61dlnDbTJjZE4lj3BOSbHest+tncB2PUVrZHxb2lqVWZR9eRuiiQX3AG2ov2C+ShqrStmhdLrqAu3XVHftd8Ara91nup72P8zyVb0v5zvRqvWv9dV002FNqxFfJVRp1AtmSe71L61dfqHJP+vGfVFG30JWVYqhhbMt+BiIOg/M4hn9cC8kJuezcQFkkbVvpe5QKWsyjbfUP9PQiBEoxpyC2sE8Z7lynryANGNgWxxPaxjSCm1wnHxpQVdNmmtVHpeOOJB0F4YWJVTjNGGIa6CxOqxkfCJ91trN2cu+fWWvtkxEgmyD3542HtPwC+fGB94j7h/6DojwnTHRtvFiqKO8o8obKC8YOAdyI9wDHt0UboyD1W8gmKOGoY8TpRD/YoQluw0fqAbPXauZsWy6L0WLuBmLJ0oEwotATvg7bKSPmUGxdJAMsA8qC68Voq4AdLR2FuMJEYpv2oejmgllZ9CsXzeCl4dNh5cX27SffrwsL/0Jb5HYx5yR26ijtL/WpjHGnnknIA1devPOw9MhH4n4IY+FvPIQll5NJORzczlOJqcoyfYwqjTpQ0CCayd3G/GRC019kAUNRYRsMXqCWZVXGc+HiDV3OcdUY+B1aoMsKRb4w3rSHjsqFXBIOjb9RxIDuqNBCPFTI7WodTkoxJ4sf7BKrR6mqlNwO3pyrhkZRB5ijzUGuSCbTOfuig4FOGm5H5EG0pOQ2eTseEjddyeF2Aw+8G+trZ33M26aAf4529iRDPzr9sIl+6Dxlggp7xQhMTTEk2RlXHVQWQeo4ERt6L+s0cExcTc34B/t+5ToC+N+IjeMwQbMPXMat6KfrnHb8Zq5nKPWXx029Zdik3nyfqPVh5YeTGpxM4lGXbaUk0wECmXlpMNd+gcyblbEHsQuO0d8GYRsXaEHpAl5CAkSxhJwzJD5KhVLdZO2EKBgnCcPx8cBz6FvRw0ofldgGsiA0GXDghvPTkSqz0PW4b+bFqdtpCFXTQ/s4H4rx7zL9WN/85yh+/O1fOJRenA1/g2BcJQHHxyilbq6FQjaKXIziurCK/aZSf0Jk0bdsk5fJmto1WTxZG8Ekd4StQGexLatEd7ItcSgFJQ7x9tj64bPUU8clvvHG+uQ4eBQ6L9i2i/hq3kqcSw0de8ailQeKC1ga2T8GOtbImDw0ingIyLYSDz0lcsB46Gen00kwuRnlGg5myyaxHOthojexUBAetF30AuqJt/Xgo6YUulQ6hdqc4G2LQ5YaSqHCAWdk1nAxvqHcD9bLomVdeNBZmw74hT12jGNsHowPhy5jq0b+4kbfLIkrgUEzvsS/8bKbj7S/6e/9cf3Tf/Nf0eDj4Uuzv/Pd362f+W3/K/3Sd38acTLwjJ2cBducutIaPNL7A7gHoY8k5ZE+r0zyFUo2peLI3BDvKGJP/PAMASsc4e9pkWDTOYcmtzt+ZvpNzhuTJbQr4wmO9qk5zw8YFu0GofjmML5uH1+Nr8keGezxlzrtqKkIaFT1vWoQ41LutTSQ14BHNgJ0bDpSSvrW6eGgpIB4OM8AWWhUT9iW46MR/oStAonXEvwUVbl5KR91w7eMF72DCr3AqgIuYnYj8btl+HnKSGZkJihVz0ux5obWS9baCr1o4R4+gPlYrMEH46CgXjSDGlC3R0bPWHf4CXb4CU4quhF9yf0jAk5tZ043cn9cf7tutLVRMHa2UT8hI5H+1E/9T/T3v/M7mr+dfuPf/eP6qV/8YzEFk76fQeVUw+nJHSQ6cDdx+kofTRVOKVaRI3cuq/NoFTrBIAfZk/p6XRetYGmQQ56FlvM5Z4VfL4v6xSbPdeQ1umMM/JaWZYBq+wv8GrDGWh5aJduNsognMUVWkvsIaYjytNRoi9CcbAuiEFEsc1afbTfNyUoKyU3Pz6ZrPoqBptdJfee5gl8C7FA6mgCTjw9knVZoGnCP0xz4jQzAHVMT/gnoYEi1VwyshPFwaSVXl7sLz8Wr7qB3nceVvC2i+dSf2jHeOzbig258GN74WHjl+fXKc3A+UAbX7IHItrQDVBVgrhTryHHPEXNQNRSMWnRQ2h1ZqQMQmbNlm3apaBvLomUsuqzgsvZ1lTVwuQsPaK+BH+Y3emMZGgO0fKhoc1kfo6jHZqgqKFkpOSdjk1yA20BoMho2Z0uuwLLJdTR7nsnVOcd5WbuSl5n9ER+TvZGLWskrVebs8D1TwT6HzpLew96o6IPwyYVVMEZgUTjhpX1xUu4lO3HcMJvP2rvq+K8WrnrkA3L/F5T8svOeF8ngAx+G75F/eKo/6IEXzYxhY66vjCnvlVfmf8vzMBOcPSfvSkf8UvJgk89RSv7Xc64yT6/4hUA+Otyx3nrtcQ0vzFGQucmYqkocONJzuSXgRhmvXqIrOs7IOWT7yJOgODTU5gwK2Acv5KLcXM/Iy+p4RrF+ShV7lwyK9rJkTpEHHtav6vv1Jx8//uviP/DpX9T3rQ+KzqjSGONAjWdZ5DdftNcYhw7rfGXdZh3XGOrnE3Ttkm1ZFGgBl5U+Cl7A7lapiWUHVKFVbl379INM1ouSTGQ1vRCFRc+OYhDBCWQ2sqIOUXhYPfGW/QwqHBYnoI+KfcojhZUs25IAh75RjkjP647rp9cgazLXwISm3mi7aB+6XX06vZC3j109evj4eVKDeZLD90FsCQsi5UQlhIq6pN7M8ynttlG/oZrn9KzU3BFXs5xu4fR4qHBocl0HBBwNkAO/AvShGyJ+guFA2uAOHRhECmBzfKP3JA7xKT3JKUR+HLbFcVx3rDObOhSBZB0F2cF8+5wx3aS3LubNDgcxtS0OEGrUQQRwOahJOT3B1K2o2KFAFAuZ9fTjo143ndCy7IA2PRdEVJD3mRNHZLYlDlF6npiYrJnmGdxL2nszstwHbsi+3fsp87qzfoOtebzkERN/h/9bduiIwwjN9Sz6L/YWV6kq9/Ghcu6viwZ0IBu1ytAg/DK4bwYrdL1oXaDByV8ip/1Jj31pue1L6cvpo2TTJ7CJBhQxRDYI9e6XfknXn/hJba/edLSczsPfoGe1ya2tKxm5SBcgFwfTDdGyzh/6dcdQtJVaGllziM7DJ30mBJlK/ELpoc+cXhzftnqSNMOJIwZNut/UQAugOdLH2V2qgc/4krOFvX5JzpNjEFl0UJHiE0RWrM2Ct7F+QlQsyeSJq5O+sobmuZbCB6lnLR5KUi1VTPxQ6IKzslSkvCTegYkWRzqLcV6tYwka2OElQRpKSRqxxQ+hyLZcVhlqUWhncYsHovkENAk2Ae48UEaORFG3DQWhL5BkiKTVGKoxNEhaUGUJvRehU7Uir1HoHbo1hop6ufS9Pa/c9DgGLkvFw0lVYSfpcKcu+G16OzHMSUeT8ewBHzJT3/LAxNjwKONnWRddeFm58Nv0PATd5aEbLOtFuaiqBv0C+l3AII50ET8P/QH6qp0HyciK8dkElQowAY5R+F919+pO6+Wi9VxIyccYi0ZQQwX0whbzhHiAiuO7SoP+7VJ13flqaEAAABAASURBVGkBx8GQz5llHqlwdIPtQ9+xkxxbTC0rJXkJWKItsS2OND0Bj5rkLWPN2PNXClceQPOisUEj25JjcjHJeweSU4LAmW18BRDas8FGb2ZuqM9eY/RCH5HTWRQlTGLqMPpmiXNk2CdRR+04dx355Ml+w/fGA/+VuU+cO3Tvh+WNbrKLTx194CsHHx1if4Azfji3Tucd5eRQpUNGXQ5v1Y3Xx8Uo2DmfcvhwGeue+MhdYtua7nws2HgJ3RsTWXQm+Yx+wmngYJ6giSM1BDks2ZZ1FpomuY4diqcwJA147oazDomdbVVlzQCXqEppiC5mwt8eUIdQPfxw1keF9sS9ZW7pPKbPgDvbo/PSNl3dUDDZD7L+f+E7+Wj33MOPfpX/5Dp1lHIkUAxqEDfx2wi7mb6acqLdwbBcQwO+0C1jA2yrxwrpuIix1yzxN2UsotAsR79SOa8ghDdZjaHCV4AG1qwkbJOLK/O6cb0c2DV5Sd/AFeysieT06DuW8R16gC5kW4m5b1DsI9lbFvaYC3vXZVm1LgsfFRYttI1z7xqJJ+MEozJWtx9cQXUWZoFUTeLcwSSWSTATuhPvPo+1metq51qayCZtLAA9AXsx2kneuMg0T/vJmMPH705bq1n0beaAeFSSECiFOA6Sc+OI04wbUGkLqLFphG9IiNQxsAdMYp7EuBPrTsxNMzbwUR2dH/v8/63f+9f+iD55/8vYPx+fv/lJPhr/r/XzP/j7cW0aAGNQjzPnZ9DIQTuxTLBRe8T3B/q/p//gSi6uyCZqYx3cJy58+LnjY8pFuS8tzNUYpSfc5kv0Qz6T/y0+ePl/5N68QVPf45P2CTbiC2jSA/L0m/9JH9+5JOLK88Uoi0OEkZHEuYRug/xk5aGq6A2UotsfmuFTH0zZqJLToJju7F+TvWtrZO+9xUSzbAPRp4VZ8xalT/Oowxd6VW49WEkIOUK73ry6TCIXY+1Knyz7hqIfqwi2Cn6UBvxwqaiPog3d0SgtXDuXPA+8fqPXbz7R3etPtNy91lhfqZZXEtjHnbZx0VarNq/8omBo05A88DkU/zVKo4AHYyjkJdMXgXGcsVEvwytZnp3ypJ60M5wJyCfj2kHmcaMh/A1/5jf8D3o96kX54V/5c/qdf/P/qImj5D3rJDT1Bj6EP7y3lW11fULIIztRGDCJSoB2dBJ7MZ5Qm7EgK2g0ojknepKMTo99lJYaB+DHsMY49qM8S/X+tK66XNirgmXRGENVll3irJSZ0w23ihE4p4OGszk/gfBpmuj3HsS4wkOQHgdNzTzTG4f4ZJk1qX3iDwe3vIfG786+ktwmx8HO9b1z3QWox0iz6zvXwq6t+ck8T00Ubrj5m8xN8+hN2nfqaHbYCYkRHvHoLOhEDjkEVGKX+jznf4em3yv3lSvPQXlmyx9QPPAhsfH42B8VHx6uyn+Vd83zXJA9hb0q9oQj0XnVUGCXbATKus0wJ2PaGd/WH9Cv7Et93UPbPo9ZSrFcQ8U6GPga+LCR4SethH/kJZXAJaNndyWn/1hE1e6z7FB8CNq85aIe2Kr4T5sodM6hneRN8r6Rr42NcyMHV3JxhW49v7sypsi3ztNR37HBlLmaJ/BpyXb3U4PVlH6HZVD0PXqtC52JjkQzvDWG4Q/41FGKcyLfkMQ6mZjJ/E463um1D+IgQHU8tHWsodEJwmcszM0GnuyRT+ocik3kin/6ytFxMBc1SivX7d3dRfl4nH+HOn8ZHv5V3nNoq1p6HDv2Dfrd8L+DxMot+cUgYGmf6GZMSmGcHMIJB5ytIg8c1KvBWRU5UEnmR2Gg8bPjE5dJSaPVOLksFwbAhkfftv4EH4s/zFUvy3/7u39W9jFvhf4TxiETdnIsLPsZddMdpfRlo5N4buOnGtkBKzpFP7bajz4qWU8vBSi9qHY+M+DIQsEUOjOCA9Rk+2PQZED2yc/HfUx0uymnQ0kYS0oFcGDEtYo140oML6EX5aVnt/2LxjgJEit+4jB+dtbwPBFZEJXQZ+tIpo5QJ+L0dICoJHMw1wVuOu0z/QVpT0MDXQkThJwPznxrsY6Cf46YHXWhZdlWynGGoz6VPRFMpIxpAlr6oBmatsmlFexNZzs2lt+GWqqnMp84Kf4sQTmnIgos50MW5iXauE+donSb+ILktin6cdVrsnPnw1cLTWvsDzwPLXKaXh4RAYsfHw2HVfgIAD5toxHZrTU09W8AvVNRgm8rSwK2IYY/QFWBKKF25HqSwTVvG8q1HCr4GyzBKiXRdF4yWBB+sjaTwNCJjElUMLm+d+rZ657AM8KNT1v04zP8jp+dTWrHJvL0Jzp2I3EFQ4N9d7CnLgH3zrzTLTwvha7LRct6UWj+aGgZqway6Fctsofskm1cuylnfQtpVwotzTsV1RdfaPnic334Db85y6VlwvqAKIeeWO/zCYg5JgPlyNJSn1qAJJT2WBZ92XDA7ZcGDqo5g/PwQbl6DqbP+GqqtoxK2kN1lpf8KWrya8uRHh23jm483eQazRzBKnwUwttGzaoqLczJernojm+I/a8h8Fw7RvKPjoAl243oD97LYxNEryq6x1zZlgRCgW3ZRgSUdE6W3CStPDsso7QmADDKWtApSUmGuqBI2GEPH5YNBKACthUqSCP6TFQGLUqai5MPx93x7AW8Hzw6Sj02XAhpywUxqScOTBV7hWmUTLwCkRd0kKwkpcbotoSSyONaosYhFSbBUBKXl4mq0bLv3x/6ZUws+oGPUZbxa2jsraOEBqklvgYXYuie2OF3HpISf6gYQ3ylv0tPcF5c7nRholNfeegZTP5gQmsMjVykqY9K1P3wf30kNh62b/5MAKbVCQIkxsS84Osu/7keD1jrZVX6XPBZp++qRcV4XPF9s2ZB4OM4jNfkB8QuMaAvpDkCrtPM7gtkKQduNaHv+Dd9JFDqscs8dk9R1VGwgLFsQ8+D9uRxO/OYh+UrLx9XHpiv0C3gSbPbo5OcY3NaN4m3iDIns3VYCawvgZYleuZl8jQ5w8eqP95iyaEgskY8hTkpdhlHSPt6EuOJWJ7iJcYr62CDJobo3rqK/4+6oOFoP5wlHUGRu6LrohJ9iJpHaFsctHIcZjLsE8IgCUnzLd79zEfiCvIXH/v5ctIfCc72mz6jUmJ7An0QblIQjh7UEOWpH3yEbz3kOjUiix9lHmhMbKIwHBU6gzWTMdumRgNH9GPHjoXZVOKPjC7w8BQGmgef9mCiEL1uiCZOOJhx9Bhc+IiPds70KWDTt6V/+Pon9YtvfhsNx3HZ3uuHv/4PRJNQAX4CjFzU69DNuf1bNJk2ricNZWxV45RFfrZbZ4nVVOJmZ5RejME2dlFzTifgkY8qFbSgFj+mmTHukI2X0czxxpe75vG5pS0Iz4tq8pUHiehj0gfNOvLjjnuwHyxj4WFh1boufGxcdWGPCZ99ZrDHHDql0FGLxgJPTAQnl2UDnaU7oAvWAmEw5p3h7pqsxQ3ZBHuuJ+jkOtrzMHTWd2Zxxv5ECJ44yB/OdmziI/YZAxmlU9rSf0BMdcaDUVQgaOGIM7xkSbYJPSi1PjahgWV1aYLv9rIrce23WBnLDjp+Yo98J74ZGfXY/8Dbv67/zF/5I/qBL/9Kqk94WD7Vv/Nb/xf6yz/2z996wndCI8LESZcc6v24Y2CHhV5pe6CPD+yTwQP7zwN9Ra6Mh3nMfefu7tLzd2HellEKBm358Dao2zgT/eFvx1/G8cjHjHwEurIXZ5/b8T3xnfYZHQK6Un9gTX143HUPvSJPv/FZ+K347b0WZTGWgPkSYARCBRiI3AfzpMiwjR/bBCbWi/hwtPd/eXIllqDXODGLErX0l/m6UWHKIboNi2+Dkh3qprIonDjUFRiONmrfxM6hW8HW9rFGGEBVaQwr63+B1igVdFRpVKmC1JfBHFyUB75Xb97ojg/Hl1evNbiHm4/GWu40Bx+M65U2X8DCyl8IfUgesktjjBPhS1WWXXIBhwctg1JXCrFnviZzdSCCST5P0Evur30NMd6/+CN/QH/hR//rsXzCd77+Bf2On/s/oHnanL7yjLLD79jNxt5pi6FzCiJHhw6p0TdnEVvarfMndcZR0PKQoFbhy4w/OqXkcdTQIAc1hmqAGqxlwN6TfWnlo/y6rseexfPXmmcr8p65qVG4xSu+9Y8pTlvrwEEtfqycJc56UXpYRHiOSt9opkVdjtwcWriUbWWslsUguRzYS3CWXGYuks+da2Rn7+hnIK6r2XX0yOcetL5I61S3pZ29aA+lbaJDA8dhA8MxtcdXQHvrEMHtmMQzqdCkp+CppxLZzin2ibHBdZg18Mienb82feC5Nf9kyuP1/AvU/lj8oLQd/2zBlQ+/W1/HOzHGr+jTlfkdMvMpD0RFrLTS39HP5JdFm/bsMfTZ136PAR0JD9Ioa4x6Whd26SisIQbFcfhE6AB92zJ8xkra9BKRpSloHXSFtu2cZZsqEAgPta2iX4iUOki/YhyTeHewZU7BlbFsQd+zj3npcZHL635lvMGG6TyQgOIM0KOEbzMG0Znt7ndJHgc8clhFz6TBjkyykdCmlkmiqsh0K/O4xqkSavN0TpInZAfSTpIm2BlTBDvzuDOGDdpjI/6dOUp9Ipvo7ejPlk/sxUiyT0w5P/Q/gjG4blfdXV7p9evXevPmVdPXr+90d3eny2Xp+bWNj/jZex2lnyv9bARMhHGesJ7BWAih5bAcln0gqTCJKpLE0lFFTt32wSOHFQaSTNzqEn8zXBqjg40C6niWzZkcfzU/1f/r4fm5Mib/3Kd/TT9y+Vqj6tAzaxa+bohtEOXQlyi3Xdb5gLcYVgdDNOSYGhKdfnWMoQTDCT8y/EfHfBpTt0WHdry1PHPX7luGcRrCn1TRB7ZhT8hovDyOPm4m6vbo3KCjpEpb69HpZD4b4UEr0dgxdXQteT7RlkpUD9BvGHTbBj7+9tDWpZ225KyrN+PQxk0KxSZ6QcIs4vSJqLYndNCkaunMR6io3oC425SCMia4hEkdtConjjbJKTxNx/GsetQ5x6dt2aaGu1wLXH+T9dD+I6XNduvYUAXdkNMTnt3T3npCE4QHXZGaWLcSK8DxfNFR4Uh6O4acYoCP5C7Xm7N+A2TtMO6wiWrY2Mak+fNE88lBupETBzUGfra2P4RNpZCOKw51FpoVnNUmt/pJbRiO6J0ENbgctPlsaJoWS4iBP0IxxiBtaMi6lcTLyul5YudqmvohT8yTZDyBeZ0njj13V1PGtedaweymmzVOa+/fiG8dSgRhGzLkKvaS7KnjoLVqqQtYNZaLljxL8ZF4GeED2seiQjZqHD5c0MCSLFvqE4zdFaVY/Pjgcg5e/7W/ove/5bdpWy+pZriMhGlMjaA5qDzvuRELP6Sk9XIiW4cdwkkOIjOGRs/m3NBZDD2A+OQhHB/3goOWCS+iHHUYjvA3qNsPj8+8biUN4W+0+efKExd3aUvw8JnDruKrE5DZAAAQAElEQVTdvXZKI/fGy6q7V68aF3I2eK7tcbQjK7xtVR36C8++wcic1VB5oFOSzAFEQd9220RC9+Rz9rpKHDUwXEfx0djqj8Vo8WimlCQtBljEpWwfjpqiCLUsNUQJ3xbwHEwaM9ytZqCoI8xBAHMqmgliZtFHlwtkB1seJKCxjXbsAuHp8GNV+4OOoRpDI0hCoOWSMIjL5FwU24pNVaG7aKBbY8BXyz+bj7pfV9WCDN8jbdDCjkPK0CQ1rxSiz0EnkCOhLNCOHbqzQe/nuNJnJurCC8slf1H06tIPPHc89NxeZg6doYX+ozvGIln9kJi/zrheH7sPUaLbcdBOteMf2K3r4Xe9XBQ+fhbGccMYJddQxbF9S02m94lPU1VpRM9DdknoWpYa+lbJ+CO0reS+UDWnOuuCijKfe5Gig5xDKaHxk/Wwk9O8dPRDHx8nrg1eKvgIsnVet85F8hvd2ATGaQCJy3NcO72C+MyaAhOoQY/Is86MRWKA3MzDnrjp3apnHRLbSCdzvjHfGw/+G/Em/o4PWeikn2+NP4bpOJQoUWnORFBlcgkH7bgspCAUgW1xyFID84NBYOeUaigQUeKcUJ7zRiW5TMxXHu534p/QiVzoHojhiWcCh7/usFl1AOmTr1cZJ67U6ZW6qVWTK/xOblmxFrwoMbOtXi9VjLmwoc45OvE3ccgMUp2axDept7x94uTpOASTzp/WRXfePR49xzaI6tmW3uLC5swp6z//fjG1p+PHv/qLRGTRDCzlCJifQmhbtlvevcEiUMZlxuVh1WBsDh2KTMhVraiUpGRymsSvjjGjToviqm1s9EGHf7C0lXKNF3IXQgVEER/k68p1c82eyvxuyHbo3tfRro3+NngIBpLwMfW8N4hSLo0qLewJ2VOyt1zYa1b2st6/2Et73xoDvUUjlA82w0PFmAc+bWI6Aacu3SndMt4JP6E7szSJOTHt0EncW+SJu+towE/0hM0z8HPKJ3THbsduxga9SYfp1zYpt+xAR6FxnmvhRmiVS+gVlFoZu/BSSciAJQUxguIGbtdkD2jkYw39b02vyvjmvOoWGwKlfPr49/V7//r/Vr/+H/6pVD/Cn/mNf1B/9jf895AlwvTAizW1Puiz+zfzFZ5KWvsvjBl//5Ux/ad+hU70xrpw71n16vxgvPAQOGpoMFejmOfMF7TQTR+JeWd9XBubHtnbNsa3g24jxzu+9+QcRC8fi/IXxh+y7ubUtJR1gFvFLdFmshg+0cYPMLaRlyxCUJWB1PpP/25wsQZLFaGknX43xpm10pT+NmQTXzRja7mApfZnYZuW5DGAt2V0qujZ8AFi+Tyl3nzqAXYZEywc5xwoYC9gG0KMrP9lQMEYJr/4737g0RtVysfLC/Pwio8hrz/5RBc+GC93b1R8LA603Cl/Ybzz0B5sXvuX2pvzT1KUxLxVMNLPkKFjDBX92BaHcrLhq2BNXeQ9mNoYxy7mJ+h5nOR0aiN/O/VJ+8997/fpT//kH9TLcrm+1e/8G/97vbr/FRzt+Nu5Gndt2ASZl5l5wJ7G0/Q5WxilR7CDF/LEGRBrQRs1ejwlYj8x9/BIosN4R6M0kufOQfaghbUC+rlo0WVdtbL219DsV2NoFDZFeHEH+dZxk9OPTSVIDFA3vVkwBsbKcYznYGg04DhJxNQY/uy0PNXjLzrQtEeOx0MnHufOvOzayGmwZz9hree6bF2U954zqecNvR1MrtmdvX7S9qSHLu4UWevgXzTOAL303yAem1NXhAqGJx+CeoSKn46p+9o6xiv8RnzZK/JhOB+N7x8e+Uj8qIfHB3CFv+qBX0BFb+Mj6c4e0H7SjUtmbor5dBnedJndQdqJ8RgXfeWXoNjlnz44xiniQZXDtuyhUayFGrJLNjKZ1uPIGHCXDIgmFSej162Jo5nnU/Sj/OwhXPyiEzvspUpF5kepB2WJds6IciZO/B85V4/pyliu5Oza+xljy7gaV94BNh1tu27zO7niREAzASnFh28ftLgOivwVeRxVCk8TOpIlIQLWGLTR4EgthTR0FuJMF5NFExCAdPJpSjxMunbmfHa8xEhS96xRZBvrb2N++56RemzTHhB/5n3PWuVWgGOlb5OvGkMLuCwr96sLv1R7xQfjN3qTvTIvyeybuZajY2EZv/ib+Nrpc+J/RhZKe45Je+KdyLHIsNT9xYEonYeKSEUMNrkpCVa2ZZiyJSNU1iM8lC604ZtDKS7ktuwDhbptIdCfePgn9eX+Wi/Lf+eH/r/Mw1BlLlAu7Av9RpUMqg5727h5RlFP26jEesjju3P6FJCwCWivAJ/Y2fB6LpnPoCVOhprrU9bZxN9Te5iAVsSco4+RLDs4++gWyTpKTG4IjfRGwx9AGx/Nw8bzU/901nHc6DGLrfprntA75OnlQEQ3HzuVnfUwG2k/tI9z6i8RaeoHjU1iS822ijnocIlp4jcQNIO3aQH2QQW14SUdZx0F9zHBRcvtW6tlAxm9j4FJd5NT9/mkgyqNfS2wr+ws1KNdsvEBbMPf5sr6x5W02kYfnIo+6UvyLKNzBpI+G1ybiTG6PUaY6LrXpFU+40idfnQrUQ5udcXqqdKMbdmWOHSW9H6yLU6zmhOFVo6n+UPSR5TaR59alJN91kMbSBEdbJhb/eBtaEQQ2yrGdOAcIzLb4tBxUpde58kZSGxP9Yz/RM8nc5l9rvdX9rtnftckz7GLw5igyraN5GAUWaBpVIhH2TuGhheVobVqjEVjwC9Q9uC8J9w+FGffXSPLh2M+FmcPLu6zvf49GE7JAo7/A0ZiSbaVH0Gp6SjW8vnnGr/yK3ww/ilExMrccCQF1HM4Jx0y+P8/a38Xq8225fdB//+YVc96373PR9ttd9udtt3diTvG7firsQWWEhxu7BuQkEAKSIg4dwSBAFmQICVSrhFBQkJgEaGQiyCQEBfIJhFK0v4QNnbkThzHDtjutt2nY7vd7g93n7Pfd62qmvz+o+p51nr3OZ04Uuaqf40xxxxzfM1Z9dRTa+39EntyCO4DGUu/9xpMaCfLrLgrTsyU+RF8z3uc3FzEJ9ddTrEK6ePkM567/xncKeth/Jz0O5xjWOfMHg3bjGS/6ehsiZ0UsPhqP2p2KXVeWJcb38HfPb1T/v/R6+2mwZopSpgIsY0uGKWs5bKuCsIHdtbohNLQTyS2ZVuclHawn4LElBqqmFhjyMXkaAjlppITta4WHmQ0utkoCw/kg4BiI1pmboyOKmV8kMSIDv3ma6iQVS0qw7tUjPUcMwf+tix6Ajc25ROFyP9UO5t0GSVhn+10XgCUc+dGeMcRnuRS4sRhG3XQc5RHrEbGAz3GS+/4Iv/L62dYNLbR5eI6GlyAjw8TZpG/7i2/urh4222uylrI9+lp5bfh52Lebisy8iX+EdSgNosGNT9RzRdjJwa2zF6f/bD4wkN2cjS+Fr6Ixl7sP1GbJ2yv2QjUajDf1HCMoUEM63rTertp6bGhKuzKXYONWm08oL68vCj/z+WPHz/q4zMP8zzYh354po/f54y/bPoI/fDxWR8+fNT5D/t91Pkie+sYZ2pEfKIOcn7l4E9quVHLnQfHfImIzY8fYuvDZWNXvizkRrejd7CGeQDLejbfD6K7tmPjwflFiXnjxUXGKFK8NiZrwwo136cS4ZScH3MGSJTWuq1/KH4nPiZfYEKP8ORzEMfROpNcJFjoyacziXXnZr1Rxx0+dvGiGtUYVb2ug77tDDP/soOxWHqN17pU0Jk6sBffoXsetMFGXNkHB3Hu1ILw0MWsJbPvOHGQr638TEbv809KDbMGLzsvfgDr+nL94zrP4UFy2dDZLn9b9knA2AFNznhTkZuNF5C+vlMjOQ4RjLjYlbosY1w1Yf+zRwf3AmGLcpDz0fug80bQc5k8AankAFNHr83OvmM/UIuNvRBkb92xId/JYadIlFK9n6jfBnaugAP7/R1FrIc5kYcNAybdn/zKP8b59fi+X/6LKuKwLRNv8i9b5WrAZlTiTJBKy7htDXRs5jFmh0qxdYdtCXCoWxhE4UNszrGBXwf0bWS6AEnM0T/p7BA6x9SKXLPf99SCYkSeemzwXSN0XtjDL9TxI9d/6J46Id8C6hjZ8/bc119qfWBrohOfHtbIurKey4Xuj9KoodFjxT2vVMgM1PFPHdiY7KsDe4klNEi8wnfo7GyS2expVVK55GEVGGUF4S3r3mZsYiP7die/DT87++LA5wmu/cn6B2yGnTw39F5AaOakDnFfOF2XhRdPT3yBfaf8Z7H5h5Q+e/+OD2xkt5WxhXvt0Bh1RYFhJvdnKGuQfBJdQMgyTDQLZjle9F/8if+9fvhv/9F7+A/6F77/n9L/+4f/Oc3lMw0PjXLnXaEg/WVU17f/Cjyx5JeRufev13XGuhRwlYxukLUoPk/GpVNjqMfRKXSSRw1k8KJN6tm1pI6TWs2rjjsvB1KnDfmGzgu5vlBP3oHoA/eSb3KP+aWPm771fOgj45FPE0eAr1FD47GOEiFp8NnanyLYNn54I0H5Nh3HphlZxquYN1TUwKaYyMS1LWou1v0ORoj+PCbyjptYJ7HEVvqti4ptuRZsYncMeZRMfFWFr2CoBnj4tLKQFj8+kf16YHtjr1EKFfMXarzyC5bl6UkDOm7vpLFqV+kj++0D9QmlVHzODXGLVubvLx+0ffymXp6/qe3lC2T0I+MXyDu12KlNfB3kJZzxHK0axMlaL7dVK1jwvaS/LsqzwNp0aI1sDPIC4UExt8jV4O9+7Uf0Yz/0P9eX2+/8iT+iX/P8N7XyfHEjnyd+Af7u6Z0+40XO57zQyTWRvwLMLyWenm5a8BebsUOISqzHFfdEQNlYc6v38Jq4FmwT+7JoFLHVQk5BqVwytWeadjbSC/er548v1Ge78IKcPcL+zD6wzZyhMS672FzuPsIP7NZQYdOsoWgH++dgH03uj3Rb6jDIY3NS65kAAuSOBn444NySjN9BwshEHGJcUhRFy+0B4gBZckudapQG8dRwx1VVUICObaIIJhEK04eyB9oXI6JNdCR0YlhqaVzlnn+QUz4HNuqzcW2+sNHyC56d6yHY+AzI89VL/hKY58H8oUL+Enhnj24gOkd0yT12joNKgfCx89LzN/bvpuhGfrDW8/Ib/Ynvg/7seZNtOwXbNHHCdNDNE38S6FQQcFtR8tiZf3AfOKmYf+APv/jPc2meZ4LksiFLLEf8EvcG3bhBde481+zUYec57mBsT24geTz38++zHpR6fOQ5+Quegb/1xQflH4TLs3DoN7/1hfKPvn3rwwd9wbNtkH84Lsj/6/cFP1v8guQef4l9J/H4TZonOlPY0BO22TuANbUtZz+4ZMPLSiN0xc6kLpPOxG5Gin00AIfYTgoNbF8zpdYZxfW3gIFeyS4JnRPSSS1VyTVUY7BHC/3S4L6xADt37Mmtemqjpqn/c2rGd4mXXKN8h9jZQ9sDmzbukRv1YtWKjgAAEABJREFU3poevYY7/WAjhz3XGhvAlqp9W3LJ+Qm1z37zyNEpEnUosiJZNNCWCt1CZltCkjOmleb0LdlGDzvojVGqGpdMiq7tzjn59n10XXW7rXoH1oB7yujajK5PVQkDHNYHPelPvnz618X/1a/8pH7T+os9Ht0apRpDqem4bC3Q9brX3p5uj3tj5NGrnmP8WUsB+stS2Km2K1lp2RfZe9kbwUF9s2fuyPgdB/so2KFZg/CZM+lzSNTByQ2EfgKdfi2jB4+OXFL6XMOx0de40oyUexUs27b38JG4wGTtm2eAI+UHRvNXBuYf4xPLk949v4PAD+xmb+3QjfvSzr7buT+c+29T+PwCSozjTDK+7pBlu/dB7PY4DBI92r2TgFuBEXR6Ev2JvEEsXYf78BsKi5+cT8RlIMU46A6U/gQtv8ua6rWhZltmDWy1dmKZ1FZgEk/6PXCNm86JU98SEnUznOFsq4BZVxsJsC3b4gRYb8bCuwwJIrMeDd+za3LoHoflyy4cMdNRz3/YQC7JlnKy+OmOuplzAJF959I70SJOvmxLp87U1YiJkDhOiW3ZvgZ/ZWL5MWifvG3ZJ2A4Tt4u2fDEUAF8U3LM/emEVZEHCs+cejMn88Z5jef6d/oXhD7bSzt7ODjY5/nsaz75ZXBiC9ujhvo7A89Bt9zL1ie+x9zAk554Rn2i/w6af7wufLCOG3NuWpc8o93gV5VHw51byUVs2HYtKmj57Iea/l0vsRKo3v2lv6Bv/WO/Q8dY2QvsyJQ/0JtGzPfe26Gk9BaS5cuficOXPzlyqxsTsufeAq/4ZkfejTeNfpDRIOOgjeRkGRJAODIpgH0cPnUu/7YZsWxDv3zE9ol4yyiharJmO88OG/eqPNO85Pmfz8ncz97mED560fmQ5xSeSz588VEfeHeXz+IXPo8zdufzfJd74GSvKI5wmLBsE59kSbAKTVasrGWKWoZSZIbPODOqt+0UJCDb/VAxxtDgw2zUUJVVmMWKsikGsoWHiLVKA37Ah1brs4nYGDWGzFiJnyqNUVqQreisbN68KH6XLyQgH45Voz0kr+Mq4E7nINlcDBsFPSji5EYoWuKwLYFEjyo3AvGgnQ+oE2rf1o3Bn799rs0lTPdDzwGDaR2cJryYHTt62/pL6qugyCN532439Zemd08KH9moUpFDjaEag3yHIq9a4EsjY8AumXrmg27nYs8C7+TF2/uuz9MtDyk3LuibbnmA4MI97TDPkl1KvRZqmDqu66LBDWHg0yZvcskNJHafeYhrsKE+ssE+8kB8Uh6UI8sXskvnI5vtfFg+N2D6/SDMA+CBTcojmwAUpFqAgp15HDwcAjZ8NutHHiJjqx+mke08YMbGpNZNyfect+tgPTf6qcELH/CJe2POudY4wF/OAR7PfU8cpg6mjq6S0tdJoyNa9kn7yxcP7O58AT+o90EME7Qh9kXoJLlGO6GG0J24EtPW+edDT4q/UUNjsJ7s+QVUFe5LEnXBHlOxlihOLmd1YxyKSgaVOHbi2dnX8RO6UYeNftYv8UfRtjhEqsCqMHKGsDFPMG+nxnvyJN4tXxRBHupPftMzNX1h7CW6O3XHz05/a/mmnf6R4HBmV/sS1MYX4NDZktEkRxBWltErD41iL9aq3p/XnixXT9vYQzuIjxk/SHs6VDprnmVJ7jsxBR0bX8ayD+/Y6Ee+U7sj9rjij6wVk3fsbshCY3tiVwm8oW4flq/qr371R5u/n/4hXhgnTNud94C6iqmWctAPA6u03BYiKiZ5WNkPWRbbqIPQOyRk+lI7ddQ6gpz1pgt/jelNcy93CyZnKs+2nay9wOQz+ej1OFID8j/4gpw9fsBvWWPW/JmXBNkPL+yTjXGOnruxZ16o9znGPoDfkWUuroinyG9cyPpe4D4+sv9DayjXQY1qqsRLoEfHc7C3ds1eL+JkrSbX5EFsk6hz6DxJFMDi517T2FuwSb8yZolhtJnJWucekViDg5h39vDePs/x3mf4O/AdnW1/UT5E84GcnDdyjY7LSi75cvjEPf19/vPYzz7X+3fvld/w5nPqlvstuS7ExCGmEEq/4iD8HZAwkeUfTyuJMSt2y25d0X7kG/8X/fZv/Otwnx5/5Xv/gP74j/xL+tbn30+dS6NeEX8Nap17/Y3Pnryoe+LF5G190lhX1Rgq5hR1ijNDPbBxoVbGqaPRc/QC+ORcZRGsDuq0s09Sx+O6V07qNrueGy86d+3Roe7ZO8+k+4G99E321S/yEiX0Ay9qMtYGO+8646qhUQUMpPOFMa9T+UWueZmu+YJ/wPqIvUEx0UGPOUV8LikxRi6u93lB1DtIzUNFbAcx770XNkxlXdhz7DWlYaiIJfCdDuJKLegvofSrSrZl5kDENGAQL3hPTfCRnokva7Deblp5+F6e3mk8vZfGTRsPwR95kf4tPms/fNx5eTz1PEuUSX0/e+Yl8fMva+eF8f78LR0vH7hWPmrL/0KLWrwkF5C1OZKrJY9SPnfW24q/VyzronUdjIW+4tZyrtnBGHPLpS/efY9+7Af/sLZ60tv2O7/xf9L3//K/r95j71Y9Pd2Uv3J4zy9OPvvsvT7//J0+A+kH0cvz3KhSnl8mMWb5jg2OazHrYVuF38H+XfhMuC0Lca7qeOEHsuFSUf+GK1aow87LvBd95LnkxIue2Wu5bndq0tetpLI0RilxBLdl1co1EcTfGFaxkpbabuYd7Ae2ChIxAoiRQcKdytjBIIcyg5OilPlJM3zkk2she631uBZiwo5WgEYPiGbZVuba1iDgUQW9w4ydOpKVhrkzDuJMLFn7yCbzhc5bGjlqmpxm78uD/QPYnxvX8577P9fpBnrP8fn5TE1fePZLP/fADd39rssF3Dzrl3tp/G+MbdhJ7Z/5MhM+siPrgN/oTWh0Txw8Y+vMgTpQKnV90ZnpN9QyziIlpbUN/B/4yzpM8ol+7MfnC+ufPfCc2MnhmWfXMwfyRXfHfvZeYuvPM3LdktsVZ2zGTmzk2fRTPPfL4PvL4m9961v65je/aORl8Rf5YvbFsz5wr/vQ1zP8RT8mHnzt1Hjvuu3s36mdmI4gyfXaNUMpeN5J0shsdico9kV133IBWwoU3anUoW1hLzyjynCVVDAn4HU2y81EPmpoua6/MQZ7zz3q1sj5RCEdVf09ZBmhC/Ny7yhVocNmO7jA994LL1yPz0otPmYdel9s7L2N3Dc+Z4MdCljPzNmIveuTNUF2UKvJXhB+bcu2JMu+UKVBHA/UUP//N6HFmMWPJYjSTtb3bkSPPRapzZk8RmHXpYIvJ+tTlWFFllrdlkVPwXrTE/f2p3VV7lmpyxhGj/k+AeFl8W/T3zu+qrftD/3qH6eLTxRc6BL3GIOcQNYD+7lPrbe177l3Pv11XbS2DrqZO0qDz/AV32sN6lAq5CLoKfbIlHLt7bl+uA762gnl4mueOk/60fkEkWVdQOQELLlkDznAV2J3ZDJjkmyOoCTdkRgCCZecGCImzhd/7uGs930fh6bfatjEqH4lTLnHQifsFGY59fx7DuynnTy3Y9fBs93+ZWTfZYxchZ5trBpLAF6di+nHdhtvviU93t03J3S4mmOrQRwT25MCTOwHGX4zQa9m2upjKPLGQ3JnogcyKOglDmf6zh4GtnsEt4Ry1poskJ0xZtS27O8AIQMocz75Pt91sa83MEseiPFGj2X2K9orwWRPza6HWtVMrIC9W8xz0HYkmQPedlhBZOkCHALbsq1ud9qdnHyOOQFadIDORixh5kUtp6smYYOMNfRaOtgcdhTCSba/DQgyAMlYUa6LFnxATKPCW7luG9gp8q9QX2OjlGe8Rl97QzVO2CXJxDaVayfYs+fZd3tf9z0UDRXnBf08A93yTLTwfMo97MZ3hne3J73j+8N7nlWDp/Vdv0Re0bktT7pBwy+1ajQWlQcWLYcCEVsVXgzgfaHoBxZyMH7h5zS++Uv65g/+5mtf6gySDZJSi4u5KWJFFnoxkQd3UcRSYrDiu8ZoauKQS2JM3WKI72bsO13odUeMc8Vm2Fe4Z8V+ZN15MN07T5E1OHFE/5xpPAODcNBMsB3SiHoz1yn9xDQxMokxz1wb96tnfpG98Syxca/K+k6CDc7rSHy27npm/APv8vKL7C8+fKGP8M95HrrwctGNz+XYPe9J8Rjnln2HBKdu+ClloBD1YkIp6n1aK/UJSQ4mpJhoKQswWIw1D/PQcwNYGFQWalQpG3HkA43xUUO1lEboWDRA1YLuaFul0qhSHujzQfi0rro9Lf1B/I4P48hqlNIIhQWd5wXBQ0USDvIQuedmzMURPbtkG9boi6+QaoqAJeCcMYY/YzFWcvsmF8UhYxfb9LMYdyBhbjxLmaarnRK1LPJgIecnvkzlZcL790+68WG/LMmVHMlhCVKLMTTgg0o94Aukb2LH4bX4+aK86WH76aanxqonanOL/Z4/0DE2Y3foRg1XHmbie7T/IRQwy4MqdevNx8b5mIfaflmch7uP+hAZL3Q/sDF7k7GpQj+ik99a5K8qPrABX/IQzAZOjXrDSTI/SqBgcqFnKVgSanrwoLj3l+CPPNR/uHw+4yub/0AxGz7rdzAhdO8P7sR6MJ+Hyn7gfOFieOYh80XRYZrO5ibpP9ZEVvZlEUtgG4ka7ASOQxMfk1rccaTPfpjskMmOORpTuSDn3bCYCg6c7dyMNx6OwyM6/Q3qz95eoNkLxZpWOcNKjhhr6zEXuz1AbALxEUQvNk/s7IPtQnhAjY6Ok9nMc5Xqgl1CFDeaxHigu/FhsZPnzheWjXg3avnCTSV4Zn2zBi+8QH7pMeyTV+fGnI013hjb4GMPj4ovTmpHcabkFyDStzfbSh0G+zR7MbTvD9TJtjpnap9r+EjMosYpUGjjtB3FrPuGbuJJbC/cOF+I8cSL8rJvQxadXj+MH6kBdCOH7KvUna6Eb046Gz7o//Wv/nZelNxOEedf982/onfHN1s1eWdPPeqNvm3GjOZ1XHGnV6z7ALblO7XEIXM6YeWHk7ovmk/YlnWtrbOuga5mMdiYzYg2GzlTQfbZQckOsfGu62XCHtrZOzs1SS121vqFdX+hhh/ZC6Fb12lqZy02xvPB8sL94IXx1HxnHCviElfn2Os6VNz7agwN6AgFyyiFz9iogX7JzppPYsFHbHUsR7/Ay1od+KWnyQ/B95kpcglYw1YVdkMDeA8GqbHQztrm+jhi99rzOzkm33xROK/31AUv1CK6ybn3efQa5zU3GR+swbqs3G+flJfDubd//vl7ffb+PS+Mn1r+dFvV1zs5EhIzJLIkHFYDG+Ze4tAsG0iohaJNB02lEfg/8rf/Df3en/jfqfjiHdEd3/iu36N/+7f8S/q7X//tnXuR86h6ww/8L1rXfD486fb0pOVp1Zp7/1hUo5QaeVgC5jPIrJPXjA1VbI26dIaiPxgv5E5NqeXBddU1ZM0m12CQvbAxFrxwn22eCy0AABAASURBVKHc2gg6Lz0/0P/m865f+mLTN/uvaCd7ikFbdsljqMbQGKVRpaUsQgNTo+sVS7zU5QX1xPfBS9KJr8RjFAco5jFNeSkcUHAOdg61hlHrKg0ZNrOeB7Enl6bwE3k0ZKs85BoqF91S7HuUBjXMPSv/a5bhEqOyJNuiqxpOJ5XSQYw7hZisp2toYU1WHr4HazKgyy0vjBftXEAf2WtffNj0BQX7+CK97AVmf8ZteWH88Ze08dJ4e/mWtvyV8ctH7flrf+qxg9R9x8+RHJwQrGLN1/78Z/2hC2u8hLKHV/jsiTvyfLCMVQtrPYi1yPPHftP/VL/w9P16237rz/5R/Zaf/+PK88aJJ+U55B2/QPmsXxi/02f8EuUzronP6J+/SLlhN/uLwDCWehzs652a79SIYnX9qoq1H1rXYNHTumpdVo0xqGtpkM8o+Cr0S1najdyfeZb4SNE+8jzxzLPEM/eonfvYwT1romRZbXsU9oZu5NhYF93wtSzY9lAvILqiMY31m6Kk9Disa0QJVzNxB907xxwNW4IaZCh6p9qhNPfJGQ33QCQ2Z1DEWeQ4xtAYpVEBPLQY52BedjSxcFvJuu/JlfvlGa+lVjopKtkVmgwG0c/e3Lh++xeD1GoDvY+oZ/jc45+5z/dnAc8IW8Be3tinO7525h7b1I7PnQQ3sO+TPbv3890z9vIZckQvY2BGl3U/WPdeG/SPK6aDsUnB7v3wiZWgkSYDdYssOFigzgOKaaV/wGzYjO9nnkuzL8K/sD9CN3LbGT/ATgx51kleL1duO3lNbGRsI+48QyT/t/jAPvuC595v8WL4W/2i+IN++VtfKF/KvpmXx1980Ld4Rv6CvfghL40D+I+9Lzfqc/AMPBs7OcfXjk/KcC6mzjVTr1+nDGsZ1mVV9kDAuG3ZlnTuBcxRhwkOHeQ3qZxohU7vI+5NVZYdSMWYrBxylYrxhT0XhK8aKkZR4axuhquBLvqj9RcNrqcF2RhD5TOWjVrmmWzjmfEj9c+1mRpkLTb2RoP1OOu8cZ8D1HzjHr+zx7aMUZcdWf7rla6PJbskWbYhhgqfzarKjUFcdQfqBaLOcOveaWTBVSZZZ4usOFVZRV6Lh8ILWfZjQccYfS9ZVz5rb6tuT6ue3t203gD3qdxPi7nVcajn538j9Kee/wt6237f5z+l3/LuZ+UIsWufta066aihrm/8cD+8YT9Y4eOjwb16qdIYpaxDgzVZua9Fnngt1oXLKHWcbJS+XuhQYoXPNZXcFAFyoRNEftA/6AcsK+LsLEvEm4Lahg2qqYjFgUu6qF0yYJLSEgNm22X6kpUWf8FBHLOv7ezlA734DNDDn2LLlm2mnZiC0m8Kf1Jd9z4oOewBjg8Syb1pg+7Za3wX2gPuBTv7c2cPHvjHOJYs+4RkPdqEAxwwHI+hByMCv7ZXtIgf38lrJr8AHzMytKKBleuIjYBuE4sQ6EhwEudgXlTdzPkt6HJkXvZA9VpkHOEbv4mRQNtSTtGPVlOYUGYolK78pR9WVrFvM/JASb1GBQF+HWO67o3UcZ+6sMbUoONAt8pqhHepY0fmwFJsmFOQTmjD6enRbAT33oQJIkJ+2rJgGXg97uvR4UTsxynMfypsY/MVcgnBpyCPU1YMo1tnjskzGHX1baVf6N8xirHIXRoeqroQ3iXTj+3UdmeP7dnj2ffcS3NdHfAZE8+dKCvzl1q0jhvPQzeeu54at9s7PfGMGryD5o8Cnm5Puq1P3Pturb/WTbflpqVWsKhcis34d8c5YIfiowY0ID4HxGuXRIzv/+r/T9/6R3+b5vLEfpDEOnE8+PSRfnqgwIHsOkOSV0BFZWw7MYDQ7suSuRcKFyiy8zD9eo7D9BCi8fZgHl2mnEMw2SeIlJEgA03DNDJKUCEAtxIn2xAgNdWXWmac4IyfHobNuh18rm/cp555nsjzSe5TeYaYrGnGE1OQNX/mGSh/kPmtL77QFzyXfPjwQc88uzxnLjjpR75PvPQvzibrkPxTHeOUMGV+dDJIcky+k4a20HAB5M3RQ7KaWnJ+LJXFhi0VC1LIAouG4gD9wTVKCx9oA1pg1JDpV8CXgWKjVm+czHRbiR20NIq5jC98+C3roiVznXTEHjt0UMwHWKAU6uBGmKRFc4C+sCoaNWdo9rwdvS4whcaMvrZ/1MDGLr6IoJixnbHQg0KmmJM+ZmT7RAoAL/k84IuYxxhaiffGxZW/sHl6944HCS4o8rAtmwxB8h5VypwTmMm4LDV0xov/fLgdBGrkC3ba/rpi96bbesPfqvg18Ss2iC39gW4eKgb1Tr/G6Tu12rGbjXVi18YHZx7yG3xZyIN0sPEh2jI+REOf6QeRb8iyae/xxe7Ev2iEy4f1VW98bdy4ov/CnGz22G473MgydtZ5kvOZNyaUmh9ZqwAbuTh2PtATa/iDC6h9osxMVrAZTtdBLDZVe0Apj87GQsMkzhn7AT7mA5O9QizHiSx/YsmsyaSzjw76O7kdCBCrHVz+WFyVz5qL1nMv+ggWXURyTirp6sdWELs7ttsHfhJf1xu/GY9NdcNC5t6BrONk7gxQhij2DuZufAHcWfONeu69JuwBaPj4Sn139KI7+ZJ1pNYxgF3bMnvXhtK/xzDPpJD8Cgf6xd7kUMG7inRNgaWD+NovtH1ilEN0MYaOcu0DhPEzieUAOwqJM/EexBjs7Knjij12uw5YObLGxMiSaodiirMaDENPyd/46u9I94Hv++Z/0PwZhcSSahTXri0XsCXiM8DIFXMk6pZhn1w01CcELW/KSVdLCLAtQaHt4+tOs58Cl2RHK0gOR1yDro7OdhmjEykXZNf5oGZBapBZO3VJzTbqFrqzz3Zqe+ocvBg4+JJ78DLgRb1fsm9Sa/SSbMKoYWoyQGlwnyliboyhtzRrnr59xp35hAPJqsyOL+s1yUTEJdYxfaH0yCZTu+6SQ0EFdtfEhvZ8rGBj8qJiEu8eW8ScfA/kDfQObB+MBdlHD1CPfLnACo6wGR+D/LivruvKAxX3X35xl19o3m65H4Nl4X48lPtuVamIpSwoJhRqeOQ9dvVRsN2xc1Lab/yFP6P/yl/7X+rz559N94G/9/kP6f/1j/6L+pu/+h/XMHbAqNIoME4sfFnMC8NBnKOG3GuA/ao2P32ZCy3LD5RaAT2ClKAObORS1kDULS+9xWYyEPUTNGvUdaSflbyD90p6Zi99oO4fEW6YOYyfxBXAnz5KRRykoIE/Y6f94G/yIuFgzwU7dLKeIqQq5pDbYF6Fh9oWB16yWwKcYksBtno/sa6xc2An94sZOXuASWK2CER2qeNqu/ihX+OUFXHXJW8dW7Yljga2JjhSF0kmrsytMTT4LK5aZaiwQ2m0Ec9L34c3rrWdPjPJM19iJ88mk5fEc/uouT9T/mfpeIHujQM/vT+hSiOGxDZGKXvwxLj4yBJD+l9GadSQwZ/4jf8jfeOrv0tv2w/94p/W7/yZ/zshZ95y2luhXAfrtfdvvNB4Cv9049nkiS8e66nHPqwq2W6THW+vB+uDKGPLGBrs2zznLeh3H1nzNRSdB1ynHZb2vFY3lnVXrtUGRU39W4lT4bdRVuGjRpFrMFRVADlxEKBCRAu9g2nCxAnGiJrzm4PBU8cyDMepa4kDWHZQ4ixx1tvmqwONRqFbZZXpVWD5orrmZrmT4yTX7IHc07ovpbINhnTqIaMTvYP7XO6DRz7/ua52rsudz/cNurEP923nlxG77vf5PTpcJzPIXK6V+Im/2EKEj0n9D006sT2xJRxzEI2ImPgldT7kJHJBiOT1eFvTcx72wgSdDTmgHt/BQT4zYDz80TnsHXuupcTf4DrqXJNbwJwNJP7knHiPK6eJn9jeyGOjDhvX5Fs8by964aVxXoB+4EtXkBeh6X983nTSZ+iLPvCF7SPP0c/Q5zwzY+uMa1fq/PBN3ISTcuGdBLswhnkDWLukppYNZPogVFejiJRDpEOx6CBGVbbVP5awAs9ADpRbi5OR2pbYd7bFcSE8EEBoW7l++nsd1+kKloX7AHDWVTTs7uyBvDTuXz5Qg/6+wFrsrMEE9322sw+3yKlPdFKjvfu7dvR6bUnovtZYV9YoctykK9sq4n7F/ZqGMmZJDU62ZQN9ezOiB2BG9LBrWyXLhoKBbIzSwr1kIf91XbSS/5r+GNxbzGdYfFfPYbL+5PNv0986vktv2x/61X+eroWSnB/DYtsN5kKrsBPE7rJo4C9YmjI2LA9o67p9L+gPZG3H2QqTmh3Knj+o6cbe7trm84m1Tz0h5/67itp9TulCzjGdzcZox5sYTygyYJ9jmSPlU1wSshkosZx4NRh9Bq4jsYQNfQBB24sqdmLPMlKQ/p2/U8QMPlzEzkEioRDkk3q8go4yflCPg317ZL+hGP3YaXQAcKGAYeykj51wyOhdRwIAxMb5kn2JxMCXRN1ljjoP6U6omLrFWIMTR8v6lM6JnFv05mRbNmhZ4sVi/IP0zjzvCaDXutDWF3N1NV/0JDZ9DsnnD30b3kia+hM5UgmJGNPVCIHyE0WYSyaZw7IBe9lmj4V/QJI50hcNPn24PmzLdvPf6ZQRmzPHdxrPcr7KUeKQ+qR/4Nb2rzkQDrUIAw8exjbyC1zDdBTYyOjb0AC+gG1V5XqnJlAHDo9eeFlpWc2s60FdQ+/98Pf8jC6WuGcM5X6+1ALlmS3PdBduy003XuSu43a9JF6h66k3lp47uDd1HPGf+Igndh1aQwXC25YdCHpi+bmfk/mc/OL7f7D3QWJ7G6MezRd30YuQ3iV/QxizrbcxPRy+UcNhLoQH2IXNp1avan5l4TIWwH56tNqXRj7pukN4TLIf7Lcz58Ss3cGzyB25b/d7Mz5P87maz83cr1KvmXvWpZt7e8af+WX1B36B/QH6zPNKZFt/zr6oKXx0Yz8eHxHB2O54TXAF6Kr5naeVI6DyKdiMFNhGIWDp4cuhQ9WboiisuMlyi+UGO5mLzT4quuiMfHjmQ22UsnCZD8P8RWbz1XiSxqpZvKqdeVE7217i2bHZhSCubCARVHxMipIPvElhGu1RHWf8jiqNOv3ZFofSpvghxoN5DT4w8xdzGx+eWZTP+TJ2uLQDVDmiT27ot0/i6IIyXtgvLpTyUHiXFVoD32OoHx7Wm56enpR/zCZ04eV4ajB1fYDqTZti304g8p9KfHtebnRshzKQPCp+4oOaLv3gwMWN3QVfgzrWGBKKB7GSgM5muaSqYsjQQd/wJU6nmtM3YyWXuk1s7MmdddhTN+gMiFU69UPTDVAn7plQlblM5WFvgkMb81LnPAhms2ejJkbMyra+3CKyLWeA00TxwGBqcvBwnbjSP7C743hmTySICyFnYhhg7gQUMR3w6fE69iU53Rkj2J7gAJM1mdg6/R7ky9pwtD+iZUiEI8LqGtzrthP7DE5FLJMUZ5GjFN5yCp++I8npxIxMRI/x4w3EMOI+Ok75CNvpAAAQAElEQVS4xBYIvSCkU2AsVExiC+ncC+oWncw5CLxjJM4DTL4cHpGRdysyscbQGO75sVHEZl/7ObrMi1/RzvCS8InJg1j8xEfq8QB7POua/hE+fqEHAU98z1DsUYE+9wnjJhebsxVOdknscSGTi8MMXNA5O5FIyPTa7n4OfAWTghzk8ZNf/d2vSnC//u//Bdb2ANjChLFjW6mDHdoS3Vt8BZRFsbezKQ5s97gl2w3RDB4Hk5JzZEFqPNBdhvmAHlqXoQXUKA3um67MnPiY2vnidXQekd1h9Q82QumQAEf7eaV37bf0XNlTMet2sP8Prr/Q+3olt0m90GLqVP66M8CyMh+3yCUnVoJ1wxEgs6oKhErJVbJsvTZqxiHS0gFzwEwg+BOohg8BOTK9gSG75EBQRZrIpjDG9ONE4gdH7IDJnhM4KRzqk4XMXzodWUcwo9eQCvv5PFi5F9/47fsTvyhcbzfdeHEWrOvKmgHu0Qs6J7h3j6EREGdyD2zLvkAyv/aX/iP9/p/4l/VrvvlX6L0eXyy/Sv/mb/4X9B9+z39dqaGdOpZst1LineTU60S9wpNC53vApP9lRJ4akC56ZH8ymuiLXLOe+d9E8LGuFTfrMHkNUORRypfUKmuA0BOlGsGQ85nZWDWow6AekaEgqYCJP8TChNISz47/1P3+ORKaWBNeVWmMocE1EeS/dlroFwaqpMTc8AF/sJiHDvbxxguJvJzYWcu2RX7T6jbRlJh8h3k2aT6WUPEJ46BGKTDqE3HiPVJv+BxuW3E78RvfwQb/oslLX/Eyrrg3pqbLmOIJRDqeNbcvJF4UF3xp01oHmBesBb8LOS5jwLOXaqjol41HAG0eaptQjFyKrEoaZfhizh2WDWT9+e/77+gv/5o/oLfte7/5H+lH/9a/hsjXHJ3Uha2SbUmAIhy5dqDpCmcejOPPPmkhK3jRjHyMIoehZSEPMMgpcmETVYUf6IzoBjaxC78Wqlp8xlAeap1hFXp16UGkrC9x9Vqz5pM9dV7D6hYdl9suZ43LRmh8Vw1VnX5sNNA1/YKOityEWyoDMW5hY2jUonUgA4N5dsYCoWvRVTfiS4zBJM7IzCnjuEBXOvtuqqtFt/PofNgy7L2D6/6B9LE9yTn7Mp+1PZa+8oJ9Kv37vW32/R0Z8yZxZBmFRzKQPSRytay37fSPJGKXCp3iOh8ga7ouN63cC5enVTfuhU/XvXGBX1jvWoaiXyTqKilJG+84n4kj8V9QWo9bRj+6qBEpS5xz9B4U5QM5CgfX2NG5Hdp5vpjUiFGVrVHE7DrpwL/ck7pe1Cn3iDtm+sR0xA/IerU7ZcpU5DtrsXGPSa13/Bz0M3972fUCPubLHtjyZa0/s6eO6GGIULF0HiaOE2cfD/fjLhAqIgW50DRdwoelL2UAkb7c4iOhJ9ZGckq81CXP6InrIOaDPPXWALxBDZ/X67poBcuyNg0/qJ9tMV1to20f1BwkRwY4WI15Ah+pU3w+P2/qF+v5Ygu/Ec/DBnXaqdfG97YXXr5vzW98twgOTYzOJNUg4zuFzWFbtsOCqeje64Cgj+7DhUJea80023L2CcUtKB3soWWdVG8asggNLVnl0gB/6vm36m373e//Y/2u93+HcSm6gWgdG/FPajPvlL1B0BxEx9Hd88QMCVcSZwf4EsZsKy01nFlfardTuxdoarhDD9YnPuxT17IUHhg7yXWMoTsWrtUxFpkaVFl2oG62m8beQdyNrPnFR57QWymnVufEPF+2MMiBjHHbzUPkR79kW6YvaEgDAYcanAxn97mHX0/IInepamiMAosG96FR9D2QV2af65/Y2VsH6D0GbT61D0iIo9cl+bLpmReJsGOArfZnYVSwUCv1M/7sjAeWjfzq02m9dkEMsRjo0T7tyRLTz9PJKO3Ucsyk+ykuu3fhqSthSg8TMOnr0aIVnIKsaYxzRYVQhzN9TNNHiirnh/ycFYsA22c/c9BiElcyJTx5uthATyes1Cmw3HWylAM7hmmEB/oOjVCwxwAMB8zr4QcLx3w79CF8w/xK8jcqD/ZTL93jxNFxPOiDSR3uk/HTLJRD5HeHjYBD3V4nR9Rg3LaKa6qqmtpQZLZlW+LQvcHbFodaf5RGBUNlAF9fgrEdoCD3mNU66A/2dQXcN2oU45bOQ9/WuJ7e/42f0MffyMvip3ffNvxWgAm6li3ASYBDLZBCbUPwCUWge0uVPuERnPuLmjNAlzPHg4F/HN9ReI4aEl8B7LcdyG2UAgY/sZQAeicw8Mlx3/+Ta+Hgs3NXPu/yX3zlpe+Jj3rhGSL38Pn4nJjoT/QP5bNz4/5+/mHmizY+L6O7c78/rnvybP+nY9vU7Q3kHjC0XKoqjTEatbNoG8MHwR9NKaJhcjwMlWwzEbjEflHaeRNlJkHcA8hYcRqjdH7AFI5KmWTmuoY8Vnl5kusmeeDZyg2XZ4QrYZLGZmS62kQr/jphxtofSWcRbMll1Rig+IC27BJndUOJuuog1xRt7wJu2inqxOk7vrg9e9FRFS+tF92DSTu+DsAApqyBj1GLagzZ+ADFvFFD/QWOB6gbLw5uvDDOXxffbk/Kw3Exrm7GlJsjLHgyg2kXxHc0DmI4hHvGJaNu8htV+F808JEHtcZ66749ZH4oSc9hlmwkLlgr/ov5Nn1siYZbzhyWfB8T64+FyQP2TgBHb7KpA8McjEqODTMJA6goMWcsOicONSWXPKBvPKhsPCw/s8k3ap41wIVs6/6jbuZs2VbHKmrVPvCfeHjwOShUYtpx2PsBKoBaTCot/NkJNzMcsTDbSCcjd3rn7/2eG5vE3/sMn6Hxe5DwQSxN0WldESeTW4c5OzjuiC4X1oHuqx+jLWaVbPhA4QthcJepW9vN/ABJ20ElK0WX/CJJnl9CD0bL6h+XnLV3egySywRHvjxCd/I8oB07FHcoSahrMK/GUA2rslfoW2fLnNlfAc44Tul5nhRoYmhir+1yvR3sqfaFv+yPnesvX1qzL3b0JvIjc9pEbIa5Uyl+bcsu2aGRhRbMBepJB+/69oYpzHfd2g+dA7/x/Y2v/Ih+4d33PeZ89fnv6usffor9fGCLiRmxuh62VV0HE4caMvWOWq//0fOSd/Kf+GEKKpZ9AoaJOlvmnVyL2zb2R5WWURrUv2kN/JYqNiR87Ceo2yQPROeR8aAslCXrbMRB8s0/XGYMcCCPFNz1sJkcjlx/Wbtew11ZOzJE/xBuGnROiiHb8AVCB7RE4FArP8q4jKhkl0pSy5WWnSPCDD2gh0hSk7o2Ett9RZrPHDE/sArbZcnuUxilRfXgdOYz1ZS+YjeUtHXRk1w6yZv8s0+zf2cG8W/iHqxNXorcnm79ovh8KfKk9bbyZfqmNV9I+LLVn4eh6A/WctRQwSfOBwiyAFEr+OqHv6V/4q/9y/oNP/9nkX56/Inf9M/qz33ff1fF5CLPIHOSX66lxHmwJ9JPvLDqPrl8QhmYrPEkpxP4gc+8I3Uhz8S0YHwFg3tA9uFK7MsYerwstq66m89g1tMnzJfM4jMrGNSigMeQC6vFvdNSJ8vJoGylJZaD2Dbizf0idMvLA2LLuLE/iGFgK7UNRvrY5VDMYF0Bm0cixyNriL2NPbzzWZQcs+Sxd9Joxz/PAtiXiPFOoxRgOCLHF77dzjBPXJN6RUXoNOgkj0keBy+qsyYT3+HFL8jMfbNqClMqHzIvibV9UFDwgxfGA/ngJdpCKEtZDSYsF0YV80sFtY2dE/ZJC2pbks8x9Io1vOsjRV76/37PH9S/y37Sm/bV55/Rj/70v6qRF9zYMDE488vq+VAb2xxJnRLrbJYZK5cMott8CfkZa8uwNZbSsi5alqGOyxZTVZJGeDoDVAPZsIrBxaUBP6rEVHj68OOaY1scYmVEmZV6TwI8wWqzXgzKnMy5sN9+8DyqZOwHhfykUviq+LEK47Zlw5cYk1yWq1TQ5DPY60uNU0fW2aAcsnMgmlxhuceFJS6ILDHcKJggHZsBnS2zGuQxKT5EB/mdYOSQDuTp5/ppnr1/UIwjlD3Z8vDsxb638SwwMcTRTixLLg7g8IG6JdLoRT8ClzWqWMfSYEGW5L4u3P9WPfGceuNl8XlPXJX17tqMoTGs1NQuxUXbpSJ327EfXt2MTlH7ome0zhx5zOLyZmYOwKAyp5EaoLmT555rj77o407Gd4PYjcDOTJ11416Tv06+Y0ttsTGp24HhILH1jPSxe2A/95XT19H/Zc7GnA15/sLn+fmZL3ub8jy8514E2g5zCQlTCSCQ7rHAnUOiXbnpVNFdpzp+hAis8wfChNfjPrVpcknMWL7Ht3F/2ogzcU3GxZi47zSFt911H2OwpovykjhY1lX9GVdDoobJ52D+Tk4NbB5XzSZ7b8Zv1+ToZ4h8J3jmO9lHavP8/NIvjnf6iaNBXC/Mj17ia8q9e+N7RdvFTxY7doMzXp3NkACSA9chD5XUIjiF5/nLfVFIp77k5yqVLdsnlZRdaOkNlehIbNHM+1MvP6K/efwavW3/zK/+94QJYLkHJingOQFCKDcxnrLkBIdWztdgSCtJdzsXAymQqNDH3k7tdtZgo479h1IvvESgn9rp0YgihjpoK3GbXIMaQ7lWi8/xAX/mX/jIZHQtcTQSVuKN7QPf4e8QLePyqW0b1pILuHn7pAgkWQoiU8l2g5PS2laYwJyAZV2H7o0wqKUQG0i519QYqjE0RmnpvBaZfAVsK63jpnaTvdr5hGdfn3lFAyQIMFvODReR8WKXLABV27NCXYYgj5/wJQmKUDKdO/S6fpMEONTNfb5OOGYP3EV+MEk3ndg4VaN5cp+eI499zJwDmYbvJpE8jKYTu0HPagE77KSIONpMaDOcEnf68RG+lftErvhpFoWMtQ5zzvreLUs20QCLH+pjO0KJvtLo3tl0vyPwEflFrmsNydu58BwIc8DFT9iAbojiKPK30NkScXD2cr68fUpSwFegluFP5yGMn5BQfHMorN60yEzh+o90uiOdYdGBsa1in3Egr0YhY1RnAJAcEZTlkgZ09HUxNAb3OiYXssDQE4WuVQW1T7vw0R/X3IyNGg8dGY/EmjxNJ1h//mdlPv+ev/cf0sSOfoVmW0zJIXGmpxb1SRKCsOJkXx2IvtRwTxB9nCMTpQszVPR7hBWZoHkpJpV2Db+qXoKMPXDNY8jmpIDBiyT/E8j6iH5AXPjkYG+e/ME9Jfft+4vf+0vj/JdMeZbI/fzIZ5+wCO37PPXMnIzlF4Otd93v81l65B4G4iTXW4dAnLZlm24ASUiwtnsNR7EXBtiI8GgoH+W41tnuypkAX0Y5YKKVH+GTR0+cTxKjg1Sy3RttsHHWdWjhy0Axp5Abam7ONW5yXhiPVRIvjFkBzOhI0tyck/D9gZbQ0IkvXeM7NH7J6Bq0+MH2wMeoUvsp97yc0CQ8ikqcBwXd+LDc8kAS4HidL/rlZdWLh85aHDqQH8QzsVohNwAAEABJREFUwQE/8WVbrqHBw3BycnzhwLZqRL4qD8l5KH7iRXG/MObF8YJt15CIU28bgWEWycnER3wdxJfFncSrXhGrXKpRGlX4GGBRHtRiO6jYJ47Ee9q0RN8umTkFHtQZOy0rbMYGepEjIGUd+J48hZ/xpB6pn7oZnTBEfdVV6DPO52V8HxjI+u29lkf/v9teqHU2b2jGM7ftxGdw2TSGbSuxGj7HQf1TjwO7bZN+7BMVfvFNjWYcx+iF7sK3nPHYegUDyIg45i9kFDYTMwbtudAjwOekJkdqwperk2IhppjGFGohSGRTB/oH8R6hzOfo8aieKEh8ntSGZ60UqsgA/BQf+hO7GKC8p31mIoI/mQk3Gf8U5xyGYNDjMPazjyzTi5iZxJg9kzgn18ZB/yDmGZBvVItrqffesIp9VtBRJfuyg2/UH/mdUp2NsQycsR3KS9nc2I7scR5g46vXlP7R/ndl/NQnRuZzdBoxaFnCr336d8dx8ZErzbINc4FicdA/j5OfhAUI/CDPAycT+je//jtPpevcf13MBIbRP1egTeOXo/3YPuk1J+S0J/bBJB/uWdiIXDIHCH1A3SZOOJq3LVLU0rU3dJxfysbQMkqF8yAmMqfvmezL2LgXy7ZcUtmy3XbFIFk/+DCP0NL5MjDOltDstTnI5SCno78IH9RuBuic5id+AD7YtW3JhV8PPagIyEavVIwNUEpfQnxCtHliYuvMCQ4/XddLhiTpoMjBmCENTraVH8zLnOz0iAq9g4RecWhyTXce2I1BVNSgH98H+yL6vU/zEiGflGyF6AjbgxcjK1+an9ZVeWm83m56usHzGXBDtqyLco/OF5M7Bus4KjUge0OJDy7mBNuZmHOOdftC/+Wf/N/qN/+dfzPdT/Bnf/1/W//Ob/wfau9fvmZGclSvUa6jg/U5ki/BHnekz7356LGjdY/IsAzhzHzqz7AyJzXAKrFNcelrLWmFWUaRlzV4kzzo+8pnUJO64DFUY1FeEqdOxWd+g5q5hqySODdInGmCKJkQbu+3jUA21mjbZn+W7B2kVVUqPosH6Lpic1mQFcBIHqQDssHeIfU6Hv2SIg9T+7Wnk59oEy1dOHliY++KGCf2zjEpKo6PgPzCizaJKzEHdGU7RLF/5P7W2NhvJ4T/xEf5lJrm5bDzYpb17hfG81kLL4wff2GMuTXA70rtFuiAjkq+JfOTc2oofBewrdCWS3JZqAPmNM8Igp/+rt+jP/ED/xO9bTU3/eg3/o/6ysefabGNB5C6mzmV+cYOiMLs6wVuAkvOz12n8INeAUzIZrSkQf0WcFsXhY4a55ilQicY6FWVRlkVWA8+soXxMTJ+oipUcv+IRmS99qEJLmA/EK8ZRQ1fAm77Y1jDpbO+papx+YN3ibAkc8DYlh1kzMI1KPRLNUoLCC1syBKqF4w/XY24OpzEFUioAss2HcsFRLOQ6Wyo9t5iw/V1mv2HHVJVrued62ayx0IP+CPXPIO5j6U/kaGo443s4Do72k4MxY3bd5GYG47wAgFQw8QgWTYYyXvR6Gtx7c+slbVduQ/e1hv3xSet3V+0ct2OsajGkJnnkjCitNicuc/iIvxBjrAM48NGBWUoUeoeb3SCmZiSQ8+hB831l+s9mOSLASWf4aFRVpHbYN0t7nTRpzY7n6dvcXT9ptoHNiZ63FTira/xiSyxbPhOjfdc79g5WIONF5z5C9qPeSGaZ2GefbbYQ3diZ2JFtOQIkZ1zcDEMcKCVc+QXGL7rWvzQSV4QKSeLRk6cczz84PMgth3/B3FvV4wbse3EzbDUc6W3dFCr7Om8IF5X1vday3zG9Rpec47Yxf5B3l0P+AlIoGt14CD9DV/xmReZL9cL4+4jj42dOQ3s5LtDXhLn3h3sqV/0iB9zWQr1KSV6CBIQ4GCwjwxFpTtvTpFlLSIKHxqYnOXSGCVDOWROtmWDKCWxpufJRg4K/Mkv/b+Lf+u7n9Hv+8o3lDGG28Y5i+gJbnY+B3Vid9OH4WDl7nz7OiPMfCm+ONOxHUZSYUw6Uj/qtFO/DbyA7MONdc4YVtGVMo0zh2XmmvwKjCLvC8sY1OBEFXpM4hCcHo0YJ+j1RZgoH0CO6DwMaVj2fxZI1qct/TsyaE42Z3DXTAyIZZ/yzi35LNx/uA8Va9tg/DGHeA+ui4P1CGZTKoacBbmrwZ6yiRzu8lFyAeMvmuYUPkjtAnhRYweXrlRRBMJugEXswvWqywwFZ4/OdSDzhUvy0OjcEYYGsI+x8CcyEkixkxPmlGY55ERiAdEksrZDlzEkHC04e3eW0BngQHwdlu2TR97zOVFeHdAAwryooIeuU6MHLPsETJQkSw/oSw0fLfkybeE50Q5FEBrA9nGJm/+VTl/SSV1eVS+nIXe8Dp5ckn2MxViQoTe0Y6J/0SZd4UyMrtSyVrH659pTBeVQ9Z6TGNTZJiyaTLShVTKoYb3ilLWcsTstIzd60NgfNVTBKKi5T7gpKgr0tk065Hz76Z/Sy/f+eu2ffY7gOpBfXBPbJxU0R6NPpxxWPWbZoHOEhge6t/i889Cp8zNxwn96+Np3p5SeFPbBpBOVSxAfd5xD1/k+TjfjkE8Pdgm5cvR1HosZzz0kfGjuz/kszr2635315+OzPub/RcxL4NzTJxfNxEiumejnGeWcs+uctzXdud9Hnueg6GZO/InYEqltZW1tKMgYHMNmHbOmpV7jQykcQygxxCBnl+4bgmHZjAuEAgFLcv8IXauqNAaA2lbawUPDjA79qnNDGep+SFykCgbbnhimeTwUNwx1AZl60RQWaxSFs2yHSBdBm/kTgh4cH7NSW5qKao3SwgfC7WnVEy9vbzy05uFmjKGB/An6JOuX3n2uuawaVfRifErY6zMnDuLhTBxdbFgEaKDGkRmNOKUfnXPxjv6CuvcD4rl450LyW97thbGDnDHGPEzr4AN+uz7g86AUmW3ZxqrxB1BPfXYe7oONh6bWRRi/Acq9Jr4uoPRjS5ixWSfWYF2pybvzH6r5yle+qs/BZ59/rs8++0zv378/8Rn06ucfsUkN19tN/UL86Z3yUjy4UdeBzdiW3CuQB8UXYtuuvy5+ft4UJP/Ee0jkO6nBrjzIbDzMBHkY3NjgL9Rhe9kYP7Tzoib81jqbUqOD/Cc5Y4YjiUm2VazhGKVqLKoayFlXxmCo4d0vdolvb2zaWaOdB4TggE6+MBxAXJTqWbqaMWP1NVKLBnkXPuWSZE0KzXFS0dKB5Jjs88n6xWRCn5wePAMcUbuAHzhfa1i24qfhV18HNu7YH/zRtT3YTx2PaJfxzB98y+6H/tuidT1xXhdWFX6tbvES/WUU+TrZKTHvvQ67slZ5AA19yZq1PL4PKjZlMwfIbe61jPTtkm2d/lqgs01NinKwBge014M1ys2u+c7xtB99F7GN0bZs7CCc5DqZOzMPnmJoMo+gzhgmSmKtgICBmPuNr3/6v6P4db/076vtxNY1x9SnQPt16eSxkBqB1HYsQyN8lUYVOpIsWozcQbcDSkinjMwRhtepTkw2E3MESrMKmVvjPMeCHu2cn+HWQ7csYrCYKHdHsq2SNCwVslHEmZgRjKqO+8zBjC+geo5Fo6YH9Tz320F5d17uTSg818xxB/Wf8BRR5YkvK3tpoT7n/rvpdlt1W1ctYHAtDcaWGqoxNIIaKuBRGsRpmQDImDTxqMkeP7hX7PjaiWteaCVOl7Ymaygw2VdB7yf27MZ9eGu6aWP/xs7BvSBfdg9sxvbEfiO+uBft+at4dA/mHaGMH/gVsZVLNQZ5gnVR8rpBc50ta2SALyoLsgW924IOOQ9Q1L2yLmVMBScR7Xf99L+u3/7T/1e4T4+/+N1/UP/PH/jn9ctP3yMxl1lKg1XsLdhdwTKK+hUyo2Zx0r1RSs2O/6xr5JkfDE6DubdlYa2GFmjVYLpRs6ySXSogWswc7I2DWmGUA+sIZ/Z66h8wnq6wrcyzmXlej6gqtTyQoEpAUkaLmixgoBtN3ryKm7YUPwHK0Rvo1BjK/qoxZOxPud21JUvCxhRTOWUPb/vUxhrm86qBvf78QZbxM1zruObtjG/so/O3/+wbPuM29kywI0/uqSfq1NzEMvS0nrhBb2tpDYbZJxJhatTU4l3jQuUvi4kaFWSiviJsqwQvIyvmfIrUKD4tWgpJTeZbEPckmfmG/tzTb9S//UP/MyZ8evzo3/xX9N1//y9T4p1321zf5LdTp509v7PnN2gD+cRmZsc3JWVpDuqZOTsZTJk1WW+D/bPqieew/EN5oettVbGfbMsOBL1AoohkCUwJS9cBLxWDg324jEX9/9/Dzkpts98HskFRxyhVlWzLPYtTTEFOe3RydK0itGxQFg4k602zXNKo0YjdO2xLoFAYzB2jWie6VSUOYEwCxjlQd0Nvmm3mWQuxJ4/s4aeV6y545Ee+uZ7B6Dyr7YqWfbdzz8oe3FiX7OUtawW/Xet1v1/t7IudfbDnfpZ9jl7mHszPPW9Hdujo67fLwxrvrP/WYH2Zt6Eb7NDeA9SSMCitm+gi6WSo7cBEt30zbyOul/uzIc97W+JIXPjJ7sl9QG0IYzkoZo0wRmqdLRRQv7NPCNksxHzWhHixnb/OyV+xns+SG7/4BFceL1zDL12nXVtiSv8NsucTd+yX2QOskWsoe2/A1xgyC8shW4CT0u40fOI66duzZfUBiQZhK5jJIUWDZih273r3vm3ZlgoTFm323AMDGzVMLjt13slzT5/7047Nic3cG6J34r7Wk8/yHaCBHgaxL2C5a18aA4Qn2YLajJnIWdus67zm1SjqY40quYYwwoGiAr1p+KI3s+4BeyAvkTdesPeXZb4g5/8hfWLj+wJgPbfsUfRJ9cpZ0NMW5kSKTR5U0ik4hwi3hzJ/ckrYkFPFlk3c0DHgyaFTgJq8jVYg5WzZoKRywVfTP/P8w/qr2/fqbftDv+rH8ZkYA0biFJKIDH0gDP0cmMamT+iiEV68HhTOIPERZ4ExiCX3CpD7Su4py8p9d4yO0TUkYHRt66QFhbeVfIrxt7AZf4vMDR4yS7qADV9ywT/kyriuFv5CdC4482R199IM6XWjbhzUMpU7kbG3YKZMXBXEVgOpA3LovBYVFMk5FeNH9hTXzHkv3Pj825TrP/0ZOZuk9ws3p5MyqYNhTS/KjfMRlLHcaL8mn5IcmPhBvhfKOhv98E7/jnME5WZsK3m9wpLNcUd3Oem1XeNSdPANJeo2OeEjD05eEvonRDPguGQT9pEmFsIjOo8ehH3Q5EMp7v0MZQJ9DnqMXecWc6KKfR3nOZAupYxktqzn9KkncUpsAex3OjIUZIx5bS/rFj7riOB+v4qKbdJ22H9AoMsh5WTZlgTuVP/5tJi7416xWE51g+bjFqZQLGLI/qhy338HNHwVIyDXtUpXoxiso/iOxjSdwJjOZsMD27LvKBmbtoUwh3z9IFBa+kKme8MNh8Yv/JzMCwpOFjsAABAASURBVNCP3/09OrgXRRaVOw0fZF2+E9gQGQaW4l8XvfjYuQOFZKa0yEIf9bvW/q2Pc/w8z9htFvsPvgVtM/Mupsk5cp7nSfocPujOJ6dTShhITx5GIo/cVzaeQ/L/In7mJXH4g2e2ouZZwzFKg3t4vo8N+CrWg3m2VRds4gaxPJmbz/3YODEp48wTXtNJEKfefOTCVEk+7WG/uG6kSOkYZBOF2lbFlzgFIVDEOcu+xktKoPkit9RoXnKvx9EXo2iWDTJOgoa6VoXKvDAOxJbnpokywXMmcqaLHHUmwnx0iqACG51OC8UkiuLBi4mDh6FJX5Sh/3pnVH9Jed8vRt/r3fsnPd2elC8qKxv1a2PqM+bu46aiX7Hv2BbeAuyLdifYnvkwYU5oQIAcdwU8M77zofLCA00edu4PpzuLn0V/eXnWM8h49BKvTf64Sc32PCyB2Mad7DOgeDgQbDz07dgP8pIuNnds7zzsHvjGjJjEYaXG9ml7EjMDqjH6S3++sL1//1m/KP7a176ur3/96/raV7+mr3z1q8i+0siL5K989eQ/+/x8kZwve+/ev9N7XiZ/lhfM2Ljx8njhpTHGWZVSwth5mHvhITUvFPOi+AMPf3lYfyG3DXnGt9bZrxePL/qYmpHLx3yBaJ4x+hv5Zs72mLvzQHvgi6pwyGRGnmb97FKxxwZfpvpi4otW8bAkZBKxiXqw8fNg23ax/YKPYKeGD7CXUs+JFzUkxQc2jK3TB3t+LJgGjKGApnW2k06dVBfFtbKOR9aRTZ6LeEIDNhLHOaNnYbOqNFizIHwhu0xhR9qp4dbYlfq8pEb086VxZ80PrgVBe/2hVb7W/6Z3Tzeuh1W3W7AoX7jHKBU+ig+PKvUD/9Ky0mT/7dQoe/eZh/iXa03vfMup5U5uuJII1BixSveGaeU+U8hrDLlpaZRVQLTJ5APsrE0e0jqXvKRjTfaLTmLBvGyrgAsfUNEyNtmEyX8n3qz1gf6kziRxLucUcwu48fff/wb99Nde/8G7MV/0vb/AC2PmMJV1VTerOs7CX5XFZA4rdVuWUh7Ib+vSNR7suyD52m4bHQcGJ+sykXSs0I5Lr82ycigNlnDVfexwKM0tCPeK1sNee7OINbCKSeMO5g2rxwwzipygS1mjBvLSGKAAOSwXBusll9Im8YsaZ32y7w7qvLFeW/Ye639AJ+MTGr3EM+JjDN2w93T/xdMt/zDok1buv7leg7EuSt0WdPuFENdw5FUD9yZ6rFHDg7XJ2u7siyPA/1lfUYGzEro39LvW177a2KfZv1vuxfeXxvuLNvJ4wc7W4OrBbv7SLPlO8jno99z7HOxsXHM7eSYeWyrqVmMosT8tq25Pa+e3wke2kP8KbuS83hYtCxiFfqmgxToEtsXCqapkW7/lZ/6Y/kt/41/Rl9tPfP336o/9wD+nn/n8h9FTo9AfVdhcdOPevK6rBn7GGNgDjEcxVQr0tlkZwrVVo7SO0fG/i53c77AbhSlLbaegQFbqf1+TnRpO6tV1T+34jJ5cvweYrENWKXH6bm+K+epLIcMsGR2pLGVvrsvQWhJ3Ip5tN819k1iv2JzYj3JMrcS7JN8asqOdEZBYUTA5xQrbp/1txLmxfs98Ln3gcyefWfc9sKPEoZ25k7m7xIumyWf4pmceel9ePuo5e4h74cY9cWc/HJ3zIaO7LEX9B/fZRe9uQ++eht6Dd+vQjbGFWDCrvDAOFp7KlnGQ7zxhicuGnHXBKmIJFnIrJj9A3+2VQlLASU2CI/HAH9d1eZBrZB/rvX7sh/6wPixf19v2277xf9b3/+yf4ovy3tipy0Gd997zO5/XL+DMf7vy7fll1m4q9XyhJhnLOg8SyP7LdfD+/U3vP3/fv5DO/h/LUIcsmiVS4CRF5vSVlnxYv84JnkGjOKq0sB9jY4Uuy03rsgKuJ+wW61/oFHHZlvW2zY6VEwc8d4xz1DK2JSttsgmz/qJfyB+2Yg8VyLUeJTMexGfWdbC+YxRrW61jW3Zw6tKRZJ1tolMaY3T8t2XR0zqufbM2vbGnV+RB7hkrF8NCnh5uK5P65F6YPRjkl2Ev7MmN56mX7Zk1y/1tP5+dSOpgT0R/Y21fWMesV/gge2TvfXLW5sB2y7jXbXfwQvV8vsUmsgObkz02r5oxpa8vRA+KSfbHVH4h88Kc5+ddz8T38eOLPkLzzMglSIxT53xLya7JkIva1UWRGWS4oTT2ICS7hHC047z9UIdnfDxDP+ZaxfdG/Hlmefm4EcN9T0MTE3rRvWOjVgd5WaUaQ6MWZQ1S/8Ga9D6MnPUY0GLdi1iLAIsYC8pUhVj8WGo+tKQqy2KPsw8P7pMH98gDn8mjBxh0GEu2gboVcx2Y7h3Y2Lnm96zrG2zwGzZ3FiG5iHxEkSey+LpjIp/I7zq4U/wUMSanMYr8jax0dzl7zs49GcAXk6J3u61a1tTKzEEfeZVkoDctdmIssezEnn37zJ58Zq2Cl77XPrOHLzDW+5B79/0efWAva35H165PDHzpiLjBKbEn1524TzXLBNhrOIaqhsYo1Rgqgq9WMucA0kfJBmUVMPgTz79Fb9sPrj+nf/KrP6m46Rg5xW/8t6WcGn2SbcVWhQZ19m2rf6AK96D4D28xr4iZunNfzP1izWf3041nEe6R3EeWZVX2bY3Ruq5Sw1Y1BnTIBX0Du1T0QzPmzPOQA+QZq1pap8Z9bmEHuCT7PxEWP+gZqHWZI6tbrxUcBeQIw06H5HiocN+497FRZdUgvioZXrFly/QryJgLMfcN7OcamLk+AvbYzn3i6M+/vT8Lcw/MHr0ji+kEc2Fy3Uz4xj063m3gEc9W4cumB4RENNy25lsqxuxP9USzIyudsRM3OdklAzWsUNuyLYm8gNLSf6AFnF514h8Bx5s5mdtzquVKX+d9qnN8nfRtOWSoQf6UJKV6BTYy4RzHHkzbu18TDKZ/XP1cJweyUFQzW0pcokVwB93veJBmdkbm732/o8ecxIXZ1yno6Y5X6X8KZ9knJPehNNh0wz5wl4VGyLzW6T4BvQmmRdEB4T8BnbzjYojjPm+qzTFW7ItBp9gTHuyXxlAVfMPsRRSV2qcWr+gQJgMZxkaMWvzceebblgKZH9GMIUjmXXjUlvVvmwyb+/XtZ/6O9u/6Vdq+/voPgWYKw60W/gQxIck+uCPrF7sBQ6fPTCQWmxg4RETn/Oxjie4JXeoMtr30MXRkP4QChjSxE5p5M6fo3TFjgxP9HGeE4SI/cfZOvjVzAhwKerzjjA4W4vfNgG0lphfuPx+fP/Jc9MxzzB5lDe5XC88YS+7hDe7x/fyRtQ1Ko0D0QGErKSTfg3tTkM+5g+/ve/cnHOgY5iO+Mxxnquxir4B8wIpOC3DyoPCn3J2bZNmiGWqompaMIVBDg+BGje4nuJ0LfQK1zmC8ZPNBwgeY+ECR87I4X+Yojk6bE5op5NE3FtFiK1kYFXesFpYk+lGaSZcHrMmiz9BMzgRJo0q326K85MxfzYbe3q1a1wWs+qoPrcDrkxYWYRC/7TatR5tYmywWtH28pfAUOnGc6vTR2fiA2Xjq7YdRFj38Bs1DUPD88Vl5EN25eBKuyQsnvUki23mwy0NdbNqWGJ+TOhHGMWc/cG98kOULauiOnWywibHJuGiuUm8WOaYfIRa2Bg8LKzm/52XvVz7/Ci+Lv0tf+9p36atf+5q++pWvKLLPeVH8lfBf+Sovjz9X/vL43fv3uvFyOH9t/P6zz/Q5CH16etJg05ZHPJOHiPHQCzG+kHe+gOehrx8AqU1y4/OYi+BAb0dvox6bXl5euDi2i9+Q70p+L9jZyLEpD/k7k/uDm3pwkKEvlKqsGqXBPlsSE7RqUMKS7K7DTkVSsz1rRa23O4h140vxzsP65KFVb+opGtMxEV8lYzN2O2/49DOCWh+JK0hnCr8wE+iA58I72OgHX2YmOMjn3L9ocEQttsqcQXKyrXIpPkNFy1pnPxzksWNvb3pQ/0MZm4kfWdsmZ6Yw373Xb7dVTzxAPr276Qn+xs0nD5ZjFH7QtKA+9SMr9zWws369r9nf57purNm5bi1nrRJHtqHNfHK3mQuNTFDRd+EHjDHwUXLsR01S58R6H6zBHvT67AqfXCOPjmQVNqoGnBtKw9EMqOsOUl+e9iTqIeRnKRxN5pRwrp/+rh/V2/a9v5B/7C5Tpia1VeZlii27VIkXGITPmvSe40v+whf5lZcF5z0F3WGJ41xa7BFAzEFwgJQOZ9E5gS4Mx4NBNfMUM6BkB/RRsTkpDSsc4VqEmPBUpQalFqU6cZdZMvENG/kApWWUBoqDCfe/oBorXzBqyDaxSCwS63Eo65Ea9/WUNet675Q7Y7sm15K4L2fWwNe6WLn/Zr898cu7J+4dT+uNl2c35Ct7E3DN5tody6I7FmKpMZR9g3cpNWNdDvb36Rt/rO+kn0qlDKig2lzTyXj2wqn/wr3lRc95SRGwn+/36Z37wB0bOc3khK8pfLAfD/bj+fIsNjZF9+C6OPekOsbB58myDn45uehGfmuusUu2QNdl7bHQ27po6ZqXhq0Cks+f8AVfpQI/8It/Wv/kT/6v9NnLz+tt+9vvf1h/7Af/F/ob3/V7mae2sVCvFV83fOeF2loLNhYZO3bJ/NxtpErnwqqlNqMljVFaYmNdFDu9LszXqSUJJXhfMsqknXrtG9WiVhOezaB58an/uUYHsyQnN1tpE0nmZ91Sy3kFZFfHkVwG+hV5233B7gZ29uHOS2SpiGPh2mtd4u64sD+BLA4rsvQPiVinNmzls+X8fNr0zD3shT2Ql1ob+4lUWHnjdTTN/W3jlwsfeSn6wguN/hzmBdPOvCPInmGeLS3Eu66De+wCVr27LWCFH7otpWVYo3RhQo83kFBhTzBuqQQsYRKdIlczdqJwVmUJagqYvR4c1F3XZ8xBXOmfa7Hrx37gD+tn+SWD3rR/+O/8G/qH/+P/B0tGTaPf2LSR14kX5Rnmhdzzmb5RpyOLRnXwroNrbMfnM9dTapg1rCqu7cH+uSnPYPkF/nt+6bw+rVrYo8pEQOjN5pRq94IiFy12SIu1Prj2RQ3If5zIy7p1XbQuC3t10bjuH8syqM+IOSy8Oeadx2obxWQoYttdV4uG3kQOoSPZpUG8QZGTbfWPJbqNwRqUS0ZQHip4Opl8QgUFjNsSBqicutmmHkHptg6wUrOVvbJCF90WsC5aA/jkPWqQo0UGSqwHe3lnzbIu+YeuNp5nXtibfW/LsxPrlf2bNdtZt9ZnbbN3g4372BYbrOFknApddmev7XbZjv0HkN1tMUU9j7qxUswhMgp40I98x3bsb/jsey/xfOQa+tDPxBt7a+ea3PmljLJtuzZMl6ijqa2L+xd1tUsSeRuIBuWQOEU/iM+d63DHR55NnvvL133/blznG/42KLLo8EK59bpmW4+lH+zESwoyMQz2QI1SaNZgYS0GF+qS/YbR7vYOAAAQAElEQVS8omMLQjjEdzL0iRm5mrjH7JNWU2pFxh03dZrEHp+S+zgJvCTUG3AqROmfs2cs6GBuavzCmjeIP/3kcXAXy3g03+Lg2o08axTc7cX2CatzqyFXNR/fwr9ovf/YAKFla0Hnxj5exoBfWt8uuYy2Zb9BS1g1Ykic2bcb95j8ouMZmnvNc9aHvXK/t2w8W5Am+42M8MtB7lfUMXUWTyF0e0zOOM6uI2OZFyTupsSlQKWCFnnUCA+EAZeE/BMoLfJg6N99/iH9pefXfw8jo//Md/95YrgqjuP4CzpAFLCsBqdX8yYG/BKD8Wtb/fOGKpL0wZ0v1mgM5q2LlnXlnrFyH7np9u6p+RV5cZ/M/emE8QPiJ2hfzPdADiK7gECBbemSGVo1ZBBaI3NORBYwKNmSvjMcuUtqSg/etpS+Xhulo2TUkUVtHhVYanvqdE2ZY1vGRhW0SoaXJduAfmIEZky0nseGmn3v2/gM3DR51juC3mt7X1c9zj6N/uwNo/6oCh8cbYO7H2MmMEtyftovXOJQScjmNHED9FBXELnQPSHJ6oZKUyefgZC4/Qmss28JuWwOSxznybJP3PuT/mnXkojjgrohY1wX7Dx5RYdriEkcMCjCJA9N9N8gsrdIbl2zea0dU+8HIs05yX8qNQwOhFzZyDin3qkrstjIPLxJiU3/YI2pyty2SzAHwCz2zzTaFjmetK3/gxl+q8U025goYEYCSI4HezEXkcIE+rYWaXAfwLQamspKnNDFQ1Fmeyg6xanKGuQ0qjQKjBMFb7v1MHUWYKopK3AynFGRoX0qy0A+qX3PEYWeaxgAn1p/ajdyq37p78tffFPP+etivv9FD/WHqmjdZ4DjWq/jpFn/oAdQ5LD4STxQBfAhzavTuWybXnDK6Jw2sZU9MS+78Z0xnUaavMquuQiYxnydgrf9iNKHXo7vJJJvR+tS8RjMKPEb39mjG88kz3ku+viRZ6Itoxrcr/K8EeQevnJvDx/5KNbWQ6MuoNvrzMzYO9jsB34O6Pmy+GDvzxNEeTDWtYAy5ToSjVXEVXyPQE00P2CCvUN3HmXRIoe09KQ6DTHegUHjKxfiwUNknLdeWfaiGgUFFYzm5ULlxJThcwmwDjPICVGiZMigcoJGigYjZ8I7Cx6/9FqWO3jxciIflnkpkS8oT7zsvPHlfSyrUuTPeXByYmHj5svGIL7Yr7Jsny6uc3Jp5CZDkvNOw186ISl6ct94QMvDWYOHv4P4dj54NjbBHZElh3iK7fTzoPTCl63wk0w6visWXOnA705tNxC9/jIAH9mBj8lm6J2c0l04WOiDGDI/9kYtPDTc+PKWvxT+TF/hpfBXvsqL4c+/wovhr+j953kZzEvizz/X5/D3l8VPPGw8Pd30RB3z0vjd+8+Ul8jru3daqGuNVaohmQ8WPjgSCqFpw/cLD67by8HG3/kywEYlj5bzBeWFfBvULF8yg7NG6DK+g42xHWNN4VPnSb6ikSZnA7FupcJ/jSETT1XJxBSZfepMfHPwQJB4gv2MC/sHDwtBvvQeSQDMFE73ZnxYsVujmvo77Bdd7Yzt6sjsOCm+96wJzxSnaWwyZpuLPTahwypiH8TeGEM1MnbCdi/zgbFgUovjgTOf7hN/8pjQmf1kacHOwgPjDayNoez/hS88eciPn4H9egNL+JvKdbaxh7NGvWaPtdv0zBpHtrHeB4mZnMrFmcnXWdg0XduqMt3QM6foyoojanSo47/WY4ayPlmXnZwxj6JkW65QnY2CTwYPdHJTTF1OkD1ykjj1ONsWBjisb3z9d+lt+3W/+OOozl4vmMdQptRg3hW7beZLkQ3kyxjUd2iklnyJHMAu2SYvibBYhdMcocLnrKaJ++yd4zmf/fNsWYodUICO0pCGxAg0uoFaNSfbSq2DUWaPiT6w5PQlFbFXiTHWwlYhr4IPHdVyw8uiURdqOYk6a3Gw77bez1kz9h577eAl8YTewW5VMX+4tNRQ7r/ruuot+ss3X2IyFn7UokEdBzUdNTqGOgPoJTmwH9+T/ZZ9MSnuJK4jFFwFgSTSqYM4M2eyl3Jf3rgf77wc2KEH2LO/wMZ4cNo8lH3EZO4XExzquVwDG7o7vqO7TT7Q8Yl7IrSKn4658xnkOTTWRclrJadlHc3nGlzILzmPqjPHrr+6GWsFbLgA6a/75b+k3//X/9f67m/9JL3X45fWX6M/+kP/gv7yr/2DqnJjxDY464h9bFRhESpw7hTRskKUCk66fDEe3VGDWIfy0jm8i/s7Oix/DtmXPTGfAmQdDmo4qYe4gozMrJXYExQQ0a5eQGYXPmxLgaRMYZnEkDIlNDoLPm9cS6OseI+dmc8B1iCfbUHWPmYq8S7snUFczJOSW3yc/UJm0yf5ndgw0Z9JG/ZeAgQbgZxry55Gh674SCMbaSfA6O68yNh4cbyzF+44GEscSSAuRpVu1D/rfFuHnm4LL4yHwi/Jh+tuIaelpGAdU2upkT7T2RMC1sBgkUtBOVRl+YGSTF9XI2YRiwj8YC0OcpqhyCayP/2b/gf6G9/9j1/KJ/m+n/uz+pGf/Fep+wEmy3VQ5kO5LjJ/5xpJ3kHf57n3b8kdu5SyjST3rhu6e+TEUYS2kvu6LlwHq/IMcXtam89aJG4WFUL85BP99OU2qcmPsBPb8WMGjM3iNLLW1Lcpa57ra6Hfv+hizCPaKJ+mXs8x9LCbD+IMtTBMRhoHfuO7hX0q2VbhO7BP3vTjyaZPDqMkwlBB6cr5YczpB5ZsTgqkkNZFecn9gck3aLCyEW7LovOeMbRg/AF0zBzRDtb2oOZZq2BjDXp9WKPQ7t/HL7qxL4IXdF6iH3ANbHnm4t62gyP3di7GDfkOQjf0gxf6kR2h7KsZ/VBimSkr9Zvdn33dHIzv2N7b76Hn65d1oUHs5Rc1B3PiG7dd/pmLTxSOPEW+pmCdd2oIECEpFUW0HS0wlfU7r9eNF8ObtivuDf+J+6X7u14+brrzW3L5EjbiTkzZFHb8DLWvUazzeCDrMli7GoMwCx1BrQ7JOqlo8LpwH5sxPjlnbUg8sc++46CPctTDwSqwkXCkE3J2J/Wa5H00cg0ebevQftGDtUEp3k6w7fvaumjuXWcfgdIs29x/BCxT7AISvHNGj7hPm/BYNfLB3lzYtyv719TJLvmaJ9pEL4CV0BdtEtsk/73XhfXimTLrkbV5Yc163Xh5t7MeWZMN2Z69Qm6zqchbCeUV2BUOfPnQ1RIyU9AjCuYfdDjoRxFkgokZVA25Sgps6ct4yNGR9Sc+/LDetl+//JL+wNf+ChkTGwN4hL+fI5jMEjCAtn2opIuVJWDZhrkg6BvYpgdCiWlU9d7MOizryufOqtD8r4CKseT0CVzyA0POegEnf19jggIG5YuGF3rVKFhQr/A1VyrJfoXOFpEQd4+O04EK2gRKwbp4Wbfeny1oke5t3hlLJhYTg4m9mrdsM2D1mAd00NfZWPzJPpjsv8m+Cg7uhw3uBwd78kB+sPcCsVfZLASA1w4KM9Dswwb8FaJk0XIyLLDp50km1KgFmEKKNc6WXbKh9FBgkBHTiYzYi7xcJaGHIpTBL+XZciE3CP1OYAzLuLjrSEKmdCXZMHco7Yy1c6ebuZA+wn8bEKQUEvMuPn1YfJKWLiCYDNzR9umHvspQ5pjYUkP/yY3QT7WJ3tSBvS+jR3KKYvIMfYBp/5mO06F90p4atpmc6HC0+XT/QfErzWl5B4+l2WZtq4KCsj/GRQv+DiNrZX3n1h+3rYADbNknFdQ++YtggD7nHOc6wc03gO2Da2f9+b+nY33Sx1/9az9Z+x7HYKY1z2micbfXNDLWLzwsx93vRZkvscca555K/4Q+abFxx8F13Dwa8R9gAu+xe8fd3itFHZ0v9ZnMkaHvONYDMQlz6nHmoNv6oSKP3D9yr3nh++mW+w73pmLN+j6+LLrTwffLkWeNKhXjJ0pjgKqWCX9xkRwP7m8HNXzF+ZyQsa43AbRuaBhoMjRGaqdQ+cB94aaYoLZQPqATaCbbVuGYOFC3MrETueZtbIB8aMdOir5zI924sebLRB7+Nh4MiY+5Z+AFhxGJ+WLA9AsfYwwVyYUGNUocjBr1M+pwCOhz0GGa7v3EOnmwalCMxJgCCKWBofW2aL2tGsvpR2nYeOIL7EHxeevZX15WPlCXddGC3mBeEVPiK1kOP0ZTuyRbZzNsoIs6jN62uyojLU6/eWI967b3g2xe/n7MbxSen7VR23sOtpVY7J5F6aY2NlF+8/6C7gtfXPNAlYfDyF9eXngQf9ZHxp6fP+qF8ejurM1M7SW5TLxDVfliTc7ktpB/ahAs1GVBVmNo3HHpjhX9ZX3UbG3+pnP+k25PT3riJXL+Gnl9umlZbsoDiqskcUGzpIn1sW/YC0dAbJMLI4D0A+6ptyu6O/sr/3n4fq8bSqlfsDN/cskdGZOU2qUPizTnCybvzh0annjkM65oEFpIDLBNj/Z78ACROI74i/2gY43axNdF44mxy0AT2w9qG2/uvuCLOFLL2+3GFnyn+19efeWzz/TZ+/d6Rx2zFlVDAyxj1WBdBjSyrid2FJNQ27Bu+5PrIXHnWm5KDk1Tw/Dsr+Q0ySNhkwFzpRrWyHpzDdQoRXhQ2yNzgvs87Ezkk3wnNrI2vffYlzsvEtpvxigohx4tMjqZczAPVrbxO0BpUJMKIoPa7nEbWgVfKqjSMBwbR3+hnYrNjic+GsnqDdDnyEzsCGBT1ku911//rt+jt+17fuHHmTgZRYpvgVOb/jwRX/G/xxd7A8JADjR9p4nZcropdJQyv/uvJ6OBi1OATqtAW9AdOEunThhJENFaLTogMRE4x1T+uoFh2ZapZepWY2jwIbME7KWlhooxoxg7Wevks1/rvJPXwVpvx66d9Yp9RGRCvZnAwczrmLgN+4nQ7V8+x5gVjYZt2aXs48QwElud61t3uaIj2daXW3SCfBmtGj2c+Cb7NHvhSLwB8URO0H1N021dyXJyd7gTSosCmCSaeuii877fo3Oh8yHvu+2uFffZXFt76/PWBF3ja4zSsg71NXzlKeSJoegPvlhXUENlQGyydW/t5orrq9/6Kf0TvDT+/r//5+/DTQ/m/Ts/8D/Wn/v1/5Qmuon/gCYXSMJsvdi1DfHVV/O2m9KT5F400ueFqvTCdbZhhO2QknCHUY/jSEVwaGtwKuIeVVqhN/o3BkNX+IVNuRBFkBUr7BkU6yRgahbEZowTjoLC1hilUGHnwMZOYBvBbOzVjTUPvyPjYJTPGZVkoAGpE9gYdfIFLVuQmFQ3YkndTiDB2MS2eEkxgXlmKO1ayGkh2aWslV9Mr6OgpeWSDeSjpNPwVHLhBAkvMaxRhf7QsgSL1nWBXwF0BMgxMrBZTLiDkJV2dGzsQGIWdVMomedwFO64y+kb/i/++v+W/sPv+2/Sez1+9S//hH77X/s/vArC4ehuh2ltPnUJE5p9+bMzBwAAEABJREFUlRiy53fu+1v2PWuxs46R957DDl0d7J1JjPu1Xns/G3Jt4KDwM1zK+i7UYgWjBqXLGqZegbrvnNF/9MJbQpxD3b36SmMqFZKolTqQCJCEMA5JOikZdCo57ehOEj6iH4UeRbmPFkj4sC0XcCDW1ILVd27Mw2ZMNaEb3iifKJ00Z4QMEgbxHFxnxHWKcn7FXbUlkxknksOk1kcMXFKIsh7HVf8889+/jLzwvHhi0wsvcPuvkfuLyovyLJ9ny5azxuec87+s2Oj3urPmW9ae/hae6yT9je8TO/3cCw9q2f5J/h7bbP4qBDl0H708O2zYSqyxHxuR3W1QkGjLdtd8VCnPl+feWbQuYIzz2sr1U4wH0ZdkfpSGf4HY7hjZowd1y5CN1huIAh7cB17I85nn6tRrg9+pZ+JCW6NK67qChWu4NJZS1ZDwhxuugR0cOliXYEKDnZx3anVAD3xM5AcTspq6GqE0lysiMZveHepBq3/MPqJv07Nkc1JaqLtvW+IQLaS7nNjKMjkUGKNUFx3UcgzsRoE5WafEOqnVTqwB4p67MGeJPmuw1MDGwFVlmLBn55+abeyLE0c/Y8/ky1bgkE1U2JGrec4q+IH/UUWdhwpectdyY6/s3E82aifioYys1sRfVg1bKtkG0AosCXCgpeSyMf8FO9kLB3YSD0YwgEZiw66CBKi3DSOxFRE+BP8Xnr9f/97H36C37Z/+bp4nGXuVZV56J43ZmM+6h8Y/bnE5dSA4SOoco8/ARAbpEIXdzE8fsYLwr8iormbZQMClutboTm3q07DEcZ7CnIilBsYTw8EeSGxnvPOM51Sldhwoo6o027KD+IAitC1xRKchGgzTWL/YA+kgzvHKZhL24xEhU8IptmxDQOiFHkB6UtEMzoMUlBwOPtsP7l3hJwYfoKCR5X7U+4O92zxrEp1YMbYdhljOQHRKENpu3npt4W2rsh+hbg0JFtCDsVOnOoVKrpzuh2GAZeVQN3j8c5whYEPAbceygU4I2hbJk0LrbMxMPx3YEDEn1Jxs03W4k9Kn00fqEJyOEd3nC330OBByhGnA99iVX6tZtsUJSILV1UzHtiD6ttbyawzybeMtyICZfkJwurfECs74Ye5yh8npjvRPRCs4e186U8O29SgG4zEBeXwpCx/c5eHfxtT9N6c3zs50rdwTi85balt2xt7QuvclpHo0bCbOoGXmzFz3finZVn7EuYF+UiK93jp3nisUdupggKP5+faMMD7qi2+pfuHntf3a79Xk/ZC6xWgzfbKtuzvRztHzTFfq8UtHtPQhEjLdW/g7xIgbSsNUYuk9T1xNGZ0gwycMCSDXMUM5nXNJP3MjA59qIsiBbkgjfNCdnDIjwA7d2AzOWE5FZ824N/f39HXR7baCm554J5T3RYPPV7uY/fbAJvWwLTN2v7dIVlosJ+z4mtz0TrBSCA/6HQ3fz2z0L1meS176OWdX5ebXH9p8UEa4QYODGyTrrUrQTLYtjs5n8rS2c6PcMbIF3Dx3kBtoaGQv2MmDZvr4lcwHE1BaAuPGLOzYUidVjFOAQYFGviwM+qYYVl9fED0aCSnBIYg8RUhgE0dJOpj4OOhb1sgXLx7iUuS8BHVhV1J8r0x+Wd/L7z/nIe+mlUXJA18WY/DQU+jaVl11yIU5itiAbaXlbPFDv9Czw0sQpd2pFDloml6yoJrU8gB7asaDaB5Gg50H9sgTQw1itlQYs6SDB5qN8Y8fP/ZL4X545YEztd+wk38col8WMx5bwcvzS79kztphAlvJwxrYblD/1OfEqoWXwK91WDRqIBsaqWfA+LLctKwAukLX9ak39e32xMbmhee79/xG+wmdRXmINL5E/pP9tefhPHmTS/ZOcj2QT9aNZSHHQ5PxyPZ+KD9fGp+6F3+t88w8EN2eHxtAtNl7JRbpWLKt/GQtKYJs68stc/gqqxn7xHf6nzrYtxPZxGboER7TE18BE3JgDiHn+2HHx4UHLzk1HYOarf1y+LP37/Q5L4o//+z9+cL43RP7ctHoawKauoMKarAvi/ilPtknLRNd9oiUuPNFKGt+gi8s5JAaRn5Q3xmQh5hVzB3YXfC3sB+KvmgH+fV81uG0efRDfs9nbsb7XsLe+2SfsSYTu5jgoCY5sHX6ZASeAcI3+6M0qEVq4iIvfNuWoSgIBlIqDyiQu9YTHx1H9hP2Zuejb2u4fkSSQSyr+An/je/6XXoen4dt/Kpf/mu6ffwF7DOLw472BfhWQt4GoTMxxDcgKiKLhlXo3qFI0T3nwHAo7aIOHx1oRFTnVKV/HtEwGlaVJWwLMjlxpXSs2YOZR0f3Zlu2iYVsoQMsXIfZU1njUFdJZgdkLalfXnTu5LJxX994gN6RZc+kzgEXArG1JzGrDxhksMyb6VzAHRzGOSeuR4wRMWhyKWjV0BjEyB6oGqoBn7jKhObMhkqoKr07CsEodKGM4mIqMU5yocNxRnOuEVc18WW/Rhobot0pLAcjOQCTdZo5xBIDbJ9ZSu1P3SayA4UD5a3vF9yfqF3XLBrYsq3y0ODaTd09hlx4BpX4A2QLqAXdyF3MQUeBRADEQyz4iO314y/q9/3E/0b/yM/+Wwx+evx/vu+/px/7Df999KcO1m+S9yTOU+uyl44tGzR/PxkG4H/K4tICUy/Y2MlzAwc8BIvRCA4Vswa2goX4FwQreAeeeMF6g+bFMelpQTcvjQsLRd0cEKe5xxC0GoyhJkxpcCrgwggxxffOnMSxM++FZ5HQnYHJpBNcjcSjzPGAnEjtR1Fb7BWwjUU1Mk800sM7FUPQtcOHuBYMEnPnNqwVLNhYRmkpAB3IClnFrkWLnYn9QFDA2Cgr81but+s6FHoLXfm8RDZGadQd1t0uU6nPBOd+1hks/cgm9gNBdclCZk76ie/+/fozP/jPMvB6vHv5Rf2On/wjetp/iTl+HQjXzsIwPbWNmVQmPkOpy86abbxwybNHaD4Lcr2hqlBUFPV9m9rpbHxObKzXgb146zyX0kLOweAaGVUy9cEFjvtQmoWcSbZlA4E7Da8050SvCafU/yAGIkogEIT0T7vpZo0JRwfxzeyrpszjOTV7bEJP7cy8gBvbsq0CLjUPq09be0AEjX+WrfNCIrmPEGVi4/Q0UYp6ajjD0Nev0Hoc850Ueh0zeYikwgexl/yyPvml7gvrkD8kyGd2nteb8lwZ+cvL3i+LN14mB3nG7HF+Gbwxr5FnTrCnH8o9L/KDtd25R+X5P75yr2q/xDODxARm15iEEjckWfdewk7mxlb2S/iej/xg/sFanFMs19AYoAb7h+tmPTEWnpeyn7iGiutxVKlYINvSeVClqcSQ+LYr5klcp0KUXhF/G/Hmubufp6lL6rR1TFMxW/hbb/jHd77ojbGoyj02iTl57NRl8gzWdSCCI/lg95EnN9vIJrLJmk90uIvpV2qF47LwwUn+5AepzuYmqEKNDoTjbtfhGXSVRtUVszWo3ejaWqmd0JmSDmqU2BJzx0pukjVcSt2Xzn/IzC9gbIqWXBrktueewR677489NskVtT5sqyqoi1rD8NgbYyhjiXtSvw17B3U9qN0OL+oWonvDllwySB6hcmYHZz73eLasJ9fngY3EehDTW0zkiO6WT9pmcjJmrT/+xad/Xfyrxhf6b3z9L7XunG56nt7ywmyqywhkPjCVz7ngIKmDOjWucSblYPK5mhP7kzHUKAMZwHMwjl2O06NlWfdamLp8Cj80YaSu1cNEM/GRWnQsOAvtQHBmWb9Ssy0OEFqCkWSl3W3GbhBZ24Qhk5ON6oWZeZNwmJhxuEiUk23Zr6CTo8euk9KYetaJHGbvoUOTOoeH4TjY77sm+/VA/hbRUxtQ27audsnSs/IjzurmPudkFdI7bMsGknJ21qRM5wRpJj2dzbJPyMohXWeltXIYgJ7aTknhG7B6bQn3zCNVZPIpQMEy5z4yD8a27BMwavQU5kI7yKaWFHAOYY4CSWfXsoEuwMP2oKVmdW8Zu/Oh6aPEVlcrwjc9T/pOrUPKQHTf6CXV7LXH+IO5K/cEnVNO/qECw3HuS10Ng5GlnrCX8CLndDqtAb2Ohzz9Tzox82r/Mc2y76iLv9NTjpDj5OuuK8dBv1N7a5SVe3Rdlg10Qs33NE7u5YVpmnCCTE6upx3OEd7Ryqhz7Yz8Y3cofvje70PAQHQwiYu4keAD56SrRQf2InA5zAlkIpwufUxTL3d+ZnPAMWKJs1qXe2QModhrDs+h12b1j+8S9GFbh9M5J/nRQZ7DzAj9BAxzPHJsHgUDXfr22evaccKqukWZ+Gyr+Kxb8kzB+8t1vfGe6ElPT+94T3lTni9cJWFvAqGve8O0bUSWXCfV2eKngY98xh18fgYtO1XQP5nc6/J5uPF8l2eX2rlJvvCgFES4we88+B3cOJNt2Ro1lA8WdcMscw5unjuI/sYH7B4e+Z4PbGzkYfOZB6qNPmICsM4fsZhT3IGh8AZVGhRmVKkozhiLagy5zBzR0KegAv0/+TaiO2AjJyo2CmecHVchJoWwrdheKfjtlpeg2K5SWr6s3rTphZfFfv8Zi7FoXU8siQMUuh0HtGqoRuIq2W5I5rBsgI59jiFUGuIQwLgl2w1OOQid3BIv9d6pYx7K8y8iPuevgumTskwdUv/C/jlJlO9Q/gokD679/zhJrXnQ3/kyu7G4L7wcfvn4rPy1cvBMP9hYm4M1wSumEsuZT5HbILd+0KNW68KG5KFvsBaRjypV+Fp6oy6DWtJfllVrwGZewMrcW78sfqcnNvYTv0W68RuRdb1pYC95iHaQWPbYzr5JPDs1CM61S37q9cz+jN7BA/bGDad56A6yme+4z53YiY3Q5Ng0DD7Pg5wFDJKTsl4AmZBFJ+onpmIrtvesTyOyQ+0X5dP+Qaw8YbLf0ifyPhjGJH4cLgjjS2YEVuFzoS5P66r7/9vxM14Wf/7mL4xvqR11L/R6Dah91qXGYH4Jgw3bsAWsBDCpUfZUahzaMRPjPZcjtUfnQPaIGxs1rMSUa8A1JMz1XHRT9509tmcfUY+Dek/WcnLdxc+WvZe9mHsILxAyLhpqCQlNCJ34O5g/scmwqqzkVmNo4N9VsnEMrPuP4CRFBmCoO/bwPcGRPJpOHfGBt3Md0RHoDifGJGzGhuHAN7726f+O4nt+/seZkDVVN1RU6HM8+ijAT2LI+mMXfwgehy8fmWOkAYQDXQ4mtolXOUP3g/GEGZxmjTUGMearNq7IjJAD/eiFNA3Tk9XzbEOtYu4YQzWKF10D5HouFbaERtZldh0P7azPud67NtZ8Y60OrsMj4/mCGPvxozct/TseYsPlgzfolBMiMomwgGXiSUw1ButPPNAylLgMReNUlvVJs5V6VN11sc8emIk1lFijP4l3Em/LQyNPnLFno+JwjQ4uY60Hg52j+XOdYVuFSX1Mem2bgR2/fR2w/zfu37lu4hMrEnnUKK6t5LVdiQAAABAASURBVHjWfSCz8Q0dGRtDVUMLKHKyTUwWJxLjwEd84Yb1OS5M/c6f+tf0I3/7/6Yvt//g1/7X9Md+8J/XL4+vc02c8T90sC1gx76Vn4ylS0eBhU8Y3IpLHkz2grAl8TFybuEkh4JBXqRmDu/+tJSVvyi+QW8lNTy1BNRsgFN/8iwwVdQ5NkxyoTEeW4nHtoydZZQgIiSGJ3EQD/exF7CBF+ZytByrUhSNc2APGRR1HVWqATBWtkrYhyqNPFJjHOQAk4QPTa4BHc/EuqN/KPEvw1xDQekWnjfhY0ijDEqFzdK9TQnb6ZlTcSpOg7UefJauAff4NcDIugwt0DFKo0pLw8IN0Yo2MRckttCjZZyuw/iDxW0z1Pdvf+VH9G/98L+I8NPjd//EH9F3ffFTHW9GfHkIf0dCx4smdgKWT6lTsLPX97737zrgD3QOrrFeC/jotAx+3w5t4OD+Eh3joMhtdK5DS+qwjl4fyoebiR+UkkcEwDaCkqB2eEkQDnUL0+DEvMR+cEocWKMclzCkPaj3TMeI3k6ck/gn942DJJpHPoHQbx9vT7gRcdgOkd+OfRs/sQDallq3mFdMMj1YpREaeU/hvjGJiYkZQqvJm1O0E9lEBb5tw0OTd49EjLHks+2bXlivPEMG+avh55fnlt3lkfUYL4jz18Xp5/k0L0wj3675vfas+c4NYkeW/gYf5MXx63PGGU/ySEyzYyGoRNxkkudU5HvP3xRb4dsG1/dBDQ7modi521TMUtXofbOsK8+j3Ftz7QS9p7h+oEWBOcSUa5/jNEdqhM1z3x7KGiMWSp8g8sSR+uRZOvXYyPeglgd7xTYxFP6JYSUG9vDAr+vcp7Njn4R+cI2wIt0Pf4FrYifHHVudI3ERjO7NYfoE02NSuriFWk052Zb0JdC1LTtgNFRncwiFqUa1TrnIZfR9p9CtMVRVily02TE2Qz7JiYphyOXr821ojAJDnNsmw0yQdmrd68qeSf026pf+RD7Ji0NMULU/wwZYIQ7X0Cj4UT0uWmq1U7uN2h25p/DBdFDb2CEqdpfRyhFakuthk06XODFtrOVOLFnjPXawcWAkmPANsW7gkyNmIwgFf/nl1+nPffxNkTzwT3/3jxMHcwmIAx5FBVExfQkXoqwnRRI94Z9D8Z2cdpQSD0RdK6a3HrZCWxcm4w0+EjIPcw99oWtbTh2oZX0JZg3FuKyzhe9OBIAXMfEdu8EZG3u41++comsOobQgcYWxzVCQNSjJQMFZg0mgsZ15TZnYvK5m3xnoyfc4ekxVIyPRY9j25S9U4nzCqDIx0ygM09Ihh2sPTdZ/shhvcUTGnp3giF5TIm4jomE01jFFB06NnCpxSLDRCdXZ6NqWDZDk3Eg/YG3cNTKjxMy5zdO1rfuP4PSmRSdQy9GK7gOROqcefbWaGeCRT6sozWgaxuYMOKcn++SYRRn7DGXoOno0p+g1dM4Jrx6I4AR9BxmzaH2CXke6PRbmkjUxsyTbnHQ22DOas/s4I5cs+4Rok3w5ugxNkbEhchZasg1/B6zCQ3HA0fPofXpgKHbPQbQyJfhU69PeJ+NXh6mtBOW4h4Uo46As+w7J6V+oUEtq+BwzXaBHy/4lSuJtkY06cMm2OHGcVGkE0aqhVz9B0e11T849zljLQmEiM88X68/8LX343n9IB++IGOoD601zCm9z5pA4ZS4OIDobsvs4bMvSh3nVoZO5IdyrBB9VQ3W1xDO5QSZezOe4Ru7EJ9OkT61zn3d2UHk4PXWQvB6Mcbz2m7vrhZ546MCwGq2Vk+3zs25Z+pnidrvp9nTT07sn3dabBs83Zp2YpkfDJNNk+xPQQeW8xyb25H1c+Yd/IINuVTii4Z6+c5/LZ+P2/2fsz55t27b0Puj7Wh9zrr1PffPevPemipRSmYkKJCSsgiBCQkLGQfBAmAhe5HAICMQDT0BQWqb6F4AARfBgggc7jF6IwGEZV5JcpEQESIEzJYOLtJ3KVGXd+p5i77XmHKPz+9oYc661z72Zpq/+jdZ666231nrrfZRrnX2gxfsNL3AG0lLSiU12GoYWL3ve5RhApEXqlxVU2j8xSd43W9/EML6BTACx+kaEUutLKvhRpYWJns4nLaeFSS9aaBcvCTXGPqak0bomYULmhpDpVnCSSXI/PCRW+o399tu2hmqM9pEPmQsfNmuUEkfGPqwXvXd9q0nyl4cHdDNDc8OeyjyC6OFKzHJPYG4itG4Vr3GrHGI3sErmR/dCi9htS6DKKhf2xIvTqrdvH/X555833rx9o+AR2fXpif7LHgt+c5OauWnlow20H2pYxCsvslnQSz/YP+nt42Pb+OLNF3rzRfBGb9+84ePxWz3xIbof+HkgX7NhiIKoVEVeanRcY4xek5GNelp0Op930C7WyYUeGPBLywbTcseZh+lsrCs31M4dZ9i+N2Y/KG7sj43YM5eV2Bu0rzyoZQ5pR+c2VinkTC6NKtXA96jmbaeXC9UEm9oP/mjR5rgvXOtIu65elPjYmH9oVBlKr2Vb1T8HnzagytFXdgMjiXtjLbIOk/XBo1haYKEoG6ofU9pRe0RHOzK3FxhVGiCd0SRteGbPMP+V/TrZr/PhtcQvOvz6Azm/9Hj1WuYjPVcVTT74T3Q3F6+8RE0ssYM3ckObGDZizjpsxwP2lv2Ao/kOXbUhW1nPFToBBpQMiOkVdkeVxrAGF5CFtVnCI6NGRa2L84nPZ5C/bocGrYAqlBHFSNudSwgtddl7myWMSWyrruyj3ju8NOwxzu7DfCsSZo8PFZxt7ApYo9z0177ypf/h3Q9+kVisFNSl/YCMSn5WsIE1eTmQds9PzyUWAvXhJn/RIMj7nBBn3oUvk7zB2lXncsijVGUtYIBaSsNDNaBVKmB0q6xRaQ+56Aem7SOA+OoYJ3sgMotSoBn2GPNDHj2SSDtyyy5hWhiVvbdhaKvLZC81GLExp2BC0xlbrAiGpzb0NuRbKHsp53vOn4013Mjjhgwths3dPL4Kxx6lkRigrtINVVZgI2tItiVZTWTtZae4ZlqTWFIn0e783spx196P9MG0FgNXYuv4oJO13wLkmWfrxNrRTl/kG7pr67HH4SNDBavUKtUyeBhYtJwX5R51Op85fc+0T93OPTI4j0MP/QHPUquYoJmfMYVr/e6/98/pD/7q/ymtd/AffOWP6l/8mX9S33nvZ+XkqMhVWYav8KHAjszvjE2sG/GzNFy/py5cK660g5ZFgTRlVDF+KfPssCMfiPt5oqQFhWeYPSplB3Y+WPucR7GZPdD52kRhEFrCrm1ItaxkzoPiA20w9LCUXp1Kr/k6/YD/wQdpZX9hN/ssvCiY4Eiwx7FDp/ly7fYdgJCETq6cuoHrvLHJBtZuLwGiRxXxdMW3bdlGFKDadqbmMXbGKTKl9Fh0kE32RvIcTPIbvSBqP4KYDrrjMBKb2MGRenxsYLN7W9f6/PVv0l/8+f8Fmgh67H74Q3/rn9Jv+uyXVIm/Crpj1GCdQPZb+FHK9X1Aq0oG5VIXfG/427iP55wOjyMJmeib0A0aedY48kmMJeOjsDsaJ/b3AgY+lxoqA5VsgZIEoxTvXHfs7fgj0yGKzzAvc+ioNcLdgKCTlPXcMVmrmXt7Yma/09QOrDMHBTHO0NRYCr2h2xyohygOXkLEnnYoYA7RdUsnqQE43PB/ZQ/nw2SQvK7ImNzhfbcxaSWXW8agv3JiBhv5TayRr9wbN+Z0DXj2u4J+VuMj2fW2ZoyLTtZnRW/DV+gd3b8d8eE17oldvQeslEluGsQU32hBOBLLPLBid0uc0AnyQbjnFvtgBTNzQb/NxDCIuwCD6q5uSDa+qRPfHXPGB9hWgC1x/k4okWgyOHqTGGbPc0Ut83oB+vpjN3m608jIVbfhO27GX+MrIFjbWrgeVc4lWTR36FYImtprGBqk66DFgJK1n1+ML3jaNvyB2B45NwpN+kWhK1raqXbqZ1rojeG2OwbjXBpj6XNu4Xzbz7VSYeB2jo8x5CqNKhW2YjT528jzCjZyupLLCZ+cCqqjWLm6u1sZk/4N3Wv2IbnKuLT3sWSDseE31qv1owM2xmRs95GjlzTy7KPYvO/lC8+D2dONVet19vPhynncPlmjZxsdHpFKJh9VQ/agIUri3+NiSE+NENU+YVb2UmIL2jb2ETFA+te/+DnGP9dXvuof++RvyirJplpSIMpLCk8/wrgUbhrx0cDHRk5W9uR6zK9/ccN7X/4LgLzXJQ872NPs0czVdnuzd9r2j1z2fMgxtX3F5+48Wjt2Wa8Kgp1GholD1cgB9iNTe9O9RPfeeMG0PAeQOCGch9iHSfswTlw3Gemlr+XYwR1HasvQyd6Bp0aRjr0SWUfkHC3ZHBSIwrgMAB07YrsP7aZl6DrgPPAdSDgpohrFxLvhvxFbJDT8ZFMkxzMyFPG2+4SH2atDJh7epdHtcYxNT3w10kA28Tdj/w5GRD6j8GW0k0MIT90bYbz7ZhzDyR01TLdjkzbxtmg/SARiZ5zhqSG0RYFlQA+mBeWIQJHblv0SkiVg2Yax+qd5fanQE3mk5hCEhB5ymwbnsqC2IUbjZd3bt2mEpjdRBolzp0h5R+LY1Xbbyvore8Cl8HVQ20LhDts0X0A7L+R3iOIDkK4v26KBvm3ZAAWDrmGA5W6G2A65Ix02MksQDlIzafTeNU1w59NtSYHuZSZJjYj27OyytMkYorTZKdklO9CPjJMXJRSQLj/8vha+ST3+NL9MSwz0MLpVorsDCWNR7151LCXpQI8zba7PrM+k/x11elITS2hjYhMm9iHPFVs2toBt2TtgDh0fA2liY48pTMQ7pWevBEF9nsuuHMWW7Ur70TJMAOlKtAxOfDdEXMQzuAf3H5Cc9/fBfkdcTjxjLBo1VFWyd1u53qxc81fuEeEn14V2ju2mGM2rEaTrPqrZPsxD7yAt06HULuCrX7Z4k3t1Kr13WvT+w6IPHk7wpVfIeQfjZW8DkxdB6YSFE6NPZS1gACrpmbxQbk3TzoP/q57YUKHP8gqisSy8ED/o1Xuv9erVa/gzspMGiRlVGiU+DABoxo2KzD3WyKawNLMOU3lw2bgwZ4LCeHmoKlhUPAyN06kTu+BzYW6ho0oy43nYOXPTPfOAMZcH9M5yGZub8lcU+QuCK/0bD4RJdvzcFiM0bazItqzEGAzFb2EHYbozVCmoqapUMA4FWaAnPgp/8cXn+sEPfqAf/vCH+uzTT/XF51/oLR+OHx/fdixr/mKTWK48rCamax4Y2BTZD7FN0EpMF2y9efuoN3wc/uLzN9j6XJ9+xodo7H/Bh+MvkOdj8uPjU/91csbkAaTzhyFCk4v5GBBf8nXmA8YDHyeDE/kcPFwWOjWYS/iAnG8E8/R00Zsv3ujNm7f9cfqRj9OJqXF9wuel53PNXED8r8ypH3Dy0IPsmg1PzjfWh2UWoaiqdBpDiefEnjrz26nQyEXJWkzhbuuHAAAQAElEQVQmMYkhcczsCeSptrFh2AMYpZuUTW254dJYMxYKab1yqdcoe+glmGcx9/4rdz4kTGLc+KXDtj5p8tHe7H7bik5iQxXfOgqOGSOQOGc7mwrdwblD/Dc+MV2Jb2Wdrzxk9783iKVLLbqeHnR9eE/bex9qfvCx6uOvqD76RPoAvI+MD8iT/nl6pYn+JO5A8OYcETFOES0xxM+K35Wcr+T+2rjqvkasSf7T1fRN+ia6Yp7lyTXBWrhGLMvgN16LHs4nvXo4c14/NB95kQQrhZdxxmb8xC8Tx8wE9DHP2Q/DqyY85olOGsRputMmU5BdP+M31uvaubnqwr7L3kvMKzK6druom5uKsVYNqbDn8Na+Ti5968Pfre++5iZGX+rrp+/qk8//Q6EGrC7EkvZGFBvxr8TZOeu8bX3+bcgU5/jtMRxQZQQMNSY6HzEJui8HNMwYRIrOYL3y0pb85a/tlqV0WhZyvSjXzwbnw0Ae3REeLOB02nUW1mSA7EMzR4n1BhvxXcn1Ct0h0UwEDUXXHQlDSmFjY1Qp51/HwzlRozRq0B9dMe0JyE7WGEu9RswJiUQ7NHmL/84b63RhP+Xcz4tO1u7CteCKbKWv9wEjbavYQ6NKlfmM0X4L31WFfyDzox1Gb1hjIO9++qzu01Emc08soYltdnzizASsB/XQ3AcyDWU+0d9Y47WxamPtJ7EKe/uAaIbbacZs5CMfGK5csy/M7RrAx46JajCnM+fMA9e0c19nX3EOBZxD3YZyXp3zW+WHkx7QPXEdXk6LFvJSgSXSJPPzO777b+qP/Yf/Gz1cf6iX5e9+8Hv0f//Z/7n+9id/SK6hapRs8lXQAD42ZO9DmUZykenl3y2+wFw2KfQKnzxkjslfhoySghP0TFwP4DyktLlM9PlcKI6yCqrknVzuebnyMXrVE3Yv+L0qvSURp40RDdYAGf4HY2P7PXL34XnRx69O+uQBvDrr/XPpXFNmbdbrhe9EqyY+lBMMfxNkTdb0B6zPis+NiaYvyPXd3uTeESuRBBsUu+gJfcw02eD3HETbmsQ2o8mBLrU6TELYcogguOlw8m3siZU9ceVamw8A+cXvlfbK3sqY2Bf2EhuEkXvFVefRNPFMctBoH5syboXPWBuN5ay/+HP/M3368A20n+vv/Y//b/q57/0bGuR4kOugRpH20oAu5Pg0lr7+5BrUOA2dgmXXqdjHZHxuiRl0zg//4RPHjLznziygrC5+3X7O+Dkv+MHXEtS4x1DDzHPIdkMULCQlcD3z5iMj1cpa4lobDZYXHfW4Kmx6t4NAXXoQqWOJ2Q5a+cC0gc591gYbG8Y6/ugSN5UBNHamfbetFweH70OYL4OxiPbIdYRyKGMz/q7c8594Jnrk3vbIc12e2Z7YHx0XOrd4Mr/kd0WWvkb2Dh2xsxL/jlW51l6erjvl3Lhi78re25hn7Iky0Z+MDTI+iGxD3puZ0HGFpojbGmMo6xVao5ANcZD5gdGtMIzhU7027IOVnK7Eue/1qzoW4lkTT/zndMtgS7ZVFds0tKceY3B7tcgk8a3cP554Vn4iX0+XJ543n7RuF0UeX1vbv2rjWW2CjTg24pgAIYY3hV+JYUU37wEvcSXeK2Ou6Pc88Lmhu7FxYkckpggp58MOGtkdyMMxDSK1OAhnAH/pIzlmYPJX7PURMN8xhkYN9n4xxI1CsZANzr0aps+io83BwVrxs/sPb1UBl3oc59YAJ863ZTnOtxpaqrSMYGhABzrdriHTpxRincx5hjLvFX5jrTYoU8hMk4IdtCJfO1ebrnNV9tqVvF5Zpw35ZGzM7pjabUtZl4zLGqycB2tyDm7yLeuA/AINrtnLrHv29hO0wT7PR9ScQ1fe8a7o7nTTlfN7O/Y8U8G9Nao0ko8Tz0/MvWhP5pD+hkRLYqraOGT8lRwEK7TBPvjlx6/pr7z5HWg/1//2136RHA5xkFVSw9BAbZeGTJMK7WNE3TcJID5X7Mdf5hxkno+5PvA+lz86enzzqCfe/54eH3kmftSVPE9yHLtl/IZpq/iMTdB5Zi225Jd5TWTUwy966Ee2IQxWdKjdLxHnYdfsMduyLQncN4TaCMO1Ix2IaExim/ENJkYTw4TPXCft2Troh6ZNX8vxzhkfL/Ltvh4dsDvhvEIHzy+qlR/18caxwoyZiUPae1xy7WslQ5V2qdgTI+cje2TceNpmn4iyYuNKDldiDJKrzCOYrFvWbkOnfeGz40yMdx4jad8QObYme0uMI2OyiRtIVtob/Rs+b5jodn4ylrSp9dRlRtbc7WB6LWHPstQQZm85OWiuw4xNCLERoNV6TTnYlk2OyEXBI6ISwD7oWdcSVbblAn6JW58k60cKqgrSYRseCDiSG9KwbEAsZn0EVQ3JrKOtFCIjy8yvj4QX4YE50YnCrd3Uu01slIcGKGwGxkf2gOnbgS4+WxZ6l5esgH44pSSeIG0jeIm6tW9C2tG7Q3Dpk2CUss/omE+6GlNxcUdZfgEdfBFreIl+60WZGMTyBMlXNzmgkb2AOJx2Hh0Ek3VvRD+IjL363n/0y3rzMz+v/IEmg+jBNMzsfsbmHM9YdPdzBZktm2Q0jPZL0EwoPwIEqQ1s3OyHAkYJs8Ay88/czfwbdrrBjcImUmzt0aYtvdNLH5UcoIF96jOvlPSGPmN3c1ih+93zFgE+bWuwv068751PZ565TzotJ+W+HXmNUhE/avib3Jc2XXN/5X64QleuBxvXnkk+k2Oi0620Zw4ZC2mxmVXHzjrk2pIxtjV4Vghsiw/GQw8IXoNXp8GH4kUfnBe9Bx5G9cvXQvAnLsx56TuVhCowhqxCiJ0j4FUbHs0kljF0Pp90wsagbUnRa/nDg169fl/n1690Oj1oOZ2wM1SjNKpEFUM0hg8MjSqZn9Rcw5hT+9qywSTE9KJTYxDX0LKELlpOB7jQL2BUoUvqiPPEQ2PxYjhfv9Y4n+QaPGBO5Uach84k/3bxX3GYBPYi5CLNIpAW2SbexLxjFPYD4QPs1a0nQekrxhiabfHEg+1nn3+u73//e/r00x/os88+1Rs+8OYvgu83/iz+gcQUbDyAzX6hFceplQeiJx6W8pH5zRdv9QU2PuNj8WeffabPP/uC9hfKh+S3fMzN3PovVhhz2xg6in3MYwwlXwsb9eHhlc75UEGOIkvsRa5GFftgKO2NnOThOn8dndjzF9KXPLjzQBN5+Atz7Ye7bGg+tK480OSh5ibrmFiTtTf6ZE9JTjzEMkB8n9krZz5iL6zr4MZt59Fhasv6NDZtrO0E6mKOgViu6MLTl+XbONzXlcVgeOtapVFDw6AWjQBfNUq2AcpaiW/VRrxXPoZvnJjxUL1nS1XoAb0s+BX7NXovMYks8SbuBoE0RX/tGFddyQnPucoH48v5la6v3tP63geaH34kf/QV+cNP5A8+kt4H/cH4tbbTWRt7fnpIL8H8MgPcEM7GR5Vtf0hnDfMwnr2UPRbkwfTKPlmz/4hhJn5gS5nrQk5Op6HTedFDwMeb16/OOsMv9HUeRGEumScJE840aXNQMAlkI3/ZQ5MHedFmBHn2jjTIUesybqN/B3khtuz7fjEgxi0x0h/dDOGyxbcit4UcCy5wlYr1GazX3/7KP4T0uX7jB7+oygSBnVHPfbgnvMkUNs458saitE9yN4k96zbjuIcky83sh5gCtuWWRBO8UDM98T2qtHANOy+LTmAZg3NtAVBeFtO3kN8BXyB0oDcGOtAFhC/aZqxcXCckQtRKflaYpvimeaTLEv4bhmeMQdVQbC/Y2v0MReYaQovZTmxPzexV9sYMWkJ+Yj8aJG5DvqGzxTfrtLJ2V9YsHw0u0CvXhWCjL7YYppJULtUoZb7LGBrkJTDxuIbkApaIxo2SbSWPLiQuSdbLMomHiBV6u5+Ej09CDlEPwQ6bdF9zrrl58F9Z63Wdapo5YQtD2ktGHxzsRnJXxl251t3mGz65MHFlnU7nE+cL5wz3xQc+DD+Ecs194Dr3kL60m3/gFzPonhbuq4uK+Y8q5lly/6iPv+mzv6E/8Sv/W33lza/qZfnB+Zv6F37mn9C/97V/WCafZuwN1TxWDI5BmRbh7/sF5oqgER7k4zGp2KfOuAFO5Ps8rIchnYd0ps0jgtiijUG7DpAebZz3Vz6MPbEXLhhrsCAbD+6bikgWyUF4sxTWcOk8hl6fF33wsCgfjT96teiT1+GH8m8lF9fl9fLEeXohvpW8TOm+J9mX2YcvkBe+7AftK48u+jwbyCt8sMmstbERzA1tgAmxnQWryfwZpXl4y37ayNlEaQsYHxkibOIJZsv8M3dycOUjR58L3MeTk+yXjMsYJsGYmUHNmlZQ+KTSSiWmtrlpxl/OI9q29Rd/5n+ov/PB79PL8vPf/yv6h77zz2vJtYIFqlEarN0oaIBs5Fw7DS3Zc+idDiy995AzptCN3cSavT2ZU/wL30HinyRpBWKN0448Y6qsE+fwecmexh7+FjCwHx8LfQPEh1l3ydrLje6tHHsN8Bn7ZKDXJJSsMQp9fLF5JPIhmg1Wa7IuW9Bxc0/nXN3IXc71DdmWXIKJA8z3GnT8aTQ2IcTcBBiOfSTv1knzBqG3QxRGKKHFBm5I0aY110P2xIXnp8fHi/Jh6MK+SEwzPhlH6MxxquMirxvIs9OKkfBbxzu10b4yn1xj84y177G1PxxfmevK9Snzn+SgI8w4xrQM2vbSh9/kM67NDJx18dBgrQqkrSrZhQoalsyPukxNxk/sxe6aWJlj4r32/s+9/KrwiRdV0mGJXFbstV3aQkyQhJjp09prbF6xee18PfLB7Albl8bGHCfPmxtrOcnD1riSFxAeecYToGbi63iIhXzno+NLrPQlvug3CGTDb3KU+RGuisUM9mgTHwETbfpEX+RkQ9Gf5DUathlXqjHAotHnQNqWh0gD1FbsjmEtS2nUkNuedSvhrPxItnBnaKFbKvTHKPihwXr1+cXzdM7/ZSCrYO9foodOQQtDWOnEJ97M/8oChW7Mf8JnGqROG/wNPUf61+SHD7xZ22CFjyx6SiE9DOt8sPm5Zk/1WqJ3ZX2uWR+uHeth64qjlrN/cp28Pq2s91U5P3pv93X0wnvctXFhzYLYzPqtiQd7G0jcJEhjjH7OOp3O5HaJiPlSCSzzY/mIb29v+F+JK8/KQdvER+z+62/f/eviTO/PfP32X29YLAK23ZgyZo3KDtO2TVtw6oJ7bZk3Pq/kY40f5r3PlTnyjvV4fDB+y4fiR9DvjVwzVj6UJ/bCZHGwjV18xihI/lfO/Z4L9rfGPke6iS18MLWRqDX90I3ODUu53wlqG1KySxI86LnN+Mp47YcZGnaSS8C8YmuGYnuCDX6CpvhJEJnDxG/koQzGkGRbFqX1Ym+jC/SgZ7nQih7qzdm0AlHwOQEDJWRVA1JyFe3SzJxA2n2ecJ9aTkvvkQFfIzrMiZiTx2DDXoOYm9I3leC+jwAAEABJREFUG5tIpNqXkozECtCbPFdMZEQmFOCQI9tYn0l/xqSvbBmNtIV8dv+q6GzdxkfyEZ074gtQb6K2gaVQu4/dFZXEEROJGcPCrCaCl4jyPsptxYYWCM1L1wt9dgE6cwf9Au6cWoJXlxsP1Y+HkT9D2oda0gsgdGxrX8cKfyB6UxQOVHIM3zXjyXqEtEMC2Hu1SrFVY6jG0GCfFBg+5FDbMrR00PDAX4bov0OCBb7Dtqi0JVnacWPUJa0wrRfmDiJP/nt28C2PtjGzoxiUubj22J34au+jq0fsB3ZC1pF9CHffA+nLXiBjL2RoRPcFxMaJXrB877vypz/UF7/15S/TiA99gdm67Pnj3MneQxxXUuIDoXeIXfXi+hLdyYEo7jNvPrIDW85BXCrFzDdzxq6hRS7skiKXM7U7GN429wMqOkpsHWgdDrhADc/w6dqNHPoh2FcgfAQooZoUgGPcIUtMg3vwiXvSmfe/U+7VXHsGzwY1hgb7Lzp2cjG1cZ+8cm8IVp559uecDflxTYgjYtg9WzaQW+JQ/BK8JpOYrEN42xrxlWtd8vRqWA8BDyCvwXvnofceFoV/KOls6cTI/aOxhMr+l4UMXqpolwqjSUwuWHjr9oKTM5NbmPDIQoiCrWKyScCr/Nu25wct55NqLBo1lMlXWYRDW1D4wj4yQ20So3giOUw+G2SDMj+JvuhU7GCvQPtmogPkYt+Jji1LZFGDl8rNQ1c+sC2nEyas2Ntvxlddc3MmcbhgwORZZqMfsDAYICvqMcZmmTiZ8wAly7b2MuEFrELPprcA/Yn/wkvtmzef64c//AEfjDmhPv+MD7u3vzB+6oeglU3QYBOseVDB/8ZDz+QkE2WSgMgvPOA+vX3qv07+4os3fCT+XF/wMTofj794c3wwfnzLywd2eai6xm7bm1hJJebUjtFaeq1Oeng46yFrtbBWHTvxZy415MAmN7NjzQfpt2/xkQcXHt7zASi44Cvx5YUlfq/4bSDvdj4WMb/rkfPtmJttjeBYz9Np6Y8mWdtKDCJgFmiyGhuUVGhCqUqhF40c0wJMNX3RWVEO7QvJcU4JbYn5sS+qSqNK2ctBkReaaGCk/fHCkT0EJjducWHtfuIqYjaaljiiT1VKKAHEbwM7BJwjZLK/AHFt7Lus8co6XwPa+au7K/m+Lmdd+WC8sW/n+x/3B2N9yEfjDz6W3v9Q4pcxenituTxoDs5ecqdaJPamgarwt+91npm1Ek9ycfO3Zg3AlbVZA9ZqpT2JQQHzKE+NwmRZJ5gz6/JwXtgnJ+WvjNNelsHcUcabAvzMrCs0dsLfoMwZP2lH1QyrziHMrTIu/bMpeSIvF+Lql4TsH/ieBzHGTduZzmo2fEQTu4ksCP9rH/1+vSw/9YNfku1dBLUt0woyj6zNSuKCKzGv+MsarThNbPFLiKwn2s0w+Khtow/0oXjTT7fxgiuWxxrkNPlrypqFX7iODXJaY2hUqeDTzt4cNfZ9ygV6AZEPbBhUDWEUb6z5Jl2Ta+JaQ0Fi2MjTxL8SgEtqhBSsFRsj/mvZeWJwWdGfkjoneNhtsTYHL3KCy7S04XPHpjU547y5sL9uSC6DNdc3ziUxKvZt93wHPjPPxFJVGsiLGMLbRtUKPwZ96FZVt42OrKNMJcYAJh5CcBW5Osb00ZIOm5lfy7apDeQ8uN2MJ/tgMkempi+XiXBjniv79MrL3vV2fYPfsGNbgzjPXFvP+Sh8IPyJ++L54azT+axX4aEPDyed0TmdFi0BYzNHZ57YkqyC2kNfffu39Sf+1v9Bv/nTv6GX5VKv9K/81v+e/q1v/NdVNQA5csk2Y6EiUfCC3uZNqGKa7Bv1XxfnL4zzsThzWOmMHqNUZQ2wgPNwP1ec6Dhhjyb21f3Rsy2R/ZX8XFnvK+fRlfM3tkmPrrO0RadKdqFr1qmAVLJOxP56LPqAh6gPeV75CHz8atH7J/czC18dqPv1WayPtclcs+Iz67fiN+frBt3oD53Q9PNl+NDd8PuMtsGaErYmlKFiaeF7VMTiNFLy0eBAerS1bp4b9v1z144cAytzXzkPrqApL/qhG3mZcYLexCqEIyFRDYr8FEwAIWwcotSxMZfML/xf/an/hv4/X/mTjHiuv+XNv6M/8Z0/r1xTllpYl2oU+S4WKxjsr2WUTuR5Afd9x3XgBJZcf6KfAIhs4nMj5kDEPYmlk0MSOr/pi4y2KAUGazviA3ttEz9LDS34HtA6YA/ZZsRemSke0zYUGXaToz3XcPiYQEGUZRXjqcKlaCqFYYyP/qboJ86VMbkX9rkNj4Iylx2MYlB0EbKUGKfdPF2JCNLmbzxKEcVM0709ZRQCNeVAL5EoMVw5F3JO5NqYX/Dn/1MR2crJcXNHxJrkeZ/zxl4E2UuNre1seF3RWdlnV/ZX7OV5rMEH6Q3dzHVjnhPdyRruNMHATaLF4aQ/fmA1cyDcKmuwTtkbo4aqSraBxFHiKAomeszEdvshlpvfK/NcA66Nl+x7Yo2vGR+M7YrNAnJ182aPcFMlswfQX2OD54BHPqLlWTNznNxjNuQbey980O2OgezQP+OT2OJzQ29FFp3+GEmO7jRx0r+hvyUfTVfyvjK/XCcSmdhnlZCISxRyyPFWCVXmJ4HHX5A+24yzRpXGKNUNtG0rQwKaR98CtWyglN13uEbkThxuu/ZoOmr0uZXzPufbfm4fsvRV7f0DWZ/fQ7aBKMwFNxu52ph79tWEbuQ+mMgnfLCRn/Sv0PSt6K3stWtAHjfakz6MdmUYKZnasLElx+hEv/cGe37j+XpFP3t1Ze2uyHas+y8+ePfJ3n7+K+Nrfyy+Zs/zQfkaew1xX9hYr9mIc2bH/IZGrj3LSUUeZO41dG4Etq8sE6c9aU9iTyxX4gkST/BrT1/Rv/Hm59F6rn/mJ39JRU4duPBjcZC001gN1AUZcoM0cdUxdgzr7Liv5O/C3HOuZK75hdLT06NyjXjkw/Ej71zBE++VK/t+EmPsxX+fQzEMMg8xjxm75Dz3ig3dyG9+WRA01QRV1Inh0Glh4rSlnlc1lWmL8jwpGruNyaC7GKZ9YXgeyDyZMPp0Rhey6zRDFyuR4OiLl5srBig2OCj6HBAx5qZHa6+Ww3CgdlDRD6S9w8ylev2HhIMpNCPjfHDuk9kf7JNqDCWvKJKbTStrszGX7NHEE2zktmXIYQlt4nfH7ncS5d7mBo4p+JbMthlbGzlnIH2WiUUpqEWe/qxhfAm92Jw9Pkq4CkEXERwMDyhYgedoN5VCRdlpbGQk2u222+Q99AaUu8aEGZ+9VcRmp9VdmGgLNEIhqZZ2XTMKoB/xDUhkcwQ32TPd5W7BcYS8VLVMr2XOt2IdbdZI2ZtGDhX3ioD5INjTEgZZyD3SO8M473DbtEaVaoCyKrxL6XOorZ0/KP27HJ1bv+kLZKmhe4lkb1g2EGgqQWSpIUp4yL0m5CCCGxXaPY6DbZmYbWIhrsSeWMvIkd3XL+1kpo2wm8gVR7GgjeyB8Ii7nU0S2Q3dZvytba7n7/27v6Q3v+v3avK8ziDJ6nLTmdm7IHv6xrf7KBKPiE8qxrgx2ccwcXVH2rhNaIDR1MhC7n7mPhNj1+ZYANsmH27eDAkgVNSxdWNCwY+p0Xv2syu0T9jIIcKlnotlm2YAaQNohh6TsK0xSnnuPpG3fufjOXmM0fKiz/ZhZ3L92fhmedXKPS/3if16tGr2tSfXTsk6Coxp3SD4IO4Td68DcdhWkZtllEx+ClsYlJpKinIAKxtz5sQI5IjeRUTAGBpVWkDVUDFOlN3OVJpVVn5mbvbc4N6+/UKPb9/owofFKze3K5PcCCJjbDRdwpAE31TSxmxuk59cfdMOZuQThVRodHIhjc1rPyRsWvEb+7joOUZ1wcaVG8Db00Mn+koM1zx4gPArGx1lJfbEUVUQwBztITu8Ca9US2kZQyPgQSu6IuFdO76prU8IHjC5sVx4EM1NPjS+gsQcnYyz+LFUyVuVBjZPJz7IPZz00B8NeLDxUIpt5QHwgQ8Pr9973R8VBnEIGxtzXJl0Nk98XHigeMqDxeMbPky/UX4jfSH/F+acjbYR28a8J7Fm3JaxPKBcke+4kqsLDyiXHvuWNXxkPTfGZM798YM4zsR4Pp/Y7KeOrWrILpkfUXrNkhz4rszBdrPpi18yRvpZ0JbuB8LiAZ2Tg5xuNDK/jRjngY04uo3t2Ug2sdF18tkAZCzYe+iI25J295NRG2u1glDarbv3O3MYpcF8kvMT++d0nMyDnNtWxRYIrawfMqpuBY87G7/hbhQ+e+6JffiGNXqTtWJeq0pezpoHNnyuY1Gjhq4eO386azu9kvhYnH/TePngQ50+/EQLGB98pMEHZvGhWSd0sKVaJAKbsuwAP9CqUo3SKPCC2oeOUpz0NSZ7bN83k/Y88raxdlykknH6bzrZh72vktNW5xBzoPDXN61y+77xdm7ybVosuWZywn6MndidrFg6NmxuWf9QMAGjlEK0zFGgOaXE8w/PX9evfPTyL4ynfurT/CeEmfvQQL3GUGIjjAxrk9sxp9hoN3vPjxwtK1VHib4Y0DEnbuQztphTbG70bUxyQqNHd2vtTUbtDF3w6cS4bY1RxGjZO0SBUyBkMv0BetFN2+S7+2TJQEFJTUWh3QEn/5MUpzHbdweFRipaEuMtay/oUTtRCCJNM6FnfldeUtbMEew63bvbxXC3UN6SF14UJ3QjPxNstDfWeM3680KUa+ZEzjDZBgJWsYd2VOcm1+Zi7nRSo2fBqAu+qPjf9+zEXxCfwdw7mf/RH2cMjLxjhWdwjs/A/HMjXPK209gMVj5MXLk/XY7r7/Mv066Yi2VpVMljaCxDCw8Lp4DzfOFekOvOaTnphKzAYH6FftlMzXpv+6H+xK/9Of38934hjt/BX/nmn9Yv/Ob/1i4zBNhWDfLl6vE09U5BZyK0raodI1QpnOusi8hdBZz31Xma5G3qyloH+wdh2uSUEa2BMzWwFRofoXJJdcBQCavax3CMpLDjA+p9MHtoYatQsMyoPYYNvY3YJmN77Wjf+FgNn5e224fljES1x3OgIiEOg1FDYww+pkJrqJBZxoxzjBnoVDGqYTWfMylxZv2zbxMHg9B6t06a6UtMs2PeCCVSyZZqVD9vZA+cuf+czyfu+2d+wXDquCzhZtPf+Np/Rf/Pb/4pWs/146e/rz/6H//TfIC4sFzPdqMRfyIvijcoFW6jC7004G41cZg8x1fRsK3Q5KLKIkQNZCYBNInb9EtjWP2syDNT9AodHWXiI1hZy87R0U5MsIeWE17zG0JU+5kg+g1kK8LYWNl3K+2NnRNdUqmAJjaST0DFohrEUjujFuSQto7SthhKM3GSHDgUsEEXzYNBmkqP7BzT2selFVFTRjTlULJK4igKdjgilpNABsTfyjl24VntCVyOD6MXnhPuz5F9XWS26GXu25UVJRfJyyQXDQJFJJlNNScAABAASURBVAh7hP4khEbs47JrXIZJFJF37tJAaFv5YYgiXxm/YnA77G+5viPbkK08d69c467EFaw82zSNnP6J3mQxZoxhW7TX9KG/MYeJrRk98qSbDvwMaE98btGDmvG2NapUbL4xhsrFdRPA9/Wzz5UF2QDRQyf6jLMtG8hKFfyXQY8aHIr+pYZyb1nw5/QQ08p8V56Z95xshE20zOtIn+7F+36YzL9zxTyvjM2Hz/5InVzRTj4n80uOIJrozdhrg5aJfwe8nyHisfe2KJPYsl5to8ci7P6SyZMLXWwJWYC6Mgate83Y7bY+rNE1PHGu3It7vgzKmAbKPS/0uo2VAjZ+bhBXRGJhmJiSmFqfy9kDycW113bj/W1qotDx4xMlJQ/dZnCuUNkrvRfpX+Pz8D/pD3C91/huzn0UMaQKedC6GUMw8ZGgIiOCXjArP1Khb1udN1u/cPlPsSutl+W/+ZX/t3o/EFNyMYmJaajtxQcjYveGONhQ2NDb8J88bMxlzbNCKHb2ue3vJxNd0ocVyTYxif1vDfZj1VCNgoeyrtUYMnLDw0hWF8PYHAGsFKrnkuYNkSZeJkG4eGcezzwiopmRQaMbYFk70trhnaA1u++ez7RcurfjGNmhDmEkFaZrfCWemVb8NpMGeysEDzs5OiCtxoHaoQv7Jifu3OSXMckZGCUj3/U2tsKKfrz1CA57IJPxUxLL1v1Zu32M8I6OAxQgaj4M7a6xx+i9ot/CPrzUwjAVJXpyTJ+dYwTYYC+gEId39O/I6X6uGfnc6uGYsDk8i9tMmjftG40s6JwzwaZE/E4/tmzLAzjaQTRAj9mw32cscU7S4R2yUvXrltk9L48YaBkjj6Fzp/hR8kFsN5102FahXOwvI2iKjKpG9DNWlNAX6LnS3gD1blayujTpQzejE6TB6mB59hiOzzSdQQtbjN5OI74jZhscCNQOpTfkDssGOhAeCNjIAlmpSonPoHkiTLCg50kUSOjZFRgFf6vIqInyrptx3McyhtVVy1tHGt/7jpb8k6g/nb8uRgP5y/7wsYw4RCLOhqxbuenc2jt97s8Qtf6zrONjHgSTo26lNXLoQTDUW5/ahu6lVWjZUbLsA7IEz0EptOT7TyQ6WqH6keIfkUSA9GazaWTSxkVlZi8fCbrt2b1XPTfSf2t2u+eMcDY2bYzf8u4MjaJtFdc1N0ysuiMWZ4/LWu3Yui3xvjXbmLg59c3sCCqDbKuC2qko+wVoVzLteLGNc2uMAZDSzvjtCE60qwakcHPVhQfdxy/4WPz2rfKfz1xpr9e8vOQ//cQ2+nKhjy0mFB4piSBW4lxJYJIYJOZOjvYSvchzU80Dx36zXnk52njGmNqOiecvpl9dn/TIh7dHfF156MnH4hvd45kxTRy15wG9Ip6RfEALOLJRGsxv6Zf6AW/ZoENKRLGz043483Cfh/7gyrzTTpxbHo6SM1QZjk8MwBT+Brntl8PzmQ/GZx52F9XIDXHiSxr0nx/OevXqtR7yQYEPCDKrwHV5Yjf294fQCx9736r/Cjj552NvPlz33PPQx0PJRow7pvLAkoeVNX3JEQ+wiffCR44nxu52HsntKts6H/GdeTA/nc86nc7EtoDqfmbEOhIXzGQdJ1TEWSXZMPROcrD7J3jaSqErujPrR3wziF7aYMPWiiwPsxs0/b14GU8/K9BNWCRt6U7bPPbjPj0Zv897Y8zc90yUZNlmXYrcD+bEi8dpYY6nXo/BPijWqlrnpht9eFEMbnU/kWjFI+ToW3lBygfjt3wwfst5caE9XdI4NeZy0gafvxze2Lu3j8bh8yF58rF+8lE4H4zr/Y+0fPSxlg/5WPz+h/J7H6joYwNJ2JlVatseBFDPc0NeyEYN5gqqoABqGz31B5FeC9ZgEiOJ0sY+S+5ESV/4GyZrEj508tAbPtBt+hY+LJc1qqCHP5XikAO3I/YNC7iy1jmPt1AwQdq7T9br2MNpi2Kw14MLOfCrH335r4v/hgY+hk0cVo2huseUQXsMG/NJHBN685McMBTCpKhKYQg13I4oZNJNI4riRAKSS3IYe+lOD8bi8CDRCRAxIkfCJD5yRZyuIlXxdoBOa/9hCqoxVD7A2tolWWoo5WXjxnONIZCOhwOp3mNBnSbHVAtXYXa0PoduuY85ZF7J2+w5rtjJXNBrQ1DmFJ0dmd1U1nUjLztmj1kZv+V6xDpPboKT/mgnBtsqJrujNMK7VAN4h5SYAmUYByo2ZuIAoS+BU+LYrwUtJwmhjKKLuPd62Ipdy7ZEVZco7LFvGctOznXqyrX0yjxyPe1r82VVaPoIh+FWVWmMoaXvLQsUnBadl1xbl+PaQ3/0arR+4dt2j7ek/9zf+2f0+771F+Derb/4k/+o/tXf/j/S4/LRrlvex2PLLtk+IMlMj3aoowc/itjg+wNr543rNeth5jdYSwNGaaXvyrwv0OYPukH3j8OSsBekfYOw7wPpCzBDzhWziv1GhAdyWSVUERYw0F7ii6Rm3WYosYVuzbO2xNwXNQy4pITTbfR0L7Fs+ozd0kJsC2szqmgjl2TpDsyIK2y3i2MpZd8HuW5st2sH2yM9jeY5dLxMM5QYIDRaQ4ltEOTgHp9ngtP53Pfd0xnKfXewV6L0Kx//Ef1rv/1/sA86jqf5qD/6d/7Pev32W31vn+QteTi6IcSXY4eQvNCO84A4UunWnhtmSzAux50qPKiydpAXJk2vdkhy7XwVH5NLhS4H2Zne5DybynV1I67sldC4JhzdSvggGyHxR4dUKvTKvWXlurAhyLwCOiTsZYmDjJkY3QAVs9bzj5ovArKdhm5lMvmMy5j4D259TemgCrVuMloY0166tbP34+zudkN3Aeq9N4ztpKdzG98r87pw3cg146k/FF904eNxniNzLVlv8+eePOEn+lt45t/zJbjQ5G7L3p+Em9MWeWLPHIVPJZDQyMGui7KkFqdf0obdiX2Fgg0jwcR3Yr1hywdU4r5yvVvp23INT2yJIf7b9MTM1IwcRG899FBT5o/5phyoUxt6Pb90EE8R3DJKS5n9BYbhh06cE6cT9LRoWYLR19VRBS1yXD0v21AgydKPAiG15aMyztgbjB+yrcx9j/mqxHabyx47k9yrJJNVdUnfRu7yjH5D7g0X7gfZy22PBEwg9KiK3RjoWDiUS/kxVMRh8WPJ3S6l4LrfgzZyJvI1MYCKbMvkrMZQZU521FHJiGbhiXciZ1yG99pwniW2XmP4CbasV3SwvRFvt1vGImPKtgrYbr+6lYxhYivY2B8rTjbsrdk38Jn7DbG7tm1m8GLvtazHXvvalthii+A1sYuL9oZrqCVqH6CmEXkgykR5ZUywQZN3pkTPXstSdEuS+fkH8xP9laffpZflT33lb+hBT53zSVx7DMSMoQ37220O2I+/Bn2he9+mjdytzL/zzfvXCjbysiGbjJ/YCdqvJRNY1nB4aIzSqEJWKviCv8OWS5KhgRSWQyoyUQyOGvYl1H5ZU2IQMd+BPH1pZ6Y9/OVAeKqC7pscAwS29W58lgs4kGzrucBTM/Quwzf13qS7+ZtOaMfUDNyNtpaxX/IYjapFO4bo6BluGM9aPOfbkoCBmDHnR/qidwND6EmNzoGQmyj0DgK6DYC9qcV5xEHnthkG3fyiEL+TfZR+ZpZgUMAIx9S7rTTQRwEu/WYGht9rj93Z+zFa9wba4SOLbpB2+01cMUVcZt2ylrZFRYUR6Qcd60HpeK5+Zn89LmOf+/CO2fju5xGe3fa+CDdmGXoDPdi3rT02q4jRVscXqqPERwMLbTuxwie/2e7pa/mhL2xoPzSJR3UhvowDXemgduqbotO0D0cjPP5iv/1k4H1e6ODLtdO4pHlvhHcLOWZCwH6XF23JHcNxuJMw8XlD2qL0833iOMBopAT6Is6eKe1JgmborqHJder9X/539Pnv+QPaeD5lFFbQDhMuuvAZwxBqrFs2oDWV+44Ee68MufM2er43RfPemOE4UMMxnRuXAVb/WDtVCo2QL8He5bYPXUvNQ+T959a2KEYmIdJvVEznXacbCFLh7RwIuXPEXu5JTzk/9NlwQEHGALKq5HFHBEgYt7cn95JNG+tDD8OsGkM5BwobduyJMtsGB5zv/G18ZHww3jS50Gw3wx3gZKBkSbYVgzAyP1jpo45iaDut0v0GhTAW4ohuuaxcPCCa3Divl0c9vvlC+QvjKx8d88CbG2Fuij0GWzgVAwEbBo9tT2LCmcSqycTvIGY1UKBuzCe2rtxcG9xgr2zcPDxM6GSuJ15sP7x8oYuHrokJ3QvoD6d5AGfMBjBHdcdv4so8XIPQIrNsKBhVGizAwoNpDRbCkgKlEDMxxfeKzeB6fCh+nvuVh5y155W5YFIiYf0gCN1tL3zre2icTtzQXDGOG2vg94GPha9fv9aJD8cLMdjkjjwlF2se1pnfhY+Q/Z8uvX2j/uvgfDR+fDxeOtaOIfFt5Cnz3/LAQn5i44qNFRtX8MQH47dvH5V/s/jx6a1WHuySm/P5pNP5QeeHh6an85nYFlUN2cRLTKJkDTZiy1xpyrbyE57lUfuHiV5k5hA+8jwY5sYdfhLnxM4NG3neMg5KMjFP7tkbiGIh3E4RzIAWjoV7JTwGaDL2loP4ab1sQIKwreq1LiXHefk48ZK+kP9BzrNetrFnlq8a9t62KDkEsO2r+T4Qm5j3qvx7vPkL47dPV+WD8eqSl7ME8sF48sKzfyhetNai/DMVa520Lg9clF9JD69VfBweH3yo04cfa/nwE/VfGL/3vswHY59fYeukWXzWYS4CBlLJUKs0iiP8GOFB5kbbksyPUpI/crWxR7JX1Pymrddkim4QOpEFm5LXFf2Jzk0vE7exavzEx0ELvpArUPaydnsMiJ2t131qw1EDm7HbaxYeOSPEUCr2Jdk71VH+1kd/4OB28lM//KVdB9+DOY9KTEMQ9drqiCP2G5OYGMv+uLkjvF2AruFuuMl7P9FoyqCdkjfOs40cTubVRtPH+K7hAcPowmcLhQdQvq+XbdmWqDnYMC65hspWDebDXq2ybKCSGpao6hImKNyFImzfW/tOTme3M2n6UDGDDcuAHFE5+miZvpYzpteHeU5e9MKjSFd0AVy3o0cONvIbxFeDrz29d3IN5Vq0cR3a4G/ZYDp6RqlqxxhQl5w5I7OJCBAaFb/xF9+h+NWXsNFu/7sqUczec5FhICMb4RuWqLqXjOvGnr+NNd64/2QPr5cr196rnnI/OLBuV+zzMkaMRbxjDI2xaHDe79eak5bzovP5zDV20YI8GIN5MsdinO8RuD3//m/98/rDf/efaf7l4d//iT+uf+Vn/wl9773fJmVcWTWGCtrtDA90FHQiT/9Ax7ZMl5M7zuvkLjxnCbtqdl42jlf6V+Z9+wvjNW3GkRopNsB8AQLQjtF01ou9KMnSDuyogRfWKXxJKmzt8dGgJpINvYkOYaAWCbsN2YbztH2+AAAQAElEQVRsQmlhcyoPyAHDqOhNyL2a/lJsL8R0AsOFzGiA6IJEu0PEIg2rqdGa+Mu+bb/kBnW5fxIBQIDX7pnEdQM9GY0dtEdpOQ1lPwTn00kPvR9OSlzfef9n9Zd+/n+pL5f//K/9U/rq5/9+X4c31isxxC7p2v0x4NlfGslrNIiIWMLtoM+S3YemBVu0bxhlFQg11DJ5AEX+FjBKBU+XxDimzbpIG+d9njc2rhEbPgNI90UHZRFsKrKp9K/HmKYs8AZiowFPd+ttnL3R3xBM5BhoWzbRBQptD3A71YsS/3t+DmEL4O80DO3UtteM2piei2HpVlDwgVo4IROJmqbfcKHxm+esPDNeeP7K8+oTz6qX61P/ounKNXEFG9fXlbXdc7FpMtfMd8u+Y84TIEW+5y52g06EjhKHhgfpa5DxW2QipqyJONz8hMZ3fOX83vAzEwvX6JUPxddQrtnhV/iNuBJL28bOxD6LRN3Yn8HKx7ap6OjWD9VRJvMJYmc75MVmCkaVcj3cYeX6eF5OOp8WzplFC3ThPrj0PjT7ULKt/jmooC+RPnWxlEr/4Fq5DOwNVhAZ0fI+sfYvPZKPtWNEmsQBqp4LA2gk9tZlza7JE2uYXxwGt/Wc7NvJHLfYI2+klpGxZtklM28uDLIl8yMYu2hYUq7GrC7q22EjNOmmi24zFJAzAzFWXRjQSt3ow4b/jTg31m/N2mY9A9pX4poJDB2Fpz9rs3IeT9pEgGnLZRlrtmUbjh5c7cM2cgcYe42fAxm/YXvfX5N9seGCPJMXxGyPqQmz4mdlbOKLLtNFj3sp9tvRO4f4PnAQhTJnRuAj+w9gBOt7kBnfMRtVYCmp/6tPv1OPc0nvHX/6o7+urF/2euLaiC2YTHTGJvGGbvBBfIQ2Dt3oZz4rOb6yN1by0SDf6Ysu4bbPhFWsebGGNar3f9VQDeBSeKdNvwOXbCs/ggY73+Z+5GAbWZBkAuJOzILeQTCRZV6w6Ctmd0jKaJsjVS+K6bGtIq47fMRHgm2rC/TgaO5cfO1AhFMiY63CH4igY6QNf9dFRpPQOWJX+Kvkh/PZA99BLTJyNHofZU9trB+WZFv5EcfZwO3csbG2280+fUL3DpkhIJR4GaEdkK4Yuctb0N173GQ33YhjQbELv/dt+1zwi6jHHIdu/rqHGAqigO3YyridRnjDroQKgj2OuIreLkMsy7bEOgZ2IXTMQdFK7hiUMQSLTKJXdo76DQujj/6de3lMRywcVzqa9MbPPY+0UYib7P0ivpew9p9ndfQZn8CZKaHmKPaAdExB3c04nP1ITV8Qe6EZ3aCB5Wf9WyO0gVbooXFnCdwmRqD2CR9KmyqbdnA7V8IDOqh7H0yqrKPEOPEwI2o36MA/QeeIsNsc7nUfu+tG547YAfd1hc+g83e/JXM9/vynf3uaz6A/uhBkWAkTszhI2MohoPdljdrL9s4zSJZtmsEeeRYIy8gw/OWB0Q206wv+4NB/WW/Sg0YvkPuHgxoSZJdZal6UnYd5USND4YXkBUun3YcW7jliFtl0kXSXZZtWAKGicUy6G0wdCXPmqFyHttxPsDED1te2bvvfNvb0Tsm4mfENritcz9IuLOOI2+O9Y8MBiAJIfxRzM544Y+21Id/gN4KYjIunwmkCcMW5EXHqsk6aUOWigStZG/pXPi7mRXnlwWjFYGwgVgeZULC7xQdWIMjFY4ETCpLU2BfWREHOkSHc4Kdib8tNFbu5UV+50V4eL3ycftRbPozmATsPYsWL+iseuvMXxrkJRDe4JiaMbSDh2+bGO2SXbPxGuAd7j6dFUsfZPP1UTWzkQWFlvhs3+yux7B85rsS60h9k1kya8VjnqPZjW/1TaRcxWHnoPS3L/qHgdObB99SylvPCmBfH03mXmYcETCjFxhJgaWQulGMU9vgAkRuj9/wlzo2HkD1/UxuJD9LOOl2Tl3v/2i8o+VD85os3+vzz/Z+3eMvH58fHp/6r8afkOuAD9TXzZk32db7Z3ph/eOZOsqiEmuxBbpVm5AHhkOCp2LglOrLEGHScrPmVGDdi3fC3z2nb55IPNAzI+OhnH8Zu0PbwGR4Pt2ZTQsAvnVSyKJEvG479UOTyDg/deLvUD27RQ8eOvtUFUixEjdLghaWq2NtT+aDyROyPzOGJ+PPR+MKD9srYbTlr8hF440P8XPgwXIs2xq1gw1c+KK8DO2NosqYbe2Ty8SAfjvWaj8Sv35PAhA8E1esP9r84hi58SD6//wGiD/UK/iG/dOCj8ok9tuA7GNjNi1GoPZhK7SBBnbeDImSNSBnC5DrYc70hJ7vI0w5g1ZRMh8/YLwOzGEPaDGzooUwqFQxyEBS5EqBKdDSVwvbBtiqt9EFXL/qVj/+QXpaf+jT/5pw1qjR6zkOjrCLnhWwHBhhvW25ZaFCypeOgsOryzCX05GTHnpOopB0atA0Y26LCUa2dD9WtWDWIMzGMQZxFe6gYNAxflkFJjA1fu05kjEkfHelsoEGTo91tHaVjhg9lBVhHjlmHyADLl2OTiHtNYTjd0IXpXsZA91b2wT73uSsxNrK9N5rJxw0b95oJct7OPQiJEAPbIWI6ElwxNxsZCF9VMqhh5j60DHKQXB2oGoy1ypZAIiCy3pfxG8Rn3N7ApIh3Uz4GbFzjN87T2fExsuez9fjo9VzQnj2YFjT8hl5sX2/3Bc77yfnfcvrQVBdioiY04MYYpaWGRmj2KOf7Keh7wFkLdDnxEQPZ0h9ESoXu7/z+L+i/8Gt/Tuf1C70sf+fD/4z+1Z/7s/r7H//+tm86bXdOIMgkl6FWStkaBcjpCSzDxCPBarHoExQZet222lbRjk5QVuuzNCoaLrX9d/M/ySO5JB+5ll/J8XXOzvuVvDdoR3ZFh9usVuiKDMJYNW75DhUFd8RoQAw0MpeOQZJp21BJfWdMQNjbW5EAZHOGAu3FaBu2GBwaMCWkaszeA2JLwGU8bXWxbEtG24aXZFFyiO4ztrnzd8ok9/Mn6iVXaYyhp4ef0L/8O/6snpb36Xiuf/jv/bP6bT/8a3je7SQfAQLi2vXiNdhbR7y5Q+E7Snf9Q4GpNOdy+y9iKPgybSZih7YKbg5tZEQru+hwr1HWjSXVxmGf3/5cwCDFgs3RUqUFr4DRXTu2jfBAxoOV82lLfuhLzBt7J3TP14v5t4EcjMkd0k5tK/MIbGTI1eWYB/wzRyMVnwQSrrX3sTrshO5IJyb1DKsqfUYGb4mqvezxbnmm4XqRD8WX/DL5eunnsH5W4Jkhz1l5hl2Z/5b5gxn+yEFyudvj2IH7hQ9ktGxkliA7ZN15mMynCpmczaGVvK7EdeXatfteeQZflVgufMx+BBeeAfPcfXl65JfhxEzcK8+E0elxjJ/YSd42Yt0Sc2ShyLfef8d+kOJZXZgD6r1nMpaI6LNqlOwXqCFz0fEYyrNy47huDqjQlY0JDJIki58qDey8RGGjPBQ6QhlThT+obfIhrVyErr0W6/GMj032ROKE014s2+yJgh4Qw1GiqteMMXsuWPueP/3RIb6JUnQgSCSsyT7s1FBVNVomeo3OS0hIpf1wEOIxgkBHaT842Yhlsg6BaE+wx8bKZFlYp8gUnejeED347SanHb2JDLbXrds0qJml6Gpk1pGlP/5XGht+Gsdeu7K/V3K9ck5kz2cf5h0mz/9r6yS+VW2D8S3jl7HXrBFjs/eutHtc257aCKB9MT58A37lHr+hM5kLBvcMeSff3d7XX7n8zr1xHP+r7//b+mh+xh7YtDIuvrMv+tzl3TM07bXjXxXbwT584oLdQswzYHxythFbEFnrocJ2SO3mMyPZVv+wF4ZLg73v8MMq2g00CthoBs2Lo/Zy2N8bHGkb0uDAEHStplZTUWCbv8tl2RYHSVDdCnxq90k2DVFCblCYfe/T05UweqrJwx2dm63zNpOvzht5RL7rxAbtHhkzsRIqPFi2tZ83QzVALSrgUaIHGNvYwG5MtCVMhGZ/b/gMVvZH1ntDr6/BL/23PjYE6I/BEJpfqsSDR92BvigZH8D+epXuVt7nTHQR3JyEJ3ikuO4GZqDph9CQyENDVkrbgUl3jwtPo4dwmJlfEP6OXan7Dn9I/hMqRt/RmOpQkIVC3qmJhUkcsnnQkD3ucJ0I/O98jujRTd1tw8Q2hLaBwI3uvCgGe2U89vqYA8I9DhjkOTaOvvDd/7Lv2Vi6pW5zoDZPQFTdS+T3RpgIDoRE1ANhXgx0y4wwdaduWdq/MdjpP1Yz8uecZpIHWPesRe+ViJhvRFz49N5/9Mv6/Gd+XhvfLfZ+MkInt40MiSZIPLv1cDPeJ54AR0QwjMl4Gr9+Re3dTj83X7Ax/9wR7rnzmYs8eDaavkBtIFygLo7MzUr3dYgA0LYsgRzVbVrd2KltxDtgqDtfXLNrFNeiAaAGyOhVF8LLdSfY7zFXXbkfbjw/5Rq054yck+Uce4w5AlzCvKwYQy85p/u5I+KjheupopG/ChInfl/kuKHGeZCb2oWb2pWb5oWb7IVAgmt4EHkukLHpMhOthpQNYB4CFP/75kBpIpdLii7eXUOVCzNIJHn5e7psis8LceA6+67H2yTL6B9w09rtc8G+JMZ+EF0Zc1WSeOHmnA+Zn3/2uT794Wf6/Isv9MiD6+ShdWEub+qslQSvjIv+5II/2ZySZfyNMZQHzCLW5DKLsDLvzDnImCAPHbFxxc6VOK7YvEYvbXw9PV34kPqk9GcxLYkUqDj0y38xt1EaNTo9smRb1q0UuqXBA27iOT+c9PDqQa9fvdLD61c65+MefcX4fhhwyUGVBvLT6aTzwyv039P7fBz88KOP9OFHH+r1e+/1/DLllfWf5HGDbmBlHisLcOk5XMnT1jlNRJnH49snfUE+P/3hD/X9739f3/3ud/Xtb38LfFvf+c539F3wve99T5999pnevn1kfNZkto3ss+QodI1PchWfsW1bg7yb3ExJyfkWHYJMG9G9pk2oSn9iTVx5Ucm6B2nv89jQWXmAA9ja57mpKWue8fu6Yxr/WRxrz6FckszyZzUO9AcDiZDE8KOvUC3V2KmIn2EMLYU3bdsq1mThY3E+8oTP/B7Zp1/wi423vAg+kfMrE8vH4us4a2XdNj7yTj4ar6zzNobykXhzacPeBBuOghWavtWj//L4Ok66nh60nl5h57Xazgcf9f8ob3zyNZ1/4if13le/oQ++9g198vVv6MOvfE3vffCJXvEh+Xx+T2dwOr9WsCwPGuOkqkX2EDORNADzo6VGybYk8sUc9rVhzcOLfIHUyFeytsF0/ujvXDad7JWtkf7tWK8kui1zGI3SII97LodCl1FayM+AFnFQlf9cKdRlmYEFJTz97Y/+gL5YPtatfPLmV/X+I78RtTWwcToNDT66BQvtUbSxOw6fu7+h7qN/qVIdMNS24keh2kv2GFNmL06mM6GbtiQAHRPbGIU6duBt6GGniLm6bRl+Gt/JyQAAEABJREFUWBochgs6lGvCSFyML2jsjCpVGUioqmy5aDs+4BWIIzA8fballqhL1iTMRPaMYx3nTiHaUGrKgI0J5pye0GhM1pnhiulAh4vI57G2s3XRxkhy1H2MCxU2b7KMNXFmfvkoWsUcR+YDLYLo6qgB03LPuzzUY5aTzg9nnc8nneBzXVygYwzZ0b/FsNOE1b5vMUAJmeuIwOQ+s2rjPrJet+bXvIBy3dy4Zkae61vy0XNQSk9Q3T6uea2HjfQmBHuPAyVEU5Mggt3W1m065GPuC3v04eFBrxpnvXoFmOPDK+bKdf90WnqPLuyL3/7539R/8Vf/d/rk8e/ExB3fe/Vb9S//3D+pX/7qH0e2ibNXpFm40IApu/kqi1Rhz3rga3DwKnSUXoEHOh+gJz5Un06FDvLT0GvwHu3XDStjzsM6AWr7ynmaOed82MjHmnso18UL988r+bxyXcw9Pr9UeyTHb2gHb8n9Iy/0XDr1tEoX+Au57b9mZr2u5C+ASC5V4jsN1n/R6UbHYE702cxde2GpdoYj/AaJDcwr/7zGExvhCT9XaGI2/QEp6vmEZj7ZPxtx5GUy42OHZmtb8Tk0asiNkh0rWYED+Kaq7WBgxWfuyfnl7JvHt8pHuSu5Sj+D9Rd+839f33n12/Sy/N7v/kv6T//gL6kK+wS2e5DigR2mxGlP2pLpLyDKDI754VqTQ+YSGoi2GGWVYnuM2B9SAVtC3vPFxuQ6N/eJIzeQcm6szOd6WY9no2N/xzEatlXGJupNsZvYCrnxqy67cmxv+CBITejkl8QbfnEiBKCV94MhASRmYqGBzO6DbMtlVRXrU9DwyGyJqhRy1oaZ1wy4ZqWmq3VKjAWMWbCztD339dgScwOHTqFT5UNmiXbijt1cT1f2+ZXzYOUj7O2/UOv/Ig5Zy7t/VZ6DktPMfWN9SAWnlmUxB5dsOGjmVeGLPto2VMDKUUW7SsQ/GssoaKkQusy02Tmch/1Pyl0e+Xj9qAs0eHp6q8fszbdf6C306e1bnn8f9cSz91N/QH5ivYOLcp5v7N+Nc37r9WIlyGXm3hCuklRcElLHNWCozAvd3H2i3/0m9pLSKXb3LG1AGrJLNRYNkGtmMJY8y5SSoytz2Sb2GB75aTnpJZb7tTQ2LI+SjQ9iS9wr8Wcdrjzrh65cKCInS9pngG0qQ2TyN4aVa/Ko0uh9Pdpe+mSGpDb1vYkr6mROU9kXURG9RKJh7xijKS6ESCnmUDSG6/BllSIVhaAy77YMH0pCYj/xNzhH9/vP7jcjbYuqPoRh6GQtMm72eM5lKMF2rBmfHPVeznpj80rOW4be7BhiLnZLVUWDtZHYI6uie0H/wthc/zrH7P0V9HnAvSL8vp9yX74qse/+VsZf9chNIu9/b9mHj+zDx0fey1ivXEOfGH/hnnIFK7Fl7A0rspt87TgzWUBs+acoPpuv4J7rn/7or4lTD0xtMPv4K/v/wvnwxLkAOI8vxL4ypy242SX/SaeMvQDyskbUyOHoSO5wo+zfmAmfrsJQjeRyaIQ6/IG0yXHroEfNELxDmFpsBi2gnT0cl7ZV2Bljt2n4HcjLcrdDg5JbBq+93G1asnNQl7hocIhOzwXn4aOAOAQJkTBJqmZPlBzTmFw7tgPJafbVxjk5I2N/CZ0ezMHiJ3MHo0qjShVkTqE1VGMg5/owSqZt5LI7htia2My6ZW3bX9aSfbLz7L/043viN3PZjnZijCyIneCwKh8/aj+WqDoKZqLK5BGQDCqMWsW2Ep+1l9hukJ993GTWgMZsGfwRW+vRm5HGmu1uxT5avac2xt3Q+rER3OScLzlnMvecJ5e+n6+ct5twg73YtOQClu2mmUx8xGZPDnuR6VZQu7E3mrgwmLoPUZReANtGtiOjMgLENjDXKDP6Du7hefbJ8hZ7tXq9S53PCsWShUVRsMN4gcl6TuzN8NhTQLtp+AZDjooJbFi2AAdJzo8l7UKodONtKz8IlDJphd6wt31r4naCvTnjm2ZaiXFvIkhNjIk9wgZaL8zQuteIb7gL7wzGevyN0oFtahidvvMPmr75xk8pe25jv9yQmHa9WEftIC3jkH5Bd/OZzc3HS8q4F7V7crjlKTbJobpNg9qsvlwYRG3pSxq+0YcOpXXuB+TUdNwivNtvvzdFHNO2D3oTQ22rbqjwXIc4R2xrjMHzwUlnvvmcz2f4PHcM2RYHZbE31nHjBLty7XnifvJ4/JFm7itbrn3Ryv4uia0sQ7PXM3YyNmgb8Bv5pjLCin3bsiTbsiTbxCrx0MUjPQN4A9bkxpWTPhfBKxe/K4EEuUlf6Qv6ZezgrzykTrwkbyaa6qgwj/FN+ym5KeFZ2zS5pe9oy0y+hooHOIOJPmb1hM8n7F7AlQsRpMdKpdivjAGjaLswbl7WpxJnAyMr41bmlCS+4WH1088/06effqo3n7/RIx86Jz4mJ/qnXhi36spDyMq4JH+yAISoygLGDw+VVfhB2DcIdDcwWZAN3R6Hvyvj47//ehp+Ayt+8gHziYeT/NVtHmwmuslE2RqgylrG0IKv8OVSRQ4ELHV7VGnw0p8PAKfTWf2R4PVrPhS8UtrLaUGvDpihVuJeMuZ8Qu+s/JMVH3zwgT766GN99PHHevX6PcaeODfJBvkiNGVOMzyNzOfCg9QV9Dy3ia50ZW888hG4P8ST1x/84Pt8IOaD8be+re98+9vHR+Pv6nvf5YPxp5/pLWtwu4HH/pbcYb9thpLHDdui2O64kwdRIs9DXzY0zec6YcFk/6U/tq7JNwjdwdrS3liLjY0UW5O5BZnIZOzEb9PwmDSIb5c7hxw0iUmypJL6BcQMB2xuhiGTbIMCAxSCHYhFj2yrsFljKGuysCY1hniv0CMxfs6+fMvD6xP5IFQ+Co/+zdx2fqXtvff3D74LH3+LMS7lY3EwLQlM7Ke90rjSv3JOrXzgXZfjo/Or99qO3v9I9dFXNPhg/PATX9frr35dH37t6/rkJ7+hj/hg/P5HP8G++JCPau+D11ywXrFHXhHzg8Y4q+oke+AzwLGYZ4B/ix8onWJp2EvZLwEpQjDpJ93kDhnMSvJWNGkpJWt8R+8JetGZrFn6sYIFqfAxhnWq0in7e1l0GqP5ZZRGFXFarSxKWDDKPZbh+tWP3/3nKL75/X9LKUYnNk7k77QMLditpTTgB3zO06xf+NHy0gKtUWpg3Nigyk5urBSmwUyZAcwEmfvGeRA+/eUhJ+7YgS8M2NbNZg34tDEZvRF+WGOMRuIcxJhYBjZGlUZ0sAMrRMCqtJFTpT20JuZocwTpmCLWAxBiN4Q9zzH13h8m5wHIZs45FrByylpGt8HwmDb+0yYF2rAaneQg2D2m9xkx32AAJpT4B/leeq7MvapltmUDAahAAWr3Jz/LsrCfz+yTs86cf/1B4LTQP1SudoobomJHZs9lfdinHRsdoRvy7dibGyfvmo/EAdeYletirkMr41oH3dmzZAaMxzA+Zu//3c6qfQ+QCfpNb+KFtCoi4V4rh9bH3hYhCpZZT+bDh43z6aRX/PJw/2j8AP+gB+Z3fjgx35NOp6GFfA3y9o2nX9Wf/Fv/e/2mz/5tvSyP4wP9pZ/9n+pv/tR/TXmoSBydv7IKGIQO6Gkx51vpDH3A5quT+Qhc/YH4jJ8HcKOv4N9D5zV4D/3Xw3oNfYCecBJ7EO1lz03ydyWXT9xnn7g2PpHbfKC9kO9cH99C33CdfMMvl9/w27W3Vykfjd+Sp9An6BWdG7JOpE7mZ9Qg9oXYh84jdNFpGft5TiBGxxJHwLJlIZLyOa2+tiLLelzxfyHGFRqd5IzUKLsoiA1RmBFrONXn+6QVIBceqkpFDIX/Ii6bkcSgHryfa6hrYz5Z941JrOQi9+R88PiCe/AjHz86DnT+wlf/O/rl9/+gXpaf+fSv64989/+qGviKH5fi4lmHmNij3S4pc7j34zy+J7bje8tEmX/OgxsikiVjt2qRmZPbyOgu1KHzPgcaSol8i31udhdwZb1W0P7SKcsOpOGhwu4oq+Bti06gvWBnkpvJWmzkp59lOUdbFof0K3TXfud4uJIw2YfDtvFllxx6gy0biGJAndi9A2PhEQtFMTpELC2wCjtValn2C6Z2HtkYpl/AMkpWIp5MZQM8x3AurJwLeZ68QoMn5nplD2b9gzV5BPc8btIkPkypbHyxB8hf+B0lE1w58vS/gOCJY4zS4NytMXaKzE5sGx8EiCu/0OH5MM+2jeNZ95EPxfs/e/ZGbx/f8JHsrS7InviY/NQflvPB+FEr47Nm2WO8gHBt5EbCWsLgZEJIKhPApQhJhAqsaoEo9LO+aRphEZ/AhvLKObuBqZJqSMzdtcAuWpaTRsFHl/EruczeQ0ljlBauqS9xWhYNsHAtDR2FTXzgvfd2cp99/JhcsCaxh9mOP/RYBjFExdhR2EtOx6IapbJl5K1g3Uuz7mObiK3JIYhSetJdjO24sBeadvehVDDFYQz8QG2LyrufZKWQ5936Ee/UxhrMnEPcy1ZokDYKGdDYx+7HCBLTzLgGmSFOFlEb4+c2tXJ+Ji83urGnuw+9GcQIgdmJc8jmGoiZjb4r63Mlr1eu+dnreSe55DzgRXnfQ0/Yv6j1iDl2V/zF7hW9C3pP7Lu37M/HxycFb7l2vuWZ+xE80d/24oPxK/Fu4Mr5dCXO2Fjpm8RBOIlU+VD85b8u/kfe+3f19fHDPZsoTuYeW/kgnffAvDc9EsOlceGXLFet6EQvsTKkbedwy+yMNfIQ0nLyYpv80EJ+G7dTtNtI+q2q0ft5uDTge69VqV7Ajq72wlgssGwc4UUO4tf4iQKa74ytMm2kLuK58bSLNn02PKBTt3KYkkw9+m6xZ63bJUpxD7lvuZtO6EbONvbZhnJyt/Obtsgb651Pf8boVg6/nYMxVORlHLRu52Uh51xKu4gx10gTcMd084mfrN2a/QWyR67skSt75Mrey3NM+jcGMUQ7nU07HuSdVybpxIYfAcsSlIN+XGEY60NPGPScXEMzJqIkbJKbycJNBFREtGAm9/odE9mGHZxTsUbFr0ptR3uXsCPGNZhE7GUeTWlvIHMMruvk/NsOcG+gHV3CwBp2hf0jTgRHjfNnGF+c9dE84IMSz25oP2bIYaHJYbe1jSQ4dBJrx8/cY2W3P7F7AF3bcllFLhuGBxzRs/aLJfnCxryBX0rPIz+TuCeRvUR8NRiOEWxIwqZo2xZVElTiGITfkdYOUQzaEh6a7cPkGECOSouaRuK4Ke88R2JMHuBQORRRivUGB9uyd0iWGjpKxtyA6MY2zeGQsSfe+3u/qjff/C1aTw/s900b50r2wh347XDaPn7wyeiEd4AoUUheD8FzAuKKvpw7AaYytJEutc3jiOm9GUb3stul2QM4YI/W7qOZ/UDPu7JbnN1NjC+czzjCzUxf9Bo0kNmWbWmvSoGVXTJ77platrlWL7yXnHhPfWj08/n0M4EAABAASURBVArXKJt+ERJONvK8cp3JNSf3k8fjg/GV+9XKvkx0qGJPqt7bap7RpHQqa5E8TOw0f8zFNnq+KTdvW2WM7ifPthtgUde+4G26cgHMDfTS7VUXLoJfxvW4sYpSGLSN8aJlULjHOg9sxEMbGfw0/UGVzMW54QXd4sY5lYeu+LyQiPyVEITYGCvLHhrFzY7x5aHioo5hTeK+cmPPi1Qni7g2ZPnrpHysvH3YzF/E5q8dBnN6VOkH46yVeW7MbWNMkrfHKtlWjdLCQ6LxyfooNq+MXQkqSHtjwBUbV+QNbF3ByqJ1Ow8iPBzkYeGCXvxkwaqsqtJgDmMwlxG+FF+BLKplA3RdQ4Mb2MKD7sP5rIeHV3wAftUfB860Bx8HC53oySVGqfgZjDmdzjqfH9B/3X9hnI/F+Wj8+vVrDebXc8vFnZyJEydzSpxXcpoHsytxr8w5+RHlylyzOT//4o1++INP9f3vf//4C+Nv61vf/hYfjb+j73zn2/p+/4Xxp3rkg3HG3Oyu5Cf2Y7N5fMf2ZH+4SoOYzRxwpY09uhHXRp5nAjVSEDZjIg+uxHclzuBCfBf44Ap/bX+b4nPDF+a0YSzjJzsvfGwgkmxqQYEsvQNRkBGnAlo9Bir0itiDzMEdP7rYU9YPaltjAF7cT6dFxYvYpqn+YMzJ/oaXjcfEy+RWxudj7/bwmg+9Hyp0Ze3XWpS+DVsb5mdTcwuTVgHaaw2tY9EV/evprJWPzisfjNdXH0gffCwfH4xP9w/G39AnX/+mPvyJr/E9+RO9eo8Pxuifzq91xv/59Eqn5YHYzyr8W0N2KVRHsUrCt5GLMqezlTinpc4tsv12SxueZRBLKpa3afomguhurOUKwk8WK+ujOcV0G0U+R5WWMXacoOzjhTkvyIocGx3CUQaE0lTLYPKy/rc+effDyjd/8IuoTg2XapTyYrhgcwS1MPexgzVbWL9G+1sUn4Mxo4wPxltSeCwaqKFMoQ+Zz8a8MsfJnNNvu/0W8zLxy9iBL2OhALSqlP5RglqDOAYf3/aX2dFxdCzIawidAtAeiz52qiHZlkXJAV43IErNubEH3ArqfqWwrpB5wwYDMo9eUw5Zv7RZMnY3/YcJQav9IGPHTnKwsQGefUV+w93DTdC0qjQGOc+69DxLLsuWnB8fFH6vZimsMYZOp5POXCsfHk7wZ53OCznb1zY2dCsEPlmXDcwjPqZIOrhaHDHnerNyjV+5RmYdm+fDce4lK9ebYMPOngDGhafRswofO6131QaPce1zkCwKOrPBFYIH091HR0GnjjmVltOi86sHfiEI8tE4/PFXxmfmu5wGcwTkqn/ZMUof6Qf6k3/nz+lnv/9X9eXy//jt/139td/2Z7AvDfK6b0Wr4BPfQLDAn9h3D0vp4aCv4IOHUXyQHXoYg4/Ig4/DpfeI4fWptMN6hY2MQyyG4cvKOUmWtJHvK/m4kst8gLrk/plrObm+cI9+ImdvuUbmr4u/CI/uI3hLap7WqeACvXD9uELXRp92+DD+Bms/tJCPEwGcCSBYmNMAlhToVlgwKiuHDWRsCV2w+YTvYMV31iljGK5CJzRt2B63sY7B2nS3I5LpKtUoDfZzqDwkl6aP0TimsjXIDI43cE0O+Mj2yEeON/3BmI8O5OcXPvlH9dc++kf0snzj6Vf0J77355nrSUt8EFiB3XxbFpbbfqKy+KGTCoeEeCf+ci7sEOvDCIZmPkH8MUqjCoy+ftpDsjQDdDFz98FopUw6t57P5Flz5TlsVX6pO8ntZEx0CiOjSkXMo2gZnuAsePp0lNjs+BhIVexy0Ezs7KeoEcox4jCOkBA4EifHlraSZQNZuGwM9mt4l3SHnkvGtl8YanegqrLJB5D2f6alrAHalkW/ut320a2AzlBYApvaiH9lr23gyjqvoJ9zWf8r+6CfcTg3Wt50U/RX9mUgzgsxF9sie3JBXcRVqsPXTku25P6RikZ511nG0ILuqCLeXU9MeMXfHsMTH76edL086Qlc+Cj8yEfiPHv3R+PHt3oM+EB34TnnCi7webZM3FfO9Q1bG/thI+4ZMG81pnJ+kQyVpI6rDJdKH2PSl5ZtmRglzqGABZ6hwB4y88h9YPS946RQM0emoiv7boMx4yM/nU/cH17gBH9alPMo+UjOfMSRcSt7LeuT69WV61PugZlL+vb4E6FkWxk7iCW2QtOuMVT0udw6SjEHZBxlfkLFBpvMGdLTNkK7ZOKOnT22ofCY0t5v3dZyl3uX6yg3Y8w/sXbMrEFoX7OY28b+S5vFeOFXsndbSsHOZNxMfLe1Sxu7yU9ysnJdDr+y3uEjS54YKowp1orA7ZK9P2us2LuQ0wsxXBh3zTkAsvfu4Nn5is5Gf9vmvjyJoX1BM/6Jc2b/UPykt7yTPT5e9Mg+fHq6sn93XBm38kvIxHSLb0V2xXbbYj4b9kT5haffqfyTFLD3+o9/+Nf3FBEzW0rBlbivxBt/b9n7j2+f8HvhXLloRb7Sn5x1YrPAd9zNwnSGOic2WQIIqchTyfGGzw2625JMHrPeo4ZqZP+XqmWGhr/B2guGwsRGgL0J3SckRats2Rk3ZOgOK3bt9IUv9tvOd7/ggSgxB+lqIy/r6MIN5zMK8fmMZAW5QsGLfgZoO9ajKXnc7tiUPGysVUbHno6xuJVtYibOzsuQ7zm68YtGZCB9tnuMKLEVf1m3+Mva3tYxst4niYP8Ra/jaP6In5hjI/EExqaU4zP8TptxAiwPUwh3AEK10a4KByY5mWLaig84ZFTGYmGXEctEYWJs7+9OlLDjm53W1oZOY1PzmUuAiW5vMExHOUdzLmf+ycflwv2cPtywm922lTgD0aYiJB4B/OMHDhE8x3QbPdRpvajRCw7RS21F2emw8hPueX5oUiPb/cBZ6iGhTHuwF8coBSafO6xOiVJiYMdkYnf0TXaX77ZvvHb7kiztgLEtKoKd2qFWQW+wbuWZu0liXYr8QAQ3kO1UUXruh7xTxmGXIYTvWA8TMWdb1B2Mbz4UtG4bZmzobXz47udwyM7f+7bE/n/7ta/3P5+575FNGxtlorNjt8gotUPRzv0a83t/MxHuoB+GI3KOBu9UxJh+FnXwxrR32UFQw0wfiXynMLtODER0IHGwOemLAPKlGvWMvfe2Dw7tG+VQuX9oQQXMwdAQKDq95uy3Z1qqMXhuX3hXOR84sS+HCj1REttkD97Otyfekx5zb8nzV+4p3LN7rS2Zve1hKLAo9DA244OteWT0JDAbJWBbtiNtWhzVkBW5C3oLSGKBJ9hY+9kXhNz8khy7eHAaGv0SUkrZkj3GLqez8m+hvvfhh3r1+n2d+LAZPbUD7MuoB2ItpjaCbWQzkX2DrlxsNhxuPGBko22xn7FsKgxEpcc3EwHwvd+0Yl/qsdjeSOAKzUfyn9je6rrxgZp51GBxaqiCUSzS0ICauRh7s/1Ke/hGDykNe6dFzqpi4wbkErEBgku+aO4cDWo6uj/yZg4fEmPdR+2F/BDzRh5m8gS/wmceuVGtx4PMlQ2SB9Ug87TNPHjA5aF3WU7w3PygxUty5hV3mCI3OrBpz+8kTiUKhZkoblmHoD9a8GLHhWDthzJ4/K487F+5OSSGG7J5L3k442HswoNc4tW9MEE8qIEbEpKY13Vjn3GTYU4rPjYCxP09PTs/hRiEAoST2BKnjoI5TZQm8tjYmk7274Z8Mq3WECmSEorUJO2jSVD6MYWxDI2vRiwd7S8rdz+xbb1mjEsMtFfameeVh8/kZc/bppUHVLqEWvvO+JvNaV5+AvbZJEhc0jXjHfpuTfxBpLseHGN0AzbCG1pgjNEf0F6/fqX333tPD3xsGuNEHMULlChD8r53Hl6/pw8/+lg/8dWv6evf/Ka+xs0g/Fe+8lV98OHHSn/Gsj0ZzzQI4D4fERUx5DyxSxJtPRdS02uzSxhIt20VELhR2zSte4G1rfxwUEO6EYIQiD000Iv/2Pr2+z+vb733c3Tu9dX1h/ra578sExtq+C1FV2mg0tlOkPB7tUqghJ5lwwMY4RBQWx/fvVJYyAIj67W907s2A1KdA8JQroQMp+o+Blt09lGoUFUujbLGKFWVRg0N1nWMRTVM/5CrGrKpO9TFfexDO2qOQxq7p41z6cp5nmtL9uzt3LytrWIC/wajSjVKYwwV7QCX2Eu1jCz6u7y6XS6VLQV6WZDpBu1cdECk6kKc5JIEUckxmdmb8M1ECR3kqShR07Zs43eoOt7SuLUt+qrlVSUHtqrlpg9IKgS297YRHLXXKs7wP1nzrWlyuV9/bidHosgQKz/hEnP0wkuYBukDNFzaCwNjc7+W7NfgKw8LT3w8uua6zH1u4pPBSoxLDQ2u+/mQcKdj6FzSH/sH/7R+33f+RX25/OJv+VP6N3/+f6LL8p5iB/dKMXMuWbE7xk5tKyU+V/zmn5W6sGceuZ4HFy4IF/jrQS/Qa7c3bWyijBN5yvU6VNgYGMwH3DM+TmAkn9jMS1nG5n6yMhZT3MelCzmJ77R5r4l2Yz9YCdHYTHvDTnzhBgkD6bCNDhBwSYEqoTRWDF+5L10um0J3G3ouuzF0Z1yI0BqZW/McqPTv6xt+X8OpjcZGTFT6k5MAOaFRn32EuwlutGXW//ejP66//NV/PK07Pli/rz/53T+v175oGUNL74FlPzf72jCU/V01NAKPo13JAvOYmgS1gsRHC9uTPjV2LWsv9E7mxjq2PvfvlTXeyNkGXWnHRmj6r21zVdJmTAwOHUNiXIp4S+WS8BSdHawsTPI2eUGb+GoDRBqKCdmWpYaOknZY27KD2Db2w1ui6l72Ro6oKn12WrBQqhqiIL7xsLscJlELSlX3c8hUID2o5c3dDlNc6cVBrYOB6FdTI7OK806UyfyTw229amP+G3tnNpJ79R9BwXVFgbSwlxgz0aWSqaku5njDwULal21yUzI+R5XGADW6T5S2hc34V6/j1n5mZLQn1x9CatmWdYpX+tpzH/bwmkV+ayWc8J0L/IR/BgJ0ewwsJolHGsS4EGONihR1dgb7bXYcWz/zZb9tjA0yvikBbiQkSNwZHAsOgy7BU+ePIN2K0g0tUIsSEyM0sd027c7jIHcFL0rk6d+IL+g2cdClGIlZ/Xrl1gm1OUTvIDfWGClLtoFEADITM0JbyIwoKFXtsNMhckdNgmAtflw57ggP6GKaDoE+60ewkbfMKfsz2DoPknucZag7Diu+xxganOuDc36MYi1ppx8kjOQyNmJ3ki+l4EMgfbKolpnHMNRDBQ1si+hY/1WJJc8vV95DrrynrGDL9Yh9spF7KiY3rTDxt68JEVDbTEwFzBjXmJ1KPG/WUj4Y4+he/+irX9ZPj293/0bMN9/xF7suaxRz7fmWllEqZGYmokQn2Mgd7tT+kDsgGFRl+x3QoPe5ZnyjDejebVGYU2xCmAdtdFqXWCfzz7wm5+9OmSfK84boENdGW+huaUP53HrUAAAQAElEQVQnCB/M9GEzlhtxRD+WkHL95thyDrd4YPcaQc9NHXM3JTVtuWXv0Itiu9fdfu6Lv32CBJDacamLbajbFgcFtpuKAocoR0HV61P0l7NWgfcOSc5P+go5a1qhZe20ZO9Xs44nMQCquiSuMFBF+BLJU+Tpb8STsCfJomCXfio8Mw0DugsF26J238sDKvdmu6OVNcua7qszFX7Gf/dhW4cvBmzH+rcd2qjcKx6ldgrnfe76MeV5mBX9DLEPXjulQ11oNo0cxqGHLs0EdxAixvDMXktwgKpW52AbPtBeui16tBfGZg0mtPc+dnbjWIkM3PvhN/rxSJb2Y/po7LbeOdKPibutKDF+b6v925a9AwahlWKb5o9H/QZ9NmMKhAIZawEk/I3tJg2qbDcia3TMzXFII4D9DarpszlyXXj17W/p6Se+puv7HwjDVMucG7Yl3SDKbjcpCW55oUNR23v1IyUWFAX9/1F2w19SjAVjwc9ynFHv7Z3f+yeaWTqF6tcpu6qeVQ5BCPO2YQL9uELfRA4m51jQewpRhtj0w2cqvUfhU1tvD0zFmo/cU4tr0V0/+2/u5zTrkrEbRnCT4Q2a7Sp9O1gFhOH3jqhZNnYlU4OCPiMfpnIBIXatHFYMxFGAouoI7sRv6nNxTHyTk8jYO/HB+PV77/Nx6RO9fv99Pkg9qMaQbYbu4EgsTCS2A27eEx8BSiJk0jA1uXldc3NHB/OIkdHb9eWsEVjmKI7QGTAfMSSWSNaGDUENfmJ71FseVGzLLhX8wlzG4IUKvsZQ5iXHwO7INGyOzN1B+ACVGqX9wYdxLjQLKTVDAZWGAZUGU01gynxvIEw63WNtw6NCzJN4Jx9rn1+8rry0rrry0nDhQ04ehvaPORc98Vvz6NlW5nM6n5W/lFj4WLwwPxNbDG8EsGF3I7+Nzv/W8aRfcR8QVOLbiGPjpXljzJWPnSv6116XTRt85MGKvWtiygcMYklcad8emNo2xt1x4CC5uNmOnQAfzzajQB5COmaxhLMxowcmMRI4plESNuGyd1f6rthLTImt9bER3Wii9qW6j4257ohuMzngJYMa8CjNxN3YMIkMfSq8Glv6yNkKXYml50T7Sv4uPLTmg/qen5X5xAbj0E2+b3Yyj4213Nhvk7llWx/RhPyGOGbzIzqYw5JVMKNK52Xpv07sD8anV/IYIkxdiGWVur2cTnrNB+WPPv5YX+VD8Te++Zv0k3w0/upP/qS+wgfkDz/+hA/GrzkHTvvcCTSx9zxEsXOQWXfjs2nLmDM9GTQ5wWd4YFsuS6DQb7iQSbbVP1ClmAOgwlCR3+zQYqWEPkBeAfZ+7eP/rF6Wn/rhL8WVXFYdsN3jlILBnDNh77Bk96HH0BAt9YzQh6GyLxIB7eYyR5IywT5npPBpQ/ah0QUMRmUqftPHDul2dGMy/WSkfZuY8+I8uHYF4TtnNVQlYGIDLtkWh1SlWMZvHE7MgjhLkxYOjxeuVRfO5yvn9przHkz2dPpjI8kzjjxKRQwNeBvbKOS4s5aJVfgs6DD6tlSW/S7S30BewOgGGasus91zPD5LZBpHK3OIFEolh/QxJrmbrEFamNQY1iBHsesxVGVQyKyBwqjqdkFF2z5ijN6Nt360kD+q4jh52tdw0mQV8T8TFMAEUzemrX0ynDXIaQihXBB8cTz06KF/w0bWIX9t9cSaPOW3ypdHXXkp7usM526Wr2zVKD7A5b4GZW2yPwayMYaKef2h7/xz+iN///+iL5d/7xv/Zf3l3/W/0qevf7OIDv9quKwKXLItCeR8Z8IrF44L19wn8Mgeaco+eUQe/oYLsis6GzT5mR0vBpj+Hrd0wux5lB6G8Zu+jb24cb/Zr5eY5DplIGGqPxznOSWIOaVYSogBnITxCVZim/GNWYR7jVLPqWgzUEbTrNlU4rwy5spH+ZX7btqxFS2Uu8bUhMsUEsMOqSnypqxd4oawO4VdbNNYWc/YDF0JfgO3PUIQjKbGAcTEZRtO4fR3P/x9+hd++n+sL5f/0vf+vH5y+xZrP8BJS54BsuZgkNdqLKpij7tkmzy7qW3Fb2Lo/UR8vT8l+p/BNhCaUWUum1ZyuoG1c3XtZ5TwG/MJTf+V+98Gwse+seAxiLFA6KIxFvjERBjkZ+Ifs4RAdmmLNj2KPOsY3hKWAEzCF8U2MhB6oKDV82Xeey9HvQOlWMg4cAwnip22FBIoTRC+oIFKCrUtaqNgSLMCUfLX9LeYaXY1WYzctAJxsM0YGKHNvCfYSMSVTbSBGSATu6n/00z0UqPXIO8iV9k6Exo9tb5iXim79XCS7QPkxkMm4GqKvIgQQxvjN9Y3cUz42Jv4mTz7BRv8Fl/opk8pzgHcKKyY7w03MR7oyUBI90PxMW98KO2MK7tzM5ah0bwQT215ViaWjTxNLgyB4DsWxrKDtEJX+rYAnpHMW7rFsWUOjNleYOI7qtFp3/i0LerzQEKPTgQ2feQvOdyVEh5WUJiH3TybzrQZlzGyJMbpP6mgR0WLI7XHZFyjjqahoATdUZYKnSqTu9rhot8El5pA3G0XclDo25bKyNUlWoRNRvYxe3uS5o1r9IQiJ9FTlhhr7NjwsoydUcX5vejEeZ53yAU6FivXIouC8S1rAE2uZosmSwjgo9OwZSfOoTGsjJeH4Dq2jTyv7NUduR5duCZdiHHTZI9MfCT/G3rh1+wdziWlOIeX2AWtT0C/cPmd+gfbxy8V9I+9//9i7lujfXJvXkGfD2iWrTGIlT275GM5eRhVilyUbWN+zDnBb9D4ElTMiKGyLUvAO462blTkHf3J+TehNLvabkov5gg+fXdsyAA52MjJBp0Z33lAHr5le2wTfiOnM7rQ8FtkYGKTiq9d9+ZvYgMnqYgO/5lkwIBEZ1mp+yH8C9DhIPOwBHvAcgXkkDza8OAwiz983RqhZhj9GbPbcBNRDH60uvuN7Tr2l12yjSqAmvYYpVFDI2sLagxVFTp7nawrE08EITvSlfCgpAAZjTBgBrs2vUfFl3CZFpp7LwyqEe1tuFaLHoxthhjprcIfYyCdn9s+a58YY+WIhRqFDIOmL3ob6xg+SBfWsC/hppFDcmW7528fGthIgJhXSppHD0N8B4xoNcRRR9nNWNoZweleMJp4NvZraKOdRcPo7ijG2vCWIIJEqyHKPg4rmSPrNaEkKD2djHm3vyGeyppO9rziHy2U+vjjDqi0n8y7kcOPU7zJOkDL/nVQu7zoD1x72w6tfRz7zz54RS6O6pL77A7JthguSw11SYCAwDl27O/2R+nWEx6gQNX5sx9oXN7q8atf1zw/yLZyLpQTSwmBUjCd1DX23MVeekAMqQ/tWwcvio2c2qLmLdtSaiCFbehlicMXbVSfWy9cR/huE80XAn/J8nNXesxwyzY01cpPuDvufXfJnZnEGDyfZ/eugzm8HXrRhZVtJcf9LMS1xz680pk9OtnPG/zGnt7HsH/1nHW69nXA/K0/gpajt1ereM8T3tQ7JhssGPuiRnnjkAf73BDWOAXYlNHLxXHhxjeqZH4SVOQLmyR/YfzBRx/rNR+OTw8PKvTSZ1u3gmk2w8YLIDgmkiDv/ZyMK9hyY4LO+I5zFPaxBwMR/nfLOfpomYxwWvDgssV+7EDNQ8GH86ov6iRxphTzzVxqjOOCvzS1Ldu6l7C0s/EL6hL9UhU3C5fykSZ/yZM23fjuqi+XTKHB4TaPLB/NVrX4iYEsDsLMe+PFIA+XvQ55yOVGvfLSdeVhJH9dFuSDzoUPBxvzTHzLaeFjPR+M+dg34LMGNQY+9pzkgXklpyu5XcnLBo87+qW456i9JDrWKHrxG+BjS/uOfMAGR0z5kP3UH40vSoxbJrob45j5SRYJZI4Tvxtz6gestrcqMW3IJ3HdYoqJyeEl2EDK+MjC61ZaLzGv+/7CbuwljqDVLGIIDN2RliiZMUS3FfTeoDlz2+CBcCo+J/EhbP6mEpqY429lDlv73rQS0wp/Za75sLPn58rDa+Y7hWpM7dNANzYmkW0431iQIO3Yb6XZ3DsHVBmhhn5cwY7oDYnugDmzN16dX+n91691fjiz9xdisVhK3JTsRcty1qvX7+mjj7+ir/GR+Js/9VP6yZ/8Rn88/spPfFX5YPzq9fsq9FbWlFOOnOgZireSOU+yN3EryfwIpVQmkzkDJLKt6OVcutOKfkmWGqKEh3RlTNM+sMcxGcsJImqukm0Vdn7tk3c/GPc/R+H0gwqit1NRWB1MTUwB2m3vOBQ2XW7b+594Raedk79QssG8JsAAspjaYNMHqJjs+oKlHxGC2/6e7J3JfosZeoTDRuF/jD3WXIMG53iNXMOKtSxVDZVDiVEU9KXwVhd8NM0BvqOPk/DQ7N+cwxc+Rua8znUn+zjnEd3ClEpSx0HuFvwNYhg15Kp00yuoZVuS5Tow6A9M+9cDuoWduvWLYnIIIcQ+H5Objdy0lKBuc9gpir0EmzZOMrpbzbZsk6OhZZSGS9V+QodM/N0uoyf6jEzA6nw67QNS6+go8RsniS8L2fHFN6u/EcDeLzGag3UrN/20I3U0LPw5ItmhUxtz7WsmJ2k+Yj5x3X96uujSHzT5NQ/98c8A4i7O32Ke7AleUhfWJi/o1Xx1/+/5wb+mP/ar/0ct66Nelr/9lT+sv/x7/tf6B5/8Pky5UcTgspIbu5TClJTcrszxuk49EdfTddPjDVzz3oKn69Tto/Ht/jMZkxzpRjEWqws+8k9XnPG3xAn9G/e7jLvCY45rql5gKrLkEBNtUrJSbCh10rFxHgWTHE3a3UWfbZn1F7BL09aUO6wt/rjvXfB/ZW4bNpJfYzyApIl+COuDYKXV1/wpkRIlNsy0vbQ3fMf/iq2VjpV4VvjYnvCz+0UEO0S5+0JqWz98/Zv1L/2OP0vPu/Uf/u4/q59++g9k5jGy3jx/LfxicICsf9Yu52kNK3yNoRpDmX/Zyk8SmFjWfCAn+F6nfJWkXzfI6sIcZ2Lu5wLuZ+RqBVfGrdBgY47Zs8EVvcjiIxaWcvsfxJA4l6VkZDE/yUPGTuyTHoZsSiwbjRnQT6qVcgxRxjVEsWVbHN6Bbe0/+pFCF32IDe51b9jQG6IVvlA6xKJtWYml4AMbSUP0qIv7OIW4OUUAbMt+BttRVW6dzPnKOZWPNDkP0lZyQG6z86LlTsbUJC8zOQulf+ZKOdsMBxiUqfAvq1X82NAqjSrVKGVdpGhP7JJ/bLbfG00M8FRt+FTa+NPLkuH3Nv7DZ0DH2w0Ouzxz2NX3Nk6p8OhPgKJsq4hvGaViH9NEh9jYWxNs25VzblXi2RjT4zChxAa2gHeBSW7iq1McBl0Moba9g+glxzimGkgZY1tSILqTHyjVyAqFcqlV8L2RmwCCbWLrGOhofaFn/fiyyy0/d2P0RUu2gcBOE5zxj3iXhdfeF1nHRu6iIwqRc7xV9JS4oT5od1mYEBM9cBCmkPxwuvOLu5VnzhwtlQAAEABJREFUx40UIkTZGn20LSeGKmVP9f3nlHvS4P402GOLqkbrZOTs3Ox2wmNQ7/i1ZVvJ78g4M9alqkIezUmOp1au19fjup2/Lm7QXll3UTbWm4rupoksyGi6qAZ7xVUz2Ucben/18ru7fTv8weVX9HP197CBHQxuiZ99eO3rHw8g7PPEtuRaTIyDmMcYGlUyeYkdhjEe7zDx06AjUdhmXjtgFNh723a3caGM2ec0aSaT6tJcDo2jDz94YwwxJ96cD2ADk3YgNmtro5v2xtyDlf4dUysLH9mGbKLXDuM9Y2lPxkBwhfNm0IDl+Fx7Cs60dtDjG25Mt9OAOWpSV8w/ub3lEUf0EjW+JjHc2gilDEffdrP7QV1yewtjDnQrfaFVVtUAJdsNUezwQj40spaD/XenddebHQcThipg7DOlQRfpIkz2SfrJV/eHp1vmAOwc4I/KDJtrtdjoFgfitdGFfae2ziGHz7gdWIJJnPEbSjch5UpMWDQiY3l1D+05KAlfVn7CQitzrzR0K5i4sS+o4d0jb0fRUhdzfIaR+5AIf1JaIriAvBHcZK2ZSaZA7MhTUbONNoAqOOQhQWJrJAfctyaIkUm7KdbCz/hIAoLuw33TjMZSeMi7NX2g+6DYYtSzikVI/nUgydQXKOK3zXXPsr+EurWLPnBvS9atJAb4CAAm6LNCkRLa0U9j5/YjTSp6MnSvPaWd5WgV17uH739XV777XT/5qmzLHUNiAaYt690ySfELH1/ufkf/1hlqYe5dU79B64UHtHwA8m4HgheVvuc5ZsyLPlgi7yOHvb4T0LP+M7er9bF1X/TgK/J9n2G5HR/CdBzofvpulOQpVkaVlr72DBV8ttlkn0Zv47zItXk72rqVwzzeMMPxsLsdFAn7IcqWbdaXAdTYzimiVYZa07wwxSlKrqEgQQSjSqPAAFBMKYY7GAKyMTzykYkHACZQtP9/pP3br21Lkt6HfV/kmHPtfe6nqrqqu4qs7q6u7uqmJIISL6JlkoIBSyJ9EWHY8oMNyPCDH/wiwYANSyIMw/+B3/hgyyDsBxN8MQyYpiwKJA25dSEFEaTU5k1NstndRTa77qfOOXuvNedI/77IMdda+3SRkODc+WVERkZGREbmuMyxd9WxKLcgoFcQ/Su/nHYuwvyISJBoYdtEoQar0G3R8YEjPZVE/tQzrHuWm1P4qIDYaD/4yh3vjoP9fZ8086C7gaTqKLEQ9pbs0Mh6LVlPo2T7QLQB63rua+dlIX4zn1HJVHJbY8jkrwJymJee57bR0q0QvjI/4e3k9woT2vlicPE7L8e7LrwcIZJsjTF4ETv24PAhyhUbF34EXnhpCq6sfwbYTX5tM73QNFiVZZG2fflgTXkJ28ll1vqEnTh3RZ4fgzfM1uOGjqlYXDA+OGc43AP2I3HE7uWBF05iuxLjTqx75icA9CYxpr/3uZmPH4MznHXbxkvO+CQWEctU8nRDCw+NaNomDgGnEa2En9Y7/E5i25Mf6BXs5HgPzUsVjqnaO058MWcH1+QIGr2s68L8nR964a+MXQI+wGW96Sf/GMEt2cDWxGiDaERUfT0S6yTAQLeSRYeHMhTut2DJaZlPq1HWxhk81dAdL68vTme99eKs/AvjF+e7PjNifNoa20l3L1/orXfe1nvvvqcPPvyAj8SfV/5l8Re++GNNw3+Oj8Yffvg5vffB+3oHvXfeeQ/6LnhPb3f/Xb2NjfwF0gs+POf/f/vMXyTl/76mxpDjT2SedXT6w4NbPcQMwaUmP7fBg05GwyZvWAoLLNvQVW3rk9Pn9Mvv/7NLcLRf+eSXNEZpA5VrBZiYbMt6KuFJn4rGVU1rWMPwDPrQzslmM9Ul8XJXTT/ncHIuCP8xxI67BYjQZfs5CjkHV643RhnLmhbQwShSmCnCA8Y/II+JfYzS2EANVblhqG2JKspBbl0k1BnM/ubd8Xc+Z4QNwpAILue7rwfOcNbTami0D/yM+AfpI36ssbQ6lh0UtFResN3DtpED3VDILUWuzxasUpUgCLBzBD/7PkGWyPXOdbqT/847Y9mH6GMR345ZuYr9twbx9w86chk6+MA2aiAvMYSuVTCBCxm8UpwmwOfhY3Y8O+6QEUf8X3MfQL4TH1ImEDxzqZnVujvjGZs3HVTSR5m6OFTYCnjWlntS7iO5l1+4ZzblXtN7xH5hNMtVfBCxPEojKNZ1WyfP66998pf13/iV/73eff0P8PNUv/P21/UXfuF/p1/94j+v4VKVZZdsi4bMWtyO+VAw9YC/ezr3oWD9y+LJR+Kph0MenQtjfDtWnyVyE5o4s64korA98JHrMRhllYTKxB9AkczqAn2CeH8R4ysuVyU8NW3e9AF2HCfkFYPUCRCmD5F6VK2CDBeMo0PME9DhGpmNkhQYujDXPPqZl6fejYbfsd0mGA+94mSiMJMD9nvtPSZiBqCGRvqxnp6wYJWJsV7oz//sH9PHp8/refl93/vT+oWP/xP0pCrLNvrsm0EtGGrGcu2Nigydo1+ciwpfkQODwfgojQIHLfhCz8aHVmEpmixssgtZFxsMtyvr2iMHe9YJ7YVlLih8bmCMm/1N5aG27GV7tUdSurP4DGNCNhzxMFF0qAYlS4isDJtxlxTIUmAbcsCIAIJHxnRsS9DPwraowAwB7FPpp5v4ngOZJLS0CmMkbM/eP0Lkaic1jNGqsbRty16oKo1aqBrNF46rJIdalKneA3xMcg7BHHbDQBhER22ThnmlwkCD+0FhNxjcI0YNxtoo0/aOMfsYu4suX82zFnrodcsK4kyrxESwetLBh5iGqlCF0VESOzZzP9t55uR9ab2D7awHoJs5kDWN9eUM7pyxnXmt3+9r+4oJ+US+RwaPEWVir7VKJn+i3OzdaOvYfZaiu1Dk3g2GFJ22JwoTbYsKoNgtY19mkNwkLcRBUN2/6bUGHSpyavSyJiizEDyrMZWYW9ltOU26Rs227AOyuoYQi5lXAf2OK7Kb7iMt5lgZDxwDgFDYV1YKM4ltJ497U84G9/mddfGoU2hiZqiXGSqK7bY5OFeDnFSlj3Xrsex4mNhpG9DwEz83tEFiSRU2bMtVsi0apUS395939iv73eCZOQ97OU/hW4eAm3Ledvws+ywwhg5krZH8B5df0K/vb953/4dv/cdM2XvNe+xjZ2JnNp9ZEuGpiK/zTqfKhAqwn9zM6MOsXJI5eDOWicMDUnIB+5hnZAcsZEASrLrgFhPEhC3iSFxZc+ikj5SYWzPZZkO7Hs2SrxZDaDSPwc5DYm3s2MAS6+3xm97q0M6O5zGmxI60haHP0DqMt6g7cFCqbDdkUWkk2aFFDhZsI1OXxHhbyOJbzDg6i+2W5TRN2DNcN2EkS8CyD9RBzR4c/OAM937yW6rG0BilUcUcSRYhJDcLJIoaHnnqoy+YBNLgnvZ8DBvGkG0JWIbqKPD007YgDDrN05ixVNgsTzdeFDwS22KW28S1c1b2FSN7C0ONfCJHnT1OLlufhopw2RB+7fYIC01+GLJ5V4F2AHEapC/TWrZF8wac/CK3LduMSYII3rb6TyigI61Gqzw66K6NtiWIIApVGEnN66lkPQ2CnSCLa2tp1kBEje5GzvSDwFHf6NB/Xj87RhyWn2ssPqKGZX8W+hEydJLvN3TRk6UbDhaVFh3dNUqHevDhdJRbwDd6iEMwRFUmhQbj1afaPv5Y91/4ce38vhdCy60j+IYobY4mFSDhnKX90ThUHqe3FmYlmrYrCjxt14M9SItWY2Z4sd2GD7pD85zvbUb2X63asWHZCzAK7NW3KPC0R40kwF8WysFa11g6S+UNdUQZuemEIqIaNwAu9/Y8y9Y/cLkovw+vPN9y3396tqB4VJt5XHOS9VTCA6oYD+rCTSE/8F5fxY86kD73q53JxY/lE5ueD0YvXvDR6EA+MJ2KF3phCd0EzLO4P97lX6G9/vRTffLRD/TR976rT374A92/+liXh9cEfQ+9133+5SnoxeQHLpN3flaQrr7R5obbP9Zr0HeDa0GllE5VmHhXmmIxBeOyuE8LIkQiOkyi3ze5XUnijq9JvxB/ay/lP8jxySc/1McffaRPP/6E/itdbv/Taz5a9sOVl1QmC2OK3cJBVWkLeEAIR1cevg+sqf+DBq9f6fWr1/r0FRRbyUnstF/WdDqddHf3Qi9evtSLu5e6g0+eN+SxK8pOjLErHBo/gVyMWHNCkY1x0sbHvu18pwE/qpT5lpWXuyB83/f2qcR44SPlw/1r4nulT9mn/AdIrpcHtT8OKiY0WFPyf8pHJ/hivRarx0bWkX/NnMOYw9c31QwG6LQvaObc4My3iWoCBp/VzJ/kLrFdOQsPxPJw4YwcecvHj8Q2iS3+1qG/aj/+9ciV/Yw8iE5Mx5NNa5EH4zPICMCOITYt6NiIb8UqIVLKJP/xuxPTJTFxfu+J6T7/MRfyF/6a88HLJ18OWPZOfi/Kmb6/f1BylNgb2LjywnppetGeeZypxLwzf3IhT9YxIwvC439yTcy2POHIP3xiC7eoxCrivqlSJg14U56eWqdoTx56uW169+6k917e6d2XZ73DR+Hg7Rd3enl31ovzppd8RH7v3bf1hQ8/1E986Uv60pd+TF/4/Of1wQcf6L333tMHfDz+whc+ry9+8Yv68pe/rK/+5E/q6z/zdX3jGz+vb/z8L+jnvgF+/uf1sz/3Df3U176m3/7Vn0bvt6H/48r/rcUHH3xO7777vl7yAXk73UnEReis1eyvyKf4C5BdD+QneX3oHO66kJ/8pUmwcyYne0o95kzm7fCxJMmWa0DcaYv+3333d+l5+fIP/5pe+qoT19922rT1mWfOMPNKNYAD+vADewO6cX2cQsfQgB/oV6HHebLxEPSeTa5ZwDlPrDlXoQ3UopL4u896dtab89L3jT4ru2bmort0du38KJvoiom25fi1VQP/0AFMHONApe/JeiTHIbAEL6UJ37ToHsCkiubEWTmfT8ozYCNH5SK/O3tzIY5ci1esTfI7YwIDVPzpKDsx7jnPIPnvNUwG0amy4sNQMzsQZVE3R3OMWPYBQbVQLSvZjipxUPE58Zf7Q3LZoK8g0fb4ZB0EAl9Mzbp6rfwlyZl13nFvfXE+63ziTIAxhkYVsMYw58Ra8ySm41QHsIvNnT0Lrlzjwc65nSD3uWtf50tP0Q2Ii4C0w1/54HtBp+8j1wctffa991wiDGIo2UO97CwDf9G7cGYe+l51r/xHEF69uter1/fKeco4Dphj4h86bSfd8fy44zn/Avzk/mv6F3/9j+vHP/7rLOapfnr+UH+Oj8Z/47f99zRG/HIGZF2n9YDvfBj+9Dr1ivhe07/frfuMYeKBd4TgQn8HUiHNfDFfXM8TurAzV9gNbMss1GOw3k1jGzplH1wSOlf8XXKtMIl06cLcmTEPmTNbrK3Ywwo/Nta7Ke8tZ+ydwChjRfylMfuAnZ18B5P7zCSXE4lT3n0AABAASURBVLuCZn8saUP/PEpn9v5U0iky9myADZwa0mbAGFGo2gMC+hN+B9NW4gwfFxf2Owgvxs0azLqF3tJBX7FRDAOVijX+ua//G/qNd978V26/8NEv6nd//88qZdJgmvBZH+d+D1hP7puTgYwLH8ZXjaFRQxvrG2Ajz+fziWv+Tm+9/ZbeyrvKixd6wbvKmWsi+9A5RHeQl8JOAFl2ilxvQyOooSIWMh132uhv+NsY20YpdNCvMuN1QFCrqtreqFr8iA5At2qoxpBHCUZOH4wDBa0qhjbGY2uoTN8HZczYwRFzteBQIzKM1X9MC6qR+QvDUDSwpnDdjw6y7BiJZ8m8WJP3xU8I4AkHo5yva/aDw/vAX5I/8G6Wa7fvVZzHC+f7ypm8ML6jhzttp43nJfvA8/oFz+oGz+u7u5OyXyfO+kZeaxBRJW6JcERYgB3nGZAIJjHN4wyYPGxcH6ftrI33yIqNMTSgA7qBgc1RQ1WllMwV5vbYgC6bYUAUMth0NTfp6q3WIQRm5Y8Eq8RSNn6QmfSx7uTkPv8xF5D39by3hr7mPTv/sbKMTy5+QpGYU4OGmthyPQfJ805Od+7FO/lPvFiPevvaRvW9Jfk9sdZtK43P4IROZBlf2JR8n7jPbNtQg/x0/OTZBDSBQGQbY+fThl6piLGsLo//NyT0basYGPjasDlcZHIq8ecs7JyJG+a0bGvU0GD/qqyUnCu2F9YybWnItvqPEXR9ZOTe39J523o9A3s2JxgjiR9WojGxLFgWZU5uj9fH2K7JL/uVOTs3s8R74V56z7Mov40erpd+jk3O9I7ujP1eHTvxmQMysa2MN+KHHDAnedjx0ZR++Na92SGsW42cmZqxkXGoGkhjI/HwrLyAHVx5zu7IdmLe+X3R81p/x+SuWz8+/8Prm/fdf2L8mv7J7e+RD2wT+wRMkm2N5LdKBS8lc+RWWfNUzBMK71FSn1fmXcndDmZAXkzeR87DadPGe8mJfdpyNmL3wAaNbOuxrX3aVuxcWdsDv2Huub/kv3MQXLIHj/YtK/EN2UMVFPTAowy5jW4gK8W2bDMHqkAi1YDAYW0zVnIxZviDIpS9ZPYzKsnSI0RJH4JsHlDTkjBjVWxWydCCytabJfPelKSXPQpIEvvwtL8Er5bPaKV3A/sVUczjo8jPyD6A7cTejJX3IgYH6FjODE02eZLvnQ2P7T39w35UWot7xs1TKNMZcqON3BpLxWCVFbikBUto61npiG9+Wo5OlCuTwscTA+isuCbp2DmPgBhzne655xD7TD/06NPVznkNMncy1ntPDFju1g637MfTXAoIVs2wbZmYgoIGZm2NHnOv10ZPFEu2W5ZcP2EgKzl/LMqEm7gF9FbNgGWjhw0B2JA3IFlq6B9ZmKogCtEOlRaX9r8cLPsZPrNu26zp2Th9Jsii0Bxd2X6EzFjyzN4oCB+Qhh5CwYYL4A9tSGQH6TF4KtNoUy07SO6KuJ5RzlOhcv7+dzW5Hl59/ov03Mj8hDE5MH1OiCUyCOPNQaVoK+VJlB54Ejxyh/JjH603axTehNnoSKLHMhS+keaxl9En9FB3FzfRm93nWB30TbL0nsvMnAZOQ0VflL4WDAMYkpJA3+zevEi2gSTrqZDQ5DLX3pW85lkb5L6e76v5DvkJ3x8//uTjx++Q+fZ35dl2Pd4nsx8xmOtt4961nh1Dg2dJrilnT0HTjsEq3rOUfw30gNP88MsPu9DdQ+bl8ZQfk/xQeNm409t5ST2febEYKv5MbhKTB3dwhc8P3Fd8iPz4hx/po+9/jw/GHyn9Cx/ZLjyQLzy48vB63Q+vi7LA/KjPDVSSzAXTD79RGsOqBGzLtlYhkdR0g0rDUAWyin7BU+mhyKnMxqzkchMk1neJ44r829z48tKZD8WJ99WnH/Nx+1N+WD8o69h50F55gZj8yJ/kJxdf220f+MLRGIUfa/IAzktRXmyzWa94mX3NR+N8kM2aL7HBJhdztu2k84sXevmCj8XQMznND/aNh31hL1HHl1IK+zWkwMWrLr6mZQ8Vm3w6sRe8ROTlvsYQoQHG8WOXFIE4hPhOjNfknxe41/xN0OtXn+iefYksY2iJmRrMzUvJwF74SgxmlIdd9uuh83LVnpxgm0lp1V8uySuqituiGeXeE1jdCis4WFZKXLGTM3Ah18nVPR/esy/3D/ecj0u/ZEZn7xzu3b+Q72uALHN3YsseT/wrAdDYlvFvH+4ydrARMURsUsEEiXXpYqXj4mWYtSam3ltylXx1bPA5x5McZD174kD3gZgT9wNryPilL9BLr+MpZs4h8ybXy+QM7szdmbuz/skPmmCH7qwJTfac3HvhCL8JIoSwpLGXBo0s6D5DIg+iRNagOXFdveSm/s75pPf4sfkeZ/Bd8M6LF3qLs/iS6/uOsXwse/fdd/T5z3+gn/iJL+pLX/oiH3o/1PsfvKf33n9XH/Ih+fOf/5wePxh/9av62u2D8Te+oZ/jw/HP/tzP62e+/nP66Z/6Gf323/5V/cSX+WD8pZ/Q577wRX3AB+N33n1PL16+o+10llwce4u0aKe5Hkjeksecu+bJ2aXHkp0pWBAKyOuVcYhSnL01iza2Eezs66+897vgnupXPvnPlWvvxHV04sUv11LOfmmoyJVdqhEMro1FtzEUDPK4baUT4wPZQL/an2WlTLYC4JeWOHfWCEc/ozewdejRQ74T/JX71JUzlJv8zjmfyKMwWWyDs4Ghtf9My/mtIjZ81yiZODZQZS2oz7pFwZZjjI4DRLY7Xoc/AOm5WeOZ58CLly+U/KiknTN74cxeQeLtWLDZ87FVQFhM3DtruWGyNiV2idEgMxa1LRvIel5MH7Hs5uRng4joW+WSvUbaJ3lKXPOgO9fTxPdk7SJOUcKzE4QzlZmDvOXBedqGzqeNj2Onxh3XyIZsjKEqclyh4Na/+RWW548Avzez5JznC7m4cE/Inl7JYc6jiCmxhKY/2e8eJ7fZ//xPaNPPeqKDB+K1apTGcPORxUbmXpiXH+mv+cDymg/Fi77muXbh3plgJBLG/KGc+3OuddZ4x/X/Enxp+0j/7d/8t/X1j/4Sim/WX/zav6a/+Nv/p7K5nkDeH/LOkA/Fn9J5xfex17joj8W79QD6AzJrfEB+lbmfrbkTnncXXdijC9csqemdQRWnlsi1TZ7J9xijYz1Bi3VPNDKv/zKJ+VdmQrBtqZjDu8vYTrCbRgUDCrahXnNouR9ZO46vvSdcm6yhzwnxTOQzRnFW7PFW1h2+z8R1St/iDjGVj8XB4AffIK4bCh3LSLI7JsLwUOTT5IAx3PDBZTbiSsiyN0KnIfR1zI+MvvH/i1/9n+lvfe4PMfJUv/rxL+kPfftPydhW60o5Tzl3wYX17Djpc9JJnkpEiXNUKXmtMZp2jngO5IPky7de6AXvKi95NuRauDudlfeD7bRpI9ejitwCfA5QwxrYiY0TdLjkiif82Ur8t/GNd5jRKFUNUFrF8NZgXoOv8AVvV8sKWrYWhkb6VSrg2MFvxS68B3qh6Nv4V4CugEtmDo0az3iLMaNrhVMVkmcw/CNaj3Efc5Qy1ddrcp0bwA0M9R5wInYOwIXnfj4W5+NnP+M4i1f26sp9oCn3ieyfieLEM+olf8n7Fvfi0OxPcOb+fD6zH8FWGr1mibCUE3T7KElAChLSNQ29IuZBrrKfYzv19dH9MTQ2rp1tqJ91o4QxpWTqTvyTNU2uuqbNs2bk0XlERMia3IQJDL5J8mjJ0MJB6KhCIO3cs3M/e8h7FT+A8k796tNX/Y8d7rm3PVzulWv3yv1d+DfTBo2xl/6F3AV78omt2zU9swACsq2qwZoB5/nEWgfYAmLYnmGM4jmPHmPRO52GTqcNjH5ebIzXMPbEKjDOmvnyoklcZWmwL+ftxF84kVPs4loppgkfWjADG2MMBa7sHnngnFy5Wa7zsJOX2JfsUo3oQplroY8/Ubgd0UOCvBaHdFVDAoiK8fjaiG3biA3/kc/kKGugY1suYDqp/AbJcO6Pe5/Ti3Jes1+55+zEcE3ueRY93F90gV75zZe9uqCfebEfGzEXPPLNZH2A2jax1fb72riSVsB+rjFOYM/BCvpirTri25HvxLL3+ZjqYWSTfp+Jjovfe/wuSmxX/uJm53qcnJeJz9bjfO89R+zl1F+6fkO/Mn9cz8u/8vI/6rHo7dxjc23Fl20N8jaKHTBIbKIwiJpaH9tXOjt73Ljx0MmYbWV/+qwdez1GIUPOmRqRcSZrDA3oDXbOwtSF9eT3bKP/MctFl+SRvKjjsZzYaqhqewb62KwBTfz4dCh25TVTFNuyF+h2JWwZzrRm/cW8goZ3SbbTNLUNlSy9QUXJfYusy/C3yqq6H5ltxfYg9kD07YzozfIZUfLKhmkeZ2iSi0nQC7yowMfAQRQ527HOD/adNfR6hvo5w3WT++e6foYGY+VKOIQ/1z7jK/5mfGFptnEOQmIL4rCBrCnNM3nYRvw3Yn9B7YtRKrPwSW373Ys3qcdobNlAlhroCqCfs/vZM7gfcYfuXBfXo5+17CSFLutjfnuZbdHEU48+ME6dYNVwQXorBlRVsExTA74QLEi2gSSnWrZVVW9i3PqME0vOiW6Ftd3YjEqmWnZADrFlQ4EElZUyoRPmBthV1zB8mBvoUtODUBeXdt2LhTWAMYczfCDJ9jPg/3lfkqUn3MZEgddzRAS69ppxdqMtFOpYY4696BR0Zv8kIbPpUxUohcGQ9Blz9sWJceXb5C5nfXBvOX/vu3r9xa9Id3cSuqJkds76c8TbZI8y1mbDoIsorcz9u3nkHX53MoQgE8IeQPJsNIPBMRhCHHZkAGoZKYDXwdv04Q0ia5oYjn4cxI+O0vwK7JCEMMuL6rAnIUil74MPib2GKA4sO4CnxjRdZDrAmEwnmTuA0roGd34/7LrwXM0z7IHvBq/5xpe/WP/4k0/4YPxa+R2Yd8wr7xA7ermOc+0mhmL/Np4beb4M7mM1hrKnN2Q8vGw+GPOQegD3IP9K6J57ZXBl0HmBYONf8CMyL6X5MflW+PNJJ27QJQo3DO5/ivMEkZeD17zQfdIfjL+rT/MvjPkQe3n4VDsvdw88mO9Z0Prbzose8uDqBzOOyUcfPALeAnyMKg1i4YwS79S6CUwcT3g1inGB0JJlWyXJSplkd2oSZ+Lbubv9uEggQ6+I4zUfTvtfGBPvpx9/rNe8lD7wMfBKnBcetDvxZc5kntggTLftUVZ1fKP95Cb6wEvtq3wo5of6Kz4Wx3Y27gE/2aSez5xsTP6lzh0/whp3fIghzxv5jk1RklO15ZLJhV2SsnrAQbaHCv2NH3Xb6awx8qBHhp6rZP4UtBwuKZjs0a4LL0j5qJ3Y8iE/fF4ksj5LGmUNDs/GwckeDHwXNpTC+rOO6F/JTd8AOHHO2COmoh5ZlZVYIDLjAaR5Ilo1NlnslUN8AX0+yP9rcpm85WMbv9c9AAAQAElEQVRt5x+d0Ct+d85L89ALD7AgL16TWJZ9Hz6gDtR9a5VQxCqaR5TlwNGZxLazXVdd8Jf1Pjy85oPLayVfr9nj9K+M7bx4oqzJ+YpuYn7gYr0nz8l1ZBfOUHSvLbuuF2vWmjVM1sXVLrGWib2JfHLWduQ7ucmaGh2XeoVER5C0VBhurnrEMwWpV73aTDf94FSll6fR/8L4fc7duy/Oepcfoe+89UJvQ/MvjO9OJ724O+u9d9/mg/GH+okf/5LWvzD+nD744AO99967fDD+gA/IX9AX+ZD85a/c/oXxz+jnf/4X9I1vBD/f9Os/+w391Nd+Rr/tqz91fDD+sr7w+R/TBx9+Xu+8+4FevPUWP7ruxAbwai6RygM7H5MAe/zAi3zuFQ/k50KurskRilfAnaPnTfj0rxnr3GFShdmSWDsi7ej8nfd/r56Xr37615UPICfua1uuKc5+Da5rzkNpqEbJBvQH/LaVqq+R0tb9oYFsDKvQsaEWhQ2KU/Yy+zzhe0+JQfCTzUKDFlUqorUO1puz8sAPrD47WQ/351bsCZPjsrOWHdEU7lQ08V1VGvDBo2yYuNR63D1EhsGtWoZt0DBVN0H42Etu7shNngMnzkW58D+V2HI/IBCWwy5MdSnaaiMwiLNmlhA1ZelB1ip0bHfsttPTm8V0A0hG0dGBg8j5Q8duLorEMsEVX1xr+4XLC3BudoLIHoisoUCLHmdpsj+YUT4OnNnXM2s93511x731juvjxJk4g1HkdjyHVcgU39YyG5LFgYm/HfuP4PreD+SMTsYnyZjRBTv8TlTJVz6AXIk595PcQ8LvPOyjjwtc+sgbmca/KDv2LpydfGR+zcvb69cPes1HlRtiq/2imz3camhjP898bMo6X7DWl3wUzHP+nTvrD3/vT+p3ff/Pof1m/Ytf/h/r3/upf10PddaVZ1E+BOeD8Sf4zr8yvr+Kv4QGjOVdIuORPWDmgmwSbz6Y7jJ7JK7xqStrz49sCFpUdGzWRowFBvuSj4un06b0Jetxvfi9MPESmUtiTzw2jdNZI/u2baoxVG2juNYXRpWKfE/ytpPrK/kNndhrYDN7Y/ZmSDq5dBqlcxkeMLf/VTHj+WAcPnRI2LUG8ZQo7qOxrm3WtdZP/PA7wzt+rsSAGWXM+HENRqxcUvtcdApDjP3VL/5R/adf+h8w/lQ/9/qb+ue/8ydVmYddG90MTxoM79jfOec7z6t959y3ZcZQK9YTjFFaGEquz+cTH4pf6G3uzy/fykfjF31NnNmDM9fGiZxmX4p5xoZdcmED5L64bUNbck/fyh91O9DtsbHhZ+BzIXbK6BWAFoi9JUcHO5n7KBulqqEaQwbFuF2qMijslkwM5aFyKeM3RE/Gj9ANXHIgqJBnzJLtBg3VajvoLWqNWnZHWXWDhW4nntvMDrggyL3AZC8mVE2l7MmV85b3hdzvH3jOXfp94co9lvvX7Vyyf8Z+zn+/i+c5/fKFXnK9vuBe9eLupNOJD/knckrOR+fDHUd/dLEoiWmRpxNguUqDvch9bttO7NlJg36BDVs5Cxt2a5SKGLBAxRZrSPwLsRgxcog4XwyHwLWgm4xynGV6tqHA3YGXXFJVQa0y555c9bOQ+1jevV7xfv4p7+z5MfSK9+wL97i8n+3kKf6MFY8ShBRP3rV2XTufF5FQ8j01c/5BArOkMazBOTmdyR3r3OC3zZzNz4Bn/Bob2tA9nTadoXfnk06ZM5ATe7u3KDsucoVP2diqoZuPUdUylKiM01Zgsf6B79KGP5s71JSuyQNn4ErcQa5hybKtUaWB76ohWUoeAlFKpQHcUIZpUNJTKXxkjxNb1hQ7K/fkCt9mlk2LnoPbVGLZExO5v/Bue+VZlzh3nAc51w/I8y9a8+wJf2Evds77lXnZB6IlXpy0Teiq5C2+D6CbOdnjK75Cgwt24n9yZ801hVvmtaHVRECM8dNIH8ygbV54h3nQNf+AiDiv/OZrPj76Psn+MV/oivzHT9b1F+c/sewf7dfqN/S7t78tzCrjV5ideRDZVvJp9si2RGWJrZtgYzq6N1yZt1/xBF0xM4V5o0rbaZ3PsfE8o19gFPvLOdnY/w35lnMIBn3jbOLgwj3lgXfJ5D/3mXt+j+aa2BlbMZbkkkFsPmKUCvtVWKrwUBvdrkqhpwAVBeGDXiALtS172TY2mg9F2c+BHl0Zo7C0al6UyPIDxyRsQT0Weebk/NYgvjEU3j2qH138JO5zQAKSo9n55lrNPkeGr4xHmy69PqksqxclZQ34HOS+ge/sQdU4rkXiIThjgBlq+xja8bMn7wH9jNloUePhhqyTqazEB9JbiEQuGWS9C0gN5KWE7TCTyIPwyhjDNo2KbqjaZda6E9skrp3r+DlmZLnWguYn18xCzmrGhT8qxqjYL+Cy7IUVAy0Ljl6AJuM6gN6hX+Q26PmR0XfCFTqSMKlquVWjVr6hVaWKHAWqemGsf1G61CWPnaBk8tBwSfSCjIQu6KkQ+1MnnCUM2lCl3Cg8D7n0LLd72hzh9ICBQKhhLPsZHtdgotObY9ETxTrkoTe4ZaLknTV70kgOOvZuGBV6rLfXrC49Yokq2w0dJWfjYFtu5rmS62AoeTcxnz76ngbfbV5/5asS14FkKcA4te+NN1s3qpTbYQgPMgty1MwMju4zEmmwRLcrptO9RPENDATscIY1PYgkRJIsATtUv7XcnBz0IK0XPuhON7ER0AnBprGt0EBmYNXMCyJxIQsD6YOSPQsPbMu2RD0atnV2PvO82bkmrzyzggs09/e8G33Ce9L6YPxK9/wefODZm+fvNdfxAVGKvRtjKM+P0KBqqKqUfbZv1Ko83C5s2IWbRXieVbyciGCCFdTzzbWkhr0orbXK5CKJ7pUbzoUHcF7kLv0QvvCudtWOTIyJm7J4IGsmXblJT1j47i8aO0iX4ZsDfCl+A1n2AVnFoh1EplViA8O43LXjN4kN/RK+P9o5YPjbWffCrgkfCDlVodm3toPJ0MnmJK7wKCCVcAkSSy6gwNpGafDyPapUURDaLI0WzmKCirEM2Vb+IIw73MYDeZHEEPPXhnVHy4KUGcg9sAPYcMceGFUa9GP/s7AoNIl/zz7gsX2UNUBsDASwMo1t2VYBH3ZzsDbWVgM/yCK3l54+U5w+jZ1G2JIEq5SD2laVBdFqWGM2INBvLUljMpQ1kKwoQ5Y02hmTRaVJW6WONfGO5Io+Mrtk/Nawin5g+so0tVla6tGHU8ZQlW25pLLlcssT7s75yPnfuXAbOXfkec/ZggrkDKW/ZywXLuex13LsRewZJ+ZlRFCc6bEsV4JoNdIj1WdLcnLIeoJadRDvedv0FsiH4ztysuHHtgZ8fjTkR+lb+VHaP0jvdHd31omPS9vgZdXinjaFukaVctZPp01353N/YHjrrZd6i48Mjbff0jvvvKN3331P77//AR+ZP9T777+vd+i/9fY76L/E7lk11g+j5DC54GrUI0/OriDyBnlidxRkrydjUe45j2MM32oCJeZ0f/X936Ufnj8ftvHh/d/X566/iX/3WkaV1LpYZs+4a3Hv4FokmNkQhbXTptoWVcU8k1c7fWeo5WGYFkJkk5CxiyCxYlWT8yL6sX0otR5a6EaSOaHPgHmLP/EFrVBLoVWWRyn7mJyO8Laq6gC8S3aooOoSf5M8BoKKmALukpKpzG9bNdr2xtnZxlCNwSAKUtRku0EwsrIELHPGe52sLLJixLZu1G5OiGT+KCXLJv8zSD9AFoKZhBbj3b01NrNBkYNqm8uubjatpwJPlW21vuhRRT+kJFgDaRz2BmvNdRKMKuTVc+3W1hvlWawdL+ugamFqZ98fEV3yPUHrpuFwZHyyFzuTZsYiB8ZREeeooTGsUaXBvaL3BN5lFePqMsnVxF+w8yy88rLPqc7HUWIQ9hmRMBpbxY/N2Dlzfz/fbfpDH/8Z/XPf/b/rs+U/+8If0f/jp/9N/eDFlzSLyR5SBVzHxCAwiWHHcN4pHlhDfgxfWQfHQXQbvXRlK00bQJgzwT7Nu4j5HBA5oBY2A9uySwbClxzekoNaVJYjJ64aQwV1dGURhkgl1Vpl0chJiXLudjqhQXTi9zRKp230h+Oc/z4LyEZZhd3Cf0kKtS3jz0ZyYDKG2bX2ncyzB9eApITu0El/D1BsfeZIplp/58P/mv7fX/2f63m52z/RH/iN/4vuHr6vPHtyVhJ76zBNzDUIXRBrn4oeLrQTx42PPzNsmkrs5KzG0ICOKtXYNDY+XCDb8jyAP28bOYl8KPnIvCrj0ViSbC8Iilz0dSuGCSC3avHH9AKI6IvS02giXrBsM8JyWENehNdL8c4Zn2BX55JdRqP1pOgD5jn8QS2lt0CHKtuyUixY0aajxUu3vlIQGhpAVk1yD2Q/dg7WzLP+2FsOdud+7fuVvzjZ6QP0sicN5u/oJ35OrSp+yqrKnpQGZ3E7wY9CJhGUorsAi36NoY19Ox/P55c8k99+9129+977eu8D/vL3/Q/13vsf8Ez+QG+9/bbOdy9VXP9VA5uA+VWxH9BvuSVs21D96HIbetLI6fqMLoMskXDn2iVUchaTm8meTnIR7KHRwOhg/YOYBjwJoWIEs7GwY2xyDe3cdPbO9VWTuTkbl/7BdOFcAPj8wIo8fiz+YM82liRcq+9V2LvRHTsBBhVMxoLI4hsTMrEFdcuXyZndMZqxQonu6kv0hC3hb1efg7a5I0y1omubjpU/MF1JEyHMZEQwVHjig+nxNNG3LQUSPiZrnzwDAGcqsSNWx0VsWw0N8lrwZlrbIh4tL4oojYs1RQdknTb9huUYBCuUXRM/O+/CVxK6Z1/Yk5zn5GyPjPGJ8sRP1sTUrsaSbSnQmwVVBcq8tpH1TPJ31Y697OkFX9m3ttlmjClAzAZ0llEUJjbif+fMTOY/IvZxxDB28YHNv7J/Xb+s377mHu2/cveLmofuIVLs2276Bs8zTZRJTie2FxAc1bKS0+zDOO6rG3uS6zyyGqVRpdCC9l4wxyXFnZ6V+Fh53tnznb0nP+zFzjrynLjRa2RZd8fDbicn2KFLlPTh067+ZK3STie5XvFP7SQpQMw4BpgzmT07L5xnBmaADAUtHCTqGQtlXo+FRrepZP2owgQqVtZg84vtqW2TKIgteypiEbyQB8vm06TP5q8toYuFRxcto8ncQERmW+ZMBWyJbKvStxYPpQs/G8vYZDBIrz2skGlxSXiMhaEfDb1RpvIswOyj1Ega+A4VtAdnt5iAib2DRAobIlmPJZH0PrUuGgeN7CkUtJBHtrDMPxlhHh0/M2wbSWrGAubQxQzt83rTWzJjw7AOtWT7DSjFepTBpEpCqB9V/CNGiOe3BvI0OWPBk+QpeOSTM5U8rPNPbkhUtxkDmYYHpEyDuY2xyYcgQvCoeOMP2jMzuEAKWINFozfK4esNGR00lTkSXJhAKTf74UF30YG1rQJUaMl2P3dsjQAAEABJREFUQ89K1IOEZ56nL3797+mTn/y65jixLhQZTF7g6NMJQ4yPMvo5x5DHurw/dmH8Gb9GdquxSTY/Y3ONPtODzToCjImu1B1R/MTSkz7b13/J4jf03uwJq5LiM1BWnbhFgaZdSyGVMFREfTxC3wT6jCeHk3t238O5f8+cwYBcYIS5N72kPhPENxvjeYGe7Oe8KOgxeY/dfJuCtl1k7Q/bhVntOOJZyQN3Kg/ZPAxCr0zIw+RCQBf4HcwA04SxHBZOHQENtV1ieGIzdnZo7OSlYc9cIG7cqIqflgoNiAmTUztj0Qud8MJWjx0uMoF16hElbs4AQQGXowkmU3fFVuxc85BkHRN7H9ZVP5D5I2AVLY9gWmQWhYYqJKtmgxNebALWhJkIdCt5QIxRGmPodDrpdD7r7u7cND/A42P2WzAZ6slretidZrJIol0xs+7I6IglHbB8cxb9dILCcuBSQQPXgB/EUspLR5AYNn5c5MWjyFHbxV74QcwtD81Y0ApxIDVb2GI8a7u7u1PsnfhREduZX6MkoR9l3UpWlfWuvnt88bfWRgpio4EfB63LGNS2IOCgel6wT+4iaY7chG9EnbnlUtUgH5tGcjDCg83I15iH5WPdttUFEta2iphqlPrlbQxoadSQkVWVbK2C/5yxyR726rufF6YgKkiR7VyQOZOhkz6nQW0iMWB/cIYG+a34QJaZUWid7qzmsR/ms2iVZKWZ1aAzqnRmvS9OQy9Om/JDweaMc67L1ef35Yuz3nrxUnfnO23o1Bhxr5117Twc8i/Brw8XXkQflGtMzM0aRHFAU9gcYCPn+QD9Dh+R33//PT4ev6u387H45Vv8OH2B/ZOM3+RhYv9IR+8q2cplAOB6QMK0Kk2geJ2431uH7pv10IlW8Gvv/9NvjH/l4//vYa9UGHWARtZ03S+arHVyc8w9bLLGyEPxiNaqcWEbO0Fkn8l5RJ9Ba3AvjD0iJ3YUEBpyAyw2aW8CKG6QWR0rHXe8jwOKfFTWUhoDuFSh6I1GtbxcEpZ0lOQ9QfTajjyvodlaeOhubOU8nM4n5QNE7gPx0+NpgG32xz0vNnt92c2pJSe+gU4UbEvAtvoPFEGm9Z4+5v0WEzZ0lGes7MzWoqwtcTZqqPDXcDGuLqh3LJGbcdstj+OJr0m8oRBlUg2Tt6Hiw4vHkMmlbYYKSHCiK4vyyMBTE2cAyxEkG+x78sxxwh2eYOKrddIApOh2ZRoCAmkZPWHftlxSeWjww3LjXpF78zht2oivRqkSYxV6zpQ2Fr/rmX7RhedhPqLkXxtdOePxUuiPrTROQ7F55j70ez/9Rf0L3/o/a8xLvD/il9///fp//swf02++9ztUwxpc5zWGPErCTpzG5k4+r6zxgo/rvusCrvQjn/0D2qhaNAc61Dwt+30k7yLRFcXij435UvwEha/AUNtSICiwLbtU5KmgVt46xNkCSmEcmW06wZJf6a1cTSVWuiryuY3SKTgNncl1cGLNo+LDsiTbC8hgZebZxEs/y+2csP5r8pCcBOn3Owr5aTpXjFEWxdK33v66/szX/g06b9Z/7pt/Qh9++nd14S/kL9yvrjxbcp7EHKUJtVllSemDmI3O5H67gys+92NexvSsZHox38Q/WPvC0LYNcnDSxhnZ+gwu2ajCgyXOLI2YKpeVvbKRgPiYjO+TFiC9qTf7vEGjuze17tBgRgFm2KNrr/8h/5Li4aH5C38pciW3DHYuPztft2AwYru7ECxTb8yNygi12gSvz5bPCNPFYWLfCbDzzH7vxMNWa9JMTnju/+H39DMOZsCezJbFEL6wRUudHQMpVg1zrVujhmzio2bOnrn4FH3Sjs5Q7g13dy/08uXbevedd/XB+x/qC5/7gj7/uR/T56Affv4L6v/FD2PR27jPjSrVgVGFnycUPgvjtpWStkE/VHEuia66zG5/a9PymWi1s+6OHXrNh0XWDHucCyvnbxulvHeeOXOnE/c67lUVVKkLEy6c4x3kuR3De+dx7w9m+deWF95bLtfj/tfnvneI6bwD0bI56C79K/fIG3KedvQv5PeKzR1fV/rBzr7Gl5k/qlQu8mWNERSxWyUKClQYkZvFsUzeo+ajz9jdI1SKVV6AkZjiNKIQw0wM0MwJn3SaoUYa+NSJvStxX1hPsO+TZfJOymDUKjGPobwLjqr2kDkMi6khDTPSYH09B93BvMG9oGrIdutl07KGIHYmvoOdWK/EvBNHU/qRRS/5y+RYsCxhixbiA4gkWatM5rbN7AE2r9BL3wMfuOQvmvQnwROqAkLVKDXC29gJcEw2CHlyBifr3UGotBP3ju2Fqb80/ykmPdUv17f1+8dfExMQzo7Ntqg6Goj1owoe8Lx8Zdy2isDGKJ1Og3vrBj1p45wPcnw7B0anQKht7JdogbqQFuKeTyD+zjX5uHJOw1/D51kBLlwLeWZckWWdydmbELaC2cvM2E3vdm2ERhaQcvSiO7UTzN7+r/CslX7GWbhQakxyvGQT0WwZTK/FabuRbDfUBV1o2snkdRbohQcMLRP4nmBnbaHCV2MFIKNou6lo7fDWKthbDNqJ6+ik99iFuYmZiwkFtmWDomuxr6FessitLpndXjpmeqvigTTQ9tpuY/SPO1TPjUbMBIdgkc8KmN92mB9fN2S+3tCN82dAX8xttGXGQptghbFHu/DR6yF0QjMG+6wuZxmLbvt/NhoTLWsFBm40QXbOLNdCRI9ANfOICO5xEsPofqZFQYi0SnSDzF6SxUX2hBv3qIEgsXKUOdN4hZmAjmbOGvzknE2UGCWLq320jVygx7EVuyGrjy7zMx59ehkG0ZBsUbqBPqtrmClhbsh4+FD13KeZyKlKCQ3CAyt/JNvKfaaSc3jbkjiBR+wdY/PS9t3vqD7+RK9+4quIMYacYLoieKK6lUMHcpPE+o0PjbsGHXuNdstL9KP5G0OWDydEyASqbdlACwq1pJaJkg6EioiW2qJupIPoeYm/oGU3hRtF+Gw99KgIjuGDILtVdpfhx32P3fQZhrzRdp8mKlln5uyck533nNzbds5dZOqgTVuqtIZ6qKCjSqMWn321vdTJXeZOzmyeAbmX5zkamufCjp+J46CgutL0SxA0Qghnf/YLzIUb7YWHyhXsBLUzODEsCu4IJIwV35KVgkpC6JegnsPLwR6wuDmvfOmeys+24oW50MyB4hhKCax9XDWbJqEgOjEc8wdYv8xBLluhQRW8QXRJbqbFf5Kw47tBHO/oqn84R7SEekOm26DpSoPosbIoKiEST8e2ayKgJ9tyVW9GfjideJnNx5QzH9vO55MGL7QuLLE+JiUspTlCjEg7Y20Pmy2AZhzLyuaWLRytIa1il3wgOonBNYij1C/RvGSMKo0RIB+bRg3dbLXJKlVZgxe+oNCNTTGIxxClsa0NndNp6w9FZz6IZ63bGNgsbALs2MyiipL19ELh36woUHsMOipzDzC/gG3cWjSilWjtcIBKV0+FXUi+QGzSW0PoZYqHVaxr8KP2hvQdv8hdjIcH4ZVJkpiu9BvYGEWM7OUgD42WWTa64OY76w72nBMwgyM2UTLWQB6djItrKv/T0XLJY8jE2giPX7V9JlMN38ghgu+x5xSdrpE182azlflgPPpj8QvWchpWSdqJ0TYvqZtevrjTW2+96P9biux5HTEk1mteMPlRvl/4WMz1xIWuyXVNQyg5tVJhJ3PGKJ3w8YK/ZHj7nbeV/1jeu+++ywfjt/WyPxjfadtOMvYnOeh8sK7HPcTcJC5EmKcDY0lOAy+Q8UBd0Okx6SB6Xn7lg9/zvKvf9vEvKYq2VeSBcBWbJINlXZUbZpC4gsk9a088XK+th3/bojZkpgeQ2/gj+8gQIzb2rBc6Ywsa/diJWkw0D0N9MnsIbSMr2Za6WuVaIJeDhYyiHxqUNThLA76CkmwmKoV4WEdyOLOPnMvJ/VLEpyOuaDEFG8V+jXUPuDvDb+3Tyh/Rir5lW12YP/mR0mtsgTUYs40eFqFUMUEiXttK6Vg6jp2t2EnNJMKMHFghd8fiD/OK+bFdrDV8IXMZP2scNb2BjB1Atccm+5s1t39iD5+xcmlUsd6h5DA/rG8+MqYoyXoq4Q8k1gxgbz/Q9rM+crxDI2ehvc6oZrGzGyajE5ZBhubyEtMqZS8Ty2lbPy5P0L7HEeuooSIu28zJE3biAvBMv/I8z3P9wvV74cOa4gPrWcsYQ/lgtGHrxPPrzD3/F17/Vf23/sEf17v330Lrqf6Dt7+hP/Oz/xv96o/9ARXXuZnrKrksAd7t1O8XnPHLgfR3/NHtZdmWDsAtXmIniLVpeLUuXcxahe3kP7FWDfrkohYYlfmjLm79MTJmCfkkqCvOqcsmvq2SoMluy6c67ugFUSzGc+/ctuKj8QBQ1hzbwyX3H3XrotdAbkBsYn5GY3+fU7G707kmF+zDlWvucuDKdbhzLvqcSPrk9IH+nZ/6X+vqM72n+nu/+X/VV37wV9a7Wva07UxlXrTi0h2HJShNxIxr5Rff8XvlL8d2YtnxmbU20HSAEapip2yNKg32+XY+TnnfyVkBkddgFnpKIY8h6RbilQMkrD8x9jAN3QhvbuGjDEnN+LORiHqUJnbFWO4v+dfF+b9ieeCjUf4n2Ffycc1Zz7pwgJled2jmMZ1waNOR+4/g7fCStYrtRz4S03wWiI4a60FHhSx7sSvxBdn3SUxKPEDkOzlfmHQXOjcZz9qyU+GX2Y6FkNhOq2qwFyV3cvHJfsZH7HeMNNHJ+1r+ov9tnrnvvPOePvjgQ33uCz+mz4PPfeEL/dH4g899Tm+/877uXrzFfW7D5qaB/cx3xQcYwWDMoKSORroRHcXQQBlYDMFRb+uILFBkEluk5Gd2Pm454L7f60eJWsSQ+9LpvOnEfWk7bX2fKg/FTXKWa+na18BV4ffkg2sqsr7fPTzwlwnXR+yc+yvOE5a9AtrpTOa0PmfoRvfIwJ7nGXu4N668J+zs0L4ixUaxF2NYldy5ZFsDGURPZflKnxCV2GN/2VT3adVaNG0TA1hbMibOeCRfiXWG5nwEjKFKKzl+AUvSzjr7mmBN15s+NmSrXBqjVPXMQyYFSlmGUUXdMjajmzkb98MxxpLJCZv4yQdze134mCyStBED+cI3VTv3uCv5nNEjtuUhvrCBnRKxwNqhVv7QRAH7vfqm2a8dg3v2nXfTS8A9YMdnlDMvtrJGZ30Ai7IzeiAxJE7i2OF3qDIf2rnF/l/XT+tv1k8fExb579e/z3qz1nVWI41Z2+o/UBg1lELc2O81Q+MHidI3w0UzarAXG2f8zHvWqa/FyNx5YCXoZC3JfyB8WJagmMSWRLi6EvsVpsFacj00kO3gQu6v5GrljX1hPyZ6e8D4jrEdGzv9CZ84w++Mpd88Y01jC0z6gShMIZZJLPsCggmUPEPDB3Rbb/Ez3cx+BCtT1qZnJWcl+gGTMYkEmzCtRQ+KLVc6/YQAABAASURBVGQdb2Lmeu29RLbmSLHdIHdNkdhwGFhq2BCFPu2ziiAKLYFvKtluwKnYzKIf6pLqgKGy1GC18dDAzNN61EvpPjpHB2EqijdZU8n2gqCPQI5qwly4dXaWD6+j+KCQxCHuZigoSL81Y4DxpYoUYWK7gaEVSeTdgQnNBGCniQBg6zZv0SWjxSeV8WWsJd0wW8KGSZ5tUReUQjyL9LR4XuPRe4KsVKXkt3Yo3piTGTcgge0QDopkqdIiokWCQmLP2drD5zoBHH+pKTEd8ug9gtmx0aC5yZPr55jYuPWjwzTdYl5rk1jOAnbEKm76YdWlB+AeNeHVc5YO44mRDtEqpTVpbCv3ytxfbrAdlYU1VR0n1/3bv/zX9MnP/oKuPAeEzTexpuCmw1xjhywEszZN+EfgIHzkB+znOok4OuCz/jLvgM2cA7ZZe7AG6S7mR7U96B81go3n4uc6z3l0CO1REnvg1l8hswYYauclNEh+sudM75RhiermM95jnI+cvSv3tH5noJ+xKJkIc98x10qeEyOUZ0p5qMI/Q3QxjsupHRs7e3nt5yjvSNCd+2YD4znnhY6u6cBAFGEefaGT078fCB/0yvDgoCwbyOmBjIaH9mqnJg4ntq9NsQxvbBY3pWg2sNGTs1qCiH78Cn5Hb0JjLjq2ZVs0cv7A36iaV5eeg89lcteEjyz/YZqTpd+YZ7V+5jwDQkkoaJUnLv2sB7RR+kdQttkIwMWy8aNpyw+o80l3dzzwT+enB37nKw98yw7UheVpJy8LEqxi2kaHp8yoQj+gb8X7mkcbvUBiIPpA6PfBCCWmkcNSpTFKBcYYKmKp8NAxtn7x3kbk6GCDKtsy47ZVVcq8rC8/EBeYx3ojH6NaR10spQL9iJIMZhHZj1Z5Zr9qyDYQsH5LQURVo5ulwZTFHO3KCbliwGib+GuYNZRCK/0DY0TG2qE2fOYwtnj68CPy48V4Q2/0hwLmVIBO5gA9lqm+xNnciG94Gp7ajzNJlOrxIlJ8FDktzo23s8ze2H6cFt1nnR/NPldvjdktf1OjDBX2trJesI4zKEbz0nj/+kHZk20MvXjxgg/GL6F3yl4XejYrYj2Tm8qeF03i38Ht2mIylqZQewarP2hxTbzgLxlevnzJdYFN+DGGity2cmZOVhf7jYNH3pXAYzd8U/oKWpdcNuU652BlDTM0ys/wnbe+qt949+cfJefrp/ryq78hk4uEUTYmA3xz38naGtyv9tjPTGJc60xHstG3KGkC2K6JIHboMLe5ps1hYqqvc5rEu6ToUm2r/1iyaUQJAbZV5ZZXSUWfKkuyDQoZYDC5HWUNpz9UZTA0Kv3oWvE7yVWqWOdMPOl0rL1YRYudXxQfgzOZD5PbaVPOyhgl240KLXhAlazHkn7RVMU/c+BtFAwPpUo0SJSSEJKb0PQTQ+ibMFOe4bAdH6OKtT8ba9v0MZCWLnMF6CUWWWroM8Uy4zWGYndzKbRcsteY7ae8w1PXGIyNjiw9gqyzqKxtT77DQ5P/nT3IwZjQiVxg7ULvUrpaxcKsaOVRGsS29mJoY901rErMtqhySRZ+uV7zLN6hO9dxXg4u+WjCiweuoiHbqkebm4p73QZ+8vJ39Ed+44/rxz/9L/S8fHT+ov7Mz/1v9Te+/C9rbIV+yVXCkKbNlWRdpSwLzEY+HrS/BIWObdQtGtEqa05K8m5yhaH22jMmitGyS4tKttNICtUqGKGnNQQHg4h4EoMOe1Yhd1nWKtGZRJD4dhoqPQk1JS/F2sYoDXIyxlDRt5lNRYsKc+s3rUdZ28bgyv8kF9yzshfsd2QzPHsRfvnODOnP/vT/St978RU9L7/jN/+MvvHdP886YucA83Nueha+nXW5WONQwQdZiGUSQEUR12Ka4pvkPHPhnmN0XbEB1zaL8xYM5czlbAyeWaMKfYAOrtTFOLCEqMdC8aqs7YrTnY3dCWA2xNDsXMM9q9joHoaa0sBa/IlBhve2deXD+ZWPgbuW7ZVbTAuHEnmfh3WmiOlKwYqax5alZpVCP+SGjIXP3NiZJGvGZhxA2z6Dk36AQ0S883L4d9aZl/vJNSfGe83I2l4o8zv/0A4xNAz24rdBQ1V+ODYlyRWMlfPIZubEKLCNbmlwTW7bSee7F/3fC3j73ff6/4ric5/7vD4EH3zweb3/4eeU/1uKt995h+fzC9Xguq+SsO+bLfpFf+Bv1GjbRd+2+o8lWAAjyzaC1FCgZ4V1pdfxstbka4euVDAIn3HJsk0YRUylwTW3cdZOBy1iMfc620qZzJttRPLtz7OxnbGdsxKd0J0bUc/B5aHWR6XPz7FP+0FbdsyP7Ir8ir8rdOea7bVIqioZFLkZYAO2ZQeStYoPLvMmNq7EkphyPjharWSjZdZdpaoBSjYyRg0Im3induKaxIJIkTeNHhCS6GXNV3T2Y/2tTz9HJnMsbCfWgDl2pIJTl+6mQUwlFqm84hpjqIhRt3FLVN1K/K/rYSp+k7+91zu5Vpcscdz0CUHClo39ppaxTytLsi0LixjOunbyn4/PV+jletVkjfGBZfQsx6ChB3RQTMIaSwHG4JRcgiuIjeQr+Ev1OzP6iM/r+/qD9Zc12bsAZo3FlLrRjeixHHL6SX3PgbEt20oOxyjljOe+GjqO3LrXIKGZRrfCtMUSPqYIfyrx7skvyDqu5CVoOesKf+Uvim9/udbv8+Rt56Nx1jyzJnI4YxCEPkfrZPxA7K6cT5ZEIImIedHb8bfDZ5xBNi2DALWbzciZCWnhkw5qqaax08I8VnQ5NJjuebFFt0dbk+HIgsQQiiK2ewC9UJFPrYJ9u2fqJlxzpPQzZGfcdC3R6igRv4HsFePZs5yxdIObzpqG/yPgxXUGCHEqftNberRRgBB8tyhhfbGJJNyybeQgHbjIG0kSj6K2G579jY1GFJzmcNIE762HPBRyqz1M3GgwnR7jsXsbf05NDLYFUYhg1YV5TVfTvdhZ3bZOs+y3zEwFGLGNJHgicKhjhbpGVhv5gnu+mEtFRN8QmT+hB5h/cP9I0utmNGte2NXnO/EfIJiOfY0zI/I35sTRAcZQZmvpP+Mzt+Ux1sDAP6oyFQPHKB3q6lhZoG3ZlhToRxQzYunQsa0CNvdfDrDNmAJ1ifnEl3DP3/6W6tUrffyVn1whMBj5GyG3IFPnYSV0Kh2nESU+DE2FD9s4+Ih102Vq7HcMYfRmWfOWjOm6QQzYlu0eDAlWR1pS/cjyjxvTs5k3vZvdW1+UDptcdNx0Fp2fOT83RWjXZYFpHAd0cz9tcO76vn7VftyH296RD9u9h/2MPvax+WM/bct271nP456Qe3Rs5XfhnucB9tO/ge+2U/lnxiXJOGK6CrrBjLJODJxxcNpKJ14iT3lRe3yAMUggYtxmAhYK6lHKQ26ga8Z2iRf5XZcEQFDRHOiNMnrWNkr5ABH9MRxzWFIn4UrAD2Bnnih2yR6yEqW1TyCRyNWwB0Q/H4GiihiK2Af4idPGj1frYz7G5WFsDyaa+ZkjJTbbUAC9bVJoRgsZI9ikjd1ohhYv2GNo4GPwcr7xwe90vtPpxV2/gN/xoezli5d6AV14oTPjyVM26/YvYnqdLMIuVQ1t20nb6Q6cNLBdHjJ/9n3qwt+iP7x+rfv8R9bABeQ/LnE9PuaRBL1ZjM3S2DZ8n3WH//yIOPNhO7HGV9UmFfmQxFJhhzb0N/Yy8RRrtd12smfn81kv7u6wd2q9QQ5q4AO4hsrsk6Ur+3dh//OCEnohxkvvK4uV8FUL+BZzkLC37EnP2/v87FwUWZMZj92B/fyLk40chS/6t7nRi/5+88MPtfi7YmMnd6JY/MGWwbK36bSdWQs/rPhg+oIfWFnfKfbJwahNo4hzjF5X/NUo1aDP+PYMJz6Qnk5nbJ21+JWfpYM+cwY5XdhU6AdmT4xvvXxLHBYxWbO2dcCTKpDzErCEN6rpPQKGKtsLjNWBQXK2xi4/3OvVDz/Sd779bX3zm9/U97//A+3k6u23X/Jj8n29/c5bOrO/NrNrrdXEXjmLTYdMDsyYbOKkcrF0fMSKS+VM51x++uq1Pv7hx/rBD36g7333u/j8lr7Nw+aHH/1A+Q8JTvY6+rP3aNcOdeLE/um06UyOTvGJr+yXldH422nQZ/6VM5UfDpkbv5NY+kM5sf3aB7875h/xlU9+SRv2RpUSv21hciHzsIdEhXxDZyOOxja0gVGlKstmviUFSplEDdqG+O23+J1ztxPfxG5ii6awbTMRGwNbVaVBTNtp0+A8DfgxYh8dJixVo1MqdIV40ux43PE3A4keDcpmfnHvHsEo5knDEkPiylQyWETYHyGQxyRhYNsqlILoBIoeED8qxBqEl9bH7ob9LTmBt9fcge/ztnF/2LjXnDjKgPEBqoz9OmDZFk3q8o1O7PX1Ah99eeXBNnrP+fQzPdSK7iOYG3/ZtxGfJeZGD6qjWMwpcgOIN39hM6paRoBLabJaciv2UDLiQn8o95/cH+5OJ53PrA/0OaWfM3uCnk8ba9+0hWI/z9FRQzZZxe4l9yju5fcPF+U6eeCavCKbXIeTPE/8Bgol/3vk3EtzlvbQ/Isx6PN/lWpRPGXWPGziBax9VGlUtW9WhMnZ/0Iu9+UHnh+veZ684joNXr++12tkkzWXh853J/3E9pH+6Hf/hL7+yV/W87J701/42v9Cf/mr/6qyZ2MbaoyNtZMX1j5OQ6Y/izuQSyaOAoP+qOJcWmUiD3TkBt8XsAdTPLtFBqDwOe9XziCXlC40wc49Q/AFrZxTcpUcXS4PupLjnY/jYszMK/JTNTWGRLgaJfV1QJ5hiUXIS2MN6EHSK36AB/mP+316lT7dkRHLa1n3AbHfl/UAvQTMSYzZv5m9zDqIbyeumfjwhZqK9Qe2ZQMFTKb+uZ/81/Wr7775f6XzU9/7j/XP/MP/G/PcMeaM5fydeX6cyPXGogZxZN+2GtpY4GmcNKDpVw2N2ljjUEWvJFfBl2yrxtAAG/u1cYajL8rOGvLekZwmj4i6TvIpMFlPBHZpVKmwPUC5ZJN1xq+c18v9g/q/ccFZz7tPcOXM5/k82Z+2Q14ly8xd86USwE7JgtCTjP3EeiLW5CHrPyX2bShyl7rs+J7kf0GCJWKBdoTOjUpWylyUeVwo6O/K+drZu2uuN9ZxvT70ubpythZ/f/Qjvyr/903X64V5FxxxYHptHBpszOw/3glTJ164704DWuynlZxtrOHEffVu23j2bciTzyIm8ijMYavjIRZ6ss07OjZGacNojaGq0iAvuSa306YTe/nyrRc819/tD8T5bwvkI3H+ewN3vO9sG2cEfXvTxB7brSvrv7LWHT/pK4WxAao2Jcej4msjhtBqv/bgmh7wQ779mU6osbAotrPX81gLJjWGlbN8x7vlHe/P+b+zevmSdzL6G7kYVYpe9qTBRmJV26heX/5iuucwN/Pe5p37rfx3FXineQu8wNaULM4iAAAQAElEQVSZd97ko+0xrzhDmlLshB2sZ1Rp1DMYv6IQc/KemGf2kes5a0gsHRdNbDBVthsFHWVRZRpbFBxSYbpGljEmpMr8iY2Npq9D1p6YT9BgG0Nb4jQxMrkAVUFh0SBrSqJt91o2bNUYEoNX8nY5Phq+fnjgHeye3xIPnNVdHqWNsxIMztLAj80kUYh5Zy7LZsm7JrzISWF0sHdbWWMMbTlv5xNn96SOt0qjBjkoNK0UpoUsRISPQsdV2gb62Bn430DbYO3jdJw5zmnhS1jbY4i4lPnkwyDyiImQNXGHyhkj6Mk9PGPGz8h5B+scbCp8Chs7B/2BnNzfX3gmX/W35k/qr9U39Lz8d+ef04Xr4oK97P8+p/a5Czfam5+6cs1c0dnRyV7YVnmAUmJ3QQ2gYyuNwRgx0E0Yyt5NJrZ9DO/ggftk/+bjWZ17aHzs6PR1yvryf7nS+8m9tSnP8HveLa6M9V5h9YqdPBPvecbfv3517P1rPdDv/6s5xlEjht4UKURPxY7ghid5x8s+JN5IzcRCtw4qKKFGTSmmCSJuSv+xYucNnr5RtGlBkTc4waLGIIbD21Z1DvHqwEqJRvI3uWaV9bFHt0CiEURPMKbBjG6Ir6qhUdmjUuyPAaVfwGaGhb5VBejf5HJRSzSSUJJooQko2CVxDWVvnkKa6OgRojBDLBFMeiGhOR3sfp+7RSNphTS27IV0c522n8/4M4O2lXW6Eqt7Hl6YgkXsT7AD9RvYlCUxhaarUFRKnk4ZIw09XijdcjVq5cyORrRj+4aYuPHPKHsV35Pk3GJvX5P5gXz8KdmWku8AX65Bdyh7UfA3jBHZ0COtoTKAjsBF/wl27FqWgHV0oeED5LUoQj0vhN3h7sk5nazjcbzjf+wlAQvZaMao9KkwTG3FULrNp2k+AYnMH1SPNBpOsxA5cBUqgLUmJ2a9Qi5F9xlaVlLLiUPKUWU92R86nIe3/uYv6aOf/aeU/+/irC1I+IETHIiZBeuJhl8o4iliCEYl70susSbm95q5TrL/K4/qghYabj6NbVEBVIAOLZwW0jc8tIBt5OCgdBjUm8WrSxgwtB0MNAtsIKZiQjbKwIYK3Chzkpcn7No51w3uy3ueE59BxrLe25z0c6+/8K6Z32t5rqR/5X7W93Lu9694JuTZEJ3Msy37htJt35Pn8ITde7l3DHvzRtjj0JkYiSvPmaDEgrOpZkF0VOmjWMzi+aUTDM9nnbnATgjy0D7xoB48wM0Gi3GhK1uGD3rz0a/osPkcrfXSSVC9CHwg1ob+BrOhu23V/VGlYWwpkU31g42Ar7nYZLVt5tmWQLZNlPjYsTu5mUU24RF3zZz4OPFi8LXz1CtuDON01hjHC4LWoewp2LQtas/thtw0pYncxFgysQSJt+BLIxfftvFydNKG/dP5rDt+wN3xIp5/sfmCF9eXz3DHS2tiS06yGRfWmY1L/HapxtCIPeyctrMG8ca3KDk8ORT5LyLeH4ckP7pycK68UGQ8dlE9KmuEq8Imdk7Ed+ZD4B04n1/oDh8bL4gje5ZFJhmVGEoD/YWSvXKTfEb/jjWcQeLbmFujVPgwGAP9YbxKedBkfRdeni4c+As0cXIkGLeiXzVkMYdWKeQ9+54LYueH/uTwijG7FN16jGtT+JYRs5y1Tu2cmSsOduY+XVycEuxSMYVfdEtDmTvG0Om0af3geKk7Ptye2b8TednYh6y5BrouGRrc5iU/GY/eCd0TZ+3MvDN5PZ/OSn/bTtoYCwa5CgqaD1SF33E6qdD33Uv1B+NQ/KuGsh3ZzwbrSr9BY0tcEln2E0TJACT1xiYzg2skf21y4vOLL6/7g/H3vvVt/f1v/n394PvfJ29X5YPxBx++r3fezb84OitrtS2T36w1qLFpEJtrwy85wdEkHgwQb04xoGYf8vL9Kn8L+fHH+ugHH+m7fDDOx+LvfOtb9H+gez5STR4+mOib1s5N8Nr7LXyU7sjb+bQpucs9w1r+cESdyvlacy7qvWb+zvyZeCTik37tgzc/unz101/S4L4zRpFiszZgrULcsw/JbE+Dc7yhN8bQGKVx8DXGmscG3KbGZfvFRseFnbzMN89g1oWo425ntqpEjPWG3Y315vo3g6goJT5sq2XEYDORgdgLON3kAsfIZGuAjRi3GhpVKvq2oQJT5ixYUt/3eRAYSVk9L3OZItTBjhYfPPjI4d6nne/wU4XyVqXeF/wU/Kj4wQZnO2vIveXu7qRTr4c4Rmk03PNtYx/I6sr8UaUNndNtf2rIpQVbxm+hU9DwZgX2krtKGfMIZeRGI4cfA1nPk5iiFNvENFjHQo2h2KGRZHaN7dp1FEONdBDj0GnbdDqf+cgBtpO280ln1hpkzRvX9Wk7LT10k6siNzZ2OaO5R1249+feneskP+76/sh1TsUxp4nNpXYc2eMre3DNfY39yIfinKkrP/4n8smesjliicQociGxbKgfYXIpSvT7ZYV7cl401gfjV/yAfM3Hg3t+EN/ryj20MHDmXpT7wvsvrD/6wz+l3/Xx/wcLb9b/6Cv/E/37P/WvabDeMTZt5GH0ms8a46RCJg9NE0ANFcg+jyqNKmIu2eQFszsL3vmhnbVdSASsnsAqM458Z82E2HHuYcipuf5HKM/CmY/F+UAJzVqz5nwYzsdi3CshjSFiAZaWdxGPtZHEAXKlxPdr/H3aEB+Lp/LR+BUfwV5Jek3c967+WHzfvHRBPhMnmMSzE9c+L3xIZIS+NTXQzTUUOqpU+EOUmfpPvvI/0l//sX8J/ql+8eO/oX/21/8EuTK6RfxDOVN3pxPP8ZPOyf1WjCMfULBx3rIXW20aLHggKzNWwWjd9I3vwnkwqjS2TWfsjhoSmclZuHBWcv521pT4xRom2KWcPFpqWa5SMc8u2RYN93Z0jrN+4UNGv/ewL7F54Z0g9+yd/E5sK4VpxVxMqOBtx4xkrQItuI3BrPF82nhWDJ1OQxubGvlgDiqK3cSc66ftT6TxExA/vTdrxg951pc5QdthH6+s40ouLpd7XR5eN67wV9Zz5dzd6OQ65XBqcjZ39jx0ssYkI39pMYj9zP6cglHEDcjdNqzTtjXO24Z8cFakXjsxJ6adsx+bojBV21YAvayd+YN5YxsqsG0nnXnfe/niLb3zzrvrg/F7POPfeUcvXrzUHWOn81mZY2KaONrxs7POC+vZuQCy/qSkGHOVRnyMTYX9zKnk2qXy0KihKsZUxF0Sc0QxiI0A80ouGqwlY2NsnLmNeE56wbvli5d3epGPvMR2Og1sOhZAMgDIaSSjSueNeXwoXh+MX6z/lRQfi/Pe/Rbrfou/iM/YuW1xPyLuYp7bGg0xlktV1hj1BiLL8jjBnKX9CdyDJ1AWIyk6Zr5lZc6CJAbCR25Rppgyta4hywayKtQSBL60EcdGnFn7eQzOw8JA1jG6Dl0JTuaPMlmUxDSlslTFejIH6h7alX29cIbz2+GeH5yhO2ezmH8+beRzaFTgtiFKzsBkryZ5RxVJrny1yzK6+NjYh1P2EXrm/pH+gC9suQrdRACITV2s9YexsmoMRXeDBpk7wmM7dnNd1Bgy/mQdxbLNPAuGChU5JsidWK/QK2f4Ci/u2aOKXG7qZzSxbdiOD8nauVYv3I+Sjwv5+U+3N/918dvzE/3Bh/9AV67tK/eCnTxP7O9B52Yytjcu+Mv9cqIT22v9pf5DvCaOMejV0IqhZBtVIArzJjY5cMR15T5z0QPPs3vQHw6wP9GJ7wvXamQZy8fu+9cPPMcflPeKB8auxIdFTWLOh+V7PhC/5t37no/GD/DRy31rYpPMdRy29fyP6OlZwbUWJpQNXZ3WMK1t2UCBaJ/jSSaKwRsVcwqeCaNDhmS7kSHTLLj3v8hlDbTQ0VGSIyIkjRNwZh/XOLEz0VqIHXUjFfPLajqKPRpDA9tBQatKRsGWFgy1ClnDzAFurDHJeizkKrlObL3O9MHi1ZrRDvS8RId+5i3s5P7KNNZFy5BsZgW6UXaUJcZf7umhmRtdRQfYlitrqhahLmZhm5zhM/pBZAtilihL0+iY3g1lqyogD1UyvMwooCo2Jmd7ci4ncxtIs4Tmb7Iezxpnx4I4Ko2oB7FnW/0n1PiDFj5va8p+VfZtEA97WWOouE/VGBqgIi/GaqhCXTIo7NiWqDfYFkOyoc+hoyQlQWLPWQNZ5xrNwIEmNFkUg3BJCxyVzpRhVj1Uenwimhm7DRODum/ygvDWV6tr0rct+wDre56X5hlDQbEboEnXWDhswvW+hILTb/4Gxqc++crx/12MbNUJWVgzrfVHTUuSbZVAKIlMjm85L/oORMFM+2Txt/ts+gTJ4Ko21kH3Qg0Hmm1q2aDF0PBvQIyLYvCsvtFNICxX0HYOpbZ269EcNpWVhYdmPGqz958z3JRzDN0b174fLX7nHr/zugjl3FAznTOPX9Z/5R5+eyZdeCe7ch+/9rPqonv+gvP1/SvoPfOvzNlZkw+Q6cSTnN72HV5idwiufWNbOLSkEd0em8o7bv4SMc8LvhPM/LbsZTFV6IHJBGmjcyqr/4XxsE48UPOgHtDigjJQnAYJwpbgM5YLb5w2usgkZVEJilXIJHsgK2xvo3TDGEMDWeRmWg7HhWTkQbezEFGM/fgNpYslrM0k84aJLKAPZ1tmTnFTGNumr9RVP6yTNl5iir5NJOhgIuYaRV8HIk8csdYiWT1epQoPNagxVORljE0Du6fTWWd+YOcF/cyHx/4XxnwszotvA1nGoz9ZWw7BlReU+IrP+Koa2raTzqezNnIZu8VahN9cMNG/52Pxa3543fOyFzza4SBFhxToqVhm/kZ8Z16Y8wPhnBjhz2A7nVRVqK+coq2sbbCuzCniSd+2alh50TozP3ZO500bdkcNDcZGlQwff9PSzoVx4YDf8MBar+ztzMNCUnJaLpiSjUCJgX1kXh5uVz6GJDdZT+tivzzU+5qc16ZCZvfkqOGTw85FED8X7FzJSWzFzsqxZZfMvI1YN286b2edWNMLPtbe8aH/fD4reRljqFFDFbg0QI30tzWW9YPttJGbU+NMTk/n8JuSn2AwJ/9ipMbQQP+GQrfwLc6GXr6tyY+4iWwSH/cKZVGLkpfFyKTqR0GMtNyWDSRZanDRa8PYiR855ty8/vgjffc739Y3v/kP9IOPPtLOnuRf4nyOD8Zvvf2WzvwAS45cQyZmk+8i7hqrX8TnwjoVs8x/ik+USay52fQH4/wL4+/nXxh/R9/mI3U+Gn+Uf2F8/5pbQ3Yly5xtI2eG6RpVT7nEZyWO+MpqmDJxmpjzUp4X/Qf2ufcaeayJ8vr8rn75g98P91R/6vVf1xZ7ga0CdhtW5iXu9HDfMYxR6AOuhxEc89ba0aSKknjieqcJYmeS00kesqZQFovmqnFZLhX2qzgToxT7G+doyUpCiaVCpSqDIt5CbElcK9xDYhcXeE30SBlybI2hglZBq3otuM8DPgAAEABJREFUmJD4vMNMZu9gYk9iGGoQ3hqM5KPG0t3VcbMWgcp8SzWsxDrIyTZqzSXeDSdn1pBr6Hw6c21t6ucHToZLtoEWCr7CQ5EPbLa9tjlUjBfyRrn79tKlxYYlx3c1b5s46NdY661SbFbmouemmSP0A8uFDud65HyPoWItdmVQktfalWKVh7boo5tr+nw6cb9fuNu43rlvnCLD3il96HnbtMFvocyVyT4blnvShR+lwT338gc+OF24V165d2VPc7ZDA6Gf50XO+ZX756Xvo1deMq6anPvJfa71pJjXcmPiDUqkQ2NIxfpFie1cKxf850foK3405gfka54rieX+9YVr8SpXsb6zXvLRJR9fXr71lv7I5c/qD378/8LKm/WvfPG/o3/n639Mr178GL5Y82njnrqp3weWc+WDsV0y/XGg8FHEZbsNspT+D+Rd8iOfw39l7Rxz4uEKS59OfgBfGd9RXpQB+OJ8jtzfyNFkbfkRvF8eyBMfaiPXVD4a5/+iaitp1FR/QEbORitnnlCQWWOUJjE9TOnVHkzo5IOx9GlkIP/COB+MXzMpH4svli7MuULZGU3iWXtzFS9DxAFlv6yJL2mgGxQ0gOhvfPFf5IPxv6rn5Z3739Tv+5X/k7b5IFnEV5zD0dfVmTN3Pp+a7w/DZdnWRn7zvNlyLeXsQas2FeuqKnQCrz76RlZj0N+YCzjHNUopkw8k+3HmJtd/chX0+rI/5D56mNGoUoHYs4mFgeTgis6VPcnHibyvPNxf+iPIhfN+5Tl/s0ValVlMVcEVDFVKA6iyJJc0xlDWdz4RL2s8gY2NrcGgrS6clwl24pzkfYbGSQ+GCbRsSk3VBW10s9ydfcxf0OT6m1yjO+vY+1w96JHno3HLeuyqnTMYTPa7wfmbQLoo52wbZs+K++PCtlmjkI3VP5+HTqesq1ToqguxspbY28ln9qBYZ/b6tKEPBvemUdaowT6eyM/GdXinF3w0fZuPxO+//77Wf0/gHb1Elve4nKHBPDNHZCDLvhL/lT3fE3MEkmyrsF3obegPaHiNwVg9YrhUdfRl/uhZYQ2p2MwaJn7M6Daq13t3d+aD8Z1e8h72ko/G5xe8i+HLLkUva57MndkYCdesj7PaH5n5+P2Cj8xvBW+97A/HL99+oRfgDtkZ26eNnOCriE+xSCwsC9aqUdh7E7bVavjc2csFnvDkf2YvOFOtQoOmXKiXocBWwVeVXFLsJP4FdbEtNRYp+FHF3g2dxtCZtZ+2rHHTxnk4IRuddym6xnBolZU/uhXiDRv5xpxijtAgbF243h44p/f3D3rFvf8+Z5mBqtKZXMbPtg3VGLJLViIm48c9t9dN3rjBiXA18D2K+J7Fej5tStzLdx2xxpIzDcBTBVxiPDqFraGB31FDp4C159k5oI0qRd+JiRioMUGvsBEpQMhytDC59RL7jgrV2Iydre0NfG0ayMy03KPW/elBv6Kv6D8//U5mPNV/6f7fVZ7TD+Qv1zbbzyncWctUcrKT8x3hlTwlx9EhFAnjVSUHBG8l1sJvKfkZrPdpPLkOmIk9WuK/gose7u/7w0Deqy/cN3GlnXvThXP5wLW6Yo/Og7K39+zxNXpJhISNSfwXxl6z76+U35H32HzIX3zlvoYuKyFcy+gHkK7uDs1ikCUySCps5uW6FDHbFkeiAdu2uEx0K5GJxsqfJfUiP7LNmKObOUH41sQxhhHJtgqnruTZkswIeSSe3htyNMnVpN8xahWmoXnwkPQjsN32Cjpcyv40Rvihcsn2AdG3jO9y5h1jQgYEwoniFXICE5unxNIxMZZqGkzQHvWItxfTomUgcz6LHj582ZaJsWXY2DkDNyy/PSKj03HXkG2EAP22Ta9p541QCSIqAUNCk+9IiSc9rT6DtlWPuYB3KXmxewZWlq3J1TOxfcvBvPnlYFM7TMLWToehqGXiE/DoG2IbuJDg21nPDVxfDmpTjaFCXoOYbkC/goEsNHBhGWBTDUFMQ6VPleMLkW7QERrB7mAS/A4SeNbG8LP6lLfmop/R7sCETs5waLqMQ5aDZpbTGedhn9PwgXugteWs5TNgnUaeMSm6Pwq4nEAglOvorb/9N/XR13+HrjwrELG8CaJwAHKrpEi2gQBUoPuJxSpiyLXUFJ5RCR28rcq6Z+8/nqjLUTSsFKNrp5Vs6A2SLC0csjqobVGBW4FW//iCY+LIwQ3pwOhkXtvpyT7slWDWKMrZ94VdO2c9mJyJnIvcmxd27s2M8y4U+dJXl/Sjc+EZfcn9nPt8+jv78EA/9+/Xx++2C/fwzO2YaGxiSk4DF2FxvqFSztVU3r36GcXy0FT2wGJ1xHfFT//DDj5IV4TYYpreQDrFQCY+gr4LvabNyB7KuG05wZSVQgi98CsbfGHx1zgOBTuyScImsqA3Pg9xkpq5wkTYjO3oJODM33seGiyKujaCrswEQFXzMn9EgSJMfKNIEPgcL73f0VlCzihUbxTfej2uqAGkR1+sz7YskglWTKyW2HZeDtKHJTYGo6TldxSUF5O88Jy4uPJifuJFKrFlLVce0Dtr7VxkanwE8IJKbUyC4k3JSV4Kckj6Yd8H5TU/vO7BA+MX/nY7LxcBBxDbsZ+5Zg01hhLLgCYGuXpBO8HnMN5zOC7ElIVkvEb0x3rx2046nc6NM2s5bWcNXhAdGzqKLdvKXCuFgxnScI/R0DMQF9AEHAL8997jeMIkniuyveOfSPdOUcaYpXVGkHOehH6MWYYkq8ibY07Ph6IXaTR0xLde1LbHfGQtg5fkUUOjkB+0oC72kfzZWAgExQeBpe2eu6VryYdu5o7B3AZ2t1L6QX98JY/5YGyoyG1/KN5OEv5VpZSs6DkNHzjNZ2CE1JaGmpgGiKVHipJ5UOel8/Wnn+pjPha/fvUpN4+rBus/nU/s8aZRpUJXwMZSmZBKRh5ZQ5bA8xizHennbOecfvrJp/roox/qhz/8oT75+BN9+unHev3qFef1nh/VF63C7jBx7esVi2pfG3nbOIMDFH4t/Ns9rpSeM1kNe8xe53w0MmbpV9/7Z7R7S6/x46/+C72cn8g2aFFvYeJleTI+2h952E5Dp1BQ2TeTD8ZtCVbmj35UIaab0WY5x7OhPqqRZVp8hrZuGGOxDbNG/Kj7yBgzchveEkSrzJ76aKeFKOgAJDkbLGwjf2OYPR0aI+uQCnkZHozwBc86t2FVgCMrMeOB6wcuvYVeROTEAA+HfFXbMvZGPoCACkrCPHLJBrJQUfhyQemPYBDfUA3AhApQsq31R4JV883AWUKQqkPUtotOuZCxLnhY0XvUVQpzqQpWI+5HAeeJdfWGRQ/YFlXumEqjwAiGkt9tOyix54fy+TR0Op20bdxLGItsRN8xJvaOrJHXdY/buRZu9+zQq3bOzM6ZDq48P/OB9/aywaDWmWJebIBYxHLXdkFjQJhKHqoGMQfETDJsBtEmCsXezgvI8oX/fCDEv4hSsmowJ2Ad22nTf/3yi/rDP/hTjPRs3crf+uAP9Efj77z3s6raVGOoCMAuqf3hE5p4xtg0no3bRgWUlTk1CmoN+qNKDmyhpJR47i3qGKcYEaoaMPkgXCjxyVdmfEHNRydYem77mD7mFf1S/6UAQjszpQuOHnhMPZCTC44bQg5yt7qGopsPxajhEQFx4FCI5ZYw8aDpG6lN21B6+uZ7/7T+wk//L/W85P9i4/f+3f+D3nn4h09i4rl1DBNAev2KPRZoWalKgRWdArZlL8BQrRpDW8Cax0ALKlmrzBwPcdLoZg2QzGfcRhe+Dn3LDN7qodtdeM5ozu86Z1dN3skmMgE8aLKmAIYZU5ht6DAZ0mDAtmxQUvaqYx8ls+5iYwtqxwyWYz/gGtrBdc9KAP56O1DLOZ9Nj4ZOhjOOJiFFkLEdPpianIUg18yea4cJVD2uIR0MMDPmn+R9QFoq82fFWur/j3RiH1UqMGpoG/C9EEzg7xb/Ne+cWRMyMW6jV6wf6qw9vHLKdl3Ru/BDon9w8H7XH534SPT69Su94rn/Kc/i1694h0Rnz7sf+cm9Jnlq2jmbrERHsexAUHzGV/fhTRwCoZHJ9CxB9UbJ+heSr1gPbZWI8RYSiDVOYtrJ8YX4rqw9sujaVoHB2R2Dey33lK35sXJH/kYtHaJrXXc/PUvMFSUkejlLy9bQjW7c8wYKVDFDoZhoWwWTeZCjz9qrYrGRNU3i34l9soZGzgXIGEpd225zNIylL5oy9nBY2Ay2Ggpd/kp2gCI6zBRcyAHL9oortCQE4iT1WdyJq/eY/d35cbgTX4Ok78SQPWEb0GcGMibR5exzfmfuBsgmklag6ZjwQaiHz8IdMTCWiknt+Jycx2Dn+k//iix0b/nNIvOIGQNUY2/lwUaOA7NuWQpsy14QZeJoz1r6rPAs67VBWSchoyH0Y+8AgRuIwlRiFM/iqb/68s3/K7OTHvTfvP/zaLkR3Scsy/H9JpS0ob9qZuKc6kakhC5ZR2H9bTRJhie/tzMTu1ijLrnI2y130Un+duY+B138r9jiIDZm8pxcgD38G0B3TYrnnjvp34Cg/dPEHIg+BO3IEll6N9gsDJUMtw32ZeIv+5OYw0/sL30Uw4PIguWPM3eTYQiLSz0tU1oH3rbshcfrJn2ZUSJ7ZgPBU8UGlX7aAPZ5xYaAbeWcxLYdhW5wzxxqS0KXeJ3ZPqtmOtBC9JiUdDWbJiOLpv3/FwniAGuOtYOEbb/J7SPIaWoGJzGGai2w2WMCKnP129hUni49hjS8oemHD003ZiJvSlOg+wyGQrrObtesG79yRK/9MQYbtXSD8Eunuf8KDZ4TR2Pdo3pPy0IEoOGzd4HRCW1YxVjgihzdAQ3oqymy1kGOrIDoO8ABo/hgzCWYRmTNi4KOVHQtGknQAPkMbax8TK0y82G52UM3fNjQxupM5i4wH/kE//jKbqJEbTWuIt196zc1WcurL32lZcuS2rKeFdvIlsAQ02tEHmDD5MZGCgTgQtBOdRrgJ5nTtfrPoa/QGxh+qn5knzihblkU5tAuPsw/Brf1R6XnwvhxpiVsUaFUujpK5j1eZ5Me9+zct3P/C/KN5Jr7MM+qnXeEyCY6Qc525u70d+6b0ev3MfjuQ1f/qgvzr/SjH/c5c0V+m3LOcr6bL555AcEW6LhlhQ9G62KBWCf2El/eCauQ3QDLFD1CbWj1by3ztYplXlo8ONC8nFVjMMW8QkxdeDjnhTT/giR8HGYhV5LSfBaGTj58Xvg6fjleUpOALHbntrQnQdHvgHce3rsyd6cfncRhE4esCu1FVvNVUOCGJcarrLfnRd/0SRPbbYPnMa6EhlZ54oSUaTLzypa9IErm7iRjZ3MvrKXXwDryEfcKXciPoX35ih8c2SuufDwYfEAYg/w5l9pUbGJSdPFA2+dq9rr3xEsu4pMEdx6S3/yrzeA1H4wf8i8E7l/r/uFenfeHC/sAyO0F7GBihzCU9RsMc5gAABAASURBVFTFN37wJoxmDQ/MfXX8gAifg5jh6G58wDyf75R/uXF3d8dHkHMj68h49HZeArIOFiPSdcByuX0anzWG8jK/sX7bqGaN115T/O3H/naoc2rS30nMxPaOcCfnOQcd74W1Xl4r68sPIqWYxIW+gchmli4jt62+eEZpJB5iSTx9jlGY+FMKfEWHHwtVo+fYJXvFPYktMTeyP+AKVrwidvxS2xTzRuEvuYBuoMbQOG0yudXpLIWOTf3/W1xDOzoTXyKOYDbFNwaX2Qjo/Jb6NJrphVqw0SkwqmQg8SmFtSafV/K487dXOx+JOHRYjI2J2ymaVNluiLVEyIiYviCKnQawdgaTh+TjNWfzk08+0Q8++oE++eRj3XNOcx7R6vo0i6kYnOwz273GsDmqlHwN/Aa9d9KKRRR80bY+06E3gRTbf48PMHpWftvHv9TyiKIfJM6176WN/c6/QrpjT04bP0DPm/KBLOfWg9w9zhblyRcd9VCc6lYYx0FOX7CSFdkxDps87ZylBbTQ78OKSkyZdduW7SVpCvu8YiddyyFPiByRyeHgTG2c9cH6NtYxOGsjdLOa1tA2DKDobZxP220xsSU/QdbQISbmy64r9/J8xNi5Fz6OSz1vtZbSw5aAbVWRxzLdEhxULSvTZ9w2sgXUHnlZlDSA2v1QpF3hmapAz3inA2wLIqWBp8d56dopT/w5C1ful1fWs3MQuYtraUhMESGK8BvGQJAYR1XnMXlLnoMTeTxtQ01PQzlbQY2hGoU9a5Vs1FTynDwmhgt5DcLvxDO594n7ywySezZhJr6mc8UfYzEVGqybRvsZVSr2eIxBnGPt88EPFmDGbcs9jxX3dcjqD3/Jx8RXxrNPw0O/8+Gv6I9+5/+ody7fzaxH/Prbv0N/+qf/Lf29D39P20sYDTQSnm3VsMaoRsV3YRl54hjElWuu87ZtK3/JI3rRLXR9oB3Q2FaVNJBvI3bNGg9EBqhoqoGqmKLIhsy8Qr80ei4UfwVvFBLzJOeTfIffyQOZ4ckpkSboBOo9UBfLBjL2C8C7ZNMvSYGhjjUQXtb3X35F/+7P/DEG3qy/l4/F+b+jsFuxHe3EsnMmds7phfeO/uDDBxhCk9CjEs/UJMAdTOLXZ6LEsyTzp1j34HxuGvwFRxGrKHlvy9xAbRgh1QEOjN4ABV9JPsCjdnwlVwSQ2nhqllchiB11g0HEEx+TdU3okz8GGI4ebtSQ+0/idFnJZ2hQ9CsCNI6ZbepKDq7EdUm+uJ6Stx0/iHuccPCS6BNZKLMZX/IlC79EljoQqED4UK1il+whQwUWRU8BtjBClXDeFFc9Ymugn1yOKo2ybCtlorveNa48ooPLoocB2+jit6TOi8xu77pwH3ngHfEVz+CP+Qvb73//e/rOd77d+Pa3vgX9Dvi2PvrhR3r16Sfczx90ueWnc7Vrx3f2pEEwhEt7VC/aJM0NLbZskLVkXYI/5E2OJvayvj3783DVpfGgh/uF/KXzaz5037++MHZh3YBzkumxaPKUNRfUJgEZANnfGZvEf+U+tjNnT76CbCZwYMn8qSrVGNwHtjdQY7S8KrTYl7GAfICW10CnVNhY1qyUuNq5Tvu9nL3IHu7Es3LZK0dt0egSDudxQpBRGRShpapoYzWozqvVNAJmHFW3gsqa0UwrrX7ayLgpx0VASDxeduW85F8VXdmDK8/3xL6Tt46XAKmYn5pMmOSWCo8oFRfUcA20JCag2mco6w6ufPC/gB37V87Y9fi9cnuXWHY5d/jN/LbD4hbFNE4Svm3ZFkkQDMCdhK+ddVx0z5l5ABfyHuwEm3vAJKDbelD/kfWT7R39Zy9+zxtjf/j+31ON0XtfZVzmHVpEZvQ4SUkk3PMa0URDjz6l1iZuqlI6FmKbrHeGBuRtPiI/IifLdPvP883Gn/CNbtaE+XhBYtleusV5dImeRBsFS3C06KAk2zJryfVjW1gk1KmdM5t8Ze/3fq7sTAfEmD1poN0102CyVpSocMSOCHPwMDc7bZOYF73iJzYn5g5kNnMnfoI1LzqAMRRT2+686WE/QtNPKA3WkmuxoFmfhJTxzFFKeOylv4fH304S0w9iL2oBMzMbeAGbgtOtZInY6DlNtUbRs5nDPthGGEg9CJtpOopt2RZNKuvTs4JcwU0U3jrUofAKMp48Mh3jRygRymbcOQumv85O1htM1p0cBEzrcQk95ogSGVbbaHITfpKvUIalfo8RZTJrth5N90kxdNWYs82xM3p6hCgrIub2hFieB7cs3XI7WdSM7wZ6TKFlmLbHnlPOTOvtGIligDP0mIAsPEgkxGUTV3JU0IbUZ4j9q9zfAw+5+N0eHgz4G6r5ofSL31c1SjWGvJUGdHioCsAbmwtDdkk2tRqi7zKy9H3ILCnQG+W2lDeE6Ti6T2DlveRedHdQOuijjaOfxEfWFLVbnQhzjb31a39bn3z1a9rP59vQiuzJHf10GL4RqG3ZVjVua7MQLojo6CYMQenKtqoMLSjwE+zIFyRLBxzaRkQxeLNmHT3MejJykLAEEJIzFHp0F0uLLaoOvzr4J9oC9CRU1LMxTiX3y2b8NrjmrryTLFyU5+DOfXFyXnewaOYs7BiZAfPC76HRbzq5j2KVKllOjoo8cdZGhS6MKo0CnL8xoOGfYavBe89gf4pL2m0z8cUXWxDTwFJJslaxLapoJYxNOpMesXJ+LNE3s+0hu1Q4CcLHcB7M97wA9IM6LwOdlCzoqgv9y8PeybnwI+d6Aw+nKwtvHzRJSD4C7sjzMeL2krV3IrUKcSiQZRNHQCzh3fGVbOTwZ1l3JX2zziRhV9thNctQWqfp/Q2Tnm2Z+bYlbNjOEDpTk426Zl15EeHlOmu5sOamyHqM8Zk1xc+UStZgo7YDtpWydJpL03g8GPjZkwNyIrDTv2I/ub3vfxXyqv8nRa/5CHefl2tejjJ24eNfYonulRxfmBM7MV7saXC4Fyb7RTEvV/f8sPj000/1wMfj6CfCsQ31x4/zSWc+Fje4UWz8sIy8asQsdsgr6yVB3TfrdXzhyMMa5HBUaWBvkIOin3V2ro74si87Nmbv87rJTwJsWSjynIWs7+G2VvI/OVdPfqX8T44DdSH5zFvj8CXF9yhiIY6sYTvxQ3mUEu8kz5lmW+WhUdX6htpWF3Q6VvZ4D4jtCnaQ9ex5GcYVtdXFNNvYKY1hEDrkAfggYnIpPk6Kh0ywPhaXZGsyV4HeLI+2DzEh5YisZUYfUJlqFe3A1jCch6qGVNhWzjLXJeflSh7zIzr5jqE8GESJFlMVdNMMA1RmYyEuTQ8wNmV+qCIjoAv7krOZD8b5/y/++OOP+18Wx4/YE/dsMUOrzDVvjYkQrUGsNYgZuIrYJeHHEjc1rYIvKnwiCsEQRLL+7vu/T8/LVz85PhhnAsh+LwjbpZyH/KvQ0x3n/XziY9UZ5HwMYrFwvaCjYOPgPkOIocegWSckfm5K/Y6FbEcnuB40KwhaD2eGKdZt5Q+d55X5VCSrhWmtm+aSutdVXHf5nxDn/lNj48FQrCdrAsMaIGvP+IbuCPArSuIORIx0u06u0x3k3nJln/vM02+frZcoQNYQ3CKDFzDn7znoRtwIf4N9syHGwocCWWrc2mf0mKOmyFG1aQSghga6FeLN+vbbtQzNfSb9yTltNUtMBTAFT4C29fgHvpycFrkdSg6D04lcc41v5DMfQMcY5Bq91rcgWiWZyz107+fjlXvihWsy9Mr9JPeXK7HsjclWoJu4OVsQLhysxMTRbxkiCR9A7OXGi+sb+5u4Oh5i6vWUFN3YYC/33M8avNDwHJoYTbw5j4P1FPiZyy/rX/7Ov60vvf67el6+d/cT+tNf+7f0137sX0BsQIjER5UwUjWU+QP/NQqRG1XkZlTn8IT95Kxx4hqkPxizox8wp+OWLKngM75Bt2FtGwgFAxkVramivWEQy6AzGMzc50hcsYm6dtYeJAeshAxJO+3OYP51cWjWNonEtgRsq57BZcRPEKXv79DLeMHH4n9Tr07v0Xuq/+Sv/0n95Hf/wzWvxZMW3Panz8iFd6sLH9I4F8RU+ESJOpU9nOwdB4bKPKSP9ehWFXEObeQ494iq0SpZ6yNaksY0Vv/Bj5nrMTSqZJsxEcHU5NwEMMjo0zJAG6cTXVjUqTCpZJOzvfzdsimtcfSVcqOS7UaJP/iushqyUlZ7xDKh2T9y1tdRrm+uqcSHVzH0FFo49EOCRJ6Ymo9ijN/g0uFOq7i7hKaF9BdEnBJPPGwTxjOfCPoQmFHAxKxjVHVOB+uyiJ9JuR/lXhvs5Df9FR8KKDFFRUy2ZeYl7uv1Qfe8H+ZfEud/4ZP/VsF3vvNdffvb39Z3v/sd6Lf6P0T7wx/+oD8Y591q5y+Or5yrS9/X9z5Dt7N/SwFRkxLjODU0CB/A270ewpAN76BEG4XGshGWVbCeK/6u8Zt3Vt6n8453f3+vvJs+8H4ben/PWedD487+5Rlqu9dcLD7IuoUstgmQd1tsH3Z39j156+TrqbArmdL5vt0ft23oETnfo1QsprA9yhrcW2pE9gwuSZZ0UILY2bcr8eb3wZV17cS9cz1mbxIfO4u+elbzzKHC0nayoXoqtoV7maZsUWWtEpuBWoL0NviMvQ3psZAf/GR/r8R2IUf3fCx+gF6yJ8RPJdTorUmJiCnKnB0dRohXbVrPSuSth4GJ3s4+7Kw9c8LHV3Jy6T2/9nPvNj65F+BgWWuHi31sWZtr5d42vs0QO4nujr9c5xfyfbksu+lf2z/nGdszgTGjA4diom24W+miE9I36/fqQ87IUI0hu2R7KeBzMbThH8H4wXcuiAuNrrafzb8pQYkrsc2OcdckbxOZmVVljZy5wz/afb6zD6goBbPYJbYCxEiripDBxACR2hgEecZsq8otjk1hbMf/wpXuzlbsusUyGbvpqUt6C5O5VM5LDzRdsjV/5+Pz3mfgqp21BRN76knYgKY/HynzPsNnz3otkS83j63hzEqc9VSpgJGlYp14mHmbh2D5mcQyCWEBBnUG0Y4vOlikxZBt2QH91NhiXyE9LbSnMYaaHP+O/hMkS0ErwzEucNNFoi4JoZnnTeYq6sCPgJHkI1wmxvYj1MW27JKMGiprf6d29Ba0BiC2UTPcUdFnkDp7nd0wzyw2Wvm9Hb61n+8ngjUuYVJsS1M7UnW5cbmfYw4fiOMP+zc/3WXwtl83KnyFV+syj9osTeTzGN97jxJ78MwF+koADXJDgO49O87OsHKGglFDNQbXIIAf8DVGy2qMJR8b/U3RHfDRGbWpaqgGqFLs11jUxrHhgVQS1LYcSixqHrEkpI1Jy/J0K+FnN2Zhlg3k2/AbtNWe5/HICyLmvqGKCBvzkGUi7Pnbvylh/9UXf0KTcB8nocqAUiwrtSEJdUmW/VmUnHzYGdZTsfoPchsOFHo32Etmh2LjGX2ysThDjLX/H2H/+qvbtqX3Qc/bh4yYAAAQAElEQVTT+njfOdfa11Ou4zo5VS4rvlQSY/A1xJcKQkYKIoFYBOIgLALKB4QUBFESRf4T+AZR+MIHwsVGOJKJcsHGTjkKlomVBDngW2KcxI7tKlfVqVNVZ5+991przvmO0fk9bYz3nXPtfQr6HM9orbfeemutt95HH5c5916Qrx0ZWuetW6hx3MYTWdfDBNZuBqqU0GeEa2kzfWpTSVt8XEFSkc/9mmP/yz2p0Xvipg3ZPNbsRHliYB71/RpFSr155m4LWifyKVKhYt0M1tuofQ2PKo16xtL8QG+XJa+jdn5UqWKEwUxi2XgO2KA1EBbjgqi9wOtl2RtasnEmLsJnrIpiCW+qMUBpjJLNdkHgFxw88nB34Wadh4HcqDduEivyOF95OGj5lfKxKvJJEuje130nA/30WZNIHmSulLQQjdqfbdUxQENtSy5J1e3FANP+dw0eGhhE/qGa9tODIbloWvy4GU6iJvUJO0ZubNjYk5X6lJT4elw8gKw8kGSswcqY8yC0EfMkyRtj6qQpfa3CzlgW8jWUuETZdWJVaAV7HhPniv1M1g3Yu5C3PEg/8CCdvy5+eOCjMfzT0wMfep/01H95e1Ee/HdceBC7KDZiM2OwrZRJwuMjcT9h44EPxg9t74k+W4de6CbmEx817/hQfDqftcBHVjVkX22RYOxlJC3iZFsu97jzUlmjeuxjjO6HOnGt+Ao2XnhjAzA/iS1z3WDcyVPGkHXwlBywbh75sL3Cpy361ldLornK4FFwkJhqaPRLwf5Bp6o6JvWo1XxiH3WdL7dMFCxpEuPK/FzXQdbwhizyLXMfPoro21aNAy4V/seA4r/IpQI+GE/WxlaDjTiwxBG0GfimSqESciB5PNgbiUYwkCz4DwpaEUKF4UmcyedKLjdeLGfWLblmcOo8oMuhqNuGGvn1yDpF6whqijYX2YNO5Ix/JT+PD4/68s0bff/739fbN1/qkZfXrDfzuQWtq7Gd9kCmZmJAwoywXqxRpYH/wPiIXMKPUuIs9H1raf07H/1mfXb3I3sj548u39UPP/2shC2l4I9DW06YKZKTj6Zn1njW++m0MDWLFuhgrlwlxbB+pXJtxNhXVeKD7MymR2PUerlP1j4gZxs4WiHYI1bHKVTASKX9rJTD3gsJXvZc7E1W4h4LOWQMy4HB+mtZaA0NrslgQS8f6Bb0inw4PhLTbgzDk/mZ2vCy9h59XLuspcm8tVrGlX50ti37JUolN2zkRR0YFAg1fgu4JFR2CF2nzkmUEMAhmnJALdvqArXhAccuh7ENj4aBzCgYEuxkjIl/YxxBxrb1eDIYgD5d1THRjy59Ls7BsJUbcfL2jEUn8rjcclpaUq9Sj7VtchIx4ALXrMWt98ML186aDw398YYcw2/cB/c4Z88BJ72sT5LPgTEM5sBmBmgX108wmOciTmgtOx2lOuLJGDoa+k3GnjwEF+Z5CxKgJIaqGrX3Z+/6ln5Bv/+z/71+3du/rJflqe71U3/3P6f/17f/iV3cxqXM8bV/kY9q/zRywHaMe96IkfaF/C2jtAzihlbWhk0cFqeGS4q8kBc6PRdlpe8Ypk2tiposCTXRfAA9BAPB0qiOYVS1nugwSex2gPTommRmIin+2m5mOtmWgLFT0EZJZe3lRq2f+nX/gn7h9W/Y5cf5133n39Lf83P/170WXWyE3GLpOVm1r5VVk+csQpTxYV3X9qYV4QY4dlu0NeM+S7YGeR7j1NQdoFmH3JNZB+oRSlE354ZL7nEVa2vADxVtokzWSfzRm5jIVjuGWq3h0AMt0FGiF7Q/9JsebTfesi3lgNrGb6kSj0qi7o5fCn+10vFwf9t4XlsDYkxeYrZ1OHHoWhLGpLGxV/ZaK+EcRcuc8dnUfZZLBiI3O290LBvC0aY4cWiy53C03TQn7KzB0OgbxrHT/aaucV+IPVgZz2QNZH7S39p9N2/uxRi/XC7ccx/19t1bffnl59yHP+MDcT4W/6J+6Rd/qT8af+97v6QvPueDMToXnh87R/hYmfs834Ru8ASaQ1J70LX4qNtwVyCzLRFH2XIB6+uFfHKw76nvgRf2uY6ZuPOc+8S7xNPDZX+25XnvwrPKik6ugRjzYTPUZvwRahduJHlmHEH2U6iCHkW8ztZM30p8oKp6n8lec0NkYAzWGTqGLw31HoNsVKmAjX9QGLQtiWtwSp1D/O/7aK5ThMSmQFKrJibqM3lm3ia8jrJbkkJLkm3tPgQv7SdhAbs6CjqSZQOB0AA+8h2ikwEHPrPXr1wbF3K/go2YN+QTdKxX88TW8YXitfOMqf3AHky3H882k5zHToN72Nb1jflm72Iu46uBv84R7ROfcZfrj+hiEeSIFMpYdMDGZwM5R+yvjGP/q+68E132PRK7uY/FdsYzyTVDYAR4OMzSvY9P1l/W73z7/j/u+meX36W/ePoval8HmQmuMfpxtI3ueDsR05VHIX7is0Gs9nN7xjiJLdg6pk0z44/sqBMh1qxRpfi3rdjsazO6+JAs+wr00K0yYsuitI6ESq+fYgi2VejYaASMZGJ4j2PFB7EQg0Dkoo2DcA5j6Osoac9YaERybadGh7TtNjeF9hzdxhfd9ATRxSYcrji3371PbFxBIwcLLPoAh31kCAznGJ/lKpWhpjl6uMIqQeWggi8MUYHvdlqhHMjocz3ozyHnJ/agz133PgyMPrGzdzIEVdk+cBVAXx4v2mFftnyFd9ft0B1WaYe6JD89HoILH3RDTukX0IMotbFuNuZgY7C7XqQMgXYFrasujJAGzqhwxnrEVCBRSzSw6DAnOwNPO7a7yqn1yrID7VQpUw5pq/M9bq8hih0wez0QQdONoaLR8qssdMfG+Ghqned+e9tMA2b3I96vKETwxCiXHGQNBaP62qvmh2rs9VyPY+z1om2MyFMf6O/fD8a1PRQd23JycfCy9T5SNSKHAQW45nUt8PvQj/GR7mvTjdL3xtN+07/yey5epJ0GOqCn/BI7lKqgHDL78913/o4evvktrXf3aWkk9GY4Nf/CbdcPecSFwC7ZvgEmGpK1lyulZltGv8qq2vtdKS2yOXuXS+Gt/5/lOu9X+p5yRongfYLgajMU4FPAdgiwOHFAJahuhQw/zw92s+7iOvt77kW51164V4Xf8jzX63pqe0E3OuxreV/v4bdct0H0QgHm8Wv8l5KjYFR4Uw9Ko97Hs84uX2qoMi6xFNovPrmOapa00TBlyRYnDhPo1NM69cgg3vKw9vbhkYfNB715966Rvxh85OPkhQfLlY9M0kowU2NM8c5xwDpxYZx5mbw7LTovXDSFHwa38YFvBf1QGkowUyKEUo0hE7BNcIq+bsXU7T7LtBd8vyRAU48i45PwMZM8KITq1Lfmgz730J6coYGffBjKh6CmxNeUWCPLh6KdntTyZUDTj3HAj1EaBeh3Op91d3+v+9evdOYiOp33PoO2ZYE/7dgI8OHpSZ9/8UXjzZu3/SC/chE2CDaLIC8BKw9r+dD2yMfbB/L+yIfcRz7o5gEo+RO6PKpoWMThRhEPg90fwpifJx6un6CZp9B3797oiy8+5wXhl/VLv/Rd/SK/Kfrud7+jX/iF7ygvDPn/yl6Yj+Qy+bvQP//Li7d87HvDh778v2e/hOb/d5t/rCx/qRL6jpeMxFw15LKYAK28xGRMmeOMaWMuYnNCUw+NnlE3cY9Raiylgs9/wlFjqAqMBVqyoyxx7nqlH7AjwRqTP0GqNarthRZJMih0Rw2N4iPES5t67pvYNtbjyov3Ro6DjC1UsY1ujviJ/MLcpS1zq0QW5yDreWKHLkpBROseZ/9ZrNGokk9n6f6V/OpDKBvwclb/Q3etavbpMO6+OReGAgiyWAaY4kx4sxHeyAxzwscr1utHrMlP7k4axPTmy3f6zne/r5/9Li+On7/RO65vVCWM2qUiRwZyKQVTxBFOcn7KErANsSDtd7LZZW1O1lDoRn1lvef/jfyWF9XPP/uevmT9PbKmNz6CiTKTY/SzVlb2mzz8RhaHG/0vtD2yBz1h58I1kZxP1hAj1aTvZDzRxZTMqQimiLsYt8v66U9/O9Ln48e++EuK4qDtRF4WcFqq96rwO6gjW0ZpjKEa6nFW23a6N5SSCQYdRwIhNlFPU6qhtulfGtgs/AUuC2Gr5Nq45C96jvFtjGliI3nXtWDD4UNBArBbgnSn134beQnWvIjBJ7cXchts5JQOGlU6sS/dsXfds3e9Zu96/fr1/g8EvXrNkrzX3d2dzrQv6NUYMn1kfIFbbPBWSUIOZh4y9LJELlpAdBtSC7SXq4YNBzhUnGyr8BmMUSowCgrGGCpo9Hq+vcsjM3xD2AOmLmCq0bctG9sCBa+9JOekizmZbK+APWwyFwqiwqAzV1vkzPNsTYRQpx3ExsRII3og+kXbIIZlWbgXnrT/40xnvSL3yfN95/rEnCy6/oWnbXqxN7G5ZN0HuR4urJPL00UX1kzQ1w3z2/S6HxFD1sAV+xq46LH70ZframOPyxhssx6Gltyrzictp0VjlFxDpIjho8U4dt9PeuBelPvCIzQx2aLPWZ+MJ/23v/gj+i1v/z19tfy5X/NP6T/4Df/TfX2x1s53Jw2uhb6BYcDxlzkFu9/c3bL/MX6MbQSyQSdUmXf6Vq4n+lUZkcWpn2cukhrY3bzbkYeqhsZgbIwzPqZLl2k9gQ1+0ua0sd6ZCJm5uqLwN2hbkCVuJ06gKmkAqG1WgrRx7nWSNTIn0QRCtbTQ54Sd03LWKbao1xj6sz/+P9Ff//R362X50e/9ef3Wv/V/lI19Hy3Ya2vQQ9LbDTOEVyQ07qo5l8pDoxb2N3Be+nrOfyGU9XbHs8o9CD0z5mIMWGC+cw6mMqJiXKZtEOcY5A8aXdvCgyByCWqo1foIbMn86Cg2NewUNhb8nU5nxe8de8yZ2E7IFtbeklzHBzbqRf/DzAuS6J6riXavGQLwl1gqdoY0qpQxVNYNGGlHU2Ruzx9n8rpxve/zt/Ics2pjH831vHFtTa6Dic7M3NJ3HoBwJJ46qJuK+CcQvqZSogOdUARZ0xv2VnyuoZHBc2hy2nId4zd0hV+JdeXZ/ML1nmfBB67nXNN5Vn9E7zF7A3t87OoWgpvNOHO95g8KHh7f6vL4jvG907Y+Sn0/XgmMnkUQAb5ETGSl53TU0MKaPZ0GeSSXVapRsi1YYPWPRaFXckT/toFJhBK6Rvk2L8ZG10spHR/PnfljiMc873Lvf8y9n/iSA8kyfURJfWU+Vsadfit52cK37KL8YzDZE8U4bBPzUJUleKJLWJL2ulxyIxKCPeJupfDYyDxlL1/b/qY8I14yJ/FL2lCRMTfwkbyMrGOQ6/zM2j6f73q9n8+npsnlGIw/nei8gcnusZG3jG3Db1N8PNNVF+Z3ZW2syFFRygxD2OGDwmbGOsZQVREXgQmUqav3ob7OTosWYtxRe46OPjUGukH6AMOP0FLPWFCtWAAAEABJREFUIbyx59gFSQEhaSW2CzlZQfKTOclanowrc/GDQBdNxpX8btCVeZyMyZJGFTEuKtbeqKGMp2w86oaJ7fXod8k10FhZ34DrN+tg5Vq5sJaejvX1jufeB7C/Zz3uv5DguootUZLOn/z8T+lHn/4WtefjXxr/pDYPZkvaGPDGOAPCRcmSS25Y9o6OeZDfjIF8j4qOVQXQKeBCF9Aiay8TLtigLDs9kZd3XBMP4Cm/OGHMk+RF3yWNwsdgThvV8zyYR5v9hohXjExJRjnr77ScNZaTqkqclLKRy84h+VrJ3ZY++Mj4jAKmWrUSKxhV1GnJEeBHUSY3E4i+qdOkorPtplUmXssGstKtsZ90LRNbsTOxMzPePLdgdxJnxjLRD5+4g4wxNLKMGjcyp7I1RmmU279Nb2wntmfnyLCHqgIRFofCh0YvdrOmN2KQMjP6SjsRYTfxJndZe1f9iXzPh44SqwC3abriaJRo0q1Q4VCCucm+zthG5X3Iu97V/gYTQHr4HSv5Te7WrGf4a7tdqir1Osn6ZT2NGhqhwKNot2x3XqtK4qCqvOtOcjSZK4GJw3nkTcmzRL/A6gK59gttdAMJQr/ZnLCjAzN2sdn0yqd+oHPPdZP5ynyEJobgWs9+s+PCnpE/lgvd0frxJYI7YMNziHqatuQr/qjMA3v+JmHu2HUm9rdncH1d2HPie6N/0HG1PWlrOg+6Qbe2t8s36pP6BkKD8Nsup+9MPo54JhRFJY1h1SWDCFqcph2kO/o7WpGRSufv/7KKXD788I/I3NOM1OYclG/rgKp8XQN6v7RvTrvtxLoRFrHjGXEr21bWUdZYU9bUS2o/+7TDS3aoJe2wLY5rVbfig/sqbfEhvJIYeMHblhmnfdDwxGZTD7TTNsWpR8WgNuZhY36f53bqwj3q4fFBeZd64F3qwjuZsLFwjcUH3ZW1e2F9XNC9sN8/9f3rSaG77AJ/4b0ustzDHttu7oVb+51cfVsyuyNxwG3QCbWt5LVGqbxP2K6d9RCNA9iqDeXJgLcGCtQT8H7DX/XAC+k7bkzvuKm+ZUBfvn3XH44zwEcGeuHGu/Egp+sHY/wNbC1gjOKFqHgwGrrvB6ShEfsEupKYLQmg73bcAIhdIuDKzWsMwihJZiERF4tX7xWraLMtDnGWbUkAXealL8iNjW9SycL8YWL8rPYb48B+XsoHN+5MzunEDRZcaWQLceRBb8fQgu7Ig3IoYxtVbJiFfNH57qx8dHn16pXuePE/Md7BDbv9MPkLF1bA9avk8osvvtTnn3+uN2/fKA/FWRQbeWjKzXnrBfKkRz725mPbIx/YHsj/Ew/QyXluQCKPxQ2PVKsYe1lNyRabxYVFk8XzTo/M0xN2npird/3B+Pv67LNfVv7fdd/9he/qF77DB+Pv/BwfkX9J+SicGAbGJsvsicX5jo/Bb4kzbW/efKE3R+yff/8zfZ8PgF98/pkS496vZO9zlosj89wLlzGJwc/MRcANfwOTSWfKVcOgdpDXAqNKYwRDo0puWOIQ8dlWIWtoL5OcxGZ0ivaRea5B/x3RHRWbwej+NvESx+SCCDbi7IvpoBvxNtIeN/EPnWm/TGUuep2x7qaKlsJabAbMxst+9MWdAhRFYBJrw7y0+/UHErT/wTu/tIEdbMtS+l0hSnhIH4n9CgIQvTqaU1mvWLMfnRd9enfWIEdv3rzTz3/3e/q5X/hlfe/7XyrXuOhhIPRFjuyByErpnCaGVBAVjq9wWY4842QN5wPxyrWd9bBxna/8UumRNfTm8y96vbz58gulnjayQ6gbLxgr6/XC5njRZK1gKk1K3rMpPrIOH1m/2VA3fAiFSf4nvXvM8AmBsJQ5rqwn4hpV+pufvP+Plvzo539ZrTdKYynlum5wbTclV6EDOmgf2BpV2HWnRpQeL5QwEgpxUulYNs6ETsM1XWmxTf/SKPaZMbRgbxR15Ggz7k0XbsJ5wQ3t9acfUNC3TfzVaI3UYeJv4j05a5DH0MzFiu2152LlZXOPscbQcj6xd93p1SvAx+IPQPaw1/lgzC8x8jHpxEtu9sCBftXAr/H2ElT7+KqMFbgHpbSIswMTe1NHpGuhFqnSGvhaQ7/IVY3SCJiXzM8NY6iQFzoOko9Q5t+2FMiyg1IhL+284W14UXrONiX3uZ6Tu15bLc8sMZjwrLXJNbSS38nekJYGe3EoWseamLst1mv0jYuBvzPx350W3Z3Pyke7V6/uoWfdcW3enc5sBycN7hnlkSjb1sTnyr3s0veFVU/QJ66xl7hQv3A/XXuuGQexrS9woU8+Lueh48KL4IUH1YwzDmwrOVzwezqdFDrGosRropiMO/t4XrgfH57Y7x+UZ4CHdw+Kv+T0zJhOrKc77n//8OOf0E++/bf11fLnv/n79VO//g/JH32TMd9pwVfPGXmRS4lhjAFbErLN4i4k7twHndZmyy7VGOo4yecAxbXq9AErOnwC0wUaftaQ0TfjGwvji9+xYKt0weZF1orOhqwfgtEzNhWcSqY+RuZlqMZyYLdZA0pfl5WYr/Ofj3/J2+SazGFL0Rno33KM3YzhL3zrH9Nf+OY/qpflh9785/r7/9b/VlWlIr4caW/7MKGQmG7sJ0FwhLJl+lo1AOMYzM/C2M+ssbv7c1/3masgzy6n81mjhrow34l9XxuzrY0qLR0veUCvgG25JNFWLiUF5mR6yDmXcg4ITLY1XBrkMIi9E/Gc8Z24TsQXDPwM7FelvyRzAM76wcViGvem6IGJL+HLdPbAJ/ZGWWMA+MVDRd1KmSQOKLO1o69/rrnJ9bSxd25c7y3j2p8N9OhCqjAQKyUZCuJ7ipgmgCoy0QZa3nR3iSltXN8b1+oEVDSpT/i+5vDb1zGxbDiLfuq5fvOB+IFr+R3X/iP3yDyv5YNS2qOrl6Vj2Li/8mzIvfSRj8VP4MKz4eSD8dyeCGiTvAlV6GwwSk38Wlbyt3CdnVhPyxgqcmnTUiXbzD8gp6J0v84nPptGQoMlo1OjFAzoFaJkP8kH8HwQe+Td44FYn8DKGDfyovR3oUm4hHjpPG3cQyepu/SzROZrZb9bu8+q7ka/Ufg0DEYYUstjyLZMm5DDaS8YJ268UN35zMkWf70mVva+rbExKRPdaNlYIL4xhgbrPGs8yDV/dzrp7nzSmfV+Oi06ndEhl4Xv9MURMc3Gis3kIrZv4F6yBlmP7PUbA2PkzM8RZQaFIdsSOR6F/cGYK7B2sVXUB+1L5nLUcV2juywaHXf0h4xOtS5tNVSpG8q8hzd8o0oSa5141iBrlhwl/jXzQM6243mf0R2ZIlARN2Qy1s5teHQnfTOHGTdmNcjRclq0QAvfxl/iKuKxMQIy9I2+F+Y897j4vpCj+L/Kno5rJNfKI+9TeacK3vGO9Mi7VdrX9anXEKFgWDwvP+onv/hTMjG24Dj9L/1PEryU/F+Yk41xT4IwARdB2XCWIHveqpRrZiHnY9QhE+2W64AsBRAOXUti4aoUW0Df+x9yzXMffuL9fCXX8RvdcmlUdZ7iJznLvl/4pKnznl9yTLiqocF+u5zZzzuvQzZzSFvGcmGNJW8r+dzig9zqyAFqKk4u6warZaUUIka346LfJD/JVKyb5sT5VURO03uHyacOzLa3USX6zvW688zAvAKdjXW2zQvXEL/8oi7Gkw/DxkER76hSBUIQb4Qa0now0YPcjtSvSJdJPFmXW8Z12GdxKDqhu7lJbJuik+t1Y/zBTJ8g/bBDaHs/vHWV04smpNcjsQIOqU/ay87jDVO7545jb+RsxhowK0cDLrRxIoWanJqHriyuYINuzHdi35C3VfpWDY3eG9gjsk8E1A3qyGeR30AlFX04iDYWNtK74S/IvAXIiLp1OHGoob0Ysq+XiTwQVJSJLUBfGGU+OHHENpkgv9uR7ytd2Qeaz75C+wQZ2w3XMdO+su7Xpit7e7Apeu0H7+rAOBGsnQiJgnDSPpMv0Dklxy27UanlyS1YG6uu19jV59axb5rEuCNjeh8bbUFshAaThdOgrfv1dRA7BEdMIo6krEmftIto5jElTRkdQggyzi2L6i5Ufyg+/9Iv6unDj7V+9MktFZlzl7VTycy/qduW/Qy9KHExMb4R23aMWYyhfVn0A9gYVRpVqlEHNdQq2hxc7cuCfQ/q4j7fTrdqIkBK3bJyHCfGTR2BgSihNueXqFLFf5VsN589zUZPAKoU3GScs8e5qcfLODfmKe9vue+8fftWD3zju7Du0qX3bOyK/KxZJ5cL6+RJl+P+lftU1s0T94HYSP2JZ6RH8MRH5UvWcHKKn5m9ETsdQyijm8g31kdybZvYM5YhMx5Cj8YLRCtWNpVozQfjSXAzvB2RGJsunB4J6IGHtrfcnN68e9QbXhDz4fgdN9iHvsE+8KDGgyavdFVTY0jMK7BO2DwhOC9Dd6dF54WNZhjvU7kJZVAbCcrmtPZApKJP1QJdZBOeWp1TGCArIZZ2ylmOXoTqWuv2hcmEZFI2xsGhj7mJfEcnGf0aQ3mIu4H48gC3109ajvqJmINdzgPLWDSW0qB/Ma4apeU0eMk/6+6eF/98MOZl7HQ6a6E9/cYp9sBy7klI3j7/8kt9//Mv9PZNFsqjLuRhZWEkF1smk8nO4rjwof4dCymL6Ymc94Jg0axsgBM9UZJSwtBgskkf42dyaX9C7ykLiBeCR/o+Qd/y4Td/Yfy97/2yfpEL//kvjH/++GD8RisPTIWtjfxd+NiXj8Fv3nxJrF/qyy/fgC/05Ref6/Pvf84HwM+aJsYLY0g+ivwSFutiVeZ5YyyJdWaOwRYwIRuInmWVh2qAKlUwoKkH5Du5NjIUhboy3UWMo1FqebI7ReGEQvTHiJ3A2AWpMy8jiO0qbBU5kxLPRk5nwNg3LqgtNEAm4iV0dYGJ7srY1usD8ZYWSz4+9hLGhh5Ee0mbxFki1sDEz+KR+ThXH+wfjMVDXF+Pzs0o2lfs1FiwzZDDiVosaS/4yyYTGAkj08nFB+NFH51P+uTuzKY/tf+F8Wcv/sKYa7g7lFRDZj5Erpz48JVwZ07YTNX27h9q8WMRxMacBxdNNqyABaCNdfj48Bafnyt/YfyGtfPIi+qGjrOZJb+s/Qv1C2soeZ/JN/6ydi7In3qvYcNk49zQ6XZ0JnOyhWbchFDEw5R2bKNK33/9a/QzH/5mWvaj2AO+/cVfEiEzPKuvUdZB6Ik1sZyWXQZ/Yt0t0EEeRrlt2qFS+usos31vpPzI0C2e68xbtlXEM2ITf6NKsWsow+RFYOp6A8h62hhX7F4tSNa1GN7mDBQeKAXlhNI5IZ9r5/WilYehCzkL8jHhQlsebGsUe/JJd6yJfDB6zf71+oPX+oBfXOQjZpAPmufzSQt72BiDMVh2xdsLIFNkljomlkJiUQqyELl/RF+DUMlSYz93jZMbfVKr2iryNGohZy9AvYBrqFwyOtErD1XqKjkUyIc9qB17UjUt5rkAABAASURBVEFNm3UtzF/yzoTMzCH8CjaSOgFiFNGBX8nhxrW/keNuo6XtZNz03cAM0o7uBGkfVTqNpT8Y3J1PSn7zF8av+EXR3fnMB4STzuR6YVw1LBFj/MbPxhyurP9gXyu5HnZcZVv2InwltuxNoVesxHLpa+nSv5GOvdhl4cr8DOZ3OS0dQ+5bNYZMvLZ7Qjfsxu8j95TH3JfeveOXkY+sr5XeZhs79bjOrKe7+zv9vvnn9A+/+9f11fJXPv5J/Rs//i/os49+ncayKPu04ofxuoZqjF1mZ+jsEGqsGArycCt0xygNdAe0GsQJnURzgX2CriB7qbCvim3WDz4Hc2CweehJpafJh2P4OYa8nA4QG7oeC12HBvf5hbYFWeIu9obCn0HT+CBmXO5xs042MIFaIo0qLYP5X846Y+s0TvrPPv0H9We+9U/pZXl1+b7+yz/9L+tuvlWVJWC7rbAC29ykwxURRL77oqEPy/SrGsp6OuH3hN/TOfN0x3V/38i1f898nYinxuiek7WrgMwbSZU69oGtgZ2gRhFWyXZTUVzIZCkUGP+inSZin7AljcExtGSd4zPx3PXaPyvPYCfyemqd0khfYBkT7jNMH7PPOZEXhyYLQSqBRFd1TC4V8dQyoEPLMJD28JxOgAxyvc8GN3NorpFcN1uuda6dCZ1cB5M9ldSokUACY8e1OxUxSYz5irRFFtCQ9mkeKabW+Dmw85uS/1xvW8tXrrFN+dCz4Tc6K/SJ6/mJD0Z5Rs9fFT+wNzxy/V/YJy60YWX3j2vcqSFpZQyXy4Oe+CXu09M7bD8ie0T3QrAX1LYdxy/ACIaDAWKnRmlZFi3sEwv3ssF6KMYduCwzfIj2Mum3R5FLgBpi7GDdRhflSv8XSGvG95T3Dj7oPea+33jShfxvWZPdl1ANMJy5WRnzyjNv6BaeOVrRv5CflV+MTfLh+B1DLoI0fbcgHgnLVgGXBZH19TLxFazYyryszM2l/WzkcDJWbHHYVuHDLtZYsLCuTzuu65wcns+7fBkl41eU2E/GVnwEGz7ja2PcW8uOtRC/1CfySRy4ZTDEEBtAMuMpFXaroN7rggaRjWVoEEfoQl5O8Nkjwo8aqlFqWqUKxkFLh+2BHLulmORECJI6TuLbwCVrLfNBrHnH2xhPx8pqu1KFT4WxbOivIHMYTPrZxs8gf4vG2FHI4tTiB97CSvrHV64BroULL84bNPZW5JdD/sTz6BPvtA/QB9bYO+5lWWe5pz3AZ81s5BSLynMSIetHH/7T/misF+Uv6Sf0U/oHjvGuTaOrjqlk+wX23A1yOMZgPHu9yKtt8nmgQiWLgpwz2RHbjFlf7nfyPMM9EH/+yOMx48v6bseWbdUYio/Mbe41p8xzDdGKjckz+qqUyh64sAbZgxeo6Wf8Zyo28r5h98J1mNwlh5kLDNB1yrYK3QF9RqkkEWlDiZw5Sb9g70s7fWzTH/0Co2QTHdBRDO3tBzoZ27za4Z1sBmRkIt+abpie0YSumtf1A530SxwxjSt8mtzgk0pkSsGOQHxmvq/6aQ+iQoBSFAKhwfrYDvuTvogU3b15Yi4xBSvrArD+tuT06IMFuiRmiPZe4TpliNskVDGqo71Jn1pVV/mN6lZsyz4g6AFBE++Gg5kx4IOwiHHu4JpdwZa2A6jSLTkbGqyVwVoJClq5Ho3cabcqPkuqsgy1RcEJ8zD5RtTI/MVpG6Y5Ex29F0i/KwgZpeuBrSTpQMaSXE7qO7aDC9204Wsj5xv+mhLHLqOtZZtm032Oeq1z31jBhTm7Iv33cE04JpiXoBqvuZ8QXucW5XkFeYTVFhpfVNbEQVwrPjbohr+m4dMWRPclJrHSd7vJiDn64OpLtIff6D/RCxS+5WQKKsCRiBP4gX08ew6PcyvBH5TeGl9+rvHujS7f/BFN7mW29zm/0p53y6GWfEC3guDKYxfrhLORm61pYo8sKrZVxboapcHeNKpU4UOvQMc2fn4lSLIkdNRUFCaJc9ehEV95qvoqb1v211EtI6ayinjskv2sp6NkPBlX5m2yBjI3G3TlOsv+mnvOW96l3nEvurCfy1L248JeIt2Y38ij2/cu7lv5Nhi+5fTJR+LUn3hWStva62lT+0qeg57xecj2toks/hJ/cmzGIcaAOvPRrYwiUTD7CBktjIgQsRi4DR9Q70ExsAsPpxdutvuX7Au/4eThjSDzkrrxkLYxoDwcTBZmW2MDKGyNYQZeOvFgeT4NXpCGlqq4wWOCCLjK2PSJTukrWmxLUP2AkpaMsYeS7gxigpeqEbe9ZvaWwt5rOv5s3WtUgaEkKTCxNlyyLYg4y1ZDUFEJESfbMn1GlZYxwMI4oUvoomyi5dK12JZTR5906kLu8pdZwWMmn/o8Lu6XY8lkPzHxWQT5bXgWVD7ePvABObKVNpO7mDbxVI1jXG7XM5slG1LTzBFzdeEh6pH+b/mNRj4C538v8Sb/uwk+JMf2Ex8DspCT0o2+T8QXf8H+F2Xv9JDFDaKfvz5+4OPfEw8w0SfF+GZ2GOhkPWyMa2P9bF1HzpxMjE/aBGb47tQN9H3/sKzKDzkskLqQCX5HyeQ1bV1vW60hS7Jpt+Ubta5lysI9D/urLow187Kyzlf4PCBtXNDhL+T5gjwPv5M8dsx0bMq4tuYPq8/mW0BTL+tJjdHDT2YMQj3HJDZx0xUvzzrdSdyQZw0J+RTGOKaeC1VFrBfl2t60FSS6KzkZMuuzdH8a+uB80kf5ZUZZKw+CX/DLii++5BcW8LaVD1hn4siLQ40hkzPp+PhNXtu+9uKd9JmuTXOa0WPQnRtoEjwZ8coaf2Ize2DdhaY+mX+h3zrwyXeDNZO2LbLkl/m4HNjI/4bdeSB9YyK+E5Nt9XVA/MW6+OlP3v/fUXz787+gGuY6sdI+Rmks4YPSQm4G7XTt9sKebdmmLqgk67kQR4+BICZIPIktCntTsja7i0v4LRXGPQqZ4S3bio3ux5jbTmxFTEvadqSCkOPguq9tlbEH5ZCO9vgnlXwM4MGCtTyp5BoNqCrFNjENjbEoH27OPASEns75eHNWblx56Yh9oWsbYnFSyuQUbMSb+Lf2seGTiAkgsrTDovn1I+2RRicUyyE7umJcBSWGuMPUawepZOzhaY9c3vv2+ZkP14gOhtyQnJ+W6bkQ7B5PziD1BqM8KKPTxtqczJeg186TPFz5pnRvysmg8FVlDWhyfj4tCpLzM9feXf8190kL12vnvRgX+oSJ5YmrSW633rOyN63sS03Z27dcG+R/gm2dgvByqJ1ym21d9C9cizuyLrL3oZtxEKttFf5syyXZ1l4mS3tiCyXGm49XbQ+fk5xEx7bSt2pogKyd37H9Rf3jb/5P+mD7XC/L37j/TfpXv/3P6mc+/a1alpMG986geLn1KPzugNEkhCn26gAfuiJxDqvQH1Xts1xiQSh/hbxKyl8XbzI2qiH05CHjT0ZWo+UT+SxL1DWQYXPCz5scuy66+IAOatwhc2jdeKpqKMU5KWfbKmz2GEfp5z/8Cf3rP/bP66vld/3M/04/9PAzsvHZSO9DazKn5Hxq9nzAQtXzE55mCXVzskqD/lVwBY/PhfFlbQUncn9azgoWcpK2Qs/0cSiQJdPf5KPGID2lol5pAG6gYySGpm5zFsUgh6kD5KPoPxYN7GXORy1yFXWrRqmQN1wSfmyLznpZeoycOMjCfG/sycFVN+3pa+xUQCXUhW0H2MYCBpLAHaxvbSKnU32vYY3v17rUl0mMgpd+rv6E/YBmpT2mQq8QJW2QuNh18L+iEEwcxFcD2UYdgl5ikaKzIVjTB+MXNvLcG1c+7uSa7+cWLvxJ20QvfoKksEOjMrGZjWHll6cbzzaT8bUs8j0qVBPlC8RWV/tEIkIxxmGTwxwB9T7gmxJnNCfvBHvd2tVDn1EIg+hsxJ8x3cbGvX9lf8uY0l6yWCyy3YgsPkKDGZ+JN5XAaj0z3/HRYP6rLNuSTH7FXEvxsZG75FidCxbCQfc26theyftKnFdZ19lzE8cuSxRY2NWVYvwM/A3iGGOoajCMUtaiLQXdC/sCE2zMSRCbE3+ERtMk1k2pRyfY0A1Vxi7KYc+2qvAxQLn9jco1tmNU3fYH2x3DfsISNtXQXhic7bZXbUvYo+5SecjaS/KXWHqtEnDHBp0B9jiIEt0wEDxxxjjn/Zi0g7QH1FqO7ziJZpDY0IJM8oGVtg8lZ/Eff4i6vest35T4LllT3AvzTnvJ/ZBn4NCNa2Ejz2sovicGNrCC3/75v6Pf+PAfdSjX0x/Wf0vfmZ9yP8Zu2597U5KReBMwKHiXyVOpqjSY+1C71JQ2Ree9fupCGEoca+LKumOdhd/gE1vGdk1RbEgYiS2osVsHbOQiP6AP6u2btehifVAXfZTCMGbGg8/4FkFM0H5oSz1qz3D39LOAeisi4SJIx+4fGaI+4LuD1a5bJllfLejRN/4Ty4493yLGHlHvL+ila+viMzR+QezbVpELgyrJtqyUo1/0YCML0hKgpobMTyTSXodKz/whDEGqa/GVif0b/3Wmx4f/0LTChrzAs6UXwq+w0QkitvKjnDso9jmRreQF5LrM+sl1GnSdGOM/fPxfETtZI71eSJ5tFUgud0i2OUkwHG6oy2EFnwrigz11XueudX7lk2lq0zC2266R3Y7YfIHZ/D5OXOVI5XBNLLTPloZP00GRTWLa1xcy1j6bBQqbJjzd4OlJ0+4bfmfUbfAzDO2hN1zloQE6k/0Egj0OGI4wtHJc+3c8+KDxZiv8Ib85pcvO05E2DEWCiHr0DyDgwF63vji9l8xnOb3b2lVicnD+3i9p8p3i8qu+2fPfa6DnROp1YN/mB1ZfL7v/nBtfdUIHOzbUdmK/XDtfbp922q/Y2xBJ1g8obrFvLZZtiUMpV9o81wf1hJTqDgQ7o+6TKogJcTIx2YZ9H7LeLxjNHPZ1lbkPmJeNnAYr96PQdLKtcezJwtCG7nboNUU3968Lz263D8V8p2s+9zK+8aUt2HIfC7je9nVBIApH9vEPK1zIJmAOBaKd/TTvXbDSi7aqMaijhbBAEjBUyEpdj4xmAVg661Zw2ddTblwZcL6A5yUyiSH13b/KGjWUF5FlKQ0+ziwDOozMrRO7gSjpu3FDDL2OJ74btDOU/cyFnZvmyk1zkkyR1GtbbNmlwrcVWvqwpIWGX6hXcu0y0y4RKTmc9M9k5EHhwoRsIHTFfmQZX4OHjA1ZrqTCTl6yBi+54UWJnUn7ygNu6zOpK9iYtAk27G7E22AMoYl7p1IR0zDxAcxp0icPMvkNeD7Q5iNv/pP+h4e3uvBxN3kSY0ifMUqnEx8biGdhXgco8mxsla1A14Lv9DX1KmnQt8aglnzMfgC6MNb8pccjH4MfH570hL8gH50zpoxx46P0vI6HWDeQnE3kGzmdTGLWSfIFi30O8s2ZYdNCrpLPSy/0i7J+YmNiZx4xoqXuSz8fI5lRAAAQAElEQVSG0eOwSrYbsmRbGZ+rKxJElEnHKzqGxATic8XnExfaYz5k8hH9HXiAvyDLPF1jujxelI+c1/Wdti2xYQcXHIczuB90xP9GHBv6l1DA0WOaBDrptLkUCDrNHADEfbxgM4SWpU/npWv7qaOIMjkwGPAL83rHBN/zMeD13Z0+vL/j4/Gp53sST2ycaHuF/OOPPtQHr1/1h+OFNWSXhA2LeECct19O6QdRSsYSGpXo2pzxbyB829iRlYNJx0x6XhFJsFvMmeWk5GqDCfIwM5NvHO153BQ6qaenKMZ44SvrOGMOHaznv/3xb6P1+fg1b/4jZbwLbTXoZdpexps6ohy7fYnmhl4Wwk+skJZ2KDu3z2sE/cw691hpsyxhrMhLkRNDLauGNKqgQxnDrQ1dDl0L09W5i+nIbO/69M0eNBjTqP1DTA3sec8OqSOmqZV9dcNIg2v7wkeGC/vR2tcaI4m9EZvA6Y8BbCPWewUxYbeo1xDX8CX22OeuNvOXPZf210lo/5Pou1NODCL5xSvSvaX5PkUBhIcIZ3GpLnAcV/ZKd1HWacY8j5xvu+34uipCezycbItDzjzYSmUnlkWhYjeHUWwylJWxdv56ba7aMkbsx9PzeFodAxzYzlwMrqcilzGMOg0KKyOrGtwLhwYf73I/OZ0WhWaNBiNz4pLthlIwknklDIU2kG0I9jiICOF2BfKNub/eMy/M+yX7H8h+nr3taX1SZJnD6EU/thhNPLbvYjyJeRTrLHGOBXl1+8qen35ZTzslYbT8xOU/0R9480f0rcvfofZ8fOf0o/pj3/pn9dd+1e/T+e7Mh/NTX5tjsPYYs+PLwr5BaABfRR16zYepd5+dinY0mXsiZw31h2NyA6tV1obdzfkoPJSxmDGo4COzj35XutvY6B8w3awtZEohBuHTpcJnYWNga0luQGiN0W3CbkOmIyCYz5dfpX/t2/+clDY9l9/9s39EP/oFHyZcLURVuN9BShNH5iXzszGvyXfaN+aXWRfWVdgscjiA4DnaltIIF1KcboAZYyjr7sw6PC+sQeqjBrausAq9ijHrKJN8JUKqyO2C4UCUvSHJsvhJW9XxcWpoVCn5oqWVr+PJIOlKgvtMmyX6cpIEfwMqAow5fnr8iQQmESUXsYkKSpwPczF1sxKGJrodOvSMPWxs5HVy7ewNUdLumT4cupaJbmLu+uFj56lwpC06z8AictzASExnVJQxbAjXAJuZY1hCO7wlcAzTVdHLvjOJMfONOi37YRVxHn1Qfm6zbFqDUSL5yjy6jFyyUvYOk3GTCc10DjqQycfqC/sDv2Di+eiJZ6LsExvX/IwOCG1VoqZzDCqGY9u2rr70stDvVnU4PCOLrZk4GpFLpt3OuiktrMvB+jRjqTE0oGmzrfxUr69F2Utzvx815OtYXRpVKq7VQV/ZndNL7mHshxt57dxysSfPNyDfGOCKfCZG6iv3g8zZRpxr76kr99lN+RD59PCoR56Z83z5mA+SaY8+fTf6XtPEu5ksAas461qYjs4j+hO/HEo9Yh16HQeCif+JniixBTkOGnFUjLFGxrxjFBSZY8e7avpvONl4Hrj0vXzVhXgvx7tM2uLC9Bk1yOGiglZhq6z6ij39oIKB+IEQFcPpcxQt0T82ytgDBqK0LvnK/KzHHK3JJbKV+II8k8duzNmWbXVcUBOfR8nEamO7rJToT2w0kqYIASuQNE/u7WvPZXzFfvB7v/i/6cOv/PLzf+X/oUTe5hUdMAahtmUbq94pfCUeYsh8jGVojMRU3U4vdDnQk6yUjRgTQ97FEgPBqXOUfsCx1/po43NmLRDLRjI6pptRyfYzJBmd2Luh68gdWBXbxGpbttUFH5jXSlwbzKQ+6Rc3gZWf1uxTZHt7zkSVPYM1ttF/BokXG1F2TgeiHduYzvEsRXfGb/pC0+j4THxGDYSFOw4s0eeoyN4VJiSx7fLoCFNIotvYWxCmQajLNjkBTQd15k20cIhieNu7DrmrGhrB2GlVKXPXeujmECXuILgiDphbnXCo7sdVmFrkL+ttKFYFF7pDXcy5Z5ppPuyTt43+G7nveYDvlthFO8eVTe/Ur0jdL7zs8t2+GHvq6RskcZje/cLER88pSmkPfwOjjz5Nfdh4AQXsnbdfUO28kL2EbSnHjUqCd0EqDUXVX4d2mdCVpYaey0yuQNOX65dcXrV8dLrSqzw04w0V9m1LHCwGmcCcuFgbV76pLNu6FQwkf0mTZYk225CvQNSl46yj0JP8p28EdKM93EvggCqaPV/7XEQGLI13b3X67Ht6/Na3tZ3v5MTbsGzT8zhQDxd3L2n7pm3S0NcvNO105sicHJBlw8s0B5Id+gLXOiLLEjDQDyxuqWnvbkdN1BsttH5wIeA03JrDAPpwYMGNqPyKwESP+UgA1ZuqTX9yOLI/gBpDNUANdX5tCaTPFaJM1mHfE3heeeR5rN/h4Nfcq1mba3hwARv16Oe/nsCUnqkUXpSec+K7UkRxK5dUrM0atVO7ZPuGIauq2OQOmYQE/nZOXftaCmHSs+kk+Ev/51+rJhu5aRs4GqO0DGunAx7w4XhpH7ufgV4phXC5+GKvN7EeQOTvY+IzT9rxs5GM6G6RJaOHauzZpcK2bf2In9rapSLbkfaox14+SrUdHgY3PqSs60VrHk54cArd4ENXJiBjTb9yKS9Yo4aqSuaHEfDssHXf9fLUdIsNHnD2Gyw3TGKeYCNPk4nfaYKfWLBq7BAl41rp/8SDZz4Sv337pd68+Vz5T/wv2J/YYXgy48zHhTwc5y+HRg2NYpwuDVtFu6AWUzeDqfgWgizMgb5tqmz85DIPYRfGnI+n/cCb/6UFH46frouTmDYe1ia6G2OYTMhkPCt9EtNGHmfL21nnHtfPR8TUNvqv5KZ90fcCv2J3ZR1M6KQ9IGJiEyBG4sxwKjV4e5dRlWmwLVHBxXt+JzUGrY04L+1n5cH+SflI/O7tQ//l9OPDQ8sSz8oYk+Ony6OeyH/4vd8UQxOhKaXdhXmBRHCtdhwoZ0wvMYlxA9OlYKvSBn/tlzFf+fd9zBbnfEMcRgkUGNgdVfySRDqP0t3ppNd3J31wfw+/9JpQBqHJGh56/epeH3/0Wh988Er5z8mzlor+tiVs3fwcDNOjvUSwc0Kvwy8ra2rHQFzASiFzDKvPqR7ABvnhrMz1JK4NJFehE2ccPW8zeoCKNnqHhQjX+JQSc2IfY3BT+0D/2af/gF6Wv/vdf9wvkWMZio47VskGOgq8gqPaJPUrEOyxwpA/BgSDJEeQWihj6HgTfAdqlQsMFX5HwUM5a1SxN1qDvbGG0fEtBEyRl3iBazuiWCLoov8YWGC8oYN6jaIpQEd7vz2Xk4d8wLW5cg1kfed6XXOd9ThEXAOUPCQXdRuGA6KjhLXctYTTHwq5ni63fXPjRZP7ADLcMFWzrUe38wHDSBgTZ3gd+ek2rCJN0M9Ath9urznbfUYMdZNug2u786u5b6OSbfVPKLkykDLQarmQi2K72QqlvnffsL0je8hG3BnZzBhAdIIebE70Tf9yaVRJZSwFraU4sKyibfDx4sSaPPGxbgGnfIylnvUwxlAN9LBn7QV3HYt6nMSUWAIaJkmf4UOP9lxHGy9qK3OyZl+DXriX5cNG9vidrj1vF/bhXhPpz1XW0cZ3SbaVmIrYcp8JLcaVPGTP31hLwYr9jf6i1Bj6Mf2C/ol3f1S/4fLXkDwfb+sD/as/8k/rP/zh399/4R7bA/0aJdehl0HDGz8Nu+OQdhr/o4bGsqj70a5AJnr18lolPhbDQ7PHziqhLDrJ8AVCqWTmdjBw0tj9SSt0akPAodQxJdugVDU0BigwFiU3waC+23XU38O/8e1/Rp+dvvme7Lf84p/QT3z276pavU/SvFJYYtrnlljI9cr9PzHleu6Y+iQZAwVsYnP677BMYyAJuaMzSibOGkODHJ7OC3OxaIEfhYz2Qi+wTTcgq0v8EVNqtpEasTs/U/sPRDRxzym5qunAV2HXUafHZJ3u+zl9sIlJpDmi8BLIjkY0Y7rneNJHmRjWXHiuCGJAI/LWkszP9aw4tii7sRn/6Qs2kPpM3wCtVoX2caukLz7a/s4zQxzwfextL89b7HUbahhLdSPuC8wKDZ/5jV76oaKZWEVOqSSmIO0BYQtzDaFjExzgrC7YDU3d5uxSQausK+gmRLoV+rTvGCam8O2L+8aFPeORj8XZL1b2kVzraQ9IeJtIfM3gTrJi2xLUO2T16NsP7MsDn7E1GVj7zKI4RicMVVBDA9SAgr7fp16FCrajc8gX9tLRGKw7y/hyWQUW9rABbKT4y3hW5v6S/Q+69bW16krTNhMzuoltJTeZr+yVK/e+jT6xkfegCzbygS9/aJHn5+yxF3K3orORx/Snu67FiSxxAF+FoeQjw59Z5fiOKPXopBpsxDMPY1GPTtpDg6wczDLvpc4V+1P1ted4lTjHTvpuMD0e4rwwvysxb4ztcuw1mTfbSt5io2qQyyFXyS7JfSjF8E1zStBX4GPPIw1xCqJbnAobBgJNRfTor9xPVnKaHG7Ecun6pe9XK/WN8ZMGDIoepcSVmIq4drtSWcitlP1MVhln7xUd296SHGzIL9wvL/PCM9MFPzs+fvh5/eQXPxXFG/6Of0R/bPw3WP5YItaNucr4rgq2Zb+PxDVGafTzXskJzunRpzASLKnB7sT/pgu/dEgecMFYvM+lq3kZZSVXzBC5SPxZE4kj+qJEpbVgONBG2Ed7oePElw65sYtt4uJA5oYorU1+Yn9rX/SDxtc1jbu2r9rYRYdA9txOhU4m7Aqc77rpAvd8TEzikaNlodiZAdcRholLxBpYtlELIH3QgaPZnNJ+AwJU4wEnVFCMXSpTEtnke8qEqiGK4Yr+o0oj8wc1cxA5zaIJUCuraGudMdAFNVpm0w5k5dB17IkD913v8U1YjoPAcUThfQFCtR3MSc2JstfUdUaSPiDde85gNuZwO+Zt94eCjnLtflRjpkXXE/Hblr1DMgdQRoO/pvBtsk9IOA42/mhl+hg1sXCmypl2zoo5UWzL/joQqiFLwAfCi5I6RDZcwHzYRuSbDIaD+rXt1i4hbahloiQwIiNfG3nL2r+BJpYMOvuRvuEceZhfATaaIOuksjZcuAMqFXLbX+95tUmTbfR9001PJMikUE5hyCtHcgzgtAPCgYmbGtX9OHyENIyYvkv+sbt8kPy7flSj9hgT575nGzs70L6l4zrPTDQy8oed5ptGU7LNGGJvh5MHYQs5h2D1XA45QiM0VCgZPof14ifyBi1QmsI8IzKEE+TQflIKkRLvnqnpSIKdSTej2zByBDZMg/rtQAa/25ptrPORsWM9rbZV5HL0HrEotGqoRnKBBu36SpnIsn/mWeKJb4CPfJu6Po/l/nDh3njh3n3pPwB60go/2Ws7gJqiu9jYdqpIiZDFyrlrnG6HbRXxBW46H04StgAAEABJREFUSmEsfhyURoU+QxS/AGwfGXewsnFf8lDBDX3l5p0LKWEU9vJXvWOU8nC2hIIxrLEAaJVlW9oPiZvtho2NCzO2ESjNoTdMtEjAxgPdSnJmLmDqiHcVOtimX1Aql364Nr3V0nzVkItx2+gfm1t8NtZO8AV+xfYVF/grEl8WfWyMvFSNofjAmCZxp30jpjzcXJisC3nZ6D+JdwMr+drQEzoTOkNZQOmfkIrYRpUS3UT/wkPbIx9s87+EePvmS7358sv+B4cuLJYsnOjF/yCOhXiS6/C7HctHjmPRcYKvmeSC1O3S4ME5+kJAOIS2KX7z0Pv0uH8wfcwH40v4i1ZiWnmg2lCesQfdX16Tv00bbRP7HHhkZjhgtNeby0npn9ysnadL/1Y/9UaUsYv51s3JBGhzbkgQUYPhyDi71hKl7DF0hKnifyo5yxzdxvfwqIeHB3L6oMd8EOfBbCPvK3OWcT4he8rYkadP2hL3JLBjWEoccWBOAeR2RC/DaL/Md1Na+12oqbVhYDIPk84THvFxXD0c1b6wdfMc2zcN+tomFqvIxYDPL2ZOzO39aeGD8ZkPxncKP6o6FxhSt7+644Nx/sL4XvfnM+sh14qxVdqLo/oM5qZzuzf22Zxt97XAufsWdePLMQOfyJ+hvTAADsSMBrudH66/5HglXyvXdmQ09dzF715Hf7eAL6twUjU0eAjPXvPTn/wOPdW9ruVXP/xNfVpf6nqNdGzEVCjYxobkgur9YmtvC6O9JAYC7kriaobs7HJqDCjR7XFutEiYkW3FRzlUqrI8AHRUadQOGxnQUWKrjRx1WbIto19jMKahAS3mehQ2RkWhQ5zkMHFt0GAlt+s6ub4Ba3xjcWYMtoiHbnQtKnbJ/CDRV8tV3nZjCzu5Vi7QS64d7gcrdjf2ATF/wsEEVzsZDylCDIe8264UpbRB9uOoODXiCmlEEBBjkxaifNiBdMqQ0LKfo2dbFUaMD54DC1JOERvGtgpYlJwwljxtncNNW8bGOCd0IushohqHjKjznqrJYbEeawyZebG5jgglOjEbH1VDNUq5l+RDcbDwkWNZFmS00a9A+sdmjBNO525rx1iDJocQER1tfdaG4j4PGy++Oy7M/4V7UoM9rfc89vMLWPNLX+ZwMq70pTsuCZizbXUcJlbiWXqtDdn7mFb6rdi+YiMvotjucXxjeac/ePm/6Lev/299tfzJH/qD+ne++T/QcmLMo1Rl+QqUbQtHHG5w4rAkqyr6pVGj0XlCf4+6s7XnQSI31mb2vtoh+hR59lgkFzBTGERX8ABDEy7D2XOSmij4txX/dil0jKExagf5KfhCx7J0xbT+zW//z/W3X/8mvSy/8bN/T7/9F/+4rvHb1z5HDEcckB5PYlm59rbMVYO40ngYLcbYvjHTpg65jzhsSy4VGFUaNZSP3Mty1o6hytq10QnQufGi4I+8wPRhzlZJ6ESctRgqisUP8oGvzgm+wtumVdqSXDqE6Og06dONUTn0dMh6rU80s0DphwFd12x4WpT8XPWk2T1jSpQrhUWVcZC/6O59NoXnxDFpb60+pd8VLehTdEDz+ym12Mi4XgJPPbrJGphENFHPmHedjZildU6lDmldoZcjlcjSPukU+6HRFSVxCUUbLsB4dNJPFNuqoq1K1XzJ9g5JVkp3UuwSBF2nJvkN9ut75ZfnFz5ePXH/WFHZaJ+HXlK1Kc81WIkxHUaFG8W+zZlDlJnBBPSm2u2xFD7+J3MS/oruWlbWj8dgvRYIHTLrqWizS1nPoYPremEfPUEH+qZd+A6pQb+A9W1k8Xu5rIzpous4V3L8Eok3z43Jd2KbtG/EGKzQ7sd979LPsk+6vsz1czP77IW2lf0x+qS086YuBMBR8BBCzJlK54acohzf86BIaNx1Enfk+7pFnCNNwEdeIyqsjiI3g18EMe6qIQMZRRQmvraMBx89FnKxggv3hAvjWaFpj176jCpyH1hFQvecY4sj7QrVi8KCSF/ME35XoH20UtRti0OYa7hoQpA8r8SWWFbyd8l9hlxe4Negc78xWuzuXehvVZUMagz40byNHMj4Jpg9JlZseO0lsox1ZW9d8bPGx4G8l/x9b/8D/dZ3/89d+Tj/yeW/qr86f60Sa/onkiDNNs6AbdmBiMegdoxS4rT3GUs/tgdJez2xbD0XT7wfJdYpemp4aFTJZZUt1JWStZA+k7z0+khmZqwKFbcuvbQX5LQlZtSSFMRTba4E9Q49l+hO5iN5mfEx061PrWTOljkfB03h9n4be8aqyXNh6lv73qjvSqZfEP3EQzPGu/Y+jd+gFXT0co8tsavLbjPn+GoRJ9ucn49ujzOQfBEMvnbpVSs9rshaL/K+sK7GYCbK7X/Xhcf+rmMVejVKo58Fxl6PPjq29fVCBHH9suGrdeK8Nb/XFnuW/T52XTfpdHHK+ujcYyuU6dyHTb0VX56w11VorFzRMh012nTlRfrgZyM8wOfLOUDl8JTxvsAhTXtMtnUY27J/ZdCowLakIGfDWepzaMk2QNLUYag/U9vqH6goPsAIyE/iZK1m3YHtQMbF8NCUjm5KP13LTO9r5WhB0WhZe0yVddJAArUt0a4XBe9kZz9HHI1Cz7bsF5Cl1AXVs+/JnXliAREtU6iEfQ89FnR2vUnbDvPd5+7nfkYPv/Y3SOe7Yx1XU9vqHygd9oNusdWV8GFCSVTkM/stvJGb3hm/j3G/HJNoS7u6wDlMTqD9uTXUfNoO+KBNLEPN2VcK49SPfhOeJg6DF8dRnVdR1/skdV8rP6IYiJp+UMHAZLxBN1MPtd05rDFUA9TQOOg1HzEZ9UDoixI7K/fBfAN8Ym6e+BZ4yX0a2dr00s8yad/ynkq+bx+JCZRD4tT3mVDmPCtl95HzVFy5rAKjmGsEFTvRZSx9QWwIcnPe2EE2hFMUFBN85WGDB7C8VIyKAdpeHBlEAxkx4JDefOCiu1JHTEzIuNAmgxI3jYFzvh1rIajcHtO//RLHjF5iANxltKG/5sZJ37UTs3ID5SEP/hI5DzWRX/u1P+zjVJ9q1ef4wLtS/BxRj3vi44ruglLizsafsZu+DUuhNYYWbgJ5IO0XTuOFmPNAsTFBG7+J2ZqubV+3YtlqKKV5Kz+igUNXfvCge+LifHWfv/q81/l8wueLF2oLXQAdwxrEk4fj/H9I71/d64PXr/X6gw/16tVr3cfG3Z1Op5PGGLLpxEA3crwRaz4MX2OfyDoX0CzCfDB9fLxoZVHedMiXKIWdkmVbZbjQoq5AnHUrk9VZtMf/spyJ5ay7M5QxnonrfIxvYdy9xrAn9NvAvM4clEMyh2WDAViPnPd60VRWgfiqUfA7jIyFxLrZeOm57BdV1lPWFvO3wl96PV208pCY/Cglfhwm8zx7TjtHxMVBfW97eU57GmYNbff32l5/pO2jT8E3ND/6Ic2Pv6H1g081719rLmdt+JhO8DjKQd02YxK5NZD84keU1CFIdUPBnfD5ail9cBq6Z8y50POfkb59+6C8wDA4lTbdofOKj8UfffCBPvnGp3r94Yc6s07GGKwOCVNS+hNXFZYTj9TijC/52VjnydWFvD3xgP3ItfiOXzJ8+eadPvv8y/7HHd/APyLLy26u7439Zd9nRBSxZxkfxkdBq4YK3rakYNdLrumqLWsgECXNwHZr7mfpb370W2h8Pn7Nm79yG5Mjjj6MbfoZiaGQnLHNkUqmsNEnhBm3YolgJmtmwk/4letl5SUjfwmS3/g98fHtievm6XhZ3GhHVbhTxjgY40Ked5SWUVybRbsxP5milS0SxAf2N9bonrtNsTVJxETOoRR6Kbjyo7CXPYHr6nRadHc66Rx6B4/sDpyQLcSQmGIr+2hifsgvUd694xcp7/SUeeNawClxYR1lsyZGYZ+Ya1ijDp62AmlXR5OIgr3rxlgaxJ58xueOjSogRxvrKeOL3kR/skI20T8DBZhXlRujqqmhLnVhivr6ntjCaMv61GFYjiIwNsJXaGEHwxXadcm2JKtMG7KqoTHChy7M1yLXkIeFilJsybYcfUGtLpO4J+O6cI96vP1GeNOGPPe9QrdsVXn/R/GYtzPz84pr8e6OfRKcz4vOyE7LSQvXbeG7XBJ9RV9dCwmIv4x9kj8yBzvB9h5W2i5csytz23s8vxh7YK4f+eVkaGRZu0+s4zx4PLGOH4n/wvV9oV/oE3Rf65fn/TQ6t310ZR1vB1bm5aJ/5N2/qX/w8c9eo73R/8cn/4j+xLf/Zzp9/E19/NHH+gR8/MnHCj75+GN9Ch98/NFH+oh96oMPXuv161fc2+7Bne7uzzqTpztyln9MMP+Q2909cuqRJXcL95tBbjNvyd9IHln/A1kFVTIYyE7ch86ns9L3lHsUuDufdQan01kL8zDQqVEaoOhnM+FX9Mioy4oo1cl8/5lf/d/XX/nkv5LqDd9+81f1e37uDzM/E7Da0Ytu5q6VzDmAvDxi1zb2AWvHtqhIYlWxDrK+cqltnHI9zFBs6yhGr+hjWxvXy+PTg96+easvv3yj7Nn7f3nzyC9Tg3d68+5tI/9IR+8R2SdYL++g7x7eocd+wTqa89IekpPzeVHmYp+rO/YgcnhayN9C3oZcVgE50agLWeg8TK6ZjfU2WWeT+DbWbPISCL6BPHWGq6YZH7LkLvX0yS+zL1mTPOv0Po3d2Mt+HJ29b1yHoyc2Wt409R2kTxsyriS6dpR0Cg2hL23dL62pRvwSTO2F6y2x5Fp66mtr5boAxLzStuJkxc5KPbq5xnKtBU/ktv9adX3SynW2MR5uEkqeZucDp/QnSE1sTGQTO4m5abcRfdrgZ2PTSn5jLz4u0Sc/F2SX5CzA142nHv08C67Eu6G7cd9foXs99jdt2CEIMiHhBnYqsonvjueaF0KGbb1RpVx3d1y3r3guybq54sT1ll+AY41ja3uc1OWwmVhWcrIS44Xn1eTrgV/2P7I+8/zRIIdP7MFpz70640g8LD8VpyrWIZQjS/IFrMF+sXDNv8SJehBZ2kcNDYPQYAyl7Xw+sZecb7i/C3+nE9dCodeOJIZEQjhIliaJS2yCJm8z88lYdxrd5CGdQkHr7XKh54DMTuhkPnIdrcxr89Sj022ts/fHGqG4r0mXZO1l4lvA6Eb2PqZsa6FDj3+UFsZ0ytjDL0OnAws0zxxL5OgMcpo+Rf9G+pwW9okTfRYN9EeZuSkAhR/EtVThA1A5tQ3aabPdsRR0VGmUVQdsi8bdjgvWMm12eN3KZIw6cnZhjV9YT4+9bp76Pvd7Pv9T+tXrz930w/yL438k2ySfg3nIWg9W8t001wh8rrEVm7m+J3qN+Jqx8j5sq2MfpYU8BKfT4B40dDqPXUa+WgddDsYmFfFbFOyKec6cDRoX8nReFi3YONFvXFGMv/NgxlCHT2vgd1Q1LXjDVzAKnb2PjhJXk1ODZ7Y9h+TiaH+PY6zRSxNdSDXaMJwRpcxeq+EAABAASURBVBFyPZBnDJP9ZSNvjeSt5fRgfFdbDJv4GUNiBHDySzvwV92Wk5PyPg7bKmBbHNoLsWA0fSZrf+JrI449ln3PJnhUowdB91ZPfA3k7Pstj1qAKKohQfwVTPyXdcShjiNtuhZLHEq5mvkqr5vGrmlDOSIOi3EVTkYxhy6N8LR3m5ilGA4IMCRA/LUj8sn43qPRakHsMDdxGsQ4SJNSPzChU5TYCRN6zC0sEcROgC3kG/mfgB592Jb9Porx9JwyNoPwDeT2ritZe8HuzhznyDMTlul7hZqPbIcM1RVHV+JPzKldaXjUhLrclQndwaiaD/06JF+/ndGx+3OyjTxIu24l13fbwHFG1PMSHkQe2VUZE8oawJBkSS1Ql52NsKt9ionll39JfvtOb7/1o/s3E57Jsq8FmZPtOjcoc3Q/KXYARm3LtqrqBXYZYt2KE+1ee7Yzd0GvhrBTOvhrX4sfKvZBU78hfczpADqiTU3hoJalhihX/pnalh2UnHXEOGzqVwqfKJPnnWKGGJvnxBFBI3OTe/qW/QSdCLHKlLhhSUHrsddc8uwFkutgY/1vJCftohjtgf/h0ol4FviS+D5MNOi1fvpk74T2PhQd9C3ynbmjLfek6E7qiDmMZYCuCwrq6jjOYyv1lSDzwJp+oRmsCSQ3jzzcLGOoJ77N0UpQGTdcx4KnPtzn/RS+FzUfPWZeJrYnGT/mxoI5bvwWcbXyhrwDx27iitENPjeKCzfu9cAlN1/wXL8ostyIefRpWznFxmt8fneeCLN3bsmi9AlK0gieg3b4lnByyTYb6lA5KOqBlfEPAl9O3HzHLkvPPfa1XwCSx8lYxBiFZYsfS5hs5FQSxGCnnJVil/KQeX93z0vxB3rFR8U7+NPppPgdNVRM4G7L8KXMSx4m7ngQffXqlV5/8JE++OBDvX79ge6v/XnZjZ5t0poFtfXLQi9KcpkcT2JNvBsLIi8RT/2g9EhuL8r4Jgs97ZZku31X0/BGJmBO+lpxWaMWZRz3vMifz/e6J9476JmX8PPppIw7qOQV/fhi+omKyMLA4a59VLEBObAcXUODyBtW68D7aM/auDAvGVfGvTLOjGtjbWbMF1449nW0kiPhRxpjp6IkhMkpaAXiSYw03Q4iheccvbFId680P/xE2ye/SvPTX6UNrJ9+U/MjZK8+6A/GU9fHPGv/0UGtvYQamQ54d3ssXCOtgPGfGeurUfroNPSKsRcbwhMvTV988U4P7x6Z8wsvNVPnU+k1H1o+5APMx5982uvlzMta50qSbRX9xzI0qlTUZVGOsbFJrNi+cE1eeCB+4kbyCN68e9AXfHT47PufK/iCjxDveElLnlfWz0pe1vQFsNhz2y7vPmzLDkqcSbN7rNFtbFQzbloV0G+nouy6f+OTvx/++fixL/9yz9R+kmwrP1KlIqqyXhQcZY4hOOPAX/jICAgz5CDqCDfGsfGxeGXt9As+H9eeAjb6Rz4aZ4/aWGdYwYflcudzsLCWA8nxkhyLgs1JXlf6JGdB/E5yN2nb4i88NLEQDJ2eD9sqfJyYt+D+fNL5vOzXWl9vJ3jAXJ9oS95jMy/QT7xgPzB/+Sj0jo/G1+tkEssev2RbHlbZWmp/qasxVKNUFextaCmFkNO1Q42fMJP4Q9Oe+KMzOaV9w9fG+C+hjLF9k//o4lKxa3Mut79BLLaV0jaudqA3H/SSKyoy1IK3ZfgKiDu8sZk2WkSzUjKmZZSWMbSQ08xbsCAbPuxIrT/oFFmVEahLVsrKeJ64TvLiuf8/LS+ENsVOrKimX+Z/LNZ5WfoD/6u7s4J79so7Plie2b/Pp4UYFtWwXCUbyO0nZMLFX/KQpIcGtxzT3vdT9sANJKYn1mnW6wMfDB/YJx6h+8eVix758JJ4g6fcC6j3Ryv6NM06B9FLe9bQ5WnTimxlL7hwX1lfIHvuT7790/qH3vxxInn/+A9f/179sW/9M3r4xm/QJ59+ok8//VQ/9Ok39I1vAOin/FLr408/1kcff6gPc2/jo/Gr1/fc3+50xzpOnl6xpu/5Bd0O5K/udYfsTA5P3F/GcpKZR5PjqkVjLKoxNGqoAkORjdOZl/Iz182d7rj3xvYdts7Myel85h7GPEQPG+lnlxwoc5FZDWV8Tfqkv/hD/3X9+7/6v4vw+fj08ef0e/lYbK6HGWTNd3NmEmbvKn7fesPhQrYPcM3BU7l1yBxP1v/E5sY1tILQiSzrQpaqJNsqsLF3PXBv+PLNl/riiy/05su3epd9+9gL3rAXvKH+5g0fk+GzPzw8PPT95F3qvFC8e3irR/b59TKxKy3k9bSc2Wt4juGZ5J783ZO/M/OwcB2lfZBz1x6/SxIvSpNnpo24E/PKdRN03IyhacYQdD2jmZz2mwKchFzkcWJjcs1N1mHWYj4+b6zFic2JzobOFjt6LpP6MzCljkYbtnZMrtutwSkHGshyTl9MQVJTN1LfD2NDWvH5xIfix76WLjxXrboQS7DGB+0r95ILMV64p16Iva/PXHdB8gs2xrUxZ5NrWPQRfbOGcKoJz0Oo0jZpm4x5w8dEd6O+wW/QFXnsB0/hwXZgRXfFd67jC9f6eiDt3UZ7+I04uw7dXsgmScCNQifxJHehQceYDDFZU4ZLhqwao6+rfCR+xVrZPxrf8/x7z3V40hiFNr15np88r03WyaR3bHYcxHAh5uxDwSP72BN44BdhDw9PvVYfsr+lDvKXOZkPESiXgGw3qojFWZMvUPAgMZxOC3EOnU8DCp+1zH6yZD9ofmhJPWCtn9ibziDjesY918WZPeaE7mi/k5yRME3mhhXWdBLbRv4msrS/B9pm2ugXKq0kJ0hWtJeJCJ19jlaWxcrz36ro07TTw7bQM70YJteuNYp8R5A8R0eUvRPMfnQzLKoqTgv3pRPzuI9/MLYFQMlNy6D5wH5Fnh9G59tHf3TJ2yn7b3IHP7A3RhGPlXvkctSXBV3sxe5o2WgbxTw2yhp+ISvTbhmaPWcQ63BJZYmjwXrqg3FyGXauLlyH+zV4YX970vL4ff3kF/+WXpa3utP/evvvpGvS2NgwsLImV67Vlesna/Ny0Mi3nj8chdLzxay1aROTiW1ZSifGejotapxPfT0kh0vygiJD6WEUfKUf+6iZtwRibJthRvd0Goqtga0Fu4P+xbwVnWwremVrVKnbxpBHydQLJ67oWM0b3nouDIWlKJaKQqk+t73kaOj2Pl0bduHLHLRpdDYM7rhoy3Xf2PCBNu0z+YNGn0g1qlQOLEKUcYH1mz4MErfcjKd106eBnE4c6HBgd3JdxEfHwHw2Za+bxNUgv2geB57Sh9oMBRvYea5F5Fd1w/fchOJwEMso4i6p4IXsPchSZDEQm6LgjnMkITuicwUSetHNbXO4NAYo0HSo4O1oiRUzgW72Yv5rwHdyuI9ptu4hOnh6cKQyFbsleUfq/YdRU7sTKAeq2MHIPHI94RFy7PINeecdebfFrrENbMu+omTGkzHtQF4A/7ZxGkCuB/Y6kLQBm3Z0hQ3VUGBjs+XuXjm/qCLLCCAcRHucp1qPEYTmuWaf60n7RtsLytiSz709bcFsnXw4hlH7K4lQmhdG0xZM9QjwhHfGM7EHt9c50/x8dD/JVyoKPGeOGwOPTQyba+3V3/hP9OWv/wk9ysr+lf1sp2vvjz0vXIMbmO2f7jEFbMsEvc9FaZ+bAQW2FHSMONPLkjqjCOl2cabOWel2qKb7Dst+HzJKkcHsrJuzdyqoZD2X8M8wbYFUErq2IQWgrA871N0mCEMnOmIk5vBUdC2IFNnGKTnac0UrdczoGYZnJSBfeRbL+9QTz4qhK882uW9M8hzbaCp71yC/uS+eiCm0MGZMs1kquhv71I49NsvKfAjasbCnxfYGTV0UB5xs4+NAgo9vUTaYIA9QGwtuI+AeJEaxziYztHAD32/OSRqdogBRdAP43eHeYOoMnXPqALs8sXBcmP2VQKYGSqMEHzVuAkccM7pgxi4DzgPPxiadJK7cgDcQeiGJO55YvJd+IE+fhI1FYVp33Dx/Nh+MsR2Z0mh1ad1whJdJaNBuW2bDMA8kRYA2dZfMpBTyGnnQWxRetjZi3HiA3/LXH9DJZE/inYwh5qNjx4avVV1lZewKOe1NylqWPBTc6TUvxa/zssUL75mHqGUM5qLUfdKlpIr+KPoMHiTudH//io9/H4APlQ/Gr+h/h+x0uqPvItuZMvI1lYVy6ReRPXfdQM434r4whizW4MKDTnQn45y0i1LYqSr8gysfCqz8oATNOXm1Cv9DJ8ZxPt3rPmPKx+K7s+7A6XTSiXEPxth2sSPKJJb0h2Xd9Fm2lRxEz8RgW+IQlEM18MVD1ligw6qikSO2toyL8fSY4HvNM66ssZV65NGJLl1UrphVymTsDdZSU+p7UCygKLPW9hxGuvExeNHkg7E+/FjKB+Pg0x9Wfzj+KH9h/IE2xjzVnXHxTK9cIb3C6O0QHOBLwnPdHeupSves2w9Pi+4zbsb0wMeAL/gI8PD4wPXHQy9x3p9KeSn78KMP9QkfZ15/+CHzcK9R+QvjROS2N6pUwMaTtRfGvSVn2F7zQA3Nx+IHXobf4OtzPhh/77Mv9Nlnn+vLt3xI4EPkhT4redvYmNI32OfVMvbjo8bQCKjblsAUueREd/VSwEbzyNNu8YMe50j0cx/+vfrl+x9rPqcPnr6nH373N3cjEQDUJU723ss2dXXBVYcVGqZ9Ucl8KxWEzTP+ULZhrv9VF8Z1YT96vFz6L1Ee2ej3a2cl51v7j5vBnIxRWlifN1Av5GmPvazFrMHkKNfiZOChQa7BLTkgjj0eUYg/ZwyEG+Qwtu9OCy+2J+aVa+z+xN5wbuR6u7s7dQzGb2wm1kc+Rrx7eNd/afiOD0H5cLgyt4kJ8zIn1DXEmsCHiXthHKOKeVtU0ELBtmyjve81M/Ee2JI3eBoJH8uM7Tq+K13J84bOxgPL5BF2ZqwNemH25ufwFZ+0tL29Hz2wwTniHfRz9KnZJr4CoVJRv4H2nZdGy0u7v6FRRc6CRcmxR8n5KbUNl1XDMtS2UtgFdGGMeel8uK6J3BtA2umu6KffiZzmhS5z84r9McgH/3vm6o4PlcvppLGMw7flgQWT4wA2B0uVTHHmgGHdccDvueBMXpKjNS+0uXZZr498WMlcZ3944Fp9JM5H1kJ+gfDEx998XMlDS4M1nnV+4Vrf1/qjnh4uit7lsuqCvQtr5oJe7hmhDfTTJ7Lf+u7f1z/25o/q1XyTkG/4q8vfpz/yyf9Y3/nkt+kbn3yqT/tjcein+gZ71CeffKz8lfGHH32gD16/0ms+LOUjzHU935Gz+/x1Ive8/kDZ/J3O/GLsRA6TuxpDlXlbFlXAXunGUOZzjKETeT7nIz0fi+/AmY/Q5zvsBKcz7Wct9B3MRRX2qmRbnCRBlbLTnP/zj3+H/vSP/dMR3rBsj/rdP/N/0OvHX9TUAJ/KAAAQAElEQVTGnPQ1knkK3xOHajoHsG02PH5sGNaYoA4FFR5xVNM9NjPPG2svYOa5Prq1T6jT3aqyVvauzP8XX7zhg/GX+oIPx1/yEfgtH4Xfsg+8OT4Wf8kH4/wVcvaGd3x0y14R/i26b9jns16yd1nYJY/n84n95k79F+HMxR33+eW06ETexlIa/IJk4L9KSjy6luSAa3/jGgkSHyJlXMGkMrMvoCPG13WosrfEBnsHD4NUpy6sxV6//cy4Mlb2Y+xO9CfGMEUPOJh5IN2R4K8n5KDZwzftOoeInphARr15emEjslRvDTFD95U8X4jjkevlkesq18WKLPO0cj1ecLwyhktjVdqfuG6e0O0xcF3meW3lmW1ynU3GNhmL6Ne+6CfGtRHDhiy5m8iit2G/+dQJkEhJ0aYL8eSaXEMb5Ae7kT9R718M4WvluXbFV4OYQy/ohW6Rt2xT7934T54SwySO8DvIE7nAfY4bJKvG4Pk16+WsD7iuXwWv7/WKa+/ufGKtsEiY8w1fkzHOw8fEyqSeOC6JFzySpyf2r4fjA/E71vEDH437r42hT6zdp/5l7qr0LRbfvgadSCTqL1E05tn7xNrNmk48oWfqJ2Jbej0PDcZQYzCWaj57ROvdnbkOznrFNfCKX2AF2bfO7DOj4lOUjCT5YY0xRxtjndB5y9/Wsc4ed3h0ad8Ye8tueiQYGa27zcgzN+zHG/v9pM+MDJ3uF3vMY3juJH0fqxoM3/SPFeKKDiCAlkUvLUFSVbKKcSRH+Qi8jNKJPOzI9f4SQ8nXQvuCXuFrNIqc0W9Bl5wm1wOdtNlpGxoFBbG70LZjUeiovc3QCugDUTUtqGW7aeSjSiZmjpbrKGSPYe1jzvq9sPafuCdmvYQPfvzLv6Lf8+b/fvTYyZ+bv1l/9vKbuRQ3beQ48xJ6IecX8pt+F+agr7Om0ZvMMv3bKfS9w7fxnk8L18airLsrltNQ8rOPNbpmbGpkfgJh3czbYJDLKJ4FFyWvyd8YiwaySh5c5ED0tXIPjKwGObuC/snjKGQ3oGt1ydqZXIcZ88y6Yn1d18quwJkxEgrMfqDWKpHRhHA/w+gwqyhMFDpn5PD6TDzZ92cM4KcpOt3PFhGqoHasBNpLdAJqkUanUUZfIgWyDXSUjIiY6NP+su+AjoE9ZoOf5Jdhy90DXeiMgNhm96PWMTKUlqPAcdUPxaVI6Y4hmXhMww+CjrJ7Omwesp3QkWhy7noYsNuyCttVpcxt1sNplAYy00eAkEk5MeOAQ18vtDGO29jowIEksQA6dR0q7DVckBdAPm/Y+8TA+zbxg6GWJX+5nsCEV4ol219DIcs63ZH2Ym6DnecsybqWCRNAJPqKWE1+7AFbN6hlln1Alhrq0nESL8mjHotXUOVdu7VzYqDX65KRc6BHP/c6gj/acaOr+fDPwEgOcG3HiG7AFpnT9nL9IUNBN/0YKwyEHuTWphTvw4C9++4vqLhXfnH8dXGeQy6XSz9DrVyPK/eV7HH7+Pco6MZhTFrCh211TslhBaNI55FbSwr0XGIrtT3sjKZrnJIfCDlKH9uyLU5y/8BKOkTaZdZeQgGHDgVr/xH0q7AtRQ61LZt4oSJvZgy2lTUWuWSpQaxHiCGJP1QvSuobDUHGee1Z6Fx5WDGB/c0guX7iWSY0+d7I9/UaMD4HcQxiyn/dcyKu0IGcJcccJp5Nkz49T1Bcp3WPHS62YjfIPG65vhKkJdsqbN+ARY5JbJMp2LRxQeZhNTQDSt+NjgKuoVGFAWCQOgadRkmsT01OCQAz2g4+9UmUgVqW34AHm/LbEUyqhkVcwsreD73t2ifS8ASTZO2YJHNibiqxrtw8kpALjid96YJtSxwfedPCxfiZ9r/gxJS6JCkwjhL0ejCklhj9ojKAXTKB2kiDURpLwA13GUKkjh3/HTd0nRdim7r6s/EEUJRzuiKV4Kjv+tbAx+l04iHhXnlRPZ3OPBThbwxVx0On/dCoXX9ZTjwMnHioOOuOl9w7PhI3zYsv/WNv8JBQPRZ1IUJN4u284XyCNEzyPZFv28o4DpDbbkcH1z2OQtm2YrOgxrYQ2mhw6EUxPRL7qKHBQ+FgLAs4weevM4LIGkVe0b92b7+p4JvFGk7dXFIo300VKAXfHLItTlJZDsRGKClztDG+LeNjbXQONHcO+5HHn9FNvxqFiaGKDbdUB9kpeooYG6L/hM4jVxPFjdxv96+1ffBRY4Wurz/Wdv+httO9NuZk0j9oO/BXSnfZBpKl96BbMXJTswruRJz3w/qAtZkPxoNxXh4f9fZ4oRf105DuOL06n3mJudfrDz7kheZeCw+moq9SMGlsuUoNG+s0cO1Mxpk8bYxz48Fpvy63vpE88nCd/6T58y++VJCPCfkIddVf6bPvM5N0YQyT5VJgW2qUJHiSgiv0JLopftMjSLtVMjFGVZwMfvqT366X5Ue//EvMyEZfpBjb+0q2OXHsRBJMcFVo3cSI75bllDo0bVewljouNuSNF4HkInvRdtxQJ3J6EMOMdaXYVgGXdgpTZXVhoJM56nxh+wgcgm/qa/x2+2TNJraZU3fNyXbbHKzbhTWwsFcFJ/jGadHpfOLl4aRlWVo38cdfbkxBblLBhQ8V+81k7v4ZhSi4kG0NYi5ojdF2xjC05LKso3R49Cf2jAtDbWVmnIwgNL63I1/Ns6dvQfehb8aMndi0jY8D8RPQQLM29NI//IRvRxKxGEBdnAJIJNiyLRXrDzsVOkrOOA4+Y0oudwyNAcipaTc2bGzllP7wBR9AaFCXxDIZS9bGyvUyM38EFzmThxWp0LSN/dJCDEH2xh0nnZi/zNcS/zW0gEoMQ4Rv0VWy9kICevj7KZ6QH3mktpH3lfwmluDCus1c95xz/e4Phmt/TMqH7ks+WvGgGP6KCy9N+18goscHrEvjogt66/GSnLUTPrhwHeS6D80a+Hue/mP9997+Uf3q7TvE9nz8LX1b/5vTH9RffvU79UH/r5VeKx8cP/iQj8T8AvXV61e9Z93nQxLILx7v2MfyMfKOD8P5EJOPxnd8mOn7Hzp33ANz/1u4R47kjz13kM8di5qO0iiwUC8A7T65XrgX37GPn8FCfdC30K/oj5KhDcPbPQ0QZR380qsf15/4tX/oeYAH97t/+l/WN9/+dU3WhZgnpqzX774mULJudprRUZBjWDYM4CzzkwMzbSPXQJB8r8k719YFrPnoB50t23C7acP/ypzlo8gDH9bevXvov8Z85J7xyFroj2z8ovEdbfmvDx7gH7vtUY98dHvkw1yvG2xsrKlEOcZgvbJmz+wzIHNzZo5O5O5EW5Gv6lwlX+nxPiZ7wxZwrWxcKwoPosUqhnDOYFnLExog1EQnyDU1kW/df+V5cdXKGl+pz9Y5+qOTfj8QtN102w9WM0lB6gCHHIet7WiPHNCdtl0WfuO0keus/0vmgXHte/lU2ubRBzN7P3QjZ4aoI0V/kt/JGHgLIOSNKQ8ETVCBcBhgrcdJtekGs2rGRuY+uQAb1/CFeeuP0ayL5Kj3KOShuZ+tkVNfuaZX+m7QjRhWbIXOdWrrWDdNxjjjj7YJjyCjwveEBXuNMzEexx61eezg2mNtnLNGWCtn1s15WfpeVctgjDEz8YUf4pjtA1l8w29BYmU8K/FeoBf2pKdjfT6wZh+envTYuOiCzsY4ROn1WENjlGpYVe9jtDztQwuxpB4syBd0lyqNKvodcEm5NkEhXxjHclroC86LTqeT9ufdkmnXDyh+ITMVNFXYLfzFZpXwOQA+UeBQnnADssJBZjlIvCY5muSn10/mByjzgw8DOubAvttexlbDXe92Ziy0fYRBu4kEp9YbNHZcw2pKgM80sgMmXnrZ1OFHj8cy+gvzn7ycF3IEFjBGkSurbu2DOqB+Yi4WMAqbtmz0Amym38DeKKlc3UZT09qZ5q2UTlSYA0jJzyRvWVcX6Mpa2aAba2yj7Sff/Nv6dZe/fujv5F96+kf1xXZParNOA9Yqed8OrKzbDRu5NnbQD1uc+0gUzXAiAuK2BgMYZca88z1exrWMos0q2hqSEO11S0U9kNXyhT6dL+hYSoWyCxokHyjaVgEjc1kNSbY5cUDrgBAphfh7LO+Ni3EjJxH7OozegYiv8vRjaR0t75P+6EFjdDIPkxzOrFtkuybZijHIVWSCsvssGwqi65zARJ9DQmBb9gsoPE3IYNUF5Ynx7scz0wRbQByz8cJ5dxBdr7LJMJ+BGf2gYoS2ZVtlidQ3b/ug+sElbmTaAkjzoYC+nI+jFWUbCB9mrzV+AGugcFg4pllfLVNXyW4j52BjMIysx8cE70o0cOz87Wy1U0G/Bu1dk+OXiO3bWkKFtlxvnW9yP6mjQuf3DxsfgEO2v46oO6eXSMSB1E30U5ALJzkBJKxFabet/HDKcYN+UDFCwCG6UZkKD9PHbZ++DSbts9sYtdLnffiQGZ0AwhEdyH48i/d6zoeCZSl8iL5ekteX4KFJr/8/f1nf/41/r9Yafd/duAb3PWzr+jyugcmcZD1kKFM4iHl8Gd7m/ALZi6vrSqveL/NF9eCvtrvlkDW/nwzBnGzvkCORHaobFcU6ftIWIHs+DPs+jL6C6BY1qB3KAqGu5tUlkTUSLwxHppFrpJtJDZJuI1NQusrYGKM0xlBVYQ7bqKPR+V1zrwn63rNhixb6YkzRtM3ypH/s0H9Qtyjo9H7JdbQ19r4YyIECWoSTSs8d+uGRSrFxQ3VcZai6TOVibPTFuO11+C1RxRB6aGFvxpZqDOXGczot3MSKVpY+eisPjhcG1y+U/YK58lC2aUW+sdCIu3UlywzOpi+UCiJsSNpQSiywMu1ldIHcEk4w1F3WFaJx2upibALXkKH5B+9KZjRF88T+xnWwMhYeoJEYOzWsK5w6tiAqqE0bpm0rbTbURVtpVMmmHVo1VFDJ2BbP8/jiYkoKbR+6opU2hDNt0BwNTpERnba8FJDP/s8YKv52FHy5FIrJNmZkrpKZkzFq95O66YO3Xb9UR9sYQ0FVXogH8wfywEW7baW0a1hju8ZVvyTaZxo71sk5Y5EiF8U2LBCwOAeGAu+6mdtcBCsP8/sLByM+5nxKsq3EbFvxb1t7mbqujVwIsRMknNAdq/IzyW1shzawP6NIxJY1XOSg9rF7aNSO5aBjLKoxVMkLsgIDPg+vQT7g5KE2+h1rFVbFACceGEX8hQulysH6MxAwLYaG34FAVxxhdj18I6bBV4+MZXf83JJ0DU6nsu7AmaZisxEvSRsv/OG77XxSXuIXruEapbZjCH2Lim3O+lqZh3TSkpzOY4wJmC7MHRz+LpdHPTy87f+vZT4u5OVtYw9o/Vx6GOj+UExdh9/Xzq1CQ2eUJLQuDdc6TR2JbXwmVqKGF+Vvffo7OT8f3/78Lyp+N+LaWBuxtV3jPvxHe+8+daWRtb9jtiZ96aZJPJzS/DWkr23WGBhDC+vGrA+l0Llf91Yq0QAAEABJREFUwvPSwD6Z66Dr2J0NvE3ydyBdMEU8FidJxi062Nk/NOzXziSeLbnpfrRTj0zobfCQW79JpdskrAWW7TBKsa0i3sBGLmlj3hJr47Kxn4NbvDiVFVW6QcNfQWc5p8Ykj+/Fk5iJ54L9Cx8vnkD2hfBrckQb4Uer428jnHaLOQd6zwOKHMSETV3LrtY1WprmlJhFbwNWD6xVZm9gIPvL1cL8LRpLMKClGsBFj+hKsRHoVixxBLZlWyWp7dK3940xWi5yuGWvJ9at1+bUjOxYG3seLtqQiSzQSYNrOmvqdBrKtZu96LwkzqExCj+W8befwlzxcuQveSxTxXP7ia/3wO929/m/aM3c37DqwnxdiPWSvRy6dRt68FkrkznsfZjYYx9PBIOznJnYjfn9uy5/W3/gzb+iX7+9/+L9vfmh/sX1D+hPXn6ntm07sPdNLoux9l48GPt54aPSGdypP0rmY9PprDvo3fnEL8ZOyE865SPNaVHmc1mo37DoFDvjpIVcjsxvkkiMmY+wVVZ8jiqu7eo8V+a2aA1tlAb1CgwPLuMj/fEf/0N6rFd6WX7Hz/4r+rWf/3kys0szMtztFc5mAm3OgUoVGkTe7Zw42BHaxqTzRj5X1lHmJH/5nevpibnJ/DS4BzzyAfjdw6PePbxjf35sPD49MLdrrk7ZVuKHsBYneUfO+tuY016j2M88X5iTnmPabGsMa1+LZ+W+ko/2oZGNMSRZzyWjTQ1K3Byp/ApAhxHmnPUz4a+KLy3usqMVg8lHEPWmu0JMXLmdxvAL/ehSpQ1bMGneQoMYuyIN8Ghx3s1ucKlDEDxHF9XIdyoyYdnVc1oyAjfvyMr7+iraR2nU0BKQw+XAiXtK1mnWbLBU9K4wtgRCg/CSRSGALfPGHK58LL3wMTUfT/MXxE98VF2pr3zI3rInoTvRy9g35nhj/Bt9Z8s2pc4CwSgHxo2HAILgOOhDIo4KhHUiFEJswwKl7BSXqbTZyVrOvTH7R9bzxl4Tfs2eEmC7Y0hM8ISo9IHV+5jasLWyfvNRPPeXIOt5MpbEV8l5cg2qSkW+B7l+CTtyq9C1LRczZ0scokwmfeJ4I57EeWl/l/7H7y7EHn+oENvk/WPqkvyDlbEkbkxgyipstv8a+FrYj4bGKDC0nHJtnZS/uL7h1b3u7+57f8u9Jf2NJVGSn42xJy6qsmk5UGXsWwMa+7lOT703VssLvZJ3vkrR2XWtUdTL3Yaa9nLMHjlgkFL73WBBcsI74Nr3B+4b5CbjzpxsPQeS2yYea6hGdb0O2RhD17W/sPYTZ9b/WJbWjV6NUhGTbaKWCtpAnv5VyDhFZjQmk5G8zMRGzMnTBg9La+JBK/pl7JYWaOyM2MPvchoaS+m/9vRndK8HvSz/i8fr/3ZozwmWFKM2HHYgsuEbEhV12dWblSU7J6goO4tMglU3wWCO+MR4AZWiYbAXj6qepyLeZRBrAeIt6lVG37sNpcRxILKS+guQkLRsXGDJ15WGv6HzxjxHh3nfjj7p91XsliPduf381XqkmSGJKGWbMQalGkNVUGCXGIhuBTO3mI6RWPygK2zY8I1bjxtDV3jOHMmCqYmTbdlX4E/w3WbOlv0+5IgtE5sdKkG+BlmU3L0hqbTf8C8RYaBo6FpMzalwiu2dJTbq4YNbHo454UJEPDtdlfkPsFMY2OslE/Oo2tcN8pgL6JiUHCAe5jjXzQylMb4gEsocsvssKVRHvytlXrM+fiBQxXzsocUWwrnXFsJjPpvrvpv6ek0MQWTRvfKpRxm3Xz32rNOITucl9LCf0G3L5OIZqQeHJR/0RiwblLUn2HJ4+9DYPUqpBzt3Ox96O6Gd49qma9kbrzWlahtqZG5qh5aKa/09mLllXm3a0c5QO8eMOzR5fImVPXkDy8//HU1y+uW39v9a17YKO8XYbGwdwLkC2weVUufUB5mOS10Ls6qJaupXGv4l0if1plfdCILUwe7OuHoGFQVI1EDpRuHVUBfnzMk2Yqf2PhC1f6Swcn5cEvqyKH16pldlJNcjY2VVK3m+yro7p8FedjqdeF7m/n13p/A1Bmqxa9lfgain1RJNDTilTO1rbKPCtCp7cON2PRAF/G2euQdP9gZhaFQpsQQ1hkZRL2j4AzVK+ZNbBoKhuYO1cfznZBtyhopnuGfn1EWwCzek02nRmcEODNtWAll5MLrwUPAEfXrxwfiCYZ6LlAHMGLgmvYoaoP8MptuvJqPmsK2KDhCaSsF/WNsq01cAXimhtDsLGmSQ3/Cmi0v9l9LoTMawJnHtY6Y3CRoHSAq+TN9ATSXbsDtMe6Ve1OFHHX2QSaWU+Eg+Jn5St63Y45zq8xiJhcwjmwwZUJ/kikR1nQZ8C1h1+KvkuwoZkKBYpT5oH2OoBjAyHTA63Y587LGOGhrLUB4k8pC5LCcNXpiNDbrhnuRYqkIP1Ci5gKQNECbx6QZEks3xg9BNslIyxk0bm9ElD8usk5WFsTLm5CwagW3ZAT4teHwR0mSBJ6/Xj2WpT/pGFjrJ96S+ojfhY3eDZt0h7nhty8MaYzRqQGv0WIsx1ijkoBZkIA+H5GYJDVjzC2t/kL8K0C8dhcTMA+0TPvkKWNqaNvkzH7UFQi2GdcNhpetXvil2IpymFkAkmD4cTtdiGIanE3OZvzI+82v6Qb6Vl8HHBxl+Sdv5pPx18ZmxLIzb9DOWGi7ZFicOKz96UTrmxIRsI7GTfCsB4gtTmvjIS+jD23d69+6tnvhQvfLhYstcvEC6sCK6a3jM3Y6J/UDQKIR/ichEjAxFIt6yFXxx/y397U9+m16Wb3/xlzAz9eyf3j2IF1reecw0s1dRwv9kfBuA3TvC0LKHfGWg6dPgZBIxqrjGspYsK103TXKzkbNe96z9vBRvvExtnReUsDqxHy5IP9tiRpQyae91TZ91Tk1sYVV0V/cjjl0v/kAWH43zCmzHRnSEXQ5Ie0FkGU/xVcQeIGgjeeHduGY3bjTxn/gnY8Fcq1iSbXpbLmALgfaCRxQ5OsbZuSRqYtoQTu4ZeXl8errwgr0q9rfkhrG1Lnq7nedzzKeGlxDAwGMLstFvwwepQv7//2hbnOrAGEO53nOPO3GNL0ENjdrncnCBBVVWYFspfe7TtUaFNhf9RqnG0HLCDrzNtU+8yefWeSRHiRtkXjdynQ86uXfOjJ9xFX1GFXEM9Qv+sigxJtZgEGO5SLsTgHQQLOu5YOi5InHNMsE9L1viwVfoJI4gf4WcucicXPiYdElcAXt3+BW6MldrZKyNC2NpfeorNrIwMx8T21dc/aWeto+3X9Q//uX/Wf+lp7+or5Y/rP+m/tj2+zDDKDKnKLjcOeh5OZ10Ws48i5z3D8P5qILs7nxq2ZmPxjvudDqdkUV/YR4A+RsnKNjp0EBWPT+i4JN8JI2V3CNPW1Up9cRhw5cVmQ+aOaiD/+O/9p/Xd+9/XC/Lb/rFn9Jv+uU/LZs1wCLFxT4+eNKEajxK5ie2UJPgLSm8ZQkUECV5zFwllz0XzMkl4HrKPvzEh+LQfCx+ZC/uvxJ+96jH/mj8AH1U/tcDk0CqtI/NzBL53gLmNbY32tcG1yj211y3zLGJY9Si00Juyff93ZmPWHc8CJ+1JJ8YTdyE+v7Rg816DF42fbWeNuYC/R4rlAUr3ObQXugTeecwuhsq2fyQI9t1ck49FKCPJnqcGVdsI90P1Dj2tuh1habQtgfDsbMw6Oz8VQfKQQviuc9vdJDlKBKSvEFUBQcTmvnOGhtVrPFFYwwAzR4ETuwfyWk/t3Vb2qNr9X+O6FJhj2OfxzhrTOLYc9LXaq8N5p3ngkd+uZuPqReu2Y35zDqYzPsk3tmUfsizFtZQMAMs3ibAkm3lR1B1ic9mOKUFGFY5lRQ9WLtPSsElVunXfqcSz8b6W3uPIQ74xDFDmTMkzBFrde8lRDFDLbJg9v3kgv4lY+Y55MLaTT22o5xrdyG3OxbW7CDnX0XyOshtETbQc8yxkbjjO/O9Euv+DvSkx8eLLvjsmIkqemtiQedyxDGPjsambY0qZR9aBpQ5zlyfuI7Op0V357vbB+P9f8fzSvnlzJm9bWEMRV/MMHAiwdm2reQHXmI9SLZ3CAqiP2pw7Q4t7Wu0f9tN014spuE66ugt8KNkG5uWdS34wedkPMycmiJKnjfW1oU8XDLmppc9L60r2e68L9gdVe1rFJR6yxIbOcgYk4sTYw0W5AOdor9tWZLLsumb/jVUoeiV3bws8sPBGts63k2JMfGKuu0e16iSR3Wfgq8ycQ0NfGdORi36NfXz+ofmv6uX5a9uP6Z/7el3tSiu4s+2ONqusRM+NEJHkzxxhHsPFj8WZ3WBVfeF4VBQCBJbYxQxWgUN9vxYg/qonUZueKe39aIQAeMnMy3Lo0GqyUuwZa4QzKzjIOrsA1vyGAqyX5BM0ohWdAEVTEYZ0K+Nh22+mUSC2AeFjTh9YSN1lQqMghrUkDMG0wpQw9rV54bLGEBKm12yncoNluElGxrVA01ykmR+lHbDQ21TtSTzw9k6ShgjA+joJeRDBxL22kZ1b8ozQCqkCNKu+0TlK0d3v8qwYwzccNTTdZK3gCRwkBPeOnfrkm2RNgCFqdTJ6ShrVKmAjdUDJclKwfJh9zbfzHv80BKFHfRLh5Cmu/Q4E0uUsUNghEQFnuNlVb3WEE7sb6GZ2VbtU2pqedYb2NCb0BndAxjH565/4+m5Z3vy2Duf2+mTMSZm0kBuBNywSz5+hAKHUiKT4SJoGl6yfYB+Bx9PelHQoOaGZag4hxq683Td+TB6UahftRSN1AN4E2vmLxhjKKgxVOOY1wxO7nQwZGjm4wD5Sx437hcb96eNZ8YP/tO/ps9+4r+gjX1OFNO/gKvUMLYMD7XDW7bFiSNUFChn4TB5CFINdn4/p/5V7C3E96Khv4FQtyy1L0mwV1xFt3oY2m2LQ9avXNKeVvsrWqlGBmzLBtohqFL2YMkplRsPw8GyO+Sp/H8J+9df77Ylvwv7Vo0552+t59l7n9PndPc5p+0mBguQuuPEOLZBoWnSid2WYhBSLsQvHMlJJELkCIn/AinKi8h5AQqS5QgnYNmyMVKi4NhyY0JI8AVoxzEkhr5gd9Pd7nPOfu5r/eYYfL415vyt9ey9G+aa31k1atSoqlHjMi9r7WdTz4mJGh+/k1zqv4S8aFlXtWyyyYiAhiIOyLRE5iSuhsnwRXbB7B5itY9aH/0cU+f+2Ls71OPrZxCvl6BdZqq1diCVrRVaW9S41yU0Exm69GUwlgMHvTDKyVC9tOLaj9wdrW6n0IiQG/tmvW08XLWscLvbnQ9Bj10PPJw98kJh+AFqthcWJGFDkZICkoqDp694tI456iIkhSImFKojIhS0qUnLBBblgmvhLU86GNH0Set6rcRu0k9s04/OohjEW+opJTaMiFCCliQNaj4VijAkrnI5M1QP9iW3LrC/TPnAhToDwz6GQ878m/kAABAASURBVAk1taoP1WEFKj1gFRRC8xNd3X/hMTNFjSq+iFSk/YTsOyIEo3AsBoPcDOsEuhGKMGhDOVsSw6JkAlhvyVYPiG1hDEuWykxJoQoamtj1A5ofjhJbQuZ4Hb7D8yjpOCJol6mIKHDhnHyEqRWHnHfPB0/YnXHoYDAWg3xZQ5pxOJaIUEwhV7zheBjWNyWHNa8OukN3y6nf4W3zBuQYUUTI+WutKVsjJ0YedIEuykTGQ/F82Go6c+Zc+WF1IWe1kDLLVkQo5KzN/g1mG4NIiuDw6651NHb0DPMGPbImejTmdLnAhWZIbHOiCtiQgR3VYa/FfHTxWK3oXMCGykIuxEthv30wFi8ei+7uVj6gLGot5QNVE0XEDVLIx7yamxhE7bFw6aSsMNnSYEz9gcJ/Yfzh/Xv5Q8WVl4TOuHRiGQZJoSj3k+7azK2jJbMQFI/ugHkON6iYiDWJMaJK+ttf/8I/R/HqP1T0qzCh6Z/I8W/HcPTiZsnMM+C8ak0thtJugE6RcCreUQyC2xly/ltG5bXmSQsiRJ0gBntkvez6pkyeKiYSMe0Q0TN7s5WvE+LA/fyvF2hbc5sYTas/DpH2EJyJuQXn8oEdSTePnTpDivBFEkQckVxaVuxZBWF6yOv1Wh+pd/jrLZfUym0jAgLot9tBqqzjoGdy7Gd/O7ngRNbrXnO9vUjuvEgSqXOCv2FKzOWH7thcBH7M4KHIs8ugjzOXbnE0cH24fDDw5gxMQaIs+Zqs6ca+sLIn3j7GNtYI+0FrR17oXATaQAYWThrwEVFFiOAUEUraLLT3XtqyKcVBAnrNg67uPZ9+DtDr5bpXHgZ5GeihrSw7qYVYFuLb1qZlXeT9aKGcRgb+9Bscz/JhDb8RmiK23+Fc17wi/wzWMJDVPs293B+Hn8bpqioT/0683tN78bv2ol3VjvaDPp2wO6PK1HVgfV0/6Pe/+VP6Rz78267+CH9WP6U/Ov4pfVAreUTKOXQuvR+vPGhtfKRct63+0m6Drtsqy8xv/PZ+sw5Y1kULtNotq9Z2YuGjidHUGKckjxpOjFe75PK8Z6ayxRwLHTSQ5UQEMtom5T/3I/+s/tbLj/ej3/Lqr+p3/9qfVFAvH7jozjPU7iwyIkIRT0iEcUAwnDKVD7eFVi7J5yP5v7LfPoD6cMUcMv/w8FB78Qc+FL/nw/H7Dw/zL4yR7/yCv3ue0ZcztsHe4jHt2Dw/FE5+MMZXXRn3UW1UOVvI7WVbdCHf/oh18Tggy2xEFwVfYW6hm6+5UJ2nIxYUDp4G5gyLrftsJVt0g+N1nanNuY15uoHYJX3kVz5QtE3DehQtBdandQmgrjxwiKZNF6bqUabpccbhrVSsU+2p9LhSB5FzHSFFhJLcJ/PiRGuppdA0/11YKHvTwjpfvAdQtzLXFto05NlCsGqR2FLZxKxCkikBarC+vS49dp4T/qeq/AsFw/dsr8Waj4z5SZme7E9DvWS7Su599uhP2cZJiB8KoXlUlyf77OpaYD2IaDOhOtym/LHsduZWr32nM9fw63ltGffQ3UklHs+/isty2lg8HFcZErGKPnd5Hl/5OO514f535q7bWdWOMxtzuClJYCOXjRx/CY28Uk/oigiFG3ItV75grBPHTlw79usXoLwH7Y637mUiHmKhgzv9uoKBvBN0xYzBjKw4KgbiyFwoW7Zo21ZdWFP3rK97XjLPvzK+/YXxsiiJL4nJoQ38OD+2zaukIkJ5IDJkNOicS4vWdVFLfAHEN/0lpqw1U2xQHyi0PD2pjqAfpACeZJCHKnq+uf/kpMNfGcOd/cj5MTpyt8kgnmhKbLbETwPM8fIJvzAeC+WFPnrvNm2WUdcyjnbQkFLQkoW8flom9aHWQhFAskt1YuyVoz7nCPERObVS0D7cLtx2orWm8onfRiy5hDKafiL/A/0O/X/1/Pjj15/SL+w/fBNFwHKJDOVBI4J49HQMFR9cI7j6BBRlcohcfCpTYXlmKFuoctFy9tvxwrckbvhspjl10Hc7mus8zr5Xcjx4roAO8jRBnlAayGbVUIfvjGEnjwV0OzIB6xVQphlXzi8ytzJ1dT6PqARynBmpTBCpaID4k3JEUB9TEVv253hwXzLXhPhxO3RLeF5uZRrS6WpTl0MhoCCCyzNfEZSpmmdgXSC4hCImFBS5UNQNChUvDjMQe4bgnasLgPMoQL7idNOw/LhEBHbDkgn64DwMrBZlfDwepcElIkQ6lJXDOOZjqrVQQ9YySwaLXXEQkU/bZXw9F5xjYzDuiKWQjEm4RriI7KDiwAbXufhgBg0xR2hECu+yQdjPZJ5zxmzs+okp674PVQxdo/oJPW3ZEH7OM4oZxDXgAHozmMm7PiIU8UWkECr07HhWQF0xVRTII0JxJi9CJRTUcNkUWCLKoUCnTi7wOo/JR0yqG6UePiJUP6YnPHZGa8pmMJam7AGKlII7Ad11atz9mctR63iw/3X2amP7lV/mQ7H06oe+Q928sUaE0rahEXiGj4AC240IyWfRYuxGPqZLX8k4VeNW49qvwqFbVV/QLvtSES4RAX9AURUBNSCKgDMU1PmcVBxhGfQ8I2KyRbhwToEUEQU4zgD6+Jghz56R3KNI2ZzxpB4RaozL5nv65U5+Zl55H8nGGAnbkiLiS0A6z5AEYl7wwbiK3Br49h7cWQ+DBVZAVhSZ5Z37sMu4qDFdWlO2A4xrtsm3xjOBecvOLkTg9hnwSQA4x4mN70wiPwRdcXItfucBbvDSMJhM1qa9UiobpiAXbETVX3koulY7sbwDPeoFBZ1fGXToAHJQkQqCzGzK1tR4QMgGBWk5cCeSm3biI7IpaReBPcBV5yIYbCQbMf/6WPQ48E2y3I+dWNwvAxX5oKsQtzZUNpzUnfaDdnRGwSaQjQWIz2baWskwTT+7OgvOdgYXznphfnh80Lu37/Xq9Su9ffNab98ab/WeD2mP1PnhFW/4Hrjo5df2EJTtho/GRNp4ULy7u9f9/Qvd1f/Q517zQXHjQW+TX56dC5FH+3bfHE9ROjk6Vunawgvytl10d3cn23mBrRcvsEl55UU6yaXqQB9Dsy/ERrHE2J/UUSOnYB1vMjsvqPY38EdnqLEOKDsUoZ7Ig1nQiWdQtrkgLucWDZm3uHguESnHZASxRYSCcYgIKVIRoZAPAqShbZZtxsy57TUmHQXXq3QjQkHbNLCZ2dTy9EMdfCil0qOsoDvAJoi7Y7tDB6j+HH51HG6RLdVaY1xSPFuqYaGRF39UFUcAn6aG+efAFS2mxHz1AD/THzl1lSugQXxGg+cZVht+7xjLF7xY3LEhNeoH8/jqD8bo3CH/7JNP9emnnzGf7uWNiq5S8+zEVwUAdU4hVXm4xGJIbgQRRycnV9bVAy9l/hjx9t0bvXr1Sq/BO/+VMb+xHPSfs+b47Ae9wjCZFUN6IJQUkvxlJrzRoEbisoFU/aDXspHno02m/rMvfDD+zuuf1RxnKahPBT+p23HrUCA6MfPL8LKmma30rdM3v6RaNojZmH2gGeXAZGspb7wLe5NfaJxXrynLGrFmYN/QPDx/Bgkp2MeBgb2yzQBEhCJCzkcLep2UG4CKw3rOvTHKluMd7M1XdV7MrqxJ//XYA/m/3v5nP4965CPRI7IP7EEPfDh6fHjUA7yp21xp6/XDYBEFjuocLhZHYuBdJoHEPYiZErJZjZR282pJcCF8tcxC0idOyRXiyFCgkNCZq1TAe8wiAgXACYOPIfd70F/3e2dQdu4xhKAQ9lvKdiJCYRsB1TzchsDQoxyChqyTYep2KY9ja01zHKHkO7NpIhWZ8KEIt5eK0XEgOzjIUyEiUKNd2bKNkDhVx6g+OTZjzr4jd+jQFH8CQWxRc2xbecHn3rgy18wvrPeVmHNZFNHk/mSGEn+NDai1RJaKQGZICn50HnYHb2LAHmHM2Hrl+uRH5b+Td98jr95bmC+PfCTZoVfm3PXgp6wzH7tqDbGOrnwo8V8u78wbywrwO3U/+eb/pv/e2/9ruX9++Rn9Lv3v9/+Jfunh5Zyn/ALM83rHT2eP77QfTABOcqkJ4nO5mx7GIkLOSyS5OFF5a8q2aFlWLeumFWzcJzfuuys5beQ0whmjfaSCNg0s1Ll+pd1l3XRB3/j3fvif1l/7+u/T8+Nb739OP/Xr/ydsr3z8WTQ/aq/VZttWZCcWrUvTUuMWWrKpVRmZfRJ3ZihC8t6pup/yQY0c7OS+swfXxz/ovj+Sd/YCxsi5upKvSR9lnUfW/Af2ggfyuVuf8RvY6cDrRBwRoaTPmalMYsF3I1fNsRDXytzb6LfvK6Yuuy5bU6ArDHXGaDCHBgMyXD74nbjsy3vNzvgP5B682xyMEKfOw/LOeO4Ga97Utg3zO3HXXK1fwMyc4PJszrwlGnQG6IWBbNglwDp2XVd24DuNO9Qy8/Me0LUT5458grltvRtUNneXucXRddmG4UCSnLSWytaUCc1J6SmZ0YwDxUF7IpLlraU81zxPLus6/5qeOeM5tDAGDZt+tqg29N2xDsbacU8ZlmzPhLgH8RMUvrqs0wkScfEDZqArQxznL5Zg60TOSaCUbA9U4BQDfOXpCsOVHtCTp+E4sDMe/ivgR9+XmJMf6pcaH+T/6eJ77lEfwAPPMDVf4U+ZyzfQ5sOHa83tq/vEnNrpq/NBIqenKktUgSHX7fg2uuvgO5XPsbMuKi78VhzE+IisdMhXx9eV8rknWb8zt3fG4JE15l/W+P/l8P7de314/8D99wMxPuB/l9O7kJOV+eB1b2zLUnvAtiZ08h7jRt6C9Z40ymoT2tgntq0xJ8C2sI80ZLPNSt3FdteGndCKPdu8UJ5Af0Gf8tqSdql1aVBw6K7Uuc2KnQV7LZM9KdUytLTkl26mRqMtZXQsp6rm90LQC22y9NGjvnysxLg2bWCF39bEViubLVLGki4vyBq2FzmWBV3TdVlqTSzQbaMfxx50d9l0B7+xf6+sle3Aum74oo3bL61stkwlaJn0J9nnRBmQW8JGJ/CRYFFrqYiQJ77HfbD/9MFcY9x/uv8l/aC+S93T+S88/o9ZQgN0debUALvnBLQzZwZzTawdTpPZkILX1qDewuECNRExfRe1QFWOiIoZUmWF6ogMNYMxa/Q1UXCV7X0R7o84EkwdJPh1Hz2Pr9xTHpjvV/rpMuHTJ5SJlSunWx3Aj8I70VEmIEyhg826ckHgpo7DUtOySYe76wzUFNgAEQGbBS7UxFcDo7Y14Zw79wC7JXMrbEHmif7syCzKZg9WRyGKhnwM+GGmYJnhHhj2A0WBszRQl/AXEZCA1zxubBzyk1JdulAFl6+G7RsoHGfQw4OFuM7RuM9EVHWWUTVPzEbZl3AHgjlkJHMmlRnQgMKjkCCCFjeIOuqPcobECbhywvhEGF+mtKHxrAvs0zgM5BHog2pEwI4f8tEQ0VDzCJWeno7SPYrm3fGy4fkEOuvN66oz2aa8Y/uJgBTlAAAQAElEQVQJlnvOmw7281F6rt9lvrMmb+2OOrEXW2Zfh2udXSDCEtUv0kqhoirZ06VGSq52rW2VhMKkXMvXQc3f4kBGQ7rGtUywzwzQed7eJ441e+U+1Nl7jNkX94uHEze+BRPEDih/9nd+Tq9/y98vsbd6PkQ+jVUWn6Wbz8ZOoq07Lw7bpQ8B+9UnNZw62kRUQaKsOo4yNgbfCCH0cWjAGKXyVZej2c3MEyOVj6lQV5cnM+tcllAL1U8cPPKIUMTHQMAZkgwdBwHCzavH5IzZ1FIDBc6IkHO5sD83nqedY2Gr08HOOPtecWXvLTB+HsMdOrHzXM8YM0+t25nb3e0kMT1EsuCICx8RoQQyhIwQns8zcRAdTbjaRqFjx5gymihtOCLECYLg4XNOBI+M6/0QZVx5gHo0mIAP4JGOPEJdV8Zo13JRMsHasirbKgraGexHDD1eh3hPxGxI4RtKstSCoCRyIykUASp5jaZNZee0B7XtE06w+cYNMQNdbKZC9Fq1IFgcQTL9n+T/Sm/6QAyO1RvCTt288XU5yeRabqfjcDK79dHzXwn4Zcb1TnpLFk7DUzZla4pIV8m2dzp4JUe2KUK54v89H4Zfv36l7333u/re976nzz//vD6ivX37Rh94uPVLmxigMkIi7Zshonko6Ffib10XXfige8+H3ZeffqqXn3yily9f6uWLl7rnI/LGg9Hi/KDrLnQ65I3hyhjtTLBOXDtxYZEHskX+0PyCti9f2M4n+uTlp7p/8ZKHqYsW+iQfxDJz0OnbTngIkEcE1+NE5Hjtyzmyv6v9kTvL3S33bbg1MU1ZR+SGXbZkc+5jwQXrFvBBOehTkOMELVON+FqS+4Sn3mMiYYl5xoQSwaozofYDnVg6/IDiWPMI0VRuW35ZrGlgN/BDLWoB5km0NB3q2LkyJ67k0vNnh599p0/UuX8RoWxNjXm88aC6QusvNOhTIwZ/NG7iQC8iFBEuKI4fCoJVHTieOaR08C53LpxYRH6cSaOGLfu6LIvu+a3VC+bLHXOjNeYoMfulJUPMmTt97etf0w98/es1h9Ztk2iv28GIlT/TZzjrsREYwp2ScRCM8/3weNX7dx/4pchbPha/rrn++avvU34jvzT1fZBH58rGocyJZyYV2EzQwJLJWAPnj/40I5tapvJAC8ot1A75yFX/6Tfmfwqo4/jNr/46+gGabDMy5XglcuI5o3mEQoqonDq3DCfzaKgTY2fcDM8hj7HrDStXWcJaqLXUujVe2JaP4Bcbz4eg3j4MMlDT1X527O8wvTCYwtSWAykkYk+1ALT3+lzIScsmwiWf1u+abaEVLzcSxtsvr37Qf3jgYzAvuu/Zb97X/9DqvT4U/VDUstvLLDqP6D967yCenTg4HQT+QhkSp+qoMMkRiRj4JRj2Uco0cNHlAY9QEUHbUMtUgsAQIuRZstmvVPWN9ZMNHmTM+nSbw7FtGrc+H3uOOFBTIz+ZTa2F5g8V53nEQ4VPRcURymY/QRvTrLnSsGF5Qht6GViLVJxI87odVMMHeHa6SEVE0H8pIkTzoun2GaqDuBg9eb4N8mlpNOzTB9wr0Uv4macm58l7vveYhX1mWxYtK8gs3dbQMSw3sJW0b6YR0z+OEx7y1WccYsfGgPb6ELUzrJ0Ie8Va85a5duVZoD72MG8873zfvPIB0nJ/NJ7Y9cieWXuonwfcjnvklfl/NQ927lX/zdf/tv6J7/+ftY0PRwCT/If5Y/qXlj+o/+jh2/zC9YMe+AXIgz8OPVzlv5CtPZk4THvRLvO2aQz6IdZ8KI6xkCIoAefF+Vu3lQ+4gF+q1S9Vue+u2yY/a6Bd+pmppQHmme/NHoP6SHHZuLde9Dd/4B/XX/jGH9Dz45P9+/rpz/81fbIOXbB92fiFLfTOqL8WpO3dRh2+iWFlTBfuSYU1teFrY3zXbdEC3zIrFvtwv2oteB2AKx+Jr3wANnbGYKfckQ+PH/nu5Nt5uVLnffmx1vwDe/SjrtXuqnOvi7CfVMtGnxetnkvrVtT8SqwX7jFnrjb4BZ0GMh0dq99zh72kM769xmDIMc+5M/B5VWe8LHNshDcbKiTGRsQAI7YbjHHCdGxe+1WeSzv3lQ4GPga0M7csM1CrBrbtehwzb1V7rP1YbsFAcSc31wPmjYESZmXsxQ8xhQtXyvbhOvuv2JFNKmHq8NOhXd19l5h7TZ5PNbaMcSO3mSmFZH+eqzu5IiS5Cd0lBamF9bwxLy6V81UX5qV5z4fbOq4xHvjej9zs6gQybEg+Bm4mKqEDn2DejAb+KNjxWekmxBUnjrKJbbqvgz7TEBFtuf7G52HkUDi1B84HPnfmqO8777g3+X7k/3Hum3fveH54z3PFu/nhmLr3zNeJ93pHvXULb9HxB1nqP3APu4KdwXKM5ZJ5NOiInzw7/esM3JXcPDD3HthDDO9bxpV97Dke+WD2gXuo/bx585b9570e+ai9077jYyf2K+vJz/OGy+7ToN5t3xPnmzev9ebtW/rxTv4fR1p/MIeDj78ew/X4kLqyvjfW/GVZWPdgXXhuDzVxHHka2E3yljnYD6QLbS+XRS8KK/vQojvaXbamDdytTReXwR069+DFBb2jbluCNZ34a9rWAE0X/LtN2VmJgZjWluwF0pJxIIntbAfF3oV2K/7WpWm1HvN2XVLbssj2PG/v8F1/JX1hz9tW5nLTti5a19RiH8SzcL9aoCtt17VpXQDrZV3QW1bKUNpswOvgDlv3L+54l7mT/6end95Psb0ht88LPrfiF23Lgp/THhTbC36NxhxJSUnsLVMr8W/bQr+z1k5nbXq/ujLmc6486pPr9/R797+k58evjq/p//D4+9RrzLqsvzOvdtp7/Lxu+hgsHcB8hOGEP2SddrVGiCeIIwL/8AIRoaLEWFTBDyLsBLA43Z+lVT9pinSoM+dP1PzElzhsLvEhrFi0s48+ci/2/frxca977SPP91fmuuO2nhFKCeMBjWgK84WQ5EgOuCOGjuPg7WtwGfR1x2dnL6FYShGhcEyHvYhAPmEdQ4cPcdikZbYx0envAL3ySgLQEi2mDXa+ErmdpfKBjwjX69CT1Qqn3qBG6IyjqkM7jscBnJU+4uO0vVBQMsqpeWxEhCJC8gmNgJkFZPAflSVXDS5PmK5wXWYrhuKe5OI460Xbo1oR2FfIJLlkhoyWKc+dltADQZ0VTW91jfoA1EXYzoR8hMTJpa7QVKBrpCn3vGhNYXrD1EGI/pw3lUudB7Y4pVCEOEL+EdcJ1TF8pcOVC1PmVH8277vnGjCdYI64zJ7qfdtr23v68FxnjY9zvVLfLTMFo8Do09bZDvwakDrNG1WooOCIh2udFp3FwaDc4kU4sDmg/cB4Hj+8y64vuC0oXWK6cj/zPcfwPcbwvnOlLzvxd3RG2SAC7PuDdhJRehxb6MX3fk1in3341rchTZmp1rJowgdIBqB4aEQwAiAw8uz0CDovp4jb3GRxaybciraCPkFSyfR0WB8Q6pwOMJz0+EnlqziaHOI46Elcfgb8hY4f8zfQZ/gMKH0OaKF49KmLCIlTJ5WPw3MFychCPTY1VvDOiXMTETSz7ZnjoKl1OmNzZZw8fsYDzxkFnkHq3Yp7iOmV5/oaW3R32rB9qvzYjo1hXwpFGPip+EMS3geUMDmrjdvZb9lhfnie7Mz7othmlotHDXGEIkMZAEMNGhHy8dzAlaAePRGfwROzsxjtNEhicnNqucgPw40bssKPNMFL4ijs6HZ8DDUGmzqC7jgyhlIRTY1NJNsit7edBTvm27LK/AJ1vesadZm0yVTQ3leeoWR0OvspHb/Q2bdk8hG6I9tZNB3sVR48WPdK2CAin+LwmPaq7/LDX+fGKSorR/hq9uk4oQonX9gZPBDs2OpM6oG2Zbs+fHgvfzD+/vd+XZ9///t69f3Pq/yWh84HPiZ7IdNAhieLc+nGEaHMIB+L1nXT5e5OL/jA+8knn+rly0+Kf8FH3ru7FzwQbqUXMcfNdq6M185Y7bc+dwU/Czm78JL64v6F/MH5JR+LX2LT5QsPU41+icNxdDatAuM2DOR1Rl3rYl+dhF3JqefHlVzt+LRc+KOKrjkfo3IjBmeQW0pUDyUxt5ZqGQogH25kCiJCmU3ZjEUn3zIVBeqDtg4YuOlwrMTQyYHH8SaD4SQqgRDGZBst7b9RTEWE6ickwXORD9v0nLpi88qCvWJ/YteA7yhVn2nX6IfzvG4rD5uLlhby39s35qMXXaKb6OBQ9hFBI80jFDCGPA3Incgb2br1jWqclS93hjVkbdtstF0itbF+7rZNL5kbd4x1Q+bYH3mBSvj7u4u+/rWv6et8NH75yQvm10rLwLABsV17Nz1RZerqjNJ37jLxHOKFeOiRvLzjI84bXtpev36j73/+fT4av9I7XpIeeNkavMwO5lTBc+BmW4oMtQDYa5laDMZ8BcvStECb54ERyXxJZQvaNDVT2v+db/4OfVg+1Xl88/0v6rPrr8sxtkQfOy2h6J46oidPkKqbletB7jtjO+Tc1TzyvDJu9TBuYBB7ZpNfZrZ11bYurEsA77ngurDfxEeUG+xjm/XQyYn3I8+nXvYHFrHNKds1GnEXQgt2ErhukMfdc5K5VS+vlDvYWY9X1v/D8ddNvuH4JdX70XteqN+zL32AfmAPMv/e1GCcrFsvB7T33HYYSQwRofljCSBu4WsQ80kdOR2r+Gt44dzbiFASf2MMHHtGKgJrRgu1TDlPrTU1dBaQzONGG8+ziKkrDjzjjrHB/5W1d2V/dw6pUtpOSy1LKqMpUuVHoToqPmJyMSLQkZI2EfDQTGhLJbBvryfzmW3KqG/oRgQmgWloHqaGS6YG/EEkdNNQ4DcEC0J1kKxBLkWfqpxCR2oKtUi1jBr3ovRtXRcV2M9rrkFrjbRUa02ZpinLzrwuiTykwFZGKAJIUCCPEnBy4SXXhXw4Z7Vmic0xTiAlXs+1c0+sl0v2gGvhUQ/Mn+sxD6/mS77XffLqOcvY7YzdXvzOHrLryh5xRe/vff3X9Pt/9V/WDzz+ikO44Rfab9Efe/G/0L8/fox764Me6iHqWjZt58QV21fWRFHs74716Fv13f2je6RAmQEauVq0sF7Xy6YLe+Td/Z0uYOX+u7SUUA4F45Jq5HJhfi7LyjrfVB8i2Gv/9ic/rn/t6/+svnj899/8KX2rfV/bdgGbLvi4sw/a3PNhY/KbvF9f2Ls9tgtrwH5X/Mx9hf3E48z4N+Ih7OmmxmVnTVz5kPnIx/NHXa8ftPMBq8BHqT6oIx/9GZznx8eH+nj1yEPpI7n0R3/LrTeYkxFBblJJLK18L3Isy7po2Vb2uWd94RnFsS/oZQuJtmKtMVOIzet1Z3p3dewKDOL2nrUzN855MEruFpJsQilNBku2JnbMMfdk5o6fzfYa3107Y257FTvjPQ50/AxaF2zf8oO6joiYe1zZx8oW8XRsD8quiiu8bgAAEABJREFUH2d72iCq+D3v++kXe6gjJzbmmPmJIetdHRfotHdfgoHzWmxepx5HcputSfST5sQyJtB3DOJI2jT0Vs9P5x1cLsyHy8p4NLle7iMGOmO8s+5mXveKofrgfmDTeqhiFWWuNRbHM4Wrhy/uqOtqDERkEzoPdKw3bJMRKZtl1DaNU9HURgzzALb0TzXooO2VHHk9v+e+9I57kT/Ovnv7jg/Gb8F7veOX0e/fM1/BOz4cv7OOwcfY+nBsHnzgHvaBZx0/j1wZI48BLkSSJOakeY9FJ27vC9Z5ZMxPeP5fKT/HA/Zs9x3PNv6Q/R7/Xi87e9XO+rKNK3zJyL3nRqc/po+0fU9cb968k/vzAd73Xus6tvpgzDxYWTfr2lhTwPy26MKYb2BhfmSKtO08kzyKBUChsw8NrcyNlT3BH4Xv2VfumRP3zI+7C+03sDZdDtxtrT4k31N3f7fKdNuSOZTa+Di7YWfD38V0zdmONtUe+UKcC/5gddIV2WYsDf1F29pkG5YtS2I7tB71rrvbltrn7vB/573vstDOe0lDr8ltUFfjstJvY2sLdiYW7BvO1bogW2m/bbpnP30BXt7fFX93YW9C7r22YN5YNq3rCvCFjwUfLeFzqXttREohdp7Q4vq1acNHgw+RetbXlTHf+YDq8Z/PSlf92PVv6Cf6v4fG0/lv7r9Tf+X697EGd/bkLs+Tnbm1s7489oO9Y9RaEivAGCzHoe51VfIxjTFvdUKOIhQxkYxHhRxT1VYigvwR/9KUjEGgY3kndmOUXxY9a0AcEXGz53g6vq/oPPpjMfcFr0tj95wm9gqWdjTipG0m9AkiewiscSAmPbpTheLH7C82Kx9HvyX0z5iwrUhEBnLXgXFAvAONAj3Ejrs0oEY/7LlPeNJHx6A0uHDC1WnrZgLbhnmjVLhwiioVhSmKDdsuH/C4rnrX2UYE1xBHXWglRQR4oi5EWPYMggdCrjoCuwE3qe0PwQ9EnLimHobTsZCNKluOaJ6lO22IthHhqzw9Er5lKjNAKvIZAllIWdQ6JyyfoEo+gouBYThBQhHGtJfYzWzYegZkEU1hqpAK7sHHKLmrqQ9QZdMIWHIhDjrs/hsdvnsOMCizzK7PvPZc65axBGqe1Lze1VnXBd83wLD83M+9dng+7dBharvQMSccgVZy678YCcdkTBHcwRAeilxdnnBchTlatR6qTOxFj3iH44EfNwwN9wEzqMq6O3U7ejvrtp7l+EXoo1F71c69Y6ePO7ruOA3LpxRBxGClfP8rv6T33/lRxYsXai0Lybg8Ad0qQyNvbSlpAns2rXkExBC1qmOWRDmM5zaIIfR0DK9rigN7N1CuE1lRLhGhiDAnmYjD9AYzyFx56plXInQdQB4BtQTquR7ENmlo0lREgElhOCnriwdjQy4r5qKUKXiMSH4pB9fMUGZTZApDVA3Gp8tj6OcJ77kPPJub+nmhPhTzXH89sDM3d+asx71jn+mAN88wrPuMUCiVAZTwlJEJbhhDcpudtjvMzvy5Mr+vz+gO77hTHDQvMzYYBG2oDIrgJS8q5h8PsF1lhAU0Xwx3+S+Od5xgRhlN7ng2brrLqgAiEV1B26FH9GiKPS/qA0wGYik/Az2MKGiTDVttVTPlgSBBA4nNhC6gtQXz1lsUQTKAsOdYOkaNT8ejUkMPJMNlJ9Tx7lW/EwuoOsELzeHmxDMo99ugdW8M1ESEWqYiyZop8dm3W12dZBLV6SRdlY8dPx8ePujNmzd69fmr+aH47WseGt/ow/t3vOw+lI/xbMPxwBCImysDP5Fy37f1ogsPQncs4nvj/p6HontePC88zGxqxJLE5IbeRDqx7KDzcFJ9Jz7MlZ5t3d3dy7jHzov7lzzA3WnhQSpsg5wMYh90pGzQtuLCeBR8haHjlpd93pCmbid/XTSFDrqCkq+2aXTyTD6plK1EhDJByxsNl5FHBDogpIgoZKJn/tBJSdQAYRjYPs47vpx/xzbcF2LwicY8bQNkpNznbLY7+QhUACfMPN2LWlSMbz00ObfG4Wv6UMURxNYyyWdT4yF8kZToJf02avbjJCIUEdSG/COuOo+Szy7RFdJFLrHhfLvsvhRF322Tti0kng1vH4xf8AJ/t91p87ohJoxoXRZ5zD/77FN99tln8P6FwypF6qPDHT4ExT5dFBGFxGYAV3nsP/Cx+K1fqPhlyOs3r/Xq1efM/Vfy//jOG5zjnRjMeFq5QEcCPwXsppGhpDOZjAlo2dQSvkEDCiKiZM16R/kXv/bxvxf6nTc/K5rqtJORqrEOvBmaR8QsR0CnyKkSw1XzuMN4HpkO4tURt/kTQcxLCy28ZC1LI89N3qfMNwbFiMA/PrxNne0YUnUuNX/wM5wZ7HPak1CXL+5Do32jQ9lSmeIobd4du8a1F+2e68Dj8cgLrG86j3wUeuSh3y+uEw/yTch70wMvsw+8oBvvedF+qJvTdb7Y+GZUgQyHoAyJE8QNqmNUSgb8nJ8uT9CdmsRBXaMziZHMFKzCPyHs0p+Waga5a63RPyOgqQhDCh0HMdlPrUNy571u9FGVgW5ri8I+8BWKks8LEXKaD8RGcimgn4WmlqnJp6KFWrgcSmhQF2k+FBHiIq4yS0F1WFDM4az4KB3ruf2tUHWVInJ45IyRt17ix/6zSQ2+wFxaWrLOU408NfLlOVZzjfICWumi0wD1K7BOo9yo4yz3KSn08eGIx0161JJvgtNtjnqeHujcGzzXrtxnduabcYU+eu6AK/Jr0SvPC3vNqyv7plHtiu/cBwfoNYev6PvB6Ide/8f66V/6l/Sdd/+/j4L83vJN/fFv/K/072z/bT0yt/1gvNvPM7i8syb22q/HscZG2YkIRQS8oeIzU9maZj5XLeumjQ8OGx8Y1nVRZlPwo0jOVLamtvCxYmmsddNVr7Yf1v/xk39GXzx+//s/o9+qn9e6rlq3ddq9bNy7AR9MLnzkuFC2v8u2TT18bsuixeMN1rVpWxfqmpaG75ZaEspgRkgG00bj2bh4bAYvNHS+5KaivhseNx40r4yV82e6w3dyP9g/BmMe4ifEPMvy5XvHujq+hVhWbctKPFBidtx3fPxet5WYF2U0kLZwTu5jK+iy7Y79zjNDr/HpPCPuGqzlQWyDjnikDAzIKB5m0G7qifmy06Ve8Dh77+vY6MRf935sdVBt3A643LFflLpuGW2GeXJi227f4XfLDCI3v6O7o7tj38/Ce/Gj/Ls91ZoYGujYjnWK0s9Of92PCPLCGIbnHGOY0FDIByaf5WLgGSlVSZtGm7XmwFJ5X5z/ZVFrzMdED+1B3NP3+Cg/3fHQlxknUThQ8lCnn5nc3LITVYGQMu7NgOfntDGoP1EDjfgLWk9FT9IydioNvEweM6z9a/2BxgP3JN+L3vNR9h14ywdW0/fcpz7U/elx3r+4X1lWusU/aPIf5H9i5Tan6btjtHuRZ3v0uLM9sB91fO7yfx31yEu114Lvm18CdR/w8YEY3hOPfwFe+tjeGVevHcPPObbhva0zFt372/WBX8o81F9JV1veCa7IOmstGLNGYCtje1majA26rZNf+Vi7LQtrramx1v01ovpCO7/bNEk01coesTE37lh/d5eVvWXRZQPILraxJWWAbZfvqLu7NF3wsxm0tw3jUjpLfVi+uL2xLfho2pirC3HMmLPicpvVNsCFthv67kPJ0d8IsGTEcVlX4lh0t63ggo9VG7Kp39g7kv4E+03I/fXcbthcltRSdJkflbG5gpJxv1+XRdu2qfZS9lPvRRd8rJcVf+usu2y6A95nt3XRZVkL27LQt2Xax2b5Zb0l45LE39J1C/FkzZ7BuO6+1zB+Ndbsmy57zH/P9S/qt4z/TM+Pf+HhD+jDLtaj5zegnfU7c6ez4A2PKSz7xlBnnfaq67L8Zot49AwRQTHkGCPgJcqSghNYni2pD0VE2ersQwNHAx+DRWeIVSiOCPSgtT7Q6Z7X6F/p66M/QEEtc3sppBtSMk/7Ic9KfFEeftCF2rxtDvghvHHhhOM0Awb9nRioI6AqAh8nGAeF/RjTBoowKNaJbvlDRPNRGOruh22XwIroQQaNUSEnFI4zgjrDZVgTVcwUUOaUj4FM6B3usPTMJwrlqi4UaCqDS5GB7DjDsqCArQgz8D6Ld9l5REAbzor1NIuU8qyvOgSmEOS+zpgmd1xPhaMo/BsRoSC3Nd9DmjTkNT75KYsIRYQyJxrUiGRMkEuzvlj5oIxMFgBOWGToJ4XIg6cc0ZSRCiAQETYATgp7nKGAA9aBVBHJebqbBZLl+W109su5rhh55oTAqDXQydcB5vo40Hk2GmDSHXXAuu/Ud9p2zykDG4KSbdx3iD2LkKD4R8CJT/NGzRZEUKQfX6kfgIA4hzq8y89px/fA5zjqntOp19lnOve1q67sS1fvNQc65U6s47RBTgiAWImXPCb53L7/XSW2r9/+toJ9ufaPNveQzFCEMcvBOJ0yLEgK1UHX3UM6UaRkX7pYF5S9UMTER2rPFxgVhIW98V9uFj2fFYKZjxC30pB5wyKo/R+yiFDERB406OvElEec1O1BgK84ifaIGa46QPHQiwgFdjPJJzQiqsZjtDNOvp94DP0sYlpgLJ+P6U5595xkTtT4Y2H2DUahiBNeW/AKAgBUO5yaP0wC046N3bBv5rpjcCzd8wV9W4DQ3ldsRIYcfDtouiMFKQJ1WSm4huQrJCJqoWeDWrehB41sksFGMMI3EbEAVA/D1XFuPjOgUXLVERK6ATJD2ZqSm3XDTramhu2WiUoD0AiFRHcBvXenvRg6Hb7yoPaClyXueXo8Jx66NPEVuI3USUYnOYM2O8ou204ZxXrYX+ALXm4MIuy1TDB5iZ+23mg6Prt5kk44ohJI1p4IxZFb0whRz2blGKoN/GHDdgyxqAf1Q7sGtglYwribOraMxEiVkNdJ6GMCvW4OOtCCcPXpelPgCnQ6Phz/zqbyyMNxjRGT0RvkoK5ygnoSdIT9UaCdT7mHiDLD3BSd/cFp2T5seFLaO2L5CNpkNi08tF38zyjcv9Cnn3zKg98d492YL11+gXjkg5f/2ttx7c4RYzVjCkWkMlMLc8TU0C1GckIf7W/69dUyaMl9mWWFlLTLZntRPEVRWwiuswxznJYJYUSoRsICnA363z2vyGXnt0GDF50OBvkdHkd0rCofZmhvIkX96DiiaByyoGRAfNLmJEHW7b8hIHwt5KMtjTxe9Ckfh3/wm9/Qd77zLX3jB79J+Wu6kOdlu2hZN+UCeOjO1lTz6bArDrKDZXIF7zN8MWCCqDJTg7H1i5x/MfK973+uV/yC5B0vVedYDfrK6VYTMUldqbB163T4Tt5sr2AeJccA+dKJurovROjK//Rrv9vkht/06q9LkUQ5HfoaUVf6KbkmAxVkEaGIoODRxqPtQmSq50cJS4C24vyptkcpqhpD9Iz27tvHoB4zVGF+MlzhadxjDmYAABAASURBVEIuB/Ojg+H+U3bFQLlT3plTXpMduek4bxbeJ9AZyHdgOtC3nm3jUYQKHByzpXRV6wtXsp799JJ3dfZnzEi+YMCtRC4b63TlQeJyWZk754tUk+dBSrhAExu2pWNc5AOZbVs+4C1CWYH6xGSKV/AjRYR8WJ+uEMooDOxOuPZjHE0OIYHD1dU+QbVDADvtu4HdQGN2gBa/8XmoKpg4EYGNVLAGIuJohAeMO2bCREa5GJxS8kk15Ci73dlUZoJrKJFnBg/tUkT4UoArqoTIx5DHrnOvcykitLCW/QK9sK43jxVYkTWv72yyjairW3wFKsBB1CcYSWQevwHlZBjH9Mv8sH8/aJgWGCzPP89P79UF9r0OdoP927T2B5fBlXtNgXm3e04DvOqzh1/V7+Oj8W999Zc/CnTXoj/7jf+5/sIn/yQPyLtsr9O2QFv77r5HEN/ZcLhHlGeMlOgIZ/XF8Y6Ku2uwIAbrrOJAf6DkfEWEPM9bJvemiYiQ8/KIr3/57n+m78dnen78xLv/u3787V+udbZj17oDhSiEvN8mY2Is0MaHkca+vS6sr83r66KVPXrd+FBrMJZ3l4vujfuL/P8geMkvkI0XL+9les8vlu/5RfAdH04u6F0uGx9lNi3rosb6XVqqZZtgTjTKC34X6ux3xce6Lvg1VujKB5dVF/xv2Lpw39gM+G1b1bAREc4uQ+beGaojIuijyBtUUvCDYukxAnJuDQTkUerkG6GmDgRTpP8QuYU4oMhhUDN/wPkFZY9GDOdshy7FydOo6k3Bb3wSKe1U8dI3vwvaNvPibC8f9M/EsDqR4GfI43xi0Ce3qTI2es1P5iy893PPi1o/DpIeyT718WHblphabdoa8hy1fVzQMiTHA0JB3kN10Mh57czRju9aj6w3y2wr0W8gImgVJJ2T/tpHxU2cHcx2xM16ddl1ZZ8LLug3eYInEF8LWKM4qAPYcKxuZyDEEXIPFFpuEBEVt9vJB4YHcQ90BsGesH+jcseY9EKXZR3dna/B9RGYfl6p20/fptgp0/DOh1/I/IvUD/zCe+KqSR9v1DrdSSZDmU0RKTlIbI3bvbdr4Kti8R5n4MNdQ1sLa2xbG2tx0R1r6e4y15T5y7awvlY+oG5Vd6G+ZKzJbU1t7AkuW/f+smq7LNqwZZtLppYMLQ26AFPW5ALWkyfmxfAfMKCLmDxLpkujLe1WsC1N6wZWwz4W1r/Ryt96WYgTXNYZA+v/ArZl0Qoa7Rfbo/2yLtro13pg21Zso4e8uR69xGcjiHbQJDZOPR1MAArzCuP/rpk5ErCWzflA3knyYNwR1xkYacSzeS9zLi+bLv4DCvbMO/bHu+LvdKF8uVy00Z+V+BZim2hK2rdMcZZN2/c6vXKfudZ/DnzVlY9KLu/Qzlhnf9Tvvf6MkjlRjbgMJsr/9uF/JM+hB94BPNce+YXBlXV0ZX763nXFptfXlfVpfuLK+t758LMX7cyngQ9MYlGKCGJzfCnnMJ3HbPBNVKozNzv2dttmPezwV2zs2OCstYciqjHt0D4a7W0DJOXWKJOHZWnKtpQul7I9bJ810cm7bZZt+nN1v+zTvvDZ0RvoQRglj5yBe81jTELdk0w6hJq6Z2nS+JKUVCgCeaSCAQvGP8LlA7Mh18ObCQG5D4Wq8f4VcBNWoTBPbMnieRFNvxDsk7bV4tCrTtF3NxhVOMyZBBfACTNP250YleNO2508+hcTfi/fye2cB/Y3sDipg3H0tuJQTQtlDM5qdnQDDGeF6QbFhyKegRwmiPhYRvGmB6PAvBBymgNIKHCFt2PgOCg5TueiaJXnxboRgZlQRk5kUyb8QSNSQkd10Hds1thBPcdOnDI0Kj94n+6KqcYln9xxPepM3N7Lt7NITtT8ZSzEXB8GdQN0ZN4TPEZGZ/833T3v4T1WnWfzThvD68Rwu/4sbtgKpPwXx+UUnmxVDuaFQJd99Yqha2Cfi+hYpSjJU6Hyl2rkzrmMmDkObBpuMMrPULB217/7K7r+wDe1f/KpgrYRgb0QF0mhCENPxzjZGyOUJIVkQJ7V6DwQu5aiOchxRlAG4do4hZNGIAAR0Cm6Xb/Kx63yYIaTc/AnOduZGnZ7w6mEvy97nJXVBvY5tR/n1DhdzvbPr1JEKA3y7LHxvI84ZNDIg4eaD6a/FPxIop6LpNBXH5afODXYIQjUcXXmbc0XqgIbBizTgeg9H9ALBHYTEaWRgkE2T/gEQfBBZOZbhgyXq4nrQwr/hOpIZEaDWjfdngUe3GhsS8iHCBQ4xp2LF9PuxcRkd/BGGUM3IhRpNCV2GnayNeJYqpwtodTHRLXjQjflBbhjc8eHE3LHqn/Hx+IP1OPeV/DUrvLCQpvxsOho63aWo6iIwFeKFuIiippHqAoIhpzjge+u2addAzsDuypD1kCpmoSIvmym+ygfQ/3IRaddJ/YBFdT9cbljy9Q2zY+yKwU/SQyccJoHda4vfWar+YoAuRWGZcXcOCTuQ1cnDt+Y/GHWN6adm75lnXhsJ2zDztzeKMMq3xFEA6ogifDBkNt2CoM+jKJDsOrYcvOIIB+hhYeSy2XT/Yt7+Z/d8L+z7LHvPIg9Pj7IN0s/cPlhxOPVKybhDr8pbDRla2o82EQmctVhH3iU8NfpqfkBX5W3Mm9HU6CIUKaBjZRCAtMKRuQDFSFUUUmlwyWCi6yFl+pkV90w+GDceUCsj8aPVzFRUMImp2jtVtWUS1BWHcHV0E2ij45ZZ5E5g3DVELRI1ktq4QHPHw38wdgfir/17R/WN77xDT4Yf6YLHxSW9aJlWQuN/Ec2RSb+UlzkwyGecNmwr0Ahoq41lh8+POj167f63vc+1+tXb+S/pHnkI/+oceqVaZqIJjZRGFPK0MDhxLqdOdLJnW/CA95AofTPy2mDJlXVGc9fefFb9WsvfsuporvrK33r7d9SRUiDiJAA50HDRUUGZSkj5B/5wLDnCFERIQLKXDlhOGE+PkOi+Q0MroxqT2ycxOmGllCDwJzjpqJ8VC1yy8p35U2V2yqTE+fG+TCteWWZ25Cnzku15TvtOuv4lj90ygERRYSqv/A0YxoyLtZHx2W3x6FMjcFDz6DOMdKk5lRjjS28hC3LxgvkooVyMmdaJv0Pq30lnvonzFHinIqhgDGwAB+KCImzLoeeiUNxXJ2YB32ufjnw0tWXjmqDdKAzUYVqBjdPfAXOIoIyEZgWKB7naWcWw9o1XzIEbwTUEJ0zzhZQzpvDioP6m8C8EcKAyq3Z58BJRCgSFSPgpdL1X5uRTHzuNWZUqbVkPTet61LjszFW67ZVuXmsUEqg0HEQYJ1cnsVFqJhmliJ2rivdbJNFqZz5HOoMiu97g5caU5etL+Tmu+UGY3ZlPl25p1x56dkN5Ncq80LMvriDK/KOnu2XL6Jc+oN+6j//Y/pt3/0LlD4+//zX/of6M1/7g7y4d3AFu648+F6xXfOEWKtb7kdhyLYdo6tcV2UYyzpOO7EaAxsF+mKvmaECOW7ZZIhEsor0x178If18e9p/xPHb3vy/9Dtf/Tni2XnhRwvbOKeGQLhiTIktoxVtypxrqq1N67LycWZlHAH8yh59WeG3VXd85Ljnw4c/GL/gnvny5Qt98vJlfUC+Z2+/9wcRfgF78Yfd1Wt11UrbtbWKu2VCD+C7ca9Ylnb7oLOhu+HH1O027s3rtskfrDbo5r+Mhvr+4diD3JBZZ9E9K0QE2QGRSvgEQU2gVXlgAM42sEjJEUwnTx4TJjbaTydV6JzlI4dISpdKTpoM5uTEcN0BKmbDo1m1mZL/kmuwxGLWY5xTjs2Y7WfdoF/TrD3iCcUOrDM8l+BrbXhfpnxlPl3po/dqr4mdNbAz5xGRlmmJxE2/XA8JPaHgE8FAudsW7Xb4p0rHBDhFXBLZLv3Os0ivPb8f/8azbRCtIkPZmjISbSTWt0HsDnx0aC/q9rs68Xf6hJq1dB4umz+p+ROWzTaj+jiwATedYcXl0iXuiCCWOGJBy764vw3iGOaLijiOOmS23bHZ4Z3Ta+0BV139oYz+VvzUuT0B6LTl+uvjrg8Pj/WHCR8ersW7/ByPD6xh/IrYzvkuH7Njst2y6T0SvZ1x8V62M7auY7nVX8Zuy6LLurCOVvnZzH9pe9mQea2By2WtNX+3rnPdo+t1v7IfbAttTh3qV9br4rXL+LVMLaYt5PhW5OuSWoCpsfCxuFV9kF+JJiCq3UJhbY09omlbmi742tZFxsV0WahbdFmts9zkjn0j/nVr+DJyUvxv6Lq9UTZsZ121Yn+lvuFvKZoVc5JbQwr5mFdzTrKpZo0rDPkYqrwz9qrxZQAQp/u5tNrPtm3lg/CmC79Aqw/F7I337J3nh+MN+cY+uRLbgu66rMSzyrEF8YVSPjyOnXHdPbe4T10PuvOOsnOvOOmP9p/X79l/xk1u+Cv9H9S/+fAP6eHR7zKP9T7j96xr3fOYW27PXPF82ctHr3uGed9D7ddz2DG4nxGhiJDzlZHK1g6kWraqIx213q/Yu1asO+thx+6OiQ6EnnHYylQabdKGnYbdlovSOcmmyJQUYslWe8fjNWfs7BFX+lHz/tjrHHNnPTiWOYrsR26veZSMyqIlmty8loAL/qoNNAASmRrmC8gpO74asyPWCORH/Y118MCx4xoOhZtD9FGs4o1SXyd1Rb9wwUj9HgOxNWgGx4l8+hjkCouclbhSoh4a4Qs8daijhwb54oQf6s4pe9gjc8PvU4/kd/deeMx3lGj81SeWjwqMH9wkTzUSvE/i4KQYigh5XkVMPuLLdNardLloHqHirS94HUe59wXUOSrnX8oZTSJCkUYqGcOMRiyJNcqBHM5WMYMN5jDXyjEJm/vAkOdiyUqJC4kd1nPDosiK//hS0kO3k9+OzbnuhjrjcGKYR68D8wM9v2/tfBjemfcd7B4nU8tYf2UH2aDtQF5AXmXbwZ9jPiOqWFygzoRZAUHqMhj4LP/Vrld8Ax4lkSZyF8pGzlivabTJR5DDkDjlY5CPaVtaX31f+eGDHn/4W2LDVEQUuHAevBudII6TnZT4JiM/E9GIUoDTg9lZNidYThNFmCupiqsL5RuNkkcEQhWvg9dxPHk/BLJkYvZzyi0x90VqmRE6frAfYR5pTFCkdvbni+1nmSsn2sd5FqLaxSE1LWAwPT4gmPfmI4I5f8CyoxwR4pQvoXmcdJZOX7OkW6UZcFQPxs3zB1IdoUYRvrpIpphHXMtIiB/qOB2TN2/LwxdFpBzwREOBchwg8Aj0jKldV5UodGvTaAcCyGDRK7KGzhP8vKl4YZm3zIHPvqQiAjTd7NG++YaFrcZLTZpHlpFCU+IqjrLhjsJ0FqVtb8i/N1LvAKxKNaSiIjno7izazgL2gt69CGnboTOeQBVU31MitoJCKoiD1NJm1GbAjdg8cXgj98CgcDurObaykVNPEMzQmtx01AFxDNCx0W0DOkzBKDn24YmdduGHAAAQAElEQVS8vGcZDEWEuGDHNYB+udCrPR4ouz+GvnAM6nDOhjN4kOjyA8v5IOO/1vLGZzvWcdOouPEnw5KJGULIdJrs2JwYxDwQdvCcStYnF61p4YHkwgvuyxcv9emnn9bDXeLL41O/kedBqx6ueMByTIO+uY9lQ6nIUMNOy6aEjzjnNvmQ+NUBvZ9nNXMcZ59ufIi2wk4UIkK8McoHHNGqoGfHkzxU6q6zH+LrPEh2HtQ6H07918X7w4MGD5qDOUdKrKngGhGKCImzwMWs6njiXPy4hKQEgwyo0BAt2GqZ9KHJH94/I58/+IPf0Le/8219E/rJZ5/p7u4FD9MXtfWibCvgoZD1FdmEe/mgGxCujJsqaxRDwrxuINeeH/5g/OqNPxh/X69ev5H/rb8rH8p354D15FyHQipoHmV6lOU5N/CCbjecI/s1pnZdbaEYX1xXNqSf/9pvt+SGH3n9s8VHhCIMKaQCIQuREiYilICzZNYhCodbMD+hZwdOK2pENODUCSS30/Nq0BcbKp54OTE3ZPGUU6TFWW+Zc1E5qDk0EA3BToqBzl6wIxh+cMRQZzIVkA/k3XLQ0S272PcZkQqlxFUcpdvxj42BjUGfuik2Zl0vn5ajrqB9Y435BWzlxWpZNtbtUvMsMlSwooFvzGF8tq4rMvvBaFXRwppSwAWkQoORFPyIY2Z60P8ZixtiRp3LrEPpOOOgRVwJM2gwQSjwbgehxqdbhCIMyvSBAozP8MWNJj2vFqNvvchUHrzL0txzBrERIN10EIY4HAXkybkLkttLCn50HpZlyPtfBDWhqoVI5AiR5oFNfM0+MZDY9n1xYR2v7KcbL8B+Cd7W5+M0DcQ0cPTvjHEKXSpg232ByP0Rc8N0eL4YlPsxV651/+uqMg069Z013Knf2fMK3guZo+atP/fzR+45V12p80tRvWxia8cGJz2aMfn6D//dP63f/Wt/2uxH+H9/+nv0x7/xh/Xd8Znc/srLle8RfXRVrKc2nbLNzoVTs2/OoTSIc2LQB6Nrp30H1rWJiKgxacG4sw6yNUWE/uzd/0D//vY79fz4r737G/rJ7/4J+tb5iN3leHYMlU8r0i4zFKBlUzawpFph4ePSqmVZtW7wXmvrOsuM5YWPG/7Y9OLuXi9e3Only3s+Fr/QJ/5LYz4cv+AD8h0fRaxz8ceQy4adTduy1Fpt7fRzUHwv/riy4gufGz4X/K3or9vKR6JVq/1eNm0bwOaFGDY+Wq+0ydZET0giCXbfQBzI6l/O/mUqwjVU1shaH5CXDobnDEXzBcrOF4bd4AnWrfbUwAtwUuCkvY52bmubRj9kZcQ6xXB5zlP88km841jXx3we55yg6tS3mQKBOPaTH1VmHhYd6syzzvwerINuHuzY62AY7tczu8/tm8eMNbCjmledfnWEBsQqEu2d5ogw6/QI07QZzMOuK/73Y40MGjEqaiFvLTqPmbMu2+009v1mp/8nOnF32lq/+gpzUtiPTvsY6Av94k3ROHnLC8iCiOPZPLHN2kfo9aCv1cY8MQ1sDmK6weXC/CjmfeDKvnL1Mwj3w2HYhoHhAe3k4pH9aX4cfpCfYyYe4Z/wgI777PgymzJSEUHYQ912DMcEbHNnfGvNQ1Eiv8H6Ta2sb38MvlxW+WPxHWvqAvyLmMvGWgP+y+O7u4X6hfVmtKKXy6IL8nt+WXPHGt1Yeyvryx82byB3i9GyPniurOul4Rus6BoLtFFGhf3gqFtC65pal9SG3W1ruoBtbVqRmxrrslYsm/0T6xnz5v0C3dYaNt1m0bqYGvCH/gpdsb9Qt+CrEURzG2JO+ACw5JYB8hclxppVrTqirjIxLPd8OGlHt8pUJuOz4MP+tsuqi3PGvjX3xTudH4svyC7sYxt9WdFb6UcDC31J2jfsRGIQ157vnfG8Gsyr3XOi6M4vYwAf9mquMid/4vr/1I/1/4hWT+cf1T+lX354qUfeA/yO9cgavGLjCt0N2u0G/PWQm9ZcwudgjlX/MOmIkkwEyYoWykhVHom58njMzSsxXW2PX4rs2Kw5iQ/PWdWBJXQDOwnNDJlvjEPLVLamxjgtCYV3nZs5jsoHa7ko667mffnr2vFZZcsPHYgGMVf7g07eV0ZxKsDM8peu8bHExQhfpzwi5PiSWJPYI1IRyAqHziT4GMQC8XWYGiFxDl9AUdqWEDmntb2craw6Rl1vl6DdhOCEHn6qXyiaIgrg07TMu3DAeS01xtqOPJ883x55l/rAe6Tz6vkw9bBJOzzUlQvnlNk2hXlO0eQdlSsLXOrkUrWhiK8Ceax54TrddLJ0JYUkeCMU0g06jiOAg8wkHlVVgKd9RMg2M6GgZTKnU/l8PHUe9JpEnWvizEeVyZ3n5JR5CHDMebo6LTynrkazVNzO66Mzd2s9co/wOHTv7baNfBywTvfaZE0N7i/mPT59XLkvsCNZTr3lxlx/7BW0d3lAUWSoj/4QCOfz0CZvIRjuM3HQQLd22JhyFOhBRCjCeUu1BC2V0CCnhcAkOlzrxLOCPi7f/a50/7L+wjgiFAHczhQopAguCul22OetUMyUcG+UdUs0L0dxmjgKrimBFBEFLqoj6solFFx11EdQMpBNXzDH6b5M9qnmiRPZmbXnlXRO4alku5jXCSsiCwRh/sRHhWnCV5spYNhjUuoWwJxNTAvY9bjkjbLO4GuMMlgL57gdctfRECIfQUy6wd6N585Ccv3RwDWEpZo+njPM5Vs9qmFdlCpuK4ojpAgukrLTgHqSyJWzo2SZqRs9oTM3hywXOlLINuomxWJeuJEsy6IGsi2C0chFIwATbkTywS5oL4Ad/BIvpg6eHvh1VyIIRf2QKjmZLZvCycuZNEVIMvTxYZHrQKB7T5sXKX0+mh6UtDDixgkJAeCSGFjoOwF1sBPbMKqfkrCjshkKpQSvUB1WQbX6tLsti25AbddqjZu3H0D8UHJ//0IXPoiuPJi0o0+KLFO2UwafXcI1ST1QULIu9KZiPmbpHCfHb77SOC8ooFS6UEpS3GqcbXHcKIF0jwWdKspvx6a9oYiozecca/dr3TYeHjeZb7nI4xWRSnKWzRS0RjkVYTgG/A+nnbyTK+ftWg8yV5kWeAjrziWxDIPZM4jNoCXpHdUHlycn2bJ8wHBKxJvAvKHjMG+kL4BT5lEVz0VqLbQybgvxL/Cm7o/l7ZCt0LU19Bb5odTyzMMBhB7ink7CK7hg3GtgWAlnvH8idE8AanSNPiE6KtxENAyDthFBjBMRSMllgy7A1P+u3P3a9Mm26JPLprt10bYs1ZdlabrwsOy/QPv000/kf/963TYF8Y8I6QRx6KODuipD0XF1xcnc8E20U7DMKh6rh4cPevPmtb77+ff0+u1rXrY+yDdH19dHd8wIYEoRMUEuXI8p1lDX+eLsedwZd7cvnrngG7aYL8MjH24FDmryC1//+IPNd1799enDlaUaSvxFTJqZs15TwTHUfHKnDPvReUydQJfmh5BSCIlux2xPhBjr5GkYJw+dihh3O6CbMdq4b+4zbTr7UUf/ykO3P6p94AXjPb/5ff/+g4p+OF5sybnrHh8eeQl51AO0yjxYPrKmrgYPLM6j11nHR7cPw37YdEsGX7G7THgd3939h48I5lHTwr7uubSszKtl1Vq0VV1LKMhIuhTHXJ28fGDH5sou8eCuJr7LrvbkP1QoTq7iIc4OZh67zLsfrrO9QX/c1jwNixA6tinZDP1h65DRcXoDNinS1ErkHnWfoYCcEPUAif0NGpSmmyDzadY4HZ96qFZb66hsiiPgAPkUnExBSLBc4UX+jIjQ/KFOgjdCgqsr9WlkKA34yFSLpsa6XtjIWkvqUi2RZTB+TSt127rqwvo33TbGkT1jRbayXyzUFzKxFbQNpW2H/isP1A6dyhL9N2XMeFj2mBneJwqMWwfOlzNcPEmrHEM7g2iZH7zd7qSW/fjf/XP6x/7OH1Xrj4e/Sf7Gi9+lf/UH/9f62+3vUb1U1Ysr9xT7Z/+4et4Z2B+sL/tiQtGYOO0P1P6Dbgc77W3nyhr0fuc47N906vXy8xfXn9RfvP9p7Dyd33z4Jf3kr/xxPujhH1tX1qFtXLmvXW3PcFzQTjy97rNMVngSV4acz8o9Y16COcm4DiRRY5uMcWtNSy6a6xPqcfwqWBd5jTN0AY01PYENypat66J1WbWdc2KhrmRQ68DXHMFvc13ZSGULRRyQ4IGk0LODHIu1JyiniYdfpWSBe0f9gB/Mj37DQJf8UCdwpqn09HSgVYXh62FjoD/MH/DcmvUowXDidYaBRBVLXRy58bxulg+laicOTOv0cdqf8Q/mwJD7sTOfrox3gXn4WLznx7Xm0c488dwa7hw2z7Pi43Lad/1Oe89B8x3e9kkVMTjW5zGGIkIsZxBqGVooePxaSxWNREdS6DiGBsYKdMz27a+zZsoP/gYxOh5RT2gm4Fm7o946/cj/NI42bVAm0A7pcr37bZgf1rd/9LCIDm1oPCjTSDTQoF6UZ8izHpXjpBWiQQwdDOtCxWj5uexQqkcSRJgb6vSp1jx04H/aHqTkOVR7YZJD564x39O5y1RWLlNeO5dtYX9dWD/P0ap8Wdv85cvWqryhuyHbWEcr2FhbE6y/ZUNnK/3Luk66rXxERsb+vSJzm+b155gch0EsrYVak1rJ4ZE75mxZsSbyj9Cy5C2z5sSCntHSZaNpIT77W5aQbRV8nym4PpFPuiBbrE+MGzFXTswby6KVOtcXWlNzPG22b5lKA3kij0iJOayYhEFQWJ5N2VLLQZtpHm1dH26QklIRE0l9oNeIry3EsW5yHpd10bKt8JsWx8i4WL4ua8mX0kUH6nb2uWDL9tK2Ffg5zzEZ5ufv3X9Gn41Xs3xc/8jyh+R57jXlP6jwfrCf9wXvAQZz1nO3Qwd2OvO3w7udy56fNlee6iJFhOqHeByXODrtdu49V/DAM+F7nhvfv3tfz4mWud72Bnod+3tRDHIKe7aT0ZRtkfvtssQqov7U3Wk31w9rmS3adhxnP2wN1xv0o3xBOyg5683rbrDmDK/R4UVpHLKB7tlfi+UjfPkKIA/ii+BqHPMg4ig/p4wfRUV8XCeFZCBXHZQ5byzyCARG6UkRsxwxKQILCZdciYN8cUpUHxfJhSrrdpROlcgC/Z45RED+Bvl0Lgwkiogn6BlvOWWZHjBfUMjnvMDrOMw+040IRZxrydTliaw6+AwJviB4+TANSkHhBKxP+kOvGGL3cqLKrjOoL3Jc3NrsEw6JfeLhJj/EH5XRidKJKaasAkVo0LeIUMQEDGeICydUJ/R0WORS0bq4xBjTJTj3xSiBy9VFXyjc7D21s1Ql13G4zjiKXyRHVUTQKp5qj7zdBK4H3hu9XsPz/EAyZkldKMtG1FVcpfburZbXr/Twre9IlwvCUMQBhQQCiCOAzBdTF0VAD0SYlwSpbwxmbhAHFVxl2cnq6bAoIqgFDN0qlQAAEABJREFUpilFHHxR3Y4wVxczX8YcE67kiSsKXM0fQFBDViNl2wgi4gv+QuI8LhKFKurZYXsuQueMcOEJpW+7bmv6HJmKjEJGyIiY5QgoEIf3gM5e4HtHUXjTuScE7VKZTRHYkxFStQ35RycPDetA5cOdB5yVi3lxi1Cil8SXvg/UZk8HOdXZkLzx775h3dDl4CZ2+GvpOSF22Ljxt9bUuMn6htu4AYubLAL1XPlo3HhXBzjtSnnyGApbkHzj6NwYcM09YQBpiIP6yFAQaLRURupsMzWsC0rbLdCV9Zoa8Szc4L7OQ8Cny9C1bDRlm0ABu00Ric2oGHairP4zAMMvcmdMMRSBbWJBWQGNoB86ohhQgh+0qxsfbQdtI6SWqZUHjLu7+/onFj772tf14uVLXbY7OUb3KbCnSEWEQhzwSbvWkIGWqZZNrWJPuY0R6JU+TXzO8ev14Dscj+OiIiLECUxDMJKgYAD5mAo6i+IYz0F/KOI71BhvP0hdtk3+T7pevnihF+DCBmN5YqsR94LefMhaZeqHDctcF4F/zkHQnmv+Tbs/dL1//17v2LT80fHV55/rLbwfchxLZChBAMdpE2RexmDsjI4926xJRE2idLaJCJoFUkFVfbGthjyTcgstGeQ5tZLrdWnawGqe/qwHtiW1rgtjOLEd/IrcfUNNwZzJAnZNcRCsj9gu0navsWwayS9SFBWq+0foxcvHCK5BrRRhGsSb8MC2ItUcK/wCv6Fzvyz6lA/FP3B/p2++uNenfCC+Q9aoz5ZalqZtW+W/OPN4JG2dq7muPW9YAZ7DNXeIiFM+whdjMp254D3DH3A6uqTeleq0ff/hPR+MX+n73/uu3vLh+OHxPdW7lBJhgKAPBzLkGLgIIat4aGDD6KyhgvcgZPOBd8cHwD+aCknB5cS7yzf1c1//XXp+/ObX/x90UFIo8BeRUHLXoPAJLFMwixiAs29lo/ofipCCDkRwLX0ESCJCnHo6gviGdnKy82K9X+F5GN75SOA5btvO99QPSGBVNY624zrDbZ1LfwzYaX/lo8J7Pha/efter9+8nXht+oYcv2ONsGZYN1477/1B+Rke+Jj8yEvCmT/b2iuerm5q4MP+Bnnt5GAABkN1mCdvmU1tWbWyxjfW/bJsWlpT5gKawnxLZWvoHS9V8MkcC8U0RV46sMmJoY7PYSDn1KDixKxDh4pBjDsvVDvzoTMfBm1MDfPGjtxz0jyjWV0YXAvWNzyvsOF8dKjbGwRCjDXgFe2MGBFnSZ/FNRwPZUzbjdy2isi7QYFTdKZU5gVDZTkVccC5iZB/XAsjikouGRJnQRyOYaJ6g0RCDYQa9pZsWlnrG2t8XVOLX+gza27hBr3ZOjPYAxZdLqvu7y66vwfQF3d3euH9gv3jwvhe1kXbsmCzHeMccltDCs3DNChF1QW2W6ZMIyxXHc5XJyEz3zvpog+UnZ9SOC4RUdxBVLn0/GT+e7yuRXd+objzDLLr7/3uv6v/7i/8EX368KvV7rz84t0/qD/xw/+c/ubdb5P/080rNq4PV/keM/9Jo11Xxv5a84V1QGocjscJkTpr13XW8Xzbab/j+8r8e+Sl+0rZ9h4+XPmF2KP+avy4/vTLP3C6L7r1d/rHf/Vf0eX6ubr3AdrvtPVadNuK5eFRjx8edb1CgX8pdLUec70TiLGb50PyzF9Hl9gfgfU8l9Fz7B/BEZDEUDL+zxCpZJ4sBuO7rmuN8QZdKS9Q3xfMr+aRNeZTM+VZqtEuW/vIZmTW/IuUvJcaLRM+FAE0j1EB8iWBvHevQ3JuOuBZKKUUXI2aF/Sr3/o3EA3mA2NFPrzOnZuOzcGgYYqWXzynFJVZ4aILYBzo+O7wxrTD1XqqKBQB5RQoMZaCQjDPs6VMFYH07MFsb/sErFF9GNrtg75cmTePpuTgajAfrswpj3mhZLs6faTJ/Jh5Wkdgu2WT+t3wXmPKfN2dB4IkApVe6ROXqW0QZjJ+G2O5basuXuMH9Zi3NscMMz41bNvx09653invxO/14PJw7lzPkA50BnEMyobrd/idvlrfGLQXekSkmbOKVJZ36qo/2LgC80Vtgza4UB30IYiuWiLXCWRMORmRKvMeFj+DFVUXTVU8jHUYQsGqZOLA1vA6YzyEvutX9lDvp1/EwnOe730LOWvZan9cMrW2Vnl9cb/pk5d3PO/f6dOXPIeZf8H+Wnvtpgt77HZp7K0LSLntQttlQbZOFE95jhd7MW0ul4sudwDqe7DHcGMMl3XRQkxJDEng2YI1GjIfYSrWIyA3VBePihqXlqmWrZCR1KFPm0AxAh7aWqphfyGeBp/IzvqIIIcTlmdaN8pe8/1jXbRuxgpd5VjX6uNy8FDvLdhvZX9RYt9+FtobjfpsWfKQ8KcZZ6asZz/LtnBf2/CBPXxma+g1K8pHZy4Vjnk7oCwXoaTAX7amBX9lC1oxr9hjH/S9cts23f4KnPzfHdi2i9Z1o+2qRh+SOKMFZkPzGPqh/mv6vf3jf5riF+I36U/qp9WZcztzzveAK/vBvj9qh3bWziDmmuMYGjU/mfkfUWYqneCcal2Toh8RFQPqtZ/4vvXBz4XvP/B+9U5v3r6tPzp48H+piZ/BGvS+43vQI/elK/eXjkzCDnl2v1o0ZXNOAfLOutvZswy39brdadNtT/Nw3L1kgzh2deoMywd87RH0tWxQHowLvcA6vYJ3ueNjoGNeyFxvBC7oJtevPgMrhUil+5BN8SWksjW1lgojoG4XtASCN0KaHLLiuUSEMkMBpJQiOKMozDMqDnYuqiQoELoKtxHHIZMp/Savw2DwhkFexJ4keJTRkuy3BbGn0ZQHHxGKMHJSmR5AN4K6DFEJpEmPskIRUTKuxQe6EbSvtviiPiIUh0ymzyHq5COkeAbB6zyqd6r+uE+g+vmV1GroOy3khJIiQoGpiVDEiSPOI9aIEJUK9+GZLA5eyAU/EagCZM5lBH01XzA/EYEOda4P6hSJj4QA+JIrkAEdR8C7LpuyNYUpiICPVBJDACoUYV3DbaF6QnGuL11K5k8giwhxKrkUkLVMtZxwv4yIVBSsbz4kl/nmsHzve/BDj9/+EUmhiBPWM/QVR0g+0RWIqAKy34Dqmbx4cSDj+sUzIhQZSiMO3jREy6i+UhQFzcMTxXDJ1HMHWufkz7nm+ceUY0o9yd2qYKMHIuh3AsoRoYhAxYBwFof90960X2aZsa6AR0+laAZgIyIUtnvA88DjYwT9jaA+7HdCGLDtnf3g0e8A7N3e16/cL67skb06E8pcGPNWyGjKSPkHaxJcAPsK/GZrMlWw9xCqbdiHmAtTN6hK0JTYaszb3NnQvQ8PqBtcCejqh0PDD3Bs1vtzODh0xGHHNtK4SS/cXP2iYd7/1pEaH4vBHos6zrr8kTXVRXBABZI5JPsd2CxUx4fog+TEZSqzKeAV4hiagzOwBdBHIkUoSjeVJM0PAJ/x0HdR6qpF2ei064N6EC2qjdsO8YP/rl0dOnPSy498oCoF9gPyhIGMtKmTwJ12nTz5n3BwfEFdEvNGXurD6stP9NnXvqYX0O3CB2NyFploxbQpDuJK2hTgG/3O1tT80ESfMpoCeUTIP4LSCndDjtuYY8XtnLy4rnRKLyhmwXHLRWB+QHUKzBvisI0T5CiIrRGPc+s++EO4P4DXB2MeZlf65HqPl6n1FmQrD2HmGw+F2ehDOo5Qx7bj9Yv0fKB5z8PMG73it1yfv5ofjB8fP9C/rqRN0o+gaWQIVgqGKAaRQbGFosQ4eNJTpUSp2p1tKXOW3LRxyQw1w3yTlpZaiXNbG3QBqflQH1qJ3XWXhQfUFWyLLsAP7iv6SwtlCvvES1x+aaGoxGYsq8QvCnS5l9YNpUbcIS5fhs4j6GJg70TCJ/HmpMS8EvuG/RfE9CkPtj9wf69vvLjXZ4zHHTEm9cZC/Ub95bLJY2KZ8+85M0EenTvDudQ8AnLC4s6E33mg3Nkf/DDHTKv4PY4ew9dv+GD8+XcZx1d68NixSglTEQGkSMN8Ug76ISk0bUD8gn3Fh7FD7cMb4s6D9c7m6LJYb27i/JrSRf3i1/8hWj+d3379N3UZ72WHgYOIUGN8WuIXJI0iqIGKevdt4A/TmB8VT0jUhFAjTtqZkcshQT+Cm9C+8wL/SH6M/dgrp10rlFnZTEQo8rAZIR81HgSwMwY7e+8V+KH+PQ/7b96+0+tXr/lg/IaP8m/Be71+905vkfsvRpz7+mjMS8F7gzYfePh/5IOxY7kSi+2Z7sS3Y7vjZ2KwbBjJ2vKGvH4qHwQVCmVrWplL27pBAXOpMZ8bL0mLwfxryZwEDT5bI9eNdqGja6qeY3SU3/14gRj4BfR5APe/KHEN0HmhGqC7jtzuBv1wzK4fyAc2d3SrTH0/YH+uO8vdfhmbnfrd9LTDsNi+dWstEqnCl7JQIprMnMCMA5BSIoSqsw37qjKVhIQcG9gXG6xNOhcRoQxyZSgVUTVCWjjrXBYSNxeHqQHLOdskbTODXKfWpcljtJB7r/U5DqFEh7MstUxZr154/ZH43h8y7vhwfMcL8UX37A134LKu2tamBZstUwtoGIkIEbFuNkMcoZIlhRYKaERKCjrPSdCdZOy+N0IH6IxZJUfziAhxgpgCX0nkFV3P3UfW/ZU5e2XM5hzuct0Pvfob+smf+yP6obf/f7e44bvbt/Wnv/PP66+9/Ak91oPVzl505aPxtV7IbWtn//JccCy3cGrcBjq9YH+P7DuP+H3kIc3rxrH4P01/YF393Pi2/pWv/S9vfk/mv8PH4h949/PMbezQ76tt0P7qftDObR/5JZA/FJi/sk6rjvq9X2ttDNoN9s5eMfVpixzYv3V34nfdoL5AJ2oOVxAhhgyEGuORJDcTvqUaY+px3bZFy7ZqWaBey83UQLYu3KJWrdDF8+lsB9+MTCUyzwtYJRej5ZQnvhKft9E8YqtcV7y7BmNriDrroc74M1koux+uMzrrfzgX1ncd7TsYzI/hsuZBy2JspxhZMjAPEMyS5yNlbOm5jdr3UOK0HuQ447BC0UFmEGPM/uKIE/u2OcGV8pDjM3wv68ydnb3nik/Pn2uN4a5HU89N4A81/iWCnx07/cKAQhz0rwLwBd797bV3MR/K7pD1B/bLV+k4CkBHKNJyKAl08T7N2F/WlY9rE34W2GoONEWWRzudNmnZHbNtl69dLhdsm/oaH+Kh09QNuZ9VT5tOfnf6csKxY1xxc+PYjU7zTnvss052+8Kv82UbAztup6PdsF+e0wfzgl7K9th26KN0UsuCRh49AwdK2hWocL27C4uWzy776cyzIGbXeW5v5Os5VsrGwnvFgrOlpSZarZW7y8ov3u7mPw/DM9inn1z4eHwPLnr54qJ7fil3Id+bx2BdaNtAsgYn1qWpQN26UQ88Pnfo+8PlEzaZ36xHm0YcXo+NwBudq/UHnylBnuByCyUVLZpaptzPJYPcTSKLukEAABAASURBVKTbh9AJRQLrt5R9NHxla0raRahynzA3ZFDXZD33Y1kWrcToPqz0ofpEeVlbyRfsLWuqKPtP0r5h30jKjfbZGjYTXyEunEl/WsmyNa0L+9S2aeMj7sIH3GVdNdtl6dYaYL56Lhk7c8uwPAJb2ZStKRwL/pbNMW9a10WOe9s2cm1c6h55wc8FP6b2uaG/0K453kw18kGA8rOp6hj6HfvP6nf3v1ql8/Kv66f0H++/mTWzg6t2/9KQPWFnDnoeDuah57fhWAcXxw8RtwV1GMsKzG0vE/NSzJ9gtqNje34G9LPg+w/v+WD8nmfHd3r//r18D/J6s91r77UnffAvV4nDMvmgTx7vbPTNucIuDtTRd1vjynp3To0zLkLiZLU6Buq9b3mfcrtBW9P+7JepnXU/6ESgz2LUoP+DXOBIglfJGUisOqwJ+hqTO6/h4IISiAhKRkJT50+Yox/p/jxD0FchF9riiJAiuOiEZNaiRBQRCvTDBSV1X0QgYwdCD0bDNKxjuTioEzycewaR6aCvZx5n14dEpbUTGxGhTKOpVfz0zDIQgRxEIEPH1MhMBeCiCPv8Ag6ZSQR1IMoGdqCBLQU24qx78hN6+pH50MfHrUzvOD2WzAz6Oq8MMDxX+j2YG4WTnwmgiRseZo8YhC8jNOOKCEUYLh9wnSwz6IvL9COjKaA3VG5Cop+IFYFV8wc98xfoRQT12Ddv0CAKIVGn46Ck8I/tWO8Zyh5tdODJrltg2+1ORGAxZimksL0IRZxAZl6znJFqaTRok321zKKui0iJsrBjGvC5P2j7tf9cH37071NnTxX2UIIkCDuQBJXHCcBaxZAvIG72qCweivysl56V4SPCV1A1T9RyQ1IEOiCxl1D7KGo+qFccP3p2MK+YP1Mwea+pwVwayCfoA7POs8qYuuf1sIkPgQjKQIp5QuTygDFkW1xsjz1s2j+tnpR61N0uAiac14lzTDwOkYHKlEc84xXCtHb2ySvvCY/Az41F4QeVoazxbrko2RdaJBLbmnaEPSMsb00NRKakcOQiPbMjhEwLBXpGWYG3zayHPJKIP4IZvKx06A5MvwBeUnbQvaglRUQ5XXDsm+aybvJfGCcTbrRVPfhYnHwYw1lXqMvxBNcgQHgCG3BOcCdaU6TUHyf2kw5lS7ljgQ3X0EzWNYWxqBAhBb4a+q01fcKDHawe6mbeVDYQpG2GyzSQiGuobnYkwQ+4nRtVxUONiA8VhVW52MZRKNfduaPdICfOS6etaJc0apk8eKzyh9VPPv1Un372db30XxjzMc/xRQSmEoQkUGUo7aKlEjRiTx5mrO9yug49q4sD9xWH89Hrxtw1HEvFjS10hHIYAQdgqZ1jgES3w3VUVl7ROMfGthHLvh3HykPZZVt5AL7TCx6MX/CR8o6P4J4DEXHTc3lhLiw8fC30wXxmoz7kw3b9EvXIS9PD40M9xLzlt99v3rzRKz4Yv+eDmB92RCzpfregrQpKaf4ZjqOlzzV/OouKWeakSCIUZaSCH7kgKTQPzFEXagiSupbwCP3wvC6pbeHB8aQtj4/Fljdt66ILuAOXbZH/LbnV/cMGpmQopBTgEtjVsognUHCnsawarUkoOnqHW1THcRQCGgqlgS7mi7esUfZfFy/Y3ujjPf7nXxhf9A3/ZctlI8amlqkEC/U1bjzwrvCKFNOEeT+g5I2C568IxuOCa80jJjmunlteK/t+pd1s66rOQ+YHHkjf+IPx97+rt/4nKfhg3BkXXIkuKDDFOfmE0KEgNlcMxti2HUOBjXEvdPaiHVwLA3sD3Rp7jEWEm+sXv/bxB+Pf/OZnlcw1qiVZJyANWVZOgrrEd0aTqBdHZx138uA47IMWVRN1RQEaETDA1EDmcBCSukE+O3FOXFmPzpXXZdkkt6eum9J9NS45G2sc/s82pr4hvP/wyIM+H4z5OPz6DfTNWx763z79hfG796ydDxN8KH5/4AMfpR79AsD68jrzGHn/3nnJ3yu2nTHsEwz4cHwOEP4kEUGMqcacXZlTy7pqWRfKTa0tSiNNGzwIdJnb2cw30Vw+bNvwfOjuJ77MD48n/ABe56WLc9d1xsIvEkXZV3th1D1qHO1cN272hgZ2JrDmreBWJ/o5GBvPJYB82H7Zwav7DGFkFfzAijAg2PQVu72A2LpuD3UtJjTIaUdWQM8xzPZBa5+B1VCSkKh5R9m8csq5JrkTVJZRN3nv04FTPQHWrazfsqmRa9+Dva7XZdGSqWyJPBUZmi+vQ5Z57C68BN9xD7rno/G9//KNPeGe8oXxvawr29SihfHeWtNiO5FK2wxhC0iCnSiGemJuMWlUzREuuaicONfMuUGyCppHmARXwzxtaaLKNW129oArD0QTjBtlr6dOXSffn7772/rH/pP/nX70e3+5Wp+Xh7zT/+VH/rD+Hz/wT/Kh+FH1l73YeeT5xWvB89/tDfszzJdt4nT9ju6Vfc1wHP5wfLUN1tPn/U7/6g/+Ye3Bvn46hf6jv/Yn9aOv/gMNYnuy57ivuvJRwOvZD3rGw7E2ff+bHwyvqjVK37z2Kxb4Aey/gO+rPz6zFqxT84+JxlTkSgAwZFMRoYymzKYGMlIeH4/nwhxZ100LY72wlhfuB4XV4w5Oip51/V9rtUb7TCVozAvbgsUHskh84A9By8S3QRTE4HuYZ8IgwQX6MumuwVwQ8AxP64qD8qBvg3Ee/ijoPNK2I9+Rd2TmOzJODS6cEu4K8kESKhudwsSpV7pIq4ztohaeTcpIiHDQ8hm+TMAG/XMOBA3FlNPWJjBHPPSWQsVHX039TOmxu1K+0i/znkcF7qNVtpy5NgzaY6XOaRA3yDp7zF50187Hlu5cYNM+Bs6p4slzsHaOprOZFB6fxrPoUmt72xZd2AOMjbH2eAY64hg2Uv3p2Bkats966IWhbj/Ihqm9MS43GW13ykY/fvHR6ddg3IbHI3BwnKgiYWyo27G9Q683uuMH/8g69tw2gsacBCTHaIi6xEpEiOEQRIlOSsV7Xt3ARHRdo96wrlGZIphBLgd9EnzDwILSuiY5e8LG+8RmOQoLa2ApSm7hV+6Dl23R/bO/MP6EX8h9+vJOn76400v22bvjg/GFnK9L08LzZcPGasC7bPm2NK3LonVdeNZctV5WnjE3cAGmW43ftlKHXsN3y1RiJ4hv9jNY7zHzEYIXfEADmgqU0m2ywVNuoGRTLxJKuRkRai3l/iblMJBFhJzoyJSR2dQy5TiSPizEtizEuM69ZnW89GkFy1Hvfi5tUSO3rTVltW/4MixvipYKpXwENOw/mxr6reyszGv84KvhM1tTYke0EkdnXE8wZTzEzBomueudL2yUrXXRQntj3VZsblq3rXLte+Pd5SLj4nulsV4Yn63aVHv8RqQyQoFfCFefQz+9/4y+M37ZhRv+N+N/qp31f+W+cGWd9OKvyJj7zMM5x1E/eJerH1M0+0E3uuuPHlHFGfgPpvYoW4/sKY+8X314/0FveVZ8wzuW+UfuZV7XXl+71x73lUd+oXnlvjfvLaGIpkjySd+yQTPKvteK21y9J7EflB1sWO44UcK/1Em4MfeEChbZUPWDPu/0eYd2MNAV/Zhth2yrY3sYZx19PXXCoZTyvIyqk6J+TCWHGxFKmPgCMpJ69wnARyEUMSGF6oBwVulGsWWbmVIEUkPQZxjYG1V2xGedOA6+2lA8dMzdMDRz5D2W+Sv6drQi5pDnd0vidxzYSWhEKMIQ1DAfpRuRggPIfL3pUS4+JCgXzoBFnzInvERJSSEiJhUS26QcEQppwow5ZDJUAukc16J0jv64Ty6aLb60GHeEg/EergAD/tb+NIduRGA9JFMjiakQiCZgFJZVrGf9pM5hnHKo58OtTBuBSOwUpIxQBCg5NuIEspCovCEUEogIBXq2naylZC0F7YVM0MhQhnUkmSqk50DmcsSUB3UFypwqCAlMxBEPdhM0r1cjm1w2AnkhUnFCofV731djP3j4kR+lFJKv2JzUulPmsm4HMnQioAmgEaYpFTX/FdAh01ccbneK4W02uUSEApoBLUgR5k0lRZ2a84T5Zc5zx7TmE/PK5dpLJu85N5Cd1Czqwqx8iUhF2DDImLxCAr7qdlDCZbWfF2rsY0ZD4TiDlrDYrDFI7BeQH/bj8BmB7OAFNQb7gPdcvy8U2NevjNmVvbOX31DmUmiea5FKgFRYk3wNOHx6LmRrVS8ON3cuTIWeEaK9gY20Pc8jYUAcdM9b0/zgwYOaH+C6F2pZIBvoKKRDnRx3eZO/1oYPT5sO2OVkJHyj/UL7pF3LVMOhkQiypYhDUT/68mGXJMg3jLoZYctKQaPIVIIWUTShESHmherA56DtCt5j5+3Al0IRUTpUy32zjvs924WCxhGhCPSfwb6okvV3BmnnBv/w8EHv373Vuzev+VDzTo98HLO8HAgbjq81ZQP0O4DtZGuqBxIebhYeoBplyyNCsx+zb5MPIQZQgSrodjge96OTa+fIN+UaN/o9yNego3S/9E0pyqj+IiiewhMlG7SzEly1Oy8RIcfZslX82ZqEzG2n7nCxdG6xK/hBjWtEyiXbCKUypQhoS7UWapnKDCVlzKqAvHLFg9y2LTzArTxETyzIFh7uWlvUiKm1pokFG/DZhLX5XRFjGamWqUzqoa4TGhGpMOy7KGWFfMRBzZ/jmtZLyTTMYzsilOBWFgeJ6eDKQ9TOePQRrK/UQG8Iim2qp1nUz3OcDNS8c1uUS+kLpjBjWLC3tdCFFw5/wL7nAfcFuJCb1bnEzpdO2jj+pJ1pJHlBFhEiLPmouYND96EjMDz3vUE98iHyw4cHPUCv/oDBA+bVGzGo0GhXHTM1aI9lrpz4CJyEWVAnOuWH9l7vo9NruomYahiuU99X0Vp1zBIszN/6+j8M83T+ptd/XVakSrgEIboJ8uCpocLW3deOz52NdyeGHb7KpgThen3FgQVsSZEhZZihDJUh4QlwxXEUQhGoSYLo+eE4XHYeBjFcWYdX9pqrY/JNAVnFR7nWOmt+B96DTXfmmeXGIO45DnjBYQYxlMdQRIgL8AmvLx5BNUipuZ31FbJN2+7E0bHfTcmN42X3xx09oMxVzlcB6bQeigiJUyfVFw7XHaJEp5Ch8BwmFkKppgqUTsB6nj336Xjsu2Ilh+YJq2KybmAgsZsR1fpLl0McEQqcRsTcN9hnFtbUsjQlay0dF/VSYHZwPxn0dsh2W2v1IjlfXlPCBloyKCgibsgQbbLK4ogIeEzC22In18797APy6iy06ieFPc44qHRypuHSYdc8LBKsOz+88A3G0nkKSY1++d/DXennwv3JL/Tr2tTSSEWEuHDGhKSQD19PuPwVoBNnf2qNec4iG0cfO3F0z2kw5zMfxsxT73tbd7zWoU1ZJ5ZgDLb+Xv/oL/yL+gd+7c+X+PnlL33rD+rPf+sP8eKMLdaT19AVv7VmvK7Yvx54SX7wC7XKoqf3AAAQAElEQVTBnvaBX7h8gD4g9xrcvebwGQpla2rk5k9965/Tr6/f1vPjt3/vz+vHP/9LNZ6ZrXSzLWrAc2dduHctizyHCraVqdZytomUqk9FuPgMLkCMNWPvcWIya5ATORfAMkbTGkCydnDF1FlQMNEiQufhNqJPTFqIDWP/rKStSveZPnVuY797+WTVd9owJhgwg8Y8I2gHgr5FC0w1JeWWoXbrc9NiHiTyiEAvxMWn4LDJSYz2O31Qtk/33XLuqEhkUDxUnjJBr9y9wjSIahmGnqcbojHoxzB/0HJR8tMKDWBt3bCzSfFOu2pLI9PCVMcCDM4jQhGhTI81FB5J5UUhzlCQB0Xo6cCDbVe+7Zwy/I4fss/wDwDnMnqOSQpFGFL5wt/CfrW01Mq8XdZ2zL9kLKJ0WiZj4XJWWamPjogomwopIkoniTUU8jH7O+hrJ4QaIJJCjWNC6pOa+qWa54/1qaU17W0P4nKBbrpoyHWZagGgK3NlW1dd1gVALyv77AKatgW6tOMX+5Tpp58ZL9vKB7+Vvq/V79v8yxApAaElaef2GxTbDT+NNdsy1fIJmY2QDBJEbITKvtIBe8uxT7l/UvCTipZK2qfbQVumWkOeTYH/uCU6dB62OZywEpyc6awp8VfUk3ik6JBzzsmjHBHCrSKiIEWd+g2Psx566GAVewwphmvsjvlmfni9MCcHdWhUi8CHcRSqbfGH3HUR5IGYVFSKCNUBDYVkCoHRPGYOOmu+42uQ76LwVY++0xnih9zK5XBEQ9YrEKf3/Q71OPWKfWi4jB33ga6VObcP7DTGK5kLyfxo0LmPs6cvT/Mpa49zs1CQ7DzatWhqtF+Yl5/kg37f+LesdMPr8UL/ov5p5uWiBb1srfjGem2ZytbKnmOpRkeMjtM9M4i+qirJDFRHx9jpE2fVZYZaYntday3c8YviddvUbD94tqOdbdpWUfJiGzNPO+/5V+3cKwsYHeTeuuKIZ5ALBGIb9m90EjpAp13Hbsl4Xxjcgwdl1LFAAFy/eBKajFM+6JsM7A3alk3bBS4P6k5Mu2Toq02XyedV7s9sywzDnm3PMjXP7MJWCE91NhXEGeIyIXiprnM+JLlOJeOQmQqoAh0QMenzsuuNxrxqmcyNprYuWhi/ZVspL8qWNIkbYDQhjlDxen5YJgU/82rOmCVxOBT5UkDg00kyzFdSZ6FUQod6KOhTBDSOuAQvCZHMxSlHMPmUFPJhiydUMuYk9JSN4i1jPHUes3yWRjHHFcJZ0Vp88ie1TNg0IhzDE8JyYhXyiJDIv4JYoxXv8TzhMTCiNVQYE3QyT9qUiTwSU4ErQ3VEBDIV5CN8mXCMt14id3mCAqfkiyEO01BETN70hJ7lx9WUdYM+PsauF7/wt/T2t/4D6uxz9meF2xxnPZg/44oILIVVvgBknFRK1oGHCEKZ0wVxlAD6Vee5wKqOtVeUy9H2jE2UT/6LFO3f8LRuuWB2FEVgOvtGoVoG5qO4L15CgciQCEE+QpIlhk4hFc9GgNJxUh8RCooRoYgQF3GVWT0/CKwb5N/3rQLvIld/c2UPPvcoN0GNfYl8eW8Ebucxew4UVHsxe+8O/G5zxV69K1Muii/bvQHDmCNb9iKlgxxxpOtQ3t0Yrc6mTAil6c4neta3tgPx5u+XKaPjeNCep0I+0u1K2jYmYsMV+54WGi8wDZospGQhGdMeLjxWJ2RveCHYgd1OcjCHUihZwNXO9LATkWJZah4YoZ0tbDH0Tk1vwKyjAzCO3ejomSKaJ9UhfggqiNNIeMMKgyB6v8p/DfTw/r0+8MH47ZtX9eH4gQ9onTjpriKw0ULZWqEtTS2JsaUassaDx8rmv7I4XRfZpMjZznpBe2QRIcmQnpOSEHvFX2PV+dC/k3rf7AYPSJ2JQf4cDHrDgCczXKd8mENQda5nvIdhWVEzuh0h4nNsjpn4W1J2IKhVHFARZGSoEKl5UA4jFfQpkSdtJ5UyQi63ltBW5cgQk0gN6gepjVxt26bKmW+YGzdPx+G8rrRxTqu8qFVsTYGPiJSU8yeaMg3K8FUXIYEIKFqBP8cVEQpx+GI4VxSpVkQosW00BNlcPkAdp1CqFp2PMdfrYGyGvDS6mJXBx+KpJLl8g8dFdVQqi5uXgbWJqXPWN6oX/G8tdaH//jeL78nN/WXmqiUagdIXTosiQkks6T6kFFBDt8Me8ee5YTAnvIlceXD0h5QHPqr4g7F/0zXXf6ePXYM1Qi9piCHacX06I+itCjoPdIZh+3TMcwkrMnUErjtVaU7bmEV04yj94td+h96sPzDlXL/24ZdlwEo04qSvUWgNaijkUxz2477N/ezKeM0XwM56HgxcxUKMqM5+wYQbYzgCjtylqWG5680bZ27Nuw6qEwpryvsvDLkjEvzYn3M6bxCdeDoP7cCxENMVVD1745X1P/frnZz1wwYUg9N60m+jKTMVEUAgJMWzH3EE4ITM/qCfFBBhWN1jVDH0G+/8CPkwiN3jZVifonAwcTDTmq+GZj4ZS7jSyIovFMRq3oigTG2gVOASlCneTvs8Y3D+DPsvSsyOx8qYUiStQ4rgosHPDMOlApeIqPoM5yC1tJT36sY6a+wxmU1hO/JhG3QChxHS0poW9Fb0WqQyrCOZuH4ikIcinlEUKUqqFUTIg9Q+ofpoN0Q8Cno6ZsOnsjl0TYQ9PHE9OdVhe/4QuzOPRI4SDfd3WZp8b3L868peSz+W5n6gkZJdGeKICK6ckJB/xHVCt2MG4qt9dnwN5vBgryi4L8UP5vqJDs+cZn536zK/OnC8qHPaV1N4noCIpv/WL/0J/Td++c/cvJ7MX/nBf0L/xo/+83odn6jz0bhj02vmCr3S99rTHq78AuxR/lD8nnt57W0Pj/wi+FHWGfhWhBpj+6//0D+j/+T+x/X8+Pvf/FX9I9/7NxSMYRJPQlsmcwGsTYvzaEpuPTcM22otlQoluhDOeAaJgp6OQb+Bc0UO+zPIslIkyyFFIZQwmaa6ycSBFSY9urYIGcxdGdR98aS6dN1m8Ew3Dr+lPys/aoLL6Rcmgt61UGRTwGdKLZO8cK9GlsQWLRXUKYITKPR02EF5JtIOzEMdK3DcEOSEyHVqf8zfbD03exPClIHZ0izW6Rp+XMAmGhic9VRwzjpXT/+z3BF4TA7NauZL0J/MVGuprH66vyHRXy4KTXlEKCLkA1P4gbMxE+af7Q+PM5Xd5RqHoZ0yEVSkh3rZiQgl+c1sasy7duxJS8Nfppz3hG9LVmwLFLEyZgzyAc8pIbK8ZSgCKDQPe+z4BsQBU7mqOKvgIjqO1R/7iNtityYCRQSQuPqRT88Py5L6bCHHttCHFVzWRZcLWFf52XBdFvarJu9VxrYs2pZVl3XThefGy7ZqW5uWBuhggpZZ/WwpbIdW7G7LWtT2GhVpnedoqSSWPGSOddBn7w9X9pVB3+gp4lBEYL+RV0Be7Ttbo/1hI1IKTvR0HLY1Bx0Bdm3r+bh+VD7rofKcIKlP7aemTeMCY1xdsENKPpGYuFXReTmlXyxNua3SQN3+2AcmPSIkDk7JfqwOHYaO8YfWiUz0PSIUGSKVUHIhELodAc+p4MdC+zY6Tjr+Pf8H1DLXR6AJBFIHTwXqpIe5yfzz+Lid9/9OhdubUoWOVLQM0p54MhrxNbWWzB3AvGvLIsNzxHt4MKaBrjgiQllIBR1rjHvj3tncHv7H8uf1e8a/o+fHv7X/dv27/b+uxO7CHGzJ/MhF2ZoyJ2xL9InppeG4GYSijvXAQVR95L62+6OsfIQysEkcjnm7XHR/d2E9rFqQRfCscTSeNgd5GNjpRTv33h17V+6TOx8qukGirEtImghowE5bg0AHbQZ6GJF1jU7Z8HNtfzZ/dBy0Li64EpYi4gnIMMRJbB532yKm8lFlyyes+kW4i1+UnWXXkVZsu88TA8Gw3aLT7jj4OWeG6CZtxGhgqWJNETAQRxQiQsGY1jxhTJWhqQMVCACNgB6ICCV62Zqawbzw/rGyP22gUfbcCHRoqomn9lXWcSAuDhquCHGNgrkJX6cM1ypICn35sKzqYSJCERMwUqaKHrKIkAROKuoNlwu8C7teM4c1DgcPkdAZcns9HWPqlgBertc8GB7Go4QlGNSdEPzHEAe2kUdMqiC+CEuogyfWMCyjLqIpn8Flo2RJHevJ45KtqcabfIRBW4U4fDGkiFD9QIee9engRzyTwSOep/kCF9pGQLEkaERo/kzVp2tI1HHR82PmS7r82q8qWEvvf+TvmU4JaNaNyqfnu+d+tbWd53Cgwr5hYgqKhQrdiJB/uMgoXjdXtX5w+RHFMRrzLBfFRl0H9orh4naQ3/icHcHc7AsMfszbv1vDW2L2N7Byc2eGEEzkjoAIBOKAmpsIapD5tF3D/HOgr4IU4qgL9Did7wn2I/ahnf10Z4yu7L9XvsGY78ire7aAj+K5DDYmox/UfKHqsMfe6fa77fDcYr4jK/DNau7dQ/1s73YFKeWgCXKQNAfQabgTVOdGMWjgtBqBjpHomw7r9SsvU1ft0N36dAAviv+Csn+L1XbZ8vug/3/U+875rbW329vtjmO73W7bdLodd8DdPiQxcYQJKEIIHISQInGHEHdIiHCTK44SGEGQuIiQLMCyhMgFMphDDJGcjp2EWCKJIbahfeqDu2O3+7j3On5zzvd9nuL3H/W8c77f2ru7nZr1rzFq1KhRo0bVU89hzvUt2vIXxkU9R8KJvqOsUaUxALSGVbEF9NXE5HFHk/H3gGAleK2GftF/VHX/8C73NIxC9JibHhj7N3jT+1l6nmmh8cg9V+y27iFbBD3sq4Q9LzCOAxEFbG74kr+qvLw8938m/v6LL5QPx6lvLChaMrrl0qih0YdIKQdIUS/qOfDzsNFI3RYZhAL0nDkV/WhAgkXJkqhSMAqTnPizE+udcROrDT7rsNO20zahiaOSmiewTRFAE4foBDv1xhGX9IscTcY0kIZLJ3w6c8NyfMSZ1tnVyTZ6QXVdMhmoVLQFxkaV5dDIirYDY1gFj1gyGb5jlRcDHvzPDw868/B/pn46n7TiN6BgDA18yo11wJcGJnygZBsfBvaR9/i0IZNCC3nBjVSBG5TIpBQmIFEvilG19EMNj8xl2QCaDoRTeZG7sjZXYsp1GAvKf6YklSTr10qsVDeHLvRqaZXdJNvqvzBmzHej9O489O7xQfkr40fiM6paZ2m/lbaRS68++6hD1YlRGDR7KnviRjeu8RxWFz4WP4P1n69dOQM2Lvv0WVAmj6fLVAw1J0NsiyyHB8lRp6cm+3cSqwbC0JhZuqaPow5VQyTb+pmv/HMUv/3462Kaj2wRIhVFoV9OXISNrKq4mKTMMy8SGw/at49Kqe9cRziGG8xjqVKScQVTCrAGNTjkkM5libGGB+MXvJUf3ZJvTGhHoMfJmJNYXDlrNs7iXNe5zrfUiU/8ap69lWs/WPVdE38JnWAwjwLA4wAAEABJREFUatkLYni5RRIyCgiCgxeJGqUUajoUbQVNfWJ0Z/2zp3f4GT8C+K5Do9OzCM9McEJJmJEo7FgKJB1EnVZs07xgFe2mKASOMlQgPERJN5pxM98em7jNr2DvmKxDyja2S7GjpAwdhDcF7bZFBtAqjSrVGJwzJ52goyyXVrvXHmofiIdt9IfOuf5Ox4ufrGTRZlv9E4pd39AG2+jSxSfCqInNBpUdZI4dWq2E2mJupRcTskBJZlCyxbCNaLXP7Knsp/C22/fbuXo+D+UlJWdtn6k1RCRU6MVIiEi2Kb+aLd+J4neQOezMKfs1NOMyLa4/9Xm5Z4/1vr4q7TtrGf9y9kz41r0FoBjgiJuPOP7wL/7f9U/87J+WWXNaV6b8G9/4o3w0/hf098/r343sa4YHpnUvvyj/1cQlH4qf+Wjc9EX5xdg1D1QgftvWv/Eb/0v6yx//USy+5d/+/JP6Z375X1F8qPgxiBL7pMbQyP0dnNkL59NZpzOAP3EPPfERYVRpoG+ClXOpY9uRM2UgqEgTcEURgPhyQ2ISPnGktXVMaXrFVoUCEyfbtBwZO+mTNVn9lv2jVeZn8V6E5sm67WAS2+ZDI29bUaMCSY8MZVtV1nAptJhnjaHB3EfmHqTutEuFPllJThFgMmPNHqMruIvXjL3mLT5DSt3OvqDlKJGlP6AXMphfI7cOBSfosoV9GIwgZOx0DVnIKGkKpb2tL5oyfqVvfEq/zMll5sc8Ryizc60I02g4+5DDC3RfBgvN/BP32OVy5TrZuTaCCY8PuS443tIuEqZk7HfMq0TYObeKa3lonKkT8+y9Ez4Fo5CdSlWjkb6SdZ/stFu2WU8zF3hZSXiQ6QJmT9zic+REqGVph9GMn6xW11HApCo2sEmVTH/KWG1QFG2jSidwZt88nE96eDjpHddR86mHPyHnOns4nXRG7xF54+Hc+tGNvEbpdKxBYTMYVTqPoZzZ5/NZY1SjaugDuFQN47V71XM/vHJebUHPT7Jpx6aHVYM+AzsBsgpcQglb6KErK6FaxW3NYx2+GwhLYraABDkiQehDPbpBBDRErxtStP0MAJKpk9VjaiW6xMiqdOmj2V1L0aZRjO1GzoGAhqx3ZDcjNv3I6afD0qKmZjF7RSVr68RC1spQSbZlkaCLWZYZilkyEntszwfHjI/a7fXOtqroCWwoOT1xW7k29u63wwMuJJZLvSeRTyD2phhBJOOkx1q7wdoN9lZwOp30AdBxlWwGA+lXjD9qqGgb7IExhlLPHv7Pjb+kH9JP6z79z5//K3pfX1f06oRu9A9U1bJNB2auSRCC5WZLFpt22giJNoqdF46ekiy72PPg/MC18MA7wmO/R2U80aako+/edGecXXvfiyf2eL7nOXT90xm5L++0T2EZqLEKET58wsZGcPcAPnTGJ+p9neRaIf6RYYg+6QfIBitb9sKqrxJzwtSBCQUIVkwm5ib2AOqrhDnyB/UPKlFYfSdBe8NN9mvQ1+hjw5L5SalOqbGHPDSIcx0wdMFovcGGB93Gumfta5RG9gTn2Sl4OGmMoaLdtmyLQm+JugIkaYO8ZsSmzbYEbENuaJGoHdBXUgJ2w2qiu+ySTa9XGt5C2LAtS7L9Blm6Q6zqg7TaW06/ie6k/QbY16hHtirhApYfhcUtnmqr3GSpC5v3sBmzUYgt201hoKVc41VDNRZ80BqrXqNouwEZ61NjdL/YsIwdchPLrlXRVxNeOjJoCHxzUCnFG5y6jdiyLQkcNGdi+gU6UjdFh/rMhURUzDX+0Y//NX3+A7+v/6lMmlZOR5BrdHLdcmEldxujNP32ghYGIUsUZCGBl8LYhli/bsI3hr5T416bbjfQ8mE7gn+AnDl3Pwpyz4ehjk2Sa/zNiG2RG2/SG7fabrVQd2E5NOgBwgSphEq2vw0IJFkrvenikXbOtp3476xTn528i2ycxRtnaOTRSb+mTGaiP3OGNUWKLBOd0KDPd+xt2Ol3m9jhLN5B96Vtp++tHn2ssFMyilVdwZhQWtLZrhf+D4occic2/hjFQbVQLXfrdZ8pgo6lHnTTZHLiI7K3CwNsykfjgUolWD0WNxwcntz0Rd3dJvRgOmMLw5OJ79jasdU20e3mFBkTOpEZimm5SqOGBv5+7WR9w7suXJiR28ZfayU60w+nkSGhbQzL6FZZBbWpy1oJf9CfxGji04bfeUjMDfSFD8fXy4smPlJI6RcbVXo9VGpgE1vIRxU37xz6PHiMkyptI+0lh3eoMQO1Os08yGT8xKQlKdYc9tsC49OOb+0jsolu5hc66Zseb6BvKsijHxsbmzAv0XvijZ3IotKw2x+KtkoYmOqujY9rV/pdQMaObuYzmM+JB6szN7hz0zMP4488rDz2g8rpdO41im4RD8lKilf7zSf2UmSmPfuv7WArvxVv+4wR6sRLlm0V8Y298lCNoVEnDWLcaP5NVmOoasG2pAImZBxOeflikjvo2MUxWTboMaSB+oD3geo29p9LBYxtQfNvFU8PTWNXzkoq5m5g0F83T3pEP4o3ijlecqz828Vfezjr48ezvgY+gn98OOmB+Y1RjGitdKPUYG3rFi/bsq1bypx39lD2xAsfUL58/6zPPv9CX3zxXk/UL1y7ac/HlvzTFO9pf//0xEeXq3LQxFJQFBnDMEExRiGzrQK2ZakhUubG8sNpydJ+jzL9RFt6qVO4n/qNf7j5W/G9n/9V9KyMfSIGpzxwsXdGYhIeWVXpljLfG9gARJuWw5GQQIyq15RRUwkF7eNbnaoaMn6Uwqew0VUS9Jhsxt15uL82Nl2J7ZUPWRcO8i3/STw012X00vNwDjcxQMYS4pRmCMO/5dtwtvFjwcYf3fil747rUA1rjALhFzVtor9IM4PnmmBvTM6IVFdspGXpoLeKklZlmbDsAzTZ4aWMUTI+UrqgkS9erJPxoYwMnWR9kJDTpgB5zo+NmOUv3xPHvLhMnCRUtKrVylJR2O66vkOiqdtMmys+AajTD4p3tJBRIKtBUXSsskZFXyqjGV4STbolH4xtGf2G4YO0QUNkygCimyz8gVtTqpZDugxnW2QV0gDS+4ZwsHREZDGL70Yd+lbhs13KfghfNVQD+SgVbeWSgM0YkrqE1yuk8JEvoC8riZFDlOHZSv3owbZSbykaW45Grxt10c+2nHGJVcanojl9IE8YsR9q/e5f/rf1T//E/1Ifv/yK7tPP/ob/uP5vv/O/o5/8+Id1yTV2IP9jyXwcfuZ6e8k/RcEH4+eXiyJLvffS5ap/991/Un/+63/83qS+6/Ir+mO/9L+X9otyJgaTycT3KNpS/G2M0gn/R5VGwXMe1Ri0j64XbQZFJ7LCN2wl3sEwuiC6hZwGDWj0KnEqyrJSd/Opl8oBcgPd0uJtaPp4yQ/Slb7m4XoZoMmZW+RNZ3OsQyitKJJhyDdDsR+0KEKAPwrwGTH9BbCRzrEZesQx4+zhQWiD9uwXRKtf7+L0/xBpz5nQNtru1JLpjkY2tWFwsiGD9PkqJu077TsG9qa7dvgNu1foFVnOnpzXoTl7ApoyRaZrmTlXYi34Gipo6ojQQWYhUSemyKwEwiFiHCYbAc8Ry+eJjFuH4isanY2NtsmzT56bBve+4r5X7L/B3hnQKvYDEHBZ2R+hr8BIRT5Ko4ZOY+lU4fGBot1aCXWYw088bieRRH7ToUpeOi2nsFdrSjslKuRoLaQ8rNFOxtehnssY7dvAvzFOGszzFOSjb1OesUPTVuiOzMWqVz51EDunoTwnFHMqc44w7GQe90iMb2uddb29dOU+c+n7du7fO/fwXRuLwnbo5dKxovHdSppIJm0gStkgrGNajplCZmOy52ZWm/bmqdOA6uz+Sv1oE7TbbhSt5KJgWsTNYmqyoTfIKmAvmapUzSMN1UEtoaZvT/iBEG+JVkY/6hEgmfgSSYDaytiyu5AOaq+6ZWSSbvVUjU/45TJiv7WVOiERDepExaaQ+ZHsN0pNSXEta7kTu1y/O2vwBt5fkZOZDJr4nz434IaKosZQsWeKvVTxK3EqMV4XYbSSmyQOGW/jveY/u/9FfaTnlt+K//Hn/1yzVcdcXdiSHNvGBrCMAIiEX/F5sndCd2hs5+wJsj+vvJdt3ONCr4w7mZRt5ToZxj5jUWWVmKqSmC8ka7Whv/EcdeUdfsfOnvdCxpgg2umHCbks28o1A6OG3hJuHhVsk7tyCOmGulWxEagkmWzZNxR8SaIeOJw62VTg4u/EZnybx1pm/hNfM2TaUaN3yoB+9KVMpRG9MG0ntkBiuuqZMUAJcdQWqCd4rzrUw7dsaawyA1XJDmPlR5Q32IYFzN+RU7ejz164p20DeVN1YsimMoR+i8KTb208JlE7cvRgQwLYI69amwgbHC3M/JW7MdETgzVFt6lWokqLgBW5bb2msNRtH21pMcUbaFI3KjIdKXwg6SZvRbxrcYpAr+l1/q8SdLvvh3o6ZG4qKXaB7ebtRVuuxRtqiVJHonbTi4TqjUR8U7Qt+4CMiikNjW9NvhOzGlrNrW9bCmTZlhSoU8+bRW/akhRpD8IHi3/4hZ/PdtXT935fhI30yzXTe5nW0KAbKdIOufOzax8Uy7oU18LbKSVBwi5Ytlum+xQZ9R7n4CX0lHSj4X81fKgTOzf/QzO33CtbnvkFqUC/k8W+5tMeBto2oF/Vzai2VUGuUXDjcz6aum3ZIHwAr054hf2YvdnfOcs2zt31fHHtd5YrZ/GVZ420Re/VZTqmnnvMnnOPs/613vyuib3IXmnkrXuMnfEPrMXFaPv2VtTkxhADWOPFQ8pvQR+4ETbOJz2ez2DRh/ODFs468yAWRL8smR9lsNhjUjsvXzsfU+f1RabOI5jyV8fzetEV+fPTe135+DRp43Naj53Y8QooZWLcrPbYav6YLDJFBr0GuRmCBMgeOp/PenjEx8ezvoZ/Xx/WZZz7QXAUh68kS68ouNyg81FpjBN6pcFkKsCZ9oWgth9QJWEg/SCyJ5BQV5jicF/9S1UDWwNach1QobxQdaIN8OAx0K0xqJc86OuhspU0GTc37p0PwpP4JsZil4SftDV/PFCmbaLD8kecakwszEW64ZWdhDoPubwc9wvyCw+7rE9i2uPtTMv4Uk131uJK2zPr99R44gPik/JSvbGJJWswj3PWgb3y+PhO7959pI8++lgffwy+9rWmj4+PvVZVQ7e0s3GvF3zhxfwleLmqbe4iLkOJ0ahqXyhlDkSm3dNhyk3F+Bat2M2H5Yf48JCxHnTuj9RnDdZ5EPsT+2Igax88iKi1Y+jKg/6VuVziCx/Et+skjsZygVBg+ABJWZSA9RrA8ZHrx+ezzDz9+JH88CCxH3fasgxMifGWy6mHw8yyIwkzSl1HMrUgVacAA6VHxvn641m/6aN3+sa7B32NcT5inHws7j3NeHZ6BHpNjj3kFcoEbEuBVspabFxfz+yJfCj+pV/+lv7uz/2SfhgXjI8AABAASURBVOGXP9FnfDTeWKuqE3tl1xd8LP7mNz/VJ598pi/fv2fNLpiaGtgdVTqxFmf2RGjBp1+o4U37grV+JBuO2BZtJ1BjKHyNRaMv6zX98se/Uz//9X/ktX7en/Tbv/jr9Bms+UkPrMO7d+emD+yH3gf43nYwlLmy7PS3bCCrQstS6A2irqSDZuEAmf3BCoah2ejdIHh1cpcZJ2q5RrPXNs6yK3Fev3h64VoCT896erroJX/BzVmZayD6sTBGaQz33MZpqDEG8wxOHevyYNRqiBL31ZBlu+c2inZ4JNSrMbB94tpIvBKjB+yfghqMV4ruB5u2JzNVUsPYLGBbFW2obSUdRKEmrtGrMTSqNKCnGjpBCzo8VC50QRle8JbhF1adEncMMe1S+lpcw8T0crnqifjlg1/28c65pSRT2Ohajj2LHpYdqu+YaFKDwnABAyez6HRhQW1rBMynAKySTJFxirFqDNklHY10U1LryPyo0SU6BZx4VCk2R1WPUYVugLYlyjsgoJvcw/iuLbwVh7mTauO+Mdl3WUKhW3brosBentqIV5B9h2q6ybZG/GGPVJ1U8FV0NoC6LJGFnrteuqdlq1yvEHx0p1iznSEmgJ8tp68HKlDiVow5TmedHx64vz9qcMYZPY4hXSm2hsTRzRku7dR/y7f+A/2Rv/m/0Hd//pO6T7/y0e/Qv8pH47/29X+KX3BddOHj8JWPxBfOugv3nBdo9k1TrsVn9tET9G+eflB/9jf/1+9NcQ/a9U///P9OH33588qeaxs891y5R165h2zQjQe+PGNlwyQ8kpW4VQ0xQY1RqqCGxoGq0vBQRddWFRilXCOnh5POnPk5yx7yy8HE5YwMeiIupxN62Mk1NdLvgEta41iFTdsyMhdjjWrbBe+ykiYLP+M0ldkbBYYmg6KAIEjuhUMTyr7JuRZ1lqD3Uvj0b4o6Wn3bjt6O/hawF/s6hSZWiJT21/WkU/rHZuTBspmNsx/j4C1KSOjLHqDPvX767Mxpjw7PNvsNrE98iC8N2nN97PgSnzbW8co6Xho8nyDvM5tz5oqj0Ul7kD2QZ5dndF/AJc8QILb2OINPZk1tawxQVkENtWmxRLOSbMsOJMoU+iBhi8zcBcKtVhttZ00H97yTHtkr5/OJ9T3JyNVjsfChrHehr0ArhS1L8WtU0a90PoPeW6PrAwWa5NBRmLSwqKIuSz5QMIG70Uo72opM6Ggl2X6V2WYviTVkPRNfcGENXkDHc5M2YokYHaFr5VEQI3KVPAaxPanGUOoqBgJOm5GBgq+BXu5vzGvA1yj00ZWV9b+yvs+cBx+Aa/uJ8+GZ8+KpcdFz16G55wTPV70H6ffC2l8uez8nbdjbQd61FjZN9t4OJntR7Lv+ryLuqHqS7Gh0tF8V/Tdcpe5HQNjXpp86TTFdZtEVFcS2qqGDpl6qglbo0Kjg1DQxTDwGMQkt9Fwl240yfOqRe7SMFmUXTvzY8TtzWnTXjn9CjsP6tkQnH0KLn9hMPWPBF+O0H71WZ51OZ50PjNwX0LH9baYjap9pH6zxmkepfcf/DDFZj533z41rusEeyzpdkW+Rcw1vINd215FdOZQyRyKALQNsjqEaUPwXyHSzRzd0N2xl/z6zd95zH8n/cO4bn/+E/tjTn9d9+iuX79f/4Ys/eC9qnpn1GKOGMo9RaxzCpkmcd3zPfxGXPy5oX6lfe8xrv5e9f3rSF198qS/zP7rjXpY/btrQyZpkHrGTMWzLBkUoWauNPZf/gvDCPr8Sl51rjmYV8bTRO5D6G0pOHAofW+9GD31kBQY6JzBqaIyh6nWEVi0fHFrMv6gD5FUD26BOqjE0qI8qYoNtmT02+7rdiMmGvxvX4jXzxO9sTBu9G/DBvtVFb3hKdXKXhIBAwIYBZCq0pR+6dsnYQYjeZC02beyPxC1/UDbZBDudaMG3qIRD24cN6LKBHR9gPmZekQuZbM2AbnuAvT3za0zs7so4EzkZfr4BfSrK+qYIDSIWLgSv9Sg00hppAG9o66agfpczHrNiCHSoxAcqaFCnjH1cD6dX/mYmFKTdxLCYdzW1Qm3L/s6gQZLJQKTopR7AC5DVVCTUyDDJcGT9mkhjdBdutYTiNr/MdbK+k3nvBw0/ue5yTU72XIP2yFc/KX7Zlov1Bpm3bd3SG0cMyS2HRm4dP+jbB9+yYhncqikYkjoZhtxDN6URU5TsKfrByOyjr/3N/5++/Md+VJMzNe1B2hZuurEPj6HMp5E5dj17kF7waGB5Ar1CJNxddcw0T2FbdqCDhncqku6ovnNC49saMIfsw5aJpP29UQS4unb7K0PjkSMK231al6K1ubagSw6P4uJzZaLDsM4e5myqMVRjaDROTWuURpUqGGNReC2nuZZnI/tmP2xf2U85g5/51vb8/MQ7xoVniat2zubJ2qGm9LdLSemX82Gnfe99udZm+TnZCwvRzbC2hcuCCPcXYF5lr7xlWxR8w2XUyeBYUxb8jPbjKD1yk23wUrJeTh70GD5gc51pP3HQ5+DvmzAxi2NxeHJY73wo3i7PmtwozYMNX6ZVmQQ34I0AXPJxCTo53DPuqNLgqsyDz4weEBOfOfQbO4HaNZHt+LvncMbWFfvRr2Gdzqd+oXzgI+FHD0O8O+nl9MgDxlAxL9vMUSoJOkW15aNKJ5QH864xWFjLJQl/Eps9D2vEictQtMimNM2S4juFClmVoaWqBWOrasiAQvatfah4AAoGbTUGviKr0nDJZSmYjMi4kzlviQGUJWfbqhPNytxndIJcxLSmTk900CDDkGHQofmtiXpusFfi+MKDweXy0hvyfizJKvySrR39K+sV3Wf0n3kAyct0NnTsiDTGiXifex0e+WCcj8UfffyRPv7ax/oaH4xTf0B+Pp+VvWPxqwRc2/rj7K4re+fCg/qFh+7ImCAxMbpD5QFf8vGjaa23T0HNchnG6BX6J9b0QefzO53ZA6fTA7KzRp00BhQ/T+zhgtql2CK83PQnMZhcnPgSnxLTjCNso1dgVCkxsR1po8IjH1UavbZn1flRxVwJBgfyiSESQ3Ucd83+EaU6TezM5rrAnkBGcAsk85NSJNt6x775+sODftPHj/qud++Uj8fvHk7Mt5hriVl1D5F8D/ralstLx/CWopw13rm+ruCFl6FPP/9Sv/grn/QH41/8pU/0+edPHaPB2FcOtPdfPulbfCz+5NPP9f7L98TuqoEtTOtUpUF8T8T7BE2fQlaM9yFKiIDVPtkaNRrRH4w1Rqmqlo7Qa+jb/zmKz/4KLaKvicMg9Gc9PjyCB/We4+wa+GIPSSb8xJwMJ9uvY1CBl+Kny1rJETc75V45LonXLRi+G7FjR9ddRZVxFptOuT47xsRvA3mhyEeqZz5ePT298KD/DK6KbDvOHtvEtTRqKNfNqNKp+YHspMS3mFchK9psi9xIYad+QHqdl21F/8SefTif9HA6EyfsQU+JO+diuRQbek1zcRC6y4wXG2XLBlEPLLpRSNADUvMD3YGvo07tf8FXlap8QMKELAlRYyAIr5aqY2ob/dVP8InthTPkiXvLhQ/uV+4TXMLqZAkTqFn9gz5MN6VwiixQQ6tpCWVblgRRUsbZD8O2NXCuAW9b2R0QxV/X8i91q90+RqDSQqRNpZAUxtFBZ7MGNYZio0GDVahYX/1RpyWVoa9Qqj3m5L46Oe9zXs9sWEs1iiIeT+1c9/lgkrZgR5/eKnwp1up0OqnYK9X1kulrG/uFWskFbJWrYeoVjKHwgaiHsn1yvCthDLouC0XZ6Jux0K0xdD7l+n3QI+fp6fyAzuBjsThvdl3zYo4BXNcO3ZhX6Hd99lP6I3/jX9Jv++Zf1n16Ov0G/Wu/+1/Qv/c9/8W+xl7YLxfOugv3tAbPFPmQnOvxmevxF/Td+rPf+9++N9H8H/17f1rf8+mPc6/gQS59sHPNvQs7W++9TZPrO3FMB4sfl4rYUWgwr/LQIK4d09SrqJdqWB237mNkQ3m+OXPffAgeztTPOj+cdOa6PdP3zNrkHDhBa2CjBjaAQXgjA7JVAj0WdscJWyeN6MQ3dkr7TBwnvO5S0Vc3IE87amxquCwg+pM9MxFmDfZQQCstFsvDmk91G5Wd+GxZv1DqVxZxo/8OJlh0dp/UJ7Z2dBrhwURvhvLsPrERdPtND9n+iv1u7MlHhqmdvhtoykPAHn+o5xq5Ur/y7LXlmuEs2cI3rtwHN12QXfC9aZ6N0Lv0Xrr23rpQT/8dXxKehK6KdRhDI6ihFVOCaYncRfQWkJCVFAE0diDEk7CnRJD5Rxbc7GcfnLlWzlw7YzAm45r1d5kxS6ENxQ7ADqxsa1RpcPafGkPnU4CMfTnSHwz0bKvQtaGyIOoiTEkCbl1Y9GpYjsxQ0w4sS9QrDYofU1nD3gsd210XnsVWnHeu+yl+j8+6sZ/QVwapoQKDvVwn9jJIvTwwHRTUoNArjUN3oBe0LrI86m3slRfGe+Z6/gBc28+s7VPAvfqZ63zhuj4cP1/0FB2eXZ+hl3wwZk9c2SPZPzt05n4OdvbVW31j0jvPr5J7PcMv2cy+Yb9N9EW/YEJn6rxXiXbhb2CuAwxpQYmKCGtDlmyLpWD+1oAfHjpVYuGWVYWmHgyZWJqYBKXED9RCGQmwrfyIUqTsw4kfuZaCxHLHvx3Z5JpC5SvZSldTmPEtElQ3u4w38CHPIif24OlYrxE6hrJudnodm/cgQmR8rsJP7I0qjdYvVesTJfzZiOPGuixsyjo1iPmV2DZyDbMXLmBH3vOIfWx6mFhiMzzI8A32bd5fLll/9sEL++E9H4y/5OPtZ59/od/7zb+g3/f07+s+/W++/E/rp67fkx1wL5bLGqOUGIwq2QyOVvzY8XFjDhf8ugb4uvy/6qX36ZO++PILffn+Cz3x8fgl7ejvzD39lRR7MQns7MBdO3vsyjv8C3v8mr8yps+rKnqFT6417yIGRT0Y9I+/VWlz+4qoaaEzqjSqVGOoWM++VsMPZC70DmhRtWxASlWDvgHXd/c5oT/ilpiO9iPmiUPivhP7xCcKeCKUG7abpu4quVI11UCvKfF5jVMWlRY0hGJyQ6ToZQ024h9kzJ09H3n6s9NEtX1cZrBiQDzsg4YPqAuf2nh4ZT2wwAT3XusdO7t2DFJdlLaMtWyji08pP6y3kF2zaJdOObGH9s0GnWBpgKFsFShupASvEvqhg3LGFte34A2w9qpuRx9AybIt36yEp5LpVuYetMyCNFD9INMiOTmFw1Jxw12zBE0pjFiWgBvh4h2gLWd9Q9QPGGpbNpBTO8Bcid5trpP5voKFmA1iybPDKx9Zx0PLUmweqCrZ1utPzGNf9wmZqRsnfWhW+jRKcmCJNqEj9LMGGXKx+AMzaZ9a6Y1a/dfF55Pe//bvoxst5NhI/2inGiofe5BK9vNk773OPcoBbcmHN7Az3XSrY2LxMGTZFiFoaqN1wD543VHdEjI5AoqgAAAQAElEQVRYG0qOyisOJk2odJ4pu4DBR9xmesQkJfU0NeDVMvSaRnrjaaF93sDb/uJ3Ygaij6pt2aWcJ1nbwfnUyBl38JHXGGrK5ENt05sxcK6vacZJjIOcJfkeljP4Je+zx/e5nHNpZ2g5Pzcb6cs5vbPvGtR7ttDoBzP7lo5m1N5LZdkBAktkUQV+RSEILIlvuBuHzno4GZZ4PlwPh+ehBzbTAy8nj3yUeuTB8wH+4cRLCjQvJ2cmPwaHt0t0lZj05NDeuQHvTG4CbS/iLqyB046zeZF6ftELH4yv3IzEjSlH/gmnyNhhsdATk549+eXfRG92fafpSrdNV25+wYxtfDjj1+PDWQ/vHvQO32cNvX/8SCN+ZoEklcUY6pTxMudxGjoFo3RCUNFNo0RoGY8bwYw/jINIxohtkcEEaruFvOg/qlQ1NApqINNu2QH1yGivOqlO0RuqUegPGVou0UNJO3POxpnEZCa+7UNvA5yDUu+2tPdm3u/ksMyAnR1Td5jw9KVtZ25XHoQufNy/8NJ7ZX12Yr33fFGz5MIfm7jvurC2z6xbNnDoMxs5G/qKXKTTGMo6PPCR7h0v9x99xMfi/HXxx1/T177+NX1M/d27x9Yp5m/miuttO2t54eHq8rL1w87GDT9t0RnEa1Spf/DFTCFgCpnkgeVneWiMU4/xiB/x58S+jewNZ41xVmE39gmjCK92Dvwrezh+XHlpIPyKD2JkBy6ZdbapAeug8BX5oJ0Y5EGoGNvvPpLPDxJjTXT2dlj4ywQYdAIqWEF2ZEPvIVoNRPKBga0H9k4+Ev+mjx6VvzAO/9H5pIfTSetFAF/QSx+6fZAr8qCWjtq+FXdysGzEPuv72WdfqP/C+O/9on7xl76pz/gonJeAYuzE6Yv3T/rmJ58qH42/hM/+yV/ej7JGlU7oZU+MUV2vGjLxcSjtBYSujZeA8tCzCp1b30Kv0KvoAB3p73zjDx3cIr/j87/aM4n+iTg8ns965Px6yLkAf+59MBhD6GW+rINWsi3bij/lgpQQyPmJXLfkZhKr9G46lywNjn5Dsq2k6Amd1uUS3dhnkw2XOF9y/fFC8cS5+MRvEp958exriutxZw9ONmCs1Bj4jV9VTUdBmeOZGJ9PJ3WsyozJiFZTix9LELKZk2X6+Zif0a9hDWwnXrlWHk7YwmavXWVMCzV1ygTCrAnJ8LZlA+wm7o3UA9pv2TCxU8irrAFOjH3ipnMapVOPdWKsIWaGzTpgKEDfjixXzIKEHNkJ/2Nz49y6cF945pdZz7wwXTt+U3HXkhgaWFWS84PAkiD6TqnbaGiKkmVqa+ysSyqFvNr3ofCtQZxCi2JQFAMaRL+diUNdQYF2YaOBzOLHJY/SCYwiGqCQLVi0oqUPkqn5KFCV7u12A34Tn419NznjJveLGCnGsE1vcQZOTXRy/geTeaTBGIzeGOyNYo2gtmXkYu5qnrqAS8JfjyHTZp8UFP1CbeRCx4UHuQalDBNIJgP6C5j+g/0Y5C9rHx8fNbiG08Zlwf1IujKfnNNcUsL1BSrx/eH5W/on//q/pN/98z+mr6Z/5/v/G/p//o7/mi7cz3Lvy4fj4MK+eebZ5QX6nnvRn/s9/6Lykfm+/+//uT+j7/vlf0fZa7l+X7h+L9h54Zrt+xh7cAcb99cZR9fkVGZuKtwHBsSoiP9pDA1oUKFluYEOMRlVis4Dcz9zP3ngLHs8n5Xr9RWnk86nmx0ofUbVsgu1C5sAKmyXrRru9tgejEurOrE/Jz432LBGaFMC27KNJOvGfmF+lKwhJQswWY/ZlLsdbTRgAV16YFYR7ehkHwY7i7cTp8Rqp9/CZB3pT33eYc++pe/8AEIX/cNfeil+5z62o7fTf2Eq423YWODZMuNmfLCht6HfH4/Dpw1cuRf2x0rOkmvqr7hib9dG+5W1ztpnL1yov3CmR3bleWpjvIyPexJhc1kVjCETf8PLNCjJsIYJIGTbyGDIiV+C+UphZgS3Nqt1T6zl+XzS4+ODzg/H9Vq1Gl0yfJnx4UUfdZoyvPGn6J/zOL+AyL3l4WH03ordtBWKLmmU6WMVVKQQmmTabK02WT0ejdErW2UdyWmVItPBi/UkWDtrcSV2V+K+4rqr68jJ4hJn5tbrf5UwmA/n0jid5Ap/oGrVkRV8QQfXyenAoF8NdGkTPjBcX9fPrOE9nri2n7nOnzgXnrjWn6CpP0Nfee7dT+i0PM+yGLvydbv3FXuq9y/7Z7JfZtNNE7ny8Xedhnw45gEhMvak5pV2dNDdicUEbHYChA6ymYuJvj76llhDSQV8h8R7wSpbLmDAnF1DVdkjg/UM4JGNKuroWFKR0S+XCnmNIaNjeJtGGyUxuliXiYt7Y+Jb5sdy0j67XUuV+i0jOPorFHu2Ya0KZaw8T59OZ51Y2xtG5D2+9W0p/XArvg7WucZQlUHJVUraiV2uzd5TxPVKPDfozrvMFrBGWwB/BZHtvSaJsVW2hkvGXsaBUdLOZHOGBFfsXbD7zN7JHwN8yfPz559/3n/1+wd+/s/qG5dfSJdX/Pd+5b/Q/KQMJIsRepwTcxhFLdNljMke2fBnnTPX/mOb+Hvl/S3jPl9e9J6PxF/mg3H/hfFT3+s2+u3gWA0xRMOOYfUibvj9wr5+wcbGebYTqzQHVejBFHBZmXuN0gBV1XVDTZtt2QsF7fZRrRv9E89+YwyNGlp9SlgUFdnwvvUtFTpjlBaGTqxr+qDMNTIVnzdifcXfK+fulTmueUo67NhvNoUsMDIUOuuWEl92a/eHX2I3sfihb64FwU/ae2zGbUrsdmT3SKxv60kXui0b8X9hyPGj8K9hTcaYznJYOe92iu3AZD125scwmhTfDnVaY76N3kJsKuhKiqUVLqMtrFr0cKMr9gedWhbLOEAXbOBTeAse3NRvVDEmUsyATNdlFWvqUBRdEuQOhg8kWWqkCN+0GdlQYEO1kFKkG4VdOToRhkbSPEwo5D5HFES2YrwzRWbdMQ8fbMq1+J0g9BoYiJ0MWaxvMd9e9who67zCRiy71rMgjE1XX8sOVpDgFCxtutF/DRf/jjqNiKl0phZKLxQ//um/pc9+8IeV72TdwGD0hF0lxuG9ECP0mey/nXVesUAvMvq1VfhDW7ip5lMsC3qTWdVTMLI3UJFk8oHwSqKe8WFteKhe27TSTRz5Kx+v4iOU/svnxVPSD2H7Ti0sPFNAnvrqB3fUITQuG1lz2ls/HQPJNvMq1RiNPIec8jySei3ZWvviDKNOEKx1tezY3olrX9Md48l5tvEcctFL3mXBhfP42vejXVkHkWyrsCEQ39J/554QWxN7E7s3pC28kixV9qBFT3WClW0g0XTA1Bdg+GCsVBjSoMAxQVOXmAwD9iH8ehBvTGTnAFtBasMU1SAQ0DGgBOkUWoOBraSUVbRFhxv/qJKNlDGIAHlqMkmMN6VGt4wTDtA2+wEEnsUSXQtbKLV+/MzNeeLrA3ovHvrCZxkd24quTSfdp7v6a1vGlGzjO/4yF9fhq9hC8RdqGx3ksgSvpNVVSKhRHvJ02dkIE6ZVuhB66JRU6Lks+wa9JXRXP+YdGzwrvtYTh2hG56AhN3HzKWgPwfuV4wfY2Fwbv0HOC3P+WvvaD0bHAUi8CezqdjNInxjIXHbi3JuzbWx8bM3e2HTNjbM39pW9ckXeDouZSZmfStkHxXyLuSOKSd0ndyXlPRBStQyzukxumv1AQ1x2/J3QTNXoZIzB2p3AqCG7ZFu50adtYRz1RVUlyUrCVE8f78UwRGDJrVJhx+gGCg8y7gJ6dZK4lnR6lHjQbbvoHF7rg0Qn8iFijeFSLlA5su9olXWuoUeuo4/4cPB45mPBOGlUqRjHRhu82VWnW72XEUnvIyq9lqxn74esHxO+8Eb2wsvP09OzvuBB9z30Qn1DPnmSyYvxM7IvPl//yVsOtp2+DItlJSzCC301LRmezIXU7eV31oQJyKlXt8j2gZKRla0q6/L4Df3kd/8R3aff8/w39MgvjB4fznogJv1ywfrHLt1aNXO+Mocre/TCS+EFmj3U4GFv0tZ7qf0T697duohoMSlNgU8YtsNTzZSI4x7kuiCOecjLmDtn0k49mBja0LlSn2ADoWxh9trOvgMxh14s2+alwcy7WOMBBcxrIHdVx6fCu1QNKz9CJlJ4o1djaIzSOAHoCdmoobSj1nPNvkMgpS9w0RoKIrMUoqJuu+mo0qjFd7vMj0humJpdMmMVujdEJllSAcsW8IIOitCGP+oKH+gt7cRpPy7Y9j9NrEVWb9VXKdNAXzWT1gPoko+KFo0eICOQmlLYVgXHXMx8RpUyJwpFsW3pLdlGDORXYXTaK3x/FbbeUUMh+yF75V7laP0OxFgP9Ep1SzHQQADN7oJIxGxn7+0MlD24sf+vXMMXcOW6CDZeQKPT+lhWmWkyX86bzLna50HLWsPJ2TDxfcf2DKjsAXxo5gOrtKnlu1qXPpEFO37M+BVwneAoGYXsUK6jtG1cXzsvhtsNXMs7Pu/4O5lPYpseIv3oT/8p/aP/4f8R7sP8V7/vn9df/KF/UU/1sSZjTRyb+ER3hf7YD//39ctf/4EPOv3AL/6Yfujv/6vc2+I3wNc9vtA/NNd1kNjtGNqxJ6Jjl2zWx9QAFRhyeKUI9Jq6loI+ArZl9pnLUgmRVQaybEst02ta81/lTdhq6I2yCluFwLYwkCyV5cARGRkQyRJ5weGkrmglpsmHoo2YHCAet/2UPbXz4WwSp2BHObHttaFIeIIsbWOZXCV76U1m2YFkvSVMvFXC3QRQciRtoiPBQG9UrDHgBs+yw6cl6qtXyh39YN58jhAVxG0z+3anbet7xmT+uzLviUKg9n+yvxkHPXKPgwnmcBiDM5Ar5dF+a4vmAaOVtRlmmUoFPyr0QNpFsgQL3Do27QhsywaSrA/T1BrPtrIvRpVyjzjzUSYfnh/O5/7wHPrAffWBep6r7A8txQpTZw6ZL8DuHtyuDehGEDYCnthFscdOR/TSQ6R7q2maeJx40o34Slf20pVzIefUhWv+ynPrJWcWsg26Mc6VNbnCX9HNe0H46FyoX9mPVz7kXkPTB9kGdvplnIkP3569PGSCy4+pDT7YEVzpG9uX9mdnL/D8y3WQM2FCxbwXYv0O2MiYwsbExoRmT83ow8816vqQzIfhZYNNGzl9E7ObTqwuv2ciBjsXmlBE/4a03PhQTIbEVrDsonSfWRhj2aY8wGaUbbSs/gkPbGpmT7OXaIi36OxiitoZCG+oMwrMTP2gCk/L8oH29KQNERlp2onNbBz1tETe9FZAv2OecUe4Jzz8EKYD8L00cwi43mxLgFHjGJ5NvSWkVHfW7IZuQ9/iJ7SGTnWSicl3zU/1Rz75c61yK/7e9TfqX/7mH9VOkMhKnPYeBcPH/KJLDaliVbbvUOoffO1f9HCdvuOXrMED9PzwwC9+Tso1PrG3c31suW+y97Pvg4//JQAAEABJREFUlGR1+/nENQ8GZ8D68IFlnh/NHMqsK+OGNphPjdI4nitHDZ4HwThw1KtKNUAosBcvqGxiCuIDyBwhnZvHX3LPu4WvReKORhoPmbFHCGRbjqyLMIdu2CB9AqyG3ANnovEKTMn4XBh+nXNJ9mEcFzBDt2MMjFn80G78sY2yOrUq7b3XD5oGNEIaH/Cp0J+ssK1AkTXMmIzY4yJaOUqALNHJhksGOlKzyG24oOXwTY8CR+PeUfsHIHiSDqB9a+cwEnoDbTgr56fjkj0w5PDy3RjfmV+uWqGUCm6mQ42Fe1C9y0b/qMatsKHAINVoNBjAhgOil20IEKmJIz0qzDuDfwCamGvHAfrWhG7GigwVA2FpQXfJshckS69YnI5kp+2o3Ehsg9vYt+FCE/uHX/w5TZ7fX/7h30aPJYVZ+d7cjWeMCZYL3AebpzE0vTBBZjszt0w0lciBHb1mFBYOvXjxISIXqje62KM8Ot6ZRS1tAWzyK4t/qd/hw35r3LvmN7Zt3LQXvZWhQSu3XnMUVPDPtuyFggauVbeNnuT83Hio3ZI0tFOJXp/5HP4bzwwbzyZXnm1CU88ZnTVlaRV+517T/CrUbVJGkY1tAKP7ZCo5v+xScS7nPB5jKMgz3Ykz/4bIgtYz+hLdY7RKrqEKpbOhPD/w0LOrH6q4seRB6IWXs0ygHRXJJTpK6KdPjbEGzk2GB8sxSqNKNmqgCOAJeR5CBzpxvPcXD3fKA0AHYP3FcyKYpU/f1iEoeRDceWFMW9FgY5TGBLT/E2R+I4rD+o3XJz3Tdi3LEu5Z9j1EfUFJtIW8bggqtlXx/7RusDbeoJC5M6SkN3vhdZ8s2egrngJ8nyCbYfWlITqQQs9lkUWk6CfRpPuUvg0eGGfmj63UWwefyBkEkLtCS2gA25k+GTv9GmzKPDBcecC9vLwoH403+LysZ47ZkNHDYndX+oeLTfiJsT02eNjYj40dW9fsEdDrAd3Y8Dubf6KbeTFd5leqGrKZcQtjWApbKLiQp4agh1MSlRDkDK/JXtkyNnY3xm+/2UNKIzYKG2MMVQVW9lpg5AXsUhXyOrFHh0Z0XVIBA5loM3suhH5oiyPYNW2xYdM3PJBMNCxc0T6hyPLvAun0IHEBqgYqRktfSYkiwOfE+h4YRDeDqvtZWhSmGHucioe/oXc8FD6cTsrFXkUjuRW1Uizc0JJUML7I5IP+pp31ydoHV2K6sOnlctEze+Pp/Xvl43DWdCfGuMtldlX+kjP/ydv7L7/UC3ob62AGdw9E7Bgn5VGlhVHT+QA1ZJJtZU0a8LZbBhGcCsaGA1Tksv7ud/9BrFu39NueflLfOL/oHR+M3z3yYPxw6vjUsGI3molv75PjPLvkt3bM8dL128cOVpvzKLrZS4eruqX7ujFa4sfVzZPY5IzKvgydxHVyvSa+O5vjFcRp26cmso0+oTP1e+PwmO/5G/uZQzHgCMr9AdlVcn6QhRa0ogscyITfQqz0H2X2ydt+H+Ok6Bt51mLHl10r0Yt+puKmDldSdG0rcTX9bOtGUVRDJC9Y/DgoFfpVJbskZIGdtlVNXZYWXhkJge9hiaqSEvPENZSIttgpndYFQtnM5NoMk7mGsoGSFxBO0PL0byZGTM1dUzj8LQ9V5pIzY5QcFBSZ7GVPhB7c52P4V1GGC1pAP5txyF3HmdlYdl71aLznqX5bvploGmXQttBsSl3Y3tlze/Yg+z179sq+vHJe5zpe18SV63znOWCink5WfspZy5NGDfbPSTZSZFL13DHLmTLfgP0d4Q7dwM6YO+NP6GTPzddrhGvw9Zq59tm02rgmWw+KnZmPwvyic98vmvh7vb5ouzwp59fk/Jp4EW+Z7mv+vXww/pGf+F+/1m/M3/6t/6z+Ah+GP/ko/+MPepHT9v/6wf+WfuZ7/qmwr/ht3/p/60d+5k8zr137zeemUxtz2Xtus/1ODHd8wRXJUhEjHbDyE7G7WZ2OgcObAl3bshdgJHdWHYybUloqi+RIWCv2TOJ7Bxo7r7Ubqio5MH2cJgtWafdNLmSgW00ZhaZCupjJDHbWJuu6Md83bMTkADFKfHLW7fFJJKYLS+/FUx552RUj6Jb6wrnJS4ofYo5g5bSFsxxyVzIM8cDLDJbRImid1Z8WmC6hq+FVpZmjLX1Xc5cxNym27EfastZXrp+NGETeSvjZJo72nT0y2SOz+7SG2lX0yFJXJNTwWa8QKfMqlIaK686glLUauQbL8JZtSZZ9B6nrJWS6S8uxHiNSpgJx74vBuXbKMwV4OJ7XH88PeuCD0+PD+fWXsb2HRDpsMc3lNPNrnptJYrHzJHVlUteOz8b8Nk3qO/tmAiqtjqXX7IO70QyRGOe6uuZDL8+qF/DCB68XfpGdd5P8Avgl93JkV+iVtWgKn4/GF+iVPtdQfFntu+LXlXMHdb3GwSu+iXFg3zzhmsUZMrqzsTPfjc7bzSZ0Y513aOZ5A8FhFXYwjw/AE9Eu0T9xmNA9cTmgIzYiOoxKn+gvzHY04xMoRKhEbQFRM9G5IbIb/wHdNRnnDcvYjg7W22y64nSyUiQSCccNkRV70Layzyq04A9QVdKymfHwDvuRwTHGJAQBNeaOQ8kNGlGjDWYjPhvtW8d653yZ6ODvYWuR1LsLxg5KXzSpIKI5jHGaJRYuLpQUP42wQYNBIcw+Lw/ZKGml2JsM2Ih9+F47YhkaudSjqGpocC31NZXr6eB/8OX/q3/8/b+l+/R/+vJH9e++/x3KHHfmy3SJjbiCxCig/ccufgnYxn/qVTKoMTRq8Npx1uO7R318/D9k3r17p3dcv+eHB/wpDEl9TXIt9Fj4L1nl0sDGCT8f0H04P6jf13lWzMfuUWkvFbQxSqMGdUC/wXv9iQ/HpxtFdqJe6DWqeoyME+C0bEsKtFLmiD9k1hcR9Q/4JeoycZ7E/Ka41suMsWD73rIy8RljHc3UgjVAy4+25qNjusQGiG3H/8DMA2qsB2i95bYhWoLooUH/1BgJV9k9MBkj13yGUSf0jl6pmmLBKpjChg1D1n2KLYxgVaLdPhQgYT+ElR+K5KUPZyN1qhRaCbOLOUr7re0QfUCWfkpwrEn79IEWFZopM6pMHBewHfuvQAORDtiWbYTSfalfNUXrq0CZsR3AvtLwAfbJ+nZgB6Fl6Y5S0VvKuQaOdci8g25nP/RaH5QNkE3XTZKFyYYsBSFKujUgIEcCwlm2Gwi+LTM9vMgQeMCYPd4hMfe/x5/7Wb3/nb9Lk2v71jl95PT5CvCh22i0LXthQhvyYZmx4DLPm03Rpk70gcbOK8Igo0tKEDuWsEvRWSTLlMmL3rpFshD5PSLFForkN/MR3yFhuVV7yFvloL9a35mhWseyA0GD8F+BqAetZ5SSLfsN8pKFxqed62bn0A/yPNHgjM6zT2TRyZmROAc7gtAgk8WckmxzZpRsA72lrlvF2TWq+uweYyi/FDydzgrOZ2hAfdRAp1q/EhS5yAfoWNwYEPRN6soN6/Zb8xc2Wj4gXaBxXCTbqgowOKCjNLBx4oZ4BuFNuyUFVWk/cQPCIdrtSMVYeYBkw/HQlonDSfez53a5E8hJICc+0ah0HaNgp3b6XfnwE5gXye/anpS/MKYRPTeKsdsXuuQ/m09b4BQgsWiwAJJlL18HftboTrg0ufaipU720nPXaIa+tVIh06P7dMyw3XXkneloWZUYtS2RDMgHaavpd8x/Z/4THqOJEIrJWGVgyla/a1j1qIAZOzRGL3Y6bqznhQ/tid0GnweyPXogY6BOz1tmkAgYf7IW2cQbsV+b+spL+0UbH4lj69o2X3h5vrI+HKRtT8xWPd/bnMW8dSTbXaWEGmnAFDIstanUOQzgl/9T/bBDTPbDn8xR6FnFOIC1swc8kqLOGEqb4TWUPRRUDRXtlqUAvbjMcz/+44OSLJdkQ8Owbukj7CEVbixgZ9ZJyoE8zjQPmo2RuZAYNnSXsio0I88cUsv4kdyUGLbHLsbOX4c+nE567Ie6k06jVIxrM44A+dbvlWZ4KhDMZoSQyRrtxPGqvEit9dx1ZeK55vMXxu+fnvhw/Nz/2dueSWLjyl5J2xeff6Ev+4PxMw/wW0bWKtSpx2JOXekikgNrgorLTixhMjfbSwZNF1OEtZnjgZ/9xh9A+pb/Y9e/oY8eH/URD8aPfDB+yGHHQ+sYQ5iWYgQ/src3XuTifz4Y56+mr3w47r3Pi2j29EQvrsVLWH3nZEwCjBufxJ0kscn1E+zYasrLzd57c6ophuNDrp/eu8SZy0m3sZpmQPRCZOG/ZcZIbLLGo5hTQFCK8aNnqB09H/qWqCvJpSqpxmC/3yPykvnJnmu/Xse11P1DRfKrXdvdFH/GwMZRh7RcJDdM3XDolOALDBAa0EZGkEatFMHiUlrucQvjZGrq5C6JKf6++t4yyXZDpLS9xpS6ZAnMhrgAOnf8Z6opoMLGB5C1RPg93HGscse0ijkN5C5JVtLNTFdblAKQX9tg2j9k6RP76oIaba/rwRxzFrcuTb96xlD3t/Kz9DDUs2Oe2JnhoWsv7ppcz5P9mWti5yy/8nCSf6boyvUd5LqILl0wh1UzVzCqVMy7RsnUaYxlzdt1sInzQOIyEFscTO7ik/ZdPS+EMxs/0rnkqU8+LuZDS67D+NTXCH4tH3ZN+MlH4j3Iveb6rL0/GF84w0A+JrfdeAQMOk99/8//mP7wj//P9PjyrZbcir/3m/+w/s3/xP9Av/CNH0E09ePf/8/rx7/vvwz/lr/xxU/rD/7kn8R3gamduG0HErc9Mdw3fOAczfkCdtonc8uSmL0ifLEpYvZGWR5yJAc+rN362IZ1XwuLsxTZIkqiGgKmGPYNSMTqpL1Yt1GlMQA+uboRU27bFOQ6sIzbUIHow9vwZEEzzs7cd+Z7zd5hXbbGpr3PvgmdxGXycR8v+D6W5WmIxHTJ7avURqVvoyJZdhCH3XWmhEHYGNAha4rsRruNOjS+Qu66pYaJkDSmpemdfuqsI5LOdsZJn6k9bSB7NPfN2ZO6yZdeTAYxMYnTRD91LGDPeAmwSUmdjC/RmXQIbV2uKRsNUKxBVWkUGIC6s4i0me43VOqgyoJI7hyyhhbp8KXHoWpaC1tjDJ4nBs/pPFecTnwgftD54cwH47P63pqXCcaObbq9ZXzvhTxo7GYeO9f63nuBPUEMduIUTOg8fFhOpePNnKU43sRtdkc3sc47SPbahf22PhJfdOl/AuKqC+dWfxxmD+bd5crYVw6hS2OjfdfLwcdG2q7XqS1At/0RqcfuwRU/rPyIhC+UybjDHhCgP/v6ytwyzsa1kOthzXlXrg8xVwOlUygL6+bbkuZk7px9CjhHJsh8o+/oRe2roIuwMw+Eb0QeRD99GS/rEFHmF+zIcBff6IFOZAs7Q8Yi8vS/h0UUpBSwIQ22mGwkwDZ8HefHonZiNnPSK+P2OCIZkLuOPxMQRgaOpxDmlVh0o/YAABAASURBVHLHv53rYcfhjbhkD2zwk1ghXlrdZeJ7eixg+oNMK/VWFE4uxPkAH20jLpl6Fb4Dcy00P1KnXSvFVlvCt0gmtJE9hFNplyU7/Up9TXEtnfq59KxT8yf9p97/6/qd+8/oPv13v/XP6WkrbdjKnPfYYzCG6LkuXcsO8Pd1jFLhc42hB8bJPwv4cf5JQD4a57k4f2X8cDpp1FDS1tfPxji7duIZ46Xi2j/pgWv8gWv+fD7h61n9Ps+H3zHQqMCMFcAPK/JRQ42M0c/ejAWtgTygvVxyBUNqWmIiMj8wH6xfx5NJf0D1traEJC7TJ9FOTdg2PhQ0wKqlNq0k9FqNgkxHjMEkf2Wcw3B3dduw4nf8Lw9cBy7JyK23hK1lVzS5UZln9HQMhw7DtVrGyfxCae7sLldBNwmBbdlBV/WWMJbKQRwe2P5A38gk8yOlaK51pNQFvxiRDMixGcD++vlQhGQ+RJr5pUJPSM/vRhFlBBM/ayhQeEeqXzO1BgVZdspDPbYPVjI/KT+Ebim6XwVtvgG7tmXfoOYphCSVpnbXmBqzzYLCMem3RVbYoy3toGMDpaUzKm1LXVqCBrYPjhq8Av36KdOKVsZpdyjwoN1Kcf7mL/KLR+nle/5hTfZldL8NvkkOhrHJah/C3CASKhkz4wVIGDHlDSiETR+Fb20keAVLRj/3B0QfZMu21JlCbyl9utbtaTuQejp0I8WrIvx9/g7y7opOmvAM7i1H9lZb3E1fMBY/ob8K0gONaIlCNjUgUz2oSBk39+mcxXmGCPIc0ZTzOW0N9s8Oms+9IcDJ9MeMbCs/t3NH1NQpUkB72oKRc5lvvoNzOveknPdnvludT2elPmirGiquT1AyN0c7tCRz8bKJGJtFlOJU/irkirMbD3wbD1o7N7HI9nZyts7Si77Es63s5ZRtISHHolSMNUa1IwVNvbdKTz6PCtjjgWAy3uThYSKnsyY/i6LjiX0BYw+fRQu6Wx4QeVjMB+OPeGn8wieuD3oeNvoqaTt06DwpA8gto3uTGF+JkkYVY9VNg8HIh5KFPHO0OsXfIPHY8Snz2BO34wFya7rjF/NgrHRa3c0YFkUysCwpbZTqxJjpMmM3fITQkFd8tX40zHSEJxpEgJK1i3956MqGDDbinjWe+KiOP3rdbxmNL7ZVwDa+BfpVEn3oi4XX9vQrYvmG0bEdNfQmq2W3in4GiXWsTO2xd4BJUN+14+cN8xYXdOiFHckqQFmWsWlbMjJbdgAvcPhg2uKLaEORbEnmQVciZAss3Y3PUM0r7dED2JjsvZ0LjrcsKXQMqW1Kikl9mCYTImIIw4laEEmAOJl+MVHwg+KEzYeAB7ozD2ipc0HTSkaX8sN8mJo4vcAYrzzjwieWFx4i+692nvMSduEj8YVfBLyAS/MvfFx9fn5R/uL4/dN79f9Q4/2Xury8KHvHTNC3kXvMLpDqgJuK5IZVTCy+F2skeDstkvNjSdQtoydguay/9Rv/Cd2nH9p/Qg/vHvqlNofeiQNwjJK9tJgeHy7YM8zvGlyu6nmGcm5k3pHvtOVj787C9vWRPZYzr+tTkW3wfW2HrukxCDFk5diGSlufkbn26X9tetU14zBeU/grY21cb7n2ZtuKMezgLBmbkvNjaMC8q1EKtZmf4A+aehWygImXJNuqxtKrYY1RGlWqGiCGjee3/QDVgmgSfW3L6NuS+UnWr5YyhbShTIYzY0h2yQAzqsKKqQuqGw1/gI42/CskVEUVIJepA5EY7y1Wkqs0BsgYgR1tiRLVnmfOkp11yXl3Jf7hO/66JcNYtkWhJIsfS7ZVjJFxqobKJY9SwVOR0Mk40ophfGtQXxkF8k2nZVFohoam9I1Cy9kPh6xJ5DAhHwDdXNeC0gyh36EQksMre5Ntpp1ixYD9TGP28554cH/fQvf1ErlRv/be3bvPxMDEPl0YwrINZe5QM/+CCpFT0PJh9lG9UbVWasWqrB24c5uOdcBYysmLLxMfJvf3XJsbdF0vW583k2to51ra+Hi8s5YT/+OjSERAmCbHXthdv+UX/z39ob/6J/Rdn/8UGm/5m7/hB/Rv/v7/oX7mt/5n9O//0H/zrQHu4fqZ/gAfi8/bFx1XCjLWEwv87PEYgoHQXjnzCrfoKlO/IX3eQHxvtjAC22rplZh2WKkUeA1aeHSjeNOPvb39wR5xy5p2PG4xiY/0M4ZsY+qAsRLcSPjgVocmekyafJs3Egbes5dA7xs+4DS9nZesW9Zk7/F3vE3f9AOxiT+YwGYqh2yx314eut0QPkzozUDTZaPZbqN+o2v0txIlMmPHp107c9jxc0e46I4uaHl0gr314DQP+Y5W4h4gYscyYHwjfibCAphsR9IevQDFlqkb1Sk9G8iikzGaUjcaxlaxdgulUTdYOYfEmhbI+soiG+iDdLN/8zuNmIekBX2LPpbNuYat8lAd45y4xkcx5iidgtQHupFFF1pA8DrSzf8VVyKXIICMGRC+1nSXUqhtkUHogkjxsNeGdboGXPtXzoNrzinOgEtj4zllV86urds39Qdk+At4AVf0rtDIr1wnbWPbtMHH/s0nhrzLFg6R3fGQi1x6nS/N8W/29TfV82WCe+YagzRO6ix654iaiQyk7bUP9T128GftDzrrKwkdRsFM2u4RvbnkrcMoULU9Vh0+Y629RR1NXGx/W46p1FGjY2x9BczTsuQFGyqQHN7EpWkLZFv50ZEwvzhDAkhyxgtwR+1HhCCyW5/2lsqKzVRii3K6gBn2QPgPgUKsMScMwCW7PXsr1XVJh8+3ltQRYntqx6Gdddn6bNuV57yNvRNf4reSLLokDuyPURo8p/df5+Y5/ZwPsCeNAi6deJ/9Z17+gkYfCOp0nUN/4lv/rPKHPJfLRReeufPcHVx4fswfbgUX9vEam8iwaFwS+BgTVnEd5q/G8oueBu8hqdcYwjmxHfp5eMPGzrUwt6kdA4mOxQ/9Rw38DAp77jOmfPAVWrQH6AxoIzygb7XOPV+KzMhdjOHKSA1RrjUSa3QAkpy4NlAIhUTcMKVt2VZh8x62lZQ+k06Z2zLe0hQHaE0jIB8yafVWJ9tdt61mRII3lUDNS9ZKrxTGSOPDzhplvRLz0J1478hmcAxsW6grREey+DnmJhqoybQFCnf01S2ho4bk/BhKnSylDkTFsgRgKeGaiUwkKLkbVoFMioq+Ld0cII7EObnRemn7ClLttrciQ0mr1H+E5Ps+h13/av3THqT9jkbfd3ZM+w2wumtSkl8FpurXGkcD9e+cM1y3N8MuhBpVd++UPmqhYaEJdtA6yF5p+G/Hso/hZhjjUMne6xrPyA+/+PN6+e5/SNePvna0HoThFncwB1kyesePe6Qh9aYp0LkNDVU+BEaMHZsC321oAK+Aqn6d5OhFxynu0HaO+lfbDnGTIxbNp7ir37GKy8wgGh/gprPaj6bb2NAeGho3bcsGOhD+VwEqZN8MLspgWaudwzk06PPhkEOWHqXpLWBJths5m23O1NTroOElWStRle0D0eFMps/Iec29YfCBeH0oHqrIqtTntZ16lC2R40wc3HKISX372lFSGulojBUfYSayjQPumRvNez4SvX9+1pdPT3w4eq/3z+/1RP05/zM0bnS5qV3Ru/JQt4FJINpcflOJI8UhqCDjs2QbYze4AW+5IXNjnryEiDaXVAN/g5M1YmNYdiBSDqvcODed+WD8rU16wY9L/tL18GFvm+hkstik08rUDWcbd4xNvSaamn8t/MrBTFxj3CYpsM0cdvy/cnFm7Pjw8vykJz6uvRCb6+WZB9oLN+urOh4MYJsxfYy9eJu5FsgcbzFK/MCtnzpNGYoJfYDIAA5Sxkd8C8d48wBVMr0ZS4IKbdp2MJkHvRSKWMaXvDCcePDIbyBO/AZ68Wc9Pjzo8d075X9y9+7dR3qX/7ndxx9T/7jlj4+PfDt9UPoM+o8xFKT+cPRN/zM2Bw9V9vp8sLHPto7lVVfoxvrlof4KzVquOvOKvzNeLkz67fi/sedCM99uwW5TCpp7B7x1Y/7EwUENZb6+UfM4t0sXXkyenq+s5VXP0KD/c0geti7T2uqsbTxoOz9onh+1P76DnqVxkrGrXkdLvkeq1JV00INEMvEyEHPk2VJFfdDAJaC8tOWj8Zl4Futjp2OAwn0+JhmSWCQ+k32UdbaNe6PXR6TM57PP3+vTzz7TM9e151UfnaSTrjy4PumLzz7VN7/5K/rk0281//TlZ1xn73lBe9EkqJjDR8vY+gBUbKsCfB3xeZSqLLtEKaampMlcyVSZOXFVWunnQp8+f/8bv1+fPnyPbukb+zf1vf4lnU4POvFAXmNI6LNkyh66snfyV5M5j16Rh3DOhlyjl/B8BH/h2nzJWQE2+mw8SOf8erm+MMfgAr3omXPvmT55eI/d6OxTy3/mI/yUrMiu7NXoPPMBPn+R/f79E2flk94/PbOPnhX55eWqjfF21iTzZuJ0t4SNmI2dlitpye1SMc7gfCgwhjSgxfjl0qihGqPpGJZdsqExcQ+vim31D3TCZbxQqnJsAph2bcchLgVdOZ8viRG+b6z9HtBxLpOyLdxQ/Oy1K7XMkmIu8jcYvQMu2hdsSyoZiDLVQCQDRAoK4Ymz4+GB8+jdY+/nM3thDOxUNN2+Z29d8fmZ+9MT+zvr8cLaZ4+0QoxFXbdEJf1Bxa+SCn4UdmMbDJfIKrthr7EIE3tgsgd37cQqY6uTu2R3K7IGg+/ELg2JXyDsSNEF4RtsMxrTJ/qJe+YT/7OHruy3jcXZGXyyn/bDbuiG/Z2zaosONDr7oYt63/N1XG9r2FJS38+I1wv7/sI1c+XeFkQuxsA7nfBt1FDuETmPHk5DwSP36YcD5zF0PoHQcy2etvMZGTRn2Sltwwo9VamKWPIMcOGafOn7J/dOeAIq4bFBqJSgcMUzx8lkGvi2gZn5YmNjzonJ1z/5W/rR/+B/on/ol/8yNt7y0+N369/6kf/Rm+Dg/tBP/Un9pue/y7Xk9odFVseHMW0jKw38X/M4cT8Ejw9KvU5GlZXm2kisdq6VvffCdT0DUN9A5FnLLb6iO5kHprEtkDEsExfbSprMccfOxj1uo//1Fbuu7O+gz6/D3o5NWMachA5gn2gJM4L9CqYmDfGhAb8FGIjN+LrArkI+E2MoQ2hijN4H7VVJlBayRIDKashEmI+dOZk+0t52prK321bsNXZkO+ckcWOgPb6Egvi2+qGD/JWPLfqmHp2N9X9DbG3Y23Slz3aLX8eOttiNPnPLHrqmnbac+UHHl/jHj0xJrHIxj3KxPUo2cwJkeElU1Wkyz10T+0F8u9GdsXb28wShDfZt15mHCFzMDIzmuhhVve/6WhnWiWtrcB5ZjK9oY4EYLPv7OocyV8aZzCcxyfgEVjGfeG/M+YrO5Zhr3y+5173kQxXX3YXzYsN3MUaNoYeHR+U/dc8zXuhDnud4jotPhS8LKrRvAAAQAElEQVTBqNLA56DKclGHDlCAkEm2Cib1KqmQDwuZZfhCZqn56Io0icfG/Hb8ab/x+YqPV66J/uti2q7x9yYPZR4XdDKv3Hd7LZlv5rwdtD8ko9O2Dpq1sa3Bdf5w5vrmPtP3mswXRPZwOtM+VBUYN0tJU06IXzGxo0ae5lgngj+zJvg74Y/FSAPdmeUMuyO+A3OPKkJN+ikV9EJjg17RoJo+k7En/B3S2mNyCrCPJzFMHIMZe8HNZnsRHyTUtCPvMRgPFksoJFtrWjI/EgOSUULDRgaGSznHQgu+WNhKvAZyeJt+XUDJ6Q3pbKymyfRjY0hU0h5/mYqW7xt008TRHWGwfJ3a46zekl/ZiYc3IESPqHEVTu3EZmPfbOyD7JUXroUnnheeeX57DuWeFNnGnqOnagzO/TP3vrNOp5PO4MR+Cc7sjxMYmas7PH3+/Nb3P6E/9vyvp/sr/tLlB/V//eQH9emnn+sTnsU/+fQzffLpp/rWJ5/qm98K/Uyfffa58v8QyTNMnmWeec98bn+e1fsbn6/Z/31Nbz3W7dxOrBKPzHMjVr3XuTbybxr3vf0S/Sv3i+0A+4R4xkG7VKzVd4Zps3y02/B3UHjd0jzirjeaBbWiBixrpayhWJfGEqmwNaqU57xGYj1KiW+VRXPb7T7pS81GLhJUVjIwtqSI2IXwXqiuCTUFIiVuideW8xO0X3RkuJ530WcU/ZChzv4Rcd+VvfOe580vvvhSn4O1Xi+0XdEhDqxB/Mw4QfrGhDFcgbFZQwXMHnOVGkb7gOMpfOgNEcXWd4SRoi+XxBiLWHXwtvQGw1tSoF8zMRumQknMyUQ963uPW1t238LO3pqNW9uvQr86Mu6Q1W41I1I2EYTc41MNpboy9eWNlPmJNKOAPGSnuCFy3EL9aEQ3E8pQeR8PlSwbJG6hLupAyF7rixf1hZJqwaEuxAeo25YU6DW1L/gWmn34hqn4SxnXlPuL7e6NuvC828+ffFPOc/z3/BbtXCuxE91AaE+g12S9VmH11YR93aAogNQPvdnUtADmVpkTKPZvYKiRC0T3Hul6Xw8f2SvsV/arTM+JSe/cvxITCHuR5UMRccci9qIX6UTS/NHYbTfdyNJOPTltoYjIy4epRVuONDYXv0rbKubtwdoG8EJm0+8AnFY6uCk5P+YsI06D671qqOi77pmDM268nXs8bz2Ac8C6jujHtoQVAE8W21OvKXMLDp9XDGhl7EN0Iz2liOvEA6ZxQpjldqANlSst3F/YYK2nySgG7WyNqCoP0C/cjN7zEeRLbprvuUl9yQ30PXiino8pL8dLZf7d074BceONU3F8VKmw6YbE8Iw8tXNo9kGMbt+oU2dSuCTbGlUaBGMUAatSNTVtIk1N9M1DXzbJL1yl3MgzfpAb4saH5JkHcGyqQTdGdpOppoxDRkJtgiWlfstTNxGcVmJs7KTcsH/dLnwUvnKTeNGFj9bP3Che+Jh+eXlSXrg3PkBlnhNfE2Vj0KYEFb7E3CybOTbgeyBGwO/Jo0z7z5gRm6JBfzI1KTTQkeJr4p9+TZFHFkU7vRGQI5sEMDqLLmGhU2OwSfMgdKA36FlnPgi/Cz5aH40/+igfi/lwzMfjRz6aPjzwAef8oDw0ndjQlQ+orN3pRF8+rL7jY3NeOE7wVSdcqp7Z5KS+EqNrHti4OW+NnQcYwFpnv+y07+0vfpIJD/toaj38b8rNfUdo2m6gmjA0EJNpSQYi3qOIO/7Zg+oQhXJNXHj4emLPN3hwfOZD3zMPVhcarypt+L6dHjiMAXPeH/LB+EGTOWsUGtaHPyIZkA0lw73mSRSCPesNbxwvMOBP6J+x+XAa/XFlFPZN1wCyMquJfvZY7Ez4Bv23jhnt9Busx5m1nNjMtfsZDzSf8jD6wr4tHoQ/GtKJ02HjgXR9MP6mPvvkWzysfqqn91/owt7OP0EyWZNihgJuTMqjhm2yXFYxpl0qYlzNR1srHT5mzWCXjNK21mFZ+tlv/Kju0w/uP6HTA3uJOGdP1Rgy42SB933jg8CmvAT2Sy83zEsj1+b6APzCh7AXPoT1C2TOrWOfZd91H9b8pfGi56cXvYDEKQ+Bl2Nv9h5U5lFicCKs1334wln5xLn4Jf3ev39W8AR9Ir556bjQfmXMt70cO5awF0NTYiozLJwxXyrmF7jCF7KBLLzF9BunYZ1ORp42+lmkLqDkG2szkiWo7lMGRmaVahTNbh+yh3b83dj3G/sjceoXE66PjkMvnFu/TL/4aq06/jqIXWR6Tam4dWyr0qex+gueRkkmO6VEaa1k2us0dD6d9MjHugf2c/j+cFHYMHrMJ/v+ypmR9Xz//kVffvmkZ9Y2c4jbDI1icjpIXU+B/fhQ2Cp4tq5uvEdpeKDrVyRQidPWcdp6L2QFcUG3FD646aa99/1Noam7TBEu+q/gettBxrgQ+wvz2qhfOTdzj96YUNsLzfVOW9oj36hfs37Q2KBJdIsrDGVZiZnZeGrfr6xzfrFy5dq5cq1sXCc7+5ZGJTyDgOQD70NVn0fnMViLYL00n0/hg0IeDPbm4MWa9uiOU9fPfJDJmp2GsYMPEn5N5UX2mfPnwrW648vkPnvsRjSkxfMUwyQSx9nzgmNiO7KduU74jRil/vj8S/qRv/In9L1/78f0a6U/+DN/Sr/j07+iUe71Hky29JZ8yIt5D3w/P7D/Hh7Ygyedz4N9UaKLJj5kfEET741zoym/kMt8NvbJHhmYnFnKmW/R10AqxumxY4xVir3MZWFT7C1cdWVdggu2rsQqtjfmvoON8Rc/Wbqpyd4gCyYjtizxoSWjNFJP3x0f2xYPiRv7bSeWW2Nqx0hsMYR2Yk81JrXPtTIyQ2iBVeqxso9Fg6sgKIh2OratfdIf3Mlu412Jz848JtjRnyBjhqebmme941v3wak9dWj7v2264veVOQRb5hWbyLbowGd+W+gmnjfYf8w5uhdie+m4EvNDP+OLdck8sg+KtVp1y80zCbIt5hRM7fie/TDZx00ZS4wdfr/Nh8ksf3ZFjgkJG7EzsDsG18hx3Z1OJ66XoTEACqgp9nbu2ysecPGXcfdQbM/wjJV1gKC+dK7EI3N8YZ55jn/mmn/hY1LqkdMdP0oZ84G9fkPO3Xc895zP+II/w7X2f1n2QrXMCi3xgzzxqpJoar1usyX6FRimTVZFBx6WfSnF50mxMZesYeZ1xedgY502+MgvrP2VtV7366teaMs8Xmi/MJkN7MR+C+BTv0LvEdvCp1MNPZy5vgPm+shz72PH4Kzzaeic+AOjh7rSRyTcFG6CXA/ATEaBkTEXGifrIbDoZI4AefZD+t+ASJPKjO6qdJ0iIzUm8sypgaW0zfRBnjYx19BgR7ZTDyZU2ZOxHX3oTjskJmJJVBt413XJEuiyC92lXO3q1mLOZhEL3Gj4Yo1vMHzHDcuxr1vCrt2FmrTcaBE7NvCOgxO8+oqTM2AOUWpb8GSqdOj+EhbVKSIQvR2lCWJrw8ZOTK59TbB3uBaeeZZ76nfdZ54FL7xnvih7DsN9DZ7P7IWHkx5O575GTmPRPI+ckQ32hrzecXLGXLif/sgnP6YffPpr7cqt+JPbH9dPffbQH40//YQPxt/6TN/qj8WfQj/hA/IX/fHx/fun4w8QXniWCS74dOVd8/p2X9h2bT2PnbW7A7KNufX8mFvelTfeaa7cN3aumY1rJOd+9j/hbddsK2u5MOAH1/lQ1tLMLbSyjvegj4BNxAPuC4lXkFgTblgWQLdk+cY2ney/WzuU3ONzrQ1w4l57Og2NYHCuZGz6xW7Wj87UyBi13bZNNQyqKmSBbUQg9A5RXbamEq8LZ8hGfPAKffXcqzLugst0yf5Enxi/8L74nj2Tj8VffPGed4AnXZB1fDn7Y5sA0EfYs2zDGArBVo3ibF+oHmfQVmlsiubiZWggEpT6BFTI1Mk6bEtdgVh2yQG23UDGuA4sKdBK6b64u9KTSgD5au61xkCaA9p7zYnLZO47mGyu2UGgMTl694jshshvfCimye1iaJpjK1AHtSWwrBZjTMZqcfreYXYbOlzz8x6RU+8+bYqCfOtqRn4DcaReBMlG6pKganrwitwtT6zTFvqK6LaOSOhR4gJlpoB/VF59Dc/T1GROs/lWk0y/QOlDwX49/8ov6frx1/T8jd/0NhWavpotv4nu2In8hogDIWvKWIZPXUkzBWAuDmqobuBZv9hjCCT66Svp1vUr4lW917/naSUya14YSCzYXlz2SBOXyGiFHCVxgUOBHJ23eovbHrLVAZ2bINc0PHnKlHd5wge5FmiKe7aVdc18b3BZcgAR9BXqFBOivfXHitu4xa5KowDynHd9rzmfdAYPZ+4z0EFbxhSmMaOgKKgqyGR6jIwWJgifiTdl3qGRAzI1q5ZhTJBFIq7cVKY60NTFIMK5DO7C8TEU2ZUHsGc24PvLs/Kx+As+hHzJx48vORBTf+Kl7pmbzwsvlVf0Nm4+uTFmEZdJY3bBdkwqaWfTR/fKARKkngNFLABqqlHckK0BLfwaRd9AmeAkDrs+3vmgwwx/6WXXBf+u7cOFQ/7KvDZAIxOl7F7pmTiZWvKillMBSw/mg/wmZVRaVj3zm7kxM9+MeyEOL3wwfuFD8fP793rhhfdKPW2TuGRuuCLbWj+SmU+lZospAlrgyYqvkxjFX3FIvG1dKe10lSWFVxiRiF18nOinz2RAMrFaPiuKdLBXh25nAzRlrAkyTm7O43TS6XRmcwYnnamfHx70AB756JsPv/kr44WP9Y4Px5E98FB94oPeiQ0dG2MMjdzYqT88PvBy/RE2PtKZ+uAw0eELbrBue3/su/LgsvFgsyW+2R+hYOcg35kQWdIxBwK00zk34wllsurUdpdO149iRcKyS4WOPeQaKhbAgYt9I/bTpqfnq94/XfQEnvlg/BLgR/7C+FInPhaftZ8fGuKFYsKL+WJQdsa4g+DbB3fZRdh7MLEJxJzMGhb0BM4lnfDtTBxP2B9l2W4TXaRPgG7Pr4u0sBOI2YqLVPQZJ9by4QFN64Xr9vPPv+Ah9Qu9cD2LDxrvTozFi+f15b0+z18Y/8o39cknn+iLLz7hg/Fnenn+UhvX2eRFw8QqNovx2Hq5dGWGrQB/q2FCYlVZNhTASHKm2Zjxsf2XIhY60R+sy09+4w/rPv1e/7ROxHlwWJ6IxxiMZiJF/431z565Mq8LeOHh/IUHtUvjyppedOE6vVCP/Mp6Zq9l/1zZb/nr4Bdelp/p+4TO84HoviC/ch1feXCMPlOWmZPk3nI746ftBZvP9MtLxheck7cH/HywzIfLvMhu7O/bnGNHr2nF5FVmy5meQ0tVC4Nx6+BdA3lw0qigZAc+rN5oqpYhpgwEnTzgZbxAxzjj6B8ZS6NtTuV6vDD3C75vnHk7Z8VOI03q1H2tKiyXmhay1JevA1n8j07aleGQhTfUcknpY5s2i0KUUKmZrgidgnryswAAEABJREFUUq6Dh4ezHtnLj49nndjXg/MkZ5eVNDXZD1nTZ9a814GXrazlxjUcDd0b1UrpGwgfVCWDGvFbVAcoeViRN8z60zVjxe4V2zvjvsaFts4RRM6V1znBTQOUjMipSU1SBH15KGfCTv+2j43sn4WdD1zc5xgz96L40Lq8tyPSxvqwXKzdbH5LX2RkxsN2r71lMz8g0p7zlr1+4dq55P7FtXDlet+4PsSaFzqnMvEvYj50HoDYJ/7B+ZQ6OJeaP8MjezgV+iDys2kDxPUcOfSUOCeWGZ/xXp7zYn7h5fzKsExoeSxzLiogHmrs1AC+Je6JUebQFNnGZIN9v+gf/ev/sn7P3/kz+k7p9/3c/0U/8Mt/UYUvNYZGaPsk4RaFVLIQacTn00nnhxPH/lnv3j3ywWCo6CP8nIwbX3ZiNrlWJnPa+AV2rxmyPTzYOUMnazKZhyURVhWFA2yFIo5F7djc0M28rtjIdXiPjXE25BsLf8POs9tk/nTtUGEIc16EMSeRy9ixHRrsjLHHBhsn/ubMi93IYotm7dgMjT5mtFNkD2P8yIYC5D0wdBI73QIpfJiiX4AXtGMS1fBir7KeDLDj+Boz8tnta8zFLz/21s+cr+03dejO3DeMbrFzIDqZU3AlVpnblXmGj35sb0TnynpdOOtfQOiV2PZaYic6tjWqWK+SQgEi3ZLtg53LZ/xYvk7th43Zc9s1u86ojNk8dYT0n7ItY7vYD1WlwbnTe28MnWpoVDG85WgzhsDOntpA6E4cNuxdmesGr8QZHYh26AaunOnXzJNr/oX7Vs7K0Av3sQuxiU4GGIy5ztpH9vuDHvuPA8468xx34lpIe9kaKI8qDfjUy6X4XoM2w9Pe8rIK+MAo2o4+o6TIZSs/SsLpib/3c4rfV3y85gM/630FG3NpGXOO/xc+iK115CxhjlfW8nrEpHnq+QXzPRhGtjVybp1Peng46bHvNWf4B+b8oBPyEeBsoUsHdo4Be1q6o6a25DAswbEH8GEyp6U5DxJKO/L9wOx9Enn3plj8pB1j5PkhsMuuWvbwInqJ24ycPbaDCbhxaLZs9l7Yw2Oz9Rkz40PEESHMiKaQBk4wXR9ILVh+haNBWb/sXbt6n3pIZg848WIvFTTtSLF931eSJdlkNgL7QtgQKT60XzDxLT5vrPNGpeUs3H7j2yQF/RggJaBO7gkxk8wVQvMEO3HYdeU6yf65sFdyHTzzvpuPxg3uh7kv7VwzGOv9cT5nL5zZD4D3pVPud+ezzuG5LmoM3M/6T23s1Tx7PvFc+Ad/6f+sr28f/vv6/6v6r/Jh+DN969PgUz4Uf6pvfhPw8fgzZJ9/+aW+5N3yiWf1hRc9824Sm/H3wt7fWNuMs+HjxlyCxGknNhPsrHO3c13k+bf7MNeNvjnjNuKZGCY2ZpIla1QdCG8V9fJomjW0S7YbFOTwWlRvKTYT744/60B+bbR98EhZXxaEHH6JXdYglmfi+0B8T9AT1+cYpeq+0Z3dh5IhpmIxTQuWDQSg6VNW9y1jQ4HS2sCQ5i1WrFviNolfNCrzb1jNY0+ktCfeeVfIH4l8ycfiLz7/kvfHJ73wDHqNHdZkskdxkHHoZDWNCdvL3sCXoAb1IUMXSnY6lKRQywZyV3WkeVBFriOhokPXttz+V1M7FJnRtUV+BZK37Dd2cUSatZqNzOg7AGdo1mTOO3tzNnbqd33ZFBOlxj2PbI3zlfLeD+zft6bLAg2LoXnq1sVeHKMr+/wDsN4Kbv1C6Z0eC8YOSLwa4QPi90HdEuNYbhoi6kHi/gGQ2+gpIH5TJLw7xu6YwC8/kbMH5wG00ZVs+oLVdWp8/qn85Rd6/5t/qzbeiSIPRJrRA3SS6CbSQeB+lXyvH747ptcN6WekgDhU762huu1brlu7JPrGj18P6uQuu6DfG2XWr01Te8cGGZTM7oFHOWNAujKRdhvCWzy7jgKiLle9Nanf5wwWxFTOcdq6UxdUpNVqmQMlqDFUo6gDFwq02VDpUI4xrgE1NUKjV8RrsF6hRQxbNoZOAfeSft/gWeThgftLgGyMUmVc7JP1VTACYzAvJpi5rzplu98FlZVTQ60r1YbCOgU2IGmMkiJDIQTxa54RgNZBeqsrHaJPW7NSiBABg9TpxQBxEneVdGuXpfCrgNdXEu1L8spkyZeIMtL8z+x+q575mbpyGPU4odG8jRvKE0/a9rRxGMxQXMOMFEMiFugpctp30BckstD0i+yGiZwe9ErJzLh4Nx46G33jvfBgcOV5DGBLrb+jn0HRZ5z0RACJLNxcrhz+REIjZMlty2ZjZHMEBd+wqgLJvS+t8oJIs5ExYcg0qSp9hxzqamov+xnDtgTIkPBUtfSyOR94QMqH4a99/Tfo4699TflQ/JiXh8cHjdNZsa8kBmdkVoOZwFv8MObozT8UOkZpVMleF+JbrCcvgVOJ+Yq3sGv1jR3dKncfJRHf3KR3bkQbDzuL3zWpR7azBhsIZalwJnmNh1v4R4mNmLohVbq0D22TypUbfbBzEcwa0jhrnh40Q+ukrfhoKeziHwRT2MU6zMoWYoPQG1IPVl30tS2sa0BPBywJy8xparJ/5g5tZJ5v2G+y6DAJMvr4sRgltS3s5uHl/ftnffbZF+AzPT8/i4Dr4VzEGpYHyPzTKl98/jkPPF/yofil9/QkFsJ+28KO8axzeFDAxoYsVpYyGtZKixrpqus+QrqJnf419OnXvlf/4dd+SLc0+JD9e/1TKktOIYsp486urHvmlAfgvCDmY3E+Fl5zbeLzfpwDROMYc75R4kPWpNjBxOhMH+Z5ZR9trH0/TPMQ3rTrU6hgI3TqSlv0gpsfPT4PiVv2Jco79hiEPiIxCcqVDz4kaCEMebE3JjV3//gaCJuZUzScIioIJnPo/UD7To8JnaFpD16VU/l2RDfS+Ly37zG61osQYSmtR32xlPiGWhqXTiqWvVCs2QI7A1l4u6QDVsmmtFRQ20JADg1r5Op60Wf0WXJS1dAY7LmirSwDCirhQ6C2JPOTUr92shT1BSoy41r39cVLEYZvKhITN0QUtmUDAaiMg/CoEDgizG0hEYr6G9xs5NGbFL2WCGBf25o5iu7hlMa6W4r1pjo6RWqbeRAnKolf4l/IbMs+IAvn6MaA4Vj7jB8ZVVWVBi9q/RBD/M+vKJ2GQWjpHPlpvNITDzenUTrRPxhVqiH8saqABdVK+LyzfzP3jGukN8C2h7irZqQmq91a8kXDBzI6MBD9wE/+K/rhv/2ndJ9+1y/92/rHfu7PyL08li2ZH5yTq1Q2KPaYlLmfM6/z0MPppHMoOD/A50Nyuc9uiOimTu6SulU02G5e1pFYLa7PnXlnzrNjvnG+bOqPIZw3fYZwll2DnCmcz9fGRflLsQsf9m8fDSLfotfARp9hm9ZZtvVZuTFGPr5NbE8+tM3E+8COL/nwcM25dSA2r9iL3bQ16HsFWyN2F266V/resNN3p74z7gx6rpxMjPXheFf825R+G/O80m9rbIf8SttVadt6/vDY3dDdjnrGz33gwkeRy8umvMBfeDaL7IrelbN60U3X9KF/fzAMHxy66XM7w296idvseO6szVTmsjOfzIFar2dosB9z3JnjDBJfZDt0h0ZH0HVeUoOfQaxAs/cXJLYMsPrHqbv5qHUfLte2y1puPb9dV+a1Be3v1Ma4IhndjNmgHhobTIM9J+34ut/dL6Nil2oMjYLWCWqd2P8jMq7rwbUfPrJTDa5zMNCn7USfE7KKDtfOQH4ybQFto0ol93XjkpxrhLptKnpNt7lm3+6sY+8n9t7O/JoPZY4T33eUM6cG5yyZUNMCM5loy7GcUEC+kr+zVPFJJGyvWO/EeOGFuF/w6eVl1/Nl1xP7LvQZ+oL8QnveU3aCHes8RmLoPs/2j0If4qZDL8ZdbUwidhB1HZ5OKMYGHHI4mijpQ0heeRjF9+yFjTjsjU0bcdzw85r9D82+6bZYjT2whoFZmZY1VmwG0U9cw7cuGllCyJFZT2KoeyCyU0gt1kpLZESAih0qQWRJTbNPwuBPxs6ZlL0xmXD7oSQaQ25IZ6UIlpAQtcs7+352PPavxOOqjbhsOYdC+YXMmp9V8YHdC5FN3exlYO4F2ecfgOvFtdq/sf2C/slP/pzu08+ev1//2kf/eV04y1/45c0THxmfn594Ng9e9MzH65eWPas/YPPM/kR7/nDr9ouel/5Fz5V9eeV5fe+1ZkrMbzYSp53r5Jq55GxouvQzv8RvRxadScdJTOjIQr95mvMj0Vtwz9u2iiCQJZMDrUTTYlIiD7nHB6IPlmv5PFnP9oGg25Z94N5I83TuxexK+5wq3eh+tFExzbYPO5JFoh6meXQYufuk/0zRKtZgglnTqpJryC7BKCl9eg/RXzFky6NkDxW6owpakt3AIyU17SIuH0walhrqXpCl9JUEp06Hbxmy60exrKzyEC3y2pFn9cPWMkYDddtUQegN9DTojEyB6N+Cf7BieZIy+DX6fND8Oupdh0MWH4Bt2QvSorZhgT5M9iFratkWhSRocKsf1MiC1/bUabOR3sCa2rd61jZIXRLyhSVbvJFLgizAvOqFFykUwH2YE5zssuDWgl76dxWe6/X0zV9RvlE8fc9v6T28s0dWz1ZaBbLsmezttC3hrcTOwS7TqRt3jTSAHPkwk40bcwfW3pjpgbqbppRsp3iFnbo+SJPa/Qzj4zJ8SBk0MgiaGTryAD6dWxr+rtKyr9Zb2KbRXpVfrTxu2Hj7qnHP34SWD/YWA8bE0faXcyxnWc7YLWcv95J1v70q9XU2M4/oR/eOspDktOEpJm+j6HU8kdw1N0eBHtpHP/oy0/YjdmmDdBvipqnTC14qsZHykdWRdEEPNHu9UiC3aSCLB67ZQId6cUi6SoND75SHvfPgYXFo8DV8DOQGoYUM3XHYiXMJRIIUniFkG0hFnxtcJbqpG7QSIy8PmMXET4huNiRrqPSbuXG/n3yktIRZJd2WKbzSLwyd0zfIC9gkFhhLC8A6g+0s0O0BKjrBjt7Og17mcGWBo7NjS7JsY35yQ85NeT8WPDdpsF80udmKGaAlaZWTvnts0ha+gY8i0aRAqcOkh+mXYZz4DGtUNU6swQh4+C7iXh1LqwiiS7LpCUSaGQ/AIk//sWzUUNF/pP+Ab1rKWChGXTt+kOMR9dgcOvObjXwk/vrxwfijjz5S/uL4zIfkwgaKmsRyPXSs2OzHfA9DqJghglIVYxoeKQNqT9/oBxkcec+vhgYPXGOc5Bqv/aKSOWaNNh56934Y2nTNSxP1lrF2t7VlqbFIlOlI1qTIPIOEiSpuzgUqZHwSD19ijWev6M74Op01zwB/duLeeukVBkz4HqjplFOhcMOyrZIa1vopaEXm0gmcsZuPxpFN4rLmuOHPxsvfrsg6XozX/jOB0GDCC3mjfVCnSZn2C4fV+/dPfCz+XPknKfLguRPzvPANxr3j6wkAABAASURBVN32q15envX+fT4WPzP3i4RN3FYDOzZ+WzL6ttU/LtmWkMFI8t3o6mTKQNGD73zwtsWW0BjW3/mNP6L79EPb31b3Q9hTw/KOT4nLhTW+Xi+s+6UfuC/Hg/POHshaOD2NbxgvxvAIbyxZdtAsPJR8i9NkoGCH5kzYsg4ZE+xgyz7LCxaxu8YHEH82ZDv8Tr+dPriK1ZUZTXKyQ/TVZN/kXk3YCNNm4EN3xtsazA5KGZUD1JjAbX80pV/mEYXZ9rENFaBJN9z87Dp22/9U0pEuBUxhOZIFxko/Rl12kGas1S2NCDqnT8FZNhSElqzAjtxSyyFhTUF7l+EzNij2R7GGpwOjhqqxzpQxoEENnTjnTufRH/cGfNEXk7cBoCJ5IQTuPtsIAeXR7ZUTYjnew9hwwIZGWvgAHLhk3/pJWcNEpuMkKS06UsvhO56swZZAQhF1NvNvm6HGbtu3TF3AaAWxLRbGVAr5iXgMEFolFUXDy8/wRq/oQBNWJFi1DcoqawR5GQa3uJ7OpTGGTmOoxoA/KedIcD6fdCbmt/ZRpdcxbOwbl0MlyoOHM/WjfemLtgWRbIsOyLyA3cK3hkuhtMimDGR+1PLv/7n/h/7xH/+f6vt/4d/Qj/70/1Z/6O/8yW4TCdXFW01tdx+mpeKsP8OcToM5Ma/z0EPjxHwHKA3aKhjMk33mkoSNUaVCVoYesPihTaR1ne3auX/tOVdY7/DbdtUV5DzZOE9yLi9sunKGv/Bx4cJHhP4vvOBzBuaDw9vHzmufh9G9ciZdYwPkg9tknJ29tTfduXZ3xgecaRvn5hW9Rj6ggnw8bT/Sjq3402dc+4efyHoM/LoGyK9ga2zcs4Jd22089iaDcm9FFn0+klxAxln90cePrRF+0zU+MU7uX60Df/svSnrO2EksVgwuPffI7/XDt4x4hb6OR98r9i4N5kP7tWXYaYqs2zZtWae7eeU+k/OYmXC5TKa1M7vJ8wJIjI/aDp+4Tw4AllipB4jp01276DMAIZnd8WGObMYezAR729qJ47bic8Toin9X/L2yXjvPyhOf6Sa2XSNbjx0I36U+SDiAadRhaFi6MFxjhqj3sDRsjSqdaijXxYk9frqdDaFjaCALTvDB+cQHZ9rGyRpVwKrYLcm2+gdaB1LHESX1vKkkZnvmzbx25hVMAjqJOM3YkGynAJ2VNGnMvMLfgJbuofRDicya0ANmNogxY2zEN8jeCZ551nh5vij/RdoT+/f984u+pP4ePNH2xEfj5/zygnXY8Hky2MwYUImCHJpIT64NBhWb4AAEn1uGDx9SPhx/IIsuwBA5vQD+E5NWY+yNa2ldsxt7eOe5LpjsnV3ZK5nPhb2e+e2HL22LYscIGZtrjMXgKcKNuOzo7/CzgQ4KsO1yamgu8kGZyZso+E66+A4Rhe1ufy1dMsieGVXdbzK3XIM7fkywxsJpcitQTJkSYE8HJpLkm8/xf8dWbOzYCda1TryI3dZtMzOj2+qNRfiVLUvYLvwbVcp+X/fBB53PZ+4XZ53OJ515f/jhp/+Pfv/7v6T79Oe//sf106ffpY01yBl9Za9lXXKmvVxelH32zHmf5/X3T096As9Pz2qw7555Zs8aps92+D9ZFxxmHaZ2/L/JM6+sc8bYck4w1sZzf+K4cXb0Pulra6ffpsRELOiMMcBM23Wmy5T9ASQrKW2hgrGXTFrU2NAtYbfZ1dQtEe343mAuE0EjrTc+NPVGW1hF5I0dlwO8Zu5rxZaKzWCA3B5Rwwp69KNT87d9lDbbqhqcVzmzgtQt2xK5faNvlXXiGeDx8aR3j2c9gLw3nx7OKs6+qpJNB3L8YcQeK/17XPwMbUjoaiX0F3OUdGY41GDaAvI7nTdpONrQyXxSC7oa8VcR3xRDAY2pA7IaQk5WqO7Sq9FmuqHVmvuPUqSXP7De41pa1AelXgChjYy4u+tvMnUyZSD6GUDRFcp26geUZAorP6LthsVaqduGBNWUouUyBLt2M1SgLYS2LFRSeMEH4Q9WJJsKcNoaCO/yW2QjtN5U4CX56b0ev/lL+uK3fZ927re53if7ae0trZRNE+6ehg8ib1i24QLBS6vQtyec6j3c/VMJoob0YCHq/tiMxRsis6yVWmuxlPc+Y2ltV8Ygs+fZyahH57WORvToSmOXSKDoUcIzDuNPSIu6oOWg6XuwCFF6LWHIH0qokfXquzrFRphFl7WUO07unGUb5+nGOXvlfM8ferxwludZNfUrZ3Da7pEzuPtw/uVc3qETNMXm6/wzaMD81EgIpnZ0orsz9tKdxGG1zeyLAJ1DSFwzKasmDw2LlW5Ud4kzTBknoklvjtiwEsrFRTBGafCQd2qcdOJAHJHVUBVtBuid2aQn6iWcwpFMMhOOs07kkBcDoa4qLzCGSIilLugrgD6PRNqZ1E6QMIdnQsVA+k216VsWvGVJTiESNHNo0Gky9x26J2ixRX22JQZAfSLvlxgWMv7OjAUy5p4Fhr/2wx5RWV16rLAzdmmfrXflwWvD3yuB33oCuCJ1kSqzQX8yXiM+dB1voHRCSa8p3UznYmKVOBPbvuFw0xmgxuibl0cpWPEsYgro51hqu4wLHzsjdk5DRZ+s0xijbRT1qpIDr1v5lNolurZfVdaZD8Pv3n2k/IXx1772db3jg/HD46POPACdakj0vcUsm33v2CRuiRbNsgqd9UDlNTZ1kYiCCB5jwuH3DhKiNI8qjTEAFN62bK9e6GWcjHvNg85XLrwrD3o76z4DdMmMITAZbqrltzYsZszohCJW/NhZsx3hLmLjITFf9V8Y5x+NGGK12VXYpD8WYTLfhXiJWO0uhW14i6JhrZ+CBoN2LjPlo/EJnotXOHE84G/amM/svbopdHadGENFvLWc1sRfCq2EV9Rvsrxk54Hzs8/4YPxp/or4mW4b0zrJxRzZz8/Pz3ww/qI/HG98jE2caMFLycZnSzBkq3+QwcglFTbCi8Swy42pFtmSulAnxE1tt9j0zV78qe/68N8v/kf0U2LzaKKXeWRNd+ac9d1yAPNRo/+ajJe2PFz3hwDiFF3LdA1KVUM2fLWjekt+Y5tbMdtZ+41fHGWsftiG345xr8R7I97XnA+MtQXsvx0a/YluNkZiIMW+KQHjU8IvqY6EWIFk3VLis/qzDRSfdtZqctZA8SPzC1of5fB7/MLv8Fm3pjcjUWzzXaS2QPts+22kx0jfXjzaomTTx8QtNAKAdnqJghpkCegGQ25hutHHtuyFgjbKKpB9Xy7lR6GWBP7/hP1fry7btt4HPU/rVe8751xr7X32Psf2OY5tAZaJHBSIASUBCUXOJXyG3HGDRLhBfBuuuQIhGRAoCMwFEpGQSWRixxBsBePk/N//1ppzjjHe963i97ReNeaYe287Neqp1nrrrbfWeuu9evWqMdZcBuJiW11fpcEYjir1WMKb9gVso1o6y2O4dVfWyzXrXnRNvfXmoMCpYF7e1GlKUtewbGRcbBjFlpG9QeIIHL3A1EevJJ130MzTkVYJeePIV48X82pDYWcsYUkvlfj0q23sNg+N/BX66qC215IxSkslZ1B4UqOi/UTJtiqotJCseYQibt22MYb6+c8itcROl0tLaB0UfuacvULzpr6U9sOHLwl/Umy7DG94i4skqISsFNa27C+QEZ9l2jpq0EJWdMzEwamUjTJiueAsUdRf+vl/oH/tn/zP9V/+k+PfNUbOqbeHEdhWYahqzPjX4lm3aF3HAfgLspSXBZ0BZj+LtvFVZRmMKhU5q1EyMVaVCFA5ct89GOcGa0fWkTt0Yy15sBY/eJF/sMYFd2g+DE9656MoYM3LxrM3oF1/151nYXROWw/Kaf/A7gObG2vWuUaFPlirNibanboH68qUPbADfsPmxnPoAeLnoXvizP/PITh1m96omzptE9sb/cz8ZoHIqQ3ZnZiyXudj1Z12j9h7xV0p37sc/q48v9Lf+6EbGrzwkTcfVV46Hy/kBv98aIl+7N+PHNzxd8Ne2uQDS4Ny6J1n3Y0PfHmWTDwU3SD6yV/a38lR7xuJv/MJ3cjfngWfu3V2jns2/QW5lzfkQfcf2R79IPd5Y64LqMEwM1qGDdicrxxMbJyI7Tu6G2v+Rhx3+nlnfO/08w7/oG+Pw48xZCamQ224Zppitl0jeXO6eduyAXO5QkGNwXwHmftvMFhrl1o0jvpJc3+coE3XWVXWABV7smxzW0zY1jx24iK69IG8p48P+vaAb5DL9L3zQQObdjkPSFl31TklTT00lJAeCq1/8FTgCZ1dsdmIfZBxTi7vzI9b9ht8EM4ceYY+gc/5Z8ze4FNk4AndZ+6ve+LHPo7pT/wdBciOpONnDEMJoKVNCZoTFq0wxKITX+nTReo50Z284hPdrT+ub5p5e2hnfmydw9y/93mfcj9l/j9SR5uZB+wkEgobhvcTxJvznM8b/dtpk3KcR49mnHuKUYVXun5c9NVBNqgziNgSY2IbAlgqYeEjNnOGtbSGXJY44yvzYIv/Ix+E2T4JG5rr7Ec3cNGMhuJAMbU0I87Eus+9NvfRI8gci12wU+4cYJGW8zzMdAHeoAr7zO8BlmXtP7RZ+WC8Xi48Ny5a4CP/tz7/n/WX7n/YTc/L/+J3/ye64/POfXtnPPJhof/5iKxtrGUvfBgOsj9/4mNxPh6HpvySdY/165FxJd6tsWvLHKCfG53cDln3jf5E987zZcNf+Ad0w3/qd+iGzk67Bm0FL2wlm+lrkGEoGJe5dyVYpZ6LRD44oZZtqL4cSfyX0sGhA7fjYyfuxLvjc6fcfqHhAzomoTOHYxprOWxo2tN06kSJtiHW8dPxwBuH4SGt0hcK50l9UT/Kvd5lXIsxDhAfWjvh8YaIYBnV45x340uP+aqF9bHbUSd0CJFQuOb8CrET6DiMOqDkAxBOGmFBDYpfnUddCHKs9fWL6quE5sfaKKwTl6E2V1v2QWkN11cZMi8wtG0ffaH85Wy1o/iWP0Syrfyc5UmnxLPQV9Savr1EZls29xnjYMbFPsqhUTYXeEGbzIt0UJfUPG2bnvI31HZXocgZ/i1a1PXGhn3WFbLwk6IlyRLYQajQbWjKp0zzeCNS9JDO0YL5jRPl6EDEvuPyi59LrMOf/+Jf5rbYwdZzsu+FDP4+DXQ5fM/zMFN+XtuccrVsIw6+kB1bb0FNn6e5rsMsZ8vPS6zYbps2NBXmEkCEXQKGzJaxE9GJaT91qQlQpTISyLQQpea4dAX0ON8WwycPqQofGmuTqmPUcXR4UQoSN5Baqnmk4guXEGL7Faybj4B1+XVdz3p+fDDOXuKePVrqD7rBZw3OWhw8shYHrHdbgJPYf435CKdDO2JL/YbfuQ6SL9okv5F/ARa+hN+dqL7yxdZwMThhTSoofE96SRbHtND1yAeLXBa8xsqmj8Vv4WE4qON+VUEHyobabUAi0CQJogSJUdkGxUMFHLo2sirk0Cg16BwofgfWAAAQAElEQVT0S6dS3hUNmyt4xw3yc19kU+72sRFQRkZzTs95RKI2sLNp+somsg07O0Em1iAJ3jIg4AEyWFsemuic/cApfeJM+2Ng9wwm9qO/91OKeC36ShjHmV5MdocEIaHU0IarErERw6jzSZ7q1zGSP/paUBsflk35lVcfsRyGWhU2BmN2buQrNoK8xJq21DvKAQ13+rvTv/SZoozOYNyvfCB+/2H+ZfH18k4rG6IaQ8K3yNeDfNxBaLBhIxCHbVWVaoAaGmOoKCPucdq4xidNtGNLHKa+amgZaXMgDaiL7kacubHaF2PwoLzhP4jsgSx8YtiwmTbCwcnD4pWxxN5k6C3C6AXpU3SDXYwOMeevi0W/6YB28obZ2ZTrjp2MY3zA9um+itaAAqdsq3+gmBBExYXh0Eqfr/T3gq/cV4lu737s2tK/xIfT5KjLkR3YoXvmEkg7QlIfaQOShyxOL/1B+LOePn/Wg42pbV2ubGy4v/Gil9uTPj990vPzU9fHZtuxOlbbUCAAD5E9eXtSNCWRsyRFOZwLEk1QRJU5YNUIBuM8tF2+0T/69r+tt8ff2P6x9rPP2NvgM753Yr+BF3BjAc5Hgxsb68i25GLDiidcUvwM8uoy+dYRh2VbEmiqPnCjnZzt5HILeJF6vMGdedZ/3cyG+5aFPnU8sDMH06ZxDACWZVvVfie1CQiZbZ0/gtNx4PrkphUCioxuaYOZOFSwEW5HvqOdXKX/j6xJNEg5ddFRdB2uL2EAPPZhvj4jo8q2fMQehfBf2YleKhpHwRRAOfet1X2v8BPGnm3MAOT2oaPkBR1LVKqQ21bVhB06KA+Nit5ArSYo25OvMbTk48VSWvslrVrfsoQNQdTHK9Ol8/JFalQtLpyWbXg3taFS84Xvotz9DRV1Tl1g2ZY07weGSYJvRKx5TLl6fDNm/VEqzyiqo2bauPvn17zErCUFohB6YpTlYS01NMjDkhjBSG5GaVBX6FSVqqlf6UjZtAddNwr9YKjzug6tye8Yqte6om7Rui66sEZmzzBqURU62Bv4G1AHsQtsK4dt9Q+0wqEzCg4afTos0962RpUKfoRHt6AVGXQUVsJDp79qfTvUmClRLVNfRreBn9CS7MiiU91uSR/ButCndSL9W9dS+rdQN8htUGXsA6g4MNXl+Bo1VFWUS6be1KvvVZ583KMb68lb9L3LupZ1JmtK7y14DsznXT7y8EGUDwT5yHNDL+th1vKUH3ykmnz0gofuWaPw8ThsbNuDeQZYS7M2pP1OHPEV/oF+2tyxfedDwp3yljasd6FT567HUdf6zd/xFTy6LvUPbDxo/2jfmzZ8tg38bcj7wwg6d/AIOs6033RPG8p31td7KHiA6AaP9nnjA/EdhN54fp1Ahr3kJxvzl/his54cRXbvtnc90LmnLj7gY/NrJJbHayw9BugnV3v6ACbdX58ZO8+MCdbD3NjRgW6MeYAiw586JgIkZaohhw3EqL6WUW6eC+KdVWHj/XAjlw/tnY+t47vDP8BJH+Rae4xJmXPuCzzU5hIphDOcvjoQ2m55UWGXbMrQwRwu5vOoYn2xxigwtIwFWlq63hoVeWmhfmkenW6PrIYK2YThgavvkYKOw1fpy7GTpImNVADymvmEGCUSaYnzgF+pONKO5MFxWrL9FZQDQz2WPMu3oO1v5HnXA/7GnMlcCl74IPzMh7oG99wz5c/gKeDD8vPLxlzc+pcOd8bhgW3I8UcGPAtkxjEjK0WeZ/re84Z+oEsHc4IdqBG9o0qoIuRE/bVf8KlPeYfZ8bAf/Uh5ow937uMH9AHNPLkxl9OfGzFH9uCe2zG+pz0O9wCeJoIc2KBYR5C4UaHcCcwF7AkBOk+HcDF9tk0pgFBWQxyW7aYw+hoUmQipLi5mfiDBx97jktwSCmW9HqSiy6GSZQORrwDlxJ17ZSMP6XPGe6cjG9i7/xt9yiZy9mWnzVukPSKlTahkCdiWx9Dg2bBA85F4QFMeFXnpvV/0bz3/n/T2+GH8WP+b3/sfqmNiLXqAO/Mtv/R6yf4WPLN3z0fip/4L4xe9vDzrGfmNedi/zODefzB+D/ow4yN2EtDxcdkYxMQb2n7Qv9P/rde9B77vejAf7vgNbZ3Us5fckxPmk7Dziu7ALkcGv0M5u7qTb5ER9QGrrwv6cuwZl1xOkHdiTZx7+z37Af2qb+ifVmDju28m+ASBNoRrVxyKNmEAqIJD3BG86u0yHUBLVQasS4zhXKuKOivHjv5GfIkz7T1Ka8a9sSh7hLEsKuSukl79xbpeD8xMfp/k6+v0NWWHQhocbPx23anWci7R6QouZx3seaJxslAUiM12h8hVjpSyAKdChdDmovOA5zxLv06/8oHea9PwMfbrDc4y9ScbmnaBuo1lT6RsHzxUFkdfDgqP3FTYXIGAHf5U+cIjliw1ckHAqQlDTZ2b2pPKx7jaXUflQaXJS6H5gycYSb+ud5QjVw7Kr+TgU059fIR2eV6K+/XDf/ZP9f1f++vzn8hk3Oe8pD4DEMAynXMF835oMboI+mxPfZHajSwbyHp7xPaJ7bgXN+xs3ActjyPKbT8NsaHfBpmfKHxB2sRGm8iFqpQjh+VeZrZTaNlJqcAdV+rSBnkXcnnLp9w4hQc9SFe5r1z8G7EZ6W+e3Me0b//zcsQ4c7wh2491LGtp1tUbe4Ws56EP1t0t6ytr9nboNU0ZpE2Xz7rkmJx3/89g8D/ZRDj97tFHd2vsvSTS7EtsFPYg8R3tYZUlSoPFagmW6gVsXYeCMYYKebEgjrNuWXVZ82K06noB60VXyld+W/aeD4aXdcXekFQ8qNWb1Bc6lt+2v7DhuMPfd2t3ST1JoFWw/lKmrpBVDY0qFbBLDmR+9HqkLzayURoswu+IZdlLv1g+aL1edCGuSyi4Jr6UL1etl0XZvHb/PCfSTmyPPCAZpDvYuNEyGDtJjYZwRuTCnUITxE4WOcMCDFEDQ+IzCNlQ0AhBagYxFn2p9IOchk/MCw+MlbwFA36wqU6d0cEQrrHRTqy0HTXkKglfESeGDWZjgLeeCOgnWM1jh586xIPIBFPYHmMovpfD95rcLYwfMcR/Yd82/pVtAKHs2vDxALGHS6zNM5up5OzlmZcxkP8EKpuXIP/EwafPn/Tx40d9/pQPjS/98pZcx04spD+JZ8X/u3fv9P79B13zbyAT26hF6XcRi0tK7C7LLhmqKkwwInQ7G8PEmHzs9JugqcuJPgSV2YeMc388vOnGhuoeHpqbNC+M6Utu3g29eeNsis0gPhJ3bNnGfck1JGLf16vE/Mq/YaxaZFvSicmJg2i5xgI4EhkSdMww2WQVWgu4YOI94/Lj60W/9+Gdfu+b9/rx+3f6wHzOnCnuzyKGwp8L5ZyApvPE3s483pkfe/PxuynlDVnG4s5ClZG+YOvbd4t+55uLfufH3+inP/mxfvrTn+q7775lXVgU/WxI8/G1cxS7h02IOu14xYO6fPLkYQcCidG2agy5SrI5rbBjWMsoLdzP18uq9++u+u6b9/rw4Z3+2U/+m7p71Xn85fs/0/LpT/TDD58an6D5n0p8+vysp6dnnf9JXo8rY3m/7x3/xhzmTKgy+aox8AnwmXVhkOsKiGNQP0apCK5GaRR6oEzcdPDOxv2F9eKZjw3PbMyfnl8UPHMfvPByGN/Jb+aObfpZB8IL3hrYit2VOZR7cmXeX9YL+V7bH5oSAe+JGJ96PbqmbVSVOm9jQAftCnlJMmdw8FKPy3nP5oUw8T2YB8kL1SJM1Rga5GOMkgOXqn0M4hpa1gU/gPmS+KusEb4KOYCOYWQgdBT86LjK8DVU6Pw67NIpG2PyY0QXpOySPTTwV6OgQ/XGjiU5F1mhtlXA0lGWBuUxTD/WfhYM+ulRh4L6QKXpl4tfWV5Xek2MYD8uu766q4VT1RiK7cFcGuHxUWPIoDxQKdmSyyr6MFyqsgboDyhOOTpGz5rHrgf33CPPJ+befs6LrmSG7FLGMfONqsyYhrFZ9DPjdmHsVnBZMn5DmfMLdSsInbEOhS5raVlXXS7BFXohbwHldaFt9EozZjdNH2oUdaXYbF/raP6Cj/XgU7e03lAVNgao8BZJkfkRR2gRv0H3YQzF5pWYgnfQ4HpdiW/RZVm6fiW+FX8L87L9wF9W6tFvCn9dh95dFvYxq9L+HWvsO9bVd5cV+UWxf0Vv6g/sD2QLdG1c0b+iH7rSJj5HLXNsEz/jsfNRZuf+2hm3UHEYeYPRycyZoOI8qacqg6ncsGm7ZfMIGODWKq4Gwk+oQ+3pG2qHF8c0xuzgg9Tj9d8t3lgTe5/D+hW6swciRAU9h4h5A2LN4ZxxHNYwrSAxJrasIXfmZPBoOxvNNkJ9KHWxM/HQdnxwuOM3uLF23ngG35veFFni2RIfDnacJ/buBfyc20gIdCe+jZzEZ7Ahw3FaAeF/0x1/+fAc5DkX+8ENf/lF4gu+b0F/ZL+3fseMrQ1/wlLGh+lHn6vzW1XM9aFCaFvijJ5os6Mv2k0qYoAjzgd52bgpqUKDBnQoPAUFzSsHddNgCiDeUUEfM9rbRmxObG13050PN50z1oXQO/LgQR6DncbJJQZV2K+SDCp9qFJx7w1QFb7oXzC0UF/IR1EeplwaLlWZ9hMDfhmlATCtHPGVPpESNaWToYSvncueeMCGAjMlTbBX2B0aNfBzYtHS9/xQ7sO+H3PPcb9d2dfnHr2sqy4L4F5dl0Ur9/qyFO0KW1bZHZYlqFVcW4agJJUlVNQHQc7Yd32hG/N44wPvXS/Mm1vmLvMqY5rc3pPjlj2YP4A5eadvD+79O8h/bbbz7vMIKLzQ/2fG6Zk9yWc+Hn982vTx+aHPz5s+33Y9vexKHa9NrPdqbJubPmjL0MLv/RzadihIrOH35DkdYb5IdEw5jDQUIOcUZpCFA0f7jMmDfjzYy+R+3OjjRl+C897pfX4+RvKB8jlgr/VC+XZ71p376EGbfdvwbBXzoUjuILl2kefEY1kcuFVzKRnOUq6Hro6D0F7HQUT8im5/KiGl3P1nPkVq/C34H42hqonI7ekrekF8pG36mL3jD3lf+fi595A31oUHvwzDg8Ywc2rVuvIMZA4uYL2sylyLnQcD0/s+3ieewRN4AXO+PLSRl8exTraMuZS16M5A38nbjXL0/6WP/0D/5g//x5h8xX/447+t/+TH/6ZqlAY5zXjfM4fYaybmp6eX3ns+sQd9wc6duZV+Benb9tj1QD8xpG0M21ZVqcagD0MD2mXk4tjpz525faMPz4zz58+f9ekT+Hi8zyG7M1du4E4cN/Ru+A9eiKcROchfRD+YW3Nt33gObD2uuJH5KRMHsdiOaI40wW+M58YcfASscQ/Kwc4E3k5EL/xBc49sB5++7rSZ4O4IH+vUtyMuSCNhiJlElG0rebCPWNDl7PopMRGLIy0RZ1zJ053+ZVwzjs/0/+nzE++9n/VEnnLf9PtAj/+9fTkPuwAAEABJREFU15I7710Pyht5ngHErtt3/J+wkbsEUY543QmogSBR7zIcQE+taIjFRRIURBxOMKF2rrM2V8sSsKEBvI5j+qSvRzkELYhlu+9tSPNmHGH0Cuar3sLqIzEHp55pZ1PJ2bLWmj73gw8Jz1IaljlEPYLOBTmZc2JDTsSUWx7Nw277OGNpWTtDw8qPIhO5FqXwwLb0BrYpesr0Zm1FtHd5ynadsZ10xjTHGp76PlHkbBbNrk75RFec4wq1hzI3XEMu9pt93w5RkE0QwgqNL3/+Jyrm+9Mf/EtIIj9BPRJUXn1J1NHWLtnEH+g8qJNlG4FlrjnTg+R3O+c/90DmeNa+rGM3ngdZP++sbXfqopf7Mm06AsYndk7Ylh1EYi5fYLnLHTOXjRKkx5lbv5+FsRv7G33esL1BO0Z009FTnyqK1DQzadrOYso0oMDZYVKa3t/E1tF0uTlUTjqbtC+k0+5hk/LrifGNwB+du0131oETGzJhu7gfRvYyjO8ANRibzN1Ej8525hQ+6+GOTarUycD26Tv2HpRfkWcB2JCdeLAGPZDdsfU4sEGD2Mn6rCKoMawlQYG88Jz8kmDH0BgL9QsPScDD8QKuPDCvedG6XnQN2LCtIJ2SzINxV5zfSMILH06es5ASDP4lFRgSE1M2Z4HQN6jwpaoBatYLmTjOlQLWdtcP4vwLY9ODvjxd3vEhYAUXXuquuuTjIxvLS0Dsl+WisawaNaZFRjYTKxudLOB3Ys1A7Am2BwCFHgWhrz72lJmMCkVqJ7aadbTZGYggArvkKqUvHpPWGCr4ZV20kLdlgYIxIgdymmrnISnspRgbTn0XjOdduOnq3Dxb9ADnbJsroWewU9dyW1VDAzsL4x3f62V9jWHUomK8XQMvM4Y42MhFJlHyEj72xBGbGzEmZy9sGJ/ZOD4fm8hnHpb5n6T1BoOPxZ/YbKR8YzPzYBOWdsmf7Y5nvVyYS1e9//BB7xirdb1oVKlcMtShtgylqJbJEkgfd5KxMSbNExhdJ0eaR9TgNjYcifWWhSybm1DiyYfiyDL+N8r9EKfPbQ8rO/Y2sGN/A7FtW7Yl8ijmExNO+Wi8hyd/VOJR8vEzOR1HLEwWs0nDK3b8ZXQH1YulCz6+GaUfX1f97of3+j3w43cXvb8sWvE98FXDMjrKfQNk0/rVJBZ31pCNoWSmdPx78xnPB/M9OSkCueLw2/erfue7q37yo2/0Ez4Y/+7v5YPxd3Tvoo2xfn7+zEvTS294ttzTtONsZ1idlO5x4oMwYFLfSFw9foNQS0WsBonXtqqqx3xlfl4vq96/v+obPhh/+80H/aff/Tf09virn/+R8oH4h4+f9JH59ZFfTHx6YnP2+UlPzMEnNq4vbGSzeb5lQ07sWQwzf2eQkvkZhc91IZcLwzg0lgAZMTg89TUo1yC+oQFftEt/HiyyvcYxZ56ZT8/4fGajOO+DG3m668aivqMcX8aW6a9NCRT84MV2XfCNr8t60WVdGwuy+EKTsZtJjB0GU28PGw2XqoZG2gRjdNk2qiZaNxXcg/vkTkydE9bnO9joR9uWVC7sgNgYpcSIEDqQL1qWVSv5WlbK6AzmzIJenhc1rJE+jdKgbqFPC3RQrirVqJYP9Bb6HXlQtAkiryoZcOEMb9qZdqWqoYGuXVAQOyO0VJEDcdhc5PlDocBRUmwv5GhZF/qx0p9FAxsupxGY9O0VIWnPXQnHUFDouX2wKYLZAg3JVvwMchU/oR6jZfFj4ratcoFQqYhhFOUaqtARnrrwxGZ7TtuMHy9+D8ZwZ07jWNR0PLkw1cQtrqbU7CB+FuxdloXn4Uq/l+73MgZ0aGWc1uar+chHymNhLi5amZd5zl+uqy6XiWVdkS9asFuJr1FyDVCqMTTAcuCyxs8y7S2z3aDtUlOv3tAiZjW4OrCGraVK6zKwseqa50Xjqnf8ou4d/IWYLpeFtWrRgr8F3YHdZaEMLuv0f7msulzhQ5Fdrys2govevVt1vV50Td2JddWK3mUJpR556q/rbNP660XLWLvPrlKO3FM7g7EzGDvPk9A5MDvV+9FDKR+PM7j5ReFrPW3EkedN1umde1QB4x+9eDD1AUQpT1iF/yJfwkPqsy5v+M99/ujN+50N6p092r0/NOYFfGOV2ZhM0T1j6JgjI5bX2CknVmE/urH7YC4+Hre2t4XH14M5uhPrTv/jN3oNbD2o7zWIfcCNZ3A+OtxZO++soXfW7DyTEhMPHFzlmRVPu/qg/U77B7m4g7ZJufOEv9CpvZOurWO6sT73xwx83b7Cs87yHZ07z8L2zX2Vfoj9goifrqa7Sk6rPPM7oKNkysfKIILl3GiyT9B2J96NuEID2DODoqpxCnZ9sST4CWETeyjv2Nvoa/oe2kD24IPWTi6S1wex3xmDO+P8QL5RflAOdtpmrrlK5QPh04dS92VUMYdPWDUG8/ooU4cqMuR235MDQR0YVbJLOXbiTV8ZPfpI/DBbZAgJtYe2KR9QCavvAczgy1p4NkzgG/6yLFq5t1buvwv32XVddWWPmF/sXLlX+36+LLQbWrnnl455tK3ENywlqiETMzyFIv7ANlIrR3ITSsCd85Nm/iZ/mR835smNDz13npv35Bbcye+NztyZP7fGQ1P2YA7uQNxdpY13F77j6cblxt7p6eWhT3ww/sTH4k9P+8Fv+kx9/rkKti3cn7SlHWkSTbBBmQlDKgmPvBLw/gYbBU40Zp+oOs5ZnnW5brQXiA3APNrox9nPjX7kXtiRbdzLd+bTjfvz+djnv5x7ffZa4W/ct7mHHuRlJwjSqmIujCoZyilzsUw8AeQ4HRkN7HBGCuBhOIl1djbBginiepzcM6hsxL8zFpl3qcjYFs+vUYuKZ8CArzHgC2/Y56pGTO7amISJ//n5SZ/zxwefPurp6Ul3PnYmJwnBHlrWRZlv6+UCDa4atShH54j58UybJ9azfGR9hnZuks/Mkfghl3cGN3PlTr7urIOPlHlXfkE/7f7Wn/3v9Nc+/8OYfcX/6g/+p3pafyKT0/TzRttn8h4fT4xDPlA+fX7ufefjTS42xmPD9wPfG5OIIjYt2ypsDfKzLIsG+RkuZdyYQORk55cAj/nvJB/2P2e/nQ/GvM89k58X5sGNNfWFefHC/Ej5uekL7SaeibE/HJGDO2tSx0YsmSfxQyCqmvEQkuSMCSDpO3obSJuNPjQobzScdXvH+UD3QcdCN/gNfn+DLW0yR6hL7iDM/fgQl2DHIvQIwGaeNI8sJw2YZuFkEyBnF5C3P2LLPMlYvtDfZ+bREx+K85H9NU+M8y05YP3IfZL5krjOOM19bhv7jEENVWPyJj8Sc10c+Ey0jfAAqaiWPdvbluT5A88pURKMJYhlCXBtWehRbmlRQKakB09n58nSKxu9o61VsgFxIpKbGorMJRjt0An6YSAOqIQedS70aCdkFgdUYeIQcCpQ5Er7gPgQJgVzXHf1eCAIpQpD6KCvtHsFvvA5ZQXBEWWLn9YpifKE4SdsKDHalu0pV+I4gS/EO2OZYHcCmHHp9di7giJ1PQlTBq96yGe7wyZ+dnwI6vgGc24M1Rgya5sHFLniG9Pm/v/2//Mf61d//W9q47lp5ErlVxDBglQCuyQoF305aJjzkFumCpz94x5Lnh/cX3fmdu7znv+9BtzYX90Uee6Nvodf70HMcGJpWmz7CPpESpmzS+cF6cGSl108U0XWAjJKwhJHg1he7yv0otQkFyx8nWeEtO1xeEPDpp2OfqqjzNVKXDZUbw5PfldiC4grRvaTwminVo2u4pL1rHPD+nFnPQ82ciqO4n7IXmawpxmjNGqo8EsV4W780u0xcfR3g86+JR/xK23YeoAt6z4+Jt2nHFnqTtxpf0fnnmc+/NbYtUMrjscwm6oBqjda6wpPcAubtAoIcunyojwoVzZqF3C9rLrywHy3XnjRuujK5i3yMYZEh7Jo33B8IwHPeRCCO5sO4iNl1TpSyQGT1EC0sy0Xcg8VvqugLs0fSzI/6mPP1ZSjQ4x/db/puRYtl0Urca2Xiy5sJhPnlRfK63rlRfPadQsPx9i3LTFoSchGvHcm/J3FfCaMLRqTGwU87YoqDOeOaKNZKEDSZ0zBZMCS6L3bSi6r6FOFmp6EVpHzocSRTXDoMpaWRde2mHL4YJeNHUuyrVElB46EMMjmfsYPzc3yJaK2wE219+TY0bWtYszHGK++O1eMaWIYxDAcHxYOcUCrTLbYZtI8Gsi+OOGFbOsFIRud4JmH5HM2F2wm8rD89JkPemwywj+zGbqxuUh+d+wSkoqYBuNxIYYL8yj/07zQZVmJcajKrRNq+IaL8CxXCYY8iT6CY8gIV7GtHOYCEnLGZevNGosYcdzY3N2y4WFxy2YxD/vMgQc3TNC5xVjnlXFIe4oYxBo23fEMiVh35lg+GIu+7KPQQUEBLOcXTkhpnwCb7B0/VyQIOKNblFaJD8bSN8zvHzOff+/DO/3eN+/0Yz6kfriQH8YxY1k1ZJcM5LSmYZNYzVydEH1QOgDSt43ynXmf+zSz5co9339h/O07/eS7D/rJ73zXf2H8bf7C+JK/MH7omY3QLfni3k772ImXgJDJOx2A6SsXXCnHrgQEEl/nrWTiLcqcqrIGWEZxj5au+Pvw7h0fjD/oAx+N/8GHr//94r/y6T9S/oI9fw3y8ePn/nicD8iRfWYOPjHXMt9euJ9v3NcP+rkx5zYC2pjHuyTjr6q0kMdlnfdf+EF51Gh5DSh6IxhFjEOyhSnm/kP5wPHCRv+ZTWJ8PpGbZ8ov0Ph+sOglN5mro0pFW0hMwFfbG/HBvFmJYc19wFzKulA18CXFGWHDqIevGS62sWNVWSM2uH9XMGpge9ZJ7lPohsl9l5hurMkv5CXj/2BzsTMXlCO2aD9GqYIqGVmxbiQ3a+Jkvi/MyYX6UdGzBjopv8oHcuoGc2oZQ6NRGnxgrhrYLBX1dskeMlSCIqtRGmOAUo3RSP0ghvJQPhyWqSvqwKjSwD+nbPURGnSBS8RBRXcM5tiq9XJR4q1RtLPE2dDXR+ZKS16ZOQ57NhNUnOKdxjtlH7GNMbC/aJCrAV/4Lg+ZehOs7R6neksL2ShVDRBKmXpx7BjPGrwxXpMi4BFBFSezLEWUMscRHHPFMjbzfFnXRRfGbo4h853ykvEhvgVk7vRYtcyKbFlocwHHs/QCvVxW8kd7+jRGaWD/KwxrgIWxXldjZ0F/6HIZTVd8te3kg7ZLDfQHcQ4VMpX6sN20ZOTWqMLW0GVdWB/WiSv8dWUfAqBXYkv9ZVnQDUoLsazdp9FtL+vQNTbAO/qWNu+uZ/uLrvBX5sZ1hV/X2WYZ0NHtLvi4Un+5Uh9wv6a8LisxLokWmEkisPWmbt93eAaI8xgYdNQQB9rNu+sRZA3NOsW6lfs/+5Ngz8ITHVQKpB2kz6SryGdhqcz1rGROiPs79/nGs23jGRjcoQ/KQWxnXf2+YLoAABAASURBVMzcyZRiNrXNbpoLpYPASfG1I9ixm7Z3ngex8+CDwIbNndgfmafEv0UHPnrbqZe1p5+/L7xUAF6me++FPHb22Gj7OvJGRF0mn+SgY40P7M97AXnqUe+THG34vGPv1s96fMTfCdbrl8YLH1gA/m/k4078iXvjY/GGH5xjbpeT12HVKFVNDEPJsYHwrRxNEystab8T49bYBUG4o+oD8BnntNlpHCjGAspvzmhu6AXhd3IadK7w80geyNmdPj/oxyN89tyRQzd0dtrH8iDgsw9FH+yhwT1YZVFU2Ur9QLaMou6EJ0/9KKMjcNSNAY+MOin9S1fpEH7pLCdRwyeGMyfhqRCbVOWwC98DH1+QtSH/ZNrKvXrJvXjce9dQ9ou5767cw+uy8FF54V4f3PdBaanCVsk20IHwxo+O8kF1HITcMZGrkybnyWf2ES+ZP8ype/KaHEPvochuzO1b+AA+8yjvQhn3jWcF21Ohrvu264UxebpJT/lo/Lzp09NDn593Pd02PfHBmC2EYFs/7WjS4bQ9YtyYN4krSB4nzZ2r1pu9MSSAHCejQD1XbHBtadoHG3PqQT/mXviuea9uzNuHIr9R13t89lZP7JufD7yw17mBtNuYexnfGM7cKQ9V5oqLfLshmSAPQNTjAwN95UVZqCVOQHcpIPjCpNDofhD7zDM5oKmrVGM0xiiNmhBULtqhhN0eZprsJDh7onzkyx8gZC/5zDvMC+O9MZ5xO+jHsqy9b7hk/Q9Y/4u5txPvgzFNfpKPF96Bkp8X1p7eZ+W+TIzYejA38mEl611oynfydsNX8viE3+xd/1t/8nd03T4R65fz7/zBv9t9Sdxp98Ia1v8zxYzJgRuy1CXmnXmXvj3Yh97x+6CfKceiSUH6NMjTcqDIT9JDFb8v2/TouF70nD31E/vs/HEGH4zzz9ZFdsu44y/74I7/6EP3PzkAN3KQvgYPcpR8bgzWDpiMZE4yuW3fjueA4d539ZwkZ2nzgD7IY9o2NHUyd0ktpqK/a6eP24EdHxt29i5nLm9dT0taz3OHBJA+bcs2/ATNSeXUsL78oNDy2H4QwJ38Zg69kJPg6fNT/0X2Uz7i80uEG/f6g3voTj+Si+BBm40Y04fYs0rznhmqOuCSA7nDju4r1CKuOaknbntSnTRVMj+aQG5JtgFUOqibsSelwMlarvggr91bCpydjajJsn8NmUPIBKVSge2m4eVqfte03WV0C7kb0dXrcXreD8mutAOo7cgaXDJOPdYwnR/qugzts22X3JTGnrCh8vw5eaiNDAj9wE2nzMxXyfrNg7iQEw7ZmrWEA0MvYBLXa8UXJglGZ55pG27S+AAOjtiZF06+BnPlBOXIhF58XP/kDxX+0+//FQhtFeAm60Hj4HUe1NNWjcjSD3TCijqoDeWE7ZPuKL4yf3NvZv6/cP8/Z/5zz4fPHL8z51P/4OHX40FDsvG2920vpm23Nx8SO9zXSF5OsHT39mHSXVvf56GbvvjCWBqEQHFPx/aOPfFz637hX+ujfACS0yaOPvsiUbYNsaTkC5r2avPYhNLL9hGn1FF1nLs27vsgebmzDkzcWx6lwdgO3jtCawwVZRsf2Ey77VgLd+zs9PsVh6+UN+TBA50HfINxePA8iHyDhn+0bGO9B4fuzN/MY9mWDeqEKAfOBd5AHNCSKhPSTNCmVqXtgfC52auGBg/Pdb1o4WG6rFcNaEGX/KXvu/e6gvXyTgubv+gaewVCAzzh18IDsMRVHJ3rvlBA5gMQBNZfuH/WD7XKxBg7sVk1VEk4KF4YJ0Y/cNOehgzqfmBrygXxrgw/DFRK/2zL5ebL8JYgej32ySFuuQ13wDKVQSYQbMoe8hjEtzTCi3jtkqdqh0J0TI+jTQjIBGTsqaeWycH14LGfMrFEpxvC0+TrM/Zxwokvy8JnlargCx5JTs1LjAJObOs40jY+shD0w/Hpid/Ifz4Q/knPbBaycUj9nUXkweZjz9152BBGbHxSNn4X5s7ChmyMRWMQh4GodxS4cKY7cyLvfWO9biSwHft3FqcsUtnc3li8XtjMTPBSGJ6F7Na/Db/xofsFQNP2uPmSs40YN/q6HbLEnHJ8E0lUtIt8UNjJ2fyt6dBGH3YPpAUIltgFvnAp6TeOWW80JdIhSxowK7Yvlt5h9z3z98M69IEXpyvzZkGGCppqfduyTcFfUau6bFswEjbDpi93Foks7p/Y2CRvRd2Hd6t+xAfabz681/t379gcX5UxMf3aycnc4PQrjDoDhsjzJ4aNFOPJVxbxtKEZwuidQAldG3qIbGtU4Wvosixa6eeJf3r96/rT+gs6j28fv9RPvv/HPb+e2Mhm4/rMZvk548s8u/G2lfF/sDHrDSbjmTi4SaYJfHGqiLroc1WpEDjzDSrAOXWPq8WPJZuLgh1zOy90uzbymAX3nnnEwv/IHMR3chr/7VuSbRlfxk8FA781us954R21aGFsR+S28pPJth3x7yzkONXWCdXMKbmG+/o0xQCCEa5ngSa03bDTIO6mLCZ5kHyJU3JZtmHUh+0uF/HXKOYn2YOPHqrysCplowcthKPQMYCHVUHRmnai9wpxpJ1UyMq0gRqaMqxclj0Bc+ipqeR5QsSBmiISxyufOpBybCWWGpbH9IUqp0HOufontaQrSWt0mWrSxRggYnDCtxzFjE9yGMS/bVUN2acPC1Y21IICWfZEQQMIMupqtrPd/YTIOg4KnFJxWjKGXZY9AcNpSZZdKmxlbq08CxdQrCc9jsQ3xuh5F/kYpUHZ6Bf8gl7KaTsW5mfAszv35kgderZlfMuOO2ClXIYq9qzhUqE7Ckrew59wUY88a1pkoxaNGqoxNEChP6q0EPc6Fq08Iy6XhQ/Qq67sL66XVZfrRRf4L1ipQ2dFvl750HvVOz7sNvKhCf13rHXXUNqHXmh/XVfWn1Xp32VdtNLf4IJ8BRf8XiNbF2zO+oW4RjBKRZzlkulT2ZKR2QofLGX6dMjkVzktmrdpI1HzBeKI1LbsQOTTzWNOaatc4wv/Hc8ojSollgBleMnHj9rOUYJ/LcNbv3lEFl+2UXUrwDbNndDoGyGinTuDAmfWqwk0co90NfXcOOf9kjVo8jwx0Il+SFS/+EgJYJPWqOzcg3tTLpypmOWsj3Ao//qJDpERiUQX7L7AW3YgDqgA5aLDBlWDXA71PVAFtcYgt8Oq1J+6kmxr/qgP//o19W9xaqNomxINHFj2hAQNrGMMxWEgoaJwTXORZEei18O2SpYNrRIMJ/HDF/0Yr/1A5pLpE2INaO7J0IKvKmTUO7ZixkKMLcni4MIJ0xk+LpCk/ZBmbdx5xdsZh53n2jlWc7ynYq4BLaMFujEX4wfgv4Bt4rGqhsYYWhbiG8AT1fFa3Qfqx6jmu0xdaDCq6IeFOcUnl69PgtvBxpyd2Hixeqh5+jDn7q4NfoteQNTNpw3WmNnsFQTmnuGOPM9ctgr9F8cvKNx4eeObUpdvfDS+U+b3upp0b8ojG997I/7je+N5PqmIAWecyd8Jin0SFlHBUrHhP32aEPePFNmGrcTVsaOd+g3djVge2duwr2kKfw8PNtps0cV0kmjyX8AeclkFYESGZVt9hMDvCiNat7Rp4kyp6Q4HkzjgvpyHLPKJ2CCK6KNlWwO/8W2XpOlHOY62D+J+9B7/QT43xuauBx80HwzKI3s5kp33i/Rv78iwgd2qUmNAA/xMs5s25sC0uzFeEw9y9bhhGyRnd+xv2I7eRm4Tf9r/On7v5Z/pX/+z/+1X4n/y4V/V3/vp/6D9p6JtMAaP2AvSH2jbxXYGlu5Cdu2U2xeCpjEATPx19KPSN9MvZDb9pR51RT82k48H/uYvE+66p2/JVfw2yAH+Z1yTf21DbsK3HXJPRG13x0fSG9q+KIRSmTO1B40G4wxJPMGGYuydPEXGoBVog4dmQ7/gbBOadl+j3f2Wi+cMsmTnMuOI7/R1pz8b2OnjThCcrZf7oMbQAGvvERaNKpn86jyIkS5Pg5HFvN3tuU7qEkxjqtMfccRRyAFImwrttuJ62opf7NjIXvmSbdQDyL/gjN8v1dEHtPVp8yv+sItMv442MttKoeIIBSmD09ekpxw16nJVbOqtnPR1xRc6i9GBQ9+2TL+5KLDdVE3hZXL3hSa1OzKUOJGjZ/qqxpv+KXXxS3tYHccOjQ0Ic5F6BJz4CA/HmboWhKGcuRPlt7RtUBcVtS/LNiyQ+0cp6ziYh9/9o3+gX/4r/5rEntVGJ6DvxbwL7MhEM0uyKCqHbUgA6TPz7HCeQA62q7i0iHUl91Ij/FtwP2wpQ9Onvk8OPv3ExNfnr9n/unKWotLgEv/JX2iDQvs562YTpDPn0YGbrlNAL+VW6EsEIHVdjgErP8o1+XFzlPQbBy3bdmgq20yYr8A8oWJjnLJ+3nkePLKGNh6KvI3gwcy1qqExCgzVGLJLNkEcNuMLc0cJEkEINPIt+T/B2nyWH5GhsBHHBv+ANtB5sMYHc73eVNiT+QmdCd7VA96DuRHv3nnMBZF2DO4wG0ajl9+oNTCcDtNCY1l04YPwu2+/03sw6Y/04bvv9M2PfqxvvvuRvv3R7+jDN9/q+u6DlvXSSXANZWEV8Vg5ciWplFOiT9q5NCJAbpImoZcwqfvx9qxfVP6z+U37EWP0M+aoSOg6INGccLt2+hOkjwiIAa3cUCgY+1WFjFaRgRE51KAARaUt7rEFy5l2pj+BWiH9EFvkAygnf7I4sR9dl9xAqIm9qTgo76IbO+MjsOMrgvTz5FHLiW3O1uEy9ZDbbmtoa2ccNzZ/G5NiggnaecAmuorub0FX5QKozlU7zh5M9nwY/sRvnj8df0mcvyZ+4gNyPhbno+3jfiOcab/oZ168vuQPU2/O2LaJ90DikawcuNOesT3mXGxPvCi/6X7hY+Fz/9XDEx+uT3zuv0Q9Y3riA+PTE/p8OM5fRJw3RezGR1yZS/eNHN17Q0Su47wVxFgEZBMZ6WRsdxDZl7GevT0aYE9B+iTB4QEFS/DqY/JWSf0xYGF+XcA7FojLsMKvtIdFZ5czZuRCeN4TEbHQFHuW6phXzK0aky/4AULNRxeheWMD+4l8/Or7j3riN+C29Y5f7Hz45oMufEipyl8V72yk8RD7gd4c6Bs7FVpwQPDqeLY5VqhnviefETdywVbLqM9Ja9Uonm8LvlctrCWFvV3SPxz/Va5fzr/y8R/oJR+HiT//Nlo+Dqcvd96u7ozZg/mR8dySoxgI0pzYbKuAS3Lh1e5yQTk1Y5/9jY1gY5DpDf2hlrhR0kE0+xu5mOOAMdmo3EJB9xH/9ltfGRPjd7D+FVga6e+MSX0QBTY3Pki/sZs+8XK5hyaP0cT+9LmjD6gn5LMWDRQ4z6CN5Dx3Yt1Rng8GlHKCbnzSU/mgdEXp91s7Fj+O2Eq9bQqcIQ0rP1wQ6qvDlE7AzvNoLxr4gM4jMRMghC4lSCr4rblvj9YWAAAQAElEQVSiZwmSU+dxiJB94c660FgIMEkx9/AExhEln7vyQrYlT+T29JucN884b4xHkAdu57QNYg4LuQbpUmiQ6olcIwEo2GZegLJgNedD+ImxZL4MLdwrxX08qmT4UVDTDj73kZ1ydIOhGoM5VlCAbrnk/LT+0OB+G+jUgKd+HPWoqApNi/bWMsAyVAPUkG3leNMLdZcRcFK1s1ZBOKNpWyU4ziZH2fFRpVGAmAY+8nF4wU/WgoW+hq4rH2nBslx0Yf+QD7kXPvRe+Oh74gr/7t2VtWziffh3F707wQfj9yBr3bvUwcfO9XLaHvSziMVayPdCLEH7Jk/LuuB70UA+Eh/xVuIGNUrpy6ih8KMKiu7AZtqCER69GkM2+aDvFT2XCn4AyZymXMQBxhfUGHJhHz0fgKiqDt2hgU6D+GuUlkoMwaxLPgfxL6D10talwq9t2ZY4C1rUuayGER9oua3YHzWglg10wJLtVxT8K8pK+zpk9tSTzGm5JmRLVZDAUKCvj77vWPdDc+/N2l2yyEMpfVzIeyPzKKCc8cy4Byvl5CTzbdCXMYZqDDVPDrvtumoBA93UT8ycdl9qqBpWEXdVSSanlopgXJZtFbBDkbok7qnotjz8oE1TdAbV8APZqKECo4q4CjsFHfIojcQKljp0kC3EPaDjbD+GfLQdhe3AoYXdwK/xlYcG+idid1QJBRVtrHn0+sdlA5x962fdnLXzaluGZUT62nq5UDrPFB/sS/MB79EvTnfW3HzIA9t9fpgK5dn+CFhz9/5ANa3apg9Do+jHsGzKhi9k9KPHlXEfPd9LY/wa0Em/aEj4+1egMNc0zSNzDA32RQ+ezRvVPBTScyvNJ2TZVo70bUu8MIn2FTCc2tEL3Xbz/JYe0AeCGx8vg5eme39IvlNx33blOfOAhoewC0yIRIWPTaGUsZFxOaJDigzlR8eCVnQB2vSBOoLdVdo7Hrdsa5nafniaw6eFul5KH0vlodw/oxYVuS3GwWUVkEu2dFwgFJCpD/womPYIR7HeOU6BEjWt2ZQ+RZSq6GwEtPPsnWU0Uo92/Bkf1mGbRg+UNvK3of9gDm1ZM8jt3OM/5ljSVmkHaJoSRnMSFe2bO32gYBudAIJ8jw446UauH8zTO/5ebjc9gvglhh3QSq7SqKFeY1hbLsvKPhgsi/7rn/59/c2P//eoveJ//7v/jn72/r+iMZJXyz5Argtenqo7cWwgAxU+NAhPb8K2YtSL/lYljtIcv9F01DjiCg0WxnlIVd12pw/pI+nFrTWq5LJs9XH62YkjeifdGLeN3OxH+8S5d5kWTLSd+raJHdtKfDa2ZdmWxLiS7+jQApKCfuNoKRfODF33eU8sQcYBnxu+InvFUcZo27Mt+wtkxBjEhBLn1n1A0A12Ff3Ps+XKvuLDh/cK8gc4+S8lP7x/r8jzvBlj0C+Mccb3GcdhBiec+BUOHTSvr454jSDtg8Sy9x2K1BN2yXUgPmuoHBS0ZOpllE/MZlzPk7pmQ8m7oIeuHb6k2HfJoUDkQDanxUVfHchTpkb6clHyKY7Zp/ihkLN1wrzBqRxR7AEbRWCHEgvUxGGHDywbtAwqZDIWLNsSZy7xP3O5ExOQqKKydX4bFQdyrucZGyffE+8c1MQNUt/gQnH6geFsngvNzsqs1QGxTAVM4y/VcBuyzMPZRvrwx/+5tC56/st/Tec9PUZpVHW56P+J7lJhBHN0kigxyhXnnPCcsZt84L1r0O6zq+CILCpwku324armpRg+TBFnxwr9Yi9W1AqTm1ckfaLaNJfUBOFpAEnpiCqKDcRvzhZF7VWG/lE+yNEnSpyvam+ZdAHQNaSmR4bO8+ROOqVfrt2GC6doCKZm7vU8g/Jftecb1p3vaI/e9/AcerMmicM2YzdYh1fA+stzYRz3sU2eZb097C/lzjNJCN1iF74p/A7Cv9ax7qXc4HmVbwKPg5bi5NVukrhr48G20Yj1jwmwA4aFJMKpBzoODoc7enngxmA+GiKW2ZCt797p3Ydv9I6Pwu+//bY/HH/gQ3Hw7Xe/o+/4cPzh2+905cPywoOxaFOZXIEJCDixNUQAnBhPpyAIOH0AElliecdm8o/GdcbZQqKGch4TAuXY5mYRVLGBaKezdLGLhbzKSjxNKXsUg1Uql0zdMPUgvKDqA1/tBaPRqalfLmqz8AVHPzYoUsky9YX9Qt+2pEAcJ0WX4DiPsdi7fxmjjbHY6VyjW7z1Eb3cxlRwtunYRn/LuPU4b6+bzuSvHRy6ttG2BOUiuIY4Tj5VmNOdSf7MB9h8MP74Kf8zhHyg/cwHyKf5f+llg3Q/Jh29kW299lmxpuMIP2FP2tVhD42QzMM7D/rcYPlIfOPD7w0f+U+7brfn/nD8zEfQJz5YB/1PFHw6Yvq1f3crbe7EvzF3ksfYn2NGpMkTcT+o35kjyU+H0pedR7LUf2dLEhjSLp8046X0AdhulmmhORso64QmRwNL8IFVtFnAhXlxHda1rBUsKC3exZaeAHftjOPOPBDeKakP2jmWQmnvGnLusYCFpsYg/6Nn6wsfwz9/ftYv+WD8TA5Fu3xA+fbDB10vV2VekmrmCdbppziMf1t6BXG5KEMLhirl2JI/8rbTroHHSamlv1w5YTiFTuwNXnDXdehyycJI3MQvjr+//Ne4fjn/4Pu/z8vTTflIfGOhDc18CB70KRv0rE24JzVxIPn8wZFtpW92aQCXJWRc1QfxbMRLF7SR38y5nULHH3PUt57Mz+SEvnCYqiy03Y62e0Abo2aXLBDqocQwGJcxSgtjs/AyW/TZaImj/eF3w+52Uhyc5a5POXX4ifwRHlnCwcSvnQTytgI9TqVd7O+0baAWedAGKHf/LGX8xQHL9TyNPDyUXNpQC5lBKJC5mGug18MnB+PU0lah0rxaUmSh6ii6B4mtgWxKm1F0o6rj6NDDY8M21QECeK5qGyhtFALIcbr9JC/bkdsd2kCfO+Jou73mbyN/GzoP0GODhdifBg0JIMhzbQPNSKlJSLZllzIPqnmLKSOXVQO5S5kvYwyNKlVkodSP8EYGRhX1Q/ZQgVFQ5lrVoqpqe7Y1VF0u7r3MvzFKxpZtVaisHM1HNhbNubpojCFXSZ46enN0v8nTqwgVix90OVVcbE+KDWo0ijL8Mor97tCyAu6JpUKXKeM+uazw66q1ceHj7UXX5arzr4ezhp38+bE4NEjd+/5wjP75sZj15spH57a3YBss8QvyYhd/F3xd1lkX2Zo6+j+ItYh5VHW+ij6NgnfRn6GBzoLumbOz7SCPA90FpE2jrMhsq85cYcujVGO8YhRl4ELmEuoq2laVBnZPX/Gb8qDtYHxHDQ1iCRZk+YhcA9ko1RjyiSo5cEmWylZRbrhkuyGOyGzKBaAF4KiXJu2rbOgbYAW7BazThuR5hqBbTj1Ajoir3hxMLiZZ32fcd3uvkdyLfe9t3Fp72x5VfOBYwNCgf2NgD3T/l0Xr5cI8umhZVrCgt2iQo/nxq2hDuXM6tKDf7VIu7AXYKjBoM0KHVfh0QMTJR0Fdlk2dKVmCSJFFn0LZcvga6KGT9oUsdKRsxU+dMmjKo0qDNuGL9gPdMcaUeaiqVAMa1NAYlCM7QXlU4RP7sdko9ChTV0HqkdvIAKeIDIgj4wBhTduP8Ujpnwe0e2y+6LaE1luvow8+6J3IP+9w43l+B9mHTfpgz/noj8l3dBn6dlUuFXE2XBrESxEqpc8Zt5V7IDT3RY/lwtiC8EWnTAO3tf+CS/qZeQa2/NMldIFTmJigeXhhLM+JLb2L7oHIMIHWmycXBjhbgBr92/ufrrjxS/DbbWO/86D80I3KO3jQ8Qc0z5uJHS80x0hsb5RgyfUXWTR22nX90XanwNl6IuAdiCN0g982a9skmjX6o+s+yxC8SLY158mi6vtgyDVUVYLpertkIHIicwk0j7bDJXEIizMmeoCMYk4UiZ4yV2Ld2fGmfoeHJj600g5FTuzrLbCatjjIXufBpjb7wwf75zt7/Dt7/Owbt3QSHZu2xOq2cbadFDf4xMVxRqfVKeNiXrERpcSzk7wdH/kL43v+wCF8/IEdf6aFbdUYzNOhhXXosl50BeHHWPTf/dW/p5/e/1Rvj//l7/+76vXaVsIMyRyusmwrxwwjOZqRTRk8FfGd+NIfyyranPfQcGkUSEzcMyOUOPK86PuHMtUiI9ro3xZ7GMIEdgrEooVZ5YifBv3dWKfje6PN2RYjahn1oTs6op5IaW6ZeIzDpuGFjJqcqEX1K7Scy2yfKAGFHeVgw8+WuBvJT+ZQ6MSMDZ4+qX1ZRefs+J0QR9tCZ8fOTsyYR6rOXZ7z1+tF7/PBmI/EH3in+vD+g96/f6fIs9dIXk2/ulG3ZyJDuzMtPC74VUDxIHA56RRkb8eJl37An2Wq5Nefkj1k8id8xq9HqXmMWo76vFLuwpvLPmvo7RthZK2btthyyTY4qUVBfSBvel5SBpYPyQ5NH0IZL0pfTnTQVevC682B3JFDBWxKiaMshdqITySuUn7sUzapkKKoHKRQPQcIhVMtP/TD236VwXCmLAkijvRi9iBccJa+0E5kjINoxGePWzPoRZ7pQHnKUwA0pIorOvjKXNmZzzvzZkfXzMUP//gf6Vf/yt+SebZVWcU4V9Hrr3hykTKwTegT4nhrPzYxixuinAy+oxHFKZviQ+bYxVfmGj5toxgQL4o78eXei10MUffmTD1mIPiLftr9OqIfpVAAGztEEgLgIqPqy4mNyF4BEyconHEgoW18/lr7fO9Az2RI4OyObYoAGYwETUm/cVhRzQVu1lrMr41n/INvGDflo/Gd7xgPng0bz6Stx5J7mXFNUCanVYNnA/tTxnSMoaDIb6DpANsG82xRWDq2YSfYm27tezvGYWvZjmzX3rJdGzR7i8Tz4DkVVGxZDlFylyA3Gu8d7N6yPRVBy3dB1EbReQR07k4ns7GLbrFZWPmt2rtv+WDc+K4/GL/ng/E3AR+LvwUfPnyrd3wwXnkoVg0FdskH9NpbJ18BfjtUdUGW0W0JCVmIZaXwx7qilziTFCjKVFPDacl9c0DhYygaW/qHXots2QC9eqWJywxQaRQ8qDLLC3pWH+l7kIJtufuErgvR7AMuFFedww4qeqWqBf3C7wBGP2fobBfVtAtm2x1TuxhT7O0A/ShBcu4obVRu0MRk8WMLki6jT26o26LTGyd+o0H+Yj861bqWfUIc8DJUxxVKfQxmoj8/P+nTx4/97zXl3yzOX/Pmo23/hfHLTQ9uhsRC4LJNHgf9tlzWeXzNUbJb17Zg0jTu6PcOHsrmqz8UY//WH43zV8O3/mcKXvJXxsSUD8b5t7YST2jKifU5/1TGyws2iI1N3EYednIQB7bj7kuemN+Ps96SAnGQsB3MJVwipWxiNeN8VUKP05S/QJR+O4oa20palqr+SHyFXkb4wFok5YNx/sK4vRF34kDcp7kmr9Vz26w0UQAAEABJREFUcKhoPzFkeLe8JLtfQvLPUfQHYz76I9Q1/z7y+RfGLEx0Xen/Rgd3etf2udiWCbRhq4I2ayWu6Obe2phnmZ6kitZwMFxR4donF1pUWQuxZaN1WXl5X4cS98/GT/WfLH8DjS/nX/zZf6AXxu2Wf3qCD939V8Z5sWKe3RmvjRfJR+LFNO66oe10ueN0CVoaw4LRkGUHrcrYQ7s99wpRpw8b5fTntIfGPB2S3gIqt2M8Nvr9IJbcj8KG5PnTfuChVaVgjAU6ZPpfTp3mccQfm1tsJwbs7gF1CTRjvzPz9qMufqdsx6vbTlQTw6QtIpZJZzt0Y/9A6325HIp6bTOtqo/whEydZQMBqABniJCIi2w4Swr05qDMqVOOmgIhdC76zSPhBckBHT0Uom0pjSEKxAE1BbtkewoUCsu5w9P1NkMakcy6HS75yVwi5f2Lkw2tzi+KqZvjInXeUdqO8W+dGMBGzrgNwp8g65ONu66E4VRZtlVNJaKmLGDVKA2es1VDxctcylUlj6GKbJRqDBneyCs2mOeTL+qs1vVQZI5+lQb6r3DK6Bl/Ve1XlgZ243uhTTBiG6gP91U79Ox3J/UsSLYbXAQn2wg5sVH4UfsdqsHGCF/5aLewQcqaEH8pryt1y6rrZeVj38LH4hVc4KHI8uG3wcvau4CPw+/5MBzMj8VXnXzKV+qv6F1oe2HdmfaHFnI8QPyuxHNZFyWO0Mtl8kvqMwbEXraqiD08GKM0CtCPAZaAvixgYG/p+lN/aKQ9yJhMW5IlFRhcF2wtNdAr/BxwoVByKG1HIcfugq8BqlhXPFQ1NCi3vOBBJfaxqGXUDWSjSqNK5QmXZcqyOK0yqKBkhwLo6LajY7NLtmXpABxnF2gr6lQljB0K8LLsAFHT6X/GYVRTZ6E0Ib3+1fq8z/Z5/+Xe477cQKaeZVxZyfnE0Ei/g4w1Y7EuK+MaJBeLxpGTM2eD3CRHS/Ros6zo0K6wUaMUjMKu4atkqI1fiXx4xo589oX6khDK6FXr0Q7qYcRDoY2yTLugoGOMHqsFv8sojeDQGdQFSy2qMTSQjzp0KC8g9SM+Wo7OmPZGDVVF17JLsI3ww4WtAaDhQTl6gebB7b2LnyQ8PJRz1snQANK85nKNQo9bxLQN6TLj1x/xjveKPD+DPNO/YGMdBmxMNvR22qS97Y6zPFRl2YYSN/1L/5O3QZ8bNTTqqINP3gZ5LdooB/EdgXbAdCtSua+IoJljj6z3zLXWpR9pbrRCIbKNJvrYm2o7qkGLaXHS7PUDia2LovuAudPHF/YQL+xrbveN/dquxx0cdff4x/YDbABxdgL4wCemYwfxazmp2vC6px2VO5XpBwQpbVi709dNRQym3cQD+QP91oXujejjRJbJpT2Ue2KQY9fQGNXy5NSGt6MsGxqk1JTyTiEgio6JQHHRDsjWQdGhfl5RJugdvY4FYWhXU0Wx/biwLfqAIPmh29q5pB8P5s6d3D7ARm4fvBhv1KV5EVcgqER7fJEQ9REFmIggnPEB6ZPKeXbMihIdeeDjzhjmv2gM8gcFO/LuG+2qTL6GFtaVrC/LZVWD9WZdh35HP+i/98O/p7fHn61/oL/7F/8d2RYXTit2bMviwDehqP3gS5RPTJaZEDmqtmWXqgFfjBcYVUdcg9iGRp51jGsF6NIUk7HDWxBGLX5o48CpBci5opeU0GN8bj1uW6c0Od8YuNAd3abohE87Y7NszdhKNhIgGYOctOk+QtsJttJvHUf4AE1qhE9iQHfDxxbaUNfBYmLWx3/KeJFtEN8lmEZsoqmdObMdSBtxFP1fGLsr30LyF8X5C+NX5IPxhf3KylqNHqZl2rQ97OzEFbuI5kll67RrCpFCElvYE2kvhPtcAU6xbMvMr4AkwpeqxistYkAgWRx9gf6LzugccGjJ2FfRxpRdcjAFCCUbub4+IglepXSAsweiKRWhu06t0ICKN6dTj30bDgjfcvjEMekshwcClmw3uEiy5sG9DrMzG3ocMh47gpzo67VPRgIiCyjp1YZej7PpKcj8eAXC1Ae4Y+jwSoEhhKeSedBMU9LSdVOHWk5ibVnqkHMLxs71j/9QbIb1/Pt/QLRmD1IaNdH3LWNVJ4jdtuxAkvXleA0EJxj+EjdlzlPxVGuKAdsyY+AqGSpZObqeS+65r2xRSfR0ohkoxjkpvZ4pBm8FadN2jtggv7Xt2SbtA5Ra1DzxdCGNWzBL0Yn9I/QppBs2F4QGEfq4NA3/Bt0+5a7si9LMnnzm1/lcuOUbxp1vUf0Memjn2bQx7md4tjXGUD8fxgK/qAogs5NnK8epH/5EZEHsJfcbczrYWYNTbnrINnxu4dl35Bn1IJ5H/7L+oVqWi1x12I1Dy5QsZMhNQK5BKrN5kLbTyGFwp7zDK9GIejp558Pdy9NnPX384cD3+vwR/PArff4++Lk+/+rnevr0K708f+SD3bP2/HVnQAeEt8AdiBXawH6/IaCz4y9+Nx7CG+Xg929PuqPzDEQ9TwXMcAeRgOi2jLrYGtwsY5SyoF/Wi96xqIemvLCILwxCRVHGBsMeH9h58MB/HMm70/cH/h+90dj0IA/Bht722DtXKT9ou6dPTMaENYEEhlOtT5vw6sMyE0BOgcsZR4oHkDZXMLY1YNKfGqWibFOheRhDtpFTVxaMjH1Esjj6km6+iekIxrZsi0t6oMf+0J0JlL/KzQTvfzOWD6/5MPx8fKB9fv7cH2xvlPPRNh91N+ZFxixjgDXMmTAMLRDKwidN28yfJ+ZP2j7Id9rZ0ale+NLHhbk5xtBg8zLY5DcoF3LbqmFhWCk3Rimyon5Qd1JU03HG4KHHa79eFN8vfEy+4f/+yE08b+DEkj4oRw2JzZ3XVeYGtkuOW+ogcjJGHh2EP0E5dhotowF0trVCM0zrGPrmsurHbC7+Ar94+R1+O/3d+/d86Hin/EJmZd6OBd8mDnxLVo62m7nGnEreN+6r/HMgd8bjxtjk3nx++qTPnz7rIx/4f/Wr7/Xzn/9Sf/5nP9Mvv/9Bn59f9MhflGDvEx+Qf/7zX+mP/uiP9Gd//uf61a9+xT37oi19wP7O3NYBZg+9yJWUJhA6YrvHuehQoktOJhXWJVFv6pZRvLAPDfrsKslzvbndNubSi/7+46/r7fEH3/8/9Xh56ntsZ3OUuh3v7Zm+p2wcFZeYG5knNVT4yQensQz8LVrWoYF8Qe7MC/TTdu97+cF8fDAvHrrnns9ceMWNF7d710V3Q38nJwLGwFc4bG7ka0OvgV70Id2HB/bv2L4x92/Mu5fnG3PwBR83fOOHdklzt82SRnk77GWN2ajcU4Zu1M0XoTvtQf8y5d527lmvqE+KkufB/L0wj67XVe/yX4WAy/HhLA+mGkNFfsqVoQKmd29OiumebepKshSEiOOksPPEcfd7lrgiYNx67GCTj/RjJ8b04xWsOzt926NAK9zJtgyfk6bMgr3n5YbOFzAjUokSzRV7uc+3x8ZQHRXYoRrFTqx28oglour/dkDxuVOKTvim6GxZ01Lour1jyXwzuRqgsPsaH853EP9BmuzdVkLtANplOTBUx2FR3xdlzBbGJGOzcu+v/axalDk8RunEwvxuHlt0jH7TA2LeyWvPF3g6hj1roFtV8BXVhAZvxcfCS80VrOuq6/XSH2Xjf5h4xHF0gpYqfGVdzv019WlzAbRL2/Wy9D03uBejO6rolw5YlhSzmFENaYEZ9HVdShdivNL+HbEknuuSWFa1n5On/gLW5GWJr1kfnQvxTyy6riB60BX7HXMNpV9fYRkaVep67C3oB5cF2/ArdEEn/R1pX9X6yc1w+KEaQwO03dSPyK0qYJFvxiXzIvOR+XTOWzE+qbY8n3lV3SbjX8OqtlMaBeCXGlo6nlVjwIOqoWCMom60vDzpKCgoldyxVPsZ6A7aBt03ct+x83xblxU7CzgosvjMh/TUrevS/1XIelkZF/QoL0Hiwmbr0eaCneu66roGF8YDXODBBXljWbSC2E8sJ2YsQ2U3RH7EUdAyfaiFfsz+dx/xO/A5kKftwOa6rLqsF2K9Kmvd9fpOmZ8TV/aC73jGXnW9XNGjL7RfsTPjx3aVmsdW7ETv3Uo79K/sI/ufOMHm+4Dn9VxXr7ryC4vLNX6xuQLaJ6Yi5y7L2C2PplapXPSlJqVu1FDmWnKy0IeFPqzrVevh93K5zJiJ4Rpc3tE/sF4U/VGLRpUG/fliZ9FCHGvQMV2xseqyXBsrsiW+qF/G2rpjEEdhy0MGkpnHnMzZB/veO8+yHR5JamSq6R79sAqmxA9CSjI/WXB2PkburCWcmfpZmhQbuR8e2Ao26MSmjXsl62l86M2BWZ2Ir4XcjvgsTTnO5h6EtZ4nhhoPpA9tO28P3IviSJv082uURu6HZTA3hy7rossFQJO/hbqB85LpoYAZP1ECFmWojiOdZS3eQJ7VD2jyduOl8SXPa34J/sw+4Im92Oenmz5/vukT+Mh+7OPnZ33/8Uk/fHrWD8g+fb5DgxsUfHzRD59e9D3138N/H/0g5R+ekKftiz5+flFsx+4nfHyi3PafnpXyZ/Yg8f8Jn5+QfQYpPxHfE/E98cv6Z+J9hn9GN/WfPj/phx8+6wfiSzn6N+pvrG+PjB/jLDKyA5Er5di5kI+d3G+NnbGIEHlO9Cx+nMwaCSP4Wj3LqKAhVZVqDHkUetKdvGYP3yCOO/Hessci9jsv58l59l7ZE9zZ/9+JMzGksbFl5o6wvBNfxirUlAv7C/NgDHx5+mISCbUDO1q0xMYodLBT6BXUlpRLoHnskI387MQbHEYU1bSpKg18/cu3f6R//fP/Fe0v57//O/99/bPv/hZrw9SJbuOwH3t5T36w95v9Z09J/2/k4vHy6H3hLWXG9YX59pz3OebeC7glV52nu+5pT34eIPun0LTrsWd+ZewnPivvFs/IUv/gXs07cPIdm0/YD9oXPl7yXhLfIDoT+CO++L+zL46vzk8STKJNZmyryGcwhskP/a8DnjRj2LlAblsKBAU7dsSRMYW8njb1DEj8tV/6+2Bcgsg2+D1jRSyctEM/bYB98EgVHoqk2VDFZ2zTcHvF1vM9doP4eaHvT9xvHz9/0ife0/LHTp+fnngXemZPf+P9jPULO5X+09f0MfNj1FC9gV3yAWlGkLm15z6jH9PfQ6FcOrzjgjYOJB3dUFr7uOo4ksO2hb0de/trXtKnjd7GBuCM3zSzTyuW4F+h6XknL1E/9RG3ilAP0iRUXGzLdlgQGpQKWVX67lmvHM4Fsx21CFUbl43YN2K/M7+T9xfy/kSuk/ePvB//AD4zDvnDt8zNjffpnTaN9JB4lfIrj/2WdS/k/BCPj3Go1/H5Ep+NFvVdN4j/FUM1Thxy+pWO5B6c9wbjxxzFfcQy98v1P/tP9fG/9De019JiItJGTOlnrwX33PePfn+NnZ087ORga4p2Qg9kbB7oMkXOHVs7fTx2QecAABAASURBVN4OhJ+g7auNXVvb3LShH+zQ344YzfjvHS+lf+4Zjdh4tYe/Vz/tD42v/GCX2NMGsUJp0nTypz567R3l03u6fvLQs33afQUMJp4NGvlpxkf+TFuGWHY4CriI3ka8GcMX1tmsjTfWwC+4K3UPxvPBeH0F5mrW87TP+H1FsbkRRxAfAY65J4o1coCF/cuqNfvCYFm1HBjsDWsMFXPUzDO7CNazO8RcgwbyQEiFrfxQkMKj7NQVk85i0KUHGXsQzM4E3XgQBB0QcmF2I9g8lF74MPX06ePxwfgH6Pf63B+Mf6nP3/9Sn77/hZ4//ko3bsTt/sxHkxsDyAt6PgxgR/gTBzGrigLxTBmDS/2OXj+ISFwStjNxf3970g8m1tSzEdyJ6RUpE/f8eCeVSwvJyUZvvVx0YXO/splfLxetJK/YIJukCb+Y0U7bDV93+p2F5Ry8O/IHfd7wD9F2lB+UH52frdsqRogrOdKbI+IJRmOeik/bTcPDSDrLcLCi3ipIKX1xhVqDfoWnQudhWxW0DnpKO4wgix6czqOzS0CEMkXo1BioFdHv9G9jEj94aN31wkMtk/yFB/4zeMpCy2YgC2uQjUfq75nw5G4nJztWYjjxmFibigjwkxw90Eubz58/K5uFlAlH6WOV5W5TqlEaVdChbNxSdupPOHX0s8tSQRvDzY9QfFqMCHFlrBJn5u6Nft24gfNRPA+IlhNXxjnzIHHalonBzCEzZ8x8ISDZVjJl+vkWFPt3HaGdAzq194Qh0/CRi8OAUFXYWZl/H3hh+zEvnb/33Tf6yTcf9N2H+cH4ysvgwr07mKseQ0bXjmf6g7HONf0S2JL/+0v/Yub2/KT+YEx+n7j3Pv3wUd/zwfgXv/glH4R/pvw7xp/ZNDLNudetz7wA/OKXv9Af//Gf6M/+9M/1/fffs2l5wuxD08cZ/y613+6durN0hpCIjSJ8HYAg6FORDfI46MOyLhrksSjL5o4Vc+2uJ15Y/qPlb+rt8Rd/9h9SxwOPhXQjf5xHNfEQR3wEPeZVKjBGKR9WBhv9ZQwt+MqL/6A8aurgln6Jeb4r60ru+dzryeGdXwz1XMjmGjzIa9dzn3cj/J7UmoeVn8mLtSHrw8a4p91GeSfwjfI9Lys97266HZvolzw8kKUuc++B7k6b6NNEkU1+145gI46Ud3SCB4OYX9a8xF7s3I58oZuIis6O5IG8Xy5X5S8t85/Kha6XPEQyHqVB3pz8oK8gjUEyDWlRbAVnWYYLIL/tTFu6k4y9VrcMScZzow8bcaYPcxx2xmPvfgqd2QgHRzxtiz10t6UQytRv1bbLhWphkrztSr3Qw0KH2vYo72nEs2VvfsfTdiA8Rijt6ExQjkFkbYeLbeZaUFCJIjGgp+MIC07/U9oN0bUcQRqFOYG0RZTL2GU8MncXxq2R+cs41hhaug56yFBX2hKENnKaOZOchtJFpXLUkMuSTE927rtddqnG0AUf6+Wi6/WiZWFOUK4xJEdfHDvIaeVn4H/F9+UyaEs72l6uB72k/WA+gSoZn5lXaSdzLUGgnjS2lmH6NPqZvLIWXmMPO5cDeVZHHlyI7bKsWqEruhdosKL7G6B+pX4JlqV9jGUQW8FX01HQWjTAQp9X9C7rResFrKsWypH1mlJD3Rfa1IgdAD9cGgMbr7KhQjegs8qxMxAbcyrjszGfdu7bnXLGzLbK2ACFvTrKkRk7WftrDGIZWok/SFwDWQ3aNabPUUNjDNyWRgFsjirFpsUPZUrUoVcHTOzwC3qDtrH9BQO/5I5crOBCbi7LRZdlPbD0h9VTfyS+FdnyButKPn875tgQB+3S9hXEMaqIODCPGktHXhJnjaGiftSgLws8tMdg+l3a56Xn9IWYr/1x9apr1kCeq/njgfnR96r8guKyEh/tl6BK+UvUjPt1Xbs+OrGReX5hblyvl15L86G411N+4Rt+2r0qOuuyagGDXIxaVMTaY+qiK6UxSoUvg9Bg0K/op13az5yvuqwXcnjt+LOPDdKXCx+oQ9fLRYm9ashggJQXxmJZiSO4rFopX+BX7F1os4Zf1te2NYaKHAxiNmMSW3ZJyr7DrC/Sg2dk1hamcZZXmZ+eX7bSv8BuqaiS5iVTHf1dPe1ZqFmq1OCSZ9kGfYDQDeM790zkoWlsVq5XWBqEtZSbDmhRtje8bRIrXOCD7tAdxw141FVcxrDeYhmllX6vywKduCwL+QfQZQz0SwMvNKe/grNKmrAoT4hjpw9KX7K3zPM/YE9x41n9zLP/mY+wT+Az+59GPujy0Tcfg3+AD/3Ih+F8+P14fDgO/QH975H/8OmmqffMB+bgqT8Wf8/H3I/YycfhT+z1PqH/KfbYv59+ei/PR+TP8Y/OZ/b1T40b+z/AnuKZuo4T/ozz06cnPkR/Zt/4WU98MHziI+0LfbozLzb6m6fFzvirMyEOM3IZjY3n8kY6JpKbfSdhaMzTtDBsAOGMrTQ2NQJ2qeoAPlK/5RcY7Hv6gzEfPvMBs/f48Hf2jo/kPCC+B+U7Y7Exz8QRewEsse26Z12mYFs1hobxxci2/8QahzsXwFUSNei6rHLJPsqhOg4fFJI2naO0B4j6jIppX2P0/Pq3n/6u/tr9/9t15+V//df+Z9rHe+WfNhpVGlVSGpKgjTkWPHoc7rwHsMdkjj0Ym37Hgd4ZyxfGufeKzL0XcGtE/9g3dm7g2WfeA/KVd8DnzAvmz2fGvsE7Q97fIs9cfqC3kbs7/mPzCf1n5tpT3kV4b7zFL/H0uGSsiCfjdOJO+0f73tXzQhIpJKcCBgWGzrH3oAxMDkbBg/BmHCwrR3JNarDH3CPXnBErevKck3hjPu7KmGzMiaasE5MiR9Z2ZkuaYTu+IBSmtHnNoqO94xbgcGet2dhr5t1zYmOebcyzh/KLmCc+Wn78yAdj3tWS1ydy9kyubnzkTz7FYVuFz1HFmA9wUA/BqUJdUuKQur87vrs/zIteQ7lHQtOvnejQiibQ2eygFu5kqZHeRD32duZD+rBBJzZ8YQ1f0ZkZne2U4zBkLNl9jfS1TdtE0j6oh51ncuiw1hSbwkRfEdqWyYcNPSGjR88wmJA2xm5jLOMHduad+Zk5+JT1jLXr06dP/OLro3744Qf1L0CYtw/mZ8/FzMcYAnvspJPNn30OxSX+uMqMgW11XImtMVQtL9mzLmNZPGMb2Rdwz9cYqgG6vKCb562UPnQsGcfDd8K4/PmfiAZ6/gt/oB0/RPKa1w3dR691d57VD23wGwnYkO/Q/bADoU0iD5zLATp0VG7QtGvA77TfQGykLvQrtI9NX9dhFpNxhokQpQ8RUcP51neqqMmJctvG35b8h2L/wTqTGAJU2l7rUfjnU73G1L6xj+PjPP2fM1hR+QLsbgdm/ugfscTX1BTjJQ7r7Q+CPreO+cE7/1yTX/judCJrZ97f78zLrKHBPWthAz/0Nf194C80trIufEWpI7z2nbk1zr0f+7pzfxc6KA/2MON17g3ZJTEvuSh92el1jfUqY+S1wpL5kQ1T8gDFBKVxHM/A8tDYlBebBLizSMQY9hT+nk6zyD19+oEPxcH3fCz+Xk8/hP6SD8a/0Kdf/VzPn36l2/NHPW7PYvZ2W8VJDOFewFnkbdmB+oivLYnohN21xT/ln+Z/eOcLfWPEsRO9DNyeCXWAShkruVGLvmXzfeFF4cpLw2W9aAEzcUOFb6GNNWVSnAOTHNzb90bYD72WGfzobdDIWp+4tgOE1N0LFUfozmWnv5Mi5LSJML5dwr2UCyL1EWbCtoyObXV/GMf0yY48PdWXo+rQgWKbU2iJy4RypKe0I6YOFDs64DRA5dF9u/cH40zoTO48xLI5eGYDkIfaEwvrMxuBFxbeG3PhzuZsY4HdaUtXsZIT74ft9oFoY4webN7SLn9h/Ez7B+26Dbrp4yCOSl/AWEqDDXxQTUuJs9Bx6U1/S2eb1IW3rTEsce74TXx3fCfWG35fiP8WJP7j4+CeeYauOGzLNWRuNOce4mYrU8agyZ8J+guENLk9QP3OnGC/oKaULaEDYAxXti6j9P6y6nd44fy9b77RTz58o+/ev9eHd++Vl8L1mKuVOFwS7XArJqswzLkp/dr4jeiDRedOv26M0dsPxh8/ftT3v/qVfvaLX+jPf/Zz/ZKPx5/ZlNwJddtLeZn42S9+pT/64z/mg/Kf8UH5e14YXrQxljvAifYd5TiGTi5X9UE31KBU1uShHa33LhcKC2O5kMO8dFX6gk7s3lgcP73s+n99+7f09vjpn/09fmFxZ3O1aSeXuYfodJ+veth1WVWlQY7GgDJP4mNZh/Lit6yLFuTVsJTA6MvOOG/4zvx79LzYuM/xlzwyn+/Z4MInrzt52DM3iEM5dsmaR6gpkZpYZTxiZyN/u+Ij2Gj/YJ7nxSr300vGCfvP3EcvbNrv2aQQy541B0PRn9iVeyb+H/jGDDaFDDmFxJYXgpfYCxI3fUlbzEjkJvdOcnDhI8eVDwzvmGtZC9d11UKuxhjkb8glUPTEytHtYVIy0qoSRHZK4iAJXGUuIKWAkjrI00ALjkvLorWRK8AYJD87m+oTNKZOwo1M/JaVY6dtMO8pie6LlKTY+rG6I9iwtZHrHYXI0rZsrFBqGyK88A/aJYbw0Cgi2YlpO8GYh99pl+qyklLmmhuFXQwrR3S29s/YoJ8yjqjaFTUZFpg8pp1NoYXIobZVZUGgQ2Ms6jFinAb3TcpVQ4U85XkvFfqlHBv93Yj3kTlE//Pcjtw2bYbKjLHVOUtcthl/fPDh6Hpd8XXR5RK6Ike/Sl8O48cqZGNU11/XhQ9YE+9od838uiy6LIv6fqMvhY/ATnu1DVgZ08OUixiYfyvzcF2HruuKzctBV11Y/y7YXMEFf7mfV+hlXYk3uEAvUw/d6ytW7CzUgWXpeJbEXYMPnEMDfwt+lxpf6qLXthfsLTp9LcuqJXXoD/QbdGBUaVTRPjbc/GBsagwVvkydXcqRuZDx2Rmfnfm5M78yBkw32VKRB7tkUPiYKFUBFEaVxhgzDmIJXzVUfgPKA51R1TEV1KPkV9tW8TNqaFShA+A7D8TdfcT2Kx3p90q+ADlYyfllmbleu/wlR2vaYWMtZLRLufWZF5eAcbmANVguWl6xwi/EkpjegkiJzbbEhxoeI0RuFX2pKj6aRDftQC0a+A6KNiP+15XxvzCfL7pm39dz/KL+oJs18N075QPvlXguYKV98rD2vFi08KyKLH2ITmw0RfeKrQv7ybbFWpr1tIHNK7jgb71ctF7Agi1iqlGySwIm/lEle1HVogEqOtAxhuaHXvKCj/VA/F3DX9/pAjqeUD5+h09el2XFVmnkJ7bwvYLLsuiynFi1rgvliy6Xy4xxXbUgW9AZATGMwoqDUrlkfvaN3Q7r2yPrTL+E8mF2p0vUpd5Cr3UP6khKoj5jiOqc8qyNtNTOZSLrpZRflmbN2mI/fljHdnTM5gTHAAAQAElEQVQ59dVhyUwIXMnMhzFKY1icKuTiieAD4RvTEWsfTsWBjaq0G7R9g4x/xh5c1nHkaiFfq5LLrBfDhX8BA+ETyE0tTXp0NvFvdCB9epCz+by+s6/JB9ln9llPyl66P+Ly8TYfdT/zITgfe3/4+KwfwvOh7i0N/8PHm37gA/L3R10+HuevjX9Fm1/+8KRf8bE4f3Wcvd0n7H4En46Pxh/zoQT+89NdT+wD4/upyy9qnj1J5M/Pd73wYS80eGJ/Eb2PfCz8+PGzgk/HB66X7J955jzyYSp9V0m2dvmgjAKp3zKugCEWlZoHOtE7kJKa1xsdyTaoRtWAjq7fMHZjz5OPj3fieGFfdfLZG93ZVz3I/R2de2KknDGJ/2qbiRNT2Mm+gfBwJuZT9dyoMr2x+tjRCyhAJMS2qS/VILZDt5DZTrV0XMU8CHYckApYLEQWPc/2Axu5B5mG+ref/y8aPCt0HLe66v/wV/7HHdNSJj7j18qxH7Fnj5l9642xyv90r/tPTpKX5OTGeL4w5i/sOV/4gPwM/4xu5yz54fkUG8GdPN2Rpd0z+p/4uJm/Lv7M+Ofj5vmBLbYf3Ku5d9Pmhfep/OXxE/PoObbjA1neEzNP8v51Z1+dOF96rG5KecN3xpIMp0sN23JyU2d+Rvd/1FCNoVHIXzF1RRu5m2eIued3cn1Y7ToqoWRfWRbit+NnXHZAKpVhaUwz80ob4cue7XU6gb6KdPhpz/G7K30K8rH1xJ15eKPvn8npRz5aBp/yPYX76YV8JUcPcoo5xpg+5moo417E8BZGJheqAbHBZX5vrIFB/ovhYGMuEU1qQfeeYCedrURPAkqc6mOnJ4BkbCSr7w/GaSdJO7KmB48iv9jtRocdQTHUZy5A8+i2tJ+l45pqwCkaygdjG34CRtLkbavot00ZmTgMMnin/T3jmbiJsceAOT3n/ovy/eEzuf/hh4/6mA/G5P85uX/c+h0u+jvtdtqTKMzOPOzEfQJhPOLdskHGhpgSV3kgKxmZTV3k8JW5S90I4EctCgp61hl5RmbDV+6NzIWOh7Luz7r86R/q+S/+vh7vPyTtHUaqEtdGn8/790F/w+fe3FmbU7dTT7foUvoTYvpwArZP6rC80/eNebNBd7DhJPTEhqEdWWgjPIiPABNx8Bpfm+aSvqWuKWU7/mGOs73HDojd2ArdOvYNe0FaB+0CGa3QTzwnZrynPHrwcXzijdtpCR3q0h6DnNFHdtjdkgNiSD2iI9oQM9YTcsoHMLqRo4xh7veXrIfgxnoaZA0MHlmjWRN7vDJmAWtEjzvrQMYvdlLOGnKWI9uIp73h1y5lDg3WxoX94Lqwx1svWuCDAR3Z49VQ5piZj/Lx/CPW9KliDJ5e90kSQpFwdh20ffIUS3o6GRGQnB0IxJD6QtvopzN8nLjlg9uBez8UnvmS/sRH4s/go+75T8rR23nwKP/rsLaBARzTPyVYcdg+Wcl6c6DLGYEZyB/prj8dlxQnYi+gTsS8wx/q1O+yrSSlxtDgpaCTNUoFXNSpJB99Sv9pvzHAwR6avmM7dtP/0NRt6IWPTtPo6MthbArDdphg+tjFERkimwvF88QkSmcp1LEQRkI3pZNS1G8ch4GOB56TqOgUedmC9AW6hzaIJkoxhEFKpHAHmzIps9DcGbee7Ezm0DsPuTzMmoZncY38gd7Gg6T94GMjd/sJJnzz+Iw8+rFxY760HebSTqQJoxNgiaEBprtWUXAxZhkq4nTKTrlk+DI8sE99ysgHu64xhgZ80d5QWX3E307fAxHX/mZuYkbFJW1qYGsM1RjYgY+cWPPBuOhnYaNIXObmie4D8nYFPRxCUOQ6z71DqbKu2M5H4x/x8vnh3UXv8gKH30FdVckO2hpNocQgMC0g4oybzjFjsJPP5PeF+zKbu/wWNfj88RMPxo88KLlHWZA2XsSZHcqmLR+Vf8EH5fxzFE88ODMuyU2gGKfPk+IMPvkLJ8IJta0i3pQLfhS5GqXkf8l9Rx/t0Tq4bQsPHmD5WHxjHv2/3/1NPdcHncePPv5TXb7/Qx7cuzJnZhzJLOUdSkyQMGAGYfGDb/ukJScOW0UsFT46QBz7xqhjZ4MGO/O1X4ZDie3BvA1StyHrGBI5bWjeJ6YPis/mCAc6dWE4batdpl3sYDf2HozTxsN47/nXvdFvO9Jsx2/yH7q3AI52G0iMiTvY2mbqdsVt+ryMoSVzigfFCr2A5fxAQF0xLi7J/Oifd8SYJdsNvTmOcFqCZyLdm397iSRxp/7IEN3ZGVvGgPyTEkFeEZtp71xeMUttC1koZJpr5jcvaUHIcn4mo9ddrXLESgAfp+AodXyJGYZKYUF9xMx0iiZn6vf0utvCMSaZSwpNi+hAEwPk1Y7g2pbhAFfZVtVbcA+9yiSqXusHhRrUD3c7SzqPuCQcUTH10Ymu0wbIpRpDYymtx1xYWC8X5khQRb2t87CtMQrQhnYruoP7+mw7UsZWjdF2TXvjx8ZGQ/M4ioXM2FvKGmBBvz/ILAsfsQC0n9ULPmugAwZ8/MQH+kW7YEBHUTcC7DUNnzaAukJWTa2mLjWNzCc/tMTXoM2JymZ+qPuDnjV/ZOhXKLU9iyrLKtmh6oNZwZTZMku67L5yaZ2U3PrlL+1sZFERNDx18THq9BW5RNUrKMnkwy6NQE4kX0BbFzLgg59lqZCNEzY5B8ZOvcFABjJXRnKV/HjmaGSsRqliAzqSwxrYAWe5aWlpanRLdmDh8gskWZLtr4B1VfTrbEN9CZlbr5BX/OO3xsDPoo71lafMvM0zaWnZ0BiFXnTDB6VRX8vWU3eZet12xdbbtbTLyJi7C3qjhmpMDJeqLAey1BBzgrNv1oNGHp2a+ulrYcfEXGNogGWURpXqjWwUdUYGdbd35yTt7ZIDTdoydNBWeIl4iGFjwdhZhF9BOR9xH5HxPNzYW+RZ079k5QNcnmE7dUxqvR7YCe/YDPBbxNSAd2OofRODAw8ZiU0rl0RJOfAfghhJydQV+oFtDfig8zGsCpBXSRAunNbrcd6DWZfPvVr03gKTiUSFkXJpUHnyBT+wV2VV86a+VLKqpMgMb0lUT0iKL/VBBPQpz5TkeiN3D/J65+H34LmdfXH2Qy/szV74BXKDfffLbdON3+6/NDY9k/uXNzpP6D6/PDRxh0688BL6TN0LuGHn5Gf5oRdkt7Z98nf2gnfdoo/8fsR0Z2/faJ93vfDR8ZmPjU/Q8DdefvPR8EZc2/HMm3s85jT9Tn8nUmaCkIPmYKkO20RkakJvDrKZZIoEA5dVLrkGmJndsPcgN48jzrx0d7yUsx960I+NfdbG3usBdvR7zhrbDFxBA5syKEiPOffaAOFti1O5NNU8kKqBkKhU/NiWQAEbXhxHQnK/bOQoG510P1DiQaXPQ9+y/ur2/9Pffv67LT4v//GP/jv6hz/526oxAN4qmtRiI/3aYxu++8q82kB8Jgd3xu/OmN+hN/bcwQv0hfELn4/Jd8Y+9feMJXNzAw9sdJncxe6sv+tOXh/Yiix92E+/yG6882fOPWIv44C9xLCzhmzY27D1gDaoS3njfshkwAy9l5KK7p0lAXOxuYKi39W05AJGftQLvhtoHrabmcRUA7llM+ZdW+IJiOnkNwKZ6dx7unSD/6ILZjlbK2Mb+8GGodBgi11wJ3/JZe6fFz4i3TM2jMeN+zZ1yWkbyiVGgYnb5uqSGpO3Q41Mr0d8NYj+K5rAonXS8I0v7Y2febprMi6YgadRn+SEPiA4ToQH13qvxVema9OkY4E5aVe8vZwuoTaXrgudiMg24QVqquN46+20jytSufcYb4yDwA425tvGmO/MyQfjvodHviMXjXbQ/Y7tGAYt6g4ipHyylPqcEYWd3Os18QaJFlpFzb8AQie2N2JJbPOe2Qlr1+UXP+cVZtPzT/+SHlUtS6wbwb2l6ceePmGjaerDd9yxlTjfIHKKBn2in/43QRDbKcMmtJNt/5H9NqRN2jdFoWn7wT/lr852TOU828fU3+fYEftGfyb29nvaTjCTh4PhPOpPvYPiMHWQeeJrMr95TdXpP20mP+2f2pGf/EktSxk/zSPtEnPWv9zjWTNDG6wBc2w37V/1b+PbBzj6GxtBLFoO6fyEiXzGYdmAOVE1VNCR50QNDfaKAz6oWlRjKPVVUJeMLpduX1mQdgIjZVIHtYs4AAGxSG0s7nvAwp6g8xh2ImmEC3QEuEOTyq7kQp2DEt7k/DjsDheojyIgKw849PpGgaKh4+hOw9tWNgQFHQOedqNmuxpD77mh//PxAR3LtqSA2PaA2KjP4GxZBEA2DHs6S0apJXYdR9oFKZ4UGynGJvYEtaqvOn1hp410/akvji827PDuJvZBFQpCW9tcjxNbO3ErvxHE/s4Y7VApER86ENQU35F2dWxhP7IsFun3nYf1KxjPO+N756PuIxQ88peoWRzbHpYwFF87/tN+Ymdu7Ios2BIPOdySz+jD76EBdShyvtW/K/5e+CD8zEfLPAxfDpqNScfEQzE30BZb2J38Qxtx7NjcYjsdg4YQ7nFatsWFk7Fhsgu4YdkTxQ2Sl8KVF7r1cuEjxEUX6HVdoauul1WXddHKi93CvFp6jkmjSiPlV/ngZbK0lDUkfuO/qYh3cD8VsRex5qNxPiA30MkfuVRowzI0586FLHWu0qeNcaCgIualhi7LogXt2NkzVmwedsZwx1/yrRwYMzpKf4nVoEapaD/GUBG3sbOjc2Mu9F+DPz0rY/FgHpgP42aexa+xl/Te0buxaXzit90Zqxu+N8ZB2MjZEIfTAprgaZi+pBSkxjZxEMso5aPTJfm+vlP+4mpZVrnwzgY0/p552Xh6ftbT5yc+YL/on3z4V/X2+N0/+39oI78bOdrI8RZ/u0RRG7FtZx2y8D1nkIXOXFHRbaAxfBAdnWkdZK2PfVTTK+UIn/zs+Ekf9wjQnXV8YqecYuoiM52fgMF+rmXyUMVcWjRqgPBQxmg0Ui60A8sG5KfGYK6VMndHhaIHNfYk6zzi/+RbysW2HBuGulS0GzWUObJUaWB7jFKBUaUR3YbacvqzZa4xP8Kn34FyOJdfQ4IgF50rckj6w6KUCghn7EB+40wzmmjjstMw2Jgbs0wr0kzVtOc4t4qY0xcnZkQlddypDo9YqbNL0Q2MMGOh6NuqLluwgLLCW31E2AyXdCE4WIhQVVQ6doLrjVxijwAQtegQMcNRPvuiPjznFzapnXzLJfPTZ4zD2Ega1FlCpHnMQl9TT18gsukvzBhDE6VBuUbJtjpntqqQ1+h7c36crebHQD5G19vW648l2yqwsK4srCsX1s11XVRj4Kuol4SeziP9A91BKKdISM5Dw7InhktVQwPbQY2CL2QAPg1mrrDy5l7cMI6kbWZ+buT61Gs59Wk7YeEQlOiIzI+Ow1CX5WHFN+lRV1tvjlhM8YuHPfcH8Wwg/nf8NTqO6AY7pvYwV0s0NAAAEABJREFUgpGNURz41xF5QxIqbQd7TH9t2GOaxdvBb6x/Exv36QP/2xvs8AHNY0rqviWXQ4XfGkOudiMGhTNeiBE/aRM0e4oo7AhnvhHOVlyPE1t6A8errRDlONrHxomIcQw57EWHjzl9L7G4h2YvcOe+2qiLLt2Qid8dPPaP1okrOchHoK37jhfa7CDtCD0n2m/P6GxK/jb8bdHApEepltIoAD+Sq8yL1IFYMJRTguHUPGKvvXWxXccmpdahgW0l/iL+sqlBP/FmDHs/dp8fX3jWd1/yAYXYHgz+7N+j4320/kP3Izfdh/AgfZ4ZFeGdPnYlL9FLToM7z/b8Nead/cuN/UD2Y7fs09j/3/ho8QKewRN45vmc8gt7t+f7Cx8S70r7O/uFB7F0/vC9BcSb8gM+2EiEZVUFBS2Nwf4mYB1Z2A+sy0WXFVwWreuqC+WFukH+bVpXKXkbtWhhjQgG4zKqeD4CbCMWojdl/CAfgSWDkgR5RRaOnTiDjTx8BXL/IO9b+scYdd/QTXmH0i3sWEUME/CjNMd2ILcGvivA+QDl0oBGPgoezH9WAN0BKBcwHQltjFJRV47NkmMPnaqhAarYKULtkvlRDnM5AavI+VC5Q3eo+pgKe/Pz0nUIdpCpm7nEDNWePCDcQgP4yFIPq9DMgztjf2NObORnQy9mYrl1KCefpBKTO5Hg3yAKQZSanpc9TMNoF7qBi1LRV5cEpQqd+UzNXNtwEN/xlb+mTEyJleGlS9wHxIEKbThPF5YwL2Mvec3cm8/FRYOJNQZjgN8aQw7vUlG2SzRtiCM8pE+nwKWAgJWfrqL/OYmFPu8Ek/j25ndyufUHggcBZz7mvk/dv/Hyf9O//PIPDgOT/J0/+B/phw9/hTk/NIitKnEFVnjFp0u2lQMX2G+uaezmXr1nLWAf/sLH/+fnFz0FvCuET13GNqmyjZ8CA+RePFCUuV8LWvhLny2nk/ihZRyTfSOzuaJjlUy8dsoTol4ciHKVbeibE1OYaZvJ2eRTH70g/BdY/GDD8de+pBr4jayMYgDh7FwwNzJ3kvesi0HyszGfU59uNNCfvjNeXyNVUuwC/AjYhhixm3KdvJqTDX0DKiVZaiSNAMd4eu37jAcJ8takvc6jeaScwoZt2UAAGtnEbM+V7uSKH3EYoKvovvKi6Aly12P3So+coo+GcmSopjXsktfES/DTT+Z8OGLfwFvdtJnlWAEG4pIzY9g+LYfaqYwlMFvirWXnJRq2ZRsFLOMPTqOYx8zZC8+b6/Wi/JdB799/UP5Hhdd3V114Z829Hz+Frm35jVGKlIwMULDdZS744cRP95nIZkz47srzEv2TPymatEuegrSfSD3t+0QHm+aevfzsT/Xy4Ud6+vY7PVh7M0+D2QZlmjkRElv6AYtkxtZMLtSFvGI2O4qWUh/Isi3JsoEEBeKwJh/5b0BvjsM4feRETl8OEQV6RWwwqYuYWgRcEZx9+u00arTICTDx5vz19lShEztfcows3vETju6EYHSS37xODXvS13rsxuZZTvHkQ2P+LTbuixNZz4g0agdojfK8P6iBPyrIdanG0GD+Zo7WGC3joobEu4I6FFqmZw0lXJB7N3N6YqjqAHuycaBldzZ7HQDOYygWE3AeTkE/HNgwbmySeGqd9nH/myfdeSNMFBRJoG05N3OAKGc+fBkGkQxTxw2Yh4vFj0uQ7lTH1RwiS1O3NEapwKjSd6Rj4Wvcz8ZVtiVZTRIUiI1MiJ2FPv2bi/7OpnlCx7FrbjR2ynsbIMnwfe5uInQcUG+Xwuv12GekMfAqm8yOpoBtFbAnFfTXMW1iK+PCJErsoo9zrKQ4aZnhOfcTYeC/Ommf/t7ZuOVj7Z2Xjztj2jyLTMqTf5CPTcmR8Lu1P67kbM+CHoQP4JPHnRe6vfV2mkR315TvlA8QbGQb7bLRiL/8pvSFD5H5WPnCx88b/A16J54H8bUuG6QHi97O3Nto28DvayzdSTpMrBY/5NFiPEIZl2JeBIaasg555s3Cpm+9XI6PxSsPg0WXa+iKLFh4URlaBnOssNoo5eNa2jYG9dhesD0s5ePwINZ8NC7iDQbhBf2Xxh3nLksNTDbtwSRHZKuvW/dxb3ER81rW2r7cvz3cyc/e4/dQxmrHLtrqw5LtA8nFUNEHj6GxrGBhtKRs4vMROLi9vCg2C7+Z/YGOYyP/+YuAZzaLL2wa74zPxnw6qiEWzvT2SD9ETI2uQKekIldBFrR1vSgP4fxbkdmM26VshGP/xlzIxvQzPrNR/Sc//Tfaynn53T/7e8wx5ho96b7zbWOLP+IKzYvBRv6DHdkenr5FZQ+NjEyf9t5SH4X0IbpdfJtc+B1DDezuxBCfW2x23Ua3m+mmwqC5mFKDsSnGs2qo4HsescgnB8nLnG/UVWmUVWBUeIB+pR2yvLwMxvT/T9i/PduSJGme0KdqvtY+l4jIjMzIS1V1VfUM0yAMF4GBgbnQMG88I/M4CC8IIvBPwevw1m8gjRQPCAgCItMMMjJU1XRLZXdVZWZlZWVGnOveey13M36fmvva+0RGd/v2z1VNTU1VTc3c3N32jhNJXUYKF5z2oN85Dmmgl2UjVO0aNvGdpkY22X/LvR4amFaoDrpYeXffS7DncFaHImKKuQ7qrDfhAXJeakq7pjS4kCtkpMv8cwycdcZqI8fdgB/QaQ/rmDz0IwLfIp8JQi5wNZGp9oPuVE5bQ68Jns5xhivKRigok9KyE0EZCxGmu5EiM2DH4mJwMSD0Z1SOHLPXOtPSowmnBv3aWNcOueuYTm5amHxp2nPFkXB1EofM6NvH4d3yUARQzLZ0prHZlY0y/W6Zaq2pJRQkHS6kVHLqjjnZSn9RWg9EpDgLSc4ypWzYAZ6/J160Td0+qVeodE3F4V5BGP855tV3BKaQeUYoMhXYTMe9NJl6XtqXIWxHWn1oeF7ADhJHyRz2zQ2Ranh81dX0d1GxRdDOOAiRUgwqnZvAWQQlA5Xn59NaOSoWz9mKBRNIkHHdY0M0I4ndgingVETQrVQmaMAUhPtKnTiwRPtvXbHdvwPDeUE+bvD9B7AgHLpfE6HET+5+ytURqNuiXx7NHyiZZn4tk3YJDbFtfUSyH9uLQMh4mRiqA13akiAaP+NRdTskVHV1BrHTl5X3DN9PK88jf7x3rwXYiXSuQkH81S4CqVvbLJHgY+aglz0qodQRsU+X3cL/jMHUG7I/Y6DgusSmc+X7IZmPpi1TEYY1sAKJCAXsvBCDfWPjsCueFaJc9SgmupiQ7UfGpEKDdu6r175J50bwxrqxkgvH5v772dzJzwZMJzofipvMD3JUlDZYxW2IEPHg0uB1fqDbtaG39lUr7y7zPfBam79z03jVlc3hR97NLmwOX+BNvXHsZ7Tf4a48r/3u5ne6lRg3v2d6nBwXaYCo06eKF7nz4UAyW605tWY03rd4PzkbrCNeS/yOcOY94XzifQxYz22CpCUd8Zh4PUjaNrC0xvPLNpkTjNMsJzLJa+DSAj7VoJmhFEdImJLvY2NOjkG8XZ18fALyOMgVJ2pdxdPf6hdCuoidULNto+JMZRoq3+Zbplrbgd7kG/UNOViA66lLgwATROa0FVAjQwEym5I610eYbwoolZoISc+RzEL3FhnfNAPMeu0HcvQZuiqPnalxg/dYWkY6yAFziWfxYJAHVqlmlg9yN7EyF65sPHpekKKyp8A3irP9UNmdNUpoiJ+AqRPF3W75dB1yV0eEIlLuuxHkApEUxOSLoDTqRNRx1glgY/5Nil/LHbfjx4dPmtSZtE+MtQwVWsrPtcY8a+S7BRqtqVkHmtRHhCJBAD0dcbCWG9iOCEUARdU6GudhEGMnZsdiQnLkcnf85NL36PCcq0rpP7r/E32+vSkbx+Uf/eR/p9aaMo/chCJSXHXIIiiB2QbvTjNObbZzWcnThW+MB74N/A7ue9207vf6g55OaEMRUTZ9b55OCzlayndbJs2qf/KFJw3nHB+cqiNUdpSBrVAQdwRU84gigU4xUkgTQ4ywo1blDoOWaFbq20cgjwgJBL4myNFeTlOg/cBc2e3OvcF6MNfjrk4fOgo3v+YdCQHAatZNQy4bof3HPkAE5R1U+RTFakSNIgXgYkL7YVvP/XZic7koc7nUoq6ywYhQiMMUBkI5Jlyg6jgJn144qxPzaikaIZU6F054CyxLeOBxA0ngmaEAVFihbNrWEbuIWRQc97dhuUG1iepwAWZGgu3YIegzCF77UXPN7WYj3MPQTiAidi2LkVNKZDWP2Rc4gxcvXurlq5d6/eqVXrx4wdzm+zmbfA9FBGZCXDhD/qEgxJCQNOGrOByLjj4zd44+451aoR1y24igsEPUztBU3TBf4IKAEwXOKg4t798o/f8O++rH2qLJa51x+Cp9bKrMhyKAy/8q2DajB0ErRCNJUCOSazxhtxeBzHBNoG0e1JygjEQUdRzOjWOkJ9XPuhBsyUwPxZ1WLFxc77Wk7kVyaupyyWlH2D73VpDdaVVxmXrId97KsLt7osIHtb9zVhd+RyoFP7ods3H5QIY1rj4tN8KFCYqlRx8OWn0hGM7S2UMnRCwh7ACOWOsq57a1ZI42ee3NTHkdFTFhnnZkF8bauNnLCCRFhOY9y1pIO7dt9fxo2AXmD1x5INQDCCsO0oF0Jvbwg4sFsm9XXixXNpS28lgbX5LCP6E6pltfCac6UmIuoQiQgoqgoqhfznll0ITrUhGugwoQtEJ1YJHO2bYUEQXf2C3pXKRaNrmDPx6P2lDzn+ErUmhKXMVRNqirPhHfxgP3QKefNUjoPZ0Ba0BuNsw/QwQ1IcdiTpQIlBxpP3C4c5+QkGgqpWNMaFQ5YqeC6umYsXcNxsdx2oGpMbUC4kxSg0u6B4OIM7AFqYfXRj83NhrrL0h4EVjhVzb/bqDsh2F9jHn86Yx9DPO07fgv4KAblAdy13coAaojq7qjvuKhB9SXHh998z9ZXNmwvOjKB4jnX+FKmY+StV5GNha7Td36wLEP5uLhb2Cf8OgatvEBczvdZ8+HiFQoNXmkCZxj8m6Zb6qFj5D6GDnzQcID4nQ+s0l80pkXH2Pxi7tB2xbSYtpS/hA5IV8WeOw1y0U9QTX6msTaQBKnEUXFZu8EasQGL4mQhOkas9mvLtPqK/lMFOzvjD/7SfIxPFaMoWnlxQY1j4hUEFOh0X/D9wgvugESDAX5X+uvBu4fHuR/27hjM7AdvEQ7nkCHsOXc+0PwsT4UL9qYM505QTUOQ5OqjnHEMar4dCm1IK5Qtsaituh8XnTnvzDmN7eNcRCGOi+pKy/F/jh9wN89G8a/uPv7+vrVH+s4Ttd3+uI3/6WcH1JNtIN5MuRY/a5EFyrmTu6ss1FRfFFyi5xr6c/LYVlEII6oXrgLqKIybatqj7pRPsuOlYhCoMpuOLpwpzoiFCkQSo9LhARg1TymjEczsmlBmK2pMdmse4P1DddnyEy3eesAABAASURBVPOhNfSyKSOxV6e+84gppTluAyRtQrbdMrXYhm015C3UElqyQMf6oTro0GDddHcH4z8qS1UjoWL7+tYx3Abdyr/1XX6u41zt5WcsObdwqNrRphs4dtmwXWEPsV0rIkCCoG/ET5mCJMsD2TOQvwQtU0Iv4RMaVYxdN6kKSYavsXP67iOexN39JbDNuaqYmZXuHDJ3bFA/4J+wt0WHk24Nq5U/wlJEFIhICnGEIiYofOuccq5CSZHOhZSMZzOCMmOcDZpBfShTqMJHU6NuWRYVWlP9JbvnKEpJHaR0M8KNbnzD3oKe7+nlNO1EhhI9NOWDLtM3zmIsOVC9ZjQl6xoJ12jbIrXgtBFLtkZ8xI0vxEJFPsjWcedhY6hjv5PjDp05tk+A8vT0KS/8ROAVP+YlePmAphQZmlWUOeXDFASY6qN81xUnRYlqEMeEJdPvvKJEC7eNwIj9QKN8hRKHCR8RqIS4aPDLcPmgXyq72IR/6idlFsReGOr73OtV7lUeyGgi2wv7bKHYYZ+WuW7o+CFaQh00soSSincZUEBEjXnNg5JsIwICzBuzfAisNYEBffvAJSJfB3E7dsCzwe8nG8+p1feWfdocearY7QDevtyykyNj44FgWnHTr+kPDbfHS4nmhRL+kFvXeav+IQ3stpYK0OCT5755587+DIcSXAq08TlsF3vl0xTYtutKD1sRIdtpmeKGoWp45sx+u8/0dfUzF2zwtQYjd3zuV4F3jcoNtOSMuXX97Hb94dNx4mAPBz/OEd46dp1T+/EvklfnGH/+p6e8aeTnv9/VHtkYfuQ9zb88nu8Dj7rw/XBBfrV+tev785cx2/vboY7L8RgznlDS5+b72pT1w3ytPaxB59NJ52VhLTrd3slOLlvfczbcPtSyaUG2tFQrG6klkSUUvQaWHc06yLMQwkSl3E/1kOr9TByDcRvO8e/A76Rdg/ySavo5tPHRsVmPe4um02Y27AL8NMa4pYgzkQHKCVrAg4Zuy5z1KDbjKGdTc9kg2AYyhB0AE+hFNqVpmIKWyhZyvwO5IoX2hPnC7PFgo7igoN7w1DA1EN1O9LllSIuqm4MM/Q5oSyViGE4Y52Vlbl15p9ucI+bbzSRMx6DnRd/b2WsQS1B3O/HLaYOa88Y1aFQ/6Bt9jMqFZTuEHDVC8FUD+/ax4d/zz7HwhcH4dTGURIEHTpjygxWikCJCgX3PK8/L03KSn3OtNcXS1DIV8BmhNG+INpS5mtNxBExYElJEiJaTwiOSjxlnr3gHsQ46UCDITh5XJt0gj+7HQOa6H46v9R89/F/d/Ia/uvu39H//wf9CjrNlVmyOMTLkOI0IezW0Hx5Td3+Qk8EvjDb5vve9fam/Mr7q8eEi8+s+nvbvxi2bFvJQIC/OVaPcMiuGw19YGQxyfbSVLA1FHCAzO6/bQV3xUNcpqnS7lD3HblCgAjWux2l9gzIkIhQRykg5tmzQOPyKY873I87B/Nn2+3yj751x6Hv+3Q/ree6YzvJQrXkIBhUQbB4nvgXwH5o+xYFEQsaFk1JAFIqYUEjG7N3sp30dcXTmS/H4o1ZCOSK4SoIaJhRgkVPgKh8RcGFuwnYNl+zPMC/rWNcFaBGEEaHw3IrneaRvz/pn3QrNFxJi+98JFKmeXYD3WWUY5xIyz5A9KyI+hUIqYMINCd7t7Ev7URp7u11UJGq+Js+bRf5/ELzk2/TVy7lpfHd3pzPPpGxNmUbiJYC+dUSVI0IRUXxdiMUxTPS6x50K14VCPg88byYOt6E3qFdPdJRhSmYarA+nr3+jbTnp4/e/0sb8POZpZ/7ONhjjjAhFTMAgwTrx2U4VuEQE1/0khztXJCJoBhSUQxSh84yY5XCRS0RUfTI/IswbrlTJtR924RCIhD75OissN2d6wAqVCQSdRu7bYP4P+Crv/XXZum5/gCaIqjXdhdLmpkclkpscxRkIcrcPLgZkymFoznU/q9KXkOVlt6owUCeXKh8X69oUcp80GsTu8eqs8+YJ5lB+CmfvK+rIaIhGRNS8bLwjtbYoWyO/2EcuBWaAxLok2gAa7y2RhiKMVKbRoE0NGw1bLW0PZFOyG0yDIcZTiSmbTSQuN4VOGCogOIHFwNCZxv4ff5y5iUxbNLRDiX4LKTKUhnlJ6doQ8kTeFAQS2DCQaoQ9ax6zJ7TQ7SWOppqHOayh7861lmqt6Ufjqvt2V/yCzA/2BXm2pkTXrWy2BsGDQsLIYpkMPEXUFd0kvoBOUOVTVEuheRQta4cJuT4yoEFbQW0ni1ZdmJ/1Mq9ASfPAlCeXQypBuA6gE0CFfZBZCAYTpm4MVUP5SGxWvrNJyUhS1VlEVoNN2PkXIP7LkStDvmnwABw4nOjqtgvwUt4iomi54DLwOUq/4w7jyGDqjAhcNhbak+78n3KwuN6x2Jr3b+pOzBGPRSO2IEdujUMWtY2Ny2t9dNyzcel/aP7x8UGPfIQ43to85kPEHz/VD3jLCvB+eI+KObSc7vTi9Wf6/Msv9cUPfqQvf/wT/eD3/kA//L0/BH9PP/jJ7yP7PX3vhz9G5yu9+uL7evHqc51ffabTi9fglZbzC3BWLqAtzCXADegXoGU5qRXfoI0xps/kIMhL8qHU2MBtl3stDx90un+v9hF8eKf88I2S3/zpwxvpw1vwTqJe9x+kx4+Ky4OCtskvZhp9WZibJ2ye2CA4gwbPgDEsXQM/vXBVXy/arvdasbFib8Xexm8XV7Bhs/Nh17G7oT/4aBZ2QhJDVS+CH+8f9c3bD3r7/qMuzI+Wqc9ev9B5abKP+/uPev/+vTwm/mv0wYflcTOGQinJtrQfHtOIqFIyxgXKEaEEESH/cJEfZn4Z9Vg/MO6PbA77r8xXxtS/0OjM2U4eOvPt51/+O3p++K+LSQaZR0o9JwwSAnCbDcGg7UouV+b4xgueP1gu9e/4XfTAy+/lcdV1/6uXDZ3O4uy2c2ZjCIsBkktEyHM2IvRpn9GzLyKZ94XLtiC5j6hDaAsTEfJResRWFHWaWixXO1+N3J+YYyfuF+MMNU78QqMoZddnNtpgk7MMYItQhOlKxNgNZ6aWsnfm3jwX37weMreDOhm7Dbd33jw2g7kijohAJUEoSEa2pgaNbOU/IiTOwWUI1wAW7whhIqDAbUXZJ5U+NcohkRK0/SLQcdiWx94WO+PYiWcA045+RzbcHku9yqxnJevkwK2liCiIwxKrdy5Tf/Ch33HZmetD3W33oZNC33VYGpFK7HqtdR5ao5wh/wi52yU5RaRsTQkTkVJIcj3IbGotAZTxNp+UjZZN2ZpaJuopiWciMXPS0zKiKJuhCNtgfWIsG22yNSV2wvWgZSqB65rLzIPl1GoOLG1S1yU66foWymYbobakGnxkKiJknZa0OS3y/DsddDnJvO21TKGs4AdGNDORtEsCDpXEV0TIthOb2ZoaeVgKizxfzd/WWteDbEkb2oWUEYp4wvOy5wwDW2O61YfdJo97zTGyWHNB+xFQgClsSpHSXOOetMbepuzCF2UuCoxn0Bwkub7kzKnO3LRY+EhAF9RgGo5apjIDmBqhCO2H/ZuF7rIQP4HMSgV41uTytcdR/dxjtMq0H/jY4TEun6GARkBtVz7wZRJS1bmefGSTbCciFBHkaVJYBfUIfRZEOapdSDt1GZZioPO8/SwrpOeYUTjr4thLlURkRZ1hqjiDhrYv+lUUGVpkYLajWhFoGQSRSYCaZVTnGVJWXVPjXlqY+zWfWzIXG/ObOc76O9dg5ufphBzq+doaPO3gEzTaNGQJTfsEOo6AoRxhZvZh0B9j4/mzMlc3nnubo9/nDdVuJAXvc0pGW9oEqOj7/Op+flmf9ctzvMPPeYDifqJe90CnTfniOXvh+ff4yPPw4apH3hWu3vQFftYf71crcfkX/GtfWS8HYJsN2YaPDVvrDZYbzn7nVjCdfdxDoFcuW27A806y0d+V95MC7yr+L5n8DuDyRj76Pq+HKYYGHXFrint/yMUthlFrOenYfYUGeVMwgYN1MkFj3Gr8TjrxjnfinXFhDXvCgnzRGZ073mH9Xz89xxn9ZnvMIefS2AjGcKxGxcj0G+LH9IZBzOSG3HXj6At6FCtnXDg7egNqwFeOuq7QC7kyLfBes/qfyEC+1pigSy42jFHkHYsce07Yj2Nw/ohbOwIaIUEUYSbhG7MsddwPvg+WTJ1aq7wsJ/ID37KpZWh5BpczU4mtiFREqI7yT2wE1Yl3Je6N982Nvvg9z3NW5FDolT6XyJBtNcYreW5lawp8ZjPFtmmDohflhrGWDxd2uMKs6kIySAKToxOHfW/+93OJY2XerdwPG3nszDmyrohQLk01L04nU7nvy3mZ1HVtIcamRnzGsutlmzFihJEdjEMHm1bGZmAfoVynZwfuEIVaplrZDdVBTjbiXcnZSoz1C5zrlXfXiy7+RuL+9X373/z4T/Tv3P+/qslx+ZMv/2P91Yv/esWYkQpyldiPiPI19QZpN2Z65tylTKxU1KMwpiI8+SueeuJyvfVLxCXCPlL2cSAiFPEE1MqR2w3mqe8XzwHjQl+Ob453797p3ft38v875ePHD/Dv9RbZ23dv5f+Pytt37/WB75aPH+/l70avY1fnhbHcKk+rVsZ3Y771ddS60PF3+K0xoA9VNqWu0+cj1xtzc7Ud7Pk75YHY/J3y8f5B7z981Lt3H4jjnd68eVP0/fsP+vjxQY7jwpzy94bnWccu5sudFNzXAp4TM6Zt92m9J/SbzkZ729mYmytzwHa9RrrcMVwjQn5NDXEMvFHF8Ew71uv4MQZ09rkUuYioGJ+6Mn7YivAYNmU2RaRih1ynUB3wN3rwCBzDDQRRsTgeQPV+NYed5+3QJWBXFKoKlSp8+1IOsOzc0K6zdkwgcxkvcHWdTWnAKSSzzBUHETjw+YxGhIL++n7JllrIwYn7+nTi28n3JbKI0HHYrCEhQx60PaAqB8Q5NDUmj5AmAcQB5SrtFIN0g3BHzYNOodPHjbHzGHrsiy89LuLAV3v4qPO7b/Txp3+oTtzW9ZzxnPYcGuTLKQj8RITcv2A9SGBqCLl84NPzxGMy3KhkFRKioY6tia3eCcxbJSJkew3/C+uivxVM/Ryx3LCfA+WPNlKojiJ1qaJ7V9jjcUwFYrLPTk7cP6NXTMx5U+vXs0/q8FWHIVOKIp0TFKY9YdFAibMKRPCMdaVQB6NggcuoUXYJ0ICTMjpUlG2cOffFOzaeQY7X4+i1pdYt3rseWc8vUJdX1p6NZ0WNM32stnZmOLjKGf7gXVd9xE8vDPrsPHSeO5N2bLhuQCc2lYyy5QTsaGsUbPoJoajnRpPH1OOWfg1lKVPiPEJ7o6EF7pSql4W71nTecYJWmZeHF8tJd+DMzbQwSVqkEiMRoczASRRNypyKcBkd9BvtgkmFgrxZ3IVz+SDldLw6UQkSDyuRHepHwAN0Q02BzwQNfJ8X0DdtkePwBF2bIZeXAAAQAElEQVSWJk/WRrxeAMRhc5Vg+O7Bg/qMkKxjFJ9JWGmhXC6gaFoCeJ+2JceqoUAQEQq3jVQEvICpy2k+0UpLoSEY+RhcyhZ2YPczqA742Cksip1OdAa69OE5qQglflrSf3JK9ORr1ITx5DOufBRcgPm5gGxCiXPQhY7nvpclTMleVcdgcg3Z39j7uouLyGMSqYXxPJ/v9JLfyL14+UL+Tzj80n3mxbsWXBbexvh4vGwfiyw2XX4AXtjg9MakXxge2DC+XB554LO5zUuA4914gPsmW+uheeVl6SrfbKtfCBhHYfCE71effa4vvvxKP/jxT/XDn/49/egP/lg//eN/Uz/+e38f/o/01e/PjeMvfvgTffa9H+rlZ1/ojg3j80s2jO/mhnE7vVAj1nSswDEvlJeTc9vUmE8tQwVJyccUO7eK64Mam7ULC/fy8Z2Wj2/U3n+tfAtYyAMIjHdvFGwcBxvKyeay/xOSRv8bi8TCIrEwj88aegFMF3KeyDr1A1+DXHQ2l7s3jGnnjeIrG9NXfF7ZNF69gWz59VEbOp12fiETdgKbQcxXZB/u7/X123d6w8vPhfLC/fL561c6Lwuqmz58+CC/uHlMVuxEdDG1QdRci0gFP/IxfJlIxiJRNI0MJYhAE2g/Ov30XLwnBvt5YHP6wrg7ro2Xo1ooPbHBX//o399bTfLDX/9n9IJpO4v7NYqirsFlY05sLMwr8+P4uPJi/MhG8f3DI5vGD3qaPyyetHG7iTJFz0IREy2lZr76IoV8DOLgviGvfQfOXQFCEYaUCkUkMmLGDy24n7iaJ077dGXipDHfPM9OzLfz+aQT987ZON/pdD7rdFrUGB/rKm0z3JQ4JEzhfrCpMIoOhTKaGjbPbgt8jy7Ybq3RPJXoaD+qD6wrzn8ntoE8IhQR6Da5TSEbZdoSb0RK1MsHDTiJJVwCpqHAC9qKCEmG0CFGTerrBII60cGQ8+I4Oh3rjOXGh9PGePpBSngqOUwn99bduDcc+6iyFIEd+YDu9qhiTRxamWOrbZa9XrYGtjhpsN8ltCHQPTRsYK8x/kn/Y4d5I5BHTJ2IULamZHwCmGo/IkIlY0w8ji3neDb0W0u1JbVwHyY8HSj3hMmYzjBorUKk0rYb1DB/g303RaTSspbY9doFbQ2+aTnZLzx1CcLxQ1tO/8seQ1KmqmJujXbMPc/B0+msM/PpfMccrfm0lI4zJ44At5NCRCgiFRHiIlhlC+ZUyr4W7BoNvy6btpboZOm0hBJIRiqhATJCs4zdDFnGVT46A9lZMzfWGWNAB4M/kLtemteAGDR3WJQ4LajMewLsz0TK1Zb2g/lovqh5A1XL5ihVQbhT94U2NhlcMqVCg7bQQqHhvGUij1sMtt1phyUCEvJZFxH0OYRA9uW7yH4PWCbaoYZK3JD4SPxlw49pQiOrXoEpYFvfbhcRigBuD8IIEYMU+09Sb1gYgRS4bEQE4glqFBHiAuzboCxDz46j10RULBf65D4yDO4eusho5njSfcFGBALXoAuRi3hQIeiv9YyWrgZTP8RPNCV1LVML96bn4ol5XTifdAe8YXw6LbUG3z6ETk2L52xzu1RrTY1ygwa25CD07PhWmV4wRwZr0saG0lrr0sY657GvmReMKG0iQpGBIe4wGnXm3EY/N6/XzLFZ7mXLeaIKXdrWNZDDuw22bd/PvgsfKH4WPvLL2oeHix75WLnwvuW6lfcs63Xoyr3DSWxdG4tRwX5BL3sbcoD9577lcPE/Ymd24tg6bbfCppV3Dz/3L/h/5L3vkfcWly1fbR+7HfieGKyE5nv1mf4S2OoY2aQpyrreiZE9otnnCiKlbGBR8o66LGedT2ctpzueqXesY1CXq+5E3R3jzfvr3QveZT/FHc9izw1ht1f8xECMHWxgIOt0cOwT1ZTQGV+BQZ46dFMnbrcv0JdRGMiHBg2G7QDbXKGrc+SxYZP/YtDfq+ENLfeffq+Fjg/sE8uT7eFoJGKWj+DiMQnyAiKaIgJIXOV525A1ctaYx+7vifX5dFp0JkemJ+b4Qp3rb8imlglMbSvLXjlnMjuejRg3+rIR88az1/PL76akTM6BdUNSEldiK5vtTSzmW2A/lQkNKAigCBXEPFfYTEHw4oiYsk6eN3Jv/yvv0atzyLwzXYnL9c4W6uVnufX5xH1/Ys4AcpDLoooN2pyL06nqG/ouZ6SEkU7H7M/3le2vlLl9qQrVT6iOoOQ+ZWusP63674qNeFfiXT3OHn/D9wj3ru9bw7b9DfUfvPvH+sn15252w3/61f9WkeTJ+So6+aQcEaXnvHtsJpg7+Ov4ZUBkleRiRIRMpdnO9YP+ONElqfpURJQeROUno2RcrDqB/c48933Tfb+S+9qQ/XAvbwi/eftWb705/B4K3sF7c/abr7/R1994kxawafyeb5R7No0feKd/JCfX/d6oXGNzM5hzNce4jwY+HfMEc4X4S2Y59dbbmJtXNptrc565ceGb2Xm+Z7P4A5vFH9gcfuvvJjaLf/tbx/OW76T3tZF8f//IpvFVK+3dL0xq9MCR5x87LNwHW/V347t3Ze3buF+7BrKOcoGYNt+/xG26IV/hPcYX+vj4eKUt7ZBL2HaiDeFmR8dG9RGd4fGkfS8M1hj0XI9unW4LgnHyvP0uRDCuwhcYBVrShmudw1WT4zoY44k+6Jt9GUip5ESZtoFNQalyQFUbFKhFHECfQD6GVbGN3ijbnf5smvym6Y8kU1cG3abgNrNtFbmEgX/BxLyoiiFoMIe5V3w/+v7mPs/WVPOZesK4mR90ftAwIhX5XQiF64AiZEQEJCQ9hwiwzrqM4ZiHOmPoOeB1xPPAa2iNJXLHQSv2xNgvYG/B5u5//HvkY/Cc6cyvFcy5whSfMZdv+kasyZp9ixm5gG0W7N/GXaiWgyvA0MB3xcU8rXgoW822sjV5DVycN9ZFPz8a+WvIgxw8n18uR4QiAk87IBF1QUYqiMPj2qEzJ5YZY+amYuh1H3XHZr2dzjbWBYcMWnJoTRMCH/QMjf1qDlgOLNxJ5bV4fJQNaMVUSrYCDtlOrVcgR46vQ+cas7IHca29LK9dXmMeWdsvrPFe751Xw/oH7MtJcXpEighIh+2N/mzkoh/Aj9uVzLzvf68F5sEwj8x0kIhBvPTa5st0RCgL+1xh/ObY8WHFUiZmHYpDKU2g7A+aMxNrbhanTvDGuSUbyEu9QNzxAD1jzLqNCdGwYpq0jwxFAIxC4KXARrampF1AlU0jKgLVYOzXWjwQmIojCsc1lRH1UG/YyEy9HKu+Pr3WnKyLPFH9orNkU1Av0RZ7TnIlp5KGgDOoiwhlGqk0H1JqAiJEChjTYvY4B8l+SnTISY3Exg3I4LnK7Y72pmEB8FgNLpxl1YohDi7WQ6VcTB0mJbHLcAOrWS9D2VJLa0p4G/LkmQ9PP8Q8QS/a/BBlsmAFm3T+iJ8JN80N3IUignpOhMcCYZuOAameH6FQ40PrfD7VRrE3i/2fdNzx0u2X7NP+Qt4qtpSwjVmGorOgrTxkL/Lm4T0P5Uc2Di/8RvfCg3p+OLDg8XK5+QXPD3O/FPAgv/KytzHhO3FLUS//r9gA/uIHP9SX3jD+vT/Qj/7eH+nHf/Rv6Ed/+Mf66g/+SP5r4y9/8vv63lc/0uvv/0Av0L/zXxm//EzL3UvwQo1YG3PT/WksdJ5Hhl+UlxPzas9xC7rBB0ySv2ADtxGvN36Xh/c6sXm7sCncPrBp/O5rBfBmsdgsVv218TvF/XsFm8t5uVe6LS+FC/05kZgTNu+w7w3jBh8sAqL/o3CV+pXfml+00XbFxhVf1/t3uj580Mqm9Yp8Y/Hp2NyIrXu8sSsGkNSzUK36wG/Ea8OYF6DbhvFnr3Q+NTmvH9nE9Uvb/cM9+hcdbSOlYH5FEKBB7gd2tR9H3e0esE6p1qW0NsbzwsvPRzaMP/qlDx8PlK8slhtj7HhFvz+ev9IvfvjvVpvj8uXf/ZPpbTiiKYUtmedmLZzcG14oV/K2Xjvxdz0yXx6YV365fPBfVTGHVt8L6HgODdq4va0SaRn2fWREhIJ+020ZEbtHiPs+iHXCzQYZgYYUEQAqH35pxDrjcCzysw36IUWmGvfHiTl24kF7Op91dz4VfF+dKRsn6hf0En0a0W/sjml3YHtwP0DkIwh2YQ6fzmedmNMLdrM1ZQO0j8CxFd2Adp0cdKjtYJiaIP6UfWU2NV4C0shW8tk8RGGqOw4Ri4gJsVCIgCEO81Q96eHTfpwLU+fRLQ8dqlnihgiHlx+BUXB8/pAaWHI7obhx32z10o3UDWxEoYgo7rjYV+deWBnzegGjv5t5YLtlb1emK3g4IpIyEnuppC9th/mIkCIlhSJAWie1tFTLVKBLhXxEpBJZayljWVIL+TQa49RqXJqyAbdTaLg/9FF1YD9SiQ2jtVRLAE3oRCCTWjM1GjzA/nJa8LcDvuF7tsGG27embMaiKZcUAW97qWMuzfm4MDeZV9hZyk5oHs7c5HwN8WMbhcRW7LmENsqO67zoxNw0FuhyWsrXQl3DdiNPiW7QJxoryM2EJh9pLxRCPjyOHs+NedG5NzfGubNWWz4oz1EdtJHNKbFL9xURNGcOPbtad0rgsDPKTpftGLZvSm21osInWrsOs8hWbTqJuz2Dy5nkAJlphDXLA61GAaPEJRAT1pUU4hgAT4dvt7DEsClMa6FvraVaa3IeG3zaBvJEKaIsuQmA95lBTlKZTZGpCCMUEmWuPtP8hMxbFqEEEZMevGwjQ4EerIyAj0DPcqjqqA4V9119coX7WLdDSBGhxFi2JlEu3ExMQdg+vhKaLSs+K7tWHEGjRi4W5lhbmpYdJ6jn4/m08G5xZmPxVLTmJjLPTaOhV7Ds5PZJrqP84Fa3g1jDBaiJw3Q/OnPK83Pluedfbq6sT90VVnID6yeWiF/E6jovCZ0LJ+vjAJ5rg3k3IY7DxMCG+Y2L29qPn/feeKjnIRvGlx1XnsHeKFl5Vq48G1ffP+y+FmWN3Ii1gw3HVImQeVcQdMy1uWYsMeCTEJ5O+lD9RUJtxdvp58b7jD+O/C5w4X2lwDuAN0fs3/VG5xulc992/A7ogbViWVV5I96Ky/Vd3BWBH/IWIBdlWxiXs5blTkttFp951zmz7tyBs87LCfkJ/sS6dlfvsf7jh+e44znaloVeaPYX/72w4asDekeeueKfGOA7GKATe6GeU9QdZVNi3myHfpoapet25H0l0e6j81IgR/VPhSD32KzobGBlUDbsbdiaGMQkRgV4ACpy8hHPEYpoikLWvA3mWgML8+7Umk70+Ux+zqzNZ/J4Yl1w3XOcWmpBDlFAaargx87d/0F83iDeLhvvY1dtjFcnTmMQt/X8WhVBK9ASe/huS1ODhpGLJm0S9WFESvYDRgRmJnQ7YueGBrlxHKvnHXPc3xdX5rxzutV87CLlCvoe2eT7ezkzJ8ByOusEmu/z41MTWAAAEABJREFUZVEa5KK1kxp5WQzLsikqCUHuO+/pnftjY75ssm/nIoKQQBCzKESEMlItE59NgX9GTKNiWqv9Sr4ufCdcGPsr77EX7tkH4Ph9vy7X9/oP3v6f9fx4k1/qH33vf6lsTYlt+zCVQsfheAbzr+9jYVp5qkyKuOKGkKqlx8nTyXqqIxRhJLpZPO6KIhYMkBT0igSPwsxNdx/ZYH2kL/4W8GaxN4e9KWu8e/dOln3z5m1tFn/z5hu9efNO79+/14f39/Jf9j7s34weR69f/jZcsbkyrzrwveB+GcNzAP8C5ovCb9yXG98lm+8pvpsutLe9C98Jju3+4UHeMH6HX8f19TfE8zWx1AY2sbDZfb9vGF9pu5UfMQfEQcfpPCJt3AerY8LPBu0IvUaQfpnfHAeFzaB+tX59w2y6eM4y/ivz17EPbEZM24IOPFVuGTuay3a33f6GYGOcR8GaKMttpchQBGDQotA0qWUhqquei6SQCpIC3pDw+Azks+NvQA1XFkVPNJHbGHJhMATEg+6tGiaqLopT8bodVrW9ztyxn/6Mjlv/huxi0KrgRvA+LRemg0sEVwNeICJM5Pukcd94DTjVPU9OIvX8sN2nstuFAp0Dgp8ImX4iF0cghxznUJAL53EwdgJDHrONOdALrCPQrca0oztEE+X6qNd/+wt9+KP/mlhASDft0Vtvc2zXRTmMfYzdxzDvOKHa4xnkatgKVFBxTBYpLrv9Y39jfhYYa4KhedQadssb66GfHQt5zGxKfBjlEz4iFUAiqt23ee08rvA+Kg8VkwWWEIxj2HyvHDEQTyeO7thcD5gKGpTd1veC66qMrMrWAZj0KR92USKYogiLckEk24KFOjMDugMLrkMARx1K9jH9kX/7BBtxGivrud99rl7TeQZ5jfGafqHs55Lz2pnXm/tEm0Fb+yccPc+PfXTr7KjnGLx9GB0bXgMHMuuNKnf1Km+yfDhR9cYyxAzEvimEG9/jdcDjhsiVQymJglpI5huXxsAtCCeSFwKArDHIi8Ggz5eEpF3SLpTIM4N52wptSSZRKySTpjF5AiQvApFNwt6QEyy584NEa6YcQg2nLCugqPBFol1EQJK4Qmcmzm/Pr5WWZSpBs5+W+I6Sq47gCqwHMCCj2lFO2j0hql1aXbLaDgQ6DgLktCQi8Ct04hlSEmWM2G5g39gVdRzut0GnpyhEK9UBWxQ3Ug10JyWUOF2XaLZsWlrKC1zZD1SZCF5oPPlW/wWeFxBwTCCMcM4Jrz3nmCwZF/lw2k1nvQg75DEO+hOBZ5BJjsm1fZ94cTLqBQq+IW+MdWab7UIcTEscdeJzbL5Brv7LEm6c6/5AtNyxe2IP9Og2XZ8L5kof6mYgOMzIthc2p1+++kyfff9LffGDr9gU/jEbxz/Rlz+d/xTF9/nN2/e/+om+V/8kxY/02Zc/1Kvv/UD+pyleff49vQQvXs+/OL5jA/n8gs3TFy91BnfA9OwXxuVEP0JBLxL/vBEquQnnpvGjvGnc2LBtbOTm/QfFRzaGQRreJLYMJJu73jAOXkTy8sCm8aOCxaLxsnLCXoF+N3wEdEA9Ju6vIWQdvY28rbRfeeHq0A0bHRuGF6TOhvHgBcNjTgIZxsFvwFfd81v5t+8/8hJ0r5XFy3Pn9cs7nZakS9R//Kj3/Bb/gU3dlfbucESYqC7wen4QVFAOKiO4Gi5DPV9gyzdha2MuXnkRu9B3/2W5f8PmWC3vfDR1+mr88qv/QTU7Lt//7X+htn6cxZA9cYGBEwch7LNYLH9DftiuTJyVtWFlzqz00y9zV/PINuiwL3RYjwWrMmB7zO907BnML+a3aeQce+ScMnQcdn7wn1DH9yTgbqNgZXNDnYTYr20lPsL3CffMYiyL6p5aGrSpQT3XlQ0bAWa4bt/pQIeZlkVsgZrbLPK8rXsSew272VIZTWF/YTsT1ZYLZuTDVRGhyFTeEPASTcsHF/mgmckMaHLzGp+Qqrd9g7TLcW/EPgwLPQBFaQf1+AznCOWtQM78AN3ruutwXjqW0cxn4Dc0fwQVx6AeE/jcmOMd2mW/jsGUan2KQRnjtLWJoNMZqSAXXBTmw5UTu6YUCK1jmN8REUrQsqm1pmiJKjJoyyxZg7eOFOoE49iMik9PR2aoZVOzPmgtlCkQCjORRRO561pO+/4LytaaWk5kpiIkAZoosZtJESoqIgKSyJM2OZ8xbc5Lz805J62j3zmQ0lYADnsByt+NphL7LaFtokGb4wPZmrKBbGUjA1uSIIqICUHFQZlrnYwa48bYehUghy57WiGsel/cyk0iKYUUGA+o6pgjSVOawNcc6zV3EUCxSKXnkzyhDr7acqGJ9RDPAnYT4+FYI5X0t6VpwINIUS0fbjMOfw6ar3PXoaJCoBW+QKlHlRDGDcMGkLvWPkWjyFAaMX0GvB1GykQ+wiZBRCioj5CC+mpX5UQXoVQ0Iooq9jKMdcO6QHt9RJi9QSF9AnEcMlif7oO74TS6TMKdTvAkcRPttk2lktDzqeMS1SV1vjPou0sIg/gKkjKliGAeNjXPNWDqeb20VGPN9Dw/sfYuPBuNhnxZAv2kfSu0ND8RkeKUIvQvO6qPRFuzlM56bevMJd/nvu9vvbCNMhNok4ldd2O97Dusi5j8UI9D8+ZuclqWXfTrechz7+pnIb98v4ILGxwrmxGrKXUb6+tGLN0fZKa0qzL8igwy5xuTz8/YqoN/HvcQQd9iJyifiAbUsG53G4wN6Mo7gZ/P27Zq87MZ2cb7zaDe/Rx0ynAnYU00qHesKzGvxGzq8ra36Y572Klz1xQMSnjsI2u8Yx/rzCbzpm1f2/zMvGNj+TlO5zPvR177Gu0DpJJxD+D5FREqXqkI+JiUgnwMxmGON1c64TIi+sFoEavjHVC6ru56+rE6F/TT1P2rflZfO5tPG+9uGxQe3Y22G/orvG3ZRsdYxxarlyAFkROPgWOSQnVUvKEg5oymVrlJ+T4wlpr/TZMiT3SM0mtyHrIFtKnZFjkg1ZrHoD9dG3GtzLuNeeZ3L7+TDvrmcS2IqDjdpuJwXkGAxFgYtg1kWBG4SbWng4P+GqSIZ/xQt32wIdiK8uxnvmy80zqWK9SxbORtEB8tKkc2HxG4SSkSGlBOiAxJAQ1imn1vqjhbUpHUUSnPO8a2YnKUVEUgDTP65LA8UwkiqKdyuD+MaScux7exoel71Pfuxd9JvOevjp/YO3p/+PHP9e+9/ce0fDr/n6/+of6LF/99RQR4khMV/XRM4xPa8eW62FVpVu2eKDXz3DUkiiBUOuSjKJcoPjQP00BnQgr5cB87+XG/Hvil0cf7j/rIt4dxD3/P94c3kt9/eF9/dfzutln8Ab17+Q9ALv5uZF6tjOvqcSYfG+jw1R/sD/JTIKcyb0r37b9YZBv6K+02Nmg322Oe2uaVtfGRTXpv6tzfP+jDx3u+mz7IG8fv9m8oyx8fLrrwXXN1HIzVhr2OXU45rY7HcdneBZuH3sqaat0D1isZjcxvjgmbFZPHG4PdQZPA4TzOVFKa54AwqjWupt12wOyrJYww7a3n5qhLjJcR4TkYCqihkues1/MjnhWe+JsP2z/g+xrt8gf1GfHUxmW3M5VCEQEJ+Ue3Iwiago3YLjlwm8HY9uL3NZU6tG4nrW68m85CKAJQiAjJJzQiYHfA+15s2WSYz0/mszjm/S1aCf2iCmlHQG8IiaJuR+nPkuNy2IOL4f7Qm1ovvUbW+DN+Xj+NDm89j2RE6OU3vylD9z/+g8p0Jx8dHbdz+07Zc78qSzMUATKhKR39QqYoBT3p7mUEhDfnFEwn77bZ8eNYrBURCmymc8Zzwe9NjedptqZEHkF9IRVhBM1CiKCcZkDl46CIbd99LerKXWbfzofvm+K5j0z73t+pP7j3hghXhK3OpeTWKf6pq2WaC2fp4uZGzZOCKru9GZpbNKtodJRdf6DjuFNxxFT3c93LG784XXdcWTdYO7ymsy543Nwno5Pfjg3bs087IzUmFIdcXzmwXmHKOj7dpt/6OQO0TLaH7jDMoyujejMUWLePG6354fFibVgYyKQ2qUVUyvOBL//RMXYcgNFrAq84cYAdOrER9CDro9p6YpyWk87nO714+UovX7zU3YsXOt3xsnU+yS/gLZuCCSMOd8z2VhZFJ3PQQYFBR/oB+6JDoz4AO90aFdewDJ1X24WXlK63eaKp69BxHZp0TRGpbI2XnQWYGosaspb02kq7buWBS7bZJp5T9JKYIYoIRfEhWHMKrp+eloRcn1wysFkIuRwRkgzth2M3OyldoJ+VWqIbkvNQuYG3Wkb1Yb7ENfrm/rlfqaBfsu2QJglFwAJxTNv4gb+dCJ3TDeoxMS88u13LprY0LYztcjqxCXVSbULBL8uCbRZPt2McVz9sC1deZtf9pXbVxljxzkafDr9BO3JCP8J5aaHyQ86XZn+pBs2Eb6mEWs/xBG0ys+o9p07ns04vX+ru5WvdvXqtE3OusYmcyBv8wgbwwoby+bPP9YpN5c/97xz/5Cf6wU9/qi9/8nv64U9+H/73i375o5/o+waby9//4Vf1bx5/9r0vp136K47BXHRuCEMRoUklssB94/Hpkyd/bMHKaGyGLqCxievN4eQ34/Fwr8EGcueFqH94p87G8vBmMxvAyQthkrOWqVxOytNZ7XyndnqhvHsBvUN2p2jUgUkXRTS8Eh1jsfEytbKp3PktZMfetl5UQLbygtYp82Zd8Z3ohOPvjF29HLGh69+ydwYtJEVdtB/u45D1p3g8yZkHSam1VGPONChF+X72xvBaLz1blceMVBiSx1QRnBO/+Op/pOfHD3/9T5SRyjSa1JJyU2uBzMhqK4W0I4pSCgkl1f1MPzNCEYFwxu04OnG75DrPP8/rlk3mJw1MtEJL7jPXZapFKjMU4rAN36f18MKqy4hdGRHEm7ApceVWJvVdvtc2HiIrL5gbY+Z1cKv2om6io3xg2L7t7nDcrHiVSduNIJIgph0RoYhQalKuokoRoZZZSG+GtEXLiX61VnU6Dvwc7Ldp3Lw6c8+ws6NLvlXKBLLAgDFlQ1v1mRwUdRnQP689qKvM07j6iLwzF50H56tXebCeYFS2GvNKv8xFhJJxyaTncUAcsQPz5QSKo/KJr4P2Zzm/8a7H7+C+7EanLbLJD1lv0M6owLAfRBXOfkiwuh3Uce5qA1olddvDh1/2Vt8rzAnPkWEZdaXFhRNTNgrhjAhFBNxxhvwjZHR/CgNCmSs99tXxQ23sAEWknDOmYZ+FXjEiLY3nl2rqXJTQpWK42CHk2RlxyKw36K9dDWxr53WLLRTyqWoDr+NAH9bXAvGVAWShkMe8cX+aJnOgmqcUEUrDvAEf8jFkGhGKCAsIAsuM8fB43iJyVZROqeXBBxXAZyHLT0Sq9EoWxXOFcq2K2WxA8Eb/B2vCUPmkT4Fcx8X6gLOi8TzxvOjMixvlPuqOl7YeN8YG6NcAABAASURBVHGj0QWZxyrUBjVNSgrin/kJRezQs8OBuRjzElGMC4XQ/HmyUeK6lE/icLA2U+BSIs8VGPfBep/ouDV1ltOVysktcNeFrM6lV91wB6dEEaGwDsAV12fn3teWjA1orHkBVbUgO25giAPKCYMbYnEcEE1X6Fb8Vf3J5Whj4XCDigspvMuDsZoUGxbbsJVBVBwwPqk7mrpIFBTdZqh7Daw1YZNtHTkcaMxzyGY9D/rhD/8oT1P79XDhonlTty+6X8o+xuwDU5jAtv2TCNc5rohQ3uD5Tk8o6zuOQJZcGpeWWc/WhDbu1ca7QtKOU/MgKnRvczRdMG619JM5QDwbWIE3YfzOUhsy5OjKu4w31678Iv0BPLKhM3Gp/4HXo9+P0Fl5/vrZO9yvIwm4qiHZacuUv238X9C9fvVKr169BC9U/2Ok/Z9he8H75vnuVO/HZ56lJ96NT/RrMWifwdwDETbq7I3yRk/JreiPKA953JxzCrod1X9KNHVzt6FEO+dgYmOsNtYA96VsUPb7hOdM1TGIfq4MdDrvGBvljbnRrQcdwDYLjpMEhIHDBGHZPlaN+6e11ERjDhhoo2ddKZBRhrofw74Yk41nWod2YrC77pxT1w0E1lvRqWc843KTV92Q6wdtLfe4D8a9uy26Kx/cVzb3rrxbP4LLw6MewfXyoJWx3xhr97l808b9dVvbs60NG5tt8PF+ZW5ceA9/5D3Y/6WdNy+9MfiAvQs+Lsynep+1TffH9sij9qPG/LTodD7rxHdDOzW1TIURMbXcJ4O23Tbw322Dautlhowgz25SkJxRzcOKgIL1/r13f6J/4+HPKD2d/4fP/zf6un8m53StWFfmF3nEr7DkdhGhiMAX8SmkG8QxyxHUOR6oDl2oXO0BRrNOZGEdCnaBJyb1UCJvvFs6FyfyMt81F2U2ZQtlZiEyFBHiIh8elwtj90je7x8eajx93/qeXvmW2pgL5YM2tDqauSl+OQnC42zo4J3jPWZEiLEA47nl/JcuFjDJlZObjeqpR9thIBgeN+bfxth5rVn9CzjPG+bPBf66U+f9kXn1wKbyA5vOnkePzC3PsRUd16+M/cq8X7E16NNTHEGfQjM/5CokTqI/gtI8HCwIaj+BZWAqcaUZV04YTpjqFxdOryN7LvY613+K2IsH3YvfIs6h8SR+Mvhc/iSVjjDL8tOFQayT+HYqjmpYShRMd2AkIhUCnlPmTUEYEnXoWs+c680DHdDhh1zAz5M2CkUExYAKhHy4P8/hQN1yAlvEynRhzMwPdQrGbGPZgUHTwTvgJn+Hey6sNSdWvgU7dR13GOMaEfL+wBd/+c/05o//gVb64fWre05iXxylCW9qX08+8WE5cFCud09C/Pj+M7AvAztS1GliRIQinkBBx4EYNoBKHNp/qsK86jBXoir5QhSOp1h4UxDg6Rzk4Amd+9DY6n7p9T3Z4WuN3/Pgfhuz7zPPZY9fnE6KzAwuOatg6jYWHxgkyjKHaFCsKvMlRzB9oImwZBiadKg7nsJGnJ9i1qHDs3DyHuuhQf8QyXYNzCIjROSl576yXhSP/wqIpHIqIuQ1w3Pe9AmWT8zc4gfD5QuqA7b3nKecLVPNhoUBWjcmShrwhCUi5ezqR4B91MRda5Hs6gQ74HEpdsoIMOQHwd3dnV56A4/NurNxvtMC2nJSLotQxH0Is+pOInY6mXFy+cbBr+TAB3U3UI+QdjUKVOOVDn25PtAktVJvW4hKx5Su4SrVWmrxS9tpge5oreoSpZDIAIBvgX4C89DcqRNvpKRIWoCgVSH0rWMKfM1IBUjrGxGKODCbOVaj+lcMfaMXLlvDeenIu/sILLPd5pc28unNrYXcOvf1V2Rpn9YCIfxJdYEXR1nHHpksL4igSMm3x9QPQOfS8ohQEncjX/ZxZhxPpzMvQied/CLUljLtGFdeSA74AXrlt7QbC96G3bqpid164ogI2k20TGU0pcepNS2Mlf01yo1yZlMQQ4KIoF3KsmwN3YVYzvXXwC94kT/ziwpvHjc2VfN0p/Q/N8EvLk5sJL/47Au9/t6X+uKrr2qj2P8zvB/+lA3jn87N4h+weex/A7k2jb/6sb5gY/l7P/ihPvveD+T/qd7Cyx+ha3jikjFCUUsRexDTULgSuU+RXxcD2uh3Iwf+d4ob+Whs1AYbtmJzeHz8IG8Yb+/farBhLH6zruuD6q+Waec+N/Kc5DzP7o83i18qTi+Uy1nBuMfCGBjkI4D9d/xsvNRuvMAUxedg07hDN15SNjaNN+q5idUI9LQkt3BnMVv5mHrkt/cP8guNF2D3M+kcJ30cTMvjwTWq7PpZJ8oAQUZqYdxaYpfKweK21vzYcLlpkI/hQKXZhmsEipyC/tVX/6GeH1/95v+jwJawGaBFKjNQtX0A/1RGrtibB1yqRRIPNNGFV4TqGFwLXDgjQ41B9Rz0B1/Lvc1OXZfwE00HFeZorvkBts11jfEbQByB3Uz0W1LiZA7N+8IPj0HeN63P/zKB+g62Z+jkrDOfhGxAOWGHusuYHPQpoimhSYzRUpmhAEoppIIilJkKkK2Rl0XLCSyLWnOblBSMs3ukOoKimZ2IySIUOHcdB1Pj6fKAMzqUueIcVL1sVTRiDnTiNjb63rXyDPDHgfvVSx81Ws/y2HUnrZwwn6yGCoqhiJAibxSGckBCSf8jVLy+dTisiSH7KpBPCoTp2OnPVEBEvPBV7Sqcd8bE8XSEhsff6OhNV6FIc1CFFEDPDvQ4sT39w8j2NvKxsn6u6yBX5Ag/dc/Yrxvgm8hkaxGhiNiNHpQibERU3YxB8NK80D1NQJ5OGzVKYuYAurADv1UVvsYsIa/+Qqc0cAFcMCpeMzuIyQ0tdp+cN1MGme7bw24IdVuJCGHQp54OdDBQ48UbACNTVVFjHcr0PIZGitZKbBRSCuoCufbD9cGFU+LCSXiH/V4xaT9KD4WIkNe4iKCJIY6QsG8/gX1ThAp+Doq6XIxAGroddAU/XZ1JvQGyTV3INhI9zMrQfpQ+UXYYr9EbH5wbc2Sr+wI7t3nSsYs19LjO1tiLCIehwLgBUcSsfn6tZgiOuohA718FlG/nHMuy4XQir/Gif6NAPXJCpSdEB88Jz5XTgbutWZpy4lcBtS5t6a/7TgMEosZ1hqrMFRlXYk6Dcc+WtzUuXbaGHdiRDZmniU88YIcrMlw5HManRMWPvQ3VbukmBZfNuHqCMcCA+V4UmzudDcNRaF60H7YCOK0zWF88tpufEW5LuVcO9RQTivZhXfuZwBdCm9kNfwfZ72MCuOnB0Axd2jNAnULHX8fvsH/KuKMFKr6S3wj6YSCCyICtM7hGBLJUZmMMFmUzbVp430uPBWWPk2wYfYVEExBKeAFO+Sj3FePg+bHx/Fi18n7hv5qud094r5/mH3nf8SbfA5s03qh55J3okXefK5s4rl/9rsR66/un27AdTMfSTltmbQT7n1t7zXum8Yp3zecbxv7uOfOOeD773Xjh/Xihbyf66n7Ct5j90Dw8fyboMX3hqr7ntih5sDgiCOMJhxFGpp4V1q3Yaeu1gyVAK5eNPrmuM2Z95zf4rfS26Qt+MK6e0PZVkdkfTAQ+SXxG4t/jlmoeu2dI+EzLk7AmaIa+AO3F3MKn71PH4zEx7fi1bBDnoH6Q9zE2+tPlssdkdcxVzwSs+l4xb+jN9oNn40C/y2O/1phe6/316rFmk9EbdB5zb95tzIlum/geOzp9ty3H5Hr/wsG6tUnJpvMDm5T+L+H816/+L+4ekXkj+cIcujB/7Hdj7e30wbY8hkkCnJMT7+bHnDi1Od8jyEloP0aNcKdvnXhWIHhXOufZyDu5tb3IEE2B6QHNctVN2f/k3T/Wi7H/l3iax3/6+X8ix+hY3bfub3b8PLeXFCJsQ9icEAcile8MZTC+phUTsUVIMlSHuaCc1JtaOMiLxzYi1bjPz6cz99FZC++aizfR+e5orTGvUm6X2OTU0X5j/B3zHIcHzXv4okc2kdfK+5wbYWdcwi3DhR01qX0h1/SZsypMDRdMHWMn1s58mGUbmXBZ1BnWqz5R7oyX583KvPJa4n8qZmVOXP1vDXvNYdPYdRfe4zxfHvhFw/39o2pOsnn8WHqr3NZY0Vv39b2XfUcnRYSCnLaWxSvENKM/NXtMA9ETFPCGoM8geBrKR2WES/WHDh5U9F+US49664Yv/xoc7Q96qD8vl9mjArqbh3s6I37XW+nVBb2DVl/E1foBhaftzinCHCBvCSLInaSAynWGqDdFFrHz4gjA6Xhn/BQ4I0IRE1LodjgmMHUZDxrWHDlkNU5i+rhOpBda4zvUmUOec8/hOe81emUuGRvzq3PPdtvFlv1GhF7/3a80oun9V79X6+bq+4H7ZWBT+LaeySdxMb5lB51DPnVDEQb34ZEPG0CmMKMiEaEIkKGZV3iXgZ4dEUEJmBoi/6YgFPKp/RgzgLo63imG45y8r1PLIsftPnRy6Dx1+lI5o+9VhnbqCuTMuhCMuDXkuXMXEVf9c4rcHu3LdQYiYrSUMaRwyGDnmCKYvqwzjY2Ko2sQYwczTp5zjJXXDj8DLZ8YNR+Gxwhd2zIwqwK2Boxl7qfb257bItZwWguhYHyCee8xOtCSMTCC+iBqwElnBvbnOgpDdmbsVFDc6zSUSzUMJTRpaTR4WPmoIAhyg9lM6cQGqpN+yYLHInZxQIOWqXpIvrjbN4xfqh6YlE+8RPkhEegY4nDnjw6XTewRHia54m8cwH/xUCoJnXp4t//8eq/HSG4YZLQ/kkdQeAjhTktL+aXU/k1Pfljx8Gp0+OhrRCgilC2VNMrWlG0iArl1D0hKZAoYA1L8vLh0Q0Qo00i1TPiJiNlwkpk/92eiEz79EYTeVp+dCyaS82A3ic1GfO5P4cQLKf3KlgrqIkKcO+CRuWCr9oGHss5FCtXhiej8eSKat3f7yWzkEPAC5E3ihYf+6TRfip3TzKyJ7gVrZXG7gTmy8oK2cnN0FryaO/TDziJCEUEeHW+qNZANaixQw7zlRlPgJyKVUKO1xrgutWHsv2S/e/1ad7zMn9gg9oZx3J3lf66i8WJ/8l8ff/5F/YXxF2wE+986rg1iNot/8HtsGAOXv/zx7+nYMP4eep9/+ZU+//6XekH7hX4ryArj4I3ggM8gHiinq0QtdIAOhpLxa8zVhTZLX7XwW3H/u8VxYVP48fgL43fq799psHksXlCDl9Ikj/aRQQ7Iu/995YVN4uX8Uo1N8Ha6UxjLWdEWRU5kNmIgCuedF+gNP94YHvCdDeONF5nuzWI2rDubx0FMjvGcqlg7Oo+8bPsF7cIDy+MWgUlQlP5gHcF3nPTTddbLjJozLTGM6kb//XG20a+NudB56ReyQz/QTxAR+uVX/64ezt+n1TxfffyFXt//QhGpBK2lojVlUm4TEaGIQDZpREgKfrjarvWSNkWRV73qmGGP4iOifHhetyX5bw+TAAAQAElEQVS1sE4ktNG2VdvpLxNboOVS+hFBV7i7eFgN5vhzUINOqCVtaSOi8v3l+2zj3lh9n0A7efE9YnRsGGNf03rVYd9yAnZ7Y8AbNSzYdRjOTdDnRiHtExoR4ixQpaqnrtG3pI/u73Ja1JzXSIU4ZkpgPj2jKlU6fA4WlQ/rGw7GY0tsnfgrPmRBndu6bFTf6ffKXB3oT91Ng3Y2Z9BEgz5b5vqZm66OrPqPUhCB+5QYn3xUvsP9KLgsUa0QR12gxHRcyw9+7Ycsy5TQpx/7KtQQV93Y43UMFQvK3ajx7+jYsjR9BjSqwFW3A6ecZXQcvk091tuQ87IyNzb4ge3SYXPU7VEzAbb4HIhuZ8g/uefAsbiqaMBhZNp0jyl/63RsBS6o0qedQS/CBmA4bUPko3Qo+4ygfp4uVh8nI2KiKFDm8F1963IuB3b2YVEpYmMy4qjCrKZtMaadKmA2ImoO1zxmfidNIgJTwZyQAllL34fIIvT8cGmf+Ygd10T54RIRZef5VUgKR51pSonjgEaEfOxEUz2K6PlB8gZzbPP8qfHW/J1MaYZkisEwlciV6p3HGyC+J9zOfCd/3baIF1YDXsVIZmmqiJB8VnxSUo4Ii3Q7SCbnrWgmAp1n8Ly6tUUugIZVpzMbMByLpQQwiMXx0dWayQwbtYc6yuhYYJ0BP0G92wNcVIEqOV+MkKwTVecrzH5aRwq5jeP0mJi2ljVHzEeE6sC1/RbPxUWXO5fyYYpB+zxicyDWs39TmtVpfoKWbkOBkzixRhmGk54j5Kw20h6H9sMVO6qJ7xGS5mdGvSs7j5QHFGM+a05Y1/F16oyBwGZ2qzdiGVVVNm+maF3cM2Ng80BXJwY/uz3fyiGNIkIRoZSpxBQtUNQ8xs5Sj+CYM3MMcr4j8MxZgMcnMvT8cCkiFDGhoBYMjwcgKnVy4Pnv9wv/G83+y09vwFxZOy3zJrL/wu+RTb5HNpouhVV+v7He5k0a7rtOztyvYRe7v4hQRMjPyNP5pJd8y7x6/VKvX4GXL/WK981XvG/6L4/vXpx15w1j3hNPYOEduZ6rPF9b9a8p6R/mNA97mvC1MyAeL8dhWGa94BIRFUcEVCGfrrf+Rty9xqazgdpZFza5jEgrl5oz1qk+HnUDvYHeoMuAXML4Kh+RqYhQaKcu70jun2xNkY3+ZCHcLyNoAxJEmFcdg2ea/2puY0z83PdaNYiNLqszfua7Y0S28T5Qc5zy2OtMrWedwfro8e62CTbadNqsvFt6o/jC++ujN4t5l368v9eVzbkr77sr7xrWK9tllwy6LTYsd1wbNlbmSdlgg+8RG/6fq91/+Mir+cP+F66PujKHrFf62BjYcP6cwCBP2Zo8/mfmw+l8VmMupOXOSWWE+4vOD/ex2nfZhvsZzjp6mc4vpUhFhkR7mUZIhkImE/DU/7j/jf7h+0//aYo/e/Hf0f/j1f+M8Wajgjw5v3iXj4jApNvulHJE6HbARwR+wO677mF85aFEGkVfXIxAD0iBiHmFfACLfC+c7k58ry3gJJcbeTISey1SkXv7UB2d3Kx8szwwnv4L4we+jS6M5ZXvmZWxcr0VIwKPcAE+OQkO/x6XCZdRgHCt0/EZuGIuOuYSc3ky5nqDTnH20rNv53JjXq3M65XvpQuxGlfmx7X4VY7z8rjW3LmvvzBm05g5eWGeXd0WbF6DgOfmxn1a86ICdhgh5+dARVV9ohOc8kH/5QxAwxSYRnAt6HZUP7A9DNpPU5Rgqg5KVVm4NfpOJkqKiaLPL7ZjHDKbnPzUxtvz4uRv12l3Fp/4mw12xsoKVEQpH/RR5qGcCs8j5lREKIJ59YxaD6ki6gqV9ssTFXcIDmcf7A1d638LqJEqelO6nblx8E+UW/wm79ZDYHoDE89z6cBgLVk9n5jf/gXWyj3reTFYs3BWoSZ2vvxn/6W+/rf+29q4h2r9sh62BnWO2Lo4dkeYrzO28omOqXUOuB82nM/653LJjwt1ZoNLRFAdc+3Q82PKpUm5KoIrKJkmz1WC1344jp2tsA/+dyl5RdidQ/cDuu3Pg437pmBZ1XVZr/LhnOAE8mR/L5eAitKjUB6og8WTTxcqjXs6Z7lqYKud2+Pzxj+XU9ep8xgd2Bjb7vvecuKt+k/48d2x2671q89zPXdb+3U8cp5BMOc9ll4zgvvANDOU1BXNOQLuULUlRmHX5YI7b1m9peNUUraWWjLVaNwyy1hIOjCZgITS9a1BmwL9gdQ2Dx/isOPBpHYiOovnYNLzlFIBxeEAgGmn8UBXYDDRg5ukQQ8kfBygzptnQRvcPJ0hvRqr3rflqVvIHJoRLdXYRL09uNl4OwHLsjX6YYRVpQil+xiqPKTLhmWlm6iEFAc1/wz6lxyouCYiqn35wGbDZkvbUsn1/Bh7gVztXOkEvjNDtlHtywZ9iKzZ3MmxfIQU6EWmMhp8QlMRAFkECvIB5TRnV992GwqqaIutzKZWdJYDWwlQ0KBxZ7Kv3ARGLXKMvx/0vjE2xs83svUOfZqYVURUbElcraUaY+nxMZ/IUFAd1qPcePn2GJ7Od6q/Xuel/cwLuzeGF2TtfFa9nLWkaUrQbE3BPAjGPk/U391pefGi4M3ls22wIfyCDeeXn3+uV99jY/mL7+kVePn5F3rx2ee6Q8fzKDOIl0yFxAmYyZ7D9L+z+eoFYdDfQVlsigYz0xuyhCH25rRIWmh4Yi4neo17JL1xy8Zuf7jXdv9e14/v9dH/g4ff/J3+9ld/o7/6+c/11z//hf76F7/Qz3/5N/rlr/5Wv/76jb5590EfePG4v2x6XLuuLCKsQdqIyr95zNY0knuDB+uFukfGxGPgj7NXd2d99vJOr/kAev3yLH/wWD7oy4UXsoeHj3rk5ezRLzW8+GzE6Rfz4YFjLPStI5Fla2ptIT9JLT0nTfVg8rx0O8M19N9zx4ig4HjRdbXt/+LLT//9Yv91cWaqZShbKCLxAaUcAS2k4AQL4EI7jaIp0UbFc+EMF+TDPjsxun+mR8wzHjSIjeGCkcI/+Od0YUdIyIcxuBXlY9R9wUW2WbZsxAzUPg3c8kLZwaYL4+gP2LqHWPvWQtfmB6H/0pT5siHrzK1Ow4rTrvCraEpylIx3ZpPLUspHkKekrnHvLKcmv6gXzDNmC/JsqUY7w3y2pmTCZgRyKUMFiip3ksynL5Kmj11Hoi6AaBPQA5ZPzCwNpwd2kKMu3zMb85QpuJctH3KenDb31/dX5Ye5vDLZj3yQompTOhgwrXbkWhykSxtGjI7yRj5XU3JqvzQpTYZP1jXMPwdm5okQU6VfF8ps/9BuqDM2Ky/+K7HZvn11jHXkxidzDCOO8Yi16ism7BBQp51j8/p52NyOemi3zd3GIJDDVqdd4VbnsIOLAeEsLnwFA7j9DQwJOhR3xgUxjpIvbhYRygwXQUg+DUkRoZBAPJmwQBw7LVIXKcJMFOWKQP+KozTQlSI/BUsDczXUYBrzeQHZGmXPbdpZHtCQgp+Ebxk1RzOlbKmEcduWbbZrqYZOGOhHhHTDM3YXI6E6FOJgXtSYeJwMj4cnClmhCgWfpSlh0z4yU0Gc5rVXyUfshSKxx4wucWaksuKj/KyRfeBSTIe6h3Bb1DHp+WGbBrKgfQF/aSSloILT7Trz0tR2TW275pr7x5yc837TlXXKH8NX3gmu3AvXov543ljrTFdtyDb0fI/UvIaftBPzAH3GS+D2ZdiXaQE5YSki6L9zkGqZO2+ZAx8aBLli22uH49+Ic9CPTswrz2zHVpuM/LL0Cuam40qcGzHuoP0KfC921gzTDbsdjJmMigZvt3vG3gvUB20C3ankkVEdrk/ijwxib2qxx8/a21oiS2WihU7HTifmjWdxPSdYA70p4ZhNvWFhuH7qbXLMxdNuVJ9HrYOjykO9YoISEuZ1wL7Mu77TbqBn3tTyMTvC1VyXdSonzhH57bZPG8yiI4kuiD647FugY8S2TDt6N1ptN+wBbJRNcreCDdulC199Ia6Ojm3aQUQoMnGzQFtRaeF9SPK8rA1iz0Xs2K7bll/HIoYNexux2M/K3HyOjXaePwN/BCfDfh3HoL1oK2jx2AqQIGCSS0TINLOptdTSQi0bsiTOUOjpcEZdsiwz1ZYmP6P9zD4tbLaB478kbI16kOgZAS1E2sQEgTquJzBe9GMQM1Uq58QntzWVuzd4c1WNHd2ia2iaoc7EmLUIbmfcOO12aFVqlVd8Vm7J/0o+PTcvvFte2Vy7gMfa6H2ov8D8+PFeHz/wfvt+x7v3+mB8gL5/T53xQfcfP+iB9+WHe95X2Ry+sMF75f3Vm7md9+rBvTLHjUiYN3SEc+PVvEO7uucb8WzobYy547nwzvvod19sPYDiie2BmD6wcfwB/+/fvZPxjpjev31T/yO298TqmD+iY13/VbL/KQvbuOwbnO6zczEqs0/pIjriqVTNGlIZCoakMfYJTjrx/WIs0KU1eewzEq0QFx3Hf/fj/1v/rY//2VEs+o++95/ob+7+WJGhBBGmtA2QKc8do5Xdhj/m2Qkw106mpxP+WiFoLw7H7Ig9j3wveUy9lj6y0e4cXmpML/LatJFj60QFGhq+zzwfgO9BWU5MLZuytfKTLVVzOU1pGSGhN5h83e2xWes2fi6M+bXolXsdMK+c88tl5b3auO7UPKi1cyO2VR6T1e9s2NuulhnWxw5zYhCj+xrhPDU18n9yPsiN4yOcOY+4nzrvr+6rbV6xdeTgkTlV6w9+nad+2NTsk54dSX4N3+MLPk6Vf8bCPluTfVrdfh2XYJwTy8wX5TKYSa53HSol4VLnUXad21QZZVO3mzJWagRTp5pxQYnrv+6MCEXEd6hZFlUXAaWv7k/B5YKbhS+EMbRxj/qZ/MAYP/g+BI/7HPN821hLKp97rBB15scwKLg/BfjOGA1yb9opl7w8+fLUt+qzRQC1isOy7wJptpZvBeh+VvhYp3H5w+eoeLrKL3KM0gafPim7vqN3q39uaudpUM1e/ernGqc73f/09xFNPzClFRFqlVeC4Oz0uezadsWAvtDGJ6TGgouCH4EIuO/AUSfug4ipYxnhE9NQx3bHh8fLtFM+8qXnx+73ueiJtzXHZsnB77aZB4ftadd6o9I/Nd1mB/HJoHjUmRqIPmlj2Q0wDs9Wpw+4kpk+A/2c9ft40lf3tyM3BrH2XVZ6dgrKNhdOcjYFrv80oKDCgMjUMP8Edy32cchMxju1NKPxnFh0Zs04n0/y2nE+IQON94iGjtuWz5AEIkIRwHPG1BDlqGqSPCn7AakTC9ACGkppJYkroCwQBJVLU2OxOnmzbTkpcpGy8ULBwq8J8dE5SNbGgnjlIXvh4X3lt2kbD97O4j2MffHd0BPJHEDwwYROEtxYsP0XmDfw8t54kNfmcXlzXEMRAwZIuuMl4Jt8oZ5CrjqCa0SQxNCJBfeOTUTjdD5pIZGN/iRJNrxQqfiY7eEtp4BSPQAAEABJREFUc13Sx0KkEnlSDicVXnVEXWWCv6JIZmSVZ0qfnoleS9sLHX4ipAkYcbgA8ckUlSuzxZwQ9McPkeYxa4xD83ak5Jyu5LeTTxoo8WGdbEkeknKTfUekgrqI3ZdCR7ziMO8q1wa6tzYWqqQya272cDCEnUWdjxP8O4bVc4Dx9oeMy51xHcTl2AxPVgN32Ao1x9iaGn3z2FT/iFHCC3eWdR1Hy6Yz8+98d9bdixd68fKVXrx6rfOLlzqxCezN4mB8A1uBTcdpExPYQjAKe+SZCutiN2nX7l7o9Oql7l5/rvNnnxXuTF99Jm8sL+eTcrfrORjMSYHBHOxgo/8F5qxlgz7X3Mb1kqGFtgu7xUsK3mWpRVfjlx7RLxrXe61sGD++e6N3v/07/eoXP9c//9lf6M/+7E/1Z3/+5+C/0p//V/9U/+wv/jmbyL/Qr37ztb5+f6+39xe9f7jqgZejR+4jbxiLuZGnl8rlzAdTY0N56OPjxiIVujuf9P3PXumHX3yu73/+Wp/TR/+lzIkcONeXywMv4h/1wAa2X5YvvOxcGVO/CDEckhMaqnnDKwXFqDw2fJ5PZ3K0SOh0YlkZ+859Xu0ilJlq2dQa2O9DoWu/h95f/+jTf47ix1//f7VYlzZuHykl+YyAkRGiqIiQDxMjqQoqzIfCVVwDwIYUYQX6QXD1UK14O3O5ayXm7VaWeA8Uouqz6sCAaREuduLyjgG9wfaxZXu+TzcMub+I1ZkjG/CLz4V7xi9GV16AVuB8H+jMr04QK7pH3cCORiiyyXnJXJTLQm5PytakCHXqFSnXn5aTltNJ5/NJdyfzi3yvLUxI/+IwyVXWOhNaiia2grb4CNnchCRUMRuUo3RaBLKsclBZiJT9TqCb4ogdkDqH6oeJ1EmI8+KcDPq5dWoAk3ZqorORA+fHufKcXLnnXK48odvJs9vaTrXDJiLyIG1sEld7bKzMy5W2Ky/1KwrlkwFDnQnhE99EVo650D3JoWseqB7mEVBBnh2vf2lz4V65+gME+45tZey2vT+dZ91G2WviRgwFxnotdOZdl+ut7z54g3sjPtdfsbcabudc7P3dig7ajfnhgi/3p0CHbAdCnJzVESgnUesoup7QZFSysOksBDk49CJC/lGkIuAyBQPEERKnLC8qyVQ+BlagRxkazBFOzbkx50kEFQiDhmZpsZ/O9mQDEq43gnagZTIHm7K1oks25m8WTqy3jfndGjroRYQiQrDANKGt0DJpPzE/1rhHuGeyNbVEXu2CNTuY64awJSlUR0SIs3iFswcYJ4aDj1KPzyaPp3Ps9A4roRcR+DealgVf+ItICbmeHS5GBL5T6XgKTY02vo9bszxoFvLhrA+YOf57CcGtDE/17YyIapthOwdayaxU7Qi8M1kGneiMaod6Dq/M3zk/N/kXxb4/H3l/e2RNe+T54Q+8opT9n+5emMcXt6l7ZdVs2+WN5pWE1X3MfVpR48P+hu8bMOzfAQEirvjCuSBvWTlIJeWIYACGOm1W/Kz4NO3YX8v3Vf7r0yvx+Rl34SP08eFRFwPesqv19nZ+tq+sFxv3dnds5GIUcMM48yoAQ1CceCYuqe4f4g/0fHMFvIif1FEXSmLMaBWvY27HXG1NngvLaa7RmViindeCiok8Op8PxPnIL42d3wsbJn7n8rpYmzTE3em7x2fSTi7A89iZAxUatjtBTZ5uUB7EOhAUzFsmDlMDfdHpOQdWXfFXvnn/WVmzNvI80KMFZ0j0FXfCpDZiWGFqvFnPVnK6kesVfquYV+6ZK8AufV2xvbG57/oVu7btcTzMY1rJ+8fSzmrLmXv/hfL0QpEnolxEOLpemV+2jV9MVBxuP0RsoFPY8F85ZE54Xhy4XB/1yKbfZccjm5GWecPK2IivYqT9ho/ufOFZBTHOdJ8xTLAwtiee0+ca26aGLIJ6oKdDESHrN/R9f1v/fD7pjvff8/ms0+nMHDmptRPUz33bYu67HbYgCn707BjwdNNXpqFLQgOtbOWLQkVsne48wXjNYrhUsGzHBj0Aq6Ovhw0EZatjw/NgI+kFcuS5cmFcL+TZc9d/Peq/vvxYm7IfNDdl38v/o7M337zRN998rTdvvtHbb76Z9M0bvfNG7du3bCS/00c2cR/YPH58+Ch/f66MT2dM5iBzczImYkw0NrkjAzqIYz6HV3n85rgzzmxIPfAN63+7+JHv10fKF+g9m9L28xafbx0PsXzz9W/1zddf65vffq03lN/ucb2Bvn3zVt+A92wqf3j/UQ/YWVmHPMecWzlRHiRT3bIHw7hwRoRaNObymfe1O5095ueTTmDx+xvzfU4s7QeNdu4/fP+P9YP1b/fSJP/H7/+v1TLVmE+tJeOd8KlsocwdyJf9eXLCh3GGet4ZjbYRwbiOiRrbro17/sq94VzNsbznGwKwD+B/gsHjvHF/ex50zwNyf2W98r/7e8gjiCHoby5awGk563yauDvf6bSc5Ngi5zfvyk19eVz1cP+Irwd5/njcHlgPH1gXi7KWP1J+pPxI/gtsPDoe41pzkDWGZ5XH5kKMllvf9i58U9mPGKNsTe3UVDm5I54T8TAGEeSDPHRuAvfP08xtao7TR8d3gVZ/6Xen/x6ppF3zeg+SvEeG0rK0j4XxXnR3PkHPurszPWlh3Uj6L/TsS/jlNAGDMRGHrU/eOjfsNRDOvZ4WTxziYPpBLLu1wxxnSbn87jkrSx4RhBbF/+4lqi7ClHkXgL64PwEf8BEhAU756OTUeazxYG3w+jDxUR+ZW4/cp67vzIVOXm8gKf130NWxtzFApq5/6qN7/NR3+3a3nurd9lvAjutnK1oQNKdm/MwJuWaUz36LbdQ4canMW6NArLY1n7X2LMyEbrkhLdqPwO/nP/tT/ebf/u+pl8NDX+iHWks17uHMkA/308+k6jdtiQCXs41QiQhxSiEV5CMUcSDhjRAM50GT8jTl/m2Mwcb8fg7L3S/3Vz7cT+j0XpFQen5iey+iSjN0GDPbmfY7a02X82S1kH/EVRwhhWMyfQYRI9mG1Gnfn4ACp5WoH3K8Bl6EazDUYTpjOAqUCa7K0LHXVZkceC4eORjONzoYvp1jj7YEfDfKqAIxuy5CEUYqGMMIeAUahuBCGYxxpuo7pTWdGO/TsrBWLLo7A9aLFy9OOtaNM7ITa1e2EOa0dxY+lPhI5kxmwrcdKWqAr4JKWR9WLFZLSzUaNSx5KQ75CJRCRIaBRa0tOp3OastJ2VrJexxurQ/PG8XGwriyQF8+ftTKzbyySHcW6MGC7Iez4ST2SiRDQrJFkoMHeuOF8MRDftkxN4tXNtS6kqQTHjHhC7/mvdl2UtdvlhdcU660vECxEedyWkjimcTdFXU5SW62Rj9SSb/DoFEk5dhhHnlLygbyoBzR8OMAcqfw4jA5QPGYAwP+OBMfia2WTROhiKjqiE/pFNa1dDJSmYsW4m4GkyONbCiFOnlcediZIlC2UGsJmgL9yFRmU0Zi78D0KY5bnDfGdXHTlcwb5sRhReBxZOx8g6yMsR/AB/zhuDKWK3H5RXFws/VnwIii4mlybI34FvpkJH2NCG5etBh75859X3hIn3lx8l/Evtw3jOuvf3mAe8O40b76S1sZwgbU4/GEUI+UkCuh5CeZ1+3FWf73j8+fvdaLzz9TbRZ/9rnOrz/Twgb1cj6RT/IYku8TZjznfBn1y+nGS9NGDjp0kBPxUiqO5BccS4ZOLXeEliadLPd2LnptvWg83mvlpffh3Td6+9tf61e//IX+xc9+pj/90z/Vn//Zn9dm8Z//03/KhvHP9Jc//xv96u++1tfv7vWOF6aPj1f5L42v3EvbSAI8aTnzwdTu8JC3DeM+Qnfns77HhvEPvvhM36Ofn71+pdfAL6JS15X79SMvxw9+IHP/PvJS7w/BrQ91xqLyppAPZgAk5HnVlpNOoDGOon5jrLeVNlCh6HRHBClP8tjUaoxTPjCN56GvX/+b+u3n/8CiwrI96Mfv/0ytLcrWlJmAKuwIH1FI2FTELMmH+YL0TCofEUh2uDwIzg+jTpydB97Kx+vEYGkCnuP02zEO8kdrmoWEjQntBzJFzdlBf41OowHT8TGw0/ExkHEiCW3Urfj0S8+8b1Y+vK9auW8sc13lkQbFOzbm18Y4287AX4Rz0pTkaGkn5bIoIiXA7JQUaky4dm419gtr4um88BFy0unUtDivLRhDqTFPG+WJrLqWOeXUwZZeRKiBQBaRCirCPMgdrYXSSCkiJKWCHxgdZND/gkefPs78dF4Khop3vTiGyOtAvrEhterCc8Zz8rpu8svQSj5mnjo6Y8L23N6UvHfyv5G/jTZrocsbFhv536irOOyHkZl8N4dzztARMjJi8bV0GW9qBsCFNuw7poqNzaUV26t9bcTFmrBVLCLmAwN+1EZx6aJvO3NsRQ6GNvq2MuYrc2LF/oY997n7ecsAd2zOeIdgyx5NyJdkO7MenhirFzUWdEgqiXwM1w96NeFSkDsZSK1i1NjSPmKOZZpiKhhziA5Y1zZMMQ3xddzqs2yEnuyFIg7oOw/3UUGV9TJm20xoyuvr0kJLkxqbxAt8a6nWGrIGhS/dqFmYkTrQsLVQ11qiZ11wot1yYEGeCnQiQoF+BnRHhgQrHxEUzBhD6gzmyph6jsFWmWGTU0q1tRT+wXYe/rOpZQqxSpHrcdp84rBZpzUtS87+JbEjS2hE2Hw1dc7spzOOk6fEKR+mO4JyRCgCYD+hhQwlPzbo9p0J5jll/oBl7uP84GYTlk2Rmv88k7wJazzWB/tVjyVb6/71+4HvldXzmQlrGxvzuyjJOmJmadAgaRsyo0PnvBTxSnSZHCRoEwiWips80O9e9w5xsWZsdQ+t3FOb7MfvLBfi9TPukQ2PC8+6R55/F/NsJnhNXolvotNmwuO5Ifc92MnJESvu6p8SCUlRP4PykOhEGFagpKoLSCgiVHORuBtjuBzzjvFthUQnJQZhZQ1Z6YPjqpjZEHngGX2hb8bVGxz0x/F18uQYza/kdasc930OQonFY4galrFOPwYcanJ/usvodBT6zqOFhrXoE3UEpeGY0HFc/mXA6ryAjTbGVAtUDZXt1fq+L4hrxWHNA+xsfANsjNfm9sD9vPJudOW9quzSpqM/aD+8ZpNTIlFkU2vcp8uJe+KkPN2ptTvFcsZv08pz+4LddR21Prp/jmuImDgVjM4gNvzXnGAeXD4Bz2TPCfJ8RX6Fev4WNuYW8VXc+OjYcE4GMcpOeM/DvJJLI86FMT3xjD6dFi0Ld1em3avCIFrUuEqRocX61qVf1j+fT5obxiedeRc+FRp2lieQh6Sd51RgNSIkKAMng25WWFVwFX4SBG0UiQq54NrBRvzOVacvExv5m5jlrs44l444sFf2d4qkRqjq0ZtzcNXqOcxcvZBHz98HvhXved+8/3DPZvFHvX//Qe/fvtNbNoXfslH8zdff6M2Ot0+k3oMAABAASURBVGzMvmND9h11xns2cD9+eKfbhjGbuxtj5Pu+xoDYg36I+SLWkcH7to455PnEPNuIZ/M8Ix5vKvqPJQxvSD1yjz2yfjm+2sjG9zfE8IaN4je//a2+McxbRt2bG75hE/kNfXine76Hbdf3x2afxOTcBHkyNSpEmMof1Ge0VDstOt2dwR3fsHe8s520MO7JOtEy5aHVt47Pxzv9w/f/l0+kv1z+QP+nL/5jZWs7EppqCZA1fC3YXJhvnmen81ln/J5Nz/hE3jIVzJVBsAajrw6/0Z8rOXxgLfrIOBrOlzddDY/zRp4Hc6Cju/m+p3xhjfWcwIQibDuV+GjE0doix7LQ19P5JKPloohQ+SaPV+7J2wb1/YMeaqweJzUPHpgPxxj6WXTxM4hxdkzGlRi8bl6Jx7xjeqAftuV6jxdOldm0NMdxxz34gnE4K1uTgjuJDlRMzLHKCfPLz8NHzxtiML2SnxUfzhctFOSxtVQBPgsuN52WU93f57sT7+kL/Fl3jIPHJ7PpOHBbuXBe7d/yKSuOOqIhplGYM2tfvQnhKMNyr/vqVmZtw3Ea1nfdQOgWpfMdl4goaUQoYkLyWIUERSQVDSWFyJTXqDRNyxj/MKa+OOyz8kgOPzK+H2rT+KNq05h59kB+vQZ7nXIO/GzwXLxR5trYUfPOzxjmzQbtBfLDnLQf95GHNV6Lg956Th7hyWF/hmG7lZOZFUet6h9X+icO27XfwXywvmhvWK5qixKny88R2ElsVH6gLgd6bvPyVz/XdrrTh69+wlB1MNAerlVkKFuqcf+YUkGTznLXVXHgv5df9DEYVpCP4GJAkEWxoYg5HhHmjaM8qeTxHdg2eC7QT98vnuem5dP5FUf5hfqENxHtJ/Sdh9Uc74YNrxO221nDLaNjexvH9Rx7bMSswlQblak5tvSeErwZV0Or/kYpwduPMcjbIBj3x/BY/k6ZvvfnYH504raeXUhRp+ogb5RxUSXxfiLKYTzLuRw/Y1o0RMBckAU62RprR1OtkYz36dRYJxrrBGsG68aLu7NeQO/AifXTa0djbkTgm/5gTBGhrPuvQY1UUI6ARiikQkrKhqBeSFBYAMWqDK7mxSUilS3VCKj5gcEiHtncHH84hiOPNXadIPxQWHnh9l8Xr9zMnQe3WJAHiyVv6UwsT1yakkgKZgqNm7dxIy+8cBkNmqDRLpAnya+HPi9fNJAT/UW/6MTD/5GEukwoUkgFLkmfWms6nVhwSZjpQvwtG4lORe6IUPFBOUKJvSqjZ2o7YT5a1SlSESFc7IA/CgcrDvOQ44wIBW2zpVqmwpBlUSoRk85CXesS6CQxNdotPLAW96E1NZCZlYuN/Gzkq0Odn9z9uL7Bt0yVP9PAYoYEVR3wRY/LXoaE/COu+t2DpPtm6Ixlx+/GOPmG3hiztcACwgNyMLaDueH5MZgsE5ijvQ07DMeZ2WQszLVs+HUFOjSR4FumTszB0+nMi8wL3XnDGMy//vVflJwU5McvWRhyEymkA/Oe9JwFYaRKz/7Agl1vDJ+9efrqtU6vXulk+8aLO835H26i+RfGM7hRfZt9dQ46uTC8qAR1TnVyWUAz6NuC62Yweo05HHxk6Pqo9fGjLh/e6/03X+s3f/sr/fyv/0p/8Rd/ob/4mfEz/exn/0L/4i//Wr/45a/0699+w4bxR33z/l7vPjzoPb+o+fiw6uKXMW8akwv/kxTXnmwY99pQHgpeQM76Hpvi3//8NfSVvGH88sVLOe+DZF95CXtk8/rx8sCH/YXbd9XK2LpvLKMSNmzHIHwX5bnVMnXbrCTZGwt7tWFTy3aDdhnoZKplUyMBLiNm/RjqzKNf/vB/qOfHj7/+z9ELNRLWyF1ESG4AIkKchSlTHcH1CSGaSRbo6XA7yzr99Th1+rcyV1fnrviulXFc6YPjMl+6dHhgxhAGJvUdZweG6sBs9cnU7WzDcB6GbdCQU4M++yFj39e6Z8h1xbDKMW3HA4hYemFDPshVF03xhU9yGpnKbArmceYCv0jupJ0oFNR73VhOi06nk0wXHjB+2LSWapm0EQi1Flqws7SmhM8M2htSRohTmeKIKmdCKUMoSyGJIjSAuVSEERKNI6AyXHSAgEQN7hVBOx3r9HUYlC0WR0fudc6bvP5gn/namJvkgjVmI2/W6TSwrYE+JrRR3hhHj6XbH1gZ540x36xHPa7wMghhopeA2JBWtHWhgJyTUbTAYA1GjRAqlitxXNksdpyr7TOGG2vzZkpAG4o3EMNKeaXOqDFHx74PbJRdZ2zob8TaDeTuo2OhuSjKbQaCQZ+rTLgE6mshIhSMhaBS6JODPmCAyQyDDZhZjRqnqgmSiFCCSCiICOoMFeXiU1JwYut5AOJA7KqknQHRDVT/686kfURUDExdNQTZEgpaK7pQPtCQZWuKTPy4sQRDOZToZaPONJsSnQb1+1DjHihkotuqLiIVMW1E0N4slFOCF0dEiJN5JNI5QNfGHNsYpBof+O6cODXoWzmwmy2VrRVEnyLCWlJwFuqioC5BI85W7wKpRrvm9pmKQE+abaHF4GswpuOp4JobQgEfijBUNAO7gIJ8MKU0mFQdBiLbc588Jz3PC8z7RzYsL2wGPfLedzFvynvgFWpciq6a9++qqbPynNl2WSdfXd1OyNXg+Vj/oyvnz8D/MBwUCGI0cu9/koNCUEmfK/esrRUn92HnfvN9vyKbvtnwc0xsIjwS5yPvrxc2FeYm5SrrOdYrfTE22m3HxiMxOs5R9yM5xx9eOUNRV01KvCTMCuJSJwx1IUZMSd4L2RhL8g5N5t/Ccy9bE9U0H5WTlTXlQgzezHC8M59X+cPZ/EpdxVhrxVwfN+L0muNYCxUvOa54B7ZnSP0oM0/Md+IejEEp6NODVoi7NtpsvL+s9kdsq4GsM1Zu6+ZHy245sTiGlfoV3nSDP9DxiVXsrtrKLtS2PW6uAxtGaUo+mNgKBXMgc9HCO08ud1pA4xfm2e4kcok649i12o590YzXElk+FBUeoVE/mIMbYE6wCew5UOCdyPl2jj2HV+puYF5szKuNfm/Y91xwv8VWqchjWecSEQ4FhBpjuhjZlBmiSnVEXesSEfK7bIukP8ai03ICi5YGeBfOam8bqcznoK3LAY3EfoiLfuewGL0ouMCaA3EuJgZjPNERHDnvJK4wRC9nPdWYR+ArBXMFeOtuNC6Qf88R59HPcefVG2r+S8yPbBx/vP+o+/cf9d7vwe/e6d2bt+BNwRvI7ywD/icqPrKxfP/hw9yQfbhX/XUx79EbYzLwE8yVwL+gKjrYExqSy8TTvbZ4XjFuFRPjeq2xftSFdcBrwRV69brg2Nj49V8Mv6/N7LdsBr/VOzasC8RUde/fq+i793r37i39+KCPbG550/LKOmM/dW8wNxwS6TJHTOSRSWnZqEuo1uD0WJ+0MPaG3988Dxrzx/NDddAnj1vxYqhD/43L/0//44//Nz0//uTV/1x/dv631fKYK6E5b6At1cDidcfzC/vFnxbZ54I8WihEqETs+eB53snlRg7nfXLVgzdbwT0btQ/kzGuUN/18b3T65TbWX2ud2tQZB/c3sJyOC78tFzXowhw/FU4yzea5nEQgthM2nhmrLvh6YDPxgU1F5/iB76ALew8Xjxlr+oW1/BH6iOyh6HX/xeWVMb6WjSv3ruNxnBeeXRPUEaNjtkPnOsmB353Pd2edzqeKMYN4SD8pEd0rdHLitcbPl0d8mtrH0VftfW3Z1DKVGYw1GQiptdDCun8+kfflpDMbxecT/afs+75xT4v209cof87fUfboGLMMB+Pw4HQ7Sua2rjFuNXQD+fOrdUFpHLQK//JLRFBpQG5nKALIyLpGmO5wHZBBG0fV8bcyt/y8u40v4+1fEjwy3n7eXbnPe61HnVwQ+8Ezrzrj8Aks2zGoG9gfpnt/cbuf2Dm40hlzntJ2GLSxXbel6dQMzdD3+MUx3Bb9bdfv8IP4RNl1oh61ecKP3VjVIQ35B8Yn9d4Te/WLf6G3f/8faHgvDFmNK7zd1jxiLjXfJ1A3s0/fewX7pw3nzXUEPgyU4bj6hLMM6BkiQi5HTEpBPhxvp18d+/0TSo+eO7PyAQ/wM/6TIm1ss7Db2xjnAj6cw0PfoUihiAkYip5TIemA6iAaud13AmHV2zfa5dt8+acGWn4Zu77LS4d4nvrca550y4jXdLahPZ5phuUasaJ1wa/pjDSIOKS9LxHw2g/0OBX8JPLk3mnZtBisS6fCotOp6e68sG5MuGws1GeGaMrY25KKD2SWG8VHzrVIEtrAVEpPoMGDctA53swUPKyYdyhgjHN2y8xAJvlS3abXbrPRzgmZYOEnQYNkiiN2pKkDcpQkjGzq5hM7ARpyPrkxbz8HRJkIMGSfvuH80bAxaEZnEXnNiwHNdSWOegDhf06ooU4cU69rQ8notO0HD5UPJyeJEhoRCmIlW1CSBt8yFa0podksayzo0AZdFmVrSuoiwtYUEUDiijwwFeg3QBsGNrEpdAoK1XHEQh4siagrtUF7twsFbRvIZj4pgwgSJFW/yIfHs5MLZoN8hC2gE4kufhNEShFVozTdUbyQU1YdQ4OPio0X9uNFeKuX4lV+sHbmzYZP+xsVP+NG2whsJDGb3uxFWawLutYfNT4dWxsv59Pmhq8ne1JEKBO0VItUtqaWwcO0afED9O6ss/8ZCR6ojZtBkVKIoy4zDYMiGFQMNjHHLMqVNx7Z7ZxNZz257PuLhHNQsTFGiuBMZaaaYzKywbscxDqRkTPHQl/7cTg1RRT0J8HJNlqqJYBmo02IlgOPgzHeGI+VfF15QXrQhw/v9PVvf6tf/+pv9Ktf/lI/979z/Jd/qb8Cv/jFL/XrX/9af+d/suLNu3phveclyh+7ttjI3YuXL/Xy9Wv5336OdtIWvgNTwn8QTysQC+WWqQQRQV58duKypSi5KHXurZXNggsvZfazMld8j/p+M/buah7YsS3a6aCK+vnFj/79qbJfv/rtf26HlLAQUkSABFDNY1BV4wkzCrOJxWEV2mRLLa0p6Jd1VubvZX+Re/QLIh8Yj+DCC73j90ue6Uo//KK31drCxzfz4Uo/NzYF15J5bIYG/bdd+5RCEaEkZ9lyzoGYMaFW41klYlUdoduP2xWkCNoSb7ZWsaftFVQ2qYIOBZ9sITF3AG1517zJBx9Eg/rBvbrRZ2Nw76GuiAAq6NtHxWbbsyIgoVCdtCtGPoas+gkQD1B9pLe0ojQlMHJzx96Y45mNWBuyBFPT9YYocurgxcNp4Kg77/Rho0/d96jLJLbT1ykbfEx0NvwZL8avxg7dUXpdnbYzjsA2cAFY3ssOOsSNK3SHOYDCcQYM4IR5Ot3D0nZM+LDfFf/eZFjL9yavI5v5wqaSM5c6Y9PdrpM1qO1I9hAK5kEw7qaWOR/Tlzyy6sTsWI1Z71waVZIU8hHQgHkOirK9ED8wEU9USsnAJ/QMAAAQAElEQVRlBZTTxBAHNF2XUXNzYSx9f2VLRcQOQVNZsSNTyAfDWFxEULcDnlM+TA2aCfMgCq3ttqhoKLguuKThclIPbXs5An+AqyAT1FUbhBGhkCbgi9Gzwwk1avTniDyr/R32MBERinAepIiQBLDjMbMpWxpVhkMIyz0Ez9jLCiBoE9jIbEr6FRGYicpDBv2kHwmmOBTmU4oIX6AQZJORhFjUhULzOKiEuC6mBT0dRCWhWnLsmydY9bFq89zmg/rYKHjkA/2Bj7lHUJRnziMf6xfW15V1c0X3wJW19pH192HXvXhTho2ap024S22Alu2j3e5v3W35Xurc1yv3jmO53UMktOIm2IhQQp1DwdMVDe4X3+uDe7S7/brKNlb8bGVryOuI7TtOb/JciPWR/vkj9fFx5Z3lSv839IZ8/222BYZ9M6aqw954ruJX0aRI7tfAv25t7MO+N9YDt5XHHr0I2mKn257XA1O5dqABwxmKunIp2awZmm0GfjbZ5nB7+tl5n+vwhuXVqC6hiLAZ+XrUmfdcay218K57OvkD5KzT+ayWvLUT3+q4gY6j5hxxEq/jsC9jJa+mhu373ZwIie9oCMWh14/yiX1TMXqqqEKC4pKIyaGmj+GxBJYjkjLld8Pzyxd6/fpzvXr9GfHeISZe9ByTfTvvGzEN8jGQ63Zgidgt+zY647uSxwJtV/pteOxpgoWQY44IEarmQS8xSdD0FZ57fPbfc8dA4MqpXFfX0zt+Mdxrjq3M+5qH3EcX5uAFWvcJ7yqdOvelE08nngJx2lASR7ambBONMfQ41qYT/FFu5Lq1Rc16mdUH0daIcF9S5t1Hx9bJl6m7pf2YdY53qOorltk/58foKHXyvVG3Eu8GTI3NMuq670Gehyt1G3Rjzm746wbty68pZfO2OWgnypyVSccVFXIqclG2Rt+WwrJMPqHZUi1BZPU59Pwnq+QcRiAPUQZQUX6CR8oeJ+rKZRCJYx4EtdGnK2vbI2P34A1U1rxH1rtH1scL78vmL6wvV/Q8rlfG1fzVY8t866wamJQ9cVH5lg8HM6WzPqjaoUAh9D/9+Cf6w+s/h386//cv/lf6GC/UydtG3jvzxbm0DVI75yk+6YIGOp5bHitjWN8xMT7d9AbmsQ3QKGL6VsUgDmdj4G/wDUNvphNFoMcJg848Z0wb70WrVvLh+BxbyD85lbgO8lq6+HdcU/do4/YGvhw/sE4Bm86xUc+WyvW1fK08VzqxDfKBC0WGEtgz7uUjglJBzJmQ7xnfUye+qUzr3mqt5FUHv/BCfjotbOScWIvOWuCtm9kU2NdufJRv1RERypbYSVUMmQoj5tqn0iWfe851O+LGFUMxgstRgEaEIkDxXI4zDsZzyrYnnqSqdvpXHBHPjOx6z0XVR+RY5mo/hjuBZO+T+1aVXNy2ZcrvlmdyfDo7jxOWLdS1zPrmTigBSkcI0KAwoWeH/eG3SF2OQunsEmQUiYkp7ZMCIipLxPx76ktVfXohcNd7PV65V1bed3xPF+85ixHXY262C4gBIROkYPBu0eU14Ep7v4901sK7X/9Koy26/+GPienWAH0BWpZBy5kn8Btz/8q8rvXFMexYWVt8/8z5/mk7kTPCq/t1q/vd9RjTPCJCEcG8JO/NWLQszG2PD3Th2VJobZ+/WfoS7cSxmyqCI+cBKef047LrilLvGDv57vTFKDnaZY04hF0dVEjhIwJxqIhC+gTisAzy/NxFETvzvA6+/BIPp7z+DNaJSYmb2Fx2fDdQ3xm7lTXn6vWd3K+Mhdch67gtg4hlEV1M4LveIUiAdTbrgxUbxmbK2HlchwMpAyiLg7YYgVGNXWfsjvGzLefRTaZ2yE0dQ9Wha+ryIO5hRVtCTWU3lO7MoEN8WcvPB6aYEmulg7WgkWX65CA5yDsD6LYDR4MbwFTIRB1Nq0VyjYh5M2PU9hzI1O0KkpzoUyX7sX7S2JCPWYGE8IhrQ9c3jpO14uul/1MwWl66eLHqWunLhrxjt5vScYiKh3GdbQzXY49TEThh4U4WbiMiFYVQIvdf7LVMJYt+JrQlN0HjBpm0ZaIXighxUfgHPlLywCf6WbabTAM+0NGzg26p8maZ20ITav0MyW1a4qeFkpgSPspGkBv3olcfVyZWZyzonnxEoIUBCO1SAZ8RykQeksyDyYaLyFSHY+rkb6uXto38rtqwv3myOs9Qj6N1hicPrSKCPktYKh9JOYISkA9CrfHHbifIDTsrdlbselHbPJeoo1PYkCKCC/0OYm/QDAX9b16QTmcevi908j8VwUKVyAI9RagOfJHUG+v+VKEuVQlnasB+cpJXGnQW6IqRm7RXbCihHhHKdDxZcyEdU4OPVO6IiAolYlL3qSAObHMqYNPAVqO950qjj0nZdjBFLQ7JyczXqu6/gLg8/P8J+7tX3bZt3Q96nlLf9+1jjDnXWnuvs89OcjCJcKLnkIDEBGMQNXgnXgmi4B+QG++88O8RRCEXRkECKiQEBAkiJ/EggkE8J8leX3vttdfnnGP0j9Zaze8ptb2997nWOvu03p5WSi211FJKLfWjffQ+x9S33/xOv/4VH4x//nP9lA/GP8kH4x/9SH/xF39B+Wf6+c//Sn+d/0zut/kLhy/6kt/Gph/EMy5XPXz8pA+fPikfjEX58NBRQ3RAjv9glDqmUFsFxDFZSxDZVqHHVZPx3LCfh+I88IbPeB50dNJxesHVkgDtQhSqHJFJT9cf6Md//t1/v/hv//If0i46EloLtOPUdw5ylLl1ENs8pgTV2dJ2xz7ykgCfeDbmdT4OP/MgHzzlwbH5Fz315v6sZ2RbPg4z9ulL2gQvzNlgZ95Gnn3loP/pq84DN8Rq/JbskkT0nQS8hya2UNC6XKrceyUs2qatNaqAVakbo2nmRqHEqRyFrcI8p9im0IkUw8hXTnZl/mYuh05yJcbFtjiVS1PloB3nyl2YmWqhCQTgHKq3A1vzPZL7uapRXUyXuXDGV88b5tsg8CrJjia4U8GLA2Jbtilwth/2O8YkOd8776t/B36Dnf5FvqGzMc4b4xQ+sokOJujeVCwa/1jlzLhMps2R1GjphZ9dRyppA9uMum1fYkT3A12MZx4ciYt5srEmsrdt58NC5Dt79MLR4xJZ2uy03e/x3U3GPij6bxIVtN/lSgf6wY6/jMFrszOnjnLanlTQyGyuAWVxwDa3qCWY5MZ2WFlagEGkBTNfS0VcvbZGMVcDK/FWhQpdL0iydMK627BPXuswpJBVFbYNBKAu/BmkLFFsPy43RR0q7FphbMOnDKTmUU0VvEWKoFqQhLZsaw307JFmSFaZfMP80ZO7hdKqQXtTqtA4eN8CY5zqcWoGT9iNpwayjGXXp50lGyPAHsRbCEoUZVvpr+3m7XdUOmWhwVud+nBfBbG5LIarwWsVTAe3aPQMCxJf9pGsqczvZz5g5YXkiY8foY/QR+43j3wgeeGX+rkfvLCPvvT/1HPXlvXIenhJOz4oP+UDCm3y8SS6eZnfWDcbz3c7e/JruWUb7Tdl392yvniGOALmf+I5oJP1Typ7/NIhl2WSZfvsAASdnf1hp22wEVPW0I78YH1uyCMLXvD7TLzdNz70PCcmyjvt4+/oNai1FkkZj6Pte+IvEL5n4MKxhTpYaz829u7HtuZFNIg3ccOKcNCdr3jtVxTojkMb0QZRwPsBJvykL+nPvmEDfiY/BNCUehMvoanwWcSLBQk5zWVbcnGWalx04ZnrdnvQjQ/GKVOpPXkjSExSNG1KkjGBP+xkXzvI00Qh+T1Cea5KbLBxs/xJslf7wX3a3Os88FvLHrXoWlJsryaYURBbuKJeEjYGzzMPHz7q49df6yPPOLeHBw3ip6tKHAc5WHnfaZ9MBeqj7XDJGP4BCPgAaXtg4w0T31gnPFcuShj67oEOdmdydeaj85Iy8lddzGAspyby5Hdj7fQvHfPsxzPJC/Pvhfm3kftgf52rWRebZpKCQXvlb5DH/rhCTvtF/vxgFT55GTw71xhyDRUwOU/bQKpYIh5DxTwMDiiBrhM5Y8L1IDdH8kI8O3zQfez+0oa6rK87Nvq+I0ubzmnu1cTe/YkN2uU+mXrUuFfim0E5sH3QNjQ5oti54pKTSCzbqmGNCxgFP9Qf8+jroJx/I3fQ56KvhR5ExdhV2gHb8tl36zwiCwpJKCQ1iYFUhAWLi2zFeCh9yHg9nX9x+8hH40f4J/bHJ8Yy+0qQcX1mXF8Y1xf2nC1IDsjJ2THsi7gs25LuEEd4CKeR25aIM/8c3r/15d/XRRs16/zsj/rfXf7HSv4OEnuQQE4tH4l/YfJet9bLVMYkY5m+BAd7ycKBnUMTO+lzWho3cR/A9pm65CNj37qRouAqok0h7id2JuN8tL/0v/2yDloJfcHEVtBxk5+t58p+3hfe6Ir30EH7zLPoJa+N5Bkk31lfWWcHfYhebONGtpUfLpxwKZsIAFfZpeGhwTxqZG6xd4WvcVGNoerypXWy3q6svdv1pkvLS5l/mGV90X8BYhX2bXddjVJyVIWuu0I5orYaTTUf4SvQW0ZybaltcQJ3WSERwDQLVUNvRwYTdD6Q2tGE+aec9pueffInWU2JGeZ+hV1d4RoZLuHU0ZjrqOp8XW/ro+SF/T1r+XLPN/WFHxvtgDaCKoe1WMqwIsNnvpaXlbvwVP2RMzVBAlq6KIWJkL0oxpKfJco+aK0frXnHPpV5nGeY/FcPmWc9p5m3aZf2WOzTpiVIIWsk83Vjjq72uybv/Q9/9VN98+f/nLbrg+z4U0LDDJlLTF3CgpET1I6fjf0k8zwIv7GvvMbBnO9mNJm0waiCyNa6mTrYHDB1t9z1tlFzz9HM94zF9XrVJWBcMj6RV43Ws6OvtyMOKM22yhUHnKeESgpIlRgmOUw+DmI9Ohbq0cSwsCrFtqy3w5QsG8g6T/3Rg+qWn9RRbsHbJd4SSyNxnVixISWm8PfY5lk/ka/8b3rp+/YL+9oGDvp1nGOGdc54s/EOMpdTjp3MlTVem7Y8J2bs2O+ytx3kIzppbqdtWq1xT132stCFFWf0k3K0URRxTB3EeWDrCCXXoa3X5tzXXOpgIk1u0rSQUDQN8gB5R5SC1ybNTE10D7Cjv7ejAxO7jrlTR/gk7N6OfjAEVkly5OhPbjaCppyPHYMeDAm9A0wAnyCUw9y2BA5uvIc2bMTnzkJ4IIHfeuhpimTuXZ8E78TFiYupA/3jjPXAz4Hf1COWCM52T/qe2Gw872Wu1A15lIq6MaAnxrjwADI02PhNnUsyP7JVQWShVFQNjUHbyFRR0bqIiBbEYZDTdlfbUNqMok1ZVUO5gVTz1GkdB51Nvzcm0upbekqdhR3TxnLh34si5IQXiBwodYEUlqCmJrk6QGyvDWbTngnLvGkZ4zgZBwYHfXFgz6cfqInTNvKcPvs6hUlNBqBtYys38CyKDVsHD0epSwvJKtoX8Q1jl/6PYXRnBAAAEABJREFUMrkk99eLrg833fIywA24xpCpE23k0yfzQhwnWf4pcLb/FryrVzfjwkl4yrzZiK83eoJOPlBHzbKtIp5iHgx8jyrVAKGB4YGVw8pPOByfuSIKnNjWIO4xSv3b0jG6bGRUiYboH1L++pr5vvPSkP8E63N/MP5rPgz/Zf+F8U9+8hP96C/ywfhH+slPfqq/5IPxL/M/4vht/sL4c38wfqEvE4P9F8b5n/vx0fj68EHFDTh/Yaw4dMlF7PgvMCr8UOKzrRz38SnK5aHQgzn4wtzIS39uTC/MxeQvOYv+PJPdN6UY0bIlbKhZ6y//7N/omvvlh7/9T3XdfqtuOiO17EDQBfWBdeonMbRP8vrWRuhaVcQ50tZiKLUR6xMfLBrclJ9PPvSZzf0JWfoTZF1lbi5sWjdx9hv6uGMs6D7il1M5rJKTuwF14BVS4gyUbsFAc9pS8mgZKtkWzeGTf9DzQhrpRy17qCj7Z7bKvBjgSrFBdbdtD+x9kxiP7M2s1wNM8pS6tHdZFkdfoH0mrqALfYmu0IyaTyqO9Hdy+WOgus/Vc9g2OWkt2UVf6Ef3Z8i2pIVmpS69Xd1lXDF+Uwe5P3q/yDjMtfd3Pw/qDu1n3caayVgfzP09bdBR9z+WTb6IwWRjSqkiXdCp5KiBXDgN0T/poP2qWu2EkQNjOzHs+M3D4obv5pFt7HFbKPfeyDd0U96RzbSNv9NhTNuWGdSyJfLGRX2gkxjjq3NBOXKXVfzkKtNGC33ti06JhKpKHJZsN4TQtnKEfAcIU0YlaiqYUcXedWE8B+WSKdtWfgo6GlJZjcwHS/Bu2BbngrRoQYUcW9UwtiWmi5w6jMVuvaNORRX16PoNsPihrSTffyzB5nxDZFoHQyBxmdzcIAjvyYX9G872VZIdY1Z+9P6IMcAZ8+1jbQywMAcVnBLti/5035tiib5GZsqGD6W7QhVQH0bSqltlu2SfvCQ43Y/Fc40ONX1asnORBJnEJI4WUQ6NjFWmnT00ayvz++X88PHEB9UnPgD3B5F8FHnalD01er2Xps25tz73x+Jnrb/afdLzaWPrX9i9qP8CjPX72u5su/ea2rSzprbwoVk77G3JH8uJ3N7Hy7LN+LMioOKYJDjrZqKfNdd2YgNbsb1kB/eIHaz4X7gnPNKvJz5sByumnRiO3nsO9pT4DTCP/4wnM53cTpWUiSvKAFX2qAkO9podH/vJH0SHKnHa0cUG+8GKlf7kBK10v/jORBekeAawcjGV9gd9zR6Rvh0EObF7ahORlXklfJ5eda9jmqmIPS+EN56z8ryVF8MaufNIG3nf6RCnMAJo6tX6QNh1zKH99H/gm14rsc0zznuXbOMLjKGBfTO5nQCQ6zyiG2C6+zXZSw8KbQq9tMlLa/5HyJ++5oMxyDPOwCaZ0BH/iZnx3vMRHX7SPuZT33a6gJcuLBqdg5ylHzs2Vr+PHvvURTXNRN8Jo9n3l+4reYiNYCMfO3bC05GlStuJTs6OM/WJkzWwMffz0THIutn42Lg+Im/aqTvQex1f7vWxYVv5UJy+5z1l8CIfmpf5jOcqX7SeYUvV+S7ZAcHQXnfIMQmIkJQkZavP6FGXEU85cXe/Ejt9PMCO8p4yuU6Mwc69L0geg8zL6HR+qdsC+rTkU/nQuOMgwFSnLLk7kDUSGcuHIlzSadlDowDP6OnzYA7UKCUHTWsotKpU9NO2qk6Et8TJxaKoHHDwXO8ChKQDn+SFK0VOJJyi35M+7+wrGatn9o71sfiJPe9Zj70/5g8TQJ7rGcfsM9lbMs55hk7/J/MOU0kxtjkdcOGMmzsITM5PYrNku/v1z+9/oX/ry3+g98f/Y/xr+r/Xv6YDw5OEThJ3t9N8yuCIb8bwyFicNOPXbWh70PaAdpv0HyO2ZZwFzcCn/kB3x86BXdS6yjbUaKR75JC6zIMtuQDhEVFvoQrlpDGazAHmRfKLza3XyM49Y9OWfCPLXDqILTZ29LoPyDfsdo7Jecal+bN9+oaHPm2LBMrMiTfnps5yrshrWBe+AWRPzJoKsq4iC39ff5cr76u3q7KHXuBTNwbzr0pyrNF/OjrJtzhsa4zCvVXo1CjUgHKwFtFN31L6m4FtbAmidZFtWXpFcxGIA0p6hXkwG0j/4DStfUoxd3JvxLY4XwVuDnvQ2If0OXH0BqnnBjJlLtHIttL35OtG3m6X5PCiK/yFvCe/qTc5sskP+qKdOAwTCJkpv53E8RrEK9Mu33TCvdXRIgJ04BAnxO9g1b5d8Zl+ZT5lzmc9b8y98P0ukrUUA2c/lQABzdoG01bRy9zsNrS9/eoXaE89/uBv6WA+tGIu2ImvhQiEucwRaWfex0aewRJDsL2uj2ONb9pjWTkIgO4hlzK/0v5g3WZcWoV6wpTtRpH3HodLxuSq/LMxV8Yoa2Cw76Y+sI31O2Bz4jc2O+4wIL4hnMnzwkEy4v9IHKD1WxF72LUcayDUQqRcbDflIgn+xIRO5YgMehI4UaU/PNDOCRLH8k9siStgzfZ+GNqgjr4l3oxd8v18PtNu7D3Zl+a9HXrxZxw3MofZVyKb9HW1z54W7Oxtm3I/OZg/8/QlshV9GwumhM0j9hn7zL9gYmsiO1VRd7MT3Rk96g8wg9illu6KsGRjFKywaKAY4sErNAbQVcwFJa0PvegZQzTVqMEmyQS5MUF4iLxcrxqZJOcEMZYDjMi2Xg8iML5MgEVg+WvmQWUQrVKuCCATGzjSHCWxKcs8oNqrEmLKNwL9zbhpMxYoS4k4CZMy0Xd8vWRxnA8fG3yS0oMuybSpMbov2ZAu9KE3omseooaqsCtjUEq7tM8Aht+JP7kiLRI6tuWCs3OJRGHVBx1HcZK/IO0PNoCsSrS7e5X+0qAApyLvpvSRps1G3gyCtkEM6efB5Lkj9qmmvVUEFHvpxxiUx9CoatQYq9+MWfp9YcFHz9SLg4gJb3a/09dM8vQ/CN/+GccjfULfNnaDUg1sY+dC/rKhD8qvqIsubPQpx5dt4Ugi4lGm7qIbH4IvzKsrMY2A9pU21Bt+wF9uNz4Y5y+MPyp8jQsmsKXT3CulJ5ykkQqEnNGKW1zmbKwLlVEkgclnHsrzb6I9ff7c/zZaHuay+LrvzK1Fz02XprZVgFMNvT8IgvPu27KqAIrhba6gSqpRnctCx+LoC7Rjwx8fj/OSng/HT1++1efP3+jb3/1Wv/vdr/Xb3/xKv/n1L/WrX/1Sv/jrX+ivwS9/+df69a8j/1X/m2v9b8PRp2+/fNZvv/lGv/nt7/SrX/9Gv/v2M78Je8bRVMbomjxfCp54xuiYBjGPKlViI94V2mQIZ8+VjXl9EN9kbk5y1CGTz/CZm8lZzyfmzk79wb6z6qZ++vsfjH/xHzNmJE3nEWfAdryfQlTi5CylpllLtuXMe2Iu6Kis61IO3PNwmQ04OLQheAX7RTblvV8oJ/0C9IFwFUiOU3iL6S++KcFLqJyRUI+O7VxbvbmUGy2SbZFKXUZpJL+giLN1JTU1FL2RPtRAz+qxuV15+GStQB8+LP56HdywSxeMNgb8ffxoW8gLWxDZ1vqRYGWpQS90P+hdy1InuNbjYiMBnEi1jgxTQMlIbcMJDsBzynZDRiaJomCVw7Y4lfhWWV2OTJa4CUkwKbsk0QnbMPeIJ/kHDNBkICYD03tTKFpHZNDWTjPauow/yfaCOAxyhiIP26BvnM1GHKyY8IkPrquO2Ow0FnPi0M462LjvZD5lfu2sj0n5yByD35h3qTugE92j4z/UlDJh0y+Bec6texRLFqdvkpSC+A/gU4mRe+sYOWukO0O8hC0IMstaR8qBkNhIQXJmW7ZVyV9D8MDqfMZWdX0hX7BLtoHkgpYWb2lQLupjb0RO2eLH6EiyvRA5fOtCTblCvXQKOigH5Vpt5P5BQ4Ija1qAnGdSFPZOwwevOUvhPfBhnAWCl5ev8vLV1/CvSGPnIoZX3K55PpmAvafnwHoI3JkTDJUy9gdjfzCvDhocCHdoEH5SbmO5YNbmEl6Lpjo6kzbztDOxlf4FUfWpG37SoPtKJeyaazCvvuCjE13RLjwiHdg86Ez2/DxnvfAwnBeSnT7tzOedvX3nRTzPCzvlg1hCN/g9OrQN3VgPDT4kb9jY0gZZ1sVO+QB7ZGlD29Rvocg39BZe+OD80r/M21v30J74iIFuKUdiTuyJp9tgY8fmBva0STyJEaxfCm5tM/f9PPBvp7+ddhtjtdMu/c/azfPcTrvUvYLYls7UwVhwO+FWMbMEG8q4AVfWCCPCPGqZnHCZpkRO0Im5BYirrMEiWRga3KMbyFNno9SQbDfk8JIoj9YrbAxljVQNuSpVKkexJEEb9xCmjjMOCPNDVPS5+oFumrY93+1hByEnyuucaAcp0bOQ7yAy0qTkKnRyIaXtKHUNLonhfcOUJ4o9BoxR5xx6MKaTMcIg6jNRgrATm1NH5geNe9wy9ugesdN+qX9Po0sZ8tZ/zGCNXuUaeNkP+x74iFLGsdm064+bMJyiVYa+8zdKlXs241JVMhDHQcMV266DWDdi2aDpa+bbxlzb6POat0c/26Ruo087dcERPnjXbqdN6zE5d9bKztwODuzPIH4D+P2s37AXvECf+UVK1scLv3DP2n9hXby8xP+mDX7D3obP1oeu+p34tsaG/w07rXPWb4zB3pha/GSvPBTZgb2d+PPPEG7E85K/vqb9C3aeQeiSoY+9nbgPbB0MXPYDCPkjoQxIpz4s+VdgKSTIeLisAjZjwrwe/XxWGjVAaKnHrOtLhtqWbb0/Jv43Yk4fOz4+9j/3L8c29pdn8MJz9x2UU88Hhuf8Qo1fwD3mv9bov0p+4iMzeHxWfin3xAfoZ5D/3Pk545A2fAR9Zh9tP+Sjc0L5v/m7/5v+3tP/+31Y+l9f/2f60fZ95X/Et9Fu5Y1xI2+Jdec5foe/Y8NekPF+IsYnYnvufjx1H1K308/ke5LfOCN9Kx9nSpLzrIMsovDRCY1+5AfteqzIWcY6emmatVDkPfnGIOs3J616bh5rbvCLkr3nx8Z82RvHPR4GfsfmW19eyPmm7Osv9CV4pj8v9Ce5S7t4iP/E9YpzPsXWhMc9XTAhWVVrPgzGv04YmYs6l0bAHBrjopbbymFbVSdSX+iOQgZSDu/Mr6U/O0e5TuYy2VtB6PeP1sa2beJb7Y0dibIoN4WnXhwGmM4VYJfr758+2yz5Kiky7NqGBZTVR/hmksbTNHaJd+Vz1d2v89RY5bS1irwMcpBvAfku0ODd/3aifxFUQ7aB+sA8/mINrALlrvqnXhJXxp0o0TWQcjX5kkuBbXHq94+0xWPf44+eGynFUvB72sR1ZD4GrKuDPWxjrQWZo1kDaR0/3Xp71gc+GH/53p/o8dPXep17VHIKc2D2OoiNte6Z49h+Yf1nTgdZows7+/Pee3DL8b1n7UDvcYW+R9Z2dA6cpa+rR8mFVVULjNWdN2NnWwzS2tIAABAASURBVBJvkglSb8db8eRiMzkjH/EZP/t2dIzJR4P6o/FmR9hWH/jJefqDRbquMGtmna5SbrUw/xSkn4TWuV381MFecufnO/5AcZ6gwWl5wsbxokf6R46Ty4whlafeOxL1s5geJFbb3VPbqjOv5eTcEjXxe5CbnXvi3vTQhp+tx/RQcrnjm/Ak5nLGyLTXzNhMpW1srHpU5FwAFJ+iXKMKcjZAcw9wlsYi6MKYoUZuNl7hcND4drv0f+r11dff08evPunDx096+PiRD30P6o93FzZE9ETHaB5T5GVxeFOxpErShZoLesE442ot4hKYY2hiSwN7PBinkzVKg/JHGnwguG/Gg47LVRf0IreH6IJ2ErWxWDYWYt9AuaGGz0NM9w//hY+0u90edAW3hwc9PNCP2wfsXWXqk8QkPYsuN8ncvHOTzm8mN+znIYzOyfzEXtFnA5meGif08SBvWw/ezgJlEScWHmYPchqVMYaKuIcLKkWmHOR90pl5Tsqj6cFD1LnYYyc3ODaEjX4mlomvbHi4l7hUDY0qDXxcwCB32WTT7ysf+m+3mx7o9+16o88XFbppJ4KYXKawRhwHmCB9yY08Odk7HgkV4o6PiwbjENuX61WxH9ywfbvyUQtft4ebbqEBsugO4spHsBtjkH9b9xMb4kfm08OHh/4olrrLKBm9cqnSh+tN+cuR24dPGrSLbJqcE8w9ZiLvM+MTJrXFeNA1oUrMKMNwKjJK5zegqYOxzcfiRz6ofv7tb/Xlm2/1zEPbCzl/Idcv1GdePVPO2DLdFCNVWOIMn3wllvgP3zFQVzgcw6Insi2LA8WmlGLDpr9lOaBalhwUFCDWqKmCHz5k7SJoHfuzvnz5Rr/77a/0y1/8XL/4+c/0Vz//qX7+s5/oL0/89Gc/1U9/9jP9JP+URf4y+cc/0o9//Bf9cfnbb7/VZF52zhnL64Vxu150Zf1dL5eeI5cxVBkP4hH5TN9m5gLrWgHzRAF1ApmTB/MyedqY9xu5S/6Syzyo7qyNSQJ//M/89/T++OEv/gFmSEyE6Ty99IkW5dLVDieqZFtFchrEODzU84s5M+iHawglHayrHZ9bb7BiTYmbrUVRVEGZA8R+BO1DEm7S3nVRUyOQiDEXEAXIXX2Sg+b7IkW9SipXYwx1bGOUktMLOR410LOw2ghXXIrGF/Su1wvr56IPt6s+ffygr7/6qO99/ZU+QR9YB1lPF144o3dlfT2w3h7Qfbil3bXbXvAxyrLOI/EFZ/GPkaWb6xveOInw6JNBqWKbSkrIq7H6bHhLCujhPT+S0n4MQwHtYwOpXg/ii46pG8R/7VzFF/bvSrGH3uy52MwaG8YwbWm64qMwQNXZ3tigbBRsq6BdN6inTFAiWk5swuWsyMPgU/HHmkFBLvdYdl+oTywHdQ3mfug+d+WBYWfeN1gbLb9TJuEBn/31QGfCpzyxE37isyOxCM30yfhdfVAfkx4vrPl7EBrlbrdoq/WFtlDb2FEDFrs6D8NbXCTVgqGvsIwUh7k2f68q1ApjwajSqGCoUBigzjqIqkz90BjApZQjb0iqOxCYQkFjByLbQIrMdtNh6T3Kej2Sk85h8pFEAs7OkaJ3R7fomuZywbwq/jE4gkGswMSdClNpGzMgFF2rBNspit88uGXc80yRe8gLL/ov3FMOxnmNL3tR9qb+GLIp++XCDr/3s82RTQqLdEGBOBJpA8GRORSgN0Mbax5I5gQoJ54gm17u8ai3veYpHMTUwCYnHkmTQLdVmqE/dfTHhQ2e7KKI9XhBk5PyZI20HexNcGA7MiygINpN1sRB33aekQ5trJWNHHAiF/bBOztv+dh48c9HFp6r+Gj1zMt/7smhyevO+jnwFycH0b/mnntQf1zDz46ThR2/ATmnXWzkWe8Fmzv6yekkhoO+tF3abbzUpG18TMoH2NHNvS1j26D8zPhGb0+/CcbMHTNXxuWiC/t0UJRt64iP6JFjRoyopehfqL/fg6/cl6+3q7LHX7ERO712mIdNa6i85uaAH8gvAbq364XnqpvSvtudsZhBsy3XwGHyHcyVE/rwkmdNcvECn74waErMwTD+VCpbwwWsxJsYsCibayAoKHidmKLPkiZ93hmrLR8cn3ft+YhJeeeZ4iDnnWOoyA/asrFVgAxlP80z+f2X6F++/Z2+/e2v9Rm6PT+KByNdhjVA0YbGEu1m7DNmPRfo18Z82BirLbJ3OFg/7ZZWuBVd7L4apkwMDSr/CeeMr0nlHbC0km3sFBjEVsQ4dL1cdXu4Qi9dHiN1Qy5jRcyPgxQA8nUQVO4TyVv+IjXzbM3/Fz4qPvOB8RHkI2MAzzPsI+i/6v8S2ZOeUu6/dn3iA9ozeFHPW/afF9D5YJ63fd41ngI+VH55etIjNj6DL5Qf+cD5mDVI/Qtj+EybZ9o/U36GvjR96X/y6xm9x6cNPsAf5Rd0Ou/0awM7YHhY/7Ofz1L3zJgsu7Tj2fsJfGH//PK40c9nfSaOjoWPf0/Inxsbfl7YJzb2lo35DHpu7Yr9iZ8Mi2TpHWyr5/Yojcsag1HQIM+TAeupxlh6LsaRNt3OgkiWGoxT5u/OvpL/SdcLc+yZ2J/J2XeQPLDGnsEj+f3y+VHffvtZv/vdN/rtb38HoL+DUv7m22/07efP+vz5C+PwRZ+/QNH/wnh+hkYefEv9t+j967/4P+nr7Vd6f/xvbv9TPfYH6Yz9o+L3hbh6PfR47NqIucH6eDrj+vz4RfHzpf9nc496Yv6kbdbgwRpKX8VsdZET8lfkxvZKBQFM6rKXTtbzZH1P8oOIJpO5zWikjJ5oU9gY5HgBe6+2sOcoAZpkLUzsJccHz0obcyVx78QfJKaJ3dAjdf2R/KljfyRnj/QpeGbubPS19bA3Mz8C9oDYSW5emFf5L2B2JlCwfBMEodgm7ECyJNuyJJsrsK38iINwZFtVo9f7jb35kvsB863G6D2h6L/t1pPYA3BzEE8wz9ylX3eIA3U0pYJ5zb0LmWVbXDgp32VCht3EoxzwIQE1sq31I8G+g7XsY0snoiDrfiybGITpGNdAU42M6/28tzBtbSuxm77nvnUlLzfycrtd9cC3g4eH9R3hSvky8Is+k4e5cyww/kfjYI0fLVtjpHU4xLItLsoxE1dCCiIAtpUYqqxRzD2Qsk5ql+Q1JulbxiRzK3MCp1RZhe7lOjRGNQoqjoN5uXFPfWadP4EX1uEzvwzK/DqYV7Z7/y/ox8/fqFhX33z/h9pcWn2Zr3T5PpR5G1tf2Au+YO+J/TD7TGxu7DnBvkdvZz/MXvysR3xn7T4Ty8a8DzLP04eD+b+Tx8gWXnSvi8+VczrTp/tKpzndkKzWIbfzRMrJDdMhhCI1FNLnzl3yQhwvuV+wzp7ZEzfuJYn7YN7HLwRrmMZ8vvu0m3VBeD8ZyJwNfJximsBx5fz9JrFNKMSFPswqH2eejyXHefJyUN/oMvrQ6KOEfbVp2yrGv2oo4yiOSU4PxjLzc2IDkaJMmDSd7UsctpW5MsbQhf0gayC4cM9ZdGjUkM38w/eW8c2eHYQnZ8nbHTv715xGv1R1VXk0P2W9HthSIGRQrlRZtlUXAhHHnBLzUxOD9wG5d6SodxQCOplOX65X9Ye9733Nh4qvlH8L9cOnj7rxge9yIxA6p0FLlyaOpvhJe1Akq6D5WDywfbF4uCyCt/Kj6FvKx2KyJF0vYtU0PC6qMRrfZ6P8yEeyA9kYV1SuGtTZpi+TSX2weI5+QOiJx+TLTTqLYBIDrlVVuLjqSn8e+Gj6wIfihw8fdOPDy8CmXWIc2lZsPLGYH1mEj+cifGFStz1iUUk16EdZBQhDOdaESiw78WyN59yQaZu66CXuMXy2sxShyAF5OhiYYDada0JlwTMWubEHe2yxyA4W9pGAaWtb5cSzMDpPF/p70ciEu9BvcLs+6AP9Tp8v5LqKjihH4iAGWLziVzy4Ha+In0zA/e6PPo8xsB8sP5frVXdcr7d+SbmR24eHD/rAXLndbroSyxilC3Pmdrsi/6Cv+AD2Mb+EYExyQ0i81fGXahgMXdDNv1985cPy5XpTXS9K3pjKStShDXLI9EMmWetID4v8cJIjNcK7q2lFn5LTfCD+kg/Gv/mNHvmQ+szD0XaOXeZDcp+NNvNgMgdiI8bsZSkve/E9E0OYhmQbtdIoN68c+KTUcntopJ/UF7qcyPWKIatKQkUD6vsH47np2J6UvzrOXxr/8hd/2R+L/+ovf6qf/+VP+oPxz/ho/LN8KP7pT/RjPhb/+Cc/1o9+8iP9xY/+C/3ir3/Ow+k3jPXOuIwekyvjkjG6XS7IwLgov3AYLqIwPZroH2CSdnrcawueGgScZ33mJ5vYDpKv5G5j3vbNh/n88x/+q/ry4c90Pz59+bm+/t0/phhbEE43rPacpOjtSNG2CrigY5Cf0iD+AV/QC8mqJA0d0q2N/S7zNzim11qnC4jhJ3Md4J6T3sR7yS7VGHJdZENl6uim7kf0UqZVzoMLVUavXMQHiA8TGk2tC7FdrwN6UeIr5KuVZIs2gTVGkfvBOrqyTm76yAfjr/iF3ddfsw9/+Niy63WNT8bsgTXy4XbTQ/Bw1cP1qmvqGcuKYat/QQJRII6mzNemlEWNA/TTphyJOibbqyBFQ7ZPuWSVirJtcUqWBMOpHMwKzeQGXzrrZNqU3trB26/aMKauOgcjfSBvVbRpHZ1HW4YPhZxnVBJPlZU2LtrB21Dg5i17laOT8TJyyXp/+Cz3yBP/5ANwRtyeGugPPtgXgXNKvW8fzKVdB2tjZx1szPcd2mA97JQ3Jl321IVDR9ohP7B9sK9P9I8zX7gknHOGGBZHts+opNRPLgeY2Am/cKxKmqzT6kZpW9bKCf0nN7alrtR5WPZCQUehB5XMCaRw65IiSO48rAIuK3xT2oaWl42y1Xkr6zKq+cIaLbhKVJ9AYil1hZATuYFUXnoD2jwXzHdd60miirU6NcljctNg3z4iTa70e0caRBR64tUWjHFgG99mr1FT41fIZHFatpccihvGdfbzxMa4v4DcP554KM79ZD/H+GDMgo3xf2GPfOEBMNjgN9pkvuzRYQoQdszqfmSc0zYP+Q1s7uDIHEKZE1UDpsL9ivBgbk5sBml/4Pugzd1X7Lb6ecF1+4089luPZ5K0xRxaywcMJzmP/RPti3k9u0wcGEsb3JObyb58gNl87MbmkTEL0L3HtpGP3EdeeKF4JodPeS6DPvNR45nnvdQnB2lLs3YUe53TtCUvG7nd4XfyuvGAvUOD2M1z2ktsYTNtkg9C1sFanQS8+r0r+gf5mnQgshfsxP8z7Z47tk0pv2D7HotZA4P9Kw//N/bpy+WqwZ5ms6tgO37iA5b8SYW8xtCVNjf28ODhclFwu1yQX3SBDnSqhgJDjZ/wNQb1pez/8ffwcOM594oM3XFhnpa89EUBFPlS71vpU3KZPjzzUpncRJbYyqX+CS17TWrVAAAQAElEQVSzdmuBOAf7YGMUJktcJHRsQ4qiJc6G4muSS8ae8dgyfplPjFHeSyZjrzhsenQTzIjuEefURC/PZnlme/zymV/w/06ff/sb6G/0/PxZk19oXIY7NncM6iNzccfPS/wxPhvjeODnD9Fuuk3h2E78pfzYVv9AYXK+4lwkZ+PMwkCv9WkXe4W9Qf4zhj1G15suV8YUjMuQqQ/EkRQcmWt3EPNL+kD8+Yj1lI+QzNtHPgTkXaXfWXhv+dIfxR51/8j3eJafqGvw0e+JNZRcvLAuMuYbed2Zz6GRBZkHT8zrR96HPtP2M8/FX+Af8Rv5M22fiOWZnD7T9jkfjyPjlwD39fDI2njiw9wT9Blbz9HvfhzaaLPTyY1xgOVj8cG+iZz+Znw6FiqesRd/j48vfPR44WMxNHEQ04rlhbF/bry0H8rEtOFrI1/xcbDQDnI6Za6/h+S8SoO1M1gjDdZYxuiCrOqiHjf0Rg1VFRiySyUrdVWGE+PPSfwHfdzP+Z119EI8i77wAWfF+kSsT8kl/ciHn2959+gPxnwk/m0+FveH49/pm7ybfPOtPvMxOB+IM66fGdO0+cLHz3xATl0+FgeX3/wX+lf/8v9IMG/nP7r+1/R/vvwP9CVjz5x5xneQebQnRw2eXYj9hbifef957Lgyj74ofnpeMdeeaf/C/pDcMmDtpFgTo8gG1HbLcmFo1fsb49wUwaQioAKOfLF40iJ5vJDfYHiQV5NTt05fYCe6M2MJdmLdmbcHa36N9d77WMY6ege+dvqVPSbxPjMP86H4C/tGaD7gRb7HRsYLe/f1tlF+Yf5kbr8wpzdykjGd2OzYExD9tAmKKFNsULYtMzcCycqRdoYf6d/1qusNsN5Hzzf6ijz9d1mivTjSJvEskCd833NG9XmiL68f2lU4qI3sj+BsBKEXsQeX07YEuCrIJdS27DdU8+1FUgE37qZCg44zTIDGd05c8wjdom5dVtbUYK1d2AcfeI/5wDeB4GO+IcBnLdYYxEIeeg5g5ByvCX1D5AAdqa03sU3J6oPq5DaIxLbshcSxMIhpwVVCQVYOZhZ9ir/7/Isd0b5GKX0YjGv4GiNiTZ6vMgcz/7J2nlg/T6yjF9ZY7MR++nclro+/+ZVeLjd9+/UPWFrZD6cyj+PjldLfrNvYyV7wyF4Qe8/sr5mzmasbc7rBvI2f+H3E5xP7/jNrP7Lo7ayPA92DGHfm/A7/wl6Vuo35f+ArvulyOk9Wk4UTTfpy1jE2KEYfRcG2HCnn7PLMPoDNPK/FV3zEX8fefrOG6TeNUV1tsEJquHKSZ07p7jZUmAe50ow2pzaKnF3Tl550Z10LzpholJgX7r4Xvcc7iXmy57zStMHG3Zpt5osZ/4IW4WGbNgc57DZJSMfqcID604ZNuxrKvabnAfeePPfl+SDlYGQuYfUgKRv7UXIW2uAe2XlsStz93Cq0i3i4d9WQXcqBS/ITLrBsIEtQ5YBWNmCLQLljTlrsAZNj4pz3qLf/AR5y08lgsIhvPMx85APxV9/73vofS/DRIn9hnL/4vFyvBHMGgpMkDvM9uUViDYpJWNBBIBd0rtgcBA6LxDrgJzhIRv+FMYkyPAGr6GSNoa/5WHyZpTmuurCZXNrvRTYJwOlK1M5NeNcziyMbfGSZjDuJk6xiwSfpNz5i3q43PfAR84GN6PZwU+RZsOJIm9wo84DzyM3ymYX9zOKKvSwq0iPbKmBsJqcuK8dBP3sDoc8v54DeF+VMTlEb9GfUUG4MAaLMcWVMDnSiFzuT6XQwNr2o6FPsBOuvNDetG9eBFgmQlf4FY/DgGR8gH/vSt8vlysvDjZcGwMab/qeuiEP0QwQRK+JI/w7iCHbmRxA+SIyo4GtosCFeGKvLK73oip/b9dofuUIfblc9kN8bOb8ij376nkVx44bwkQ/AX331lTK/HhIX+rE3RrUPuzTi40rcfCTLv1U30DN9FHF3zLk0uHDSFT6MwRBo81wyPIV+wVuW4M+kQ6aO5JcNt//CuD8Yf6Mnxn5j8824b2ximVNPKbOZJhdqM4UtTCjH7LHoa5JICRUVTi/dn1LRKDIGOw1UxDHKsqkDRnpHURcg1gg/JN7J4CVWDSY27fuzHvMXxtxg/voXP+eD8c/UH4z5UPyXP/uxfsaH4p/C9/8ojw/H+WCcvy7+Uf+F8V/pC7/JzHy7MobX61Bwu16gIDJwwekYVomDfvUcYJ4LzBM++5pMzJ6zh3Y2yZ01kNy9JL/kMLk8uDn97M/+Wxh7O3/w8/8n5jKXl8wQ00u6LXGxcqxruJYlMQQ1qpQ81Rgq4sy8HKPUtC6oV+9H+zZFSDxMaoEpwjSHn0CtQ/eg6t7YJddQYaOgcvwD2qEQJWznRAZJ25kLfE7LSlyjoIkRXBLfKF0uozGI2dQvYzEsxY1LjLUZhwEuvYY+ffqgr7/+qO9//5O++upDyy7XC3ZK19vQw+2qDw9XPbDeHlhvDw8X1uFFF/yNGipJ1nnE1YnIgtSEJpwiiMC0uFOjYMpuKqHSF2O5CNi2XIW8lHLahSJVjtlJy91hygi6viwblJrq3YFYTuzkKPNzwNdd/9Rrm5Ps3XHKbbW9ghlljTpjCg2IN7EVdVVvdRaBCHvE2rahFNtWqHQwP6hh3uNChf0L66MAbNfl/nEw0TL/D/aKGR6afXzjvpD6ycQ7WCcL2GSfjW729CN12D/QPfKh7Yxh+Zeq3H7jT+cxM+8CyiFHLrQj0tcrVZxefTH9BK7QU0atZE7LBrJWjkpGr4wMKAf5DkFFtpW6YGCzPDSq1HzooL4slCRzom/kNdADnf9CrrcDFQUlq9KWdoWgTgqr8KG28WXK1bq2xakcSUNyM8lp6NE5J9+pIDPReQOd8lmKgXd8Ysz8GzXwUdgf7a9VCMSGywmtexlTGYed54+Nh7g8DAdPfBzInrgz5iKOxBZ+Y49M/Uvvk5s25s3W84ZRJO7Ej7oSNpEuiuDefsfemkO7Mo/aNvWEwUlwXLttZBiIvaPnGfkgP2mTOTrvvk79tLnjoG2QORykzcRGVO3lY6IzkX0X9KF9RlO6j8NG/5KL9LXtJQ4wGxO9g735IBfBzvPdtsDz2Es/l+Wjy4v64+EGJWftl4AncaQ/G3lJToOde88GdvwmVzt1W0C7xPF02twZgx2d2Jj0ZentfU87iC3l9H1nXHfG7YX7XJ4N8oyQ588t9qJHDKvHljN3LuzHeQ56uKrGEEJhXhO944yZNCH32tevaw+/Qi/s79eHqy7hsTNoXzV6rdUYba/qosFeNEZpDHyhd7ne+rnveqEt5apq+7ZVLnVZZmeb5HuS672Rl9FnXiyT5+RCHNGtYTWwY6/2kcdf1ZCdvmrR5i3hsuAR0kuDNQc2cv9MDl/AFrBWMr+Sj0CtmYzMNJX5iezIGPKx6jkfvvjA9uXb3+rb3/6KD8a/08Zz3OTj0SiLENkbpLgmyb0udsbmpcds635ujHPG8jvIoIjDgdU/GDE27VLK1EBz/T1MIgxYRwnfVAcFrdjwUJGn4MIY3RjP6+3CvfqqC88Fg7Eco9DGDteDWPKudmBs8Yd28rbRhzXfXvTIvM3czfvKF55bH8nLI3nIXwQv+sjzLOBjQZdTx9g+s47yrvPCfH9JXvjY22PBOKT8jOyp/zL4RV9o++XLk9YH46f+aBv/T4zbcz7mQl8a+1qjfAiJ/SdsP7HnLWx6OuOO/Yx/PhTjjj5N1vrkg7EAtJ/XDkWv/WDnEfRfGNPfR+L/DB7z0TgUWWwH0Q+6X7TZ6MdObDuODsaF5UY23VBGkXFZZKgYn9FjMHh2Glo8a4mxGqBG5njJLlW54UoZXuZHDNzUgZPef7iPP9Pn5OGRnARP5P0VxP4EHhm3z5+/6Bvm8++++a1+97vfqj8Y89E4H5C/+d231H3Wl/w1IR+Nm/bH+0dkj4zLF31LXT4cf4v8G2z9+U/+Q/1Lf/XvE9Db+X/9/v9E/6n+q3piPJ/4ePqyPbN/buR5Yz0A1tbGmtjIWcbvkbkUm1+weccTfNpu9GtH/2D3oNOvuSjyYlsKRA25mMzjCU1eQl/R9UtHskzbYv4H4W1yK+TWeUzGbXZ+D/bYSX431sNOzAfrPut7fx3nybI/mFs7fXvhlwkg/eYD+xc+GAfPz4/a6ceBnQa2Duzu0I0c5L7wwri9MI92yjv9uPchAdmW/Ya7TMRdxRzxqtM0nVTrjlG6stavuRc0LhqFLhCw6TPtxEHKNIknMc13vmcqqL+ftmVblbbYuFOn/A4SekA52KcUhD/hphamgMXlHUrCtmrIUNuycqxruBXWVOIL3/StItx3YFt2UCpsDvJyIye3h6tuDzf1d5p8q+k/7rtpjEIfE4kbBxmL48zLkTLre+UqMaB3nniA44ovycqR2ELvsK173opYGmPFVZTttGPfwDeudOCrx4a5l7JtJf5XjNHxiuMgxo171gv71Atz8Jk1H2R+TeZa0fZ6uejh5YtuX77Vr//Wn+uFOPf4wDgnOWUKwSTuZW9TbHxh3T/e9/TMVeZzz93MV/a9jfiyHz7h+xHfWbsviQW9rJtGz/+DPmWtsA9Q13OetkfmX/wyWSAEQYdyErOJ0bYgjcQWoMpJonQedxYDqW+b9DtrKjl4Ie7sN/GZ2Pf3axhLujuIL3GEAjxTuJ9rzGM/krtL0db+A822SjjkddLvedLkIPzR5cm4HSi9gvFoHjoBSsphW7Z7Dtcouawc6eeePZIcTuxEpq6KDym2IjPzK+0uYyjPAXnOu7IOggvzIvJBnWl84HfjmTPI/fElY9w42OcyfoeSv3mg7aHBfcs1ZBtXmb/JzOLtRansOtvKT20E3b+ZhobfMxHm0QEfpC5QOkUwE3km8WTSHGBjs9wYUCEvOnblIfR6y0PvRRMHO+22gAnQgx0bwIQwSjy0TQ0++poXYJ7aJOwk5GlYwmvafMo06hNBKEl+mJt2Tz0hOvATTOScaCAkBmMnQPDudPMHsewkNJPxmUXzzGJ5yoLlhvnEA0cWUBZebqIb/c3DY2xjFqtSqHLAFBgu1RhqSj4K2UKha/WPJZuLOOhsJlfHQd53FmdyFtry5CMO0cs4tB6LvccJujNme9o1Mhl2hgpN+iXaKG4alh0QH3GpJOeidbSv2MB/fCSHwi9nJ77LqP5heaK2EJcH7TM/Ok8IZkAjNGgtEYJcicN6O4w8eJPE38F4hlLJOVRMGLtaKfJ0D2MS/XFP/JLd1d311N/9LmmuliHRa8AX2pHxNZk6WhFvFmuPA2OeDesl8wE880C35QWU2JL3jf5mrA5oEH5nrh/MZyzJNuGNk+KFU+KCXK+HlWJxcfoCTduD3J3Jb03ErdcyYn6jqZ5dV2UN8jTGgBrfarn6SDYmzSayKVRbZ9xfJIs2JwpaVTJK1W2lg7m4+sX8Oh8EU9U6tgpdA4xzrj4ph9XlGtao0uDGX/EZXpZtxdcgyng+IwAAEABJREFU5p/+s/99vT9++Ff/QEYvsuX/II6dFwho5/zQJE/pmRi36NlSmahpF9ohiTKVUTm47IzfQX9maPdFMj+FcnnIVSp4nUd0G1kjveY27cyN4EB2YGdiL+qm3XCxB1hlUAtjlLLhX68XXQL6Owo9YPTjn9DoxiEuylFn+zGsMS48TAJuFrfLlQ/AV13hI097WUIdGL+SsZv2tnXnZfXhMLZCGud8es3jfA1B9wMRYaGRIO9CTKz2pyDlk/0OoU23R7horlLiC9z9zxgZjfjGDxzN3nzShLPLTAIoY98KUneFS9sqKz9ccgoxfgSsGkMD5EY7yGedOWolax2nzVXgGqedn8S1ykuFGGE4EUoVvy4VY/XKm3INFXM+HwFCaxTuigactCkPXdAZVXKAtbI1BvLLRQ+3a49zYr4w7hdkaWOtG3z8BwfrgIyQFxFo0IHDrGIzXKLbQL8plwmo4nxrQ6FPQlEgWfcj+gdtev1Al1Op9U616JChe5Vej1ZaMf2hN7Swx/lOAa1TABcF6fSRPLmshqFU5AoRxdazcnDlDBe8sYvL1Xa34SqjZFucrOOhzrcR5lxBhKNvk6kYHEr+u8/E2ipcYFuvL2f71mG/uO9BXcel+0BfJBQ5FeciDW1n9p63sdc887zV9yToxjPAcT5AH+w/Bw5zD4q8HxjzfMY+tXFPir8d3R0+MWC548dFn3bmE1JsTObGccaYdgflDd8btvKs9BKK7zz7pbzDZx+kqZwfbNUJCJJ2gXHO7s8fUiSn0hsxbACRDZcTxDYE8ew+pD8BhZxK3XDWnllbF2XNXFk7D7dbr6Xb9YZsgAvlC5Q1donsohqMd1nVEDSg3FZFmPF54Gcy5lBys5PTzg156fHhGeE5v0SG7twvkpsDneSShrINCr/4Zj+4gKz3ciH36QP7jOnMmDEWB/lPH2FjAh31gammyX3i2NELNvwlpq3HZuOFAXvEmjkSxEhokDmzv7bbtTVP32I01nFSldhSOF33OE6tuQIlzoOPeenn7HszMvwl5gZNY+6gA5PY7v5CD/xNkFgwKzKwAOMeB4sQFiibWGoMjSoVFWNA4SXmMHv1Qd52PhJtjEfWyrY90adN83wuU45St419py12Im4QaPcLerzDqyy36LNvXQ+ffh30+96fgz7eMbtvNMK4bRGmXo+UU+A9JtGHpQvESp6TjAjQsUuJc+Rewj1gzWHmK3KJluhyKkfyvQzcbaSG8YDQnaiAxAFoq1eIIzJIZLBuytUKJ+OvQc6s5H10XC3zkEwswm+Av8RxkJ/4PUQd9QKpkjAqdKlkyHqPS/7eY+V3zUVSmtRgcrL20o7GOdtYbAURUIft2YA/Tkxog/ZQwsJeeEBhx8Hd98ZYbhk35D2uBLhnjqdM2+VlXePVtlwB4+RS1nJRztzMmA3GrMZQl6kftkYVCLUu4Qc8c7l1oEX7QtaUNlbRI6skqDiIO7k7Y9tYW4l/vZfv2lj7e/fpUGivM3Qm+v/yj//3+uHn/Nd7mDnPf/eH/7a+5BcBvAPnPfgL7zyPfEj6Ah75cP3l8ZEPyoD35BdsH7GNvR0cQbKZeKAxOeEP8pWY4vuuf6A7iYHRiNoCujOgbVP4VNhW3UFORudwaMAXcJVEfavjK2YPLkcE0GVLfaCG6tsYpa3LQqjQhk3xDbI4+sK8OyOObaQ5J/HulJPf3AfT185Hz501b1HBjGVb4mxIsr1ADNUoJaaqRW3qw4e+Q7Wulf6Ht0t11us8Elf63kGfsvfExjaCTOUA9vW0qQu0aCruOnT1TEKkkm0u4oBy7bNl7joTW3CP07bEqRwYa7vQjjMU+XfiPmX3JqLxe145ENiWDSogH9BRUGSwqw4eJi3oA56xHV/B0XPlYF8hc8gzR4OJPHRnP+ix7Tm/87nq0Mx8QzfjO0NhmsLf6/By+lpuDbGt/GScg8GzyRjs5WNozeuhyLnINu0PffjdrzVr6PMP/xxxYWX2frnlHgey5l+geR7bmHsbzx2JOf3CAHZEO6tG4WNo8A5e5EcciXVPv8AG9m7P/nGnrPXM6fTFtoqEQtSHYz0gb2f/JznrEnloHS62icESpzhiq3Ve20xyf+igzcr3yaM4I4OmLjysEJ2gxIkZrMZ4AJsTees3jSBxLvp6pU73oHQeLTt5SGxAOOerz+U/ZZQ523KEBNJFtN9F0tLYCdKPg7nTlFwd7Id3pL5tdXt3ZMXVxdWlAgahQXjJnOZqiWv8J5TYit3wkYsxWIiHSa4P+hNtaqnLfLBPG4hnoqZx7NxR/bE4E40JtmVRpAMotSM6IhCeFaLwM/WRob/z0hLgVVWD3/xcdeFhvMbAlZnQs29UG/r5HxRkIk4+0PDYoAtxLa0pUy8e5kQrccwETX3opMz9ftUg40SCJhWDyf2ooS9zEBqWGQTCo55KrjbanALOBVnO1DbQ3+nzxoN9fsOTj8PP3CSfcsOEPnOjzMfiZz4mv6Czd5yS7Vx0P2zKGdBRGsXAQqsXFbwDn23uLbTKWv1IfnMzbeDjIK6DjhyMwwzofRb1QayJN3nczsW8M3Y7H713xuO4U2xkTDAvcyEUJZ7AFEr8QO2MBHljTDZsH7Q74hf/uO3g4h8Td3Pv6IQ/0fqHJrTbx8YryHQbwwr+bCICtmUHkQfORfEXGzuxhEdJHlYxv1yEJIA9rKrrkBcP0alXFJSja8OgvEiuxgVnmumVhqEyxLELmLjKA85GbvNSnPHP3Nh4UGoZG2jGamf+BRv0DXvP+RW7lJzXIHBybhtPhBTyDjaFWmPSgWW8ieMgn2S422hV6PWgiZx+TmoA5SJPlzF0IR+jhgq/DLN86uGZ5ocy6pEPLg3ajUZpFHjlB7rRnqyvA4TOHiMuSti2VWnjUsHbVh9Q2zIFCHWlMUodX/QH8YVSOcDnr/9F/fJP/xXdj/wXCH/2y/9Eok59TMYkoBd5cA/ID7duQjnQmEAyPx2HSipL+LAtIaelmJaaXDJ+NO8+kW7ZRn2oBrTUh512sJjO3M6czHjv/BYvN+fMhZ11mDV5MF/RXHboZ91BDIWdUem/6X/pystDPmIM6Kgh1+lQRBhfBBTPtlUuFTqXUavd9aIbHxHzwni9XnusawxJtMhZlm3aqakpx4btJZOVI9c7Up7Mt5m8AEJAtK469Qkpp/6JR4yl8j09+baEfRLPOUEUJUKS6Xt1jKscNXFMmFekDNSxHZrQjPiZcpmf7mPboWRHW4gVNqBKg8uFtXG9XjSgVeQdnNp6OxJjol4gFHwu2UGhweQ5QLfBAaY1hvFXuvdpIBxj6HWs4cvUW63jGqpxR6lsVS30eF+HrrfbOd7XHv9xtrGYK4DAOFdsmaNkh/KqW9FHCaQBhPCpR5/RnBQCxC0L/UOkYfBdm2nXecBJrHW7pbYUEWA+V3A/7wr38h9SzCHMdVm9XwkQu5RShUZO2+QbqJoWZVmyrfsPjL5z+F6CWafU+hCtgyIiy4XdCrUoyPyQtg4ll+TgFVQcPS/PGOk8nPqw5EBcpN5zei9h/kQHkbqei+PPhWjp3u0f3HM2nreen14U5AVhi4z9J/eq7EvZ0/beF3c+Frwo+i/5cMmH4x3dmfjiE6y5SzI5cfZ6EnbHl/pg596282yxfB3Y3fovBTfujfnrlDwXhT/wm5xYVt1REt0R3ZIlMsSFMz4mlztSQzE1QH1bc7fgSmM7VNjyCQmRLA4aLjsH7ukMfUyFGbtRfJBlnfd+y155BRdezi7su1fooC6/yLmwH1xBaOpG1phLbgz1mqUjdu6FIj/HAr725JLnp9wDNp4Rn3lGyPNCPlQ+5z5B7rc8l7FZTXKZWBP3GKUL/gfrv/0V6x+kThwH+ge2d2jaHdCDsvBJ9WsuwwexO6nbGOcXsDE+O3SHbvmQez7fRWeSs8xVnfTA9obuljgZxwM/DezFNt1Wnf23jGjS49kxZB8Od5y2Eu+e9szL+HmP2Ex5x27myx6f6PUco33qYgsHcvyRI9viBJZq5WhUaRiEolNlObBWTNjfsZvxeHl50gu/6D+Yw4krtoWeuKRNVcmULet+dBzEc5CX7+CUpf7e34nOxN8qTx4dD9YIiP8GfPKRqRkHODO+3DyXMAHsOmf3AVerMwgdfUtVQz1fmb+Zq2OUChidjGUwz4YhuFTiCh9jsRxZgEla0ZK8KQXiaioOxFxfz64iTwJGP+VQBkE2+ashD2AaUq9QWsdPfMcvKeh+SeefaBgFzqmsqanOM3Nvf4eDRikftLyPXeyR8nSV1ulV2gPsta32TZnanptTwmRj5QJfGEmeJnZjq/3EF/L42aGRzchYExvrdmMsd34JcdCAalri4PXEOf2wraL/DcZlkJMaQzWGRoFzved9ZaQ+urSrgLbDpUsNhRZ5yr5T1BmUpcC2RFkcdC0J4H1jAp6Es56I94VYn/cXvTDnN9b/Tnln/e/EnvgP+nV5/kb/Ch+NMfN6/vr6t/Xv/cn/XI+8/+YD8SPvv3f+S38wfuKD8rPWL8O2/ovvndwcp90du8nrPTnhg+hsxLajl5xGdkd0Mw4NOhRbqUtQ6Wn3v6SqIodgBEODnGavLuRKTtKWgUnbgzgOfN3Hu5N0GjRJTJs6qV0yPBdOy37DauKQRmLMxMMVYXeJ4jzn7q7kOPfple/IZ9dHXzHzznZ83pFYXCuOFVupiMlG9kcgZGUrOktfsnEAbKg42in+w555gZWotrmI46TJWdQDmzpO3Slq9zPWohOk3kYRWPnRu2vKJ6hPnN0/eE70MiJtBQarZ3wdB7w4mvTlXoC+noZ7g2OxDcN55a4GdAwtv8lj6sDZ8vS+xgc/mZdrvhyazJ3E0nMIftGd98+dvX1rumTsMGkL6IgWOfvDDGEaIkuZWhx6ur33lUtV9Twe7AuX61VBjYsi77Vvy7YufIv66ld/pd/9nX9Ble9rVdhRz7uN9R30Pb+fNfaOsecg6z5xilhst91Rhc/ShdyMKuwLO7P3j9XmYB4vbLTfWLfZR3bWeXIiS3blAnQedA4fqZ/cCyeJCBQZaCXaiRhegRy1Mz9TK/dQ8r2TuOMOlGCXHoYO2kU3dHmNFyrOs13ArzqunBQ5JzaarAan/CTIEiD13zlTGyAMaXDhfDNGU2IiTK7wqUP99TzNJh/BQf8a5KnpvXzS6ATph2hrW/ZC5kTmc+aHGYNAdyrjEnAmkNi4Y8Uq2ZZFjAEBx3+XkGc/iW0bDU5Uuiq2AtQxM/X6wXjricdkY2L0xveuQ3flSd0dvTHyArPzkJz6wW8srkzmy+2qOJ6EloHfSMR6MDy4wTDMjH4eGS7GOVEVj57WJuWDMT4n8qyraSfOV2AO7ffn1JWb4De+6DOVk7b0CP0Z0oqJQ9jpAhfLXM9zCs9HL5S8fOUh/5mH/Sdulk/cKBt8KH5msT6BvAAc+BMe7ibtZc+2kvDB4OVGFmp4xLKt7/xQ1ikRBxnRQcSBK2AAABAASURBVE52bO/k6mhkc6IG+QxIcC8S+INFvPMgsIfyQrKF3pEHGsboIBeTNpiXjfeOxapRHWeVpT7JMXrtk3axeeBjdnt6So6ohtGJ2bmdCButS1XKiZt2B3ZegWwG1GNBdpx60QheccocW+p8xAbehIiYibtKdnWLA3uEJmGvasgD0Cd3fVpICTQ6sUHpO6fFj6VlTbL1yqfdQT92+pF5m3HP3Mh8eObFI7/BS542xuu4g7l75/djV9ozTdruGKW10KUWWO8OLxGxF0GYPsqEjkbi7hzD94k8dcEMHwdU0IyrFBo/8XeJz2HFZipavfWZU/RNCJKqKuvSKOjglzgnraFRpaLONgERTcYxoP2KK9mVUt166BaFwLYsCQLcqIo97DJWIzdFKiOzjZ/SX/75f1vvj7/11/9Ao2gjt3hmrq0Vq52fIzyxCHQ8zAkClbAn4k8cgY0NZJa7+kgfDlj0F9+Fbueyhks+IdolbbF/ZKx7nW3asv64OWd+ZJ4eHZv6KNwMcj9Gta3Chm3RFfXL3vWiwQvfGIP+DeRAhausxUOT/hCdcrgs03Bg64J+HpBvebBgj81/lpUPx5GjIjRlWzRpaiOhooztkiCSkFnrCH0PpKQE/4xrGMo5oxLKDOg6apMSYUp/cNyVXyuivQrhgi5h3zFgkYMi5iI+R3KvxhdZQI/UwnCSl0mZE/9EQwXX1rdpS8eL/trwVtuCSCdnElA18DeUPA7yWWPINipA0roSZZzEC7R9wh/wzBTW9nwDMVBFO8uxj62ROODtUzaqfQ4eCkcNuUoCVqlsjWFlDEcVYssOSgPdy+Wqh9tNN+6r1ysPlMybCxgVHScprIL5mqtJPKQpIemfdNC7pZ/O0CdaU46UFk36QoGzYwkFfeITWTRouto105US1bofrUSIlMO+r0v5Dqr/4Ezda8u2H8kb4oYwZFslgKDEAaXICUOdAsFT9cfOrkEn1LbsYGnCqlwqxiFjER4FKpOxFR0J4KRMjD0/CDH5Z1CQo0OZBnIuIDYzn1jlPJTvOrIX0TYKFj1AwbZcJZv9QOs4GNc8H2w8vPdHYJ67ch/aco8CG19EduiOvQO0Hrp5nslHsz37FR8Sdvav1O/YO06sEI0j/FFY/ZjEFhzECdr2rthtvzwr3u+FL9wTex9kfxQ2LavPkBO6H9hPdzNBk4f3IFt3rUXTdnEiFScnIX5FkjxjDIROEj/hjUbajFGsrYuyZm6snyvr6HZb62iwHq+spSv78bXrkHNfSpsaQxnvBcMvWBzdB0aQPIvBniC538jvM/eEp3zQh64P6Xy0J+d78h+KLinCiJlX9RrbwN+FWCvjTuzpwyRRubdM/BxgMgbhESt1ej0s26R+8ix7gF0745Ox2ogpNHMnNoKM/SSOiaEjlIAS/46PjTiDnVgPxpOqHhY84KPk0ycpIAaqsIFjHt2n2jYxpm18HtQdGIB0q6b4i3wi33lW3Zmj0Y/vif9GtOmP2eM4VVwMVFIhb5RVl5IH6xMM4JIS4GT84zd2Nz6aPeeD8fkXxgd9Sr04bMs0WrDEKY70DUL/0CTo5OmOIzEiSx/oAn2W8nExSN2O/YPchQbxd8ek72Ss3bQrLjaXOAOLe/WOBP/0BYY2lou+pt/09ZK5e13zukwdGgR8atMCM6s1DNLe6hF/97TSTLQXx5TRhOEMT1ELd71SYrCHVEMF7GrZigGe8tkIW8te54oAplbv+9n1nR5idNUrdydHydue5+nmDx2h7G/p35HcxxbGOGmjbjsVX38Mon1ANtJ2hldMdTuGk3p8MJgZp8yZxrt5mZgytgdrac/8Jp6ZhtjCrRYMWSALqh6roRpDgz1mAT5l6ga0anTuxrBGlSoYAzrk0FHwQWShJxw/an/iOOjJQSayhjbi2rL22X+2vBt2Pw7eu3eAFvXpS+JPLv/2r/6h/uUf/x+w8nb+gz/9H+ofPvzr/dH4iXfhR96FH6H5K+Mvj48tf+a9uD9QMd938rqTvz22kxvKSY2IkKIi77xlXYADYfxP9Ahd9yPlhRVnDxKVNv31ve8le6jI1SB/QXijF58Tg22beA6w7DHe1AslTmWudpsqGWBsUVt2ZJILHiiwJBD74lgUT4shzMkcmt3PjXxnDHoPuPeVNonAdswIAuBh7FD65gUTT1D4LWThX9G60V9onaJd6yKD2hbGlSPhBfGd8nfxpvcmRxuxgO0Q2X6r/mMc9ZYlKBe9HpRtIwYInb6kTIyCIupzMl4rPnz3fFg04xZ5RK0Sbaqk2LP6gMRUIOSBTz/JXTE/qvOTMS2qaaB3R4wHOIi/ybxkMDmJCnnPo1DkM/tR5nfGlDl/sA+81RNY651UMxaZE/QgonO/eucZ1krcHSdr/W1/uKjGACURe489ip9+/dcS8/7z3/47iIu2Vo6DmLas9xO9Jln79/vqkVgTP8qmyT0fAx9BypKJdfaz3Ua/dtqsNbsr63ajzxvzOvJJP6NvxtHGYCD62SBv7EO5kkROuOgHZET4aXWa6fVAB/5AJ7ZDD9btQb8SQ+hBOXWksuNEFdv4jKALGMB+iuGEnwWhBHKmEtzVYWlBdZh7fWi3DZOKIPxCIo2kgaFFY4OaLiOBIqEBPNeYcy7hQfcDnXs/d/q2n33dyfMBPxkvVPs0V9uyrcyV5H1R5sDr/ICn3rZQlOTXvh3YD85oZLshjtlxHORy1Rp7ddY79XegF92JraCYI9oJck8FSn3SgjQsx1znfcGgN9MpOhcqJgiqqlHKQ/ftY/4NzQ+6ffjQfxl1ycM5D+nj9qDBQ3mDG2gR3Chr8HG4sB8bAb2RjKQuyp/fL5SEbuRi0Xhkkyw9EO+nuekL+vk3XZKYg/gO5J0CY0qmqWUDCSrJOS1jk2snbA0aC4SFt4ONj+DB/eVoQ9abBLbFYZXstBZUfVBs2hcLuU9IsvqwLTuQ2r+xI1PQ7x2ROTWSLSlQHwmhwTgc6W/TXRmPlpNPNdSt0nxh2bChwLY4lSMTIrYm9maMILzXGf71REjItFtjkHEv8hjYTFQSv+zMXtwHtta4pHzoINaOM5S6ySSMbdtt04yvTPTU9QJicqZN20EWfiZG2k3Kk3bCv6uktKUxIWBAQkVJA2qKrjgwLecC3yc8p4hcXJQGk7m9s+luPCS9BHk4yi8MAn6hkLmQTXTnIXYjvh0cd+A0fZr0L7aMUZMw2xLnJKD0hYByEuOBJJpS6qOmHASdmO84NVLTwJTu+obpcWBd5KUzL8d3jFNWwxrwo6opRKRNyx8Zw18HpByUIW0XKudCBOgknujdKdKujh0bRWAktrEPB+WUHV4qnFYNaOJYN8fLGBpV+smf/3f0/vhbf/0f08Cicdzgluwlv+SdDYuXVHJHnjv3oY3ocIeGJ1y9HRnhSb6lzKFgMo8wisrqb3i8UZZCCbmpOFoDgzOIbeI4aN+gjFFNZKh2G7pJ/0U/A2t0/i8aedFj/7vdLuyP18YFvnEdygeMCzoXdK5XdC7ohIILuJ51t8tFl+aHapSK/MWxbXGq8GdkRcElFZcFSyp0rPUj6AlDT7RQ/+QDta60wyW3WvOYRJEi6qaSq4MCoi5z4aSEDOY8rZiwTTmInbSliMW0h3CXoV1EJ6KZJhY/lmxr1MqDy5QFQq2iLrCpD8bQCNC3l47OA8+4O6+45Fw1r0yKTpD0D4KcU2o72G+boVLGJH4udVHG8sJY5sEw4zaqiMGAWAxSLqiRgxWvZZ0+yFly8YbIiRN5Akmum030MPcyzb9zdqxIQu+g2CfNmv7NF1q1IjSK4YPwjUTcDAEuSpTw6HNGcpIli4CYX0lsnYhe+oFiV9/VbHzkhNpmfCUIF0mnXDngQ/4oaLCqTRNwluFWOdfIrFf7FDuUrPPJmt9Z79mKekziJAGHBl4X27KDUuaDCz5INXCQesbfw+ofI+zOTsrh1XTGH/eZjftT34N4iM/H4y2U55Md+Q6/h4duociiv9Oux0H3Y8LMtguzTuJohvwn70f2N/o5wYEs+2xsb9wbn/lIvJ6N+CAaP+AgvrSPGbqoUOv8cWoWmuVie9VaghVEtsk3yFoI2ONGwHrNurnykfByYoxS6i6Xi/oXcdC3/XPolb9ST93AxlqHl953r6zHC8+kQfgr/O12PX9Bw757u6AXhL/qgp18pKyME3GKI31O3jfynQ/Ez3zIb/DM8Joj8vVCfjbwwkecnY+yO+OSMXml5HhjMuVDw8YL28bHqehv6Ia+YCN0x0YQvR0bB+0mY3ugP7vdrhd8tC71O+136BGK7sEYTbDHF/oHslV/cAsDsRUZyJgj7JloWcWg2qXwgXJM9n7mRubLHWzWrJOZbQkcjQOfMzZpg3rLJjJqFaoW6rQNNZBkfDIhZFuVn1BkkVvILK5czqtyzLifOpi/G/3eeJZPznb4Az8T3YleAOmzLWC7aUvul2i9Q9o3iBz7bY/q9CF9JNW8ZE/t+Ytuckw6FfnSi+Ldbii5gyDtHB/Ym0GPy047gIFu33pER4wqxqCGDAqE5p0oGLbc+SkVeuWU0bfodS6BJORcOCkrcQSTYZg6un8TXiSyz8UTZWJFXXZs4oN1tfwP1RhSWcavQmm+Ti/yeqXMKXHhlEo5cNu+u7/MjZ35knfSxIPrnKglTghnYlltiPFkJrTbh9LiYAy209ZGbvdXMEbIUcOnesry1Ag/F9KWytjqsQ0fWdqA4+QJUamP34mMsLgaAnLa3TvSIZOXsnWnVdZwyUFZGa9RpRrW5SwbulCS3bD4sd4OYqNbSqw786XzxhzamYw7+9IGPZBPgk0uE3tydyDfkf+9H/27+md//f96swf37/3z/0v94vie+t+BfnyC8qH4y8ITH5Cf2Oc29qLYbT/Y3pMX7CWOg/KRMoEd8DsIDRJH/BO2krcjOsE7fSpyArK6FBdPbCLDTZIDcuLOB1d4waspWrSL/QV6HR84PuKHeFquddhWJdcuVQ3wzp7uB43vLJQmXCWLA1945FzxHpQPfBzxBZ+W7/2hmEaAMwZO2JZtcdH7I+3fl+2lU9Agc8ouOUCxfcVv/Af0fad8EFPqln8Uk0vkLft9J6n+PaCaFgDlnAjoMeYoIH1TT/leIlZYO/TEyVtOzUJkJ+wlt6HA6Ln7BpdyeKj8rikFB8iTj6r7WJKXoga57qDZ69mh9mX1I32iyNnlSf5eQaPkaoEdg7yuuoP1d2g/dm2sqy3rrrF1OWttnrnvtuQKN7liMael7hPEJkxibmrlA93XP/7P9Zt/4e9K7LerX1aOg9g21lzW+Y7fBn4y/1Jv+j2qdBmA56grGOzThW2JvZROHuinXWLOc8oLzxp5dunnGNZ5nmsiT7+yjhO/OGaipxPxNYkDduULJnUU0Mh1IVfcsY7h0Em7Bv5fKXx87Ng77ogu/qIDe9qMJewgTzyRd0WXkUewVFocNqCayr7+wSX1adYN3tUu+/TortBKKIQ49OzeAAAQAElEQVTeQTEdQwvCFV2u7Sv01QbGm6efB0jeD/oZWUz0sDAutmUDxs7OPC71nIYPtYcML6FjS9A7bMvU2aFGDCTZ0BOJKfk8iCF8ByotHa1SYgoofucsJajiY8a4qC6lEQx4JlnsTxbFjuEshnRwy4MXt1iXdbnwQP3wsP4B8o+f9OHjV/0/wPv09ff09fe/r+//4Af6/p/8iX4A/uRPf6jvf/8H+vjpU/8ntoXx2KgqhQ/Fueblpnn7oOP6IMHXuKrqojEuuvCQf0V2gX5N/78mtg35dHWnjiSfWBm1LrusMvbxYXi7NGpojGIRLZpydDAniUWk98eZTiaAEm8QO6DgpdVqMnHi+8B3cnTc42CCiCOquFZoFTEMEEquL9eiX+kb4KUkLyYNFneR30K3hlVlGVRV98m2xNl9fY1P+k691pH4sqjVcaHMKRo7wE6ocoRvlGz8nP5sKzGMUR3r9TpOeu2xzMvWGIO4rByTcWmQjwM+G+bGhtYvuGxCGw8be8AGmxQVfcqYXuizbR3IX9Bbm9aznvPh9umFl6GNh/G9N+aDh0HMa5cxwS8ZeHmhe5pcUseQaEdnT5n+ZiQT3cKkFZFOwLlkMOgmtmcekr58+1mPnz/r5csXbc+POrZn8ILNrW8CG/3ZCeCOgyhmnGJG9CFEbTieAbYPNvej2+zdxy5jp2nyRJ2wcYBlawVI17RsYZAzvLkkb6PHYihjcLkxHteLbg833a6Lv6Qc3K56QP7Aer0wrxLiGpdN6XNuCsl5+nWQ/0k87b0vp3udB/HRnYSqFWs2mUlEkm0NM3cC+fzRSUu2VTVYg0N5Ub/wC6Xj4fv6iz//7+r98bd+wQdjGVEgfK0cJq6DX2DtAfk6iDM5DXZu0unHMze9nX1qZ/xnxzp1wO/kf4du0CMdwL5d+Jg4ONDZdO87AtmWy+e8hrcl5qppYlv9Y50HNpgDZ0G2ZXQH6yL5vpxjcH246nYLbj0eHx4+6AO/YPvA/pm98dOnr/Tpq4WvvvqkTx8/6oH62+2mC2N6YY3UGJ2/slVlSYH6MOVCPsroWJeKbmlUqRqWHQgqDiuMXRojQP9sq1RJQh34RMqL17uDNJM78kxek+Pkd55js9SSHzi/A+zbORljShiaAXYmOODvabWtAj77fyUXAyQn49wji34Eht6h5iUay5YMdB54xfxU/DROn0ekhMwJF+U0Amkce1q8oTbXRqmSY4+mg/19XC66XK495tcevyvlS2Nw70r9GOgH6GbPNzayr+TB7TN70OfPX9RgT8r/YOaZl7as2U5NB0i0yTWCzl3LiPmPUcTfPbN/+p3oPf9OnCxgL/bDZn281VLxVvguR9XsBlyJMe3hWtKXPHcnbp4p5r0+lHGYkXd7TBKW7WS7C3aJos7LG1X6Q3S06/HEBi56biFSDnOxrcylkmjREiFCJo2yBoWKD8bC0LSdxJVx2bN/9L69s2eQ+ziQaGsVbQ1qUB7WYFxHlUaBlKGXi3UdxRwoDegoqEucynGc+294WyraFTZtS5z0bt2HuIc+5xeZ4JmPlC8B983MjY6RHIrDtmyrahAjvqqa2pFLVOp+dD/pz6Qt22sPUS6xt/X+yn0YP1t+eZp9FtlBXjrBGLGdq9w/sGncRuGhhuBeg/4M+jUGsSCw3bKs5dv10uvl4bxfPbBHBremD3p4eOg98yP7YuPjB/bJDzxbQj991Icg/0Mc9sxbr7mhwVq08TEG950LNm76EDv4+PAhfLDsfvr0QV+xDwefeF4NPrIPRz/7cGyauEkR985dz+TiiZy88CE9/zVaj0XGgfIGXqjLM8zz46PyP4Z65ONLr2eeLT7nf7LE+v7COn/9n9REr/8fGs964rkn97Mncv2K541noRc9xza+N55NYn+LT8p56cuH/dzfxSBmLCdz6jixM3c3PixHb+c+eaAjxpCnKJn1YviJTua7JdkGJWecAg+VKxWS1noLlS0hbqp1HCQpdibzYGJ7Sbmi6xDmQQXks8bQqJIp210r8xNfY1gVuTiYR1kDCTtzbxJv+Hm379SC816/Zb1mTqcdiFp0DxpNgEVhWpfL0EgctOfEs76DLnQ/RFoPzfhtUI7d1AFqtD7QTB0440R68kIXoM5VyAE5SixrfW2M7aaMeZ7H8jyzsc4zltE56Ev2oIM2sVtVxHzp5731fHDR9QouF+UXKWOkT1flvjJyvwGuIdPhSYcmUUyiOJIrcpR1Hvs79jk7/tA8WyUG1FUDm9fbaf9C+YK9kpEnnrLlsgr4DnzJllQLVTIo6qWhVad1JKhw6WB4m2r0Q6PvSi35h5CPA2z80mRjL9pfceiFObyRu+f8T/vuQK//Z0Dpa9uuti2VFLtB+MBGBnQHY0VMR+dqV96JN9ZU6EEMO3Pp4Ln0YE5kXgXJHU1EIpXD2Gpg2/RlQIPkYZVLrlJRdwGpG5aQ0jIWEvSibsNCPl8xkU2c9vzIPTX8KUsMhAaZgJCIdyNHf/8//3f08PI73Y+8T/8Hf+ff1hPvQUH+eYr+UMxzRz97sO8kr2+53hU7G7kN3aHJxU6edvJy4OdIDDjIu4xDp5Q1suE/c3yHBkfaRP/M657/EoG66PR6yB7HmLYudZMOGYOZdyPzb6zcJX+I40nxHz877fIB7Jk99YX9dAOkSCIomwxXadlgPpNxGjPHDkCwKYD4EhfbKmDaVHzSftHTK/2N30Z4MLtfRz8zHD0uhyaUKmLgjJtAi0/dcW+DUucQSjUheAH/xrdNuZwqxUTa7eQwayB9zT3ohbWRPPQ6xu7E1kTbAI+clBJPgCz1bTAXdFGAwzrnQd4nYzsZmxme+rmSidpUy2LjjtQDDPRpW3ZQKvrwHq7xJjP1J8aAH9SFIvMrYueEoHec9h09fJj82JZAeMEuhFEf4ahucQvOS8vhbYsTjpM80FFt5DL34qyVRq+TRz3zXPbC/XjjHruT+8zZnZxt8Bt56/GA35mXeyh2Mm7JHUnszH36xU901EXf/Nk/I1mvxySXC4eO8BkzaBRGDe4BN324feQ5KeDZqJ+dbrpwjxOGNuJ4xm/uMwsveuI7yyPPHl/yP3+EPj7xvILsmT5kDiXunbh32h4gNOXEHLR7chIK0f1IOTE26GP2ho32wbJxKLLwsRPbDRquPs6kmXyQlRgGVLWsfXQZHfb0pX/qdeW6mD73uJky+jF2txHa5beqtv1mC9soJf4lW+Xmadj0tIkJzlV/ZF1kXNBBKNvNHcg2cp/9J/203PvO4N48en4Phd5RY6hqyNCsDVfJtrgQZ3yJw+gUGGfbi8b5DFBjoIo+Ma5Y02YhsQSR32l4uqt1uNsWPht4EB7kUbAXFRNqALskiy1gMiHzYrQrk3pjYh9YM4tvXHlQ4YH7gQf3hw9MTB6uP/Kx4+vvfU9f/+D7ygfjH/zJD/SDP/3Txvd+8Cf6xIP49faAafzZskGVkoTEIR5E+mPx9YN0uYpeq8YFXJUX78slk/6qD5666dBzXdoGIZ3JS1YI3Va1XSh87BcxB4MEXkjmiN2WSRjR/XizJWzepZL5ic1RJZtSILfSZCEcbNAHCyp0ZmoQijjQUKGbtjTtuGqUOo4xFiWXiekVvOikflTJLtoPjQK0q6Cs/MRPgHm50AOhSr2Nd07imEzegxhhW9A1XDixg4jTcDSjqRuO35IKYbnwX7pcis3owgvdCeK8XC8aYyh6k+QFTBpyd2jicycnOwvk5UQWSuZRNojEEz/pdya4ZR1ZUNzMX3gw6Zt7KJtWvxBl/mFz0p/ZvtBXMU8tioJpGhuZpzsPINHLcKCBdb1CCK23I3nMXxc/86D0yMeZJ17intk8dzb+Y3tUXsy27QW6901iZ9Pbsd++iDntY61t9iWlgF52vAd9y1o6tNP2oB/ZMI7UhacDB0hck9gSNy1jQD2UsXkiuS7mQfKe/Ocl4Xa76sJ6vDEm19uFpXTtsbpSvt1uyofkDw83xvAi87PjdyOfa1xelIepjTFKbPHdjrk46ABg7idxRgeijjmBoujMFRCKC6XZguEtLqpiLrH+LsSV2H76Z/+GDg/dj+//9v+vh6dfrmLsBpSSk/gKZvJNzhLrzrrbeXhscHPOGKVPO/LOMW3T1+hu9PdgzBI3YsIhJphlL2Oziw4pk6gI3MqPtPg7NX1YsK0+2mACDUQroVMa7KWZ19f0F6S/97G4PTzogQ8bH9g7P/LRIx+Iv/r6k75mDw3/Kfvp+fHjlnHLOsPeBYyyPEo21Muf7S4X+c3cqBpq/+OiGkMVeeugD+WqHLa7blTpMqwxCjtAHJY4hcoJShSs9bNqxcHokIPOd48LucwNnHlMpVBf0DoMCVoOn3wf6E7mZMb3gGJOE1sKE0WXagxiBOTycmWOQ4uYi9jv6LwkPw2pmlqELccXCM8gw+XKmOFjMqeOE/FJj4iIFq2cfCwoZRdtUweF93vUUIFRK74e83OuXxMzuBD3hb10jNWn0Dtk9jP6/cSel49I/VEpH5bYix75yPSUlyb21CMxg6bEfZ+3K3b6tbqVYoOA353ErjsiDh/6R4CPZQCDZATLnOHR/U6zU4a4zxTBas5keN8WeWwmxyvnEl1WxoChV/eJhukWpM2JeF1FeoAt24hOCArarKS0mVxSTgE2hJqclr0AIyNiigirqrY/5BrNl0t2NGJzrgdbAu0HXOjGPi6oUInuoN2o0vBoVFk1ClBOXY85PLIBLidG5OjmHhV7M0kgX90e/05dqY+DuoMPE9nnnnmgz8fK9UL/rPAbe3ieQ2biIgEmuCpiCAYl7MHKhlfQZskPyjljP4nHf59n8mK378l8AM0LxL6/EGrWOWMbHWyV8RO7DSFZEMeMjqVCOmpoZF9qfWToF30cY3DfuuiB+1WQfS8fdB+yV7IHphx8oPyBvfPjxwc+FgcfoB95vvykfER+4CPwDfR6Y63Frm2Nqr4nZg/+QH3s3P3Ex4fY/PSRD8Zv+ET5Yz4Y5zkXv5fbte1M8rSRg4xBvzAmL3zMfWZ9vgR8yN1A56xfIp/7r/XyS5+s62+/Xb8I+pY1nZe0z7ykfcmzB7qPjGvsPrEHPN/txnaehU7keajr0A2/oRu/G74zNjv3wsl98eA+OHsuTMbrADvPH5tajw/Hk/p8fMrcC2UiZLID9WFba1yHqoKSfY6zrPvh5lddZJPJkxxNxn3xSOG5CpPYNGvEKsakMv9B844NS7LgVMyLyG1kgQit7WCVeZq1OMUcRE4TTnrCPN7ROfLxijW6o7dSQB2qB88AO4KspfQ3Zgd+LmCMYnwl299BiQObk3Gf0AObE8RG0DLkoZD0XlQ3VjlxY4OT8Khf5YPKPJu88GyyBeztoV2GPzpOepi4MXiAxB4brlLuJdfLDXrtD8fXyxX+osG8v4BxGRqsq4LWGCr6Jw/JRdfd8R1Ec8QPeTmwnz5A2O8mONS5RBCfmQux2x+hsV/EEJvDVpG/ex265wAAEABJREFU8JElNrskWULu8OgIuviCHUAcljgP4ogPUkJsWgdy2XKVyl4yQVG85y5zfWHXRs4a5PKF8X+m/AT/BH2GbsyHjD/NpdgrbDWK8jsIXtQ11EfiOhj/g1zt2AttUNFzIfnD/k6uIp/oTXi6xWC3CawZywDThd+gcxcp8RQagxyNKo2y7KVrrSP0FekESHn5oEAswu/qYybNJJcLIpZVPdkDDu2s/0+//kf6r/9n/84yfl7/8Z/+m/oHP/wfsV9lzwqe4J+4v7zomftL5uaOjwblAyTn+5nfzN/UHfgLMp8IYlmnP0nGkfbkcGeM0vaAP7ivHexH69l9J8ZdG7Z3ELreHTelnPxPOhNzY1i5lyZfRd5sMsKZ+oMYopv3m2f2ztwjQ3f8Ziwl90+3q4vKA5GVg6EmbHJIciNps+sixw/jMxirGqVRjFxFq1vSbpLuQwf9vGOefOKaxNUU23QD/WQFZAiRJbaDuTRpszBfdZSI8VfxbatjsSXksZm2O22TpxfuAxmz3u/hUzfJ81ydU47lH/vso291q99EFBVAPYqzdbjS/kgfiE/woi6YxB688sgnwMB5rjhF7Ctu8uYhn1h9iqzUfA15gIzNuMiUBWx0ZDm0AU9OUpbh/wDot4wwHBg10KxFYUHrQKJXwHCqqAqFdC8Prhs53Zifj7lv84z+lA+tfDMIfcm9m28ZGzk6AtZH5vkGzdiEZi290D78TB6xmZwX6+HP/n//H/3y7/59Tfodn4Qf0pjk9Ej+Q0HKqRjk6sr7Rv4Y6SMfikPzXJNnnfwSMTq9Hlj7L+CZ+J7OdZE+3J9PEn//AjzPFfnukX5mTr0Ha2infI+DqRvzCX/1AkHmwkF80cmeEP0F1jY5SSxdbn6qdeCjDxFdfLXVzPKwfLR9WGh8TJTveUDUmj1e58XniM6Txt5EK+j5CkOoiIm6+Yn/SdUd8XXy0UJ5+UOGnZyIlj6xHIxnypGrfUoHnUqfN8Y8vDiqBvvXRYNxHoxfjaHIatR3KfO7gFy0EhEAHNiWkdW5RpYd7PX9eUjUiSOxrhwdxDHB0bEexJq6A1urfiKngQPT3Cr2tso/++Aq1RiN5ShlS5wx0oPJBrPz8LkzcSYdNo3z0JCH7BsfPB7yQM3H4E9ffU+fvve1vvf97+t7fCz+Hh+Lv/enf6Lv/+kP9b0f/EAfv/rUDzVF+8KBbRWwSyJZk4edfDCe15vEQ5DHVSYJF+gAF+ov46YH007SEzLLcKLzs9GFrreqSi4oOrY1xmhcoJdBP6mXilp95yBvZ3muxEWD9tnAbPQbbp3oJuGdJxZ58pO8Md9EE+BXFP7GsO4fCwYDeuFB7tL0ost1IfJxKdUYSpuijemHaV8u7FX71poy8MtHjSFHT0bGSRAdCzQxTiZGmqTW7qui6lzEgSztCxsFL5eaH1biuRDr9TrWSxebUl7esjmNQTwW4ZAvfLz5PNYGwOLIDasRns3ngNKg7af/g9hlHmCZX7m5v7BRRf+JTTcvTy9sbFlkezZbfOR2dgh9QPfSLSFW+pi+7nl4Y3DCJx6iU3miHe5Ow4NJJDTeieklG38+GIN8MH79C2NeDnfi3hnjjRg2Nsr75hafuMIItu5n8hFQwbLUQb922hw8EOWmsWPnzh/4JnDN3mAmFLQdAiPmsDH1CvJUVboMwNzJGAS3HpOrrrerLtfLGqfbRTfw4ca6yQsvY0gi+E33rnWj2prmxrERU/pEGPQF33o77HhfYrr0xlCYZN9kNnOmxugxrYrkbJ+2luySiXmMC/FdwU0/4YOx3h39z1EIZZAIGvEBSIwmueq9iD1pBp3PgwfLQy/cAF+YJ8ltMF/biHk4tZH/7iPfheOyHD8Tmwf5OKAb2PEspaqoDk3BsoheRmhLFLjk7AjVrlIMLKX/o0pXxidjcbld1evlIeMQPOjGB4oPfCzOR4lP7I35UPwekedGf73dyNVFF2zVfV8w0TQsQpNtFeXCZzBG1m4xR6yRmJGb+kCiTUCb8FQr+iP20eNUITyrZbsRXbjmm4qD7jO1md+zc7yT48yhI0LmRY8Ban2a6x2w6yT/YZh0nOTxaFtpf5BUTmotcyWkjqvn/ShiHuAC4CswOQhK9ndRZx8guh/tGQcHccbXQQCJlynWKnQNiuecgAInTIxgX1Br/cT+Pf+jBjGt8cq6vN5uunJPu1yY8+PadaOIO3ombqN/ApPa2buen170LQ+gnz8/nn9h/EV5mHt5fFb2HxJF1CxDIjrSB8CJmKg5EfcZNojynEb2x4D4PFN7st8lGc87qIleAPtPOcnyfI9TnaCSa0jHHP4g/0F4mnTnUq/kmMTYlh0gaVpd5iLJ6ANB6Gy3wwjnst9yLpz20st1wXKVuHCGX1BBbaxJ66PJwdjcsTNPAbWWVOiORqnGwsj4VumCvMaAlkZRHtblUhqRQTOfbRP4xOah7HGOXWQVW2lPtTgOOrRz/8n98Yl7Vf7qa72YMC/4WPgCUp/1g0ElLXap8Fsesk233NSS7hBH8h77E9/hcdUm9qzp+ORe/MLLRe7LG3tt/EzmavQxKxtrDYy9P9tQ7tZacRDLqGretsRZNcjJUPbL28O198rsfQ/csz6cH3c/sHc2KH9k7/zER9x8zM0+mV+wffrqIx+MH/SBugd0r7dL2xxVGgXGsv9wu+oDdh8aNz5QU361+XF9eD5/YfeRD8ax/4CvW9YxeySBJ0N9v3niOeWZF8R8hFj8s57PPD2Tq2f4rOXHfAz+8sQa/qJv+QXQt5+/1befv6y1/eUR+ULrYe+JD8Fp98yH4ifuac+Ma/D08tT2n7C7YX+NxYZsYUP3YKwOnlUOntk1N+bTzrwCjOPGS94L9S9pGx1kYsOzlGFgvFk5rMMJ6GTLzPwzy6MYq4KpGsgR0KiHlpI4bMs2nGISzIUjIuyGyGqVgg6rRukyhgbPJbm3mXGSqDNXdArlQha5kSsH8U72osQYihPNFYiiEv5AJ2t2h/aHF9xP9r8ZSjyTfgfiqLIuVYqfan8WoX0HiJVjYi/rIeukQfnur8s4mCQufGjXxScyCJ9bsAKDGgx5oh87a2jn2euFsXsFz6LZ5zfiDHbGY6dR94f407hcujAfL9eL1lzn/pLyiTEuGnVRgeGhAtaQbeUgDPImxeaeOOID28kdrqibOiInttRLlkcxVvFzU2XMRuwPOXzho0ou9Bq0gCKQaCsOB44ObRh308ZuKRkiH1xJqYLEp7Rrm7SBt6MrEZwOlI7ExpzeG7t25vYWIH+GPndOd9bqoef8pTF6G/2kmxJ25WpqWyJW29Idgtf9MJFNZVyTizdM8ndoj80Tk5wlttDEOWn5agXbxm4FFi4dToXvIhdVtXj0yqVRoj6Yi87FiyMRBa/mM2j4vvuF7Xhn8gRoqp6AVHTeyNHGO/3f+Yv/i/4rP/kPsfh2/kd/93+hH1//ReUek73okXtN9pwX9p2duZk1tZPfDVuZnweyl56r++sYHNRNkJzFd5BOhB7kKu1eaLcH6O3Ek7iCxR/a2aNeGMNn9qtXXfR2fE9sJHuDJPUewnwawypyKY5JYhLDjv4Glp1n5sKLUj7ISdrbpaqhMaDA3Z7WxJSUZgxlyXaPV0Ht8OiXNaoalpXzoFFiI/lK/4PIjtgDoQe+Z+uJKMlIzhOtS13PqdYnFsqRoyzboBbwXZQDGVvoTWzvvBdtAbnLmOXDcXIW+fKtdweOMTzb17Fixo5O4P3UhUN21zuwn5jSDzxjgVVFPQznqUt5Yjc6sNix7DN2hbeq3oO6KmSLwnAO1QB1R8kuqbFspLyQcsnU2eF/D/iyI5NkzvBSWOVA9MrTiXQrYkVo2ir6KCVj6fvBPHxmTTxxv37k/p77d/7SOM9luV/vrK/Mv50x2cjDxhrZmYsbdGPe536dccmcT54655K+/quf6pkPvp///J+j9N1z5XLqwN6B3Xs5sRU5ul1u6g/FtL9/NH54uOnCHi1ZG3tgrwXmxjPPF9kjE39+YZ1fZgfdD55D8jzZzxjEuhP3TtwNbIRmH5iJgaHvfEmLkKAJlxyl/uhYD+3QnXmztR32ipRPu62D/MBegwmDmXtKsIZtBIjxss7wC5N8zNZNPlo5KoxVk5OGD7oNuWgamxGCe7njppDYJzHG5t+EOEYdkhimDvam42yHWdkEgJ/INuZM8h9eMnvH0GB+Z3xCR+6plDOWNYaasiZ8R2zR7rWPkuysmaFRFw3u/3fUKJl5i+u32Dq/rHMCPuDTrwN+Np8ct7Zy2FadfmtjoF7AM3jpQdy10XDJtvO3iRsflJDT+YMIgzaHIZ6/COIgOXtv7JP6Cy/F+au5r773PX3gQ/L1+iDX0OHSrtIm6wUD+beHm5e0e8joXT98pY9f/0APn77W5fqBdhdqjVWSTTsBw16RbNh8HOhEEIiD2DGdHlMI6ZJEvXX+wCuQtQ7iJ1FH+kcOdm5QvQgY8CRy6Qjtuz58s7lYNqjIoOFB0dcxSlWDeiplrSN0wfaSQlfd71/dgq7mYrRjtxi8YIzSqKHB5BpsBBcmSSNl6qpKBmMMZfJc+ZiYl7FBucZQ2xrVMQ7oQDZqaBQTrm2EL9mBiYVxIJ0HuUpeMtahXWO3vbQvbLlSFjLLYhxOZFIe5FXJNWPF5JFtVfQLP0IX+UH9mrw4pIz4O+dknPKylH8y4unbb5W/Bg6/PT5qY/OebG7GhmlbAfOF6DEuJZ7+Bovp+KdKXYFexj2b4wub/8aL4MFmH18iZgdoxgAhK+h2yMIXlxqmL0PJQTm5LZl+LT51wZKZenWdZUu5RM9ljTFU5HHAFzqjSqPe0HriIOZJPw/y8Qo2XDFGSh19hOigvKGzkZf0cVKWrMK+QezFTyGzCYZTobJsSy5JZDD2SNgBdgxnLGM79g7KmQ/hYTXna3buDBQDkmyrgrL+sz/7N/X++Ft//Z9IuNTfcPidwt1XRDY1xGqb1gEu4e5zdZUQEH+u3y3fY5PS3DIM/aZgW67wejviGDurldCeQH24r+vSarCdY2IbNVRjaDSy1hhX+M5/Ddml1h0lGUuA8+TFgUyAMwTBH5zR91k5/6D2neAeHKLVBuY8M5Yn+x1y1wtVfMBwyj49NrX+piO215hIa94s7Xk2w8SyRzm8yDNsK1n8IHQlTxZTSLaVY9mcOlgT8xU7S4EZ2309s4F6mliWYLgq0P14U2tJ13FBVUGEdxqz6cPOmgpN0yA6Ac30ijQCRmL3VYLeMcOL3mKUXmjmQwL92FnTG/foHWzsQ7OBIqcD2hXgxFQBqeWSChisM5FNsgni40THnSpqwi9drjEIeT3Rbx7KSV5pFIa+iwfGsISGPH1AM9XIu/rkcUGlUJ9qXzSiCuW386DBTp/zgpg9a+Ph9CAPM7oNdGk0MUZREBBBsOoiS13rIMqZPKRLQVGwLRvIqf6jSE1yOFiXzpxjXRbr9BWRx0YUsRPSiEzBb+oAABAASURBVPO2SIn6Cmg/Rin348GaH8OqGrIHtFSjNECoTZ0kWisHPYNwPe3aFqoqbJZLoaNKeei8Xi/9i/kLzwWjhsYw9ZZLShyyOUFZMJx+hfqwtE6hKnZ+keCklLElo8TQY4GEEjJqTxmKnJYdFFQyfsqLpwfvxl592Gq9it4YxBukT0M1xiqnL9eLLjzHXG5XNR6ufCgDPHNeU8czUOgYF/pZGlVyYBzo3UHZTp3VeXvvAz+XO5DnQ0RsjBFdy8Rop78gPWFecjKXD2WOdjLEgVK5tGBisWwrc/5gPuclLS9jCxsfMYIX5eXz/qE4L3N5sdh4qbsjfxXYa4IP9i+8eOSj2Ma+IBaepfYhGFxRSIwiSpB1yLqa/UvWY41clw/ttE3seZE7eE4Ir3SKMW1bIlf0RRjllIQD5bhTybYKcEqIOZUj80Sxcweec6aukQlxrwtPQ5eFR0FkW/kRx6ThJOYD/dAAEeZTE4UYEPrAendQoIpm6AqkELoQG6QHfeS5ohjuO6CAOKpopN0UoVCeba/7iZHWyQWtEJopqTxQXvk9Vr6pjKzR+Z/YiV0avp6RgXiJEajt17wIXnRNUIufO73zJouZ/0lkQL0AmgptaB2E0/5TSsxyOJACSP9W3hPjiola2ZaxjaemNhx7jj1kgFBoyJbMT646D8w2t3xjEyZ+4Ojp1PKHFveCCQ7ylDG/63Tj9xenYPpBW/I9ydkBMr93aNrvyA+wb1M767Cfh7nPRjahbZs4DoDnGAQm8moKI6Uzwk+AEqr4JC96dyBnOnQfYjsg/C7P7t17fSTEdBBjYp7wbRM94cPJL+M4xlDxC8bes1wq5K5SwrE4wkQWSjFB3ftzp6e4nRNiiqhN/Uv/6H+rr7/9UZfvl//o7/+vdLC3BIkp8SUvO3HmWSTlJSeXxJxc7uxJL4zVxrtG9q7npi964r3smfeqx3x4fnpc/9Qgsux/G2029GLvwE5sNkgYJ/EdgBxRiH+4e4hkiBId4WydtA/S39YlkWjQj0OJeWtf+V4RLFna2tYYF617MxS+uA+M5DxInhvWyjnU6mMSxcEuO4P4w2B8H8Q7G9RAD+qOpswM6KTdQszQKARZiLEdSNaiWodDjCyQuOp+TOxPxmZjD889IR8j+4+vyO3Ox8Gdus5NGqAbErzaiCMjadqMBG9ZfcArPLQlTeE4I7eb0f14LZ3y1/LZx9Y76xS7DbiWoc25ROSm44Xq9w+UWl+talt2QDlUei3L+s7xWgwTXaA7otnyMAvJL5OMNSwwdZDPnbgmczbjOunXXedsgUQ0ma3bemnD+shczHqJjSP3ZOZD+AmdjN8P//H/V3/59/4besF21lTrI099bBfrPHNzjNJ6XuHZiHkafkALeaNKo0p5DrHZK2hnW3YgqF4Ph+NiW0WbUUOXcVGNIfNDV3VwOYhpQhuifydQ6f5S1NTsfkcnbUKDtA3CN7DFiS52sJm238G7ISd0FRfCe1Pp+r6csvf8Er3qmzLg1F12p9S8xh4+iKVXwHS8VMCe8aaQErHD3s90o3UX86q7NNs7qiaGheS6xqBvY40VfYzMVUJJ0rrXvFKCtkupX5TxQTdl2bofHQPJPZhzB3NnrX92qpSzr0MTeVoU7apMc6vgbXitI3aiV/kw/MJm0g+voXwsfWns/bH4kU3mkQ32BePtjJSuHEySMHUQTOQ7bfOBbaI3qvTw4YM+ffU95d+dKx7m2R61EVwm/zNZe57Ws0Ao2BIcvxW5ffikr/hg/PHj2bYu+EmoCwnfXPLPUeSvix8vDzKJK5E8pYZKAkwHDxZeWlFEyImPpWLZRpBa0QdxIzkWeIDYA2LdWdRtojXvF9p121Bh579k7G9+rEuSND/seczvvfFmZldXdXdV90zPkCBnRuAHJGokkYD4B2glLbXWSlpoIXApCOJ/M6S0kgAB+g+4IQQQ0xyB1Mx0d3V110fXR1dlVma+HxFxz3H9HvNzb8SbWSPI4zxu5ubmZubmfvyeeyLyzcAy/quoR2mw8IMPmnzROHW7VEV8jLPRfQWlEOAOEvMkn7DMmSSR63Qr+jD2MRY/BrFZY7S/vAjul8V8YYr/9NlLv2r0TX/JF63zSfmnREYN1SjdaNEO3xij5QO65JXZEQEXwWXNb+iYjzir0Bu1xtaQGyZ8kKEgV8ZkviK5mIsInZIX13V0mqEyPbb0Gjtrc82Dx7t3+vDV13r6+ms9Hn8RvCHfn59Z2KuGpCK+j14a0zZyhZLm1y+PJ/t3Z89fnx91xUYelMRh7ugyKDEUVUBToQVjWwVTzLnXvEpjAOQDefM1NECBUaUajHHJ4QPThp7I+xjFmpUG/P0vX+irGhoNCbdK/nb26k4+Ems+VBocDjt7SeR4pz+yPDz0bzy5v2fPxyr8j8LPgRrVMjvWrSYqmTmkQboUszsV1+KxlfXM3m05/sInNsl6XTL+1ratn3/n39dXD39yE+nh8XN998u/pP1q3DEIdYkqsRTxtkZXWcml5JJqULnkxKzXJTrBTQbPldFGZKogPqTVoJaNrXQESkn2GJgJBsw/0ht6TBr0kX6WgNMP9ZbHFnGVh0yco0qJ9+bDtrgk66OCKeWewMxH8m81Mi7AwE23x90a9wERZB4RhE8Wwi8sf8jCLFHXbTpcGJBYFyyXVD03qCWbSr+7LI/Szl4R+UuM0VwjzFg1SobhgugozWK7ANchDWE+GM7ei92PkPuDxbhNJzZsq2C4FDf6ZsFWROlHtVVsHzQ9CxO77StnB/OZAY6Ihq8PzA47NJkl/Bpyr+lqYfenAbi6PzQQ9icK8bE+k6Zy77VSKmKqIlOB2U9MyibOUKDwQI4y7mIUe20T27l3kWJzCvFSutcMylja0U9/aE8mFbYw0WPzHJAYdwR5iN7p3xnApU4EtwGi9hF5gFnGCll8YyxBQiYTzFxzZj3zYuzKebbxZX5HHv+oMI6ai8Fca3z34fBOcUAzbhs08WDWnXyRK9syVNCGjljQjmnJXJbRMfkdffYOjTE4n/OAflINyypgpWQc0WDh1gqlj6tcio1Tng/qpIGdwRotlKqGRn+Gh7cSFhFxYbUnkiQKudEtxhMDtkYQW4zNs0Beml54qXo+nXU+Y7NK8V0YdDE21Go7acPkQiD0rBTLWlco0O8qyAktk03Od9Y+NJp2ybbcvq0alsQnKfqoKWu5Z04SUqkcfeLs+MIPVfgqmbkVX1zGOOt0Ck7K3C6nky6nk05ncnnIawyNws4oGWob+9a3y0Qu2W7Ef3ngM2MPWoO+UkVHFWWhLVGLkvBnKAmYbPLMPW3bKpcGMTSIMetaYyhDNxJw5XP4et36r32uPD/nOTx7/ZmXw/3S+HiZ8szzSPqi02N63JVxz7xkDq7acuZIqrJwiW/LDvL0w/bhvtm5hxrcR4lTlEncO2M3zsc8I6z+TTtx7YzhxkIrdoAANgXNpaPYyBHYUPzbUB+dd0JWSFb8xTctgqLzYGZ8BYjIsgb2MhebVuwhJ1QJneyZnZhzvmBSGRuqVpDaNZXh7K7h1N3xf6gtAY3Es2N3siahsR97k+ojMOLl8mJbR6z8C9YYia7WCY1fQuY7xgS7dhqN+CQHawwMIw7LK+aukRMfXX2REVWV7ODQRoWL2Rxt5i2ASgiIHHAp6AoGHd1BzOHj5Ubhl11pYj1z2ah24glgpZhJ1TEN9l4BN+wbFQXF6MHdL4z33BG0rVQNzjlyM8HG8/fG3u39yd7dkN3WPKoxeZunuoEf/KZvI85rPpdBbEWW9Y08dq/s+xu22EY/fRCSIYXO2FRJvbeLFsA+jFImVdY3FJbLjRkdhLERn0Fi72d1AskYFMmqDkz8AVrsEEV3ohcd29zXQ2NAx1C/xOHMzz4o+mwr8ZQkG76AKIxPruIbszgiIMTfvqYuPHv/k7/8Lz/q+s3v/w/0z//x/469PBtUyrrHXuJrngkmzh0HO/v6mrXq82zT8zXn01O/HH7kZfHjhw/KP6v1AXr7y+X1xznPyveXyXrc4p3YI/zUxM1Fg+slPqaYdoMY4ntvykiE4WMrsbFllJh34psgdGdPNGhHx2yiqtG5XZ8xZ4WOnN189qSvWof9TX4L2CaeF387jm6IzTs4ISZ9k7i4SCNj1sjmmV3PM9JeoZiVZYObH2u1ZSFudGUdhdE9/129p/O5wRz7GSqfJXxubLQz/47jGBVbwoapwtvhRAsYhIssgLedWiYXi4sOOw+5VLINIrMk86NXJbMLIjpoE0fQsA/+IBHOZIfE7cwvsZM0xfBNVSlpHLAt26LisqyUVS9uHrK0ZqrVZoxt2RbVgo4SNbB3HLv27PPs16wr8S0tKz9ivMmP5CwtYAYZh+7OfssZMKGT9uy9QU0/tXZk3/nlz/T08Im++N73eQ9xVX/285l8ve58fhCEJNvszwF4/mGP5pkvOHE+1Cj1XiUGH/un0F+gr6wqqLNei6btQzaqOGuGzrwzuoA+b5CJMrMGzHc2mNpBZTpXxfLQm/kE0Yf2vA9+0l7I+Iy7IUZuQMZUowcn243EWQcf+UcWvCS/q2ZIj7d9UEFFMXh1fdQkgJ7fjeKN2JlgmEb3pHplgo5uJfYb1pgWKy5sy+S/50NuF7VCR5XWHPVRaTddZazRHb1OGRPYlkBUSLU2qo19tnLPnuX+zxlwQ9aS6cllZXzvmfDGv5atzCVziI1+YfzI4f7Ewf7IgfKEwWcchD7yRe2RQ6dfJiPfcL6TrA5GYpsDGnGeDf389EiAV2WzPvDC+LPf+z09vPlExWbm419XPpCfGf+886KYYJ5Cp/UMrh6q84Mun/yePv3O9/QJL5vPl0+YyOAGWn4YilfppE2/f32v/IXx3gd5yWZyAsTTek3XplUy0iNXFdUgrU4EN+gEScjGAXDNXMlFZLONRfMALpqDcikubcsk2UWSDUZpjKF80FSdZGR2VC1LwAfUhVDZS5N5LsRn0J33ijHLCGOlLOxoH/jiwSG+8uGWGzzyqiHb6FmD30jnC1X/55R98w8VY6JTozTqaCMbwRhqWlD6DTXzk0yM4sBi47EXEuMkb8mvbUWnbfUYY7dUVS2XrZSeK8wkr8k3E1d6bMsuerhuSrC56BK9C5bSzgd9/pL46e1bXhh/pQ9fv9XTu7cf/U/qzD5eL4oZwx5gqOIhlKb6RbEoxJJ2YslBvnEvXJ+etT0/8a74qokdo5BxGV8E8AKp5ZEx19OwatSau0uFrMhfuVo2Rig6kSOrsXh70apQt24O/hH9APk40DqMjV+CU3Kx8WGy8WGyQ6/cz5lH8pvlCd3Yz3kBnv80Kft7Z/1sq2ossEdua278yCVlZsbLgduyJF07OUleduy0DzpzNgRZ24CUZWsAbAiCTsvhb6Z//N1/mtYd3//8z9JFO2MYAPf6SiitQIx2dLIySyOtIu5B38oR8gjvgdC+X9jORLpPiqlWpeKSRI3QtmzTJB9vxLAlAAAQAElEQVQQGHVh0jPIeEy1jP5WDW1B5sy9gl43I09sHqphjQotlYdc1X6MDow+LlOTWIO4+7jv/3eLYYwljqgRJ1e4Blbpo74Jo9w9L1VEwZIQXAK8kVdU4anSXcwx86k0eiAOuJo9qswldkN7D/XEUIqdhmWDAowxOGYh0aBLDUnmR0dpe+R7Z39+BGT9gdV+DmWIzegA/sUMcbTe5IyY6Wmg2So2XAMx3e0Tf/0FiknFb2STe4MEH5bQzYV+C+BRpb7PqvmXCkWuHg+NzRvyOZyxQfTtkjqeUvJup2lZJQHbsoG8nGEvY18wtRPrS8wM6wt9rmapGNYpXONocXV89GX8To4XJuJdmf+O8kSOhGlPxh9AjkC4DfkWMi7nVF6U5YVZn2/kePa4qVDqpni60/Btk9iWarQI8LhMDmzqKpm8BaLdOHSaML5pKvoL/cFezJkcjFGqnJmh3L9FX1RfEkwrNoKenWRR0M/YPICPjK+T8nlRhb1ROiFb9oeMbA3CyJpMmzd82Sr6xxgaNe7jzjxr5bM+zwGXy1mXy0nLXqHPmIyzJGiIKKFFZSrESh+sUlZbolvhQ3Uvq0V0rCN5hsm6ZW2iEv3CULlkYiwAQ9fUzlpuoHUZJ1m2VQ30x4rXjFXR5hXiYK6n09DIM8zpotP5pPNpfak/Zd7pHycNaPX4kh27kkzq2o/uZTUtO3oAP1XWAMW4RtFfRyzhRTv6WmWytpnDzB7HYNrdk/HDSiwN4s6aVw0JGxubtL/I81n9nM/m/tze+gVwnrcfef54As+g/7KY5/B8rvd9cNOFPoPId768TmJxYsSHiVnAtEXJuuR8you3FSva7KPwO7Fn/Mazb/7yeSe2yFgkLE6ilWLHZu5pWS/lxkPpTu8BBNHCBzdnJ3/SnrS5aNOIdYTz8Nc+6TQW4i+5sq0CQob6MsW+2QPinYmdDmajlEUn2hYVlxtpTFFS3UAz18RnsPP9hFCIDSvoIF7+bjzKsNSodJ0KyaEYGwvIDzFcX5FnfjvrtBH7hq+m8JHHRCveK8MFkLbFyYZSJElHlRWEFzNERS+ltWRb+UEVKtFUio/KMhzoDmi3EeVKExq7DSrca5KgSc4T+x4BuRfjjBObe4hxHtBjD1bLLB9UTu7WMxsmlVbMkHE1RfgRjT9y1WtDrvKSd0InSi/+McNlW3ZAgys298TKPkm8G3SPvYyFbtjN/XBlTRZ2vr/uPE9Ptj5AL0ERkmRJxbzavtOQXdB1Haqr0XV0Mrtgxox2lDKP7aCE1pqp0Fj9zG1PnMSWWDMm/uOr+GyoMTTI7SDHp7RrrPvjiMusQwXdjmWAv84ZawWL4OWyvBo4SU5/8Iv/Wv/Oj/7vS3bU/90/+t/oJ9//T5kDUZK3SeATmvg2+B1MDEP6u+FG/M+ca/194/lZOcceeWH5xPuBvCh+z8vi0Lw8juwZnZxh13zvzvwxFHuxv2M3IDyiwT9zgDmuFXvrRq9jYv2aTu3YSh9dxM46IE/cG/J8Z0p/87Sjo+SM/BafKcXnSY18loA6qQZ5JucVoHff10ckk5h3EPsTY9/GTgwThN5A+5hPOCLEGjNlWlwJh7UtQAufElSUkLSBTSMXoKftb/jfyf8z65A1yLud5HjjM2Tn82JPHnAT/QUrZo5KtKQIXsG2JN9/lDawjXjBroM/qKR0UwuNhrowW2Js9huVHc1vCMlR1BnV85vJ813F+tYQ0xlwH6QvQNJ64dOV9sr34rqmgws93wGjhpb2TiAN9kzu08nZsSefxIjKunBiG/4GWPI9Gdv7g3WZGR8wl7YHnWAHvj7pu7/4sX75D/9dXVmvPP+G9mc/98jOOCyqqjTG4BkoyLNQcNZg744a3W+b/VNMwXfUIQt1lZois9FNO8BunhvP2DqfL8qzi5GLkhj3zCVg3kwN6bp4lYdk5Wqm/47seVaw23kbeONf0zVOlghF93I4QCyX6bvhrnEwUQyOJsRgXXAGNJrA2sYWgt91OcJli5A7sNDMKRNsHpXW6OrWgKLQ/VTpWmCekYNoxLGddVmoURrMrcjxCywbaH1e9jiMcUmR33WHivW2S71GXvpZo539tLM/s1c39k7QZx986KQ/kyvGjLIKm6OqqR3fSvdx303xPo2JsAHbaAwzyRw4m9Fj4OTQFJtG4yx2jTSGJoZ37Gx8qF1zMPFhkMP/w/sPev7wyCbPS7Ypu4RJPoQ3ftO4qf/TFF5q5aVx/sL4WVYDvQ3k/wYpDuszL46LLwTGtz0IFmczmPBTZyb7e7zMe6qzmBMd6/IiL3XGdMsyNLoN+PvFfLOGa/7Z1BsPDMFUZNG7jY2RjGf6KhgTszVU5QMkeoAaGlUAOtJXsmNFFMOroXuZzCu+g4nfUECS71M4dA213f7s0KExQA2N4wFi1JCJybIESqXhUhFb+or+smUDgbLKtXToGyP2Tqqx6BilqtE6tiUVMMgVavqDoRrogpG1g1aVbGT46KGoN5Vku0GVCxxtvRQkooPLUHXJku281H3K/yzmq6/09ovP9e63X+gtCH3/5Zd6/PorPb79mhfIX+vp/Vs9vXunR14oB+Ez9okHl4VH9u0HPbF3n5A9P9J+/MBv9p61s7/FTUWoYioHrOQrgCO2zNHKj1JHGSrKR+uH/KZD1zcu07Zst+1RK2ejoMjGKL1gEEcpZZKMPfcv98SVD5cr8W6NTX1IEPvGTXjlQ+pKfx7kNng2mXCGHQH32g+XXEZsrZKD54V3s13llhGuUZtQZsmFG+FOTWlz0b/0lU8SWt+8/uoP/pOPRH/8mz9TDZODjCMeSPzaMApEbSCpZboXE3sB11DoS38iWeiYV9XjPpoh9tqy04U+etQKIllgvpHQt9ovdQ+7N1+1YgB9LvKzxidPk6pboVlDErdzpuZhYrZyBnIOHzZX62hg3k51tENoNkF+sGm+ACFdEnRVzeilvLTjK7j1JZwb/xHtIdaL3VtvZnbjQ7HGFe6G1Xytt+zYoYGwG2rdyuKskvtH6Mp6KQn0wCSfAaklifiJ/KbJGK5uxYS66ua3qugF3+pAgFVlrdYHM2d21hI5wuyScHfajVSHr4NEcsfKSZomJPc+tuFlrXKjtJAL2FYFBS3JUNsKLbv7aEnmAiRDCx+T+O75vIq41TMQ1Zt46cVCtMX9Hjq1k28upj5Rnf1ymIZ28r6zCBvYUciadM5aK4YDywawdu5KGByhjomp25iMw5waS+Xg0UGfq60uisKry/CYbj+wUgukO9VRYvxgb2SNK1XOJs7iPEwPD1UhA/bN2G1EaKIQ5tO3aEnyGOrx0BF7sTNKA9QYKl4ujqIN7JLzU4wrOBu9oUL3BDLmhH5emA7oGEPhz2doXqzSHv1cYKWsOpzI0wu95fkuRNH4XRqSTcu1KHFUx4ZM1irJP/PlerEsei3bQn1R+PhAG7UoB+o+an2z2PhUqQaooaqTRlXnL19iRuYcjKHROui55IYl3aAuWdqgNw2S9AodM6eEZptWbEDhdZSMCdK87cG2QfhpMxma3YgKNqRivG2ZeMMX8XUHGpN7IfdDPovz4L747XjhctXtMzyf2df+PL/yXL2BqzY+6zc+y0OvvGx+Dn8lAtwLB2su+LVpAtFH0ieLnPsv9+MtZsR6ke/aOL/2/hK89/279NoA1WGHRNzlSI3PzE/4C28bqdK8VZKWTJR0N5DVrR2KXSMzfJGzzKNpyyLFP3OM75nAwaJCQ11sK+NsqZAmLtv0AcYKHyFYYjTiXMhuOZmsS+cIefRe42WAsCwKNsOF0LpfDOLCBdHBdLyde3IKbR+d56n46n5i4LqbiMkO+y5ZjG3ZL5D84ie8KPQ3C+XSDfR8fNFhGRmAF7DDRxQKBLiYRlLXeyLPKDt7ZDbQZS633NiWfdw/rKGAa8hmNeiTrC4xCPMy50OO7HddEwcrT/QeYx1bsdk+SmpeamrSIoCDjNuTd/idWGHJ+859tHM/LWz93DWZ49QWXyixFeCwETtgXflswng3QtPuxqsKOddNgNvOW8eBxYntTCF40Vm+Eyfd2hkU/aB1sGfxkzxmqsy50i5LwLZsEB5UkLZ7tNw/otZRDA0gSBNLfO3k5x/963+mP/j8/52OO/7r/+H/WR/q99Tx8f0hZ0+Qdp9dBL2TsH4Bz3n1fCC//MrLyue8I+B71QeQdwWPj0+8SH7Sc34hxgvjvBTrMw0by86unRwEt7iapz9nVBC9hdlruRFX9mbyu8MzFeRT+xFb7Nzm2TSzw0fkYU0ect68hrN3i0x33ktKTrstFTwCpcysKw47xsNm7C45NQ5n+rlnkqPEt092GvPpMRl/Q8bHaOBU/ybQycUw9q3ENHWbe9YknysLu/b4CYhhYn/tamriWtYtwzg187LhgGjblkJBrmBJDunRL0rkEFQs27CGClhdPiZLdJO1foukQ3anTDJx36DMIUCu31WO8U2wy/W7tD6SGWc29Tcg2klTA58zeQRN0yany5BVtcbLxXXwIs+Jcxkg9KmdMQ0W7b427I0dfPqbX+qpTvriO3+gjfvoymf8NZ/x+dxnX0c/ebCl3qtj9LPPuD0HVSE3XtdFiPgkhvhvkZnSQmGkbTBmsNdHFbZibyjPkXnGykvjgY9y9ejYu01nCbCNIOYTV5AYPwZzZq6TeU8MzObnPS5Ebcr3OlzQAoWz3fdclWVbkvnRq2K1AHKnEiwCLlF62EFf84h+55U5rdnd6tAD6QSZD9P/xvg1t0zw1t9zbP2oWvFvQ4/5uEoFHzipTp+sXIJvJhRY/KBUNVRjKGOpJOSi4AbXxMA7xB3HAaQDD+2Y0MuFpRAAZ2HBIgwZXl2wxqDJ2tWnl4s+7X8Y+0FvHi46Xy46nU/9z0n8/h9+X9//+3+q7//pv6Xv/vHf0yff+yOdP/uudH6jKzY+8FLt66++1le//Uq//eILffGbX+vv/u5X+uXPf66//dlP9dOf/Fi/+sXf6vNf/1pfffmF3vHC7sPTBz3mJmD8tXihPE6ap7M28Mgmevv+UZ//9kt9/fVbPfICLwdeJXr1XIWKihvowgvDd3XSlhuID/vb5sSsjK6pxygND40quZDY3RMd5g//ctmWbQQ+qGRRkGXsKGzVwBZfWHiBnpvpTJ4u5zNfXpARi1WMAT1Qr0p7ZE8t+qqD+UzlwyPzWNiYU7ArHyyzD6bZi7/mOLWThGDizXbqZXKSIyY2Ac5ytTwfrvlwvz5vPCBdtd0OH2zvbAKIMNn6NvYyz8yRufUcLw96YG9cHkLf6M0noQ86n2+46HQiD4wZIIfMYBMvnDRuBxlrnb7oXthnZ2yeyGGRWzGLDgBqk0NZCiAOFYX5daxUT+y9d+yp3/76F/r137LPfvrX+tVPfqRf/M1f6Rc/+kv97Q//Qj/74b/WT//iX+knf/H/0U/+Evxr8Jf/Sj/7qz/Xz//6h/rlj/8a/I1++dMfN/6OPfvFr36pr3gBfwEREAAAEABJREFU/Z4Xznl5vLHPyKrGsKoGlPmMocR9B3M2c5hM4Mp+zG/Un3gICn3kwegxD0s8GD0e+AC94fHp2r9M6Q941m3/CPEsySW/QtmyF1Bn/0z2ys66PuuZ3yI/xSb++0ENeuV+2/JhQ956PzGo1xvKRdSiWBhth9k/O7rZf4IeCpKsIo5irifWtAZxwbsYK4mQlPfCLJMaVLEFoU3N1ZrQ2P38/H399Pf+Q70uf/Lbf6ET+bxcTnoA2X9jDPxaJbWP+BGGuJSSdlFVWVWl88k6DauQtQ57fPaEmR7zmbThJBMIOrFbZdlA9KCb+V9Z+2A78pezaM9YDmHUZKoGFUNvLQxwIbBLNUqD+eBJWYPHp0flfyjw/v07vXv7Tm+/XjTt9Z/qPfIg/dz36ZU123mAIHkSPqpKvsVpywYCliC6lywqjRZToaY7GB87iatqsJ+D0t0u43IxTEH4hcxg9jkU8x8jcrQQ7pzFV86XKznbOac7XeSTLhReLtusj2QX1IAY4Fd7yU6jNBJv60bHgkV3UVkUy36F5CjtjMseaGiNQcaAdWU6i2OxYBJgy6i4kHC5kebqntphNuazg425zuynaB2xW6aFyQxqblWRBkVsgYlTx5gqy156jGwm65MHtYfLA/cBeHNpenk46+F8Vs7RYm6jRo+1MQCo5fzceEuwC6J027RBSYSgsleeJXjJWuVGbzFFN7Jgadx61GNsN12VKCtft5wlbxv5yudRZKSyVW2rirFQV8GXTuehy+WsT/iMeMPcz/CnMbrPtrjUhTy7GbfM8CULc+hCYQbKQcHbaHDpdcFG32NU8wAbnclNRf216uJnk/QVFZe+afKukA5gdyXbKlFCgyqN4X5OKY+DlmqA7oPCn/l8fSAHb948HJ+/F3IEkA8+Vwf7IPkZw0pMOBITOKZBvOxXcTN27vmM2rg3c4+uz4tnzpwnzpyNM4oMsDBcZAITWnGrSkUcp/NZZzBOxMo5W/FXxmfJ0KiLghU+k/hcwtAEMYYleqRCr2zGWPYBES1n3ZW4nvm8fOLFwsY5siOjS6ayqYG7hSAXU1PbxyN0MscG+2w/MJl7zqW156KHrx4HjY1XmNjYsdH7lDxdieGZz+vkKUh7J6YZoBsLPsbn4yTzjI1gY3w+Q3fO8euBHdkknrxmsk0OJIhSYqeoyuS6BnLL6cDoJKaZ+TB+C+CbcgZt2Mu6bvDRmbR3YuPq0aliJ36CtIP0o4r1zCIgKnxPIBTzMbejsOHvuj1r40zfmEfak/lnRKFXp7X2FaMH2p/M/MAA6NQYGnwWNsbpd/Nl5ENVxb1QWDAoido2chA7NVSx4aFR6I7S6Y4Bj5w9WsgK/y6J4WwVFp5cJnYdBYmSsyvzTC6ZMt3sE/q776CQdWHI+CxiDUaV8s+GnXAyus+yVpmsUyPJjjHEIbf17D4czvQfK9H98JHFjuNnDFUN2ZZDgWQRKLGHMAobkVT0q1SI04aIrpCoY3mxL4yxZJVr0R6LDGpDkeYSZSZH3KP5y8V1Xzzp6fmJ584nnkOv/flo9JRx2CtslIdMTFL3KIVoIWkDl4rWYI6DNc1n2wn+xPqder8Mpa/GUPpGy84a55O6XScVcA3ZQziTbVVQ0AMIyQPryvrvjU3XYz/vmRdrlfVHqV/wJlnJ22R9dpgtuuiEz9rsB588Zj4L3EOydGD2A/FL25ETj4hNlKnow0AFij4u2WgGcuc0vnL2bJxHG7Feuf+2xJWbFB9oM9/S7We4NMjHmXxeTiedQXJaY8hGu6wCFiVthTNTCZ36R//6v+B79hOd63q8fE//zb//f9ATa/9EHoJnYnnmTEhcz5HzXSNn5HpJ/KQnzvFn8MT5+XT0XVv/ej9LduaRuYV2frF5xX7zoeQ47QZ9z8iesff44Ukf+A74ns+J/NMWT/jp7zs8s3dM6GVM22XcTjvrypR1Yl+dzyedgnwPBQNZUhC9xJjvfUHzzG0S5ySWzsbMqgl1i9RpFUPcbTu04I2sd5F21mq77roy/2difXp+5J557vaO/Y013bE/0cO82J5rDPIN+Y5cdGTfQWBnY6cv/Vfmd+W73zVxMphe/EtjlM6seZ6lMt+0CU8p0QlNhA2LMX6BrEIZCZyUyl4t21IEYuQMdk1imMTTMSLP1Vrocsnltle2bCDaBTW5gtLUHWGcpmUDWffS/oieRMzMFZ+CfoRDNtFRwOBYCGB/x0VP/BBHVSkw1La4Wn/iY8Puxppknht2k/90oqXTaWhwn43QsWxgQq8MEApxc5d1zTwyfidvG3vgCubTe/0eL4x//Uff12NNnqE29sGuHd9BYpjtd2rj834jlp29gUiJwc49LPQn2HWlP3+o+cg98/7xWY95B4S/jCEw2YlzKOdscD5fdDlwGpyx7J2KDnajG1TzVmjJ/EhMSTu56blwv234uEKD8CvOHZ2pSbw7AXMxjiQwXG3FEMsGZdUdeCmAXLIEbMteqLueGcN8vHStFOp10YDRDTfXadPV1yuesGZ0J3rpg4Z8BCaQtYiMWUF+l1LE9B66Sz96yNKVxKUvPDR56TySo+hGU8RhWy7mVkMVsC6GKvDAyut1J+YeaIZalXF8Dox8V2BtT5x358sbnXnve0Jm+ntNWLP4nuy1SSxq8AFDW42pfmH8GV/IPuWLyANfTi/ns07gk89+T9/9oz/S9//eP1gvjH/w9/TZ976vvDB2Xhjv5sB+4sXuV7wM/q1++/kXvBj+jX79q/XC+Oc/+4l+9uO/4eXx3+o3v/47dHhh/P5rveeQ7wNd4je5pfyTEpMXj3Oc+TDa9fb9B33BC+ivvv5aH3hhnBuUNJEyBjCBmcCZGCP1lXlhzAG55zd1yCdpEzq2SRI4qB1+WbEoJDMJmujS4rJQaUrVV9q2xV4E6S+NUepDgeSfgtNZ5/MZ2Ql/ayEZIrQP6KXgM7FFEDY0SAw7se+ZR8DcctMt5AYLmBmxtm5uSkAzw9uP4pSHhsiiE9x9IZxsviu2r3xYXXMTczBd8bNxmGwcOnt0AhG5mScbqMboea3NddGZvfHQL4wf9MBGu8AH58tFJzbhIA/jOCzzn/OMMx/I3T5o8nXk70zf+XLug+kUHXzZvs/HiYMYTCyS+xIl82ow/7zMffsV++5XP9evf/Y3+hUvjH/54x/xwviH+tu//gv97Y/+XD/74b/ST3lB3C+N//xf6cd/8S/1E14g/4yXyeuF8d/olz8B2ac//ol+9bOf6fO8MP78c33IXyd/eK+NnCWXVeO+/on5myjiJc0c0BsPAlcelp71mAP6AxQ8wQc5uJ84vIPwz3m5y5psrEVu1h0jN2Q7i/kb20F8FHE0jtwkH1m/HMq9ttjuB5JQHtLyYH9lDpnHTt6im/0wY5yNyKVbIdORiu0Idg53kH3RgkkkUtyOUTrVCZATBGUr0NIQQ4DBOrjS1lFQRT61Y/PH3/mPDukif/z5v9DFu0584J7OJ/Yce4v9UfhzWY2l2p5WJdmgRAzSaZjx1kCftMmiTOJgZvPVOUF03YeabB+Q4NQ5ZU3WP0ty7T2Q/PWXf3Iovk4oxVSA4TBirBiro9eyS1WcDWNoSso6PHGmvX/3nl+e8aL4HXj7Vm95cfzu7XvOuw+NJx4o8+CdNd3ZD5PYJask2diVVdCyZHelW6F1Y6WjYRt9YjEgKTVCrTEErMJQIPQCy/pmyRoGkYe+RodHjvc+SzbytTNXwJ5OziYKdFNndGDZhvGruOATh4uYpKohV8FXr+noPmm4hFgpFj9enOBlq2gbhWo+bTPGjGFc+oCOkpjC3qiOCF/a9EYfAcugLP3OxCdMn8+cqVmfNcwq9wpJyiBRoMRBLTrlsmw1YCOSGWIbmbX8T4Ubo5QveZeHS/8i93I7f88X9fl5GhqVORk7JdtADRkqCpS6L7rRs9BU+CAxDKoKEITaXv1Myg3JolDZ1opXsm/RijKBWha5jkKq1v0As5OzSRJzb3HrtxzzrZkxllVVa06j1F90L2c95LmEHFz4fDkx52plS+jrXtyt1OmvgkOPSzZ82gG8nEGJd2cCUGJb+5M6/A1Ra0xlWLMdMO3VUEylL3SJsLEYpTNyh2kgQjlt2yKcnm/2zKihwcvXMaxGFf1DRR4Kfoyh0/nEefigN5+8IScgObnk2YM+8pLPo+jV4LypgcfSKpN59kXOiY91uAY530CexZ75nHji8yJf9K88F2St1thbbeIxsRED63AGy99JtuWejOAXqJcvFnqC3DOi2MJOYA0axTiuHpdf3kVvJ6Z8wXniDMx5mTPF4seZD1QSQ9UlU/smsqyNqf0KOJM25hvb81jbxScns1f0bgsGFbFNxRDl/O388Pn5RI4ST7AR4x4l5sZEZcblZXHulzaIfGIgOvtxBu6cFdcet6GyMULkwspcGpGYCiQvg8QYiHaiDHZGMjUlfswT3wS7sp7xE/lGXDv+sdQXwxfFCZeC5HrGVnJH78yzozp6WlwoTVem1r4S95UvmsnFmjtzaB9TtjWqVMRqm/ZUMitDuELoZa6lE/syL63uNPv6hvSBwV6uKvZHyXZDloJKu/uMv4FfaPSxMUDbpn0BJ15Qn0YpGC78i0JsR9xwtDtSMiE+s2fPdZ9QJLf+VjqqJbNst72CjkocQwWtMWSobUmBhKkF2PuFoYTR+4OF3Glkb6afLkjqA5ixjf1ivgUdsq38iDr2J9XODOKILiWukhT+qJSyLFIzR2pGZaRkSdENqgxfcgEdfChgADnaeYlx1caLueB6fdI1L6q4R7I3JvtPlHKpbACNLdqiLb3aZwlCUsSdP3QGOawxVJxjozjLoP19gufAPnPOJ52Co919rY8fD2yViBqjhW+D0ihkcaJVdnK+cV9e+wUezyucedshS/yNTPaIL2uT+6t1WKsb3clj1JL3RWPfqUDmGT6UJpdNHGXZCzB9j005vbKhQXQCmgq46Ve8W/9xyTNxbyD3fWITSivf1fOtzLeGxpGjnNdncjbI02mYfEglCr6cmGDlVAem9Ptf/Ev9oz//Z4dgkb/+h/9L/eWf/q94ttsWyNuV75I5F3oPwD+xL56fn/j+c+3vQY+cm5E9sT+e4VuXc/DK2OQxOQzy8i3zyQvhrMvG+nR/1iXImMNGPhvykjj/tEX+qOzxMf6el0++T3Ush/419PCV5RK5OeXzi++tl8aZz9ULORk9yd4b+Mm4Z+ZzzS/KjvFrsUhONMkX6VMg+IgW0rDM+slGtNZ/cn9u+5W8JS9Pyne0Z/J0jS/sr+fJiYuFnftoC26fX+QgMhS4lk7WPrKM3XqeV+7NXTufNSi1++yF03kcz4y5n4aq48o8FjovRNpXSYndNuNvQOaASpQm7v6JXuKYxLeBHaS97gejnMutG7/24m0Th1pOFeaAVrHk/KAXqhtNyDGeoLkXJzmaoQd2aGK40YlekCF9n0qylI9AvS6Yl21iKiVnrvALljCirJ4AABAASURBVHvojq+dfbkzx+0Vn1wX+qdRumHAD+412xmtFFatw8gUCEu3GPOcEVzZb2+++I3yX+B/8elneoofZDvrGZ97fH6ErHUQy/FgCX+i7DhIjFf21hPn8wee7z7kHQT3xzNzyP2WOGyrqoj7pPPp3Oj74nxRn7c1MFmNii6wa+XpoJbFZPiFwa7MI7hmP2Zvh+Jv5W2q50Bsk3lkXWCVpBgbdur4gmLbILEVeYxvO3KgVWjK6DSYg0GlXeisTsmipLIionFcPijukwit+1QTOe1JW5O+aH2TtgzhjWYSQdoZ1DTV0kk96V/znWyXhWUdHtXuO2jWbmftl4zRhOSeF7nJHPlMdJ20MCRkNLBr8iuATYbhEouWPVA5aYyzTqzr+fygS7+/e6PBmmdsfG73ddqxtSDup4XJPTNVn1zO+pTBn4A38Bdwwsgnn32m3/+DP9If/f0/1Q/+wT/Ud3/wJ/r0e3+o82ffkc4PupLYvNB9y4vdL7/88vgL47ww/jv96hc/1895+faz/OUm/Oe/+ZW+4uXeu/yFcX4jyCa+Tmljov3C+HTRNs565HB8ywuV32Lvq694YYxuEmdbAgwh9j3/joZQ1Rd1UTbiRoP8amZyx4LZ1qihbKCCt/hxScStqVWSUXi6Zac/Yqdq2D7khS2rYq9KeVk87h/GLETzg/7olyRzHdBLYRlxjcOIsB2SmHPzbCxWg8MhN1yww2f+0dm5wYLmiTu2Ml7YsdwsxjXRSx8qmlTBTnKSp2vfwFddyf/GA8d+2E9/9NoI9moMnXpOHCLnsy79wXqBPuiBffLAC+OHvMAA6TujczqdlZz0gx7jR4CNyMLXGApN7s7Iz2fs8aX3BF/k1D0Haku2WTc3ta0u0GRuMpcchE/84iF/YfzFr3+p3/z8J+ul8U9+pF/+zQ/7r4f/9q/+ghfGf66fHi+Nf5KXxX/+L5WXx+n7xV//SL/iZfGv8lfwwU9/or9jz37BLzy+5oXxe/b1U78wfmbPTI2yEn+QmF8jc7Td+b6S12cO5SfwyAPShxzUr/AIH0T+yAH+yGH+zKG6sf4snW7IerB8SkkG1j6ul7wQT+RZ86xt1vOKnefYw8dzgP88POXfror9jdzFZg6H+AnfUFvSjUwebnbupb33x9bzopJt9nhpFBgLBV+q7rOslAmdMMHdD+2XCw84/qs/+I9fRHB/8uW/0BjuvXdmP13YI8nzGMs+ZmUboGw1pXmnRU4q49GPHVj6JikiEubTOWVuakxhgsilwoht6PIz0b0eD3fX457Z8sHNGs3O4dStOAwVw8Pd0RoIq2PJbwClDVsfeLjNXxK/z0tjXhS//fqt3vPi+P27D9D3ygNwHoifWMdr7tPDn+3OfbmI07ItyQqhhlKnodclMolaDJKJpeOpIs/jADxtY9daPxAu61YmaxU+NFAyygQjThs2Ivbu1M7BnlxlrtmXezYAg6PHMDi17erawq1GFeHdQD/CU1nDVtFn00d78ZZk2Q6RFGrZQABa6NrwlXE30Eam31UygSB9Tam40hQ2ZweeGrAe+4GN9cl9ghQtSbEPrJRVhxOsqRrMxQeKOLnEkJta5zGyUaUzX/Jyzl74he4bzuAHcMmZeeasHWPlDT0zoCGKteyFSs1b+ZEgil6h3zC5AeNo26gEzLekqC+0TBIK9q2hjrUrRAJOBUzX7Upukq8rOQs2PqsDfneDl6VlxtziMbEkntN58HlzVv9FLZ8358uas23ZgSh+sdGyyC3lOtoFraqVK99mRdRs3sk50OB+nw0WPXKAhl4K8pfGncM0PM7iEO5FKzIEISB6ttECoaCIpcorripVjYablsZwt2vAn4ZO2QsPF+WF8SfHS/TzmZzw+Tl4gCzGjTFULtmWuJKcxDS5Byf5n8wra5EvmMGVM219Tlz5sn38tRNnPmo57rUKhrBXY+iUOPB3ufDgCT9GqZgDF34te0FmJEb2AL9KnuEjXrrSgLnd40Y912RTrJge+wt1zt6dSRiDeJIdLppOtdATFPHCZJ6s4w42/G7Q8LPl9BPDxB7KfVbRbBv0RBrxwi4lT1fO+2s+U/MShLP7Cjbu+WBPntDLwETTaENUyJPryXw6jraz89x11ZVxO/HEcZWYE1DKVGxU5ghqMGNoC3GyMSbjdu4fTCjtjQkEkV3Tj58dWfQm7VgVBhxYguhmckrMdQIo/LqW0hQ0itDY23CYddn4TNzYM9k7O7mdDHJZidWZDDxDlIIFFTZs5sFcxhhaOCnPS0F/trOfwt+Q58NRjGFsxpeskqhBbAHXwBY6oXdgl/sg43ufxh92BvpVVimF+ZLL1K9nvXfOpC25JW9sHUHYtfoIsZBAbMu2qhKDNaoauFEdctvqgm3dDOJ7Sclc8sf+2OnLWvV+6QHfrmxjt/A3wKI2lkDMZ6wSMGZFQSyXOkahpltJP7iPucnRMaiyXCXbyjlCE15KZVspO3Fn/fOy65mXxf28yXNm6NZzYfNHEdiWWZ8KCMgAMRdB3Gt0hE/81hgarGFw2xuhp5YP1Thw7JkTz4iDc6jG0IiPQW6MvUDQog0GExktwylrMDMHYt25X7bjfg6dJGYnjzsUtVzcH7NTG1n0g7nvijD6E63MJljWjYRftuBPxLDkluD7Ip4CuvfTF6W0QTWIG+qiT+oYNuK6chb1c1XOIfgZIEdFcknY9YHB2FGlE7k6n086Q5PH8sB1oWroAVkCEyyqTE9/+lf/D/3gb/8rvS5/9k//c33+yb/Ni+vrgY1zbdMz50KeWbMPgif2xBMvRJ+h+YzJH188E3f+gKXpq7xvrEXyH1yRP+e8iYy5bQHrdKV9Rf7MnB+x+cgvFPP+4QPvCB55pg7ir19Mo7MxJvY2+Gv8QicTqeSEPZacnPj8PPMd9sznarGPkoUdH1fmcuXM71+I8By+0Y58EguLgZXjyoBm3Zlj4aHwBovr3sh7XzG3fBd7Ji95xn/mO2J/PyO2LfFiv3003XkBN5X9tve5tLMmE/fMgv3Ze++g26vc5N6ctFEUYWiMYg+M9V+lnarbYqtgRYkLi2qGWpZsg5LJk9lDdtrfhiyJPlFig5C14zf3SceGXOjYDgGhL8CDbItKL35EiUyipqI2oJVat0Lw8dH+4hPn+4HIG7RnQI7WMAaFubfFC7Cb1VArrmyrAhFhIQPdIbLE2D3++vzYmO+mSZsuZQ41hvI5VgNK/sqlwM6ZwHgUk6s72t6mDXtX9ph5p/HZ57/WF59+qq/Gifvqqo39uNO/57MCOhkTJI6NfbGxb/aeJ8ZFvAAVBb0v2HPP/LL3kb32gfcNT+znK+8o7mOIcRTx4u/EeXrhnrjwvTvImTGYi8mBXfKBol3M6QbHNQ53cpF4tuxncLvvuk1f+ndiDTKHIEOlWFiwLeMntl3wRQ4P2LRlCdiWDVoHCl+veNuSbpD0zbZS0v+KHlskknVvwCFjar14sE2RrouOyG7zuNHV+XF907ut/TIUafQWzfgdmzvrfEN6E7ttSHIxVAVYlxpDgpfzfqHWswrjGd7rL1kCdqnG0Djluf2i0+VB+QvjC9+rIkt/1mRjr+zstxkDyxphEhs2fcjIsdnUAUarZANogho4yaY5n884wBEOzm8+kXGMDT1zEH/48EEfeLH2/v17vQOhQf494/Tlxd4TB/ozB/zGTZGZOPaxOS7YTPDYPT08SMh3NlYO/hyqVw7WKx8O2Xg7Y9MnNtyn1w96QvetT5hjQqzuTEBhZaXYlg3Qy01b8LJwYS3WqIE0BKW1rhgJVsu2im7b4gJQ6aBWiuWQo272qJad7qWyLRsokGxje+X7xAdWESsSdbnPp1uZYc+V9GimIg/JBR3K3LMRd8Y0v9xiH9suwSgl4gZV9KPLjkhXI1HZVvRty8STmIIxTv3BU2MoDx6DB5AaQ1VDA1St/TMKOkDL6EMn+ufzSWfW/Hw56wQ9MX7QV2O0jSLJgW0Z3o6NatutV6XYGYzrsTVki0N/1+SLzOQ3wTMf8uyX7elR16cPuj6+0/P7d3rKv2F84BGaf8c4f0H84euv9OFt8KXefwVop/+ZsRsPwzt2MY6fKRNT2fALuhc3R+qjCnbl74eyPC2bZBi00lFFnnULsga5F7N2O4NmgMLkFxsZNqm4UJ3cwrNp6rUFJltgqm1gJDR2QgM6uy9ubfMCrlTkrUFbtxIHN75p5uRjriUXPPm3LSwgjwwYRJ5+emxLAlwxuWJf8RF4emRb+dl81o/+4D/V6/InX/y3NDNS6BywjoIcg1jrOcEe8hCjbxWxDOwX8RQUobpEGXROoJFlRHQyJnBJtrUKNO5oQI463Aui2mMYF5+jyEwDdXIRm7FvWzVQkliOyQPgpivn5g3bnX/u8zQPqumb7L17vMRMRFh4dSF7aSWuo4U/JsJlIABNXMjLUkFtIz/64LuhlNm5zVrBRXDHioUmfsOnP0AiBjW5V75z32YI9TbOMv2gL9OyRDyWJVJWJqe0R1mVOTTCWzYQaCrBgtVm6NJPHyjGQ1oFJaUQRsg3QreWUujC0lsPfEw0qVHKkof7Nlbfqlcvthbzqn7dj/gjFctVGmPo1A/5J+iJz2BwPmmdg8UcB3pWORBtEb4bSnEqie5G68n907ktM4Y2VCjZ8EoxFaANwwWvIDEHyQTizgZtrrSCW6bC3/GqP7I2izmutrooda6G15ySg2BYgxgLZECPV8rHhhka4YGJ6mze7Nlmjnizf3fO2RvmnOyDue5PdLm63eo90NiS7INqleglExPF5Wlxq6YHIRe9h/4idISJVqiwCySodS/x1aiW1xisVZGHUo3wQa02eRmjVFUa5Mq28iNo/G9EcOUDI+fK1l8Wdr6I7JxFgL6NLx35cpF8bORl5rME+c6Y7usxsYRVF2ZLVUM1Bv5O0BMyS1w9ORITbYhupYjFtmxAnAUc0G5eRvUG2Fz0fUMSKS6wjvEJaNzXahJzRJE3ZS7ry/bUHh4wtWgddiDLVMw0elw0kNP7rcvEaZcWlTIv0coVlLUKhtonDnfyuOcLXyi53okjoIvYcYvujM81UrbbrkfyjEH8FYYRSzSji7pSEmYQQzvCPT6wv0E3vgBcwcR+dAsDy45lW+LSN0rbOmST/rSXPziuo4ugw9GD7Zv9SII2TeWyXvyRs2M+Rr58x+BsFnXZlrUKlg8faRt5hZHQkdOVkyYQBUEuVE7YPuFnwexPr1zSh4q+XeYSZR7kL3N5AX7opivpTe8hWENuNSoHa63wQo3ftX5FPMlDFe0BQgMPFTRjdC+xdsMSepGuE9vO+q7nPFY8qkSWzthh+jKVbWIBstS8JFgdvE0DcEWkl4JBJryzOXGj9Ty6c/8AZELYMnwmjsk+E7hREtRjYg8zEOx1HcqqIswcEH3rSiwRhhId+UuNJAJlrdO2bMAcYdAhny4551HTtOm3MxCs6/BOeImhCTOI9OBhExe9IkSEuWinVPV8AAAQAElEQVTd5KGYglCnr8m9qvgDXIR1823l5650a6HkFyFxYA+n8Z/X7Tt8kHbUIhN539EMH0SeWJYd6rJsi0rmB0aFLPtrjMHzw9DgO9zge+YoclRpl3zolEtjWNG3rdFy69/583+mNx9+qdflv/sf/x8PD0gJouMk5sn+WEjeAvqJmS7qzPEAc8l+uc3xNmZn/H7spfCTgcEOzXl25XPoyvPyxsuo7aBX+Jxx6d/gd867nHsBwxJAz6m/MzL30DplrkM1hsw8zWyiGz+xtWM7dnbO6sm5PYlrosCMjgkw6bZMZUYDAZPXUMlKiVbG7bfx2AjfdrEdH4nzhm7zwiY5aBxzSa4YikkiwGhsZj9EHlvR3Q574VFUMa9TFetYCr3POXE2pIS5IlUXt4Cafv0uRCtyLZ2wQcQkhvsm8YEIVsDhhDq4jblRSQy2XhXmFjsY6v0Svv/LHfSkjzSVvrhY3jIwaDHDkdK5g+SqQdc3L7Ri5q6/nFp2IFHrVmJ9gVF3uwwPH6V0tgEYZFmHnXXf2D95Ibz4nWUD7P8dnZe4LLn0Ce8qMt8vPv19XfEeG72vex/s/EKT747wVxD5xD5mEgRzCJnQhR0fk87Q+I9+cPMrim1V0GcB9wP7RcQhPvjXWCnjs8cmvqQpJ1Qq28qPoMHUKhOfL2DErU083Nr3+BDT2dcaSG1wu9oe1c1Wx902Vv6W/NBmYMJIHDYNBUffjbTDW+Njvy/SNe6uiv9bH1m9sU3TFTCho92txd8N4Ad+Z+K5t6+cK0HyGdmaA5bRCZ857sxx416+5iyDpwubxJV5BbRYhna7PB59kTPvmbU7eNEOzJqW1/rWGBrHeo9xVvjsAcu6l/kS08x5lP0GJnHVzkbYUGAZRHxrDJFM5DMvaXlxNnkRly9dJwI+87I4D2Oo6Er/Iy91H5+e9cSLuiC/aeyNyeuthBA9wU98BE7AvDC8PHyiB3D55BNdeAl9yUtj5KpSDsIcorH/jN1nfOQ3cTtBF3H9wfM7PbuINx4IGSfhCI+GFGrxA2NbwqZBuegsFbxtRUatbxZCvYtsye5KXfBFOomxa0U382pkJW/ojh5xVG47digiB1aNoXyInZJXXoaOUeiVJOujgr32Ad1ZqBuSqwQROslNoso428pGyJwDm3kD2+LSS1ltG1oAnWp+6Re5Wjj6aLvCG/uFrRKVlk74jBuqAQWZz2Bu5/zWil8OXKBn5nniw7tqsGHRO+zFjrGfeAs6ir6BzjitHJ3Puhx4eLjogV8yvAnevNEb9s/6a7SL3jyc9XA5oXviJXWB0YjP7N3qNeJr9P6snf29sce25w/awaQ9tydpcmRz2Iu9SzoIzRJX8jtZg9AdupHzDcqSoBmpumRMUcVfUMz1NTJPl2WXUOuIeh17NJUBF6bVa81vE3du2C3gwWnPjYzT9CUeVPuyjT2AbZE/25Aiz0NZhxP5G+S0PFpPrwt727Rt95joFDbKpdDErFEKtaG2DBXgkpy29VLIBzYTH0Srf4376R/8T3UdD7qV33/3Y336/udiSqSB04i87mAy3wjbBp0zwFjaGYtLzFo1FnzEp8w/nSQwuhC9LkXfQHckFxnrEoYkWXTJdVC3RJAFGIM0UNHARo2hCkVQyRfUthJLwZcUdTExrr1BJQS97pN57seHSs695nue5K81osqkIRk3mcxHiPyAoQupJTtrJ9Jh2da3SsxiL/Jm8RevaX8TkUf15juxNO6KFu7wFZ/VvH3vfLGMkfjK/O/drxjLDLKc3Dl2ALRzWdhuHtr9kg0kQdQFAV3EoUZk7l6HJY4mcX8wEMYo0PKlVu3qRb+FS5batmwgY4CLea18JFNHG+I8BUIjXcgemGzr2eqdCyo+6xVTtmUHmePQKGiflyfVoD1oIzOT5BIs+qJYQuDFqSkVpuAtG9BfDCiogYwyVRMoYUSgxLL41dM8FVt15S1zVQRao2D1uqQdILMt+wbBL4iCmDoXytjkIifwEQGbcQpocBnEbcjCi+5qv6rThcHer7m/CH6Gcm9x4YepoINK822XdixERm9YEYKEY9uyC95Kic6OobZPg6vtLMraYjB9kJavMUu+o0Q4LYeNSvOpotH9GSDL8Rke/5K1imUfONbRTZEdNHrxv/PclF/uP+WvS3hmu/LZkTykj02IGpPORSCRbcxpy38pQK7yeXPlQXdnTOZqW1VDI/uwTjqdAXxVyaK0HTIH7UkhkujLuOiBUezfURqFnLYZaZeK9qhS/kp08JmfNhqyLXF1brCbGMMHhKxV0nFwYZlD4t2ZQzD5HMnnZ/L6EtctTjKeMUFMQI3DhhNBadTQINYapaqCLxlqcj0ALUEa637HCI6yxntiOT6/945nI+37Qvp4A7RDJ30ZZeO5BrasqtzzJXvILom+BUnO5RA8adnD4cZaXXvN+YLJF48tdklUEW/F7ijFTEbH32vom8WSbxMLpa0DPQ5/WY8JVUdBp19gWxlfjOVSqJWSnO8s4QKMYnfZxBJM1gqC3NhIzJaipFuJDRC/KJaN/dKohYIumWQbqIupb4BV+NAAM4SCTfLV65HcHWCJ6NN6zqO/42NA5h4occQIBqvcsRT7eAR55iX3eXlzhrZsDPb60KBdxNfjsXszo5S2H4ZecjzZR5O13cFkTyPt+F2S7VQyPzBKCd+gDxXZlqqalgXVvcz4ZpKz/bBHOSt2/DTYU3vkBxIjw+9jF3PkLTrkLLG1LTL2MU+LeVFLbSQNxuJbGUscLYGKMpEv3+gg63sFSheX5WM+oeWS0l6G6ccLxmb0AReCiBGGAINc6VtYfqiZZvRuiNbHMH5sSyQz+80q2QZqpKKlQJRYEk6aYr2DoR1ZMMnbTA6YM0T3uUaH8blM5bZYkkF8dzvSWFyR00m3lbiKPTYG9wU45VmCvTe82iZfdSqtf2YOCl/oBd/58Av9u7w01qvy6x/8J/rLf+9/y75lvK0ColRigLeJIyjJ+KiifYP1UpjTbKwz4D53Jt7yQzP8nrywByd7fg9yZmYs8vTljMv3sC197NmNvZtxruK731mXy6XpGEP5fCnkFoWF2NvOxi9R2fOcl9eMj93EkTVCJ7YWGJMLWbrCBtl3tsUl8by3ulmH2A6wh7keMpVffqx1StztLz4bs+PIGb4xYA967LLVo7C3g+Rr5ztq8jGZb+Ys9G2vtRmlagzaQ8Wciz6bOCWiMJVlBxKM4BZtmZsX/B2ivGrb7q7Edcc8uIOiITMslW25LBFL2o1kJfMB6n2fgUEG/S685CKeaMUCuHFLuuqbDIp9rCLuug3PyG5Ykld1sy8VemkcBPawg6DtEPvO/ruyT4N+3rrtJ+QbuLKWG/1B1lC2ClzAd7/+Wo+8E/uaF8aTB3BUtXPe97jYaVx1he7Y2vHXfpUpHfO7yeZU+tsHPBrRAlz4il+7ZNYh+2JUpYPtw/7Ddnxcee57xtc1+5Jg2pYsM062GoIeOLLBOuhbZYUw1TS9t2Hf5NOOIdBzYz49V2La7tg6L+nPvGIqwwKGQfBDnb4XIGjnSyNBhgvo4XpthVGtG0rX7UI5ltvv0Z+uyGJv8alfxkVtJ3dX8vjMe6YrOb1yr0aW+zdIXhvHXDfyHb2N+cZXIrOp4x+DO/d45MHrhKKhqNnNEYhpW1RcVs6oBmttD2XdHT5gDJp6XRLbRuwb8V5BaO0dwBSx4nsCJptRKM4o8bI2L9XMwVTDOl/OykPQ5FB8ZmKPT0+8LA7WS+NnErJzQ+zJIEHEFFY1sRfLCfJ04gB/86AzL/ryovjh1Qvj3Dw7Dxg7NpK0JDkIv5FAI/8uL/Y++BLTMj96Dadl2d9AWfFdLa/mLbWeKKRBASwXK0NtedVJaPPMIEp0Z7Emc9pZvB0Z1xofhlFoUqNIbZvR1vItiTZVt8cYfJCd1gcaD5VpR0+WGjFxB5nE52SxdvzS0o6/nXbiSQBNRWG8bbmAF3AoG15GYV00aVn2QkW/Vn6SL7tkUC03JlbbtgQqqBdZleXA2OhNedKJeZ3PJz08XJjnmfmelXmOwbhCDxgU46pos8988NE5kaPYOJ0Yywf/hZfEZ14+52XxA3soL4of2E8Pl4ve4OPhjJ/TWReQl9NnxgcnHoRO2M0XOrOPdvZ39vZ2fdTGi+IrdOdl8eRFsvarxD7MR7vhEg+kr3veswasx86+3KEsRZagdWzm0XOB4r9GKEA2iGGk30PmpwcwOGvZBviwaBlV1jPrnQ+YDR93tM8Nde4WxnKhLdlYxIdtFTB+TLvG0DidWAtyDzU5ltXlIM1HZlsuMAoKGBsbrqFyyQfoFFoy7eZ9mPBi7tt2iamtdAU//oP/Ge2X6wef/1nPZc13hyfL5Hc/IOaOhBURJwscE+bCnlXEWkVcCi9itGyg6IIjEEbRkCzJtsyYwdxe5iTJuQwBBW9JUNkSV9AsfMUvDUxonKpRAzqsihwdiEQFe8xpKvtlMh8ESkCZc/bPlTXdOFO7P5NL3NE4aHRp9pUxPT596Ha7e4Q7vOGz4yvTZgK06dE3S4a3DBskdplEyNXi11VkE6X4CnbGhN4QF/by5xrt18Z3jDgVYAw1U4m15rq6dd8aFj+WbKuwMao0sDmqVMyJS3QrJfQFlg1awaIh8wPTlygJodH8qzgs2SW7GaW89CKLAGJ3RVyWI/smMigOXslveit/Ekf2yvUrnbCth32ikIu5Es+o0hhDOb/GacjwhWxNsRhWMnpGACdZakg3IiO7o6QWyLJLRYdtZKLkxIOIdkC/QkXJnJhb1lvsg1wvlP4lCHNg9sg2TRU/VZYdCKoufR5/a6y6H9Wm8mqry+z6ZchMtxRl3UpnGpVF95wcJJ2rc7/lQZwGV7f5/hmNBea55rhsWZawTejy8SNKLPc9gJHoN+KR8VnctGlyTbTJVORwIQxBkAsrq5sh8PS3zUNmG4nxmkWD5Tq6ZCM/0PuBAGvUIUeRKzHkM+PaD6xXPUP3/MKRINoblACjqUlQwQ7NmA29jc/IjTMp+YqqtHxWDZ3Yi2c+Y2sMDXxn50w+VzHExJLRFWklxmKflVWNQn/AQ48+SO/Dwm6NoRF4yDUkWy+FqAmEC1HsL6R9cLifrCnIeco523N5/TlyD23Z7bEMDu0NcPv8xW+BQSxVRbxDfRaNktM2MsBFiG6oBGX6Ahjc8Zsv/vn8vnYe82KC2Mhx+ib9oYRJzAzKZasqGE0Heaj4dLVtuiWrS0i3WcReu54zPvB15Vk8X1o3ZFGuKg3WzLaMLaYsWa9KGguzO0xt+i07UFMq3QpTPD7PZiYsWVLrWhYFPjmDyPh3IeUSA3dykJhnYgcYQEyr+/bFR44lO4MAF57IVfQY0bqRKFoq7I8xNNAP0kZEH/2M5dLrcm/fGWzic4/d29octNeKvkXRu+uIeES8AOMxZVs1rFOeC84FHY2R2FiDM/Iz9FSlIkAuBjMPLpi+rFtBmFy1v007gZAMuwAAEABJREFU91juyQkVsUXLmaEl2x9BjkxS5DiBhJVL0tEHURfczPhgv+zsn42zYuM5OPfPHv+R06+gB7yqnLufsKNH/ySumU1946EZN6EBmsdg1rFzCs0YEL1bf3QXkDD2GLRUaOBWmUf2tm1lj5VDAVSUrOVrG+ERZ1hjVUjafuKY6jEtIimh4JsXHtRj8RP/RcNGaklQQbn0zfKRxdc+yV3y3ECeGHJUZbI9hir2HMMYta2w1HJRG4iCHsPTpcQ0qtT7Lnuvhqr4HjBKPp1Upo+9OGjXsEb25KCfMb036fv7v/iv9A//5v+p1+Vf/gf/e/3mB/+xqqy4hSyqo11q20VnVd15H/3LFoFm7YFY96zLJAehygQCFJsgzznWexHBzt4KYDUPPu0+a7EV3diJ7xPzvPDe4nw+63Q+dS7KJduxfoyfyj117c+7q3burYmdiYOPQKyrzdDjsi2XFV8Y1SrM7RiLsfaxxkWevSzE7LPcU7nPcr+Bvu/ybALyPaDRcbATsNe2oRPZHrTe1rFHly4ZpcQyWO98d65B/gPTQ5y2ZQP0Vh3GQtiwDeuDb9Jt2wdFVgsyVBSoyA0cF3NsPpRm+o6xggY+4qC3h83oE3zPi7WewTG8dbqKoVbvVrozLnRJwy3JbFvwUIG0exDV0mIETMuP/vCIEgla/4YrCtFoeugc43v/sRezj/rs5PM3n8EbNLKdPRVs0N7HsSPLNfTp46MeePfwxfd+oL3yX85znrLk0cvY4Mo+ecbWFUS+4zcRJO6eIzmLbIdG9oI11+g2LNlu5D6o3J/EgCRm2Et7v5S+sh/jK9jYp7Enio0mwACXJS6lrWakb9AV5sQ2SaPBxcw/1nXGmDh1AKU1l73jif/X2MnzLZ4MbTD2fjE+lu46eLz3fcTg9KP26wbxMu4wFS4mex5HD7IX/cjovMu6TWtnPbJ+z89XBRvruB/xZ46T/gXminzjufsaHfK/0xcPtygTy01XR198rv7UIGvxCrZll9zrDIVfa865EN7pPxBnAY6Suz17NWfi9Zl12FQJ6I5MrhWlvQNH6YmXaWAyKH+ZOcaQudlj7MqEsoHXvxv0zJeRZ123Z+XQTr8sLM7MB8ruJ4MZO/KhxEu9c8CLvxMv+k7wNZZt5SDsQDdduTnywjgJn8gxqU+5sd6eLnIasgqGXMiG10pI/BhhaPrtktKPbLWtUH1UCJBI7yLsW+unZemmP3EwK5EqJggXhtho0BvNVgxzB66lVSnFXVlZuOQ0H2qhadtWfkSt1wU/k00yWRsddCLb8UoT0S2W+LcUO8zXB3I42Mhl2YFWseTj54WzFFnrhS91vmAT4wKN7i/ZBujgK32jig/mhcwtXyzPlwsviy865YObD/Gqgc7oHBT6AWaw4yUbGT80sl/QP5+H2hbjL5cTv7y46OFyBg8A+nDR5QyQXXgwOGccNk431MAutvllh/gFyGSv7twIk5fFOy+L5/Mj4idNHpLnvLKc/Y9LCAYYwCXfIGuwk/QNfgdZh0Zruedg5jTweYfjf8i9z2vFUu4RqW7js3rd7mqyrrvia+fQXtiUD52WEcNtXNQDY9L2igFaYODz/sI4PLHY6PSAewVjMZCrGlXjoNXx2qZtScAFCZWEPLBpixLCRCb3BQQBFzJr/fzoG/8cxR/3C2Pyy97ufHL/T+Y7mV/aN5AI1mdqknO0ZVtV1hjEB5JzE5ZS6AtBmTvkHoUSQVUpD8S3cYUNmx5LOqjFj7spRI2Csa3Ch2254EdpVKnCg8RQ6YcvYKvHdhyZF6F0/MyBLqXM5Im+Xl/kkzxMaPo+BnNHgAnMhQ+H4HbhzOLHSi2awB3b4vVSjqEhQfK5gMoSwKyrQ0HG1YLE1ujWq8orD6QEv0kCgYiHH1Ru0a5xN0t03K4ECN8jwgPMyUMfITm9A2UupRhmAQaftmVbVECUWxxrlokDIXsjNXoCXDMUzIi7in6ijwCgE7NKFSD63dcxmM6MbvAxmL0c3w28RyuQMHzA7BsumUSa+7WqNKAjX+ZGqWjbJdsyirZFq9sSMokaeOF1w0Yz+sDiB4oWnJRqUk1RIg9oK0CYObDxkhAw88c0SlmZDQdmkAqaCxsFXMsXrAKaMv0B5H69GqnoBavzm5qEQP5W36uazXrPbXjOkLwIDIk895j6fpscJ1OoiCYIvys6sfY6Dmn5thdVFzQYzCjGZBzgvt35bNkwuB7qI0MDvQyhpaz/iifySJlHTMFO9FacNHLhLnlT/IIpBK+QvrUXLHutK0SBzKpgb+NL5ZUH0Dyr5Tlq41zNZ8fEUceCTtLYvhM//RufgVee7648vD4zNuN2+qJqjBeLVzVUY2hUya5E2xOZzD32GkgJQ4X+QD+oUTJoWtnLR+zpRz6anjTgi3GysdKmlZgbBDKBDpBJWOqJHtqTWDcC6Jjh0w525owWGuvKcAZqRh60IH3xaVwTK/5t4oRWlRTK3VbElnZwi3VERj8Xekcs2OyUQAkFXzt7YOczfOqKbMPvjgKsgtg3/tRG8IdN03aorC4Qhzet1sMXg/eg13vXlXXstcM2LiT02kZhE14ZK0rTrmh8+7ItGwhACUMFjeYkx43kHUSGltJd+BmVvGmt5YA/2nLi3TsPPWniDs2a7iRpJ+bkBfMxKWHQZpBWias7MhaxZeFBia3aD23GlCXbyo/uxQcH5dI3el/PKeYXIhWB55rEPtX7hjwn7sRDr4Sv9l9D2eMn6KgiB0OnMTSqVIesxiDe6jHqghWuZlO1Y/yF8tlBWrSzmDnDdmREgNaMS5XcP8K/beRWftQ1nOEOwMk+GiFaBZOd8klzZh3wFcpvBZATAG26xBCwasVOhA1GYmTlA75lVDcZVK9B17qiy2wgPRa65MfcGbMTT/pu8qb47u81LHKRV9udW9vKj24l9oKjnb5G9MAhXqHRWKrEw6y/5ZP++8XY+E3uZWpbOM6lLjSb/s5qeVldL76Y6oojDPmO//QuvVX78GDDAQEuoiVfqGRorEfm5MbZcyD7bUB7/0k1hgY7Z7g0wvOCeAyrxtAoaPqg/+SH/6V+/7d/rtfln/9H/ycMnNGw7j+WbKt/QrMmjUgkIaNSFwLM3DLZxBtZz/PWiEDuOnqoo4oG/eEzWVrImDOyvh/I1w6in4GF79PpxPdOXhZDcy8W80kYscwwxq9zKN83tn4G37jHArygEFsLO7rxGMv0hQQxhEHbR7QrnsnNusAY1KnRtoReMLGdWPPZHOSevvmffPbu7PdgHvPBhFJip8dyzu93vcktunV8tjXGsZ7FOnqoXDLzLlv5URc4SzaVzM/ibSvFht6B5M4jR9uBIxecmHSQKGeWhlho92XZFlXDJhbaNjKlMIZcZE4Qxq52DMAtu1Gj50Yij5eMeaXQ3bd292Ewut0BH5vNv6ruenfF1ZlmhqwWVhFwweRqDoYoUNpZ64316mcmXgzmnVj+i/vQZ96dPfOu4Qq98j7rypoFvbYYH5j67O1Xuo6Lvvy97xFintvMHhSYvKjb+SzfFngWy9gNGxN/DBUDuOZCZIkHukMzN3rwgmbSHcDStbLJGthmf6RD+Nvbz/PzxstNfOLvmZizLyf7UBTbshdgIgHrit3FUePncEJsWkAsWSnpPliFdlspc+nib7+Bz9jkd4Pu2fc4av1likF3ZrlE0v2h6EJ+93VTOnpfq77wxBOr6IZbqt2Ahb6qVwvBccXGzlpk3fMe8/r8zHpufa/uzC057TVCMe2d+WVtN/KediciyWngnX22Y+++tow7XCkqtiEH4CP0cb/1GQBfVWp40Vu/bUmBuiSu+Mrad0ycjfWM8/5yg+ONhbgtyiO/8Xj37p2+/vJLffnbz/XVb7+A/63effWF8u+8brxoM0kcozRG3VEEozglc7HVE+vESAplo+9J2tN7PX94p0dulPdff6l3X3+lp8enfoj24EPoBMaQY4+JhRpazOfMt62vL5/1S8I3by56CB7eQB/ARRdeGOY/O7EtM2aNDU8MXqBLSkWbS1kYy5JKmUPhyLRyTRaJpWK21MwriyzyFvnOnJR+5JpuC+raSll1uAAl8iyQcTsLkI1xQzbLjD1UbbcVQWm+XF4skWDmsHePZSd/wdREJvyE3rAjm8hi0jamD8htFGvQ1IxXsGtnbjtfgPfE2uOlnRhviA8GyfaRt9KooRrgTot2CQ254JEPXnycz2cN9EYNeYWgg0jxj7+Nwyo32sJVufGCjRtqo2876I7uBBnHYMVeUQ2XCoo5una1DvFn78ZXUaW7GBQq8sPdrMnhvoO+Udiz8fkcio+Nm/qKjR3dtkeOGC5jbIzqORW0qloWedHXslH9pSFzP18u/QI8e7VvZlGwmRjaJD6yGkhFmCF0TXb/hDIddG/9ESBlbXYAd3TYlj3kKg2DYY0aKl6mjzE0xkmjhoq4Cr7Cu8Qo2RKXiurGi5J57wS481JhY18kTzu5SQzRG4PxjMngmRjRmeh3zpH/6jv/WF98+g+wtK7L9Wv94Zf/PUu0qe1ia+X9qis+1lrsrMmGi4nZSUxWVZHLzGkwByjOnd6Z3ADWKn4JAalU1GYyBWxLabtU8DZtYEOJBEdcK4+R5K8gCyZjRxX+hjpnCG06JNluWwV1udt2qFbxIoIW61BZgzzEgnN+wZFz63JiTwxw0hj4cKmwlTEZPQ/GtnBGy4jd1LZKFIPjytyTg74/aEzAxLhm5zp7OX1kixGWHUg3l26pVttS7Dsy9ArYPsZYaQeuoSBxWylTONPMfs6aQDvFqdK9lBQSyFbslAsW6EDa8AgVuKz2wSAurXLjQrPjkIaF7Mx9YSccgP8dTLCzP3fi2ojvyv57zkPf05PyX9Dk3t+55zGhIjabeED4RpWyFxPva8j8ijVT35l+bPP5GltXbIdmj8fuxGdiEHEsH5IZa9Z/VB17HB/ZL8OKL9vK7HpfSiuuslzSAAyDt+RXkLopClJqrTaNqNGS+SkaFoXYRc46NvKT5i1GemWjFdBYffSGCZDRK99+0CtLRTVAmfmwTwZwnWRoDYsuYKVkr641weC6JGfWUuTX5DQgxis53HPOQCcywuW8iF4w+VycyhrHpmIeOwJcWhYn2Qc9dulnffL5cuUzJufblfW728AnA5Sy9sxU/prz8elZHx7Bh0fl/+HwgWeayK/ElrH7MQ5PfY7vBLrhM1SHwSIo0hPTjQzpLnLQAiJ2WdUo2eEXteBNbsGJ/jFK51Ppwt65cMZkTNZ0Oz47s//iv+Mhd1fkHfOHJ57HHvXIc+Bz5sC8rjzzvWDjY3Ijx7uyFpOxTCWmicC9hvFVNVQjZ9lJdTppBLT7xRn8iWeAM7/kfXh44HnuovPlQZf+xe+ZcUM2q4PhDftZg417M7Enzivr8sx9GWxZG/I4AxKWVFmSq6QD4W0rJfPNXlgg88eY7oPfwcTnM1+cnpj703EWPMHnf1a08UwkmfmULszhzTF8j0kAABAASURBVMNJn31y0Xc+fdBn4NM3D7owl8ztcr7o9HDW+XxGf0iV/0mJj7zNpslh5ngl/pwPj89P/azTzxyZcz+LkGvi2tCJfmJs0N6Qc8ywp7T+HwpsmOgkL9fr1DV5Yi7X5511m2udkouAeahLskZf86+r2RpFHgd76XxiLlk79lSvo0vFXrN9HzSY4wmdPIu/yX8Fxvp+Cv3kE57T4c/0Dc63OsZkHTbyvYPkfWdOM+tO3Bv3zsa+3OljWsRSnHGFz4IOJYY4TuRXdJ45X5/ZG+E3xu95Lncp+/B8OStxFfNwWRhTUblgC52AxvBQ5vsRXGhqlbn2TPK/EWfHRg8WNQo95gVBvyT4YGaNAiax71MZuxPvpK2jYBaOGr3kAS9qnfhgz02w80wUTPIyscMA1jNWdiwBdOPLtNo1CuFRirn+JV8RaObWazBOctYCDPIyijzYKpRGMGiz1gO96I8aKiOj70TfYNyp0kYO74IekHCELWbU89iJect+Zt77EadSsOe2UQq1O+KON90LyJIXwNRWXwzTafyYeAobtjWItcaKabg0xtCJOZzZuxfuwzP773Q+qenRV2OoirFVKmwoNoPm9aoYPoDgP7km66R3105sTAs+HStE9fjoW/mJbbtkD43CV4DvQbydzzL+JdtUuaz+sbpgmemz3u1rts/OKzlNLAg04ZPn3AtPfB49Pj3y+fSk5z5XnjkPrry4mK1HjT1ixZ4AFw1c4Sgujffz9kH/+C//C4Qv19ef/lv6b//D/4xeZOguIwcfgqHJ/pzEsud8pr3Dp504MwQ1iXm6c1DKmpxYn9yjJ3JyIicX1ukNZ8annB2ffvqpPv30E4X/5JNPlH+K8PZ5cTmdOIsXzoxJPjOffGY98Rn2TA7W/Jk7+3CyUOwoFf4H8LBGlRxkfUQaiJmaa0VrZDRWnT4wA+a1Y2+H7znCRx5F29h1n1Nn9uCl53fWYI+6EgEWj3FZs43YdsYndh1l+V16LepwulIs4EKxVY7mgukRsK3IbUu09argFjfLjuhzgJ7dnGwrpfWOtez1S4yNnfHEhZKN7gE4xiJ8fcVNd0RI1LRf7LILaXDRSR91rM74JBedU3I8g/6Uk8xPuZgbaxbKulXg0bLwpm0dhdjcevSzt0bAeozT7bmk5PygJ2ij+UQitYhNTqTaiStrlfdnj7zPes/z3tv37/X27Vt9GfDe7HPw5Ve/1Ze82/rq3df66t1bveWd17vH9/rA+68PTx/0+Pyo/d2X+uS3v9Evv/dHesLuns8s5pk9ED87Scleatz8I9tAdDfGNNIGG2Mb98/MXZlGmXnQt+6Hx36+e3rKmbDOg9wbed77wDzef/jQz36P3X9Vnkli8yUWbOml4LZzkhijg5v7voiMpT6UCaK5UNaZz+b03cZkvlvmg0GIAlhm3YOYB+O4YGR+dMCm9QoKL9NtmTVX2gBB20pM8RXa9gmCSylLtlqrNuIAguCmT4uLOVDnmkLn8CGoD787ybjymZdc55cIzzyfbMcaZw/l2abzy3plf2NFo9iL2IjdJLJjIhkz4H4QNtX3QbxO1KYyDkZhbMu21j0AHdwn2KyD2tinLXQEzX0yw4MpLFNxKfIaQ3l2r4y9MhHOcm0E0WAieRDP/3X0/dt3+upLNvwXn/Oy+ItGvzBm82/XRyVVfbBz01UQg1XI43Ayp8lcF7JKEx87SdnzF52PH/qF8Qdurndf3V4Yf+gxHid5nKU6gaEO2qXC/kNbt969+Y7y8PfwcNEbHs7f8NL4kzfrA+R0OWsQzxhDxV1iSw15/dDgUqDXxVIhzCFk++gnbdkhWSAwwdrcmVcOy12Z21G9tgbvRmqYVpnYWjf5po2H2nwJupKTLeAATn90M8a2nMY38UoY/QZxJbbJek7s3GPMBnuNFawwTW4KaoCD/NXt0deBwsfujt2NPbFjY2HvNUofi4sW2qRIih2z0U8arF9egr6swZCNr5KqSlmX7Jvbw1qVkVuJSZZMLNlbe/YLD8dbvqjyoBOaPO3k7X6jkbfkbz9iJBrGx4bb5sB27MYe35QIeUMlazZZ64WBz0bPZmudfGhf8X3li9rtS9uV3F5vvuGzdjvr2bnARuFoVOYHauC/iGXgp0Do0An5SH74kMqDw5mHh8E+tUsvJXtrgWDldGC7KTHOXoudOEk8/ulCiiZ8YtlZ/1Ax0th1Gf+lG61RGuA0zjqduFeIZ4yhIvZqXcsGElSSuWiHEhV+d/bABqDk5wr2eW151NoOyp1z1nACokOy8v3T7/5P9Lr88Rd/1n2z48cuX4q25B4kx73WkXFARidj42ckVnDmXj+BGpUu4ggh0tjb45k8ISq8DDP3KlW5oRhyemiLiUr9hapHJe4DJsNRLapis4ygrNjJKMRaWLJR+EBw69O9rFhs+mvwhWXodOaLC/sga3G53NZkaPDlrZiTbSkQBVYNqsiAHV4tFrztEGUOnQzy8Jomhzv3dd8z9E32E0SyVImbeTloO5Z9QLrzFVktOUKukjN2DOUhP7Ct/LRt8pd4WBW4Vet1sYS6nJ9mLCyqTJ4OtOTgIze80C3ApZRFHfZA+KxevAOCydzXnFmLXMiyzDtV5+S69wPS89NVeVn2zBnTY9CVLNtaeSK2Gs2buXuU7kjbVgrmtVNlH+f8aLt5eXOzy1r0+kQ5QxhnW5lXYbPwMbhHTyC0sJ0+ZqNWl4S6RlkDxi5JAF6ybqWb3eiJqLvodhg6bbhAQgLPSomciNjjK82G6Qc6dHWU12pSK3SdmFZsRXyA+E+gGF/D7Bd37EXcDrTGijLJTfZrR5yKMSEto2+dD7t29jAXzzE6MKET+a4NvY3Ph22btDGK/faNGy5hUqE9NyaRtZroX0FeRmb9rznvcwZha885hHLHgbmk6MpaPvM59cgLxQ+8ZH3//lFv331Q+Geedzb2VNvlPAoNJgFzacfAhq8d3wlkxWYlLtx8lHrcyVS2VeTwNIbGKPi01dSGt1SW8v+dOHGO5Iw8R9f8EkPiF3GTlwa78sw324mUGJ6vz3rii3VedufLwxNzyYPulc/fPOhemeeWz0BwJScb2Pm8SezJB6a5cNwxWFnnUaUaQ7f9O055RlifO2c+f868UD1fHnjBejleGl/Un4voCTuTJOW+3PATf68/j7d7PFfi35S1jj5BqOSPYNq21YVgk+7eR8f8s89bhkLkG2ty5bPtiTV97Jcu5IYvh8nDxl5CTaNKD+czz6AXXhRf9J3fe6PPPnvQJ7w8fvNwZk4nnS/nns8JvczdjNE08c5G9m787eytDX/Zb/HxlPMHf8n5NX3gSi6W7tQOj0gbQcOqkf0FQ+is73wB++8ZXOnY6OeSnAxZq0yRkoa6Tmv13GqzoQZn0Pk0mA/zgh+sq9l/mZPtHkqtQvdyOqmfzx8u5Iec8ML40/xhx+Wsy+mkU4+LNr6ZSJ7rdvbTFj4g1h26RRaeeaIpY7uqdN9b8Dk7UNGVffkcMObKfDcmyiXbGh33GXrSIO7YsPEPSlbsBjVoDati9xUyR3okdLNXgkl8E8e9/4lPxg4oYpTQDqUtSmJvPQKanCGZ24Rv2TEWtZgF8w4YzfgBuQ/C78yvx3Mmpf3ROGyrEakSkl7KWlfbKjBcGlXkcijrMWoo868xNLK+xTodSN/gLHH30R9dQx0b0CpVnVRjyPTZlpFZ68xhqtpYkyv3ceKfETBvS2iIOGvp27oVsnDsRmSEjjq5YHYwnbcoou8y4wH+Bv6zdqOGCiTeylw4a07ZdzcaWUDM0R1VKlfbqdgT9rAtaIB7qfmP68wja9HxcJaH9tREWYMUMzb2FMSP8QVf8GDgtwFfIzL6lGIp4wLBN5i/gqn4neyLnAnBjuMtMbD+yfUT98IjZ3fOsCfOsOeA82zj3Ow1II8JMWMVnvE3vhOPH+HTtn7w+b/QP/nh/0Wvy1/82/9r/fhP/xeHKJbUw2bq2COWjo8Y9wD5Hhl9rYldgcw5a9OfB6zRGZy4X8cYunBuPnzy0C+KP/uMl8WffqJPAl4gv+G7f86YMzrnM3u16Zlz96JRpfjIXJ94Mfecs7TxpJ35T/ZhvmtGrcqtP2po4NNOrsVwZtKxwr+6kK4WU57kbG/smsxxMr+96VSsuErGZjGnkfguF87P893PxFJcdF7azqaJILAtLjRersjjP5QAuwMPWntXrc8oSdSmjgFgRQuBKHHKWuCIBle3oVzOOJBLXRk3KBzzyhkUbDn3+BzciTWmxB52IPdPxtoWg3HDeDh1DzIupTB2j10oVyRoNGEMI48+Nd0V3bseth1/0GL9qnLfBFbRppbzQ7+O4sirNHLPsyaD+z/7Lms+qlT0H6qviO98ZrETwE48G2t8ZR89sqc+8Jz0jhetX/E+66uvv9YXX32l3/Lu7LehX3+pr95+pa/ff6W379/qHS+N3/P+6wMvjD/w8viTz/9Oz9j81Sff0ZXP/428xvaevYB8D4hgrXlyIvIwteM/esFOPAtLnns7n5uTPS7GF+MztbQ7ZuJNzM886115bl33yDMviZ+Ul8V5aZxnwKf+Rcuzrpwjy14ygLFXVyTZi7ghpilC0a0delPlkedgb/lclGlqYfazzEZjP5Dxbb9Hop+LidhhQK9vZnfjLXsBRnBS2uz9UKVgMLHG9g5DxGxf6vANEX8QRQYYcNGizrW41IGEApco3Q4fn0AgPq7skydevj9x9oZPLnfWL+t0Jbe9Bqz9JHkZ3nuZsZaJJbHt0AOsafQCoU+kN89CXbbv1LZyLsSeR/Z3yRX4oPC22PiNCT9lPj2mBB/d4h4ZnMXmfqnrsTkhunLzX2GuPIzky8K7bH5e5n75xRf6ipfGb7/8XG+//EJPbPqNDyGT5hMPEINA8vCWB47CicwU8LclISz87EVg0uFJys7hvXGz9F8Yv/+6/7r43Vdf9288ksQaZ9UpOMk1QEn4GFX63v5BG/TKbxcfePB8w4vihYd+KH3gN5EXDuUcAoXeqFJisi0upYQGzac6YCjq5M6MKfQjke7x9zx4ImeRmI1m5hM+ct1KxizcfNx6QjNmZ0w2Sg7dK/nYesNclfakL3q25WZSfRu41A07cQQbdLvlnDWMrY4Tm81DMyh2bcu1IPuVg4xYc96x1fFCNzZp2js+hJ2J82ZZZ7QxYRVrVYN8HxhjsGxDlTaJtUsGkWd9TqzT4EO0xpCRJ4xAXTDMw3D8btxsVw7lIPzWObvy8HnVlb4l2zSJq2NhXxaGglElvPISkHklYAAnc0u0LlPPQ8MdzGtmrvjIQ0V8XcnlNWsE3cCVfOwBujuYADOqsoobaxzzrcK38R6avkE/cz2B8+msIHkYFT0RoxISyNyzz0IDMYf0EXma+J7MdeIXZTpy0Ze5pS+0+yTjvzxk/A+XalijCpw0iKPGQAZfIHyN1rVFjqRUBV9hRMHuxPcekKcN7MkVeZn0ZdyoUmUQ6iyznpn/AAAQAElEQVQKISZowLqk/4d/+D9Pzx1/8pt/vnjGK/Fjawe9rllf9sGkLc6meV83y3bPYRD3qYbK1TLcKPs28UziXGMkujWIy0V8NEJt5I2uGC8KsXJhZMWOQXrVKGGjNMaRr9iJEUYZDWOfUBQqdOVI6cxlzAFESn/OzlPvg5NyL5y5H9I+ZQ8FGCobE5a4OiRR4BW5YKBNqBzQNiqVCjrJ6X4Dud3ZGzs0+dkih0cUTUZLtkEtkCc77UAqjNKUoTK6VAZlakuhjSpVx15REm7EMjB5NSb5vAEJFlIvlCVGqWKzLPsFNJHrjmF1fwSoiaZeivHy0lq5wyvBJJbkJeAjWE2R7+yvrT8Dr8oLm2c+3B8fr/3yOOdqrLUfHC1qmWBNYNXIvJEZRJ4BoO1ju88QvjA/saevIL5y/yQ2gkCTy5JtLXsDCtjf4xWqCh11ySxRJwVWfuT0udtwspEekKwUmsph01QUxFyy/QrIO4OJDpCfLB4ZTAdAl5oBqdPFFNKLLpJWh9ruWE7EPIr80LYZW9JgAauG7nD6C5OlLhjJ3mSLKrQtM1bTtCfHwQ6msp93zqGs0eJ3ZEt+ZfDG4A2adQiMcdv4OUD7mIDiY48+m2RjzdYZtPFZg83rFGJsS7mnehhVbF85n56er7xsfdLjh6d+6H7HC+NHHrgjv3Z8k3E7mPiZnGRTE4MbseFSMxX2CIzLcEZPja4Jjkt0dk4re26URpUK2FCGFXNrlDVG6UzfhfPkcqaf1OKV+WxKzBv7fZJnUTZizC8znoj5w4dHdew85D6DPOg+cz/kwfbKeZ/PwQXmg43kjIlhRbJNfFLVkEE+7/plMZ/1+bwPTDyhgzPvfDnrgS/RF14any8X+AdFNkbGu/O0J0+9HhuxXxtXPpPzcvCK/EoOt+hAoyuKmX8x9xvSJjh6uJjzbd6hyesC2UkfWd+wm3PgkXk/8sUq8w+f9dzxY0uDeZwvJ715uOgzXmp857MHBZ/wXPqA7MzczufT+qxnbplz4uHTXaSNlE3trDvbR8Ga01Xthy9yV4RXzowg+2Tid6LfMRPnTnunfUfL1DYj2+h7Zvwzzpryi6oNHjWZH2USslIy/9AXLEn3Uo0qnUb12pxZtxPzGlXIhip2Aq1SYyj9by5ncvOgT/KyOOAlzwPP6GdyNqrWONzsBLQxlyBxp71nDdiTG/Fv7LkdHlGPGWUV4wd+Ahp9/1yZ2xNzzFzDX5k/l1yDe2HofL7onH3IWJck7BigoNIA1Qg3XHqNSp7s1EocE8NZhz07tGOb3VcVHStULXHUGz0v5roz153xG7ygelUmmm2Xvole+AY8k9Rkn89bH2Nnt3fkc1mBxEYHaYmQ1XzkjKPRsnKpRpGXalpjaCRPdVprWqVBfzVGy4bTV4wfco37uIIfjBvQxdOHbnzYXu6JdWcOO/dt8rDmlmiEPauqFqKvHkJ9XMTeHHQyh4ktpt1KWP94/MA3MPYG8QwPDdonkH17vvDszf49s39P3L8jqMP3QTEo86M7RDG4XfBcLBUxEFTiIaCO7U6zCvRFjznZlm3mGFpyDfgDxDbYlzVoq9AL0BPFgZEZBnfU7QefO3sv90zQuc2zMkHRxS8FN+W8znn+yHmeM/yR545ncOVcWfrESIgMYf9gG570wuCEKx6rqfFf+sc/+r/pB3/33yB5uf5f/6P/XO/f/L0W9NjmlonEuRPMzLpD91CUev0PPTu5Hxrko9eEtUkugqzP5XzqM+RTvvN/9smn/eL4U/j8pfGbvDDmXH04n7mvz7qcTop+MEZJyc/2rOc+v5/Uv7zlLNmY/2SdTH9ZKlRHEQdjKtSWGT2JNblZIDlhQtIHv/qTQ3DMb0KFbWUsRgpbo0qnGsR40in7DxSxGnlsZExyk7g2zrCd8VjUKl7kdR3bB9KLC+ZgFVHbLYETcIOZyYYPJCJ/hZ5PV61DxYWuAlGryz1O/G7MseNNnLQnWralQJRXLK3fcblj2BnLluAIXLOdrzTbH/0Thfja4/PwF7W4qjLzZtbFDLl3DG2YNn02gQhAbcOhD+01Zj1yJtwQmRknuS91gW+68pWuRLoTx5Uz/8q99MTz0XtewOYvjL96967/ovhLXhJ/wQvjL/ovjL/Ul3lh/O5rvf3wVve/MGbM9uG9/uA3v9DffPeP9J59GXsbdnuur+abXOzkYidrod2mf/soN5Nnil07st5HxLazz7MPmbJIh5LLjXcpj7ywfvzwoZ9X+xcp6D4zjyfukw/I89L4kfjWM+Az5wjPXDwPxS9hHBk5cjKhYCeeO2gnT9GFJeo1JHxyqFWp+xFmTo3DxhZKJ6R1lJKlyEQO2JZtetzUPqgK2QHW07ZQ4IJq7bs1DyLEB9fyQRyLX3K9LhlKG5XWjR7N+zWxq8NP0yQbRLRnr5Df7JNncrzeY239vu+2Tkt2VdYnRkcVZpbT+JokYrKuE1s3KB2d2faeYVojJNuN7OnA2Ast9nwdvG0JvuFiEL/YRcbXqzY94UV/8fl4O6sKq0rH9Fr0LNSVjbEelJ/0+P6D1m8b3jf/xGa6Mum80GGI8kAw6rg5oS78Kj1TWNRkouqJpYmM9sT+ZCP3gwOJ3MDOzTKjlwlx+Nc4yR4dG0NiCkx9//FrPddZxWIMDoh8EcmHTB4CLpeL8p+nnBl/4jBOv53YSs6PpeRAlLjCoNgahEdNaJHdQAfdhzBP97BLdgyOIuztwjRslKTwy4/h3QJqpSyKXq7YADOb4L4Z6GhHuM8A+gmQBjGmHUQlFL2Z/oNHaXHIopK+ie2ddgMfDMkl2+ofS7AN3Qr6E0RxZ/wEOQhua7ls4w2d2VgDbfd+yJ64wbVyL0p0GaXYeY2duPY+JDns2BcbeyEH5xW+90gomIfeJJ6FNkqVq6OCmWJKYntoUI1i/YmLq/twTv/SiSzHxw3pW3Z3TR68dvx0bPje2veunfm2jL7oKpRE3VYnvm2LS9SiUhcEaZuGbeKzPIoYh0yMZp/ayCwKFbyAbRXzcEnRg21qW6ZhQ/+NKEx8u1/GVsD42K6iDf/anm5lsmIBD1ZMnmvXxg25cw/ng63XJPMnL2iuUdjWEZMOu+0D+dvLH+rH3/2nS++o//jzf67kcmcPbOQ52Ml5A78T2Wz7xwCIiYmwMW/lr+hqGF7CRaIhlB2b8+CX3Lbs0mgKr2D1weYC1scFRy1YtHupMIEuHfDUfcUbTnMB/CfuzIlc7eynSd5u0zBx2EMje4CzLufV+cLDJGfXmQfkgSx9NYZM8sqW/TEQyO051YovHGoQerhgiIW+m+MIDthmPLBkdyUJqlcl8m4e8qPt1qN2dyriGwhXDfq4FLQWYXxEaSRnNzHN4zJjAAZd0DtWLpKPQOmX15jDSKY5qQIWn7mzFZZG14da87qNvVN0UWA4Q6dYPijrqFXaUyrAJdwDH6iDWkWHXZKFwWASx8LOPrjdO3vODvyhsS70bctlYaRpwd8QednpEqSpZKXftuxCFvoa+v+v+BtqScJd9DpIhK+bNx46GcPVCoSjmAxNzKIVnhCJkRadjkyrpG9xLzUmyRspxCgXaxE+/eSyW2nD07l0p3b4O7jforZDWwZlRESKv0bMAYPb1XweiBBgjhgmYw60ACs4XPNFjmzxOvzvuu2dnTXeu3/XRNh6OdOQCaQP47DYwV8uOxEEtA4/0euxtKNPjzIJG70CeilpFfIFqYp9MUzeiyEWzohv7wfWnZg2vqAGM+dUtzdeXgJe7GzIrsj2nGNg5+XdfpzNk77s5djo2ITtO/Al4ZPKpVHBgJ44fznnCgpOPKedT2edOfdOfIluiuyEbNRgvLFojHCRr/5sYB23jpk5wO/kuP3Dv8qihF+XIQuDs7RoJx+qkm2l2Nb9J3yAZLJOmXeeRZ77JeTGF6fg2vnL2OHS7Qvn4MH6DMZABj0F8clZXsgwK3XVSyARLxfLeSwq8wsXWdao54Rsb42JaGFHNlFq0EeHPgKyjI3eHj30N9Zqg88Lyp31TD9ixqlL/IYJvSHtj0DsNplizu78SaHUkqwuGQxj2jY1egXysiR5SY5GlQobqKDJlUAYNxMXMd5iC6U3s2F6KNDApILykLEji4uKbrKjzO2aubJHb3O+5QFDSkEVe3B3RrKthASTxoIsvYZNy4gse0EUA4k6F2helNhvp0TGHt17bnvHyFSVuOhBg7p1FSugjeilpHMBTWKnxh51j116q//1gqYfZa6jjzx3jqEIGTbFNBRvN5pGRQCTdUuOQwtheA/LHhrQgayq1KDd/S65YSlGBVXKjQrJ4m3LDgqhP4ZWSajhMpd/E9KPGYgPe1CBIw4nThTK+IG3LUFF7AYr/qFRpezRyKySHVj3Mu/cKyZRibVExPre1jT5fa0eK434lmUHkiXBKlQU2+Ja6LaEJBUIF2gVh3Sl5W95TJ17J8ie29hsG/tl4/ye3Bc7fOTBJOZJe2HNhU3V9mK9eZh4KWgRzb/3w/+rLk9f0lrXVhf92X/wn9FjgIxFwyQhTfISsOcRTOKY+NsxOqPzDTASv1w3Ofo7iNy2arA+pzrOWz5DOFdPJyjIudLn7Xm1l3yoWFPbWmV2fGlFtGAVDJe6cyoBdOwdI/FOYkeQDsgEzIC4Jli53JXvqRuflztnz06ONz4n089UZVujhgax14CCGuMem51voLEL+MxR7LZf2rdcENcMj8GdvhsmPFrErPwNgLoczy5Sz1SC2uHVeph4oYi6HXoDvm7snSLDfatO8hHsxDmDdKQHH/ECuQ9bjlYTEzQ7WgS0GJdW4+DpeHXRE3n7g8fHTPtGMfFKuVm7I5DtA1pUKaY6ALG7EgqgAG0d5XfaPvog3U0sG7iy3k/PvCvrF6wf+GXv4x1Pz49K39MVuqFzfaINzzu0J36R8Ye//Y2eXfrVZ9/Rjq3MD/N99YxxtN/ni6R1diX3O3kJzf2dGBrswWd+0fzES+G8oFx45BcmT40nXgg/8rI4L4VDH4k5Os/oB4/EFUQWG1fexWzMb88+a98dGhFBiY0a/hbXFGrd5ibJle6GxQ/5tk17YSKbtDJntpEWYgNgCHf0SrZBgdADslZ5TcOD1rfsBek1TUu/s3Qsr3rSftX8FnuL71t6h1/bEmsryo7yxtmQXDblLN6ZcPPkN/K0g1viGC1Cl2FsQ4G0qCUBrhB4yxWUcuZVeNM2XfAt48zxII+1oO6PQiAJImQNxoQaGhTjinFVHLYeQ6KR96IJOAfflY23cNWVTdM8E7uCjY2aRRaFYdj1Am046uMiSQenHIk+GrZll4pgVhDwxDBy2DfOHK5Dpl/4ygG8J8Hw3+OF8dvzBUtTpm4bHnyInPjScdKJ8WeQD4wxSoGdBKFsU3FmZUsT255NGWB3P5Cbb2ch93yxTx/8PPQhWhYsG2CtQi1xNWL9xtOlBUMD9BCYeDIukG8yHWXGhBLPJKZJDPuB8JO4E08rMYLhMdGcbfzYNAAAEABJREFU4RyOigsOLcyJMRhUxsdW5tFAXyC6DrUosQ4YQ73asQGXKyxdShxUXHtj2YvGtxHdnTwG2Uc5mHIg5bAKnjmknvOfXz49K/Knx+c+cPOLiY29t7P2zIRrEuU8qFSWqgoY3vTpXmy3nG2lgaJNvyWIIDBiTJO2N4kvcYqcr9wvP5E1MsE18dZfTTKErPtbPe3k40a5o7Cnuw5yBkYfrbYTiSi2ZeZiMx9bA5q4KzJQNTRGaXC/nnjwyJfUUbRBoZ+H4QpfQwVGlWxsAlm5hEOuBAqbC5ZwwikKtkN0L4mbvOQhaOMB6MpabNz/uR/74ZN9mblEn6EhagPYtU0cVsfJIiRGl/lN6sf/HMWffPnf67y9638L8/9L2L/96tZt6X3Q87Q+3jnXd9iH2rV3lR0n4JioKuEGAQEC4oIb+BsQt0ggkCIh8i+BYu6QuOAKLrgAhYOdRAYkB+y4XInLLtcu167vsNac7+gjv6f1Md4517e/Svoaz2itt95OvfU+Du9Ya3+77zuJwXrnHrN3fJxxqB1rNfqPukViyeYkGmOpN9ya62L6HJUiB9voR+ScFrAjHKYwkbwbSo0izVyZsnqvpC50jqANMYJm7+w8GO5g5y/CXl/vyn4PP5lXtgOaHZ80JJdqDG18XLjx0eT56aYNut0G6w2qNKpUDxjbAphaj5bcrppcQsvqw5Z9gvm3r1Htd7CXBryNT6VlpqEn3nWb7ZN7EJdNf3iiDEuEWnQuiP4DS2Od22fYk4keXaMcZG8P8hvlzjn9yBf0aIk7OfV9hlrvFDt9RCyh0bOMH+NH1NPQ9hX+TLIiawyNzRqsTXSqSjb2Wsg7ebKNb33WLEUPwBB3bcMJRzqa7Jeg7Y5Dj4a+bUyNyMofGEUvccKbEyqyDZLP0Mqruk+KUDVk/UhbnuIzgxcNT3oQxiMEcPSTOxz9Nd6iPvV+6yF2HeOZXyd7KiY8aZIGHMcjt7Zep4MfR/GTNUpNmsYXiK+Qpck5HWonEBYJh2WfoPc4yCv26bdPcjpyvWLIkUllCLoIw83Y+JKp6Qn6w6Vef+QZ1dWI0b7boWRbWYtRxZ7Je8hQv4PUhr071qVPKkzjIMUT+vGW2qChicHR86YHHz+EP42W706DE0fLkargirzCW/mDgCO20Yuf+F73973/IjAxjU7bwWCOJYIYkcPMdcUzYAd3EBqb+ENL8lAHtuElQV2WqUuNUg0DKP1Bf4yhwb2v/+J/ULc83yK7xpANeNuKL9F2gvFkpX5d1qZZw6QooQdsi0PFqbAfgzgXCt6lUQE8/eq8rKrYLcTfZM479/J75sr9fKb+yB5zxn8Hklkn8a6cNRLNEmNVgxxEQ47D2KXu4mZwADEXBvtwSSWrcyi4Bn1Xy82YzhtPzALhU7SQ9IP4J0UF6R/rpIPcea1dcgaPgLEex8cPj/hcMiIzl/CRxX9sMVdsmRlpMMLROtCDua1aTeIdudIzdC4YBB2MsF/8kTwQRLwUczYnq4jtsmzqAF+h6Wu1I3bYJ5+8v++s156/UOgcdvX+Zv3u/Kbpf12ZdWQs+6jjPoImxvKJS5gMvIdke+2b3kulATXrNAbrxZjknlBymsRYNSAHkpt97Rya8AdjB0EO8k4E0bCU8MEBsQrGbimauBUN/e7Avj8s/rSuH+L2TZzEZemVfGJ7IDvwk/hLjm8uKEQwfTx8fMbg2ipVWfaQi3tbhWbuQ7IXZMLAa/lqv8iMXRW6ozSwqzFUY8hVsgvtdSS35jBMjjjTQaKRB0Le6IFogMjSB9FBggsqu9KATy70e55QDlRb3iejSB4iD8sqc7YEq27ot99QBJA4bBcJ3WPIPz8O4UZx87n8rXeE5ZR842O+myfijCoObLyUZXJ0cgR0hERlgwLpBRIiTpIsGqd1qOXK+iT9gz0B2I8czCURA0z6WDymWAhYtvXT7/5If/gP/7bet3/81/4H+vv/6v9YKOA4PqdyDU4cM6WOk/k1kB2Jdq0F/Z1rNtdmPlK98jvw9dMLvwVf9Zrfhlyvd34X5DqOvwP99pPCSypqkmdtMNhPo4ZchXxo8PyIPO/Ut9um8OPxjBnKvaRzxs9BorOvUZ6F3C9yLzmINZEf3MGacu3M6DTuzPGu+5lfUz7WZR53PgbGnmJ0jMH7fI2hMcjLJiQgZs4XMh3cU6upI3ERHMSezU815b7WFHl+g+0YzJYxDn9Q18TE9WcHrh7itaqfDa8xBlLXjLR+mAcYPH0nxg+x1KKzuHVe/fj8DOSeORzkG5fxJS+LEMpDJ7aMoHOQTHqCMtCEEejRNTnQocNxNHoyOIof2+IAJThxUsYPfF1IDhhGDFk+GEbv7Vg+zFripYCudij31cn+zR4NdvbqkZzi2Ifyv17O1/zDEwl767grH4snH4//1q//RP/gl7+vyTuQjd/4Zu/aFoZKUgfJdAx8TvbdpH7ZWzsxL3pnv+a35kt/uH5R/vVw/qFn/n/Ivv32O33zzTf6y7/8pv8by5F9/P67/oeg0Wvw4Tgfil+xzwfnV+YQ34nF9uu6kIxEWg11ZpoMBsnxYHZNj4yhkCPzwMC27AU5AwuoChftf/Y8pTd/ks26pR6pCzwSdWsffaL7nob/HPbnfdG3LccSCvnsSE4B0/lM/nknGsyYnEn+HMIj/mzLBuRdnTf8qZH6TNZxz9qxZtd6Ttb0AcbDR9fYmXlXcd/g/lFjqPla1MjXuE85epcsOUiyzVhwjvW4keu3GqqKz/rMv9HzJeehTxJWdX1yA7ozkZ2Xq2z8e2gQ2YlcHJmM0owji+BWPXitlprGa2gQKTpSDDg7ExgaJJcPJLmZb7mpPz2pP2SjO1mQmf+WaS4U4n/9+lHfPH2hLBLDsq0xqh8EeSA83W4KHVyAg3kNxmqY3EoScUUjF5YaF5zb/9SB/wsTfuYmzMIxrMdcMc1ByPZkG2pEhkrW8UZNP+OBJNsqtXDRCi/ZlnW15JOphQKupBmQxwRIVi4H+hewF4iPBSt/0OBYSpnD5MQsWY32wti7w/ABJEfPF30yWfEixDJ9BBD8Mv7QC9/jUYyjN4SL3sE8dtbv3g/UV14GXvo/QZIb3Ev+dity6AsfjvPR+NNHxvnYlv2X3AmK88SFEIspi+2joo6j2Ee2bGdQOYctTqMYK6En0ZXPPxkLH7+dHy8ER9adOotcD+jBRdyUeEfmeEJp8IgxT068+cS+ZdQ3tugcpyy2qVtoELvQo+McSl452SZPwH41ObvgwQAVsJ9rlLYxlOtksMcNLxdHcR0MjXwARF41FBvL+qwdZy80OLvRqvAwHMyrD9I++JAweTHiQZebHB+Os447dKY+mUzbYcURNrCtGkMbudxAjdGZ/MOf/7f0vv3eX/z7eHiLkb+pDw78E1hZi+jjTnFgnS21PtlrntHpV2HGUl+S52CSHLEzDgqlcqmqBKvI4gaVEPRDnNMai1IyxKegypxRnr3GWXc6aB+MTXRSk/6gzkvkK/fNPMTvPITv8JEfsWsTt3/brJup06bbBrh/Pd22XuNBzWqUGskXrNyxtbphDk10yHVkLANQ2+JQTja8ALTwNUZ1nKoh2+LE/PHFPJhOT1dn65T7dAqif7IhMQm98OjjVg3LBlq49DpOOqcB0dMTao2sF2bSsEzOKqgZcp/UjY8oMT84HazPznXV92/u4S1DvuJYNsBPmfVXCYGQyLYKOQS+NIhTY2g0SpUBpTkncNHPyoRc8vlHZ8uckkf2R9PcF8jxKqeNRYHQxmnYSaPFEYk5BUIn+Rf5Vg26RZ4+8zd9/VbrHJCerlhnOj84klsDedPUjRzCI1oHDk4xPk6vLYPPQICmA05Mi3xM/dQgdcnUrG2gqQXXxAQH0Am8KQ21kEZcT07XWHwVJw7GcRrHcDliR4kVfU45dMSWAQ5mldiXJhRhe8CZXXJAffUeKHBgiDImb04O2QalGqOvqf4AuvEX32P5OtBf8cmeOR4kN5v2QE74hVzHlWvTg/wBNvFBh7mgGKeQdTCO7gRrUOQT+FF3y7racSZ/kMPkK+LMs49r54g9SrZlJ/dQBByxyf1tz3MA3Qm97Dr52BT6Kgmek9JrNnJQ1LNG6hQM5V+ebjwfttvQgI4Rmvtf3kujY1VssBWOMuWkOMk/SL4t01uzLaFfUMfWxfUx1O+X3GNH4oAapRoWKmrd6FtyAcPgOPXMfXvyPNqZc559b3NGT+ihi6rmtLjNi9uOSK99xr+NjmiTjHkHOkKp+8HeV+OQ+4eloVbJGrVQJGd4hZ5+DinuWeYDwCNITVKLzpdO+FaKbo9H99BMXPbRRGfCT+iBIiporiN8ZKvHOXEDWNRbm5kQGy0Erd/07MNPYhxgUbSJFT1c9BEeteUDSXgch2NCixhiamFz9qAEoazZVQujgKPM9Yj/1DUxqemkn3XLXr0jv1P3O/v1znM56xj+oI8a8XCCK8Jwvg7mQkLvz3QVHXvlMCo5FXu4ZGR2ElruMvcLqcHs6+tQ01xvBE7OFEBYnIDkwI9Zcxt/QWQpEOAgjWOZIUeDM8eDkd6x6C3dxJoYH9TmgFImxnh/IS+SIgVqgJyzur130oLzlHzM/MdQ700X8UqCipwbXsbxhUvylVCSbcVmZC0HPlI/ZBx6NAwOLNo2NP3UKjzruHJHoxWgkaPDBHo+GQ+/sLwu/xigd+BLDfrYtsZSULIu+CrLF1rq5Y5yHfi4zC4PkT3EYdrpuxPm7aZFDyt64eOaeWB3ZH4BAeIzIyi1aVxUuFLnVqZ+9Mum5CVXqGVrNRiO7odKDHAondDEEBES94EIAGOMhAErxzbJ6cS/8if/J/0rf/J/Zvzt+H/94b+tX//831Byz7Oh58PNcO1/qfdf5tdgztmL1HSyHgfX5861+cpvwFfel1+C/GtIPhjfkU1urJO9emA7O9/cUw6ZP6nFYC+NsWlkX+Y3UBV8aYPP94CnG8+U20353bRx7289dAyK2ol2kMckxk4uB3GCSY6z5XPNC/k8sXP/iO5Obju/VffX1/WfL2t+5y+q9raJ/428Rg0l16xVLwMn28iYhdXt6LlRGy7Qjn/GTszuX3Jy2KntnhzgZ8tjJ2K2q8fpgHvgwbwTwvaScyI89kspfA9dDJ3kh8IKEnmDLrYM/9bR+khbjdPBfBrkfHR/xYqHLkFOwWUTiu/WDR/1sz+xn/jDFSkxd/rRQ20d1Na27EBQoEQCp270sYzH5SPjjxiPDoywxw97xTYdfECjepDDzgfWV/Zp71USOrjH9zOd/aNik/N8P+An8n2yT/YX/fXf/Lm+Z8/+6dc/w5/V+6IKGhgZMQSSK+ubNZ6s98T/Gw7eOXbluZbfmi/8ZUv+Ed7Hjx/1/fff6/vvvlf+07LffvNtfzQOTT/y6ATRD1641l6YQz4Y35nPnesgz8oj8ZMHcNLKCb7lzD10RidYlWSU49Sz24j6lTjJ/FFkolHA9/bxwzT+dfwAABAASURBVFRZC8aEJnpFTfq6gbfNwAVYdHLWD6ht2QvXGF1YZAJ0bKgkGwr0vjGXdEkPwjjnt2NJ3/onZ8n8Eb5suMaac2RHaoPfa+3uuW9Q48k956COkR/n2h6RoR+PxZ6rMdR1gA5Qo7hvFG6Jw7iLfjDG0ovMWDeMHuOxCc4xRmWpoTQ6tmVbFT1gWwhyACNnw1YNCScpA3my+Xb1Zjkn1DdEJrZfyKSYuGiWJZxyhIieVqM80QkQ5ENOxhqtXJKLozT6Bs7NPi/zuak/5YfWps6JpPa+SHLznfrA3878+fblI45tjVo+bttNt9jj59Y+hzI3uyT0dDYyy1XIppw8xCb00GSXBrlAgsmFfURG/gdA6bSWfP0xPH4pHRJ1o9tUSBhW+paVZlscwEwNYFhaMoiuRjbq2B2f/KDJ4YHeSEvbkAaObcsOEF4H9WOyWOCVdWsf55iNrkzP5xk2BzZHLDJv+rGhm0PhL7Tf1o3Sgo0vQO9xxM0kdm522Uu5seVvjvsmxd8kv3KTa1luVrwo5L+bk7HId25cB7btLI7IwnQaxKnUcFiG+pKjU7Z6rAoKmGFkiPWApNgwKSVGcgw9uLGLWAd+mB4sHBd0+MwZgUKvOqCK6NRZHfqsG/wRXyC6lw0jPd6UGCIL252nydcmX+g4qWuoRlDaRmlsXCuh0Smr3tEqxujXKNklMY5rWe9aJtK5wXBkzLbs4E0vOV812bkx7PnRzD3gDnbQY/jxwyRX+erY5roEuQ5BJY8q/YPf+e/qffv9f8EH4+xv1vjyu3O93xMPzEftsMInZ1E8DhJP5wxuW04/ICcUwqG7SAZtUw5ALkJAV2lR72VI5z0uhcgIl3ocKGbepNz3jMiuWAfCjHWt2Lc7fwlyBy95geRleOcFr/XjD5j1KWpSWTNqlHtXsHEf21jjjI0aCs16jiqZ3J2JGj5UZ82ZRHLD7eOwLQ5xBoj9hvgcYygftjboKPwx3PllrsyTbh90u46hQQtzMqcAkoMUQn4LVvHH5PAeap8d5jTs2IhzdN45lWTmPPAwqjT4Y6iNHI85i5a8Mv9+4WAvZQ0m1+xkTTKGCtoxsmxLOUoqeEMdnwhtqwp4aAQ11GMu2ZaVts6X30gu+NKwZHPSatkbOvfyJL95zrlH0bOja2ykssShtFWTd5HQK+CysoZ2qGWXrr7OdvCS2qz7/Di98/aQNcMAB9u5zywNFb3yRLRyiSZyCCJ0e1ZqJgLkdCRiep1Eit2X9VmLa0rR19HMOiFIXRbw8vDHHodP1Iyh1q7it9G90zV6WJJ7zsjoT3qxiX1Al4HzYDy5JzXb1B5UahlqjRJ1lRg6T1oNh6lH8mkBCoPn0GC/DK7l/CjNNTzGwBYnBE3sgwkvO7Lid0SyjLx9cDJ4HOQ20Q/64xYxk2vrwzOM6qoNTIYa4ePHNvMR8YHetdMW1/yoPZT7+p17bufWOWHtws4PdJ4YJJeZe/8Dk/WbHRdt9GMHOpylHPiq5FLIQdEfVdR2aFDgwTto7kM37nmhfT+ibk09VOgaCB9Jb0/+TJ5DbJuOHb6DiYaeZSkUDHyNQbzG0Bu/ZGbcjCVGkFwxk1izSYDU5j7v2qnRTg0CCKPSilGS1jqgosmH44O+jX8gUkmSB/ejg9wXzypOZpO+VkvMKqvIpWqoDLR8VJXUjnB2KMux4p/88ok4/k7ZIsSB6VDM5QA7eWReyaWBu+tANU5AH5cYSlzO0Y/txGH2fvQjY6gNmBFsYh7K+MwznHgcSZGcV53SSapNkbaPOGtrTudhW2buRV3sxdvQoOtBWObUsXA4CTR5zk5ke/fJg72atbvzDM5f4t55j5n5bZNxYieHhLMdgsMDKSAfVHo4NIO2lVxG1aIDyv4t+sua+bV13BxnDaYoFwgNkJMfqeL7DKLVcC/bC/hcUs5JIMB3DiSPA/XmsZLh0g+NXuowCR4ciRkhfg6CH5HDp2bdhyehHHjhOB2RIZ3zYBs6a9EoeYwFcjX7VerIRFlUZ0vPLlX2NR/xRmjRxz773FHQqh3GWB3ksSLDNT/J78qzZUvxnS7S1ll2rABjbwej+En9Z1NOj8GEL+YUGGqTm5gfiWUsirFPSEJAEgMJhINQnDOAIlyfYxfQUdM+pbdw6eGFVDhjz7n5pXGesbMtUpJtcVLzyROQppAuud28lbbOLaBr088RSl/9PkItuEbFfhDxW8zs9A6YKD5suEA02D/4j/+2vv72j+m8Hf/3P/hftZvst8nNMLT3GXtvgiMgzsHeO8ITJ6FzT71zneajWz5aBeGDF67be96nyXOeOa+9QAXJx7ZqDK3nLb9/4GuwfmNocG2OPFf4LnC7nTr0i2d0jaFeb+xFS347OUzivL0/Th3kOUnySM7k3nzr5ZkAeDYkv9fk+cArz4sdr5JZo7wPDPZ9Vcn2AvK6eFlpR/wT7yBe8pmJCWZkjdn3kZ3aJtfQNTY7T8zPpVv+4vNHEUUQrSA6dLFlB8JwIKK+nK/jvQytrNwDMJfaSd9sY9f6MEzrzHNqph/DhyoMyVASrXLQZ/x46KXfKaplOFsU79GhTgwIDcVHoPZn2RYnoG6ox3OrN4/rRU9fS6vPOVlWH/ixLdvdR1uTuHf2w85vvTxjJvtB5GZP9KT862IVAXgfn3xXat39Vf/6v/jn+g9/9dfE6wI6+KuFGuyRc5+IdpDYxN9BnMS6rqvJfpjIcu288jzra4VvKfl+8vHTJ+Vj8Hfff6dvv/tO33x7fjCGfo/s48fvGP8efFS+tXziY/Envr28BMxj/QvjXTOxu1Ik0gc5NmXmTCm5NdCJbvgMMxTC/NGnVrab5ywYXQ0vIoRmz4Ue9ADx1TrYVWoRwNvtoYfe/Hj1FfrjsJe8z5zStS3bp63g1S35JP8ggqVhOZ13yFwbyC5d4c/ij7n/JGfW1DYaHCi178wv+wVM1m8hc881MXWcMkUZU5++agyNwi+0eH46POhxdK5+tcyyLU45VOQReRA92y2XpexPoqtb5LVitB68jRKIbd1JnvcrlhthLJrkwS1l0e4kH8weK3lsiiNOiiw6Mz4uMMkUEYfkgjMDbKkV+kf/h/jzAPjExn5hY77wkfAlH1Sw356e9dVPfqJf/N6v9Ivf/z397Je/0k9+93f11c9/oS++/ql+wnjcfQOfh8MTH5afn560bTdtmRhFybht2UVxrUI2LozVL8ZlybbKS28M6DA2hcyqKm1j6Om26fn5WU/EucFvediMkgsHok7MN/OfXNCTWk0u3NCDh86k34vP2IOif6QPZngKdUCzOUIP6nB2MyJx5tSkxxlseskZNKk8kLzok9qyYTxxJvFiN+OfvNKf5Hggb0UcZE62VcyvmH8wqjSoSwGbMfxXkH7Vm+6gJokrvJEjZ03i5Aa6Ppq96hM3pax3/hbuftYpOgc5Zf7XlOImyCbOzTE32HxQzr6J/Sf2TvACTf/l5a7cLO/nwzo30Mnc4rPIp8hz24bygzTYRskuRtZhWzZAz8wNTrLYB0DAgndE9N4OTGQjt+THH3XrfsaQq0FF1kVAXbgRU5udfPuhT64HD5JeC9Yj8z6o4aKixVDLi0u2VeQ6xtBgP263Tf0v8qskE0cAP+KK44sABE/4E7L4VfgUG3qgc1D/rENwcDMInehO5KhocqKLRfIILFIAJpKQA8TRm9jfr5cZ7NPfoQzrj37239Cn7eu2yemnH/+Jvv7mj1c6snIN1xjst9IWyprVoA8dY8lu8NvTrf+Pd6JTSQT/kxpS0pWr0izbGrVQZRV90Q70D/R39mD21p4bd15IWY8ZvtdizSmTS+4BpuQKl3owR8jqZ+BE6ptaPXJBKTK7uE8N5X71/Ez+G2vGNSTakSBQmVNybCq5YDhars8bdx4S5CBY5jMJuPND+M487sxrJ7+eF/HbPn4+d7F6pzw59vqhH5r+I69oomdbtsUJ6K0h0oU36WccVetZvqetELtmJNsLyrwCtHMkp96nEx+APkwONNfhJsZe4iy7z1DR4OnLyrMRx1C9b5ZtVZVG9hsoXu7HicgTMvt4T50D9nn29uy9NDWRsRnIiYS1Gi7xKe4d9djPN67V5+xfaLk67oHtZL3anodqYulstmX4AELuy3/3MwYDUZSyXgf7YSen/dwH91D29A6SY2J1HIJMdCN7gOxbdsoPcjqY54G/yA9sVgzO6ByAhMQsNKq05doEt/DDqlEqeI6kpzRcUCvsmfORDsLkH8A+DqbV/KKZMzbRD86RxLVLwtgEKfhQQctWA/moobEVOUILjxw624EeimqEbzBoiUO/1XqcEahtzCyf8eip8J88RhFrlOxSGiVk3lP9EYsO088yMGR81AK29FRaPnGv+LLpFzoZD8Wn4UU7WLPU8fKX8rBkyk9VwhBPvHOp6SWLToLHlu2GBxxxTpUJLRFPaaEmG2Ka+VQjeZwY0CDj6C07K7SiS82FPHvnzr3108dPavBj5hN/UfzC+8Cde1X2nwoz5oQrZd/0eo3StafyIfnGj/68i33gfSz30afbE+9lm263Db1gNB3Y1bAKZ2WTjvXWepZ0mT2FmODgWTC5PppSyMhQwH7jfn3Tl19+0FdffqmvvvpCX3/1pb7++kv4D1r/h0s3PW034t40bqFP5AN4V02OH56f9AX5RvcDNLKnbdNtFPsRhJLjqCJeaWxDeUd5ekKn5zU00ClJ5hTIUtBzKyO3qoZiu+E7KPxUxpxxMW6ZvgCc0rJvQt9wjtiKf/2gZT+lNjs12ulMaPq5P1DG1nYbOtur/9FJ3ts+8Z6W/1Og77//qO++//58D5y9J+cRXYB1VsYe2sj9iXvkEzW8PW30wdiUOTp6BEvs5A+LREzLGpUaoEsNxoCvoZJll/SYU6Ic7Ha9NauHC51RhrfSlmbucAs5z3nwSjW1n3OfTXfmyzMAg8leyntF9lPGUJawQYHjeGD5xwAm5zWPjOuhk/nRiQCSsWiK/KQiT9FS/86Fe/XOvT4xJ/EixwINycJFY2rnHSH6B3l3TAbtPsl+q1PG2gchObpekTWDL2FzqRd8EHFyntRg9jvUETVlrIq9nTUZixb9wLZcQIH6bFuC63HGinUc2GZfDPZB+MgWShVfDt2UsdwrNvbAlusSuwHN+/F75EO3sFPH0moH5EQyyJhVMjksJAYS+uXB8FB59T2KfqzYy/iYFOqgYDtrcXStEdJXN/Swk9BtWhK5OKBvl5qPz2HUzP38YM8dvQ8U37Zc7jHbCm9J5hREx3ygwqW4nLiGpBqHKIdwq8oHLPyY96roNtAngprv8+rt6Eye9XvWlfvkZD7B06d/oT/8j/9dNN+OP/vZv6H/4A//FxpZpxvr0RgatyKmiYh39uqkFqlPLFe+yJFN6jXx3zWDP0CupVxT++vkd969ceebwZ1nSn735R7zwj3mE8+TF9DPln6+vHIPumsmb3zuPBh38t+xeyD9gPGVD+s2DuY4AAAQAElEQVRElpn5ZM7JZbKX7zynXvnI93p/4Rq6sxbxO9v3znV3IbEO9GPPYj3+U3uvV0x0M5+F2F8g7qQaEMkSsK1RJRto1eegHlGxzdhgbUfTkXo3qDMLjJmMnUBo2Sr4ReFRiFzvG/U/gsRIPaCZf8uQL1Uvooue3dQMncx7Qhuxh48MggZz4IyYumGXieDHds4IHIWUDZ4DOWfZJnfL5FwNeOZiW5+3q7/2WY9FByxbxuEjv3IK32BIQTonTXqZ+2Qf7AF7Lt+qssfy3eGVvXZnP9yzpsedmfGG5YCF5PrykAwVMusuG9TUGFN/6+U7fcu18Z883/T9J/jvv+HZeH7E/fS9Pr581Mf8t4Ybn+BPvEBBx+f72Z29e2dvZX/l+8gnvqd9Iq9P7P+Pec/inetjA3/QfBz+2P/Jzzs+X5T/c7tv+KD8l98k/veKfXzuLNg8AdHi1XT1xTod3b/GDiE7oXc1RERtGEOBo+1WXZcs4zIG72Ab0eeIXuzi4+EwwnfI+Lvug03OsWtwet9/KJ2MT3oR1Ju9KInRN6RA6AlBM2KJ9AVRrrc8j56fnvTFF1/oiy+/0IcvPuj5Q/DMd4wnbbw31hjKM0R2Ty01zf0296ncc15fP+nOx/w7e23nLyRmY+c+tGvm/sY9R+xRca8W93EuE1VZo1FyARv3J9IHBQb3jeTQ4Lk5QNXAfgPkBe/ApXrlxpAL+ODFTTKHZYKIxv2VhA715qF/4DwPXRNAZmJUMA/EoCdIwrhT+0NfzmkBVfxM7TwssrE/MvlPucnnImTD37Hdnp/01c9+ql/86pf6HT4a/+xXfDD+xS/5YPy7/cH4X/YLD85NVFg3LrYnXgSenm7NjzFk+4FMwcn3wihV80unZBX6iFo+xtt4lTWGtfGkvd1u6g88xNngt21Tf6gqPFgs7qGD3HNjDXYK0A8D6JGFbDqpCaAwB/2J/pGC0J8wEy+hsHDxt9De0TsYCBiMiHjXuN4ac3HnRFLwGcB06WKIC3I4wNRMDqxDPlI8/GIQs8JHMGpQg+raFHylJiUZalvl6vExFrUt2xJHkuwYzH/nQZuHez/YuZH1TZY1v/fG58ZKDToH/aDhJ7VKPXNDfOFG+AD75jVA9hqf7KV7bp7sox0k9oFfJt/pDFxvVcoPsWDUUPWIViOWyJ0ptdzMsUBkIdG1rfBR1aNZhre9KDylzvQffauttdrB8FRyy18s5CVjdr53zd4TjK9FQ+9A1p1lmnPigKpSZQ5jaGQ/3riwR2RWAr/5wr79Umc2wIFXQcVNJTU/Mkadjsigkws+9Z7Nz46/wyff6OBtmSuNWAl2Ii5wp529tbPmO/vrnocZe2DCZ/wf/fzfjOEDv/rz/6BjZMy2zPVWY6hOOqqUdRvMbUOW6y7X3xP807bmjBU+mBG5HyQQJEncqTiNGgqyX600qoDeTJ7kt7NvZvbihZbjj3mLeqEddzGEUgGOScJdk46ZIVMFh0EHq4wDXNGf4JDL3E+2vpc8Pz9ru22qKuXmrrMdJw2x8QdsywYtzOkN0U8umUvozkNjZz/l5SGYzCF5vlm8cZnXW4+c6RzkTLI9a05LCGMT/4SsHA29a4h/S/Zu+AdsMkcUI4jaMp0TxNLZVk6kQm6TfTtZuyw43QjRevNl/DQe9t1DihqHwY8dRiMmY5QG+y/IXgutMTKK2cFv/6k9P7jBZO/Mc29nnUmG0iWXC2o726oRDD4SbX0PeuZDyBPrP/igZmHJnDLPiaODemdu8eJ4wN42Wp8fEUUaquhpNZZcyeuVa/C198KuO/yda3An51yfHecMkrgH8Sf9UMEfOJkgundeTPbMM7lFZ91KBAuSpWS28ajSxnXZ12soddsyb8aUZt4XoLHDUIkXGvQ8GAuFUBDOcR3BBUQ5Ig41cxaBC4yqvta5xDRsFX2fqFG9pnlpG2Mo8kLxSCKW4kaGaUgKK4WwEisVnY0h9UCYd7CN2IxZdmngv5ANDyFRGmVl/+Av9QuuiWTQUnKqKrkMoBY0J6sMKiiNUarh0y81ZR5xlXrCppydN8unOwNsVa4aiVsV706i7kBqnejDcvSuE04fcMezSAkQj75BIahBDqHvkDGRpyw58v7vf+ceZ2U/5R8H9A+Y/IgBH/kh9JLnNvfdg+LYFofiu/cQPtY1WAq93TY+zG565sX7+cOznriHPsHfbk/aGMtzYdvGWZ9iH5SKfB3oh435UhvOSkFSq+z3gFSU4hwUZ1Dnp6ebvuQF/yte9PujcT4cf/nVevnnpf9GHjfeC28beYABv5HTE7nlPn99KP7i+YO++PCkD7zjPj1xH7gNbVz/g0mPs56jSpn7jbEbfm63rXUK+SipMhf0Lf6Edj8D9IdVY6BPzUeQ+TNmybaMrqqaOrx7mkyVQijNcsh51kkPL2lqlT2WGuV5vu4lYk8zQq1wpBA7+k5ZtXPPeeHe88K72kd+wH778Xt9+91Hfqh+Uu5N8XUc6CrN2FtFbhvP9ifm//x80+2Wut40kFWVklbskkOQdVK3zNes/8Dm1B8lA+HTlmKrbtecu4PYUenYtsWh1aL3hskkJxvknucs+zY1mLkvsoGOpvnxNhXZbBm2HMtXLnoxx9W7GKqHsA+8ZwyDY6F9wmeOQUaD5BeEj5/UIff41Hsnj9yvL9vWywmXySk5Rwe3Hc/txMy5JHMA0VAXUxDuxJQbbcBYVOLStpzaBuw/hpjImv/BMyNzs6ViDaoGa1PKOuZeXOx9s56BUFoUD/DdD5UVu0KvavTe3rjGF6r9FWN2SaBsxXf2z7bdFs8+av3BtYSPUaXoWfmjz1rmnJzFWMOc47p9DyVW4cP4UDEIDF9mzCUDIRYt9Z0ULP4mnZ1iciBh8NSBU/TbjNyFL8f/IEf48vLJJUJdxf18cg8/+n4eO5UUoKYLkdsKES4WhqjdoQElZQ0+YmXMfFhoxc4qs59Sez+QBFr0zL/3DpthBmyMifz3/uz/of/KH/3vsXs7/t//5f+J/tO//t/XYI1T+9tt043gleB43LHv/Qkfq+Qbmm7LKdTRoIKJw30ke/uVe8nOR+Odh1r6wZ13nDxHXnimfPr4kb+QBNxrPuZ3Ie/299e970NH+9l5F5og9K77eQ339UKM99fYyuXQJNeeN7p3fre+gsS88y7V74DY7WDxuyb7PjaiNge287xX3PmtGru8n7cu+eQamdDgQBeThO0lMQtbFKY0ZLOgYi1QWL7VssE+GVXs81L4jX7VYM1LvXcYqzJ9y1Vts+jJGzlQWpYfehDjIJdJ/Se5HYBJMZ0oHPhASdiFQNUgNwWrXsnxwE/oDMVX+r8FbHJY5BNcuWg1Q2zLXihoYKMPby85an3QhRqs44BY/KmgpNSAPuKuc2j//rKWNBTo0Q708MIc7qz3a8C+emEtg/Uh71X7fKU+d3TXx2Kf/7LYhMwHY3OduT8a7yroM+N/67tv9fd+/jP24AvPwzwX88H2W+Xjcd6N3vAJ2Ud03mj29qfkwd7vvKDZl8kpz9og459yHQQfP2l9NIbS7zHmEPod18w35PKX3yb+93yoftGdNc+67cw7NHhbO2n1QwG3DJaX+VOrlIraQagFhewFMbwYF3eWo22jHx/B0hX1t+wL9B88Mp0NWfSX3dF+z5H2f/FNyd3NvDshu4zi573RpftDelm3PvGlaIDwwNlToZFHLIVboF/svds2+n21Pxjz0fhDgw/GeXfkPXHj/jjQqVEy+rnfZ3Y763DnvvPKe/IL633nLyd2/tJqsg/33Gf4bTZPHNxnDq5bMcFU3LYSexT3AnxW+sY/CG8zHoyhsW3aGnlvWs/NETmoGmq4lLnWnV8SHIQRjRkyVTshxeKqN88rK8y+kBIcJzHUO53JQmRy3DexyVS7vO3PnNNrKcydIuTC+8SN92M2LTf18NmcG8X78mc/0S9+/1f6nd//Pf2cD8Y//d1f8cH4F/riJz/VX3v9Rp946b5tg5fCobx4Pz3d4DcNHk65SYpml5Jj+g3yHsiC7tuyQVnFWI3qG27T9JGPGtoSB//PT8/EWnFS2EIe/5LZc8yMhcrNdWYRWczmL8p8u08Nj/DoUi6FP8JETl3wovQbFPvqnwsDQYL+Gj95pErLXE5kfraRBnrzGdtcssSfbK6ZXOEP4qOsmNiGWiPzp56pQRW1oR+6gM6QDGpYqVmN0dToWatlzjs16A3PGufD7ice6i/csF7p7zz886IbvYPcMpXLNjQgeWX8ju79/U2RC+gTF88LNBdTsB7Ir4reju5BrZNJ/CTvjRxv27owBnyRK1WMiqJjlwpwUpXE0dTomc6Q+YO6wXk0a8s+IfcIzwcKb3qAMQEzkmnmWpnU/s6FntrcqdHOhZN5Huf6pB4BJilBShMWN1bFFwkl1xpDg72YPZm9qpEohCZQ7A9qEKqsM1iODkW2sHQnY4k/2RcH+2HHbkKzPkd4/NHFTo9mr1gSlDscW5i1OvoHZNa958S8dr5a7BjjRv/wB/85il/9+u/onpuPaGXSL+UH86jSGIA9mHmNzBNsyNLf+BFwe+KaR89OfOJS08QkVa1mGZ+FzobtqFJSzSQO5tvzovb33lu7Qnf6uRkf+GqdTEpXW50jAbg+J3MKn25ruM8UlANhxlLvzDsxO4/bpnxEeH5+0sZerJH/bnz8HlHFATR+TjgJG3EAwXOfW5kY6STOwXx2AmX+d2qeudx50OzMI7Gj54eP9D4HUVEjjxzxG0qQyD/TxIedE1JI0gsiCkW6DuxxuHjO3X3Q3/Iqto/a/vKptNxbmTHGR3Ki5kxTXCK4jg+AnGHFtk1zSkfibCCJ5MJZP2gxPANnrFwq9stgTRpcV4M1GmPDRdaJ0CRwT52p66p3clg/ahgSPZEcgXDOTYDQ7GlrVCn7Omt+Y+8+PW3rmYVctL7O2gEezn2FI0ak5Kb3La7PfvzbFodkdcu+3LMH2Mt37oN39sGFHfmO/8kcsv8DEbfrG4ocFeVZHJ1gb9lENjW73kfP82AhguRJ2ZS9vPX1WtqGBQvc8693CSZWfE7yCC9ahm31FM5pKC18ED4gfMI1Io/flDD2hcC2OLhHquMOhF33UVxvADqqWkfdKGbTdfIiv31Grcc4xb+gCnPCNt0irhv20BhBiZBKy1wntZzMu+vIZHCbobap5EW+5RLeZGj4wreA00cneoGQxRg3rAslwdlkZXCvXkOuF8Ipt9f0+Y3deulHh+GYK3kd2AV4kSwJ35YX7ZhDVScyL/gReqLQsS2ORnJ2ob8NmbGsd35s948W3gE+8iPlIz9i8j6QPZqaxDC6w6UapXz4GWNAQQH4p6ebnnkX64+w8E+3ra+jjet0I9ZAJ/f6DftiAxaxU0NZMmCyTJGZpmjMOUfqkOtg9jW9K3RSuNQl/p6I88WHL/pfFedfFi98oXw8Th59L+e9dUNv64+bz9puz7wvPilj+UD8Bff70Oh/Cp0d7wAAEABJREFUeL4peff8nLmaPRJU08zjtt30jL9b5sWcRon8rZKVeWAmV3gLoQp+1NBIDWID0jeGZsy2BK0TslZjzyzmPEev2UuhOynTo26TzXMH3F6oFTuOWk02VeolHBuERi/r/pr3/E+v/YP1Oz4Wf/vdd/pI/5X7EmbcRdo1MbjfS7JHr/nT0xN1ujVut01Z46qSZE3uVTsI7TWVZFtVsV26W+oGjMy2xCEaq08sYoa/5s+YbVEeYDlh9NsttpO9c3BB3Xlv2ClC5jg7l0OzazH5QMU+Yn5H3qcYU0DNzqhKrVbo87xID+OeceHrgL4h2cTOyd5iOpzg0UB36sqjcyK/2Y5Es2wLZzrIYZLLQe5NGZUs2yFS6us1+aR0MJ8j+vg6AOHwI2Eg95/iDLAx62aJXA7eAZk/sYRNXBeFHbkeWY+sS2Wfsi6R25Z9QsaDZYPCbwDf6xqb7OuxqQo4GMr1XbIa+B8ge6XBszb9gV36Iz4YrzE0Rsm2Pms96TeJZcnoJY9hFZQToqFyNRzZsAxkSwL4YepKCSbMTuGOAP7IuESPU/TxI2BbEBBa0CGTp6mdbD4Uq9d4x2nfs4x9xoBt9Z9CFt7S+kh1aBsLgzGmL8onw+eNBlNpXYHQA3Dw3sJZ+c9ZRZK8ew7shT0493zkR/aGDv3hH/1t/fIv/l7MHvj3/uDf0f7FL7TdBtiIO1QEjM+8h0zmQTnktljnIwLkIs7ae0RBdiCLTf47wbmfXLjzfvP6ctdL/kKKDyof+W35EZoPZcHrdZ/hesj9IvnP/O7CbudD8p2Pz3euhSDjiU+4zojIbN+p44rN9Zzfrff8doWf2E38Bgc+9xMzueNk2R99L9jRzfNv5144eRBnLpM6xvZBsVEjtQAc5WKtSmU6FC65xH/0kCIfqtpOhB8aVQ1DYxcfixq9UvNl2YEeLfnGb5A4WYPgYD6TGrDMp64lDsVen7dVPzyhP7HLPGP/ufzA7UKma+WPZFtXi7x5RBHbJvcTbORKH0goSLJDA/12Q2y75213Z02FIJRUaUiFE100TMZQoRzJdfY97c6+yb/AzX57ff2kF75f3fkOsfMRb8+/MOZjsAL+QsZcdy7c1pT5QCzk5iou+n+D958X7od/8tWz7ns+GH+nb77LB9tv9V3+UxGfvtcn/kL9I/ge5F2pKe9O3/Pe9BGa2K/k88o+asBHFuRD8KdcC41PPG8/6XtiBh+x/cT18sJe/AjNB+NveSb/Jv/CmL/Q/cQ3lXvehZh8rvs3SCwrd4uj6/cmP5AHjEs9dqgr2XzY45LDtI/4nuhCORhFP2sTrlnLBRwsoW0YDgzWfoLv45TDL/nRa0a3j3ejnQ+jUBJhtM/4g/3R48323XCEDSs5ytCGYM1J0oO4912ePc+8z3zxxQd9wcfi4Jl3yucPH/o9cbvd+v5orlnhS7TUaWcd7txv8n3rlf322vvtlefAXbPvN3vTid7BvZgnhMwKmXs45VNxGsNQrnt4Gx7Y6ZcSb4yhIDncyGPjXWvwvCweFDWGaoCq1m27bI5Jdr0BJNlW+XQ4rMe/+hs3VRwB40TosOYkf5B0IE2SnizAAZRmsTgG6YhxKTfmnZvJHYQuMHFszBMtRfzyJ1/r65/+VF//7Of6+ue/o69/53eU/yTFz175m5jnr7RlYrxUZ2JBFfmSD4TcDQSQjYB+mXQvqp6jbXQARgO9QYG2Gir6DzDPLWDOAxo4NcGWQ2mZK+VjkzI/mMm8HsgD5ewfodQn+uGpGHXhRhQZdhDqc+DnPUQfoNmxoIyG/SvAPJ2hPqEd2xPUt2OHsnAHMQmITl82MQLu2kjQgEletRhdw5LNmNV1sqlv18tC3IEec898L3BTu4P1Mrv3Q3QSPzlc+6VzE+1dOmF7HN2dXxc79dz7gYsPHsLL31T2UPtjbp0Es3JDndeoUtYuF27Ws5iLaFd8ykHvOrwYJmTlj3qfwMq21h8t6tAARp+3S3JRtYU6vSvNg/ocWfjGQcYMY7A4dHPQL+IWtXZ8wNuWqjiAi7mxLvRtCxWlfeYjgkYq2sznJ8QHSR3U+UguTfEQGZqQzg1WIoblpoKHUbf2wX5mTlmPhYMtNnsP/9mXf1N/9tXfbNWctvlJv/j1f6iOicC2alRjQIMao/sbc2twf7hxnd5Cuf43aImakV38wNI5dCRhOnZ1bcawqgAxFAg15jiZ68GeatCPjwAHKDAh9H77YO4R9rBxd6FkYrgyaE6BGJcYUFUBy6MeOdn0Zcb7kMJLQgws48vxKS+hFO48aeVIHpnuQd2DCW0wr5k5oWbMIZ8f2OHgcxl1XAJquBj1N9Xw+LA5hf8B2tVnsh9K0r/wmaIi/VzyeS+Z9PzWiaWJhMzTf6+a3EjPtii1bMvUr0zfoq+3hm3iZp80zhHLfa0XDhaQ4ANxx53U9MjDmRofqe3pR39VMwMd36pR2kD2bt+Htk2jquMpLQk1vRgl7Gdg1lrtEG4bq7/OPRf29J08+0cVL5H5oXLnx1HfNztvrkfUjyD5AybHMblWiUD/wMdkZfr6OG0yePRYG3J6O2wzF2tzQUvFvLLPmZxcJk8rDXPIWj8CNk9E6HksNTqdHXQdEV+IJLxk2eoWYuWP+tyc4RtW8hkucrNiw1mJmygwzDS9hfSDayyD4ZP7hciic8EwtpU/BWX6TN2gZOJay3f7wbhpTshtyxjYUJUUaog4NeBPmX6sJamWn/oh2B1gNsTPFBPVvEq2ooQ/IqnDlekaNrQWz7hPeUYQqugP7qN9X859F4wHir090BlylYxeal7YGBxSP/OzJ+/8ULlnX/IifL+e4bmmeh7RRNmWckDbHz5GDQ3u/bnn94fUGx8GA66j7kP7I+wYKnTLJduCQOPOOelqj3Awb/s668T+RBa9srUxx+fnmz48P4OnE8+6Pd34WH1j3uSBziBu8qsxFD65PPGMeuJd9XbbdEPnuu5D07/dhvI8G8xrDOuyG/yY3MbAd2Sl5FEFLasaxZwsTkCr0S0jL/SGZPSETGk/oE6/cdYbHduyAXa2IzkBuQ7qQnX60m3KPZCDvUUvroLoYo6ENT94Nzv4UbzrhTV/4QdPkB+43FZEQI7kPOT8qaFK/JPWKHkwYutqHYJT27fQsq3oFnVMbYOxbSr8DPwV1IUv9OylD8FOsiTb6EqEgpes1QjD3LInFtI5OE0Q2vuGAuRZMEnoguDbA/WKr2A5DXcC5wxTS5hWlmyr8+yc4R3o0ehKzmE1L/LCyQQHMffkEh5M+Ml9PPIDPvnOlqvvA8mdaeQAVjt0LSqTl2jkhk13oPSQnUcSaDPLBogzvuJQoetjOfIctjWYl0epQi9Yba/PmmX6tmWX3LpQg4o9iJ8xVOmfdLhkMFjvDWRsMJZ+GV+FXcNS9w0BSnNOohiLposOChI+5SHXUMHHV5XVcKkU+dbjQq7YarVVkze3V3+Nvp0PxwhwtH1JtlXElBBytC1UaU2dkfTA0TwrBy9h2qkkHUogLgeF9r8uNuPxDxQeiI8MDZEr/AGF63Jk3xzspZ09dgS9F9CI3an3h3/0v9PYP3Uvp++efqF/72/+z8M20Fb8NPBx+Uo/ca49Fv7AfwIf2bfoTtAfXU8aPsjzY31QuSv/IOmFj8UvfAR74aPXa2ieMTxvdn575t0tNDY796I7H333/VV3+P18Ds3zOZR4DZJumri8U93Ru6Mf7OhGf7LPM5fWo0YHV9eB/gE/A/jotg15hBeyI3NjngfInHu+xOtisSirtOscFVxxP53a7wfmB+pRNmsMWOSqYq8s2JZtcQKiwXPuo1nr+iM4pUU/NG4J2BFC00fe/VBkBIfjuGxg1zyYCePhZ+ZI0uEDVNaBv/SD+EEdebIRmVg/bLbFoZzs8IEk96G05YMM8Z1+4z3fypYdCEqe1qMtVexbsnrNkmB68Z/1zf5psPY7+2H2HuJbBP2DuYq113lN5VryyecD3sLUM87+xvcf9cc/+1qT62zy4e/1zsfnl4/69PpRL/2fm3iB/6RP8J/4wPuRj8aLnrLsc56l6wPinT2x6569RU4rv6nsyUbLGe+9C0UnunfWJ/QFPx/x95EPyuEjY2uqi5R6nfvK7DE7ReMOQ1GYxuOSbV5XQ4dDwOZ0ijFR/B4oBxM6EUBODcmOvptatPPUYro54if0vwjRayQA4Oh8WdKmyeGHPjpcFH448Fk/WsElhE+CAE4LnHM0zH13aOMdsP8S/Il3Rm7GG++DNYZqnNfssJwag8Mii0MHa7Szt/a+j71q5361s+dmgPzg3jPZd4emDqjOZlvxNfBVvX5WGZklCPA7EH+MzrEGlOfNsil0GMPAXrxt1c6HuDubaWcjZQGl5SwvXM9P64v4l19+qQ/9NfyZiT8pY8I4izBJfGfhk3jsJ8JeKBlXbC5l8lqbBd62apQ2MECVhUh9gSkNa3zUGHp6fuJD8Zf6+qc/05dff62vX77Xx5/+UrcbeVB016CwWi1OQAVVFKCIMZQXh+FSIbfdtAraWON5ue+XTGIOFnIr9Bm3rbTZCyJikVsEEA64de4Rcs6aQXSkHllsarpzwU74YMlZXhRn64Q/uLj3xhE91mMyfjAeX/EtJY8L+u12pZEMH/w7NWTHORafdOmttYlW+uoYREPhAMkvctsq6mxAWZZWBiR4ywbCF/lO8s98g8m+SD++Els0B5w44IhFFnF1MN/MOQj/Xp9lkEsqmAu2u29bRj68+lWlQZ5BQRGrqsAaHwU/cCZR7+Nxk02eiT2ZtwBHkkMrh3NihpJtlfFBzIJX2kXDP8Cs4gQcID4zZFtFDi58wtslO3wJhsML0YkcOtiTNYYG+z170zVaVzSicE6qi8NajoRT8jT2JlZiBrZlB6VC7gsWcklQMS7o52OOSDbURY0B1CqlZY6T9Q89WMvj3ZwlK+2Pf/5fD3ng9379d0mclW5doWW8lTpvfKtjIYOOgZwa5DpNDbbwXKejhswYWtIK0z57HSV8eaE2VdUDtuXM3VbbhbzDkiFQ2klb1zJTdnyRQw1rNB0a/MgfBe0fraWN/nYb0A2MtstU83J656Vz51ohWdUoVZVkAw6IgDlFXs44PWcsp1CJYdlvfTMf0b3Q3fRFlLU94N4fq/ZZqwvCnx0jy5dq23LqAxuu2QxlLkF3MxZcA6EBsh7v09W56JnX1f0hjT3wWyb03h9+17FsgMS2UrNBAYq6Fn0OdSNG5pofD/O8L+e5F0zWY2bvkmvPMpND/80u+U4u5SW0zdrXigsv69Eu1ghtS8A2ZGGUyRGMoSLHcVKbccYggtMPW8v8Q2ln23kdXIOZS/bXCz+UXl/ueuVj8Z257jyLMm8U20FiEKR5przEa2pMlKN5ThwZX4pS7GyrBFwanS+95MVcxFhDEQhHHNQydYcg0BpBz7ZsK22dwy1EHBnuVd1xxwpfxQiHzrZSPOvQySLhWMMwZ+AQeq3RY2p3+IkAABAASURBVHQmQsrW7yfvKeKuSWRsi+ZDdwRsFaXWilIckQuH3HlZ/ceczeBJvaRv58h7eI2IPt0+4jZ5dc2QJFaQ9dv7L0wnoWcKK1V1fWqY+gxAnzwM5JIFbNknRmkEPE+2Gtrgc68a3K8G/KihwpexD2R1C2/26cDutt30wO2mbXsC3OduG/JNuU9XlWSg1Sh1153yda0zx8xp1fPQnXfQOz+G73kJzn6l2BOsGpAEx/LEtJuxihwDP6hUhHwPW7L7JGlRh+qtpR+ViBffZ7on7cHom1MgxtRt9STbsiSIzJ8cDa2W+XcB6I4a1Oump6cT7+s2pIoT9AS1zJwKwBW8Sz7Xh6EuxqSYXSfqFUHIpNAH75K57nc27AFaRiKot6mNT4BH2fD4txMDnLxo0Q9Q4iCXM74r/04xEd8gmQ7QaslrcdfZMnOoMajBpo25Z78Mnuc1yCQ+yXEn/94TuY/xvHyF3tkXmdMhqzo/nutjqHjmDugGBvtz6z05NJBXDUV3VGkw3rFG+FLFj6Tih3tBmbr6h3148GOHEZYs2+KktK7NEU5LRG6iGWobWYAVfJGHnbpZB3PMWiHWRk23bfAXCAN+kOsGhjK3GtDTl2Sldcww3UeGE4eHRpy6Z73v3Pfv1G+HRpbhih5IypFdYOF6i+ZOKgJ0fqEgPiM7FVCNNQRB7LMHlcnQj7QJRskh4wdjsUiOgYgvWlwfnDLWcZEpfQSRL54RahU+w6nhGKVRwWD9SobnJJvosUUxvF0qaleFDjIhtPJHfbYk27LUWCedbUlzLiRmsPCVWK6BX8DaDO6dNYp8rGFkwFUytAIN2SUFWvlBHgfTVdeaOXKZip+b6voZFVtV1gjG0HAJkVajLijmHIOswUGdFQc4rZJIk3uy2FPCh7A95JrgUCkyqxmb3nVcHo++VwtfB0ON6IHCaOC8XPi0fvGX/5H+9T/622i9Hf/R7/0P9fd+93+kfOx64cNXruGdvTi5jicTzZ7c4e/szcnc4x9nHOTCoXNuR+Izrz262N35bRmk/8pzIx/OXvlA/PrpRa98/FofjV/VfzmJTfRWrMlHl3k+a3a98m6UfzX8wgfm6L7mHkN+d2zyrO08iTuJGf5oOnUn33viorujm/wky9SClCnXodhnLHSS78H8Jr6iG+hstlW1amhbUsDMKUbHJWb83PlIdCdePpDfib3zHnDgD7fEEwaAg1LljOwAUx23fUzFX8YZUYchVEK6rNA+WVKgtxb9tuN0BD3JNe53ygx1HqTOoBstg1OYNdAWGW1lxpb/PjNm2UZ6ATYHthxtErrcYQPDebkPD7oTmxNrnHMMW2Z2b0mEiIgRTPoM1dnSDxuNUMl2A05XyyjSltvLp9A7ZGVtWs8SIpk6/z57dOd+8WdffRBJKM8eW8r3L3HdTt5/dj4i31nr7OsX9vOnj3xAxi588Mp+feVDb3T6emJ/iTXBvWqUxhjqZ0mehWDwXAmKscBQs+cUA4IfEpGFB5GnVYy1j9umG8/SJ77DhcaHGUNJwfqwuewQcBjkgCrQagQ4WJcLk8JM9mT3ExVVu08KWUacscuCYApJR4z7hGgGP3Jg0L7PGPPqc71E/iMWLVoRwi7usQOwbyni2AeZdcThH4jSCcvqIxNq1rKd2bIvDu5Du3r9WLtJXvG39gBBlJbogDnsYKKX+0DuQ+Gv+hlV271mZj2zdhc8hmoA1sy2rNVCg4oMhoMxi+5SSAprct2P3M64VTvJZoMmGVZFaQm48aMgGyX/c7wvv/pSz/kn1M/PystY1YZzXnpwPFn8oyeUySEgEIdk0XI6i0SvD5KP/5GNPEqVfpLpwdg3w6Yv3Z4/6IuvvtZXP/up8q+On/hg/O3v/nXkzyrys6vrLFpH4uSyRlUjP4hqlBouMayckSgPuhFdLt7BBZUXyS20hup60SQv0bIhEii0kWVnksw4oxkC5I4846nJwjwfHIcmNUqtQ4+u2ZJd/TxYdh5EOzeMyfiM/4AI7w/3LN5Lwh/X0qVDLovkfKB/hAG4I0OGL0FkoIXQ5B50fPKNPCWos55WSQguc1i6Vtqym30h7Dzc1iZn/uyvxI2OFN0L8QIY77kSb4L4IUPlxV2ompNZJyf0e1giLTEk29DqNR+1aDEwRiFnrKBj6OqLljh3Hrr7hdQ8IFmOTP2tprkzyrIDERd/+K/0T18PgxhHFkGm17diBH1Y+ZO9F9iWgG1IwQeGguQMzBwGuWdvjho9H8tSEP8n3pJlJP7Kgpy5Fjz9gp6QmQOwlxwFWVqITJLtBUlwQCt+fJAXwwxwfXcOB3v8wiSdFqp1JP2j3/3vcX47fskHY5a79dCU+aP4bbjjlISoZGTrx+BYP6i4Tm9gkEMxZqPIKX6OrvvibLd99EYx38aSMZSIaop9aHeoWygiSM5qavGnlcjH+IIfNVRgjNKoTYN7SfJskF/ouG3a4G3ul+yFO9fGnZeBI5OXVPgJbCt/EDV1ucdspCcYEKzSnBNIP3xQdDiWDgIONM4jJTlZSdSdq4y9Orn+ci28DWHF8dZHrzs44Ojycuo6I8dF+0KE4iVlgOPzHgKO08XDJn3EyzwMuGSwfXQ6mZiaa9mbziljvGtWkivrUSqoGXZZtpWWe8y6Dx99b548iNdDeLJ/BQ5ywzsTg4sJgEudpgShr/aXaziwTR+ZzOlEeEkMqTgFnUdyAlVmzwD2xuD6rkG+wC6ZPzobmZzcIriCMSCXRWCS38HuOviLMF5E2GMvvFB+4gfQK3vtzg+j7Lms9WReMbNNFOOH67erjxt6YrxjhsJwRAoO9E9g5uQfH66ex6qDZFv5AyfBHcIvp95jULpIJdR0NV/MZ9QPnegSThGMZmD1ruGXdJN6z4TuGoThQHYwtjg6jKWfvEIB9/0jwEnyfEOroiilbnmm7XlGZ8+0LuPLoWQpK1ck6zL9BWcAWGk5B0IimmVb4ugTPG7bI1l1zumLNsmvY/MDdQfn7UOFTVXWAAyr9xH9yBmSy7ItTjJ/hkvRzz1p27g3jaGR952mjA1Qo3WqsLC62dZA3nb8iMh7YJAfEsH2tOkWf7yXDXxVDblKnCTiLvSsmBf15FpKTScTueZ1Z9/ufOS8Izuo87Umba7VsorNmcRcsocKWsSqxIS3SoFOano2EsaU5pxOwDMkMxY/tpU/nGRbLdNJ6cNK67TO1qOtYatpTjJjAYTj4OaR3hjmmbDxwfgDeNIttbsNbTfkYxDTinlQnKqMTBpVKmyHC96tcxUzvlPPgw0TOonV75LQvFtO9o+oa+RtI7W9JbncgENmqeDs5m0rDbcQeI5yKbWW6ID4zrpcUFo6J71YoWub3Etbrf1y25402DdBZEJHXAGTXO/sgVc+jtxzH+NH8g7f+aNjD9UgDzDYvw38rD2YZ/ENvxkfGgMw1nv3ut9mzoNooUwj75tVB1NPtgFZQDLvC4oeJ6agip2utvb11evxU1d0HF2XXEMWMIO6/B/IrPLQRp5b8rxt2m70wzO/Qt9VEpST3poXG3ljdaUlT6127lX3vl8cBJTii5O6Icq26Ozhr3kuemjCcCxVxpvhdLA+6WavNejHeeS9t3oQCcYH+y94yLFXcg290HoYcUQvfg5kzV+UGC3DJubuepY8DEpFfWwG1SeCLz6yHiu3jmi2ZVucOCxLSle05k+qdE7eXjHkQfng6ZuY8V2s6xjIalM1hTcgpi8YZxy4exyZz5oeM4ZJvXOtRs50FfWYFXHs0oph2SC1WotHmQ6e/UyZWrdzxvJUz55mu2ts1gZqSKSjNSbhEvgzv3hRt+QTBoq7jpFuYFvVdbcMXT6tv/VP/o/6l/75/1Xv2//tD/4d/entX9ZLPuiCvIfcubZzLfe+ZG/uYCZ3YslWQ2cjeMZ2xvbey3fFbuGuPe83IB97X3jneU0M7hd9z0Aees99IzEad0387P2sWR+V8/HthfvLHdkdm53fhHfuPf28T64B+e0BthM/e4DfnefVzDrIsvOOTwXJdWKTtUzO0U3Mid6BjyOLy7zMFIv5Vpl1sTCXrW64IM/1Phf7O3lljsl177izx4nWa4O7tlt9WBwcxJvJA2QuM33kjJIBgRLsM2QEeUjwjl1+yTz2BIOLhhQd+jhE5ZSmL9pFYdcRwQUkzeaEKd32ATVOr7QyGiBupY7QOcBBj8bsGkQB6ekGqxwggkUyKl2+rdXiY7afpRU/50izbXUq2172reAeF0QtN6RADyas+tOBkINnHfr971/0p3ws/sT9vUrCDBwyV/CRvcH3nz0fjPdX/kLjVZ/ywZi/bMlfuny6Phpnn4P85cHOvpjsSQog2xpVGqN4lmza+jmS5yD3JW4EDhgzOmbPYSB5TeFg/qLZpWJ8jMH73I13k5uen56Vd7yxbT0m4mReyfrApg9Lzh/GLMHp0VqHU0JkDybWheQdRZMPprCxJqfoUy8IKjkzlAMlGx3AoQRqqrfW2gRLjF5X9v8Ex7n/I3/T/nGu1zxD7Sz5hAkiTD9A64xDqhGswZyTYicn2W5wQoeDXK5rOnRm3duBaMTgL7Bl9PCdscn6th704g98XPOwLdsqr7XL+r2HkYtxpeFeltK3l50dikhXy7wWb4hlfEu2+WDMje/OzfFOApMERasayovL89OTvvjiy8aHLz6weZ613Z7YkEMiicTOjSg30smkd+wniDwgAnpMXADBhFpWZUPycaXGgLeSja1HSyFqlPLB+suvvtJPfvpT/dwTy0P3X/w+m/cDOdxk8sTtKrWlQqPYeDXMeGkQY9TQsGUvEFBGx1Uqxqo25UU18x2Di2ugz9hlIxpT6k1LGXsiTTtqoqPQfIYYYVMm/wndqWvo0Qs9dfBwOZBParVwcNOf/SN/jw7yazw+DvyuCCZIAPnBEb0lQhtlDqwi+W396AYZ/aFe5hg524C5zs5r6VKnUdRsgEIFvxhzhpecPzY2aps9+4kHWh6Wsc98dGYk9OTY6NFah+A7c09Njtw4T/1WZ60Ko3KpENiWvRC5T3mVNQqdsanG0CDnthlWMVaVsQE/JJmaT/VDmHz3rEnWhnmRSs9Fn7UVjzM51AL+7EguRYwvNjSOMo+LIkNd4hQrm7OXr8hUkszRchhyNhg1NLhRBzVKroqSPmuE5miRMbUdVyp0A+EntJx4FmIZWeR2Kdq2BNOwLftziIak5cXYwC7+EFOvIzN9A3POumZMsj7efqZ//Lv/bb1vv/unf6f3C6pLjM/kVaHYvI+1jUENSosO9Y9C1nlEXkMuSwbSIwdYCVHmPapU6FXTktG3LdutAwO1Ppdbq0G9YJmSxV7yiM9inxkMbTyMR3LinlPnevWPvpZtsq2Di2vn2si+m+w50UxOHbdzkizJ9gMMw0cGtJohNuccQMC2OER2QPDmdIioWlWB9HFwDpBCDvJ4WyuGYgZRnEHfVpbOVV3swsaux1nE8JFFC8+QKMH1WOiPAC1htbaUAAAQAElEQVT1OLrQB4+jdCWSeUBniww25MzxJLLdYGnU62OpqGtqYmPTfo917XO/zT0396vQydocIFqo5Wg2p2uOfX9aiQm3cuEZxhUtAqwjHcEqJ9ty65QK/QFfNvwApVFgAGjLLTEsiH6rXcKLokDlOtfUP+nv3MdeX2f/QHvhpfIl/8qYPdfzZOxMH/844cAFC8M5jh7kXSdswBhGOWRbha3JeVR137bWH33esE39Ejc5ZtC2Yq9YwEPC6seaEQaFAYdsP8DQyj0McVYh0vkxJItTHl3Y5MTjBh9zgWshe/CHmDjO/uhnFEWe6M1QHHDgSeQESszLyh+decrI4UULCd7mUbL9ACp9dJ3IsX2fdHbMQzvvFPuduRA/yuZke+2l3A9BsZ/M/c5mFNgrjkIZ6/so41v43Le4Z4WvYh+OUkEDiz9WNxv5KI3tpvwQeXralA+dzd82bdsTuDGe529QKsd4gWmIKazSUs/0M888e+/M6c4enTyL7/kBlD7z2ykAR8dv/ebWKV6ZFdePQWmQ3yBeaMEvWHYQzVB1X+8aUiHkgGvdk+qkyIp62PQj02pehPMhhqQIgJ1TukZkpR2cWDEdKQDjVUNP1OyZ9+un201PGzXdNm1jqBKrll1JQp06quWFfBRzHSVLyhgbV0e/OxEF/7D04Snc5Hqf1DL3rUk9J7IsQnKJnWjtY52IYXwCAUsuPVpM0+m6kkOoySeyjAXhfxSks+TGc+F3aDCHW+YMQkc/J4uxYnfo3Oe7dvbDa8C9LPske0J4sZduVfba0GAfb/ga1HML6LfP5FpD+ccj1z8KGcQeVSpbuBEsvJTI+cgW6K9oRu6yypZtpXH36JwzzYgsCwXZVny7uktfclkSAn5xRz/IQJFT1n8j79sYWrlmbqXkK1l2IJrBdVj5I85iXGnQSUaT9d/z8eu8ttgYal3GQw8WLci+gMUixtfOIDOEGQ/eSZcSZzTOMzsqG689HMQ4lrztp9beQ8RhJ7Lh1hHf0U5uod3Hrvuh+AyZ7O3kGSvbXZONmlUNFf3U1TaxrauFQyS7lg6dyDIe+mPI2MIa7TP28WEWc+37IRP3QudQWStyQd79UZ/pqPDEEd9rjuFAJsfEQ7Jekzpmrogkm8OYVs83sQs/HEqLzaoT9ef6jl9h30Ah+7lKug1hv0B6kjmCkjJOGBk+yJjOFv/JY2YNkBFFGbe1csJgIDDIQHT/4B/+u/ry4z/T+/b//Nf+l3z4eu3/LM0re7GfYeQ7uTflmg496Mc+vmyrXYpdh3CSyGQ8dnlGLPCxOM8LPvLmI+prPvhyj3gN+MgWuvPus3c87iPo7u9w73vKnY9yL4APx2f/nuvloTeVmDuxk2PHhc/74p2497xDott1J1ebvLmuJ3u1YzEem4PrcLIumWPGDsaZmTJHs5h2qZpatiW5Kx6bPTViDp1X57jrFTrJI4ivA21RI10NvnMKRe9oUIPkEFn0Vhgp8S4IIYfe97Va/AUdEx8Jaa0/gooWceSwnQ5LF7anupj354wmc9CGa8zGJ1D7tK6G1mIxi3r6yecBAke+AjOK3jIgPAPR67EI8W/qnRAMtZjSLPrOLqpYL8LZGDSwF7weDWlkVWq/PcYatq81FvnvfrqLC0e//vImXljCKn9J2c+bfCTkZXS+/2B8f+E9/kUfP37S42MxfyGSvxTJ/r7+f5uyN5O8bfwV1/rQ2IbWc3BrvsZQ9T2pHtTU4MCGahGZM7xAMY/B8zjP0xvf+/Id7sYzdYwhMxYdyUpbz77Fp+/IbQnYUAVUkVocFDuY7P/JngwQK802mhYnPRqD0X+AATRku0FXzgkg4vx2PGwS513cyFMrtsub8n8OR1U+G439jwKHpPuZbpKzkyGA2lA0JvPP/SH3oNBcn1RI/S+MWyWeEnmS6uT5uTeiG0zuOZN7C4PYcOA3a1msZ9buM/SaWahotUOGaSC0LY4FwTPWBzVrmpMl2w1iuHNN8ExkYfJxc/YP6z03Rm5Q62/qXnXPjZn+QcIHVxnWutp7Xjp7EGIpYD4iICiNKhXChkiBhb2/fNTHb36jb379Z/r+N7/R/ukjNZzKxv3qn/+x5tMHvXgTv4f1yo00/120vnDI504Rd/KZLEZwMOEA18Q2MaUaxCx336JFh7h5AGSeB3MiExkdkR+K0lJc2+FQtxbZsgG6Rjeo4qIEdokRdA0OTeJM8uo4xNjh05/EnvAMp/wLWOQ4YoqX8O9xppA0FVtWqunRfqYmNTjwuzeITbwJPxm//BxrNpyREDxjqdXkwXZgv0Mv2dHjhOvAFlNWMWfJCKXZvqcS88Fj0zGgOltBY1ZxAC/GJjnFv4gp+loZxXM0HrDdspyNtIFMZfaRlXUdg7UFG7INOsZg34AHLW3wo0oGwuMBJF6rXJANUTBk+kYe+nhJw6bAGPXwmx862Zt5yR/4LmLbVpq9qE6SuR0M9MOBcLZVVaoxFNtR3NhryMgE3IYWJdLBaabOOOgyWd3oKvXLmkcx/FnCd+OwKGYsmDjgWN7xY5COORUdG87YAA6JfnASXS2+wlv8Sd4o2FZ8XPMy8lGlf/LLf1Pv2+/85u/r6eUvEJHY+4TxhfDzo6zC7+gH2Fgfi3kYXrUfo1SDGrp6fbMen40RP24Zlm1JXn/gXW7fsEKoz5vpBpBOMyd4DqNscwaC19kGedz48f/8fNPTUz4C3DTIr+MQyzVUw+CNDmyKHAtf9uVTgpUKKjWffnDpyUueftvjI74GtRn54VzWqDhAUe9b+sF72W/zrcHJ5pRgl0rKwAY6rms2/LmGGVpqp80liM4PkOuhgX87+t1rT8ss54XrXjKJOXm1mdGKv9AVkLNlW8W8XcXc4elbafhB37bGKOU+8BnQL8ZwwPW08hANK85SfNjxWaqyyquubaLVWkfrrKbXWTiMJ0AOdBCcBw449KNIiB8C9yZ+9OPhwB9euwqh8Z2x5DjYA/lIkv2wbdaooTGsKkn4CczJovUJmgNHHOHEsLphYwyrfZRGFX6Gxii5JHs56HXSD9vyFo1Cz3brL3/h3/QNy7CqjI4EecCMRd4yThyKDPE60rmwJL91plzKfXTnXeGeH2GhvN+8wud94t73WF6BkzJIfbPXDvZd5pbNEb73Ibo7z9b21TwamE6CxCa64Q/6eRaHj27H7/s5+vw4mPC5v0cviN7EJjwpKJO0LTPhKuo+irqnX7IDeOut2cqfCCzG04vs1K3I8JO1yx6pMTQK9P2VZ1DToVwfYzv76FSVbGdaSr5MGapsOd4Ttf61PnXKy+xOTfO+mL+wCL1T5xmD7FSr/QzmY3yKPtb4mLrzTpeaZj32k9+pzwwoRmqTuqjro3iDPYC0xtQy0VCHJ1/4rEfG21dyjD+QWDtrfye/HYTeyT3/M+WFOzkt7OQ/sSU0HnNYtlVXXaHFfGpQYaicXM4s4Afj221o2woMjbH4Qt+MSZahkT/fNn348Kzn5yeeIxv6QWyWb8KqyiphA7XhTDzym/k/3yHXFKVKiv8rR51tzcGrlxThVo96dT81BdRoonwAVJR12FmXV2p0Bzv8GhdjU3n/3tFNrS7M5EQ+e94p0d/zrg721B06510H4/GvTIxVO9pmx+ddE38Ctnu4LkrdRg3qWNpO3rV0hI/YNBUN+xmfXG+J1UCWqULU82Ku9+QHjQyrjke4B5XMAUJPZLzg3RDNgAPnve+4JxyM1fbEen6pL7/6KfhJ/y8nnz98yfp+0Ha7MY9NZj5Zq6pS5rRx3y5k9vK58lq88Glw6Q/0hodqDHkUI/nP9VkTo4bEk3Mh5WGajIkyHTrocPRvvtTiQFd4cJUKhAYyES2a4wK6NPvccvwhZcr4PsDUZG13rq3JOud6m9wzs74iryNB0Q8/WZ+LRj7Ry70k9ge6tjUqYG7kVMzXoMIz5/IgvZLII/nE5iBLTLWygjBoowCMzbiwbRq8N21BZNAB3YKMQccoajFUTUvp9/gY8AtFLvaQQ1X8scoL1pBdWo36dZJkRoLJdWbvUYNcF33t0J99zRzU8NBx1aodWLhV3I0yf+FUen4a+vC0NZ6fNz0/Dw3uNaLd8XPH34X2j7/9ArmEn/QpGdex2CsIyW0CDgVTVlQiu3Mt7aztPTkzyEor9s/f/RP9rf///5aob8c//dW/pf/Pv/Y/bYGpzRilIm/c4ffADmt8HQH+jgZyUpgklH2Qf02Ze/LL/VXBK/eOe+5BsUHHlmzL+L2g0mrJj8Qnusl5pxZ7+tB7PhBzL3p5vfPh+K5PfN/ov2Q/+3lP2BkPvaP7Gh67/fJFrnvXd1frkNMd7Ojt2ffElqWylbwyb9sSqCqNKmXf1YAHRZ8hpU1yjJ/467n3x8IXRda+GZ/EP4gxqUFoI8ZnP+wRPkz0H5jrmc08uu7Q+UOcfmdswjN+EG++o288UdA50D0yHqCLSOrpWnbJNv0T+u0WfZZdpNx740AQXP03C3woEOdFW0+r2ciC1cXfyi91yzrl3SRr2fek5EmA2AekrnnFPe1NlBxqn5Y4FB4k38m8H9drbCWGrf6DzhPcr77f9Zvbpr94uuGflERjrIaV9TfUJfHRqxG/ZK18C0o+2XOv7KlX9n72wyf+cuQTfzmy5nJX5jZJPrqZRzAVDytW/DRaFu9SlTW4x208g27g6emm29OTnuC7f9LBPTF7k2n0ukxqlnxWPKLEHXOxLXshoganZJF8KI3SbAvF5Yva7ec1NeEnShxKs02O1Ri1qKG2Mbe6xT948PEB2id+Z+NQfJM2MVOPZdBngiU3ytIuhFubEz17Udg+ftBt2WV3aUbHtmyLUw51RIJxSC02cwpKttV/oAVGDY0xGC91I79J4geYWV+ejbnG5js6+55z5x70Al7ZC3eu771xnHoH92zhIzBJG+fFqVy6Yq5n2qYb+/TGvrix/msvbNqyBxwLjLBnTge+Zge5k0A+xr6wIV/5kPsS8AH3Bby+fuqEMoGYXmDWOUjjPDIAa1tZ5Gy4xDN1MHEblmCJPfX68Xt9+xf/Qn/xp/9U3/75P9fLt99KvGhsKHzxZ3+ilw9fi/u4PnLj/sRX4xduoPmbl1cunPw/kOZGOrmgDoq6wPJQ7CSV2KOKWJadpKTknxvGngsQH3ds2WeMW0XM1hMNH6cJY1L4YtAuDegILXgWeaSoo+SybGKIpSGNnYXa2bgLu+4s4k6e8wIxjkBpxsphwEVhzwN35M5aRR/7+J7wk+QPsPzu2vuhxXqi02PoJMZyE3up7ZAnr3nmGJ0gNjv+4pOAbVbMs2p0fnjQxPed+j1uVui3YpJsRq1rF7WnLlrzie1BvEXfKSvtaK3UL0jnPQ0fVNfYCq0qjVEqMMbQthUYa+PzI/jGumznWJk8wKGSoFJe1sG40YXWkE7ftmUvDOQbOtt208aFtN229v+0bdqIWWOoTjtZEnaSpL64wjHbQy0e5BKbYNTQqGokt1IbZMDz8gAAEABJREFUd8kP1ubOvgl2aj3pK+30nfGDF5bIm8/Yiai2jJihk7UJllwrCqFsy14g/cXDIJIlNc1JtNMXhI4ZM3NO7psGdS4QOjKnrsfQH//i39L79stf/x2th6Ik69E6L3rLNwyHXaoxqG9po84j6wjdnjbdms/Ypm0DvR43foTdlBvdRi5mHpL11iw7wK8lF9W2lT+9TklCq9lIQXoRp4bhA+cEmp4JF7GyJ56fn/UEwg/WWfHu0ihAToNcRyjzGiA1K8aMvQttYtrGSlLoBXSETqNlDCMbA7/s99CNmtxAYlcNMSyJe5AliDBrqrNlTkFvtsc+ZRB92/JiOVMdisAO5sfERP3QzPWLrAf/ilOGg7hOnIM93IiQusV/mxIrFFH7PjC4MDsi5443k0iPoqjeR5LanJNNLZj0oK5OrYT60hbDGqN4GdrYH2/IetRYteqY5MaB5Tpsa+BroDOobcGXHMf6z2/RaY/oknfyyAQxYkXiQcK3bciPozJWVmImh0of4FBHX8/UJTQJA9saw3oiz6enoedtU66N243rswZ+gEuS+1jk5HW2R44W7uQqFdhA4W+cey2y4aGy27DXlxzWjOPkWPaMRgVzjbI27LdRzcfyAZjoBUyh/Ro9Y7P6Uni/03vPoyaGfgt61yb7785z/pVnYz5mvr7uvFPs/EX4rrwLMJxVekPmcwHpDFCK7o6fO+9Jec7OPM/ZnzO6vR5owkfvinmPPnEndPJeM6OHHWp61A7fB2AoS9yZ26kVdaYWlTU87x3uCZesklII0Y6YUYXuQ7VgW2YBYlPG3xgaA9rrufZIroONfTPwnz1z8VlzY2Pxl6ts44PkJs+cHXoPZT47uHct78p/OzvvZi/9P6H8xAvsXZM5UTqRhYq8awxodT81S53i45V3uzu1ee13iqPtCEN9mFfmRrFWn7GTnzhmiLvE0iFFJPAC/EJKbWfWhlrvne9UYjXfsl131vHOy2Vy/5T3SvBC/+3dZieHRMEphy2ZedjWmg+UehZwlYSc6JrkaFuDuuYazA+y1DWIXjEmfC3P6I3Bs+NJX33xQV+A5+cntQ3ydc1IsXFZCTNcqsRUoh3qvZUfBvTLQxtrOcZYOomVYGDVMDZGM4eRhiKjgDvvHFmz1C65BenvrMv95c4av3LdvJ7xiMs8sy96Han1Tn8SpPcJvnb2fdb0JfbU9TUfZnjnfgU7632Qc+6JFFnxM9kvQeInMTNZDmW+g/lyaJQVvkbmZxV9pRGbAz/MBeYgnyP+kgfrPJMXYHHQIfdzvnf28B6djOHHpibvkUQeQKH5gkHvHd+14kRo3vMPHUdp3J704Ysv9fVPf66vfvJTPhj/RF98+RM9ffhKt6cPGrxT2paYQ1Uxl9KowXyNZxODIz4hQrJ0hmoMbdgGI9dybW3nqqhRADHNY0HwIHlNTgdXyTE5xy816jWDoiJhX8Q3/uPL5BUoOToaGEHWGUa9emEa8T9Ty8ad621qsgbHiYwfyYF4E5AK47syvrNGO3rRD4Qe4VXMzeQ1kheCapTKoEp2EiMP9JkVZis7uvBiXK070KsAm8H8gr5OqN8GbsHt7Z44uHZrFHW1opv+4Lqq38Jo/yafRg3ZoDbkVv7obMmJ0ndeO8xODQ7235373x4Kdq6Z7Mdc06mVUqTTXnjLHDaepU+3oS/4QPzlFxt7bNMXH2768HzTRt5ScZ1KL68HH1oP7nMHzznAffCeuNAVA1n6JHZAObTDzwtaLXlMBmNzzzqxvrNBxZHH9vf+6f9Ff+Mf/R+WwXn+//7h/0x/+qv/jkZZ2ygNwBSYEXG5c7/FmloxhXTxd2rzSqyX3DPyPQKaD8i5N0/u3wlh/A3m+wD9IhbLTAxRZ3x1flr+2V/3xk597v38f+FeFHzCfxD+lXvVCx+pEz/I2gRdA/zt7ePO/uYZkntbA5/c0/bO7ZDJo8bQgNqWbSW3GqUi5+02lPf1MaKDjPGDrCfzvuMjOdx5HuVemedqPham9hnPegRMkHllbguHVouf5jlFb5Lv/sChyRyCPZS13s+x+Y4mTvoH+RzoLTp1kNuBXkCHAxk6E9llI3xKlqsA1FBb3ZqefAtyOjABzP/AloO+ABNYw3jTAqZ2TnprrYYMiW3ZhltH8tzZq6/sofwnHu7QnfXK/j3I+yDYbKx5kEIbWj5pk+7ZyIBV5GZRFu71U6kfLpRW53oXej972fVEjH/21Qfdsdkx4JAYc5UG13ENy7Ww5AzTVzF/H9qxz5565d7wkn3Jfv3IHF7Yr70nmEv2ZoM1WDEOcjuYCqA2jzkyLloRO/e8p7xnBE9PegZPT7d+77jdNmV8jK1zwxHzneo1xsede9SqH87xZ/zZDqfMgVNMsBE2S0dni1YGJ4XY8ZO1ia/0yRYtq/A1ivpwbSTXYCAruf/EXlfDfeyyhntyo073xlT67ZfFSQ0uk9D0L6Rvu+Pa1o+1iIM1RtDF9Dly2+JQTrb11ibsgdjKPGqMpi4vGbpVQwN517yGirFDon6r5gfvSZO5zb72dt6/7jpyr2Ht7/cX3steuJct5P8sb99fW2dy/zxig724s5rC5b+fXcQcRX3BdsbNmj/dbr3+ax88wT/1b+ZK8SULe6Vok4LuoAvNhuyL6+OLXvL/ohjwwfiOPAlgIOIJ6weUhoAjnGw3htyLkHhBWfQlNyMxK2J8r+9+kw/G/0zf/Pmv9fL9NxIT3dB5/os/03c/+5U+7dKn+8HfBN4b62K58yDc2ZAUlYtqUtDeIPDKxGzVqIaHZVtpWYiZDZViZ05d0KmMNk69uGg/i2HcQCrycpXysKoxVFtiDLngq6CVMJTp4G/vD+3MJRd88ps8qCcXSuodUPLTOya2dAJOP2xZp+QeGh9H+5mKn+Bg3ndujHs2EvOb1COyjoHhEeZ02raMR2fHJmOdW+c3dTC2askcsLWKeZ/zIu4e/9jFftJPnQ5o/GRCyd/iD/NxauLTlhw6V3TV7ehvP4a/APt2IMSFAjVvFZ1iPQu/Fx2btTB0y8P4PVijUeRPDgaSSXFIBXyDPsFuMv3yUPuNfmNonL76hXLb8H8D0NxU27exLdlQICcCJ6UdlGbCTBUi2yr2yxilEYrvGqNj2iXzhxIpNZ2sZ9eZtWAVyFliGH/0kLVO6ggOrdYUBxzKWjCEHfHxdQCM24VRTz4XSEtBIReD4YPmI8NLfMdvulapyLeqNCoYGpkHGEUf+o9+9fl/v/hXf/Z39WOt/Z4D4QmlIrBJrsamQY1S++3prDlrMCIfK84N/okfZk9Pz70uA7lt2cYrnqAckks4bmr7HFdKkpAwOZzTQpJhwgegmK1nrT9LgTM6VUO3203PH571/PykjX3hUSKEPKw613lQk5HcQT7GDHSqSkVelmTmaxs7AA8jMW4b9oROiiy22yht8Qs2/PYPoOH2qbP5pBdh9zDft3PPDck1bmII/1c/NDXI9rn2XPpdkAz+AJTkIYle0LpXHRmN+wB2HRlbXGeS7GIT2yvmRCf9y/9lb+zCL5iSlYQQ9bhQ5IN6bqzDDWzsp4USXUmn8mUgRSJT+6qh1HeDhpetH2uWleM89RxyistA3cj8VIPIdoOTLthWee2JpuRgUIChuGROuZ7x1QuSSh3ChDw39mHA/elp64/HPc+BP+Zftt4aPMdb/+IQomdbiT8KW4q04WNQg419NuCzr1fOx8onmfVE01c3XLRK4RITcYsG1qAfGYYK6IoVU2TOCRTGNtIiPgoVoA3Re6AhVJftOQ7RpRM++2bnRnjn/eH6eBXayLMZ+eR+SuaZBZcDNe25kB209xyDsH1fvvPsywtz7s07dpN1iA5PTRGm7RHz3J/aecfIu0YQ/dhN3jei1zFxOhtS3r/CJ2fb6ulTrEHNt21T1rJSjxqMWTLQBZ2Nfo4YM24bDYCdR8nQAqOK/TI02u+mMTbduC5CR21a8SIfEh4yv8y1wXN/P3HnQ8edeuTHbf+Y4QfuS94b+bh4Z+7RP1JV44WYg7kM9hMuNSnCzg+G2K/azH6f6z5jkyKmHolNiXUgO5AFE0HLsy5inXAIm0jpNKWsKwZ28Z9c5sWT/z2xyfHOHnjNxwH4/mHeP8TuujO3id5MTJw5c+BkYrmk4vQAc6Mr28RemcBqDOt22x6oUdqi28qkGlVJua6ebk/6go/FHz488eHnSU+n3ahNscNMzh+Ywm8RwNgeROx6kCfD6FpZvzEGOQ40+HGbAWIxDTWQYiZchOtEJrWZDO4njV9M2JeTH8W78uEi18yeurHmvQ7E3EHbUqsDTPq9l0PR3alrPsrfqWt/OObH7h1ZaitiVTIg7sGPmplrAzuxvpkb5WIO1XOqzDsYpVHFHEOHoscE1Pshk8J24m/iOzGCvddyV2QMR52fHod23nfvXP+hmGAdb8noDe4Ixj9m/EWE6EdmowPsrPkai4/ESPxDJsebPnzxlb7mY/FXP/mZvvz6p/rw5dd65oPxxgfjqhvuSoWuM6cavReK9UWktPhUOsSxraqhGkMj2DboRh/UpvjgJKaunROHDk7xAVFaaErcecJc4xmzJRPbZRX5xF8gM6Bznvphe5MfVHBS4P4NwtpP9snMmiKbSaLpVK9VYvMjtm2aP1iTnevuruPs2yYPawxqRD7lIRdwQcGDqttB/DAJpT6lB2zFbqRmINdHv1NSv/CDa23bbtrO/vuxGkNtV0NFHqNK9RmWXLbkAoZdEDYIZCE/xCbh4PGd2h/U4qA+d/bmnRrtXa+pO9fQzvz7GsocLliyrXKxR4of85s+fNj4aLzpSz4WfwHS37iPJxR/j8dv5YPrFrDH79nr8Zt4F4iVXBCLn9jsm4OyHSclVy2wYi1LXndskuuenLlm9wYRyfNv/v/+N/rpX/x9rN6Of/+/+r+Wbl+qqO16BmW/EIOgkxrsYGK7szHD7/AT2b1rc9fryyc+fH/Suv+8Up+1P/LDsding+fJGMUaLWSNKBMJHMyF/E9/E7oTM3739j35mH7HN/j0qpc8u3hu5R4X3CngnTW55/kA7skJ+/iZ0Dvzf0X+yseZi97P+9pBrOSwDSv5JE/brJ80XNrIOXttjKEaQ0bPZZGt2jd+4qs/WpNX5r4jm9Re5BH/nQdxmKXCt4z9nz6rEVeKLH1hk2sx8+51I/edOSRWZBe9ZOkHfR2yLhP7I/SBqXnyiTHJoxGf8B2T6ZTNfm1GEpS+Hi37oNMUJs2EvoFZcDCl0wJ7fDjAT+g50ASRbHc8SzJ/Yps8U7s8418+ftIL33x21vUg1+TeFH6CgzlFFruY4w5HBjqbEZfUA1o1YE3YTs2LZqMDuBvrl3y4ehk3/ZrfhpnX2tvSwbjZs8U+KGjWHpGMayYgQV2rPqnrndyyJ7MfPvH8XGDP8gH5TvAga/eGQ7GbgoIjyBoG8ImZ36n9wfjpiXtJcNNzeN5DbrebguxPm2SYV/ujPtkvDXJKrSMUcrgAABAASURBVGzLtjg9cNAVLeOZdyhdVBhAN7LUe6d22dMTv6v2aEWlSgVGlUaVygu2ZVSU82NvwOTAxySn+LxzfwsNZsupADpMXd1IoLtQVqNFxqfNOWjJ+9OSR7JWJdyBhYS6JKsbHdv0LEHj+23uiJhLapq5BbZRs8JHnt/vWRvbumwP1mwyr8k1e+EIz7rn4/Cd/fz6+kmv3CfD79yPJvel4OBb4AQH92jhJz7zv3Zna1FX64qZ513W+/Z0O/fC2g+3cy+UnQUgqU5M3Q6Kd5BYNsM9L9B5wSOZl4BNGtlOopReOk0hYRU34XW28CXOZdkLMBxm8aUScNKfuvMx+uNf/kbf/PpP9f1f/Lnu330rPpejc2j77jf6y9/5l3iYFS+tXv9ZCi723EBzQ02unRN5T7DmcOD4WLGInwUYzNdlmbgHu2Yy11xcd4oeO9HPoB0NlNA58jJzhF/IUHEqFIdLjd4Am8Y2KH7Jo5TNbXRi2nHwPdm0O5gsWvigc2UsekK/D8OB8HrXDvJJNzYTmwfwecQniP+sX3xPajEZCw70Y/seiRn5vPR4mWgePxya2B4gdNm555W8Pred6AZkmDhrUFdzDK4OtIeJ2fWmY2QXYPvoPieDFvTJ7SmyIDXOulbqz5eIMQb1H8qPsfC58HpNCnl0RsllfPispPFaYIBFrZIR26ELhcDiD7TKGlUnBhTgt4hRjLsshYq2WOWlRvCBORU6I/qgqZc/V8m2pCDb91g/Zrih9rqmtkpbdWZpuu4HtZzMKGvJyFVW6KHotDwvqLGn3vEQJFRQ5FO1YtvEzgHlIBOrmjG8VosferYZK7Ut9qNKYwRDNYb+5Hf+a/r+9nNd7YuPf6qffvMPuoupLrTg3cnhGeTQqKENnxv+iutroz/oDx6yTYt4QcbA09Om7bYRHyBfQdqhwluSVcqcio7dJ6qns1mniL4B65AzdeMI9wbqkNrGuHA2yPGJh2yw8WKcXAtnA1QRc5Ab8rw0R3cbxfyKXFMvE7cA7tGXF7UN+wakQgAsXMrGBqbG0MDfRl3it2pI2Mrq1rmffATJ+3H/YAI9nvkwGLNlh0F3EH52RPtgf1EbWLg12jw2MQ7fyGgzp/7ZJ+YyWmc0WrLoOmeElLA7uAv3Dm8+ciIvwjkpBlVWVfV+Sd9OLupW8DVKN/ZIsOpUCjU29aaKa+InsCTMVMOgFlC03yujrtWwenTaHEFoan2hNSPv2XavT5dH6/xDDBOrToxQi1F1w8VZi+aQHcKEPeCe05oje+KWPTdUA0QBHyiv4z2/JI9zhlKXNqlSuTSqVKMkqAPD+zRZE6VzAI5THhKQPvlZsUs96cin2oPCuGEVTKMWr/Ql5AuGb3BiSJAFmKuPyttBfgcPtclLU94X8oK6c9/cubdO6GTsYE2O1oPraYSe+46xOEPCPXUqNg9b7A9utDO20ANfO5gg7yWJc+cdY+cFLv0epz95j4rOxGZh6oBvJBgzMjVuUO/UvmooEJO0mawCcX2QGff4M22slxzmcRjdrGO1L/yMIYMao9d2xLfhhxXe3S+srG7kNvnokNpd2Klf5tTvYbyT5eX1tX/c3hXZZJ7CLvbGjW0V/m1is7aipVbt5/S193vI0R+7KCmTy9yONUcmyDRxSZ+6zwAljnOFCIIOR/cnAxzta5LHRD/rMeHv5DbTJ25yfe2PA6/Kj8o7cwmyZnd0sibCEQcZE6MPqzKfgjKnrit9MXYQPb7TLcbHKA3qbKML1A0tJpMcSUeq4t41+MG28aH4STeu3RvPkw27Le83jNsliGw3Ct+WSG3qYD4He4pOjw1Ht0SS3ZcsNUQtRUuVFHVOHEzuYGRS/8yX7hpDk4LzLjKpzb2xE2umLuzxA8Vgwu/Me6efsUld9xOp5Z393z/i+OgRfqc/gYjJdMgsxQD45qshUQ8tuZiCmy8LHsAYFAoc6HIceEpOAT5FPsGVW3JKbkePo7tMFFnWmGmL1JFapc9hW7YlLRhqR8tKDpKlAwiSPAIWlUOuoY0fXR8+fODj3hd8KP5CTx++0O35C23bs4pnkrDHRN0s2Vb+wHVO15hFzMQtuFAPFf4NLmpbwvoIjpXPEV7wF47wB74PUQ5l7Q6SXfNHCR82foBVWC9eadgqCM+IGuoW+wBXir+uOes5AwIdrMmMAjgCrKJ3ZKz5eeYysWcvEMe2XMkBWPBW2bLZ38AFL0vIBBENsz4nBgxiK8PFqYxd6jU2GVTAGgzoGKUB7d8OY2jUUIEBX5WxocH42DZFFlQNfJdwJqtkE0uWDJ++JMPLyHQ1MmT+k0I1eC6lBr0PqdUOUjNx/VAQZTun5sbs8pB5kLaeON1uA1q6PQH4IteD/Xjnfv0K7mzunVjZ6/vJ3w/WPpAUOcNwkRGOOAwlJLLrMGkwjuJkvVghxeekv3QPhY79e+Wj8WUV+puv/1X93T/8t6lZqYo6cKCN/mR680EnEbI/sm5NibNTi3vAfWPnfrGwt53I0PjLfBesGl6lNqMkdPSem+Q61X7wtYM7H5TufEjpexO++4Mv3znu8Pd8hAOv6AXRzTxjN/F34HeCg7nP5Agm99559ic6omXJM98KQ/8gX0orl5R8xyhqYpC+JY743pln8sg3jlfyeMl3GL6/hN/JaSbeFR86QeziG5YozF0LkGZ6nPwO1n+CIzyY7LH2d/mN7wbZQmPX/vGa9TlYo4WjJTmvuHAEj36QuGZCdskBAtucOaD24t+fl59Olz1x+kM9/uiFU/RtQ03/B0ccfCZCcOY0mV/W9YU13lnjvddrdpzMb1KLrgn6CPGCLed1vOOJvWTkyTVGEdS2sUtWjF9r/jV77Gef7vpPv/6gnRoQgn2IXRyg5yoVe8DFXMByx0y50JtHPAOC7BjvrEf28AvvJ5+Yx3pXufe+noztrOUePfbfBNd1jUemlHMCH7KtxB7cOzbeMW7nu8bTdtNt29S/X6FjDBU52skZe+aYOJMYk3hHEJfAdvvllB7A5rgA05Klw5kZ4Q8/V87xN/GftY6q7Y694lMn6mNjCSSoztY2i4/txOdjT8NH9kBHPXVD2pY8zvTi2o5vS1Cdzfaj61P2Q4IKOtb1B6YnnznN1In1iE0xj8wp1Ebbkm3mGhT3gqFRQ1kfoyvGcbTWDx+z9+3OK1Jwh95151vtnXvEnT2x31+633uc+8jkHndg08BeXL9m3nFdJqZLYwRDG+ud9b9lX2zXPhiqqgYKxeaotUluQzcwuOGWtRLMRK9g8EpAisuwimA2XFkhSiORA52J7gGPFxVyVDjnwDhyiFk8IwrVfNV+/9T/aYrXjx/1ygfkfESeH7+T6X/ze/8lbc/PGiAfXOTBRYp3/MQdbiThjWPxDNgaQQ3muanG0CgmbpGTVYw1yrItToqva4Ezh2zmUNFsy9i/Rw18prhjo46AC69fNpAVGIzXsOqKoauR38VCHXCKXhbHtoxsHUvXkZg5U7ckeqTGIPnNfgDk5hdEP4j1RcNLNg5kNVF8iToeYGqybkd8I2+e/ttNdTJy+cIenXWG4chadx7YxLa1+2Kdmr1/Dk1eiiYFPpB3/uHxqsA44bAtn7Uy/T5gHJSUsbK11sAKXyNrCipYY7K4LMiXGOqGoOl5Yqjz5YK6s+/uudi46DLfmByc5jmXnRpHfj8fOPlbvjzM79iuhzfOcFtlXXCVbCu04C8glKzP21/RX15RhTmSS/Igh52HxZ4HQ/gGNaZ/MH5Q24Pcj9QU0762oInpxAEcCm/xB8Y2ead2wIqUE0ElMaTiVGW5SkNC10D0A6tsDZeuObqMTPrHP/9v6n371a//rpw/FmeAneGiP1z4GFyfYAyu11KNIULKtvJHtJ5bz49O5KAGuiiOqmUPrbLEWGCHp6uTQjrByCWFBOq25h121Y5+DhDZheRBublZ77wA7ND8uFlKtnFfSl6j7wHcF66b7xi6IdvAGJvGBjr/AV8aNc58rKs11yfpJNK5vjDnsWKvc0QnFxIgomxt1rnT6b2S/QJm+ujkgG298A3mYxdzsmBBIV48zHlkxxEI4/hfvXVOqoz8Z4z9z7Nty5bfB32/I9da+9wf771SlapKtoxsSzIGyQQ0sBsERNCAJg1aRNCkaZsO/FWyI4igR48gAgKMjSwUYTcUIEtWyVbJUlW9qvvj7L3XzPTnO3Kuvfe590n2PPnNMXLkyJFjjMyZc655zrsvt3wj7cwXoI6se2UsJeehsF0evLu3Rb+xstFolGx3HkeVBrkdnL+Gt60vA6P5KOkKHu1QnHsThTnRZtIfxHUC6pi5Rzcl7gefvg9IzDNtbC90+gxiI4UuaIP+3+jnOfHphkLVtamtYo0MqoaKeIt7YLhk0299uOL0w0e8SfOcE1VVCbgxqhgvYEmBuDIWD4mBBkzXP69Qb3vQ7gwNYicUGD6AiABkZz7LtrTLpvBpN8SVNiSl3Q8DIg6KqmgHMVUIRmU/DOXeC67cg3nfCX+hD3X2IuG0wR0jd3XEPW3s2MbN2sCmaIsLbcYml5PnHC1yk/VliZU1ndxjeXnvZwlndrd5ZrPkmlStw5jJAEazGqkxTDndwbEU5OihwLil6Gd8nv95RuVHUbexuenifEKP+SfjJvZnaNpggcmzo/3KGJ7RB37d+5mds23qjr953uW591Pc8wzkeTSxs2K3ncVpA4oNA8y6FvnqfXnyltH4Z5X0fYm0WptFIQzOXGLD1xlfmVsgPjxcSLYyhumVuUN7PHqTWNPf+mn3oKmZOEBs5tkeTGJMPrJ+GT+ZvMexCAd8xgQr47C1sL1O/oC+ofN46IUP6p+fXxX0j77+F22H8mN25/dQ5sVU+z3Yp8U9PRruvZe4Em/WbuKHmEePi4E9f96A4FtM8Cb/bylHn6L2OzEASkyi3skgPaEPnE16H6XaJvdClQxy/sBhY2F3KnsmcRzsqRUfz4HGCZtxgjNCfFzkjBloUJA5gMVYarqwgF78nehOcjn50Z/9l3keONjL6U8seyBDYRiqxPtwIzmL7KDqtexOFCm25foJbHokO08oSWkCm6obe56YwSRub3n8iG/P/Ib5/ofvFRq/k6f8KC/mif5kD0cvH4TyQSP/euyVjw0zBiXZsae+ekWoyAjzLE3ysRoRArRsK7bHqH4GVpXKQzVK9IiqU5HYMULBDvsltjClxbx7n0+FzjgJtnUp49VXJEE3xLQbNCNt++EzFsOTOBeYzU+lfwMlPLLNe6DxcwB8Jj/iWugL/1oXfuKf0A+SGYYxr4nR0AJSV7ujeTt9fuP18Yqz3d79GWtbZv56Q/zBdpXoQAUqPHgbK2ROtaHfcNH9kGZYxwNDejoXJJsylfgOzracHeGjJ2Jejdm6k83FLcBf4EzutUMvfBh+eZmcL4deX6deGX9Hn1uCZ4CANfn6tBQnTG3JQLlMNhd2wwuxldg9oNkzoIg7yJ4KpUdFbhyYVgAf2Z//k7+tv/zWlc66AAAQAElEQVR3v/zvGf+df+l/rf//7/0vmGN10vLRQlwGzPwmF3F1vEkKfZhV5htV+IWAkv4eQ3wz+ylnDOMwTKGHsXNOztG7XknS/vDKXwZy9uYei+zOuZ7zafZYfMJufBFjV4DtRfIWdh5tkoTWLrblxDuGLmCASr7ws+ythJ2JncxzMN89vzHx557zC7tbqV1m2qXMtc+BVz3/+Kzn52e9gPh8MCbjQidjF3Yxz+CHFVgESQOExpbbJbU/BcGv8JDoBMpF+M2nwjYbRUHHjWyd957OBDBcG4YG6nuv14k8jGKuIHPFPjCaKYU/Ni1LtvX4I3j1hTNvdDFjwMxnvGm1X/Q81LYMnfiKXvITLGIJbaQPCFBCGM7INNrWfrFYJHAhm41JGlZD2I1nsZl+unu8ZI0qYPYB/KU0yMGlhn6XD3iv9P0hf1k48wVY5MVDIgeCh8GPEm72+8ydM/+BA2HQc9lyBcUQgx0rHrfn0dn+Lu7zib0JXYosffEbN9tGjaEapYo9WxTwkcLr47Xw8ZxvtiX0tcdXyfx5aHdOqHpOVCnn2Ix/aL3T9NNDYY538eZ25+bP2icNyYjMEz548K2ToBCeRE27AyGldbGPq50/RGdBKcohsuyN3Xnyp8wIbaMj4FTaF55hOPsk9+qdPfDSf9nzqslZlbnrkfsM6H3BeFn2RtYn7wc3/qI5GHwryJiMXaxBkD19cD5ljsnZ0O+CnDFpH5wxjbR5Pz+gW+fQii57K+MXe53k4wXJIBP5l8fdPv2f2H+Mqzgw2Nz54XS5jv6Qka/LxUbHb8ax8ThMJ0aDIxRn6ZCZolD6iMiyO+LIPBPTunTYFqX/sWV0IpelluFonDr4aPf6/CMfi3/QHXq8fFb9k38kc1i9fvvbutyewCfVuPbAuDITmISOtCtxsWDULsujNC58sBlDA95VEjB91ShVlWwzor3CPcYnoSTrILkLfjGPbXQf2GNGbGC7f3RersoiB/mfNw1e9DNn1cA++iWovrhid89q+oAKGlii6CfXmwh/Mja5jn/zXJtFUiL/ybCOacv8FoO4orvHzg86eIS9HFaTdcza9DzMyZDtFrkIv7E3W2wt5teJbjPmaByayFdyCSYysszwjFXbjEnb7Z9tUd4QBokKoQudkz74GqXLGKrOtdUXczRNdYrCZt4Ge/vgRsoNfX991sHDfCVexsW/ib8bE98n/Ue/fOSHXR7qd/ZGEN3YlUuZv7Kf8BFncduggGmGtySTa/X1Ifpuy+kPGxpEA+DTwp+V3GVfxk/mP0KRHVkvdOJL8s4tFSONWGmGKrxtOTw0vtbA7yA+I0vno9+2jLxsVYVHF4WiPVwKqkqBi37kRCu79J/9zpf//eLf+2M+GNOPluzUkqzOSzF2DGvUtjXGRaPCD5k+W30RImuRfChDZXRsn7qlwkZkZbxATpGobAykNKgkxAZQ7Ssqm1tymJUKfKQPngRP8j5Zk8keWuR/xTnUMzh+1CiNnD2cA9mbF9qXK3GNoUvA2XtBNuBHaA25Y7Vky8pFvYv24amfXHEoeIg/8pGd7ZAgfnOeKn7jb+8X3jrie3jufPZmFDeMF7ZVQK6mtt4oO5khq8fsEfDMEZ6OsyBDkDngMrVydRsfTiVEKFGnONUJ/rIdL3bjo3xL1H2RW/hX0iCfVbSg4Ru0rZ6pvQufOPQ2enN6XO3XoyFFN1CuHpxI0thIK/HM3hMH+ZgAaewkrA+IXoCqfgb00xfEcubMdO3Am6Al2jJ4Cg2alolzNMiFa8uMXFxO/HEEes7DNiAf9J3FOv8wdt9DsWN6AQXmLLHzwCn6KWFeNeiAZnhAq8WhjQgB3qrQCyDdJeQUeOqCfCyIHs148uAz5iNMo4HRS1n5z9fkPSd/sds8+8TDPTeZUUB6yAtWKQhkY8GCBoYGJeqoq89lFjP30CKpsL22WUea9K/+QTDzgyDnN5h9dh/o0YfSCpgvY9QOrCY4orcr/TTSHXl0M9eRZwE29zN7anIebX4x79RirkV/5sjtn3HhF4PDz8wNf/CRIbYivzNmnnbvvHTeeQndz8q7Hv+/EXfkB2MnugfjYwsX8VAyeygoclfhdeYrPLLOndHTxwvB2Xzj0N2iLWE6fgxNcCjzMi10Jqyk5A0ZY1sUxQcbHmH8W2gvDDVI5kc6MdhI7POuo/M2edEG5LVjZAxqCp9cz7TTx1k6sXuA2Az/QHKVDxXPr3d9fnnmw85dr/2x+L4/FiO/k+MXfmAcMY6vJlcX9mefYaM0ahBLyfS1/cyLfzjCPlyQoJ3A3/CJVnJZtmGActEXH888tI/woYmJ3iidiI2NrpmzrWBvVOGPeQ+wKnMAccX/7KNg4R+pQUphDKXHCCMUhLjO3L1wHPbpjzzPFrc83kwl3oUhSu/pe/YcOds/jA7deQ4fYCKfKC38jOVM0H7DRETYcOnBLoLEfEC3vpT5E8tH2EZu9RVjzbhldNGyMME+XPGYdoo1EeZ98fn5s378jg/G0PgY2xfeC1xF2Et3zoV8IH7hfnp+PfRMXNkrR++Dcx45RnEcB1IIZGY0c6xQZt4xGE2A7fJF5cHaDI1L1qokimRGYErKKC1s4awyfpK75ITXYzWlvRqZFOyAGSls7JnDteA3VCv+gRkwT2yGjzzj2gJ9PRTbxu/BXrdLtlscvaSix8Kshz/02ugA28pYGyrGdp+w8YAfjD5eRERz50OoKOMbyddQ5y85jE/4VvhV9EutHNca3UJulXT2JTb1ZSSGC1qdXNNk8oQOoR1twBk8s4fBItb+0R6K4grI4UH8B3p37q17/hvFr1I+EmcfveRjMR+PuRXEduKclCYfJSaTMEwsGhNbiaHaq+2TuFCRbaDdT6yjSlmPYv9c4G3vvrIcqJQB1bxVVTStv/r3/0/6vX/6H+rj9R/8d/+P+u7pL+BDZpJ21uGJiwRQiP8DL66yNcrYZT54cS0CmeTkjZ78ythHPxs4uTtIwh28ck+95BsDODhng/RvO/iQxDiu4QP2Wg5dJC52g6g08Nw2PpEb4h2PM7qGxqiWiytjFus4eZbEh5wFd35nHrTnm93MCdDPfXHE1+e7PvOXTM/9n3biQze+vyKPnficc2GRg0W8C4cCiBAJkULFmgs/A580/DvUV0feg7CSeOHbbtP4hQa8Gj0Ea1Yl/oY2nzw8QD4K3rbeLnhnpJVadvJkufX0kwtfmI/CtPAKtM8qhN2KWy1vZnPpI/iVOMAEOxZOyu6LLkBbjXPas29lLHzW4SNWy6Zib2bdTsSELSXWPKeLMz0034A+0fEv/vCiv/uLb/XiQnVD8NJg4jphTdaq72eeA3dwcF835qIv/ophBQwDtL3Hrc4JT/zO08T/IPsjNHloGkVb8bO4j/tZME572vYMtUT9DnFlaOJ/ABHFshmPTUq3owdDnNRxOYKgJREgT8kAN5MKv3csb40wp3pIENFjSNPYPDs22fUHS7K3pn3SGAniE+orNoLm07ERbZu6C5UsOzj74RFQIrNgGhGLJuZwY2my93Kf3zlr8sE4NG06Fd2gGZ0XAtvK/TBqKHvoervpers1b/LdrlPlDNg4+l1onwsH76qA+Q7Q5wz04EHw6J85i/ArdEGzpvEnHjgVCN0xTK3oc1YdoLj02Nx5eblmswfDsk0qCRrn2nCMB0iFzHabtq3HwWFHJuZfyhgqGsIWkLR76WM8SgrIAfJFcu/8COEl+vOPegF3Xqzun591+cN/oMmHWE5hXZ4+gSf1vzAmoRM7lJjB1rYOc5aluDOYYKDbPxDrolHV/tqW4T1oh9rnOMxh9ACTeJPodfZExdgLikaVZQ7GAd7zeFEWutvIawwN8llVso0l8ortLFSAoEu6bKuwSZHzh7Y+XO/NpYydfTgszdhjQZPzhaz9pXrX30bS3sB6M8gzlkNpsa4LHsNJQJPEn40yYxMdOhiwi0OobCr4jM38GdP6GQMm41rOATiz+SLLXGDbw1HGE66ELRO8Ra6g2qaVK6xt2SfoR0vlvX7jQWv3Z0z71POk9RHMSawr/uSGyj/h5yVicmPlA6zwUfQHsTHh7zysk4s88PPi0e2WcVNFH/OFb3ud2zNZJVHb+FQlN+CRiQuz1GexYYIQKAXurUR3sh/jQ4O57/h/nA+XycvjAjP5RpkIGUsdOyDmIeqpwyBwWQVNDkftPFa5VcRFl9IumDcK70LHiQcK332l05aV9q+//pf0X33zV/W4vA49/vvFmOg5bLcuM0Opa3CvFGdSNR1jIHfbFbri2vs0O4fYZP5Io0q2NQbjinscanuPk+iTUtnW2x9LNNQX8qZUH8U0swUyWVPSGlEjS76oJvddP9iT+3Ov2ZZtjRoa+JLzalz2uTCIKWdtt8dF1edt9Ib8lktL2nCIfnol9p/K3tvJ0XbloRe6sQhisUeypxf7Z7Gn2ME7PgbRTd0hb4PMHx9c2vmEKQS2d3/qDMooaOYOYoEmdmkxdfPoNqVqP5oyOzT6sRig1uUjH4E7J+He4QeLP7imqpJt8j40yrST12oZTf2mKzYCadc6r/h4ssLkGx6yN0p8O3xihUluJzle7A8SQEFOjOsD6FY/Y9CZQdYhwFb0YjtzhkoPvx5U0nunJOS0bWuAcqmSB1AETZGQo5U04+HaL5k9l7g2k/4GuhUUeSsx1EBcBhTUCQqGEh6LcLswLozlEDWJLM1QBGGVK8wJ27JBWaKIy96MbVFELW1G1ocrPgQPUeug8UbF3pXGKDB0gV54ab5eh4LBPTiqZO9n82SdgqzD+hBb0Y8auRUwNs2YTinPYInl22D8ypoGjM89tpJx2keA4p3n4cGZcfDDPnvlgYUMlbf06jddxLqw2z6ykSb38YHNBuObIl8B59PE4IFP3GnYZSQ8wylLqJwvnEt73IFswkPjY9s9dOc5mR+sr9DmsRs60Zn9UXW9247P5MplJUF2kStY2gWQyvzpgl4ovXq//M7uTil62tfC/0VMPXfPP3tuKhRIDpGpQRNTtpl/Q7l6/OkvejSRTmUNFvHO4LR75Pma+JLjfIAgYYsB0WnKdDSZ7rRH/wTpO6AztsABsuYvfAx8eXnV52fw8sJH48fHgHv/ZfQLHwbuPNsTG06pqpT9eeG5MQLapFCE1eG2XhyIHxkQ2pj0H/il1i3xx9njaln8C3BLk/ELX9N+gMHoERPqKajsdjORSEVeKXJZHDzQh33GYfjOXjmIJbEv1uttqC3bjC9J3nbzi5d7hDsQOVLE4VkeXEksQg+KnxNbnVds37MPwcFck/YB333oMCDDGQiXnMBBWoYZ4tYb4luAimyLbH0JZDZOST1estK0Q61csd0UZvEBIMD5/suA/MviH3/4rn/bHLxnFjnLXx7nrI7BA39zb+U/5/LC3ngGd+KZC2Mx2jjnQbSQU7TI8xsfeYyha1mxPZinBtFUyTUkeBjJnV20WSsMZZ4GicmeeuRwps3aPpb4IAAAEABJREFULKjQ00+vzBm8yb25kMgZs4htQWf7yhrCM3Gbi930obrHUdulwt+B73YMkXMU1mM8vixstoEYQoUi241irIHcxiTkD9iW9fML80wSeXpB9LDh+DDwJ/CQnTzSHzkkI8hgiMSYoInMH502oSmWbCrlgiYP8T+Ap2h1bFgk1qxD3zvcFytt+mYQZ3POc0Yd4IUz6iXnCh+KQ19pB3fG0M35Lj4kSDQ12ZdTzA1sy8QheHGtdgAmxbuv6A+Gi1s8sUOTi7KqStljDh99UPCWNIq+UfrX//7f0NPrr5Hs8jq+1n/0V/8dZlwnJPe8xMyaLiDa6wQmxSQytrKPbauvs39Fn8Am53PztLGEiaWJ/I78zv3W/9N9/iIuv90anBd3zooDLPQW9tpu1gKkGdmaS29YaNARAifhS+IfY2jwPjFCa+BudR/dEvrxYzLPPF51P176PDjSPufteZizdfH/jr/5sP35+Xn/C2OeF/H5Hp85Ew7GTdZ/ohswBfOk4CvOIY6pBo7gZnKGTwr9KZSBVBAMMTyeNCbShbGOP33waGFlqWN7MwXDukdo1t3Jw7iwB0ZEWBHUsiTboFTo25u3nQ7kUO2L6WASzwNTO1baeJf+cLDoxau0FjpL8bdzztrNAL9DVw+iH0qttGF7fCwEaU+qmTEPyiSTnMcuE/S49C/uywwu/B9FTOzRC+ufZ3XeL/8i36+eaf/jr58Y5oZEjGYtPkJ8SCbZB77euXfv3LQN5sxzYTI/t61UlplH0GUjbY/xBxpfJebAK+wcGQvaT/oUbUtm7GB9agwVtmyL8oaiYUdmSYHerp2v1W3bb+MFr/PaUy18CpgV9cjW0qnxIO+2Y5cBrYw6LGNRCw/5b1HQpGBg62L64ZJNA+lJ4D4Uxmzfwpyjo34q2zSADZVln8CEvXlZsg2gsvrCaCJY5P/gPt//64YX/kLvVZPzKDPZlg16ANV68FDkNYYul6tuH/+FsStDtVjfGbBPZmO/q+8z5uCsB5wVxxvSD5j7oTPxbbHHMYbNqcduMq4wPTIiII7oJYbJmVTvSiQsGyrKD8rIYuQAvbHYXKGFaSFD9a1Y/CGYqtA38WkptpH5REh4KMNSN1qEg8VNaAJbODj5m7jLH/2h7vk/h+AAeuJL+w1crjdl05s51SC+zMZ4gXXCtmoUiR+6XK/8OLzoyiJc4S/XHGjc5MpYqrM8xooFaR67obJko1/F3IAPQA9bV/y5Pj3p6ekKoJ+C/d8r+/TpK3366it9BZpvvU+9Ea7xA3+qhip2gwFPrJf8iIUPfWDQHsjLQ7ZlcRFrYp6wWdw0047PXwIFiu2eq4p54MXVhwobKJk4VwspHMayOQ82ZQ6g2ZSNhzzt9PUcmRxZ5o1PhV0TSzV8zlcqFz7Tlpo6NbKtb40yOqBp0R4aI7RUkZVkG740DMhF5yZ5OVE1VLIEHr5NfGv+XMv4LeJtGTfNYr+JH4ORJQblyhjo6v4OkO4+umMFtX1D0UBrF9sqpoYI9+TwCFylCgwFtrtPVlLetuabP2vPw/zpNvqVmEJHaYSvUgHLGNjF4WOX+SJZjO+4iS22G8giZ0LmXZClSXxB1jjrG711BuUYAvaDo5E+7GAgMzYi3cieoYf+f/Cr/9EWnfXv/fHfwmcaMRV7ZpWgcRcWOwYSIhXVjo+2nEpYPQveYZ8i1OQy1BrDyhiaQiIqvV24lcGMxPuzRpZcQOhKvZFeBOfQJRsWNIVdAVX04gPHhHo/Ibf4gwPxY4yBT0OXPiegtHuv0h6VPqvwOXz1GLe+q2SzvpIypyUF4nI4w6T8hMYXghPbSJNG71T8jCzqG5b9EZnL3cUQ4hCnL3udccnNx7GtRUVB39iRqFsFdTWTqg2RHRIzwUF74tRinwleXNHfLHq0P5b0fWyHtzOTwwJolE6EIPyyoK94Ry5JrYp86pTpvB7jsCZR2ZZtFQMCe7fFBStaG5a6TUWhIQnZG/Sbrii8yxM7qVH2TXLzuO9ypk5eMEjXXkMUKWQVbylnkt8NZVKcsC3bxAkt9s4Zw7Dk/DEy+gViZm2jyvW2AvS5x5ZGsS+w4SGNgmc83agzmvKb/aDb4K204lbNfC2PLDOGtuBDdQ7+0NV+opERkF1aravdTv2xefLxN0h3ELFtFRhV+/lRJj6ALP3Cz8y5WIDg4EfZkQ+60MgTTOtRMSTpZG2Q4nPfc+zxGTA+6xp7ysV81s5jkctA2BDXQv/o5+pUxhy0Z/sRuxjeM1CThZZDabVtunsfQbdo96WJaQqT4Ci17NTYRBqtyYDJ4Oy97LsjH0XzYxTcwcEPl70Xed73nlz4B9+xhfJS2s8WaOdnqv3Gbs/flZRZbcsGsgTsUPVFSCJkHFuMDIEiXPi2QumczLkyF/NMsJBFOVMEMdQWsevTfsFvlKqGapRGwFo0HaeMdgG7VMVoxlEUxO5PgXea+DPx7955SvwHHwImL+oLHP2xPX13XthfH+BDcH7058PFKx937iAv4vesfYNx2Lvz3puPhndyfjBH4sMr/SaHLClQLhjTslNHADIYkmKqoNJflmsAqMk5yVxB64dDRu4ZgsUIl4yeGTdgguSq4CNzSXSDpb7SKCt5rWGNKtUoXTw0HnJkhg8YKExJMn9SA+vtao9Y8+yvyT44Ok/kK3kjv0cQPn2dt8meAsQQjwIxgV2yMQxsqII9TXSC3aJO10cg6sI4m44uVFso2w0qwbU01cKH7TN/McBfELyeeHl51j3gN87Bmi/8X9lX0ecpnHEByxIzEvb1uOD5fdld0UleQneetpLJbXLuMZS1rlGq5Nylj7YSc8Yt5nzYUV+mDtgLcFsP5q3sX4+PJm5vf6jD5/54+BQ6iS3xNVBY6GVs7Fr5k1aoheuqXSlXxgcze4A8TdZ55t7ADoS1flgTlvTh8he8f9L7oXOz3iR15lsYZwoSgH2YloVGHsR5lI1dm9qSbZBch5pYyLcsBegzvCNvW8q1+2x3zHbaEsshvSnTZryBQKvsCltZB8CGwLwmlCOSocjE3P4JMh65bUy5Wzovlgh7UrqS/1GlwfhC4EK372VzDxd/6TqaFvIg/eWSu13KXgt+6/Mf6L/3n/8Nfbz+89/9n+s//Uv/W0X/bWyPMzLmgTfI+DiDRBZXAoyH5IWy84NYNsXhiBsyWS9wsFdyb925vybBBck7Gop2MS6w3e3IT/MQbDBJpsy42bY4c7DbPPZWgCaO9NCfVQzu+bDTOj2PJajOK12tE7vYy1xHzrfzeZG/XHzhzNjgDOGsyzMkcUUvPkzGxkZsJQHh32T0YZZ9sdhSSwdKE0HGRe+BjDtdeiN4iqtW1sLeaxoayMh/BtY/esBOv0Qt2+oLasMHgiLEHaZegAzRaH+Q0+rSLDmma7NvPMlFwkjGUqOwx66OlaPiC3mMZa+NMXTJdxdo+MgwQzGghMRWzzO1On+zbSZvjfQDVBgg2Qbqe2WUZXCx9a/92Z/p7/zqWz1P6+B96ug9hH/coPMB3i/Td6f/Dn+H5v0gyDvCnX2QcRM/xNVRUyXWiQ9BeES4Q22USooPGwUPHNBJUYC2AmwIGGHZqqrzvi54pMh0Xlg/uS13WdG3rVyYgayYg6a8jxD2G6279XVetmVbVBSfENdjfGiA6J9RmPVtXiy0jcK/02yPar6531T91L47Pb9JE+NvYrTeeKVBErIek/eQed5nSXOUbMuVvJbGqM5d1YAG9Llku+e1rVGlwbfAoOBt+kQ3rvYczNVz0EbcY23Lu5FaSvsNpdipURonCruj9rx2RpJJ7C5uoIMYNu7s30NFlxZBTR7A66RxQFzF4FExPPrhkP/5ZjD4SFdlNOLlVDjTHsOqGqBk2qbHIrgTwglY+qhtPXQ+JnMU82Fj9Pgp8SPm+md/pNdf/bYy760/tj7pervSvqrGaDtM1WYWcywCVcDxaKYqbPZHGz4056Pu7dNNT3zQvfKRNzazgB1JxuamBAueoW0zVLbyR9DCt2IRr3z4ib18xA5u2L895SMx4OPw119/ra+/+VrffPuNvv3mF/r222/1zTeA9tdff6V8RP6EH7frRe0feR3Y3H87NZANXem7crg9cKHdazDIcYA/8S/rKHxOHPE9yEEyEwtppAu19FrlYrMMVQUlWVyxsKFEjaxbDJzkcoHJYXdnA93zMOOhddDem+nQZO8sdBmGfctVugSsT8czMudGwTs5lNCzKjyyi0tVpVEP+OQHtjbKQ2U3xhhf/E+Lk8PIRpVQUC5c0qSKb4lndj44/KGTOBdxCeTVKuCvunc6MjigL/dF9BZjkhsjb+CHbVGQSNb7FZlt2T5jskYRF2tsqMtSl3gFmKf9JI/HeS/u+cQ4q3OYvRGwHzrWGipgW8ZeMKrQH7KNq0sTWwc2Qx9ILJP5shtW+ljHO+v5+vqi0IlMHau4WuukkM4ZMnIqsAJkXRiTdttG/vf+3L+VAW/4/T/ZH4wHvjaGVfDUwlspRqh32ZJdI2HKdGO21SZzpZ3+2Chs2aUSkqKGUFBZuLk4CVZTqhSwb4rVdhbhshuYo9sZlYkCjFCEadlwlDiQ+Vs3OujTmaJCp2qoRmmw1n2/cs8O1m08aPpAueT8seSyagxVqC3KhiRLerTF1e2TQs4SqYhjiaVVLyGxTfwjLMVFaeuEFgYz16iSDYQKAycDE1fWMeMaVJhRgJrE2IawR9F5odY6TZH13LHJmRG7waKNh/RSx2CUu7WriLavtD8W5rHNjH6TnkNx/E30zpyGos0wbaS11R9jH9Q2OubeUa+h7W7bofpSJvKFnNSprIYlBSXpDZbsrqDSrsTFrJQka+EnRcnVZL36TIXOrAMdWYvuQ58dyhAYCkYo77bPaVpWNKrMdAAaHkJbsnKRe5L8ZgY+Up/jalgGo9jDHnL2h6MB8GlncNfxv7nu7wqlXdp+9AFFBKnE89PZ9TYsPWpvWj8GfoqYjixjbIYGEf63Q7SLZDBUwdso73k71+T/4GX+zr7NeZgPfveco8jar8cgxgjEneRhMq7BeXqwfgHbHRVr1FBxBhRnQg1yCgqZuDiJyAur+zZ+aTI+vmR822bizl3oiR5HtjI/JAXgUM/orrMZXSV7qHTKzjl7DuaJn3m2H/GbH9aJ+R38QOZ5n/5JDuLTxKkZH/BX0OYfMmwjQrzwBbRzCCkm70rSTa6jhAwlCTsryCkdSmA75qk8C+/Mnx9R9/iHD5Glf5swJo2lEozC2Va5NMjxhXxvlEJbdr30e9WN5+j1ckV+AfSjXx4q/CxsuAq+NEZhN4h1KT4n5oP9Edx5dt7bx4PnJ0DeP/aQvyJ/ebnr+fll4+VV+wfgXTOxoLugi9iCXgN+MMZebHcfOelJCXjBZ25YHJFws30sVzfS3jB9gfpy13sxLGtU6UJco0pmbGS7NzV4TJBgJRVATQPjxZhgVCmysnY/ugug2np5n7tcB7lNfsG4aFxKxezSM6QAABAASURBVJoUA23LBgJQiGyLCqgvPMEiNWUS+2K/hk5yNtmrydGdHDb4rZD27tvvpMkVBtqWbcVve2yqtCW7JDEvczx0s7/YxKQdYXIB4JQLTWFK5k8XS92mavtVcmC3PLbix2zf76z/i16ff9TnH77Xj99/pxf4/E9HJ/eQPlyZ7yN2lyUSbptmgItwjzlwkxDOVUDHxDYGea8hGwjflHGAfM6cadBMnbHiHsScbMvEAKOGhF2qt+I37o3BWUJUbCbWhdEVe8hje1FxyonpSO0pZLCNLeCOS6rQwk9XenveHovxxeDkqe3T3nS922MOLDPu58UP0RvzEGyKC+quGGCex1w5bw7uz4ksZ2W3s//AIsY4aDMSf42FRmJAlv1Q8NnvmQX32tdMkfYDtrV1WSN468vLtuySYyuQpUobODB9hSuAtlSUalnsOmcb+vEjsC0Be1NxPXzDCF3GQmmPtZyxzDuEPPyo3YfMLkno2CralX1WH/rZe//qP/m/6V/+x/9Xfbz+o7/67+qf/Nb/QOXSONE8YwdjLvg8OCtGlWx+nZG05HvhKKXzGHvMjA2rTj1xtQ77Y7FuB+fpwTm8aNOFrpjPGswxmOOSOcbHOZhI5+Xs+9V7ttf+PGvaZp8/U703mCdKiz2ymCfzdzuOYqotupi7NLgfM2fVoCcT0Ite9lfGTWzF5p39de9nyOv5vzx5Vf7V8TPPkFc+Ir6AO3Hd8SlzZvxk7twfCz/mG6Zm5OhNcOD3HWQfT+ZY9JHMLLtItCR8It+2ZQe1/cbfqovit73zJfrfoOieKCiILdv66RUJUTPt2r7hw+JemuRh4QmEvuT+HBll2EUHBe4skX9A9xN3KFFrYnOdiBujSpfrtf9R3/V24xk4ZGSOrzhlU2lfMTuZLLlLjkIP/AwWcgqeossYiorKtmzDS//yd9/rB9b6v+B7U/bfPX9B/Dp19H7c9E47eD1pdDYmz4lD+c9VvfD+EFnWLn4kMe0Xcc3G4pRdiIG4mN/ENNjbQY3SA7ZRkBLLSp4AA5VA0lOMy33X3xcG42hXWQ4MlaVQUFUaNZR71rLUwIckDoOPHOm8GNJcuh8QY2zL3qiT2pYU4NpbotWXIzdsdKCxRessZwu5bdklN8IbnQdg/1klJgL6m6QKaP+m8mUX8RN78pv76+B+Sx5wpXM1xug9N/gt0DmGjpw/oMaQ7Z4iVsIY39/znP5CfOowcWwnPQhlW9GtMVRjMF9tGh7UQMY8mfdyvajB/GkP5GOgXw/bq/dI9tydM+jOWXNwZvB0WeyXg84HJm3e2Ana2g5caigfKR8bqQrDqqzk1rWUeRw5TKihIgC9XczT/EJs1c/6saEtv+SlMmPJxCLh4/MPev1z/4KuyJ9u132zX28al4tcwENiLM7g9Z5niSuVpUGiLhwSNw6I2/Wmp9uTnvjwfLtd6btK9o5Fer/xGJvFwCBSCQ3ZlvHbNRg3dLleFRvXp5tufPiNzU/Yffr0SV999bW+/vobPhAH+Uj8LR+Mf9HtyL/mY3L+xfHT7YmP3zdiuygLlxyP+BsQXz4U325XXfE7P26CNz2XzB/lOv1dHGiNNRX/SSEhdKdWDofo2qoq5huysUH7TRdVPS74iYHJuCMPMR4uB+vR4EHVFPnMnBxcQteMNTka2HyLg1gefOioUuY3ehU9UEY2SqNKBVxW1aA9dBmlAQp59OjhgY+s6GOjXztP5I/D+cJchXzrCZcIAr8S3ySOBr4uVnrGbyDaos0riYKSoOor4xqtt1puegqfbdMGVtNHLS5HYhGD1br4PkZ8DpCVxXDJkvAP17SY48CXRU5z2Cz4dCeWC3FerkNXfuBer8R6vWogK+zEhu3OSTFHVcn2tovNybrNrFsoNnfcS4t5gzt9ORReeBEJjS69jNdPLqTnmIzDADqrsbC70sd8C/+f/ZX+7m9/+d8v/v0/+f/K+YNvNpzVuSl4xF/O5bP5oGlmKnbzJFmL9YpIjE1+yqPjx6BK7j/dT8UwPXyNj+F7X7fP0myKFr6njykYlbKwA2WOtggVEsJEbTJuQfV2JQ6T+yprjKFLsU7Qa/Yna3WBD2oM1ShVbcRs8zCJo4wcmLlsS4GgkpoVVzeXBHUqCbfjz8IvfEuOOMa3r+kzGlLGG//s0qjS9kP7QnmRi0d+F+2M3HjUW9XGXiAoiCre4AP9MN2mmuR04svBD1NYBW2XPjRP/T1g0Qp6JkTpb/Q8cHsqmNbo6qNad5zVm5wxtvEwHaYC6QSU3U6N2LZ6HcgPBV4byG1LjZLpfKxRqG0hasCiZkXHLsnwoKner8ydPGxkvabuuT9JUM7VCaX0Ll/kL+g2Axd5elgyjJU/ogY4kukSxxjeaxxZYP38Yh0wqQxGRabqsWZv9P6wCpkZS9HjYhj575EPkWJDUdSXV3QbETMkMTcbYZgTdHE/ER3y6PwMxE3vqX2SdqorenHpFP9Gghqh4KLf8rJjs6xcsQ7I91yH7pyLL7zk7zORNeLewLWeJ9o9JhWOM4q9PfnAucDU5EfBZM/TJZGTzukYGjyjgj4HkNOprG3O/Zz5oX0exQcWfDJb5sxGCH0Hlmms9CtxwyGCfSuWVcCGshfM/LbVV9sXPi9w4DPvf8R757ne/41ifqTkR0724hE/sjeJP/tyMW9o/JxtBy+RZfqFbvozB6L2bmXKhvWYvnVRiO4DsbWwR0IYPvEL3/ApPkxeVg9yevBsmcwx0WM49mLT6nUVfMAko7J/kdMxwIV2g3O4z2OeoVeeoVfo5TqU99vB+2VQI2NLAzvFWNsaRSah4sq88TO+3HmZzo/3e/IGDvzc/J0f94dez/8J9DMv3M/Pz3rpfyl27w8AGb8SDzFO9lvWf+ajJzbvDdaFPaRkkYSt0AAHaOKJZQN8LPwLuFklF7CkjdQMU+z0+43d8QyeS3lOFeOFLP2x2/P0HLvV4yVybBndMcgNCJ+xpu8BMS6wrcsYuvG+crvwHLwODXLfqNJgfGGrSoodu2T+iGtTN0fVrseTCZe9eJCjOzk7yN2dfPc+JV8THJGf+2PiSyNGgG1iGPKwnPkCwWtfmSPcO+1MMOum6Qsywqa2BPkZCiGl5Xpc570TX+/3Vz1//vH9gzH8wT5Z+J01COLDOzL/aYg51aCifKFDvAtwa6BsmfhqDNVIzCUXsqLrLJ0b/DoYMJl7QhlOvJJtFfoUWe/Xnu8hCX0Ar7uTVcLmPO1B9JgnviXGRf9ioqhvy7Eh1qaYs+QqUcm2LC4UGaK2CbPwc0KPnElMMEPRQZytx4BdemxY+kIaD+GDtlBiKkUUiGty4MbHnhPDma/nyVzZY7nXOY8mfTFfJKptuETBlmVbFRRxQSmd25nYGQTRvixURK1RjI9igE4GWLmwQV/s2Uje+If+kFzvoF+Bh2oMjRoqYCBgD9klCVvaV+IN0jLyGqURoDdsRbsKCkZkY2hUgB5teiRolVVQKs7Q3V/o/fV/+O/rlz/+A328/sO/8u9go1S1MUZpYLfP6hq6gNhyBpGw+MfSs87cE2FIkOmsjHfhNQ10ozfZG9kjB+dFMDlj2aW4ZdXIPKXLGP2bani0PP1Mg329XQvBZK4De3fOnIP1v8cm63+H7zOc/pm9QH/0Fzyuxdy2xVraVhHP4DwcvAdUWTYnMn09lj03mSNjD+idPXbnTHvlHeSV32YvJ/JMeeG8yDnySv8dPw72JW5yj6yNNRU/Jn5gCtnkGb904N8R/VAw6ZwMDHCjXcYpSnwrub5EjbTpe8hNu4HMgeQzLkvYkdSMJJuyAaNcTM2cU5k/iM8t6yoaAMcoMD8pH4R73FJyF372ekxtHnnsyYr/eeZ/4ptNaJ5HkdkPvyRY9cWYHk8Ok7eZfAXkbM8TLcY1gTKwAEX518V/7Y//RH/7z/2KnEtH1pJ1vEOP5P8BZFnf+8vBB+LZyH9K5hW9V94Z8rE4a39nneND/FlkrCn+7fWbO3/ItytWsT41hhLfCB2lAi4rV8YnR6EkSRhQ4fhw6X3MUGHHNjmxRBFXiG25rO6H2lb6cUnCj9D2MzwS0W9HByhooZql+eiy3X4UlKJ9bUubp0afuocqNe1shUYqZAY5N2InsJG8QaJb/41XgmilGA26Idub+aJ+708+F3tkcjbkrFjsRdtK/i/9DsT70Ec6yHNQQybfkjGxqC27NJDXQKeKLkuiH4gL060Ly1irBvqNAQ8yNhhDfe7k7LkO5Rvi9XrV5XrRoD3SD2wr1yL2yZkS/w/2Xs6a7MHqTm6IRYCL2ReH6kQRL9qlUXFg4HTpgsFL2uC0i9pSNkiUB44WfVVWIWidPf+7nvaVvo2t4Ogz7lJDlyRzFDakuj/Lry/6/Du/3wm4XS8KEvDAH6PnKglj8WQS6N5eaS3EZlypfySQrBsHxS0fdZ8+9YfawVw2C8A4nEzh2CaitUGtt8sSRbZVzJmxl8sV2yDJv4XetO0/6VN/OP6KD8df8aH4az4Yf6Nv8y+O+Vj8NR+Uv6I/H5lvfAy+4NvgIRKbiSvIj5jgSszxPzoX/I2sxpDJl3HINj7pi+sMBxnZoLFOcP+ia8V/u8RQ5aKbUAm6FSKhCZ9xSUroZJ/k0Dw4zPJAC81eiSz9e5TaZuFbY5RqDCWeRtEOmLii47QHe6s0mofWxoWxA1wYn5hHxY5VBZAPfuClb+cmNtI/uh/zcTtBcBYute/4v4gJQh+x7qAVJXaANmhazUeOIoRRuT8YKy47CpZt4YqkzdNULlOFr8gDlEbR+gBEig6qWI0vOfSnFvPM3Ic8mBY0/cW4UUWOhnr92SvZCzUG8xd2DLWM0eGhIk92olnEfahvemy1bQ6x+ZiD+GdAO4dBXkTu+QHG3NEhcNGt0AAvN48wvi1oK5y07ZPc2PyDX/0P0TXY5be+/8/0zcs/xTc3RlmjqnmVZP6Iyw3TAsQgAIf0LMxFEeEoNP2FTuypTNna1r4ePobGr8RAlulcWvi6uNubYiw6geATL0pdMC9j23ama9lb5XBGHhAPOv2gYg1q0GatBigQOsZQ9uzWMeOEzwX1pswj8oJADXlTiLAtrmahbyUCURFcXJ+JCwaiju1NEQYbFZRlu+cs5rOzX8R+Wb0fkytxYZJayJr8pPJbO3pM2e3NY4dFii/ZfzPPFdrRCaKIxrvhHoQUmv7uo5nSs+AfDqdE1ONaB/0WnDRju7OFUsZmaDPaV1QbVIsBEKW/yElgs24FGLjHUzdvWQKWHZRI4Mkjd2DaUJ0UvbOln12Zm8mTo+Sb9GjygejRntyXC6QvHxLDLxaVYR2inTmCbZmm7LTrjcIISUOprS8v2hTZFmH3GTyK2AcIrYGcPvttXHIWB5q2M3TRbVuGfS8ERz81+4fVgqFkqHrsu+Ibh1b3pf8LYKGVHgbSeJusha3R3HuFrSh+CeOlWWu7OdFUX/jKcaDJQmQdjrzUc17eed7d4T/mPvo9DUxE1oK6AAAQAElEQVR8noxlqVi/qcka7fZk/oV5q8jj4N4fNTj3RrddJTrR0R7DuHWu/17vpdjBdNzq+FBBpj2GDoriV+TJVyspF7ElPlAfICZcUv94XDicH5ozlDM/cR59/ueZcdd+FhzERBudic5Kbph0MdHmiTE8NmNvpQ+038gEH9LADzG/zitd0Zs4H2CaHizj4EK2EBzk42ANgsl7aXyYyBb+oIl+Simm7ZJgcrZCFDrOfI8qzl2Qd4brRddr3tUuulwH8osG71WjBmtT3AObevjNhsuYtnItHJ/MP9u/2c/XO3m794v10Xm79565K3/hkP/5cJ6tL/wADL9z3kGSHmiMkkMait2DPN9B+MzFakdjE+ZuGcPijR1/Cz+9USWfvtqtoa5TZQ5JERu9UYwj5vCR6eOFvh/6yGkqGNge5KUBX/RBqEX/AqFSIayLdSGveVfJ+9t1DHI9NEapYqOgDqSKftCOWGpL4goPiS9n7LlHFvk5el/s/Pf7KGsSOtknO8ez85l8LUxYJWeOUDMvvJo3s1mizjQ6r4z5iIhti6HvsOQHSkocxq5tfbwWe2X1M5D9wW+al5dnff78vT7/+L3C5wfZSnwfBr1beOfUrGXm2vwewFCYxRbaoCE5esRJ3osBVQMZA63eSxmzzvus58ZHUkgnJWNBbCj6iP65JYkieROjE5sPLGwuZMHE+Oy+iSYu9BhpT8MkMDZUVkGNz1La0hd2yePCVtvEPqzSVuaRQqh32aN9Wvko2zzaD2bTnhMW3yb7aGJ8gRm/sZ97c4Nzkf707QkzhyX8pmpiG2plT8jaF3Yx00NgkdGR4tIoE3dooY5QXK3kbtuW0HPRf+rakY2Wiz7Rt1RaLglqaIUiN6gTZnz6Aum805krvqkv40/1/XoZpQHqHDvsbo9CDiq2QCEvbCm0rOKPoKrCFevT8b3++h/8+/p4/eEv/w39B3/530al5AHQNWNqWMFAVjYmrb7wcScvTEvk/CkzVTj1ki7WK2dBnxF9Fme9su+WbPQsFWNGDQ3jaVl0KNdKpV2H5Y5iysUzc4KD8x4am5z56zyDsj8y58q4DP2IGAGWVZW5goG/pccV9djYmJrsrckZlw+HORtemOuF58tzniF8D+nnCX+p+/iXf9mT0X8fHxsfgWf4OoO2vfNxkKe5Jl7THyfiEPmR8S05wV+fqHH6Tc4ii45NVO5BqaS0JUVkdy3Ryr6K+QfEtZg77zl5t8rzsteKmBPL4p7L/Y1jaJ4lg0+WBXlwsNv36AeJJ3kI/7ATPu4Uvl+vF93yD/X4dpPnUtFBkf3wt7eQJk5P/Dg4b45Qctc+4vcEzCr1EEMAObNDrf/Od9/ru+tV/+jTkxYxTd4fj4APxEcAf4d27K9Tr+DR3npT6Tuyz9CLrGPJvPi1WLP40D7Snmk3XZ0yl7XXizUbJQfIcFS5FrortkAGGKHpLNZ6jKHLZSh8Mca2bCBL0MC2ytguAI0sdrJEmIbFjzDaFyNhUgfJ73nmyPsP9mz4jzhHQN6LHywMhcEPQYy+8bZl/xzyQwWGsge117sj7OZ2TftDGFv2sW4bWxA2SG6zHtkzk3uNTMg2Z+ZoXDq/vHuS40v24InBN4KqoUrOZdmGJ7/IBug+j5bblgQooXapqjSwHdQo2uOtPZgr8uDCPJfrhe+fV4WmPegvxtttUJP9HuQ96s7Zc+fsyd4vcUWnvnCSQSZTWXY24iLoyU0z87dq4blxVuRnJkOCHFgrTIZi1NiU9saYyAMIVvcymb44mZv2ws2Vj6efvvpK33z9jb6GPvFx9xfP32kw38TenZerH3/9x/rxT/9Yrz/8mY7XZxGZFn6t6IBFoLGbBFxvNw6GG4m5Kfavtxv8k/IvgDPPUz4aM28WypVUWLkSQ5BjNPcTv094UExu4KP/ZcgLf7v3/PKiHz8/64cff9QPnwH084+f9fn5s16eX9B75cFygCkRtG2Vhy5sjht+tA/5YBz0B+wbP2JYxDE0yJuVYYvwJvPelUU7WLgjC0e86c/G2x+nb3rCRv7zFp+g19uNeS5tR+TYtijKekzWLYsf/595aU0sdx5CM+tK3yLgBquE2zjRhRAWmO1P3wgcgiv6rPVCkUL/qUvIEztHgN5kTWYUtC8bf8i3XRr8gBujlFgu2cRs3CsIf4HmcM8H4eB2JT+s19Pt2n9p0HroZPxom9LebfF1ta/JW+aPj+KyreuF8bdP+vTVN7o9faULNgt/6KZ0QFBhy4o8GJeL2kfmuzwwSpn7wtjBmlVDclOrhjX40QRRZ4Y8ZJ8ucn3Az+zXgNy8+cesZTO22C9Wxh2sd9asgf4BFuNZItlGr2T+4DkfFqbSl3ynrfOK/cl6RP6Y+44fQewd6cNg+ifrOrEf+cyeYw0P2gv9id6if+HzpH38FNFnj/693/43z5k3+b0/+luajKFsQdeW8N82xMQRKrmIfRS5HZ3zwR65kP9B3kfkZfQl1FTisqkoGJ/xlfzc8Wvic+YMXfEbTPrSDjo/qRhuW8Zg0MZjDqTQg4jaxqfqvdf33acbe+hJX32dvfRJl9tVeTCv5DFzgxXkAJHaRuF/4X+N6rasvuLGSl7xUcTRwioJXduyQYSmat7I6IdHQmHnY2Ri48DGnTws7CBCL7pRCTUMJeOwLUyUi7isva8vGsl3DRX9Fb2og0eJ6AGMUyyXoNmtgEkp2hd9Bgq2hPQQIhr4lxfG+HvAzxMQ+mOHTNKgPgciO7ktS716X7Hr1blGP3ZooLkyFZSS6ViLV9b/9fGifX/VnRey7JlFztCS7c5F4ratqmpZvKe5eUsKxMV8yTPpFu+APCdW+7OYma53h1GVYwuQ9FFSjcFc1Xu8n4Hs78u1kGUtl3J2vf+rkjvPlDwH8kw5uM+ZoSfQ+0WMpmUqmyo8aF/TbJnV6+3SpawLjlwvxZygLipk6Q9cJdO2SzIGAgnW4KR0yeIyxCcVvLhoMwYTqpNC1J10iYZtyIbOi8iSvZ+AVCZeYmSLa7Jed+6r4AX6wgt3fly9sgiv9LHMmsgFjyEGUxibZvbHwYLdwcGeaD6UTsipvn0qclBj4CPj8a/X+hDP9RP3xRRT8WcyeGU086CqHiTsaF/eRIgoln2CHCY/trtPED0uYp7YzLzxOzSY8ZX47sR7EGz28Z1z9867yXHu6Y4NvTdKvPfs+edX3lGe9fnzZ73yrpIPVq+8z2T8gb3Yzhxi7tBFwoNkYIf28zp97Xf7Tn/GkI/2GbqwRZIo7F3a/IrS5J1yIf8pMga3MYkdYk9JOjo9w6og64LAdk+rvra+4W2rCoQCF0l2oRuIyyrkFRl9tjWquB94zt8uvCdedbvwHnW9aJz3R5XRGaphADWokgFhaBHXndzfO4e8BEliCChdauh2HXrih+rX/Ij89puv9MtffKtf/XLjz/3yF/qtX/1Cv/w2/6jgE++/T/rE++/T01XXa3CBDl0ul8YVW1eeN7fbRU9PN95jrls+irlKAxpc8L3ir0XsATlqZ7MOh9a6I58y/QNnL6OU96PYvN6InzOp6LRNHBJqKmkjsrIMRmPoyr0SJN7hobJFgaphu+lwqcjbQH8kppG4rnq0Q2uMbl+gb+fjBRkxDVBlmc2x2GuT3E82zXyjS5P2Ys9P7o8ZefYb7wXRF2NEHjIeIzK2ytgjV3goF/75J6BvjNIFf5+uVz1db3oiR0+8c4dekVePsRiODew50HktpuRujl9gNtKe7HXJtvZ4YixATkYAXx70V6NUymUqhlALubgigbDEpKVtEqI6VMSZT8wZWfcj64L+Qri6L43J2XkA6EPWA+I/ZjG4Hui8nvLoYKdtdnXKka0AGdYFq8W41TaWZvP00LEAMyg0YIhEWFXWIPfVofeqRQ0wjnlXEHvn+m776bOcMbZih1q5QltEVQGGawzl/U3GPkMz/yT+iX8Tu8HKHPhIaR8n7Zyvd9579z67a0UfheimP+MXdhBlaqknhzCPGjgYJ4v58UMOHRLxBoXMtiTLtnJ1jUHKzkH7u9n06/E/60C+22QIH2buB86opvi5tgF1DkbpAga4cn+Ff+CKDzfyE3qBjhq6VGmgm7HDwsaGtS9mJBdLB/MdfSYe+gt//Df1r/8X/+etcNZ/+y/+b/T3f+d/qozLZ4dAu6VcsV/kZ9Seb1yHLreLrtcL84+oKM/A/GXcO+68P03kDxy68+GtP7SeH1xfn1/1zG/gIOPJHjFhmzPmAhJbo4Yqc4NQl+Qy8brpGPU27sq5cONczplwfeI8w1eb/STxbjj5MHjnL4h4/uLDnT2FWNlz9WY7xo3YWvwRb3r9n0lEhIqCgz2XOD6f3x36GwTfH344vz/kt/0r77jJRT/v2ZtHwLiJzbaLPbH2Wf+DfRH0Xj1lC93sWdG3WoYnOabYTxPZ5N1jsqZ38Epe73xDiE+h96w3eys2D+h+L7t33M+8b3wOfnzW9z/8oO/+9Hv96Z/+qX7961+DTdP+/vsfWZuXPoPEXjCQqUHaS45r5HShExw6Mm/OenzqezF7Hd/FZZfccFogJfxJF/Ghm1hxGbuz7SW215dXBflW8sJ70v5fgxxZFhV/BnbLQwZapfEq/aVff6f/z7e/0svnxb6z1uQvccDxar08T33+gb33410vnw/lXxcnl9kOpF3mT/ZDnie32035h4U39tWoC84aRyGshfA3SZjEfcfHl+fnfqd7hibPL5HxvvfKe+FBXrIWc04FWVssaVTpwv0c+5nvcuGeqiG7ZEcj0L5gbbfcdsviws7Z2jkj50djMc8GW67HVFnFONuyJNsbZY1RqsqcQqa+7LOfVgGaQiKb2ghkwQJomm9YpOYEk8O99fiNQxrn08aIvXtOEilAltJCy0geJSLbso3fAGpbkmWfkJovE9soYhxKfq+s5e164/3uk77iO+c3336rX/7yl+BX+sUvfqFvvv2Fvv7mm+57Yv2jf71elDPl66+/QufbD/hF899887U+ffpKN94vr9cb75q3foe9MK7BuoZeb1fk9D896Qau6ManwR6ozr/bZ3ElPVnbxZ5Z2ZigiE3Eg5KEvkqWLVGkJJtRfZD0Jji4Oe9sBGgbSdJRe9NLe9KKTNjASoxxM64cMgH2KFJ6XYqTg2DieALIh9yvCD6J/ERAX//4nealmHPqFf7HX/+RPvPB+OUH5C+fuWnvbA784WWwbwSMJ6i8YF6fbp2c6+WmSxIDbizAEx+KM0/o9frEQl4kIld8leGJPD6DiT3yxMeA2Q+gVw7GHBzPPGg+88H4Rw7qH3/4rKYc4D/yIyx9+eF252ZNojGBzWKe0uWMNbFlgUOfbk88/G7gis5FZiEcNxi4yPM+/F45wO6Nxc3PEaR9o996431KTOCJD9C5+TNPclvYcWLCIIVcLeXw6AOQg/uVB8udA2WyvsFizo6Z2FEWmdBi3YIJnfizApJCYV1WrzfDmjJAsXEgiN99eDAOAiH9VAAAEABJREFUxZYLJyjKTZRNOmqQk6EcVg9ceFhfGxfku+92vXATXPV0uTa9Xi/0XToHgyBrGJuOeeWKjxMHE2v7zIM3nrpYhwu22Ftfff21chNesFkeGZZwoQRPMZxt1Rga+DMYl30V/eu4aEQesD8LH0ZJmzKG9oPHhLJemX+yT+PTYg0fPoaSnD23Jbs0qmRohMnja14wsk7sv5m1Yg16TPSZS4HQTt6JO32wSDIzhMZC/hh7Z/yBvfhyRE47y3RQ9ZqlD9x7roPlO/qBsHiqTXQm9hoZRyzHB9zh//6f/58w6Xv53T/5m3EOAYmlSHGcGiIu4399wKidg+R453wo+31UiaLOqUXYbqSdDZgYDz6wH/gdLHxZ7W/8TxyTbxWHhCz64rJMLZn5g91ERox6uyxburAPLrcr++bKAf2p8fQVFFyRjypSvzgnp5Kn+HCQI1KMJWPDqhqnz6W3i7k6n1E882M6rQ9/cMC2FMRXlcwfpS11OEzV93fPi63TlFqHMcrlVJLzJ2OH26fk93odyn9KowZ5dkn021Zfbaw5CVHE9mbq1BVXqxEPbNRk+w2RBelOfhYOL+6JrNvE33eQQwxRdmAdXUaezbRjJBQs+L2kS5iJpLG13QOzzw9ervYZfucDLHuC/ZG9Gz+EjaQoMNWowm/yAA+rIo7ClG2VRJ/6WkycWCZ77s0PZJm7/UeLIWKobMsYs4cGxkZhP+dK9tUYyl4f7I+MzRrm5T/Pm/08ufMMuve+ypyY/c3Flr0BI7hGoV3IN5iXeTLXqAvzDvwpMJQfMC6rSqLIFrCsL6/I1VKredMC3UAQtnkMedAKsBuZlT/oh7pSAxE2GWMdshbJJRLWkbplUEpSe1Dd+WGQl+HXrCnr+NJ06kB+5wcNRQGqmMs5GEgZO7GXNbuzZkFyzdGmA/nqH9uS41fiAApwrcexwSb7NjjgDyZ5rH18XttjWVKGUSt8UwQ2rS6We46SyIsb0VJfTIffWFsbNDo/PQfzHzh8EPe9z2l+1PBs2D/Y7jo4A7NHGqd/B/p3ftxlT+0fFc8K7b/gzvOF8RMdZiMC6p53Mi2e7ML8/UuF/k3jKJoQFLxkkHZ8nORmgab4GyraizmSLw5JNZApc7FQE6wAWXgMK32dMqrh0hilYi+5zHxoGDzKgqGNqkpWdIQerALbUKsiKzSMLUQVyv03uA/73eJ60+W674tCLxj0m3HhK3QUvgzMl4Tx7KsXcnjw43wS7yKmYr5RpQvvCHm/+XS78kPgk/qD8S+/4YMx+NW3+hUfi38L+ktk3/b77xPPlpue0H+6Dd51BjYu6vMZH/sdhB8eeX+53W7Ir7pdLhrME1zi28mPYVUBfMn6KO9CrMHCz4Wfj/xGp/288n6E7fh7wWZhi6GysRE7AbLoO3zLi1yUop/8DfqDSh+wLUuN4SJn1qjR507epTLucrnqwrxjDFVFZ6BTGmOjP1AhvxD/iA7yGGSHEsLSJN8re4f9vrivJziIL3S3Dy3ai9hhJPTFZaCSjG27PlDDv6N80YV83C4X3fDzdrvq6emmJ2j49A18snJZNqgTRsbezJTxc/LM6/sRX9KmS+ZP4UNsXHi/7PxDB7EO1tJQxz9vW1IYy7akjyA0bXCjNsfthODMEZOtOEKPnXEwlBZRTXI4GTD7DDlzRnuPWZ22hU4DWxEs9lQoZn5SWuELWUuYJ/or6/HgT9pyRsy0oSa26rhZGwUI6Ys/bStBwiBiKJ6w7hO7NJTwMjajzLCPxbZcQzUGtNAtRVeOFnawMVmfrNOBzWAmbnJBMmNei/bkDJ7cS9HrvcaY1TJ2ZtuY7E3OSxxc8TXmM0fDPTeVbHxg/d9oXVQgfZV9ZHQZa/Aw82BjF/O4RW+eX4CjmN/HamR5FF8SB8/HCcV5zCxhVkVVkmoUf+lTyj12HQMesN/TDq4X2pGX931pacBbwoZkSbETJj7lX2feycc9+cm85Ouv/cG/p9/70/8Ezffy//jL/3t9vv7Wu2ApJoBh3HOMKo3MzT1xu1y4727dXgR6kO+81915Bzh4Hh6ZD2TezH/Qfw/oz2/e/P59fn1WPrLleXhnjEjgqKG+74hzBCNz7vmLOLM/msLbVlUB6xK/8GmfCzfld334nAkokP7FN4RDr/j0zLM282cNCFM1LI+SseW2WyLwRmKLDgtLPyKLZTz0go0f870h3x9APhqnnW8SeZ6/3F+UmO7E22De7M/Ve1d9xW7aM/siIP7ccxOd7OtFO0heHkg7fRlzZ8ydffTKur4wz8vLoVeef5nvQN46yLMeO+cveuGD60u+m/Cd5Ac+GP/Zd9/p13/yZ/qTP+Fj8R//qf4UPvjh+x/08vmF95jcN3HXpASY3MCxcRU/Fmd95jnYV/eA9h2/0o4PhCLCwABjGZeaxs9K62QqbCT+rE1iuxNPfH/hL+Jf8gEW/+/slcxZ2NvPpKHykMFaQ7+P79/D/71108vz0sEH5HUMFm7wbir+kn7ywfiuZz4Yvz7f+WA80VlKPInLKo0a7EOeL3wb+tTfdNjryMx9/Ygp+lmPyb5+xb9ncvoZPOeDMd+nep/Ff9b+js4xD/bOVMZQyRLzlLJHs1evPNMG+7gG8dSQO9dClZ1CsfjjDfXlrpO7+DLn0sG6J/cza8BapK+VGFfZ2wG87VhTQatKG4Yit4RYEIVGx7ZKlg2kTa0vr27jaEvJZyZPM2jZh+o3yOwYCIj5VN0tGm9M+vbgqJfxHbhh2W5liz/hgTu+oUFek+vk+cY72xPfoPJfGsj/t9kvf/krPhj/ko+/v1Ta+f86yzfKGzrX64U1uvI++KT8p2zT/ws+KufjcvAtH5nfPjCjH9tX3kmurGfmu2R846oLssijk/lDr5dr+5Y1MHEQQJfsk3fM3geVnpL1tiglWgY7MYsXmwnW4odqNh03ywGdbI6sh7gWTDZMI7kMkihAd+6BDfSYNaVhW1UXDQ7aBPHEB88k6Zuvv9FXfEnPofvp+QcJ+eQuef3he/14/gvj/mD8+hkn8/GHYNiouXFm5ihjc/BSd9sfjG9Xxf6FZGUBbtj79ImPhf2R59Y+2AQuKxehKXZCY+6gmmz+O3Hnx2kOjufPr8rH4R/4WJzDOv+6+Ef+hu+ZwzAHdh4IydOBXwwXoapq6MLiZJGe8i9cOQgS8+3TTU9PN8W/waYaLpk/BKeVG49DN3+LNLnxt8173NTggXZ7uurp09M7smGIMw+wYtIAc7LNGCtrdcfOCw+czxwsr9AcgLGbvkmeUUJ37TULRwDpE32hE58myYlu2iRLTVl3Cjye039vsDY5qLCWPsy1L1VWVfVGja8XYrmCy+WiK3jQK/m6Es+D3uAbl+vWG9jAThEfRUqYeTzj82S9Jr4egIIHdBt97N9yEH/1tW6swwVbNRjotYcvca3mYzcPhYePyfmDvzzmLquA3yClfaE9sDugZEQrech+CAUHmO0YucZfATNrxlZV20heszb5y4c8eMP3uKxFIiLo6EKUCxPKnum1SX8LlSVSpupckJfQjaMfyge6k8HxJ/I7ynf0Jj4e7L/Mu2gfrOnM3AF93c8Pi4M9dXT/oT/85X9f3z/9XmZuPL38iX7167+TVRFTMFOLz4qIcd4OlUzco3bsYxT7Ixi6sGaD/VFjqFxkCV2bSiqp20RJjLMfWnvtD00mnJxfiWvFX3ycHcOSHp5Ysg0kmQIvrmhAJNqIVfg1aij78enppk9f7fvuE+dI+Ov1IuPfnnNqksPFXEECt6XyaDuFnbQt7knhCX4ukLGhiGX2jUuygaiAAwQ2nJGjYGQpTMWcixfT1WvadiTZFhPL4goPbMs24hOjVOR3cC9coBX/mJ+CnmR9eXU7FbC7UsjWOjMX0l2mz3RZpk7aCTUpwV+xXuK70YJfSq6oFd8b6MdMAJuhYLe6P/swxiINn5zT3n1YiiqThqxjkpu7XniJypkXHHmesS+iH/tFEEVOR1kG1fk3eSrZyAJp8+LCMO+Z+D43eE4khshwA4WzZByojyDHY5RyTuQsuVzgr0ORkQDFtzxrckbnpfU1voIZf4lTHy5/wXv7x1y2RaNhG9aqAsMaVbqwX6/cW6GZtyJHbwB2BPqpRfyGDyRZEv3KBR92Iw29dYUpOoJR2HFgWfuyLdtvtiWrL3LKcm42SWx0M2mha+pgLQ9y8Aq9c0+/cka98sMlaxpZ7j3E6nsCe5TNszBZ64OOg/HBvC/dWbc85xfWM92KL/Ht9Nv4Hg9idzJ2Mu/RWOo2g/a9KyxE07KBLEGpJMGfsOHLCrFDLekEbXEtEGOL+eJzA0FofJ3xnyAPcOdDcP5S4ZUfDnlXiG8z5x7ghNfk3ois88MPn+fHDwveAfK+kn125y+4D/ZW7C7iWcyVEoRfnOA7uk4i3i264Km3HNFZuoc5Fz6u9n/qjSKf+JV5HljMh4ZCYwIVeKwi7zwgLPLisoaH7JL5o/Ny02gGoseyzd5CDyr0EVAiRyZoYGjW+MTgfsizJh8Ac55frhcN7o8aQ4XOGNW0msc+NHxSsPN76M5eTFwJwJIyJvdX7H16uva/Hs5H4V9+y4fiX36r3+Jj8a9+6xd8NP6WHwtf6xvefb/ine4rnjFP6N/yznPjvQhfLviS5+D1OnRr+VVPvD9e4S+3i/KXfZdRPWfmNXyjLJdkK0nFtcWe2O/OYl3pZoz5QHRRzoOn2w37N+XDZRGjbcYCFA2K9kdkrgs52rgwrjSqFF2bcVaPL4k1sQa6Y0RnwKNPbNf43/KhGkE1HYN+nkkXYg8S/xhue5gWwVDYPey1yV472DyTfRN+cl/PlifWQ4v9vehf9DNQZuEsQS1XUFDmDe8hf0Dh7wVc8fV2u/LuCOCfnm66kv/kbYyMccdYxl4gKyU7c/Xch+bp026nB5XoulQ1NLAzEnfTyEqD/sJUbKHdxLbsDZ1XW0sVIEuoG1lzBORIEcA+SjfRX/i1aITuswBf2+d0LoaFkmvyRosUwp/9Pe5h8KeUYQxBf3e0Ln6E6qTrox18iGaG2VYNa4ySkwBn1WIqveKKJ4DxEyzOlrZFD5lR9T5krAvJLjY9tKvtFes15KIfmYR9TE98WB98e6wZKdp5IKDJfJM9lXs+53ADhYkPQXIY4B13Wc5KCfMpEjVeqK/4wfw2foySQ9NGXgDn1MQSRblisym+4kYS0lhvGqfmQiux8LzaMUxSDoiNQOiUjGox74VJkucr9HopzoOhaw3d2IvBdYx9b1+GRhVw70uGto3YsaSAgLW4/45+Lk/lvlzkhrTpr/2Df0+Xye937eu72+/p//Wv/Nv74zb+9ni6bKvwxQ5lvsx/HbrcLro+XTQysaTkOP+itsHvkXvAb5J7no28M4W+QvN8jM4Lz8k88575AJjn38GZjRnsWRdiy7l3KWKEL+bYsBDJVSrDnxgDPXTG5cLYC+fCTU+c3/mNWeMil8m38HEpPmTuZ3GIMr4AABAASURBVJ618SkLVjVU2HTgkihJ4EqiksT8LrXkgL7Jfkscn3mG//DDj/2/cs4/WOvvEDzPP/MhPP2J887XyiNgDSZrMVlz0ouxzLzwC7Am8w2rt8Rk7pU900CXQbDKPkO1Y0nK7ti9w9x5p86coffsszccZ8x3vbyA/Kvu5xd95jtJ/hXxn/3Zd/r1r/lYzAfjP4H+Sf61MUhcz7ynxGf1leBB8/gTik8Tpw5iOpjvwI9GeDCRL0Aocv50ApvL6AYmtrF8iMVWYsu4h71eL/x+xedXchvkPWth31jIHikPBYbeMPAX+ZD/n16+YV3u/XH4/mrug2pMPh6/Pk8+Fr/q+fOdD8q8L7xOHbyDsqzStPJnsCcu7Kcnni35X47nWT/YZ+lLPCycmuLzkT3Ofs6H4s/sic/Pn/tfZ2efvdxfeR+5647OgW+JbUEXeYmt7LsLdq88zzJf9n3mNvvQNhHiO/WjWCbWkh1O7QMu4M7SQU7esZS5guTYqBb3QTEukCxYYOyB2rAjD0Sfdh+yArZlSbZlaSP82QgR1963MCQofDtJE1XqtFZ6lL6Hb/ZjdFROvollA1kpelyRBWV1XFDbsjdkSSefHAeDsyA5zrvC7coZ8fSk/MPYb7/5Vr84/4VxPv5+w3thPgB/+vQV3wWfdLleeb+4wN+2Pv3f/uJbPi7/gnEA/ptvvtanr77SDZvX2w39G+M4j64PXJW5L7Svt5tu4Kl1kSPL3oqPiQXHyY1IFHlicRc3/cyeIWuFWB0bDDFLBJlBkLBKHyPbwOrBSfED2hdNTPcGyUaMXnfECEzakw2amxsTSCjpA2bSgtYYunKD3J5ueiLwJz7qXm8Ew0fh+c0vtco6+FuzVz4g37khJ/zkgRDHVoJJUASUtl0alUQxnmTnIB8sVg7v0E4cc0XnkSRciFOxEBNQIsJZauQS7oMFpiZ3dh5QD9x5EOXmfOXhk5v2mRv2M4fLZw7FZ+gLf9uTh1MQ3dzgnYv2u5PXc5Ss9mfE/6FRAP7CQ2uQnyrkwxqjFFniuF5v/WL/lA2Qj6C9CbJZrkrcZtxoMPZSYgriW+QyB9Wr2pfTj6zTItCV6IkdRUq3JGRUXWzHDAi1RFtcRKK8Eh3UnZscUqzRHftZ/7aNXcq2G4ZxKbaVPwXllKCYXAQFBcQ8iL2a0iYX0XVZyhhBxYUTlGY6np5j4X2kG1E3qSiYwubAZiEYwGUVMPZCM1+NQc6HLui1LnmsgR7t1omdjIFSGGmFqkQx/J53+3MQ+1TngrzAKLmNvm1hRqVQIMGJizVAdwbs8x6LydgT8dFLfFGDax0o/UjUBqy+kKK+tPfewUMfcMjH7sq4AHuz58DH8MgW1hf7Imu76Iu/GGo7E530rVD6Qv/hn/+3er5H9bt/9DcfbNN2h8q2bGsU62mpyOd4w0VjDOWBPMj3KHToK/RVliWwgLjwkPkTRyP7jnu0/cLvhQYhxOVwP4OxYlOfaAV3LSETV0idPsSfy5XzJf6Fnven6UdVpIz7apHfd+Bep80ltV7sP4BzydsRX0Fyiki5LIcoxKnApjHEw5zgGNKxxcZkDSaCBn3isqkyDoaShmiesDoufG/Kvjb5pSmIop/hoeL6GY/sUaz8ScupJAaFs6y+SML2cZEjQHuCLSM9bDBcJ5bt+K6R9+CfV+lnOB3r52PSSc8Xpd2gorQcHUqzqXBXSgUsqwL4AhTZVi77pGmc2JL4Gl8QYjix4RiNXXpYKpAcQ7DJLA4Mb2UuWUoe7pydrzxTXnlxzr9MmbwQ5wU6+6RtZ5MkAcyl82LoyUm2lT9UymXTYmHNfCMIX5Gp5y1k3GUyVMDpsyVAHbIhKe1UD9oSGjYVHbZlG7Gb2qH68vrg9+5AkAISWmN3fFFnbx/c3/nXLC/8UHnmhf4Z+kKeXvLhlDwd/DjqfcWeaopNVoa8LmV8g9xxu+gIBclp2sn9+4Tx292MHDVFD/PKOvQ83PCRtxLzNH2rLMPblv0ByT1thCmiR2mi+lbab1qhH5H5Z864/rF21514F+0+70gaEWYUULeo1H34eTRy7h+avLcc7LGDsRM6yemkP3OdgzN0IwEGtHaIS4tkLWQrFHlmy7gVWdrQ9hWbE53YPvB58sw5em586L7YwiplD0s7lkBkkC4kqED2Ze/V8GbHQtnA5I8swlPgGWFAsfIHBrprSygxNESPy7ZyBo7CJnCADG3liisdG3GlLVm2IUBEj8Iizkd3fB1j39ujrFGlkWcG7543nhtPn656ero1PjWlfbvqervwTnfRFZ1rnn3BsPL+ceFZk7GXy0WX6zh1BvqD/qGR/wQWc4wTl8zJ3MX4gspSg0Svh6NSi0ydcGoUfm5kSEUoLisaG/AwKUq3ZeVyWQ2XbKmoGjJ/1EidVssLrvSm5ypV0OPgobYZ5wwT6vDSrrJPAO+biaWRuM57vtusCSLlWtzAi/Vh4+7FOjtsYzcomQkK2PC27HdUy065og+KNhg9RucVn4LdjAvhNkUOs87cn4RuSz0XMWOvwBhDNWgb6pKQRQdF7cubKNTUpm0o5FGY6wwTydmXebDV8dSQQfg9kHeKDOhx+PrGkzIsJHfpCg06jgjOQIxOw6lpPEqaD5yyjF3c/00zPnbo2yT1RmrEH0ok+MaY97G029f0PVQje/D4H32a0QjUPvpB6DHYJXa3OWz0vukRdIZuRGcjtifpYONlLzJwyxmbORsMPYtlOFNbah9YW4WXdLbNfsqamLW30y8udJgac0xICY9vOVdn09XPpuQUN/hAtfAJJfpgxOgNGMo2QN8CNOhbYloVVbEnBnNfxtCF8+cNaYNRPvVqj3GoZVu54mNyMGEmaxxkHrKEj9Jvf///+9l/z/jv/O7/Uv/J7/+vtKLPM6KfE3k20Y6t+LghZRanNpLHHKEB8UywAtosB0oC5APZw26ee4089/pcQIdS2E0YnYfwhWRYBd2wbGQohRa0RulSJldDnbNx0eCsHsjNOKHDSijuzMQTP5iz84Ow6UMGxVP1xTiKjO0KTBgENPkLiYPn/p2PwflQm3ehfNwMf+cdKPw9/aB59KLb8ZLT+xvuuvPsD2Iv7wGhd57Tr+g0sHGH3+8OUy1jjhfeTZ/BS793YQdZ9OapO4mjx/CytIg5c9957sfXfHR94SPsZz5w5j9N8f33P+iHH35Q6Pd8BP/Mt5PEcrAPSE+nIpXFHxs25xSE8sjriiJYzPsG+iXLZkzQ7UfFyJTG0sPfO/G+BnyEzT/UuPNuecePyXqh2oNtq0CvC7RcKg39C8T0rIv+sJ74DWjNw1p8BF58kBZ0HtLBx+HjdenIh+IHyPdMntaewY79vcdi27b2H2UDnEB3whJv8nQk7+Q3dJLvIDmJycWeYaQwArBUVvbTqFLeJfLtLXSMISMz/bIlinKF0rbDbAGzt9XMMZnkS+AXCohh0M+wjDWeRAgoin3bKuZMnMW8Rdu2bKDfcGH3N0jfRX5n37kMeuBd+q4Kx3yCvPf+8znbsi25JEEbOq+0TxZ5x1elqqERkOc+J65X3vduvAN+0tOnT/oUPH3VfNo3vuvd0Al94tte/vIgH5m/5htp/lFtU/iMS3/0gmveIxl3DS7XXuPBeZQ5B3MHVfjjkm3lT2cn1bvbcFtgowH4a4+sJ0LTR7FhQDZNlfVmFN5On7igb3XGA1Z/aWquqWyg3kno0NBi8y7ulMVNt86OwpZr24ma4jKBXAguHz870BoaOZB++/elcUNDmQgLWGE+GNrIHoUwhN0KRumSl+qBDZC5Eo+svqLKfYaJ2GoRVfilib8T+xT6ETMIk9ThAQ3b2ht8yDZjlu7crC98HM7H4h9/5AD8/nt9F3z3vb7/7jvwZwCK7Mf8a+kff1T+pU8OzlcO3cwrrkHcWfBsgGyar77af3vwqf/G4Svdbp/YZE/8WLiBK/xVl2wsNtSND+03aPI3zvg7D9dL647kQvjLOmW+oNeLedcZbdqL5HQOyIWSCPrFONuqKtUYINSyS7bVF/qLg68PMA7dozHVbebMj/M7Onf2wp0DbmMq7cx3MC9qPSVse5S1iu2lc46TLoTtWjNsBWjajejEpyA8umhgb3KI33Xkb974m9jFg5Q3K41h5Wa6jIIHl1KN0bKBLH/zVjU0QPaXbVGAsRxIXeND5mGik6yOJdUi7kVQnd9W0HmZsVYVFKM+qVyyIwsN4GX1RZATGxN7b2jZVPIYnWi6bTAWgeWuUWudiT+TF4/JvRl+0YG36HQQbzSyBv0Iuzw0cKHbqXBVwT/8/f9Zmm/43T/+j9/4ZqKEK7bJJ3km3tF79aJLch6ewy0PsYKOxFBu2wyRpUbcWYkBrMTAnjrOPZWH78xGwsHoZ4DdnEIsS8CGAoqUdkDD0C5GGkhCDLyBP6rS4+rcMV/8WeR0Pfj2ba9J/FVeHB6DoJFtkGF0J3EsBIt1bYrOW7F6biqZP7TEKC3G3Tv22R+x0l70CDvKheMOPccYalOf6K5HlYUNHu0P1A/+N/Tbu9c21qMYChweMGaRk4P4DtZoQid+T+KkxNvGrvYg+526rVK3zBikhA9gf1ZahYrC1IqaWa8L9+/twj5rjN5vo9iDKNj+YMZ7jKBv0ljaDYegb1scHYrtcp3aS4kr2msHpPcLaQ9GArv7qXutoOhP1nLyLDl4UX3l+XeHHmknZ+QQ43tpGbNOYO2tPMw/BGkHshUPC2ojSYFa73/0aEMl79I8LNS2KG+QkYsLSt0l/ZEHb3z3fFl1tPg/sw+IK7EQ/pdKj9ZpP/YmG+bOC/YLL/SfP7/omZf00B/5y9lnnqN52T+wudDDPPeENLFPWsnb4i2FNnbT18DRlfuS9ZiLCifiS9huUTUPxaQy/8R+A7uRYY5iuQD2TEvQN9i0QGhAS6EgVFyYp8Y3Josf6/SD3wTbZxQyV+Y9CCb/IviVeLNXJn7EVDF/70Maxppl6o8FIx+bzTMTYoqYsiVvFCa5iBCt9iPtGR9xJr50nuMkBihRJc8QGtHNuOPxTkDeXtnLWb973g2IY+ugn7kCbEcWSdxPBHbqlnSVZnI9Eu+wqtjZYBS0VbtSAsr8MLsg7rFUhYQmKmiQv8n9taCL+RFSIg9gifXA1ztxvLbfh9Ke6NOr9hNjdslgDM6UAH8GPhqqD5dtmbbtprBdbNqgG13RhhayQZwX3kvyXLxdh648Gy/YvSAfVZxl1qXG+zO1pCpzPpWK8eEDo++ybBSst4tIz3WDIwcs31vfg3nI6O6wQxusW3QWedpGJPOnmNeGA5Eg0r5iiXl2g321NDHUuU/XuyLzrLZOtw7yPefBOxwy+Dd9OpFsXfgMMLaLKlND9KCIm5cs2xDLRY5GaZC/YlDZqqovgIjQZr+r3vsjy+YXe/og7tnIs36it8BJcYYufEuxRJHJPYybt0LtTaNQb34MqYyoRC07tb68Ol8fRf6ZXoaZOYfHuUeGagy/lzkOAAAQAElEQVQNcBmlSqwesq3iD0Ryyc1bMClQb6qfX+lpmNqSGU8ticYJQx9QLtaq1zC8UwkN9UXXSaeS29XrPclrAj5xKpHt1v1YtQb9k/UJokOT8awDTOzB0aaHdvhgwS92JB00lwgHnM4pdHXXrvaMtrtH1JZk+yeQiny43DQ8CpIsVGW9X7Zlk/vBSqBvuzuZtaeMf7NzscjLocXmynvVnfPr4Iw6eDYe7M+Z91DOq0U8bEHZ1qhi/WufCUp4q8fnN1vsRDezoapi7lHo1uhxo6plRWfJ/Se88XMM04fU4loSPk3mjb1GpFusbsP/lX/0f9Ff+qP/Jz3v5f/+r/0f9Ief/hU+St71ynMiHw3v0DvxHHlv7PgOPZ4feVeKvVjArZAvEHdanqobUh71rdQyhKEIOn7y1XsF/3EfqUVUKlMTf2J185aLPgfkxbu/aDt6tfsN7bFGB3mRqyKfRk4K+hlyz4fWgBjvvOvdiTO+iCtzVcahXyDjum3mYy7Jelzr3OdH7JCz/AvjvCPFZj585sPuM++TL41X5d0h8iA6L4x5Yf78q9TX1xe98G6RbxMN/lI+H3pf2VsZ95l3rvwvqvPfTc771yvvYvH7yPqA2fmbvdZkHNo1lP3G3o3eHT9jMz4+M9/n+AV9Cc3v887DtvG2xgSbiDfc0TsycmHDAbcU4Rcl0o3kvUEVu3iEX1MH+cteiz+v8YH4X0Haya1VGpdLf1caRf4D5mqrzPukpd9//VH/5Vff6vnyxD1zUdZe6BBybokkgVaPUK7sscm8vY+hmKCfHjoy5yTfB+vys35Uoovj2CQQGgyJVDb22Su910apKb5WMEpjDI1LcIG+o+gzOjbjBUJPKG09Lm+GaTPnl1jtUqrIo4hammApIeZcSMyJL/nHtGyr8HlUKX6MggL7nEtcMQgyJkDyVj5oKXwPo6KoBdppYjjcLjaaJ2yjZjoABWaXk8+Z0XEgbRtpwOscFSqu9G0s4t1zIu5iW7ZFBeiTZZ8g1hpDxf4a14uu+dALbk833fiedwvNN74T1xvyB+i73tK+vo3L+Hw4vvHh+IK9C+t9if0q5szci7WYmmzMrEWeH5Pnx6KdXllclg1YF4OR8d1JV6ihQUWpgXEmKGDxxyhAd01jF5qL5AB2w0q22LwIKUaOZWQHB0icg1VMxIHNoCNFpFGlvAxfkyAS8PTyoy7Pn7W+/ZXWqBhq9BwYYkY9rr1+u64ytobykS9BjhqqAVyy93xvNvaQ9jj2cBMeruVdSZYe2KxlbFVlU1u5Fonuw4aD5vnH5/5vGn/P35j9kI/F3/OR+Ds+FkPzAfkHPhh/z9+o/cgH48/8DdszH5lz4Oagj62Br9crmyY54G8b8qG48RV/C0FunkA2w/V204VNFdyuT2ysm54+3XS7XnW5XDuXIxsQexdoMEZyQBoJ9OBAzmZZ5DLzEjhlKbK9VpP1W8i6V7ZVNTSwF/qABzmgL5qY7YM3GzC4M0fokb1BZw6+zHtnc6YvOHjABHfoxBdU3+al2fOfK/GBf6yj8mrXiA4eM1ath8OU+Cao+kqsixepyYfi+/2ZB/ZdscSW0eCmahQxsrZjlEYN5UaLvGgbxX2oFuMsKhG6JHj99IpH+EIQmRdOk32yyEM7GS8ZTFFhdwO7CMqbGrtF2w7ntwkwqQQ9qSb2YjfAvGI7a6GPYxmv80pfxhwkOnk/MDZB5Bkbt05VWGKg7HY03hpb9FZHbn3/1b+o/+q3/o03aZjf+yM+GL+7jlcCVuKNW8nrpcg1P4azRy+sQ/Z/cn5Jzge6KDqjoHpAhIqHk/XsONhTszG1oCKmaKBGYTTjinngtgmkKaay+EM/Ba4FUMMICsqy3T6XWRuVZHFl9yzWVSKdAD7rkb2M4GBBJlj4kgwFDPpJWUJFEx2GaFIt1pWmRPXTMee02GBu+mfPdzDu0GJs2qGiD6UutkWR0+oqzD8H56RmhB9qJxPi9IPmH/3oCthIG+qLFpSI8Cf3f87Jgxfzhd8snxZ26EKHcKk3v0e5cx0eUOhWTEvmT+qMSR704Uqf1Qq7an5gq/fUlbM15+G4aIySyxv66YXcRuiHFfizWC2zLbtUDxu0lStBENdeA5i0I3eqL5G9EUlUNhZnaH4U3ZUX6p2vg/WdWlnfbBbQup1AcsAUsfHPQtzK1E1LMv6Wrbc/8AItM/0PCEZcDwJFTRHDhihX+NAHohOk3X3x7wGEC78T9xuyF/LRkT6i6fq9agt6TJYc3Pmx8cKPmPxYyY+XRn885odQXrCTJ4mcMSmFJrlb5HUpU9FFYd9QPwpqzfZ9SKPzG/rB131vxcYJjHUMjEy88dTtKDVjjVx0WPyxqE80nwpEik56GKK3eWHmh7lXeBD/8ky98yMzP2gOnrHxIWayD1WmmOYGjP6ZFxMyze6Gb+akPV/zcChRtM54k4ecbf0MYS9O0D6gT8EMY1IzKGNaHz+P82NrfwxgnRLHRAfVLhkbdOOs7B0HZEsM6T0suXLvbYwq2lbZokjk6vSiubQRdp9tNaNIlyYbZKEVXxJH42ynL3FOnikH+y6480Nudi7aAJUwZ7mkGoYvjRoaY6iqhEQfL1uyU0kKCcQVGpTlUkO2BD+qdOHZ+HQdut0uCr3mmckcF+go5oQfVbrU0HBQqrLKhRlo0caeW2YhbHyR86xHBKHiCi9086uJnCRPO2vdoVajosDTG4ZhTCNRuZqE1c8uTLR653KPRfSm1n1pwazssX6uLtbrzkdj7g5kTBqNuAS7NiLBZaaXiRU2ksZHPk7Z7vwMclbND3mUqpB/gLhwk3fGQy98WLlnP7NvDnxa+Nd7BH/YJvi3NmivDCKoRe4wQcGDFBfTB914lzOnbRl/UFEVOt3rrhkE7XDPqptdWfvP2YAwMbVtDeyO7A/20Lhc2EvXRuapwRz0O3NZEvoWf6DigpPgrVypgwcvmT/KZcl2A3Pa+45c+gT2Kx3oiGvnBB/JH80eF7qB/MzZIo+TXK/WY9SDpr/VqCIzIx+gb/EeNTOWPgp7g4cMbbrgGYN6kriQxX6wmOe9/6EjfNPb1bbOVkLZcOtQy/R9BE0JJZMHE3+j2w8t7YsmYvJmDe+cKYIAV3reXSl+Tvjed+yxvFsdnKmTDXhwzqaduFbiISAbm1Ws+UVVmSiR73soeRK2SEOEPX9VqffLGO+0hoy8ERP29hNZxab2MzU+rdgLtC/cbyby+J3GX/+Hf0PfPv/jsG/4f/+Vf7ffe/Kb+IG8A92534I8M3IG7xgPIlvCjXfE0qI6/bOtAnYE2hesgG3Z2+d57pXkKz4mH3R1v7317FLyEnuKrPzWjtwu2dGVTJ9Nu/YYQ4MaQ4InNbyPTL3yTMnz8J4zpdft3meHuNomuhnn2Atvq/+EGiVijb/Jafbv0Xm66877wR2b+eC5PwLf9co700s+guY7RT7O8qF3f1hGH3m/b+a/RXzqPT+/qvXR6zOv7d31mb+c/7G/c3zuv7CP3V4bzsL4MLMfQWIMsqlCEXVsvYY8QzP3K768PNDzveD7qw72cv4b2FmHxMdCE+wuhC6SIFHZln1Cjii1ctGCt+hO8wNI2mkwthcbPz7dsxYdK3GH4ldyOLmHbPc3lQtn52ANK+uBrBql333+UdOlf3r9WqoL98yFeYfMn0y1CD45CG8jXew7ZJPfQkfnbRFq/NpuZs6Ztew9cSjjFQPAIPw6aWzuUdjFdvZNjVLgBy3aNVo2BrSfA0OXpvEXWVl2IFmS7TfA6HH1tDQyP16zvNQIKZun71HoaffS1/rkMrme5DwxGMVi3qr4Vxo1NOIfcz/m7HHoPWzAvpWoKUbeAJMC1J1RTV6D8EF3whgVi6phw+sB9cUyNX2vHnasVpe76yFNI/zD57Rty34ACTwCNapk4s89nrizvy58w7vebrrebrrxQfgJ5JtfcKUv9Ha7dt/m0UV+RRbcwjeQX/Kcv+ycZi6bNaKQzOyxXgvWJPz2Od5v12zjopW1GeyT2gral0XnBv5rw8gMv6mVi3oX0cnMFOaYbP5s6tjMRlBfSxPHFg+xmX74jPHDcey0GrRq6EKQT9drJ+rT93+q4gb29YkhbrXF1ov9UNiWfayIT7FdY2gQ4OCjQI1SXlzokPkT/fYlTPyJoVCw2MQdAwnsOdCxpYCaQkOSSY6JocagYU3081DL38Y985H7xx9+PP81cT4Wf6fvvvtO+Q+8/8BH4+/5YPzDj9/rx88/cNj+qBcO3xcO78mhIa6Bv9kU2ST937LLPzkPPvHBGNz6g/ETOboqetfbjY3D5rk96Ym+69MN+UV5KRz41xuQQy66o/BXZnlW+7w6ZiY9S9pJR+LpPCBvGVS2irgLG1WlGifg6cowTfIX5AC8n4ddHmB5gThY//zIjO2DQ7D70TnIXTDpnxyeC0u4xabqolxL+BwG2mRRn4guQ5XxTE9s9HVhrXDMhnabCoV9CPNAevwLY01isS786Lpkz0DHYP8kvpO/wPePsBoq7NnYBG5/jOFHWZuJUydLOPi08G9CAfOtCNHMSMyoyhou4NO+TmpmAPRFD24nBftZl6xR8p3YN7BPPmN+66vtKA3tq8fFh+SCj60L+o44/cCpj7H4y5QtCN/MWT3apv2Pfud/TP1efu+P/5bGelX6gu6BsS3bqmGNKhV53vt0KH9plL/subIWNUb3W1KQqqm4cGgSa+eA82WBg3so65ucLPoTCdNog5EuuUpbIC5kCtS1U7vrLaBNU7ZVwKYPFDbgJLMcTLKSzweST/j2Af8mmzNATWIAQ7SvzeEm2lhAN/fBYvyMEKWTSMz5EfYey5B+6ex7jHtnIsj4jFuplMsyJAgTGoR/A/0sM8GEeaC1JOay3v/ovHzSN4IA1dYkw4gtO4Al+PiT+LJG7S95iYxe7gumRif8RsYBmSbAjh68uBCpZfBflHQg6L6TpylZHqXBfrpeL7qAwf4akbGWBWxL0dPjOtshEXU+4+RqLdtKnLY1QJVlm0CkyRpmX74N0fsVlbTWWyXiXyA0mOoc8cKcl+n8z/cO+Pxrg9XrG52l8HpM0MZi8CfAHUoLLf7gsLkHCs8NCmdsS7IKEraoYAWRYEKDbiCwTa3ffFmiW378sX7zFX9B1n+xD3rvPTSRNxsadOM0BJnEfPD8eOYHTv5l8fPzi0I/Q/tHDT9EDu6F2OU07PujxzCOrHXKYFkj8ti2N40sIMVbJ05FgA9NqOJvbDbF732/bSNOzOTWbg6hgZACWIroAj4hLouGHlf7x7xtv+dd+Hmi51tanHF3npv3/CucOz+u2BuJNfuvmH8wiWvbpd6m35g0MRzCPDty6lNEiN3TVcuYDyH1zgky3Ng+weR53YgOfT0udh88NLlPng707/j++jp1Z/2C41ynlTF7MPMwqNuhOE45u95IRLlna7CT6wGrEnegfSWPH213rhkcFRsmakyzcr8CgTd9YoobZ47/6AAAEABJREFU8T/5PfD9YG+98kN8v2TzIw4dhsdKmy5sBqOKswbwXIuP9p7rzTZNm0pBD1fYblHZlh0gtlSyYifPxOvtoifs9jvJGLoM9/mTs6x5ZKOYu5BDCzuFjsuClZHZltIuyfxJnA1lL8RLojpjg0N6ljQAXWowqLVphDIaOQqtbqYo2SVZH67dH/1Gxgbsj1aCb3pWaQaT/qzFZO8f3KSTtWIjZko0YxNrKC6ephFmStti9p7e9qbKFX6j8K/ISZGPpsPks0TzCzCc2NTnSfbxnftuth+rZYu5Jz7mHfcIj0t0t4uIyVS8koQh21DpwdtpAxWiwNAAPwSNM+hYHy7sU7bRZixUNlAz2GUhMxhyYbuGagz25wMX+kpldBhgW3Ihg8ryycNJst6vj7xkW/mj0Deo7VZZgaE2trWvtUnXlpt+rJLTLzE1Sepi7Rc53pid28c4tx13E5Ves+j1OBZigpURdC7s7ARGHW9ov8v4uBw9ura11AEC5Ivxj7G2RQEfKbxO0EnpXJj4RYMSQyd8UkjYggbsxdalmene/WZm3J3kIvdBnocz51O/Ax/9lylpNxhoUExY2Mu5kX2eaUQucj9F7xFP5LYVnTGKfWJQ+5y5GLnVf9Cx4Sqy2nJL4lr4FUDO/OPvmbOsVuZKLF9//sf6a3/wNxjxXv7R7/yb+lv/6v9O+cj5wke7/pjKuXsExHjn2XFwBtz5NpBzYLFmGW3jC56FD9JqGjk+2k7zA2i3DLrwr3MxO3eLfEXR2GugV+SiquTYalqSLYXQLlnpq+63yqCSFzBADdUY5BI9+phSWb87z5PglbheOVPuxBm5uMoZt+HwjIvM3jao0aLEX5KdcUdyxIfd/hiLvdjMB918fH/hO8MzeEleeX96bdz12vpQ9JP3Z/qf+VgafIa+8AH5FT9fyfszY/KulX9d/GP+f5v6+8WrJn5n7mDhQ3LYS4NvlDhJkpeyXye5vrN+d+Z9xp+8w/VHY36Tpx0f7uzl1t1GGC/ZRGxx+Y1HBC9wyvSTy2l3FaYRfzayCviEP5PY4s/O06te+XgdPnmc5Na2Lpf926EuQ8XaIup5r/j4O5+/169vX+l7MFjrURcV1Kp9D7wdJ1Zk4kskwxTbff/hQ3KmXDi3aGef539puPtjQIzVvtCJ4RB1GKnowimX2WelGqBOhA/wfbzhopGYQA1iot8l9SSxY9hQ5aLRHeF7KTP9G+JD/G8vuto6Ww7PsImzk6A7ZnK60onZevgIHVUaVYqMLkadhbFt/0EZ+0X/qRZiW3aQ1kbGthenb5HahvjUNfzHYmb42GY0Y5n+g5wxsRE8+h6UoXtOGNSKNTFgsi2gDm8bQrzkf4ysx1XX6023gG97T083Pd2e+MZ30432xvUD/y6/XjMW3NK/ceW37qVtD+2cJq619x1rkLXY77NTWZvtM0FY+OVGxg1slAeOtsPpUF+dEPTZrzoeiwuNodWpohMlalpbYkZiRmpGXPSik2aVcHSohuUkDHmcjHO5EQ6czjwZWyhfbzf1jfnjd1okYF2fsJfFWpo5RNBfAXayW03vqFI+Ml3Or+kXboBg1JBdYjSqh3J4vnAQ9L/s5aDLDYmnGiTDji7WKAxgyGIMIBHzI8hFDpeMPTj04otlVY32e2Crfcni10BeG7b2FZssDodq4k8eFvaPPrBe+Yj8yg/g5/NfKX+v7/nInA/QOaRzoE1iT74WP7aa50ET+WsfvM8c/nwMxVb6smYT2xPdA73J2PV4oW53Ev3sOAlY5dIYpWvySO6v4HbNelxbLmKITWEjPsfeJI4DTOZsmjliVpaz3rZyLXYLXTriD4g/Bw+ZO369Nu68JNz1zMPpc+MVPkDOg+WVH5ptH9sHtphSdwzeYeLDxGaDfQGLRmbNzRHEYxFnZCJOybbin23a1ZCsXIvRmGFAWhDmbBlxTzoW8yYPH9Fzd56n7uTizsP3lYfrK/SgvdqpGAomvjwQ+8j2VLIN4g8C+IUvk/mSt6z75B44aC/2IUaUl0FHFRT6dlrYZL4DX6Ob8cyGOjWyBToOpl3ohY9O5sKMVCUHNobEfZdxPLAYhzut8qis/Im+9Qd/4cv/HMWf/6f/sZj0oYqmFJOF7fhaNdhXo++ba+6by1CNQmZ1vyUF2lfBF9UY6EHD7x7q9DG2wKiS089gg7JVZQ0Q+tCpEnKQfmC757VDI5dgqcRFdog/uUtOQ5OzmTUP2Muv7NuXzy96Bi/5gNUvW886+Lgz2QeLNSPl2Nolthuy7A0Jqn0hkm0p5UR4nVe6KjH5zFkNzsHwwVD3MSB6QVHZlm2VNmiJ5s+hLy9C/1KQ1hlM98GHLirY9AJLFByRa/s0xkBm5Z54zospeXrcJ3fu5aP3Y/ab3q/TYEzZXWMWCm84QZf2fb4Y1T7ED5C9rXPT9vkWP04UNGCIoje5t/5rxv7v17Zl2++Dvt9WfYy51t77nHN9fY9trkNkh9iOwRESIiACL0g88IR4hHeEFBEp/FUkUZ544RHx5iAItpGCkbCRc7mxnXDvOWf/XnPO0Xvl823Vx5hz7bMtp2Z9q1W1atVaq1bVq/+Yc6/d1y7n+o01y5l642zKOqNetrViKOoSDbLl8rm3pOJjTuZYwyr4ss6EZ8ngZEDeNe5y0FGlwT3sws2+QX3j2hhBSTZCgTKz6ABkmqKnfSr6A7tkG6RXsn4uTR3EfSf+N86qHbqzpye88Nm2DIqByeUMJcN45Ee8OSIYosSyebRZAqL/NiDtx8BU4lCQOrDfNWhnhguWbY1R3J82fXi66MuPV+WXql9+caX+QR/hXYh/ldVjcByPdXBeUpBpwUs7Prav9HUbujPvgz2wcOhAdgehB44zmvmjmenQZF5CZqrPgHN8dOypMy5j075x7b+yj26cEdnjQcZMYp375oEjO3Z3Yr7jww1+39M5T/rayH2Ea+U1YF8e6Iru+MRE24/4k3p4BzoOfhkYmZk6/kyQ/mI/VA0F9hAhDbspbI1hVUAMywW/lHRkPujYmcOBn/H5aMvp1aNmWUIpGaqVcG6Co3HwDBBM6M698gb2fja79XW3eDt+R2vWsv1xqQbAHVcKx0zrv+veE0fGJZY34nmkjr974nUisb8xj/ifca3AJasknEarkhBpv26Me2X9buhJ/cjawEs9/Dtu8HfstRz11zyzsH4vPG/mBb1Be2fsjq7EIvOLrQVDrP7BD1ELbEOYN7RYk/zi2tumPgv4gDNqqMZg3Uq2AeL9n4CIxAWYlWG/htCrcmkbvEz0c92VcZuKuErWSqEAW6NKOXculw26ITtU8G3LtqT30Lu0DE72TC4YI2fGVTEPKM0l2/0HIrMRZsuNga1Nkbcd9gnqtI2CzKMGcn29o9cA/SM0MoWUM4wCvuEH0Tnoq7Hkq/siV7KRFfeR5f5annf1dEc+sJFjv2U/ZN2D49xzi7f3Pe7BZ0NN9n8Qa7Zlo4NGeAexOJDZ2Ts3sLPnVv2m8LsfmckeO7CbMWasmcsYRbxKNTbogmugnzkxPymS6oRJJXZ5ibxcLv1i+vT0QU/g+uGDNt63NvRUj1/jcAsf1hoxhdaTsHTl54p0npjt6+dC8WHN/I2P9sceoELsUUB+1LOBEbetYk728u29SHxLXDImdZRQbQmlTvHIzUUo/h29bjvnEXsRifTZlk38oLJkG0AlxfcA5WTGEKCjsXTs1IOsWeale2Kt4nu1rs/1tUgMd0VCZEFvyVSNTxk/ylzHQxdiceG5IHjiQ8GH4OnC/fGqJ+jT5aIL2JC5sq55L75uG330866dfxfzw9OTnqjn40TLRo71L3QXdIyhwTth6vErc8reDG7s05x1t5xpvdZTxjczdgyzH0s1gC0bCEAVitxf+91/rH/9n/+f9D79p3/jf6s/+0v/Y13wM3txZDww8mLsxE7O9o75/V4Er9ceRYhQrhzeZD0imy2UNk1N1jz+79xzsk6RLvTffS2UxF4xhw3blzHwJ9igxI94xL9BrDJXVUkGUNeguqnGUP9n5ttVG+vSsb180OVyVdWGO+YeM/s9dsf/A+zsyQdohxe031MkoxtENzpyzRf2agwNkHW+XC+6bpviX/weWyVszHlq58Nv35O4F+V5IvelZ76F5BvD9999r2+/+U7ffcN3h29/0Hff/aAffviRbxGfFJm83+zcvxJ73GxfQnGzr52cW9kPz7z3fOK5/oVvErk/7ok1Qc8cGIQv1qih7bLpAx/DPnDufPjwUR+gH6FP8C7Et0wcbUnB1IExskTkAttiZspajSpiatlWUmwlbgdnaXzaOTeD8M7hEYsaZYRtuXWUco/dtqEBLmNT9mCNQT9wIW+JMr7Ezi8+/aDBPffPnr6SkLtcNn14uirX4vW6sRYX1mJoy5rQn/20sSYXsKUNHcPoKBV67dStDX+6f4wef8GfDRR840fPQ/fke6XnFL9mFqadFN8JpMRpq4GuCz5ddeVcuLIXG1t8XIifY+BJbIiEP27SJbU2gfn7msyuhxu7WaeD9Q72O2Ud0j7wKTKBTt9aIaptywUMp5GCOpnv61KaoIehp/cVete6HvpMt95Sy1PEZl9Cb12y3VgsN2k55JlUpnTCLWdDZeQ+h23ZC8X6VA22wgZOuqW+KXzbazzOtJlVtDl1FwVZNBBpfotISmy7TgdZQpeJWY2h7LsF1vGysEHXeg4Vfski7FMH65L9EV0oke1GZGrU2qvXqz7kj1U/fqEPXJc1ECqMGUjWSijLh7Fc5LnIoHHy4GEFU4hMJhBXA5oZ1rBQByP8gIdVS8XPKMoaMj8I4OwELDA6c0FP7Ii+GoNJM9EE9+WT5i/+QPOLL+iJvqnZk9w1GXdHYbTuE2TTb41Nucgdu/SLlEMuL2Ev6P3xx/WXvTcOPyajGkNVViFrJWGLSE42ZewIe+IFbGI/enIR5EbThycyGTGqVpDxPRf19qDoxr8qNJNnx5a5d1wP1AL03rhx9QGOf58+/agfvuew5gD/7ttvObS/0/OnT7pxc47t9gGfQg8umPwWLL+l+/TpWa8vLzyo3nAZvZlD5I4bL7V7x3ye/upMs2X2brnUG3y7bBwmwUXXp0uvSeJZxGdGH2MO/J/4fUCz+W6s4c4cjod+Sx7SuXpHjznwYfbNJXK39n3nZXHXS25kvGS9gGdejJ9DeVF+5oUrH5Fz47mhGzPoEDqmbjws7DAa6YsNtgqEZbWm8UHZtdThU5Xg2RZLAkKtGpYL2Eqa4gcllJrQaAiNzzNzZg27TV/mNbGdvqzNzpxu7Ks8RL3gf/ZceAdxQy36hP+zMdE14U/0KJ0Yt41fJRcQXPqO3nusX+KL/pn17LFrUvHapkwOZcwE2R/32BzI7wd2w+fSTH9w0J74D4kxLFqFjnLsE7f41f2TWqCVsKWAAlFp+6A/+aP/yeo7y1//9v+xdC434WZACfUqFmCMoQHNTfGybVyzAxQ3Tsll/FNk6o4AABAASURBVJCsJBzmhpz6gL9xg02/02v6gc24EtfgUA2Q+CFrW/YJeAUG/BrIg9AaZgwoISvsGmoakprcJzB1sF5Bryl7T7RFbG9cmy/s25c8KPEA9nLilXb27sF1MiOrt+QoB7gnm1aAbzZ1xCDw1ZClIISgKqkQMEyX8bmInTUSR+IzMjfmShd9SJ2yhXwAh5qVekC3GpLSp3dpzX5q9iYxPQGE3CwKers/sjTpuWcrekcNVR6+8A8OZ9TUy/NNz8TnmY9gidGNvb2z1w4QW9F11yJZuiMKgfFeUCl96rBkTI/FiYkeAaot4ZKq6h2GysVAKTZvXLc31vEGzVmcc/WWa471jVAkTWXBiumF1K0i2ISePW0N6jZ8nSmOdTWVoBtdICZTC4pGDfc+vl4v2nLDv3Bt8KDYZ3AN2ZaRv+fMV1yd4RVFbC8IP8QcLYZoFfpJ4honQLv2fnG5sad39unRZw5+0pcBE/2TOpkanLOr2486UsRqggNM9MwWwDsoYgxMtuKLbXwrqm7Iekv3+jno3hxVulwHH4ov+uKLJz4UP+mrjx/01Rcf4F11vW6sA/YEGDuz/uCI/fgEaPZePbgmD3zcM2f4PW86swf3vrdM7ptTEx7DFaD1pDFAC2bmuvPCnNite9Ts+9OO3ht7+pX9dGMfBTs09+wd2zs2M/ZG/Yg95MK/MabBXux9yLnyRm/c93aeG/BrudDrwVTbL9zpvXzgz4H9HcyAexbisq3B/ir2UbFZ7FKSbdZiqMYdJZfgWUmJwY6/N/yPj4lbPCA0bT8yiqjdY2zLtiT2l97idDBgb7Df7vNEZ/TmnnnjLLgRh8m6MErtY5WKC6vw2zWaV+iO9rwJTea2RxfxCl3659rP8fkddupHQKBwo2O29BhPQfSCyawid0PnK4h/N+67N+zs8RfeC88oL7x4R+aGzzfinP5X6sELzzSvyD3nGQa8IJ929GZ+iSluEJ1kCwcAlIpt2SXJKogrdKhGaYMxiMPgLB1p8+HYRh4Z22II6B2hTjES0KgqDc6SKy8DF56VxxiySwpE8lovy6ox+tkvsttlsG9KVQNY9gmRqEvWSsvuxF5iGNhWuXq8sW8jS3/W9z2MjiWHjVGKrGy9T7ZVzLOqoMHQaJ+o0+dRMv0ZZfFj2mZMKHJmTh6cEWOo7rLhM0bInd4re+M9whcp/lXkVchMrvODexl7mT21cw0f7MWs7552wD4+UNRrHcq8yWjCN7mnn1jlWj04B3b2V66B+/Xe1xq89O+M3xnc+tifYrxt2cy9SmMA9kSxvqNKBpERKf4zlJpV8GsMbcherldd+bjxxMeaJz4aXy4XZV/Zll0P/+Z9HighN1+kqbVfmkfbIHni34R5hOI3JGwhrnu6y3Z7dsn1yEjGpUmNYauk0kPtjCrZboQ/ifORMdgJDSb+zvBOurSLMXqk9B/0J54HsqHhtQD7wUCWbKtO0FSAo8QALzMuOkK5/g/Wauean9RhIYaMSAwiCzXg7r+oa6WI9QA1r2VFelQE36pyr/M2SsGFtb5yNj5dhj6wdvlQ9ZG1/PB0oc3awrtsm65c61nvjXHX60VPlyv3yyeQ++aTMu5D9sIpP9BbHhoFxoatjfomqzSJ836eca8543KucY/K3s0U7FIBV8n4W8GwZJMB7eZ70B76O//0P9Iffvv/0fv09/72/16TD3Dxo8F+rUKfzHUnZa2OXG9Ze2J9hGI8YRR2Wlfa4MBfgYnMPGmP5R6ZeUz4kbfxzaW2Ex9ppz6IwUYMruPScbzwPHa5bpyNG3EZqlFSldZ8h5R5McaMGYzZElPiveVj8dNVG/UaQ9PV58faewcuzgV8bP8yr8wRTHhiLmt+2GK8WfexDRUYG+sD3eIb9Qv+bdehbsMztrK3X1m3F74R5F3ludftpnzczV8Mf/ft9/rmm2/1Dd8cvvmOD8dg/fOZn/SJMTmTbvEpvsiS2AtxiHZivBPP3A+fee99/vSqV57vb+yPnWtiMoeD64RBsqWBr9fLVU+cOdmvwRcfv1DwAd4Fn0cVss6QTB3MhmKzuer+QmGVVdAlrZY7WNc94HrcwRE/aCcOaEJICxDbGlXaiOuGbxsxvG4XJX6D9oBf5bZHgf41tDizf/npe/1Qm/786aMiE99z/T1dL1xnl94nuQYv6Gnd6LrbufNGVY/Fgpg19VJspn9haz3xaxQS+NtxOGNhKW7hFDPLPmFNlpMI0E7/cGmroQt78srcEv87Lpcr+vEV/jY2DeQqNnSm1E9MuZmoxQXspaTRcQ0lxgf2E/uD/ZL135uyx+nLXl6yreatQG1MKMWjzpROibAFP5wDPXe9Xaed/fVzehcPPyeK8I/y97Ldit9ChkSLnxRCNuZLallLWjDULhlUlYJB/AbrPLZNW2IK0q4asrlulFmkiF8LJ0e2lW9X03Ao7n4c+J65NFXGMJ7sKg1sbdi6XFjD4AoNLqwl/PQXcha60ZPYHbkeqaNCwmb0uKzIxe8r94Mn7iUf+Qb7gWuzaqxJRgnySopziVqUBTsLnwWJo7iPCB9v4iyIXPP4mCPTBchU0IIjqTsOYKfibBjpxdHHRuKC21ns2N+Q2S5XXZEbHFD7X/i19OFLRsTK5DB923B327a11WBRAMHZWJgtAQrGkO0M1oGdPIg984HiEx+MP/Fx9cbhGeXF+MK2jWwYPbdUDs2eP7abHkpMcvDkAsj4A70ZNdCRQyG2N/y4XIYGB0T4W5UqcYhghwY9zHlyEbU+dOz4kgP5+dOLPv34iY/EP+j777/nt3zf9sfj5+dPSn/HjbGhGXvjEHzl4M9N4BMflV84rOPXREasQdvAzs5LzoHsZB7hZ3ZZ0+AIjznHx0HMLu3/RXmwuOa3fdeLatSKJQOjg4jowMbCzov1zoPzwQ1wqtURSzsT5uLInNk2y9bRcrf26eiX39zEXjnQcwPrmw03mmdesJ55GXvmQeSFOb1yM9oZEx07BnZspx09t25PHdBG7MVPmcd3r+mevLhUJVXWo0q5SMqL2gwix8YkHo+B4Z3txLxtYCtykTmI84E/WZP2p9dy5yP4Kx/Db9rxvWOG3ERusv+DAx0Zj5O9R2O+cMJlFRT3sTp7Xj1fxu7ZK8SBgDPmyPtyxFSSMsY2NZ1jMnbttYyf0RYfGmrTsKAT+QPaQ9HHfo2eqDrjxpCzH0b4S7RLu/TP/uK/pb0u3U7xqx/+RF/8+M+jvpEhURkfg1GlUdbGNbLx4LNdNl2ojyp5lIYZkZyzBYWsoox8kL2Ya8pFx5ndfYzLWF6ga1h2yXbHpagXMlXINIz94uxIeyj8BckFJMaJ8QsJ9GQmk0Bk3/Was46pBzfWPP98wDPn1jNnTNAfj2nv7OFbrj3kzyDKkmyDUGHLwq1HW5YekKiGIcUPJaUJ3HOyxmAeY2iD5oZfKBvop1u2VXL/iDJYrbfy3h+OOpkygJCZNiWZ5afs3LyzfZ9aYtSdsYNdAeNL/GzfWOPwduLxzHX9iVi9QnOGhZf9ndgS6laz1L/5gTqG0+5KRKird0cahBcPGBR/cnkF8TNSicVGMUoqaEClTR1cW0H+s7ucsy+sWXDLuRllkWqblkIlFdTvdFWVXKPXwqnbSAH8oUKmQm5VtJLpDXkHK3oGcdpy4+/rgmsDOkapgmIUWSRmu8pMkprpKw8FdomKQprSv3KcWDWZcwCHMsWcET1fzhfCwbHEmYBY1mMSyDbB0NCAYRm8QCPXxhsO9TgEw0PNW0aHMWxTgsJB27hYshdPSciFNCyZn20MHsI3fXy68nLxpC+/DN59ML4MJU5xajKDycSO/vh9KHNgGpr4lLU+aNwy18gw4T6/oTu8xOJBW372OKqojmMLE/kDtDxnc+6x0XOgu8fnXODeduMefWPPB9njO/X9tDN5mep29HCv2EHk859mZg8+kOsEXZG94XN8WV7gksRsAXYniO4DPROdB/OPPyyRbKtqqEbJUMlKsi1n78AboKo0oK70queeZ5ToXXOdrC8xjdIl0ppM3dRsSkCzJfKhK7+WbopPN3y8Mf8bcXglRq/M6zX/bwGutxsfjXdimbPO+DRGqaCuk6LX+GV4rZ8gZK/dGHOLbnTuAfUdXuo39MfWfW0m9hmW4bJLeCuHAqE/sU3MbvGNtcv5lHrrQnf8zXkfX195KU7frW3c1JT6K+NeeIZ5gT6Hsn439O34RSZ+bZ7YSm3/Ub61C1/SKuY+ivmPoZwNjbQ5J+yhKjQgS464WLGfgZEr7rO8TFyemg5eDu3SSoYEkuFVDe4nQ5cr8ttFo2Ut02c7Qg0rP3pLBJasxPjOrGFV4T/jrNM7hBLnIJuELtUojTGwu6lOecQ7m9LYkksGVUMDFH6NKnVbVgG7JFs0INTp9xmjgt+AVw3LUARxzID8zrc3/6rlxiipjJC0s4ezJw72bfba0dcy10bzD+W/BjjYgwcTvOsRidGPkktZk+LIGPbNrfGK7ptyzd3YLEfAvpvITPQhLrUGq/AlMQjGRtyIR43BdNyg0FuCV6VBf95Xrtxj8oyfF8OnpyfW+om+DZ1DskiO5/iX6SYosFYHfOqwVoX6+wyfzKBJ90LUBTBPyUgEi/M+PssgfWEGaJGt/BTztd06lmZKAnIEiVNj6oCempFF1xqy6ugkn2amJrKTuCpMJCzWGBs2NZdsy5IgSkSC6GZkD8n4XNdZr+yH1MPDqpLMKJuyIUFkrbR0pR7pQN2Xfvfzb1tRjylpUBk1+PBT2tiLV86AK88H+YvGj08XffHhqg+s5QfqT9dNV9b4wr64sC+2UHDlY0BkPkbuw5M+8GEg6/8Ef0NXob+I82CfDMaNcVFV4YN1EKOd83PPPs25xvn2yhmYayHeF+NqSDWsMUqjSrRUhuK7xQ91ShnZ63xV/j3jDiSSyb/78l/T3/ub/x7z2xi/qWqASlfCroP1anA9NKV9H++WSswQDZ917bXA78hM6BrD9cU1lTqS+IKvw6oAnwvfRpW22nQBG3FOHK/btWO6EdeCVx5iciD+VesxcStitm0XDeS3C2OeAO/TGzGusUnE4X4/7HgeeAEOYhsknsHBHI7m0c8Y4VMBo6NqqMbQqNLGurZ/16w5ONvrfYB1Q0fWLPekV96v89zd9ya+OeQvib/97nt9+/U3+paPxt99+53Szv+L6Ue+Kzwj85L1BgdnXNZZ+DL5oIXafu+/EctX7m/P6P7E95Xn/gvjnGN7r1fiLpJtDXy+EL/suey9jx8/qvHFRz2xHy/EzcgIWZEydmK0kbMAXndZiJjwWy51XaTIH8Qt12L8Co7eByihPyoikyoje/yw26+NNb0Quw1c8CPxGzWQqdZvrWT0f3x+1pevn/Sff/ylDjrGKPbG1s+nH56uerpeaIPWtXHPHaxTQQu66ttGnXGDCRQ+BKPgBfAv8ecyGLPGx0ZkeiYUlvALSEr9vscnC9NzXEFr/zOXzOl6uer03GtyAAAQAElEQVTKvmyaOrjQ3rYNvzbVGDL2bcv+HHL24dT9nrbUz5gFUzkfEvtgJ0Y712jW4SD+4QXz9K3900qYkShcIRhR7FCk2ujitHHornfpPnSgM7bPUQxMJkCQ9pFitWCQbWNugea7PLGBFoQZcvKRE8gYlWzDP5E6sC0Ts6qhGoO9tC0Q03Gi6GfwGhv9ayNijwZcyZ1lqAIpc0qcgnudqTISPyVlL4xRvW65pt5j2y7NH/hTbVtt62BdgqVBst2ITLDh7zX3Bq7LL774UvlL40JMSXE1SB11p4PiEMgi7BjgFMO91b9Kh1BgZxlKvXle7bKqUdBg8TPpBvrumyY2lVSlUeD7bzW+/0b+8FGcR9hnWkzwLj95MJisJFliFmuCl76gMtFg9GFKp6MYC0Q4G6s/BvARJw/6x3Fr3cUkbLffEFFTqJSaGPw52jb+HFwAXac78uXSHaY+QBU66CyAWOeMwbCYFe2pdE3mFH03Hjz7L9vyweLlWS8cSC/4G79vHMaZww6N/6/cqPPSkv7nyIEld+u1y8Pljo8HB3nGrQ1yYBeznfGAIE5eKCc0PsWXUVYVc6mhMUqjRrdlQoHcxNdJPKPvAfjZJUqKkiqZcUKX7LZ5IINF9tfSs586dg6U24nccF65Kb0yx9eT3vB/4dCNMY3I80L8ilziEuzcyA76yWJ51HSqKV1NcSHTxEsmkzIE/yQqZMS7f+Jx10MZ1PPteRM/lHcM4GdOsUMVSfXYg/49wMfUj4xDYOlDRiTaXWtKOxk/bBMyy4mbkKC/bbGOExx3wG+DPFAaOVPcQZMuZhAfcG7ZV++Jg3HxAwGUk9O+IwNB9IjCMq0lQ9l127KDUvUaQ13601//j7r/Xvz6N3//XpXPmqnZlMgbZHxfL+yTwXw90AUGfeQVh3NsiG32YsDeQq5iH57tlh3F+IDBFV5JFok6LNHVsEu2VWWoGpX2A+o+WSsRMEKkSSznquggtkfaBLJ5Wevb5Ca2NybrNJFJX2KuHneP4lKb0j6N3Em3rZCgZXS20wicQuEqMqMyb7fPNVIvjXSoFIElnhKE/3OQ+dGZfFL87bmzl5rSZr7JwZuU3o3Vu4QEtmzj29AYAQ/KtFFHDIkVMdoTRxhk/X5Cx4OZumUvSFank+ClEvPoy4N44v7QiYxtuazqeBWUttUpY2/4khf8nbXbWc+cswc0S5f5tuC9YBxZtuUSsArdA5TRbfiB3qWHM+94Z9WSENfSMXQhVpfLpivYeFgco4hfKbrNGDultMpFm0VBRk4qegPBsFaKC8FqrTLt7NPELjRxE5Nu/hLp6cNqmr6TDUnkQIS7l8qbYPdTdM/n48KNV1b/xMcT6XkAdY86FZfUD73XjYdxQHyegqdV34hb9OER5ig5e5X9BciLR2WCrPHBmofuochO6B3Ho42eNYNcAHjxLuPfwXyj48b96JZ7FTp6D0Fv7KXFY6/Tl/20Y/toHFpt+pA9wM5+y9gb9QN9O/e3Bxi/B/gVRzB994p5haN+iN/pX1jPAQfnUnQr0paqBijZltmvtpnQ2aZum76S6Ksq6maoM1oHfmePMIA2/FSCVAFDpdAUID4eSGZM4npkXtFBXHbqt8w3cwIH871B9/QTU5FsCxdkfLGtpve6JQOcY95H+3agN9jvelvnwb1vEuvJ2XwoNoOsW/wL0CSplaGOucKc8VtJNEJAahmX+N6wdcPftkc9/APfd2xH/42+0J32Tj19d5nEA0NoXDl6V83KnIK3tnVn2qbKOZAYEJg+D2p1L31o6thBdaZuS4xkSRnr4iwZqgFcMtCZIsr26RYmZGS23i/WqFKNyKMpdadekmkbIsn8JOtMhtqWbRVjbEtk/Wxyd6W0KYGaQ0ndOBRkzoN6oa/GwC+rxlDBc5WoSMg3JIgBVCUH9Lllw7dEW52oQxO5rM97wO4cUbu6vuSkrGnHDUaPYd8s3nz09QXao6RlhZKsTgxkDNLIH+zTXet5ljrXSMZGLyJIz0Wo2Zbxxcy5mM+orM+mxMUeSpxUEmINOXXTbw3iNXhHGrwYbttFGx8MgrEN+ku2lR/dUyZIPdbjSzx+OAL/kSPXEN1IpU6tM81wH7IwWx/0zv89kVM4NlPFLdl45qJpwEhspD+gBS9aAloQuqnAbjvQ8CCd0wkytnGXQTVZjS5aeulBvlvRA8KcuWi49lkx1pBZsW5HdNE/kYdI+L0gkmXKe+46ctG1cO+RbJ8Qy1nUS4P1LtZ7G9TB1nVry3peBs8PpazxxjqnbyAzhjWI2xjpB6z79XLhvTlYH4rSN2polFXIGoRWlQq+ZH6Ei1NMkXN39pl60Mg8M+UWiM9UWjp1wCjGJU+2NAijXxqtv/ztP9R/5yf/nvH/+4//F/r//jf+5xqjGuUhuzKK8aceDC67iTAgt0CKjidy0FiLXJDBE3+PrBeUSURacdHM28brk5ZLxdzjQz64Ny5DF545Lok1GFwzg2upimuPelE39UGcTT1rkv7GdlGeX2oMyYX3+CfuNzbt1APazGPy8QOCu2mn30gCD0V/VSjxiB6HD/C78LfGUI1S8TFyAFdsTc6VQ+uX0TflA3D/MprvC5/4ILz+UO3H/ico8l9h50Nxf/jlu0K+MbzwIbi/ORCzgxfqA7qDG/e2G+/q0ZuP0MEL3yZaNnz6d74x3M9E2xpjKPF74qNqPhg3nj7wofWDLuzJQVyLuehduq9dWE4BbIsMrJKVrDNNojtZ44mPjQkHwD4liHXa3bJsILeeqsLHhewBa6WJPtSx99m43PP/4NO3euUXA19/8ZUynysfiPOh+IuPzIUP3x/y0Y1fEPQ8oR+Y70eQ9hOywZW9lD2ysU6jsNmwRt3roUNjhJban9NX23j8OfQu+ayzgxhnjRqcDRtgHxLj7MXBWrxHFTaAbf2LUvYlG5NQElPKlmvx9CxeQps1Cw7ilvZDFNmoDzJ2USvUdljSSfRIS3f20cEi5JmqQf3gGSu82IqdeJBhXacIP+077DfltmW7uxDNtLIxur0K+tIPkSzbkgL9JBnuCWRs6sQx61U1ZA/JJclK6tlQtG8YbpoOr/5U6YZk9QKq5MWjcs/IGzuDdawxNDiD1n7atFEfAfxCJr7Yd/2hlu3WZLvrkRvIR8flctXlulAJcAKeD4pHDoA4zVCIsiiJXJzj0uh1Tp1umQs5GNC6Y1iDDb+NUgy1oxitKjFAEpQyOfdWVmQ5Z6uARcJwDqD57e+kl0+6jQsH3PnSczeOmNTSTcqlYuPnkLlcr9oum8YIhtq2qn3PfI7etAdzO0Fb3C3mckjxY6uhQYA3fN9GaUAHtIbRJ+HqCUOtKM8hEr9zcO4cIgcbeM5JF9uWOSmJwx9pBWmm4ip0Yu/0d1RplFUu1Shtgz58GdRjd2rn5nzjwH9RDvBnfvP346cf9cxv8/Jh+ZmD/zXgY/POQb3z8Tlru+fA5sWz/cK3dlqUxDRz37nYWuakN2R7HjnkidEBnYyb1GfPZ+o465NZCueM71VDZi5Zj2LtQh2eCmvkc/KGNmCtjJboZR0meKxVbIDYusf3flN64Tfbz9yUQl+Yb25QQT4gf3aj6jkd7W/2+I4+wsELJLzYoh17k31ANbM5XZps/4UDucn87360DoQPfCaEyK9SysQoXbKtIiZ2eOfFfopZlhyZklpGapal0GCJUsYGiK22y3yO+x7DWzMmyBiquidGMiP8T0njwP+Jz43Mh7ETve/BjrgPV/R1gXLbsq3sS7ugg3260Ht0lP7JX/y39T79+uu/L2duDcarJJNPiIRb4rJQ+CLZpmq1aOpA4UCNXdsyVOhsX6CxH9QYMm3bDLFClESFvNqGESiWme0iMFeOXFE0cLeQJSNNHO8xI4Yw1t6gno8cuX6iwcPK2ZcHh8t21eV65aMWdLtoxD90R67HU6C19UjmJ6VIq06FbPA+p+1TFmoRipJdKhBqrR9BmWHrX9NMGehfkvyuHw/ZI2wdrp9cL7S5GWTP3IUyJWPLBKsC6sl3dB+NyEEUulX1w1Wf2TwcXjjjNjBqaFTmYkXQyo/ekgVnQe9S/DlYnx1Hb1wbt/yFIhf5pD3hR5ShymCbWkOfJaZJuBKfYHXZzhAa8FqAybNuMFa2uh+it4Rsy4RKqGgoqRtUzgFp0lI3KciyrcH1tBGXK/tnu2y0N1UN+gpqmTiLVHavexEzg7JEVlKsB0d8YZ9O/E/7fR8s5hyOGGfZb6Ah6y29r79x7xrfOMqoCAep61+W2FPx8RSzLRvIJ0dyDom7KWh6TL9dsqkFep/Qmckh2wS6Vm7qgDGxt7M3cibmXnfLX0fxYXHyDEQ3vcqp2ddO4pfYRTuWsCfQNUnrXI+eg/22574Jbtx7b9yfQnNf7X7WoCn7ceYMjzx7Nbz4Mrsfz3CAUith55zjaqc0xYKz4PgQhxmGv4daH/rjy4353LBzix14E9sMFuECVjHezp4ijiUSepci6hItULKHPKxRpcF12nuNejE2ddsyuigkG0iCZB4TfWtu8W3qHn/Cj78sDP0Hfh1MgpYEzdjos7GXcxNbqbdq9NqW/QYGyRRBhh/ozPPLztyPPLugf8Kb0CPA+NEx2XUQ99l98e14tIv55Lrqs+l64SzfHuj7Db4pVnGarJ+m6GSCsq0aQxv3gI3YVQ14JckSwLQ6oeRRh9+8s2h+989MD7VTRzOJFnymw/PM5NnwAJnToZ5X5pYR+GB0QlpjfDsSh4D+tNNxoHPCm4kNSsmaFAc8ZXCVCgzmMSp1076jZOZZA74DqYihbYYCWfeUGmy9h5rJfBBiSprtS2owyDY6qzTGUOK4bRu0eEZevMJWjSFDXZKtR2pdtGbmGkR3YgOOE5M5BssD9fjouENJPU7qeOBaTBh7VbFbqgLDKgYFQsC27PBKLurI2FBLZK30Vru3bYssRx7UYHyArWrQNjIlWdUQpaUuXZKwVx6KfK9Nxo0hw7MtAdty5IBthgDs3ftC9S4x7dVKxVQbKagnPoDFS5TDAKIekgGswNl/5ywKn8oqqXSOzqAbevjRrC5OFnrJOlPUn9XPSIs8ilTAXRh1ttEH5DUu3avGdM4G8hOwZdgD7+clRjEuOlKDKsgw5CEIM7vUwRkQSMassREXcbeMbHJGzbQaxfrIRZ1+r/uOkiay6ES7ei/nnY/7z57rtkFP+nG6+9nnCGakULMoJVq5z1JBlgkn4x/KYVFJ2XCVsp9qDA3OATvtkqAyWshR8X5MlE3sHpzFfS5zj9x5d8sfO73G1z6nD/2tf/Z/1B//7j/R+/R3/7V/V99+8a/IzL+CYdVYNsvQIHygTodyZqmd0HKpImfqC/qZRJRwmZJxlAw/546sLcZKRaXKGjWUvzrOGXTJuX550uVy5f5w0cZz2+izaWiMoVHFWOyHMrbQYertO3TU0OCdeX2421Qj7dG0ep5DYwTv+gp98GyLZdXBef1KTIOde/4OtnchbgAAEABJREFUk6VnPpZc5NF0KvJTN+K9E/fby6vW94Ib3xRu2tGxMzD3zdSPyMB7ha537BflD9J6DN8Z8g2ivzvw/eET3yI+8WH5mXfxyN963K5X6K3XeucXYYdwTcKP8uhYPfGMm38KJfTKh9Qr7cR0FH4jJ9IEP5dtL/ad0rIte6GYe6HnDnvxZQTf5Zk1z7zBQWxyvodnBI3cZO9m32bu2bO31xflHcN8o/rDH77Rf/mHv9bTl1/oF199oV9CfwlN/SvqX335UV9+8QF81FdffdQvv/pSv/rlL/SrX3ypX9D/BX0f81E5c2fvXC+5rw2NGqqybEtkvUth0aWi0ii3bOY5Rmljb2RvDqhdkpYC24wphV9V1BefzS5OEUBGRiA9tqkaJr2JETiI0YSyueBb/YNcnTD2bLg/RcEDNeph3/gg5FD0Wb6vd8xgmQwnGdDAXfYRfvQ+zXrxbHv3K74Fy7/P1HbDlJ/hZ+wjQrZ8louKtmXmQCWNB+JWfD0o7ogPDTb8ZxSZuzzVTIf5QJqplVLvGvb8HiX7rU1DDVlJrS+VtCNHfAuMWjHfOK+DXF959049/T2EwrbsUnhB6nZ4pleqPhw68CwAF0UmlkBPiuCnk++ZMRQdKgqXFcUV6mVojGLDFr/B2HpjjArfEvIUreLAFiYEVz7HihT7vfA//qBjDL1+/KgcbjkQlTHIyIwiN6Vd6O8LhIvtcrlq2y5tt2rI9NkRzoJkFQ4tG8yuF/LQcdJIFb6MYXwf6CjmwRwI8hil4YHJAgZQQYFIrbM3bQ7Fic4DOwd0QiMAOvtRmrGxl48nWbgNGzWGqkqjDEo1RvtQ8CzmgK+5SHJw5aDOv3Wc3wo+89E4h3V4OcRvHNo7h3wOuT0HNhdVxqUdX5dT6GOHHaz/JLaJ8c4cIneD5uBMO/zIZM0m8sGBH7PHHJrUcU328ndwsyxugP2xGOpREvORIyWIgUjWWdFsvQfxCojZ3afmT8X2wQt934S4+eSD8Csv5K/c8F4aN25M4OxrOeaQeWQOD+Br19GfOeyPm+uhzCMgKtmaC7HPmPDzF0V7x/Hgxrcjf4Cp+N7CkmwzVcvM12betgQsKwlpiGUbOeIVOdGGCposUnYqpNWmfsSPgAeDrGGu20n84yuqlHEWqQsoeUY+4EvJwXzTXnoOHeecwrsjupgMNvHyrgdqdyEzH7MPCwz8zX5dGPrtr/4NffPxj7G68vX2vf7i1/8vMQRYJcteUBJ1mUoopHPXYSYz0KaCkA0F5LQk+loffuShLfttsM8qfC9ZdUqdCoTyX5CJLvmtE2F0mPlFH63uSqhnYpi45VNSGKnDO0D6IjgYm2v5mrPoeumPxVd+y3y5co5wLdt3jZEm4tgmrwalbeZIhex0AKcO9OgRyUJURWFTL1gFNRXa6WQozNNG9kG3Pi8i+hPO501aDGVbHHyQYN9wTWUPsUnoUczgg8RSQE0b4Ee5RE2dTBlABFcYzZmQM/VyGbpuGw/bmzbic9lKo8BgPHqUcSdC1GnVUKP1hqOVWIcD/26cE698ALxx/h1Zp0wgEgyzjcpAoipp1ZVEwB7XAnXDCyAEMRlm64LCNGMhZ6lFe9H0SH7UqKQByKuxKloDtRK8xG4Qi+yj/BXCtt3vZ8SEuEawcJ6sBXfsB2OboZXi6sxCUSFnAiCcgCpimclq0WC80W/iH/1KmwIimxKQEUymHfIZou0943OZeyshutfZWO8H/Nesr9G22y/7jUZBvAjW1JkdDY5AHQQh6xuboQfXb5/nfX+8rf3Ntb10ZNwJ5DImfJmy7Um2QeI4W/eNl+HbcdMrL+zZe6/svxv12Mi+nOiJzQb78sDB1G/s2QkO9m9kJvxkJVnY6GJRvU/wFSwf1pykI3aiH30H96vYzj3j1vcOtBMPxfde51L1mlv5iXYkMB8hNc9lZKSKPDDI/uxxZjz9gnpJS9AgGhpn3Dv+p+b42nboaz4+4zJhzgh1siWju4a0bIdaQv8qqdkiA6hIVus4mPvO3G9g5x4/A2wcQWLd/EPp25GND1mPh1/4iTbOoqHtsvX5dLlAuRbzsJ2X+xoVESRnoxtyk8wiyL6zjR63nsH4wTjb+Blf3yMjdCb63+kKk1CdY6bi72pPbNNLI3vnyFxY51BYZx/9ZBvfArixdBDwiXzmDCt5gYFHkDg9ZFBAzoxHDeYzVONz9L6oUoGc700xWayhi8HUKdXTok5+1EXqNjR5+UX08CPtADWKzoHdbdtUY7QfaY9h2thGSfygpbajdymTbhAz9PYcM7+AfQEhvgjQt0ahrJXcKWtFx+SMmMh3i3jasWvFtyBt46xLKpkfyWlb+FsatmxrJewl6t1MYeVH6beUcWWrUWa8VQNQr4H2usNyiWFOAaUhq2rIhroYC8ZQZSywrf4JTbtKDnVJ3VOykbBWulNa2TMzfitMgBxsOMyH+D36aYafWIVHgKmuke9LBjY/NEOCjFtq0U9jlcKitfgiLcnWhV0Ynd9Vu30vIp2+ILxupyJLKHXmHqp3KcItiBXqa9/gLntgzQnZ9EMYKqPDclpMZ43hgu2pd4EsGQWIdEaWgZSyKckMVPZY60fGNn0lVkRijWSY5OhZiJ0DM0ffx26cbweYbOoGCpvmesfvI22ACqE65MRUTp5uTFwEqTfpQrKtGqWN9+Jiz6RufDL7kk4lRTRAQ5oLxE6cw+Jc2XlGu3HfzT0y2GmLfsv6O3/6H+rD69drDOXz9gv9x3/931FsGTtl4oBdpw6tYRV1O6OFyamZeba+KdvdT0WnhDrBb9rF7FKMYTQ60qRGO7XANqEvjRpg0+AM2kY+EF+5P1zAk3JvWNiIz4bdocSnfXf1eDt6wCh0jJYbI3JD0Tl4l3ENmf6CNug3iO2iP3CVhM54vhPTW/5IgpjeWPcbbULACrtlXJuk9YdzO3si97xXZF95RskfXL3y8Tfjb3leYS12xkdHA5l8T3jt9+xX5YNwfzzGXr5DPDM2/3XzMx+MU4/cK7pv+LGH8iz+ynt51jjPIpP9l7AW/uevta/XJz3xwfTpetHT5aLrdVP21mDuttdaZJLMoDMss5JKHwyDt2yZhm2ZPVEPlMrwGmoZdYpi1plITQIW/9rv7FP8jAhD2BaTZ4VdiVH+mbD7M94ffPsbvdRF3/3qD/TVF+tjcD4I/+LLfAwOPvaH4i/p+5IPw7/gA/Ev+VD8B7/8SqFf8TE5f4mc//Hk09NVicGFfZW4jIHPVYp9PD9pPBJ1OHRUWQ2XRi1UDY3sFVBjqJBBVEmMoh25oVEDPRV2zy9rIuIgS3YXkqANdVrPFcSshWf3LFHLVSA0KOwY6ORBbdoBfeMEPNt6pHfV9iX+zHuNCu2J7WBnj+7ZY8H5zBP/gvSfq/pQ/XkFQ9i1vebw6HTXZv5ApWte/ZH7CbR68Gj5t+4LkzN4rnjm8SXA7YO91D7N9IkBUEa+8WgjR2Ys3Ygo+rEpF9WSjS8N6qwpDMFp6EwZj1paZw9jsy7FWo9RGuyHnDHbhWsMpF1ZN7QwqHNho3k9Fj20dfbX/QK5EfAsQCZ9N9qTiXUOGKZDLaWUsTaKyhpVKmgMFAf3oD5wauNm0qAeh20maXVq/WhLw7bQIDMu3cSTj3E3TQ6f1y++0qcPX+mWQ4zNcfctcnqXbCs288W8wQWXoNRAs2N33QLjPet2Luihgzn3HDkoskqRwo3WNRgbHWOM1a4h01mu5a8s+wQTmsToADkU83I2MXTfJOdUJVlvybKtCmILFDEbZY3CBhijNLC/ZT60RTrwdT8P8JeX5/63jj/1x+JPeiFm68Dmt1/3D8Yc2LmoDmjiOM84oopMRPB5EvQdfoMX3lvXb8R9xSg2I4MoYcqY9zgWj3kY3/tGhs+hgccm1wDG3ls2TdvKT7hoXHrwZWJoZ553u0d4xDNxvXE45OYT5D+neeZGFLxAX/IBOZT4vN2wDg76Q9wDeU6ZQGCy9kfPr+1gD3PCBEs1H37QIK/2QWfWNNgTHwb0WGh4Ex+V+TSKqlWJh6nLSmKboC+1wEJUoj9y9mrbVifIkl/2cUoHttomMTgCbNK7xJFXg4J854fGt6DjmLm24qnVnqhuRlNara8L9Nx12pYzHzBcKta0qpSPfNtl6E//4r+l9+kv/+7vraGUlQ5nPBUo5Zm96Gc8yYZPluqsW5Zkpx1YtlXxYcSX0sg1MgZ8+kW/dJZayRBApnJmCCHsNQn/jmgobBfzs8PlAD/jNlkDApeRMA9iBuBN9gdM2aVRHMZ8GLheeYjkt+VXsNGuMWRH+10nKu4OZLB8/nTj9wrDWUgpZCWhr2xVRbdFVbT0PrWJFO+Z1CMLQf5eOpU3dJMdwdjsvdkxWO3smA5cpFHksgiXKnUzx9CybOuebHd/QUdZuT9cLpsu163rW84/YjTGGl/IkRUNgd6l1V4lUaQnfknx88b9Ig+yqec6YZG6n6Lz0pmxgBxmz4cJZR1XPVxh20Ck6D97IEY2epRed3kWOhNCZy0iC26iDLRE1vuUdqOsQRwu7JnLhT0ENva3a4jQquiXrZIg1kidgYZvW/lRJ3zGT5ZPudZ7i8atgP7VqxUe2gxUMb5SgZLhGtxz6k7vyTgVdet9PQynOGVXvRnvip/jmhHv8RCP+hM+mQU18sJRMi2yAfkU7bmlnvlPArGAADn1nbP8lfvFDWSvTF4UOi7IEjplD0UO8c5RH7zZzE5gBGdAdB2cy3vutejLPeqWOjaOXDvIZH8dLEQj/OYdfY86Us/HKGyT256ENSbn0BOWqFEm0ydS5ghhvrPRz3Xoyz2zwQ0w/sV+5DIsa917ZkjF3lKYdGa+AVWFZ5dMf2RqDI3Um2dVWXbpTm1LDT0SHulgQgcxyMtq5pl6bEx8XHX2IXNPeZ+LZRW6ytEPoOFZSZT02UbKolASNZZt8gx5gP0N2Ccw5Mn9X9z7J6CfZ8Djvh7QJTaRk1xW8Qusjfvb9bJpXYuL1hjtm0g9j7vTtJPTREv7Et/G2DTAxhlXxTORK2ILEabWtkNBxoji7JLO+oFQYna3SVMrZocS2zwf7MyDfMZ84gMiybbIqcE7tPQwGiW0BBFLpI4H18FB4+j1iQxvPox0YjJYiyoNYjBqqIp6I/WFETl4NUqm7oxNcdKu2vizUJEBcmzF56nMoX1KwTi5VNgbozSyLncMLX6VYq9sucyIAHIPYtPJ3LFxsqN6xfLAHnMktxj9Zvh7wCIzHscmsYki4/DAVsU2iN2um3kzmCy6RUumv2g4cEaiLtkp3oE23WqIkZEPPOQaqmBAXbSXsA2VZRtFIJl+ycoYj1L1uNCNOmMdIGGLmpw2dgQcWBJ9gjqF7okYZPKPQEkRUxK8g6Ae9EdqRTodARz6wgtBFCn43aB1p7CSHzrTeA+nYWw6lQXGogHVXTYPVtPPC3xoBnKfCVj9g9FQ0ULZPUOXfEZTU9a/wV6goZUYmWErFP4AABAASURBVPENImq4CB/slQNbs4GqzBo+OTWEko1FJ/RQkeiNfOunCbeit5Bz2m+IT2lF/xFbuQdxrvW5Tz39M/w76KMaRzKscVdpbL5zasnEFZgzfacfo9hH2YOcZyOUto0W/IvCFmVc6m9K8ATDeRc9uD/uoP8rnLyrnj5Fxa+e/3P9nX/6H66hZ/lP/sK/rX/wV/9XKuwsWGPEB73xLGV81mNiJxApvKIIIEuGCuIKEGF29zI+xuNFww0QFysq220vtrc+z7kf8Gx2uVx5jr1qy7P+5aKxAeIyiE/VYMwaZ+MzczAoMFpmU+SCGsgyZoR6SMjUKEV+VGmMTWl3f23NnwQ79/ZXnjVeiWPe3w/O7x3+zIcvr/Ey82JNJnsq8jvyif8rH4L7WYV35zyv3J9hDp6j96wRaN3QFz4Ovz6/KPTl9UXPrN0z9BPfIn7MXxeDF3jRFxsZt/66+Na/SM+9KfaFMz2Py8YH4ouePlz11B+Nr7omlsQgc9a7NPH9XRMNks2kAKU6UaHZ/Dw3mLlXWQXTZdklUZdD7gpDZ5//ud/F78l9L3FFTLbZUocOYvtKDPLR+MacD+b5V3/7Z/rTP/rL2q4f+DD8Qb88/7L4FyftvzDmY3H+ivhLaNr5UPyrfDD+6kulff9gnL+y7ndGYrIx/8G6x3fb+KBHMrUG/PQ/wNxGZY8EQ4N9OdBheFGQWdpWEYcxBrRgW1b2RXoDdbsLZMmyI5EYTOIQHE3Pi0bODzK2W2f0BzY974Hd+JK+gV8DH9K2LVTokWg+6lSwGAcbWZMg6xTsnG/BcT5Lh5f+jAllOG6ueaUe2BZZTiOgYcNTEMYdXpV7X+iJdFAVQ5QUW7FysEkPri+yUm8+Ddgds9l1vEM4vB5LkXpkcTYt5gq5ZwzZ+FKsV8fQsqmH9wBDWie6M86SkSnGNMa5J8amvEsGeZ4NLWSEvEimYsYF4YcGdHXmmsKwFoTxyQEzYzjdtG1UoNCnEpt26oLivO7tpvCgBd/I1EAv9QENb1SpwDaGggsb+nK96Pp05TdLT0zk0v3F4VNf/0a37YNeZeVAu7ExsgCol9FpW2S8hKKzBrrH0CAgI7SogwgdXPw7h9+Niz304MIPjxAzXoigA2U1GMNBv4EL2PBvcOHG10Ff3yCg4aU9qjRcMtShspKy8EduWNkcIPU9PmB3z8YG8SOITzmEcsDeOMCX3HlBosxGJ/oF7CHbDbrYgJkBGyQ2QMbmRhx9L9wE8u8PrX+H6Eel/unTc9Mff/yk8D/xgXnV0/6kH5r/qft+/OFH/fDDD/o+/wj+t9/qu+D7b+F93/0Zm98qvnJw5sEk/gxidnn6oCuH5wYd0MHh79q4eMQL2o0XODDzv74R81jQzyTDs42MNapUA0DhKIktik7iRFyznj136vElh0doYh0krjnkV4xf8eFgrGSpsQJ5QPK2MOFZVZZtJRFhruOj24M9ceWhIMgFl3b2Qo3BmFL2QlV8HcgXPIPQ6nmMKtpGTpJFQjsXHCU2Jn7hBy/Okz2SeU1u/Nk/2a9H5O5o6YnPM9K8LM6FjgG8Uw4xbKzMlGTjY9u13GzLDuLXoH7+Fjr76YZO6ETnETozAFnmMEZpZM4gfyH/T/7wJ/8cxW//Prqsiu6W/3xcxo688DE+MhxEstR483kyP2WTN40PiUHojj9Z57SZKv3IIpocN4PUA1xQsOpYIaf/yDXK4IP59X7J9ckvTFI/qAe5lhFrH978QhPjKBf/XgkPTPb3ZFXCdlmjSgXNHPU+4QT5wbGNn360UYX+9xKS+wca2Vq0qrBhjVHYKaiglrGpM0XL/GwCUQ2HOGaOBBDJSEHumSb53nqjOHY0YEWAOrXOtlhzyTbUTe3fp4XPVQNfNxA6lLa9ZHWmqI5/QdZpslaT2MYsMxDSsr1sMV+jN/txjIIP4IkU+ejKmNBJLCYLG32Zy4Oim66ISZYaOhNKMjadazyMCMNMrWNI/Y0eVAExpsIwRtE/Qdo95lT9nrRZ5pS5FPOxi+5wIZ1TtwzftkRW5pk6jeiNDSxjkwyDHJOcL2njR+IIDvZ57/ecMxzLHQuRGEB4kD+AGnGbnsw4BMRwIKwa6C1FGJAVw/Hn53Dvuw/EM/Rj3HCAbdmWyDoTvV0LDRgQNSHY6tz9Ke5Di4ptdTzLslO38mB+uWx8DNy0XQZ7sbinGxSyUM6oGpY6373DaiYGMVbpkm2N6M16NaweJxKyfR/iGSb/b4LXGy9avHi9cO985aUj9+tb1oEzP3Lzvl/ulPFo6RxbXUkBf7JIQc7CHf0LNz5A7ycO7f1csXPfgxc7rHts9FozB6aQHI0/D4wW86uyBuf14JmoKfUag7mXJCKBrrykHvi043vXoZjLVdXA5bY185wp1ooxExwUudftCB/Zi/h5o35jTjfiknt4fkF8R8eMeTWlv8+G1hyl4Myo7b2R/h1f9pbdNdF/3PXzXLheane98NL8mr+Iat6uPE/NU3bHl+BG39F6cPxuE7psTU0qDezRaE8iaVv2iSpVDVnrfssQrrFDNz7sv+LDM7/8fsneoB6fnnme6/+iivYzeEk/vJcTr/gcn7Ku0XUHbhFkS1gSKX4E8at9XALdi2v4JGAVe77MuprhWU/mO4lXxohk9gJZRTHYA2OUBtfKyN6AVg36StFhtNtdiqo6WYL1gGjrnu51qNFfVVrPWaUaVtpl6ihwD7SS4lticBD3I75C7z4fzGEy18w9iPzPAlWoxW8Ls5/BpU5tB/1H9gX3+uyr6GYo46qvkRpQFIwxVNRdos89vvWnvRnZyA2lX2e6r13oYpmxA5SqoLVBL4wpKfNHcMefnflmfx7socRhMmdWj8yMyXokGsn0J065JvYef9NknbM3jN4abptjDA3WNbbDV6fMmHsDMZiMjZ7Ym/iCQSQwQLypPHJz6Cc/eF2xpXeghV3LKolSSQyezC++hU58D9JOd8RCEYPVJU18/H1jS/S0twi2jPh70BSSd1bPCV33tllb15ChFBKystU/7FkDgdByye4eJTkF8Dt9rf+MV/or/VRQgRpzP7IwJ9Nh+IGSiAMT7uETfQfrsYMbZ2PWlAjQnXhE+A35H+lFR1DMwbacbuqiziBlTYMb593OmfMKus46kCOtHkPNtorWkGScHsNNC+6oav9teBJS6pT/0mg5ThnfA/ZS9uO/+l/8X/TX/sv/c8vdi7/73/zf6J9+/Ns6OIcz1/DLpW2Urtv68HjlXn69bn0/v7BnB30Vu5YEDSyrLNl+h/gg5kzE8OFggrFxUJ/E+KC9Nz2UuHa7/ZDUPgxdNuzy/WEbQxu2q0brFynyk/lRJbv56R/IjCrmMBh/0eVy0fVy1ZWPpx8+ftQXX3ypj198odSvHz5o491zjAsmS0mJVe4ZL9wrnvN+/8Mn/fD9D8r/rO4b3tm/+eZbffO7b/T1118r7e+++07f07/e/3/Up+dPyn+d/Mw3l+i4oWd9dL5xL9qV8yRr/sKH4LzzZ1z+Ccz+IzW+F2Rs+l54nsl3mhc+Jue7QJBvDve+3MMeH6fZT7nf7uzRxCXzkCwFxLJYHENty7bep47hYzu/9T1YVDrMFJENWEKurKnJGk7WcNJ3BIeUOp3JMj/Jsa/YNf30MFKi3ix8qyrWadNf+/S1XlmnT3/4a33kg/eH/KU063O9sI7shY21XXthU++Ny6Ynvnf1v2H84Un9V8XIP10uum4bMqP3wYb+UaVRxT51o22LhN+Usq34Mdhrb0Ae/yz8ZtJ5dsm1wqZWzprBmDGKvbnpit0GtjdsB6OGXOwrR4NlJaUM7vXQBduy3wO+gcyPRBegTsW26oTr5GmlrEH2wQL3FO5BE/97qqwn0p/pseG8A51L0b1kTHRmfChL2D2mtFOKIX5ApMhlnRlK657PFoq6r+m9T2I7aflML32pT5hU2VfIncOpdW5+13R3qeXaNp3v6eqIsCkAftvG55JZo89geM7aDVXW0CUk20b8SSVtm7KBSjImKSXbKnQWY2sM1Rga7Ak7z/TzcQbkmi3X1gKuIbmUxFpBorxUrag0WOQCPqFQVRuTW5yCbBogcoJWlQrZDYxR2jhIg8t20eV67Q/FH/i4+PTxSRubtwp5DrHt69/quHzQC4fKCy9WOVwyedsqYGNHAGozxkMjEx3Ua6ialpAg9ocyPhMO3Xmgiq7PAzbO8Vv7EV/ygXiM0bpCc1EF+c8F+iAY2xoTn+OH3lL0HwQyN+8c6gu7bv3helcO4tyA+4UxhyyH/Sv0xmF65FBjlWe8Ry+LpIqNclNDG/S5ZbIBJ/NkcZlUXqKeieEPP/6o/B9Of/j+R6Wew/4HPgT/yIfg7+DlxvED9TvC/x7+D9xQMi7/l9TccL7+3df6Hfjm62/17bffKTedjPn0/KNyo4nPImWTPbGW1w8fWdvgg8b2QaohriNFLrg/zDINMQXJnVdBvdtQIzCGV4zHWoeCF77OxKx73pOYJW4HhnJD3/PSyTrvxDM2s/Ydax560s8g9lFhKheFdLBW8avV4lR5yLbyM2FO4po1uFw2fWCv5h/oz29Er+zZAW+wrwc+jhqqRjU1elYbPv0eJWcOtlbqGeAOVrCRfbNzYGbfxJ87Pbqv73D3YT3mYL5HfOchMTeHB+BNYhLhmCoKC59OalmibVuFvwPfBvvZLikv8/GBB6KD6y/+HNjJG7+F/AhKY5QK/Pjh1/rTX/2bep/+yu/+vmykQdt2ad0IrcRq20p9HRG3rYYiI1krJRarhjM9z8n840PmF3+Cg/mFN6GT+R4g0byP/Cm1LdsPNirVD4GM39kvN+Z6Y8800LUz5yD6H4PeV3Az2oKwJwrjw46OnfgdjA/fzL1Bw75L00g+ZSTLNuSEMvM30Fw53bIKGL2EX4ZWlQZ0jFLV0CjoXZ/eJ5wWwFcCS409lYWl9l5q1Ykmoqnblh3EJ5jE7EDHw/0l1DKYxr5WnTEFbMYK+B2/pDGqUQwiy2UJuYXYmTqwlfOykXUhthOekk5xGz0oyL5a+4tznH0afsQmvpKZ8mSmkxkfmjhPhh460Bs7kTkoJlJRLVOSoyMzX6AVmfgQShNxUe3utgXjaBxt60B2YmPJMK8ec1Lk9LCRjvf4Scd9SNjEyqZyx6kkIlnVaFm+pBbXpjJf3FCQvZ19esu+z7WeMwQHD7CDifDkumikjp+zbcRmdELv7ZOGk57GpIyed0BFHGm0b/QhRRvhe70ZQqNVrKtt2ZbIGZNAIy1cQt2k+R5CFzkCAc0MJVRcH5Ztrb02tOXsAdfrRU/gum3K+b747KcB2FOjijESdwq10TaMTayLVPQUBkaVNsZccrah9wJG5YMgsgT8dv9POLnPP/MC9pz/gQwf/nJvyjl7EP/WH78D6bO5mbZtkamhk3gdrE/W8GD9du51C+v5YvKssYMbeptGhvrB9dNj8OnIvoytAK1YpExjIbYMx8yvxtCqwsXSAAAQAElEQVTGfPrc5l6R56OtRq+RZM7SyXPNAaYOYvQAcer9yH0lcjrphMaKKGbk5xp/w8/ek3wEDc1z0gtzy0vn40Mp9/Hwb/BvzDFzYiqKLj2S8YoGels/c5+ZM9ixsScOnNU3xr9mbfiQnxfml7w08yE2zwvRn48lO7z03f/Nx6zlgR4ubgyQmcMROzhxgBngDCzWELe6HxqPCKptFbEUVGJnZf6s5Y1rMXP8lP8B0adXXuhf9dz75VWfeCl/Zs88w3/Gv+fm55cPr0osOgZ6n9CbGGObjDf3vs9b4Zr1tUv2ULGmg/WtUenSwST6OQQfqTbPJrb4H5kxhgbyl43r50SuoVFcNxb7w7ItJQeSukldd4hEPXxqnWniS2nkOkJvbIwazbO7t+Uym/h4R3ydrO9kvQ9mnbWAsA607hPoke+LaJmKWtvYEAh9A2wlHaxt7x/icQRta6arx+QM2DgD8q4wiGGjSm4JNS3aHa/LphpFjEpJM46CuNmIdBu2qgYojTEU3a4h0X/3oc8A9nT2c/w72E/pY+LJ0ZoNCKYO9u4R35tyXrDvss8Pxne8JGwNDeYRu32tsw41ih5UENsJxAUQ+RldODzbSmIRtKhwUe8TYi0lStFpSbaVs76autsUoqakaMsZMuMv8WcCCqIr/ZFjt1NdkvFJrR/Wg0qof4MsgS4p6g4JXxYiT7Nz5ibkC+ZwqVhDl0UzbKihhtIHs+dTQ77LETpbK7Xj8RU86uoPOxGJXFFUWWSZsYOOISl3lGDNl1kSj+zJBmu+s4b7cdMxg53ZB4ke8EI+GMtS2aCUuTRoOx3t1tTBGu99Pt74ZdoL58xrv8dlr6FYSaZgGHoMivts9X1iXQemDnCeLNtAyElmTrapMBNiEP9v8R1E/9/+k/9Av/rhT/Q+/d2//u9ozx4AsR+fcy08PV2Vfwf2iQ9xV74r5J4e/hilxDA6sKQGham16aKWSgTwYQbRDSZ+TOhODI5Q2jfqO9f7jZjcuPeEb8bWGDw78E2D98HY3WjHtrEzuTYy5oCiHmkzf/xyyaBqcE1vGpxxF8ZnLnm//IIPxV9+9RUfjIP10fiJ9+uNM0OMO1AW33K/euF+kA+0eS/PO/o333yjr3ln/+1vf6vf/OY3+vM/+3P99je/1ddff8P7+7d8VP5ekc03gU98K+jnEb6zvJzz6o/GzPWWOTPPV+49nz59WmP4ZtDjPvH+D++Z8a88z0TmBbm0P/HtoZF+eKvvlT30qlfuYfH5xpmT556d2B7sYXayuACAOtkhbMSQLHZAk9ycVUQo6NFIzHXWEZvEfaI7OLguDni9BvAOkLVmQMuL+6QwWFUa7IkCNDERfVOxYGI+qvrj7ofLVX/zt/9U//yv/Q19/PJj770PV9afNczaF7IZHzoqOodyhl62i66scT4aPyH/xFpeGHNhv2Tc1rLF/vBC/AhkJc0UwPDGKI1toDf7Z8GMz7z27FHWM2f6pJ4PxoVDWw1dNnzINcI1c7le+VaD3/gRXaMKSwYYobSpW7ItK4mSWJmWaRYFXWraPCttmc4U0PQVRVUhZ9kLkUjwJ9fFwT7LmhxZp7RB+Gu+RtSPcfb7enTiMzwERA+y7AUGJg4sebe7QMZUbCMn2VYnhBBnUFpdS6XROqghotWz9kO3KdJ/4OsDCME+dUX/HSh5l8O9NyMfPb+H06Ii7JKAWb/3SEyduL5D2ggT2qns+aVfJKMqZ21AX64BuDAVPYM92GBPhUZPfLpx/ee6znfFqlHyGAwYsu+3IWaNIgfwCmcyOEi9bFVZtkVBhuqerP6hP7KGDlDDfSGOUb3Bc6het6uubNoPfGDMQXi5XjV48OQJWbp90gu/YcsD+gsHTF6EJodKYdMuGSh1YQ1a6B011Js+E66hqlJSFjMP1HkBCM0he0xuomuaclmRHYy55OK9bH1Rxcdc5OGH9gVNX/h5aRpjMA64ZFtSoN4sWaTYbXDB7hzEOxfFTv1GPS+JayFe+ej6wpSf9cqhH96OXC80qmzrHnfXWqPCXmDTBxBjc2AWowebIC82ebn4gY/D3+fjL4d36vkL4uB7+D9w6HcfH4i/++77/q1j2v2x+Hva8PLBODeY/Hbya35LmZvQt/zW8jt+S/njjz8oN5BXbgY35jOZ+yB2+Vh8/fCFLk8flf9MY1yeJA/NgyVl42V+B+sYh63fT+G5C6moFHMeo5TYZx2qKh2iS8wYNWx89B190R7aU8+h03HedSOWr9yYsu69/rwYHvGXWLksowUl6sOJ2M3w4RZ9bevsz7Vbo3Rh/fMLjg/8tvfKfr1crxpj4N+mGgPUgqmfOqpO3ihF1rRFmo2p2AwOHr4TmwM/DvzemUPXu539igT+ZRxDmf7MiH5B35nzTgxuyO7c6Cc0OiNnCtsq/BnGB+BAXj/UqzZlX1exVhjYGX/jZbr15i8P0c2jphggIz96roN5D/3//uC/p/fpj775h7rsP8r5iV0wqlTDKq7NbVSP21KvrWNSZSU5gcY+QaE2Gwcls19zZf4dE2Kz49964JhKf4/J2CgCGQ15ZNvxSLbhpXfqYF57Ys0DduK9szf2R32n/0DtxIOpjApoEHtUvMvhJ94Hcdvx7QAT3eELe7ZDGAGlbB2hwZTCbViPFH1MF1sIwEWF3qNkmbixFKqiRWVUEc9Sx9oluSOqpGgJVn12PA8MBBgJW5FXp/mZi6ihy2ePlDGTuRId4tPsVUQEu8Yvco+xrQJkSRGQRCN7YYzSYB8M9oap206XknAN3VMHcTy4ru9xhdm8OIg0ukuxl/GjBr+IGDyUnfvKVieUTQZAUmq2TkH3PjPSDmKr446UMrSRorWox1OQYaCRCq4pY4VOpR3kYnlgya1YUaY/iI0Gqn6S43ZQJYUGIq31iz8nIJm7hKCy1kZq5Z4HAzDFROFRv/t3j+eNfXrrPb/rhuDBmvY4aJ8B0MiGF1dbBc7M2IqphgULGCNk9ET2M8Be7XnuO4Izl1vtE/00qc4GTQl1tmW76yLRS8k4hFNP3ONbQp8O2HSmdoKxtltHlTVOFOHKeXe9bnrKgzvPIRfqGx9IxijOJ8C+3MbQljHoEGn2c8OOj/EfZFL0ZUzvY8a8p7ETh3Km3Ih134O4Z37iBeul/6rnRa+5L2YN+hzK/giYHbHP3CYUg1gnG4h1ZqKrb8nlfpEz54ge7nc7NPZ26jkjb5yVO/b3/Fcj9GWdD4IWZLmi9QF0d71tCWtWZY4u5f9LMIhJjaGqBRt/kJroy57ZM4+A9o34JErx/65WZ0q7gVzmEl8O5rr8PJR/J/AV/1/Aun/f9MyH22c+sueF86U/Gu+6ZU6njsQ6bi+sMjYOJnnX3RT52LkRk1c+TL+yBtHX/z4hNl7RnY/CN/jBwXNDPhq/8Iz2gv0bPiXmmUqsME1MTx3oDdaZAIsOWJTxItILVskGWim9hIy57LxU33i2enmHV54PQT4i8yz8HHx61jO+fOr6i9pfFGQNMJZwxziUtUE501+GKCcC3aagV8oEWMOscXEO1xgaPMsZKviJXeJ0y95nbCtmjPG/qjRGacu+R/5yGf2MNKgX/MgIHbYhQCSL+glJNJUPWIFIaUPgWYX+GgP9nOfYqDHgl8xPsiiYhkSQsx5Z0wYLEL97X+HzpJ15i/odlhitlWiQu15l7ArUZ2AKytgDXTuxjp2D/XOwZwPT22Pxs//fCsRy24r4DPRYPR5nbWsbBX9T3je2npMZjfas1arR6IqcvaIhm5qJQwHGlEsZlTU/8vzHdZ19ubNn775NfJvYZCMk9+wP2scZr4N59BwYe4AdTPpEcsdhKHPYLgN/hzI/ugj3VOto/Twg8gQmTna4dDMJyrdMG5sT6/OUmV1Hgi4xCwPMtX6blkuQdCmpxYh7uxafsXvQjh6hy7ZETj3zvSNtnalFkHEMRRhGqhAtamV+phEeopFq6EzNM76xflXFuCHT7m46nbHBKFXonQdtmS6m+rpLfa4iH3RSi7+5DmyjGyAZPYPxVUKn1P3EUYk5cWX6DJs62AMHz/57kH0JJtesWpZTOB+LqZsBAe7JKLWNTkC9anS91SbOnHP9rspZk7Mv58wOL2uPGgWW5Pygp1A6cHZANzCqzn0DpX8ARDMA+ESrYT8d2vG5wdpeXn6nf+NP/n29T///X/639X/9b/3vWjZrXC6uoaFr7uF8LH7ifez6dKW9PoSNMWRkJKtNr2LVBS8IT/jApCd2D+jRdG87iWtiehz4FxCXG9fYDV/DEzqqhvKNYGBvjE0VMPeontHHmMlYkWzLLtlWIdNjOG8vl0v7fX160ke+fXz88kt99Yuv9GU+Gn/8Uh/4TnK5PmlsV8byrYa9s3Nfv+HLJ54nfvzxud/jv+X9/Ws+GP/ud7/Vb377G/35b/5cf/bnf0adD8a/+13/0df3yOQbwI98G/jU95JnvfCBMc8n+Wi8o7PXgb2Ue2Pfa5DNmPsfn/VfGfPR+AXbzzzTZOzrK/cl9KXvx08/6DkfjPnF5svLjXvUq16zj/r++qp8p7ihf3ZsJluJCUkiOiI0ekuLjwCZ+spv3V1zlykItw6KrM3BgRHsxP4Imo8t+LPXmPrSik33etQYqoG+Eglj9MefYj9vVdoum/6V73+rT1/8Uvtf+av6MmvF94Cn65X3jgv7YGhULX0MLDNmBEMXxl6vF545r/oQeepXeJe+Z1SPG9hpnGMLalvWmajYVmFj4Otg7BilCorOzJG9mVjvPLccxDjny6ArcsuHa/twjQ8XrhX2XvZvodOnJWslO7WFlM2lYlv2CUEb6jItKrKpgTL+4VsFtMndJ9KMv1mbPr8OzoCDswzAJ/RI6JRduuzQ6FswuhuykrJioRn7ToVsP0ClRR4FgpMBEFjRQCskLZi01v0THpk6HPgH++iOedZD6WKkQYGctgs0zkwf/nDqkNHF2B5HHJriyykIWbI5q1Ul1wBFddV7zeAX/BqDqZUo0CvFt7svFnyhiwkk5pP9P+m0LTN+jNLaS0Oj9ZjxB8+kN61r+1Vll6qGKMQoSZZOGFpWhB6wLRoSfZ2tM52VEODulGynYIg1UNYXHPY2HNq4UK5s2MvThYPyiQttEwNkDpQDmR8//nI5yiGTw2tNrjRG4a7RWTI6bWjApMvjwS/6JLO4Bxtw74lHz8HFlJvAzOIQvLU28bMQN+OH3DZKVSdGKcHMRbVtm4LLdtEldeYyasioUKe70qnYOFiYg4Xpm879osD2njqH5c4NOIf+7e4XstEQVTNKA+GbLNuwA4iYGyRxmdjIoRi8oicL/EIcc5A/50A/8YkD/FMf6M+8kHxqPHOgB+E/89vC0B9//KTcGHKD+O7b7/Xd9989fiv5KTqQe8lNIgcSDyVxaxCP3Oyu3NSC9dH4SWNclHkczDl+EhQ8l8z6mKm8IQ11WjzLBlVq2dJqy1TUiQhDUwKCNondkViEchEeiS/x9Ix/TAAAEABJREFUuPEgnBgn1omR6EcLY8kZx4MUGiTqcGSv3jRRh/hs3uBB4HK9sF+vuuSQzfqDGkPFHil8lSsZeagtM8+yFUCUNp16S1MH/hzxt3HwEWsH7FsO+4O4df+MexMXF8KbkcfBA6z9xTjmfKCPzAAGYQgvMElZwKKulWzqpYIf32k1H5NKnIK2j53EVkKCMWuuq/6P/8L/QO/TX+5/jkJCbAHdqUf/NrAVcL1Ugzb9JbUsk9Mj4foRu2Ct46GdB6Ss4S2Udd2Z94GzM9cSgw+w/Hxoab02vspiEbojscm4Bjp2YpazoSn67vzoCnoQRcYpBb6JcUr9tHnEzx67HjQnfIbItrwqsruWVg/N8KmT18S03P0p0h/6GaID2BbRk01JDAfDXKkvCB4i+rkU36K7gUDabBZ9Lg930plMB1mYSKuvlsQ6k7iLiF4/UDL2yc1JX8MSjO4bturxsDNw17KtTk1iH+04OYlr1iExhtsiKSJum7GlYZA9NTYNUGOgryShLGrEDENZN1Ti+tHXXetmrSZ8JJCSbMaAWgSGOk0Gtg8nXdfZgS4Utw68SzX19wiPMfS2nv86hW31j38i3W0KspCRUpHUdXWKn5jDg242je34ezDPo+N56OB82bl2dvY/DbGFmYugUweNO6Kvlei01TT1IDbcHJ1lZDNl3VM3JmyAY9FHrXtXV5fdvhet0UKjGzpTJBsUuKhAaE4+RRax1jjiUlXyiWJRxyiNYe7jg3N8e2AbA36p0m9TN/UhMyZ32/Ybu/E9iF1b2JGid2Pce1T3SInjzktY/pL1JZR7Zz5Qpn3j3tTnGufZZG0mE5q9PlhIrJSE0XOCsafU+Qagls86Luys48EvvGYomOg5WOPojQ9r7aXHuXnqf9OOLQPyIpRkYTTxG1XM83PYEYhHk+esiW7A+APdcXMRpwpCkZ9BxkhMl2kwtn2F4vcNnxOTPMvcEi+ekfKxosEzxysfbfMim/aN+B2JHeMxe2b0dw2KA/f57xjb0X8gG979nvmaj8Z8JH592XnmvIFXnhe5l2L7QP+O/R2aej6gpJ7xyozu84+dnIzQA37HNEXq8AQmaLdk2RaFksKOTzd8e2Fun9gfC6/9YfiZD8Ofnm/KM9czfc/IPPPc9sIvHZ55Po7/mRemkqMy5ppK2MGPttF0IhMcyMDQmfDHtrLOthhFQfdkj8W3SexmlEhyeksaVWAo11OeiRtjKNdAeEV/YFtkuSRY6oYkKwkjIY1VNx22Za67AoP7RI1SGR5QRiLKDHTgV/ZafGtkbeGlzgSzRDqLkzKQ2s/lqHY6qMT2ewheRiYOB8+8wd62ciEGU+ZnuGTOlqrlb1myU4g0T7jnUjWa2rkuWBO6JzHOfFpjt8X4AFl0GpSpY2dyHUV+Z//vnONHrhtw4Fd0pG+2jhQiDKHYYZ+2DLJrbPY6zy3oOYgdktjEf5xvH/Gz14A2rhLWjvyKPY72mDaUke+BvW5C6Y/lAEc6p8vKDzUU29QBLBhnZlwLQzM27k3mN7uC3og5xU9x9v2UTfu9+L0es3S16fDuCI8Lpl1I3baK2CcuTjweI9TpMQ45mxgGKtFU+ggecvENMKfVhvUwMpGeLWtbmBBL3nR9LJ56OMM60lhN2Fnzg9hkTVPvGLXMgdhsnUuYJi0Hjm9AJWGPApFEemonxtlXN/bFa85HzsM+MzkTIqEzlaxi7B2jrFG1nsmspqZNVmBbZACVlbRCMdlTh3bOwZ1r7Ne/+b/pX/+T/yjdD/zDf/V/rT/5S/9T2ZaxU+zNjfNhG0N5Hw+2y6Z8a6gxlpwFXSibOiirAtowJHENEqZJ/CbzXtfOwfIcyyfm3LHlmjno3yMXp63WM7C1UD337BGjk2D2+KVPJDfsUnwPthqMAejYzvfoD3yEzD9HEfQ/SfH0QZfrVbkOMzb6bsSp14X7wQv3hbyb9zv7d9/rm+Cbb/uvin/7u6/1bf66mA/FP4L89W8+5n7KdwHuIflW0PdT5pb1vTG3G/WDdd+5773yMTn6MybfCF4Yl3vPS/h8Z8gvU3f2RvsC7zk6+UbwjE+v1F+R+Qy5ZyGfMW0ntrDZcec6SFgTNwK18qQVZij9ydKKIyzWiJKcPX9knYhLU3Qep+6s2ZE2gxO7VkdB1iOhMtvh3p6RBeFVFbHf9BH6x7/9L/TP/sa/yYf9D3zIf+Lj66U/Fr/9IWHhnWWXMq5qqPcn7yXXrC/fDrJP7+jvSll75LJvGtgpDAcQqQt1Cq/oH4ypMRQahBexmXnynHSwdmw+sbNVlBtj2o/Yv1504ToJti3vTKN9tU2wAfI6kVZXtZLPhp0aCLXgGkjqNvXQgoJK/Q5ZnVizXguup6zNhDbgE/YWsS1yQ0o9ECn0DTDeMuPJzIOSnA6fRaht2RaFkiLy2T4IEweaT331ZTfQIDcfZvseyrlxnL5D2I8I/WzGpsDKLcFw5NFNJfpwmowFckR19xNql8waBlRkG9x5Zx2exIpnPECtHsmopsElwraITRrIZt/UGGqK/uwlOzomZ/G+frnD9coaFuKWbdFQDdpekKxM/sBiKLbViQpZWdgOEv1xIzxirDR7DEGMTILQbTpaJkpiD/1Yxm7sCVuHDg6S+e3v9Dqe9MPlg/qFCkcPLgAzbuDfGIMLZG3wUbkg6UG3iMKRwwGqtJFXO0SJ4fjRYDITmejsAwv9rxxyfQDyEJ5D9AWaAzQyUWO7/YztCxfb9emqJ36j+cWXX+jpIwc5F17VEJaAZVtVQUGBwpNqGN+HNuQvATeAfFx94mZwpZ4Lt6pkW51Ov4/4GxCHnTnmkL1xGOQwv3Go5yXmNYcyB/RExui4XK+6Pj1pu15UHAgolfDJtfTb+EU99u5om4nZibgx2ufS4KY8xsB/6jU4AEs1gEEougtE7nK96ok5PfFb0SuxuhKzHFSjkA22WnoYN8ZQDQDfdrtwsEaZ587c1hqxabkJhJe1uy+vjbxLtoFkkSjc/h+UbEJKuJ0RY4lyoUwdxDG60uEemVGLfyO2eVGN7Z0X8B3Z/mgJncQ364Ei2Vad9kWacYx1akIbAayjk3KHGbSMper5FlLYpe+IXjCZ+wL+wyczGmtUMnYiE/uR35Ftv4jNkTqYbZ+Nk1H4Fx8wggJK2GQqZ6YR+TX24AHxzabkNUak03bsTuo7PkDE+4r+0a/+hwi85b/yzT+Q7c9Q7AsYCBlE7VR0BTM+N5didfflGzvpi62eIy/1WY9cl+tcYE/wIp++6Mkc8mwcv9BENiYN1UlXXaSpiX3APDJ+0iYUlPENgZ/J0RufYiv78sYL2o39ecOHoPcI+iITZBLRqTezSyux+ZyH1Cljn5XPBda4lOmPyB3wUoWou2jYXdC2+sfpFXU9UlinmNKhM7XfRKHjgVsnG5F3DZg9HkqHouesQtID6ezuS/8dzaawrXQOmesHQG1TqpPPEpZEkWslGJwbdvUYO1KBzrTqqwyLWvbdHbAOFpEl08E6vWHNLddxbGyj+mzact5xbg7aVhEV9gbjE6P72ImetOmhP1FTp6UxVXxQQB1i6u32ap6loT+XlxafY4qjohhsw/Hvyy8/Tk9OPyHvBO+D3qhtkRtLcHIJAUxzErCFKVFy171kLHWmkFJtiPTG0YOnpO6wbKvnUNRlJXUJP9S2bIe9gB9kZd1wA39EXdD5wBJkzMrCQOtwbIBCn3X/ibRTwGnyM8XqXwJuEh/uiC8cWe1H6KTIXab5qYP4yoboWIo9kv3S5wNKct5EdsKfkYXm5Tgx7rOO85uoMxzh07vWd9bp6BoR6Bik4RSAqcqmRc68aahqgLWni01Uw4Ro8WwEtVJXKWwzrE5YIisJJya+xi6GyVM9j/DjaoDcXbzH0UCdgio3TV1GkMzQlA89HSeYixIFLtYb99yd+/FBXBKjg5ilfoN349ktzz47cuGzM1p1bNgWWbLCfthAPYxmMQfBxw66BSY4mOMeG9AJvcs7ilC4Eb9RKz4KDzhzg1cuJcYDuYJXLon+iZJbz+PQkV928kxx0D5a/xk4kZCbfCjZkcm8gryE33j5C+710IXcA2/ct3cdxGDHf1Qoe6RpVNKY4KDvYE6Ybflb5GmEN8MHO88RN2Ia3aEH/RMfjR4zD8iZp4q2bfV+qiH3fGlXcX5uyrPshWfP63VTcMkzYJ+nm8pWnIxfmX18jZ3w6JDthnSn6q4DwQN/Dny94f8tcQoF6VPksV9l3TFOXRaJupDRTxNOZI1Qr1AKMt7BSDuAoYndduQxHhkUI8Y+msT10M7zwBHEp9PXrE3Gxu+oyH4NbshlHgdxjv8z8jxX7KxD64GGF/2xGz9W+1Dqyw3Ldlcjd6BjstYN1j3jGnQyzVNu0jPVsi0/W99ERpxajdah5lOuTP+SiZq7ttR/BvduxqxeGGQMdzMu28vvZiAX3Q2C1PMMTSd9Ie3EqkjvhopkW2SZ+r8sM1vmxTVD3HdsdLyJdWjHJH6i5CS4PHUkHqm1L+kBXZdiV0kxfsLihw570XSvuU3d53Zgu3nRQx0jTBG9rIHfgQHv+BPNC2xzPsZq7fUBtYQ5SVZUinSnVDvbEerqWcxFm92FbMtwg650ffa/GNCKJwxy+m3Lrr6mHR4GMz9lPsQrvIIfXy2rz0cao0oDWkHr0EpnPbKG87f+5D/Qr3/3D6i95f/kb/57ev74l9CWeR78gu+2wDmZ94NcO/vdD4bZll1qW8MaPEfm+S64XDireP8cVTK+2JaSoTYVrbTWiTq8yA3G2BUGU5267x2mrPso27IXqCDL2uMXlc62O25Cj2M/1PCoR/8Ym8Y2NKBbKOdnISPS2jvs4XNfskFiGhIbhyb7ebIGLQft5w/2+8H1ftA+oGLsgT+ZGwNl9LpjQAVtB/3pQyOMc9G7Rp0sRjhgTA3ii+9KYtyBjYm9dX3diM+unXvL7cQr33pe+F7x8ulFz3xveaHd73W85924tx+c7UfrwDo+CsQX3IoFCHzK8IP4uufsPH+x8cIvWXsv4MNkrkePZ5b4TZUhVFpTeFN9HuPD+sj9op29dDAPepW1ubBnrpdNf+n73+r1yy/1wx/9OjOXTARYLzsUuGTikTEFv+MyiM0YzY+8nGGlon/A33pth2qUPCwzfslEjratgle1xpg6LD1AO33RFVppG1mdSB1he+mCiJqKiguZRjiB6FMnd0kRObi2Ff22Zb9BSfd2WUU9clXUC/2PdurMEb5tiXwWkG7IvtPFOptKyvofrGXWL+sS3h024wDlybqv79Qb7+y6ExRN6tG79KVl2Sfou+f0sGmSG5IlkDJjsxuP7Fd0drupOi2ZrkrRLcv2qkNt004zdEEWyU3uJYyVlzP4gdXsUWyRux0BU9iW7V4LaqIRt5SCUadsFE3RIFOPkkiEgoyzKVlDwy/brccOXYuZTbeYUQ0YuAxQZ1ByAty8c/EQCTuXL5h9gOZiaxDEo+Vm95iPOmEAABAASURBVEXQZ1FlNqAxZx0oOfht1PZn/0y3cdUzB0b+SYocMrngbfORcmjbOETH0BilArCVdGBnAoH2r+ePTfRSasX1oHs2coDuHEzrQ+urXjm8nl8+rb+6xY8bB0ZkJl7bxpaxif3Lpqfrkz7woTj/6cgTH443HoYzF5EQVepVQ/GvmqGeY7lax2W78NvCi/KR+Onpqic+rl6uVw3mlnFWSbIyj8yrwQ1gBwexzEtnDuIb7RsPnTkYM48X5rDTP8ZQPtQu366qMST8sEuWZFtV9UDk07bpJcduqojIFKNKo0zsrTFKY7Mq1KGAvmqkb2NuV135DemHjx/x44MSny2H4hgK7Y8yhWwNjQotJTa2e5PF/sE69vx48M4cd+Z5cEM4mF/6RbLd4wrKpMiWlcSqZd1BFIZnp0xLOtgM0YMq5aOnywoivsfuedO6xfaJ7IWDm0/oRIbtpRgr/LfVKX41RC85zOhsW4w90JV+26pRMnZj/0A+dvPhIDiiH+cyttVQpH7Ay4PQ3nFgFOsfXvyJ7vgWPQfj2Tz6vYQeTK0ufCZKNKcif2vfDh0Yith9bPy9I30HsZv4cYD/7Kv/rl7Gx7uofvH8z/XLH/+UsKDclm3Wx6KSLIm6SIyd+Bi0Plif54lfrBPlzDmAb9kLr9RfWZuXl339BRjzX/NF/kA+euN/T8CyA+KsUKVU0oxcx3Bf86WNqXQ1ejjS3TiL8BIH3F4vhpwd2ZcN6on/QSfh6fhGPjp9jo86+9FS2i2jJPj0UdJYJZXPM/13ho1MMli8pSnNdGXGbC2lHp66kGwqyVCLH8PTPUUHQYzTd1bXwxfS6sSQpp8X4YLkE90fOyVBKDorCRF4Bur9kX6nA3SdRmgEionYnA9jyKFpV8nvfkRd71LGmnZLMUZhZBrZG7kOWaesVdBTRNboHTmPOKc2bDU4jw3PhQD5QPhAx85+eY/wYPe6IybEmtyLmJcs25Is2xAg0kmo9bDTzTQfsM4ffDRc04a0HXZ+V1fB6M6fc1ff+9I0jBZgqmSGUZIzkXgC7f1OnWpKOlc2Izvf52HJppDUZRdSN6h3FzQME8yc9aJtdyH7pJKogZTqlJm0bzixdudc1yztFngUjEEPpQpaKtluyBJVmR+R7pTqT7LPdmhwNhk3gxzWsBKXPkOyDxKZ3k86/RL7YAIosjsHQvYZInzUYwd1e2rxFo2ug3050XfQL9A2fm+OS6fu/ImBrk+8o07Z84zroOMAYxDzUaXBPWd4qMqy7xB1kWgLuGT6ZUvkhpLwlbkuv5lHT2ityMOfiIEMg5w5rRM/0TmjD2SuB/PoNnqXDc741HPG35E2crlX5XnglWe0PKcdiR0fWnliUr5qtJmS7r5PETdiGzvUsEjZTApy/G/7Z9wFTTvImIjY5uNMyTVkQ5mSO06SbRWwC0pfAeo0lHRg+8jzC7j1x+KD+9fBHphiOhFpxN7OXI/I5J7Cy/Xec7z1X3m8vtz0ygvx7fWF8fkr6IA+9O6xsTMvloQwtb57kTm0D3T0M8Jt6uBe2rawN+EfzDl9N2yuv36/Kf0Za2eyp7YEg2qzyiriUdBRzH1YA/QzHmfn9XrRxrNxcKGdZ/eKHIPJvQ4JQNvHh8QCS5IoESBTpS7mFbsgsvHzwO8dX2+vr8tPxiPGGpmwA3SwCrIt322KupKc4veBA5kvRLHzGWIbj9MPOR1aKuhiLQ+w48uKW/zLM8HEz479nbJXd3zdeabZs8bwd55FCL9yVqSv1ybrg1zWJfrbpxQYP6DtB/X2wGs+M22E6aaWVoCrLUQHtDkITAw2+DDZ9N5mH83uZxw8SmLBKHgoRUNy2oumP7W3vm6tYplEhAqZCvzJKugz6J7axoG9YFf7EcXhh97lTpppG02hYd3raXc9zJniHaIrcyTuB2swT6R+sDYHc86QIKMi3n5QITOFzJ3ebrRECsWmZOmEbdkLSmIIEyJP9snRaL2s8cTujF2AQKTBZDwXM+vT51po25yrj3igXlx+GlW9723TpwXEJjIZQhW/0/cesNK/pPXoiY4gHJjk1E6p1kQdzVFMzfRiXsWYoo3K9bEy/cQ5bcNPX5Xb1xol10JBC75t2YGgkqxOdOlv/ZN/X9v+Y7dTfPfhr+j//jf+XdkmjpOz8Nb/9UXOxp317GsI2zM+yLIBimJrFLEaQ/18N3hX5V089Rqlitwdcv+Idmxm5sxa3UZHecjQ8A/s5NqdrB/VlrHrpFYhZ5EQnggEtGTDZQGjx6Yu4KIsFfyBf/3P2/BMWqkP+lwZ2vM+sndOfahm6+BhfIDfezmUfZ6YHMTjoH6Eh/CB3AFP4OEPqgsXcKBtoA2dB0gN1vo/FVLJ3mmiuF0UVZYDFjz6ZuywFn1dcX/KfeUWynmdbxW5d+ej7jPfWvLdInjlg234e599uw7OxeOcH2qXUXyP/mUdFu3IZC6ZZ/6rpOjJXz/nF643dB3M9TFP9DHqPnypJQbZM/mOkr+ejn+3+M4cmLwyt8H96yPz+6Nvfqs/++O/Dm8ok7e9aJVMf8OpB1bBL9ayoG/rLIa6+8YY3CM3hdao5vnUg5Bk8tmuYbWMLdvKPApaZcaXRr2hwr9DVrmER0C0AMNtq+UYZ/ptmAr0SGk16LMt+w0Rorl4skTD6Cn0jXL7U9QXLHshvtirbmUWFMnwFgl3wV60l43VytovMI61j/wdkZQoyfq9dArTR37rhR3dwZ15mlSr6oY6Icp2SNnNdFMxXkFgL7/W9QKHDPM0Zlt2ALspdYGzLugbRDV9EhXQWUnxE634sea/bMLpjpOiy2fcbUtknelNjGuaBnn5Tz+j70ppkRlnW7ZFIfaPoRBBMeAHLMGLV7kQQ1GvpDiY9sHFlAtxcrHFaPpi+aARme5PH/e8tGEvZxC0LbOhFrBPXVzU8/WTtq9/o2c+yL7yUPzK4XLjoXD2y4A1xlAO9zyQDg7QqiG7hGLOg0O56GM39sKjQ3e74S1fDx3coPccXujOoZLDKr/les5vuz49KwdZ7ObAig7Ziq0xSnnovTxdlP9kpP/COB97uekkdiIhinghbw2XwrctS6phjczhsul6uS4w16enp65Hd2UNXEpqn5lA5nQQnzwo51DcOfjjf3DjYMtDcw7JxGsiF5tXPkBf8W3DVg304cNywkq/bRW2xqj2KdRlrcSisZi26ZMKv6OjajB/5KGjCv7oOY4qjSqR6R98ML7oiQ/p+QvjJz6IX66bBgfuxm/pRhWyjBvQ4GwXth0H2bWTfXMEPFDfep3yIM4NhHU72HeTmIhkG5uWQoGVH51psvZRRtMLiLAtwmcPsKcmsYIh0WHnwp9KnF/b7q0f/hPfR9yxvezf48NQYmPHQDRF71x2iZ+S4gJ2sjfXQwUM5AvYFYmWT//kBrnmfjB64suERu/CwbwnONB3EJ/oO/ApYw/aj7HIYKV1PwoYsN83l27GLX0H188U6n5f5j6WacfOgdDEh3/8q//+QzaVv/y7/6ecH0uZXxC+7XBBWplL7Ez1x3GcmmD1eJGU8DKfzHE/9/uN6zU39TwYhmb/py/+ZA6TGTEso09YtqkDMhVivexP/D94ce6YMyhj0/8eTJum0QohT+QO9uC6BteevD3250HsppYfCP9ePh1o/vt6M7Q4Puni/Vxp+2SHBm/NdBWsYlulHkRhqFOJ6GroJHJ4dzBhcs83tCvp60YqP4O7AihZasVWfmjIpubUJEFFCin4haO2ZQeCSrIeKVXbytkzxjovyiWbnpIEaehdCo9mRIKi7RaamuzbGzhYw+wZtoAmhZEvhGMj95d1Vg3OMmyWRVeHAlHWFz1UdnRMdE32BBk9KCEnVIFkvU+mbVuQhUcFHgPI2ZgLIjUDSrdtuf2w5EA/SUsYz/CDMs0AKVqUP5NRE122IW6ByDaYX8+Ns2GC7jyLJSmZH5EMPss/YaBetgFS/ikM38203FTIKlVa5xSIyeR1OQRKsMnME4FeldAMsGz3uQOR2R+24AWWpROpqdNbrZvvivS45XWW8aVBQXjYB+L8mvgxxfGEczkcaYtqZEJhxdfstePcLzvxnCg46AjvoH2nM/spbfpOTZJQFl2LLOW0MczsT6ZhMFky3lpNLSUGNazBtbPV6Hu1ex8VMj6hTqa0rdUfKurA6tT+4JviI/5nDjN+tgtdLH06B/QodwuTKgqH10UqC9F7ZCboSmxSv6XOvXCdszdMHg1hN0icdu4Fee4Jdu7X8YXgtFLb5z5YxmJjMrZpbOktTWwtYAOZA+Seo/CRTVZmYWLGHAaxbFRhAx78AqavQKgNP3X8ECn6D+IWP3O/2rlnHOyHo59BVuwQ0yS+B5vpfk+5Ma/bfZ6htxflOa8/6ObDcXjI7DwDBhPfJ37f49A6aR8Be/FAf2Kcs+uG/R2f0keoiS/7ObbR+8qzd56L0x8dtmUq7mDEXwAv800sqojFMPGwzNzDy3Pn5XLR5XLVBm3wzJ4+Exsl4ddsn3EuulEbtm2VJBt9stRg9ZDfwYHDN+acZ4BXYrkTg8wDcRlfXEO5Z7Rf2Boi2WhxKlDIz+SJ7rgAUdepvKdxccU2UlEA5SMKniHP/kn88Cv+7NQbiTGxPs55hncgcwOvvX67DvZB+tWyh27I3jKGdvYEyjGGrZTw0p5xBtaaER3J8ZeTckLTHbm7vy0Pc3XRojKxM9H3QNrn+PT1WOTutKunjuZhs3n4QaaVHI9CT0SgOynIJ7dJsRJ36Rajny2KBeEFCDOMcOgL0Sp6vM7xdV/bKOt6evRIzb6Ph070Jt5Hr9HOcz5rwB6arMmEN4nDfTDihHHF62DcjGcwZ/ygHbl1XQhv1MmpxQ9LthsiTeSPxBv9VFlu9gzt1hseOidUAXUzZuWpZWPSPFadfVe0CiFeq1RUBj0GsDvHBmrUtDkUziinAojmu047fLWG1AIlUSGn9gZcCc+2CthpSWK9ZnRyjRoabhCZ+Gi75QtmPAlseDDiGlXZliVg2dYf/vCP9Lf/s/+D3qd/9Ov/mf7TP/5fcu+des0fkfS5dev6rc+EA1dwkkFWrZ+CNob6Ge+ycTalPlQe2CpJ2GxQi09KQg9zIach42gN5NElsTKZM3uHpSTWyMKzTZdlL9BQJ9a249MNq88oF3IBsgLoHTU0+FDcfnJubtQLanyKhQM9R+xCl75wZ8/5wJFgP+mB3HHWc342H/HmMV7ZJJJwVdGff/pkwoveoyeNMG39TLIlV2nNQxJtoXPm/IL2WZh6zrr88pM43ai/vrzoJf/m8fPL4y+MX/K9h7W8cS3uyB34PQN8iD8KBUq6u0S7/UTuwM6Ntc//i+Alv1zFzkPPKQeJmgcyrSN+IvvKfe/5+VnxbWc/TfQlNplb3gt+/ePX2j981Ke/8EeqUZKZrAtimXVJHB5wePQRm4Fs5AsZhCXRR/8YQ1nXjW8jo9c38lbr8jtKveqMMTpWP1q80H1JaofhAAAQAElEQVSD/iBykf8pTpuGimRTAxX5xmrDolenlN6SJdu/B7hkN2x3f+HjXe/oevj4R335nrYlAbLOlKpt2W+QUlenrPMdzXhfMEaNxXSTqTvt5r1YzG71vsom6JbUKiis9aN7mlRA9s9DPHK+89FE592/UHo+z5GPXqhOmqpt2XfQk7qS4EFWSeWe249l7/gZm0auoiMot25Yp9uMo7bG3bmtkK1O36kvPYxUoaPMvpRVuWoODhLEOGgOmoALL5MNREI+JeIMp2FbNGQbSLLUoMCscj/NgbRzwwi9cdHlATU4ohtnW3cLCycswcuFfuNinc8/6uvrRw6RZw6UV357CPrw2HXEVyaEo+SDYVPZnDlUn3gwfeIjaR5Mx2CC+Jeg5MB45SDKR+Ebh0J0YFB0hygyC4fSF8TngweHgwe5ic8H9qNnh5eH/ejJb8Ki99aH4I3fhu394BGZ2ymPxraTv6648lG4/4dp518m56+Tgw8cQE8fPqg/sPKBNzKRzV8dPz191BO8fPi98mH5ev3Ax9g8gOcD7EU1hspciKEcOKNonxA3F3EQ+XKVsC3sCH1Cn9AVmHjp8iTzQB9ZcdPMsuSmcmPeN347l7/qvHEI78w9sVnhZ2ZUjnNtE4NXDv/byye9fvpBL8GP0OcfdOMQJjgaLHPF13LHhMVj1aMHRE9ihp0bN4sb65TY5tDPAb5+C/mqZ24yr/wWMv07++vAx15EnE59+YO++Bqgd2bPADZMi8qL/ItKpkVXroiAKl6mzB7Z27fXxz+VsuNz7w3sHNg48GdSn9yAjiA8aDTFrDFu5l+2ij0aalv3FLkex5joje9sytW9HFv1e8m8550fNehKjG1jCSGDe049SBtKVoTyR3OoYZaxrnfJss3+ghawVkIY93Rg9x//wef/HMUff/MP1ryq1riMz1hZdvBQwXJg76CNHjL2145APX3Uu6IeN1zyqfM+P5FaBGeOxB0lj1jQ54ZlKNo0kTlYj9AgPNOJalVZNUBJVNcY9ImEl4hiKW0GuEoj11rAGo7NGhkbMLjohygp/sRm6ihpYlsxYIrI2RZDVC7ZFpUF6mTBJFud3pHVJ4Vlp9TvpbBbN1KpR3dLpgFs06MGMzzXQO2qId2RSuRA4TBuKrSGUbd8ti3bohDlAm2vmuxSj7GgiEWPLNu0F7WhOtF1SaEPxBbIWHdXupWEyKrDT/szwEv/ncfjfc8vk836LL4ZXxo18CfUi7rk2PuvKPu/Xt2SLc0Pep4R77v2n9yZWedUV3U3VU110xZVCImLbtkCtcQ3QFyD4IILLsDI9pdA3PEpaN+AEcgXSEhcIQshuWmBu9oCY6rs/uPurqpz8mTm3nv9eecMfs+IOddaO+uU254rnhgjRowYY8SImDHfd66VO3UO2dlHm27soy1nVSj3+wbd2V+hjd6T6CapjD1L+4sMGOEJnCt8V83QeRZ0KUfrVecpPCkTyhbNfXnSk087arZlH5Cl5pmjA5qSkALLDiQY5cp4YYiykhHhT8EYyV2awOq40hVEHtgOOXoPYmgAOTvbb9oncmCd/KnU7XMgDWxTd0m8yXsoK8IUqFmvnAEQ2pOzbFfWbx45TN9kDXsMVfp2njdZ2xtn/uP5fOLLzvnL5RvPm+yLnX2xwwdb9kZ4bMRm1kNtF0/I2DLaaSeO0K3900fHpD8T8Ks5oooG6aePAj/5uAVIUvR3hHtL0VmDGY0F8uHs41CAML1rLGfwTgB55m842Ig32JkvYmGyLYZv++0L+03je6ITRDbb5mREO4CGZzoH91qKAZqrXmMxpORpzYWZMPAGNnK+5Ayg2FbO2VHcq2M0X5nfwWd+sdt2CHxjvfpLZD4H8kUwny1u5xfT9DPvHT+Zc+Ye3PB5IxdP9N9YxyA6sam+kldxZliuUr+QP54JtpgQheRNxs+2v/fLjR2bsRX7G3vlls8UQf6qmM+bybEyLhlbk4ghTeKbyNO/t73Jx6qFyJVJqySobVEWZKnRZhRdhitzWdDz1X342PC1E8skdljGrLFqO9hz/Ghd6L8Ks2VpL/9WwQS2ZfIUE+mP3R37E2bHRvhGdhABsvod48Y6bOTnzFs+F+2sR3RnxgFxDVv5Un93ueiOdbiMou1en4JPDPGNmoKylFlYr6/JXAO8c18Qhl6ADF8UtV+GddysZ8fEpCJfIF/0q42nOj2Fpw8je99fkzXcwdTEzhY5OdnhM7+mBJD5bi27qX2iwwjFfuZiWwVsRySIskSRnbDps7qPrbXmEH8HYi+xt9/O76bF04NO+nRctpWf1Vz9i09NIkLiBNBLCxkFhslTH3z6AiRdljgSgE+CRJ6FgGBL7A1B09V95Ga1MzIQcS2KBc3kiblMsKM7QejO3hb7bmJoIgt2dJPvSV+P6z5x4Z96FaxifmIvOkIn/tPnVOCZdh8C4l164UV8Oq4JH+j4bsT+ZZusfVu9h6/X0nW4kZfC4bO372jcjaFBn7gmvibzSaSwSPiUM4kMsM3EFBMFMEK6kU+EO/dWaM+ZdmiUd+Z3Ix8bCJ+8bMh2crMx5nZgY0/OHodBzHbpvdEc/shX22CPE9hOjBNKWXGgK5A9OtiwFz5/vcaoYl+XzM/f+Gf/J/21P/m/LsNH/e/99X9df/Lub/K9e1efpZynz5QYV9z0EeOO0wCC76mm2LGxfgI/1Tw+x1ART40iz0MDfpDv0ELmKkZjivltnE+PfC995Pvp40GfeM5M5muXLper8l7iwtk04McYqnFRlSX8NRS+ZINaqBqqUfIYUICcAZr43PG58VybxxooEzrwvBowFLpSM9JWXA5sDvgRu9ishmUHgi6Iy2CV2Ejeduzt2tkPM3Ewx0l+yQRqU+w8US2wA0Tfju4tIOan5Ij3PPdg/b+SPunTp8/q/2fS53vlf8T3yOeqPJ8n9mfPSesiPgVKVMESn3WrMmZn02e/bh1bYl7RCYU9/chvebfBGj0Sz8PDk+5Zt4cgMvbO7dBTfOHqQuwffvkL/eq3/6o23p9MLZtYzyxjuoG4y0ycAeNbl2qf1my6xoo+e2gUYD9kf1zYH5fsE9bGVajgvO3o+cIEPpfnHW4nx1viZX5CvbB3wc4b4nzLO593777S+/dfKe+arnd3umC/sF3oxUfB2yWbwQrO+KBxhudIbYtC688XH6LVb/QWJEsNDFHSEpeRRde2CtjWlxfKzI0IyCtzZW6U5k8927ItKvUFb5umRUUJlWAatJSr9xS24yFt6ewJDSRh5wuodzb+iYhAKGGwop9cazwRa0epfSGyjQVUm8JDFcgIXxX2iIJn+U/6UT3jfqYnE3sNlBjmomo7ochSnHUuFWtf57qjY0cnYFro7fvUzp7aci9wztz47FwtYFIR7nSEbnxwnTmEtKKw3QtaOLctQ8s49JLbyKx1YWuPI8Zvx+HdNmnvAQHsYKLTiVyjehHyEvD26WN/Gf+Ty1vd33/mNz0P64VxXsom6BPbkyYHUJC43txdlb/2ff/hK96HvuGGuMrEOLmR8jLznsPp/p6XmRwGO+Nsy1Wikm0oEKD0rJ/nMdXxM5d8yXjk5WdeYOZQ+/TjJ/34ww/6/PFTx5q+G4fKepH8yAvvR2LflFzdcZN+9f59x/jVV1/pq68+wH+ld+/fgbd6xwvjd7zQ7RfI6C1d9JjPVx8+6AN4/4ExtN/1jf+ed8BvdL27a9xxMORweMOL4QsycyBM5r8zx/16p8mhofcf9IKvhGMJn8a3GScOmJ1DaiMPbIWO/YF83d8/6p4D9ZHDNGuUfNw4bMPnUH9C/nj/oIdPn8jFD/r0w6/08btf6Idf/gv9+Ms/0cPH77WRN7aNCAfr4mIzJsfkNXZi44mD+xG9p9jjgZGHxsPDve6xfZ8HCevXPDR9WdcdGxSF7uyrG3tsO2xuTCL8xnpPlOa5n/Ful9xgwRVwk6BDrW6yJ9z9NAnazmGxsxf2/iXGIzdP44g5c9hY+z0+2XPxuXEf7YCNqngoEjBG9cMhfPZFVamB/QKTGDOP3Cv9AGBOO/Z0xBY7RCS7ILQoYhxWNJBdWL/Bl6Ua9GNbuVonDDh4hkioNPUhV5iTX9S2jJ0ao2lUEspOnH/y7vf0i3d/DcVVLvuj/soP/4D5WVUZB2wJuH3BI1eu3GQYmpwDmOq0Rxx+zX8j11uLykN5wN1dL7oEzO/C/ApgOkPQwyAFRrK4qFaBl3b8bKxN9uvGGTLJqVEcw7ocuGIv6NgtUo5B8p8Y98SKp8Lh5TL05u668OZOd9xvd/zSJX9NlTizxmbCmGgbExs7/mhIEQLbcgWl6I+qbiceWNG1AIMWw6y+CCm0CTGFty1GCyKhNpEH4RlOH70GGO42OoWyDRNEUcwX7MTaccKn2Ja9AKOgPFR1YIhr9aOW7i9R6StRowfNWJcKeZVkp4d2KJBPmWWX7FCroGVpjZFcwC8QvLgOArdK2iZZTRGFVpRhKOGQSrZVOKgRSjwFkInLMjWFvCY3/aWee33jXNlCs684c57AjXNxA/tt8nJo11r3jE1+ubuxQUkDIQXTxr5NHSyRYCXr5WIO2UJ7BocH6Tya7MxlMv2Rbez3vYEcXUrUgWWbuTK/c460EUouSZYCQ8mHTx1xxUiDeeCx9xjt+KMXSWpltGw30rKt5ws2TYiUKpBgMQT/RZ+4IoO8FKP70vqSw8YqTProSZsAk5eNBOZcDZKfYI+MPb/zBWOSrw26057I5zFu0t7zXIHeWOPHx5vyLPz8+YEvOTyfeFY9IUvfht4teuyN27E3zvHxNQ+7SdbEfrBDd16EhEZ3Y3zk0dHzbHn+PM9F7Ct196R/Ch4bPT9o7GACISWd9CuJlcMxjvWLHlzmuhPTjbnf2MfZw0+cj+GDxBJbO/2MYvt3TbSTGHZtvECYzDXxTuxMbAZ08hJsA3uPIRJNbDTF9wzQTbuDokqoGdt96QfxLwKIfKfdQ5hH9mXO4bvn85cv5Jeriv0q9q2Yb+ztxJT5PPC87s8x+SyRz4Ks2X0/u2/qebLuG/Y39Hf87cwp8ifWO2MfHjc98YL5CXli2tAV6cx5MUbpwgucMYaCIgbcK/PYyOkNexmTWGJ3w0b2yhN5brB3HsAt4OwQMQjjDizJJWFTtqQDmRygKH7EZXNPc34NYjH6Jg+2ZS+gsgqDZhIJDWmhpaVfS8T8slyETvpno9XzRcZWfhjR8g3FiWJo8hLsGc/bq52+8DTVl6ljiL559O2M3cnJFsrcd9ZiyXb2z43PATfd+Byaz9X9y5joojfRP+dexJTcX69Db95cdAe98py+jGJNrPQvCD5YsjVnMR+trUigsRv/WacvQF/kR/jknfjm1I04MueMm2SPUBS7xVoU/ov1CHWvSXWf7HY4mQdWlLnf4DfOj/A7fLBxf92OfbLxnSf9O/OPnwQcK7ZVMC6pYAxCB/IxhrIfKnEgty0rVxZg4yU1n7GwR6I1mcfOfk2ObcuLMgAAEABJREFUN3zmC2J8b5xja96ZeWBsWMKWcpGXyYnQOuFRgRBemPiBJS+p1R3hJpLX2GmfyLgpTjyszygDdDOWPZOcTRF7+IAciXyJGJoyhIHN7ozZ6OucktuOkXm2KvIeQ6Nt0t6xtaM3yckOJu02RHSZ7hnTjt2JnclYpS8OwdmvlmfuBEOMsUHGmJPWWkXXap6l6T16hclL4OzdN3cXvWUfv+VzZuibu6G3r/Du7UXv6M8YS3pi3W75zEHshINETQhx3aPEGx6iYM9cEeyZI2s9GT/5rjLnja2wsR9vfd899X134zv5hp0d2Ql0GHNj/A2f22ErjtlmzGco+7B90bdFl7N0h9/jmw4yQ5CzcxLdMay7y1Dm3/fudehCu8hL2UJZf/Cf/F19uP/n8Kvsvuj/9jf+5x3XjXPjxvn5hJ9HzuogfGQNYtjoX/fQ1EwsrM1MLHPZU/y4VFUaVbqMAS7gqnGFXqHcz6NKLisxbdwf+QXyA8+TfF/tdwN5J8B31xuxGN3L3V1/T7/yPf3EYG72wEasQIw9ioBdEuMSR9VQbFhDMOp4k3eeFxvvRTbWj8XJv8SEoSlLDb26bMs2JkvXcdFd5nW56AruLlfmNzSq6I+eJHcRQxo6rxkXE3fBTt5v2rlHJvE0za5jbDGwyoztAdrpT56e+H7/8Pige3LTefr8SR8/ftQPvPf5Ebp43iPwHf8hc2McFpTHjmSKZS/IkuBPGH/hp7gLWdOdtSVZmnq5WHJi4fRgL+R5cs/ngI+8W/j4+bM+E1Pa+V6fdcu53iYYjjl99f0vdCNXP371LacPeaBz0kFpm/G302gcXptvmYQ6mK9AnMQqF2VosC7Xy53eZI9c7zTwVVWSM1G1RUwpfuJ3R7LOto37/6bM54m9EJ3B+t7d3SkviPOu6ZtvvtW33/6GPvDeKe+YLr2PL6ox9Oyj/SSm5QvzpG82dF6EYvsMiT50k2BAObXoP1trfOLltn/Rj6aFnlXOvgNtF6Fi82XcOd+2kcmdplG13Tbs0GKkhYBiEDb0BRFmeJD1yByVy1TYSL/gZyqokNkwYKLS7qkyNvFkfUN7f6LjY73Sbn0cLIoNxsdeiLpJlU4EmGTSYQ6EpA+kr32cPH0ps41gIxTfE0S+cMjpm7ATYSB0bCv743J5Wf+OWyhSWg+nOzfLjf30xDmT92333JPVE+amTGc+LOQwvXEA5oNKZoBtrQWVbMMDHYubGxSw3vLxE2c7D8u1kW8cKBvYwfb80JnJNolULgZkbHbSxof697/6Ez1i/1fcyA+8MH7kcLlxcKwPL0/KBHLwbBzEoTuxF3Hl5njHi9b3IDdJbgizeNmkGfNw/6C8gH7kwNrwnzmZwG28B7IEpVJfxJXcrLxM/BI/D88zcZ/zG7GPP+rHH3/URw67B5L5RPwbB1H8PcLnAZI4jZ/r9U7v370HvAR+D169NH777h039luF5maOXuZyvlj+6sPXvOf9sF4yM/Y9eMOL3jsOlguHSmzfcTjc8dI3/27w5Xonc/js+N08NC93wrjEYdFg/OQ3Tv3CmJjEC2MxlieaVIPVK9ZqcgDtfDG+6Z6XxQ+sxyPzfyLvNx66t57nhs6NL1KPvBy/1wOH//3HvDD+Th85XH/85Z/ywvhPdf/pe+2P9ypLwxaFrZUE73wwAdmU5OuJF8VBcpcPKo/9AMZ2r9298n92zaa95wvfQ/SJZ+fDSq8TG3yD7/wnNvisQ9q9htkI6PTaEkAdsIkHYd+Q7MmomLZNDewibsvmIKUz9rLOj+yjp4C9+UQsvUeZx42HZ+6j+Nxyw/EhbCejTFgu6zJKNaxRQ0W7YT37UK74YV9v5Dp2OrbET58tdCVLB7woHYXtgd0Laz8KPxYXeWZeOt6aoSYVYqvHiQuWmgjDnEAnuoYWcQ5sFw0bBUxO5vaffvO3etxZ5X92V1Vq3VEqeAcufAVWZTwt9TUTGbd+DCIIyWds7s/MWcwZb52zKx/WrjzkGnzQyoetEbuxx7gd3WVNy3oGiqtp1o5V4APlxhpt5DZLkqFjDOId+Bh8eCp4QEf+kyyxDoljYpunNM1dVV663GO53653d3oD7t5cdSXGS2JrmxZmSCp+ydXEViZLJC233bZiL3AVvpGNUgW0C9jYkZWi8zpsdZMuRSdQGrjs/tktUxcxj8BS0bYNhQ8FiJRrJu8HsKLusqB+RlXi84oVmzZtZG5+6ekYGFnBV1mv4UoUGRe5JIvLEIA+tWxqSwxt0JRLyAPr/IGRHZkkqLiaTJhX5dj+OnUxpdY7dCIvqjFKF+LLXlc0kD3rkdcdTM6X3Jc3npM3+KfzPGRfZW+d2I9c9tqLi5gYzj5ip8JEHtu4UMdDo0DaELynZhyFodk+WZZningVOjGHXZr4pKC3fMAgD0/fxB4FwwpsyzVUgSsi5JbgbCs5qM6FRVNtq73HYTe7BfdMJUsnGERRruz7RdW9oiOa6gt7TVdFl7qPirKESJpH1eFbyUffQehjpgnzECx2J7qde3DnmbCRqKDbyDZkO+fCTtLCT+71rPHSwVp0TrDWG2fyE2fIA8/DzzyXPn3iuQT/2M+Am9J/4oZubOaZEbsL2EycgIUhsrQnxwtREsOO/2e9YxZmbcJmyE78fZ/SoDDeYhiIDdBzYd50Ri65dZQr6QrCI42t6Nzw2XuW+SXm7OcnvnDfjnlHbzv0Mdu+Jn074yYGJn1fxIwsz77kNDqZ/8a9sXPoph1MeKIkkliEHIXpkZbZyPiJYOs5RQ85vqI6Rimffe5yDnP+5jPQ4OzN+VvsWbE/oh0bN9b4kc8W96zXfT47QB+Cxwc+uzzpxrx3/OzMKXHfoJFlnR/5jPHIy+IHaNq33OvMJfMWF6eYqoYGiO8rMVSVzM8kPxu++/NAfMBnX0V2w8YT++MRPLCfEl/oFj1iIXzZWDG2QrV4wUuWQDKyk2vUJdo5OwZxjCriKe7fIcOLy/Qb+lyO5+xqu3utkuAWWB0cTIxnrlv8ZEz6iUk2ChRkO3NZ/ZPPc7P3BylcPOuFGWp0lSv7Ub36iT3YUKagvyu29nyGAht2bzljyX0+/2/k6RYkR4DQxEaJUZnJj1HKC5A3d5emd7zYuYKc5xf6kwrbMkx1u9RUyJRrrjhZt52A/hzwuaPBlKmlcy2zZg3GZa4y9hqxP/DxGkV3xRk2JvNdmPHH3orP8Avp29HZtPGy+MZe2cnJbD+JAjOW3HOxINgWdPH9OWLAV+IIBZYU4F1Z07wgJNc7NuO7KbLMJ59pd/K/d3+fAMqV4fHpZaiXYMYWNudaFNQS30TCEmW1kZ+tSNIR3UlfA/8TLGPJ4peYGRDETnwFvLbJmDVsV2JoFbyjhmVk0emcbbRv2uHXPHlRjiSxTJQnRvasL5iZL/fqRHeyLnTLlkij3LaxS9/efcRJQdx9J42eMhC7sRc/jXSwUBRlF+RzZuwOHPRevQ694Qy5u174XHnV2zdXaHjkV+vtHXhTendHG5p9nTlvvCy+ETshMUeydcQUQqr4xYDUFAFFk8bMHBiz5TsKUIM8QSN7Yu2D2N3gt+iCG/yN+zAvqHJPLvmOffwmGOZSTAqiSQ5uGRNfBHfqTvj0KZfV3wsvY+jC3C+XS9Mr32PSHkWm2pj05vOf6Pd5aZxhJ/7pb/xt/ft//X/KOT51Sx6edn7BtAEo99QNbA36Wdcb2MDeOSAvO5YmoJhVLHyNKg38N4hnXC+cKVfiumhETn/0xHx31vjGd8FHnif9jOG9xadPn5RnzMbcxUr3c+p6pzu+swfX61VjXOVRWLDkQFzMFdsqs99K6TftAqE2esSa+G+3R+Wdyc56TfJJskVvQtLrq2UIirGjijkM5nLR3YU5nTkfma9VFtdsO6h327YoyDHNembd9l7P7JUD5GACATMj3BA/43pUxu3a2Tdb9g25uud9yecjTz+Sq7wsXviktD/znM736jwbZtuwEoSX4eap1Fe6ZCVGtyD+pJ2czKzxMkBUArPlyd8Tz5V71uxT/+L/M7/8f+i/Mn4kxsc+ayf6MWgVsg/f/VI/fPW17u/eMs1d88jF8jGVfbC3v0nf8hXX0Yv8BFtPhPZs2y5VDQ321eVyXXvkesc6XVqunhhZxVhsBe2LXBMF72p23dhnj8R4I8eo9bi76xu9e/u+3xt98803+vbbn/H652te97zT2n8XjVGYX5DwoePCCGXNo+e55AkFNRor04nl1UyRZxTkJyV6e9uhn5JuY8imBsXGsx0xPuczkrOZeT7ndfVF0T1e8jnWSAASyuLtRQVtaF3ziAVrCNARiA6tCa/mTQu84hm21g4m8yEsBdLSy/604WlPqftCYaWWh6x+nVcUsEdh3gjzPS3QqRcF5GehGd2X5qkHjY8DEzoRqe3ouKyqAqP31+D+T9suCX0q5cKFdjZpzq/chznbHrgna2e2G9jpvIGNDbex+c6bwLKwLxsnGCyos0AHCpklBYIXV4/lrtjAjYMl9oL1xWzXzgbIguWOyTibmghzmHz73Z/po0v57dM9v/F54nDZOqZb3xSL37Rjd0+c2KpRut7d9Y2QF613b3KzXVVl7XPvl5oPvLC850vCjRd8kzEuqYo5oZNFXrFb59ULQpW8bPi6EUMOmCe+eOQfRb/nwPvES+OPvDD+zIH3wJfGJ740bhw0T9y44R85jDJOmM0Ner4QfsdL2rwUfn+8KH7HC9s3b9/obeOtXl4af9V/hfzVh6/6pn/Hi97gLePfMOaOl7yxe+Hgv3DAvOFh9PbNW12uzJ3DZzK3nTlutPf8hXFeGGMDo2rkpTEvng1wLk4q7djaWQ++o+mJ6pH5PPQL45vy5enGF8mNvDfoux1zfSK/D/cf9ZmX6J9+/J4Xxr/Uj1nL7/5UD7xEvvFwMwuenGOeNE9lH+w87LbYYF2SsxsviZ/IcfjQzjX7IPnOAzi4Zx0f0bsRR2ywTJrs4Y113YipQd/Gfo5OaPqF/6D9U61YWByi6cIebJoKsclfIHSDHUcb8eaD0hP78sSNdb8R/42+nT3fcbBnJtjB5AOosFfYic/hUpVByTYoUakvfOzMY9nZmNeu7FcquqfQlm3GwkGpJVHD597MAZAvSFVDtrWuucjx1uyUKgw4eg8dCDKKMvyMc2CviNlOD1lk0B/9/L+D8kv5q7/6f0roVBXxlRzeXnYOKtEG4mKqYhPAHSWnWwunJuu5s//SU9i5sJ+v7M0rHyjH5aLLGMqHqZhCGzOpCSoDgEH6ThKzO2uR/brx4XFHYBTK1ihjL6imNOkRu2XZTB19cWVOF2K43vGBi/vqzZsrZ89Vd9dLP4QvZ2yuaAPssA+Fv9iJAJcquo2jClzEIFVB6RwqZS1tE0fJdoaB0ACW6FJ3KxV2QiLDI71HLhBW+qC28QGgtmUJuKFcifEABiKhT0JVLih2KtSMQZB4AyNHIsnST9G6lhkY3WAU82OMVLKtsN2uUe0AABAASURBVBBJ7p+mpm5Y9gFBG/Q1PdpOewGxMv/AzIXGUaYwI1QbdUhPEnli67x3fImx0E1PsDRzL8bszprm+bNz3oRuue/Zr7eAvbuB/cBcQwkJjsEzOBNMn4194HiDFrBNzyqMam2GZRstrK5neYSx29998LuhHGTfwrZ27MSqbVVZLskW+bdca76IRJeaSiobHYtKueIjlMm071Sx+0zTmTFy/+ioxWWwipGe3KJnzVDZlij6NVeLqSioUEcX7px/5pp4ggzv+ZOPrEXnI+v2jKmWs3Y7ssxtR3ce2JEFae/RYa1v0BvPqweeUXkO3fM54PH+sV88bpwrG2fMxnPgxvMn6L2BvZ0zvWMjsGdKgPEZZN12XmCgpujurYQCc7OZJzR6yfPZh9k0M3XGMBdspy9D05fRX6DtLMnOyNgLdpSzX2/QG3O+Mb8n4t96PrNfjHVc9FPwN19h086Y2EHa8o4B+xvyjXx1m4HR2zHUusTa+iuc5xoxI9ldTCJ60Q+yBml3J7kYKl1yDnMG55d1l+uF9kXmOWH2cjKGCW343ZjPI8/oBz6PPbBW+eAbPp8h8lntxrpuxLUzYAM7a7jWedcjYx94tj9CH8lH8nLjHt8TiK34GqM0xtAgnsH5P6pEiJr47n0TygJD+NK8E9OmDVs3ctyfJdp+9tAjn3Fv5DNZwISxf0BlreugqBCqGjFMW4du1YAtYPUPcsE1+hkrEkxhXOeUptLfelpX7NFP2B0P6Wlf6TQHh1XK1WrkY2atQeJhyZVcZsDERmh0T2RM/AY7/RTtGQsyLvyOMLnbMLblszc5urEG4SPvfoKarIMxnJguo3RlDe4uVz7Kli7wF8K8DCtLUuSwwTzLpfDDKMSAuAg+MUE0Ewv7YH+F574otPrUTgx767IjMrGOx3IVCLWqQrXaLkn5JGzGrjXYmev2bGdT82lzHmz4vwXslW1/UtrxqcQAbKmoXJkPMNZB0bat0FGhlqEylBjFNXmZumMjmPibfE6dmQs535NvXlJv5Dxn2EQvIGJMWBU7QH1NwmHyrbM3H91n4A+NDG1tFKCnPuLFtvh5DLZQWqV5LECpGRAfgLxNcqSO+zSyhqAEE5195Yz8TebV8+u50oe95RQeW81D9+jGZu9rXiyjb6yVUi8/E1mDfE3ml54TqL6U0wcSt95sK0ld9Iuq6Msezf69G+az5NCb66Vxd4FeaIM7EHn/pfGbi97eXdjvpVw3zrAbZ0rfGxHEyyQLATcxM9RkbgmHMBSafbcT/87+2nlm7Zlz48b5xD5k7Z/ArUEbvd5/B93I09nekcVWXNtWsf9EDBNHO3434mt9ctoxIk+fjiv65dKVc/SOm/YKLsNKTookYbJjzpi/+s//Pf3X/sm/q9fX/+tv/E/0j3/+31bOiyfy8MT31Cd8Pt12zlRiZ+23nutku0z2xK7EFXsNjLEUip+OhTO0PDSI58IzJf/juetlcKZcWpbvHomL9LatG7nI8yTPlXu+n+b9RZ4zOz5dpQvfzRfudH1zR/tO43KRa+jlshKAyUODcf4p6GMGPEc27b0uN+jOnHaZnHaStC7boqwGddEYVcr3w0vmlfmwz+4uF6WdeaPSYxbN+ECy1FAu/Mzs/17zTZM57iefzQUyvjII/ck9Gv3o9POO7+6PPIvv+ez0GXzk/Un+sjg0L4tDzxfGO3snOcaMFKOAAi8J+92HwDizSzZCyiSGo4hwYXP35X6YrPvOmm0825+Udxuf8hfG/OL/M58N7vlc9/B44yXsBnaxXXvsVx+/b38/fP0bnJpTO0YDyDPfsSJoOaMS26S9BeToxh68YXA76U48IlhgYh/jwv18x/1/pyvvc9LO+os5tS2hj63Yf8FOjMTaz8ibsudR0cDW3fFOLH94+PXX3+rrb7/t90hveN9zvV412ANVQ6eP+Ale+4qtBvNJn8WPLUgkK7fnAH15Ra0lGGC7aGYt0aW0OJUxVKxd1Vq7c0zy9usgbGXcCdsSMDbsg4dSEKctwVDcoGoTMdP2dVwZEDYUJMYJjb5cCm2ZXq/B4ieZSJ8dH0tXpi+63ZdeGhSbjnS+4tObeFBlUPrpnFA6TnloI12gS/rbFrqhTajwkeERCV6I0ka9h5n5JN+DPTJ6/dkD6NkoLo3OUfZYzu2838ofyj5yr/LCmAcimznJI1pljMUPCzCqNAaoAQ1KNSzEiu5k4+8clLlRYnyyK4JMPEmMjtG0rWzKMhTbiAiI8C1sDdUY2L+oyvrq8aN+uHunQ0224d3U0qLIbGvZrLjRZA4bsWSCuSH3tNmg3SkxrjSwXy5VnYjc+vI62gfRSaMU3pbN+FBch08cthW7Pn3Qjjy5SFyPHJL5C9k8SD5+/shv0X7Ux/7L5Ac9cUD1Q5R8TmKe7AzKGbqk+Fwo7NtWrszzxsNx4xBKO/4Gh3+NoTlKmw/U6BfB2+VOe347lpfHHBp5aez3X8tffaPx4VsZFBgcLuPDN8gAv1G7gMFL6rq+wS62WLqdOHMQZt1JtXZiSBw7jZ3DKw+zjQfaBj+RZTK2ZQOZcE29QINujCZZNJiiCr1GFeu2UPBCjkrrJ08bOdtZ9/iN3OhEzzbNE7CvS1zRboIKaVKVQckjFNiyzgtN9rZYFLhTSLTscmR7HoiHlGEqKopiAItSGHExODHv2EpO9n7IMpr8TJA5YA432MU6I6h7EJQpI8iNrxg/0G3kKT22NdMSamZOzMIlCarYmB3tjvL6AIV/4onvYLKuBNBWlu2MAylVzA2Qo6e3v6F/9LMv/8L4dz7+oQZ7rcZoGt6FfvwTr8uyLUSCPfglkyW6qNRXeBshkezEtPNBtpH1JldTG2HyxKU/Wq3aI1ORM+ThFqai0zyMuzV7/CQPmXP7aNuRR9PEeAD9woHNSJcELej60Dj4EAn44HXh3rveXXSBv4ILH8gqGCWXF5zhXakklS0qTFolK9eqJ+yBEFpnSfM1TvkzxUDMBqfsNX/KhL/IA3HZFkVy9gnACekhT4sXF6Kuk7fsoSA8WSPj6Q1QeS5pv6B1MRrJswr+4rN9H0JU2m+vC42Xcaeng9LHdlCQdRR7hUAOKxD62xAss1B8WJZgXFKV1WuZ9ivIUoBIjeiBUeznIQ3WdLC25ouNh4WR1pcVNwtHIB074lWYOTFF1krdpFqd1DEQwB7FGCVU2XAn5O5ddSzxgRgzHCnKl7jb000bX5huYOvzcSMNe0dkm3CLuS+YeVFk0+beLeZooABdBYonooDHjfrKPHKaQDvt3I6w+MnaJCYoguyR9Ac0j/5nK1jGNnYp0qogBpIsLqouVncjacZhgsmyA2bXvtgMnQPu5wmfPRRvk/7V3pW83MjLhs4aM9tGrAm77YcqZ2DGRtZ9R1X0VVnJk0lLxLPtT+Gy55gMRG5LhVIoRE2dHjUvrqMpwTiVGE2ysIa9XTtnNKJlF/kOhCzz6b1EkC1CabUZiSBz39ELje4eGaAkWrUuY74oBGh7iVCcjMdaAlr6kXUvOkzIhtImBOqXkvzUsEJzj4waGsUe67xZDjX9khAD0++mtpVrsml21ijrtPEZY8c3gXTsBANFCxkFfir6i0dOaTMYH+17qIin04vSZKE6L4xU2pnAIduhz89H/O/cWK8x0Y/tnAEXvnxdc/ZzHuTcD3+h3X2cD5fG0OU6NHJ/uYhs8plpA6wt9mfmCeIz9+uNvXkisez0nWsXmlAxItsyeQz/bIOxr+1sGUv8k3VUg9GJP4Nyz9IXnxsvCTc+r208a2dyYokim5qQ4ydnw4Jbni7bKFrWcWG7uUOu0AgSJ0rl7AFAvgaoMVSj5DHUukaJEHVeNO1Up2DRiKpKA7ujpIJvjIIfSq7zeTi06DPDZseW2WXi0DMfzLf7uh9FjLuGvkR1eGXLUWnAJdZG7GV37qQZ++Q9Nnu9nvvpy5nJ/sp6MQIrR2m7btstOWIxDbrUHcgmY3NPxHa82dYoywaZpyPFMnPLet5Y01s+i4MdPmfjzh4hPBQJjCIuy0pBqPOa2Jjtc+s5YXV14QtXqFuw8pIedQwGac7u6/6ukJ0Utgv2FTAvvcIkxm6zNhlSOKIoBk9KV7LJcOIj1h3EVOTisq2MyxiUlNzF7uSe28GGv9xbyqAem/UhAxOcRkLTH6qfXARG+UKY9okvOhhPOIQy2Z/SGNaFPXbJPUAyE2eN0UMS043533q9yHr7N2MF2IdaEAarrBqjMTh3rvzC5Aod46LhUvdHvxhfxZBDVqJPGtBBLIP+wVlV0EDWuvDhlmVcybbyUwddSqnXZ5C1X1bM4dMTkFLIUWc+oFtUe9aB/D+xJk9Pu4LHpw16688xHEmMfSm//0f/tn7+/f/7RQD3//j9f1NP1w9KrEHiW1hxl6G2ahRzHnJZuSbr8nq1I2us7mZTES7bhGApPSRC4M4GtUvx4YKOIdPOmD3ryPf/3IOZJ0NW8SKpYzL3Y/K1w+wMDCY8LH7RipKS46mdXG3Yje1J7ibtiWLQyuGfx05EPViZchHfGEUOivZLEBN9HgXke+e59DLGqNSwir2RZ9jlWurnG3McIP3iWuN3Pn8CYkt8OWuCnRh37KMmE8SooRqj+bJlMy+SOsGO7gR75pCwAYU5ZHRWatHU9hprHxSbA+Q5nOdyMc/YT15yv8f2aTf8jThv3GN50XrjF2T9QjttPj9nvW58fp6s3fsfvtP92/d6+OZb5R4bg/irOm7bCYX4JusyocRIwITff2SX/wrtu1/9qF/88nv98ruF7371vX784aPyz5q1j+SGMZL5wW5/8CQnu7TnHU9j0417Ip/rd+6TyZj44ABcPtMGsVHEdhnXY50uqhqsdUGBSz4gYo9Hvb46jiUIG3TrmemWWKqDOQmWsLdaXv2MoSBKXhZWsHR38EuW9UGC3io24xWsdtcYypDoNkW4R6fl6KaAiLQqvVxf+jltZA4MR23VMD3SdtO0vwBqL2Nf2UxAUTQVYyejJ2wAiZuFFkyhErFaPVyYg87Qhrtf1NaXV3SC5LLjwXpCWKCHgug5pY6NXnM/G1rjaDKIgikGpdBIHwIKc8TQqqXKpls30I5xtBlvm80F2HSDG+OSg6KsS9qA7YYuhUNq6427ae67lhOlI9UBCXPKmFDbtK1ctmXsjlEaPDRHla78pvMXb78RPQv2MRYL8DY9lmyrGuorN38OqBs3+wZ2Tr4ZMPkoRNf4qaCswldgY0zrao7KthxRV0yHhCFSo+hgvF34L0GgViErI6uBzHJ4c8MzduNQenx6VH6b9unzJ336+Ekff/yoT/xm7f7hvn/TdSOPOzd75xBKMnVeWFMDewoH7QXs/N+UuYrL+Bx8UPC4aBJH/rr4VqWd9saHiPXCeL001tuvpPyF8Vc8YHkhnJfF/aKYl8XFS+NgIL80PigvjH29w+6FV3US393wOw/s0J2Qd+Ug29kLe9aAA3jnQ+pk/nSqiLGIPXlUqezSAAAQAElEQVSye0ZIjpJ1Cmja9FlqXeIv5hK4LLpkdJKn9oOvfOib5DnyQt8gPtSaer4mh3B2eHAKbcsu2RbDAG38hEckfm3LBsD6F4P0fNHD1KjnlA+p4YrBtiVgQydmiHGytsHO2u3wO3s0D9TMYcl27CnKALsnC10FW7HnUmyLC9NYhqF+4Wm3qlVQBVpXcjfb/66Nfdc48rhDJ3NZmkfN2HZJZYwN1uOf/PxvH52L/Oan/1jv9x/Xh5BRqmEZ3Sr4YEg2Mp/USr9tSVbICeWyWsaUyMfsfZU4kyMamuQufcqF7isSdiHJWFzXUbO97LYkKd4Vm3vWgX26A6T0okfcalhJou0ea+aVdtHO/EYNXbjH+kMK99kFDO7DxhhylVrXMZtKYvWw5cYzTzeC1M+Yz5M8RcekQr5AGurh9rKrXE61gPjoF9RA60oH3CLI4cUeyD4IEgLNiBo8KRDhD+FkHXZosPKWwSfQaRaKTtvqkWl3h+LNpjZtYFsUtMS6LLBVxbZshMcUcZAZGIoSw6QDCeNWbTj9OeBDy76cNSlaUlkqKluyvSDJkmxqSkFdVp4hgzUdo3SBBuXYoU+SpQYz1ExwHYM6lDQjPxvP/REG52DU1VZaU+uybKvjVHhx+QAk40Fs5j7J8yQfgsNv7OlQAkJRshkHrJWDKmgDCXPstpkTQFknJmMmY+a0WHbMketdz0HSYrbU8zXo7rh+QhmHmMEU7FJwY5nmS6GV0kil7m9dqXlx4Q6/2CeonKM5T/tDNmfbDRmFWFd/9mlykXNupz9Y7cSMDvZsfGE9taDiSqxM++CkqHSeyJtl9Ug2afL/GnQourZVNeAtl6ALyuVUkvnRcfmgsZWYY39mjzNZImU+kzWYms8+M4AoU9DJmMnE94CH9cb5dgMb+vthR+ihjmlqivBvW/aCuGZ0sBFbUZkZi/wstsUAgBktCJGQ24ZYRY6GmXulXcr9UvChSGR4Vz3T6Afiit+1PtkwREA8vdjpA+GRQib5wH/3R5LOti4rtkuD+9WGlzN1kQpNqskYikI7X8x3R548ZX/saZPDPbJQ7ic8KfHn/r+78kvCu6Gc+xfO/cs1/NDgc/PA5+UZl45BtnLF34k9PsBkT/Za8blpC/CV9s7aJZ5JDATa8xVmYsqGwWBmvaOXfG18/uq1Rn/Hxt40z7rJcIB+xsd/5rjxsvgG4kuJAw9RCUgZczUomXWqXq8hM6+sU7djLEgQerm8QpMKmQFjVSWPUo3R+Rg1mq9C5oqV9p7YkmdG/Zoy0bNsqxg/QBXjYx/ZqFq2WY+6DJm2nXVn7tnDLHjsNyTtzDmIY9M+bRX2XlBKdOm3rfygusphj+RS8MG3+NgWdmE1oTs6DXhYpT+aoTFiYzHActqBqV4j+jvx77xBm1ARMENkmzy4qW1Fvveab9p4+bFnLx3o/UAAz+NjgxEZlpFBxhMgPXhkT7Wt+GNc9LL3ZfJBfnBKWaO6RgdzFNYIAUWiojQ9KvUV3QkHxRPpmmpfxN77F5+TKNAQyVfbwaftsPTQy9j+45XVIvS9OeWyVKVn3c5dz4fvrNjG2dLvfBIItjJvhGogOtt4ws5ciH9LELUe9aIT7gQs5dRBXScKbtAYVMGFOY1BPluZfcr88yIpfynb+Uhc6MuFxWK0VbbsAQ2sjA/6vGHf5ywa7P1ijEnCgJakKr+ChNtuZ+xIH3YViIup2FZsVBW6he4AhYq/gKxOwSTWPflknyMhfRgJA+hqHRYIihzBBDu669za1f8VB3v1BvLSeOPM3biJUMNCnEhjf9Tv/9HfxSU2kKb86sPf0N//b/xbsg2IL3NpEDOygh9jaAzawI6eiYMSM7AKMJYmZIUJk7WP/0a3M8aoWzrsVJUMQoPwmdvGmf7EXHb23WRdY9S2rPNivXEYHzsOgkk+GrRDM+bURqTIcn9sx9keP0H0Ttr6rYzl+KXTds8/e6TIR9F2Iol/dCd6eR7M+E+bMel2Ma6GLuynMXjeXergM2eLbGjnftoZP5lvbGx5yZn4QOJMXNFMbmqURpUKGNvxEVcTG3kGxQ6mNBNDxxYPCzjrYlsUeEtetkZVx5VfmOT72BgDneR3amdOyyZ2YjdtYruxNnn25V678dzsNvInXhaHv/v0ve54afzdz35LutwpNmsMrdhLwj0hrlhxsGJGgo/8MeDHT/f61fc/rhfG/dL4B3333Q/68cdPur9/4CXwjYDUMMZsbArkIw97fyePwUY8z0iOiV98KMXNMbfZMcRGeSg5uIx85gDkpYpcQA0KH7aVHyqcG1AImxo7hBP+NehIE0JnalpxLijNZcGyTWuV7qGiHFoZuuIMt3IFh0KbYpj9Mp4msdBOP43oLMTGMU7007eKv2gt2dKjxtYxjg64blOlC4mex1qCtxKKJQXi6jHQjFmxH4FF9uvQ67P2X8Y8Ozp1T8PPHlYHw9Si5wCssJ3EToDaVLMJAaTvOT66026fMcZgGxus/TIUBYABCrYwkEIj88rY0LZ3yML3XxjvfZChHS1sYFfFTTyq1C+Js+n6oCiNUfgzDnRsUo5yNvXMjcIGPp0kUPygKzFCxl5hT1Zf8WZbkY0aCj48fiIC65d37xU9G2VgW7ZVQBbFKuq07VKuHWc7N/n6DcyuGzfURjyUdCu6A91RzAHE74JlB6gZnAXZyT5TZLbbFlWPe77xsGlQ9A/8VJn+ShqUm/zx4YnD4Z7fKH3uF8X5TzD6hfH9Pb9FfSKXuzZy2IcaWUgJsCLJFMsGxXyh6duY3Macd8YxfdVgbqyVx5BA/sL4Rm5v8Dfk/U9T3L3RfPsOvJff8bL4PfjwjYoXxT5oQS+0Lx++Vl4aN/jtmvLXydjCLY9vqT+k4Ti534hhI+frQbGR/415P2nLS2P2VwZY/BA7Rc95iwwbyoTYFJaQiH7L5LBsjbIqoAepcmVI9lzmv3HgzwRFR1WhS46gDEXixmQszEuZL6xQdPRBhW8oYp3XJL74PNuhMRFZkHZjuZP5aVsVrnvYC1hBObHu3DP7uXbkLmvYIFHP99AaFs9wjKXGLLXVlDibtsbRH/sJTLksGyQG0wbRmjyUd/LVa8ba7K/9Mz7rick1QAzChoDtzm0N649/9uU/R/E7P/wHrBO554PEWoOhGrSH5MClzjHmYouGylbRR9pbJC7b8A4nQV7i3dX5Ss6IcQIxDx2XjXLzz5Pv1qqQ0W27fSoX42MjazF7/lOZdxB5fNtu/TKxBwTqiixtK/xgjvkQdbnyUOaMzIf065urrnfX/uAyqlQjuscYS7bBSY0PdVuGal2w3BLE3U0opdlUr/m012I1l8ptqOtwEf0EVndA1LHAHNSGV6D2n1wEtLqQNgVsn87XjG8E0YHQSnBTbWaNwE4X+qAzyCiYlrSS4jFjAjQo9LO+8wtM7ThG1DG0v3yows5awx0545bJ5zqSiU4LcGT78GcV62nTdklIbXhJNtTqC7bbLLVGsZ5gjKGRvU5ntY1WfakSHK2QuSpaFIJJE67n2H0dGx1y/1B1t14Y2e59UlAbPUvmJ/UC5iTys3Of7Lrx4XLhptzne/b44Tjjqkq2GWH1D/OvGmqMkrNnTTe9+gkSaUyxFJ3vnsNqEAC9FDrgpabdDv9TpMOyBdyAE1yDSrm6/2Ds9NJwkApK/hLDzsZY+yDPpp1nz9b5mJG3jsjNRDa1kZ9+dnCeNCU/M5NKSDHZpqkoZxwRN5ARhlzSKEPd4gyd8RWQD0y2PJXJd6FbDHIMGmkAOZvNInMEaYBJTJPYd2gweT4kp/OVD1hEEwjNE1M7Hc9IPHnmEFRkGY+IMbPH4Kq9xrdtmgEEvzNAOZQBCFc51dwjl+y0tvqsKu4XJ1EmVyUPS+TBKolxDg/K1jPKsuk3cyGpvXfz2SKxE0diaD/0odElsiAxEu6SScKsCnujiGOURsWue86T/LRubEZCg0Le+OwSX/GJoO8fdPP8yZfZjTxO5LZ14Ry4XHLWg+voL2kjL2v4vHXp+6lUYyhnxYXzYhCDjX9i73nhJ3v2xI3n8cYXxN6T+N/o788KOeeIc8dvwHDlss0cHZa42dfo9JhQ9vYNdBtbO3NM3J07eIk42E87L3dajxfGO1+Yd2KYzFdcy7JlWyyQilxWMZ9iXsjskqCy1Gi7enXRgYpe6Rgbznjs1Bgq8rJswtPXum3nnKWUMS3H3Lm4hi8qTGiwr0ZZVaUBbftjqL8wxw/yjCd92SaYIAvMcSIIIpzk7NkjdqvHJaYF22q7lkqSdVznIGzFTiO22j5ZPylr+ewLmch9E8wYa4YKKq7FwxzFCCiK7djI/tAxuOi0S7YXyuhRiGfbb7rxGfzGuoYPdmQT9PgzdvwwSgEshQ7Gx1f2284+mgE+o1P4wKNwSS6QpFiMOwpjiaAb0bGslK5g9epiJZIJ7ckZCN2TK/ZhaG8FT8VO+4WhdDs+JjExWKGxFcT8ckOd3CCYxDRzH2A7dpPD/fAx8Zv+2Gt/6DbfDbj4OGUxeYAe9R+VMIPmW39qXVD0BCiIJuyBkurYs5cq+KEKrYGeeGZP3fKMauzMTYw1VSlzl6EaKpu2lbGjqvf79XrR3fUKPzS4B8YojUKP/kK/yj2u4Jfc3d/yKnkU/ZK1LtuyrRpDVQF8IYsuoFMNJQNkP7nkjNzJWeeUvCFNZ2tQUVrCvCY8XYzZwI09lnnn5V1e2D09PenG3t1Ztyg61YGff/cP+qXx0WzyH//uf19/9Lv/PeI0cyjCYi6STJx1YDCPYeR+bU3PV0f0uov409ny8IFOBcsO8HXYrzFU49LyzH8j/tvTY3/mmOy92HIqrbrtpg0T/egsSo5y7rcchYOmb+3fXfmvQYLONXtvAjRXTZzRDUh0xLLdaz2qoNVte8Uh8r9n3ch17E/a4rKt5C7PsGueceDCM25Aa2Cj3P4mc9u5nzbWMNiZ99781JY+9gMO21aPJ4Yy47EvrsS+43PH/wZN3BB62B9dr4o0wBwxy7IXhK3EcxlDl8v1+R6wjAGsE8Mkhtl09mfBDV/nfrsRb+876CPvFJ7Azrp9+Pi9Hi53+vjNb6j3DmtbY6iOudvYJ6KdfAczQcNTXv7CmBfGf/bLX+kX332v7w788ONH3X9+4IXxpjUmdky0BcgpE418z5r0ObDpRkyd28wBP/HRyD7Z9rYTC6MG9z9nAOuUfGQ/VpWS78DGB3HbJnJ8UeOu1xH2i3LKQ6Xo68trdUjYstNv5QeBBJfuxCiq2RDXTPNA+GghPoptKRBULB9IcGgyhhp1TEXUSLfQfTVELxfKaMV3ZKELy256I1+eJNsNWT+5Tr+hoPN/0mXLfjUIw5RnG+GDZ8HJnGNO+hPHpu3WNVwzVPjNnEA893zgkxMIOUIlTAgwUOwDu1voYKMDgqLbNmIgewlKOXRe+it2FhhJWTx1eEA5BiUsECsYz0Mybi1+LNlmMwoKxBUZehCJKo4Mb2hZwgAAEABJREFUUxwutjXY0L2BoSObGvz2D7/Q7fhnD07dYoydlmRbafeGLzb/GBogbVypDxtupA3koApyw6W/xuAQ4aVODS2/pVwWPxb1QsHZFgVYr6+0LH4sMQ0qtGFMLLaxawlqGxKIa3JY5kZ/Uv5Ziof7R61/h/ceCh4elX+nN30LD8gfdP8Q3OueF8r39585WED4z58Wn79MRidj8lBduHGgPPW/vfOE5/Wy+KJ+WVwXbcx9h04OPJHvyYeKSb6Vl8hAvEjWm3fqvzx+9156zwvjDx+UvzIe/fL4gyr/BjIvmvMXyoY6f6n85r3mm7fasbVzUMd+/sJ5ehAFhxH5yGY8D1PObGVdIkOBXJUK3VGlkXVqXJSD7spLuEZk8APUQI+8F3aNAYiapqZBQZq9GrDZs2eDbBJ64neH37NPwOQL0wwNTj0MUmJRqZqnim17MdTdl3tEx9Wygw95bqPUfpn83tjYF7ty+Pd+bdm+9nB4PoBy3xLlBOSwg4C2byxjmCKTsxqj916VZRcyyQ7vMJJCRTJASmLBqpgrBYIPmMSX7kaGYEPYbLtVquEDQ/+/n/9ren397o9/SB866F1qND+qWM9LI2s5iHNcWFe+IF4u1gVahS56hS+KgiorsE2bORPbzgeRoCdBW7mcSugASUeT+aDFYR5msqZZ50k782Om6utUfm7gpy3Q4YKz3BSeOKohIVUumjL9FYzSqFK+nF7Yny/IXAHzvqBTY2hYDduyTXotGJkf/dqLxYrcqQ6ED46mjrGYW1wYvb6Y9WEm0nSv4atessXbFiUi0rfGdd7IOQVZcrtAStlFGKb0gL+g+rL7dcs9wrJSxBVfWa8bHzQf+bLwwPmYfy8259uNFxqRb+yFtZ4MSAQERiGotLVMZRIBLaxT1zOUNWO9bKugAaxc0VRfiaPBfdgCKttCvdd6jOr1Hqz34i2Wt/tjpqgoYogS2E6cfd8T+954yS0KXdo7lZ0qouQqOPnQWEPWJTawzOQ7Vmh6o4UFvUbLEFAk7Nsm1mrY5KZhuenRrrT1fOGS9Y9PvOAr7ZxRO3z/8pAN8RxHOhkZEkQvdCF1bKBAXhgeJlzTszKMnRomJeyJtDMQUyHdpAqfeILEQsDYpaMLsdOKnFDT9Qr0MZiCLLxY+dATQg4Y36aeqzOA6DFLmq2IXodOvKOSZ6tqaFSBAV8vcMlsljLKWj4SX+6DCZPPMXt/GWCtaWf/79lDyDZe/ASty3NjNhJLAsEY5ZxTcsJxKB53Ck+VXhxOxXPcF0xRVUlp2whiQMdFs7nQQF21KFVaPRcMDA67ynhsFR1hIbKpKQoyCPuzkVBW7NSazDVxrrkhmVE+AI9EGbdHD+RZessXK86OG7lJzm75skVfdG3LXiAkwYlKuXC/bMGgrplE0RGdUayVS4YaGVFSw9kyE0OsC9Xgc9UYQ6Oq5Qo1OpZ6rJGbhrjiB0c7fm6NTTe+qG68LL7xpfDGPG7MI7/YuLHWW6/zxpLNxmRs5j7ZZ1hT89iJvY253xi7M/cJPyOPHj4TO6mjxcjslXDYyqbYoRNEp6NMBWzLxM5yylAzZzuyQLKtvrB/rteObXZrrMcc3fEKoTSXIUUjY4FHKTmSKkLAsChicxHq8CHdq/ZLisn3UNXo8ZXYqlo2qlSczzVG96mvzHvZxhR5Cz9XTjvaSIVtIH/5Y9rWuqCUZ34xqRmfOGMLmpzuyT95zRoJfpKbST8i/MOhRxT4YjxGXcV8ijmAUSpgkm9brkPHUEoTKqYtnxR5l/jByeSGb7CPZvwj635ZZqAtOHERO3ViaSBvSqzpmYkzoH3KW/25zfnHqSn8LjAKfQrqi1/y6NE+xjkKB2bGHvLY7tgSBwgfWUAzBGAn5RgvKBnFQnyIec0GlZhqBGGVK+3YjK3wR2plGCOkRO0FR2zrkyJ2UUAVexOdhec+IqBbq19qexFEzsvv+BsIR7G+AX02lc5UTbbK7O8Ie+aE+T1/KQadoYonlBljAnZssE/yeeQyhvLXhVe+391dLovnPrgiz2fTwb1StfxajhGikuJnP/dI/NDzUiIA0Qw5O+arRngwD5wqxWQLP1XSgCdk2ZZbYbJks31v+M65lbPvkfPv6enWL9M2zrAdNxSJcTou2/qb/+h/r7/8p//3Q7LI3/+Df1MfP/yeCl8UiQpVhhosna4x2LFi/KQ7/M4679wni67Y0t9jtPI+u/9YH+JL7BnD1FvNXr527N04z/M59omXj3kJeeNz7Y0xOzae7TJwRzdnduZ7y/z5vNvf7x8f9PT4pEfsbOQkz4TtGMsw8pe1AxmPYAcRtm340BfsnWvq3luxk9jjk2mzukmKmUMAoUktOpowfdk+clusZ6lkftR2J0bIGO7xEN/ElFxN6E7MG8+l+ApNnG2+1wcr2KWojUm4nA2GYm9iH1kGAAp9lhhAgVjGTpl4ss+vQxf2/oCvUa2HkiRLB2wre2TU0BjWcEFBaJUKvOO5+xufftCf/uZfVt6d2IwPRCwghWl2fOGD59jaz9IjLa2zM5kGg2bALDJmqc7WaTlGzH1uOhr4LPiCmgGmH0KBobSMvnL1/f7m7q7/X1j5f1pdr3e6jKHM50sMmTnaJdtaP8SLPUpHRkT68krPKbEYBCwbaF1eZNVRbyxLr+ul8GVNSlrQNOPSgq6cMPrkI3+NV/4j/iKGCP5z8KwLY1MduotbNW5Zm6PjJHRRJCpKSCcvvHI9M2m8oG11M1wzsv0Mecn+pXWGg+QqyL4677PJvXa2J5tvonBip+/k59HXi/1rHDrBnLGVRRGVZVuiZODE+I6hGwd4DqcbN/mNw6oPO2i+HNrWuAxdrxddoCPA2gAGbEHFnqUQoQ6Mr8HmvagfaLxczE0dDDb0tz/8mT69fc9NO0AtfWyZTV0AAcWK/TEKndF2ij7bvVhJxk68OZBuHLqTedhWfOSv/gaHSI3LsuOSGEYJUaGHKY1QcMpfdgqrkwSlD0TXVFWWbeU6iJyfozE5JFY8N23kr198QB/zEOClb14K53+c9+njR/3444/gB33/w6/0/a9+pV999x34pX75y1/ol7/4M/0ChKbv48cfebl8z0vlz/rMi+RPH3/QD4z/FJt8WXgkvzcOi4355p+nmASYj1GvMYlzB5NcTA/t46rJB439zRtx4sj5C+Svv1F9+zPVb/xc9bPf0vj5b+ny89/WgK+f/bbqN/6S/PXPpfffaH/7AXzFC2ReIrOW/SK5Ltrw8ciXoacnvhgx95214YmV3zuQ7+p1vMPvHfGGvrle9SY8B9/d3VWN64XfGg7dsdeu4AKu7JschoM1yDqwor0PxLpzvKj3A/kPP5UuOJg9e5sbJ3s7MeXl1OPxMN55mOdzL+oq1rCqVCNgVV2yQy2YlIZo6i+4cMeuoU4hlsS04SN7YiOGfmAf8TRP7Nuht2Nz4o9A1EgbCIcuK3GNy1D2d42hMZARr+mzLaGnXPhuwr0dqsjpty3bytU1VdGusqpKAzqqdBnBwM/QP/vZf0ufxzc6r68ef6G/9PCfEp5BycQwqtC9sK5DOSOCN9es31XXy1V3rG3o9XJp20bftiTLLtUYGuzbwj+rppm4D0RtUFWjR8h2mKiCrPHO9tqUPN/Yd8l18r6TVxZDzo+XnxpDVQuGukp+pl/ydCjXCoWkWrGEGFuMW3m6MMcL8x+NzP2Cjws2B9ToFcgcbKkcG/q1l7H+0w4jaFBl/AINdLumsqnQS94CkrJyiOynJZpB5EUwNq0TEYLJnsw9k+dC+NkJSAcgoYwI84zuP1oxdbCQV5rNdoWcCElnxt04v/MB+9OnB+U/5/r06V6f+E38Pb9sy5l54/zIejIhPDOoR0vxY8eeyekB5lODtRm0wThQVRqjWPesrxlLv6R8HZixyvx27s2dc3RmzyiX227bqKGsZ9b12vff0HUsXPhFyAU/hW/lIsTYSsyZW+IPdu55uqKhhB0UlZWfFmeKiQZKVMQ0iUmsxQZNbAt8OKc9iTMjq+pl310uqlEaRY/XXOv0EVpSlQ+UoltVsg1KVMrVcbaPXRP/3SYyGpTEtmsnvnw2SN9k/BqbjJ5rC8XY1JLB9pjJuJ3YQyP7czAS7JlxKbS6xN/koJ60zrGoyUbzAA168YuPZg65mXODdWqKfDKfnbkltzmHd87onfUnNOa404unFGzFX/KN+urjoG4ZWsaRbfaKADkln2uvlMZlgAt7BRTgjLuOoeyjjkMr1p2XPDv57liIo/cOz8xb/lqQ/X+Dfwrfz6xbv2zc0duJjYCwYqZeTalWVEfs0YlubGcORoFwidWqUcRyUZ4nYwyZPBERtkQ/YC6VnNlaV7KGYRqRmG8yTWX0SxV9dCObHZswt/QJSjvJ3clx5veCXfkMtzP/SR4YkEHKhwVMQdf+2Rmbddp40fpETp7IxWN/yebL9eOjcoY8QW/07eSm/UvEZNVlaHCfjswvEF6IL7NJ/jpCnA1ycL3yzAr4bDQG91MxL5fozhQYyGBKgdgr7BlexBefiXPvueyYBoxa9eQZtWtjLW+PNyX+zCPx3oi3zwrm1m10tiNP87C1E+8CNuA3/G2Ma1/ohnY//lISUgeLbsfF5p2Mmd1pFRMIOnZJyXIxycgC26LIkmwvCKp1xVevB+da+yaWDR8B5HSNMh6JoXWgCFaJk7KEbSplALeVWi82o9sLM59VijFmTLEnw8tFX0mR91qxXqyhbeyBtoF/Ws1C46dJ52Fxq56QF6wXm4jOgrmYtRdj4sA5hTY6yXHnl/USCZgBPtoizidYviNhAMMKWyMYpQt79MI8LvDDQyM07bIgz8g6ibFNsS/OxPCYUUMS3VrXVMtKGlWNQkBRwlkxLc2yuIct0zwRpcl8GvhhcfDIKmVu2UsxgkQgWY69IHtjpz+Y0IyLrdzTcRD/4XN+EJYy18w/VMQqlNo0dmNbfc2uM66ZKBCHAmKbjegAJmCbs22svJLbGkOjALTGUEXG83Iw8aqS7Ubbpop5URmeLoXCHgUfz7FN+kDOQoA5VSiai5fq4MewIrNZsSl1nvABq3VFbs4Jgck5L3Qsbm9mZzxadiD2Q+mCscv1onzXvbu76C3fn/p/pv7mrd7cXfnczVnGPAfztiyBibEt38tyfvY5tGnjM1jPFRUnn8S05x5EPpvums2z9uwHBehkjIgqYOiaGzGNS2mMhUt4ZISNOquEvfi7ccatM3DTjTP7xvmRf9M4dGK/zYsrhkHGm/j/4I//bb19/CUdqzxev9Hf/4N/C3/0xg/xZA9O5jExMqE72dt5tjTwv4Pz7MoZeiOWGzFsnL/74dsxTzWxsRPbxrMm5/UTL4CD/mza+lM2azOlGzlK3wPPofv7B90/8H2d7+eP0Lw4nvT7jK9juCn/ju4jOvf398p/hRx8/vxR93zH//zwmf5H0k3eicVmNH4S44atnbgm91diFP0ThAY787iBfM+977BN2iIAABAASURBVD/EeOw/YnuEz1xjo1DMmTOg4dm2Evb25IzvUbennWfzLpqsrWUDOZmRyAslpIEgM4OfjT37jLw+JhfMLy/AY9cqFXsjcA1Vlcy6iYuRuMcfhsNDkMbyAeY+8d/zhJqxsTOwc70OXU6w53vf5X7Dtm0N9mGe7W/f3On923e87nird9wn796+1Vvef7zjfvkrT590u3unzz/7Oe8p3E4nOQx6PuR7Jz+JK3EoMWDbRhdcOE9i68OHd/rm6w/gK3399Vf68OEr/L3TG3wPYnyeL4Z29sFMgkn+qNL1etH1wn17BaHYvIyhwr7Rz9kySn3v310Hsd/pq6/e4+dr6FfK/Z84yqXC3hilQT5GaNogfZjTuibzPIEEloVEdvCQ6NomhsKm5TpgS4HOK4OPocTaduiy+HGYrsKwRyCUqGXEhHkBklftVmaobdmAcbJSGvrisuwT+gmfdkC/DEOBiGtFjl/4jhs5ZvQCw5schGopZhBxmmZKdFdHWoC+jh1KQaBl48wflIIs8p8gQWCYop9enSf24cbe3NmTW2Prc3znXFhnw6adM+2LNmPW/uXueg5oWbetrOuo4iwdyh/EJbbn4KLGMOYzFSM7zm84u3GTr39XaFP4yGU2KBvuyma+sEmz+fLAjYOKVfoNYjM0qBKOrQub9XK9Qi+NwQ0wuBHef/5RP3z9mxpVKjBqyFVqc/aiNAp+cMNcAsbmgCsCmkkoMU/QSSM5SWRs5Ya5Xu90ufIBsoakjDCjAgmTB2gPKz4ik8WVXQChRBaRbdml2KaSy+kFlLAhXszk5u94eCDfnvHEwf/Egf2gPBj6he+nT/rIS+MffvhBP3z/vb7//lf67lfHy+LnF8a/0C/g88L4Ey+M73mAPNx/7gfLjxn74w/6yAPgnhw8jouerm+UF8YbeeQRkwzxqNQzNuLc5X6h2zqM2Rmzc0gqf2X84WvVN99ofPsbGrwwvvyM9flNXhL/5m/x4vi3G+bFsb/5ufT1b2h797X2d7wwzl8e88JY17f9EvpGCp/YR3lYbXw42djQkweIOelH1foCfbnqDet5xzrd8UHn7o72FRz8lfbd5aLrdajXk/VvHjpG9YGew1OZJTmfHLw7Hwoms12Y6QF77+/E0F/WePDni2Ye1E/9wN/7HhCXbeximxjLpYLa7B3ktmWdvERD62Kyi8FXRwOd2rkhg3yB2ojtxm8vcyOH34l3R7ajs7F2kXF7d+TCj2pgsTThp2GBiWUgTy4GeblwX5lcRF7sR1SFGsqrdFRdqeW2ZQOpKbUsyYwtm/sQjNIYB+UBe6H9x9/+q3p9/c7HfyCj0+PKGs6YYOjCfrq7ZM3u+kPsG9YwWOfGhXUcqjE0qhTnhhQ+RoA/RyBySE52MMmPaUdctk5Y1rqm8pM87uyvLevJGZbcJq+kufuFfuGzasgBcdaJtMuyJVQag3a5BJH5IQw9XygWHaPoH6PnlDW5Mu879m/o5To0hlXoDKPHGIiqLNuSAuapV1fLdfRAPRXRr4W46LDyI2qta0pn3hJz8rc6flIzVkHE0FgJ0ux8Hg+Wnft22cs9AqIAGPI8nOar4lf8yRpd0wAUGLEofc/F140PpvmAnZfEP36816fP9/xCLOfkQ5+XT5wfOwsZXQb12OXfMsacnJZUDbNmyfeCXTI416LXY5RGxljrIlEz9g/aPgjQys8xHuO5367s0csYyhpfuf+uaYMx6vCbKPdeg96D5C/n4MaezPkT23zkx7KAteah42LxKNFRTgJiyryTf4Xn/Ng531qWWBOjxVyKeEbjQhwX4hsBMY8irmOu7UuW/VMwxxqSlhwiYT9+cg/t8PPAjs+0mZZu3G+IiVRclrDbEMNPZD7wXeCXHawwHwrWEHZnKmwcJKaUZjOxFz1yC6GO1hdwlA/dLzoOucmD2QdBNZ9VwC5B9B5nQjmn19z2Y/3wxAQp2tGbnEf0kJpT3sFIpjSsyj1P7msMDc6XnIdX9kn2zoCO3iv0sSYU5dq51/Js3PM8YJ/s+Nk4xzY+z9zY+7dQnlmL3nTjuZp1yTNjj36MANuyS4KKK3En38verondtOmSqRLrGKXE1nuGgDL0RMEEA5sFbzOKKesnl20N5h1UWRT1Fd0OglZ4Vlvslh0k9oVdPRfmlBzv6CfGVmcYpmXjl7GJP7q5n27k5InPVk/8Ev4BPIIHvpjmF8E3bEUvdjK0iD+fGTPHqkF8yx7mpdMfDqM3xuA+uujuciUvF+aFfoEYklu/x1FhVpmvjZx2bCXX8TtZ08wFIjaP0p7kf+eeydrms8eN+G/M48b5t+imG/vwGbnfGbMRI8M0MRbE7kQ+j/2ysQc29uceoEN6iYYJkTMYzchB8r1zfgh5QrZX3CHhmsJk/YpG5la0KZn5AnISiAXh5li7+CeW/KfSE/+TePcDzb+SZdTMaIzGlG3srntxxUrN2A6TcYouIkWrqF2qKvlAsTbhawzkgHvOHigWyOh4A7EZYG9lJrW4FuVRC//Tkr4g8pPCW/hPZdkHxIXKJCuzfdA4aHKAa4Khpxl0j5L81jCfmwoM9tzQqPBWjVKhUKWDWpaES2EMSK8y1zzqsqM1lb4gukWr6BycP9X9kQL2BTW9seWmrSs1Ly6iZgvvmuy5Hf3QmbXpuSBnzgqfPrCzF7I3J/t3co5N9kd8BIW9UGdMQOILYefgYg1yUUUcjtaJqcVBkFMrL41bit+JTxHbiiHR0o1ebA5sXpjziUFOT1TV4W/ItrKPTCy2+op9lhB+CrEIC4SfSvymk0/oSt8zz3yYQssi737stQwDFA0qRExpEvY8w8YaIrztwRR9Uu57jgR0DGKNkZRBkDnTBs+U6xi6XofeXK/9QuodL7/evrnTm3yPQpbPKjVKZnKTLxM31o7HCp+tNr6L3voXV+dnkxLXJCbyOTmX8nxZZ+mOf+QdJTo/KYQrQlIxt8szirkCfEee/gzLesXmxjl9Y2/kRWKf6ZyHkW3EF0Q36xzDxqar5JK+/vyP9Qd//He7+6z+8W/9Hf29P/g3dP/ut6OOOBERL3sjezZ7cmdOO8ncAuZ2O/zfiGFjz26HbCfpkxxgROYnfGzkvN5evSx+5HmTeGM3ukH89AtjXhDf85L0gZfA+b7/wHf0nPnpV3KYuNrnTbH5+Pigh0+f9fnTR/BpgZfG+a4fPxlnGxfsA+rJXHLux3diW7Ol41XZmcONOea77sPTo/J8DO7hbzx3MtbMb3ioSKzZG0domuQgObkxfsMXi4+ml57WhfmImc7hvUlXEmu4M7+Vi0f22YNu+I1PjCj7sQZ+hzWgLublDJsM3UHobPuYUseFw8O6RDQiH3ZhrpT7YFwuyuetIHs+dGC72DeY16VG3yN5ofr+3VvlRfEzuGe+ul70O9//Qn/2O7+nurzRqMIvMRBA9sSWfQMyB0KRRMDEoECWbeV7YOx/4AXuN7wo/hrkZXHw/v1b3XFfXi4DXe5lx/y+XvKRY4ZrjFJiv7te+AwCoGmPKg0UyJKIqvkLuneXi+Lvq/fv9c03X+vDV1/xAvltx1FMuqpUNbB7AL6QLVsEoMQQTHJ9gGSvPKeOApBlA2za2AQ27aC7nbqBlVe2WiSl+1lXz1fymPsrlEEURqcBlnzthUQSE7hXgKk2SeTPtn7K2IwAlNa1LduiSoF2kbRkTZk7QejFbjzTZFwFZdkgIrB0YYjXkEBdYQFZRjdSxTZ9tmXWoE5bTSX7RCsrV9YbS1o0koXkJvtwz9l1IPdb7tk+FyLjHj/51mOPZUzGkuVl6Khty7ayN2oMXQ6ULEoqIC4mtffhtbNx9+MDKx9cOShyWDzhNE7MqGKjX9jAF+gYbBomWgW1ZFsWFxWlebpVHss5Gzs3UzDCo3q9Peq7n/8VghyqMeS2ZdmAwTY0QD6qNNDJ2BpDpj/537mZc6BtfDBJvEyF8cUNc9Xd9a7pGIXssKVQUUsxgdm++WLPdsvXJni1aEYf5QqwVa3npat12Wm7Gx0TC5bcPYOH4RNfah7vH5WHyOfPn/WJh8PHH3/svzD+4Yfv9atffafvv/tO3333S333i1/ol40/a5qXyR8//sjYz3rgYZTfQH7ihfGPvDD+RPuecB/HVfkL4/yTFLsrH8cW6OsPIUQHu2REv9fQzlrs5GlyYOaFsd9/WP++8Te8MP6W37L97C/p8vP1srh+/tuq8McL4/nVt5rvPmi+Db6S+G2dePG810VP03wQ2Ro3HsQ7+2nnsDUBDGK7u1w5vO90xffd9cpaXbt9d3dtPvTN9UI/uAQFP3Qh/xfWPzaKnCsXNrMXJnthclPM0MjSR8fee3zTxgfY27kurMcj2BIXD7asudG3razzwE8Bl9VwaCmbxrZE/lKYpnJN/Ly4TEvkeS4Q09qju2742rq9HQ/FxLVrI0ae0ViR2iZ+hbv4iP0gcYxL6ZL7D+R+XHESj0s2VCCBBPrycvqiA8KbbiOzqfFnMKrWfcbcxxga+Pn/fvuTf47i438g2xroV6NYl9HIi+Ega9frynpeG+vhd7leNLAbX5hQValgQiOvMgmgkKMcbFkXcZXceoLCNEFTaKKyK2u+J7fssZwDG7+xyH24cyAkFbZlbI9R+C8VtApaA3lh8ksYebm9Ki7F+mgZkm2VhwqdfChpkKfLgTzgWzaYKzpjWI34YyyRSJZ+/WWJEhwk7E9g2UBG16mVy6lAh5oK/i8qZlSgphJkQWSUscn9zLf25I92cklPF1T+JcVSx6cvLkSI6UOaVCansXvjGfPwcFNeFH/88bM+fnrQ58+As/Lx8ab0b6xrx8TY10HYZi0k8yOV7IVKrl8hfdXrb42KjiUFkzDYP8xxsud2gES5UEfXuqB/GaXLGLrURVnnu9yH10PWfdZgnZdJLJC3jRs6sS9s3O/LjyXZBuoLVm4uM8tY6EpQx5aYNuaf83NCRYxirwsfGRu/1z4jR8c2qlQET8GqG1WZc+SLmnZkxf6sgRxDkdmFfvxP7eSEDwW4SdyAnoTF8YqMfuJgiijT0W664jYJXWJ6aC8+Y9PYMZC1VOy3MFo/QUy8Qquh3zFBu50h6FCkxE/sNq1A8emIJUtKMoCD9AexQywbucyZvGc+ILHFzyS/2RMLk9DB0S/6EGB4RWL7cGENfIxRGjkPxtAA+dzTa8SZ0PsImV3KFT8799qeWFjfjfsha7318+qmtLOH8sXy1p9zbtrR2XiWTeagAEO2RQnXSGSZR+zuxB20LvrRK/yPGhrZy6AKng5nNBXdqmEV8ynker5iWTo/xFYJHfU8xyjZ7u/5k/ngKguhVZE/BBtzvBF7kDlkLjv5zN6eoWgvfRgLe+Ka61nK83o7cvDE87s/U+Vz1cMTL0CelHb+i64d+2t9zHgTH+tBzkeVEChXZjGJp+NEYJs5lK6Xq67Xq7JmOcdHrTFY6rAYolx2seZA9CPIHbL3nCdpBgcfOa2W7ewNQJOwAAAQAElEQVS1rGVePuTldv4nOWlvxLsxt1sAn9ysPTD7PtxxGjuhsC3LZ4a043PnRmzgM7LMi5AokzRM7az/DDIYSdazOn6jI2Utw5ECeGtUyfYBQQMrU7WtJGLGFzYT68aadpv125HPg8L2vBNry/CfvAsTrlSYgggBXa2b8XvuB2zMCCXFZTKdMcUe69gZ39T0BMRcNVQDZICIkvGT+S4ggMdJmJ9gauXgNRWyVyDONgtNR3jbsq114QV/HT8TD01Oeg7MJX4nuziUyBR/VP39o0ax34ZG04LCY3YMM5+0S8V8XVLG5C9zY0PYQw1R4k7XFGoNHVfatlWxVSVDlYtYO5YpxgeGWl9eExXAOs+Adcl8pjbkwS4xtxmkHwi73Y6ssUnse8PnDzzO2OMpUEmDIAfn5RiDpkUgih0dFyHCpQZ000l7RwXgc+KTTY6YfvioFEZGDWwvXLxoyw6+oIXvKvLLIAqjMI2NzBdutemgwGM/OWcuhuKwZYVi5tUUHpOsqxaOdtm0S7YlOTuRkMktJnEnIRN94dk+fCeQFrVufCkgi4xhbAp6LvF5pHS5Dt1xZr25u+rNmzteGC284YXx9XrRhbxeyIONT3yRLp4pmx55a/zA56snaN+/OEZDOCGvE9+bdtZtcm/vBxJU5zpKYIIeAMW8SKNwpTEKGN+lC3y5MjVUd2xOsOmG7SfO8JyFN868/HVxsMNP7AXKdcw3BlyWS/rdf/F/0e/9s/9zep/xh7/7P9D/9u/8H/T3/uv/hj6/+c2ew2SNJms1mfQeYDv2c95mThvfTcPfcu4ST87gHTo7F8KliXlqY/43xvb3+bw05mVxXobeeA5P7KOFP7VezvWHe14APzz0i9J8X3+AvzFuIwamhi6Rwc/45ZfBT3lhzMvlT58+6TPvBfL9Pn9hnH+eco3L6q94JgZ2NsaN8bE3iTUycbG89MJQJnFlbvkM/ZhnJP4TW5Ccx0biHlUqW/nJ4IntmedJcsP8dvzgQrZbD0a5ZoSAQo4oMJSeW+KJ7+Qnc08+8ouBjZhsPLEnXEM1AP5tS5TJeu0gtoP1LMO21rXmh2LrQ8ttY2Dneh3KvZD9PtjzNYZGDRU6tjVo312vesc9khfF79++7ZfG+Wcc3vL+43c//kq3t+/1+PO/rGvGM0ZciSE5CDb2QdqZJ12UWjAU5DNDXuB+yAvjb7569RfG73m98k65P8flIhNTZrWTj63325bpE2O17ys6uXcTb/gL+coQ4zh0UEV2R5yZz1fx9/XX+uoDL4zfvsFGfJRGgREMZf4VHlkFdvtMHMk1ptXXSnLErGVLhCqwehy+bcYeoEPWqyvj2Uix2UbotS3bopL5gZGaqq/oxv+iE78HshfTgb0omsq2KHL4A8uP1HI6bMMDuYU2VFKIbfmYQwv0ciX0E6fUVqstatU5NjEltkASamod/eTCILNhTpG7daqMnQLqdo+zuFCmfmnT+ElJjmJscl/2GZY9yR7K3sw9lzMhdOe8Cppv3ZznO0ODlbH2Fr/AzCvrO6rYK5dGiY5GJksgPaApU2LzTpAbo4MhiGzotLOp43zJo3tiOY/7Z9PYO0seoq8nP0nuxgf+d3/6T7S79JmXnM+6MG2DASdFpBUvBCFdMhOzrWoq8fTRjaTlAN+wTWTdl5uDXj6rTOVBkMMrSd2PTbgTC3lUaMZgHldWjaFRSRqUGzI3eA6CCw/kKwfO5crNOEq5ZmyB00bmpyO3jjWLGhCvjis5DzJm73wTH4HsIIvdm4Dcnzlfed8wO5ct7NgYhioS+Jkm9Gw31cs1DzY0OJrKcOVi7AQip2pamvA7fJC+tCd52V3aydHOl9/9csdLZ3C903Z9p+3ujfICWuNO00OuoVGX/oviNxyCb5G/vbzRW8aduEu/2aAulTIRIiQXya3IT+eUtWpKrgWfkAOjT5j4kWoYYAMBBVtaF/oZG3vJd/i2gVy2ijmNMTTGGutSX+mOXtZlp5FxpueniA3b6p9QgBrt1JJNT6BQ2srlVMCq9IFC5OgEloRsQQq1rPN64ZZkqVpMRaaqwGmXbKBjROdP7CW1JNIFK1risq068N2739E/f/vXdV5mPf7ap3+oZX/lC1eyTf6M3HwoHnJZFQh6QLYsCfIM5ULwYq802CfV992QR7UdY+sZaiuaBxV08Xq+ZjgqSjiholGlwTqXB82SqMVlqJumsip64HIpBRlzovysqbBBlclX9bjwrnruS39DGaeX6wyMfXUKoxEI3Rca7qfQuiJeHCNeGNuyfQhY6sNHJHZquiAnS0s0QxqmZVO7JGBbxRypBatUttUX88i9EeT+CJY8Jyq+aTzL4LswloKZ5MzQgB6EhuSey+idvbYT+zmebqXftuwAZfyjspjUtCF/rqCOLGMC9XgdV8bHx8a9sYOcE2wuei1RlMFOLiyTh5KRW8MWBYQCSYXANjIpOTv3zRiMQp6MZE475/t+nHEzPhME4y1Tr3KIaCQbJ2imtC10ofayXTU02N8XEDq4hyJLHGq9DDzwnCfs4oiatFOHT1+gZT8jJvwM8wXo/6JNAxFFuHtGIQ4iE50uy7aogI6L9sGFEEZSBRITkhZIL1r/RaKZ2lnIDO0ck+cd5EvLfuR+o3NHdiJ6ef52m88Ue+thBb30qa8X3x0PzeyfrOuihB29yKEmakMj7X5s3vJhDhpfkcX2JNaoMQxu8rmkRzSNbaJgjXhBQy8mJXLYdoktmkxDO9XGfbNhP58f2nb36+ViXI9lcMGXiyYoQ79E0U93y9GQ3EWIe6/X2VauFTkiiWrpwDZPhTB1wn+GpOgpHYDCVCbdsaW+VvjdIxVRADGIQr/DQiUrl4kr50pxLxgUX56Grlc+g+SzG/fEuj/oJ/h1f5RKkm2oZeybPhve4jJ9BZqlel1Mg3gJMrneua+3rCuYrMWeNmtx48XAUyjoNUo/+0usFaOZL9M+amErLQwr1glFQdpqydn7QpUr8dJfKFcVcx+AeQ/AMzWfWy/Mf1QJNZ2j40M9Fgm+M4/snXzu3HhhkJcLNz5XR5YQLTMW9BjLBrJSdFxMXTtzy/xjz3RWDeZRCyokWvBJLduqxO+htS+RyRI4d0RobG44SVz9Eof83sjnjfxuULqYjMQwratHkVroMidcrS4mtbMeP0Xuo8kcGHHovSanNDRY7pZG2gEtfFGkVCXmZNUAOB+c05dBPvicEX6EBzaKllzVGLRHwUPFNZlcnxvEzHLhePmaNII9/UvU8806oNQ8w6Gpg0OJ+S8u9YnVH3uTPTzxFTu4kNEvW5SY1cRf62UofdnPimK3W4W9AEV240XUjC3G7KHkV00n39N2sOVVtGbrzaY7ulmLLbYPm3b8vyDRdkBu7qgYj+3XsRwdEnoUYUY/vdZcOGeJreeM/5kcHC/LMy7zZ0VUDI4Nl1RW2yvizPdeZqwFyazfBYxe61Kvtd36cvoBtPnIm6nUwEIkSwcsG2hdkzgnse3MdU+cYKe98QvHyf2wcz9syCbz2AHq2lmL+QzswFMLwymyJNuAGAyvv/jKkgSxvbNuwZZYsBkfpIPB0YBQWBXsWlVD48r3vuuAL2TiSu+ZtcUjZAkz/oRESPqD/+R/o28//rG+uIj5D3/vf6h/57/77/Li+H+hz3fni2NsJR6UYwWDnYPkoeNOvAHJ2cjZxovs/EXwU14M87L11vRRT7z4zT8fsV6C3vNC+F7546+FvOwNPrfs/jOUl8D5C+PG53vlL4Yb2Gmb2xPvJm7Ki/PHG/bz4hhfj0H+KvnpQTfO4KxdJm02WTHHUDtZIFfMayf2nHudb+Yo+myHiG0nuIbOuowc+NiLKNWzDG0LzQCGhE3yspOXnb008UdTOjXaj5U9XlUqbAaD8y3tkWfOyPqWciXnsUHksiUzxvi2LAXtT+lmmbJusPGJHGkXmt239laLXqqYeWm9cLZsgL/CXxHT5cBdDf21/+yP9J/93u+r92QVulLyOslt6ImZe4gAzjmEBunHvAa2L8z57nL80hk+74/GIDfYLZRsE1egngfmaKdYFZ1RGmMouVtj4dOmbxR9oM+Tlo01BlnyvvJZOv3YZi6vIdGSTe06aHgrF+IQ5GpQS7JOeXj15a5TZWlOCLGpbGoAGxXm2eSLJTvHnFRRzhhxQV3YYF62lS71hTaFzHXr2TCt5PEFrfSshgU0jnJ0Ha2DIKScA6JvW/aCjFoAOXWaPaoMzT5Y/rNvX7Am3RqKHfs0FHoiXeH1581naIws40wZ22e7KWOgPTo6ab5C4qIbCeOwlXYQR00Zk7G2VeS7MdhD6osRz3Tx6Le93Mw7N8QC5prf+8bJQ+DGodEHaig3Ut88fC1jBm2REVBsUtogrRTioDm18cEzB+BXf/JPdf/ua4bxYKYnH0Kik2RG/0RPIo3nTreKj40k5ITYHzRywG/EJU6zQl5M3IydxBmfwcZDNPPIPCcDJ7o7UBKAbuxWDdUY64blw3Zu2AtfNnIA3N3dKe3hfCyQMnZnbNtpe2I2UvwSghYsS7KpKXq+Jpmb6O+axBgbCySPtES2H3KUelQPx44NV5YDl+A0bSlQKGyofv2FB73GqRXZOWzCBDs2CYdY19zWi+Oh/p/dXS79gni/8qKY3Gx5YcwL4Z1fBExQxQcCcniFz8viNxyib693end9q7eMeYP8rjhYk3NV/2USSSUf5IV1oRw8bfJLUefoOXrJtkaVcoBesDOKjZ6cICcT6msKs+S510rYQEBHoZNDdrDeWXczTjpHTSX/J7IeDJTtBVkvl2kt6Jk72kbSsGxLMj+pAW3bvHw6Yib27uwqeoB+i6sr6Dl35sJMIlggdjO+gGuoBoDvdsZmyid6hPHyCvETpA+a3Pzxh7+V1jP+2uc/JM8Cxr6f4x7Div7Ar8NXybZEaVCFhSyZ1hUZqmvsKI1L6dK4QEejkBsl27ItUdRXnxqdjW6eHUf/9MtkXVZho2ocNEqBXi7UCxtl4hhDxb4t9vc4MUp2kCEoM9y2bKva9sF3e/Gwkqz/UlfUAeW/wDBj3YceFIdmrnb4QwwhWmqhK4k+evXrL9NtVXRAFXwVbeYdHhkastaVLTi5KfNBcod2O1W6T6fw85TBpxgLLlGXbKtiW5KhsrgmtxoGjnERmQ6b2oITFwx1ylJD/9gNJ9c0FSMMBOzFhc+4dCe+YOe8ZRrKhRraxHfU2Rc2Y0tILFGvcC1EogsYSNQqhGO493CobeV+Xc8Laedwa3/4ZLb0SVEJdFyJbbGnBpKYkVUolks2fAVShY5qn+XRbdvKj6j16srcO12YXDw+iOlUcTOpg26wJosKWy1lrLjm7BZSybZKgaCCk1LZJp5SmV6QWJ0O/eSKTZD1iEPYnyh82TTNAHKUVyNgmRW5nspLh853vvSwyNuc6jb8zBqAbpODHT6fE/J5IpgZg5wh6pzhiemkBohig04KjUnY4FDscwhlQtFa843P/QuEcAAAEABJREFUKzvY0IPGbnTXYCUl0RVXchBLsGiEo+eYLCYjbmRo28ZW5nDGnvsSJ60T/S8QR9iyzZoA9o57XbJGaUMLIKPIRvasL0VWtiwuwmo/CYRmZLZlB1IdMgiFeUSfGZmWbfqNrl4u+nvuoeilAw2ZeKjQxWICsEVDhdxlpT90VKn/a4AxNDjHr43BfXE8V/IcSF+PMSaCkhhnSc6PJdlydAyrXDAhQWID+WyUafceyT5gr5xrkPxvtG/9uXfj8++uG59RI9+ZV4AJxWqACMuRQBCYkGzTD6AwS4Xus7S2aR2wrTEKDF2vQ5crcw7yHKuhdf/l2dkjJYxax8VEdl427cS7BbysyEvjoO8R+oX9ArZlhtkW5YCR5BaYmuQieYDrvowp8hvY1vnTA0wNCphJ17C8GquDWk4V24AsbOTxxovifO6/EWcD2cbLsT1A5xixyHNbyxT2Y3Iypx1kjq8xWTfEymWjSQkf7y90LluvbK8+qYdQucKbtkXyKWZtWB8+54zsQfbmqJJBoewjLttCqqqhAWgq1+Qen8xvEhwFz2QYhrpzDqvu4wybrAEK3X6mYWLIqYKZCmnv5ObPasYXBpPTib3MPXE0UDJ9lGUfCzDikGuy5ChhPvndiWVmffJSEVvZ+5GTZs7CXX1mtc6OibPNPRNdlCbjlmFsdgBeORUUIO2SrjC4JaLZtpR5RNh6bq7ZxVEf2gSdOavpVOa8cz/MxAWExYy2rQrKGtCB0LZKXOEhKbAhsi1X6cJaB8W4qlpySzANix/Dpt/NsP4SmkKkkhSxuAyIkBin9uSIOPueIMc790VwY5/cuI938pc1JLOaPbfMpA1QrRJ7DSrbKhfohhSidcE2c9I0JnmZfEPMP0tzy3fs9snzrXMWX3P5RS/6ZjIX9n+fT5xLNUq4pCvrAIleWNDx0m5KO9aE87vbD/pb/5//tf7yL/79DPgC06U//L3/kf53f+f/qL/3r/zrvDj+GRYyEgO9F4iHeCf8DiY5SQ6bkqvk7Kn/q5UHPfZL3NDH9c868LI3fzH7OS+D81L402d9+vip8fnTJzXy7w8jz0vj+35R/NAvl8MHj4x9zItoXkxv5Gq7PelG+4kXxTdeEj/h8+npUU/IdvI5idE265E8WWZ+RVtcM7ET82QP6Mi3bQn42GNVlkEZ6mWjivUdpTHGC2porXsxHF2J7+TkCrvJz85+mvGDT4vrrLD7bBsbjl3oyMtS9nxBR2FTDGAuy4ZoWbbbJ4ykPJeCtVZ4XvuGZYuEBoQG/rOgcC0SV3jIczs8yotQG6SE2tbA16hS3hn81e/+he4/fKv7/BfUxJ65iGsS6545QyfzDtZ+2fFDdORl6dCGT0yOTeZ7ybM3FAxsjhpKbk3+pURBdAQ9mQuWGGrZoEoFOnfcG4sOjSrwmoYfrbvsMjbjX4MxNnJJlsCqFdmfA/3IqNMt6dDVy2Ujo7SE2AmaSdA6edgu6FUZCwvpbvkrJnN+lj3LWyIx3masi5yFItJxtW5X+D7o0dUk+WykO/0nuvdfUqFLYSR6U6YmjEWpDRD9pEzUT4RlZvGP1svaRoagi1eNYduiNFr4usJk8utTFpsHxH5U+CgcaD2M2c2do54pEWQIgMvYAxkeV1G0rd57OROK3CeydDJEL9chaQNsfILJTRFs3CQ7N0IeOHv+EwUOpv2QzfDoTvpJ0zIXU0Sw7HdDIn7iINC9PxTkLxbef/9n+u7rbxVbenWhGvXGizhSKTZsQ79Ex8mh+/TEocuDMovELtMYpVyZQ3ze6NuIOfHuzHVh7xjCY1hOkhg3krAgNyz0cr3qenenuzfrhXGh07axlzns5CB+g8hlalv2KyCSqUAy0zjjIGdtg89sOzklKvI1NTvXu5bdKduqoCwfUKZpSwKhQXh9ec00UQn5KbrvEIZ/BvrNY3OC/RmlfVy0Xa7qvzLmJfCeF8WXt92eyFUXeVxZB3JH+83xV8Xv0HuHfv7C+A55f5mroYvNVCwll8x7npR8UNRt8hUqqLjQVufBVlXpMow/w1s2ENecSv6S19Ae+2p8xg38h1ZyyrjMOXrRn4ml9VsqDGtZpkbX4koF3D2va7Wka9bJzLB6zNKp9BY1aP+W0q/oNMTlA5C/oKCaIYCbHFujjJ3SYF6WpSDhZx6hWtfRk15gEYns0FJB/6Nvvvz3i/+rn/4hNtEaq9+FLjlH0vKiPYo+aGS2safny3ANKrpoqf0U+raxMTQuQxcwGtiKL/pjyLJ0IqxywVAm6K6IDnAHNVfYLg/2x7JnFN091J0PKG3bKvyNMZQYLq9oFWPLsq1cqW3rRV70BX6m+gsvnFK47dGYMvUJWAotbOuAbVgvuU5K8yiRRGzHf0no67iyh9tPlJCHrC6/VpMjPCpjZ9RgbUqGN/OuWgp2Kyk2Y3vm5qQx2VtBtCZVA1nuI5qtH2oZYmyDtluyA+QlUWMNdc7CZQ9LEXaPuGgcMdDT5ttNj2LcQVFMo0lXjClsOLCoj24G5+wNJmdOGzxs2CZORhEnLGMsOzI1haX/hbd0yI28NMhh9lBxVhY2xDU5TzZy1v7wfe5RuqQ2IDUV8TFBVI6Q0KSNWPFrGx9SlVYb+2MU7WComjd9pb7QD01OsQRLjfG0l4P4w0Fkx/xl1LrKh/g0ACqRquX6yWXZL6ChwF6y0kGJ1YanLaheX9gnMiTU8AmlY0TyZaGTEpmPqml4BqUr4yZrOsn5bBqbU53/fnbTpm9vTB49IHr50o0sX7Lz+SHPjp28nHmSrOewcTTx15+RGLNnfGSB1rV0p/b043c77O98GUGI2YkFBiz15pfkpUZIedEhgucYWiu28d1xYH+Dn+yzIKvXysYBSDy2VaxDmVUpEBoIORQJ++vgoxvQB6EWfZJtABVX50eKL0uii4pCIzxEv/aig/Kq65wjszpsSpZtfAJittNOhKGWKEJGl0Zir6Eag/P+oivPkfyS/8JnjT7T6RuRQYt5F9ShPd6YeQXBS6um3/rySqQzMZLr7I8dmvbOWkzWNmuRtQ5urMmNz6k79EUXexnPysJRYhGSNs5si9Dkkpy2fs2FXICi6BRVMSjnzuDcGZfk4NL/2Xrm7xFN7ByuUGfcKZtsx2DXxuflxHvjZWz4jX2bUG2jX6KWwstNqeDgiX2y77K3M/8eI2lUKV/OB1oZHViitSAu26oK6K2Cl6JwhIpl9bWT3+BGLvPPerz8lfHGC/nc3xkRtDrVZOxC7NlWgfAtjT0C7XV5RdOnX3ehw2l59Jx+Qr8cseZn2QvxWYN5sf/GGMo+rKKPl2fFupg+m/aJQpf+Qr+QxeHEN9uszwyRZ9GOnAnyCoyo6JxgD+hf+sSFXvhn/R60qpZjAC0Eax4wrTrJzWQvT2wJJIyqxBiNAP3Yxh9Ec1XpaNBLUFM7Y3Mmhe7o7Ogv7Nrxkb0SurHPFj+18ZI4/EZ/sDMmRhNDqCw1D9UBNxOv85jRJC+0Kelq/TB6ddGXuCcjmAAl3A7d+2V27tlJDtLNZDQwkhxUU7GXAOZoqqAp4UOD8KOsGmOhhiKTpdCSmtqGBgWNzKmaFxfdzduRIyCgjpvcJk+JceeMuQX7kzbu3Z17JOfPTg4n+ZvJBvlnaEqmE0ONNkvVcyNe2/gzfQFJCjlakC6zrUztiQEf53uCDR+RJb4oTvSC8MJ2sefzvfpyNzRGyci6Dz0Sv9jUuG1RqrRf4cOnf6R/7T/8X+pf/Q//V/rtX/y9Vz2LzT+P+A9+73+sf4cXx3//X/mf6eH6LVYSxY6L2TFPYp7JCzQ5yjM/7wue+oVtXtqC8OCRF7qPD7w4frjvvxZeL4Q/6dOnT/2ieNHP8J/7f1qXl8P918X3tHlJHP38NfID4594KZwXxVvOWdbpxkvjJ95hPOLj6QQ+0z+JLanvdfHKlaEST9vkmf7EPlmDXlCUbcsGFf0i5eGBGYWsGD/Yj6OGFop9Dapat+T+IWGK/+yv7bg3Jz6x0v02ethywBrWsAZ2zZqOcdHIOvMMKvpkkfPk/VhUxracDgMdV8zHx9o/a62WTDopHGUS3sIxtEms09l8qhM2Xg5UMU9ieoOF/8q/+Cf6p3/zv6k8H/PcNPKMmeQzSG4TS5BcTIKgEAu+e+9MRSdjCvuD+V+Y82kvNmvEH1mlnyhQdYe47Kym6AuSuxpD4zp0ASM8KGIehbxKg/YYpYKvMsNO1OLroNi0zz6tPkNl2cFP9cRlsIod/oQUTq+u5PoZYdCwLXvhlSqZTmseFB59yksbkb3G2dDMK4Cni/JKO4lD8lzSBq1B9bJGzxrNuOuXKu3gRdKDV5MOix+v5p+vo7ukuO79QNXzWf6Z6+pACV3qlJgLwgv7L9AXV+tk2Gmj6bofevPgqXV6lNtSs2fVY2k80xXP69jCJ2a0ZPvYT9lXo88BWWqI64XHIsFkcDZ+3xQcQpObIe3cKP0AQLYjwy2hYiCWcGJbttsBnKx1xV6QMXlw9aHIQXn5/FF/9vVvEedkjICBZJuAdVCCdmmwYS65OXIDXi+qkYkU/qf6QwSHWD7U9r/1w4MyBxuGlat9c9PnIRDsPPQzl8S/Y4GptGr0goyxLBEHlXLZlmFsQxdormLIK9hHA0qRUh0i5eo0xzto5yw7OY3voGNDviNrEHsCjInhodEH8EWGFuA0keoijSEZW/rPv3D/5xUYF+FP+/ICLrLX2FFMe69SMPG91+j/0d6N9dlAZFIRTmm4lBfCeTn8/vpG7+/e6F3o9a2+Au8P5CXyW14kB2+gwfqL5Dv03+oNX/beXK9tK/YuvmB7aOA7/zZZ9seFfFz4YB1Z4bds2Qv6cxdyWaJf6IYaalnnlXmySkk/CHfkN/fJqYT+dMYER//Rl/GLtWzDWv0D/zq2QXvgu4BBaKEdtL5MC8QgvtX7g3jgKfSlWHagpkVeBnuiqhS0fWmtCnoFBrBLjjS8BG9+oyyuqcd6p//ow9+Gfym/9/kfymWVF2z0JVVZVJT4c9uhooeSuLnXkp1mm0eOgjPOxICdxBk7NYYG61hjyN1XEiUjmPVai0yczbjspecn6L8uliwubDt2huUa7BsrvlylkmQjl2RJtpWQiiqwjw9k3Iez8773F4h8AE8ImVNhxNFHt6AQSVZooP8yl5fyQVbj19Y/nTkjcGa7/UqhxK6Xy7CNVOEPCiuGQSynprK7Us+L+fW8VLINUJJTPSNnV3LRgoQWPK9zS6nmq1FrPOYUDNbmeh26su6XMbivS+NiZZ0WwhtdIOu8Tq7XYkZKRSPxvAabhn1NHwP8avxzzBlKvK/3F0vOsB0wjpI47YwG1rJCmyWXbbJTUKnClzUGc2BeTWkjzq37/MzaeRZlH/WHcPYWYcv86Lhw2dwX1IgC9FyLt60qfNWQXPgdoFTxWaVfe51G//+M/euvbUu33gc9T6s+xlxr7f3ez8W3JBjbROA4cWyRxMggHMHfABK2IqcFFBgAABAASURBVAWCyAc+oChEwkEIvjjiAxKQ/AmISBGEEIwUZD5AkEDCt5wL2DjHWIkAn2Ofc9733Xtd5pxj9OL3tOpjzLn2fs9JatRTrVWrVq21uvTqffQ59tqfNb4Ijf1ustXsQRa/KrZFlmTdU9gDtmUHWlQWk7Piijx1reRFKA8uoYDMyedrhAr50FJMYEpJd1kqIOu/Y+DCF+ZLPyNclX9H7+n5ossTyBc12vIMcWX+gzw75L7bzzr02XlhMbkXswniSrYbBS1X8zLObrljnprYi//g1sT2anZnY+2s/YQSXsu6SN+bUgteCttymbPrtq5mKpHZ6oShCRL7xC5hrxhotBPnWH096IcNaORSSdiw+ECzXbKXjK8GMkuyLbeqsWO1jg0vFdRHG+zShUGkBrxttd6drn7tL7Jy95PViaGw7JlHqqkE0WuUbBTJAqawrU2lGl7AHllFUYx1cKZs+eJam3K+9IvLUdpy3hR0bBr1YhdzsksDnbFtKmhhyxUddWK5oJRk0aGCMjJplRkCY2A9dvZDnn939hKsklAPUajl5kPooQx3bYUYl6IjUmqzG6kk0y1tEClFVywTx4JEyMBL5sRvKco3Yss2IrAcKHHGz06we2IGE34ylgkfGaNTEr1CQEdO7Bghxh39AIGcDz5MXEVABd9ovlRDajnMoqVRibWQ02bMYyNzMucUpvscvfC83+CFyzU81/SaZ2IhBqXPK9imBsrKmhpqW0kT/dfo8TGUplEAh6owQjYQadGUtoVJQSSLFAOvIcQWI1OhFJhxhmbctmVbYh6iVUaTumUJeh8/50efI6xH5jcxJvZuFzVckuEO/j623M8iPloxm9prHC2Ygrv3g+dFY/tC1o9XiMiaLAZbQogVXjAtTxHDUHLEIOtCTJEDewVAF2rkKEJe54hW+5T5JDMrso1aAOlsrY+a6ltptuObLQbYdYIiZ15oZyCZx55bDtHwk3GnHh5FbGMY32SVteqSUr+h5bSJFFmtYukjT5UmMj47T8IBBEfGTXjCo5I5Xf539n3kdIg2ZCfeIHs/6O/X3NPyfTgvGvsPKVwX1/2iK/ezK/rXrBd291Ds7ICq2g+yjHOB8MiE+zI26kJADndgxZStGJtXmB0/M2jbBIqmbcbPypU1hpX9PkZp1NAI5XwOrbS5hLqYgVhQx0NssbsTLCxzIe0wO35+4e/93/Sf/ZX/kf7k/+Mv6Od/66/S7/N8rbN+5Q/+M/pf/xf+bf31P/Lf0qct/3XzETeqcJQrz8R/+7U2zwp5iZtf/+b9wqVf5D6+/NMUnx55MfyJF8Qf+qVxXgjfkBfDHz9+UOPDR+X/ObTwtfIr5E+0rX+e4qOeeIH89PRJz/l1MS+J4/MZenl6Zt2eGf+unnMmhcw8WsU8hmc6lDnpeacymZMZKjF3FLeMMlm2D9waJEuyvSAoQKKktsUStt22jd3U4wManTuoJ5asCVqKGWdtgYlXpJn5ve1F9mrvS/boM2d3/mmO4HJ9VurXtEefNcYdvW+ZFcMX+SbosaYeMGEtb745S4xP30wo/Oi3f10f377TT77zA+b6Crgi2h+Nr/SxoCCiFcvsee/x3mIkirgZjHUM9vYYqrFgV4d1xXauz+CZ+9YzfyQIfxvrxEZ7xpmxU2NoO206n8/Kv7X8pv/t5bd6++Yt9Tc6n85cP7wDimNgW66SDX0FyRK4l7QJ2IYs6EiIWnZUf0fScRJv1jpxt6JF3yCMVkJx9qShBb+E6XXjDhrHYaG2sbMghWql2AmoxWbQE0td6KnTzc+LM8wdLfHrFI30X3v7WHfWJ7K22X6wQU498hvudcYf2UsdN/RrGew3M57VYTajbyd8rb6M4VutNOKvxbA3E7extfwoYiMWGh0Pw6XP0bwI9dVOFZ6yc+z23nth2FBsxgjtljLeqZ0D4VvAGXOoTGpita1hLgYetkfQF8Z6EK8x1Ju1sOm8sNh17YviUZ94UfzIX9n81W+puIH95psvGMHOZh/a2s7QqKGqUh7qT8hO503nh7Nykbzjov7i3Rc6c+FkwnOwPGEz6MOcv9DF12vk4ZFBCUd0mSEg9AADmgHVXPiTge48jF05wC4BsT9xcMfHp+PmkPrOgecScWbcL6gjfqexx4+7eI99/Fwzl/S9cjjmP9/ZOWgQqRcXZm//2bhERZ0GekvFXGzMxcPbNzq/favBXPjtF9rfvNPkJewcm2ZV6+Kq6c8q/Ls10iHNN1D9dqaRTFhTO/FdiP8CzSHI2c7LtKkJY8YxoGeU3zEnX/Ji+LvE/F3W/DvE/J3zG3358Fbfg/8+4/jBF9/Rj778nn7uy+/rF778kX7xuz/SL3zv5/R7vvfzjV/47s/ph1/+QD949z1958139CV2vnh4p7fYfbO94YXyAwfniRdOZ5D1GCrWwCo1ZS2Gh1wWAmg1pRCh3sHSMDavRRNUh56zlxEz1oy7IYnLhXJlhsoKI6PKCvKYORsTKd2QWpgBpeyTjTXrl9+h22AvAeZquLi+HM+y1FBs4GznIfbCvGaPTurZN7qlDsDoAxzdfMTP4LpMfQxsg3xhzjW2wbeshnzsn4wt+/PXvvhjN8tNf/7Tf6Avnn+T+YkjIgoBZCrCLzCAg7QMZTKzwT65Mrl7QNw3raxNOdolG8rY4eTE41UXKfOXseZ6zl//L7k2OUNmFo92pufuL1V6Kmj7JcVHoywzzjHMfJdqDI0qZEuevuqemMNpfD09PvbD4Ace8D5xfvWvA46bfGKKfvmwYaniwyKlCGB/Zs7MBavxpukbs8RdRotwGGZ2086+g0bQklah8IrcxPItI9FHBf3kcIwQEssQcrosYMdSeIaigrH4lHUbm03dOuqWfYPEm1nqU7ligvhZFO6IGU5JdNM2Btfupjdvznr35kFv35319i0U/uHhRNtJg3WqkmpYJg5b2JdShEekpLUeO+bzb76/YOrKtbizF5mHYwLCHSxjlAoHQexcuc76YY7z/8L1dmX/ZqvF/owCjh04QVmDAEz/UUOGryrZaNyAo5193/sXe22bLyNP3LPCX7nn5LrrmPTt1D6xNWUaATyMbCu+AtvE8U2/eknMPfmlHo4+ttuOdNCjbq+6bWFVdmjhD5p1GMKfkauhV8m2WtiEQqJqcFBZK92okBhIoq/tRZVk5bM4yrQhUUP3lLVh4cmzZTlrMrePvBz++PFJ7z8+ch1/0vv3n/T1x0/6+PjEFzW+mDxd1Q/srPWVtWnk/pw1yaLHGus5+pzeeFY5gaGiPtiXjaIOjJ5tehADe0Zggh3omHwTt10yyLoV/Qq+u9FT0WW/2GgiH6M4qwb3NXBevnN+F/Mv9pq8hrwnVnyQRVeZtoHS2DauoU2n04HtRPybxnB3F/0SI2boVyq+uBf9LC/DiUVq3TFor6Gtij/eQsdoekJ2Dg9N28C3bfospD7wl7bTGMr/rOW0DewAl7odfyUSUycGQYZwzRIfDK2S7cOmcswoseNq9d8Ke4wLe5bSBcQYlQiQC1p0qKqO+7xtfOk66y1nz/m8KfdDVLrzQG8j1gfm7QxGbe1bJButFaAKWxu+81z6JmfW+awTdiO30UOfQMi7Uh3FeLGb+/LGHNQYqlEy82OjP4OJfiCGOHk5OptmnSbrEZMBmmqkQJC26OycX9kPodfLzv5mj+eeyf6enEOoysRRwMZ3IIwwZtsq1tHwo0oFhGznesgLjEeeg595Js4zwmRtZuYBm/MytXPdTO7xE/951sSisJ7uKmMrwG5sGh8DbMzVaTvrfDrpdBoazGXko0qjSuWh1hd3EXzF546PBXzi60r9wvWbF2ahO7GiSt+SvVDQaluDdQ6y3ptG1c9EoW9btxQu1ezhQVvHRF+XVTWUuIt6YFv5ZG5y7U+u6Rt27kTzWMPEyEIng0kfyYWt2uRRVIw2YH57PSf7AVs7HSeyIHxAE/pk45k4ZPpjMfKJ/p5+uSXCkyXa0ISU7HAlyUpKfOmjxInINi1pR0LnPO/v0Pa/L9nST28jALCoUIYvmXiCzOvw0MYYR8Y6WAOQcXsMjQZrw7WR62PretZoyMMqW44tWck6EmIVfJVVVAJ6qFAKb6Of8RBUYp3M7M6LwZ15mQF7eafe53/2E9dK9tXOPDMgrZTZhIspSGoTe7CdffgqD1WVeiwVKRawv2xzLbJXrzy/7vi4cF3mWrpynYY+U79wHT0/X/XMM8Ijz5qPj8965OVh/uB5IbadOHf6X7CTa7HbeJn5iH7qT/TJs8Vqv+gpttrupc+Ca3wRd8aWtbxwvTwTS4O2/M/nLok3OoDoZTOOEvMpuT+6p4nOZG57PmibDXpNEC36Vg1tXOtnrvNee2OMfqb9xDX/wLn5xbs3fR5v56EapaJf2ts+uqHrut95r3DV4uc6G9mHv/gbvDj+pf+h/sSv/gX9wm/9NSx/nq/jQb/6h/7r+t/+mf+9fuWP/PN6Pn+vfYzCF/5GEJ74GU5fk2L9J4ivK3N/ZV4uzNeF+Xq6POqR7wefHvML4gPweRH86ePHfkn8/quv9dVXP9HXX/1UP/3pT/XVT36in/zkx/rJj8Fv/1hf/fgn+vD110qfC2t44Wy9XJ5Yp2fO/Wft+JrsT7FfOQnElCyUm4pAd+ZmJ65rQFxX9kWDNb+mjnzHBsNQOjFV2J7Kej+h84yPC2PbY+ewN+EX9FlCrNaLzVeI72dsZS9+YE4+Zr/ie8feHFZua+E7TvSeGGu+T+Ul+tfv3/Ncxjx9/V5fgff5xTbPaJ+w84SdC/Fdccx20reAIOOhudsS7BT+gACzJDNXIrV8MmNMxDOxCR/f/81f16/96Pfr6/cf8P21fspafMRvrs1R1Xs2+3ZwRgVVQzb2GRCmjrlgDxJA5iUyFMh4Rs8uGaQt12T+KZOvGN9XjLnx4T3Pox/0Id8tmZNc48/MT/ZX1mTK3Bcf9O6LL/X97/9QP/gB+OGP9MMf/Ujfh//iyy91Op8lfE2tZN98LypBtVJ0sq5s7iWgtE0pHURJDCfktdqqd8kc9mzPozyEy8xRWSQa8fezECvR6m44b4qgKYXFJ3IjTCaom53so8mevgVoW2Q5ekcpaGRahcxHSUwCW0CxcWXfX5nvK/uhwdl7vQFZ9kHkuQ7Dz0OW+mT/39GxMaJQfBj87Izz6AC0yamzgxlLxhNkTDPtweczjEn3KNaQ4Bcj+8ZjksHtIGMLja2Als5oKsBY19O2M5aM+8LZcWGMkXHZoHYYLrTt1EVnkVhaApwEns19w8QxZ1UbRklm85sLaYxSsOVC4uY+xuj6QF41JIsFyaF04Yb1rCf+gvbp6aO+++O/r6fa9MgiTfyNKvrd+lqjShs3kA2b59Om3Ejywvjtu7dcNF/cL44LX7ZzWD9xwOYmeaV+5S9TjfBg56CZjIdIpPvEs0A3/mAncQTXTBqTdZu4Z268fdPmQn7kr4AfP33UMwfYNTaZh7HxsENUHjQVAAAQAElEQVScdUepOBzFTE/mFqd4mkwfoM/Ojf4acLPfedDNIk00skF22idxJOaWM+9UY6Ln5HQ66+Hhjc78ZWkDBpOXrvP2wtj8Bau1V8H0L+ZWZqwHn7bPkMrR9m1yNN76Q3cC4zpTaGINnznJQ8Yk7kIwmMczum9r03eI8Xu85P0uMX+HmL8IBd9F9v23X+qH776jH33xPf08L4V/nr/0/eJ3fo6XxoAXxr/Ii+Of5wXyj774ob7PC+Pvvv0OL5u/0Bend3pzesPL4vOBk87bSb0fa/ScFWtg5mVUybYGn/KAL1nM18zBL26eAStBvDMy2gQV1PQXfSWzjtJ1TugUqlrJzIMWEESOijIPwV3RkrGVmHJ9DOYlyMPTDadRImug23qSYPlyjD/2x85+zt688lC3U1+2W0O3ZHpUxj9KfaPbhsbt2qyhjbnY0tYy2pAVsmKsom/MXtmbf+s7/4Rep9//4Ve0s7btM4OkkajUdXg3jAWYzrRibGcy1l6/8oB3EdVutUtu0If5vfFC1mOH2q3aLq7YuuD/wr7Ki9ydOcj1cqigiL+UhwPbss1cLmpDZfVYGfMYxfxYBS2XkmyHNGb7euZB7lF5qPn44SP8J14yPSnnwp7zCx3bIqssFYVdsq31iSlTvAbVn5lvOkdj5vgVjtH1/GXcB4NylCCdLXtBspKO6YBFj3xfMCSvc7Rtiyy5s5qXlHEFqdtuub3oYMwBBPmUe7UmvdQ8alo+I3sNxOQxzJm+rRfGvCx+9/ZB796eeYlzWl8eToN12uQa2DNUkg3Ii3T15rb3Gvt35wy6IWuZ+ZrHlbvm5IgFG4W9YFQpaec6y8vG/OfOV9Y5dlYfWtMNIvqZwqYP/TIOlzWIs6pULrmhTlmzK0YuxBU8s4+f+SJ36YeTXZN7TytSoEa5Zq0Z4mu30K53gXf82G5fo+IPnhjaryw1sEPn+IfTAoQcjahgQrbVcZeEQZkPXJc0qeAwrYwrGIWEBjuaOIgy8GdYNdO3c+uikGyKAPKSLVTkm+DORJBKAI+SbdmmcssvMYgJzHivnBFPvDD+8OlJn3hhnJfG7z986hfHn3jxlS8jzzwnXFiDPldYk6zNzlrsXNs7FFNipBpjaON5ZOM8rbFp8IwyRmnUCxKOO5zZ2/Fge8pfonPbK5QbRR3Y9MRZ4r6/bEM+Cvv4ie9zvmyflu9CnrhESp8gZy1VYWn5QGcj7hP9Tjw/5P54on9eaI4asnO1Eit+02dUcX8Y7AN1mzpNpa3QDbZhbdtQ24WeGptCIx9VGujeUb7P0Qa/jVL+JzMn9MKPQbtLRR/HE7Eo1ynzLzA59zOZaYtOoWOJcko0hB9VHdNpoxUeU3TNuHRPkRVt5aFR1hhDJ+bl4XzS24cH+E2R60i2kQ2dac98bdiu7m98q9MkVsPlmeN8OnNePbR+7rvRxQSt0SAWxmJ6Gt8bc7adto55zUHhu6TVIdtXE/09YJjxszMnO3MxA8Ytko1FACtZTAd+oh9d9u7OOXbt8+aqC2dNzjFMtqqP8k4sOeMLbFUNGTS1ez5zreQ5+Jln7gtfLFY8U/ETXLl+djDxzQDEE9ZhvqBFHeqB7dIY1jjmIfv6dM58AK6tGmqd+B5VzROCknpOsL83rrr2GC+8YLkyxouunNeTQTINEp1sQxYwhd9i7246bTwrblvziWOwvq9h4qOr6Nnzaon4LZZPg6JoDGziQ7cw3v1HxmclTfZHx5J4iHfecF9DooxOwHdGyXLbw2ZtkphBVPK9hK7MM7sguvTf+R7BzGtCxXqjTC66AMMSn7q/qaCB/fTZ0x+JxQdflLKNpGQ+MNjEMjGHt5Gip1dtM/4JaEdnNkQf0DpWJ+IOxV1LRSyloWJxizUemXtQAxn7YCDfwKA+shYDbVBgVMmgXCoPeMsGcXDAUNu0g2GNGqqxYJcUBSXGSaw7+2TyPBrs8CDj4bmh55r7Qe8r9tZkAJPrbf1b9Bi4ZwaYtgPrzLZsq3A3qjSIo4hfxi/zdGFv5rrJHr1wnVy5NuPvgp8L9dAr96wL11aeP/KCKd83H/n++Qlc+D56pW0S6xVcsPfEy8XHp0c90hbdJ+53T7w4bqD7jPzCPS7PGk+xnX4gZ8EkpmtAHBf8P9MvvsNfmYNcy0yWksyYioEUY2mecUYeMBMMsLMmFaaku8Eyc5LpMMZQzrzT+cS8YMnIme+StLEP3vDS6w3Pfg8P5/4eN+jDFEroxfIk5itxBhdivWTOImtMXQ56ZTw//+v/V/3jf/1/oH/sV/4V/fxv/XV9M13GW/3qH/lv6H/3Z/4iL47/m7w4/k7HlBiNX93GxkCy/nts43Nnvq/M6Q6uzGnW4+n5UZ94N/CJdwPBY14Yd/29Pn74Wu+//krvv/pKX+VlccDL4q95afzVT3+ir+C/+umP+X7xlT7xEvEZW7G7Yzu44ic+d94XTK45gfwPFROe2VuqzAxAvjMfV2K8NN3Z01ewH/Oyc06ix2r0mjCuK32uzOczPi70uzLGnA13RBe9zF33kZEcNpjjCXbQ/eh7xW/2zxP79CPjf4RemC+OHYk5naY/9mL/gr/ofeIlaV4O98taXqB+/f5rXtx+rcg+ZD55cfuUew36O/ESArakG11xJaYDCMi6J3wK30oH90bqMRCuruzv7/72r+urcdLfHQ/6mvn/6Vd5Yf21PvFsmHEVGzD39o3zKciZVWNgrpYdnDEk7RTRn1CykmzL+HZBsROdXJMfsB1fC/jjRfV7vltmzj6x/k+8w3omtnw/uLA+knU6n5UfS37/+z/Q9+8vjX9OeWH87ovv0P6AmoGk9msldhuZrEWsTokZBkIpHVLpFXcbw42KFP156EzqybNnIRx4MaSo2QiiCNa8TGW/3HgdxtkVS18r2fTrnMKyTQOIHbiJz8leaLCQ87BDk1BupEugTlY+aoGRtEfcz45nZ99mL9yRvca+vYayDnvogXmj+N1fgxh2roWOhTgJUe0PnzY+gW1Z2aeT5kOJfi2Bpm9AYGSuGmSrjU6d06cZtSEKg1RsOBA+3WIn+y0x3TA7PpGWru3mox+d7N+M9cp5EBCE2LoSZ4wKZduyF+iZds1MAof4zka9gbV5GSCKBqNK/ZKrb/xDOWhrDDbpkGlzRUvaeZi5MPm56PumxkHynfc/1k9PJx7wLhLRbvTrB4Va/ccoDS7QEzeRfqDnBvLmzQMvEd7piy++0JkHc5FyY3viRnkJuClmkDlsc3MMveJ33g5a9HFGmcUKYfLJ8X9Dxh7szMGVjZG484Cc2PvfLeJC/8RfpHLQZW5sd5yJtZG4gWrIGb+Pjakk/OJvsmjp22Cjdp0JZhoIY2pHFv+TGKi1LL3zgLUx7vObNzq9facN+M07iReu8/RGc5zUBzLKuKHM/Fv5UFlDb+Z3Kbza0j9YtRfhkk2FBtmQVwJnu+jKGK4ZGxBzF2zQfmHM+n55fqPvvf1C3yHe7zy805fnt7xEfqfvMobvv/tSP3j3XeWFcf/CmJfDvwB+z3d/Tr+Hl8W/53u/oF+A/xEvk3/AS+Xv8oL5S+y8w8bbjRfGpwc9gOyL8+nUvxzaWIfsw6pSsQ720Oh1Sb1klwSmTOzmpjrFlmf+pQxBM+Mu2QdVbhBZT8bPmOcNEmsEQkFy2jI3rxG5ZQl7RRzDQ4N5GVw/fUNqioyYRpVG9CS8ggkDsieyb7I3994niYW2ezaBGBelwk6uz7HxhaiGcn0FY1Tzy++SRzaq5DL9xfiZC9bub//g8xfGv/env6zsTWn5JSQlMRURyXzKKSMNpjKXk2LnHEjsO7zYK2mNbmDjG0j09ZArtMQgEEGR41Lpm7Hnug/2XCNtb0ajY+iCgCzJNiYAYytglwrbmZtRpXHM/4iMeqFvW2RZwt/OF9Bn5Qvyx/xagL8E5/p/5CHm+fFJOW8mY4l++hY27JLt9guRYkj/MVN0g2+oT+oBRAwNUMMvTKYl4oZxttDVrolSSXQJ0b0HAvKSHaWlxAxRI4WkKi/QmLmrpsgOalsuxl1QizTpvxB/uWqC8HcceigrZ+f5tPGy5aT8wuQdXxrevnnQ+vJw6hcwY5RG7AeSTH/bB5VkkaYme2LPXuvrY9fOPDWQz0weWiuGZrpbd8VW7Adp39lXF748PXPzvPAlKzawfp+9MKY33VQUozJ+Yhz1MlfljrloFyn+cw1csXfhQeSZFzj9awL8XIjveo8PZXJXZ6Kh0tldKvbCgti2X3yOgqdu0xikfwwBsoJlhDLtrUYhq+qgZiySbH8GKjI6Lim6VfiiDkFZJJwxMRYfH0BqkIwoLVIY+sHonpBFL5AsqqI8ICkCkSz5+ITTN1LmOIPMOLOGmeNHvkDff2Gcl8bHC+OPvER+5DrOWlx6nS+68szQD03ZP9wQsu5xYQaZPZgvto3T0ODMLp5TzDniGrKHKnE6PQBrOtl/k2AazE1yN6NnlwyKflZpJXYZ+uFRUeyNKm34OG8bzz5cD2PreuYfBSkG6cOWjXmtZBnbg7j6/sL1deLeuIViJ2OoUTLKHRtxwoouqjGUfi5ap5R2ONmFPBjaaDsNc68t+FqUfpFtVRro2iY8IFMXekZv6Izf01bNn+A3Yhzl1rVWmj0Y9hPXcvOMLG3Gbt10GXPWOvKBrw3/I6CdKk07wEb3tWy3j/QfNXhhOHhu2Dh3zvxxipcUmR/6386qbZQ26g+nU+sO+MI2htQJ/z032N22oYc3G7Ye+rzq+a2S0bdyDR/rSmVgd2ArtoPwVePQRSH6hE0m8smrwF1X1mdnP+3MSzCpoyZc3MNJfXYPSh7KruhfQrmXX3PmsLcjm8Qtmb6W/QoYs6mHEncF1KsYh8TLtSt/KL3wZfqTnvKjCc6wiQ/hc8fmDr/jY+famYkPmdcgFAt12BoulUcj489cnc4be/vMnlh7ezAfo6wxAHzRxyJhb8bPN3BljHlez7P/hWv52jHoPr5q32YfDrVtrqHcd+J/bFvLqojrFQY+C6dkZYwWn9hp+SB+9Jsv2UNFnKOwNZBjx/RiA9J1QnbuRbMxWcMG88NwaEOx+dQsu2Ts1BiCYXatK30u6GBFmefM70wdkJFJ65HV3Sf94OC7VNZnsiY7dsLrlpx2y/HpCNn9hBG9FZgUleqJaAXEk3OSsWBrsg4IcE4nsl6lVGcHlX6WlXGVqhbMGVCsQ69B5g5+MOY+rxj/iXrOho25XfToRyw2tggsVnUkQ2mSbVVQ1qhqQJR2ApVyRSV25uNK/MEODS7smz17Cdr3/cg5g+hE7hHpMKSkKWQTYC913Mo46zHa+B6gusvEb/bpNfsz1wl+sk9bxr0m9MI19QzyXND801WPXGufwOPjc/+TShdiup0H2fPPPD/kO+oj34Mfebn2xMvGZ3w8Rc69L/x6+XTp79yxe40/7GQvhL9Qf25c+1enF86LZ+K4Mq7sm8zdYBQMSRDdqZIY/8prK8iMWFGT0gAAEABJREFU1MxMIKhk1qLG0MZZegZZ854V1qAkrvvi/Dzp3bsHPTycdToNDfaHsdVWmOOsz85aXIn7Snw7CL3kjEOWsezYuwPZz//d/4v+sb/yL+uP/dJf0M/9rBfH2zv9yh/+5/Rv/ul/U7/0n/hndT1/qRp4tZWEW7Vf1mrPfICdub1QD55475B5z4viRl4W8xI0L40/fvzAH6bf6+uvf6r8wvirr36qr3k5/FNeFOcXxj/lZfFPfvLb+op6Xio/fvqg9S7jSRfW8cI6XsHOXuHwZSKvzMZUXhizxVTESCbMybzvK0727U5sV/pcQ1MHV+ZtzQvq5Akyj8/oPWc8GVfr7awX9lIyeJZfQfRzKU+xGpNQaMsezPU/UdjBlXWIvUdeFH/kOesT+/E5MWBLzOnqP7WzLjs+n9H7xFy950Xt+68zT1/3r3vzq9u8TO0XxrxzyRxfiG/iE9exdgfDWDwNNL/waWiwjkySXdSIXRah9nlqvsd97yd/X3/n3Q/0U54F89I6vy7+6Vdf6xNtmb9RQ7m350zq+wR7ONe2bXwBnO4BRntc8DiSaLctF3A13dHJdf2RMWeMCx8U+nX2CvJH5qSvX9blwtwFU+Z6OOtd/8L4B/0L4x/mF8Y//DnlhXF+YXzmhbJMPCJZsP4MSLTS0slcrjol/aToi2Twec6QAqEjUuKBMH72AcyEyx/TQpUb/isTkcVXsLPuoXfQ95ZvXToUhI4vKrZvNSg5gYDsuWBnTtsHMQhdO/roHbmrKYBNG5i0NbCzE9OVc+/CXF/Zky+4csktXGnPNbVw0c51Ekz6NMXGDDh7bmPDxe+Q4zlNoQvpwwXMZFJvG1yDTRkZMdLQOUMMwyjkfBiLDXdALVMnpoU491eY8LPdGA3bsh2uZYlh5/rNWHOtZR7iunYC2eF2aGuuKCT6pr/Z4AVsy76BZvhycfPbNHLRNEq5kG4vdrNpT+cTD34nnbZg42ID6I5BX/pjUV/yV5TfevhCPcmZfCa+eWKaDWVeiIwJpNwZfS7eCwv6zAH9zF9UL6E5VAMO1SsX2M7L4dActK3HTTZ9dtpwhtHkZTNcO8G+mI95Awu/H5jQ4FZ/OXQnN0T+ApC+y9BnpV/VbCsfhXo1JILMf/vEUsyEb4rKDAMIiVry0THrUkNmPsXDVP7Hcjs338mXFTG/0qF3p+rk1N3s714ksLsGFXLm5i6CWSIiJDhKminDB6xTxlE2DwBDD+yBNzyMn6H98EfMpyptYNQg5AKhQxtjis7CoD/7ZtuaRnam7wM4Y+the1D+reP8ujj/JEXwZjvj76wz7Ruo2lSM25Jsy0qybEtV5NEwvGUagUsmrkpffGWe7SEjl2iT0cuLY3YOE8Fw+yLcYTJuGpmP1cZ0/AyeTlHCjsvK9VS2bGyD8IX/AT+qmJNSQW2ji56slwR/Mxca0Igq5S2bHpYiBC5jpyRswiL2HTBkSyvr7373j+r96Ue6pbfPP9HPf/jbR9XCnCipUzokBfSec1ixN7iGstczR/cmejYfIze+BWI+d+Wau3IuXDkXdh4Uwl/CgyvX8sKVl/wXvrhcwU6/KxbWJJjxiQGSM1TZ1qCysccG67ptQ9tp6HRif8EP5OkikoG0ykJYNTToc9q29SKAPtuBgazGwFXWiT74EYDTPXVIXdxFvxvzWd9vKH7LCsrkF61UgO2EIVkrhQardpQIyKkcJOwCAkws/rMyEQSfCRVduizh0byuh6NCS3NcFJEHgkfcOX1ta1TJrFM1SsOl5m3mGK3QOii8bXxbIotkw5BhP8/Ludpn82FhiIH8okvfNkFhW8ZX/Nt+0YGzLVdi/RyFvn3E3DzKZJuCzNXAaT+1rofsWZCbNPe8netkXqlzW4G9h0qUze+cMTsNDfRvcacd07J9B0xECw7pQilRQxAOghEy9peVlN1Oc1NU7jmN3JNSp1kx1jpd6LM00ZsdY7jVFLWYaEkzFMt5FqNjQLKUX5ftDMGtEUqOB4T/MTKOycraVLE2BG5btg+/4sGQc4TzJnN7zTx37BIaYoVV6LoMpb+RhKc17UFJQmVB7mfmydhmVju07e2a2FYSygVsdInJBXUaAIPb6fNNIBKDRmFl1LRk4ZDRP3GMUJc2zqWtzzZijg9ktnsMTh1F27KBJOslzcMRTTKxlYfspZG2mXEdOqvXJBbiYJwwS0SZeNIroNo5fGFrVGmUVfCR9eAw0f0zsPDtw/jWS6KN3HU7bYHQKWAV53Vh296UORgj8hKNQlO20QkKOjSYp8H5vnGWn5ivpqeTziDzF4wNXewkVv0u6Wb/Z6nc2prKS4VYwoQ0kB8tETcy1t43YSJBoXUpYHvaQoOuRAf09EFfy2yLfJfeTSK002aNYqwWdLA28GX6vKDQuwEWPXRcnNUvOpLbLSV0pqYk2yIDYzu8JQEC2bk2dq7Byd7qPaDXaVKZvRsme2wHoZN+AY2fZ0wKu4tYJr6gPOSMr6C2BrSqBKtFw79C0ReIBIeeWy/7Ydus0AWrBholdKQUdupuedpi/4bBPhvsucHeO7HPHt680dt3X+rLL7+rN2/eadtOorc47pkKxs44lQTNPE3Gz3Rpp37lnnFh3lKnihY9idm6BaMjuemMEia7QtFSYhWwuwbrhmSpoU6pNfNKJviYC0R6MW/ZB4hHLpn2QOFsIlwypa5sFdYYQx0jqx1KNS2pNWXQmgx2Z3IW6EM9chTIFqZlrNvhAbUZzPjYtUcfPvMXH0rQEhoLOpIPiiv6rH7p2+qsQeKYNMbGpL4nSuzG3mylZYAw0oJ4xXqlD1nxv9OPqF4Uo0wt3S8o5aXclUr6XIl7+ccTfrDWNmMj8h29BnrRndDo3GSvY1qDZYT4s6EIQmzLNhHccjta8UeEDyqH37YOv0aAZjTuSOtS35X4JmNdzzhLM9uixuCcLuVayPfCvE8Yxb44YrjZaJ+rwF/6p+VwhROyerxhDnET6hP8Ai+O//hf/vO8OP5X9KPf/ve66XXxtH2pv8IL4//Fn/xf6q/+gT+np3pLc3wA+sfGnvjh94C12fk+csMV/sp1OJFP9OjMpKTvrtanfee7S17OPuedBS8G88L0hivvMC7oxM6OjfSZ+BEIjd0l3zWzrshx0G5kyfZnoBKhXiei6Viu2I+f0J3zY/FXvk9NnoX29X2K59I9QHePv+DwuWYfy2FkGEBuNgWxhKQ547ji48LY9raFOg0xBVGPjUrmLnOTH+PkJXL+2aPweRnfL4yZu/RHtftkK2CpSduhstpgOs+jLfQF3ZTgYL731W/pE+8Sfnt7qwva6zqbCmW4SHi5mrFwlkzOL4WCtF0pMqZL/mjB+DLOid3JW/GJbToTp7Sjd2Xc0Xvmu2zG8sj694vhvMN6te5X9k2QOdnhb0j0Io4axb1h08Y94w7uFcX1MmmPr7U3hPuOQpJXpr0ZSbd007jVv0WjENwaJhVyBhYSLwuKl4ZuCYWoEwiZEXQljTQgCdd9kWe8QddXQ5dE3jQFFnBLiX6PExvUaMIeGeaebcu2RFYnFOgXHwGGcEXvyFibPXszCH9gQhusA4tIl12TtUz/Sdse0DbBjp09bQfaJfGF3kNIBRBJ+07zpF+AgJaVESmyF7rixDtdwqNNY3RWj6Nchum76j189qwDWbYlchR2Yu9rnjHfKft45/xKW3REinpF0BNEpwz05jiNtrkcOKw5yf0Z1oE+NjZrkIedGhoBDz/ZvOfTmRcqZ/46+KDzQ3DWmb963HE6Kw9CpyqdmeRff/d9TSb4ysWWl7oXDoQEP2mbie0G2q+0PXNx5d8J+sBfo/Irv6fHT+p/74eXyN2Xl8U7A75Sj+4TL6WDvFjOYdR2mWimWytlhgEylgEx5cHDvVoctKOGJJkauQWa0U+8UDGWbqcJhV4bplO2ZcZcLsEAqxN9Vn86wBMA+eDvJExrKwdC98fWZN4brMMOmo99HbZXl8/KtASfCV9VOoSuT6wEqcwUfAFelABXvlWVmYoIioHJwz5HrMYoXt5uesv6P5wfdOZQG2MQviXit40PkUJfgKCzKQPMwyVP9E3X0slDD4w5L4jfsqe+OL/RO/D29KCH0xs9cAM41Ulb4Q8/oqeOZFt2KWth4iiw6JCxW41NVWCc1PW2MyT6SqyhzIAZ5QSsedZwXUfSftQjmy/Bs09oy/zwMugudsmxDWRsyjKygq8xNLiuqqCJEZlt1Svejr46YbrpKpAvBr9EcWu0ZHcBXbxlmOSDQlSWbf2HP/r818W/7+tf1kqGADLMyuFvQDIBU6FJkWtv5xq+j1tRROFVTog9ZzCT6+mKfs6E3GCD8C1DHtrgfLhyyF04G3I+7NQn/Y19lxiGZQOVeh17ToszaQMncG7kTBq0OZ2IiS7oG9CP+T6xDg8PZ715+0Zv3rwFD40HzrjTadOoUvp0AWORUgSwug88s9KCn13c9V83p883QXt08SWFESnUn9UQdm615iTbKRYkUZNNSdbPSGla4rWPmF5GA58yldX4qlyxZh3SHHTjEtOra98q0txC4rAMa7VvS+Yjkm3WJLVFRUJEKTSWHEb2wetVcvguwvSSJMYwPZoO9IgCtWIvFNdB74saMjyGu6/Fx+5YCjpcvCxZMHxZEvL0h4TVZwlfN585N3buWbk+Guz9eUP2M8i+viEPnosn1rbzYhmJPneWQPSSUk1AggmFpM+MnSCrE0H3oLHpzyhuOjeKStggJhRbjCFjm9wP7nOMXnL0JortF7qjE0zopB6kT3QXiIUcPm07OstHtJBgkBxpVD6DbdYGcH1vXMc3nE5DY2PNerHmOrf5cjSZ78l6hCoJv4WN7IfBvLks2yolzXVfnOElS7JTJi5RTDENbXvnHAyYGhrUeq5qikmotAqtWaDjDIhlb+zaqWMGmxNemhibyAIqKnw3amiNc2taAz+ll4SeXeiDsgRvhwJmEbOYy6CmIqkxVEeseNXeczSFa3gk84ZJPVALui922wUiLcPLJo0buLfFL/fGGYoeOT0ASm0D2j0RJeNTqXcb8XnIGDMyW0q82yht3MMHzwoDvtIAbMsuFWNaGEp7sG3r3vCG8/6BZ5c+3+mf9aeXbmlmDgiyw2hhuI5eWSeaeg4WlXApC59hdEvoo9A9U7TYQlFahZLQaltMDVXLDkqU1I989O8f9zQ/aZ80TqhEF8brRKCXflieuic78QVmPoaqrKKjix6WbMtFOxjsiVGD+d1UTSMfXGtQBW59HemVGySWyLLJ7rFN7us7X5yvPLtfw2dzKWnFSMn2wQoXwMycZa9QjYaNDVk2fuGrQoMlo1Qh901OvFQVPWMga1sFRy4aXsM6PkaRbFujgqFiX4yehw1ZgMylpKijityqGoD26MOP2lRjaDttOvH8+vDwpn859p3vfk/f+/4P9faLL1ou0s61n/EyeCJBwCaYzAFZl3zZYx/u+66Zsytzljmx0LVcUJtCQns3hGUAABAASURBVJCsJIdzOHBQ+8Z0p27wKz3zrItr5C/Zza4yboObTvjAtjK3trEGoDBKcoobek1ZZcYzQc6YYPaYrphljOjsjZ1r7KqduWmd1qcvbROgjFWsx5cYTzukTkBpz9zR5ThnW3h0sWwr+8EOpa4jYTe+duJZ9+Brv1RbvHjBJMXupIjORC9rtnrjY3lQyE5BtOjPxsQ2osO3mS9iNqp027F3zfVAwDt66duUNjLdJkBX6vFAVn01Ni/K9pFGxmX2L870GlmjwMp1g39ZqAJLsrL8IsXbimFXj51xxnbiFD7JIWiu3HXGQPiarFfG0s/qPLOL8VSVTrkvc21sXBOjuDaQdYgixQAkRlEPl27QFRfMS0aBfK9HI5U1DilUCH/Pr/+7+hN/5b+nf/RX/8f60Y9v32l0T4/bd/R//4f+Wf3r/+S/rr/2D/5ZXhw/4H6u+SWe2/h3BjUZ0w4NJjRzEUPFAFzMI7BLNo7JaY9e5u6C/pX+4a+5lsEEO7JgMrdqr5Mxz7VXmMtJv522tC8QVJziIz5vGMVagtQJIBprHEzSBTtXzowre2v53o8XxRdeGl97b1+I4xpfIH7aJ/0m/Qmo7d3sirEp/huMF781oNSjvzOu/Nd6+b6W+AkEdSufXG+FfkZx4fx/fnzS/UUxfP5LlvS9EGvmWemM9+gnlMQSH4vSSkPqaVt00rRAt5Utjf1Z3//6t/Wb776n99sZq6aNmInFHhLrNsXeB9xusCFWY4GvnZy/u56fr+rvp8wlU3PYoM9EL0CYOb7wojh6zxlf/+r/mb7PulDPHM+sp4SPiQ2oQyf+DnQ7BolFJs4D9uKn8ImvzM+yN7GFHWx+llG/1eeNudMXib0UI5mxPbF1B0z3wUdHm8qS2ekHqJKJYen0WqB71NIBUKNhBmkLTSdabGyQYe+Oo7ejkzGGD7r9tS52WnYUJvZmsUvXFQ9M+i6w75nb2Mwe3dnz4WdkIHRGH7tNkaU9mFwXoTdM2mZ0D+AM7zimL4MgjDXeVFuKXngaVjPMTRTaY4W50de2m299LKETX1iHUKZOm20V51CurZwBNrMB0pyYr+zJvq6yB0H24s41FtsioS3bqn1e+7C/ZnKOQa6ILTTkkvoihrGNTLo5zqEejDF4WAy2pvn1XR6uH96ceQlzOhD+rAcevM8Hovfz+5MGM/WJm0P8TuLIX9euXEi9aB30zuCv6kUhxis3mKenR+WvTh8/vId+VA6V5/yCmBfJOwPemYD0v6CbXxg/5T/f4cDJRXrlwJqZKS5BXIvLS50y3xHQxlQjokQWUYMCSZc0rnxvh+Ei5SRXIzYaS014sS0y80kti0eFLMUip1BiWkCSvshppIzXcMgheNJMR5dmLeRF8c7Ndm6bdtaj/wIWnSjTZ2UvcitTBXYXN6lwjSM6hoEoWAVfiu9q6HReAnTICIiVNVrj6EFpYD9r/ZaXavl3qc7bpuyZIv7ANvMSSNbvlCZts+0nQLpoo39eBJ/ZOw88ZOQlcV4Wv+NFcX5tnJfIp+3cv0puP2Izt/l4CYRNgLG0Vw2Vh8ycWiWHx+7gi+ZWJxV8ZGXaNCTFRknoZqoyRXtuFo3s2cxFYkalCXXY5Ojn4p/Tkk0utd2DR7DkxDKqlHHWKMToUZfSxyp4e/FCpk6zOaSiSbI6TUqWhjkUIoPYgx5KdnhJTf1C2at/50f/lF6n/HMUXUc31OIDb5tqACGvEVPOyWXBnDA3Wb8OgvaVo7+QGNN22z87B/GF6/XC9Xw70C6cCReu8SvyK3x0cn41kF2iC838ingyR4EzV6CGNWpoYz039uJ2Oum0AejGF7caQ0U/Hck282z6lE5nzrOHs96+fas3+WcS3vDimH39gGyj/+AarLLilzIEhFOn2/i6QmF7tUNhtKCfkT7vuWpLzRA7JYxuFB7WpmjWOljJko5Ks9KqHjJ9ll57Wg0sJUzk8xtLGRmrtwgMGX7p37vAfCOj8w3JS5UAV1hWf6iQu93Ms+1eqwqVmretrLdItkX+NmjrfPe9xpJ9R9TdtApjU2BosC9GQQuZzEe620Zm9tUdJQ2XXFyvsgSqLFsrHbTnhhiyV/v+xn7Pfp5cqH07Oer5pUGQtiD7/sqT6o5SQPSE3aVenEg33o7D4CaCJ6c9BCn9BbBBPB0XVWm16pa6AYUcdgef2q35ThFiif0RBhDnRD+y1olZxChgKdLJ3ZjzAZ2ei0NKQK1+L+jX3WhPDu526fst/aNj+oTN+gzWaeM6PQWnwbUPxlCvDwazDpPnkJ2zZXbc9MS2mYsy68k6Zn8N6sOi1ErRCagZqZtSHM5DaFZsxra6ImVpMKtA6aSX1GNLDICQtHN+7uGPfbFsTs3U2TPR7962Mp5Rpdw7tlGMc2u+aNOrlKqNY1CLvISRGPEXP7Y1UKittBQmZ/rs58esWeY+/idx7InngLBBD64Hd7d+3kJm9MJjUjVKhX0l4WzSPmmHsCJ5jtDR1zClVr3poYEQmWXGG6R+Q3mo1/s0eBYYGlWtK1J0i3r8j0EMY6hqa2zcE87nk3K2P7w56Xw6a4sO+rbpTU4Mi1C+5I47YdOe8e+JMcJDJd19t8MsoDfRWSqWWy8lIKeKSqZ4AUHENjEDyXy02lrxxt8q1I9so1tSDavK9LNWQpfsSKzVRvtAf9RQDatoU4N25JX2sSnzO5i7RTeNY56qiA8dVDu2jDHz0RXdkhWTNpQJ2PlOcuEefj3u8ZP9F31Cg2ABnRlwYoQybci1gCHfgD2b2g2HXNTLjITYTGxVQ4XM1GUpbc2WlfbXkJHhKmV0um/GnTkAgzMlKBoLXVQ7LpseozS4djYwmh8a6Gef9bPI6aQzzxPv3n2hvDD+7vd/oHfvvtPPHAxXk2eamWuiB4xlhMxGv9DZmaO+J3DNrftEWqbwKruk+JeV9FIuLrI7IgK20b6BVmxY2EGqW5ph0DEUfcrOEd9wC7W7HXqFnWo+6nfmrhJpJm2NIJa4kI61zjmT/TAZe8bc6P+5Itqc1zuYzEHkqCxTWDboirvssOih6O3Y3umTfRlvQjdqGZJt2QFSi4QGhq/Md75fpt8OjyjdAVax1TJo4mTJkK8RYWBlzOxEkfEESy99o4cKvoo9Uuwj3COY2jG04yiY+IyPzMzRA2uLwzT6YlRafhHMo5Xu3SbhAMO2FR+vYbNCLNAYixa8vfQF0T1NfACM7sQ2GW9iiqu5irtmGNSQ0nLo7f3dnPcPXOvpa4yPGtq4JsYYfYYMYnGAgfscYeU+MOQGyRbnKEz7YcywreYwxE8Od0fqN/xeXhz/E3/tX9Yf/xv/E/3wJ79617kxn7bv6i//wX9O/8af+jf0S//Qn9VzvSEKxsK419iv2hnX5Ca9Q4N2HgM4qWIuobaJMsKszVT67lzXO/3W95kL91PmBBupp03wM8jA8Bq7mYv4CNIWO5NYsKo4sPFTVvyOqp7L8DZyoCgxR903vhu71tmx60JM8X9lbS6sU/Mt2wln12T/tS9s6EhYlmIb2CXjtzqGoRpDNu8qGENsXT4720WiN+2rT2F68qxzVf/69lPe9Tzxjmchv8q9EtNODJhTkGkJmsda6EQQ7KEIwr8AJXLqhn6Xl8WT+/2P331XuyMBoR5SARN7oOwxa4fufHcPchb0P9/CmPr9EmtFxqrxnKFAmaedGKJ74bn9mfdbz7yrylhu6H+ugzmO3kQ3sS1gA0sTr5M1nvAY72xbtiViE3NNpVtj40oQmaMdOrEn0q0v4VAj0/XOU02+6Ya/AbUbm2DufOy1/mE/jUaZ3Do3mqCi12oU5Ki2zmJWFDd70V3ypWK5mWi96OxrL2ZOVkPr3IolokxXYHfRzW1jp0wgwQpQM3PFtbA39q7f5i9zmrgC0Sf0hlvbHpuxQUw7mCC67fR1QVhkmiixBcNww9+UiDUsIkzSnFhfVCZ9XuQoUY8MjpEsXZhYAJYdlHIG5Jq0qYt9idJOvLnGc02udyycP1z3176XYpFc6Dd2vGZyJjQgMhxItAOMVpwYR2I/Qr3qg4soB/u2bRzwC4NDoR98uPBO53M/YJ9DAx6GTkHaQPoNbgw/evrE4ctLToIibjbABCwUD40zk81FIhLzQWhpm7oymL7YHh+V/1wheIZ/fn7U5flJeUHcuD4vngtzyZ+0Dpor04RD7H6eka3c4vhkidovYijiZl5R2DRk7iYd9gPhcULrhKxOkTGpCmw3pTHdIejRN8ONXiPSdFUS7SF3WFdMXAWtob1KO4fbDj9Zoxn7hy5qBxfyeS2S3x0JAJA7UGKK/ooPDnnziR2Eb5WsHXvK0LzYPfMw/fZ0Vl4Yb6z/IE4Tp3X7YOtn5bYvYUrZqzkEs5H7wRB/Rf+BnVNtio+H7azgPE58OTzxBW9TXyQuoapvpomwI7jPFxfR1BpCU68uaWd+3SjZkVcrEkbrdIxUJmOm6326wreC0idYtcgDIXdQRVmpSnBSycRdzFWQcY6R6y+w7IWiX/SpqdN0k5SWm++iY1seu05hGw0ApUqGp+yBQQ2+evN79Otf/MNwL/n3ffVLq/LaHMq2sUcTdDGHJXzn2pjae27R6By1Zo5iojdbY7LeO9frlWv4ovwxqK/5yzP8E3/JRcYN+sKDwyWHO4fblZttENltf8T7ish4CCTbqmHl/Brb0JYvcKHs0W3jLOMcG10f6JXGKBVzvJ025Qx74Dxb/6YuL4t5aXwGJ/b2ib6DvkbXEn6kLlJRFwlHRwH9nfKhezR/Xoswkx7Ad2MXEuMSLBlePzvRSF5tYbpPmIgseyG13wn+RsM81oulo+WIq2VUD7raUv8GfscGycdHt5igN75ZiSpaVKrca1Rea2VTB7JkW7cPNYnaC1gNYkjUEFEDKxtiU2KbZVV8jJF6ycholqkGYSzk8voYvtSS9KulpJBA1ko32rVEAUMguQ64AMi7+rrpw4XoUMk5mPbJObODzP9MH7omh2+a4sBNliomjlVJDZsh3X+2r2X/kKftFiyxduwteykQv1TCcf689oFp/CHpTPGqAzXOyXng8IkwfRCSj7bY/QZQQ0I7JYrJbaD7Rgai0/UupMRfrM1Wpb7Guc5PYANV7vbMVRBjua/HsKVuc5VQk/PBmG0lpfwMVGwK9NLOBMQMJomXWGI/QKCosVUU2KYedK80d7+1Jjs8/XlQYtnhd+3hqezY5GhFRj94Q0ygAxTIi85RpcjSFsXlH0WybeVDQW1lPBH2xOzeAhsNMEC5WhY7wUwM2aP4zpxN4kpsQs4dVXRRYhkww1J5AvESWU0JcdFllbJXTpjTxO5MJKnQsrIX6XLxJiZnjHJ/0mSKwviooZfzecjRlfsjYjJ1gZZYsq2N+0LuBw/nk3Lmn06bRu+T6naRMsbca4IrYw52xtyUOsFrJ+4ZMIZkKx86h+JnjZSlZpyUqGS0jkLD6DXzzYK+RNKt/qwtFhEgtE27u9Jl6oHDcoLHAAAQAElEQVTomfGGTwMa94xM9BLUrVOqQuISogNWMa9VQ2OkvTSoDxfttEELZcsSSKlvJuYk443YreOw2pmHPfd0oHwPYEa64V4c47vXD4buZOF2QZb9CiW5rHItOhLzUMbhKpWPtqZLXoXsgB0dUCUbuYcKvq+tUco8jDGgo+VOP/TIhz590K9glApEfxtDp/OZ/Xlmnz3o4c1b/iD9hd6++1Jn/hg9xkmWdNtH4QNEEnM42W89X6HUr8zfhHY7xdKlJBB7UcSf5c9nFJ14bNKFVrfFS+YjvRTUUbCNzIgLuHkYJRnGZsyijXlxYFpuUBjqR048GcPMmBhP9sSENhjbPK4tQSf7JC/WrjwDzrSxX5pihCz7lW0EZOZNwhzgWttxipCuMGTUbXc/iDpW4i5ilnKaSZl3/nYHmbzYWufwTizB8j27beJkv8UDv9rEmTqXb5wyxK7PQw/rR7Zwh/TQp3/2wH6j6QtahhYsPhUO29BjTLGrJOo0wlm2VBQ269HUshdqWFWsVYW+hmRJqFFgX0mxDpjDxNXjW06kKOslva5OBt36rN2VZ/hJ8LE7Bn65HspQEBm3imUk4wYZHB5XABlTt8a622X3aZm6LpJBcmiDgqxWoINt4U6/7zf+Xf3nfvm/rz/xt/6n+tFP/4a+mT6dvq+/+of/ef1v/vP/K/3qf/LP6lJnwpkLWX/GkbGkX6hhbB9zbaWuI82eg12X43tL9vDOfDSQ7bHHnk5d6E5sC+zslp36ztm46K6J7szc0G4GZVMyIAeso1lPREJ6864d/Sv9rvi4xl9jV2R7y2d//8q9LZjIgp1+Ez+N21pjOYZvPmxLQfu2sp6p063t5x3OHnu3/sSZ9sD0mcjzA6B858s/QxE88W4nyEut1R8t1j82Ax0JEb3ZHjCJMRU0FZ07EEaWLsV7oi++/om+Pn+hr87vxPCYYYF1rafPFWHm6TnvnvLClzm7cABckF+a3/lOurOWC1fGttO2sCv0Gv3uf9ET76Qen6BPz/BQ6nlhlxf2M7ExffomIrjLrMxTw1zDzJmhsjMkLEgT/z3+ltyK1X6rfZN+W/+mcfRjTlsCbV1oO2vh58XRo4XRzTw2XRK60RkhZUuIuDMNR/1zknmJQttIvwBlCIq0vnaI5FuZdvISH07XCkt3uVaKD7XhQxFxdG6ges94JixK9CfX5QL9qNOAmcWbevrfO96Ybl79Ub5Jm076RLYIOj1e6BKkBvBy1KN7Q/oGtGLLqpwBvU8s2xJZpOis/blrsm8bjEPYjIpt2Qs1OXToQ54y5S2HvyEy2zi0Bg5HDW08TI8ROpQH6eDMg/UpOG3Kw3kethcG+ps25DXY3FanKxfau6eP+klt+sjFs3PjMPbbRh6geMG88XJx24aqSjYdGcjOoKJ7ufDi6OmRF0iflAPlMf9IOPj44YM+fnyvD+/Xr4+fOWj2Y5wxURRFBAGssNpA1DR1sQzdRlHllkeWSeTqV4NYBCbYsX/NgcuBsIcmxgOTcWasOXRz0F3QCa79wuvKA8dVV2Tdjq3ZkCYLxtaA6ZzwxHdx7ZaeqX0iqvfgw5Q+UX+Cv0K5d1OS0SN8mJWpogEfpjlTGoGguqdI7sBhbtipCz/kFRfM5EDKWsyONwKA0mTck/FM/orGKSo2GS9zh9488ILt9MCL3K3Xk+5KrA26Mlx6r7FS1RWFC3OZf/T909OT3j9+0k9Z2996/7V+/OF981/n/5zKHx2e2AtX9g+TSXzMKetxof7MC8bLftGF+i3OnXh3PF2I8wou+Hh+vuqJPfj4+MQfIZ70If9TM/Dxw0e9Bx8+fmKfPbPsRMuklgfzxXFDtcdLrJhkHks2kPuDUlMjG1UaNWT41eo0NzLeyQTMGEmlpSmiYzl9qpTrYBulXBONMbBJ/WgrmZvz0oeRkdulpNiemQfGnJh7pvHJKNRALXRHJ+u65+GFufoPvvcn0v2O3/vVr+qkS9ejm/m7chOdzIEtjS3ra9lunfYDl5qVD5XO8HcdtIhlgth65tp4Ys3XejzqA9f1B9bhEwi//hmaR13Qm9yI049QWZ+pa643xphr6kJcF/bihb2wZzyRo38FF+Ldg1fzXcztiXPnzZs3evfFO+X/RPv23bvm1z9DwR7mBfH54cyXu7NypvVZdxoaY6g4K3poFLZVgFEKIllqtL8UgPGKdGu6UbWi7snUTW3BXfOtHgYJVTKVw5mRNQulgbIlsqGBHHHjxoU2UrxqSZUuPT6XZQMFolxrR8m1x5jYw9lrqVvqdrrollabWi7sKEp6SYUsiNw2xN2Y0u6SeqhkW1Xrugh1GZkaZeSinvZeG+roIxGkIVLqJQs11muA0qhxYPFFvUahU7zkogcGbKtTk4zqNXIwdKuEHhm7hrXGsPLC8oS90zaU6/jM/fR02nQGp/Omoo0OTCHzeewRKvSXijGO2KDvaSTOQjVwVMDs62DvvX5tHmGvTUwt3HS493C9XMD1ggw66RewjPjDpoTPat7GTy0MfBe8bdlG6yVb63OTpHbjY/fGG8a2bDOGBTM+qq22YiV6pkGd0D1oE3mRlChzOXNPmYx1186BcJuDS84Azoqd82AiR6N7DnxlDU7b1s8sg3UY22CNhoqx1SgZHTl+cjoSC77S/wbRVEavdaHhgdIHmP62GZ8QWY5dYFcEekm0CThQONnwqFVsCF4vieGucTJohqSMNesWPlSRR6lnMv2YRGQ7uHLPuzInV87FK+filfoOzTPIzvqHn0ffeHW634Gdjqm0MeaXfcDcdB/JtghZiXuDediKP+Rab08LX0LfnaTzNjUKe6waveknGf3MOxyRz34OSHyJ88IaXog7Mdqi79CG7TE2VZVGEZhjaSo6OedTK2zm+jqdBvpGz+0rbWLCdsYfHxfmI/ee5/4Ct8uSagz6nEDopjHwQWTX65Vnhid9/PQIPunjh+Ajzw+PPCs89b3pgt3EsebSUoIW9ECmK20LImbpLsPHku9KuvVavJUoRLLd1mDpm7lUtw3kG7GPYcZQqhrAEvJgaRrWfaYNozOKulTWkWai6LgyDrYOPnaQ3lbmdVT6FDLpwh7KPDYYSLQwIKZY6cvWUo8JJtenoEpjlJRkDZxXxzqIBcgvH2K3B/EVvgdrsin34I3rd9DHsnC7JjE2uyKVQJVGgc08gw72LuBaz49cTuyhU3joGJFnnT/H2j/xd+ZFbu79J41RsksiLkHLVrAx56MG7UGpqkSLRCl0rOPj0raddco/o/bui6b20DPPznnWeeYZaGdPoqZRbhQ0sK1OTHIPExpJ8CKf6nnOHNMurdbJ3GQd0jZZmEn7jhFY5o/1pV2d0MeP0y+0SgIGFYyMbUO0aYyTatvA+AwjMua0jO6wIJK9oJeE+/baYXZBWyggPMZB1OGBVDSaWGfLEzuLTn8aye5WyXxEmhjfGdwFXLnHhY9+txsF5tQNqTo2qUm56x6R1+KRwciKBbX/7PedICcRpCG2+OpEbWpnj19pu0L7l4j4v8DvxJS4CLf1MNc5su7DuueMzpmcNUojXcQQeMbFL8+w0Ut9HvZ3nt2vyK/46H7pkI6BSy7GEMAXGMMaveeh4Rlb2arojNIoEHqg0HUNVT7uUg6lbx06GzQ4ITs1b23wIyhsQys0E6gjEedkDD2enJmM/cJ3t2e+k/V5zLn/jGzn/p153Bk0UyhhI7ZyD1gYylmQM+G0DQ3825aY4ZTRT/XGd53WrkMJi5FJf+A3/s/607/y5/Un/9b/XD/86me8OD7/UH/9P/Xf1l/8L/5b+lt/6M9pr7PaFobIYRU/8TsZ236MLftg7zNy5762sDOQxqEzoZN401dJHP8THTrw9faq/NfTV+Yj98EL9Jr7IesdHVwp/itrAlYMWOr5mpi46kqfZ77vXo5+2SfxP9GZGLiDGKj2NZYwGjGIg7VnsYswvG25J88SNLIGxY7dHUNtF5tKhJbkLqQqeElWJ1TZ47ORPjtjnyB7+krM18wf9bRFFxdYfdGPkZg2cdicEdidGJ80fAYqO3P98NMfq3hH9Pe+8wM9t4x5Yj6fOYMfeaH74fFRX/He4be/+kp//7d/rN/88Y/1459+pZ/yfinvBj5xRmeP7gRzZazhI3vPO4MPeTbIOwV0PmHrI7Y+Ht9lP/a7iyflV9TP7PkL/XfiFPNh9m2Njf27ad2fzjrzTuyB+8Qb8MAfEs/nB51OZ22nDb0h2wv0LzDGaHn4wC7ZFgVQJ1ze6Y1vAcVn9XRDJmhI4NcVeEcI1QGmUivduBf6wrGHqCxfWEgmRruZ1Z1yssIQlLvEg2W/RrHtqDNuB6/a0sOmLWBP1CjmpbRxPuSsyDnROG06B+eTHh7Ojf6e/3DSGVlwulH0Nvp/NsexbxGXjsTAOu6d+g5Hnf3GjmydgS7hNG9bRiu529HOYMPfaPj10hk7UURn9UmdGWISd66NXC8794FgHtcJFzEZPXS6Kx2N8wIZQ8ZyOm3q8T0wdt5xZA5OjPfE+5DMk4mQd3k44mEdU9hZpeGSb1QZDIarSsEYxYQPJnzTFifbplOA4TM4bSedWh6dYFMcbmPQf2CuZD5iMGde9P26H/SJC/ZKHVf0Pb0sEHZGLhx8m6AmA96ZlCs3j0tuKM+PespL48ePeuKF4mMuwvwfJnmh+P79Vzy8f+TB/RlXezw2GIpsH5AKuz4AIU/d6mkL8n8iZcZZOxaeRZ/fBAfMTFy8nJyMY3YdXQ6QnfpO251yOFw5tDOGa/ig27kZtC5rEvv0hWNbpCSsZOKe4AIep/T1tN6DT+CJ9iv0SvRrtAjIt7EgpiaIQag6OSW2QvNyGIeMkxqyNCnaBz+Zf0JjKqZyQFIuPnso8UaPMYgxifVh8jWQnWvTGw63XHTZC2bWMUVfXNE+cQqhFIKFzNcztp6wlf3xNQftT1jbvDD+7Q9f6Sv4D6z7Jw7hp+wf5lQJjjh2+lz5y+Hl+kQIF2X++2adOHG8oxf7V9brQr+8WH7uG8QTe+aTPuaw54VxXlIu/pNy87iwrlL2sAlSwhVDnSJMJfhInflqRESNtaqAPVxlDVBVaFidMnCYnluMdLULhORoGe3y6OtncB3lJrLV0KjSoF6jVPgwdYWCIs5yqWSsEAtBTgLO2MUcxB/SbotKfvWV+iSGK/sxN+jo/79/8E8unaP8fV//smI31XmdPMBc+kFk0s828eCTeOzlV7f0ugrfzTdK38STM+DC2uXafuJL+yPXdtY3N9leB/ZAU9Yn6/HcDxBcZ4wn49oTD2NM/Fmra2yBPQ+avBC7sn5Z99ZlPnb6ZYyZ7imJyPvQzAvjL/LC+Mt3vDR+q/wTFG/fvO1/huLhOEzP540bzEkbZ99gvDWsus+/7sm2bN/rr5n4zVrcZVEDUbdh7g1hLIeAUN9rUlRtw4hk6kDgJgvtFkUKdE8OR/uNCj576Y6yHNgqYGdHIbNEVSux+lxTa//sr1sfdQAAEABJREFUiDIycOhAFKT9htQLzQaGbMs2EkGrQUH2HSIZrGzkksuqMRqjWEED0RZ5DW2p2zJ1d7vSKlEmB3bJoLKGg/7Rg44aqqI+Sht03G1gz5KB7onxso97PWHJ3RIV2yowjC0wqvo62UbptAHuc2dwv2/SbucRIfMaS4E6VVmDuDbGPKpe4kI/PTK/e66B41rY+1q+ckbt6v2ePQ921uvaOpEHV67jqZ3rIjYC2x13BoorFUW5FGriMHW75P6IUp8lU8ME5cqpx26mqSUIyPTzArZiX6puJkwRppqioRswalvqOhaZHoasvRUZA53I2rnerzRcOAOujOtKPbJJYzyMqr5+z6ehLdg2bbxQqmBYNIth6pWre+i6J8soZU5qMDf0M8YbNv2tGCgE1XWpykAR65vJMiJTuvsWfchyLVnKnhAuM54LNRnfZGwZ02T8QYJclIkRifGq731X9K/MC+Del/m45mykf/g9ewV+j01sxU77w8TKy17ZK7YxVKWOVaR0gVCXbGuAjTk5D3H/t96ci5fGB9j3VNHBZgaynMllUQB2MwZ3Yr+wfhfiXPSixIcDFbZHng+H4QcigpEY42QvozfXHzajt87poTEGum4XaGo/fPS9gmeAC/edZ54nZmKylH7ZG4MvCBnLwCdduO9feSZ4Wi+LPz72c0P+a7dPfElc96YLzx5X7O+KvoQxH4CHi3tN5nrvOb9qMtaJcgPZzJxQb0V4ZkQ3E7ZV0r0uUvSZTWRWMb+Je2O8idmOdsl8dEuWXMjQMeMq5r5s2UB4xdje8UmLzqYdkqJD3xqCze5iTnZljaKbcTEg8iRyHRSDdF7tV+3wFLRpJUsmzkEso0qJJUAq26LpoIN13Br5DjLGpkJfFon5jsfYBj1nZWyVcm33fGRuWM/TQdN/MAcbdnq9kZ+ov0baTqcTzwcbOCl+C327ZD5lqyog7hra2JMDG41Chzah10DXNvpS/J15AfDm7TueJ95I6GQPfuL5Nt9tdq7JfP8Y9A8KWzXwYa3EGHsCm0qYVdJ9D/Weaglt6cSMsAw78p09FjqzxtRng8aVpVbvQrZlYhD+YcgDFoyhwTzUCB2Me2uMol6bmiZegBFJpab2onqV8JulY7eI1m44hoWIRrJuLXzX6TZkk3HMW0Urpf8CZXQyNs6RPBtmzMuPZNNOhkkFYjnjNNSIWMdK7NwTBJ+2Bu3Z2dltF9bomhhEoo/SH/bWnu8eF/xH58I96Nr33ZmtDwiudRkifXfW4orOhWfbZ76bhI8sWmuI9ONqi80ruhnLopPrjzb67okFf70vsG3loy6LuAfjWRisVYEbtQZj3AqKniv77AD8qNKgrdDJHFTqLtUNqYN+VkI20F3XAfbgUx/YhRXBiBE3snYzYyHuPXOZdWL8F8Z/4XvkFXp93vmD1IUx7pztkxnIjEi2iam0bYwBnMAZbFu1fEiykuZB4ZfgqC+5bZGVoqmkf+Dv/Z/0p3/pz+uP/81/VT/86d9E8nn++PBz+qX/9H9H/85/6S/q1/7wP9MvjtP3hhl1Fq3Xg7HNjIv1ufL+YofvsXKfuYLWiS4Qa5c56fmhThXRrknfPeBeeOWlb+ak67HN/And+GYJFITPPt+Rx/5Ov0vjeszj3vtv0nfHSXRiY0c//nnESPcFjNlmRJwflHRpeeZLiN0Oc23TSB0TmJqts6PcNmlKti3bUjaCkRw089V6dN4Z005MieMKf+V55cLeuDBvHW/vAOxHl46Q9oU1YTy5KcWLXC8p+uZe//ar39bH04N+/PBO7RNf8ZFrL/fxT5+e9PX7j7wk/pqXxT9p5IXxV1+/7x+WfeKF8DN7dcdgED6yD3xHfXlh/NzPCjf5+7xb4LtsvtvGxxP9r/jNfGfhagzVGMd1OfiOcOLe8KCHvCw+v9UZejqfuQ+dNbaTqoac+Zdle+17+heyoq2arjZKJTFlIb1G6hmKhLXtc9W0vQZVcktSwCdbDjlgam4+lkRtUXV63RJ3TFdIt0UvsK2Mo3H0n2hlDzTgu4NFq2UD9o4bpYzTRhbISrIN57CyjY41RoGhPAvkPh6cThvzyjyfT8zz+c6fqb/G6bTpho1zJrYKe04M2JdFngsMkhlleifI6s6Wo6rgUEemTnQ96NJL5d6/xz6xM9FfYPGan32d7FQPsJe+JSOW2AvaL84q+2IUZ+caU8b5wL7Ky+LzQ+bg3GMd2ybb4oVxHEwRBUiewg7MBBI6Sr3Eh8qanHGf7BOGMnnnntQ4PTHRmyLfTtDg0Bm3yc1MSXq4POrExf8bV+kjF90ObxcXwQmctfFwloepjX6VPgmEQU8OjSs3kAsP9c+8UMpD1SMvDR95YfyJF8YfedD6kL/+vP+ah/gP6od/JpDwFTMihcZcwUuWHUhyZyXBquu0RS8LN+P/AKvDtLGdsT1ZsCvxZwxNW0Yb8j18DnkOvCs3ioVrP1hf6ROsQx/96KZP+4h5ZEpiPRJQw3omsE/gPeLgI/QZtXw96m0ZPeqELtQaEQXqFM7d1PvwLlPLLEENoNi+68DnUJzEJ+IkQ1qoJVs8dyNNvnwx+bwwnjrX0Fv+IvawPSgP3jaziWqboSB3/6Zi3CAPRBfW+om1/sha5xfGP2Ftf4s/BPyY9f3px/d6n/V++oSbZ1xeNJk/7qrQa9fzIjg3mit2JsEmdlq4MVy53ezo7KzDTv+r+gXl47M+8oXv9gvjHOzBBw7/Z24uOw96PSseRGgpN0LWdhI4w5HtAzTLKRqu4llzaGMeij2OmtJsrbT6Y4G85hqGvNop6VBgVKkPOa6J0DFGvxAb2CzabMsGKnW94F2ySNjbeTCZxDwTL4gvVkL5QkK3VprM4WRMO3vz4k1/+wd/CvlL/gNf/Qr61GMP3dxcoxubhXgUvuNzGYwLiQC6Cr3xqaeqI000J2uU6+GJvbPWIy/wH5Vfb/WafPiovDDOr28eueYvrMmVGMjaGdfOqqZ+5eVwYrrwUHVh/1wYT/ZA66C86KQPPZgHMlFY5ovPaTsrvyb+4ssv9O7dO7394gvoW71997bleZn8kMM0OOeMG9q2TTWGbDPzkvOBt63qNZBg9ZKYPMarxovUL2xzqd/QAvn+ST210MAUtmUHXaFINsU3geiWo3/joRYflzrujj31BRm5peyt+z5mDFk3MffMKBaOsVlYAtAw2Wdq3Zlqo+zDFhTeLkkWrLoNxk695Cp1MnW5WUENCtiWynKjuN4AfI3QoWodSfaCXlJEhf2MadTQGKX087DCR1Y1FIyiDbsuSZhSp0kJkhtTc20qVCwb0Kdij/4Dmus3OPHF5sT1nHvm+cx+2o69FIuxdcxZ5g4zKopR5h472HdDVcBqOV3wiybX0QRX9n3OrMm1kfpk78/EhV2ORPV5iM41D6zQHeHeOrEh4gb4svgQN1kekkBFXvC2FAgqdRkuUMslpRJopRtrGhrouUpumy1B0R3fnvEDBEdOe1iL7kcL862kSR96cBOcjH9n3FfuuZeMD0zOv53xCeBKhc88X3z2rMEZMMbQGNXtZYssmTnRa8zlG3naqix7oQ7qutWLNlCxOVSurlPKh03BGdzpzQYymxbTEqokfGd8YDKWjOm2zoqM9VXWuVW7QuCrT87Ba85E5iNn5Myac9bv0Jydke3YTPf0xD1WcN6jRQJrhMX8ZI5GDTGc1sEDlGw0wKgS21tnXra8AW836d3Z+gK8AedN3L+wGdveFTtmzmJbpNjbsy+5716IOX/UfYZmbQmBNRp9DYwxVPhy4GPf8MU4X5BjupBtp6ETGKPQtSITaTLQdZ1ceRa48CzwrKenPE8QD+3Rz7V5uu0LfDCZ6F6Ve1ReEH/Klz/wkS+Cj9Dnpyf+Xv7MNrvycn5nKTJGjCXogHgEjXQS4GSf7o39rp+46Kj4usHU6hViJjJEnbsP9oTSqNLGvIwaKgclO3jdw4qNUa90a8mUxNzs0B1KZjxThLnCQo5hDXzQo0Pc2TdX9lIQPv1Wf5QzWCo7Bmb2KHTnepyJtyHMmXhYH+IsYgoMb7pbxB4kvkENvxtn5Wk79R5YuoSRQLF3s7v6mrlQx5o5OXHehjbgUw/6LNg2jQK93i80vnJOPJxPOj8sn6OGbGIBdmhpI74KEl/iRGfFZuUjyhtcpdg9n97wbPGFTg9vZPN8zx7Pf9124bl357rEnMZWqlHEZg107GVtMt7JXDJkmcISVJkIsGuyJkIHyWc5ou5Ge561J5UJH901d0vdxiJx2pl/y7ZUY4E5csCcFRjwtznMuAZzW2PIQWw0vGwY+zfAEnpch7sjY2MQ6k3H3olOQ+mo1o9O7ynaM6Z07tYwIHzGMxlfv5hjf07GmX6m0djqkVmyLRdUgoYHBsRdmXsQWtSdRWFP79i67ff4wUiyJnaYfa32nfNi1zPn2DNxXBoShOHMNQ44kVafq3Le5ZzeWf+9n61oRCdx79jZ6Rx6Dc/Ad66pK7Jrx0MPvldHhy7pKEah7JtRpVGljGOwjtWgzngi2wb8MO3uvTzgB2d30+gAG2tBeNoL2u3woRt0Y782sNd1ZGkLbPqLZDH2jJ94iX9yHuT+c+XelO9bweXpypnMfHAfv+ZM534wGWNPHibKpapSfJ22wb0m2BR+FIvQvqYgSgrF7Uu9hVLLKNOuI81MHnP7B379/6h/6q/9S/pH/5//M/3gq//X0fpCPr39ef3KP/Iv6C/9l/+i/vYf/nOa24altGOhxzW1E/OV2LNXGqxr6IQG3Cm0H7pZ4+CwwBwxP/TfA/bv5RWu9I+852Smh1QMInNiooiIIWjP3qBf5rZfNjPHuT/O9Edhpz0+AxySJ6MHGCAvw9hdjGgDNEx84FBsLjVFp2UoYlI7tq8gFKKoC53AWZ8yMk4uCJdw66df4tiZj97P7IvM1YVzcc8cUJ+0LSTG2f2mXpKNQbIOpO0zEMz26b3efv0T/cb3f1EXXpTG147zK+uU54xHvl9+4HtmfmGcl8TrF8Y/4eXxV+sXxrwX+MS9/jlzib0dPBPjI7K8N/jIs0B+VRydTzxThI8s32XzPfYj773iI30uGU9iHSWPoRpDA+R9Se5xD6cH/uD+Rg/cIx54l3IGp/NZ22ndo+ySbRVzWjWaDvpX14s20HOtI03WMDNyrCMs4R9tvzvBzV3BMvy3gTnkt5xasHxRLt+IJk7JKC4btmVbIouUdsi3M+22ZX8bCCUnG+Iwsq0KmI/BObH1+TS0wZ/A+bTpfDrpzJye+W7/AH04p/4K0UF2gub+ttFvY45HYRtgXpYUuv6HXwyQkYrzW6yvGGjaC1mhVFLrRrYwxZWw0LpTSS076s3T/yZvlraJ/T3XRl/Pu3IeRLYodloHmo6g/Q9rMIZgY+ynM2N9OOnNm7MeHs7MxUknZBmj7Z6/LooQjyxhWCSDZPQgy9GkLXLbqlFs6IKOxqhBHXlZBsIgnGxKU2tq6iVL+j4PQxXHfXsAABAASURBVIPRPlPDrCCy/QqICt2bTCRLZL2kFVfHHCMgMeZSYCCdW5dOPnracAcElZUsHaVIiChv+bDWruDxEX/xEwehN9zkt/rk8GkZ4wzPmmpHtrOok0NpssBYPBy1A/jQVwjbsVm2aWfLQPIr42dqwUUWzwd40R2IaF0Z9W8wq9rKB7t63itUcUyOpPtn3Kk0jgYMdPwvVfpx7DM2c4M3tOhXxJ2DLxuvXBJIl4CK1MG2F90S3bQO7qvy0vgT++UjfyB4//hRH6CpPyG74OfKy/gc1j3XdLwyvxfw3L8yvir1K3O9swAz84/jrFHqF2K8cOA/5yUlh3oeUvKFMfXcXHfaRb9eN2j6CR+NW7AHTdvMnMQ+9Fs6tuyA66aphSBZt4SYusUUCUadsNe0C9pkye5r11x3XspK6tDwnVggyQ0WhuYY6gipQqOMdGBr1C2mNK22//B7/7hm20aJ/P1P/1997/L3lIOyOHBHzoAaKjBMf2y4LMyhnYydRVJ+C2nNGlx5ELwyz8+sw4WbdOb+iZtp6IV1uWaNac9aXPPQwzpkPRI+3lQ4tP3K/hTLzPRPzTxQsxdiv/uyD7If9sjgb3qMuuMeo5S9euagPHPTOJ02nThM+wYxBmdcxjlUPdbwge8x2MaOJVl2oM9SVuBFQHxCQvYhvNGjugjti3kpLd8rmYdW6eIufsWkIXglurHpfONDYzbAvm3ZJd8h2ZFJsl6ljONVNezhLmpBRMFr/jMb2E3djoZlB5nbIPwLYuc1XO75J9Lup6Tub9EbmUBa9XlKjIFFu1TDckmpwEGoGA6StmC1i+QDkM8yc9FziuGo0Ga9+lgdU2xtozS2ra+njRv3CWx9XVnFmHCtonBZAUR2yb61Q62uQ9QJ3+Te+9nTO5VrroGAzb6z529nYc63Cw+4V66tYKc950YQW4wAgmUyjBQKDGOpS0JRUnRxld3ciKyxFIWy1EUEcBDywcCR9a2EMIYl3ZpSDdS2REKHMjlyjgbGvuvCmHbGSiaeCaIh5lMateZwMP8b/MbEho5iPZBVAB/qGiowqmT07JJsSdyHdUurrkP+IjWiBVlkCspwCShRMeXE2ysFRcIkUqoTfFOKmCYEOTHEhmMrDVJY27JINxo2QFjIAtsKXYrxiaf4uEGS7YZIvsszswiSYVHBDnPlal160BJb2OwB8cCavgySS0pbSWeKBevhNPTAS4gTjRmT7gnj9MHSXWJbIh8Fc4SPpaaXZOIBJdlmfS2PUmHfyAontkUjeVF1wlDiDMEvLd0e/SrLNVQYcND1yKxuN7zCW4LXPVEPj8yGJ0sUZN0SPnuM0Awo5EYjz74NbXVsmP6BwoPQbiNuwmZCUksl9AVRfam95kwl0H18hbJtTNcCGpLbds6DjjHO2k0X3dax0rhz4e2s/c4FtzC1U59ch5N7du63C3u/FL9GdkGHfoqe2hxlMn7ju7HkM77T9Bqo2cRbVtarWK9tDNb/AHzL2Hsu9gPjK3Rto2NlbXPd1yiNsWmAnL8b5/AY2PgG2vZ20kBvARtVkgtblrWS4Rq0jWFVaA3VKA38D2QNl2zr9uVyzkvPzc7zzr4/azKXGb1tFf0Karv7UEIF3G2IRQWo023NJvO7wAyyTmRMsn7kKC5CG/MbPjANDQpym01hW0QctlGSfHw6NsZIMFowjZYLWEJNPqhuKc7AJKjXuDXbR4fQV7CRA9vYtETGDOMis5f4BgKjezIKqKaUYGwkiQsUg+gYYUJlqXHMh+6JBvrpBuTxeY8b/Z25Dq6hxJF76oX9f2Edc88NdupNef68gOvRRhcuA9bhG3Nxxc4MUNhpC9BS+yWG1HfaJvf3lhEUahLhVsbkUoExoAHxG3lkxfjHa9DHtsiyjgRDViEkH8I1vbhqPduyrdKiNlTqOiLZBrqjKjwyqWUyNIWWXU6IzKYmczN52ZJxqQcVjyihL2wmpoKPvZLxJyEWwxXihl6lm8ww5G4Pvavgg9yuXugklmhM5cXxn/rL/6L+2N/4V3lx/Lci/Awf3/6ifvkf+Rf1l/7pv6hf+0P/NclDnTCWMcTSzFod9TXa1oDtVnwtiuBogGMeds7Laz+r8WoZPvtobzn67I/9sDnhJzybiXEwX2QYjKAHn7YAwWGfGVj5qEOoU3amC5S+KbG7OCrktMVWfHcsxJM9n1hTT7uxVSxSwZCPULDCPLRObMJD2mL60Mo83CKkhrDbKTK+9he+wdUOPQx3Pwy90KMvpGWhaRcvnb/88d/Xp4cH/fjNF8qPy555n5AfIjV46ft0IH8Qzkver9+/V6P/C3Z4aP9XyPnh2uMn5WVwkB+Y5cdseWn8gbbUQ7uNl8ixlZfH6/3FlfcT7HjWLePKfCa+zFVVaYyh07bpfDrzEo8/LPLC+ASf76M1hsxmd1n2AS2avvbixZVhG7MBJPk+Ean8RyH9gqWX6Q6XWFmdsOrJDfc72j36HySq3wIx2pa9cGtvPzi90ZvcXnq2Rac7rOPT8oipw9tW3cDcZt5Sd3jkNnoSvUF4cDsnq6zMaWCjZwmiW7rFtuiuybUw2de5Fq79XuOia65f0Pu+25msY1w3O3ca+1QgUopALynV+H/9Y7+1CMum7nZZoVf80kmJHuZiZ42xNAqwp3rPnbZ+WXzmDxPnNw/KS/QqPGYCaljhRWozOIjJGEPEXpicP1ft3OAmA01bBmG7+5mKbQmargvpcwM92rBWcum7eZnnoSsXw8YDmuFtbNB5NujDRQR79LEcrkodc9NNo4by1+0aQwPkQjrxUHfazhrYHjWIsaTYDtRWpFBYuwuqVlgYxisSAa/M3MMgTUkD3CoTZ7jAKV6DwGc06XTTC51sIgySaUA//VzGdyBZUuJoyGpKYZesNXbDC+wBsmnjaUGfJXdtatGuHIWJ72C71ZPaHWGoY5VVgJmtAwOdIXd8y3LsZozZJzwcmfO80C5iNPHaliUkRzb0m0CUw/PCoX7h5pgXxo9caJ8uz/p0eeIF8pPyMvhK+46vic8JZVI12TORpV//20D0Dx9ZX6joYl4288VQdvb0hQf0Z15U5uXJAoc4sUcve22wP6sIkr5X9HMICD5zEzmmUO3V1o58grSHBuGjG2qZFQOVtYR250glGwris5grJL0Csbmgth9endDP5LorNEqT8cdndGAVnkIYl/moE7EmRqybcZlYBl+qxrAK/2RhSX/nR5//uvj3v/8VbVxTwXnbdD6f9ADOZ65D5kjYaV/Mq1iPkEXh2h9myWE7PgK88rL4wto+87L+iTV45AVx36ihF9Zuxw5dlJjsjIABQ3uO8LfoIO6SxZxSRstaCc+EMJW1v2Lvyrpe+aJ6ZX/2XFHfiSN6TAedzDCwU5tqlAbnh6tEVlMvyyl7ruqmD03bAdsiSzqodU8Z/1qXJZrLMZVXStRuuWO76yBdhmHIaVwGqbzONJDVbd+Q36rdhvfQm6wpcbQPE70WDD1kuiXsZxzdHb5DvNGbzp0aOwAbvsm6462il3Z0unZXtGyrXJIWryNRg/MrhE0dim5K0bdpitd8Yo0s6C4U+LAts+C2VYBSkqUDhgbqZMpgEduygQIJVpYOGArK2C0N9tdpDOjQBl/4rKLeKFXXS6MAhgoMC7mV1GUXuVqRMB5yM5narI24fiZfunYEO3t+54tl9v6Vh5hcDxdk1+jQTtbCsoIh8mueauebbLb+KlYMt/7tO7rEzKDJblBEesAH/ZzcrLe0VSgQxnZksCEAOaVuRlEgIl0ZY67t/RiXSNE0eoP5rsF8jqGtrLxYZEJfqJG55BoqMLbB/I/mN+rFWthui7hrSvFZnvh5EaCLvl2HiAjpOLMm3Bs7TuLlttJnVNZoUp+JnR6zLyoYxY4UM07ctsole0BB4kp8LZPspV/QxDxoC8JvtWlUqYSOVrKtEYzSAHU0TfaHiEXEfA9FEqoySvZNkUjRy5xfc55yrs4MSmpdVJnv6n8/9pSXxcxrtZ/VP+Z3ihmkv0S/UtUAoQfijy7R27G/xw99RLKM7tDA9on708Zz4BhDdu71PMSjl349FgYztfZsStuMe2ij35l7Wv5oOKroq3uyLLVe6XQaenjI/e+sN01PyM5aftf82qVRQ0Ufy+pEDPHHYkOIgEx03ZS4Et9CRJbLqgFc2CnZyPSSooshumII25SpgomL25hvdKL30tcVewGy2L0Bn90GpeWYqXAL8bGzLxYm19vOl97Z/nbWbmF9X9jRy37YI2etsl45d65ZuyCyxN3osPF38zM7XpqgU70/sANDnYuHPNlzmZHsky3rztrlVzFZw9OJ9ThtqtpYB8apaIpSnWzqjDHX9aDvBkYN9IfGVp9hS32UCowxoEOuTVUFsHNYTawxbku2G9FJn/xKPfsreyuoMcSINfP8w4uFy+Oj9v0J0ZV+kmuK8JZ9FzIjBFLzhaxGqVCqWu2WdUs7c0/GJnMHk7kS89Xth5oPitPXYnhjCVhQABXKtoWnhsWHum11gtgpUoNCZiYkGwaEzeLOVaR1gQZypCsMdIXtwLZsS4zRNsTUiSB8xixk3SZO1Kmd8U2wL2voC1hGJ/M16pgv0w9EHiCWbSV1LBSTvbaHtq2pGR7AtEQp04V+qGrn3O69zb31kjXlefMZekmdfX5lDa7031G+pA4WnX393OzTTBg5FQIp+ld0d/pHR7JsKwlz7bf79Lypx1s1VAxqY09nz9VRNzLr9okFyaZ+QEeK3faFTTIjzfgFBTRmbl7mQbJIXUCPTI87dzCLtC/JLllZD2hJtgFU1krxLCGWWb+F1E1dkqUGUU1Wn8gIaWr2PO3SIYNZand9Uz9gp1kZK8PSZJ5v2MN3CCnQI4s4/oHf+Ev6U3+NF8d/81/T97/697v/6+LDu9+rX/qj/139O//0v61f+4P/Vb386CZ2lmbc2pZtUQCtdFNBTkvHlT14ZS/lmS3/hvGKC0UC7rhZ/NCdfT9B2oOJHAOKHdtN1WV4wFic/ZC28NDV7FajVES4wczOPtyhzG8EggJOef44f+1fgd/2+nN/p1u6diln3WAf2uxn+u7Xnf2+A75nc2283tuoyPlYsrs4qASjJEaujK3HSwyTdZ5NacE+WZOCDGUXtBiNCNCLsPiu+d3f/P/p13/uH9Qz8nz/zz8R8eHjB178ftQjL4CfeIGcF8mhT8+PeswP1Y4Xvu/Re58XyB++Xi+Rm3+vltP24eNHfWj6Adn75tPWL44fsY+t2M66TtYs2HM/ZO/mOk+YlnkmK+X6zf3sDS/uHnjBfTqdNMaQaLctQZOV1FWKyO9QzKUVJmsASY15CVmgz2Iow78GoiOnCzPJFFIyb2SMRXooNKGeBkgc29jq7BWmtahWotr1qIWxI1ltbQY7E+Y1ujV6N7TgKF66y/bPRDTdRZc9nuynzP2VdQhmr0s773ZG3DTd5j2eva+LXjuu0f0G1jFre+H8f2avPXFvf2LN84N8PEQqAAAQAElEQVS44Mo7p9ZFL7aYRMxOdTQUhK1UQg1zg27JMDTaYSTbQCQo5cpzmWUR4uMFe4+DISw12h3usFHQMUrZZw9vzv1Pcua/ukZeGlXKjRQdHNLtxYpWyjTtTMpcD4aZxMNB0ddlNazVX9mQs/V3DizUCXp+HqBLb/aL3m8P2sfa/IUdkXLMJ4QGfnYYho1V4SexWvFbNTS4aEL7gQ9+8LCfi2vb8vB+4kI7qcbofjIBqrQoPJmKVvISy0oWKT6JesVNHIhWRoUBtSQ6zXQLDfigRERP4oYhtxZ2jl7Ie16gkSh90injh+967EUWwIfYltGpyhiALJm5DrTSRDRFQXWCe0a02tSt9NIt0QS7tF/41IN7E4zkjhmqlZb+waPeL51ZcwXcbM2FZzZA9GzLXpBeR6BO7vIoqGTddx7AnrmwnnLB8bL4kQP8E3i88sKY/XPB/o79yUWn+KT7pL7j+0J7+j5Dc/FfcyGjQ2ZNUCTvjCc3q76oc2Hj47lvYFfWiwGhk/keY5O9Yt7xmRfV8SPiLOQQNFlNfCeOtE1sN+Lt4FuJwrZyzQXGiLUSYsWfR8mss71aYqf3DOOcPQBiI5u+JXShsZDxBNGZ6O7EM/tmmlbJNgVxKgkDkIjGsNa1hC0EGWnwd775z1F8/ctcUwWGttOm/mL2wHXGDWwj5rLaeOKN9Yl/3Pdcpi5FQa2TaaFBV3QurM1j5p6Xxn248rI4N9MLa7EzDnU/+hKbgJVPRl4ajL+oF/LARRu8SPE5ccRqLj/4urKfdtZw7ZGd8ABzOgFdlK5MvbZ8Qayhwt4Adim8UCBDlh/K5kUcch28oQKWtOCmnw2drbIi1JHsMD40wy/9LqPaoqN9Kbdk9v5CC8pwYRCjn7HfK4jumbbMfZC+3SeNkUP9GlRsywYCphGa8o70C+6CV8xNTj/TLxBUpDTFf6giM2X8MN+ZazOfxRqMytwPGbmNkr6RcrjJLx/THr2DhtBIbo5GPGauGHj8IyBbbj+sIdROPSgV9TL0QPR8xIIGfT/PTrWLg8GW8K4jpRp7o4rrrpRrZxtDfR9DVtgORpUK5SD+0oeqAllq6JYYE+PJemdMwc6ebnCOXrmOFm4P6VddIuPau/KAn7NCXB83K8tOSuxHCDnMH25vwjSg1/MJRSm+U10als2cJmhATYI2RGoeeuTVJ3YskbtASFbb7CLtOhJKyaB1MmZ0rrnGeZhILFG0rRqlUVbP9bB87K1RJSJUGR0wDmxlhe9+Y2iAqoFeSSu4DqT9KimnZouYBXjsKHoWiSJ1lHNdMvXKmTNhbshaTdYqMbeM9VjWpHStxOmSiauAMQmhzR1TIUDU9dDUR9FWRezWKGjiH6VC7kDEyXwZ6ip0BigVtkSiiXOKKIibQSGRjiaVpOgZ2s0od+zEnXM9vJClfZSxa85V68SXxyDrgAEJhcxJ9DMHvRclxFbRrxJzUzwWoAWzmsdap69Ipm0M42co96cNPzXQN/ETfPdJodQpjpzYjc2i/+m09R9CQ9M38kOtiSmLWLYNPe5766Xxad0LqcfvCb9jjN5ntmWbXrdMtMSQsd5AaCsg5JnsyCNItxKfGjI+LT6ulG0MS3Tl/kU/cssQKDZ2BLGzsxahs+lOc0aLqmPLwphsy1Uq/NQYTVOnQZ2OLs13gWfs5zzJvXvfscszV9ZjIg96Hdnbe1+HF747cN6gk/vvNfT4o23rEZvo12j7Ik6AXywjngxpNo3aTtE+uHuHpottZU1O25n9BXhZfD6zLlkT1qPMuNDJmBitTKdUy6Uxgk0DvcH4m9bQeIXyUBU64PYHl1Elo1O2yFhMzATd0UtIZXQKbKO0Yb9fnvA8OYJyOnAOP+vp6ZOenj/peuGFMXM2eJhOc1GUrcDltinqsuQiblDEEL5MPGkQZjsGYnk9t5yHLaY92dgIfQH6qSB/abPCF3KD5NAGDU0RWvlINhTIuqfD6lGnRk6EHUvzaYLJuoY9OtuWDRh3j42x9jhTh6dRBbWJznRsE1NXzgU2C4KV05z+NUo1DEIBfSvAh2Q1USKbYusq+4xqmyK0pol58TPsgltLV2pXzu8Lz60LF+U7yIV77N7Ylf1+zf4H0WkeZ3tj0h5biWEhMeQsvaB/xTF5KaidajJWutJv4n012VaBMQZnEHsWOkbJjNWG2iLfIUtC4LKsI+GIrL6+mlnxtD/GmHiztVBYfY6Oi7AQh5nV616BMfoAXwU6Lq+YREvD6hQrYYvYWrdKowBrOMoqrRSdcGsGduYBMC8Jm0qaGtEzPkzNTQ0XK7kHSjsD2ukUZK5DA5RECKBUMANsxPEP/jovjv/Kv6D/zN/41/Tdr38tap/hw7vfp3/vj/5L+j/8mX9Lf/sP/leUF8fxSHf0woUcVMRANWOGUHspM9dX5vyZPXRhsRNT1qHR8UqEDiZ/PNh1Za/snCEzQszYy4fttguRC94LxVhe1+kiO21wBmTcMD+zMZVPhPG74zNn+7MufIe+8P3qGrT/qdgdp8G6jebpwfWZPjtx0g+9jpVxYVbmkywbB4JAyTBK6kd9gpk30C987IbeEFsZ/q2OerpHren3fuP/o8eHt/rxu+/owrw+PT8p/5zUR17y5p82fcwLPmTPnMfPvH94fKQd2UdeJH/My+APH/T1h6/VL43ff81L4+A9sve8IP5wvCD+qPfo5cVxvyzG9odPH/SBl86feHn4zHfeK+NPjFnjyVjyvTT1BGmbeSvlj9Dn85k/UL/RAy+N8727apPUE9MknNAPbKs/0G5UknvsM+xnsOxAsgQM9DPTvS9MYryjtedLv4kgyCLAJrdVhzsQHuBa6RhKFZaSrHvCEItH7v09ua6XWaMr2VaSvWjzsuwDWrRudWjrhAapALxox3bW48p+2LMW1CebaLZzNEJxnvoNOzp767KnWcu9ER5g55pr4ulJ/V9Ms4eeeceR6yTy6E76MjC1PeLIIrmpZPszyDcZVEpVqACDo65XKSEf8ep4Vmo/xDwBTskopYslsmyrr1nuGdln2W9v3r3pf5Iz54RSBHbJUsx3SSFHAJN5mkzczmSE4oU2ywVsFUCgpLhfscyotb2up7H1ii9h0pmW3z6/1fV01uDhacXAoYmBPhBxSqYXAsrYr7JqlKqCAR3atk01hgY0drZ+WczLLOxuh8wuqX1bSVOLKvQuR0ZWErIJXVjjoPrtvAJsOV2adpGOMLPbX/VHHlHkASqJQLaZQ8mMz/dQLUvAst3tlXZ4Q+ViCwBbu7NuFCIdRLozep3aL3Gkx1qgKfMgyfMpovkZTLBmnRCq2zF0t4pqmlJPW/QayIuLIDA0Nioy4i0g4lU6YetGbQTAhrYwdPaNJYf5hZe+z9yE8qvioC849uLOnpxBAgGEy5CmIs9Ff6FPcCWOK5sw8olexiP8TDrs87puXFzY6bOwK4cAKspeG8V+69iQcwj0wx99e7xZLxRjdyJrH6H4g+CKFsZP2Tyqso1dN3X6W51sGNY282SoHQ90wxYD04Qmrh3atmmXXwzgRiuGqT0KjDt1LEiYziay3ayOVNQzxi3X0CiRhUh/78t/WF+9+cVDSzpfP+j3P/77Gijki8+JL2Ln4OGsh9Om/pV/EQs9JnPcfglosj7tH3lnZKHRudKW+c56Pj9d9MRhunBR6pfMNXszXXyM0zbdSyG25bIKv25QtyWyOsULwM/OfmlfzMklPHTmwYoHMYXvOY0nyR5ts4abuobGKNnLcIgND6r9Cz3RLpKb0tR8V2R48kGYnmTWiplZLtUPQtFrnS7o8JIZxUsF7qYxs843IH/J9DhsL1kqwarFefqm6yFp4sQA5yAF9YzFtsjqwuoUaw0KMoNp8UvRwlXtLhSWl4AyvpfKkpm2+LDhXFpzC1/wXrBNT3I6h9AH8iobCTCi6IYiUUOfpYw/89BCdM1a2pZ9QActqWgLDLUt+wbJ+naK7DNQIbeuKdlOvae2bWiroSrGNwq+NLo+ZHxVlcrmngktq4BtLACoSKw05efTn7EFOQf23v8723zvM7UfitjzuR6CXBs718GuuaaDuc26NCjI2F+l4T7P9EGQVrp1/+axhVgiRhMzg1BTY4GsTnema7ci/dVNXbR42V6+Yjo6QTcu5WZ3FPce2+zxtpAibsuZw2J+SzWGxoASmw9UlWzLobSrhsyzyYAGNYbuOsYoAZAZ83FOUyHT8CqjZ1s+RGnPuhAm/YgRJvHurNEk7m5rynrSRu6ettXxu9SxQGsMmdhqENdrVClxRt8ex57ijB6lAarbh8wnmUAkWyVrVHVf20pKbOJsbB0EuddDWtfo2ksv9/nIV/xTkz6TcWRmioaB3hgmlsEzGxiFL6mQ08xgyUzOzDwcg06TaxDPkAdwqeKTDhOd/fAheEKX7W4fWynPftvpRH20PHsGD6gS26ro82QNfGzbiRfGPJPm2TG+sKlbMgz1qqHBdZsXkm+4/53zZQ5f5/Om87ZhJ/j/M/avv7ZtXXof9Dytz7nW2pdz3ovjyDjlcvkSXypYjmKCZRs7HwDJEQiEhPgjwMTiG1IciQ9IIL4jIQgKODIoQYCwFWEFCQtFEb4kikSiGIzLVZVyVXyrqvdyzt57rTXH6Pk9rY8519r7rUrS53h6a7311ltrvfU+LnOsefYZ+Da+C0AZ2m57jjSYJ8EQEgKaLwfxMa+0M6pGYQcYOxWJ2t6ydehm/hEcpkImNhbiYrKEE3f0cMjLhmECxbYdoWyrmHcZf3J/lJJxoQF88r/un5d+ftpZ67194q/prh3ZBnbus9frTLcj45ku8uh0nMwBs7cYacJjC2Znbu2vnwXQQqbw8ROemEYVeS+dzqcF1vEUDPbAGKrBXJibJea0EMbJ6WAse2ZU9IZGlepLjNI44NAarTNcGBsglok3seooiAqfFVvEMLiWnNgfedYKBjIxkZ1nz2deGF+eH8nZRZoAeWEr412WbYwGEFJg8UFWQcEDRBJtHYUVV64rO7bmDbPzanRalSo8zdvR7chhOJYcxjbmLaqfgG2tD13NaRViZRo5aKcBSQuWSOCOutcRvuXoeMG27JKTQ+ZouztCnDYoYEc+ub/FwAsiTk90ex1qKLaWTcNfEbOmWgeRdGw7cfXegyZxkbNAS+lVHb3s5zyz5kcnz1nToH/8sPFSitiwEVsbdGPvXjgvnnm5vEE3zon0xT7R43t5QVV9qUC/z5PDp50ra3QYcR2Lsm31/KpUY2hwnWqENzJLpKtxmJJhTN0wjePYs2fwm2ASk7CfGCPPebt3YEvZjAtW61ozKkfGXUXo4YqjZOJpEJBtVWigVRBJ6BtZ0XDRDCIDrZ8bEvavsXWOiDlxkhklQ1QcDIix5g4emwqQ5ejpZCzgxFED2xwyn7IUnzXIY5UG1NCf/vv/pv7oX/+z+oP/v/+lvvrm78TUZ/j27T+h/88f+h/r//lf/b/pF373f6/74ta27AMt3yQfqwAAEABJREFUpYozSA66SD2zQNbPbHwf2sDKfeRo5TpIf+a7E3f24B4d9lRykbwYtQAiHMr5YNx2z8dGckAUmzYUtdQgvibp2DE3GwTGMbWz9y74yz6+sJcv2fMgcTJQmNKJPVi5/oo9y364zqVjZUx0s5cmFlFRxqyxDgGWqZUOxvdcmXN876EgMgLL8QpYRD9m4ZCvhsnNP/ZLf0t/96d+ry6Mzcu79VL4k/IyuF8Y54VuvzB+Vl4mB4+8+MuL5I+fPvYL4Q+8DP7mw7f9kvj2T1Ug65fD0eHlcPhvP5Phg5fO+fHbM3na+S56jW3P+vE+gqQq8y3mO8Ygf+d+JvnyF8a2FUV3Re00qURJH3I77UBJAx1Q0sC04Zcc5jhe2otLvcCQ1sm4jhdryf01791J1dpRXopIciC9xnGliJFSiyi1SvoQOpLwofTEHIvHgWfsUiPlaB3oq8OvefptK3m0LfsFOkriv2LnApDrcPZjkLXJmqR/j98bch7sLFOwQQHnQMZckXMwfH5NnJfE/QvjfmH81P9/i5wnG3u/fWCXVSGiY2YWseoohrfUB5VSLKbS6JYlDtkG8BYlWQOH7ZDMY7LHmiIIRfF2MHyNR1Jc287nE3+kuFd+Xfzw5o1q40tiTt6dk74DxtGo4iICGGD4AT1B84DTD2M88Iy+AIzWi4cks21hLwFJGPKQXbJKWbBRQ0H+wv49/hb7FSfGvOcvJgTyBtzd3ysPU9GtjCvLBoyrMVQjOEFfMIjF9I/01dCARnY63+l8d4+9O2yUJLOoE+xKfJnvTuI2LhwNTtpslMgQK/PRrRADcQjAQeqAJRewyqBKo4aqSjXSlqrcuk2bpw0toxPU0OiYoczlNEqntHmwHIUOfCGrMVSRBTwEu4Y0rImt64umSQyBroUNwTm9Ws2zeZhv/vO3nQvf/PgoffokrpAyf/kyFzXzl7OW8Zc0sbln9HiJN3mZt/NXtsnDz2STB+IEmcGFOxbU2GZD6Uwu7zjxHvD5hgDuieBkyXzWEc4R6MuyNjBxMq5c/GVt6A1fxN7dPejrhzf67tt3+i38RfB7b9/rOw/v9I6/ED7Qdz7dkceTbHICiCiPOtqIo3lMckiyXspkjNkjJ93dn/TQP72/05s3wb3yRfCcfV6i7Mp5khP8kr8Kgp2X0Ttzzn6axGts21axbgbF2gRC3nuKc+MC03usaZ9xEv12qcZQj1PJBlBZ1EZu1CwbSLKOsiZF2zJjRpVGlZK7QvfQkm22i3VCJ+ffHTm94/y458tuzpXBvnLGsa8KPu1f/se/+OcovvkPNIhx1IAWwGZBsdljLQqZIOfUTI76ytOTA9UQsjW1c81J/jZumo/sscfcRNlzT+y5J744PbHX+qJ6zTO2xJ6Km6IyVQ38J4ZhDeZo0yEp9WLD0XapOu4hGxm2Luzj+Lqwry/s2R3Z2n/RDyyrtHzAe6jAGIva9CUGEN6hJTkw1FSSzCd1ED7iG1rXeilzaSMqlGx3+9bP/JWdDe1Yod2HXhTdjZdqtechSMuoWVTAsi3SB5UsybYsNUQxHCKJyjpKfF6BKHK6FboqhP8ZR/Sja1u2JQ51WbGm2eJUyNNeOs0hEXuoCXTXxr0k5zq3bbKzayc+DpSwx7E0U1ttMlXBM3kDmT7Wf+dalpv8AnazRxsTP5hDLXswuQ96DzMuvRBNzvHe04zZQOLY6ZhXYKV1CY5LQEyJrljVEZLEnhigEIwarE/2GUjbQs+N9CNSiqkwqUm1Y3hi9IqdOHKP67i4XoUSRg6ZT7nkCkTLqeib2rCzc12fjD9m3n0o6fPCmAiOPNuWHWAztg++/YQvS8ip1CXjAKGzbnjaW6od/xNh3BO29vABcg7tdOww0VnIOC/fzKeCQQxQ4y9zlLEPqHWzh82MJ3kxIDkKgSgHRWdPTvGZfMRv8tNAnr7me/fNF9voXwL21YVrTP/RM/8jTq5tW65rjCXZMjmx+HSsB42M9U/cBV04qU6nvmed7866Bw8g9P682s3f33E/u9f5/ozukKqEeWUNYufUNobGKNleIBCWgTRQc2RA9E/oVGJBTymmon+iL+bG4L5P393d6c39PffNe+W+csfDZmLdZT2xTh+Y88enTR+Z/yfweJl65L3Y8642g0osYlyMWBCFOzrtCaSEUEoxc1kwsSXO0mpXFfM69bwTO5drZVynmnUUxTo+LrU+Y055YTiKsW5ZYTfjSIjUkU1IsCNK0GkmCxNrkquUOIwNF22tMnGc82jjXArNXkmPUXLG4LfGwG9wgiZ2cNyHKzpFX68Z/dDkdbyiI7pFH3bKzA1IyRwxCswrlkzTSNeRGejoZ2Ick/VYc4xW7GVemNNkkXb2cc+Ftc9cEClp3akm2JGv6/HVDn6Ip+dBfJkzkjUmupwHF54BnrgPN8KDZ/bL1c9EL2NImaqsGkPJc2yawOJ3I65n9tUzzw/5/x5ceEaL3Q37s3NPPMTXuqzJhs2dC8tG35bzk+eByCZ9pEPT5OoVRGl5VzQ4TCyZT2IiDCUXudZOGFyhsQ4vctRTmIWfvSjU5GJn7NRkDnl5fOFl+kbcF/KQnDyTm4Wn9fKCOT73/J77F6wbc8i45GDnXji5Dk1hmSO+mQn+ciBA/tJGRqAzIBc7/mfmT5tgNKFtBzUa1Gs8TM8h88jcG6M0goLSMQyFd1k1QCjtOpD1cw3s1IEVKUNFYjSTQ7D3Om3KHC+sUbB1brbWQVnFIKzgp5Rz3hVbIgu7LuRwS37APOYWusPHdvqyZju+NnxtzHmjL9jhd/gJFXkTZiu+rnOAT0YydoF17DxCscfQHjZhrnZCWxh7kmyMKiXUWp9iTgA/g70++B5yOnNNgCZ/Qs4VSDvxZg9f2L+hkzg5ZDsGcTNbRxEisc1QMsV4lCQtvcwhKoSsILnH9BovLRkKke1NYxfAbwxYMrWbybwmZqeb45v+FI9F2JisB2AMh+Latpy94dIYwWD9APM8g1MN7i3Mmxxk/udT7me5zgVDZh7MRimJGQcdAyEgsnqtGFt1UmHLZkyQcaM06BsFBQXcsFTWFZGfiGU0ThrcZ8fppDqf4IntPKBDie938uL4j/+7/yP9wb/1v9JX3/6Cvizfvvtp/ft/+M/pr/zX/pJ+8Wf+u8QvFUqBrzQMCzKzZ3I+kl+6NIhpDGIFZavQ4xBZ55jM+wASGhxp79qxsXE9ib3oFwMLG66SbRn9IDljxBpHgxDoWcdaz/BcOejYiWmdN5yDiGNrkJ/YJdGK0R0be89hcg5uxDGVNg7obo8dt1LYEBPsbLDs4wX0OWcja185j7knXI5zP/fSrc+1iUkQO1gOOayHxUcIQXMQErrSd3757+jj++/o1958rXwHfOT6esFu5lnZj+SnyJNtVYBsIBvcq0fzlvMrOO/M6aLL9qxHvrM+8ke/R140PwW8bH7kOv0I/ZQ+kB+7baxHonVJFXvsn9Pd0IAu+6wxe+uOZ7g3797q3Vfv9RZ6f7wjO2f/jZOKOI7p6rNiybZcwNa1ZPrhk+fQ4CqTogc4FgvDWA7Z8HpdrqPcfbduxLHdSKIzBFmzrG3TyIAbqXXY8KI6qLXyXqUqcjNCF2xHSxCldOtohE9Hmna3aELhC1s0dN1PeVnfa887h/wb1flDQfCJd2Ch+WNA/3r8m2/04x/9WD/64Q/1g1//gX79135dP4T+6Ic/Qv4jffvjHy+g9+1r/PgbfaD94dtv9ZF3a/kjxEf+uPBtfo3+o4z9oT7AP+Lvwj7Je4iNe/rGPl/3LK7wnD+ccQlbxWSZhljWbtPsw9QNOm3Tt5D52ouXzHnAYnDArKN5daE3Goec3YnfyTmetcwJk/7CVk06tj7pduRTyGQSG2dRyJ4ctsYonbggnLlQnqEnNmxkha5kYVtZiB0me0OceXbJQQ3ZC2MMxcZ7TrAhqR4eeEH3pnF/d4+Pk6oGsKyClkbBeWgwdrTfk3LBDupoLzoUeuKmcj7f6w57A77GkLCWBCS+vsER53XeGxep8FtkYGcCHJpK/kwNyIGAma9tWEuupia+lkPrCpu+UtqOzEu32+krqYYbYxTzHjpBB7E2yHFobphVpTEC5s1882XBUHlo2pqydijbSymTKoDQl8VnHgh6TlyAJxfdnRfC+/Vl8YePMhvavDQWm/f6wnhy8ZucTDubeX961s64yWYOeErV5OFt4SJjt2gP6Il83pHHe7y/IYgz9ESMhJgaiQXDAaVWOtAhSl1LYi3yln/z7eF8p3es5Ve8HP7ew3v9Y+++1vfffaWv37zV+zv2Ttaai2iNIVV+kyElFxtGNp5UsuZkYZn2IqueKnyfz6X7uzN78E5vHu719g14e88X7rPShwrnBucHN90d5KReJzQPscw1+2biKzbtkhuWiSWQ3bMjJdpzriUm9DkYgh79he5gXAXwZakiBy7Dr7YoBi8HCxvr6K2xQzkHapTiV5Tol4yNom8o5+/5fKd7vtzf8web3IByPlcNFb4HNO1f+P4f1+vy0x//Q42BDhgeOtXia2C3LNut3rlmcslJI/GBdAdCreUkZCMfz+yrZ/ZX/yc/nx4V+vzIFyFutJdcQNlTO3megIVoH7aZjzWgo/0PmRgK4zYOtEo4I4u8dat6XExlHZ/wmxvHxt7N2lztZ7RtVWyaMTV0Gte25cgDl6QFQ8sWB7CkAwdRFyMFKC1dtxThoqkR0S3bQMDqwlInt507rtuz0T2tYx96S/QTdXoTaWjAIKmsUNuQQJKlwIZZR5ot07Vkfa98etvOIWBMuCZdpfUKh8yGueLoZooHdyWWfSAip5ImNLq5Vuf8C9YeQcq+EqTXMnQNEUNuSLgNEtJLGB10k9Nlh/M9X7x5uOt25xoZV5brGkROJKKL83oqD4IbGyvyPec4cTR/lXV7cp9kVPuCIhO5hCO2CcSSWIlpDImtrRMxDoLNXlQV/QBN26lBgjfVxAxg8h3TLmKKv4mL/UD4qT0K6GECk4Ufy/iQjR3RL03mnvls6M6Oka7uj85CvGGGDvQVWbOyrau9ImarkF0xVK5uT7l9kSL8YYOYk5Idf7hV5Nd2ZHS33k7HTsfCjt68hiEcYzX+h2wQ/4AODitlpmLEHuALU3AtlIwOB4yupf1GD8WOg+DmgcTQeSKmC+u+BdE7sPo2vlRs2vhif+GLSa45l76urUgky8RoQwct1sKdI9rQ4vrTYFOcTieu4ed+vrnjvnjX1/F73fEFI9f0B9oN7mV5psoX3IyNvRpDA5xOJ2gwlLXQq5KIAvvq+yQnto7pc0WmKMQ8v5x0j/83PM/lD6935zvd3Z3xMThjnMcFfXzcdX1h/PFp1yde7j2Rq84ZDpPjLIJxEbAbFGrybDpyZ0+b7vYZvyrJdiPzGPAnYs2z1LnnOVQesmINJ6xh+KAwMBql5GSchk4Zc6CwJUYyij3HTmGyuQdNYu61Z2ahwiZqsq0a1dQuiXa8pptkP8kAABAASURBVH9j7IV7zMb9LvtFFJc1Ct910mDc4ERfGBrEMsaVph8+bZC1y/35dDqrcSbPWU/GuIaMTSrF/+RC2fGrIyGL0AhodyM0mJw/VxBrz/PQs0tFrEYvor62kYMNoJrpqc8JGnlRvHMeTPgJ3aFRsK1RRX6r79k0lZL8bejlfHjOF2ru+c8HLpwnwU7OCC3qytwGz74n5jqqZBMVx0Rhx87G94onvvw/H/8Z8TPPD7G95VzL9Zy9tBPTBLmubdiO/Qv9G/5yDU8/3fjDsD5H5k+mSF04q8x8WLciFqG74ti0E0v0RIkFSB/mJVozWGAlYLFDTLORcVwjeMbcj3guzOdyeeSlxjN40jPP4k/k56nps/LstPFMnvgv+NyZz8a6bNBJOz6SouUuvkA3cH09EOFemXNTxq14ckYeoKPnQ54zrOeB4QIcqjK5AKFVqhFYtlnvodICLZlWmbZLFf2BHtRVsq0uiQlfyWP21oSfBLgzt525bVxHJ1TElTkyUIWd4eKcKI0qRR7dZ867C2u7bHEeM3/MMXTn/rgz79l0I+fzhr37J7lQlBmDQYnwbKtqwUbwKtaN+LIOF+6dl8TL+MSe4ZNqJ94de5ExTLZlSbaVT2SCF/aZhJLHMQZzOul8znXgpCrmFh3s7PjYAnJxAZjXKm7Sfg493EuIM96GaShpaqDWUw3Nqife8OlMzEylcxWfwfI7ke3KvFuHAdc5hLadyAgssRAqV0185sC/mWdBR9ZuDI2m5joRnjlznp+4tt0x97w3ONNujFKu84OxzCQhNuIj88QlU01PkcrSqAOMGwHtCgbynL/QSrssu3pMQZsftIt4TicN4hjEMOBPTZGfT0qMQeQD/Z/5e39Zf/zf+bP6A3/rf6333/6ivizfvP+d+vf+0J/Tv/mn/i/6+Z/+74hp4FMNt/JU9t6epJO7yBLPqfBHXMWAyIKljn4mfUWE8FcbO/ta2Mp5Oxh7IsbB4AI00c5qLRsrh/AksqXoSF2J24myzln77Lese/RN7gbXZZMTYzR6sdDXWPzu7M1gZgPEqHRYFOuGIAd9E92Nc2eD7tCd82kj9p1zeMPGhfM417vILi3jmok8MWBJL0b1qsQ4zeRDU8W183t/9+f0C7/zZ/XMtfOR+0Ve7MZmYi5yE2QeVxTzKxJ2Yq8MEL6GlJfGk/vK8/akvCj+9PhJn3hv8si9LHgK5eXxJ/CI39yPco/MH1NEngqb4zx0OrOHoONciu8TfP5HY2/evtG79++VF8cPbx50x7Pd6S73+4HvIgAOm0q3Yqdt2RYVIMWi9PyhHLCHkAYHmlowNEAIp4Zu5ZbnQ2IbLoDkINWkeNmG53jVTAulg8DJtvoT2hBtAF+dn9IYQ1VBychsR0FC00BHad46JG56VbVpB1Lv3wt76vlY9/xQ7ePHT7z6+gigvBe7vTD+5lt9wwvhH/GC90c/+JF++IMf8tL41/WDH/xAP4L/MfL0f8OL4W94Qfwt+gvf6FtkwQdeGH/gRfGnjx/0kfdsH775MTZ/pB/zAvoDL4zzIvnCPtl4Vrn9ofv5wnfKTZNzX2SweG4g/GwZ2cyFeUCoORy45VWlwF5tGypwzTkLz4FFxtwY+Og5njgDOA9z3Wnf8Y8eXe27Nk62nChLgYEYH6M0KnA7L/gTi5YLYi7aeVgdXBhqDNmllInRnORbnHVwJdO3YBk+dgYXlRMnx1tuG5OLrt5wMrzhpR+4v7tTfBTBS1b0A3uoRqmKC/YYGthYGCr4Siw1ZDDoP515kAZnvkydT2eVBwkyG4WEEN/MxYh57/Ab/BU7soksYKVyqItTW3ZJvtKSRTnaJkcVjFKFApdlWwWoFHlTl+iQyzTRH6XkN7EHRV6utOirGirm3vNMH6gxpMFXKB+QJVvrQs08BbIODSrWJxOazDcvjCcv5PaPj5qcKOIlcV4YKy+OOVkEZuNJ+/HCeHJy9Tg2srjI7o2tNzVPWzInoHnQzQvjMxf6ezbaG3w+aOqeWIhWBbX4WKmpLELWb1ymBp13zPP+fNZbLpRfPbzR9/ILY14Wf+8NL4wf3uk9sode5ztyeJLI6WQcj3tiqroQx0YcLKs+L+SE2GpYJ24Ad/enfkH8cPy6+B0vjO8fzvQNsZTY2tU3Mm5Y6yXmsy7wO046pzEn9XyKGALbSyBoYiCILTfA5sUZIBGC5JJt1RiqqublRUt87JZBoOrCSiuI28BIHb/YGKC8xsVB96Ed2wN5zt87vtDni33OufP5rOwt01e1zrFPb/5x/cpX/xRWX47f+fFvKrZPA9vkrKpog/Aj8UZ3ss1A8kLu4SK8wXLzuV4kdxvnXG78z/kS1C+LH9e/9cN+e2avpW9dnzZN8tf5okouisplFXFUqImhtDy0m66UYvo9iDW5gY//Zx44nrhQX/hyubF3JysysR19tRUrdu1SaI3BfIdqDI0asoekkm0VNmF0bcuwOegL6wjgQ9SVJahB6IIosyWijnqoKAY52DrkQezH2ZhHvHY0QNNo/iToVboTKlETuRSZIgQu2qEH1J3Sjepa5mISzOJQsewDyGCpJSsldRD+QCtYNpARBpDDNJxsq4BNX45QrRK1HXYnhp19sbPf1nV8khc6kCc1TVDmQMiBDWt9SnyY9AD0KHui9xrXstCNL6U75ysdHBNzWMFg9CZ7W5EQRHzvXPOie41ho7/l6DM4xytg65C3DeyEJgbCU1lgxVbZZ6CKNhjEWpZMVTYzgbdWSXhwuFby0jHSmDzQ5jxLbIlzS6zkK25tq4ZlbFO3PVEwpUy9x3CO7omX3ugIKkp0IH3MyGZYNBwICbSAEjsUedGu7DOAQpQSBpjH2Rcj8OR14pOl7bnEf/hJ1XHRt4VnHunLKFFmjBrGJePLOCvjn3M1vMxVk/7cH2Jf1/Gdp9sqxAB4OWYixOcePcZk7N5tYWKCnS/NWE1uo0MfBzmMjD7GZD89c9+89HWNB8LsL/QnbmyCkkWoSrzu2NMm9syBdvW1OdfnfLk4647r9h0vae/u7nR3d9Z9KLL7vCgGD+AO+TnPC9iQY8868byU56zQ7Kv2RR9hcEz2KWC+EVX7LY0inyrJWoWgM7/kIaJTjY4hPu+5H9/fn3WGDnznfpwXwx+eLsqviz/2y+Jdn56nnshBfmF8wd4+WRutEpt4E8EgoDPxNCRCaiTuIshh4oNWWZlPcKpS7lOnvlZbdLetxKsUBLbRt8ZgPHqnGvAHDluMXON2ctJIMzyUNW17hGcJH8YetvDNQVtddvbDzjr3NYVry6Sdjl5nfFd84b/GScGADvKW+3TQbWTNn3KvPqlfXJxPrCU8uuMYP9peKTYl8klsa51EwIkSesgFJaXIcyzF2XNceza5zwjShL1SSkLP9ePCs0/o9RqXOWZeuQa2rHODHZyTLcWGK3GVQo3hSd+Ov+TlwnnxxHnxzH3/AvreT3vLtadtER8BJGdVg3hOMtQupCv+jb104Y8QsfHMH4Iv+QLGntsSK9hjB+3EusEn1o1r44W12cEFX+2PuGJRxPgaKwJ60p9G91smBrOGUvI9eSaODnNnbp1f0xPoWjL4FZJU4pjEkDgmzyI7L4qDC3m5kIfnvDTOMxLzeubFwxN8aF5APKOTlyh5KXQdn9wmzKtH3Dcbrx1Tt0TEItgcxE0cyU3G7sQ+ad/AoInBCY02o9ZYGLtkUKzvYE3WOcdae2iMYp3UqJJqBKYdlApBaahseMmF3PGAp/gLiCXrsiUv86LQjfXcki/WLPu0bNlY4ll0YHOUMSZ0N14KPfe1eWfNM4e2ztx2bG/INp4Dk7f4uGCvZfThVgFsXGSYcAOswn4gmYxM9ADKue/HRhB/7ILum2jFyGy/SGNUR4lR7ORQqrSBbfJSqr5eD525tp/ga1S0uF9qgRtiYp74z5zEddRaZeKHA9f41JTtBUGBGqJ/gXQQrxTDibnHY/fGY2OnvYHQnfk0z4BFJdxjgMNCykgC2A9AFGdEIkIBJpelwZoVOc3eyf2qKfMcrOeZOQd355NWH9e8MTTozxiMqMukBhwwlqnTH73YKfTDV5U88AnKgxyfADRyYqgDPmjroDuIo++bxHG9/vZ1Gnn3RQ5fVdi3bOunf+Xf0B/7a/+Cft/f+t/o3bf/ERF9fvz43c/ob/zsv6i//F/5P+nnf+q/zRgRi+QkionM3C9YlOyyjmdYRVwOLKGoW+kxGfQKrBMnAdck1p/+DKmSBuODIkZjIMi6BL3m6GJFAd2LopsAWVHUdu05/0B0jFH33IcEH73rmuc8vWJnLrHvm9EwvSW6munnHNwD+IwLv5GHXAs3roWhQc7bnLM7e5BjGUrdxqWDqEvmk0DBd/7BL+nTV9/RD776ri6c+3mRm+vppecylX1SyTNwWZl2QQd7ccEqpmnyqP6F8aYL1+vH50/6lJfFeTnM9Tk2H6GPfMd8jBz6lOvW3MjnVMbH1zgPne5OGuehkRzi98Reun+405u3b5VfGPcLY9513PEeJNeB7LuqkvnoNyg2PQd06ExRjjz0GtIkEGq/QljaPVaCADd0lKxf2Je+tAC22Ri9jk1jvGXpu6KjoLEOLLdtG+4nUOxTMBYq803SbnrLRmpGh2hRakuoAatgMjYQJfFnP+W++cT99BPvuPKCOC+NP33KS2PA+6/Ivv32g/Iy+Mc/+rF++MMf9YviH/zaD/RDXhbnF8ffHC+M+1fGxwvib5t+qyv9wAvjj3lZ3EDOS+Jvfvwj/fhHP1R+gfyIPL8w3nju2Xhm2V7dz3M+9LlP3EyD+egFUvOidF+ZtpV5BvZqy1olqb+BHQDPQbdBVEwV+a74XYjGVK5Hhb0SC8rB0k6UORDalisoxfGog47qDZ1NPcbQCYQ/ndjs44rBAg3ZVn+almxaDl3IS8UnXvhtD2914kZ45gQZsVN5EKzeKNV+h+KrasjEJFmrQL3gyODtkhhjDw3iOZ3OKmy6SmZQNkpmmWto+J2JTxqQpIEcoNRHtK9g//fo7pDwE9gv/YJNs4gvMDQyUo/NVesoqCp9tiEA3XIp86sxVKM0IqtFxxgaXKhqlKrCn1RjKHOiUm7Ou1aMmVvmQjOCJl11B1wo8+XpSWJTmg0aFHTQPrFZr7xp5xfD5gInLt6TC7bC56JKm7uFFBkX3O5Dv23GBvITV/A7S/e27sCANzPOQSS60oSk36TYVpGLM/O+Zy3fnO/09u5BX92/0fv7B7093+se2d04K3tR6MYe250HlaQgLR0l63CwepEbUbk0Rul0GjqfSucz9Hxqm/FPGNLVIhf77JudPE5uaDvzbGtH4t0TSw0YWIDBeHTvMYY1jaxx9KN9a0YUHKbUlMrSrQ63oFUyANiWmY/tlq9aCr0i8828qtZeqhoyY3oekmzrF7/7R/S6/LYP/389zI/KfGxroF/DajsqPlhHzkSVvOT8SsaTlsXrKHjJQSJ2Onf2Ur7obPkoXvcFAAAQAElEQVSyx77Z2V95SMgFPX2THGf8MbiJHV/qOG1DRRyv2pKcj6H0F3BZZeKskuibrNuOrwv79sIevmKDjzz96mIxHDAWxqYt0wPCY9fYtS0jzWG4QE21ikVLq8B3IzQSKMMVrAphy3xrIrkdyauS6EOCVnM9vrlXFTl+1frNWafL+FtIK3Cqz5DFiwAaAl50rtyVJspX/JcBXruuFFsvxyG8kYN5UYhx9trUzlrmwTHY2S9pZ9rBa3UdJkKcRuI54ChmShnE3hR0kuMZCtLdMvjI0oZt39HDbbRRSQtDdIZLLDv8ToxX5Evlld/pY1DPJTavSDxFbF8CkURlW5YE0Sp4w234EFqw1Njv2JruXMoB51xy1ecZnbfzbM2AWLBwzQGUoYQ4F7CaAw20l2raPwmiIzjLR5dlGx6EQmjcjqkIrkA8RW6Dqf2IQQdN/iNb8dN/02Uch1VyUXuds4KHlewcopZt3cqaYM/nJnvNYD+dUSMJYReQJ5aoEhpdk/wSM42s60Qr/Yl1tmxHZ2caO3qzadtEL+EEsaVraFDbcoLnuuXMw5LN/AJko4r7VDB04v4VjLHa9lDRjwlJ3H9E6QZ5GcAl3/rpQ0e2AtvKR9DCL8Kw6sK8mxK3GrSip+K+YI2K3aEMs4p5ivnueuL6/sh1/gk88oY4L5Ev/bJjkhcsxe4VonRyEHAsBSk2iy7JDBDI2IXoJM9RT7ftENlGkQN74T4DfbZVGHZAp23GLC9Y7vhZPugEWb8ZV/jWS8kYhlSVDDAg04vL1J0lRkE7OpnO6OFSGfMZXMrHNdCzlo5lmOiNOpHjoaK/xitqdCMz41RiMP50FH9Bj+ZrskI7JIc+NjlkPumYuY5x/bju6bRnJglalv7GJFcZ8YK2YymU+qCTXE50N15qXNgnGyDHuS5hc2JrQlHS64KZbk5mmP5cw3bu531NYJ+Fj2zmeS3xMreJrT12Wcwdm9G9sBc39J/zHMDzbT+LRId+jnZ7o3jEDPWrI4EwITuMmMfUThwcRLYDRuQAotVwGlNrxLK1fDAbmPU835rYSz4AcV6I8Znn67xADr/RvuR5hb6NmPuanrlyTon2xFYQtzNuUgURNCL8HN0dEcFlSpC0CCY9r4BthKuP+qYHn6PbXaUl2ZbZv3bJQfPIRbHk68eSbFkvJXOYPH/vrFvmmHXNfHfmmAxnkSZr62NO5vwLhJ1YmRn3Whdhwu/ZxBFoPuNh0tdsMyhzoCJRmarNrkpdml/ZYDgiao7rOiJIiDEZthUnrYUlwiwM1mML2PARJlfpSRtEhGlGS9nDVPBYYo7U0ZTNWECjj53NGN3ka8JP5rWTr8g39g5biHNuak+OkE9sbSAUoj36MDt9yf9GG5YVyRgxt3lD20B3w9YFxEbrEyXiQ48xtDHT8XVFvOyMI3bJ7I9iHQfXsjLzgbdLNay0A6S6QilJzGuacUDAwnooqKJl2lcZbfuwhDz6gY0sSH+hT5+hSjvyAL76XcNQjaExSuN0UqFXo5qipt/xd/+S/uhf+zP6J/OL4w+/pC/LD9/9Lv31f+pf0l/+4/8aL47/W7jH91XJ6nbFV5UMRaQumTOJXGuadSC3kXXnqwqdjDFVYaPIo23sHjr0Z1jsXMFiccTmwh6drCk065zrZujOwqYvlmLjRk0sWWcE0WEYnPBp9Sf+4USBRTP6V+AT+fWYbLhcmy9co9sv17mNvbxBd2KK/504Jk6y50IR68qnLfoGL26//vt/V3//9/whHPllbx9jo3P12ZQxa06rtokcFGtwRX4tvOPsQmzBxh+2OkZke2LkHrQRfzChbclYx07WMvtkjOq903ye4/IO4u5O9w/3esiPKXnfcb7jPcf5hN5J0XOVOn1tS0dJAzYE+7d+RDna92dMGq+QMa+ai82oYLVW3Q4W+6WTQ6qWi/LlWEQcPvpDX4OuPq6h2KtXoQdaQV7kixoVeiz7FVrHLO/ktdXGHxEv/V/sPObl/ide9POiOC+LHz89tjx/jH3kRXL3hz4+6vHxkx4/ftLHjx+hgHGPV9D/FOSPuUH4A7H1DB/aOozJP4Gxxn5Uy7D9TCzReeYldv5ofuH+vvbRpsk+olL2D5Xc83mp0jZSO7UEAfAwlnSFUrKne0momodGnjPwYOdVftC0OWFUwiB7X87HSq0U2yo25BhDuQAOaLkYUHLkNXrj5qXsmRe+9/zl4+H4C8iJdo38qhcXBMCRUHQtd0z+gb+2PHJCPHNxvcod/1QjfrB/oi+2z6ezRhXGpAsXiAt3uI2HvI0Ho0k7FwvmhY94who2XFbipJZthBzQQwNd2jmQiW7bynw9Sg382UYPMIgDXp+Vn5RhCI0kd++Lxc6NeFf4SXv2xYJRCfawhgs5sTLUBGKXZLiAGAoMviCcchEhp4O81AG5sLLiS3Ji9jeCXpX+SwFKg3hO3PJPhHOi/3yFpfVPSExlBfNT+Kb098HYbFgmhUsGp81aTDa32Og7J4Z4qI39O+Z1P0onMKp0K/hgJLHfJPDM42imb7EmFQA72XsDOydycM6+gCYno4YKOYrEI+3kOJhYjCzjbGyA2Iw89hddtaLLPGaAUqQti/wzCJMW4UAFrJTot02q2IhMsuyFaioh4PCiZewcvFJ6cKc2NmghxHJiSiMUCQY4Ci5gPFzr05/B4UMb9EmHDvPYuSnu6O2sffR6T8L3uXScU+mLzt/++o/qdfmpb//9W9PYZEoSVfPMxbZSMK/cGGMjfGRB+IAQEgnrxNxodBxRYLgPOxUKiilGljVsIEs76ldYfEwL/01gc9hWYSB7o8bQMNeusuwFdSEGgsr8L+zZJy70/euk542byk4KgyQ/ylca/gv4aIdi/2g1wQPzhWU4B8z1aGUREIeBJOsohvXi2x58aAhSGwYNWGp4jvDBKzbNV0gk7GqCYMrEdLRfabxm20UEV4PHl9yIcNrkP7XCT/dDOfDXrVvVMioO8nwTv2KIj87eH6FHzzWczIHZrH3EPWDjnrLzYLazp2KQ0fhkIHWGXscpE2tEemAZo8uckyWzT3q/KW3Jx+CoBaLEz865MxEEiWWBzvjMGPoSS/QaiZMvaBsvy4Kd+1efJ+gnXkgGgwxeWPWyHHN0roOpcbwMaSkSjmaPqsesSrcYuF7nBcnz80XZ72vfX3TJNSBzulqNLcDRAVznmVgjCz3cQKaSp0AJGkmOmQpk7A2sEZdppC/HqyEIaXHAXCPB//KWqeyM345cZh6JO7lcysa9lXPfnP8266mjWLJyHQBcE8y9Qx2wsA9i4Bpwmjcs32K82BsRh7Ut2zQDyBdHYm1RdFol1RX0hIXkiIfkJyHsnZwvA0EDg+nKdTs6e3IQRB51/NjcR+EvrOMlX2B6TedxTWaa6FKzLVGKs0YkREE8xfgxiuetIXf+sEdXjoyIeijRRAQslkMb51/8PfEccAE7vlvOM8aOz43Gxn4PvcBzGojQhEiZEyKh1rZCwzSlc4J0GueEuHJO52RQbF7Yzy+4aMfwhuH47VjRJdAel/Hhb0gfSiGYzxFXuJ/KPgs2crmDiRJH6/R4G5vsrwq1+pqBrCRZyenE1g4n+kROq5+FqgbtApKzPxlfjLMtK+NE1jI2QNBSU4PolGTD6wVK+1ivNhxeRlESfTcIGTDQq5K2TV1WMbbGgNKOHvnZE1Fo52FnXhtgbsiyLkohOcnRNUGO7BXSh4oYGKuyTajkQe6Pul78qvV5wddkL0z22h6w7nlpurHeORd2YgtQWSFgXy4ZxFB8k1HtKGyMz30/9JnxF/ZrXw+xGRs7yl8iY2NHtgh8QW5RdGfniLrHbsKFYiv7BykxMQHqNYI09MhFu4dxEaXfWYPeJyMi7dzbEmvmGXsb59iFc19gP/xO5jWx34gtMDlHWp6+tIO2qI48UwlDllQ0BnCZvWrZSG+gLXewmMgSgo4aGREgjJ+dSW/kMDFO1qPRalQcupXVYNhNIuw7MFzPv2BoaJWeF2woTskJHPOKr+Q5/ukWUwBWPlQSAttKYQRDZ0TAOmV+vddL2fckQca3yUHZKlm2pbIcuUqS2waVDGtbGWt0Ct7oCVRZ+SiyQClW2kRA/tRzYIkkIY9+cNOVojRJ0obSxj5tsObJsZJf+tCSbTEDnnOFa/i2I1R2nmUv2ni+zXX5mX3zBJ8/PPR+h79cnnQJ5RyI3WCyj3pPYz80+d24piaOCWXFE5peimEZRUwX4ozt0Aux7ok9l4rDFkvG2OjqhTIOCTY4JvjyYKwYOLFFaErzqhLPEjXHos3oJ0vkXwKt+Atg2/CVTzvq0KsolDBQm0pe6FK79tDgO/pgL41T6XQ+KXwNDHBkDXOd/Om8OP6r/339/r/9L+urj7+sL8sP3v8e/dWf/Zf0b/yxv6C/81P/TdVgVavkrOdVOUE0H2aSjgMkJRxZ7aNV8O2SEoeJxYct2RxuFSbDwciMx2RSnLkFiTvrtzPpPed2kPMb7KzZ1uu7s38uYNPWcozE8uHDtpz4G9V8HXFc5bJke+HQK2fuQxDmyJSIr+2zv3It3PA/QeLYiSt0xTOJY1fLiHtGh7GZy9f/4Ff0+P5rffrub1ViGDU0xmge78tP9DMvcPWX627sBFGy3WN6rIu4RYDBmnuVsFsLNEaFt4q5FWNt9xgbKsFbme+owZj8WI2Xw7znOPHuKxjwgz9MJGYXY45x6mJqgAxGGNNPFLojO4iuNLIbWjgVM8FVnryRvmtT7o+oXyDKDKg44AwkOzRAihGOI0+RiQLNEb0ASR+tPntfZl2z/xIHgu5mSFMpXKAubR9ZcpRcBTb9AQuXPXPhGvjMd/1H3lXlpW1eFH/KS2Be2uZX4emPXta6wR5qvzF+NYW3xDM5WV7TpbdDXtDxs6cm++nG0945V+IrL4zzAvkWAy+On56f+W72pMTZoB3djJmMDXBCLiezJRhqQlNPM0xEzDchN9vVpH5B4sZAy5p/pWwZeXpZA+bYcRM/W0+y/QqipF1Ksl/DVTIjBpu6RmmMoX55d77TPX8ByV9CHqAnXhjbvMwkNg7CjuMFyTqTkIfHj3quO/qsVUxPqbAfP7F9fTnY9orXlhjbuKldGuvi1C+nkkAsrflixwG2nHgBVMiWH6F55RZFW8ZvdOzSwFcBhEvhyxG+zmVRwkIPoRfS3glmY0MEnWwe+PbeeKge9lpdlm0V/qukErypI4PWGBqjVAXtG1IpebGNpm6FNWX/sLj4zeLD3foSz7WRm1a/NOYhs8hbfgmcF8RnFE7YbAofOnhJNOAdYJfmMWEscihOsSEwWZPJpp6srXn4KOZ6ZuAdMZ8yN2wn4PwiOkMxybGifGkjuh7o2yYfJZOYwsYgB5n7mZycuHiO4sJapVxocUVWp3o/wInikmqYfse1Ovg4Yy6dI3gOtBMHHDFPQCKXLj09hlwtio5FPJZtGHXBHEPoWweqU/QuoGcbHliCBYsxsdvwCpYGIgAAEABJREFUyhBiuPlGEN8TOWzbDwU5TC4CDNHMiqKHEkeYFQs90tV2i7WjsLNmO35CM9eFqZ01zF7NhZLrgv72dz9/YfxP/IgXxoxNWEohbmPfpgawkWrHhzZYYm/dpu4AJuODvemuKyVgCRtMS5mXbRWgEqtLl9XyglqrLRilhJqWRSVRGbaoglE+zh8sudKra2HKPFhMbby9uDxtXJyf9cgfPS7cUHYeQCZzWbiOeEWx/6r1n86Sg9nJQA2euo+YsC0OyTkMcZgXiIKIWle9xZu2wza6r7nX1StnLV7t1EGLUqURdIxhAh/2HY1XSF+wRF/2Lmnq9GRvMnPy2GscSqATRCNWIkqO0w6OrrAgYyE5oqxlM80GsozfOT/3fIm5IM3eRg7Xx2JXHduBUsVUNOiKDQkBR9E3suug4W2Eel0m+3bXZPM0Mjg4VF7UMYwsXWx35Zy6wOT8uuS+wPg+V/qLFKdHdJP/NYzWb3zEXtRuvdG/4ipM+8pD00yOMza+s7/7C+LzE3v+SU/s+bw43nkQn+Rx6WYUg5OXg814pbqB/qMPTlFtKOXI28weoI0eS/PZ8DUPy34BmsexxjGM5MxWbbdwE0M7+XvOeUvMGzHvkaHMIQyqONcr19dK00qx+FiKfNRAx5JLKfGQsfGR9mtEzlDJ6MtyMcbQBryEVBQDjgwIYI+OcEK9oUONiWnxKLfjXXvosSeYqrpEH5W0d6qJzs6G2rlGJQ8TPt1Ri4/uJz8XcnPJXgOT9iRHDOVsWbPNmCvix7Yyt1GlUVYBW0dBM4O7BQ9N3UC+sbfjKy8kLvhKu2ND3jy+t0OPcHVpufq8YPk6FUytKWprn6ATWeIWUeOy01VHUBPFLTnA4AZ6vsw597GdOe+Mn6CHEuiaittGbDWQazlJfbDkB9uTmPeA+exXtLwHScSRWMqDFzWl5gv7yEWZ6MZgmrZVwxr97GL4Yji6dVAvipA48E/ce49XF6fGhmXhSTacRelKzicy7FXbSpclZFSSLPsKdclzoOECUdmWDZhDhXoIAfGIaUz2JruPmHZiIy0tW52rX0l0+tMJRSpTmXplbLKubO7ILMVHWbItZt/UOj6WYDksuuGxgM15rEPWeOOZM+seurMPNvradYJCXRRGr/HwESX25HVjDhf2zPOxX/pa0vb4XoGd6BEtll7XGOGwsQrkNABxoaiM2QlgYSp04mciW3T2EEWZYUeDnMwXIDfrVzVUPOMqCULW4zlR8k9obOztzHsS54btvhYwl4kvnN5siT4sI6ImRupYurmnIfNhy0jFwZyMvwJ2yVWikvnIXavLXCbir0G7feG/c0Bcs+PZBdvKuO+hn1U9jorjRR4/IP46Diu+o9I2VqV50A0HyUFofLezDMnYIPPAlpCJkmGdB2Q1SnUaGlXKXHPeVI8R6pYZS4cMLQ8VVEfpeA7eRpdxo0oG0SvatFrDtsShUDWjlI6FKvHEnm31WHR8IFtlsu65N+f6tiXHrP/MvCNnfObMUDFELuZka9TyHr0d3QtjLjzXLvCCmD8WP4FnZMGF8yDYuKdm3+6cT8lxsONzw1f6JuvKqoqtpfRRJUSlZA6J74KNp+dNF5AxO/4nNoIo93y5DGT8HjnGwqevcTUWgwefsTtz5dCOfvym6wWGLRAKSTIa4YN5tEzD8IbmgM7QZBEcfEvoEpo5REmM8R8QtpiWEkrUnPUe1siLveypcdJgf9n0BsfEEuGg/TO//Jf0J/6d/6H+4N/5V/T+46/oy/Lr73+v/u0/+Of0F//L/3v93G//b8i+2onmESSkc0lAyc+Kb8dTS6PIOCmxJZZiT2TPpx0oJkVhPIMUslMtO9hgkmnvTHJnsn3dYZ80pS9rvSG/RMaaX9hP6ZvIsIp5y16QzGHZB8jXiuHaJjPIFKBTwKPkYYm4ZZHvyR/hdp4dNsVPX/eILXsz8aWdeLqPGFrGPl50Vz0/6qtf+3v69Z/6vXLWCbujSmMMjRqyS8nDzl7f2edt50pjD34y7yTKsqpKg7Ghoh056QvHNEw/GNE5gH4BlxUlGyrBGkiFfIxS3nGciO90vCxuOk6qMVRVsgNLjLfygZXgQMug0mpLn1G9Kr7xU+qXO5AXoZKM7IXQK7o71Q1hUP3yQOz2fHTgguNoHITvBm6W+oi7m1SThUiuXyP5peuwypg0DiTvwYpTsq3kKjB5FSX9Wdfs06e8MD5+6ZsXxh8/rV8M5+XsxjVx53qZfZP5X4GJPiw3ja/J/lt6uaAtTBwFO7T72DsT7OzFediNPLjga8XyUXlp/Ni/cH7U8/Hd7Jl3akF+cZy4ek9iK/aTo0TS6Eq3yJTSCY/WrQHTQkIPpY8YYwtBMt79MXU1RLf2zBEm51bZlr0gWTpgW3Y2+uiTYrBZR5WyAAzSqCU/sbHv7u6UXxi/eXij+4cH5VfBNXhhrITxkzhvTyoS93S+R8MECsmBT3n5GGMotvOyOPZGVTS4UOzHX7J2vmzsfQHJObwzoVboyuoPY4w9WTLQq5J0pWmbPsNahX7VkKEuQy06X+KT+6OjtI2uENgSY+Q17414LizsxibJxuhFQTZJ/myLa6Cttun4ZCzHasMUsgrtG9BQt8lLaPTF4Fhhmy6LbR/rUFHgkEdjrQGiZpLxImlFfAPd/MI4/2zEHbGcUQoi4xW9inZmFGQczbYh5iHGN1jLycbf2eS3XxjTf4q9U/UFsMgN4epaElVwbS/KAI7FU4dnXDHQVRrMPRfTM3vuRE7CjxrkZch8Ym9jXju+E2RkyR/DRXcORZ68wJAbWgwiBZpUsEuwelCJ5AVG0kcMVlpBJIdFbHw2FI8FbMsGshQKVlyW9VI6hsTedg6bMUh7B2EzwLZsi0opPa4ZqoQbcqVCL+0AG9mLa9l2zeQqYP02bobBTvsXv/rDuvDHHIb08dXjP9B3Pv0K7g+jh28b28lDaIB2os7ej53EhWgdGdpAAx+Egn9igOHoKLPGxl4De5072gWGS8kZdeu2UXRCbeJoJlVAO0dZxf4YHj3WjIxqKJNR4pvk+8I5ml9d5MKdG0Yu4slF4ppURCw2Bvj8iK2bxNJnbaVkwhm5KA4jjGBRWT3Gko8PhIb1unTrRVHNXhXo5Li2Dnr469YLHy5zWSCMJWit/3xVBrxofhbHixjDq0HqFvOqvlqYIuqJ6iu8UutUXcdfaftjWOsd48ReYvm4L/AQCbPRnqzp7EEoRTljXj0QtZ34zyZoqFtRUzoLDmqoDS8Qe6D3dfuY2jmRZoCcmURLL7TZnkfO3ejmXnBBP3urKXz6MryxhvQY2HW0/8W+ro+Z3URftol49R0dsZ8YggsP+M98mXt6uvTL4ieu209cvy9cB3b+sDmjnNHH2KQoooCQRXoVPvKlNnvu11DdrfQkG2ACmpAel7FXRNVVEoNtRgIaHFYXFG/jcBieSxXrvWtjHpdnaOLmIX8ZZxRDY6Z6/Urmg7Tr+Mp1ZBRXkiAdMXpg4iPHAkL8t93oBTGMJRu7DaxHFqT/ACMPjn44Gwpg1+FFVn3VhpLcHUz22Mra0kid2CZ9OzGlf2MxkoOZNlBs4iPsTpIu24UvVxflJVPGZB6t25Nb1vEY0w3bquSsmBv3WhuDIDo3NEMVJ1olNnfOvUv20IGN9p5YiTF0Y32iszGvS8AfFVk6EaZoJjSiYoaYhtGMEGYyvhXSTh8ubeKCxu6+7bpknlfgf8PoxrjkYCfOiR3UpYxbQz+bPCqtkXlE9zomLpkGz5gSW0yYVOvc4iBP5KqSs3Hsp4pMq2A4+nE50Mm/kVzQ4p5UxLL2opT9WKUOT5SY33GesR0YMssqYBQbGW8hAc2ngQb9LGKEUllaGrLhAYecj3UrS0YTWdGo3C+J0UaAOAdTYe57Yz/WNbkKopWYo7OTpEk/ihkmXW3QOXtOsRFtEZ7lMlSoweuAJbkrpRZlUbxho9eVNV6U6z6Lc+FaEPuJbcYXY3LYjOQIH695Vk6M+eK1sbgb++a5x18UG5fImEPs9BywdaMYiY2YLOL2LTq2E3rxu0O3jD+wEW+noxcyowMMfXFkrKIYOQ6q2E+D9YTPiJ2+Po8zb+a6EXPw8sU2eQ3QJgYyhTl44ohtRLrSuAh8VLbXGpRUzKtcMnSYGMqygazXZRJP2k3h2358EVfnF8EOyAwzJ64ow2FKDdrpTpzRkWL/CvzTtqBR1tJgAlhgBNOaDA4iyz7IWl792RZhyw51U9tKYSg24GjbVo2hEVRJR757/qYNjKEKoiv0oRblaoiGkbtK0R3ohtKSTE/kDkslgEyB4LUKU1kMdezIJfnaz3yJOHPbyO+F61vPl30wO+8JZKkXY4IxrCrLSt6mNsZcLs/atmddAtr5hXFkeRnxzHNA+Ojt+wW9nWvdXMD8ZA/v+NrAJTzX8pmgAd144cBZ+I3+jf35zMvDC/TCftguU8uG2ibDJKodXaamHT7tkLQDzGGUA6Mc6VZs3BAluhdxzzVNkYPVcje/rCK1fIiv9GjeSDzeGssFzUgz7wYXEi4VR5/Jd2nwUm+M0KHB99Mao+WE1PONNxtd1meEMvp3/8pf1D/37/1Z/ewv/Hm9//T39GX5tff/pP6tP/Av6i/+s/+Kfu63/fNEHisx19GoYyFxk7WZ7A8E6cRM+iXbHcOooVGlStvVcrWppTexkbGsFH/2m4qprEvkoRv7bWGjL/tjV/ytvpdr8M6L4+u62pZtpbjcfGjBN0w88K4Vj41O+ENW0CKf6Y+NncguXK9z3Qt2gtyIK3GE7kcOIt9ZnNahf2efTfDVP/oVPb59r09ffV9FPhpjkJfRbdvkTrf57Yy92YCPjYBlk/mUS4PxibOHJpXkMX0m9jHov9LwILqFsu1MSbaBgNX2aqjfe/GOI+85zudTv08btEf7KsW2tT66FcMFkD5e8y0QQxqve/yqceWvVF2msgeoupUqQxbcJnUdwPw5UDHg+JyobZCf5K+BimTZCzDqEiOgVVnTnXVODFe0zm9SZYy97LmSK0A76hm/sS8ulwvfe570+S+MP9D+hPxR6Y/P7KfQjCN4TEyZ+jDHdFZu5pfxJQhwlcfGa0S+c12M7MJ1Oe8c8rI4L64fH4nh8UmR5SXxhe9m+feNL7w47rgYN8lJcM2h7RUXseVwKjBBH8TS9DoASuS3+DO3GZ3bAGEPK2kjT19i3cldkVOlqrLsQF3s8C+ITjbt+XzWXf/zEw/KP0GRf5Q7/yfHIL8wTl9e8mZz2y/jJUsNqViw6dIzJ2/svbl/ozdv3+lt/oHvd+/07v1XtN/i54GT526dlFyMcyKdT3fIzho1VNiPTUtYXnU4GqREIiPQzLpZBOu4ap44CRPvO3x+/fV39NVXX+urr7+CfqW3797zEjz+T5i7jriOt2zjv5qaudhLZkMrfdDw9KEowTdkXUsi21mQnQ2QC1MuehcuTJe+KF64cKHBuPKQar2y5V6tZ3Qd63UAABAASURBVPR3xvWiY8xXwKAuGwaZ5P6IYpDD2KkxVKzjuLuXednPFUmTv2btYJKTyc1OvOgVOTdtc9Fy9APaRbsYN+7PCq27swY2B07yy+J8w9rY2E9ssEceGh6ZzzMPIhdOrA3ZRux7r8zkFjC1wQd7UyELJq1EHFi2w0ghzcNw8Ecq9KZ2Xght3nXxpguSCz625Amf2fDZC0IeMEzXElNBUdlW8mO7u6ukUUXqh3p+5GQM2j5w9FWl/yQnB/A1Tq3fL7TJV9P0jdKoUpVl4m0nRzWP2BLrJO6ON5R+oz9it06qAFtXH9X2Iy/JmR2WMmfsTXLQEmhO+A35wtYPhVmjBjfT7s/mkvRzX/y6+Ke++Q/wa8xbqPIlf+OiupCHwwb7duNhYUInce8gvi5Z78auXg9i2TCyg7hje2Bzaie2YNJPCLKNz5KZu41vSxyClfnQQ71k8Zd5WlK5NDrPQ8lZ86xbBchdpdhYFaM4xXYC2Yl7PeReyM3W8cTuTDzMJTTAhTK2MGIb1sIKyzUBLHlPvZC+xXWN/qJdU2UMAXDExkKLqWi1HPY2zuoP7SqrAY9QKWHDX2lkjcyhGWxC2+xLhSRHC5ZCmp/NA0F3G+Y4XrFLsgSTEzKqwU2egA5Ey7YIX/aiBeWgraMYHshHe4XFlukczxfjEgOThz7HamgMY7sQZ6xlHYW4wmUNA/Wa7so+bWC87aZq7KgEmybXsh1cwM4+yT7NdazHYeczyl7a0Mm5cMmeji0cu0rlwKoCxG2iC0TJlCbteePXnBNry6j4jqIrJvHu2G4gxJUW2FNo0YUlCTeN+AwvOvbEnLlwXl6gF07CPJA88lf3T/yFO8i/35UvlTs6M/r4y5ZguJpNPA38QTmUuQTqYmrAAI4ecx0X3St2hBuB7yiFb4qjiRyCjSMPcBkDIX8CpcF96nQu9dr3+W3kUs9TFAZM7C7ETgvoOA5L5iMG2E5D5qMu0WXMdXxiZF2zDzbuZRv3tEbyE6QvFL1JviZ0T5v87kd70sYi+0DEaSj7tCTXoF1NXbV4W0os+M+aTeiMnabERnf20+D6nzG2o6advO3oxI9SUL3mMc2duDau0/mVxSXPYcSXgQyXbbE1ATHA20e7RB/QKqy44iPz2xgfm2lHvvzG6dIlTMZaxrCZp206iJV66Wr1H3JRZscPI8tcs/u/JmKeYwzlOi4jb0jWFwVB4tlYj+zf4ELemfahiAJcYl2QMCXCaxrfkzxfGB8bO/ye84kkJqwg+fpihj2VSWfGMEQpmXMVuRwnnXhmurs/6e7uzOPW0Cl7l/kM+grn0RtVGlU6VfpPOtMfvTNzP59PPWZUqaLvkgVKUFMZKgrUkukvJlYD/WHByjoKjG25SjbUQzWGkufTCYq/0xl/oNCRmR5z6zmjX47Nku1GrJqKpqKffhi1rOuM17FnyPqxR3foBBy3vj1+4ijApjI+hlVSw9DrgS3WJXYiSf5Dg9jNOqQva49ZodoWRO3YjWKAr7aEUtuARjn8Z8DQBBvnT54Vni9Pyh/bPvGl7gn+cpwLmMNVW2SrsHvaXhxJdp7jsY4s52DGPzP+Ap54yZZ/63D9J6qP+vTpk/qP2HxZjM9ce/r+E+vEkdhESXrszChAkAAgfVjiYMZSWY317Ll3bCRekwUgHIISIO4kDsGy/8oYPmLDqBU85NURPZDOmzQN45/9YoRBYm/btOFTEwlhbNo4T4M9f7Q8zjkCUn791kO70q1gRpOqwRx24t64/yZPF+iWc5g8JWcba3OhfQP3vDy3XvjD6SU8egSBPTweNrt93FvbB55xEzFInqZsa4xSztGcP8X5fOKcKWRVVmD/hoELTyAHtshF6p0c7My/5wLdiGtPPPTHzKAydgeIn/vz0JuHs969edD7d/d6++aONrg/6eEO0H/PeXzH/XEME68oiTvQsR8Qyal6/rjK0ViV6QXxbdSg1BxGDuEgxJ5OIXGVRpVOxTUk+eB75eCaMmqogG0JvdhmSZRz9MJ6XXJecU/KeXADa/PMeXG5rl/yQ042BkZ/Y0HCb4yPnUl7ahUbPy48gfhtlGqMhkcpsVJJtvrjgh+yh0pDidktoxdqm/5gER0l859UWStCII+sZgJBvwpL5KFGqcaQXRLrJ5Oy6PAs8bt+6f+qP/nv/gv6gz//5/X2098/rL6QX33/+/Rv/eyf01/6Z/+3+rn/wp/ugfG1fO7a2fvBRm6Sh51Yuo9gdmSRB5fO46W/v23kcEt/YiBOgSK2Aaqc5grgsJXcxm4Q2xnWCowLZYQYCuAYX1VMszRGqcJHJksGSjksYD+tSF8j+6OxKnXfdSxDJ/Nq3PqNztXXwO8QAmX+++NHvfmH/7F+/Tu/VR9Zi76u8rJuY3/lmjPJ3yQXmGUIdvCTmE+jsFOy1zPLjs6FvOVX+U9Pz3r89MTLvYs29u7MPDAQijn8HnsAmZVC3XYin52bM+fGw90bvXt4p3dvFt5D3z681f35gWeAOw0PUOhbtw92OCSqJYOVpRv0kyVxgNUR3cVd646bOezk9QXEypzTd6T5qk6TPmo2e+/HmI5eEHGjtdMjESqVpLgOxDCU5mt/B7+xTxtZH64J4RNT22ZcRjbpKvavoIc5RG+yCBlzwUauIbnXPvEy9vHxse+tn7i/Ljwqshd8Uu7BT0/rl74X7r8XYrhcY+oYN9Z35551nHv05b4TbJzP0V/0mXMtuEAvyr4JYuuCXuJ65N4f34kl/z7yhw/f6sO33+jbxrf68OHDwrfwIP8zvQ/fftAn5I/MIbFe2IvZy/PVWiXFybltcYAr1cGvtrrMrARLCT3yRybpIa+0xf2YRvYgG7F8O6HtGLFSYEOOvqETF/0zuD/f9cvUN2940fvmrd6AhwP392xy+kcNjKsDoz6oJBbxzIn6iZeVj2/e63x3pwdudv2y+P37fln8/ite2PIC+f7hjU7ns4ytwUl+Op11pn063anGaLltjAKo7cOPkUm5sInJcpAMNbojelU6MZeHhwe9e/eVvvOd74Cv9XW/NP6am+87pe+MT7tku0ElyetI3ujLRVbpF6W7LKcPH6G06DgOh3ZFPGtxsqlz4e4NxsZ7ZoNfuADt5IrlUsWOiyUzG3SKZxzlhSh7I8ZusK4fHZy+KJZii1yaPPr+TuuF8Z122iREOznZye1EJ23TNg8cdccLUVD3Zw3WbKCfl8WDPx7U3VnFF40aVn6VLE6oy7zokZPsIwh9Yk79Sw76dm76G3PbyMAuUS9c+R1J5pa55z1PIFsip7abhTByjZvox9YFeqmpS14c98PWpo185oFxHgbdo1YVG2nblsdQDdA+JEuglNwP5CfmN2po1Ek1Ih/Q8AdN31jtMZCRt9NnGLrefEiTbFFeZrz2ac8YlhmRI5GjqNnGVyl2Bz6CPJyOcdZImz1axGWXstd3qp355oLZAszOlu3sH8ANLzfJC2txCU+ONviJP9R+8oXxh/9QNYZEHJMcbxdyzEPcMxvxwrpmr4b2xRK/Ow9vW2PX1v1Zh8nfEQBTnjjZoofPHZ9baMAYmmtRWYeqUsmyrdclTZe0buFTPQZ7iMQQjSqdeEA+EfOo0e1RdaOGN6OVQix79gp5uJCHde5tbOEduwDjEx0OBRkS/5X4YBzBkV9Ss2KP7ED6bbc3I7N98MSNwdi+GaZ/HTG4uGttM65RshdEO6BHQXQjosGBDQSpg/aBv5cYW4oGx2fytK+ITkA7R7MO9wWWbOL11jFv3I2xLdsqANe8DWfBiwKjADbHKzZxJ1cLdBJzuouqyMcY1WvOKotmW6FLpuLQtWS8WNOd8WzFY503sTkbk77Jflh01x49ZDv7o/c3e2Tj3OzrCQboijmGT/Y6oD/7qM8H9rQYb5k5S1WlGoN9OBTetOmSumI3k7MJP6UMW4Bna3PtRwafvo6JhOQcDzbi3Ykpce0ENPG5tKWeP5Vt5cOu4wX4rp3YLhi+zumZB448TPVDy4ePvKj41A84mfeMTfxN7MZ/sMNfEZt6VWw8+UUwGR9/wZZx8YsR0rfmhWyCHR90EVuiv1p9ZSgmGWdbNUpnrsnn04l1H8r6F3LbzJPx6GFSwmAsxf6Ex4U6sVoFdWWcYDLSS4wOBwYyrufZ16Zcxy6sc+jCzv1tY8138j+xn3wmZ3u3N82ml0XXbCWcFDBzGMWeAOGNsAChyKUuhJBAGA/B/mQfJibbqjFU5MA1JNrRJdVqyvxxodfoDtZ950E1D8Ebz2E77WWvTUiMIAQV9qpMy6rUtCEiClJIRnGSsZnnzv6bcUxP6xi168E4u1RVGlVNEdFLgBwwHJbjy83GCqAT2aiTBmscZK7loRpW0WdZOfRF2cjzhTk+sTbP3Ke25AyLijJDsKyUyRxCW9z2mB2ynbnMzgs7Ej55Y8ZYWCNXje5t8Dp3N9angY102dYYpdyLsk/veGa641npfM6ePanG0ChyMuBDwUB2Yk0b55Oie0Xfz7A3XOIAJnSLiiMUKMWyraqB/aEyPmhbqzSlso0e/fgc6Lb+6dw+73iGzzNGjepBOW+byZjBuLKEXUE6H4ahbVuu+JNgOAwF5CQ53Xmu3cjtTq52ZCyNmqc9A4xxJOUSxqcZq5IN5VCglfs5V95ptn7GhW8VGpO12zn/Yh+2h5oYO3SZjxo6CkOWnclqN/CDELblO3Fv+4Xn72c98SUyv8x84o9sT/liyfXzmf0WHYawA682Qvceb+MT/2wk5ZpxyR59uuiJsbEXO5+w9+nxU/+PdfLl8fETX1rRucR2csdE9lxvCArLRD6THfWcTPM48nuENINChuvWYWkUPnIR5c58JjniBqbQyRootkMTaCYDjX7GCSYUoqZh6FcQ/kD6ElP8jSFl2rqVNnq0mAX+dnK7E8dOTvae304/fbEL1/ahMQ9paXqzh+Z1fG7j8BvX6tjY2FwXcnbB9oVn1o1n0YWLQi+0L+R1Q2enPzEwXJl6bAYi36GRtS88NyW8yMzEagyd8iye6xTni2lX5MC2dIOYBnOPE9jPDmS4wvdU4sj+aJCTSfzRbTMkdWByQE8n657ryRu+x71//8B31nu9e3uvt7xAfrg/6+H+tHBXujtxLRklhoizBqj3g23ZCzDMjhBFIUzJuhbDV4AurmVbVJKg0Q0k2eaaUxr4G30dw2+uKeNOp+I65yE08MN3FbhMjfTrwlrl++FT/mk4vlc8sucfuXY/BazTE0pZz6zVM7rRvyAL1vVkV9Zlz6KQS0xLxGIRNZuwGkMja1NDFZhYXFJPCBoeGFTGouvoQSu6ZSnHgfCiZOrZIxPf8R8kzsiEkvE9yMWInVEyELL0iZJwM1bPj/qZX/g/60/+tT+j3//z/6refvoH9H5+/OrXf0D/9n/xf6L/+x/73+nneXG8s2l2kri3b3IQvmXsI2js7pwPK3cb+37XM/l9Jq+JMeMSZ+Zg5lXDGnx3KuKzEUisFUiQcLEoOyBTAAAQAElEQVR31Z/MTQFqJjcuWlQFn/HVfKn5YY0qmT7UdSuxewXCXLfQyt+IcIogfcwt8ozrPsRCPpnfznwTU/pMLLEff4NcBza7nXPo/a/+PT2e7/SDN1/pkev1I9fZZ67hF56BNvbXzp6a2GSKwozK1fHGxom1i83Y39FJLp+yP3n5+Inr8xPX79hgA6rLJHRinuSdEGkgJQ47FuDpj5/YvDvdcb6+0fu37xtfNf1K7x7e6g3vyO44d041NIinlM+y8VJbwu4CrMwn9DfGkuoo/owyNSWXO7Hv5HWHzqbsKzo7P8eITCFs6GQyjZtOt1oanUa7MrEFgorCaMYkp3v72RS6sV5NuQ9cuB9c+hp96b7E0GA0Dqjja6UYa6t9szm1xQbrm7V+ZM2DT7wwzn31Ey9bH7nXPtL+xDoG4Rc+KS9iM+6ZPfJMDB0LsSW+XHOCnXbHCm05/rIXtui/Qtvo/XbhWncgcWH76RoX8Xz8yMvh46XwejG8XhJ/QPbhm2/1bfBjZNCPHz7w0vijHhn3zEvnjVxN8pi8mCrbosh0WbINrjQ8oMO2uiR55E1X8GygV1j2ptizbEJO5DoG216GY6X5tK3BSXPiwfbMSZdf5d4/POjh7RvAxuZl8RvwwAvk+35hfG59RsqSMCOpOZ1J4tcff6xnbrAo6e585sXsG717975/1fuel8Z5YfyG9h22TvQXfsfppBMn1xn/Z2Rp56RWjAOLD3T5Eek6QAKSixYoZenZhb3z8o3Pr7/+rr5qfAf6NS+u3+kNczydznJ/kvrFWWqJ8GfyxnkMi9RLhwYHfCW3Q4ba9EvqmioxZeP3yUKMGxvtwmLn5LiwkS60uYZJjLAHZN1gL+hGb+Nk5uhJYk6BjmJahm9QmbYa1ImRXA7yWFyQBGURNMnpzlzXL4xPWr8yPsnnkwq56b++JC4eUIIBHfdnxdZgfwzmWGwyTlNOil2PzOEjJ8QjGzm/Nr7wcLpxYl24iu4gp/qO/sbivMYuIZ0glIYXMC+bRkPi+4Imnz3gjnJp7OLSog37G/nMjWAnZ8k1IzC0jpgIZ1tZnyorMDRte7XHKOWL2ik5Yx8W7XIpuqGjTgp6j9ZQjYWcKwP9jOvxyEcj/oBFmZyfRJ/4mENizAl/A/KcqMtP7JZiI74q8TTI/zi3X1VhhVlmYzAW4zRyTO3koy9sbKpL1iCUfdb7Dn7j5sZy6R89/Ix+/f63E9s6TvNJv/PT/1ejRud+YvuC4nMeOjiX+0IaOzy8ba/zDT/R27G9sGljbLAT2x4+fejt8U17J8bkQLIqn6IGLIWuJTwiFUynMDPGHocQkYLq9RrEO1ir5H70GpG/Cgo9N0TJuNzY15wuygPEnn2a2Dsm8ocSoZHOnLUSo2VbKYtM+pZeZF8imrblLzsSO7uc0QxenWzh1ots5WLJU2NCLjWqrMDGakO3kmYbaQmWEn/zqTKHIDygj/p2fNG8xaU2iC+lXGn4hdn9i9dnvCQCsi1LvW5MYVFLiIG1PrThUn+OFUZiC1ZLELxiYFQpD1UnaA1ju2RjEUiWQOpON1VskBVNzoOZ/RewwGv/rfMx/E7/FbmeZJ/u7NmZL5e9Z3ftjM017Uo3+jeud8+cE3v2EHZFKWIbxDZKWtTEKaljFMWNST1ldoUWpogYYQ74ayN7o2PE/mSfNohJ8K9GSNjHde8VpTD5Hkvck/M3sV+gz3yByAPSp4+P+vTxEw8hz3yxeNbeOcAxfvY5Y0EZv7AvvqXClRtwkiwFV3+MnwCDjCFC5ISghBt06Fz4J41gD9VPFiKRbY0qDb7YnM9DJ+io1bYtKcDHYWO5ZSQ+s+6iRGOpemnTMPLVQLcTjTZjEuQk2C3rSa72K1jnXuOseedpU/R2+Am6j3EzcTRlgvjg1JWpCFlFVYPYoaNqtaFagSgl4zGshDJTRQgKvdxfxijZ7v4t/QH9PYXQBnOB7sRxYW/mhfEl82BOIkGZOyGxJ/0CweMD07INJJm8kp7JmOv+2zM/2kqhH1XlV4wLwh7ATo2B3GiB2EiAsEt/zQHrSGfv/cgr58zpzBqfVGM0rBKGFoQBfV4m88++fmZ+T3lIZ447825VjOK6faDGwLQkxFSiTNKx9xeN2IitibZQbj60tahytPvkHi1M7f3yHJ4+m04wWJ8T+/SOZ6V7cDqv+Yw8MzGnE/1Vgz0Nun3SHXM+n0798vZ88KfWL5mFKi/ageMGd68Oo5P+0sBekXsEal1RTH/ncOnEVtVQ7Oe5JfHd8Vx4Op96fMbNY32Nb6NbY6iGlb6FsIa1CvtyqcqiISn5kXb2yU7+dtZi54TPs0D26448e3zSF0p3Mq5VWV0MDbClxupmiBiOKsnXS0krdoOJwbTFOIu4sGO7W6JWl6zZAZRjN2v+GpMcXLj2Xzh/8gXwiS9p+bKXF72P8Bf224Vnh8lgDuLa2cf7ERtG8WW7vW3MP79ufWZ/PvHyIX+se+LFQ9vKl9ePH/WRP9x9yhdabG/47Odm9vLGhPfMKSZjrSTbDaXEOV7Dmoou+tToJVFKrkXElv3a/41f2hhkjj1nIs88wseGqDhkW775E21RGNf+pkzLVA2cOXAhdyP2UIFMFvDIN3PJfHqOzG8nhp05ihiiq7YNZ8CR534INujBzM58oz4Zt3Et3qE7NrcDF2QXrseXa5tn1Qv5zD3vQu4vrNsWv6zJxNCCtMMHE/uYFM0buNInBImJjhrKuXLO8z4YxXzHgph7dBp6XQicpg/Ex37EtxFr3zuIaQY45wyS+ZTNObmQ68b93dDbN3f66t2D3gdv7/T2AXCdeQjuTroHd9wjo09oWJnCjFxWgQFsrTIXkRA0Dw1/wNAyc2OAdRT0En+eXQv5GKUz14cT30tOXLsWTsp3lirGcg4KO7ORPEsXcv/8vCt/5HvkWeSZ9XmCLv6irFFeKF9Yy6zx1rnadCE/F3RDN/jsqKyTUohFoH3it0apijhCgYMakkuiP9QuGZBkmqUaQ2UwjJ5EQ7KVcpDenZn/jmOWir+97OyTqbSFamG7TkPGluHtYjgdBlPKftuYf+Z0yTPF8wf9zM//6/qTf/3P6Pf/wl/Qm0//EP3Pj1/9zs/q//1P/0/1//gTf16/+Nv/eWzsYGoSQOzsnZ+pjfaeuGIfdA7Z7/GTfdb9mQGhuKzEOoizRslGKAr7n1qYAfGhjIioYfFB14YeNsqlgjeIrVHYCx8dMyw2D5ACDE5eEgO60t1If5xOhBy++oFnoprMMfOFiUTCduFjBKM0gCX5+VFvfvir+tH9e/2YPfnIi968NH7iRd0zuci+2dtWHE2ZT2Er40+s22kMVZVSUGPP7cq14/HTM8/KT7znv2jjmpJwkxhSTkhTO7FPhJOBsWkbjgPBpG+4+j6f/8I+L4y/epuXxl8p9N3DOz3cPeiOeKMXFONtE12gRX3Q1RLdkhDqi4LPF0n6gxdJc8S6B5xjO3tlZ7I7cQaJNyYCLSeZaq8bQ7SQ3gkPXYLuj+1462HNIDko2ujv5GoDu7Ind/xnTTbOhb4nXNco53fsMjzHJIJurgpRSyLV7Nh37O2s10VPuc9m3Xk5/Mg99RPIi9ZPnz4p9LHlj3o85KG5F/ceYezl+Kd8NmLYEl+u0Y0dHyv2XLNX/0UbsV+IO8/Z2WPhQ6+49DXrorQT2yf8J5bc8z98+FbffPNj9S+Mv/kG+i34AKA//kbfgH6BnF8Z84L5iTk8s5c3/O3MW50PqVNM0m2LA7yiFd4oAbFMQS/bJH87JqCxA4wkiFZdDUlroCjZ5BAklg04WXIBGJw4p36IPevu7k739/eNM/R8d+bh9k6n80njNHQYFqOBhJnGiQeqh8cPejrdq0ZO6pMy9g4b9yC21sPqWadxYkwpNqoG+kOjb0D4oK/GkF34WrBCo60umQfzZZ5MHknzUMl9FPM6n+94afzAy+q3essL8PzTGm/evGFeb3Q6EwNzsS17oQc2jy9ZyUtzkdFWKDG5Vp8dmrFFl0UlybItKUh4xEdwe05OFi0X/I12VAbzTH4SS8GrhvLPeSid0pUolq5QSje6SusFxKVREuvo81ksmnbsbuQyvywO8uviHVm/NEau5ABkTEH7xs86+7Ax7k460T5DH+7OfRE8tR6xQi+EceHkeuKkewTPnEwLmyLfeWjdeTgkC7eNShrUbcbOzPWKksIKOZlDR4wM0OaJZaN/py9oG+QUo+qC3LY4ZASBaNiGlMx+yHraor0QxrYiL3K3KCtuwFq4Mm5o0DZ5Ldqj0gfIXeQ16Ec2+PP+aZj0W5ZAR6iOj/WeN5ANTvyZO48k24qfwl9hp5qetCi2T0PlIbQk6mU1tY5CbrCdm8GGzb1vBhsXuh3MvlDv+Nvp+/nv/pFjzCK/49v8urjw5RZEZ+OimQtdLnobD3lNkW2xi58syoQm9Rs02KGR4YIHKuETv4S4oZS+PRQgaj+2ZZdsqKw+FpFowMq2LAEzf8noV+cn8Q5V8jQsiFxQ0DrOKMl8dC1HfCs3V+FBCWpmUkczw684RBCUqPVKr5uvK6s9umtRGMOxxjSD7MtjyeMvPTajG5IdXpLVhebBGuqW3apjfr3XIqR947tNFMvVZ+J0/aZTiosApYPcuDbVAZlYJBsayGmkPuCm+qww+oiv9wx8UwLJOoS/BmnG9dpyjmW9h1l7/HxutEf16IzrVm9EOGzvvfcXH9uTvpm9SN8EvUdzg+eGfGGfX7iW7WBmHJjoZg+jqp2xdOFmakfOTJRwuiI2sz9znXBZgWTt0+hrFfjFvKpjBHAwh2OdjgbuFD87cbRvguB4NTgsvmzhagErGa4UGA5lbM7j535p8awLc915MIrdiZPYjF7oMQwr4YL0hH4JcoBoZ9C+w6O2M6rt0RZ2RdwTXGnroi/AwegcxB5yBXMp8pcH+WCw9mOUbCvy1sbXjIFXCIt7pcwrg7LtHms6AkjcA7Swk9hn7jIYiM3wk9gTd1PuX2I+q82A6KUN3Vtvw1teyLRlCSeJs+K3LIh6XzhzWKjmW1Vdsi8w3TyVnXFWQduA2EO6FsNYVTkXlj3Tb2XvYCRxkfOeF3ESHL36HChfTdsWh6yjNIOdNLGF1XAS99/u0rVEZ/a4jqWGTEw2WhxLy7o2r3TZm91tlxgiucCa49pDs9dH5HfprzqjkvONeV04Z585X7fMtePUq8L4TByJQfIYCtvSDbuTMbEVurR37pe7duxN7LdiBoCs7mTMjjz+OhpbY5RGnZTnoRPPSwuDNjL2bY2hYoKjDDW6Vo2FQd+o4vELG5HBjyphFliW1LyuJRIdMkPRjT6AE5Ib0JLSwoBNz4EyvjxUA1ojGkC3YltFrFlHuSSvNVEKvGrJbCt96jJJFWBxkh/Sqp2qefIVnt7W/KzCBlYUCF5qDltkF1vCxgSiNOmKRg742M2zSmgGmfGjSnYJIjs8UmfAAewmltidnPOvETuTwrzMHAAAEABJREFUc33nAr9xbbywtxpcKy881258t8mc9vjueUk7e6WBLB7sqzMsI9vYoxvPw1c7z7zAzBfIp/zQghfFF16a7dHB547P2J7ss9jK/EMtq7ImFpy6wCoN27ItugG8AlGLwmSp2w6xKEkKDnHL0wZGDzPUUqhrUXWHVumOK0tHH10pehM7MR1XMxVtpcBzkG3OLZjkK76jn5iyw7Ci2Aia77FtLSqNnZxn3E7ON/jQCcWkkrKZ59PkEGwHLuR1Q3/lVW2HGuuxHe5ztC2q2MX0Td+2XNUoaJl2UIyHKoE3RFm2DXdFDE0yMBMohmd8AAJBS4qJKqvB+Tk4N3NNOXNNubs76R7cnU86813gzMvhMQxvrjPF9WPAl0bGY8iSboAxctstW5ElGlEM1HLbKqBuXWsdBb3cn+hzleyhCoY1mpZMvOWSaMvoK6sqZgyY5xYw70v/QWbyImXnpcvO98Oda+5U+lfOp7JWO2u5oR8+MTNcyZmOYhsPVhUUFP7tkqtUg/cKBYjFtoRM4aHpbyi6Q7ZlxsNAS5mDbcEoMlnCMcs0IVM7MSWOUHrotgq7eU4JamAjQKbYEXlgAhMLGZM5bdmPQJeP+j2/8K/rT/2NP6Pf9/N/QQ+P/0hfll/77h/SX/8j/zP9lT/1r+qXfsefJoalEXuJo3OGrdgMdq5ZW2PXtm/o73gmgB5m2RYVhxtKofua37bZDTEunSBjhD55sqHhveQ0Yb48HI0XITkjEGRqlNTUouA7fQ2aL8dEBJhb74HDRoKyTc6DWJLe/OjXNdH7h2+/1iPX0/yxLy/ykoed60Dm1LM55qUUbNjGTmn0ehENbTwqeexnC14kPvISMi+Pcz3Jqas+D9Tm1LGHX2u82thBlKNq6O58p35h/Oa93oH3b95B3/FHn7ec0/ecuye2WskuUcv9EQWOeEQ7R9NmIhfFYB08lh09aqpXZV7jRdbhUiUfDXLadCKkX1caPqCdnuTkhsiuiM4XSFTBa/HVx84aTXyGXpFcX/le59jOYOiKZ0XQ/CGLfsZduC+vP8g+KS9+P/FS9hHkj7PPvGBt9H649PedDf2MuXDvXbhwDXoGoRvndt6ZQFno2L9i+Uvf3jrd5hzrc405ZZ9daF+R9nbcd5a/C3+AeNYT++kpv34nxn6JzYvgxPvIH5Af4fNDno/9h+QP/DH5A3+s+HhDfuzzzJxib+N5YsNf4pjEOpOX5OwKFoBDdupDiE70eh0PPjntNhs3fWmXtDZzOrLL09HQKs5GDbjAZYMPNnkumoWzptUmYgvsJGxXFh2fbSDLKfn2GUwgL40/vXkrG3lZhQ3YHpsJPzLxZ07ELHIemCLrE1uS0TcxjCu4+I8xVIMTipulC+qSJZBaR1mRrMYLb1Rsq2LXJTFKlNZ4dTIh4rDsoKD4qaEaoKrbMio9EErDdmoJWtivip5V8HbGL4QP0l/oZg6nUbyUv+9/y/n9118rv7p++/4d7Xe6f/OGl+x3Op1OGpLyu1JDGaoeT4NDrGyWlJ6XI+FNei4oB8+hZV2I57lKG9jxPQHGNGkLHQmLHDpKWNvi4II69HD/wF+43+u73/uuvv/97+t7v+W36Pvgu9/9nvLL87zI/fbpk77hLyLffPpWHz6x6R8/6pETJCfK5ZkTjk2eE2lnj6z9eDjLhvWSTERZlqbwG33sOCVWsxYnMNgHTa886zSYz8lDg3kGZl4uqwKLeVj5UElUV/tiI8dzxxQeCJ96VRyeioORqSPAAroZG/3kKedL/C6fbt3IWxtdZd5X8Cj1ch5h66oY5QO2ib9k5lXMr8bQAIZ3sTNckvVSMLPObaLiG+7kYpaLys5FuuXQn/vi3y/+6Y9/U6NKA5sQpjJ54btxgeVCmgssF6dcGNsGebGtQjH+q3NrQrBSeorEkIe/IGMCRNIxroQuvF6XiJAbiD4ffZY1ith4EV9jNF/4tE0MgWSj5Woqpx1Y0asBHfQFjIts8LBdtEfF7sDm0qn0Y0sUG0NNqTDqo8+OPIg86Jl1ztJydNGx4SzZqaCybCBB1cVd/+bVYbkVLEOvULf0uqCc3LM8aso6h3+NeTQWfT34ymOkda7t+FP7InSluFvhJHu1CnqFbakkOl+Azfi8Wm+e+LIvLjzMbbkmXCl/xd/g07czkexZdelRN0ux1eJIrudT9LELWV2pTQVsy7DX42X8WrqcJxfOlfyR5Jkv9LkfXRIXN/2Og4G21fughrJ/er8MeCZso3AcxlOgCLmQZQ57x8gcEtwNDCBegehEjOQ3PV7H7N9EyzZuS1XFgyg09w9izJfO6/XS9LmslPjdmfeeGEBkmMCGVTCBbeUjSvSDzCfIA9XsudHJMZkETaY0wd4P3tFZuhPZZH8eiP4BiHAiUeEutWy8GslBRbGtfGD7aH9wKzeGYz2p8ZCdgS8aOXocDCosCUz0JldgKPOOnQiTl0G+RpE7YDMgHQfiZ8Zy5nlQyGe9q4EmB9b7aFm34bBpW3ZQi9ZQfK98w7ui2GOTu8QXIBQDxOKoxgAnVca6llzWGKVRoQNaYhpKyRo3iH0Pet70JC5gWDHetgaoscbf7GHTXloJbLLQExtJcsQl4c+EVrItKknmI8oLFRKbNhBl5xy7cM5veYjPwz0v0Z7zRw3aOR+feJl2CTgf+z7UftV7ieF9MJ2E0bJJg+noti74qcReIheWaKsLfCjKyUv26ZY4uN/1F078bQB3bTt2N+abWMLjRu5PySXZtKwuy581ksNR0GCo4G3LIjz8Ljuz404MWZcZh/TfjtY7WrdJHW36IuLRSW00toG60ImtPec3wcbuBr8l3yBzCz/pa3XG2dXrV0Wsaacj/dhpsqoOPuNie5KTHXSS0LdMzYFudDo+ZFbJ2Hfhg/Wo8EKXQ/hSCmNWDsgJNvMMERsNDE2gjiVPhAB9jo4nJpLfE8+Gg+8MVSeNwhd+cCe8q5+XYyNnPgPb7iuars4lmrHngx6hKfPMHrywR7aA56N8Cd3J5yS3M7FFmXHCY2EkMdlWRKxI0/C2VbXk1FoyvSrRDiLqmYfRVc+2OIDbjp0ZAmzayGgz+z6XB/wC8mJcSdaXJb6sYqzRz/oE4e0hI7MshRqqVRLZTA5ZL6a/ctS5mGR5iq6lSG2ViqGOHbFseUaNW/gcddh1GjfQihzS+TrGtqgrtSRsM12hrBSMJy6CIBIEtOmyrVGlMUpVA0CHNMqiS10YszOhdc7syjpvfT1I0BKa4KCGNrqSVPQBjNmmfRy474QgMr6yN4rn0ezZIo4xSmMMnZCd2ce5Zxd6kznkXM21p6+JvHjIS6zn/k61k2dyebgQntXFzV3rJXKTVOESmg0XIGTK1NfDsr0aIeFdtNMIydlkfE++LxADudmIs+eX7sahC7+OmVNssUpfkamSq9inUOZ/3XNi3ktDaBodq2pINhRdxjg6hveSm9wFqpOM7uKHin5XCSGI7uIz3w5Zwmx8FCqLVtt1OpTCVuB5hjxnkKzCXmx6MOaGF3nRHxsayAY6tky8siUlb9giG8mZnz/qd+cXx3/tf6Df+3f+D7w4/lV9WX7t+39Yf+O/9L/Q/+uf+/P65Z/606q2jy2OZLXPwQRJfBwYR8p+W/LZ5+Wkf6YThN5AHNd1+9LvZ2185Y/GE31MM2Sy9pNzY9PGvXtnP07uobmGFnNl1sSBhVZeFLHK3YOAo/uoODCIgIP4wmffN9hbO9fYdQ7u7XNm4Yhj8Lzw5tsf6Nu7N/rx/VvNXHvoy7Va2CnyPao02A/Jmch9zxsdhh/xZWLqYhsNxIzdmMvGs8cem7SNhu2OP/ZGVfORx+aOzVBjIX7zXyTc393rLe9z8v/Reo2HNw/9MnmMk4R+xoS+IDGIKjDV68OMeGkndWmFBuGDeX3YpdF8OsE8oLaCLdZDzKuhw+WVopw5JZedL+Q5MIFoHogkMNWCZXiOKIaEgtiC3Ey1VlcocXQfPvcryH3y2jhkG/fdvDvsX+x+/Ki8ZP3Ae6fQvIDN89vOOMyxPtao0onr6QjgqywbiILDjilrF+Bj5jyBj42+7vb+Y99hc3Y/gxiaw6mYzZLv5COYfb5lfORX2nuT8Sj1KIYpsh1/y8+F9y4BL5d5R/r4+Ok2t/w7xx8/ZK68V+v/QvRT/5MaeTnefxwhJzc/+IhfiK7YYVrGvGCVdjDT7nmtuCuRLUUJOViTyaBMlrx1UpPEhZLHkDnBXCUyK/OJfgLacbAzQcwTzJE4o9GQ8sJ499CHd99hlGUDWQKTAC5cWDLJR14kZmHzF4JLFgSbohRjxyjVGKpeYGj4sR4AR5UEbCj6fRAGhwiINYDjgOkuybKB0IfSQE+3MmXpKtcq3Yw6G6touIyK6XSbXZxbZpcMpLSJ+4itoIHwG1o1ZPSCwl4xn/P9nd68e6u8MH731Vd6+/693rzlL08P62Jy4sEB91jAiuNBXWAVJJhE9BpR4JFGOz42Bl+gz1h4Lin8Noo+GlWaxJT5N9DNWGG5bR/U0EH+77nAffXVe32PF8Tf+/73tF4af1/f4QXy3dsHbEofnj7qx4/f6tvHD4DNfrwwzhpvecDmoj97/8wsFeFPZTGmITlM++AjyzzQ5KEELeIrME4n5Zfpg/wlrqDI06hSDWuAYo6jaAfEL5dsKx9R6yh9XrCxJ/uy0XuQGNJviSGCvIIVma4lY0FPxlKVNYCvsLpkDtHp8wYfO/6CyBMDidCh2vq3Cme2VZW5DJWHDAaoltPHQCsf3Ups5vwk1ZpUaYd+PH2tX/r6D9/0wvyux7/Z9keVbCu6ffHKQykXoZyb237RJOaO06XkNzHBMOYYJ8ZicEOJKfZ1Jg9DO/nhoCcxAnzYoYgYA7dq0wYcMEImxUeVNcZgzUfTUaVRRZ9kG1Sjmqct0YaWO1/5ZwwWBuOCwlYpNsdY1C7Za4xtvS5pWlZhLzysxBwXwmYVoS2TorOQUcBLphT4KKRflprCLCrZUdBLObZiC7qL6jfUiWLiACR75RyemF5qIl5qmIsUkiP2MIsqChG8RjpWO1wjlbqSbfWH3MCIhMsml9c2Q19cwhHbZD/uQX7JxXV/65fEGw+BINcH5JMNFD1GEFZqDMGlXkAWWwHyttf7M1eML6dhiTgbglfKolhJgy8Csx96+8sYe/6Zh8Te9xt5Sixo2WZ6zC20Xu0beLVdU4P0AzilTGIkRGVNOk7aHJxPc8kIotsohUIybBHDBpB1oLx6aIaHfHEU+R+cL6NG7/P+oyPXzIGs2O9VmUNJxHiNKTEG+qxYVoFQ61p2/O/kZCffvUZJeQJPOCB2lnz2HMPvySNrHj7AhDKkbd4Yi5CARYhN7UMmdZta/9lldl4J8WUjWIwHgmmkayqxZC6JWZTC3xil3JtNEHb06eBYYWaCjA05QFemE/KC9CGFtHKP7YbwHpvk1fgB8VOImo6hin/8cihx7Xxpmck19kRBVYMBwSnPRw+fRRMAABAASURBVME4bKXTJY+hzOOE3Cpi4CAhe9aAYDjaduw32rZlo23JsW8fNgZ0yMmH6FRsMRmMzLaHgCNjCh0OFeONrp0Ow0GvtSXbADv4TUw7zwZ9zuWecyD/k488H144Hy/0Xzgn+36Cz/21b0JhMoq10MQUPmKE7SeVXRJ+CU2WGpjh2WIu0LiQ5wv5fuYZdcPnnpyB5Ci2d/on7UUlYc8YtLGtWI3IKj7J/Yl1CEYNJTejSo6+UogQWxO/O9e92IyPyfzyGBSe9DQJzYjPwfh0hNBhG6+WXZKslNie+Oh5JHawBcztkmsv2PEf3WJMYqzYYXioDUMnIREHjtCdAbKm4bEnfCBaR4ag2o30J0YatmXmXxaeUhmqLj7qDGOIkost9wFsT8ZHLjqWT5Rv/EZvX4BkjBR5HiPPh0OD3He7fbIiKBRDzdhliysZE0u+b0hfdLBlu23SPI5JXHP9IpJ71srfRRs53NibO2uY4YlRlrIMrqHEYJdshFrF4mOpSIZtuem1r2dLYzI3CMeSrJomh4FkWxkL17xKKlttN3yFZ+6hY/GjaKNjpby2mbbaThmdceCqzxghtxwloJxm0pFDlkr7wScHQWRrazijQGjJNoPFMuA/SaNlWyXd+qKBqNsFk5jsSEUJBTmQuZoRykBHiW18pBUfNMOiLqaEqqFmnwDGFx22VZgSJfGL+exMIuv7zHUoaz1ptyl0rXzUtSWoGO8bjGRBR2EkNtMoxp/Ice7PRUB5Rm3Kvh3s4SB9qPU+2LLn2Gf5/pzr0xN/VLtwHm9cryY2sdx6YoBdguDGL1gC2q+OazeiNT41jduxFGxj78WmbTHJTu6O78QQzOSmTRgLgbRqdekuogyNCZcVsNPkURqFD2jZmKfPEoxah74qt06obVVF37LDDyjtPucWNf1FLl0nlemnz9iwrWvprZEKWdFXo4SaDB9EL92Z50yu00BoWVXo+gscMjN+9Q/hXOEZgV2JoWRBbK/JvWe/oS4f9Xt/4V/Tn8iL45//P/Li+Nf0ZfnV7/3T+qv/zP9cf+WP/cv6pd/+X48pxdjOiTZZixXe5NxiJA0OtRwvza8K2a7e47Sboh5DbpoqqxTJ4vPPT4UL0oOHFT/XvY1z4/odfxJHbAyzBvaKj7hw3zxSDeQFHGNBX8KxSiwEhVOsH/xkTyX3e/Y+2PG143N2v3T++I3efPhG//A7v1UXTOytv2tCY9o2z8FDYwzZlhFO4sn4ILlDhNyyF9JOX569LvGZdWeMZJbyAOs8anQ7Npg2PgmAw1LL83x2n3c8b3jH8+6d3oO3Ae94Hh7e6O7ubsWFXYZwGOQIDUjFrS/yz2H6gkhxG/KbwC2PTtCNVIhtq8qygSw18Et+k4MXqMvkxczESIOchKbjSsM3MOXDVvIjFDiaDd+IooVWKiAKSi8+sw9YS5I7A9Z0ggt74IkXqrcXxnmR2vigx8dH5RqZtcOabDO/Uq6lJ/bAGKVRxfqIPlHiI4if0IWcTxv77JL7e2Nf+z1z71FUR8hwSZgm+dgbuzpe5rIT7zzoDg0f/QzF07KJzsYey/0lc8u59MT70Zf58ZL4wwf1S3Hm+YmX5OnLXJOHfk4mxomd2F9ISHg4fEKWL+LfibHb0OahE+yML/p7kRLsDXQwI4moLZLXCczmB/CDDVRQu2QPSetl0HV8nDVEYUEwI0ELfM0JfDmf9HT3IJdVxgbUKG0ElYTkZXFeGj/lpsfib9z4dvpEMbpVJ40aOoHBF6JeaPiOiUUvjFlGO8eVhl/InBdn2aAsAWt9JrSTEnoDI6ILBKxS/NUYKg9EGatXhXb0bih0BKrH2WmHH3Lz0UdGHEU787u7u9cDF5Ovrr8wfve+Xxg/5IUxF5Oed+wTbFaA0cSCD/3mZdI1GZN/siEviC+WnvH5hOzSKF7uDuWfpZjEMemLPsM4UKYWBFWJyvSPUbq/v9d7XmjnF8bf+9739b3vf79fGueFcV4mz5K+ff7Ei2JeFn/6qA+8NP7IX0g+sfGfLk/Kfzqak3jjxM/eYyszKza1Vum4YZt6yaOzIeP0U8fCWgxwYk+M81AuAqOyVwDy5LRzS9yETa4sw5ShCjCjVdoP7E48Dc6JdaLRw0FXH6ZmuBiuFMN0O9FzEkzGtdxS+yJXw1Z4G6qUzGRX9viXSM9y5yiCFxrOLpn9V9CKbWBQNVR8bLQ4GLiOxERsmcsOv8M3hf+PvvPPLJ2j/m2Pv6Cv9m80yqphxdQkHxs3yX5A5ty8wPfFjC9wWbfolPE8GAN1FeMsKjyxbpzHV38bPgNE9HPgR8Cy1NBRVtstS23kVvuqodMYGvxRoOIz40vd5/AocdAuYDo4EJSJsaQivsagHdRABuAHdk3/wE5BGbls6CjY4ZDppwMqWdeSVcvq0Wae1HI6D9jutm01I0EMRIFS/6bHMn10u6mVT1hTLaSmQdKpjzGLrLgS1hVZnNW31BkhJTa9LlcNZDfjll81TcvddnNtwlJyVLZsq2QJKkostm+YayyJbucl4gYu3Og2vgzl3tDnBrLswehMBnAQMIOxBRNTrzD7nJpssMm+7efOW28GWIbYhlpU6nI1RyNs/F64YT/lf8jSe/6inAM7DwwT26hxWD3HGipg9ksBp8eppZBwFp80lIilnA+ZR3wFacdsy6g41GEf+pDf4JioZPSrLr/iYePSNvEB9vYAOXfyC+PBS+OqoVw75NxNcInjnbxNaKwjUUwGRYWa7DDqEp3WJdE7172NsXu+CXRvqtZgvkjT9xNIf7wsmutJZhRktO3ljwasZA4ggrGtQgDRtcRK4rm2Q5lKHCjxNYMwY2wMBbRzRG+nyvouXckuJU9jWJW1faUvCuq9Ble/Pf4aPP3rOAQhgGOJuyYGWfYVzMighpY//LffQjtrNBUfwXWeDJXRGXwRHozL+mZsJUeV8dYJepPb2CITHfzUdb5HU1e7UYqqbVU+2K5gDNWojllatkiCWFp9PtYaxUgQLZsaUEvXcVDb1IeEIJL7S85/ngEvOfeeLv2f7uWlSP790dyH0r9zLuYBPvo7Jw9DlZL8NhDc8gSfPlxpwSoY+/N5rHFS7O2c/zvXokvHsely3PcyR7KmnQnv2fPozcM/JlXFfGBsS1pwkQdyNr6AjRwsPSWNbTc+dmKe+JhQXUsCfM3f2jeG3sVbloiBWimxs7BrEveO7Z0cBhtz2Mh15jyRR7+IOWMTXlHZ3UqXxPhJXDuIt+Qj7SAy0iG6Wjejwiw9uFuHVZ0r1qDIgygoW17Mf8LYv/3Ylmzpfdj3jZhr5d676tSpc/rCi8gmJbRakGjJanaTLZKSLVvyvyJCMKAHA/oDTBiwdYUNv1iSCT8ZsGGZsGzA8JPMa5OA/WQKYtO0JXY3T1/OqXvVvmTmmjP8+8aca2XuOtWiI+ObI2LEiDFGjLisuSKzdvGMvqDPFXzc8C26abrl2TzGBI3R2b5tKvzNuu+zjr2x1GA9DhlbdsmOnZsadV90RN8V4UXCsqLPTkmdMozJWRd7F9bIGvQaWQlPQGv0tXT6laoMdhqOjoRambbwIoO5brGb8Jhgz7NXCe5SDTcyAVXZBpIHFH09h3b7Plwa9W3sbWV1P3WK1i70wzZtRsc4UNSD8CUqoiTxTLwSl41JusZwZT5WPsMhh9PHCA69xi+LRMcJosO4ULDCj28UpVR40E22lbFJMCnrSKZumzYAtS3BS07YUIt6nuTDmaPZex+MDfoUGJVYma4Wj3TXhn99JrBv8heUK+dDxhpdSCkpdIdlW/mJPoqyLSVDIXTDEXRSbfuj16jVZ/UYzBcYpYV33dMJSrlc3S+2L+zZnIcPfUZeuBhZtRHoRBjNuqUYw4ht2YAGg/cyDDLtB/eZghSDbqG/hCR5pxTiE4jMZO5XxpR5T7wIONLI6B+T0GtbVSUXVKFDw/SlbrSIsk0bMgU1NLImblVIwCsPhdey8O2iHl6wyN2+81qWOgLKd17cVvwXCW2wrVGlq092uIRfgHFu7G9l0IJvdAbIe1AOYp96HTA+VmPIVRJl2WpIQqVWHkH2wj6PU6fLG/0iF8b/ci6Of/N/rxcPXyD9fv7JD39Zv/7L/1P957/2H+u3/8i/1uNoHT2oyKINX8Pb4IU+h8LL2oHuY4pw+j0HvFRxOUShAR12XRv+b8q6zGf15foXxgjbFiPOHyRjCj3YyS/r0r2IQ9GecnioE0JApNnFPGKjKZ8FK2dtLoubtt9SsS8/+OITvX3xgb568UrZC8GkPTR6Y2dUaWFuyvEIM/gS3ZnOyOhIuCTbXZvMS/b+yp5bsU+X5hsd1/kdVTJ1iXe1ls84RbJi68Tn0B33OK9evtTtr4u5LE45//+s04kLY/wS/XeItNungKOUoxJ0/Q+S2xvfe179DXMvoyv90bXXRc2yA8Yhh9FIbEQKvaHrPJLR0fOComu70v+K6OyybglRQk1HCjwpM7xujV3Q5Z131TmZoIl85vI5LpzDj7kw5nI4f1X8hgvU0CD/tEMuXCMvfLCtMQoMAGXOqiwbiNTO5H0i6y44yscayrkbRF8Qf3CJjkd2fE6/qa39PfojdJUPDSY60z+x697IpJ62vNuuvFNc1kc9Pj7ogfHd5/4sd2nXy+L+K+o3egfvPv+MBeNPHC79Bw58FrT92eqjF/XPyuHv2GjYWK+R6XLXd78JTe3BORZ2Ziox2g95BouRjYFsUGo9DslyEdxczC2lpGye/OlzkHI8sZEDwoptLRj+/puvtJ5e9gVjXt6KtolzKxt+vTzyIUdACEaCEl1rb0gGy+bPAGILVSomOReC59OJiV6omyaAjfh/BUyJDrZlbI0x+MBdtJwWDfyXpS32WWSZlPi+RUcUSLKtqgKj4ZSdenWb6B84j+iv0f6clpNObPjzGUp5wVbVoqLdpv8A0UWf1IPq+kL/oXzIbMT9gUn/5viHr9+8ea13LI57NsCFRTFZMAaDBRQUF69FvAaxWpivRdL4NiwZ8JRiG5uhwq9JbDCuCS8fmBqFDOgO7i6C6Egcgxz4BApbIn4btrcsTvy5PN73wn7kQvgRvx5Z6BfkHraL3rHw38Lrf6Li4a2+evtaX775Wp+DL19D337d9fC+5LeDX/FLhq8br/XNuzd6zdjf0f/R2E5c+S2dWQfC/77kduFmHLWcMRoKJ2u7XacbU6zUQ/d1NVNl2c5eD5PYNxBI+6Q1tDtR3vWgKGXGRUdYbCpiP1lPYV9lCx8GHw7nZdEda+J0Puu8XNfgolFXf9GHPRTFWwhW0TXRv0UvbRvlCd11I5Jsyego5nBE73JSjZKwO6NpRtraE7TrqVGAwEHU+s2f+wvUnvKffPcbsg0kni1TbaM0GM9g7w/MINLtPPRe8lMtPq98sK7s88uBlfUS3mRMkTS680Eafakz+j2MVFoVj27Lo7E39Fql2PaRCZ08JnGa6E7MVtZdbG1HPNM9f4l+Yt3sous8AAAQAElEQVScmY878IJfetyxlsLb96tVEUQnWYnibJ2TNbJpYzytD52Zf5qQueb0MF5IdqgpJFv5EclOKaBCnox2QttO06cHontlF0ASqRgE3luO5yHQEgfrIHvL9RlrRwNk51JIPyrXcYaGhbU03khXYrhh2SZWEstBiVmga4o+YrSxp3ou8FnUb7qp5yxJDJtiEHUyyqKnyuiXLMk8bMsSdnakYurJ1/6TeccsLJ45Jyg9yVB5ljGPaeJBgUwL5TzpmnrAHSgc8sFTjIp0U+orZ9fF+DY6Is5Q85xQcaUgRjeRgdJOJfmo77ydvffBAvm5/F5Op8h1x1SQEh5MmInzxP7s9blxNG+8tG8iJEp7NCOKuBumUlXKmTHYg0F1zJkA2lpeJHTfylSZBjVSBsnm0TweFSicMEHnXcPE55QCtYyFuK6pyzzi1yhrDCs+XWEjL0tXqqdkw6dq8UPZhtY+Fli3GGzECDeQJO48E5uNNbpy1mZvTz7TLnxW5bxaubS8wN/PLLzf1taTnuk3E1z0TfpHxxOQgxc7xoZxwOaJPxUKYKcZgt7EuEGV7ELWJQeUpdTbKusJeeZYpEJPzuOcablg6DKfBTWGBnPqMvvFSsq6bP/weWIr2tKyUb8w5gc+v/NL+0fex1bqk3FtjH1CGXRUgMwc9unfOlLtUaQw8VLCJSVFd+gOajSQuzp53nzBxhYb8GIn9uLTxi8jN8aZNlYx7m499pW4bvh36c+RlfMYoGMiP9lpM/60f3QJRXd4jZThrVxerXwePYLouX94VMafP1jIy/bD8S76mL9sxs6FL70XZLNG2j4x2xqtFYvz9iX54f5R9+8edlB+4CLnkvcjPot6PAyeTJ8M+BkIUWoT/zLm2Ot+1xjA7/iEEgPME48NFug6viA7iU0DXnxEIGoV9bZFps6JiROEAx3ShuxK30so2IjPhh0ysmoViDdtRh5RFCbl+BzZG6KYSvMZacQCiq0jZbxtxZFBxV5OwRShLdM61P5t+Bc/N3TP+Micp7yl3HJohO5+pyzmZIJNl6MvarXviZJiByOz9U3Ny8QOaymy72FFB3zsJUZtjz4bwJwyJpHYaqhEKZkq44y+7TiHH5X1tqFj7zdpRwpZ2yLvelrnxA8co4zEzqdgm+c1T03aJ37OjJ/ylgVBMy08n2d0Pa/Ksg/Ap0S9C1A+D+rbcDfaJfOjA5b2EgXUUXHX1RWqSoJHv8FZlPPpBs6ovGs1TqWl/3kxqwhi0d+2VJJB8bBNRaQpE3BqCguGRCXlhqSm8JQEnaH0SRZ1smKDB9lyMV6HWlUg5QEPOPUqjWEt8Cv1ptXfsSgKlvKXlpagO0RqP3kHudLbRLYj8WoqfapKHtFn2abnU04trEazw+mC5kTz3Msb+3VmDWQtzKkNkG8mp3bZyKysky2ILOsn6zFaIh+gRjS1l+FfYXQUjpTxNz6DvTxkysGoUjHXBkip5VVCAJDT7tIIjrJtGiyXVYFLTatkwxcJWsBlDXSPog3UGBqjwNhlXRIy6mSeASQ5g8uoZldERIhPYrURS5BBM/iIRYSiOk7E6MK+XXkX2DhbV94NVhpTX+mT2CeGOcfST8yL0V74O8oq4IpfJbtUlGsM1SgZVOoeEnJKwoEtekHOmwt2V+zioaas03yrX/rN/53+lf/nv6V/+rf/D7p7/Cq93sOPf+ZP69f/9L+jv/bn/2P96J/412V0B5mvsmUbc1AlBMQg48Hehu0JD24/87CRC2SqO/KkIoXflTx27P310wndVybddvvpQoeJ7ZXP2cSXyWixoq0QrHLLQiQxa8iv8ZeYXMADn9GXzEk+n6nP+7f64NPf0+//7B8VoVNi2XODfVRqVOm08J083/1e3Km//53v+i97l3FS5gNR3iuIOHZ4pYhV2d79qIGO6/d3IoU/G3I7tt0edZES7zEG9k7q75ovXuju7gW27rR/31w08p26MVQD4B/G6J1sHgFEoUHKO2bz9jKLYy/M3Sd1W+T3mGVMOtKtfC0gZvM42p+TiEzGkxhuzFPKTWkID2s3cUxTvuq5UljJNEaebj3FO52Up7LuWmf00xC5dAlSvtrMe9lr7sK+/OpLffHlF/r8iwOff64vvvhcX375pb4CX3/9tfrejDuz3KXlPa7/feKsE9bIlv3Mvo7N2J4ED7Mxl1Ij/LSvLbvyDnFpZC82wgftX3rkTH2G8DMFtkVu3ddH2oLEbrc9icG+dlZisOJn1nR8zvt4/A994B09MbjnfvAdyGV4/lmK/I/ycl/Y/9M87g2/ef2NwnsDbXCH+Ba843I5uOcureOSezredR+gqd9zrxj9uYO9sB/jS/Yk67jkWsAQD4Zr4SfAcQJ5ARHOoDaCMIEsZS2PGgpESuBj4JGBrEzEjKYqVPrYXNIyrFf3r7V+7yO9fPmKzXJGT7FQtv2imA3/iMPB7ugjE/PIhl01caoRvZbGKPWFMZt9YZOV0UPblgUdZNZZmGpnraqhweGQPktfEt1pOS2yM96Vy81HPRKYC74nMEyZZNFP9KsDblqj5JLSriRb5hSLDwWNjfP5pBcvzozxTifK4Y0x2u/Q8qAPaFqyLddQXqRGLvzgPxKP10z6Z59+ps8++VRffvaZvmIzvGaDvPvma60sAnOBWkx6McELsWvwRW9h3k7E42TpigVfB3XcV4N6VanGkA+IehpzeZzLVxyTGFPDVtchWeCNrAfmZuUC9wE/3nHh+xa8+eYrffP1F/oG+hb+A7FdJV3A47zoHT6+5lL5KzZyLoo/+eYL/eTrz/WTbz7Xp/RL/VN4nx31z7/mYEBvLpG/YsG/wV5fGBPb8eqFfHeSlsGZXlplRt5O7m5jE0ayJutiA2RN1olA6GzKrBO3mfFAV5D1FGSY6dNKWl8W16ZJwwwzBwb9UmfBalJPfOJFuZQPpjMfRvnr8P5gyuUka/fEGhzEXoltVEqK9+mrw+CG3l6TrM2Jnzu/JXRNtlWjNFjjJ9Z3sSdcA8+iLV5EfqdKwhaZ0lR1X+k3f/bPU3/Kf/L+78kl2QYTRL+PsSzqNU3MYzc6ZCnoeChp5tFIXCb+X/KLgxyCzP8F2i8HGRNStuWy5PisTlcNvHtRp02BZO807ZM47XQf4zzaMs85u1bmcceF8+SiDXu2NcZgf56US+LMS36r+5IXh3PPSQ/8mR0sxA7zveva0AOobw1GHRFdk+krZTw7RPKOEErSraBO6R8bXdkf35KAGTstSHnPGf++JsIPDxryHUhLsDehi8JezzNIDKHJ+BK90X8UkT48mqHAlg163q4xkyw1ui/xzrptMBcTJGZpi34d6doHLTKPBZ1L1vSwUma6lOOJJqiRAVbb6S9qfCnjN1gMIONiAJwGVBQgtstRMyVDw9/HhXwXwqQMiW/RwAai9n42filOuOSGZSPDI32yvtb+4rZpZeypR33GGkoTxSmadvXpRPdv57AnEqHxlU7JFOGiqONJI0W6xgGaKCW215eb9Xh57nrOEYTJhx6EZeG2eGpUKXtisKdHDVWVbCAjiKE80YF1DFFH0b5TKdOWbFt0UzFnRZx8RVRoT5Gma1eM7oZ1lELV4UWF6K7oqei9oqr5truPOrmfgqNrSntQRt4y/Xj22GePI8NgNDiU+d5wKvzMXd5hLpxXaz63cmblvOLCL3/Zev1rsskZH/nJ/g/duKjcwsu5Bjb6dj3t2BDJtgqMwpMasokvdZEwj28ba2ZlbWzMvGSVKn5HHjky/IkcYAz50g+jZRY2yImzawn4HBjBoD8YFTsiTcWnFf8yto09Ep2mfeJn+Pe8ON7zEvoAfci4kd2wtTG+9hGDe6xm+8Gj9TZFwNRwnGxAxYCMND1n83w8J/LBRqw3NsQWO8Rww5fIdx2ZDUx8RY2EwzPt+LOmHwhdOVdWvhkGG+UAg7i1AeZ6r2hiJ7omdhKDR+YpL+DvuNx9d/+gfgF/905vj7/SuId3z3tt3scuHYtVa/TTPza29nlqxseJHfi54E2/d+h5RyzvowP6wDvd48OqC/tyInfr333pHB8lhsjOorqh+8L4LvgYbPSZYIPfiAxxmNSfsGoiE2wHX4xZJMR5umEPlUvmJ2YJqTbkNvpu+Hf1LW10EC4yODIyXWll6W2aAfXIbBxwu56pzFtAEx2TJ+oCupB3/my5id6WhUlGGJ2RQWnaEt+0b4xpx6qmmQti1HaxTTGvYPRvLe1q5C6MKd8rtsijU4zbjD8Up+iDH+jOWbllHaFoX1cr830AHSvIer3SjXhNgEHZ1mBfVxHXAzDbz5U5zPmRL3zxZWUtpV9cyUjpIfMj0kYsVvycjCdjntQzfpo6u/3GIkPcmLh8zuzYlDMhiDzNCCXPjsONhxZclUMPQDrblh3gEXZ8oDye1ktL7o/YCFIzD44qqfs3oWgNmGNAl9LC50veHRfeU4N+Nz4tOsM/034apcgSPo30w34BDyn6Ud0f8xlV6iI1jwq7pmUOAVqSaQgJCHZikCKDkUdpYMPoHyXZVnVd0EIk9VLO1nHM60BwqdG8par7D3hFv6J/v4uwoHZfrpGRZD1L4V8h2W5bo0oOlMScMe89cegL5wbGcSt3AWu8k0XjRn2jfYd0pbBQFQl4yGRNZR02WGsba3/H1IZdlpXa7N6FHhnAAUPLe4ygdvw2sRgaY6hqNB2UxzJUY8jDqpbd6RilAf9Ee8eXetqrpHKpBnIumZ9kdZqyrUKoRnX/JZR1M8agrVT0s9PL2tNOM++TQU0CkbGry8dnw1HOnut9FJkABRD2/8aZfdH+TyFd+KXiyp3Bqpzza58TW8skbht7dhLL2cGTnB/jV3ymTAhk6q4h43PiM6BFHMxYrCHZYgoUffHpwvzcKA1MNSLEhn53eqd/9kf/qf57f/d/pF/60V/R+fK1vp1+/DO/qr/zK/+e/uaf+4/0e3/0X9fAiQZ2CkhWJnvD79jZYiMDh783W/ZzSNaeTMld3J9Uj9pety0bNDdWKKDbENvty+7D5AxelXNy4zzNPF1litiZmO003OhBnnm7EP/L9WzlF779XyvT/8Pf+S29efWhvnjxkVZkNmI4GdcxLRqj+m7mBd/5Xr58yZ3UgRevdMd381HMw5TyWTCvfdlcRF1pOy2cWZxhKcc3MabtiN/KZ0T82vBPsqrq+N585mL6pV69/EAv889OnO60LCfaByjZJSnjewZiJNLO8a21C/CvFFd7aBMGrlB2WndMxT3KT7zEF0Y30AwVPS37CVSUlPbIZ3zXOKaceAZR3jZ5RFay9nSlqKeBZkQnSD10R2SjZ8fW677LdIhdyK3Pyly85b3qKy6DP+FO7Mc/+Yl+0vixfvyTH+tT7so+g/8Fl8hff/WV3rx+rfzV7WO/wz30Pl5ZLyufv1k3T5S1x/rAo7hD/J58zDzmveAqe0lf0DzmPO3vIbwD8R9NqrLsku3W//TAIgOMXHSs9Iveq41L3sHz0t9RGgAAEABJREFU3hhQvo7jgfEE99z7ZXwZZy6Lv/76K33N/WDTlJ/hG8qvuZN7zV3aG/DuzTfaL47f6YE7xHvimkvknfdWuUDeY0RsiHvl0Co2hs3mUPFKzkHFpsBn7Y5vUIRhZECTMGa8dFSN0hijx31hg+QLxiODurBZM7vERw0eBgtxWgjy48/+Yb18yW9XTmdVYRPdFyYwgUn/R76oPBKMNYC/ZbPnpTibj8C2ffrly1EuY0cOWldMaqM9C60pC1TYNA9jf4zSYJOfzmed785aKAtlK4F4xO+VychE9UaILUaWcY70C2pogKJsl2wjIWhgVWzgywJO55PO5xe6y6Uxh0psjTGQOYCOqqJOPxc6Ct2lqkVjLF1/5AvqNyz2zz/9VJ9/9qm++JwLYy6Lv2ET3DPxF9pyYTzu32phspeHd1qI2cI48j8WXJjNviyWtICUQxf8Lnz1c4ySCkDzF8aibTbgObBwCkiimA2QgJv1MJmfzNUjF8NvWYBvWKyv2cyv8TOL8x2X2o986V650Fnp+0Bs37IOXuPr1/dv9MXbb/TJN1/qk1wYg09ySQw+4cL4U/ifcVn82esv9QUL/Esuyb96943ecNn8wPjmeVGxlsyc5p/R2PA10z5x0rbwnJL2lMOAtY15sVC0dX0q48iaCVLeWA8ba/IJU/t6mox2V0UnROmLD8rahM7us8KPEdpYiwxXgzieWBN3d2fd8VvFu+Oy+IzP+dAZlXmP5MTX2QZwvcsTZyf7KQfchv7YiBcT3S3YHtGHDjWGsr4X1tug7GiYzBDNgrY8cgoE89BByPS7H/+Luh8ftEgeH10+0x+6/CNE0WKJLNzUUkPZd+fzCTq0YGdUycOyrY7Lc91hUd+Idc6F6z6/ZM2wty8d65V+Qv9AR1DU3TG/6ZPV6i2ogUhGs4j8jglnb+AsoIxJzq6Nl4UL9KLLBjinNubLtrJPzyfmhHm4e3HXZ1Iujs93J9oWVFkiq9OGLcB89HyjY2Ne9rUymfMdQkrpRD/bsgORoLKSj4eSnHkJqLT//aDyHZneN+5k7ia+BLG5RyLNTwpuJTreyi2Cr6GNtASphO5oCYqYYWy0Ue6hXSksMRgHjLFA1nkVHDN/1EVK/411uzLPT1iVuE34rTxCwWHA9KvoLYnlpgpFb6FzgCrvPAkpZLxTiJLad3Q1NQ6nIaDR9HBTHjQldu3DIZ81M/ElTZBuRvIpY98uOcAPhTZ2remT/vkcuVxYL4yxeSi+niGx12W0pg2CdUxhdK+nABdybchYUkWK7tQiCCO2kGyxUDaNMMmanzuoJNYrviT+mQtciRr6xOf0smxAsAf7eVlY+/kMGhmnEdhXV2xN1pwAHujgQhE5tEW6iMcIqlTRC5OsQ1DvJ8sG8s4OoS7gsio6rhjoC2gr2uwIS+4fkQySockBbfRSDcv0SWsGPwlCkHnAdXU4eWy9p/O+A/p8uvClcOXLYehlp/D3WM501STGk/Ng0jfYoBufbzlvNtowhVkmyyYekm1VjabGJ9tKQoJzajJ/G5johlNSZMpGXpK1p/jKPGycoxlPufosztzlF+ij57E0atEYJVepihlDZebwkjHg58S/6NzbJr80f+yXxHe53ORF9Cq3IkfWht0JGLRC0/8K4Y/TJkXl/mh/r3YVVyXDBGTqE50bazVYteHTRsCie8PgTuGjexIROmhP1JDLPluJwcr63jjfU+5+9BW+TOhELnoa6IAtwdsaG2O+6P7do94x3ow7X0aCd7w8p97vtfePyvvYhc+PnvvreYb+DcwAxWTGMvlS8qh7Yvj27Tu+rNwrL+L5i+MH3jP7wjA+02fLuOiU/opv++A6RClGd2zmF+6hbfvwO+Pp/tf6oW/r+uSMDTZtVz52MCER/iL4WTNdCUPicxR5Xl02LjwSx2C2LiWUzzBvZbrJtpwCYDi0pT3Y9jJG29emV129EKkIu3vHDf8iR08YQhpcedBeg8Q9Mnt5MsZ1t0F7+FdEF67fdCQGF9b8Q/7Cm9in3bZsIN4X4g5jX7OOsJE4r8i/h/Tr+b8o/I09voIN/iTGOIImsd+sUQDd7Lz2Ib5ckMsvJ3JpfDn6rcRaHTSxPyPNXpGYs6kZX2iL73uQaJD5kVAtS3tXlMf+Dejc40A7cUGMApkyw6S6P9Pf5hns2hASJcu2ymNH5ewomTHBkCw1dE3oQ3dqpi2IqBBKuQGjanBGLVq4IAny7ns+LTqfTjrxfnw6DZ1ORXtpID/oiGkV5RrWcGHeKiVhM6SjKyGq8k73C1vKkmA1lISP5JQkOkTvaFoaw7BKRgklVe3lGoXewBq0LTWgxTgCq+g3xtBC27DRoUYC2X6YOj7usxqfQd5J4EUm86TIpH/0gIptdE3mnlWAJPuIJyy9lxgMOWpohaA67eHRVaF7A1zayBR2ucmaydq7sMZ6L7F+N3gQ+iF5dN7t04eecHmSccSVOAwZv+0hjVLBM76H1hhdH6NoGsSHzyHDc6lsAEVmMO+Dd41Bubrv3oaYbINSyuq0e2BLVdZY0NH9h0YNeNQHcMm026Wk9DqGw9gYC8GZ2VDQjk/GTXky+Ozljc+gyV5N/NNhNn/jTM9nxcr7wOUJnAeJ4caZMTFyo+hs3ThgW1UlGxy08G9HeHnfGnLGQBw8SrLxcPb7wIreFf8uvGNc4kt0y2LQqiKuC2APvdKD/tTv/RX9D/6Lf1u/9Dv/mc6Xb/Tt9OOf/bP6O7/67+tv/bn/lX7nj/xr9HcDcwx1go2zZwUbZe2JRtuyr5AogdAdurbJUhAiybb6xylrT4znqrxoTxwgzVqJY87HNfFnrHQ7/DPDDYp64pN5nPg5idHGZ/iq3OE8Mh8r5/bGHdL3fvsf6Hf/6C+2zIauRmwzMTa6iPWZuO0Xxi/6+18ucV9wkXvie+FgPuJU5nRLzEG2LtbxpZR/UuJE/4EeM8qojmx8v2Qc+JJ+ltrnnHnn052iPxfGoefznQbrv6pkB440CH0ilMgHj9It/xTriRF/Jt8tGwo/uPXcC3MSDYpQnp0JjWxkAU9RIdhkZHqNE4eNeM5nNOXESteUTafu3Wy6Hi3Yo22jb3T9NLaerxn96RR0z/TbkRjf88v8r7lj+pSL4Z988ol+8slPuCz+iX7y45/oE+qfwf/yuDB+zZ3RO+6mcq+YXxg3WCMXsLLOQoOUt8PuxPeJXSzi/8Qn/IpswP3aVb77wEu/jT2a8Wz4vFFeOUeCmQgTCtuqslySLSlIm5KQok/rwYdL+qI3dvZ1zftn/kiSO7O8Pz5Ag3veWR/ynsm76us3r/UNd2+5LM7F8NfcEV6Retq+4bL4G2Regzfcp72lzzvu5x64P3xAT//R59u3fYmc99+8+95+KYZPcV3qEVBkBIyVg0raKOC3NiaWtS8xGB4yg7QtV2nUUBY6Q0XuogzgwkA2XoYSOBs5l0yQyuYAe9QcpfWHf1h3XJotvCzYVmQv9Fl5mb40HpRyTwZObGDiR+zEhzgx0DPYaOeFw5IPjdgQKXK897UYQ4CDD1Uq5KuGFuRP54XfLN1RPqloi/BGMLIQJ7a2jDWdTfdyyxR+VqW8w5RFyqKCyCWAndhgXDlIzncnXobOWk4nLctJRdsO5DyoV/exoUGVxijlC19RzsH39s3b25/Xv/7qa71hk7xjAzy+fa3JRPdfFz+8VXFpnH+eIrSYg8GiHiy4/PMUg/EsYLA4F0m8HmtYGoyhGkM1hhxUQZGAqmEJmYbpfMtTzJxM3Hh7Vg7oR3y4ZwG+zUIE+6L8Rvfws8g37F/AI77s/zTFo16z4L9iM3/55mt9Tp8voI23X+uro5y2L7mI/jI8xv312zd6w+X4Qz5AB7NHvDd8zWX0I7pX1sqGnXbVh9Oza6w15ClnerPuQnvBpwAmfcPfoFekHmxpP3BoQx+rEpsTSCt1LFPuOhRrhK40iO2ZdXDH5eT5dObFOMi6WLqt2k8cQ3G/aEKTZ9bjM8zYxzcMkbGdccJjMpgu77rYF1VDcimpxVNoHPFoMtMN/6zf/Jn3/7r4F979RvMJqxxZUGXVqLaxsI9G7FA3/MgEGW8Qz0J1pEksNsbR+5x1mTPiAp18yZ+HTPoHbRB7B5uqGzzkKhWLt2ITyLtUdFwhm6jgQdtcdeFsuXCIrf0Bfum4WdbA/9P5rDs+tPNX3y/4xUPoifmpMYQaWXtKiCePIOtgI6ihyuLBzqQurLY0nWzLDsIJtZQcnkSRir6Voh8dsfG85aclj5EiH7mfbg/3p0FEnpj0jZYbgzqmGQJcMgWq6dEVyjdJCrFoxqCfBuN7Ni2oQQexyZieg0noNh76NlChYumOKo1qUPf7kBQ7QeQDWKjK6c8e7HnBd3Lzb4+DcSUZN6MLaf9SRjZ1yC2bkdolOyVBj7IpyzJtKaUfw92HF10wUs9a6TVDpc8n3NztCZ93xCXEn/rCvuWjsftEiAYiy3Pv3gVl3VPHxmSvbeyvlS+EvfZTBzNt6CLvXY6n8b8C9kSNQdyt4keMV0l0aNvHmLAS7g1XMdvqPpkYYECGp1tC1dHd8o1LoSvWkwprUGmgZLjwq1RlRYinzI86uZ/XR2o2zwP0YjRu6djv2BHHvby7sxGfjfisnBcbZ8V6xG/ljOoy/LVfMi99UbUhn3i2zejqc2DTho6Ntg3ZzMEMHyED4YGrZAOoOu0tWSOTddt9ofFNssx8KLJ2qkrqNh4Tu6knJKMG7xkA+QGqGPUwXU3crHTPSKN/jX8BdkSys3amMs79BfWBL2EX7eNdNZGdjEOxB8gKL7o2xqsG2lnXLBE0qu2hVnuamulEBbfVjToS/A3dE19md95aNryt28LtXnsH7yRtsbvyDrKBtS/KVqUcnyY+tQw6d9vogTexE/6En/FemKf8JXVejh/6L4EfdM8Xzv1l/FHhPfR76eWIx8YvH7f+orrFLrHBY83ojr/UL6yfB37hf4++fhFPmfeyR2ja1nwegbxz9lykH4gOQXFNEz3rdf+i75I62EDG06C8JXZgS7/4EN6B1p05ga+0E7o9fGYKWIMuOPu8TWSieyOO62VqDSXssONOo8vwDlVCi9w6vOvhmbb41h2opLxRoZhnAzFongB9cXEyBnLzYUFnu9z9YEwKE4GVmE/2ZsoT3pY4Mt4VegXs7ov21pNxJRYX5vqCLGpois+s++hmYIlf+K0P/enzHLN5K3t/ssYYEX1ip/thBYXqfciiL2Cjnxz+RHF09ZcvfNiYz5X4hp92IWsbAviSzxJF41TmhEIyYrQJEO8CiMMjx/8G8l2dwjUmNcydHAq6Ep8R63zTEQHEmxkbKmHiADY5SxzYolm39EwZLc0OtS2y8gg1ykaVci4NLvqW4LRoWfIOPKBDp/A4t5ZhjcK+JZ4qC1imYEs3iPStetrgvpczrIDBw5+MdK+1bnSOogRq4B8KCp5tPVF1Oe3hjRp8R0M2tEoL8gUt6CiJFe3czwQAABAASURBVCW6K6nLWLxRxza40UgJecuSXNVUt4Qs5bRB3svPQg8/FiCsnfDTiyWnjYXQgMmyZz0pS6v5K/tlA5dei1vzhK/dl0eva+ikLwTlR7ZlA8Zbxt8rhbfXS1ULgHo0dUlGzqafQKilyI8xVLRVhZZM2aZvgUE/W2Rdk2kv2ga6hyMfWOFVBMuSApGgON9jYBwCvaeIC0WGy3ogUBNsBGjlO+XG+UI0NFtmaqMtsVoTp+OfJOqYcTaHP+lHVoAp+mH2lrFv/GtYdrDX6xjvGKWqAaCMyTa9mU+UtV/MUezEfnzsszIykU3sQN4RxjIU3G1v9ad+9z/Vf//v/tv6xR/9ZzpdXqPv/fz7P/tr+tu/8u/pb/yZ/6V+9w/9q4rFSOxj2a6rQGloUwjYbh/tku2GklKGwuG558QW97tim3neYVvXZLt1FHNpu+dij3Xer9J77u20ZZ0U83qTFfIo2jC0MU8bwc/5ns/zxOrj3/7/6t1HP6tvPvhYieFEhkHRI9nde1Rx5iw68x3wBfdRwV0o3wfPy1mjBj4xD+kbYAtl9LUGMRjEPb/0Ci18TPNzf+LTDJO2yCzLctjK5fRL3d292O+HeOc2+mz8ulJZSl1QiSe0s/fy8VQn91PwlDRxm3Ogx0u5abdFjvHAa7+QpRhhSnvGJAXLBpQo5ImKmaGzxqHEeiMeGWviGl3RE7Twew+/V0s4Wp5CdFzLN4re2fpZg8hcdVLE/mz7G+333BvlgjT/9MTnX3yuzz7/XJ9//hn0M+WfqPjqq6+4PP3mW/8cxYPyR6lr3uPBxj7fyyvvOsGGfoCxmRFDM8bYC9ZD/kLfC+8CF2jz8CftDc6KLYCX9RhexpYgVJlw7qAQVuNqK3IzfYPuH58u+HZpvy+8N8T/3KU1eCcNfeC98p4L33fco71586b/ovr169dKfF5zV3hDXxJ/Q/uOt7mr4y4tf1H8QP/H3KkR15Tv373TA+X9uwD2+wxaVSuFONKBw8lJkDKAjIS1KzPIfCAOFvvpdOoFn4VvWxuyK4HLQXZD60hvycXBQn9CJMn64Rc/1nY6ax1cSDIhndExCdBkoURfyutRlq3eaKdFsb9jNC8HiG1FhifETxDJog4kUVTxLHypMRT/T2cu7Dgczjkc7s49rlwUDTbvqCEXPaw9xUecTVzi44Z/M+OExyqWkSv6tF5itPASFF/74jf6sJn26K7oBVGM2nRPUUIHGYpd2gtfTb9RpQFdAj4QTqehcygdBh9uZhGJ37ZsTPyFBfHARnnkNwuPXCyv1DcWxcZCEouqLo99wTvwfWA8szAkhQa5UC7qvmEq/1fEtJmxXiHmy2we8RsPvk1JLLQNrODy+E6Xx3tdruVj0WWhr/g66Tex3THjYQwyRDnjBaNKidEYJQ88IbOFdcHnRzZo/lL5Hrtv0f81m+Kr/Bs2X3ymL7/6XF9/+aW++fpLvWWTPPLbknxZR4tslDSoObDyU0dZtNlwApnRH5nTCle1z/mmybi3xtSGP1uvg6kZiiD56LgTunMYJ8+b1mgv7FRZoxgrZdvdbkMtUiKdfhSJ+0TxxC6GtDHnkxjGj9CJHzNt4bGXt6YXNUV2o701oSPaMCHbNxTlwo//6of/Uppv6H+OgjYEFdiWFLQ27c8JfcoTG2TtlLjQnPLWTORCGU9GF3Wxa2zvPgylPljno9yxWVIGNUpjWKmfcg4tOYfutJzO8BcJZZiStPuHA2JKlLH3+ZS4sHZuvkgaS+nMufKCvX93BfqW7F/sFToRw9tdc1wPwktTlVUuSSVDq0qpN+2yFTkJqj15Jzzd3H4iRIaX7DxoC9nt7nHWwdupqTXoeKPXMm06kkP7QQHqZ21wWnXGlLh0vR9WxMzjCpEMYKmh/+YUnd+WSP/nuLVfhxlGytfOKRP9sNvRLod5RVqel/c6q47p55kv4yyCyfpvsEcmv9DZoFv2SNtJ//QDOGcGt0MinA1ZGlWsvdKJ9RIM1mBd55+5j4xI6VMVeXefqiHb2lNs4Rf2O95NaYmPjK15GyNFDJaC8Db8DA0QQ4A+ZNg8v5XpS25m2lsHtfS9gmrneBXgoHZoT3QkY3/uIH4bvkbXbtwykkEXKDe/DedxRTfwmMwH5MhpPYrNTz1oXgoYnxiD3NrTdqsjk7JuxuNJTpTZ/u5t7VGHS0eim7oL81VMUjE3TFLvWR0pfZ8w6d+9aPXe1VKm0zp+qBTrwJJsty6nHoZ8+0HRPpZDXWxceSL1OUWMBTJPsG45Xa681l0lj1Iddmy3bHRuXAWszNf+pZca5Y1YKo1RhEeFfNXRv7z7DB92l/POcsoZuJw0xhBNio4NXXtURcIm+npdoD828/kcGrnb/B3rOf7fgHzaWw4dZAnjOTut/QeG9uQm9k6v9rsKa+C/hzVqdDyo6pomsYyNjH3ie8obtjdiMaHNp7zRlnfgvJusXACkvh19aeJSeNWFd9wLnx/BIxcGeYnOxd8Gb+WzZSLYFy+hfOZ2HNC9+2vF3EZ940xaOXu6HRpbF/pfuIh45N3o8fHSl/SP1zq8yLZ++reiDtiuucd6BMPELvWIRcSGQ0CqinmlhbINz5RbtgssQ9Y5nbbbmDfMrDsYT2xfY4UY8mKVqWk0FDpHWcU7aTEPyygNUDUk2vSdiZ602aEIQHh2xhvM8WQQN3uUNyrktrs/Wnx3hIYJjgoNdKBOhrXrSqyvWInvytw9Et8Lc7sFEaYbnf/gjL9VpYU1d1oG41woL8o7yVILcS6JscTX55gsgGCDMjh1Qm5En6v78ZRTHpSI5+D9pKgP4riwDxf4o0qjAOUCYwwt+LGc8OEZlvMJv4ZMu9HV9vJgfD3M/YErU/FpMs9bY1XKPJCestXQswTrWW1SBq2vQ039KVtWAbtU+GFb2nNTdaI/FDbPa7Yimj4ooEydpvB86LHRTFmykiaxjRtZG+EEeMRaZYys7cn40hZr3daPqejMY0FXg3gWsa1hGcVOJ2hXUobZfeCF2jujCn+u5aZSSB62tf+oE1Upj/TBroFIM4if0MiXh6oGoiUesa4k87Atp7/3Nom6DSkV+qp2fmKSub1wzmwg58+EbokXGrNOs3ciF3qt06zw9roI5UQaih01pBAsQq2YltUpemafb5P1tQLOFM6+jbHF/mULDxy8jf0X5YWCwXhHsZeKGvrIsq1hxqXSoL2gBjSkmybObujKGLOf9/299tm9+09kk2/rYNNMGSiIFgY78U/omgH6bp+j188F+FtDYmHxkJwf/KuyEvOKf2Pg5yK7oEMFTVkqmR91Mk/L3iFZaqgT7uIVq4+LP0yKCnzqeSLqQvco1UgF0CGfFSt+b/kMYo6X+8/1S//wf6u/8P/4t/QnfuuvaLm8off7+fd+9s/pb/4yF8e/8r/Q7/6h/65sfMQnybKvwM5hb2RsbXfnVcq0mfHbVtIkphvzvzKvk7iiSP35sCwaY6EMoK4hVSnttpvykGQ5+mgf0Y9sIWeXbCkPmwKoYAwN9u3CGbjw7nLH+H/29/4r/eQX/wWNbuN8PJ+U95o+q8MDu06jLhAJyjPZtqqGFvQO/C7sS8SfyZhBxqVjWuCb9irTp3ab6B9goe934cT7Vd61ote2hI4dIlEnq3naE3XyXn7+ZN6fV7uMPrKedxf+Zi4CHQlWl6IiyGh22uz9cRXqWlrnvhSpxx+bZ0C98y6i2LZp01OK7edIS9SnS8o3pF9wY6SAXYTnsbY29upM/fCmxXns85A5KNUANWSX7Oe+TOq7zjwz7mAeurNuL7wbrAHvCRtrecfGmbIjsjP2D+x7bzveFdemK3sw/P0MigWsXd0IBWxvpmZy7BxgPK33oJxUt7bweaVOC4p+Ok9YM2MAfc7ie95x+lKZu7+8tz5wyfzAXWCQS/cH7uoeHx70CK/HzJ7d6K/4hsLE+RqPR96buDDeB3eJYAcGKTK2JYLcm2AMZXEvp4VLljObiA1P2yRYFw7TVkj/tQPMEJlMOqsyUdony7Y++PIT3b/6SJ2wQYg6ils2ICfwRr8OMH5MwmJbxYQv2VzZeBwcI4AXvktyfiIHLUBRdnPVyaIuCRp/lowFfefzqS+Jz1wWnXNpfD7rdF4Y21CNwutKF/yLJwB/N/zc8HEG+JfxB1FeVfRd+lBa4iuo+DoG+haNlDl8Ct+NdtSxUNQpi6YL8Tvg4DFyAzrof8WJ8jm+L0NLSQN/ioXQF7Zv3+ryzTd64AL1kUvjXB4H+XeOxWWyuEA181MsosL/XBgvGF0Yx8Jvu/fL4smYJ5fEUOYWE103ckWd45L6Bmhnvs3FrbgQnvdv1RfGLL4L9VwYPx7lRy6QV8orfq7YzstB4odKFeOrKtl+QngMrsYQTDDZMBsb9aIL6+J+fVQujN+8e8tvUL7movhL5Z/q+JLfMn319Rd6zYXxm7ff8NuRd4qtQjcWFGpf7RR6r2V1W8kKILKt/Exl+qcmcd4aQufURvw24rGxsbasW2JINU96CNqkH7Nr0SR0AoMyY8faQQvqoo5dtZT2hNK9Z7QEm7LeYncSi4n9pinjU5cT4+2Cn6tmePg3b3qi1m3BFG3L2P7ywz+uT1/+CTh7Nn3yP7yTrcDeqSDqhFfkLl4fR729pEy4FLuiEDrjK37A7B5GGaY1qhpFJWsh9LreQ3u/sneqFmU/ZW+dzufeuylHpuIfWjHb6ptu0obtNYc2a7Vp4gEiXjW0sJfuWted7nIe3EXvAn+R7dbV04fua7ZNW+aqVFXPfDd1QHv8sS3J/EiibCUdz5DmmSagAxYlPUuMBN7OOArpR9G27PhhqcuGHJD1XvpWVchLYaL/GGBKOpK77XhauomLikghAcWfypljdM7QgPJPydwYh5IYf082jEOIs2kvhfeE/BV+uxMV6QvmscYm877x0thgLW8BbWv4B0R90kcBPkZN9GWstikGEiFWzzNn7gksjX3eXVYZOQv5wLIBa2twho2iTF2kmHnCFG5gemKZMZGpdDk+4Zoa8Ml4L9qCyKOs815Oe6rOo6UiJ/Qf7RhNabLuRTliLRu/gO32WbKSIjJxLnSjz0Y5SFvQUunT8tQodxHbuy95Pkd6idZnNM17tfltCx6m2u8tDBC/dzHsYCT1jg+y3XFv7CLibeTWTlvEIM+yZbNn2LdmjvI+YIfnm0yPHUeipxXTklbEKCVbtsWDbFmSbVBqfUK/rIInqJ6l+NN+XnlUEtuMdzLhodemK53IBF3H99gYoYyhAncLrhKd+B3kSyPn3gZm9IaHREvil23Vbfz4iw4yPCvru79YnRbVKAnZLesA53FFUiQJNRWyNj57trSD9UD+09mUN2xiupddZCeP5oXfQE/UYSO2HHuYFPV+J6KNopKulB5Up0o0ljl/hwb9iliYujrhLPonO+fq3+w4YB0fZhA5xBLzlc+HC7Fa+dy8gI34zZZflc+NS9p5Wc4/Z5CX70deuvNyfeH+2QgyAAAQAElEQVTdd6Nfxwc6icUaHn3nYQMTsaQN3gZvIyArssGFeF3oc0H3IxfR0f+Qf4MR/Smv6FqxvSJHd0YkRhRctaKawNjEokG9M3XiY1sdk1GyA3drHk4xoDLRjGv4OHdgbwswuh1I+0SuJzOUfqiUeVQN3keLeciaGaoBSrL5DBWIu4C893TaJJr0PKU99cRutzsVP+bVB3yKgqtc+xLH0qkbphBVWFse8HYCH5lJ7KMv8bzwLtzzSKxX5iBtiDxlfHyq7CXjsFlnGe9gzPvnwaL+8s/nQhWDRmZrOxPfd6ypxxHQdhjArsvEzCrW7ThQKnigwCgtoLC1o5AF3jHgL8vCngVclCyNBX8WDfwZo/AGS9ZTig8g8UlcG8R1ew84SOyundI92OtT/ZE8U+tHS8480dvBpynytmXGVYCSbJ6m8Zb3/kpfkCZEhPgBQ00/7ZCoSwOhjK2cOMDE7gS7HupyHmjEK2I/2W+J+8zigBs5VqUihipVCViJ2ULcOuZpsPbUdPe1i+GmAGx336uO+G7DkwQRIromU/NRwaSKOiNoGj7eEr7DDp0H85d/AqNQbqTadSVZNj2Bu2oZalu2VTjhKskZ6eR708b3gQ2a82zyXWre1uYkbmRUT2wjj/l9bVDfpBw4LUMxmWZFr64Je5gRRKFCUxRtiTv7KrpW1lb2WJ+VPRfxY8OHFUBRSpZxOWMewxqMoYxGUGh2wYNf1G3LJdnazWFzY25zVm7Yip2cr8GkPmmLT9exRCZ8jNM/lsGeEZvEZ6Np0+RzYOP8je6N8WxdxyZlnsjmGVhW4XMwmpr4jzHkdrSUFCnJei9lEICsIG1TrE4+ADMvMTVhXiHahE6X5VGyh5ImwhPhjjUx7nhTv+B/vf1U/+Rv/G/0Z//mX9Qf/4f/Ry3r23R5D7/3c39ev/6n/wP9rT/zP9fv9cWxad9hW6OGen+cFvWZw9jGFS65EXkRu9nrbY8dntO/aqg4q4r9NQ6kXFUS7dq7MpMSQ5dtFToj0/txVPMk989O4dF/0BafznyXW/Dv5z/5kd794Of19oc/p6I9bf1Ocz4p5YH9qtFtpj0ao0/PEuYZc2mMfbyRjxxh7vExKk1+cEaRzSO6BjGpQT9sLCC2QnfsuuJD0LLYT98n0z6KVyqan8p6nuJE6qEgUkFYgeWQBs03mvINKdDS6wf6XbnbGPiVMkNPYgz+ZgVdHRNa/cw21e/MrS8x7H6HCPqO0nsE8+y32bHfek/PrvPY5SzZZk6Dgg4lvkElxkJASRgLwS7ilJ7qk3MiulfuUC4HVvbPSnltmvMq2PAj2H3YcG7LXuO8u/AuF6y9B3eZtCGJrSPvhrW7tLdMdEzsz1B8g3BcTbVu+DudDDdgBnCb0q5C1LvPPPpsyv6/4HP+UPPxeNe5/Vd0XBA/cE93z53gQ8pcFvd7be7oeP+ND6iMRvRsXH6DHtdFFaVrVzjEMxFtEm+IbzGwbNpR7uDnxejEpsskZHNEcRxLMBOkC45tBHcyQJFsiwxCrRdc5L396Ac48jTAiT2ioAR1mxvFiZMTqu63b7hjo7F5Yzsb0vjEspAlYADFmE0ZKJBkJVlFybZGjX6hOp/uuCS664un890ZeqfldNLgUBuFNPqFvEg5iGdiE+DjxmxOFkiDsu3Wm0PgdMJX9KQ88LfG0IBGb0GNblm3RKRvZaGnxwUdxehqqKA5MBf0BCdokH+HeLBAzSTnMnjlUvjymovSXBZ//ZUuYOUCOX9hPLlczcVuZPvCmDHkgnjw5lfMxvvY3SkIH1uKqzudx0WyoJvMwjIv2354J3FhPO/fKX9h/Mjl8IVL4lwcP7IoLyzIC3Irl8sbvk58zuwbzXbJxDkxCS3KNUoDOgZtIPFZ8eWCz/0Xxui4Z4G/weY3jPerL7/QF1wWfwlN+RsuzN++fq38hXFs2VgyunSAejWoQ9sHqJCRkZWxFkCSmd+s5425b1DfmPtgUr6ugV6w1NNlx76Gee5VntFqW3Ygxlmq2mH74BtJIoSujB2CakoU9nW3arYvoYC4TLAxH8HK/sse3HJhhtyMr7S3H6jGjNTUStkl/eYP/qyepz/x5r9UeZPcWUkUIfuTAg7yxC2eEQvZAW/iK8sKmand5xSnZvygnZrSqXj0XJSx547HqNE0az0YY6hqwBtacgnH/jyxv053dzqdlm6zS5KlRmvHVs6R/UzrM65jsTXfyI0q9C3s+7POdydwpzvOgdPprBpDRXvG0EPJQ+ht3ynQP+2F3y7mzwUHrQTUfqJ1LadLYCGnThRl+z10w/8/D4t+zyBS6woFZMs6sv4bU8YUtBB90gmkBJFN6YYIUVeQ8nfjCFc3csS0dHpccY1LC3zXo/3pR/dVlLwnl7b3MfM5ckzYZO1PnGhc5x3KWyyTyGmSdci+mFAYN827f8cTYhv7Vg3v64/1lnO9asijJNN+QEmWqoyswCIjx0OxseHPc8T2hEfWfpYg1T7NXqPUoDzZhsewQlpX+lD4ztxthCa09dMrZ8BeRt/Rywdt8qxCV3ogh932l7iFXvsrss+QYuvoR3zvwnuP1skjPrVyWqn2M7yUd0xm8Ypu5oEvPPd2yhTIcL6VYU6U3/RRF85OoCPZeMv8lIcGZ0kxh6au8JHp/q2DwR+KsvToRavk/LSsVVCyxMOuo+6m3SYp8nkq34DmM99TFnVhETuZn6wBqmGKjkpKzENZFpBDW2EL2NSBukwznbeeq1Vbr/8NumnCm9igGbX0yZN+Rb8yuizZblQlLqPP1dPCOUid1l0Pe6X1WEIYdRP+7AvVlffHjZfTFWx8vm84PJG/rhuqyDI0xt1lwotb8GDIskGZ2JWMX7JIPMiy5b22Uypk+ZDPHAapI/Yso5txX32YKWN0CyhPRoBHCn/i88rnZj4ntstUj4HuK2PI+234ebe9RIZ33MfHi1LvcdN3Rid05UJhTQz4srAxUMxgxaKo1PvLfGSRu4QSt+gJorNf7OE9tI3H/mvjFV0TBfEzY8HhuI3ekI6E5IMqPB7JYREjO3NMXFtGst3QNeEkWVuPdWM+98/M+LrhY+x+J+iPJhXzVWNAh8YoEDrkAjZS38rEVdr5tmVbUqB2fjKy+JNxTnza6yyYnQkbBWSkO6cYGbp1W/rc/G4J1NJ3gvB3MH/MU+J+Id4dY9p19UN/QCKehb+DsZ14D1lAaDB4t6+q7jgTt/cwtWUOg7YjLFm2O27pZ/q6rAHKQ0V9ENcxSlcsy9BC/QbqJ3A+LboD5/OJvXvScgLLonJho3RL2J57oDpWW+r4tOHrRqyvlIghNWU6BhDyPADpjKawkEQZORVAphIVYnjAjdorcvryIKcE0kHNj8jurWVbVQBKltxZNoWDn3bLSsIbzD7TtTOVuVjZm1ufiWkPaKQbmYKIk7FVWgrwuZB4FzYsKb+YDlU/jr6MOdUGDyPb8lDbIu+QUZAM1VNKzbTZVvoJKtJkPrLvYiX8UZn7gX9Fq0VzU7noYvhoQca2JPPDs30YGk2tjU656LwQg6zzHUQrc87c04wM04VRuLuNlGnoukhdR4biT2VLtsFORco4ZtYTOtbY4QzL2lqZgw2s2N3SDn892umGDsZb8X2ooHbJNNjusWY9jxGZvW6nFb9iJ7rAvp85w9jfk3r0M12MK6PZoDlLdszjbQMNzZ/xCX+yZjb65ywPNvTMAL8RTL5BJOPlIN5VQzWs0IW9G2qXSkhA1ck8g+eEOhlOXA3ZccRd9Keoa7KtYt5HDXlI8j7Pvc7xP3O84euFMVzyS0fOuHy21NtP9E/+vb+sX/3r/4Z+4R/+FY2V7+56P/3ez/3L+vVf+Q+Vy+Pf/bm/gGq3rdgr7A3G1eDcGaNoG3KPnVF6H8TMfLRd4o0ftmX2VQWnobGcVDmf6O+qtsFDskh5WLZVtI9akAeRA5LVifYUbWuMoZzFwSvW18ef/iP9/i/9suyntjNn4glEZoxFhS67VMjYlqWGOk3ZVo266S3kYSpxzfg2xkje5wtZlxWZIP4EsfUeGPvCOX1qHGd0DZmfQ5GU8nOgWyQDwT+qlLSnuRPdOD5KVqdrByrxe1+4qQCMpvsV4cBS0+ORtqN4I60ngui2sRNcW591sC17R/p8F6Jm5nH0f9b94BgasEsJ+LzuUehMvfumlw9brCfmKnM3iG3mo5gb3GDokUNd9wkVfUQKHy/QufU5ufJ+98i70OXAyrwf4BzY2GMb63pGPj6AnDMrbZe8I2bftZ5N4b+/VjCXbMn8qNNUZIKJrgY+NqUe/vbMVvhEo3v2w/1Mjx5jZGM3vuTO7MKdWV8Icw/3wN1ZcM+93MMV8B5B5Pq8w1ZHhEfGGV7Oj0fOEe4KNyVIk402b4FQDyV+JNjZYGOMffOw6VIWKYfzI05cCNDECCyyZZvN8wSRCt2DS8OvP/7DEsHeqG/QDCwv5rE9qW8ESAzdtmInG+50Puu0nDQ4ZEYNNvm+ySZyG3Zje6M86TtF6gcUHTii9Enf6FrwPziFoi+8tJtFRQ9N/Mq4Lry0bwRoox5M7MRWyhuLoSm8iU3bqlGKzvP5Tuf4e9XP4eRnuhHP8GTtyZS8F7/1nEq/gd4xhk5BDppl6LwsujvwAhq8hL+jdMbeCd8GC8X8FiEXutvb18pfG+evji9ff71fKEP7n6345mtNLl/nmzfK/0SvuPztfweZuR3M2YKehTk+ofPMh+zZ0plv0l1m3YSeuGBc4I98YNqqEvPEGJAnqORNHTNiN+kz4U+tmuhsZP7ARn1lHawd91UrAduQX5F/jkv+0pgL6Xf3b/T2zTd69+41d+JvuDt/p8dcWtMee+o09d6lE/4RdiU5jwA7OIMHosn4vsMuGRQDCrUtE19bsv0EeDUGewScFu1rbFHW7ZI681NjKHoGspnTQucY1etzoS1/xV/UG7QZOTI2YmsyhKksnkk8JnHcckmcNcohtQXM08a4V9buSr1liOdkbDs2hri1vmKeTvh0Whb91z94/5+j+IX7v6fJHFzQ/R5YAxv8yRfe7dDZAcOrZFgKwps9f8wy8hvl2DdChKxjOxhY8QIxRqkYa1GnuX2zDQW1tw18HZGtRWMkhgFt3qkj51KoQ5W+1og8yB4/cX6cTmf2ZvbnnU7ns853Jy29T4cS+9Y90IsvtjMM7clNXJJ51NGesm3ZAF5B03aFCz48+6B6lkw5UD/6aZ4+2Ff65ETmnsbkZ8VUGwSenOWBluZ0uUuRD7rC43mZ6vOMq92/6f6QbSBZpH5AvyNHbbALIhBZQPdmNe0HbZ0jfUUz3nvsMzCf9ZXe657gHIPGjK7pqTyvLOiMNOtzKmt3xx6iqMj6DNgh78ukF2psY9usqawPcNS7GQWTQvoHOpIP+h6JbAPbTemJ/t2fqS37Bf7adNPG/r3y2EbinQTeVM7F7LGJXBCZ2KarVgRht9xzftpw8+YOQ2BMUvxMWTys/UdHms878yscmgAAEABJREFUpO0q45Jt8QAFrP6xniV6Y5Th7TFFV8obvPaPx2R8E39nzpaALxpbwPm20r4x4K3bN03Ka8rwV0BmjMSRQvSiFjsxnxr0IMIzHb7GPctSQ3uKHJe6VuYV5IwBg/NxOQ0NzsgxFo3wOB8GH3QFrRqqsSMyS+SRrbEcfDRydjngLOhzwSVRti1Tti2R+xEaaE8ZT2KV+GzEY4YBmiIStyEihEqMEquVM3vr83lLk2yDkotxgTFKIz53eahq0O6W3R+UbbmkQiYYkamC513kmMdU7JJgMwWKrxcKG/N0wan4tPJZFWzUs2a3tDOGDWQcgUhGRyPKKJBV6C5ilXlITF0l+zgVevD9oPeRabvKSLtCnkqKnRviP/b3NcS6igC8Jj9FJdQCA72f/H41NdvIAfyuA7YlctvP+HmXmaH4QFjYrxNs/D4LsL63nr/Z8Xwep/TpGDJsuqv1SbJRDspDNQxKY5TK1Ku63dAC9l4X8koK7e6RtyLTgF9AolFHir/EJ3YxfviHz8z3ZCA7cA65okuVNVhro8auF322nzQiFz3sYF2Tu4AO7OzFlLvEwyr6j4Ki0y70A8qxMapUow4eMpJsN9RpYg4QvMRyEuvJ+pzxI+2WXEHRB6DPz1B286ugAEkloZEh8Iyr6KKE909PGslTvfavtpFI3ytMIcCAorpwpGKvfNShAnWMbwxlXwxo1ZCRt2gHlngG7RBj1p5osC07EHotlfa6BBVp77N3SlnKjrtCJLrLtnBNklUUBrAtqtoTfRmrgsSE9WHWfdrcY994n91/eZv6DVERRPAAVeKXCjrpm3qjHwcfGykFYQtH2h38GlUaVMhwaUGArKcUvRtD3tRzlM+hgDN3ZY1s0OzJrJMNOxMf0qPBuDbW/8o4Q7t/+iCXsuCn35OtWN6Rp3DKTskUD8iIAzM51zKczm2UcEA3GDP6wYYfORtiK/6Jflap0FH97jxUgzrxQLPUNnc9IsXXLT434MPDBCNNOT0yQ+oZjGzGe+Gcynf/4LFjQPzwYyLVPXgM7HhYxRyUoKmXKEn7Q6RJ7AXo32OhTgxndOHPDFoqMrThGGLK2GF3LvQOUI5yy3bz7Sdq5SftO4xsQ/App2/8NGUF2scsaGAbYtk7qizJsi0pkBi64m9iFAqHGOIwuSWQdWShNIghqmWZzB4THTKulCnumb5KH5C+hIPPi9l/MX7hXenC973MweVx1YXP/y6HgpU4BvGForJGlnef6E/+xl/Wn/1bf1G/8Jv/J43tQd9Ov8PF8d/4F/99/fX/1v9MPzr+ucLYtnkybp6yefroiVPxu2uUaaKdWgqQp+zm29ZeEGE4ysX6HMGQB8COaFKSrwUqlE1D0V5VaoxSvuf94JN/pLcf/7wevv8zzR+8k51OJ77r3enF3Z3uwPUXa6fTojGCoYG9fAc88f52Rv4Eoi/8oGqwl7Aa26CAD9tjYDv9j76x8+rlS33w6gN9GHzwoT4MXn2oD16+0ssXr/TixQuduSuKvUFfu4R2oVb9oGA3R3nC7JyHbSU5LZSbhkG9yfMHc9HLpx97Q4rBXnt6hreDPcas5PnU+lSysdjYeYb4sG2b2vs5ay+c0PcAM3VMCTdD4JDRYe960r6xcK9YOZeD1NOpo0bsMh/Zv7aVsm3ZAesL5Vmb6XPFZOO9D0aLXNpXzvvYaFDeeEfYQuMH/fbyquyrnPmRT79gZeOGTiga4yKYup6t3d46NvrvOtab3vB2REeQth0THRuYHafMk0h8bWGcAlZVQESOcTN6JTEsfJA2fGo/QsGKHxnjhfPjgbu+h4dHNSjnXveBS+TGlc8Fc006BVs7vaJ4h3DLhwMjG4KNl8239OI2xjcOp0sbWDmYJl4VcmMMuQJL9GckZOt7X30qGvSOjZQAr3zAXJj8BDxIUFARs5KsqlK+hJ1PZ91xubOcT8oGXvCjoldSBr+iJ4j/CUAmasP3BNTIDKMHn04LhwYb9Hw6cYl3RtepD4ksMmEv/TKODhQXkQ9ctCZYCWb7x8EcGkQ2473CNroWnePr9SDA1gmfM4aiPf61LhZefBM2Mw6aKFFLQSSCMI85if+20T3wd2mcTrGzdExevnyhV69e6sMPP9BH3/tQH3/0Pf3w4+/r+69e6IO7RS9qauFSUVwAr998pfvPP9PD55/q4bMf690nP9bbH/9Y99CHzz7RI1i//Ezz6y81uIBd3r3Rcv9WJ/qeuIA9X+71At9fclH84bA+KBDKl+cPoC9OpRdnbDLm891JJ/xcToM5HCraGYbUF8SrNvRs26O2eWGmVtYcM8a4M58X1sQjC/ieRZu/tLlw8bkRDyEZ7LFDFfX0v3BJ+oh/Fxb3Hl/0on+ynmc+vZFLP4zQCTs897Jku1s3bGftBCLBVtUg7osG623hg2CnzANrKR8swShkQDlrbGHMjPt87rl58eKs/E/UMkcv7l7QdtYJPQv9r/1GyiBxylo5E7uWQa5GqYhxDWuEWvjL6BMLMBnjRpzWviB+ZC8eIG4rl/xb2iKTOESeQ2+GEpPojR+xp1ff13/90a/oefpj3/wX6Ltw8f54w0P+qiq46m198Qc870wsJ4fRht3slWCyRzHdUkVwq4oxjf2XIMR3lBmbaZ/XqaFseJJpqzE0QI2hom8aMEOjlTPGLlWlbSC/08GLwHI6Kf/1QOL/kg/qVx+80gcffNB7Jh/YJ9oX1m3m1sTZ2LJF4tHD6ofCC+qwbdPeULfpqF6pbdkHCpnA0AOC6pawkTrAPMOx6MqXKQTSlIGCjh/0WYC6OOFd4z0jRD3rPSvbUYGOZlEOvxd8l58ebY/qcxonzHhttJAlHmQlcQZci6liotUye9A84R4CtmWDjsGVCt6U9e00YQSQI0emwQM13Ycircj1wKBYzdjCbyA4QAE7HMS7Z6TEuaPu0fuetZp9v6KL7z/aqIefUG4wtsvkg50x0R4tT9j1tnVe9lc+H/L50f2pN7+tpLT3ioqu8SD3/LUt5CaNO/CNvTPByr7ZsSq6L+y9y0oZfuxA2rcVn3dIeQFI28YANnREJ80KMHGjsb97ZSJTsqEFhuTaAVNw1MmWAh2NVGHI/Cj8WyfaZQahRuzGj/jXvsAgH2PHXyoXBnJpOvkStOmRc+tC3Dc+Cy6MYQVNkdvABf4KXTM/tPXc0Z9MJNVjZArURnAj2fjkFJ6DIBCmm1gx/oXzKOfCmXM85+PpdKeUcz4vp5P2z4KTxnLFouW0UA+lnfJyGtTTDp9zaATIF7TGUNUij5KxJxDqwrE4aB4BVQYgMb6NeCSGiceaMk5vmcwGItQvxGL/a4K1Y5gmCaUeqjHwB1/6cwU/8SOfX1VDxr5srLnjsNuZmJ0Kd6Fvj52+Rh5B5KZEH9vaxzH4VJEyDxc+r/f52/BjZT1ujUvPF/X4DybY8DtrYvasSXJn2ZarNEYpfvZnIn5UDdHY9jcG2Eh8KItkW6NKNRhvozSg6RMTsbVFvn3ZlFiGJ1LsJRQ1sG3JdBiSBswxSo16rrdUtNmWnXLhq5HbZZarLLSKdmQsoZXYsVBjd4Nu+DM7DpsyHlql6FQ1FWmjV4NxRv5C7Fb6hUcwkJDaxigtrLOFuSrmuFjLNYZqAHwwED63fmwoCVoujSr839fGQH60jvQz4lY85wHBw/Z7Vfbiyl7MuZR3tgvvB3nvyDpFEFPFO8/AJzCswnaV0IeO5AMMT5Zk5wnVnjIH4VhWBXQeha/4lzVxYqwn/Dyx50Iz7p2OHs8gHoVOOxoC4VaMQmO0ITRLQqYklUuFjaqBjvdRHrQZUSMZ76ayNy+5qCEOG2t/JTZME+17ttyFia3JLsn8rczdRK7nLsK41ELPHullm96gqQTBfmnUQlwXLfETJll7ioWJ2k0ba2qLTagas/uPssYA6XsF9aJsm/FjT5LxlQmW8v2Bdz3hpyX4gIJLSp9RRZ9BGdDfthS7jHGjX/bYmu+HrNkJz3wHMO1BdKp9W7sPj87R0Ia6lvFMCfszste4oSO86LnKN+0+VtzAs47RkgvT3gsF34dEk370nPB5c8HPR74cZy33X/w/rLqwpsPf8H/jjI3shg9bnyG0HzTyl+vnM7o23gfSZ8XnjThc5yMGLYeAK5Vsy8Jj1p1NGWR8jJ6x65YIAzMzmV+AHxewtg+b4lP7Bm9D0CXls+kFn2V35xNr5qRxxEHRjz0iGzNtA1d3HRknDZv26G7IbngwqWemYvOB9X5PbO6J0cPDRffE7QF6wZdMTWz3+hilMzaXE+sV5EwaVTL8Aiw9iTU56ZSuj8zBJfuJ+K2JIwY3HMvYsm9WfFsZ3wQbY8QtupfyOZH9v8TWGBpFLJsOFWXbqgGP9jH4LAQ1hlw7Km3hcZ7sMQq/hHOM2siVykML8sGgnPpwdXuCOInJxhrfoCtrIUgZ9xkdqo5smxKxneIzaOvvWivj3hqbMjYmWPMYH8JtwzxTjo0LsU+8H+4flXnIun3gu9/+PY11ia7MxYovW2IVoC86Kbbd05tP9E/9/b+sX/vb/6Z+4bf/zyq+k0f/c/yIi+O/+s//u/prf+p/oh/lv0RtHbsE7nehdWbcIL7bVpU1ElPKDIRf9s9eWxOZzFv6oipN2pOVORinoeV8UjFPom/rJoDpoyR44VdJxeM5ztwDfP/z39dnf+KXhHFljS18RpzP5/4u/oK7p3zvu+P7+PnuvP/R0Cn7YtGp5U6640J5l7nTibaF9dA2BvNfA5vBXh5VrAcwFp2QOyOf/h+84j7mw4/0g+//QD/4+Ic7/f5Ov/+9j/W9D7/HxfGHXBy/5N3yTlm7RbwCq+T+Ec/AEiXbeUo8A0fOyDZoO9opSS2jf3xiEoyUkbfzpELe52X23CT+AWykpEIusE0dmBbKVGRTSYaSqdN25C3zDqJrBw0YwgXsxBYlsuT+CaVZG4t15WC4ZD0/w7YizG1pMf5xIOWgNdCMYk36T+yunN9rPp9B9uSGzg3eRlv7Ewq2rLXm836T+hXhB9224Rft7K2Vz8cV+lyXSLjGk8x3ZUan6F3RtdL/EfkGZ8SFchAdl7TjV5dv/K33avzcGMtGUHpoqG4bR6Bdx5oco9fTYE1Wr1nWCG0mRkLWKulZGZW6YPOB8zv/RMU77j3fvX2nN2/f6i303dt7veMOMG339w/0xoENRycDmfTu4MGT0WtrxOgYyiE6oMtyknEgjj8y4EdunVcGlxMxk1XIj7LKoJWo08ef/Z7uzx9ow8bGZK/HxO1B3Hpio3NGET3MoLKRFjbhOZev0IVNWbXI2Eek+yTYF3xfGUPrxveMoT8BbUV20O90OrM5z31I5CA4nRaF73JUaWMxrIzjMYF7d68EKOULh3D4KzY2ArthJ+XgGi+jYuGAO53PfeDk0DhTDsYYsvKH3FNZ9NExsQUzWc4zCiRKjJ62+DIZB2pVjDU6Wn9s9FhO2DnpJYfbBxyCH756pe9/73v6+Gqlc88AABAASURBVPsfcWH8kT7KxdgZmZLy18Fm8rdvvtbjF5/p/rNPuST+RPc/yWXx7+vh0580Hj//RBvt4sK4Xn+t5e1rnbg0Pj281fLwTndcTN6xOV4xP6+IWS6JQ18N6yWXxq/wLRfGd1yU3jH2E/YzXwsva8X48p92MTp6b5p5gULXBhLHjZfIjXHnL5EuxDjr6p519chl8IW490tXvyaxVdiABKr1ZONfuMh+vLwjtve6rA9srouid8PGROo90B3jSjIPo6jbsZ153VibM3HH3z3upYX52+O/aGGMIxjV+2JAC4SmbTktrLGT7l7cMT8vmuZD6u7u3PzEY4yhJx0D/YvCz3q8YrTO0XO/x06U3d46cSAmPUbitzEvKxfEV1yOcvgbcpM4bIwp6DiyflGEzdLd+cRLwJ/R8/RzD7+tDx8+0YW9nUPk4eHCL4WCRy6PL/DXvgBY2cMbcUP1U3fiC0vNJ5ZbZHjx25hT3MaslfGMMvaD0mB9jFHNVyeUhJoHsM3YS+OIe7kkeFM0ikQ9LwZmn9iW0Z3yqEWn05kxMhcvXirz8IoP8g8+/JAL4w/0gjk63Z1ab42hUdV9r2rRzBEym+QRnRYyxkZDgvCQZHXqOpXQoJnUFUTmCpEo99qDUotESMPUTMmsX8juB4G9rs+s0YAGlvPc481EXHnd5/mDYaQNkXQBzeBS2rKBQFP46WfJxLEkRhxYtqmBPVOO7MTDHdutRNOxR+mkILp8xNc2LKBrih6+jjC+3UfKLJabCsToIocegDCGfu40KkBkcFtX+ZJl75B3ecS6sBGMYGaPsD5nwN6YvW43Lrs2zpIdM3zkGSL2TNxQEUV8YsfnLX1wGxVKObwJjyExP3RBNt33/tTTHUbbpw1RRqwDc6dH+4rtb+MSHi9PP8XHgRVl132OGGNAL761T9jC9LPMWAiMDXWiBUKZK4XaUiCoJBsaiBSKjIBlicCbsuw0At3GvjKW2OfjlfiEzxjhrTi4Y9WF94GVucgXp5Uz44LwJeOBNg8a3l6mP2dL2i/QFaAOe7cdQxk77UUe1v6jpiLFn70PuogZLBXjHrxonXnXOJ1PnNl3OnNGnPk8C06c7yPgM3jhPMq5fUXaltOixnLSQvtA7ooaQwXPocOEq2TXjcLRjqun+M8C2hj3JDbbEatJTDZ4WygDiOtZRyu8C1+0H1kXkzaa5MwJtjywFbuHPzXwE19GeB7YtcQTi+TEY2We1u5f9E0s8jlYRTOisxcyPdCf9thJ9xV/L4efFz53LvjxCEIv8Y95Wq/A8d4jcTTQnmyjyh2XgW+J43I6c5YT04GvtO/m8YL1zFLBV3WyS8bJCkapalBHn/GbTonhht2suQv+7PYl006YkDflYOe5rAJ9QTBKg/ecBcEFWtC0FXyXlLLjL/wxhkY+15bQcbRZIouE56xPTkziNRtwGAsuxlG1XIm0r+eEZ/LYkF3xfyOGG3HNWGC3nI1/NZR5Og3mFx+WKhX+76DsHTJdyDFpW8UYggENOubxfQzaADLtWIzRiYz/k7ivWnlPuPCetgas05X1F98iP4jF+bTofBoaA5TUqkRiLJO1gpKINuLWDRjJZ0DRoWAWdAT42N8LMkZ8zP7Ll/XlfGKNLDrBO0Um8S/GO6z0LXTollDOWKI/rDQ1EKr0qaHQAX2OGuiDJ1e64frUylxcWEvZeytzMpkfVBOfFnl6wNyQ3ZCdjHufu3nIQSOJWyEJknGoeFhuVh62GUtpsP6WI6bF+FzIkEWaxHVDf2wEW/vDBwCLq9BVrWOoBqhSAddeHuOoI9vqeL8U+ow+s5+D/FNlRSNm6SsVhcKfQV97yPhAd56MKbZZExsXURtnu+aFeZ4q3vejy6GNDfmNvlO4p2PVw5s7IJNPxRl9KJ/EkoY905ZC26VnctdRVPg2WAfLMpS9MMLDecgulr7oSoxW/Lywdh+znnnnzQXwA2s6dOWQuYCNOMzMITTlzGfm/DH9uMDrNZD+xC38NbKsici179iKbzu8EzyxLTso6I40RjxjnYw59SDl8PazYGMNbnzGsw+J74pfQdo2OpdLGXs+w168OLEPF2XvhG9mwbakPdqbhJ7ZSF/CDUdYtnjN0YbsRh9M9Jp/JB6PD5se+Mx5R7we7i/9/WBlvJOeJs6DNRH7vUdP2M48jEWDtTdoK2QMRbUm62xjDBfm4RFcKK/hgZU4XjC8Mf8r49rCAxs8TCm2FnSfzrEBbjaGMCG71HZqaFRpIDvwoWrICBheeahGadSion+NQVtJtvb20uh+S8sM2gOnv4jT4dfG/t5YDyvroSn1jI0BIiVZJLspw9FkDL2+iNsKY6We+E30IYniPM3Dsi0ezPlU1uPDuwc9cInzGMocPDIXF+yGZk2u+JG1t6GX3P1WCtd6x1JTL97+RL/49//X+rVf/4v6Y7/FxXH2qd5Pv/2z/4r+83/+39Ff/ef+kn7nB3+GXnv7TAmHN/zO2CfzYllVQ4MYVXyW1G3MY+QmY2vQl648EUDORZ+F+eMsL/aty9poXdE90RtZVMvGAm2VeQORG1X6wWe/q3ff/xk9fu+HurYN9J3P576cfcldyfUy+O7uTuGfsLWcTlpOS9fv+F748iXf3e/O7JfzPgb8qmCUKqA8qjQqGFrG4HPnhPxJ0f8B9zEffe8j/ZAL4+f4wUc/4J7m+/reB9/TB3wXfXn3gj5n+i8qF+MKDJV4NrrEeJuK9ubSCs+26oAdnmh9Qs+N9tSx66L7+e2Hj57pM5mfDYQGYg5avm0gedB0sVOXbPNI3ikMXVN0XHGd/+jEBNsCizg3WZep05uuBtXdI7+yh4IL6/mS8xUaftxK3IYHcQgMBaK/klox637r9Zf90OBs2cDMuroC41vWGPUtezFAJnbC38F7cWT4LMyaXGmPX430Q0ePM6ZBzs0Gjm60Rf7CWBqM45HyI7Tr9N/1rOo6Y1yvPkB3P4jVoYuRaRLzQKxDgxpDC+t9jEWD8ihi0ijZBiUekq5l7iVRlJg8cm684yx5x93n23fv9PbNW73l3jDl8N5xxtyDahcIwLxhYxLz8aH4AYoFPXYH4gywrckE53B64GIvA8Wuis00qhTnXYYqrinpo28+1xsuNTcCnovBPRgbHz5MAgFZ4SfYQhE9NRjoYOCn05lL3pNO2dTYHmMoiyQ6WxcfLpngPaCbNiYGFWluRDYbelnQcUZX6Hu6RtZuj6cDx4XbAxekDw/3fAA+aGVCM74GC2QDk8kN2iZlMcr4ej6fdJdDgAvuc2ydzsRukS1FNrq27j8FS7YBvZtae5rtS8cCxiCOCx9UOxbl5fh8WnSH/lx6veIQ/B4XxB99+IE+/t6H+sFH39NHr17qg/iCyv4LY8azvvlaD199rocvPtW7zz/V/adcGn/yk6aPXCI/wtto1zdfqXJZnL8uPi6Lz/Q/EZcXvAi95Aj/oKRX4IOx01waX//C+A67pwAfF9DzhVwujImCZq+zC9O8UoYSj425Z+YUumLjgUvQ/LY0mylxD5+o0GcSEYDtjXne+GBbkb08Zp4etebCmPrWNjb0Zx0jjywdydcylJqID0qRk7L+gm5hPqpKo4YKDNbcFb2WrvXa213FRh3MzYkPnR13fPDkw2P/8LmDf0ZmUY3RekdTbPTcLsr6TtwSswVeMe8D3KikjiFjmcRrJm4B4115sd1A6Mo85QvchThu2RstvxLbVd2H2KCWdVnsq0X/n49/Tc/TH3/9X2pjbz9yYOUQyTw8cJgEqV/QubLmZ/QS3n1ejApA8LpOGyLoYQ44FKNP8BBiDKWqPQaJ5Yk4VBX8tHbvFBpMA7KRr45ZjSEKijCmoPSTVR4ybTUG8sQ4+jkres/zYpB9knnIXvmAvfKC/ZH5ScwHcmOUnKBYsvPQe8k2NnaZwleEtMvvsoYo4JGykYlcoTMIT7TpSHudEdBnHzHltNFgw0wZ9BfaxA10vDPvR5lmQkrvoz4JeMtkQdN403K0N5t5pZNSvrY/0dkemsa4UNFBwba6LImiIv8c6oQf9JtHuclN6FaAnTIk+VakFz62U4yv/UNX1yN3IOKx3w4cvBa7lg8ameKRuEe2fU/noz2mWLacYvhMzFZisjbd1BQftiA8XnB33nxyq/U8KeyYo3RjL84Ga5767n/GRgdIfD1Iig1amqId/bSSm0f/LUDfFj/Ahc/IYM1+Aivt8e3afi1vh+90Zf+hmfFNeBN5atiJhSss+xnKyrp11U6ftUmWQLsIXyrZhgUoK7BIebCKpoVpbXlge4Vu0Cvan9QZ28rYggtnzoWxNSivzRfzMjnbDyC/HTLR/aRXzCnAQUzhB5lyAmzjE7AMk3zwMd/xSFwiVy6NZXAunjiPOa/PJ17oKZ8XLadFo98bTlo4M4p3k0J2Pz9og7ekHbkFfmTy5XwM2g5ULaoaBwpasg8Q85SFn5IVfyYDSZwyzo1zdzKpK+O/8ndKfLJOiVVeQC95X8l8i4Qaoz82B2fjky9D8SW8utpFvG0Smw0bKYc1GMtpOcbsCmtvip/0rRoSfLopcxv/Lvh5yRxB+10Pf1bGckHvSnkLKE/ozCTomnCYYtmyrcJ2Yng6LRr47/Fkn+69LiaFDR2xL0tVdcMYlAN4IsXWhk95X0w5/vTc0xbdhVxZwrQyAaHhYVrLKC01VGPHqF13ZGzL1Mew7KGBbNVOx7jKIaM94e6+7ojJPCDGEZ92CZ4uySK54830aqXjRsxWZDfK3bcHLsXvwoesu8FazLzVGKoa+AZc8jPIqCYbalsDuTFY5+kbCgb9B+1RHqJOGMSHGR+Y45V9mjV3CeU9YWX9bbx7ZIADews6dpQKZXiB6egg8tEBIhv972MipwOGGjdKo/AR3zLOrMsG++6EndMytFwxImsNxlbAEjrEtM4dHdVrWd1mnraxY+wMub4Fl4SMvM9J5msjBj129ufKJG3EJuNp9XpKTJfS1jKMOeXJ3OPMLoQA3nTZPG3HjHyUIUqlyu1b9sVgjFUlRJVERIURzG+QTRM7fFNW/BQORS7yhQ6yQkdV0xrR412Xo41PSXxyj4dfHkEz6htK3W9UqfdFDdUw/a0kumqy14KNtTGJEwyZC2LFF05rp8w7vLo8Ff+6dz9aixDVxDYPMiNMzKJ8b0CIfilTSr51pWKbWFWviYxvFGOFV0CkjAWlEnHamLt8n73k4i1gLWde11zCsaYn7Ru2V3yJbMqZw5Uxrsz9BZlHaN6bVy5TL8hnrtfuM7XFZ8ohmL5ly5RLNr6V29+CSu1duzf1lNJ/8oj9NX6DFb1rfwZghzKs7me7x34+Lfv3D+hgf3gMuUpybGMHA92HKd/QE18pqlNElAeXC9CNz/XLNrnUmLonNg8B8boPiMFKPOLfYAwN7O17lX17GhpcBA7sF/YD22iNpakVJy6slcYRvw1eYj6xmfauw9vSDg/XO2ZjQX/OBXQPbA7KhQ9VGaviIUr6AAAQAElEQVRVxHcc9Uob8kVb1SJXyfQrytEzKNtDBV+2KJCHRpXSVgN9YBR1DyURebbaxnvKSmx2rIxl4utkzfSERBAYSIk7YybeGe/K/lgZ02RMV/psWSNNj/hCaUPmQqwf8sdtXPLcQ/viGNprmLYLti/ou2A/8nRpdaGprxQm6yj2er4pn978WP/U3/uP9Ct/7d/QP/Fb/xeZ74r6Vvqtn8nF8b+rv/6n/pJ+94e/qtZBX7Zwjz/6Mr5RpVFDNjXat/Zj0x6K2b5k7m5AzqNUzN2Sdcoc0Bnrs/dO5KiQDTtAlvkc9BlVOvM9+Htf/Fhf/6E/ru3FC5k2w1/QdzqflQvifB/P976Uz/DO+dwA1/WZ79/7vcqLlj+lbSwqx9ZPY1TWxFDO4hPrKfIvuPt59fKVPuJS+OPvf6yPPwp+oPy1ccq5SP6QtlwYv3jxsvflwMcq9Nv72AQNvlUXvOcwft2gvY+ep6egHVzvlPlQsNdku9FV+kxm5zqve7lbZIhtxVfbsq1rSsnmmQyFPGtHC/ayBna9ejIfe7SFv+vqnt0XtjbWafZDr+fruoZm/+Omhot1BqA9TypFQ+tCwWTBBRvn0sr5HLqx15pe1+QhM5HfDt6tnT2w0d6gbYJdZsW3tff7+kwfKhgb441z7YS0wdzQsdK3gfwlYByh6d+gfa9vN70re7j7tI6JLrXmnM+ETj1YBuyyxiAO7JsFDFBjqHpdleySmBclPikflPByXm384u+i+5wl+QvjXBiDdwfu4TW4E0WfNapUNTQwsIziy9JQb4Dl1F+YzudTb6CXbMSXXFDecSmaTRb7GwMhQrIk2ztkCXQTw4vM3bvX+vTjn9fkgMxk7wFalQnIRCEm27sPbL5sooEvFd885AyQp5JQzNGjTNzKiDcmY4Pueggj7dEX0e6CO6juIq2KXIMJuvoRemFB5ZC/YqI38rZlAxmVO+yS7RtoIBvs2crPXn7+jGuZ8ugN1DoEQb7LpWLyKcoFv8tpgw+j41HPyt7bbGj4o5TYLadFdxxeL+/O6gszDqdX4MWZw7APwlLRZ1gq7RjU7/hAf3le9MGLs15xqH5wPukVul6UNdh0k0XzyIXy5d1bXe7faeWy9sLCv8ZsjQxxnQzUkgqdOVAXbMaf4Ixfp9OZNXbSCd3B0nO+tO+DddiooZHxMK5RpaLsoCQDkWJnZp4ak7klutgOb8OXFV96rXT7vs1m2lkgoajoXPLxk2pmJrpCqVtyw1D8qKER4MtSpYVygVFH26AdLAcGtGgzSDxCzQCaF8U6fD7WcKzasWVVy6GP+MTOGKUbaIse1y5LF+Sl0CfMp3pJuKCk2Y+p33j1qynd8Ee/+X/pwsvGxoG25rBqrH2AbYll9m/8BFviGEWh0WBhv7R4wY4pW8Y3zCpO2IZKguTRXSWFXThWNTRADSuwh2zL6KCghtz0ynMN6qVyyQ29n+JbDMG1LTvQTiVZR7oVBM9CFQXLtp4nVkVX97VzKG7O9WH5WnxWurFSwKeQY7Ey+eTwskaJ8Y3fQrQd9A8iV3u8gh7C8RJEH+CgVKNt4DN0Mn+TtsypoGwH1KOJ8Rq/AxiU8tSNikR3XZFCyt2/CxF4hm6g3hnbTXl0kQd95g2Kun7gPRS5IyO517twMK/EEm7rKcFQcHRJH8a7snYvxLd/8cEXnEfOraz1Rq/3rPNNF+QSl5XzI59ViVXqk7H8lK8YjXoIrXn+47D7pfiH06nZlu1miWRZe3aIkrrZKe2IHzFI6HqQoe0f42SIxJFTj3kNb++Rzlb0qKTsl6JiW2EehHJnXVPG1rYwtl11h2IQgp1IoqMJlHztk34pSzCBAwzZhmVqED1P8GiLX1UlO3XJkiiCLu0VMewoxw8yfjDSFOBHCtLyLgtVGiXq+zmhFuhHmFQpI2d7L0NpwEBnRq4j+UZtI0sVH8hKLG7xSUvaMWwboV1PCpG9KkxL0T7KzIdFEYRaIhf88IpHys2U8t1MsbViNOd0sGb9cm5fsqa57Mgazz+vlTXeZdZ72rasiejrz6RF/a7AZ8sYJy18Fudz+MRndZf5sjRcMpBw6KAd5lTR47Li2zJKwekE5R0iZZrS6zY3Gwtz6721z1Xr0Z6MZMvnAXp9wpMLAUsGAqGAe4vWm/Fs/Rk1lYupjLFjEd5hb6W8JVapQ0XqeYA2H0dWLnk29vt+OUFDBIIUm1rGr8E4T/mCBzVtW/qi/0L8L4k975ChE1vzsBW5hq0eTSp6nmLgCvi0IyrbNyTGRb108ELLCt+2qCqJ6e24hF7XWVPUkynyJEfWpl8KfwBsy7YK5L0rtmBIxoug2E/DGgWo1xg07X1EmjixEYdgEifDMw/LlIQvVzB3+DThTPoE1z6RQL2KR7B3jTCIfIDuya6AMPb93Mu8BJnP/NJiQ2+mY0MICeToAW+mDo29FV/7PZa5zBrKvvo21swv++vCXkt5i1J09ICePeIdrj3jpGiZcWgfhJJiv2VNGyiXqkqDWI4l+5OyifcoiXYcZ+9vfEZd9ncy1t7GnooeJaG/dSBLlkwEr/5RTj38o5jqAcuxQyNZz5NT6UcKkm1ZOrCXCl5RrFD8r5T7YcESqrvDzprwpvBM5pnsFA50GWbGlPmaBDJxzn5q2nVmkXmLzK4p2iaxmeo5z1wSm5W5zFxt1IOrLOp/Oh+GbavwrCTZBuo0sWdKZhDFfBTjHBq0l5pnK7GHkSxFWKQbpYCM0kBRlOOPvpUy5o111cBm5jwihd0xSlWlUUNjjC4XeshR16KT+U7fC+dZxh7kcyBrO+XEZCMekZOMz4FEUbaBviPhKXp19Sdl5iFRl6X8MUtJUKEPKlG2LAmVSrKsZJEo7b3Rg2bJ+5iW/uzhsyhrn/G5hhJTVyECbBlZO9RK6m910RPAgPCUrJJaLlRS+pVhWZ180HZAcn4M9dAYlrGdz8PyoNxv18rcRH+HAcN7DOmjUj3XjdDGmbQxj2vWIfFOGfY+bp6z1+ZF/Tmdy958fuRcARsGImvjBxCp+7eeTRt0PZDyhvBzxC9Y9CLTv4B96PLuqxgv7unaT52slw8/1j/99/8T/Ut/+9/UH/vt/ytSR4C6fX/89s/+d/R//xf+A/2Nf+4v6Ucf/2n1uzL+TM6i9idlxoBFDeJ3Wk7Hd33octaSet45Ms+8L2RNd/yKHoefrpJADcsjPg8VdPD5G1Tt9aLP97ksfvjg+3r30Q8ll5LidZBy0OWnBzPA6k2QmocNRmpbVSWbuiUFIiHHcFj+c0fqB2iV7e6XvkF8t+NzaYyhKhDqUlTe5ie28zLT3LQIp0C8S1uKjb0NM9pxrftWt1PekS62Q26IuuDGeFYIf/dp6jp/GwO+8poif5Wj+J05FoOnxinCRDUU7KXjGW0Uyc/7pBx78ePCnnh4eOAy817vuHN68+a1gvxB58pncXTb9OjMA12dabhaS0AjUqyTSFgOC8Q+IHefxHwvRCIlZCBpBz64NiVAS3OcQgOLz2LWA8ePKMl4rmhRHrZVwIYWCAVkBUJxqO0UG7ql2JrM1Y7ozl6OOVxFyk+gv4DFD1SAHCJHKhVKdtfgFOC8Y11G38qeXjnDLrwjl+MoGCMLu9SXe3xROLGRgzMH+B0Xhy/uXijoC2PqAxljZOZgOAJd1BWjlhSIhMX8O7iDyf3iw5/hYNn6RWflsJw4sdG+EeQEtehbNbRgO/pHNlgNuUpps9FHnrGXfkRo40NxY0DRETUJ3B4wBLtDOj0HltIX2wlCFuVGecOfIH5lkV71ZtKjxgzI9uEHNco2dXyzU9d3JD/j4RV2w2jSj9QUza2XyZDtRqE3sBl7WTVASZVywUvd0K5f+ZZpWzhQ86XvfF6U36a9vLvTftnPZTEXwafT0vM80tfotcTyUOpnYv6Kft/jovnDu0UfIPsK3CGXv1aeD+90YdP2hTEb+ZJ/soNNnbitzPHKospcXONW+DPQmXV0Pp/w59xIeaG+oHthvk+ngU9DkR2joKU66GA8zWt/pcIXK4mYshYmEz8Tz72K6blvJHgz6xPAJM+fQrREl+1dbypijaA3zyCsRmTKqgDfagwVH3a7fwOfAW2jSqMOIBPfK/Vrf+iokmvIjmZpw9e86EIU07ZldHU/ZEeVUq4x0D26bNbAiIyRfQ5JlgTrBsRUMIK83BEI/dbLf0avl490TS/Xr/TDr//f/WXkkv2QvfUMeUGJnxvx3nAyvhLR9lfCokuOn6O0hALbgq0052FbSZmq0MA0GqGiX4O4jIYl+DzIlAVs2TtUJgOokWsIH7pdtxQ/rxV6qmjXFWlwHldQIaeGpvfEwruBAbRe6I3XhXS29p9mfPejO+9NiWHW7+Q8y7x0maZvq7YNd8+RSak5PK5N2cc9IdEfoLP1M1/Nf07TDnZduzXbIke13M+nx/4Xz0c94ul7VFt38w5Gym2LeitqBpXkeJQeoYCm+ECJ4fOkfm2N9FVNs5vx7IFustrZo3D1X3zgKYmOZPbYppWX8Qvn1SP08XHVY8rQC/XLZXb7ytq/5BwjditjzLqH0D9ePSGqG1GeApRMaX9SuOX3OThKjs+2Q25y10JzaROtKQcpB/FFKNwoXNHxw9/Us46a0t587anVlVj/JZcbMhRI0Ia+M6G654bHHgd0x4eDdM9o6M74Rt4D1QzpMCFLwroqjID6NadqWzZnneGmDBFlsqjKZTk8MHHgvXHGGfjJRsglVUClKFT6Urct8jOYLgCmXXJ+DIscGx3DHpDSIvto1E7bLI+slY5T+JFBl0C6RseWRl3DYtlXMN46QHsyLUJA1T6bMn5BRGpd+TI6V104n59w4exe9ZA1fXnUYy6J+SL6eHmARx3+yrsOKuTC3ggW1ViUz+GxnJouvPPlM3nwuesxkMUwOf12WNcfvFLh4+Cz6LyUTmChXCX6SQgqI97ymcHncFNiRZV1NJlBmiNkSy4ZFDA6BULttElqmjJQtNIfXdtk3B2Hrfdv9vIaW8R7S3uXNz3FnxkhK+dD2onJtl14N52alCc81O/5KMd0MahllMZCzChHYEN3viznzHjkDHnkMjHlC/zuip142/1l7VSykmh8Rq5nd9oaPCJvpIuClfjwTLkOmrKFBA89xeQosV2xgSOMTI2jjOgt+9b7xkL2KLtU2BhQM2aH0mTTK2UPVYFhVfPgy0rq2PBOGIojsCxEJEsBnjW74x2/+gJGypyFN4mhSLY1ynJJZKWv8DDjiYLIhm4sqpQn8z7pO9kfTSlv3bbuvTCMCDtI2Mq6WJl7gK9ZN5m/IH4/R/bOhfWxInc59tLKumub8R+9ZGyoU5ebn5J2ty11ARof9pawLDNAJ47EeRDTpVhnY6gGc8DIkcBf4eumC2stn1EX/MnYGImEZVstb+KlVOA+z1Z+JBsKZCmiobZlA1l7unq318J9D5GFkf478DO+Uqkeh9EELCHadkJ11CE0dO5H0WDDDZTRnqzw5QAAEABJREFUiPHOG1YCNhnjPicTPu2HHIR65nLr+KzMeZD4JFaZu01imbw/pvRT7AWphLYLxt+SyJbVibkMLWSGS6NKzjgpVwtatmR+RMGm5NSl1Bv67nT1KjRmNh49TuY36yu9bKtiC7tjWKOsomxjRME+vqz5jXeY9L9AL6zVPpsor+jL910klZSutmUb3ZKc7BB1cp54hT/XPuHsgM98RITu3SdlUbItsiQraX+KGiVySnRNBrP5GctYhnK+jjFUAzC+GkOCGim55CB1W5KZUyljZXl0WUlpa5QEtaBCnr5KgqfUtae9urcXsa0aGqPAUFGnRTgKJjYC9fkx051Go6tQQobT3JbbOIPaN86JlCfnUPRkjnp9so8fHh/291A+qzNXW2QZzCTmRlsQjQFXHYx1KnOYX5A2jjltHgLpFyiG6I9rUsZQlgGhk+20NLb0aXtUm52H9fLtj/XP/IP/RH/h7/wP9cd/9H+j8afzP/r5f1V/9b/9H+pv/rP/Y/3OR7+sjfFO/JmMgUpHvRJH5vWU9ws+O/N+ceIdI/O8jNExHsiUS+4e2Mc/m1r7W+o23i3SZ9CnxlCvFWj+qcwPXn+ptz/4eV1efSjRr0H8RErcAoodkZTn0faclz4mOEFBU7+10yl9to7TVE9jl5GgzbLiY/qVh5qioyrloYGfo4bskuIffRQfoBYJGuf6O1YKsJLTZru7QMIC1/pOpVAryd6p3qMHLwLfgZgOO3Q/dzK+A/ExjVdEKOXwg5QPxIqdp9TPWzu66MeTJUlBEHDNLUu/pmF2YWrlvMp+yIXxu/t3yr+p++bNGy6M3/QF8srncDTZlm0pOVRJ2MF+5gx2mmS7kdaA5nSnGFkpsbekQKQr7elABJZs6/kPlbDRw+hQGHuzFwd1Ona3PK7YpWWj5UBljbMuQu2dL0GvMDWgI822g0nW37Zt2oG98FvmKmwZvVKoITt4yu7nzpO1V4+1Kc7UAJ+3tjGZi00rZxU+lqpKo8AIhhY2d74wZFOfziedzue+5Mtl8ctXr3Tm8jgy6MTZ2eteJNtsGguiJOx128f89ufCYXGRkd9uyIG5MWDhFGOV6Fj4EdvRX3yRqVH4Z6G42y0CFdBhMjH9AZhDCh1Z7LARiGWEyJGPXlTvNZq2yF7B4bayMIMtlA/Xa3mLXhTaRsUTytX1K7X3Ngz8wRm7e2MKATV08xTKbrDRJfQr1CrqsdMgNgVGhU9cBjLUfaCgo0pjDL64LczTXc9b/sL4xYsXXBq/1N35rv9qfMnhi+xuSSpJC7buONBfMucfvDj3Xxi/Oi96yXq4G1L+wlgP97cL4/X+Xuv1wrjjtvXLWuLLJDACqfB1oX/WUvzIBXbW1Bkb4S18cCynof4gwKfIDvzPWJZRjAVUoQdQLyB04qraQGKYcEJnwCbtdQCdrK3rGtsod/shk3IvTuoiOcgDmpz2iY6MI/XANn4E+FsHeo1Sxq/4NkbKAJ9TXrrOF3LqRsZmHPGf+oAWVOiNvfaxbSoshllKnxq1x4G5yUXsoF90j6Kdsu2Wt/ZEVSmHhhP6HsLEzj/48P3/2d0f+erv8kXkogsH8dr7YmrlZeIGXgISz8neOcKWrdtAHTatUbuvhtbNN2u3b0mlruhZZGkkLOpY1VBVyYEHZSNeMvKyyaD1wnNJyJVLBa9oD7Xhy+nBFPfi2I3Rbls2oBUiWU+pGZINE7igIlHmSUZXBg4oUd/zXo6s6SvxlHiq+1lSoFuKfCN6urC7l/W2EcjQg03t1u07CpFSa4+FQEmws54a1Cfn5Iytb2lrO90WIYCCjNmtkfoflNEfjw9CkRK5xUMbeTSHB2VDOlNuuj9wizli1BSuPj6XgH0IQp439Fjm7im6yepwI5Zsh5PSjqzZLWuaD71c6jQ4s3KplvIF/iXrnrWNGGt6cpbtyHkStH84RN6V8tzLiSRhiE8zlIZnGdat9lQ2/lpijSXmhb++SV0L3mVkGOa5Q5Ri9+YPPvf4YDKdxBN/2Ld7WYdDFt3ETlHvr9gDV7s27VJEdBSV1DYYF6o7JhtKMSdIuBE5YOVHR+fIN45WWeomqAA5RJ0IiqkF2csDQRtPobJk96MppTDUCQMTR2ZTOFdK0bLKUoUWuhrw4MCS8kCvbZGBYRkKkXVNqFSQeuTEgwyxHCa+E21iQ5iPCy9YtFg1WkJCctexoeto7Sa8Q1nhaAM5m4ZkKK2yD9+pC6R3g0nI58WaNcs6XkGv4aYX5a+W8m9w9pdRLjEv4UNzfotUNTT4PBl8fi3QAqEL72lXpG0U9vHBQMIxJYWaGsD3UaUxivdG894BpTwYe9FGVHqdZI7i7w0JCPGiUdo1yUbfFVXUA6dZ5idZhx8dAzpnPFvHYuVza0cu8fpdLu9zbObt+Wc/dsnMg/ZEZQMr+6W/fKMrvu7A+xjaJTFtVQ3GuGgUvsUh5FfsJL4rcxGay5ndZgYopAyghgaSINpTDFwhWTpg2YFUTX2jVI9y4c/eLlJrYSy776zKZtDQOfUdXZUVPZL1PKXLXt/5tuWMtYytlC1Rlk3eeUV7eXR7uURDx3djb/b8QOOTJZr6qT3F2mTvAOYS17URz5xlkZ/wIvf/Y+zfYnXbtvw+6P9vfXzfXJe9zzll14XEZQK2I7vCxSQYi9h+CEHi8oQBhUgRb1xewM4LEsoLQiIvQEBBQiaYSChyRIjE5Q1xEQSJcAmkwIQQJcGqqlTZVa7gVNW57L3XmvMbo/P7tz6+Oedaex+Tvvq/t9Zbb7211lvv4/KNtc4+tlWjNKBiOlXsTGPpHO1v8glnxhfzZoDBxNAyzkBsH6F3nYxj5YDmzNzYv+zhfp6ZnX39BLz/HFxHT0GuJcaPxMt83GGJmiVBElCL6TeNjPjNAiDp9ZSXMcmdOtY5hgbvwoP35vXRuFSjZ2aFPJcO5T9/kJiP/EbpNeFIUmEfbZVLsrXKGlv8anuExrbyB23ZcABGXmqrpUNtWWgzjIS3LSowPgNpFBHg3yBHRZZaR2raMlYfWfYxFBVhgHErJREnNxnP/nSemXNkreT8IBNH9hGl6GZOkH2PPLnZ2c9bP9d37g0H77LMQpkaVbB8wazagSALTZCwnccendlSISJMK/sxciZZq9G1kZksQpvoXjIjuPeh3U0TZIXIXlWWhC/8sd5JJ4hmYsEV+TUYjUJgHNrREGXqYM5BbnbWvuesgvynCvb0c2YZO8gh5mVnnpvaZm3qAtv0pSFrzFvRwpN/Y+AFwgaQ2oahkvmTVmcxNIBQY4WFtknbqpz38/mTZ1ONIQdm7L5G+GXUMjKlYOjoNbN2+nRpLbWuF6mCVsscXoYXBRoetLpKxm6hM/C98VwcRRxV6BIqecPVCvvkJYspkJJtrTLV9zF0Ds5sch86zxwmxp29yH8+8IkPxXle37JPDc4pcyaO7Ls9fNOfyPs9lrmZn3tVaGyvHByn3+ivSMwZWWendKeWGWT3sLnmLf0ZubOODDs9Phz/tn7pr/zj+jP/tz+vP/hb/2sGvl1/4xf+A/rf/53/qP4Pv/Rf1W99/9/DB23WP2PNSi4v46LkMr/5w+fjcfhBjkeN1lmx4ZM121DidoO4o3eixsDW0DojpS9/8kMJ2dc/+wsy+8VUpUwaQkjLSWV9cJ9UFHoc2goM2iZHlr2gLmst2Y/Z+zl1QDM3MslUM484PZT19lqKfq3+IL6q8EabvMdh/IoCjRRuVfoZXp1PWxtNR2bBgjtV80phwCcNabSguZ/aZC2T8zlzxsBkgbPXOdV8+gR2D68psrvBuLjjLmNis1iA7bZpC181mfeq2zoHMeSayAfj/CcR+l8Yf5MPxl/1B+Mb97PMsa37n/SDFVvev5oTKuwPWlbzOOBAMEb8VNEBL9XyEkWFNd9HjNymvYN+Kmros77kD4PJ191H+DvupozBoLBzh+0VoyTYF8iyjVDP5W4v+3OwR7mGcbtcojWF/gm7kJQMtS3b9AUFoqQbWSDO5p0yhGnO+tHPzhv3nKqyaFSj1P+6mBeV0HzUy8e9/lfFb97qyofGy/Wqy+WqMYaE4QTaNysMrRfDqQ6cfcpC7ov64ke/o6/efG+NsSqqeryjmfccalTpwgV/PX3lBlPIrGIzqOjnRWBykOI7M21WG0hEJL1q1CXDEcYOfGI6mH/LjZmPnU/5lzih5007PzRmXgzxpQQaI9i3LTuok1qi6iwT/Yndo+fu3DAB/DwP0Kl2knMiBJPIJki90/CAQdtyxw5th2ZAst2o+/4VcQGE7OXoG+r1srFv18abh6vevn1Q/qXxm4cHPdBvXC98QN7Y+6EL+3oZpetgHvwV/oLNzdJGLsw+z9uj9scPOp4+6iB3nS/WuHK14retqsF+xu6msQ1lL4MRHttrvNpv5Nn36+WiS8d8IeZNG3zGtlEaAbGMYg5YfS85YxWQC9tJgVISTc5IqCzZltGpnk98IyA+1juCgm8M9YfZcfoNJe74zLWxwTcuxJjzGhqgV9guW4G1Ss5Arovk6uAlNtfKXTbJa+eOIKNvWVW0Lrnw7/TDD+Uh5FGqsfjKeMFDa5RGUEOjFl/QbVv8GMgHPDJc9LX4r375J/W6/MIP/7Ju3ISP/HjmLE/2Nej4cpUS4yReas8/+sxPXh0ZwBChysQ+jK8aqjE0QA0ofj1QKtZGAIaW4V0qxkYNuUo1QGgw1jgt3s0NoGuHE48BgVCJgVj2xkF/R+dYYB0KEnSsGDuASjCrIhEhKcW2qCDUIgx4fVImdjAu0qOYDY2oo+ugTvXwKCRnpwR9hMiWvmTdS1tlvK3chS80Qb30/iYc9ts4lHq39uLnZeqSuWOI+XDBs0bH2UaeRflb2HQy1G7SiYUYCO804E5Ptrv3yafsHhtdTMUPIJkTrETMWM5w07uLFiCx2yrckmAEZrLdsx9wueb2/Eth7ls3zkAeeE+c79vTzgc1fkRCI8sz7IbeLWOgr9Hzo8FkHscKmweYAEp8R+Rgkoj4CWAJYfayaOHDhgtdIMDvqGsdelmJvl0m9l5AFCsWYjgST0YJgLqmxmRJ92vM8KZxDrSsCg9NFXm0KN1AP6uxmXVOEnEAnf6ODJy6vUrspNs8TFOaKQzPV+uHZ/ilxg5AK5pajZ5LfGf2ooiZT10MbcaClmGHVLyYOGNatmm70jDPdy10TL9r+OQGKmAb8oIqeAWtvRoct9uTinFlnkpGv2wFtIhpjVzc54Y1uN9tNXj28uzhXl1jaGO89QudsgyYKAkeiIIrxWfWeuezP8nRzpnYOcf5X/885T2Hd5sbH7jyL49z3m+c9Zz5nTPe1wX6B/zO3t7AQX8Ht1w3XCOPvB+F39E5GJ+MTc5Ach64pFGljefihTXkeZ01jUr8JVuU2c+JFfMkdtBSGmp0LP7A2Hca64AFHiw0fg/eqW5gz3OU+LoP3VlvZDfW+wR/AyveXTmnHTfOw0PwSMUuVfNc0xojLnjtQzgAABAASURBVBSorWDaVNsaxFfshW04XqyJKXEld8GN/OzEdpCfIHaFoeQK0gvJLFEcxA4o4FgMPVEWEkBy47Nanj4QJeNBWMYU4GT5OnrNLzx9Ykp/xXOukfd0gmrdtfZDiTlbO9sWo6Hkh6UKEwhw2ElLIxGCElsY0xCubCuFqUpegp3Jsb0MZDRAD12q4BBM2f4USLsSVGLK/BmegGYcwAvKijIUFkxlPUGGQxcOZV8Wci4OTeJafeawzp2zdLCHTcO/ws7ZyrnKtZQPPeGPjGNjMjcBzA6WxoCafuOMMXxUE/tkDYmreQaozJAyfpdni6YwRl5CooApHSgFa31SZI0ovMKE/2nyTIpvVF5Vt5u0r1wy3pYWxaDh8IruBAJT4gpnSZjdAbkluAnoSNCsF0aT+SjrQHaQ64P87b2eQzv8jZzmOtoZDw7GJvLeE3gsi6GYEI6VklhD74iPuGnKnJ6wBHcV9dy1kMVrFduiygVFFCrBWxTWmfqMMHcxfFgINak4MbVch07WPekHrKRjY1Kq3ddSlWS3s6aFYORZQTyDZ8WoUsEHttHRKnen9LCu5O7GPSn3w0fuh0+d10M7PhOPrLaT+/UYsfkCV8nxYcknRKmAZlRpcK8fY2iDBoMYizmorDWyZ5ONOnA2G6y3M5JTEK3ANAAnVqkqgAv1oD9kfptFHhp/o3hWNjI2JHQnc7N8UaZM++Ijfdy358TR5ym9GZ0ZrvXTmKnGllxyw7ItmgXBK/NozmpbRrdYO5wMlayU+JvkYBJA7oPxfZCX8DnTwc6+dB+d6HE4nh0QYscX+cG+HW2LPJ66k3706T7Pid+4ty1XqQygDmxlTJ+Xu6NTnm7bpT8xHrz9+rf0S/+ff1x/ig/Hf+A3/1eMfLv+xs//vfrf/vF/VP/sL/1X9Ne/98cl/I0qjbwb5Pf9xm/8K7hcld/8F+h22XS5XLRdN23XjF20obtt9McJdDbmRt66fIAeY+gN94/86+LHL35Gty9/gDs3dC8O45Y5LMjaFth71nacgGTJK9/RQ+kuo9tjoRZ/WJdtJbeJ40JsV9aS2AYx57xmrigm/0FkoTbzBaCCqmlzSrEzprtYKXZkVoS2IQsImr9TG7koUFqqJapeF8b8Wsg6nxcHn72+43naK/nB+Z2cxbtOaA4fKphZOY2sgYFQCB4d8oJMSLZfi0la9OPjxvP28fGj8q+Ln/97uh8+9Mfi/AXLzjtgdJkSK892iYBwaBlY44tHSF38a/nnPErYQ482NYjOa8pCUesFQON66bceit2L/5OPxgJzqOHt+8KtsEVjw3O92NCcm/ABfM5aztAdRraArtxxxDRumzcy27gKINSM3ZFzH321Xu536MUmfUEjF2WmHzqlSpCjrFFc1KO0cZFeuDgfrlf1v0p99175V8UPfDTeuEhFSVLWhu788H5SHkg3Hkg3NnjnAbVzoA4OFE8NzUN6/+HH+r3v/Uy7Na1Niz/bWGNtWQGJrTF04WPmm3fv8P1Wl+uFuDZN9LK4GzfW/GuwJ/wkBrs63o15NYaKdVSVDLWt/gNfYLiUscxLnB9zEHP4Gt9wCD/o9vTIB7MbMU/mSoqNQAr7KSTFPt5aPy84sfvEj7Mc5nyITj8xH9zUjiTCzAkKWpZtdcn6M37SmRcvTRKj1kG1qVLQm8ktw5Z7TQMFKjcvAZMzIx9aN7KNj68XZT8fyG0+Gr9//1ZffvGlvvzyC71//17v3r0l329aL3M6rPaz88K/9/9MMy/GkwuUBKnBPhud9X+FgD8XH1nH2o+coYD92y6X9WN4lGxLukNdsjcXbrAd3/WN8hcUb64Pyv+D6BtuwNdt0+BhM9jf7HOD/gX5wzXrCq4de2QbLy+jhoqEUJc3XNqWh5EPDWxF98oZvxLfJ8Bm+pfrshn+jocLa7lufGC/cDbX+JuHq5LX64Zs27QRm3E82b+D/ewzwJl45Lz135J9/Kj8HxTkb81u/BDfOdM5k4l3kIdBnqpWjIM4HVTJwSiVR/MFP9CvMfC5KevZEsMlPLFAr4mXmDJ2iV4NjSpyYv3w8vP67Xd/WK/Lz/3uL+s2d3BwArOCHDJLtqosB+JYsq5J3AfXeWKfTbnQGXOA3mAftvhOPq+bBvyoQfxSdexDkW2XoW0bS1YFNQgFteG6REM2DaR1T5kQwBnM9ZX7Qa65W65fcnpr3LRzTzrQ6TjX7JgSFmVMdWWJ1GZbRmNbZg2E05SeXk/Imtsm57/XzvV4AFFIDW3qxCNoAR6g0Tn6Y/xdjmUHwrwl2tSmelUy9Fk3IqNs5HcIj3Sp+KNlmGqVS7bVfyz6C3bGAGtV6wgdUQyWtdNS95XRNSTbAImFPS9ghypM9Vj4Ba++1DSWLYmotHIsWRRyxMFjeHmNzDRURSE0WDZbFLHuJfuys983zmauu6fHG8+mmz5CH/sapJ8PZyBn5sb5uPHx7NZzbtzWDoAO8h35zp4mksmehW+70WX8Bp5A5u+MZ187fC4DpimxpB/kPrD685SfFF0E1PRZdvYPh1RkrIrJPQ85Gsim+gzhgEcK92bRlziGYKIluYLS4N4Q5ForrsUxhgbXXdkKlMzBN9UqyW1zCaCtKVrqcsZycK0fOIS0zwM5EdxVmo2o0VJExMsUrb1dwvQncoFE3mBS1hvX6bcvxg+Q/Ic2MhkztnstWU/uDmZ+qGKgIdheTPea6wZ5Kvpr4LVQvWbb/eF21ND94+dAVmYcKCXTQLoNGlRUjBVW6KoQVJVGlTb2oG0N+tzzLtzfLttlPbu4R14uV123TbknDsZHoYf/YlMXLMyJ9tluoRMfkVdZXVjXeh/hXs69MP8nsvf3kSeugw88i77hOfQ17z79P/P75ht99c3X+ir/c7/Qbz7oq6++0U+Cr0O/1tfo5PmV++x+3Nj7ndTtuDuIB+A67ot4t1GsdeFSrIH4lQCVQsKo4RrNs9snjcy28idn4eCg77x33HjnewpYz9PjI++dN97Xnvp6vfX4k55YW3/cRicf9BLrjWt0534QO7EnchPaYAUvFM+MZbxBV0QhYikWVlAZCTR7K0rUD2zvXAwHZ3JyTiNrGtkZ+577A/zR6IXGlAa2RpWKfPV+Q6vce2tD4QeoWjoeFmKiFmXKtLZlg5ZO4ZYPQgLzGQf3rL5uEkf4O1A+bsyhv99BjDf295acNnZyvOuJvzjYk0twZB4LnVkzVFDjP/+pK8IV4cqSJmPJyxF6qOPB/HlNWqO0cuBC37KtzB1jKL9BNq4NI5jYv5HnG5OTw/QDIZ/YpqopMYiSfrNzdVAjL5P75aE+C9i609jLeia2J4qTyUfWB/bPQY5unMEgZ60p/R35wdyAxYmF4N56Lthsu9C9QRyclft/W3mHz9wDuuPzRt4feUZ94DznzO/Yz/yp2ATkySZnSTa8ApkcSEfb33VgZ4IWdiATdnILPoQbAA/TZ4M5s3VWY1tU0YomVWJFYrZCeUdkNiyz4NVy7OJv389r8hb6pMRxkNs9Z6/HJ3sAOEc3nrE39mL9LyGe+DDwyLP6kbN2A+vc3dDbwS02Mp88JxdKHESVODkuGhymsRFxrpGSitxkLGfyrpuFtIx5/2aqUTK2eg40NmPjRgw39v2JPboR257Y5q3XumedyScg4ZrkGPVz7NCN9a45x7oe0JusC1cqHFXWMYYu3P8blw2+uJ8ObcgqaywrcSgl8xuHPsmLCHi6fTxxjT89TXxPci8dyIWv5Kzv1diNr+tl6HLB36W04WfDD5VrVAoNPEQspSs6b6+bgjcPm95cL7pum5KjyYJvyQ9nIM+dO+7XHOFqbZ8lV8NN6SsFytESRDRVQ8Wz8XK9Et8bfns9aINvcI8YY1ONQjUTAvWJjJ9cD8fBuolpJ88711JwIyfpR2fSxJ3+JsXEYeOjSobaKKdp/i4bcmJ1KLJTVzI5F/uj8x506CCWxBa/tlUk1w4duq8lY9EJdtYwWRWhrtRJJ+1AZFvVKLlKBUaVNuIZY2hjX0cx5uqJ85wtuf/QqEuc4oTwiHECYkU3/hNzcvX2q9/UH/1X/qL+/f/cn9Mf+M3/TU/7vPm1n/t79b/8d/639c/84f+yfuvLP66NGBLHhTNyZc+uV87L9YF3nytnh9/9/PZ/yzem/B/G9TeJN+/4Xc1es+/bJb9nr/TBmzXncr1o49y+e/xal6cP+snf8m+VOAfO+mwpUMri7UXv8iyz88pacy5vuS5B+P08I31vJBFr3WKq1bkdhauB/43zeGEND3rz8Fb5TpY1XFifzZ4zd3LuknDbPb/Yg3HmInxV5JIs6dSBwLpRdOzFt+/wVXJFBvVrGv6E1PNlneWZWSK6bs6Mzz6bbDO8ZHtBVgopYhwdzmDnJPnhnhd+IguOpsfSY0L6d9CNGdlW/qQTGRbb5eKl7MdBvrIHt34GPvJM+KBveC/9hvfSjx8/8Fx4VO4tO+N74gBH5xlrMRTjIPsbHMgS30TnYH+jeyR2/Bwnskef8svWzFx0ZmNqzT24h4LYy3jWnVXEGX5ZID06GQsyHhqsEbRmc7NldLua1rKDUtXQyDmpTaPCQzlXG2d8C30G8nFpfSYLw+wBpmQJW3LpXg5iOYh7v4Nn14Gsx21VxW8p58y2mkbmJSviKIpqFEFVX9Tbtim4cjG/eftW7/ig+PbdF1wUbzQYw4ri40aTjctDM2ieAG4gGzkZTzBmcy5PH/U3vv8LkghC6pYQYKyUyYZkoWMM/Fy58N7q4c0bLsYHFTcFUQ6Se2PDH/shfdPBHJu4iWmMTRtrqBoqu2FbVNGTq1SjZBfzZh+4R34w5QB+/LA+Fj9+/IbD+MQNfSfhbLgkSzKNbegCVvQCxkUhtiMvP3lI5sdKAH8DOdjJQ3bSLNK2OsaCAiuFA0SejkZ4gM3WZ7iIu6CpM3llDA1lbtH2eNbYtoX96nxsY2i7DHJ6AVfl4+bbt2/4SPxOX3zxvj8Yf/HFO+Uml/9cxOVy0YV8E1bnIL5ICJV8s5bJRaoTJlaxB6JU/JLf7MOFw5sb5na56tK4aHC4XVs0ZRtKNkjxZB2JPRfBFd3E94YXgbf5sM2D4eHhio2L8mAYozS20gYS4+WyKX4e0I/eFR+Rbax5DKsKP/EVUpLpl+82mHu56HK96PqwaPjgivyK/AFct6uu2G/5tsGjz3j3r5seGLs+XPUAorcxVjVYY4mlaee85gzkR+zHj7n5BR/7pTgfsNaPAX50kwvbGlXK/F4D/mqM7js2GbNLHuggv8sG+7WBgf524nLZeHm7kJ9NWU/ydOEauaAX26L8yvc//T+7+7kf/QvS09fs9aHJTTh7T1gifcI1wLdLEUz2vcf5sTC5+eR8Z72iGIViQo2hxHO9btouVzBk5AzLlsawEsu2bfCjkfEyPOsdoEapqpQJsY8rcfw7t4nxIM4b5zEfiPNx4P5iGv7Gy+rO2OScJsZMMkbiO5D1HcWyjdwqAc5dGHBVAAAQAElEQVQMrYSMGhIzjYNAjvw4gHY+7jnhGud0qwv+kkMIcXPFsoBJh9pa0bHjrxTj4az8WRbyXh/oVfHJ20ZTzwhjfVrSRy1DYink0mDlNHkdVRqjZKhthaq19R1F5wh6upfwwBJWFmy1r2cqwaqkpvd7mnzvSxWFZIRk5b6eHCXJ1ioZzvwBM8ro6xmI1P9wmbmZc5DjnWdQnhN5Lj3mYzHPjKbwTyBjN3TyL25unI8bc27cv3M93sd2ZJO9PcDO3u6h7PfeZ+7Q7aQ78zOemA82lkoYk/0WCJ309S3cBUuf8XP9axm0DMQmHKpThCPCOJH+ofg9GCA0oR4j6rwmR9wnxxh6fX2Vh2wyCWzL0sJLArXKbHlCWn1M46DXF3/cskQwHR/yUDRO1VgNy05PpHcgQjXTFpjPqHpuD6DYDkNRZlETnYP8BvOkO/fUgzEmiiXIrFV3l5kfW9CQYPlIi82zRt33SShRMTfvEoUZKtUojRp9nwq1kbpUtqyzZDIsItk+IVkSXWBVBaWBva3vwdwTq9ib0ffoC8+NK/fIh8umC8jzMPfGwR46czEEab/VvLFbAIqdxFk1GK/GJKadfXri403O9I1n9/1fRT7ysfUj7z75Fxv5WPwNH4LzMfjrrz7wwfgbwIfjr77WT3hJ/+rrr/hoDH7yFS/tvCfxHhebB7aP3hu+AvIMSHbLat8b8Qxi2UbpCh21YipRJniudIgzc59FYay1LjHC+MRX9jxreOIvBB8D1hB+re1J+c9iPeWdi+t80Sfe5W7KnJ21Z/7BmUleMBnDz7j3Z85MfN5BeLBnLCXf12Era8WAElvsHueZPGIMTH7YHx335B2AHs+h9A/OcF/IUtst8lPYHdCgoIFdSrH4E3/DGpU8WoiEi7hXCpKIwrb8YB3tKzFxjzvw3feo9PF/ZN+CxBewf4kr6DxxHzy4tx3kq+915PSGnXV+bqxnb0xsTeyI+YKaNXcsNJ0f7imTQHMOYyf2D/wdyAixY2ZF5NKvINY5tOUa2S4aUJOL2Lmxjl7LuY552oq5rJksK/zaNi+eDsvQQXzBTowH8e4gseysMzhYy8HkCUKTr8h2fH6OJ2T9XDnP205uds5YcjZxhgnJUoB7ljqB8AwYj94BXffu2ffwSXw7E49QYnnCZp5DH/PBOPknTqa0nTaMcRsn5EbADr/WfPQzCrtMwOQ5J5GInEAjJ5qDQVhyowZdpWAJ6wJe+yIp5kWZUSJGxSr5xwssNrGnyOeNs3Hj2vvItcd1Sa6SvwPd4znn6/zcWNPOXt44b0/8ZcQjaw3ynvyR3D5l3WAnF9mPG/qxM7E1CTxeRbC2ZXIwBqcplP7gAMJK1mdlIgLP8vnZuBhXl1ZJA2yr2mZl5Rz5qRtre2Lfgxt0J76c9UkeEh8haqdZOJq/ZW9Yb+tmXaz/YN5sq5LxET8j1/so5dl94Rlw2bbms8ZRpWErdwgI8WYNuQ9nK8ILGWAQ9+yH9MjH0Sf84FJ5dEcuxu3C7uA3wrIfPxeuuW0Mta/EMCzCUkkqrmm6utI8XDe9fbjozRtwXbhehwbKyUFyciNHTdnHpsRw4LyPkVaxjd2SoDQsQl2mDF2oGjyDifHyoMvDVRu/uy4XKP0BrbHJtUnOPy4rTedaIKs4ij9c6uDc7Cdu5D1nal1z6Gm5ndDPKyYQWcKmyJeB2IOmd7EW47IqYyC0zLoyNomHIHBPHJPfWDs44NWObcu2xmBvG0OFLVH2nncoOYXVum6xwdhzZa5tYUQubDB3VKnGwObQtpE7cjTYWzMmSmKZOldsyfwRJeuNj8k1Hdr+2bfJQHBwhgmi4373FR+O/+V/jA/H/6D+wG9994fjv/L7/h79z/7Qf03/i7/1z+u33v87tHFfv1wvnLkrv6eDB+U/cfrAx+K3fCR+9/a93vO96S3fnt48vEHvgXeiqx7Y5+v1QS3j+8DlclH+f5W++OHv6On7v1+P+QeJrDnrs81KFrqlb1u2RSOJ/WDpyedOIm5BzgTrvIEdHCBjB+vN9Zy1i/nF/tQY2sjnRl47DuJ5w/eqxP6WNURmFdce+4yTniupiO+OgY0aJSOzLTMOUbanYALbsj/DXd8lBp9h+vaLruBFMfiuavlFTC56Q5EYeSPzA/qIOX+cCPK0d55YF/nJNXWcNDk6WOszuA8e6E9o5r+2Gf7u734E0590MmfnGZj7xRPveR8/fNDXfCz+wHtq3lsfkeW3/Y2bWWKJ/nH6necZhXS89/5BDAextD7xT/iJj+CA/xwT/YXJUZ9t666TM5H47v3YRoHIk8RJtmaW232uWubTEhBWWp4mGohaJ+uObIHMsI/FHvf5qKECg7MW5MyN7dLX0BbKNbBtV/pb69nc+zBOxTYW2T/bYRIimDo6V0efzRt7t2et0WCu8WV8uyw7KOUeZmRV8Itaw6XBzWSMoTwsLlwI+Qj2hov43bv3Ch64IIogJYKKU5w98aBcH2lu/S+5EkCQCy6YZOX9T36oYgXfXN9pFSt/hPNQhnohGUtSclN4+/YdD6K32i5X1RhiQi90Z7Pzg+CJFwz2WVXWRqyJu8bQGG6ZjeVXKJccVLE/UzfizuHLYfzI31qE5gdUDmh8TG6W1iq2ZS9UKDYK2EtG2/EfHMD+cMWBXjHyo6U/WnFxMTazhRa2Auv+h4DO+WiQ1/kKohgU2sIfitTo5QVhyvypshpGCx179UcV+RjKXgYPD5se3lz1rj8Y52Mx+OJL9d/m5V8Yc3N+4EHcucSuOo6jH2yTvE8e/g1yRwKl4yajw2ngRLjPUI3R+7FxkC9gY/+C0XtEfMSke+FshM3e5EKI77c8EPIvi99y1oLIrpdNOZOjqukFWxtn9bqxnuulP9bmI/MVPmMdfw05+SA3smS7UcPK3g3m59w8EN8VPLDuppeLrvB3efgrdh8ukV+0HnSLf0Dv+nBVfD/wwLiiF5tjFL6U3dbBIc1Zy3l45CW4z9k3H5S/rIgsP8KO5JZc2MSW/HFzqKCGBqhGyQUGCHVpwGcdgzmDXMT35bKx38RJvBv8FXrdNl23TVvWjN3hIUv6lR/83bQv9Wf/jf8H23roxnWdm8hBTLl+Fe2yCr+Q9FjcZG17vzhnjdGb3HhEsa0iz4MX3e0ytJGn7XpRYhyjVIyPKo1ijJguYEN3VGTF3KxxyPQbtoRXwumzT0rxjX8EuXHnB0VynGvvxsfAGz88muclNWM7+VVi46zGUkmKyfDB7J0SxUtuyWUgpQlPt8d0llyjsZk1H9h9iSkKMw1WsUyMJEtL74Bqxc4cFIQX2bSBzLzgJGHvQPS62hk4JSd7EoTxC6FGLSgWUFUqqI1mkYUTyfEaKyJgjHn3iiXCTItkLQsmdenFlO2e55Ls8FAJPqBvCberL8lSQ1hGnTEr1KKQryN7BU2yeK1T5JheehgqlG3LPsG0rsSXfclz58aeP7H/j9yr+gMx5+IRRPYRec5J+D4f+QEHMufGS8iNOTdoXgxWLETKfuU63bkH5pl3a50bH6pu63rhpTK6k7iTLQiTiIqYWCY8TISf4C5mDKUeypQwTRlvisWlQkrgeTa1Lw7dwbV6hJKzTIua2Iji2hp9XxiqMRS+uMaK67Jhkb8gjP4mpS0yjl8cZH2kQvF/0Me1knPYDjba4ZsyS2IH6bSMR9aaO3t+bBE281DQKi2juyh6TMgad9Z5A70ny+magP2ch2IZAd6QY4A2tf3CTPKbCvtcmdJ80yieCsambXHgVBraRgFyyPUyyJ+QunUk97xQgCytMhdYUlDww9U28t8j3RxbQ1sNrb/Ey/350s+d7XJR7uPbZSjPxIFOVcll2ZaoacIWTbnU4w61Fo8ScSVv93Oa50w+9OaZ85EPrh95R/mGF/Hga17E838ksv6FMR+M+XD8E17Qv/46/Dd8MObj8Vdf8dLOB2P+0jO2dp79B+804gMRB4CwpvIv+UaVBjFvY6jXOjZdKjJik/VJma976QRCywsWZSrne+e667Vw7WYNj6whNEg8T1yvPX577H91fJcv2U3JxcFhIy1tk0PXNOdMETYiIgZ4Kh0RByAOl0VV0dgRAGEFxXVfWHHGVmweObc57+Ro5150cGYPYjxyn2AsesZ6lciXT5x5Qoab05/w+QrxzTw8K+jzbqnFQkL47Sv+WO/BR7qdGLJXdySeRuTktXlibMq86Oc66z7yG8i98kb8O/fJYK0Df6xlkgPhK7GsD0p+jifyA522Bz2wf3AdZw5aMgnImS271wnRGOSB83O5XPpdJrIDHzf835gbW0dsIZv4Pbgfkv3z6p1C/CkYQYoMTeZnPXvWwfon+TmC2CO2yeTZ8sl9fe8fVTvrv6PnnmdwPVeedONZsGO348p8UQxSoWxJRxjbB3524tmhycOOfvg964gM7JyRJ3w+4ifX6VPsd2wYxJ6A04BQ25I5NPTbF80kniD+4leUlYOpA58tx+ZxB7JJXKgJM6nyi1mlGJ2oxN4kZzOfHpmvUOIXsoO4j51rkN89uQb3xB4ZepOYDvLe66a/I7+xp6FZY9b7gXe3jx+feD9+4vckuT11bpmXOfjZieMgkHu8WfoYVvW5MefHqrIQQSWxDk6qgrC9LnrNQ1claTCRQRQd0QltYC82g4xzMtj3nQ/jN+2sIWu6Y0+c7OMRnLEe0D2xM3YLsi5o5uyct4x3fDjbWMc2hi6XoSu4XLb1TNhKG/KtuD4AqglRXbCf65tD3l3bjJmu+0P1E/l7ejp0wyfhkj1J6FR88f59wXawXQa/cbb2vSHfSGJl7UOCYHNqY96G/sM29ObhwkfjTes30KbrxocLcxZZe/b2xu/03DtyFvKdIHt9EEPOkCi2sYk+cwykxCydAcJYQl41NLYLsV3BQ2Pjt+J2uba88GueNa5C31xv5lRO7clLgE+q4jsxNBCkn9z37nej7y4mDmE78CBKy8RFK0OFX9eQGJNLdfYjs60UwmA/DmKYyjV+Y08mZ2IyEJXYCca4z3enYaKTdTTI6xEQK9N6XJks95/C76Bv4nD4YJQGudnYr/JQuRIOscRIs8psMU+mj+GJj+BIjvCfHIWfGcMrM1s16jkXX3zzV/V3/Kv/mP7UP/8P6hf/+v8OI9+u/9IXf1r/xM//Q/qf/77/rP7q2z+q/Ha+Xq96YB+v4IHvD2/zvYlvP1/kgzEfXt9c3+iKzvWSfUeX39n5YJzf25cr/eNJ73/vb+hHf/APy5yPYg3u9Vm+h9Ayy+QiiDjxB2td7Afr7GuDa3Fdv0fv0cG9OP3QzJOXnRpDg3xu+LxcLsoaOna+leWb2QW5zRnkOl95E1OZi6yIIxjYCE3MDKJAdWBVGdG3Ucy3M17neGjwqS6DVOu7ypKuNuPPHAm587a1/qCBnC3v83JwLg7u4zs3kdAGuTtO9PngjKz+5KwfYPZcxaKJFaoU7KIa0wAdZJl/5LxhL9do3vM+8H3ufPXqdgAAEABJREFUm6+/0je8k+Zb3RPvfnu/t3DvJb878cRf5sYeZqgxLvyCxNwgluizx0eDfnzdgc9lg1gwtPgDGwdrOBaNLv6Wz9d6+GMVONZaHmP0J/oztsIDUdInqnDYRI+pVPpkPHkHuUarhoLR52TTKDA25XdBgzOW85ffDAO+xmgbuMMuLIFgUXZJ2IyPg8Eg8Qc38nGQm4zZVlWhyixDwxc8NPKqIQNEohB4JmaBSRzIYZihyI/QGOeg3HgJuJ1JS2RJQI/f9aKLnQRGfPrix7+jx7rgjCBEAAkGlOhbSLTyB+lqhIxpjTBGbKxoxmZsg8TFQNzruaDzzN8ZAljzeMRzyPIh6YkPd3fceLHJenIBzMSPDzVi4DR4kkgWIpj36PTCqAvRarZfOGzSUZY0WPPaaDZ925QbTTZ7gx9sxBhWVaDWt5MHQBUlxE7OLBfZC9/68FBbYlS2F5AVMHpV0RnaxlCNweErjdCxaOR5oCSWC/Fs18uKDx2bBxfrIe0shTURyz33WSfXng5ytrPWnJnceHdutDkjye2tz8zBDzkAv8Ymc8CBpdkGV4MvAdsyMQ9uyiMXCTFduCgS3x3FmIk/+oGz1swh5oG8gaxAj9vLB2thIdRDO8E3crabP5SzvGc94ECWfoN5kyQcoYxNgJG2+WJ6IprLRs4b18oj563Bj/Sm6fNinLN4Y3znWop9zGKLXNN2SmhIqQ78JLfRewZxJL85tzdyeuPHxY6tG+vIemIv96e5jK4kw+elfWLvaV70q7/vT+HppeY/RyHGJnqZy6RzkECQHUso86cq52ZT8eI4qlTkuAw1U85kGD0jDwpZxm2kLqkRfkEq2Uaus8QnLH7hYHSOW5kqp68uk7jWvhzkalfWHojXxqynlWjMnMThshI/RG2Hpsck2Zb1quBf2I+QIdkGYr6hA9TJCx6ZVjnYuBms7mftfUVYxj71eRzzbUfCFh17UTVF2tR6Lq/Ylp39k5yiT3stpInUNqYtGqBPykuUL+LvkrGKpfBqEIsK7mN9ppLHpdntGodNAu5zERISwjAQKtxpS6/oa+mLXJQ14pwoINlWAXuNSBZbo3abf/mhe2GcKsYXRIlgISEGWcaaq5wwZZ9RVORNez5c/AWwmfc5Doz02WWg+fS5rpOr2LyPMb1ttxydg2s052sPj37uDbnv5rrfuZfcr/GelMnY79hC0w+yJOhd9Dll6JOKKwV3Pwd+D5LYMWH8TuMzcWdy9JvSRNY+IjzRc+DvYz3ecS1Jtz0eqxhJbaWXftRty+b+UaXBvb/G0P36RiRnHrj7g32uNqOpUKPpHsEJfnvB2WHy3fuBmKWiFUZQfatgZsmXCiZgVm1d2KarMeayyqzn4HtLHobBGu2R+4TPKSrtiyZnO/fWKtadtY+SWbizGOZRiUPKfh3ZN85I9vFg/44831gfYlZKDPATKGPkYAIRpWIs9vCrOw1/Inqxl/OX59KNH8N7nkUBtiaInbuZ0CLGKrNXwNk7s39QBql68dMrIIpkBP6MKb3YjG8Rc8ThJ3zkoiTDsbVCtmwjJT/4M4h/OzJmYGAGaDzX013i7xyRu9nMuU/oty50ssaDseQg/IRfMbaG4sb2K3rGcd833mfG2DTSr4xF16rOEX2oQWEjsK0Ys/gDb1G6gb6uyHpdxHiA8NnfSbx0s3C0WSgZTr7oUFdfUThxkNcGJ2XCT9aHomyrxtBoEP+5jo6xRo/b6BCHxR94G1qnzBJi3cs8/c34AHe57kqMz8bBMg5CDMg066GjFMyraGwza0Hh3K0QCzYdaHNaBTswsU86MEe/fb3Q47N+dLPvDc5HaO7JO/nJWTiIa4JQItVEPskhosVjL/yBbMLMrBnMBJBYGvTQO0VI1HFnlxLPgc3l6+j7yI35kStzdBaUqZhYtmgZQPJ6+UhSkaK3jsbERuwfbTPvVyDr5Bo/uH/ceM899ic+sNx4nwa8+090JzFlzuJ3xcaej8qRM39nrRnf0w8fyv3iFp2eT4TIEwuLVdHkPjeqNKqU+8cYpa2GBmfvEn4bKuioko0OG30/B4KnapW2yhrxwfpgpPiKX5C4lt5qJzoH45GHbynGqqwANuYb6hL7QXe6SZpzfYVGEJp5RVN0IMp+TfzDREUxaFsuWEGtLpN4EvNBzsKnK8e6sgztCIKM74k7+WYC6rhYcWXekTEQ3SVt84qtdoVN2+o/Vu8BjUzAdqu9jCGgKoWsamK3QSyRCU1RbMu25IIOqUo1hmCAiFK9hkxrIL1ThaG/qpnvxWqtfa3BhAg8ZONDFOZlvUktLGbQ7A738fbYESPXAlNWtWzDuinLViDsIlARuwNb97NZo5APjQq16EiyUibvm2resr3m5J5//rbNOa4aTAEuGRuGlt32RkFHwVuwwoqUNh1gI2HOiM4YCnUNVeQAJuqg5DI00HOxreq5pcJOwyXhQ5TZaSNnMCtjK18MdRbff82H47/y39Of+cv/Jf3iv/7PRPwt/OWHP6m/8O7P65/c/n79av0hxcfl/H0/kodxUWLIt5IxhvIXz6OGouczjt4kDvP3/vXf1Mcvf6BvvvgZAokrn3QRwkWVSBPviYN5O/eZ/EXG7fzNfKPf70RcJxk/cnZZETNjVMutRXpk8laD/Iyhwf0m3yOKfucWH7lH7Pi4cV/MX5Ksb02P5/+q+FH5F7J3xP+BLkFiG/uqpjTtx0aGP/uVHFkCshlzOFHuDJRe1yy+mc8bi6kg1D0Y1TsYUGBnzGG1CvxikMFbTSvxiY7IOevv6+ykx0khLJFs4mTx0Q0ie0FysfM9I3uTvCU/O3k8eM5MrteAWfEELHdehgxlu7hvTJ5Duyb7h4KKNYwqjXLzRT+wXkr4BmN325Mg7/hc07bsb0OyurDGUNO3acvptum7zTvNgG3ZgDjdGGrKml4o4w5yDkpijEaSJWBbRtb6+Kv021bJkacvdIAoNjwodFoX3n4tK+V+Zi8ZU5JeZXrpXkgSGSfZh9a/huAja14KuJh2kM1r8HEq9EB2ZGOSIBA+yGaxtytBjH/xDX878PY9Di0RvOzUBVkKmE9VQkAxdQEBFXkOFSa5Vx1cYH0QoUk8Usa1ShtZbIQZn+g9x8/Huht/Q5EPxetA8qLDAW2bOZTEmzmxeVqBYHQFgTj8M0nkC+cyusMMNHCfmAmYlZh11xjKzaVvjvyt1OX+UZab5eDGUx7KBtqWHUhWytkiy+ZGZ4Qfbv1yoQeQ2YYHlmCBF8rKPLs0qlQDuJofVUpcd+RD9uVyVeIbPMzM+Fr+oezryg8PaFKRfTgQ7rwkJsc7N9wbZyb/YqAvenL79AoZu9E/0G+QHlKeY6f4UIold7xW4XuQm47tsmnLA4V8JYd5oJSHbCZI0NIYo5Gx8FVD5QJmXF0Sf/Y7sSbmdY4PHcTecs7Bkh/Kjf9Zj4dLPsocjLcu654B+5vgmz/P2n3OjTk5Z0E/JD7ywAj4i4rkJx96b8kHScDUGR+n5xA5mYC4GFtxcD1yzSW2zGmc12JsPeFrB1nDQTJDO6bwGD+wc0AT27/2g7+rfd2bL77+Db376q9pooNXAmBzsy4UJhQTjB1wkrM3ozT4WLyxPwVfyFxrzIbS2NbzH3gxXlAX0lAjgKItodnovijtVRPHiQSBMlTnlPCRESj11CX3S58ZrJPfX6hMmVZMaHf4HlXKmTCCETkKmBXsCzLnBCEQx+qgylyrYmeYs+bmq4q5jFJFmfifmQifalsOcyJjGZ70w784QCu6dzDLAX0BqmTpGc2IEiGE6lNm+K5h7mgBTRxDWuwzduadmWSfoxCghDztvbf4170lSctmLPJJe1rtKbOtxW+rJAkw0YB0NRq9zu6Jnrq425dm9dMGSx4uc5uyRw7Yp+xPkH40J01chyoeepJlk4vMoU9PthnmXgeBUcqak5USdYwg7D2EPtfMU0/SbB59dKN3R3QPZAdnpe8nnN/8cDtaFtvRyDz8w8ZvrkDUdaC75qDHfSv3hOBZluuYe+s6V+hgM/MgGMRY6gpPsZvmTjMUtO59DXQODByh+DuwfxBD7COCxEdmLcTWwinvTniAs5WDhJL+mnNvoxr+TsNH845PZpDbLMO2Rg0Nng1jQItrHGRMWQNBLp+ZHcuAQapsA/V1rbMwijt0s+asFapGj5xar8nn8vQXsIJi2pf+6q02ecy+9T0eXzN5hTJp1Y69w1l98ncyHbdtFWf2BYXcDck98XnthDBZR/vsfyXMiYq/VzZR0cQnE4VpGdujgV0oFjHbrSSoAZMOYr7x7L897f2v75qnf2D/YEyUAlF/idWqKuVZMnjXGFX0kWGydbUK5gknbaB4bSDUTy3YUJzJsq2SJVCsIRgjvoZc6jKTF8xn6UtzWZ/E3mN57jOYtSDSZF2T/tpF2sxHlr08oJMHEMNtW7aMX1ty1Qmp4Afyajo0cnZHqYCRR1eMrfklSypbLjUtS7aBJOssLKL3M1TP4vQmgU+u30l83ETUyIDUephS/qV4TAWKHcYndGYuCwo9Tj46RTCJu2pTZQ9B3r82rsUiwMJoYJdcJ2xZEqShFPJHUqm7Dvi+nxFncpzhyoQwIOMdA++RWc/Be9FkDqEqarEbJtQ2LAi1ZBtAMQinFEQtY3npsuxeMauGRRK7jSg0ImyJDmJMrDvvcTsxZP+V/ICMpb8T58G8jrFp7B9iKusNDaZYuZYe9uPdoS+YPZd+5AGskMXPxFj8rBjms51EaZ/K6MZGVgWrGXHGQmNLE3MACkOFZ00THCDvv+s+tWufN934Mb/zznk70fvAKpiIhXg+iONQ5tyIL7m4sVfJ15HrCdnsPE1N+IOg5tk/oJN+wkqIGlaui+IMFXu3jdJWQ4PfBxew8ftgDPpV7KU10LGtCgXUliPSKsSXip8jvoP7tRE5vu0zMfCJbe9xBjFQxk+VFMNNa9mXGX2p3Ws7cNTkPt1mYYr5zfeUqYN4Wod+AWPPoWmgqWgp8czETGyRCb1EFjliPpwc5H0uoBO7K59TdBsYWb97OJ8Tv5HruSyHxm6QdZpYKzEDKiNTfb+woAaixP7E9LHOwMxqEDPBtmRWBaqgoGog8zkX3VN/rtkIUhES33qlyYhW8SKMRgnMtuOyKraNApjSiocz3DlAkLUuYA+Gikc1UKcyl1aCYoMqY9c2qbDsEzJnbahGNQbrqSp5DNlQUZx3OIcBqxqdGkNj29S/Z3OG4UfLSjUYQ8fxWUMGxb21xlDBp29bzritOqmrVLEVvbZX8pBkahA9UHZESiEDIbKRlTX4bVejVGP1XeoyyV/OUXAeIPLFbPLZCmfzJb8n/92/8hf19/y//yH92373nz2ln5JfvvwJ/YX3f07/9Nv/tH7j4W/newPfHEaeIUNVQWl0v+gDlxwTbFTOavEd5wd//df023/bHyOUxPBZEOlGlznNQg8ujL4Xca/Ob/L8bs69K/ejnfvRjv7BOTbhCNYAABAASURBVJvQO8QK45jUyLYqKGuMoTzjct+pWrHl2oudG/fF+8fiR+LM/1Lk48ePuqO/BTw+rv+FAvdD3Mn5g20BuyDYzJobjN6p4CVaUSxFXynhiZZ+emSEvNDP4hEwqkaa5hBSz2F075zWaOx8piuKbdkBe0IesvaC2pxxTCR/ycNBru85XDSxEBWLXf3PePTz/LiRjxvf6Z7yj+p4rkR2t4UFIljVvscwiGewS/jHRvYy/o3aqNKoAUJLRZxU9A0kSwswd7koie/uM/xSknApo5g1h9qWq5BDrS6kAErHVvQCm7503oPWuglYDeR2YguGWp+YY7dccqA7XXbS2pZ9QosW/Z4/YuuOjJXEmCgG4U3c0X+hRnyioCD+o76wVoYluvCzbwYHD5C90Ynn4O88JPOg37nIbnygyoW2ZyPZnFy47P86bDBJci7I0IMLLwm5PH2jH33v9z8HQxzPvGStAiWG8JgJYSqJhZstgCe+2S/hPDbCR545AXpMSLuA7D58EGfWsvdHulykT7pxETdYR8YOfjzNjndihsnLCu2dv1NEaKR9xrkR9z4rOTWwRZzpmHXmBWc9GHhA8MH4Ci6gbzrcfOrcZOeAONasZ9NOH0CziY6uh4pkusHhiHJJqABa+lRFJ3NCR+ZVdAG0Dwt0VOkyxnpwEVPHdr1qXIYyN3uwsM54cpt1JWcHecue55zccrFzZm45K+CJH49PfWZuekof3G7zfJmRMjc2Yi+ITSd6ArdLowBxbdtFlxPhgypiY+0SNwpLyhz6Y0POnMpcEJo1WFbsp5mciYMHRG5G2f8Gsp2z3oC/MZ6b/856Wg9Z6AHd868goJO1c/hjUuFzo0qeMufG2XoCj9z8Hjlvj9B+cMDnZpjr6EY+2t8+FVMsokNMLhoc9YOBvv6I50Z+d36E79Abtp+YHzuxfcN+jzOWuI/Eh5EJVShn8cDPZI2/+oNP/3Xxz/4bv4zK0UggWcM9kPCTGEKzUJPH5HRLjhul/M+sk+NijG2g1TOUgjDzzJ4+U2QSewcU3nouhKtJ3GsNJIEx23r+Y4kuTa7LiS7IJOYITOIV9wpFJgl1YBXnw7ZcAiXbnG9BAzcvSl6CIdTYh7yuzDEGkoNGeGQFHD18ZlagTmKEgHHaV5JorLjDiclURc021KKh+hkIJFl6hlaJaHGftPYasBf9ZDA2kFPD9RChk7JXMZ0jKz7kRJ+2leE/WV/318hrb7GJUVSxQm2N1woRIF8iywbI7i3sqxqp6YPoQRQsCe2qtkVlP60qyYN+GQaIUE5I6S/Ylg3EhOgG8lIJFYU4aXulvS64dV0g7TH0YR19bCmg30PQ1zVHNHNzxnPfOBDk3D4DBxnvORgIn7GD831El/EDfs91HZ7r+uDan9wnokdoZ9qZTCfzIW3uk6aH07yW+rmD6bZz4DP2d3weYILEjfvWXeeCNhNeSZLtiILFRwcOQWJ67fnOoxEFrIQ7pSdBuCohUpUcV54F7HGx2WMUe14yvNlDt5Io2IoN/NJRi2lsy7a0qnBM5Z7D/SPxHSwwaw3PQNTQ+e6KieeBdpUe/npuaPoBg1QdyGj4UX/oyL5lD9svSoxlHiQdcNZMhDWR2LS9Ttbb9+Khol81pIzJCZn9Y+3sXz8XWM8R0G+KPUb7aMBCV8skbEiFncKmXc3blqWFk8+MPFtuxP/I8yn/E+jwO/3IJ/5mL2S+2CgrdrdRGsQ7uh+ZZXgU24dS4oDIwn4nTttrbPY8W880jG1MWvYCjAo/9Npy4gu6IzFspUS2J1cg/IQe+Gse2vrQ9I+MZR+5NqLXY8uM5KICaAVVqvhn7TVKY1gFXKVCXgU1MgGooUZupx87luBtQyzJ6ueWRZmA6kW7TYzExUnjhB2EtiD2Bk3p1FWXzACZAw50Gpl/og8WukVMo0obHxk23r3yAWQMYq+hchGTG3XGWRJ9MXZCUt4CYm/iZ+Jv4mN2LomRviUxXeZPn9VDXC+HVkxI0I0+qihSUXYZhhqSPnNtt9+Mmb6ADWedhTWTGSyq46Abmy/ISFQXjc5BrDnrN+jO+1hi2sPzrnUQV+7P++QDK7L0EWnR2DiEWvs6GF9rmB1BvBCe1r68kjGqsxCeDoLLvPg/yF9fc5zBg2svs07VJq1PAAdzWnA2z8s/+9HL3F4futFve8R4xDbYedbckXfRnffkHdmMX+awQ5rxlTnENXlnTl4O+AbyjMeH4A/WlRzsmcP89BODkJtE5CyNqr5OBudreKigG7KND2MLQ6PQKUvs63DJ/EFNVXAWxUgg1NhfaxXXxGzs+CZwRl9qYpyJMetj3AzVsEZQxZnysolP6uL1Ugy75NaiYs6COy7L6Ajby9cZFcJiAiSjJ2bUABmKPvmJttrCupI6jxyszmXiRu8gr7Gts4Q/kN/YrwMdiNI/hz8httWZLOkeDyIFooQGsF0xq+QrPjq2biy5mGMVOVMNhRq+4DMmET9/i8ERUdtgHqttvmO7ryGDrDv6Cyh2XxTLZk+wGdtGIsZWLFhjbvNMgRWb3vZRUaP1701mW6ZrWpu2gCU8IKXFl5FVg37oGBouuehDUVw+wgS2CthDY5QGv20bfCAdoDxk5gUVGyfGKA1sF32XZagsqGWDUSowqjS4F+d+nL5dkiwBB9EFCvRSbGtUKXYL+8W8Kvq2RE2+kruDDTrYi5UvErkYfV6+x4fjP/Hr/0P9R3/lH9Yf+fH/9fPh7v/y9U/ov/v2v6j/8cPfr1+//CHlLxurhoJRWcemMei70Dd5nIrvn/utX9VPvvez+vqLHyhnTR0cKqmENIkpsUYeekfuj7lf5bvEjft1g8Mf+XHkmgqYHXuxEXsB608ITl4S10hsQ9u2qeBFjjov3CN27oW3/D7nN/kjv/f7AzEfjD+A+0fj0Pxmj9/EaFuxYZeS/2ek37DyR3br0QgO0Eaml8LyXzqvOBtd+mlt2oB+9O+gKyG31h+9LpF/AmI9Y1tqK2+Ts5F8J5/HyaeflL7grku+T52D/O/JW3+re1L45GfNRa/3g0gt+dyHGkM5p6Ic2NnJ/8QO3ZaPYp9c8O5rsmxWphNTdGVJtmWlTO4DZ2z4iyTImG3ZoNz2/IoyIFkU5tPalv0CRJrEt9aCi9O2feoU62AtDiVmu+TGOY6egH32MegTz/LMA9UwYtYNb4e3EDRsw1qtF/6Vjn2OOf4XLxPvWpZYsij0qFlDNlQ0efBnw2458H3QH/v/sTD/HdZ88Np5abC9LmYcCl5nWaamtscP2o6bfvT+90mdCKPm1krimpFln4jABBcaIwTE1nGD4LBwCA4wQQ7RDj2IIfyEopGwMxP0ZGGqLSw9Xto4THtfzK8+imduNhJ7kxthjLD8tpH5MG3nzqefCLvfzSnB5cTO802Dm9EexC5RRMtku8jDGGwkD4bBAclH4/xr3ofrVdfrRVc+2G4BN3xHj9xkbmBbtsVsxZYNH5SQI4W37zqhpejV6bdqqAq9hrVBL9zwLld8P1z18OZBbx4emj4g27aLahS2rS4Q2zL20mfJpIsd6nVPZU92fjDeWPdT4/bqQ/GhGzfmG3sQusMf5CZzQmd4Ep89OELJWezLkgN8xm8gExOxZyA6qGsVI7KqdUt0VI5MkqW8fC/92XG3354cqVZBjylaMLZKLtNfUBf0ux46ODN37DlbfCC/9Rp33bj53SIjF+F35H0mQlnvmkcsrLXNyhwtQCdhBQfNBAc5xhX+pp55bOy8GB7xQT5j+xbb4TMGej4/sDCBl8m6pV/92T+Nh5f6c7/zf4/nBdwbzpZsGmYRlOI7NhCqqsBQzsbwkIebt4t8l16XWDBN0Zh5g3Nd6IevU99GIRC0J684s+7Z6z6IgoTTJpao3DWbp5PpmFOVNYahBR3azh+yW/x6ycpDoyTbYFGmyVJDr0svGt/UiI0GZhQ/d7htiRGt8DKnQZ9qm3bVZy72gqzpla6WFaU866bTyITXaCFNZJB7jb+Avn23cqcIU+m6fTm9E8k7OHtrMeks+zEV7aZhMpT4G+nMthjueThjM5IX5NvEy7h0t1edRyt7UQipPaazvMwhRnJGlXI+sM8Rx9NUdBpMto0t9rzMfp+UjR8FPwZjVsHnPJaLucxkjsOHKgVZCJh3tON7D2EqatRwn2CpzvwuWWAaIXesfb7Rjs4zWEjzUJSkdFpnNps5kWOGPi3GJtd55AHdDAPG7i02Jt4zDou1VSfjOHjVLnm352JIQ3fTtEUctB0EfW/BLiJNmpaj9OwDPsZDUI+rk8Rz0N1Pmu+WvqgkLGv9WVJ4S2bPspfPVJJtWfeCZQJLLBDCCrfGUFODboH7HH6eKEjgTZ+nwKzKUOwyCaNU+uHvYAxPYmDdsw+OKzJupp077t35y8fJ/frguXkgp7ZO5mAFe6cjbJBq+khb1M3qI+qYexHNEfeighMFr6tlWmzPOIrN9BmJdqb3+mEqKL9cIwxER6/K856zjqxv5wzs+QthcASnPG7WNW9hFkCxYzutVivo4nxyEHWJARgDQlox0SkU0rctqsx4ai+JOVnzhGa9BzTo/rNSmM+AkWULhqG2wbU4ucZ29unG++L9OXucsr0pmoxFFiw/HQlWli1hmCrRpeq+eW4BbQaNOP2Q70CGF/ys9dqXM6ebMC+IDhGSCmIiF7Tn4Gw7mfLTsBQn5DXophKzzUyuP9uyAfdU28r12IBnQCWKJaq6YI7KFcJ1wdk5OJMN3mcOfjckj0KWuO37rJOuiW2mG8TUZ9vhizkuyzguQ4nAxFbiD8IxrKDKWkDx2QJe4/sV1AV5U3YveQQ6cUAT82Qtk4v1YO4BH7QsMbPakOzHAZ+54WMyegc20o9OZEulrcEuacYzFhpkXtvB10QrtcfDMKV1Ypf+5/wkxjsO+AbneIcPDs72wlTOfz4c5/wv3LTzjrvzfrtDD+Zl/sQX2Ym3hAGIClnGej42o4MUHYZpGc4SmEbAiAxSi33L8zn7NGrwm2Uo1L137OMY595ZrVvIXBpVUirz1WXZxUG8NVoMF9kLT++uyljYA5pcBAf7Gpk4J8aPbdkLosBJVpeQT0CHqh6HYVpCVCheWT8ZIRFUeEUERRaW/Zjsb+41B7TzyLv+kXssiPxGXrNHT9x7wwc7uty2YgFbmFzB84yRYif7cEPhYC4uWoflivAaaWyrEBSUJUfUyFyhvOJdcYqSvlqDSaHMU0pTNgUjvsvh1fI8YY1W7ACMxH7WHHrQ34nxYD0QYsczsowRAp2eSkNte3cau/DU1r0rMzeTOh003b2PNWVCKiG1OWi6ge0OuYi9KvwLVNVjblrqjr6rZE4pNsaoPq81kGGvmDtGqQL40PTvKH7LjGIc3VHQxAO1jT0AP8Zom6PO8YyhXwF2XUVoVsrz2ldXhY6BANNOvTU4Of89hxytfJJFDIQnjRlaODsTvR98+A396d/+J/Vn/+p/U3/kq39+jX/OU2I1AAAQAElEQVTW/nP1d+kfGf95/aX6s/pV/cHl06UBqoq+GqI83D7qZ/+/v6Hf+tv+WJyvM4v8XuM68eTMBOFzjnbOzs7hyXm/cc+6cc+6cQ3tAfKmXAuhx/O97NBkzS4rOd0umy7XS+PKN5IgH7ltzhkXUOwv7Dr4S7IDu0Fkr2n4T0HU5FEUiz/Ys0+Kb/vke1yiK8l6XbDQ+SDgzsk87aX/Wi/8jLDH4aCtC83YT0N7w7Ft2Qt1xpY5mR47d0RGQMSyfIR/AaNMiG5ynZxnP/IP4J4eH/s/3XHjw3HGJnn9ZB5T75UoFsvi52lv6YoYAzTOWCGS0td3FGIkJ5h4ifeVTVgJAzbzi/P4Gi4uFWRQB+Sk0Mu5DWwzV58VZJEwFp2FoaoXOD5csk/d6BPIipFVNs8YVIIC27ItyWqi0Bfc4xpVfZ5rDBV84HrRs61PS5xMVbmQWxmnow0DGx8RyZoen5709Vdf6cc/+hH4oX78wx/qh7/3u/rm66/7v5V15cL54v07vXn7hg+d154beyXskfwvvv5dmQtmYu8yVoDxc+TC5SKdjNnW2Ia2/ji5KTFYZyEzE90gcw70G8zNv3Z+/Pikjx8/dJwHN4CZg8W6jH/WrsJ2YgkE31ahkbuslkviyqZOHfii9k7gWimoMxWLFhRIMn+Ugq+QPLTzwpS/ScrfIuX/1Cwf1vN/pBc+H937xtTx78rFcfBCbCZfuAHl/1Tw+z/4vr73ve/ry+99qS+/+EJv35HX60PnBrWuk5y260wEtmUDWaueFFl1vktbDQ1QWW+jVFUagzHy/sBH4vf4+v73vqcvv/xS7/GdeN68fauHh6vyQbnGkGuoxmDexl6xT+xpjciLMfwqaZs62IODm+0Obrz49/80Axr+xh7dsndgfVDe1wdlPrI+cfOO7iN8zt3HR/aW8/eRm8fH8CDy/M1g8rfHZvJ598fNOT++b/iN7z4L5Iu/sFZAeJokKZF6WKMxWAvgA/31YdObN1e9zf/hHmt/B96/e8s+vNU78hPkP7ifM3/ptRtrrDkva8R+I9anxEi8jx8flfO5s87ZB8oq8jfGwN8FbPjfloy9KBe2LNHKpgbI4ItxMz5qMKfA6PlbxzC0xgeBmA/2U09PO9fETU+PnLOnQzmbOcuWFRu/84O/Q189/Jzu5XL7Sj//k39ZY2wa2BwVWqoa62HtgWqBV3UuPjZtozdAqcYAUOa6SrZ1L0a2cd4uXOcLnKMLQDZGaVSpOJ/Rz8cF8ZAWezvZ1yN7ysMj11jnNHllrFjYwMVg3vo/kLoqD/AH/tLjDfekd+/enHv3lr190PXhovjaNuNrKPPis4jTxpACqf33GtNMwpjKvWHib+KXg6Tn0lO6aXHPoEF1qcBnoDVojI/qEQZQmuBA4cBujsqkQSRErdU0As66mjIPHQXMWeNLtVsLDyee14TwRboGdXcxlwlsJxYIA/hoBiVGMzsxN+hUwyrswy7L6BswuftKSR9QCR0/MNSMtE4xORgu9XNnFPeb0uBM2JbLSkkbYIR66CAXR7/YHbqRhx1+cg3uGD9AzyHYzK8qBYM9v1yGLpy5h4eLHq5bn4cr9LJt2vA5QA30rY5vNeSCHOCYdkIOZY00sv0MmIgaaKEyiXO2PiEumrhzlkHiT6hmhjtWmOcan22CedJ9TT2MTzGJqsTqxMsabSSpQSueDU7Wvq5YJmfmIKAgZy22Jzosricsz8KFZQfkg30Y+BljKDD+lMK8zD2yLibu3AsRadIXBh0dEBpgUM6ftgsHFX3dCzbCxibRhu1RNGXTAhjJeik4pLbPxDFZ30QQlYoicwh/6SPM2Mz6OTPRX8Bx5jDOMnWluXBj2Zi4wYfajjVlPo0ObEz2cWetE58H96l58nGGusoVVqiCyXP/ANyXmXdwD8u9bOdD8Y3n4s77QM7E0TbIXoc044oONX1ymv06MBjEd2zk3afvjTw7d2wdp40EbNZQ7FfVIJ6AdRCcXXLkQ0qcw0OD/c21cL1suuS6oD9GyRZIIwKhcgkcxLATe54zT9CdPmkQii+ozDEiL5mYm3WQ6wkO4gx28rGf/IwRcL8HM1PBIIhRpbzPJMb8SLvw3A5/2ZAz3u5EwVbysnNPuIG8U+T5fMs/fujn9G39ZW7narZ9k4+BgfgJb/j4lWiJNfeWG/pPjzd94Pn+kXfP0A/QR5778bVzpmbygP5kr3QvmFDsgClprfnoGI7891+J8cbz7QbtvSQf0blj56zkvMR29n/GPjnqfnTx2wcFOWmQbRk/6hjwGDl8ZA3Gi/HwUQw1zLdADoRiE3Jfo/qMbNwnTZ8p/X7xhP8buQkSa+cBn3jGCxV/hnSfhhTxrnIo/+duN9Z8452lKefoFjvZP2jWfEQZW+IlDjMqrxjGtmmw/9tlU2NsSnyKEr5CbauIMxjD2nJORi0KP8bo9YTmPG2xybhZcHJ8EMen2DX585xXFoULqSSZCjI8+92FhVLTdw/qLN2THWpklmm7hmEOFRe08c/aD3Iwubce9Hf2/cBonwP6iRPlnl7EvbGmXgfrM5ZzRu7XVt9fsNcy8tu5hj5x32hwjvMOe6N//z+GvT3vya74vuFzx0ZsBunfOIOhO3EeYMWEd9ZYVaoxZGIT8ST2PqsSsiL/JXOeRrn5Cg0GY6zh9d5crkPjAjJWJcyx9KOvp4NzNMmNJdUA2EADV+xGcgcm5zRrFzEyEU30bA2wNUobds1css+9empn/XckFwf9iS2Rh2CSC7ZDz8XiOLhD87NwMenbZlxd+h7H5GUDj9TE1Saxv4Pk9ZY9wu8ja3ziWsn97BHZx4C9+sA9Lfehj31vuukj/cePNz0xZ89asTvbaz5qKWGLxChnKPtFR6GJ404jI1RyI5EOhTdRB5OYo3cQ304ucs3f+EjNT7KYlclh5Xr0YB67YKDTN4s7iOkFR/vuWDKWWAEqLU/8O+frAHv7OxR/QfJyIDtQTuxMa/+TPlWhkSVm0zRYA6Eo/2uM7nuq6QpRqKFhtcxqGhuxf7Qv4iVOZeycM8nHim3nfsj4oY49c3QWmwnwz7awMTmviKSM9bBlSbaVP0UeR21qkM9xYoPmGr9jcN8qNqmGVaNUWygW4FUlj6GCNzpK35Kb11myAkA8RE/sR+dOxBgF1NGXPADzVRIBcpebyr6J0rkm6TM5yjyQsfQxq9B8OP4zv/2X9B/7q/+I/shPfplZ367/J/2d+q/rP6O/5D+rX9MfILOiWHap8F0E8bf+jb+mH//g5/Xh+78f2QAlO7AyYcY3sexc7w2ukxvP0JyZA77vg8S59/jOc3jXE9dR7nv9wZLr505vXHMHc8vub1zv+/+U772+ePeF3r97r3f0r3w4Tn6z3oP3wAQxRin7c+UZdX248vvz7Yk3enh4o+vzt52J/5seHz9yvd50cM5nFiHJtlxWGfoZJCt+Gqx3BqypKQkPRUGvafjgYPx1Dp7PNfMP8hadzxFbusfAPtimyzXNAK7bz30Ooh6zl44dSqQoRgcOFVZJP3uSXH/sf5T6gW8XH5TvZh/5rhf5nptK8mGmdO0rSJM8Hbwz326P3A+eNMl7rumqpThZY1+T6IWyLM5r4n3BISvynWbnPnZAJzEJue14xa50l8eznHM4VAPU1nRwPeYazH4v5DsDYxmv6A0N6MicoNI/7cDXM0qD8YG9bbsocjtxTB3ENbM/0COUWI/GoUUnsQaCBhP5QW52+lO2tWE770r9zsy5vFw2hY88fqtKBij3nCnskIWVk/AipjPBZrBsjVHauAFNFJ94gfj662/04x//WD/qj8U/1I9+7/eU/8fCyYZcuVDecdG84SPb9Xph7lANK3ZEeffNT3QbV5lAx/lSgJhgjr5IkoToJuB74OVSYkFJuNAkQZPETJI0ucCPPAS5gG9c1I/8APjIy3te4ncu7JkJxN0GjJWyTAJsKI59ArECxJ2FyZwkfeJL8RWKDHWq5dOGlmG9FK/5+M3BzgF//PBRH/rwf9RH+I/wj+Sxbzwc3htryANwZw35MnVh497z0f373/+Bvvf9750fbbkRvXun3Gg28ha3ifHZL26f+ZOxjZqVdRXNII+jcmiHij2tKrkYh2aPRg1ln9/kg/EX7/Qlvr/Hx+r1wfidHt685UfjgzbiG6NUw+xvKXMGh3lwqMcYqirJVhKR/CWPN9Z440LPmvMRODT9rLvHuGlHtj4S3/pG2Tds9vCRH06PvbdP3EQfwU2P7HPQtmI3NwrOw0E+2ya3goN++J287uHZw4OoRGh98KHpKuESs8EYpe3ChyPwwFlOLt7kozEfG9+fH4tD3/HxOHggV2tPNo0aEsYPblRrLU+s40kfc+Pno3EePjt5IAylFLkfXFcrf8xP7kDiaHQOJZtAgW34Uv8pWgN8DpAXhkH+Q4u+GDv4QXXjpe0pL5T8iH3KA5A8H9wIE4PRie6vffavi3/h9/6f6usv9mqDJzboAFX4tEXosij4uF8WbVMlG6Bn4lj6Q2MwD5kYY5Zsa1Rp4OO6Jd8XXbftvFltykt64YSq9iMKDmZADvOQ3zkbwcHeH+x7rtPoVpW2AS6l63XTw/XC2X1Q7klv2bf3798qeMPePbDHF66nKmLEWQXEaFt68axVODVU9YIP7kOAXKYf7aWz2u53k1GQuF8BSStGJa4akUSHs5q1wOKDqzw+6VDXtDCgc3FkfAHlNU58SLpVrwEvOLChr/p3NjQj6pKZmLnbf+U7I0HU7vq2ZQOEPlFNe6LuMkTNhxIYBEv4WDEvPrqFrVHF/lljFHQ0RlX3M64U0wSQzgPucr0fnInJ9X7kGiSPeT7EDWr4t6osg9CNa23bOB8PAWeEc3Llur8gCzb8J4aBfubYzLUEERliGYk7dxScI7GtcsnRR68VHQZtVGYC4bkQckA7XmI8EBz3fcSqzVpryGYuFS8chwkOEDrRAszTWVoVvwUT2O75duiptGaR8jV3nj4PYpmNyI8eP7AdTCjTsKVPUWatVnIzRmnEj7LOqb3tHjqyNvhQLGcQDSmvO6iHURcLmWVb0gLpittGNxEoZZ4aOqlV/HH3cKFgLt8Tnhh4FPSaGOp6d2N6iUVZu3Yd0I6VOTNg7cUv+D4r/ODaqjiLAANrzeoyCXCyzsmco+lODrJ+RrAp7BBJ69qnV2QH+uv5dPASd/T7zy33Mp5neWYdnOOm6MUGU+5m2lb2JjZW3MSP/n3ODX7hRiw7a5sxwbwCK4ZuiadqqDhzZn2GNj+sAr1m7o+5LoINfoxi36Wer7NwGew8a268iz09Hvzl6KH0jzwfVLJLAvaQoeHlVxZ6r6TjmPzAJl7sHHlWcV+fyHrt5LlnoNtU1qihXMOX7aLrZdOFa/rCMyX/xzjFmG20xNqzH+wL94e8JwZP/LB4zDORd4sb7xg3xnZyf3S+pSLO8lDslEu2RSNaIiHWXezZoUc+ynzknfMD+Mhz9pHndE6VngAAEABJREFU/SM0z9udZxXh6l5mzzwlMXQOTM7JwVr37BvrTiz5QJc4d+JaucgaADYPnjuxnVgn8U4SFKyzMNUUWczHzR1xv8QrhsiLdYXedQsmfcT6LkQ/cLmv+1GlGkOjSpkQ37esgbUkxhvx7sR4LMfk1bJeSiKZp27WmnfAG/0Gaw/dYw8bO/IDezNnAhM2vsGo4tocJ7Y+E4NzkL2LjuT1B73s5eBs1BgK3ULvQJ7+hWfAdhm8jwxsxodIXfLK2eTZcjwjMvYkNxk0lGKpyI0rnROJtxcq4lAXh3OzWqwhwJKSeN1LJuKf/JGCPsszfJ+ZQxNhrvuD89M5xldmxkxhZyOQbRvsVcn8OYi194M8hs7QoO0cSo4731wX2YsG10lT9uOJa+SG7o6fg3N4MPcGdvam0WPYgeZ8HuitFUi2ldyMIhaXZHFWZyN8RKOsMch59gT98KNKo0pbDQ3Wsl1q7U341rU8FBNKbnZykVgmMYh9WXuOjq30E1OQD90HOgcxMrHnJwYPq7A7TlTPYyZ5j82s+eh7FNlk7n7aYDhm8MiKqfEmiu0+94WHIPKS6El3aqUw6cUIgvTj9+A+Lh34ybpyfWU/cv96zD7lHT97w3Xyse9HN35zPunDh0d9SB98YOyWmLlXY7jri6spjpNYSmMPwyp2/E34gG7HmzhZjgomcAbAxMDOecicPeeBZ1n+wQ4rkF0qrkePIZFTYWCKmZM1EUnO7YEf3OmgaWBvEiBi3cdj+2BvD/w04Huvn2n243heC+a1bGR9AHu0eDTeJcKgSUWTZ71YR2SuyVhgZaGRyeidEKXjojkAZtXjKyH4lFgG19LROOgQlYR9GsVeVMN3fNiITk9EiBtFyYYLRKlB6kqD/G1gkMv83svzL9d30wu/1bgmBuMFLGvFX9BS4bT6bFsZH+hU+pUxoe00RDkJZepgDxLXJP4Jj/C+BBXaRWw1JKaf8xgmGQf3GDhN1kUXGslsOhGk17axeXDf+MGHf01/5rf/Cf0nfvu/oz/64S/ru8r/uf69+m9d/wv6py7/Sf16/aKEb+P47fGo3/d7v62/9m//d6k4YyNrQm4bFUs6zxlryFpy/TS4HvagzyoREWvOV5/d3OP6enriw/GTHvt7wxO/52/giWtxV5X5fXnRe77LfPH+PTR49/zBeFRpZn34JRT0Sxf258LvjAc+Duf36Bu+qeQfnT08PCgYxE+W2ke+G9x4L8n5Ti5jY8HKuo3/O2RL1GCS30D4Ds2aQ3XKwweihDZYe/Sy/tCD66lp2zg0Mw7/vGesKfMwIbvkE0ocSiCJOGA1+G095HXXi4BTFo2FFig2szdZ9yPvUR/5SJyPxR8+fKPwT+zDQWyYWhPu7VSf1Z1923mv2/lL98kzmp1XJU+ERCS9b7fsNzEdgNpRHBicJ1iaDta7zsEUbOuI8TCJMePRU95vi/Vz5lxDNYKtafZy5D1iuyjX6YAfGS90gvBgVGkwvwr5KBV9g9CKDAzORZC+yHHHTZM1HATyORLjHdLsvEYnawqNrLAz8H+/b/TZvBBr4gyKeIBN8pQZyw7m6J2VGCqGloqUDR4YzQsUXrl4HrX+hfGP9aMf/Qj8UD/kg/GHb77mRf/gpf2i91w8+VeZVz7GZJHDA0OSJT08faMPfFCel6s27AY228phvHGBTihdxu4vfSVXMTOzIQQ4A5I02cmjcSgXfl7Qn/gY+5GPsk8cmhuHJzrM6mpMFA1VNp2WavH0S8igorQPYmlKhprODEhRWXasRSVm6nU5iK9j4sPwxzOmDzn8IP1HHvJZbw7vwcE+OMSZExsXNu0tf0v1/R98X9/Pv/Llo+0XX3yh3JjuN5XoTeIKvTtPXLZl38Go1f3sYw7bGKW8cI0afTCX3Oo+Yxs3tPwnKN6zR/H9vfj/8gu95ab4ho9t8b8Rn3s+NjjINYYiGzyoCrmr2mfSxfZwkR7ayeWNm3NeNvOic2OvbzwoFm4KzdgjLz7P49wse095WX1MHsnZB/iP3DQ+8gH2Edrj2L2B3Fgb+Dq4qdzAnn0ITY6RT3KWa1yWgsVbRX9UaWMNOevX64Ub+FUP58fid28fyAEfGt++7QfCOz46vn33Rm/4i5GHnOXt0vnEjA4WvXP28oH4iTiDx1DWvLNmQpJwbg8N8reRz9Aa9ImhgF0yVDbVqNMPjyzytW9DgzmJORhc5FVDPsFlop1z9fS489H6xrW768aP+uQkYxhV1aZf+Zm/W6/L3/Kjf0G5icTexrr6ZoffUYX+IJ5CnZjYYFp4bibwYdIvW8OlQRxBjVLBF3IbDWBZNYyfwV9CXPpBul02bZfRKPZhRA+URYkDQG7ncZBjzgzn48aD4SCvk6RO9hdFFXPGKK193JQP+vk4/Lb38I3evXurd/yFTGTX66YRX+WOp4q1MV8NSe1bFHxTOT7qd6EjopwmGCq9T+s5r6eQ7BkwGbL0GIhKI01LsYdC67Ke3G+bv89jDFbBJA9NWfM8cUADrGANB7SpMe9eiKXndd15I/KSa5WJnzsSg7JgZPEXDe7WElOSqkbzViWH8NQMN/R5Oe1MYo3t2X1iDWWi7bYzavT52diby4U9GqPlDKuhFOYRVKZO8hXkPpNrbM/9gLO/d55WRmwz19gNSjWKMzJ4Zm1683DlWr9AL1z3l5blLI6qnlPnXDp6KfhPTQDE4QzQ2G41p/8MYmDNK5yc30CaCI7E2fcFjEW/5xsbIH1sM/tsD03scAH0SBrb4tDL5ROCLkQuSw1RcBFbOSd3TOJfiO0V0+x8ook+EiaeFVu2MQvI3xhDG4jv+MCCMjf3wEWRJF58iNJnpykN1UwKhM3QADH1rrm8Jz4SgFyyhP/AUFAS0/VJwd/BGrL/BzkWMAq2tf5IsLqX2M8+HMxJXmbOPIjORnMht5dhPkiWts3akNlYsggQ7fgDk+dMfN7XfrD2CVBCEWXmwAhVHcS046+fWZzXI88pftDnWXbkxzZnYjIe5cmEbEVo8kAX8Wx03JyhA/2d587O/bDBs3IPYptxtFmzZc50NYZCballLpUtZ+zkx1bKffnCfTLX4cb1OAodBxKtUhJXr4fnyxPP8BvrwKUOHrATXWFP2JWZ4RIt09K6U5P5QWwEycmN9WRtk7yw0NZjUldmqbCVWLZRXMcbewO2hcS5lVsnup0zcrmTixv5ueXdgY8oeS7feK94Ik+R78Q+j2RaKuJt4KfaFnHDixKNib0b+c5faH/IO15/MH7kh80TPzCfeNbedKDTvnsCEz+vZlmMrbXvvEPfeGZn7h033Z7zMBkH2MxeH+Ql5+fgMDSI++CsTeQHOjhv4062z7gd/4ytq2syEoGaZixqtkUV7adAGBmpkGlKgnJmRmnbFrWkg3jWO9yupzP23sfENlGwZRtm1dlxT9a9s9ZD2YeFXU/3/cLODrKu2A80Latk/NcYGuz99owLfWRVsq0U28qfcvEMGNoqKCjIfJB1jJzxsSm28g4xsC9msjK1f/J3p5PrfdJnyeqSj04l2db6I4k1s3QoDN3UjD1Tq3VpJBq6Z6suPQsHVO5IBzFgKj7veYPf4YPEEn+5XmKniGOwN5deU4luhsj1oRvzDj687RjOenYu2Bs57vdWrpEnED7XxyP8Y66RgD3Z0W2032PZQ3YLGL9x/Yff8TFXQKylI5JrqIjHVVJE8Q9EKQRFvMPWGJbDo1djqNiHwbzs0RZ62XS5DEU2MqZitkgOHrMOYj5IfP6V2cDWKOyZ8cRDXJ1I4p3giH8SnevCtkYwoPjfRqnoJ3HJV/KWde1cZzt+wt9tHPiLXlyoi1dM8DY8SJQBPVXkrwArkVPFQGI6ae4PE9s7+3UDT+T3iXvVE/vxCH0M5T3/Ef4jfH4nfeA30wf+4iqI7CP3u8zL/IOo5jPwNsXZwju+D/ziSjkTWcvBOpU4gFF5BkwBRAyT88xj4kE+bwExJt6D65TNU22bPIbswZSsPB/UYA/hCzA/PtfWzCVjbLZ89m/IA/t7QEw3sPO8iY9G+GefB6FPgN24iA3mHVC6EnGb4G0r5yP/UEsUunrNmzAju1OZ4QhEwdbEZoPc9FgxAYYh4t/7ujjQCZae0CTZ6GCBmhgBaxF6cIwj7nGchQ2Pz+p4Nw1yOMbGfWtThYLuk9/crzaujcGZHVWM+xmD82zkFWQMdD92gfBxP5CJsGNhIZMNyYd/MkpsGZGU0ICZV7EjCv21uqkDtSNzOVXZ0xke4Qzghc3IF3bdeI7uXEs/882v6T/4O/+U/oEf/vf1S4//L4x+u/5fxp/kw/Gf0/9o/Mf16/5F/Vv4WPzjn/kFffzeDzTGUFXA2olLHShR4fPA9865DG5Nd/YnOHiugsQUed+/dt24f+T6euJ35lO/I/BMhka+E6tduvKN6x3fRr54z/cZvnu9f/de78CVD8KJI+s9sCvKGMX9it+jzHngA3G+Hbx9+0YP+YZA/4p8I36S3L4f+WAa37mekj/JsheKvNuLt0MzqrOQfIxkzsR3U9Y/kZGJUwcOWToZT4wLO1tz5oK5S0Y/Z5P8zTvOuXZ8W4mH4HQviSB8bMdvIEsm7ugaXpSJXSLRPO2FP7gWku+P/a3sA+9TH/iLr2+aPvHeth97Zupugw4rwwPzDr4H7Hz7O/ZHTd6hhZ+qUmh8HKwp9+1QlsLpdGNyj5oohUa+09w4C9Gb8KLYxo+Uc30gC52nvGqoxgn4kWuS63HbLtouFw34yFqvhkZ066QnX2PoPh5qr/6ILca2tlGyC6/EwVqO78TUkk9NAlyYyIKjz3xkZi8GdnPPCGL/QqzbhXtL+xoqcmdbxiOmul0U9qw1BhcbGlQccli4OHKRPPLR6+OHD8p/fuKrr37Ch2PwE/DVV/rwzTfKAb+hm41hYpvDlwJi0yDKCxffT97/jOYYcqnHehsYUx8eqRhIghN8klW2UmKX5wdqU9msILIey1Yyf8fOwcHJAzwi0RfMshDNEwjip3qthU8TS4lWpzsZ1WcgtN16S0uyM6rPStI5NTlQOwfuxo0wuduhOzeidVh3TV40D+KdoDc3NLnjAMSCy6psVoAfG19U/ZRin4O93p+mJLn/QNG3HUa28SUNfI5h5eBcrxduZA99Q0x/jNF6NJIspigl1LZETcPKWRvtGUfEtsmbZOyXrSrLgeFd+CWj9EcNDfwXclEO9u3IXiYn2JtQkafkbKZPopLDI7lkrPNI3sUY01dIJ+PTz+Bhmg+gWVNw4eK4XK66csN+ePOg3MQXwp9g7MrNPDm55ILCxuAiLuK9xxqf7Z+YJ/6p8XzCEmuilbRaUaLXcxI7e3/jfOQlPQ+pGw+rG/2dM7TzEnQwnpvYwfqWbQuTosWST0CQCETnjqMZrgLypS7RF3tS+vrhZ/WbX/zRlt6bX/zqX1w/vlljHmA1hmoMuUqyqQuixGSbh5nEluuv40Q42Su8oiXmSN1Yz8WyknTbA9gAABAASURBVD9jt+5wKfwYUHwOkBi27BM33ws3sstlqGn4IGPE2rpn/+HKngaXqx4uFz4AXvrD9PUK/3BV6Ma8qqHEUBbRiJKFvAIShpRBlt40fCNq7Lcok/VCfmpFdaUiep+AKT14p6vDFcSRgk8N4geK1qv6IkiMd7xSIMy7zklPEnOv9f7mPJap0TkJdtVQyl0Y/hPEWfCJ8OzcJ520kyvZXij4wFDA8eBcLB4VGHVJnsIk//HUlPyGj/zzdVpGbNmlEXC/GaO0bdYGDV84KByOGhqjwFBVqaKbMUsQmT9d6dj0rLMs76s9t52R1T94duUpFsFUrud1fc7n/Y4Z25i2aKgGYS2FY0zAdohoG2tMz6X9kYtngeGAbdkn5CWkjeq38of8dTX6Nq1LBlXhF4RcsnSiu0q5y+ARFoiKjZwqOotYLaKx4fVTCmMZyfrIGnkjxwmezX6OP33uP5N764SikSkybQMbtrn21QVWGcyYUpZxbMfDocm9rUXYbRqd9gcTwX0yhuqVkczL/jJ9KbYu7L2e/XjBNGGGa4LGGmw5PaSrRTxfhMJlyzPe4jTonELE6QBqy6DUZlezAraNLSCTF2hVXyN8M+EaqHV9sLhcC5bQEgVLXWlYZNaaNXcIiEiRXvM6Z4nCCRIu4WItYbJ29is2+rrA3k5/5wPJem/KPnDtsJ8x/dp25wNhKFbwmQ6mcU7tfn54xd7tfJbebd54xh68Z+wtPxT/CSzrHDx/Bs/77cQYRE1eLEsreKW0X1yGZ+R5aBL/gW0CoN4VohHN1yDq1p3nj1feEZk3kTGRpWaul1382u49KqllRZ9KEtXxH8zLOoLJ7FStBn1Lcv8RxYCOMn/BcmSfIyF8JrMtqow8gFCXYufk3MODPSMklrLGUFLmhTbDZOqdbfFzw5Tk4ej3oZ38gLYbyo9Hxm0ztxpif8rhLVH1utC30yCEGl2zx1UWVTZjOgsHJ7nLOpI7uh1/+s8gp3cdwuiJtoV7xabtlnUThTaCtc9pK1iG2mlhqPED0cF6j/uc+MTWRKY7GJtJcC4PfgJnzk8Hk7Gxxjv67sXXgY0Dm+EzvkbvnNpdxhJLaIA6eYnOZ4ibZ9G5JtbmkkyT/FT6xX2G62pUqbjZDPYj19yowT1nqDLG83kwVmUFdqhkuyFLDVbSMeM7sQVryHKVRubbywa8ToS4JI9TB5oz9AwUytjAvu4lfXDv3ofaf3cIApq2dcKwT0KWvtMkaGwUsVEJx+o4Is84czJlkuSd+9SNe9Qtvw34PXkD+QuZG/LQ/dSZ3C97DzkLx2ln8kFE8JhTSuxl00zHyLO2YYsAFIL4rKwmk7h+o5/YM06q5PyhQ0U3elPtdzIBzHOdmYMC9UVCZ1VDyooNG6oAWWrMYCOzgti50ww33G2GmmEKM+iGuUtOfmI7IkJjKbNjTbwceZG6ls1X65woTgYnshl+Mhvc+YmnOxjp6mcfjDBnZ358oNrjLw2G6KRte/AHSszqlhUgySjkrIaSIjxUQ3QiQwwLR18cHj/DsoGCaAlOq3iRT9tTiNvEcR8z+1OOzzXeY+jcx5viZ9FuaVqLnIadSg5WLsMfyv0jg/OeWzag+TNfP/vx1/Uf+fH/RP/Aj/6i/tjjv4iRb9f/o/+E/uHjP6e/sP19+s1f/CNyYiQOO3EGkg2lklRSOnG5AENdPO19uKlelckeHsS0c91NYs1QrtV8O7jy+/Ltm7fKR+K3b9/pgY/E23aRuZC3beM35lVv+CCcj8L5ppDxy+Xav13zPlHc315QKuZlbugzXNizOv92r8eGCmTsztPXqzKJ+7kbPvsFwkZ+Hw9tsPKm6JCoqAjTwkvzDL/kCyNLl8zBL4WXNmOxwagUIxLEkgKdZfH2oqdQB+cguc497omP8wsf9cSH4keQe97Be9HBntz93OfGZzC1E+6h/MVP/jIoECXx5NxlXmgQPkvIsp9p69J0TXwniNWs4Y4Mr3lTd1s4lm3RULOnQ2NsGqCy32Mo1C45+23L/hRKwfCKbX6W9wze4WY6bpqlj6h5aCoqdjftR7CiT4VYxbWdOKoSKzExYEdpZXLZnL2+5Pxgfya5Dw3C1xijDYlyMJjNy2Z9/Pixv/TnPz+Rj8bffP2NvuFDcZB/Np7/Nu8TfysS3VsuMObG9elfbx+/0sPtSU9cWBqljOGCSnbINOtEZtUYygWVi65jcSkl4wkwMYVmMZELB7abJbvUibV0Yzd0LT7CzLH4g34RQ9VQJWn0BaghwEwELSj6C3KJzoIoRkf9yZvOS53cXI4cbPKQC6AfHMgIrpV6LTQzIE+9pvAB/Zm50AP0/Gc7uyLLvKynjZ1NImkWG+2nl99Ni6N/z8wSSAnfNhSQh/LQ4MUsub9y8wutrFnCL7NjO4boM432rO3mwO3Uuni4YKNrqVCMjVEcyoH918DX6B9jm7bL6JvpGOgxpy1jo9faL8FxMolVcplGlLl8nvmih0xy/tif+B74zXouF27ml0vf0B+46edfF755eKO3+dfD/G3hu/wLVPi33Oxzo7/2B8bc6C8axFrEZ8eDTt+Hct6zL4EoNuOs16DGUNWQGyWZ88K6opu9feLGmGvmib+Qefz4qKdHrhFkkefae+LFsP+ygTNwgMk5mr0HVsqkadBM7E4uagJDuqplCZ8FqCqZeJbsV3/w79Pr8gtf/St650cNcvSMUegzK5Nbmbl3is+EMjmn2ff8KA+fdR28uObcE1Jr/7RmWTNRAeMLDM7hfa/6Idv7xZ49BA964CP+Ax/4H9ib7OEF+QMxv7luerheFHn2NXt3QedyuejCeD40D/bjjqr4XJEld9mTg7M0+UsIdpfKAp1xy7ZE/QRKQSfkEyCLLrIQdhwOGclKPhp3SYuzowEukXdFnphe72XLaWITog4pHXDnYXVHdF6AQfyntpd0Xwabi78gndhQjPaJcbPOgJxnMSYWNXaMPIC8qp9LUDxHY9a2qEoDp4Xu0lD9AgaVsvTDLcTiHUtyTlodrXmRaZWwGOGIyabD/ufeVMX5ho8cljGpGM852TgvwSjOJjDIHJdV6NhW/mRPk9uOJw2d3lEGZq5ZcDRP6qAH/Zn7Wngha/1QOqmmwbaATXzQ9ifL9EXfhi/BQrVKXGNSk/vAESCgMohO9EHWG7giY+hb1a8kJ888CR76Mo9+2yhGAsu2qJLIl++wOmcSY9b6s3g6ei5MtBltxJ4+GdZZsp6ZfLHQzmNyCVg0Nc+hAC3GJ8g00xTAdNtM33CET2sNixgFr+cSk/we1w0bO8yOgJpdEyL08EGbWsw09y1zPoIprvrJfjYmz0X4KNIPMU0lGKiiq1clgyop44FSsBfCupucjW25TM+tDqN1gUqy1FDKJOYFGOriaTPYsC07EN6t2C2XBvarUYwLeUnyWhCJSE56Wd1oleaxDu09eEVbwVZsQnpFB3Ya92cJRnN+k/POPfk/zjGsMoc2NnPGGbt/AO5nZPrMR0MpE37ZzvvTrujm+oh8YnPnWdW2ufeTGKaY2IYGL/oLF228D4XPvaCGZUennmmVmFOqURpVyNVl9rpyHrsrQ5hKe69EiQ61XTfl9Ymw6MOw0p6Dum1VgP2qoYarZdFpX0xMDg5ykLVN8oMhvRQTg0WzIAmTclmFXcs6q/7/l2xAjgGUOJf+mr941t3xLNpxRLUHjRsTu8QK2neZ/qAHpTIuSvJzcM0d/a9j9rwPgV4jyZrsbSKIfiY4TYOpn1d8T+ZEHH2XFNpNGKvLjDfs5v2lzw1z7vNa4WwQx3Vj9votsxpj2Ia3RO0RXJ90cUtfXdpOuCgzozW6ER/I0QzPeBOUDyzlZCS2xJU9bhB3dJihvgegO1lHgzmdf0m2wUmVkhmZufi0gR09wwYQamvRUGMRidqWWDOcpBfdxd/7li2Km7qs4n16OzG2Tbm2NvZ/9O+CUug2Rl9Pw6WqzLVSWBrLIe5mBA8YWHEhT3TpCH1q4dwujdiLj7I2MEDsjowFVSpojUI3sJj6AnysPvKySlCLgk/8UeHPWNJJfFyD9z1Ai/EMSGb+ABW4VIXMUAmrokRv6uC+lN8A/XuAD8ZPT7uCJcs9bXJODu5rkxPAtMw+bdpDVSfUgZKrKY5F9wZ6Y9RLLLZcki1K/Oe0wbblqYgzxjQVjFvCellnrzGGUfeJ3gbGuA2gRIVnqKvttjGKNQMXs/AdkwyFaKJPtEphFELb1bLNfEGBJIsyAU57HvzL3Dw/gyVZ46yNeCc4guxTAzkBz89wJBZsCl3Bx9Mn6ACyRrFn+EEvtud36WZi5GBG7/QVuxNZKMvoNZnW6Nu0DTrUqDGtVaPbQN41eipmpsc8SPRbJ2tMp8HAWdPN+PKPEBtmX/p6aEvJH2tDKTqB4FPjwbZcas3IyQBDtPg7TiTYzqu+XdBkOOf54F5/089++A39h37vn9Z/6nf/B/rbP373h+P/6Zf/Yf03nv6+T4zZkk0jqdtu9K1iu8edERrbsl8QcdZ4kOTkpshF7lfXfDd4c/9m8F5v+HB8uV6VXLFg5R+lPfD79P3798r/Ojz/XeM36F8vV+U9omq0n9hfMMQtqzHQ2UDeOfjYGF38Zg+sQqdEQ7XyR7ZWudPVS7yLW22O7eK+3UY36yT5DFr3P3S6ziwKLjrBygfSNtpNRpkeWUCX6oDYlRjToR9fEGoEd3BaGJhcB0fudTzf85+leLrxPSTfDPcnvrEEN87FzrV1NGbPwT8Vg9SJqxMdc3hpndoZJ69inNzRwGnjE1vnX7BlpojdHOrXELIeY+6Rc813mdC7DYs/zCnWPtjPoMZQFfuOzEFsADQxZYk5jQ6TuDhzO+9wyccBH0zyM/EZPfs+p5fV66LpVSOJChYtu9Rnh3vr4pcsvB3e6L4g5mfWFJ+9rkMTfiKb0MTxgqm6sLBRJUyguCsPqXzI+vjhY/9L4m+++Upff/MTPhZ/Rf9rPiJ/rY8fPigflD/mgxcfuzInRnUWY+3Nh69Yx6EjSYvc0vPX/xUlfanwveXl4XLRGMTBQkUhj0qyctPOi5xYAOKeYzlsJys6KOKLGUsM3/Vs1AksD40imTVkqC3ZNDJ/JMHbVtw3SogYc5gSHAIJZgHvM2AtB/QeZ36cJBeJiyFCQ4vYJzgChPOzjdjPHzD7uWGhwUR/5pgzR2cxlDBpU+eyj3+4CJoLQzZC6N/TkJmImGzWZFvFQgf5SP4v5H/bNhV7IMqK/24VwVljN9I1zso51FlX5LZV2IyNgd1RpTEGN1SwnRib8iGvfbLvGTdzRImNRBvbLOxZAiPTRD7jD4QuHQm3wCrsVJVqlEb84evKD79LPipyg3+4PvBx8UH5zxPkv0kcvM3HYj4aN+VD8puHBz4uX3S5bNqwMWpwJuKdyNiH/DDLj5f9xtrZH6UkAFnRDTIvMdiWvW5fB3u+58b4dNPT402PfDD+yDWW6yh8PhjnXxzfblyDnINxxCwSAAAQAElEQVS8HLYvfEz8SstOctRdGir7O/vSiDw6Nj7RVegdsorc/JUf/Em9Lr/4k3+JvWGd5OkyhoIBHTVkuyFnRjdhTn/4ZD29JmjOb37osy09rkxiClWCX1RncUtcpQZ7VdvQ2FYc22XTlT27sl9X9iL70R+EeQDnf85zfbj2/mwPF13Cv7nqgYf1A7pXZFfO8eW6nfu3sYdBaQxrkIOyRQB9dA5yexB/4tZqMrSAWqngYfRSOs9JPCtd0pagJxA+0Ksy0QSIex+ZC4uM8xQtOlT6aSMIwgfhP0WiCXSu49PR9PD1mTW6DGBvVfjvqNiLXUibzsol8yetvl2wlVEzcodamwEc9lqhojhyDNtwIN1PgI5eCdCSbUQ+6coVqdPi7q2EhkSbqlclUaR7mpFLfCRkR/sc1OIRuiyOYmPY2kYBr7PCHCpjltGzS3C6l15jgro7g0/2E93kPB2crxlZzhg06TiYHJnOflNkastYLzhDA2QVCiq+n6GXgu88e56Bz/hnqsQ824qNNd/6vEwt2WTgDtiutmX75EsmUXc7tteYBa00qrIKeXTuFAHjBnpV3DyqLb/P606PfEdDvg4SOMlrcjzTZ62hjeY7uyx/anlQ0+ZxRpVtQgrq5KWMx8YR2+zVnvsvlKreQ/yKMsHJisVSDUrCpijHq5g6VmQ9x1oqoaLRKjPzwJ3qeezU6cks53RqW1SwqLospZbTT94NXTVjZIu4sr70lvzeGlsCi2Zucf5HlQa0+/ChOkvbOe0tkRehRZxg+0jn3aXDxqnFH0u2gU6dFVfyu/Oi3CDhTdPPDwn6y87SnezPgexgr4P7PvWzp8dievaeHfT3U+8gsD3zoM3zF4Tth/FJkC6r1z2GxsbzgmdQnkMbfNVQkQMPEXv12bGhI7BGQYFttXfOTsdMLxLLcDpbdSGMlSNizJoaxEE3JtCxcIEvAasS3zOKMcsWheiZlDUd0NhR1hQHjLYKDRV9WqqA7bYrOi5a+gIM6aWwccSU2ngeQE49A1XmVLdI8Js4gsQy6RPhORNNfAj4eS0mDmbTt638SWIO5uUd68gZYF3Z5xsfziKb7KNS0BczlOLnJkyjQ+zAF9cq6Bf7adMDGUl8Bz4O7B7x1/t3JI3YWRqsrHnCaovpZ0TYCzgBsktSwCiK1CzlGT2RSZGjeFZL1IxN9m3P7wAUElPnLjxzepwmbO5wB/zC8kWrOzJPrCf2ImOZClBYNf4Wl2Es3TsZ+Aw98XzvxDlVbQy1DPm+b905hUo5eYhEk+rqa2Xwrpfratvow6cfbFx7W/oX5KPkYfm1fREuAfT64O/1OVfkDw21OzMXFDYGtkZsN41tK9eT6RfjrqEBP/AVZKyYS1VslaSCiWwgtC0FSklA7fXMY/ozv9joTxAdiRndFIxt3f3Y1bbtDGCnpx86WEt+R+bM938mhLP//+PrX2Kt27b2POh9Wx9zru/b+9zP8e+ADb8xGCHbAQfHQUGh4oIJBSgYcymAIkwFKRIIIZBAiItSohSKVCihIEUkChchoUQR4hYQMhdhO/ENX6QkxpjYv8+/L9+31py987ytj7nW2vuc32P1t7fWW2+3fhljzNnX2t++8UwM8hy7h2e/Zo3naxSyLPwF8Qu18Zt+9pHIKi3bOkYpY65hNUpCrH0lieyytOCxz/d2k3zrokhR1mEmh6ih0w4SAH5l/xFzAaUNomZbFRCf9NTABpH2teNtftd0w1hGmQINb2kX5UoYQva87VDpBOkEi87c46EPCFn4yMV8L5x8F8xsdHqMWUuATsYTOAnge5Pdx+ND7WMnkd5GRhUGrZCtEyHIGsYGIX0IqLdPIljKfDmyIN3JgXzfQqQ3YBHb8KStixH6idtoHtmjdBvFXbC2irpYH1V8MtLoAGajU4R9DR0No58SlxlH+rFS7w0mZJLrlpMBneGzn6KTsac/z/U7z907348nNr/x/Nf1H/jt/53+wO/w7xv/cn1MuHdw897kkQ4hFvz6Th8CBbZFAaGMOg2JvBfI/l8yc3AcF75v8h2T75cfP36hL7/8Qf+x2eVyVdXoOcnzK3+E9gP6fviDH+qLL75Q2le+wx58hhhjdBzc77IgoFwaNRSdC99bQwe6kdtuG2pZ5EctkLbok6UsBFMKswsuI2psya/W0V9oPHSjYZy9xoSnm3GhhfJk/z/QAWMAso4b7Az0EMnGUyAoglMMJ9nIgM4rtpO9kfXOut84LL5xWPwekTfYE7lPo5/cThfqX5Ii6DeUFzE2tjzZ7jFQ8/RbmiTUcZvSvzbUl4UDit/A+tOg7PnHTIv5uLNXJznFF+GVqxhb9kPVoRoH63qo+RrQ8eoDRkR4RWzjZ+I3PvNsf/CT+Um/0A46PjlHHptALUwvcMl1Ar6KSH6DTj70FQxg8pybHX/2LyLDr0ebHNLeZ1FTdVwOHXlR47ydtPGdk/2bXljAPsh6ftHtJaf/zxwow/fi0uawOP254ROU6W8XcfXh5ZPul0PzemmZta/QXmASLQYwRhE/ORzKRGfA4spkLHJZvBw74Sx5Joe+10J7BfhaLdx18shE0tXSVIQiD6LDUG+ejvA0Uk5YVaXkVnSiLogURt+7CLASO5RcJ5uoc2WyFxO9c2gNWHJDp/OFjd5CL3Ril02YzRK6F2f/ZoVhExQD6uSRNOrBQ3usoeQQ8h4t2qZbjHExqGDwYMoD6uCBeGGdLnlgIbP3vzWVnBZjSL7beNc7B2p8KYi4m2bOSu23Dg321MHDMofDl/j/Hn9N3Cvr3jdX6XVMpy/byk9BR+F7AKhtvV7wtlUeGoWPgjKG/MYvSOyDcV0v1/MQ8tIP/z6E5GGe3wI++Cvt6/Wi4zjAUMWfSiKLzHHmYTIfkzW7c1g8WbPJBEcuLpu8XDJ2FjR2Pnc675/+oJfD4POeeuaeeub+aQq/D4tvuufDIXrZB7FJPEJml7GHyISYiTuRBIkf0FQuk0MxT0VsF3mUZebFHvrLP/7ugfG/89Nf0GC8QUGLNasxZAtQ6bzCRkgzsRqZC3JJjvlwm3wn+zt5fG/LYWXlR9R6vZBYSCyy1MD/GKWD+Efvl4uul4suV9bu6aqn66WRNbpcD2VtL/Q/Pfo/XPR0uaKPDfYH4zmalqpGw5mLjqlMJJjq+SVvhoLwUU4lcnJnaEH0uHp8b9VDrPc6PQ+to32FD3Zr17S/E/fRQL4Vzvq74SXyEjK9p3q70pX4bxK49klFofUrJTa2cbkhQSVq9bV3crPM20l/fRD2KUEyFshD083sOmxzZ2WiGKGbujnBb6ivhyu2Xbd39Z2sWhS9hE6SoWl3B1V7ZozcFir2QsGbOLZpl8ao3n+DPTiqZFtlnZQ2DQfIkfboX2PA7Fg87+Hf8qStfT36d2vXkeV+2i1qfLtCwUkRiTRkW/mhZ8cmyASxz70XLF4YhI8KugJY4LAyHpVs6+2y/No4OYwpr9IwttEzrGVv0DgLbQHkEBFCTWkbxpJgqbrAI6GoL3fbhr7Oq1qmvtx1z1E4Emueils2EvYaKx05gtUPysncoECNW8WDqQttGw5UMKRQ0WedF2Z5nt2Y0zvI3MZbU/oIg9dTF+Ke1yFDJfYiChRhSlIUbMQV/7bRAJZgtS8azYRi3/yuYrq+E20pGltz64QnCo0FpO03/IkkE7QfZOEh+s4VL2Abt4/My54viR69XtjGRQ8QvuWt0BVrkYwBfZSdGkpxbVu9B11yoe+MZqtEN3N2Z/3mA+fh2SRg9jfOtVCajakZPfpiE9BU66Yf+f4MNdXvpXyGZH/M7jttMbif73Bx2VbyGlWqGjwLDmi1zKaPmYCITSNXSPQKvcCIrVyEZlCMqBlkdizThTyEPtYjdVqvQH/LljBRWxGoyGcUMUAxbxQZedstXILJF5jMES7wzIcN6hRJiq9UltSgoki04g+ifS1McEYtHFFwvntSb5tw77H03n/3LGoQ+3iMO2lbpy542zIDydjK4RkftEr7wnj2erFWjG32OsFHtjW6dtffSfOUbEIaeRqiQCYo25YN9AiULvpQzN64PfYJ8VfvldV7atIOMhbEmZ4Nwrhh9Q++5dp8ywWvt4s48dE4e0xvi6nW7ti+015v90i6eo3RfysoxUHwEJIrhRZ91F3sHc3d0m7ovB56dKKnEzbtdxrR2n4jNGpvkJWivmLXoAWlhNHrOrPIo0o1hrL+Dl9W5QC5ivtpgNCi33JJcd5jJ4HOg0XIXIXPvDTE1QLJBvGJv8LBMQqfQ5W2rEJhgKZlGRSwRR+A320rfQ+oSq1g7avjUZEXO4lCVt1cyn7qnEkOEfpLxq7w7YBGydq8wslWXxObmecT3zPu7P8baJp25KD3Z7TZIzGMHxmPVco4R0FtIVGudl1iHqxRBaDpB5b1dq3NPsZELhGg1lqhaQdR2WNU94nrtGYuzucQsvZOFVuTA+EVpE33tuXAB6MzGl7iPJ0AU23dkjMiGnak4tp0YRkg6LK7uX/a1er1YNrE1hGPkQ1iLBqTXyAuaAOFzP2iT2DhNzS5bbR7KhwnNCQ60d8ULexQoLQEQQo88pUnEjQ+Y4NSOps8qrhN/ma0TancnQRLPo0WdOXowRl0iRqy8AvdM1xCAiSMMbGj1jQMyrZllwrY8Hqbv/Zx+kJVdG/QiCakC96jtXn8xn83zip2YW1DlibP9ryH7zx7s8f/rn6k//2X/zH9c7/4J/WXP/wRdH61/PGPfw4hzqn/fsVODHeeb3p+Y2WZe7EajLspMluD59Pj+2XOCfoPyj585LD4Cz09feCM4KLcZ8miaii6+UO06PaZAgfM13wfPaI3hMueeyZHj8t2+8h31dgPYsZXFfvcgbHbkB60ue/smayNfocr+aUrdIM6BaNeG/j0b3gT6vT9/ZAEHv3hMZEYj40PysNtdPS9a7L/Jjdj1vvGWcetzzw4V+Q85PXAuP/KmPMQ9kd0g/gKdrwdoX/5cD47Il99H6+e65UxMuF5dzef9nuQR2ze0iNxgYxBhbjkcx0k5JLiq3PBtin+EFMso5u1q2K9QWUdoZFvROcNkiWwXTxynorfIDmLy7aM70Cy9vWgtMJGh/3rjkneobEJjTz9AO3Xkrgb6y0m65LYwWKMi3YDxeRTP/zBF/rRj36oH//4R/rxj36gH/7wh+BL/fjHP9BPf/oj/fxnP9Evfv4T/fznP4X+VL/rFz/Tj9H/+OGqy5A8bzIP3I0pjhtVnrpwqPz84UvNy5MisyZDXUrOtpXJHKO48Q7lYOfC4c4Y7v6VRcdvPgjf+K1TNtH9hc0DnwO1e+hjIFAxGEsqlwaTU0xShVp0rf7SkIPt55fPffAd+/juOGwotDouaTXFVZdFnYmbbNr+UsKXmNWTyAQTE1aTChZNqeO6yMMNS3L/QC0u04KcJba5WV4+Pyv/Z8jn50/k96I7Y09apsKdjhqgGqPwf8KM0Xb7rJPPHCgyK4RK58VoCg+c6gAAEABJREFUSHTgK7/9+sEPWGvW8YsvP/Yh6uCwkKSZr9m/FHh53r8cuHNDT+YYUwmfGeMYox+QV9Y2vvJv++SB+iEPVPDh4we9l0X+4eNHNU3/hw/6gM5uP+npw5OuPGCfGh/0EZqHbnzmr4Dzn3h88cWX/OYO8Fu+bofi62N8Yf8R/ktifMlv974AH5E/XfHLA/sy2GM5QKzB/hgSA5msW+Y+v8HvQ9v+J1g+6dO3nxvffgv/6ZM+5x9j//Ss/NV9dO+82JhJ5kn925i0b8he2J/th3nLX94Hz59f9JLDYPpuL3fmNXO7cefD3425vUPv7Kt7PhQ2P9mv89TF5iX8Tc/PN2R3RX+iH/ReTDKSWHIN1qVG6fECeuIwNfP44emqf/0Xf0x3H3pcP37+2/r5y9/Mksv8sNW0sZrsSulBx/iuN9RQ4lR6mcfcS5M5WGCyV/JQ1cIrSVV02VuG2qVcU6v3eM8ZL4m3X0ydY4yfc8MZg+zpYwzGdaLXc/D8GW8y1vdyGexL1jr96FeVbOOB0v4YIpSCYJezl4zSXmI48FM8guAnT61FO31WfsJlylsPhtL9TakoURHDb0xaQdo4oJUST4DcSFFkqYJ3RSZ4bdVO9OHRcqToqS93rUc7NFDkeGx+qzw8KAw+e98wgAWvB+js5w0m8cBMUdoACXPQeowkE9O4Yzqxom9rtP5i/Re+swdiQtevLzsIfQ/7h+BB6Yp3UsClEvKG30Ujvmfz2BIk40j/QnbvZ/W975Ub74kX9lfuy+y1G/fYwl7MTaLYZq5N8z3Usjr7ZKWIJvAJZKXWa7keF8mSc1pOBWyrCrhaP3t50BZtcS0Sv7Pfk3f4xRgQ0bOLfXqCUNr7HZ08l/MLp9w7eT/m3/zc92DmhHXpeWFJcJOsICJ5WSUT27ZMHg1H5lbec4s9MSaJ7HxW3wvCZ887VOdlzMKGBJ0gAWM3++6RzM8gxp4HqTBy7Zi2lSukkI3a8zRqU9uiyK2kTTs+e5G15iGsYLGu80TmUUmk9cRFQrTjY+BslPkF1VCN0shBBbSIJ/pQ0+yxL7HDNfGxQNOMBz7e9LjitPkwuYOIjAIlrujZcquUGGWoiV2DcJbJRdp24mq7xCAHCM/JqeyPrG3oxq3zmox3JQqKi7XqHHFAIQmc/ZqSvtZl7iZYQNgKHxN/N95Vedc0Tj6yjkv/Qi8+SFly8i+I4SVBduDOCpdQZKZjuHQwxwfvgvyy73q96AmEj6zKekD4lZWiXGmKfoOsWY0hISQVJefJfX3rLx03PYemDfqdSs437q/Wg7/z7kw7//RTfkmb50KPlfd284w5vu7xw/s5Y8/zI/TO82ThQ7nIr8hhr+nQqNIgr8H4agxVWY5ekswahW9q+krHsDLucQzsqnEgs0tSLDPLD6gvR05MitR62tON3+ygWA5bbGkNGqQgiIovVOmnKx6UL1lpY932i712Z47u55xN9sTiM33WOgqtaykUAlVfhUOTx6hSAduiSBYxA0Od5ol342k2lVT0epRGgJ9yIWup+mIOV/Yo91+3LSzUFzuMfTYB3HYnkcTCJmueMd0Yz7wtTXy0HD+z+xf3l/r+ik7r8hnslnVnLl7g3+NGu+cpjx6AOzy5Z18eKh8a48JnkCcdlyeNy1XjAMhcfPYCZnyuIYlBgKWSoI6ccUslQ4t2jVJBbcu2Mi99D42h63Go7x34YfQACjL6sri6gn1HYd0Sq/0WLRMPWsMao3ScGGfbdrYAYHKZM4qEzLFrWH6l4X32W/mhIcH1fLPHbtx/z8zjC/fXM/favrfuuiOLDpNJYU7PD0xzWjP7M8A+eneSiCzzH98Zc9VQqMS3zSmxMES1Mh1jFLQ0KmMFth7XIhqbRyGRMUoZvVGlfJ48LkMHN9SBj5F5stqvcpHHtsWK/BJz+yOB7pt0I0mirRL+ROxP2JZL5Gcl14M4iTWQWSIe6Z32E9fisq2ip6DGeFSxdgbQY+NyOXS9Hso/3Rb6xJ45xtg60MQaWef8m9GhJRW+cKlcGcKd3CdB8/6ZjHHCR24UiooCt5S1C0iTNgU/AsnN5AaLMONAFx8TX7kXW5jJT5w4hq4Gb99+BkG7XzLBTFCLH2gxQbhW/NewRjEAW6JfufLco2lbFMmJr871TqzkMNmP9xPd7tiPHFm/5IouRUlDuWhkGdbZxyKLQxC9Xdv+nn7GOaF3nifRW7QffmyLouSeMdi7LT88rVbd9UMW+qqA6uZTm1Z6Eyfj2nHFx6MJbuAOJs+8BV1a3E+dDuPpdesKDwZdHoJuvKuQU1qAbpH3qGJfHRp892ocQ+OS9mB8oKzBeo0aUOTQjFlcyfN5Df2ZH/5x/XO/8V/W/+sH/xjSXy1/1H9O/42P/1P9w9e/whDJ/1yrvV8msqyKZJsYBRLrDdkvJg+R82LMqKkKPXK98lkk5wY/+tGP9LOf/Zzzrl9w3vUL/fwX4Ge/0I9++CPlPOKC7hjxiV1s8TdZ2/zXwl999bW++fobvnvclLHlfOOSd0ANZSGz9onbU2fLLiV+0f9AZJK1L8eMcTFWBKT81sZJfE0WsCmdoZDWR30XBJSWpT8OtrfdnXt2Mo+TPZpxNIXHPQqW7c7R9r5v6MtevmfvwMfn7BwYIoEowh1YmvQH0b+9/qHcZ85U8s/bfqNvv/2mz73yT9z2eckz5yW8E268f+95HzCviRP7SbzFe3zlmYDfdWJCHzo33ilB6yPvXHogzrDBSZFNOinkKJBcHxC5A3SkjD9rdDAHg1bRgQ/6JmMOduyJj43Mx6JPfcX+BNZSUQMD1nz0Phq8Xw5wAQd79lCxr2w3jc5xHLyLLrpeL3p6Cp54rl90oX3hHkt//kAyulUDu6Fx0rRF3OS1c73zrj3R88szIXNFzsk7egrP5CxmTORhl6qCofrBD77Ujzkk7gPjH/+Qw+AvuTm+hP5QP/3Jj/XTn/6Ym+en3DzgFz9t/iccJn/x8UkHD2mtm8QBp9kl5o3pHBbz24EPfWD8hRaDIibPU2YZHZFEcZONgAk7jsFkHDouhwZtCw02xUQ3X6LnfNGdD+o3cM+GOAe52ECTgYqBYSLbDMqbWsI9fHzNtn954dCPLwX5S+neVGy+ticfcWEu8wPbtqHxvZIHsRJvEW8Sr8Gkxj6InmLrTGrJVTQNuqQHWLYlmbkQiUmxzZieye0zB5Q5OM6NtRgjnWhKg3owz2OUCowqjSoVAyz8uSwnHHpunrYDITlBzso4eZ6OMdh0T/rBl1/yi4EfcAj7hXJgmw8SxqJzYq7zQe6Fw5bM/SSfhY/0V5XGOHQ5Lvi56gMHs3mQbnzo9gcObx/4yMFu9yHLIW7w4eNH9IIP+NjIoebT01VPHHI+8Ru8j+CLALsv8PElNq/gQDh8/H54wg964T9Gj3F9gU3s4+tyuej1huLGK+ZGXIv1u/Ngyhgz1jywPnEwnIP7PixmPb7l8Pjz45+NYC6yNvkQwFT0kuNCN/bGjcPgl4BD3c+fXjjcDW77sPh8CHY/8W48CO+xAXe+xMT+zvyGj/x+9j/4G3u+beMf3Omf2Cb/BrcVw5EYl21lfTPejPtyvej6dG38lR//h/T++nd8+6+pXMqa+uzIuHpg+FzZL8C2qqxRrPsDY7cxVvZV9szkfrqD8Iv7hA45+uy35FT4sBPJWkxc5uHGy+Hl8435AvA3xnpj7y3sue3iQoVNDWKDowZ5DJ470AF4dmSs1+NgPyJPG70LdEDb1tppKhcDC3kA3zYKaGTs2ePBJL9AET500ZFLcvSX+hlAP6qtBstsqa+l6DS7q7VJ19jblvFVJ1ylYJQ1LJmflMytHpdhAjpsUwuEGuYd2tfZRqN9kFzG9ZYoD4Jk+5CL68zRfMim9b2SToB++8B2gfbd9PQHnzgB7OkDu25sSmZimJ3ZqfBKovFoNE8VXwl7Z6JXPtjTYHtopc37JuuASMHbl4D7vi+5317YVzkQyj8Dc6eNCbEtOxBU5OONgic5upBHRlvWa1uCp906obst67yS8Mkiazs6nXUepRqD/Qv16HjJmVedcj9PxrbHxaziJlOGC4nKphJXE2YexdwneXblmXRjXDeeIQtMbpyJ4543nMQVJEXthsoumRwMraDHQ9xotf3UJEbmeKaduX71iV6cgk5H1Ls8EmQtltoOm7jUGXMkFnB573Pku09cDitnnrh/Q81ejpAeuTWo2iHBoT3Gzm9q8exZfA5ZUIJrIY822WK7TkjGUXwfxMg7L8+UqqEaRR/PJgnzqZkxZw4YA0XCH0UrjQA94UtxCJ/zjaltv9KGh2ilP2DMNgahAXxBZeK27mmL8cQwcYLkMRnTnVwe2LKplR/0N6WNzkKX5Dtfko0n8K4wiF4bdON3MpbEie7kvXLj/bLfhy/KszkHO7mH7jyb7/RP7BNPZixBxlD4p0lNIaHkBciItmR0KocSzPnl4FnNO/npctGV91Oe34O5H9FxHBWucUYRlx8Uvop7J3pDW4fcO2fyurH3G7kXyLV5ZHf6JjdZ5i6539kjd94xfc/wPu1DKz5/5fmQce976qaX00/GHllww99iX4hrp+XOo/Mag/dSaTC+UaUiz50780HJ/LIoWAob+tEvPkcNaNvAVw1lz5etxxUuO2NTYRsYaph4XDpTQiaNCty0rJbFHaw4SlN8qa9OSso+YE3vjC1zMqEzMpwu5jd5xz6+cI3l4vMrgEspOjPWhku2iaOTWt1P8Bxaq69FzQ5v3xJdKkkD25E5YD6qSrYlirjaAn0KrRQr3ZEnx86XMaSd3nRu+eKz/+RdcNedPcCwNHES/e7HIHzvDfZJ1jd4gb9n/aG398DBnef0jbmBxSfTt8wrpSTyN5+J67hqXJ+Ug+JjXFV1oevQGIdqFKmxxoaqJLBkoQCsYtwNRwfQj5S6VIYra4zS5XKAi3IvHdxTYwwV8qIfNal9StoNOT8Wl2V7+7IU/YHdqNLANihoYJd8QnK2gSbj5ramZbn7HlQSfu203f5Nv1SSti3Trsz9nf114/585t7LPfb5+a5n5jjv7ujo3bWY2zRzz93RuTHpWas7n5vv5PI+n36PEdMxAAuEr8rYwLCK/KosOxDXYlxork3hkElF2mOMnt+eY/hRhdztA3MpE0HdhO3MJoDFQ/Yh/nBMwS85z8hQyDiy72IWe7Q3a23fxDgaPtdD3BeShTY+Y08QGkhccg0VGJXcCpsBQkv9brsMZa9cec5+AJfr0PVSOngWNwZ8gP1gXgqKO9niIjvmODEnsSdjmLxbGBHxl6Ji9LWVtaKLHoYUy/hzCRpYlYbYC+jlmT3xFZ8r88KgMi/NE2ehA9k+4dV+d0xxOb5d+LZqgG4P2sgcqC93ncqyHaYRd4kxWZvsx6Cfe+yxR9zEXDSiE920pfgImALyWtgvqLgifYRo/9imb491ajHeO/ozneh3wcjJXeSMb9uyN+TWoFqAknaDipJ+p+WMJM4AABAASURBVDq7BG9xoZ64izgzuXG/Td7p9wYzDF3kEaR7UaGq6GOKg19TvtPxrgHbMTOG3CM8i47LoRwU571eY2ggq1Eq9kpjIAM1hmz2A+H+/A/+Uf3z/8B/VX/mx/+4PtcXSL5b/r3zL+lPr39G/7njf6nfrH9z50rSnfNJM9Ygslgn1iDGjj9UA5CD3Rlnx0mwRe4Hfdfrpc9C9oHxzzjnehwa/64+QI48ZwwZ16jq+ywxysU75s4h6Gd9/dVX+uabb/jscFP6PnA2csFveNLUa37Mm3KRiyt5DY28H+CNbyGX9tyQaAobbkEBtvEF92vmIWooaNPWo5k5afRaR4ACZfevzqvvAfbFDOiIPioSuXROIh9M059nce/l6J4+ex/xHGza9mq/W/+uG8/8G4fGz8+fOST+xGHx49A4f5T3mfl70TNnLPm8lXdvx+B+7Lyyh7l/JljEfI9J/Iksejfe2S+8V27od37JQ2KeqMg/NUPoNrfnmV/GL76DLS18bbm0+t1Tsofc6zIEI/PDQii6k88Cs3Oc7IHZPkgFYzWiW8JH4Dda+Guw5iM4Dh18Hu69xV4s9oBthQ7ax+XgcPhQ9ui1z8eueoJer5c3O+6z9oV+bGoMNa1BxufaJVfu/zv0ljkKSDhjmBn7WoxrqteedsZpSeYeSS41SvUlB2w//tEP9eMcFnNw/KP+K+Mvaf9AP0H2s5/9RD8HP8tfGP/sp31w/GN0vvxw1VE44wO4+DBmDo6tO1Oz9PH5G10/f6t1uWokmLNM6EoyGSBSDWvg4AjOyapMFD5FpovNMflgf2ej3dloNw6hN39joafu9C8GKy6mQ7gFJh6DcjVvI2USJhPzwpeC58+f9cKmvON3Yi92R08O8dAURipsbIdV+hYTN5ngSaw87FvGcDZdmq8+hK14wSe+hQv15dSprP7BNhJCCmPds8k5yP786ZNyM+UQ7U68hd/o2WZMA1Sjymog31Sy8VxSybItVGRJsHq9iLuYizFKTx+e9MUPfsCB8Q/7IfnE5huX0fqLcd6Y82dyCr3DZ+win/hLzAMfBx+Or3wwzkMxD9KPHNJ+4FC38eFD/zbuIwe4r33pf8UHxe5D2vziYR8W5+D4SR/6r4uvTT/GDzr5K+Mv8fVF8MWXyl8Rx28fDKPzIQfG0euD5C/0RfJAnnFdyDM4uDGPGszdUOY+Y7r3vrgx7888xAD74xMHxP1Xxt980qdvv9Vn2jlMfv78zN65K2szmUemUzN7I/OFn8xV9lYOpz5z8Bz95/4L4/i/te2Nm/XG2obe4eNrY/FAnXrrIw774vYAD8EXDr4e7dgkNmkwlmRi1rw0xlDGOXgA5UV1vfBgYT6fnq76Cz/8h/X++s1Pf5H1LmCJIq7sj+2zG/iW9pqXijWv3LPQUYN4lsXFHCzGn3sse2cyH5kfeui3qop7An2o4kxS+ifz8MLeeubefnk9VH/R7WX2HCcXVCXHvlRjaPBQPL6PUYrswphDg4HOKPTJ9xFTuZiqjC9Is+EeRbMMha2xyE9KfIbSNJ0WP+jiAh0kOKF0/6ssYvQgXR7yB1X68KEHcqMWY4MWMtuoBBBJ+7m2oPAR01+hkmAbSpuGbdlmXQSVcAujvlYyJtnFPRyQNAPM233RD+gz3BuWEhslyqInJTSYeMOWD/rC3wZy+IUfCjYUJnO36cMiHto/FWmm2Wj95lLRSWQFdLQ9obJfFv7ypTKP7d5j+Mz6dBqE2DpT6bvxIr+zJ/Ms7Xsyz35wY89N8nT8k0RJcLQMDaSev6KPIlHZlqWNsh42FbkLuYH2RR6bUcvKUBD6gGGKfRnKLOlOPnmXTQaW3JNfr5f2ZeMgBWyJeoyTe+fGfdOAz/0XX+2DiVnMF1ModfWwlFxSBuEBsWUEG8gpUSclJY9JTiu+ELQcGn/vhiljo9QwuFOuydpk7bI2aQfFuAWqClIycWnK/AjE1ukDo4YKAYUe9fXgTav3ZidEJHJaYPIZJGNfyfk1cDJ9oA1VZR0u1SiNB3helEuJ0W7ZPzPzx97DNd4W84EfOlcEULxRkk1IU0YtdGmrM6QdOcAxtWyDUlURe8gFZAxOfT6kEkUYMs3E7Bxmx84H4OyTG5+3bozxzrp0jhjAoo8ZuU1ywxIXJN/ZoPBKF3pTWdOJj4nheswbdpN4d945edc8s7dy79z4JWjuo8e9s9AjTfyTdkl2qoBxUOimLzGJBSdkZs6LsY4xlOfz5XL0h99L3s2XoVGlGsV8GEix6cqGbNgWRRXdGs0nl8mY77nXubdv3AcbU7e8X98h75vo5d15Q/eFz4DPIGPNOJ95Pjyfn3kiu5/zkL68nzIHsU085SKZyrhcSk6joPmMMUrj3E8SOSvXno9wprKNzdCB3sBm1KGCNvCDmd6u2Ka1hJmKKrCMkH2zWHfWTUx8ISK84iL8g6Klxy8CQ1FTy1ifBTI3vR+Yj+yrjHOxN8Tc4r114w8mhbhqWuTikopAVYaCyEAFRZt+Q2kqsZWLXEN00qJzlHWA4VJVyWXlJ3pZ50UuyXXnI/rFhQR51qT748+IKfTozrzc2Oe37APW/M6YFjoUZa9P2g/c4DPu7I171h79vZdu7KUH+FyG3sQvhPTNnWVmEHhINTSOqy6XJx3Hk+pyUfG5ZLC2roO1G/IALjLERtDcTFA7cnQKOkpV72HZbtnA/gDX66EjvmtoHKeuS2hJ1OoLu6ap4PFhW8rcolvQEQzs8Vk19IqzHfVY7zGz2dLAv10yEApWeMMG4YHglcssmZlviWnVjbXIHL/Q+Mxn2nz+u/H5NnOfdRF2DyzmZhGSpcB+6c5B8exn8+QrJytMX3RN/EG+Jh/LvS5UEnye6+kL9TCawKJH+2L/4Ik1jLNAsq0xSrk/L9yjoUW7kLss67ySXNDW5BRfabcbKgpdYpOQDlFoU+BP+xCc4Vbl0sB3YiX2KOaQNuIdD0O23WkboxJGDaNbwOjXsIr9MEYpuV/J/+l66eft9XK0LN+DDnTHiapSxjeGNFyyrVyTsWTd8yyYbPi0c/+kT6jYDukhoqqVBNMZuSXboFT4DCyhu7gv76znRB/0nG2KQPE/kc28l0KJq0wgljhLeQfD47+sMaweB7yBLDXEBU8qMLskzzwL7uR7J/E7Me7ECjLO9CPiAEgKT6WF3rZGBh/5xH5hF6TvEYNu0cU4s+ZTk2dQ7+84pRNp1BV9ix/ytS1Y5YILabDsjDwWS61CZ1PBtMau0gpQThHBJe61jC3xJ3w+I/bcPu4h8lnJJ8mu+OkqTGO3ds0EtOxXKpIpF/M/lO+eeTaNwXOMfXew3wpaNVTZYycdR+lA/jd++Ef0v/63/1f0r/z8P62/d/kNff/6Pfe/oT/18s/qT+uf0R8cf1W2UWEues5Dg8zvJL3JPE/oar3ES4wxhh6IzI6PrOF81Rvkcrle+yzkR/0Xxj/Tz3/+ODDOXxj/nLOSH+kjZwyX48BfadRG4S/z+vnzJ+UvjL/mwPjG55DEeuIM4nK5KvFJfOfHXJN1x7atx9xVDRmfdknyXkORZ5A1arqrtYlw1eOd6T9BV8towhIJ5rHGTTFGRN8ukU32QfZJ8H1ftuXkBI1u9vGNz1uTh/IkgfmdtUg8ciZA+qI/4xv9zEk+S+UzVuYqf10c5A/0Pn36rD5jeXzW5N2QOb0/aGLhY8fMGgP8xvcKpf8eoJ849+z1zu3Mh6GSEnPKvJ7jnwhmdF4h4Uo0G3S3vhh71qbM+sBL+JhijqWJQcd9zY14OIht9OzMHcCm626XjJ/2yZoP9lPe4xsXDfZr9T6wQtNO34XPEpfrhef4VU9PV11By9p+aN9347SH1sB+wyZnxn0ntxu53huTd/GdZ9xkHIvxTBAK0MvaKRe22ePJpfGBwB85tPvi4wdumI8nOHT78qO+BJF//II++j82nkj2or4ZjUc2jE4sHoy8yfXEbxEGD/nFTcjYRUyRMhAvJDOoAqMHWWNoVNql6CXRO356UKEBA8zGWInDMq5eEWZA+7L4KTNBwfY1eAgkxwySbuWKHdOhUKqIwFLipjItddVaqKyezN5cxFyZyCB8I5OsZES1QBwEJw/BCYIwkC4dQImDC/xPFo0PohxkTzZ8zyEebfd4xihoKXT0GDNPpw+dV9wHiB3HiG24AH6LFmQx/8W8H8qHhyvr03PEGohrMr/5T5w/cXi9b+ZPeuaL1I1DvWy0yYuG1NA0OXnnNA7Fxzjnu18avYkjB90PPWVb78B24GNo1NB+UEplyza0murdtXZgJAs8Cjzl0XpVQZC53evF/HJjTz6A3KG9r9hPN+Y6D7DgmS/Hwecc9PKlMb9Y+PzMAfEpzxfGfIm88SII8iC7YX+jHf4VPLTyoJvEaTCfibmg2RydUz4Ea98NCyoQuXLN1hJbDKwNZBOFBh0LPcjeVvDCnlmTTR2UNVjPqtKe66H/74ff1N85fpce17Fe9Pue/3L3R2fUYE8A1ijtGu61iQ97r0WV5PCycqUOxH3eyZDj+/lvneQTkJNtVWjVprTt7UG5sJ89sIm7jBJQaFBg6FsEQE0IYrGBD9tyfBvfD3S+3jpdY40xJV5wgc8UBAskNsumO2u4WK8bjYds0Y/1mw3+MKWmwNANQ1pd72qd85S+tUXEPZmQ96ml/T10vO/JYhJfDar2nXkJkjeU0lbpayZV6+IRyiAoMJS3jNMIovxr8OoMHxkF84MTSmwe2HbJ8cGFD3TORYi3QO+vzO/OZftP/Z1+BpUP8zfGmPsp90JSal+nPxsm6CBv1tHrlCMi1bQhaQErJtQyraJhW5QNPXjzTBKw3Ps3+ywy2pYM9O5KM4jINv0W1Ybgta8eN3OZMTWfRNHXQ6d5nRd2lLPB3Idjpt4GE4FwB1bv4zvPuTtzNxE+xh366gYmIdzx3PavFX7xrtwDyW1xP8Q2/F6raLotNyd4p1LBaTumbVhLsmyHQLWv3ZSgos86f8IHtFN0Xj7pGyHJzFknFmna0Pft8IhS8tRtfzjaay3ZBqHiao080fC6oAGjxS1FGXtTemm8drScjoU84UJh8YeQmgh6BLENr9crGhPliWH7yfOeNVsBGcyg1w8OnazHPNuLvgbtyeekyRo9aPvC76JP+HrNtyMnqkQmjEFctFtvogZany7irQCNlNYnf9uiSJYUJlTunzIi5cJnx1/UaQP6FC1ozArlgsn7xrbsN9CQlHbXVJtXdGTliudJfg3GnojNZ16Qp59RRBWkF9LZwFMYLFMzNRlvnvt35vAl73Tum7zb8y5f+I1eLJ24r/GNKIC0PM8EwLvXRh4kB+wXc7sePPHpxcLK+zVz4BL3jJC9QVwGj7J5owPwTZFtbXtkBbQvEys72TRDvzMH9HUu9DWlPcmv54B5yHjXOX9th5PqONWfHRMvbcQqKgqezkIDVfI624y1OWIkFu41+Ry2uj33tLIOlFZrQ3ycDaVtG/LNTMJ6AAAQAElEQVSGxHcNZAWsvtof2bYjZJSHfAchVnJhnDt2dFGOHYozlOQm/ZP1utO+Q9kOfDbXG9BBBZfMKnlJ7h95qFyqOlQD/rgqB8W7faEbWXJOvwY2AN5VErBLBsqEvmtnf/ghQ95tn7oKNSkABVKTB2uYQoTdiM2wKjJgWy7a9DlwqTAuiVr76ulZjPVs0g4XEiiaNiSApN1QX9FZtJnK9sHUKUzaTK0yj2yzpumbVMEdeud7RngMuj9rlvbEcNIf2/jJkjY6InksLIDopNCgI23ysJ1aew7hGT+17NQ6KbzhZdnfRb229WsvtOX0dLyuaIV+DyS2GMCCTiYANukyjDe9+CGcEjMI3zI8hgoBRSWfP4JKZSgoSfnlTGiN0niAtS4MTYfLqhN0a7iwLzn7pCwHynXuAdJbPfdhltAQ2rIlivZkQ1IQGGn6y9TxVZJtvV0LFjAPPQHMAIIu0Yrqg7awK/Sbvqvyx2gotv5J05v5DcK/usY8smDLGdu5p6JjWYWjnhdL1TlLQkalvvDRlLWb2MbXBjPAWPoZwqJO5kqhAfyrDsaWlaK+4ENPEnaD3EhqEUP4bVl0yMW2KI2yoJbFhbApOcZ6tj0cnykQ4WbxLFuKz+QXLHIjc2TIE+dE54u9aIfH++9YCNvzZs4APIaKDVVjyHZjzyM8HlzS33r6A/oXf/Gn9S//4r8A//uRfrf85Pa39Md/+c/qn/jlP61/8OX/oc6z85jwk5TWpuSe3B7IOOKJsB3XBLN33Mg3MhOba/1z/xQTOcg/ZyIfOOj98OEjB8Qf9IFD4g+0n5449+LArg/v+J584QDvernqen3ilzAXjcp4JUvMRXU7utn/yS9nBDfOeG58tph8j5m9rih3sWygoAVUvGNINbYMmNKNrEjz35Wj3t3r7KONJlMW5pQ9+vb8xb5BHskleLRD29CpLdthGulr4D8Cy5AAcpYd9xEvNDEna8Y5F+O/5xfTIJ+xgnvLcngJMG7/jCfuNj9fxyDup2DL4/tExkFfxrHvwe0g9SvatzSbnnbh3+2jPayMx4wM9B4qmf1Bi5TcwEzR7Tywb5/JAUSmVrDs2IJQD/kdrdry0GL/1CgVslcM2gGyUaUxhnLWln31wGDPRl5jtK1t9p9lB9VUXMlpkVvPT/Zf0O09DxkLaq3vjJV4Nj62UCv3CXx1Apej/4dRObX+wI3x8cOTPuRGuFy4GTjsI5kxrEryrjMh4Xz1f54mPgTyJILcwVS9fNbkpprcaMQWpsJ0g8agcSFmaOAoiflnkmcWnc00wWrc6Qh46pG07Y5focWALPIwkIpBBmMMZUIT4yBOTt8r+sA6f+DFZdNupEEoyAK7hAPk1ROuTC49jzZdvTHYMKGIIWxuUl2MYyM2KKYTe8IrsBNXfU36Aoxp+xxfMW8FX32YVy6pbazHhZmyARYMpc2JtrujBpiSmOHHTXEhWVyp9kNpkv/kQ1oeaPmL2m/5LdnXX/22vv3m6/4r22cOUfvGnjd+ccngMo5HwPDtzbgFBMhc21ZFAhWwd59tPa71eOn2xp3KwzRf2kJvrH2+vOXA+hO/veu/+uU3UZ8+P/PbqM9KTp/h0/9Cfs3zi4rQ4HHoG730v/Rf+77o5XnjmYd3DoGbIvv8eft8zj+RQN/t5abbeSh844F244tky+h7Rj9+uo1OHnhZv6xDxiom3c7oAeMNr8wGsuzPxmBto1eWbYk+pd16Vn4Q7uK0tq8IbEMe2HLbskF8NB20S/H5r33xH9T76/d9+gsaw9wjQ7lHrlfuc355cAWX46KD+37wW+DCV3V+sbYc8lj3B0UWOSEVhYIJBI1c5xXZqNLBAy735nEZ8BddeE4MZDVKLksK9n3ItlTm9c7+yBrcWZN+8eZhF5BDPwSbco9p20F6VyJuwUqLBgUu9+fcfhFk798JdCdGfN+5D+7nbyhvyHZ/3OAl+gkTPIKEArqoH+VtDJFE/dEfPjISidNmCc+dsP3vmxgtSnRiF7b5rrZe9lrGvnjOZP/dMh/ky8AUErutjnU3OlREm3nUjz7UHqJWShukG0KuxE1HBCiGPBAxol45Z+hg081Q0+dG9GDU0Nu1mIRF4qu/pU+ttAlM0SJQnk+T+3Cig6DNbXwGJWXrVA1lH+UvaMYIf7DPh0YBl4ySsYy/R86PDGw4YPpFIxSi8BU7Y4+gSh3LLTPd1neuNNGjg5LG+94eTYdmSNAlhslwFnz0rBIoKf6pJdoyfig6L9uqUWA0Brl0G+t4yl6+5XkFJkh7sk8ypwmU2MpFOuFjk6ZtGV82rSD92ZkoURCKVKz86HGh7PChoNKLj8NDg3kvZEbGBiJ0O2S8uxWzX4den3cd/g7v9sabq6WmJoSCCn8iQR5+iJpmgyQSHD5SlEMe6E5klIx3g9mBeVNJW6wbexT9mb4TCIVjEAd5T0rJM7nZFkUWF86S22IvBzP3LriDyf6frFUOrehud4RJgY8hfjveVO6FtkVx8tx6RdqNpeyviXV8LvzigQSsYrI6HxKioCElOdv0ZW8BgwFQrrIMqtK2ZCDhf+eTpm2l305fkP7VeXeuJJM8sh8z1tDkY/GDTTXw7xOjZHgT0+KiX2SKR3zCYbyYi24gR0NRwUpVhi/BQE1XIJmfMv6zNwN4cU38rMw/yC+R84vzO2tBl2oMcCg+Y6v2TU9sGswBTRHcHrKL5NRzk3G+rYu0mIPkH/XAVHyspX5XENqpJDv0AQlBI+KiCgb5WcQU/jsfImRuSItmpOk4kSY7gr2QMWdd6FDPI3OIZRROSPFfY+jCWoxhjbKKUEVsyfyIK8ECWIpBfAbxt85Yi+8JiZf2IrHuS0x4pmXngJs2x4lNVZZHqYIaKoIP8giFle1WT/XgXum7PuGXQgyyIh5hY6KHbkQ7B/rPntaHf6PczS6ZnBJfJGAPCF6Smw0/ZJdc2S+D+SsVvNMPHJtR9KNr+rCPTJE/+vGPgiT06B/IxzgQFTLliazJ3uz7h6QnyVP22KJhybZGlQaxBp/lRg1ClAp5ye9+3rXoEz0Zb9Yp+79jZLIsrlQAhaxfxAil2JWbiIvu7nqsb/I7BfSq9WyLhOTa8ZP/zFh4jq1Q9i5DVGxpqq84buatil3Ed+x45DEHRMWWLdc8bNPEtyyRZ3VM5iK8iU+7bFHoph337Tj3Cf7C4yD9pi+gCfe+IH0oIO75OZXeiTuXuMsYo7P/qZTJ12fAACbfJybJp+9hV2UFRJCoHnJ2I831CpyzOcgXP+2fnSJ8iTwwQ099bd6KH1zLVC4p83JUIfcJycq1cHEizQe6s6uHpGlR58DadAVFZVumo0b1niwaNorklrGSdRpyWRW4VLVhWxSRBAXNHtPU4nlChYwuytahSf8C6VuZ7J4H7NBpGTHRopUxbZIAyWmM0jgGqNf4heMAcipjHVN8L+Is6OS9seD1DomYJkZEtNSFSpJt5QdPWtgHKClX2+F/IlccNEVAJ2baMHs1HgACv5uraMZ2+0xLr1d8T3zmXus9gu95Iu3mc8MBxH3/xeaR56ujVybxSzv+YM6CIkfkBWyJIq7fuv4D+j/+/D+r/9Xv/if11z/+YSTfLU/zG/0jv/Uv6E/+6/9d/YO//JeU9/DzyzP0WTmbuPP5f/XeztqTFQn2GN8m7nRoibg2VGTOFEzsNmKHPTaxzXjjMxRVxa4yl9hmTM4Y0q7BvuUsjO/Hl8tVOUD+8JFD5S8+KrTB4fLT0welf/C8zn5azPWNe/q5zyg+6wV642xj5zKZ36norIwlOelxkTRtsu8apVcaWcBIkL3VbRmzSKHtM35PJOaWTU3Wd2ZOzr4tj6/28loxDa98mEfb4oeGXbJNV0BW+KOmLeR6vSLeIEZye+1BmznKGiSHPNMKf1WWW2fXmNCKbYANY+xCR/tNLzzktSw8LHwtJPGdNQ7Cfwc4mskBPUxkW3vt99hs2gKhDQmix/Ud/zwHJnObnLBAjzpzxP7J5xiHZmztwLh4AFaWi+fOGBo5F4FmD9mWgG11fw0VGAE6I6hChX5ZbxeZkQiFCcu8gc4NmvHCZ19F3zY+iV1Dg72bc5qBX5NrdBa6k/1SObC5Xji4uV44JH7cCB+Uw+PIjxzsYDgKRxhXYAlCagvwSiajxdt9caAoMG4veubA+fbFlxoWuhb5qEoaGB58gDnyUB5JsOizpICB4CcPhv1h5c7GvoE7OSeWti982IZPWzLtwnnTURr4z7guF8bVcYYGY7AtSttZgrf6B6FtiRYz27F6Q4lWxgZlT9FIIcc0Il90nLT1mdBM7Apt+dIMRX8F0cckxYnlcPg8FyPdERW5VFkuxkLeBa1RKmgs7NTYxTdGHTv+QffQT5FNjR8KvBpCFLENQwMXjDcPkKkc0Obg9BsOjL/6+rf73+P5zGFtHnZvD2zWgnwTkwyUK542teLWtgrYacNrU4Rw2hd5E5hX+WKOdvzJvN254W48ULMH8sL4zOHs58/P+sSBbpB8PnFw/BlZ8nqm//n5phdeLJ85FP6M3nPAg/mFvse/Tbj1XjhofkE3eNYzh7/R+dx6tLF/jh0Hk/mr6nxpvOXApXHv+Ym/W+u88BK7NXLQ2B8YGJlthlmyGXNZMCmsnUHWcDS1S2Y936hlS2elXO/bji9gl5QOYPETCoQ8/srI2u9JVfrzH/+I3l+/+fkvyWMo9+BxXHRw71+uV12uG+NycL8A7p0aQ8afiPXYXlk3Fo3ln/zCiB6+8ZKVOrYto2+dVzYYbGRVQ+//Av2SZwuoMVTkH/uEQZ3SG0STvXbPnuCle4PmuTD7GTGVOadbi33T2sRaK68cUjspjmhQ1tLWhTKQvi8R4JJfgizd+MKxcc9/ydV/oRmd/sIUW3TxQlmi2W5/pSImrlN2F0lRsOnS8rTfIzHicOE/Y007/qOznVDTICpqXeMsgtntO3kzfHJe5Azw8xooTFTbYTM48wkIImpKGIAeS0mbQjPmBNnxuoGcglqLu4oeMvXCmdqq1BY0cFrNW1xUbolpUGJ/In4zliB8kLCZk4nwMdbIsZTZM7ZlqNhzowRhv8Jknw3oyN5qHHrdX3EAEnb7oY4fGUbUJ4U4LZeqDKAu2Ugt6IbgNx6M3i5EifMeGdPKCzs5ACZ466OLe9lh3NS75zu1bVWRC+MauUcrYyMvchTX5IP1jWdo/0KLe2WCRZzePVBUOuTOibplUCWaZfwYpUhIk2VuLmkj3cUoNGhuugXJa1Ryswo/ua/Tr9ers6CFT0pCmipA+FrS1Um2ZLcM/95X2oiw1gadD9m20L5eGzCvYw2fbmiPLHRH3Fz6AI3MHZOAVnJHBx+IlT25eoKmFvtzIYfRpmikjYuUKskmOwoeWmdyr862m9sX/HwnW/jeLoiLO4y074UlVEW3FgorNjQmX6CDbiNbyIL4RI13rQi9yENihcTyyIgQUiZc+qwagIQre4ucC8VqOs4+i6b6PggSSAAAEABJREFUwvGCMWi9trVMmwmjXko+C71J0pO8NiZyYiIX2qPIaJRcBpuWkUVuNJDr9cInzrsmeHw/ujBRBla2Mo5RlgNDJdlQUMiq4l9cvDPIow/puXfuIL9MTp504s68D0ujRvNWScJGTBt2r/FPv7bpoY+x5v0RTNZiRhfZXgjhAT3y1+v1rkGX3RV6UTDUYaAQ+jr/PAMylt3FnKr3RnLfeT18hjJjyQG21yTrkTY5LfJrY9pibsMTQoXvA9+DvXAQKwdKo6rldJEI2vhpBjtUm21KnPiJy/if6D3Q8dEnI2pMUHqT0c4oScDMdcODmIkbumGX7I6kx5WW9fiR3ncTgrkhYhi9XZ0mTaZBQbobyB59mxqJ8Zm4OxdnLsjN7A3XodCCFnJDPfJsHsixQVboFfqhHiUBR+6hYjylwv9A341ikg26z+lj35FM71WS5S7SIlnKnkcyTLElV6nG0CCHUfC2rFyGbhSywGUJXrlwttgP93w4ap6AkaMS0kBEkfPjkm0JCtN5pA9T4YYNIpB5b0KDYqOanJiz2PHZaTKefL7r+yV7BQePe6b3RjvFlmIgMRfCJ3YrulDMFJ5oUDrziAnQFXBAvGK8VeQNtZGCnuNuiwsP+GwnoUgMfn2xMBc1+K5Gy6kodDAASnx2jiS7QMY8Q5nvyYQtxsGo2peTDxxEo6RhKTys4tN43bPAIHmwrCA+QOLQreiEts+zEeLuobbwaRWOq4o4pfhGKMn8iKsTx0UoTZ+APEpsWsyHyE2lLTOu6oRlYvRARObM7Uqu4rKQAFsml1fY6iu6jC/jis1KG+BFDxUSpJAj8tV+mZfm44G7pWW7P34iDRKhmNwaQ1UnBjmD5OuK1sP1whQf7PTJWgWLvCZrOB/txIRfoTGNuhJFsi2Lqyto+gL8EYGaRuwA2e82asJqm1i4SFNmnor5LKjtlomr45IPnrCX6FFfCJLjSh9zkf2WNgOiMArkM8Bq0b9CA3Jp+19XuWTwlgPRyEcnPh0/0v/95/8J/S9+z39df/EH/+iv86B/6Kt/Wf+Z/89/X3/07/wLGs+/VL53v/T382e95Ps2Z0r9PTu5ZV6D5Md4ktqigpUIHbgrZzq/M67VNmimxAZkDvZ8rFjJtlwZE9QB+4A9MdgbBwd5l+uV87En5S+PP378Qh9zcMxhcWgOknPuFF2bnUmedz6LP+d8IuNgTBlbf3dlLIv+RQ4B06xOmPq1LLjX/qxG2r8zTnVcRRectvEfZG1DV8/Dvh9W5xEea/Tx/p1i+3ttmojM+jbopyBMwUfIO8Tlxrs+WEqvzaJzkc9j7PH1ioef1tmNBc8AT9vTKs7o7j5oF3IMjYzRnfq/Zk6IjRRH24lt1fdge+8LiysVQNYWVB2Deez5haLUxc4+Ku17dDSNTNhKlm1Jlh2ceuyzwTu7asiPfSipXI0xSqNKNQZ0o9K28aOG3l/MV/Jbj71GfptnVugzuraxMz5Pvx2/WsbwmLvoTlXfABwQPV0PboILN8EVPCkbv//ykBukExw4qsDtpCSSp2LlnAkP+GJ6PH/Sx29+qcmBsfmQWWUVysNq/e1r6LgMjbPftnJlUH0j8YF9cpPNUHxmEYT/6NjGX1Cdh0sqYoxGaYxgKP5z4x7kfzCxFbsTtrGVLMm2+ifU6qvzWHv/QJrJhmowwemHtJwKG7S2QOmLLPQBhFuHuUqfbdkWVZoAz9hHX+dVZhxVqFgFfeQfM71eb3Zt+97H6T76tvEjuYDhJe1afU3sMsc5FP78+VsOir/WV/0PuH+tT58+cVD63A/wOwen0UssIu9h9ZhwYwnXen+ljRi5ZTqc2jDYvNqziSfIh8Q8WDc4tGPtc2CbA9xPHFoHn0NzWMyD9/PnZz0H8NEJnxfL50/P+szBb2hk3ceBcB7YQV5Cz7Rz8Lv5W7+Qcmj8mYf6Mw/0yPOFsQ9c+vCYfBh72pFv+5c+LM7D/06uM/uTbWBbro0ertXtXsOs4wOjkJ+w1TYulLUvG2pcgPDAOvvh1SiIJVn2hvBRhieO4b/mZf1Xn/6A3l//rpe/xOe1ob43rge/Eb3oCn3qg+OLLsdFo+/NIZflxNV5McYs/GK8fC6kb3Wv6UZVhJVpBIhY6dQAQQ1r8MucwcPoyH0JEusgljMfejM8w2jxcJs8A+48DzLXtxwc918AT036Vj5ks38mYBsrV2ybwmSfcYNp96UFJhL6OGvFhzh4XtDFwfHk0FVgdrufRRjmixPD1YQXIwpZfMHBRZobCfgOK2NpvHWvsz80iL+1VvtdBAgmY5rNv9mdZpugn54FnT3m1XlP9uCd9mz7eEcLEr0YwoY0wgdo0N4czGvJunYfMXriUAkbPnRjMROt1bSNWb4M2bbK2ZtKsyFkot9dWbkcPszpf+J4Zex4RJQeOGLQSF++WAWo0Yc1PosN94BqaLAJB7QG/Cuq5bbbrp3CvS/pEfnYpoZrCm94SbbbR1XJgBqZRDdwQ+e1W6YVQB6FcYRdDKBBY2W8rFvm1vFiarf3tNCgDQfTxabNGGsUv3wZjQGftpEzW+ynuZ9N3DN39gW3jyYxVuJm8Mmj0RWSlfDCNdixYeKq5Zl7NPSrl1uUOrY6mZ4f5mhUiSLbHSPK7Yc8Np/6DTF/bZ06r+33zDvFsO/xqhZ7hteEKmN/7XtlUHjlGW43qVo/7aU99vDBYj7oZzTiPovP4HVuI+PZglJKDJSRM3yiWLahiKljF26xLrEPcgh0x0f4jps8iJWIcRgZzRSayWVCpyYHxSt2PAsXmCz4ShvfoSt7LKBNaJmfYq8U+RiBiSP6m0eWezf7qXXGkG0ZWsNqG7NHbOVKrhlH+CrRX3JZoiTvuJ74vhN70pjkOslvkt+iHR1UZVfbVg0VjgKffnAonz/qK1YA+8SGa6mpjR7mmLj92aHiMqDQtk3fjiOX+sJX5u7G/XLrd/0z74V7d9UYGmDnVDKuKAmtHgO2UYzMHTyrLtYFZD2CjBf09ojyO8ROvapbmLZNTXmVvPIPicnDSk7F+7TjCi8EmMw1ieFxguyTzBCgoEHXlrVeNFgfhJQtR4QnyZKKPIr381GDOWCNRmmUiWu1gvaVecAB7tcpxheOMjUT/zNjfw8OWFZjoTWbI3Xo9veobXesMQoajJNadkmycuWdZfig2+G9udQkRkmstZtEPRnkXbra+arXLvx7CJ8in6ass5V8yAG+yKVq0H3IobVp0edxMGdplzzQAYqOkWmoDKLXgBeeXbINavdj41ES8uT0+GySeWdamTfGRkePzhJGGuiOKg3Wz9i6jL9ATYu+csEDRW461MuYZ1HWbVOJbkC/6G8QiSKbYsKVYCRZfaXvxGI/khp+I0hvdKzKDzkJm/TkGXG7LT5/AWwmRhOaiBknI+xVa2vi6rzYXope+pueGynytsNPDG0r4x01VMC27MhAkQ250BTShFTnncnFOHf07lNf7jqV1fJUNA3auKmUNm6VK3z6dk5Tj/El59nPxMUzZyr9hDxtLZfIW7It48zKlRmTkpdYffVgGXjyhV/4U497tU7rbUPa6su0C38FU8N6RcG7ZBvo7Yq/JLYkSxswFPjUp0wSpt+D5fitzDOwURLXikeohEQthgktqgeETLnIIfMDUY8vshOoN7f7mYueF/yTbweJUfg0HjztuDYBEmtwn418R+GeCV/kaxu/AQTb7X9psjfDT+Z8wc8G60d7nmgLYlDCAivubMM/SnpXPDcY2Kb4WEHnGp3ou+1TJbcgrizWq2HFPnMTMxzRTukdELHWmedkn0z4tFfzU5EtDCdxA9jtLi7enHVrV04qkomf59hgbYELOfQv//xP6H/zm/8t/dmf/gndfdH3rz/46f+q//zf/R/oj3/9P9NP7n9biZ3PrP0O5pD4+fx+n+/eke+cJnoBc5IEg3ZMuymVTdWpM6bV91WemXuskS9GA7BNzAltA8xsM6YgY2I8jGUwlsH31ePC92PwxPnW04cP+7D4PDTOAXJwvVyVP1gpF3lKd76z7nF85izlpdu/Mo6dTRLrNLpiOMktSLspeYaS+WnxXa4D0hPaeqf+jocu7Vf+de23vG0S6Dtwt5iSpo/Kds9Rff/+IOeE/5WBIHyfDxFRSQ3IKX2JH/+4VqVqRPLA1sUQVXjEmKaJ9zQAJSlAuoRvUGWNZ/Y5RhPEQyN8EAurx+WMKyAH21sGpfcdr762D9JgPjO37Rt/Enag5whfVUNuZF9Z+wrdsK30D3QGe63GUFXJRn4i7aK/xtCo0oDWGK9626dkcTFm6i6Z38XYF/f1Irem5NudVLbbR50+H/HteFrqcWG716Xdm9rKlbr1qOxSnDRox2CUVaM62QsDu1yGnq45dLroC089cbC3nj7QXyoSKOxcEqzM0hYPcif5+wtfbD/p+dPX+vztb4Ov9Pz5Gw7wvtU9/6zF/VmaN2zu2C4dhznYGuAgHni6Qp90vVx0PHDAH1ddLie4sS9X+Ken/gvKA/lAp/gQ5zGUa5HTY0IymZE9/pOa2g3ZVn56LC5VWTWQ1OY9ivEOjfNl8zgQCx01VC7hQux05cGVh989X0z4Uv/4ktIyvrDc+YJxZ3Fu4aH3bi8OhpayxojIWM2La8nU77CkhWLGFJq4eYBdMy/HoRpDMUl/Dkc/cQj79ddf69tvP3HY+tyHw6uDTNRWo/hEHj94VoNNN/lQMjMGDllvHN5+5nC5/xHzb7/Vp2+/Uf5pi+Cbb77uQ+hvEuObb+j7Vp8/fatnfrnwwjrnr3l77Pi7MR/PNw59kSe3F/j85fPmX9gvL+yP5Aif+eFhnDxiH70b7bxcQl/CJ793eOEl1P3JOUgbPzNAP37Sn4PhB55zwNwHxzfdyS/zNtm/k328oEHPCXPEZCnzZJs1D1h3ZW10XkuLudvAA/aT9jzXqxc2mjEBCz79iz3Q42RdZnIF+z9nW2Qhxf6Ojzv9N3RfGPMzY/tzxx/Ew1v5Bz7/DX1x+6U6pezhIj/2rqEKPfNO2/RbpdZFroBm62UPoa+m7CfscwD7wmHuC/PYII/kcyfX7HlSU8YirkL/4EPZcT10cO9euScP7ufjcsjcQ6ige9cz49j781t+ifG1vvr6G33zFRR88823+jp7jf376fNnfc4e5NnzzC8Msl+yB+7kc+88Fmt3B+xpF8+CD/ryyx/pRz/9hX78s9+lH/80+A396Cc/0xdf/Ejj+kHLBzlYuNBn8nh+Tj6T9n3fw5nvrF0AD9ESi8Y8uSmTRSybVn0X6W5I2JxYJ30vg9/FkACfMcQv6soXuozvxpxnX9zJI3Qy2Yu9FY+xalDl+dvPto6Ky5Qknjb6sZvQ2C521kLePDoU9i4GYSDxTXeT7og8iBAfIUlVjL/VUyVpdBaYyXWKMYh5piPlRFQfKOz3fmGvjKEqy0BG44RDab4VHNEwSoFQsEsFpZKgtmE3omNbSoEaXRf6PLtDbTokheqFn3cAABAASURBVARhLLeg21JaDb270FD6ncmgQZErtbSyRszBnXdc1u/lhV+C9bPmhf11x2KKFFQ2NLmAYR3MwXEcvPeuvOcuG9w/l/fgPXdBJ7oDm1EmDyDrOxfrkLV4yAglE9QuFbSwPYo5N+0oYV5Q28KlBBUykmVA4lobkQEKbcnenG0Vhja0oW63LPKg5W6bRyzbQiBq4pIL7dhUaFDGD/JRotnYCSUfndeDh6aw93qv894JnaxD7p0bz6usST+36Au9Q/c8YRhvBLEtwwcdi7lkUWFxDL96fSei+yljTR+y7u+7S/H7AO4oxKBg9DatBLG72jHDt2Yrohe6/SGmnToeNt01OsSNNPEiixubeWONxxh7b12GLnk28yy+gOsTe4z28GDuh8xPB8BdfORWn/i98QK4M777ffX9nBhbBQsCmThSYdJ3wzsdy3bLrfOHtpEU+o4MW4OqkjuPUCArsuReY2gcfL6p0bKq9Fl9keR+3uw1mOumyZpS0U2WxMNVCu1dVtvceWfc+zPRZGwLZOwZ7+5nrMjuvWem7udzeOJ7MSftKSng38kHAewZJx0SjwA9fMcm7dAFM4PkkXcYnz1uvIfyuSTxFvLMJG7lkhx3+QxCgguwsShT0UlfcS+PURrQAmNIg44D2eUy+nP1lXU+aB+8gys+44exTO6NBRUxV94L0OaRTZC+5LMYc+Ym76WJTvZD9BU/gHAq/A+QZ1houdITr9CtKbK2k7nEFOhORVFixe9MAwtLin0Nqw4Qv2NoMI7shQv7IXFMDMVf5zc1ocl1xQ/L/xYYH+iO9nEoPl7xKrson6cTo8wkVknaua5XRwuJZfqLnAZ5XI4nHTyXDz7vHAc+kB2g8l2khkxcWRI2VJT4BS2HaiAbcnTHRVWHjG5hX8jo6OhsxywNs0M2Pc4pQZWr/dNEc6KY59qN9bvB57n3kC3uZUSvZpJldw01KBAKZAmUkTEXySv5ODkNZCM5W6afsMqcL/Zz72Xed/m8fev7ZqrXhFyjk1yi377xm3052l98lkaVOiaygreQk6RtCZgbo0BsBvu56ai2G8MaYyjvtgM60CvHnv5ROtg/2TsPROche7oeenoKLvrw4dCHJ+gVfLjS/qAvcpD04UkfwdPTVZfLoQvrfHQOVpVU5AeRJe3PY0IW3hpVOjqHbXdhfQf5HGX6No5hdKTBnj/IP/4vx9AVXLANcKPcWYv7cLHGk2dUf1/jGbL4xZ24ijwec3A5Dl3Zm53vdZDzUHI+jlBwAfDjKLksEpcEbYTLns9eC5a4acUHmcY6nx+TPMKHpo+llshPYTBpctJJoxGb5I6P2K3kHpveHMRqihvsqLVTM1kBW5kHDyEvjcyboQgL3kOiqdpGij3VJvEHjMBUtmWbFt2dW/ZrmpaxH1UazP0Y45UW8mBUCS3Z0T+Bb+7QsyH5/An3Br1dxCRyl8zXoh1sBZyd82DjKfGIDYvXrdHd2JytJnZ0De+4ZEmW7tyb269Ft5g4VfuqsPCMhXEWe+EIRSl7OOuS8Rhv/8bP/zH9b//d/x39P3/3f0rfHD9F8t3y+z79Wf3Jf+t/qH/8t/7H+o3nv6bJwyap2WbuxolDB3syyJwmhyTUI6WaPLsndveA/ZF34p29fedZcjtp+Ab9swMI36Xs8+v1qifOhz5wVvWRe/bp6Yl34JMu1yt041V2uWJ3MPbxilED2dDBPXONnw8f8fdBl8tVNYYkd//leuW58FH5a+TEuhLngs1xXOjfPu2S+RFX5r7RC4aA8mg3ZRxvlO2Qds/F6nnMd+2sYWjmJ7q42IV5SzvyyT0Ufr3GIQPmv8gloMWeWO2TEKILlKrI1YW/vWdgdolvuPicnc/sz03PHPp/y/f0nP98k/Mfzn4+8339me87N85g8lxarOHqfCbxlpIbwfEmWVxdQSmEoX6UtFbrdH7sU2ak7e98XrpzBnLvvXBT6Ps5WQwqENY2ASjiWsxH5A3aKbZlxjxG9uSFZ++mF9bwGBdlTmQiZwyMJWNK7D7bIn7itj9i4h6Xlm3oLo++hf1EJ3RBN78YD2BOH3s9/mbigJ47+qK/QR5xe7q3TX5DNYYGqBrNF+tY6XN1LlEPet6JrdN3xvJASRY2cjksPFTmRzwcrELuKvrfUAQcBB6jlJfJ9XJwk1x4cV71ZOng0Fg/+JJJLRL0Bn4o6oNHZqx018qBMYeGz99+rU/f/LZCX3JgDG4vnzQ5LFy8JIwuoXShul4HcS56enqAmE9XHgBX9eIdF+WGPQ7a3KhXbt7L9eznpj4uFw108iHLLsnZ9EuZdGWSAvITF0NR+ovEbcuhgeFdjAVUyTUY41CR38iGCo5BHocu0IHcsZMIsTR54d0ydjZSNvWNh1mDB90dvjdF81OvbR7ikwWcfJBb5LjYIElz3yo4PouhK6B66Jocx3HoyjwdrNWoYlh73DlAzUHvNzmI42Z+fv6sbPSVl3QCgPg0FRZ4TllK/0Tnzk2Zm+KZdcxfJ/dBMev5Lb6+DQ3Cc1j8zddf9cFxHh6f+2Dv0+vh78TPnbHfoHnY5/Dk7S9+n/s3cy88XN4jerG5Mzc3TvVuzNkLcxrcoBv7y97mb/0Ay5jTzl8ZP/5d3PiYxE87fXmQJVYedi888Jrm4UN+iz0pxt7gBhfrwTSJKVIxPcOlUQabFnx3orT6Y/zUYi0DnXRCJ2vaDwgJ9XgLFlZT+3AYu+RI7AkWe2ES/2EXmnHc6LtlLp5v+lc//vv1/vq93/4FLWxaxqJWQLS8IAIXIyirkNuWbSmQlSLGRifEoBqrhiZ2HIvozhgy/y9ZD3K9BcjuxLxnjOQsLqOfPXnhfrweh46niw74yMojGprMa9bqMy+Xb3I4/NU3+vq3v9ZXoezXr6HffvNJ3+bAOECvD43Zw88c8Mc2X4TYHuR1B1O3NBjDwYHwxx/8mINiDow5NP7Jz3+hn/7iF/rRj3+uj1/+kFw+KgfG9zmwWezTuz7x5SZ+b/krGHLLfG/MzrU/ujqpU5Vlv0FirgJiW/xYslOpL9yxM/J8OKHFDzy93MrUKegrd+GmkRBY2Qt31vvWe/O+7ZjvFacodRhMXimy13I6j+6OmFGA2LJubJaUTgSXm7bxadj8WSGioL89ndImhCfzmNOHUnzFfc8fa5K1Dla0FnqgDamKxPPBNBg8T2sMVeERuQAFre+WpE8iQkvpL6pKg8pVCgSPI73C+DiBCmKjZyj6hrdEUUmi2QgvrrQhbyWKb63mHqLQrGLm/M6z5Habr8+3fIjKc+fOPZx+2zJ5VjBKo0oHc3DlHXZ9OvR0vejaOKAPRHagd9HBXA1QNnnjCyqrL1aCvULNQvR8IU1XVEZZY1TbFzHdsCrGKEXHdloNVozCvsGjuAy6Awa1zcKLRsYzqlTEiO8BHcgH/YUdTdQKWKZtW/YbKnzFHoxgkGtQGvSlXyYdbHfJZgpoMVBGTJZpT608kwLunzvzcOd5dec+yvPzBh96h0ZvsWlxq3w5IozC47Gp8Zs1fYu652IhF37bPpR2ZIvPAJPPNZtfZz7JKYjXyKDo0wkj2ZYZt8t6vVCPSnRgQxrpT3vT+Nqtrt8quvGFv/gtfBeHAYP9MnqPHbrwTH7i89Plciiyt9jY4YcpYXhLfR8zj3fu5Ts0OTHcczp85l3EK/Jz699RiB5CCjoOxDglUpKFfsssm1by89CoQbvkCt76xqjer0eRK2Mo029LMjGT4+SVPXkP3KF3LdZ1ZgAkkXiFLgVtcS0t+ib34Z3PEqE39sVEl2EzrqXwkd8Z80wfuPG57g7NfMQeRxJObcsin7IUHqLzWvjcvuJzEjfu4ZmfyVzG/x16I05yufO5eBInsdEU0xDPcduILMADZO9DEzfzM3p9zRxKiMQ06UB2zXpfhi58vj4uhRzgODOXhBJrMR9B2sEivwc6f/png7nN/n7w5D4ZoyzZJi4g5iBmwE2rXBP9xUqFV1GjS51Qoov5nmBpsiYT/+vhk4G4hkbAgMZx6MD30TTPwEPF3mhfnfOelhkeH/ENUUCClJLHwCZ27xB/I76DS/cTNG4767anit8Ibasq87h9jcuF++lJl+OJ/K4aBxjbT9UQ2pIKpAyq8BuLXuHPjLXG0AAmlxpDvc+JY+97a2E5ySPzA1F/sEBmUPEBTcKTarI2i301uRfuD/A+mkzKSh9zhFosQDxYtqWUMsTwJZ/xTQ5GXqMUjBrQgc6QUYVh/aTs6Rv31Wc+oz5Db3n+8tmQFOhjjYm/F0R92VZVaVTpGJvGfw38u2SB6AAaCiENGf1x6jeFLzBq4Gej4MtDVaUyoH0wt5derwvrdah51v96HHzXPPSBd+4DeQc/8d3qA8/Jj9AcFH/x8YM+cjAUnae8q7E7xtAo/MuydWIJVjY1oKhIfKB7wSY4Rumo0mhqeGlYGrIuGFxoXA749L/DoC/vKjGXM/cMk3sDeYYs5tos7CDW0ffK0IWY1yNjBaHH0HE5NmgfYKAzqjp2SXoP047PxOPhqmD1HuJ5wDNxnZjkwEOYfcAO7Ps4FPRGXXg5kc0LZnDmv6AY4nsy+mAxCmwZo7BPfIYthiW7ZLuRdg1rFLmPwCr4w/DQaj1JxPoVIJbwE6Anro7KHE7GR5NCP36Mv6DED7odA3mV1bBE2XHExVDjC+4spj+g6RMQDBjn1tz1KYl9QG8kMSn064wtp0UP48rzAI7hYYB+dE0VXUyQS5nrvGtCo2XsM4amUabtMnuwdGQvgLSFv/j/Wz/8w/pXfv9/TX/m9/wX9VsfflPfv37j81/Tn/i3/kf6j//tf1q/99s/y71+b+x5XLLNGg0N/B7Zf9lz0BolFxAJgyUiMqY7z6fJ8yvPrjxDNm669TMFyp67N6ayF22379zPT9yvT7lHOSz+kMNeDo6v1yfu76su16uu9KUdnehn/xc5VA3VeMOR+xu7D08f9YSPg+fGqEMiz9HPkSsHxjwPPtJPrMR9+Et/EJ92SWIHMziGpoYY5wMIJvs8WIw78/3ATB+yCe7syQnu3Geh0cFFF1y334le0H0R0svUqKiqLJ+5sKxa6LaerKoCA0THynWaR5VmdufSPONnHfL9PWc+X3P+k3OhT99+0vOnT3ynfu51Sp7x3+hYrBXjWadH20S2BE2syPf/hG1F9B0UOjFbic8eyLOu0Xvgvj/30bc6jvqKiYR/ca0HYCjtq/v2uLNWWe/3GOzRcqGVtVuMPXv61mPLOdKd2JmPScz4IwIl8QLYU/h+/NFdrPViHtqMXCbtSe737Heeg+EnnRnLRB7awCYu4922bCvrNl73bcZS6naRN/2WFGw7ghFrBfGbfQQWMRknagVSMBRXiG3Z7g00TloPWiaYlQdGburL5dDTE7he9ETf4ga6//DHGvlQOEyy8SX8ATIyD3aRzLw/685BY/7C+NM3X+nTp6/1zGHxy/O36gNj+hdfqI0u49LBS/F6GbpVZRpnAAAQAElEQVReD12fiMXL+Qlcrte+wQ9u1IPYoZcLsqD7nugPrjqQDXSKG9k1JOdDlpTFWOSmE25Kt5O7VYwrsDdvxuVissEYRX/pgI6MmQfchTkJDvgCAzs8SYx9seCTBchGzg11Z0PdkN2Qhd758HRjoe4s0I2X0h15HgJ3+Mlm2JBg8ZdiqjcsOrYON94U814a5HBlLo7jUI2hXBP/OZz4zGHb1998rW85lAufA+DJnC9AFOzRPt3veWGm6Iv9PblzkJuDjs88BL59/GUxB8WfclAMHgfFTTk4/kTfZ37L9MLB3kt+y8RB7I11vjPO3GCRfaYvPl/4cpR8tvxFz+imP39ls+fuzo05AfQl4Ebtw0IoD4xb8gtFFh/91wzwbQ+Nj0n/ZM4znqxLZC+M6YXcXojXMaGRJ8fJ2jTOeV69V5YyRcU6V1n1oLX59GUuFzavwI4VYu8tMMEdyVJf2OGi2ysPhaw9cbMnFvM02S/7EHmxD5YmOvfun7rR/8J4nhnDX/zBH213j+r3fvXnhWo3iwAua+9lq/NOu9gfZm836FepB2dL3U+bfc6G1wML3fi9kcPLM+tA/Bs53nK4Cr2Tf/KbjF9cxk8+lGc/HtfL/kB+4f7s/VloiA8SjIU1+vTpWV+zj3JQ/BUvna/YQ19xcPw1+/VbfnPZB8afn3l+bHz+/MJz5Fk3crgzF5N9fie5W+eRG6J0vX7Ul31gvP+y+Cc/+Q395Ke/Wz/6yc/14Qc/4nnxhXJgjJlwo+eXqfyF8S17rP0s5nGJYYkh9xpk5VYmyiVXSYzRtmxAE7EEFXLJXZayKx7A59mGvJbv6GAmbFewmCPmM3N7yzg7rzvzxj5CLvqVCxtSECZv0NvVquhmrA2mKOvU+zQCFJrH4QIpjXaBBFtUtgi+xe8qwqtj67xQjtrC953Jm/0swQ9x6Wo/TaMUE5LPF6YLz7BLnrHATKZlek9AUKN9ljg42aIjENTlnn5YqJV25LIUOBQdOmXWsDoWXZGlT5KhG2FoK9dCviREjV0pV4uo4iJo23SQY9/HPH/yi6oX7tcX9vELz50bz63MuV0qDF5BPnmnXK5DV953l+sBPfb9c1w2vaQdDB3HoVElNyxboqgv0iUF5vuVUTpN5Y47VHUoc/B4f1lSUF1vXlysXt8DVN1K92ssDMIXPRX+7PQjp3e0UKAo8EMPO5sWEDDtYealqsc2hk9aMvPjsqxcnVUYwBgZKczjZiNV+tmDM3uQZ0Se/dmPmft7v49u3Pu3vp+ik/XIP9oe3w9UO9QZD9oTykbGb/Y3QYhKHOSxX+uOaPLMQIbOjByN16ReebUILSTUJiKwLTNum36qjCqKaCBIa3NblhoxhTDtJ5LWiCpy4aNcMs/8GkMDHMdgH2X/HDwnoddDkY0qlQdWBhR8tN8e7mJM0g3BzLh4MMISEz2Zn5KJI5MBdqgo8xMajcD0bRi16IcG4UvC3qYddC4lk08hL9qjhmqcqGreKu1rkQvzzvxnnfO+v/O8TA5kJLwKt/JWjojxLNZ+nnvg1u3Fs2oxsEbvGyGf6n3Di2K/c6bmqRd38Wk8t//kZXKiQSEnqX3hs22YkNW2yDFGLMKAxZedqRvPiheeEzdiLfas0bGtuCSENpjgfM7E+4oDS9wSGrZG1SuYLl7fpSvv8utl6OnCerP2V+bwAIV+DpwWc5ZYK8+kJBOfp+9FnDv9E6zkTTt0ojfJrynyPRop+XlYg+BHnk2JU3wGtzTxm8xXx91zpBho9z183c85Ejm4LNsqaO8B/I0A3/F/YUwHY7KHcnUM8kmOi3gzvvBDuqwDvlQyusOHxvgeTp/jQWuoXLJKsvGSjBZ+uCEkOTmNUo3B/XNwT134XHHd6M86F+QXlQ/Z8THkpvCKr1D8moaonP4Dfei4aODX5FiDtoZkdJa1xyIouZBVxgmhn2JJfdGH4p01avD54Q5u52Hx5P7tecaQaWoLG/9dTCggIy/ZUPI2qEp7yORjQ2uoGiUJ9AIv9vHUjc+JL3xWe/l8o33XLfmwf7JGpNX5i/i2NUYwoAN/h0Z8Gp6+CsrILduikonlKmSlUSe86TFKxxiAdnhsB7CEndC38nlj758L98ehC3soNnnfPvF59el61YcnkIOi8JdDH5F/RPbFhycF6Y/e9Sn2IDHJpYhV5GlblA1JlmRblTzRvRzY4PfSsU1eOhEeDNrDOkbt/NC7cC8HB9+VEctiBlnAxT7v5x738J1nyOR+ZaOqqrA3h8WJxX68XHQJjoO9eejSPscrPWiPKjnAuyVqAFPiIlb88rAi8L2xWMzv4sba3rRYb5FXI3Zpc28Kmr6NO3oA+UQerM5932OKHXtE7JuGl5xcqEaZ+QLwBZgqxkt7lGoM+kKtKmMDJFlc8dmAP4vTg4+myEiH0Mlh0ZLswl98gvZPmxiFPH1VpTrj6HElRvjtAs5AMj+p9euuh25o0GNvBu3QAA8mHn5sC6LXK93vbOhVVCS3dLIed+79jE9cPnMulGzLJcZp1RgawOw32/qtL3+//m+/77+k/wuHxX/rB39I379+ePv/6T/yd/4n+k/+zf+e/j2//X/mvXr/DiZrm+mw3X4Hz7Ug92DQsVwS/eJaKJMqW2X2u/fOu3w/v248S27KHr/dbs3feK6lbzIoYztG6Xo5+Gxz5R5+Ah/7QPeJA+Lcrxfu4+vl2v2RXbnHL5erBs/cqqGqAqFDgzxzv1zReToPnS9HdAepWjUGsa74/7j/wpgD4+jG33Fc+h6r06dt7WuxtzZ2m5rxZsyLQYfObiNn1RgW87DA7LmYPReTW3AjNqjJ/OCYslo3fhrpxFX67VL2bK83svRnbaJiW9VjL9mBJW30tkIpdOdGbNY0a/DMd5pPfE//mu/t3/A9/lvOfj7nDwafn3Xns0yeS4tBLPQndGZsjBN32ztx7cSRIkgMvV5ni26XZZuepcUzJ36zDx6Y7IfeB8TpeMRBuYtt5SfeFvIHuhOhbWXsg/U8joN1y9qdYA9UDaGi2E38J869z4xe2It31uKuxZhwrffj0nnF7rvI/DEODKiVOZnY99r22M5+YqUvtpvikHypKYyIpMyaBTWGBnk+UFV6rHVFry0wJqYCfC/undnxboxhqmS0dqUQ7JQr4kARAIuf0AZmBBujmLihwYQd4Er7iQPD/HMUnMYoSRR6TdsuPoSngGkgodkvsGycz5ocDk6+LC9ki0QXiVp39JPoFC5YNGlUYHjDW0e5+UosMKrkYTkUtDyTBapGywUVdu1U55VJymrSNEgxDEWvgImsqFxWBfChOmn4OnlXKTxNCVvlIs7M4ufmCGUeFpjdvvdN3xuOG38yB/3B7bU/GwUn+FibUL8vzGv6oh97+PQmh8H4R423fJIQTu7EuPEFJDE7B2wQK90icVdpVDHWkgcU2Hswe6OSE/Y31u3eN+VtP6jDg/cHvjfW98ZD4oHoz15rfPBBIPFv5JOcZn9pv+vGOO6M547eJMYNmv60b/TFZtI/sQvS96D36Dam7ujeybNlyQv57UT0Z/rj46R3aGQzH6LBor0Sh3Va7JMVmrkCucF6zpArOOfHZp4o4to21Kz54gNO8o6/FXv6U9rHqZ/2A9HXGW+iP8PHDzyFB4pEagBNXvgZ41//4g/puT48XOjLl7+rn336G1sn9vR0PKr4QKSmXdH5KMmnx1HKflAh8Mm3nA8bUNywd1d/8L8xV5m/G0ndyTPr025TSbhgH+FnZE82Do0DGTyd6jgS/qZeWKuX5xd95pcIL3y5eIYPXp5v9N11oz/rGnrL/ugH9V3dnwNeDp1vWXdwY72Tz5IlD1URl2fX4OUdFLx1KAfgiy9fDAP/dz3j5xk/z+yDxMp47nT2/liLOZUW41ziMr7jHzbtAFYR2fSlhEqyaei719b/rpwQemCiPmmEJuZrBzKyoMTD0mKPdR8cJsipdxfM9wsd2O+9GD7q0Ida2AdaRn7MT7NUmHaoRaw3pAOkYBsdurcejcl8dRT6TpWQiJqe4j1HzNNwqYBl+h1X0LeCSxoPK9joRfWkLsOdcPpFG8DjXoFeL4Ty/rE2TQ2fVqEc2JYNZAnsWt+7Fj1b9L5/ccNNcOeZc+NZd2Pv5hdU2V951mSicK3kzcBlGxKURg0dfHm7jAOaDzBpl/Ll8eAeCga0ym2HKVRvkDavt8uwAUTmRxhVqWMmB9vpQgxNoU1p2aJeWYAA/rVET6ksGwhASQu/AladMtvSA9LJbhk1bTeoUpS9UCRo4yF2gspSEKLHlew2n725ObYZuaadeyh7cbIOd54PM88s6Obv3NuTpTh9nOThY9MIN7pmTfFOV+wA/hayBcWRQhfvusiUe/RXdjKmKYzB7iojUiqbdjNqK4ag3EY9DoKnvahgUehaffFFumlXrd3cruITDt+2Zeb0Mbc12GtjqMZouVFT4jdEDAphCKmOSzLh+9kEQ9l5otpMaGyxUahyWXaoZH4K2HBAXO03+oByurFQk20lX7tUNXSASv5NrRp4c0myyBSknONnTUj6FMfzg6Wf5o4bfinP+azZpqwpA5sgFouMohte+Fys6YLuSC0Nu4HfSd9knib74X7S2ftt+13xix5qCr9gojvZn+EXdqv3D77p209CDBIhtqHgIc/os56D50WeGaGDeclcDW7EzFHaFf4BpssBfohCnRWFMNaH/OF/96cvSB4nQtCP9BXxyXrsmFaoTodJvU3EhV7kaT/AVOkxD027Y6HmV8iSbfWPJTmjD6NOs+cOR/NEYsKS5WKuW0Uy+sxD76sqPeio8ENjDFUNeZTSR6V9YQcTnxBK2qYbuFTYfB925CV5yLak8AVfcBaMBCdZeqB1S4o8NvhQUyM7V2XtsazXZJZ2r5suNBcDDyb7aaJHifScBzQQUJBR3r/r2wOyUJ+0eRrkYltm/qrBOKC2pUDkh+sESczEXuzhyWfW5ALba9HZR09SzGz8MF7bKmBbLmBQJduSAEVcp2kkG/Rv/egGUTS+wgOp9cRlOONzVGlUqcaADp4ttUH7wr10PY7zIDX0xAV6uSA/dD3gAz5THgM/+LKEd/XFTJwUQgcp0mfZJl70rWKMVeED+mi7pAC2dQtm2NhY4WtAaVPol3YcZoTFzBxn3he8uGx8Gt+WbAtXIBQUcgTtb4Qf3WdktmVJtgFU+6KpgjXYa7j0Pr5Y4Jl9l/gnWndhcCJE6WMnIMVN7k2eP9iuBtLQ83nYuq0fOUiJ0wbVI1+Sq4YUusdRsi1RCIQrYnE/7Dj7eYxQ6WsVKqMcE4QUWjTanyUXgBYwKObQhlGuB4XvQUJfy+6zQy3jILblkm1RKRfZ9ayEhlmMe5HvPBGdwMaG2LjBFB5h12dlnT/tnxhRRAd32vuDRpdTj/7kM9jLow7VKI0x9PzF79a/+pv/hP5Pf/Cf0r/58/9wW7yvjvmsP/Zb/7z+1L/x39Yf+nv/kpLrnVz3vdK78gAAEABJREFUZ6s9vxlDbGyzLqVK3g1iE9e2lHxDxEqQZGxW9gD8Y+yhq9tL4YPFXgud6Ga+jN8c+F35Jc/1clUObnPge+GQ99LfAQ/GBbhvc6Z1hIKMdQzmyQ9Y9kbhczAvsT/iA97oSVbW78D+mngg8dIezF3VkLGtHmNJ6K9g7TGKK+OBJHWFzzgynvAbyqeN7tttxs4cZNyPNk36tdHOOgBtKG1GIZs60Enh6eoSP81Q2ekv2aa1y6M/3sKvc31vfC9/4bznme/tnzkg/vTpk8LfkKVv8n0nY8mY2g53TUm4KaNeAPGvL6Rgm1wEoBIUKGPFkjwmz4hGf77KZ/m7FvL4R02EghhQ4gvSZXfgqFtd2cZ/KesWDNYv6x7edvuK3x7TGS/7PIgsfVEKfY/JHv1ue77u30muDzzum3w/vD38pz/nEPERkHd8dcJUdnK26qSuvXb2ltuWKPr+FT8996wqfPIOausijEE6Qt8jXUEb0wEfG9uyAzGBJxjE9Zd/V/PKIVU8p1+W/X3gh4K0awmudaSCNkoaZdFsKDc8G+wecCB0z+Hy/ZkP8i9M7o2F3QfLyu2D7iKXbMiF/qId+WMIOhlLIoyKIIFt9Y/pADT1HkiF+BWxdVpOD2D+Zi8aC06MRXt1bCaN7qgFMSmYB2ARoYP+nNiSc3KfbPbFhhBfDl5vKtSS/0I3FLeJtIGs5dDoT2jstyyaRGJAxaYpNnuN0hhDeYDloXnwYSftUcWclIbpo//Ch6ODB2GQh2IwDh6q6Dkg+9DYFu3QjWJvWAc+qqxRRbtECkru3NKveXeujI1CHyVKAWxK5AHTq4wn+sErz7pPvAXxm74GBqH5JxEmaxHkxrshvzO/d2jWrMF8hSa3xDRVgyqpBIJH3CX5BLjQxHbh/w6drFnmvZVSobSQN1BOjhO6Avqi0jBz8wiAnNLiVHYCA4TtB38Mt1NFhEpGfYK+cP/vn/4x5G/l93y9/7p4kmfiT+6RGw+b/fC56ca+6wc5B6uZm0nfjC8COHl5+0LEGnToTkHpQ6d1GfsMiHHHfsH3HNMfo3ZBRZGws51aEBV7pGAC2+mW82MJIhumYKGtW1ZeyKPYV8hQSAhN5vXGGG55YfGy+vT5pf/iOAe++QvhHDbn3+v+6uuv9Mtf/nLj7/09/Xbwy6/07adv0P+sW3xwUPwCYhu8cGj8Ejljm3zJmRlfeOgibk8IE9RrRDuy6MzmmTP6GIVEZSqbGiiQlatrKrsrRLyMqHHB2Kbywrizdou4iOVh7uGh4j4tl4xZ5MEioeSwyK8nh/i/lkYZxLRBZfvNF7xkqaF90exlTYz3IEaPn3uy46OEiMFTwmO9GMyjD9NIAIV+6l3gYxdEp/VhHjRKzaNAoYkBdYptUYBFtSF4kQM+IL9S4iPo+Wmd+FttFcvCoW1VSS6rwKhqang7WoEIslKdeGtGGtfJu+PwPSh7Y7I+kzUN7hweT+6f9MdlPBJSD74pQosfGhTuAyvPXrtkW9pFv3JFHpRQsWxvW0sKHgmSZJr6/vVOGNXMV6fKes7gIcTOcYh/imyLiuKOZz1+1FdahGSiaMYpROjo3WX4QN+T69dd5wHHr9PvFLFJmEnVz2PoPWuQdwK/FNr39uJ+W1rIez9jSNlpop9k024Ks3Xw9srT88rjh4ma+JpQbo2zU4zGQN+9LNkG2V8nHmsrTMUzgRw6Jhm1S+Z/BZEjQ+07xd9p4QM9geTTdg9bZGS7PZB/mJCY97SSV3ip5HPf25a9AdPdsen8SC7Pq4wdlr4lc98EeV4hIJnUpgLeII2kpwkT+xv3x521ud+WJrmiLOfHe35MLjQ1xm4PPncMfgl50B4gsQrfTYlfgGbcEGep54BYFIa8Wp7KVK2HKOOZvCcn+wQl2db2N+BL2yfzglxcmDC2pYwhfjOOPL9feDflvwC68Vk2/O3cF3f8JkYgNsliwjbiCeC3hoklsQNIYWpiuwICRBchfRJZaFSBoYPPaw9ceE8cDT7DjUPlUl+xZ15XgwcTsYXMeGskNv5sWgVGydjGviJzvFg2iF5Bw5+gg+IoAShyGGQCBnq9GGnzp4pk9dUpkd+dd98MXsfNHDN3md8bc9u090s+12SO7soaYAplZhnXeoeMc2XikCVQ4jI6vYftnUZoxkbLRmbJNtDr9chf7TPiRdzM6SJUEH6ml84lU6cq5i3wKNUYMm07K40ncovFZBI691ivyDF+0Dih2f72zUorJZIT+IskwKVEu4gTJF5TV8vFhWsiLfLfjZUWQkbAWBIfCY6SUwtQkyzjw37Qkh2enqalAR0VeaB94cdwlvXIo0y/SohkuymMpPDn3Ig8yOvOAge5Jyb8xB+EtMgRJjluYIB++Mke2p/b8cGgYkMXCiaCRaV9WSbfGtX30+AeeqDgI7et1wu+2Cc1hqpKNLsrMTdoMo/Ub+U0J9vOmeqtD+7sbjHDIeHV65Kc2yc6DJk6xcQ8ISi5OCARigIcUPCBszv3Tf7I4s5n3DtzoiBukiNOF/sugRc8RukB6VT7wrWIooIZVSoPEIlUknY8KPb5/aVtFbC9+yzc4o9+hUeuB4SAggJPxam9XosUuSOSZ2yCLBwuQvAWK2DZZNCI9AHDWLbjlqHhjzFOkPFPnid51i/a6/SNplxWgax9DcYJr1zv4krRFH4Rtu3JQ7qkG1Bkp5Zc+BpD8TuqNPA9Dp7PY3SfvfUytrhcMMlr0ug9zDwkb4LijIK+ZXItDXIsYJcKuaDhXbQHcDQtCSRl4SWUfaHI0E8ux+WicTmkpx/qr/yeP6n/w7/vn9Jf+93/Uf266w//9r+oP/U3/5v6h/7u/1zX+9da5Jc8Z+b1dU6lSg4uufwGnx6TA+PrcZJL7MMHPW78kOmpvImxtS1KC9y1aFuDucz5xdPTBw6LL8pcJ76NFrCNnkDoA+SGHGnL9fe5bGze9du0Mz4wiP0a66GT8cFnPBCGwqr2eMPSiTB9G1u2+YceOtE/90L6MJFMITa1sFLkr3OHRPQVsA1rPfKiiS4WuNV5obE5ZISCT+ytE7+IsUlNFyWfYfKZJofD+evil5cXBXm+ZO0Xa5b/cimxZAzO0r7jBoYI+KSD9qJNtN2gfpTCtnBSZVH03pdt2RvKhY/F/lvsoRVKOwFMXyO64U+KMa3OgtCdBOqbwtC3y3vbSCb+J/6D3Iv9GYXx9higkQf9+YTnbX+OOfUjf8X52SZ6d84bNm6cSQDm8xbEPuBzzgzw33GSCMiaBjZZBoJmCPRBGAbj63lgiKcMsstDPy3MbMslUSIBMYSw73Abd2l8Dy3uCh3JBnL/hCsGfnz7te5ffCH7Iacn/AlakujrDzPh3gM5enUCgmb6iUl+kwfNygTxIXveXzg4AdDJF2zeHIx6tf5CbwbRhaa9J3IJJSD0FggNzEQAApYFr91nKNiNzaMCQ0HeE5gZhI/fJWoWbTIPC0x4ViXC7QI9ikwQwxhpU2MIkmPssomyQbIJVh8WZ2Hjhgj4nABJlgpsrm3TYp4W/RM6GfsdfsFjKcLJJlCVDGoM1RjKF4k+MOZQOA8110BP9BU49PhNWx60eWEEIy8y9MqFbvQAPkc+OIUO2uCtPVSMu2z0LUajlZuLnHnlU+9xRE6noqHU6OvdlXEEWe89LqwzPoQQBbjVHv/kg8UdPjpTWZc33Nk/9HGj5QEXpC8O4peEXqOaPAJBH0gcvV4rZu1/9bqnfSaEDlzXk8Qm6zHRWaE4odBnyYV3YHi4tulKoik7cu0rRvhaUCK1bKtS43fxkSr5/9Wf/CPd96j+bb/958mTXmwz3uyzycPoFnAo+gKy727MSeT9wCNG7G0rP6IOiIQvViuM9hXVBuObxJg07jz4mJhWXElqq6rd6Lysbtqb6T1SyGhTdh9181S2FZ3eTwOefWb2sb2/PNyJfWcM+WvN/PMUnz8/63P/VfKNF9edw+Cb8p/I5H+e99u/5KD4l7/FofHf09+D//qrX+rbr7/hN6HPah/t566X2H++KQfOmaOM655xcmi8iNfjzfjgQzI5vT7oLOZgsS6R6fWySFcME7r5ty43a7v7MsVMpRKnY+Jrns82JlZMgQ7uu6OsnhOo+lqkEkwowE7tCI8P2nq7MoSQxBRwgyoN5fp+HxoRk8LDH9+28LuAiBXaIHpngbzbzBEstkhhqPFBEz1D8CbEtE7xyUXvgSi0LxQpytycanjYxTbpe8+Jq3nrd7gSNF2hDao4jgzgSsK4YApfjcJnWdWAp4+ifWHfCTGGkw2J6JXifzFPJM/vBCe3ydSdd9lkz0W+ch9vZ10TXrbfQFyDKp61jUefBAfUVz6chcH03X6zKrYIQw1vvb+S5cq/wIAfaLoeCk27ynDIkkxZ08lepzDgKAfRMfabt/cciZgOr/QF6X9gPZjfgaLvdFFRhI9gQRfZLHF1JSStoMd1ih9NtEk1a0DSq7H4BTTIGvDubFn6sVhQtOGoT75l4UH4xVqu5qUJL3hBI8vc5F08mScmjH6yoaizkJiSV4jLNm33vT2KeQuYM4QpyhXzBj7jdxLvDjpeOuK7qWQ9rlNwNqOrjL3znKS7FBluNj314urBNiU/Zc9AfVLBB49Y8UFquF9g9ofdSaz4sq1qO+mhLy7bsoFMi9nBSWwaPEfz/LufaxMF1/u9L9kG4oshct4JI59RRvhCNk7AE7sKfXERY5Fo5q/HngQbkiVgIJKZmnwey3sh+khEOA18DXyNYVVA27b6wg+umUtsGfudxo1x3DiUyS8uX6B37ve8T/LlgmXQQo9gWskLwFB4tuKQMCp8B9HBPTnhG73YQdDKGpvc3LpjDB0Bn9nyWW/wOe8IkI0yesLV0iS39pH4nUj80EdBS25dq5i4UdW+C1nadoke2VIq22c/cnTopq10AQNx0UeHVeoLG3qalfa7PBQxLYskmYfkeec+ZczkmTlCqEXuWb88O+/cv/2Zhs81Lz236KN7B9HfwBvDm0zgZKwtg0dKHBEPELJjn1Q0bJPtFvS4aRUyOzJxPShs+8MjceJfLM5k/yziIU0TJTqpFTN8UORibmso/uNbdEZrYU/BbmmPFy+Mu+V6f+EMm5bEMEzTyEXPpi0iR0di5B230qJBMUJa4kpcUWUXQghMgSGTiNNoIEJb2qaGPhDZG18FX8W9E1iFgWMc6GwjGyafQJJtSSC0odcreUxsKb2P//+c/V+sbsua3gc9z1vfnGvtP+ec7rQ7bbdjbAclpgNxHFBwwAgUWUFCXGCUWxQuyB1/FJRwB4gILrAQ5AKJGyQkBIqExA1XgARXyBegRKiT2FZiut2mcRy326e7z9ln77Xm/EYVv+etMeaca+990lJq1lNv1Vvvv3qrxvjGN+bcax/kpcfs+eSGy5CVdoits+WklmGQLUl/0rnyiScJP5aVQldVBjeNUfuZKxTeAHZitSInim1VZX0FHfD3mY79Thp+lekvj5gAABAASURBVKj2RmgXbxIeaJHIwDY+Mgl7q9GZmWNxVNYCOwrwl1AABuVSoZtY7MQo2ZYUbJ3JPfXOtZIXPaEZJxcxvzDewPYSpRspzxWxEFMBDF1+BveWPI8OJgpYVpdTN/1wbKOTmHoUd9qFcSrztkXd7LTEMYk313linIx3Tpls+2kAFU7rRt82wwt0U1945IHDvbg37/swmeXsrBPiXCCh1qapGn0GRlkxEcTcBRv+OcjZFDFGf9M94ZBuhA2Th0BNB/fqMfY5G6N4Dqh9jci67Cz2JffsxHsQd76XhHcuW4QgjKlkuYZskHgDw7vsFhJBeFjPJux8EnnHLcwMDeLJO4Df/qP/Rf0/fu1f0V//1X9OH28/iMYn+NM/+Sv6r/zt/4H+s3//f68fPv2OcjAXeZwBeWxKH+utZxv79QLbsq2UxLFY50JvEUuQ/Z7hBc0TIV+rjtaGbezsPgL0rcG5fHh41OO7d3p4fFTebZi1M0mN/AnpkzEjxvpOSTzbtnreotBQCWrBs4o44jcofBkwIbWQkAPU2FpNaTDK0jguZIlOz30fRRT2J3KwqDFesrnnYPRFn5xhWpm1Lds771DbkgK9FnR7cFGUv+MvjBZKs/qzOS809/fuj/1dOuM731kn95jFXsbVha2Vdqci5gIWRY3jdVLmM0TUtmwTO4DajJWCgKEAliAMtv7KmcP3ivELzApB2xCLhmpZV0G314zdUycks6jINsgosS1NfExy3J8/9A/uU+2Xfvwu/O/r9fX9U8YLnWAil3H0kqv0Q4/j3s/PyWFevoduYIecHuit4AzOTlwmP1xX5hzISmEVIQm2acaL9ZHgN2OmGWFCorEdAqySzgOlLXS1DLuaNohNui/VNprWdQE0Rci8WDl+9IuymT+hlPQVnmjVxbSwZbuRC6vK2ATw6KqBXZHoRfIPXhYfHLxgksTJC+MFXesu8WAQ9KYge2dukswZ3U5k0oPYWQ3FzfaBI2rHEV7PMZ+acajCJBYypu4zdjIIVRdSHz+4WecBEOMFMt12kH3xQ4chU7uN7GTTE/ORuPkQmP1Cig8v1iBAT7HHZxuR4I8WA1Scdn9p4m/FzknTz6wI2nZaZb9G1X7o4beG+4XxTYMPqholM1dgjMFNlpfG+YLxcNMD8/1lAxpZu6Ssw1bkg9apoduoRkELmTGGbMtSRzpZT9ayGIWGm34LpIkgsumGZA2R6xydOpM1zjd2Ihc7JAkJssVcy7MfE+QLdS6ut5jJFUie0IjqNtMtQaR23HSadzYdEN6giZtQFFtth0F4WzK9CC3N8DsOdb/9IWQWWVW0ZkRFXKyAHjxa/O8OE9Q9t5DY6HFshwP9vfd/XD9+/w+huGvObF4Yz/hmrQfn6h6av9jirN1Brqk7X7ImOPrsER3y7Q4zZ2SdH1zgCWYHFev0Ecz6juhge4Kd79Vr3Qo+NaQsSRQbHueD9uR1jz6UOTpISYwaiL6ctXJpqFTIWWSBwJL/O+t5ejp4UXxXPrie8s9X8EL8mbV9fH7SNx8+6Kuvzr8w/oOf6Kc/+Ym+yl8Yf/VTff3NN8pvRu/3pYP8PEcP5EPvmXvPHRu5Pg9ydGSNvd4sPgEE9BNHwPzUIRLA8sOXCLXRDQOqzI/Oco1tnxxIVDnLVD6Q94fE4h6XzUgOblxbVWSirKgZlcy1X/aaMBiuHQOtGggRY/exz0itd7UM2tZJM/8dnHqLwBa2LpASzOLvDe+aIxC8o5h64TuGUb94kYnGaav1zz5uGW4/0UC0tWzLvlC73zPfbXyxohxk3JQGP5kPsLLPGWcuOS+u18A2fIkhfkQhHuKlk5Aa4RAoXGx22xy2Z2qRrMlCJvuZM5X7/+JsIYaJ1TZN7wV0bOPvLYiOACr7L4tpyV21y2oSftG0XEkuy7a6nKT9Ip6/Agr/YltW6tkohfTo2tfJOhhQUUYQadm0gFYN+gVsRtTY+LmIGSa9Nenp7Lk7tE11lcgH1/h7aKaDTCXurDVhTxYyuUgWe5DP3AlzsierwV4xv0D0gt29+Nli9hEmHEymH97iiQRgY2aOD+112lV8JRCQdbzkJMZhUNV7M7i3lft8GabdjVJQxQz2sUvllw308ZPY2QTiiEQQaRBVyFUzExCSEt8847zGmGIRK6YulU2xo+xEx1L0gE8wStVZkrOJocl6J/YXwGivp9CnKoi4ZYmBxQ9UlHXq5rrIPXfyrBes2CH4Kimwjc2STb6CMs8twYCWRpUKXrWckQWyGCqFVUKSRXrYXvhNnDCRVcsxo8V1OflsWbz4y3xZKvbIFfvBUIUpK6XtYItKjqcm5+tgDXc+R/LgH6R/8JnymiMWFoUT4S/yF3uJN/aDjMPveLAbX4kx/MAiHgPiqTF4FgM8t+1nuPQfVIN4Y1QU1p01tZ32DY/qABn7tAV1pR9YdOX4CAzPlkUJBblXWiXRp4EwS1WXdLx5cnMu0oNvsRZX1NGfZ4ey9h0rURP7JAcHh/dOLu+8NO6ckufQO/u2mFt9VVztZARY6wSbG6/kH2Jb9isk+qzRhgKGsg0byPxIu1GXWAmITpgHjOjsmF+9bR23jrBHleMniQ2YiU5ixAgxiyyctnpOzcM0o9TYsvIjWp3ldeyTgx5mImLXeY2M7ZuxtOUi0qBJ1ImBVKJMxWl4ia15Somet7bV9nIGWBIDwwcMirXVGPCus6Eu+dyxrcw7ctGACl5gl2xsAGk/exJawgJLHQsZ6fs4E73vOR/pwyfklqOrzCXuplxjM+cEuczFtrq8+jLnuF+E8vLsxrVUUPPc5aylJNu6Srq2lXUU8dMVGdMiloWDuIGkwpfMj85yzUcmaHYMBAzCWywEUy9nAcOpL7AtAeM7MVj8JMaq9MSUdln92dHXyfmXa5Pn3uTkMtbxxB/IGpJ1oxwbgRjgRnufS/FX5KXwVQhQVZFvrIgrPLtkZtxUnxQbow3YJ30bR+9V7xfcxPUtJEZhQt10h25z1QUWlW7axbJWn53V52A/Y7/ce5PoSCKa9VRZ1esbqsSmqGMD6vZHBxpOA/3er7AD07Red+SybGOruA6xOazBtTE4X/mng8wYCaXsZb7GumKbe9+EHsS+IoCgA2xiVAMaH3XSl/6wRpUK2NFgHaIQdMxctjL/O7/8n9Ff+TP/ff36n/iv66fvfhWhT+sf/erX9Rf/1v9Y/4W/87/UH/nwN9sQIXGEdqyJL/m80LZxGdsuE2apKbFITAgTBBG5xUW6zrVtOtmr2bbXyxW0ZNQ26KD/WjNnJad515F/mzgvjkeu4Rro+XsBk7rnJOttSVxvx2a+fb9hmn7W9xZ2uEx8X73WuzLJypq+5mGShyC+M7XplqPtTGAikciOn0CKTpC5WJbMj8i5N8i5bVGV0nbjIIO3OHkhkZkYDO0xcgy5lxz9cvPpKS+LP+qZ79v5462D5545+dyOEJFevlBjHwWwQmWKATV9BrEfmY1mdpy2d+xQKjzrKunZtAHMxUGcYPUZ2ucGdlekWte23JzddD/uEi9YaylDAu3gjLRNC6KBCFOLXM8N7k0Tf8G6fPf4ePkOf/AsmfnvAN3MNXieyb354Fkm7yDuoRfIaWRyL5ycjUUQQeKxd2y5pmyHtcEiqB0rDRlmOcw0D/q2Rq3R16dVMb6h1npROjt7LgPm2/Smzac7zwBDzYfN4gL88Au/uBOW5DDPOpT5gOGLFfKNhXMhIQGc1ATZNE1jsbYJ8vLlrsUD4SJZExy8GD7yIvn5o+5PH3Q8f4rJwZ33j7z8eeKB/0kIyLxgNh+1QRFR/7YU/xctnlrsSYiTvEzk8ZsvCW9gDoFZUPSrZRfyktHl+uMmnb5eqKU+4JY1qlRsQtYZeWFHHQ820G8e4xXgR51L1s8FNwEnToJvCWtLXdpG+ku9P8hN9JrdAlIO19PTk77++mf9wuzrn32tD9+Ajx/6ws6hRFk2N2/FOm7Q3fYWYQSzaXhMndXJYlTV+82I53puHolHcuyx2DGwW6ydfqW/XWh7kYxcMT/GUNUgTxvlUyeUeaskbOgsC3+JZ5KT0Ixj2srPFupIkgywyEvnJhcsF+ck6AZBZw6RXks3k+hgxG4v7uxDmMZqKoOF7wntD21yf2A3+Z74gi0Rr4m9xuh15bebgweCCi9zoliiCo+sqMlJWRFGVgCHUbdIIE8AjKITXUzpt/6BT/+6+Fd/+m/rgTM6OHMDAUhUQXQhKMKWbZnJCgY5L2A1XykRTwxZEzlLPJN1hy7OKglJGESDIHIZr56fdBd8KPk80O28QFfksI1LjSqN/LUs6C+2/JLikd8Iv3v3qMfHhxOPeoA/qkRgeF19rvOh9MzZ/vDhoz58/MhvNgE0/ImP4t70+P4zvf/sc332+Rf64osv9cWX0C+hX3yhz8EXn9Nn/PmXX+pL8P7zz/Tu/XvdiMH80sR1w2eueJ2F5Cg4h99HSAWLp9IhDmpLGT2bFhSLb9C3w0PEoCt5Sw7JXie3ebtpnUt3SBkbuy3nLbNbfHfnohmkDzqg1VrhXmj2Nfgeut7w7DgLXpnXfGjwMvOJGGvrdZ2z51y4JEy53tLf+nsycQUcQUSYzQAbq8+S4Am1BdT9TEc/OL00ibXgk8HFaNqNkpgsz7bsAJaBJPNTLtlWBVUqMAxlTBVdVTE/rAFuo5Qvm48PD3r37p3ev3+nz8B7ztnnn71n/F4PnPXBNTCqTrveNmLH7s+Ugr5CL3Iu7z7ztiWZH3XpXJC4FSQhYZA7Mxug2rq21XYqE5ZsWWqQVTQUcjXKROTVcpb1h5U4f5XJPSCI4Q6JKUxh57uWtmb4Zl6KnFLSeYvwZHWFT4+ugboUi03Mg/0IqkquofKWcUvR4JD6yVnK4neczCBoD40BaqBfil2Jz0SmI8flq9nnc2lBcz+afEZMPiPuPPw98Yv2e/B8V/76NLzJg2LmZ/YKnYWRQDEoCS9KzIMzNcq6jaFRpWLMtNoHOq3fcSzulYlczJ3gXtxy2MeNIts++WXZ5LOw79P4w4wQyfZg2oAaPpwFGHVrMxewdkFty5kMOgb8Yih2g/lJf2oxRizSasUoAxdDaOYCxS4oJoo124YFJGjgMz9ivPmiLGLu9Z4UovDU0SNANTYDyRKIv5ZLbHQmyUjck2fBO7w7e5jP+jvPEtm3O3mbyEXP2BKx6ZNimf0a2a8Lt9p7Z+acaJJVgK+MWh2DTHWXoKmTPQFs3AEmsgu/EbD4seTkhr4oPcf8QhbSui/LtmVvJJ9VQ61rEo+NZc4yNiaKB37i7+D8Hqw/mNg8AuYiQ6hI79p99G0r+yUKYorOTMdS4aPPL/e8W0BeejxKNQaojg9V1r10x+89/sj5wXeBO3tw58ze+/vA5PEYYBu2JjFn7bPHk2fSo58Xts7UwlbmEdvpIGCqNm+9UDptN+uf0Qlawy+xRWbhZxLbTGxcwwdIfxLMjM4FHM6Wi48D1dAzHmQX+iv6XDLiAAAQAElEQVTz2GOSY7BYS+YBuguYhIwq3RpDg3OU/A1yOOgPzpnFD1RvCpzeixole0PsD3VLYTv2MzBNAdvKj2hFyfzGGQ+5mOj1mrJG+lSt9JkT+sJXfA7oqOxtKfHm8/DG52HoGAOxQvw8c5JIgxbX1aIzkxtshh7k6B7kF/rk+fqF/p3+nfN5R/aOXnAgdzDOX53f6d+Pg3NATuEd2F3YTLwTeqDb8vAnyDoJg1UsHQiFd+el6sTObNmpA72FhCxVWfJbZFjwWVcB5uw9b28qSLDPHmtuP4u1T3VeiXPiY7Kepgg2hX8/cUAP4p0nrrjxLhNT4buMo0CU2AD0ZLsh7bwvzt3E3gyN33xWQEWxkcWWbUZUbKzEyz1xxXfyAha5Wegv5gJBkT6rZQfaNPaK8QWTr563UnARoqS4O7DDi92EdeCnY4WuxsJdS0jINpSy15cPw0k8e68n+3dwfQPiX/AjGaSfnB58Tj/zjiO4Q4OD+83EeWQ6MNzF5sJ/U2wRRO9fTDIdk2JZUIKi4+G+FunqnBArV43qayPfW4ZHj6usAX+Modwfc+0MvteM2wP825av0kDOYJRUjGFQrRql8lDBM/MWUScoEP8Fb1RpFBjYAz/5pT+rX/8z/5L+9X/4v6Xf/eIfQePT+osffkt/4bf/F/pnfvN/pD/GS+PeH+w1bVErP+VS1dAYQ9d33/SrfW1+xhtbNnO2pQvaJeaT19VJZQSNyJ6NvFDxJ5BFoaFqD6QXqk8LMosFxH7vI/bTb5yStmViNzmz6ZuJplbzzjm4LzX6Gdhpyf3lg3Ny+emZ+OtzxbXPXPSCnqOJ7IR/IXOokJKOOlZ3H2Zk9zwXMDOo6zW+og8cJKggEoCubdlmQKykeRJT7gm5xmMTJ322cx/M9XHnGsl18cRL4ie+iz/xTNvXS+7HjanjpHfunwf3iNnrWG0nNnHT/uLWxNVnIDkGNYrzU3qh+YxrDI2LIlPIirBzpac7aILwC8POZHvZjSEN5qqwX0N2yW5uZ22da98x72eI3Z89b1uF3kYJZUmWHRRzG3bJDs+SgkUaT8RHA5tJBDDyRUyh9pAZt95idWzpRH7JMvw6/Uu8o1hSzyHDMZBkpcBWAg6v+/Bty7YKPzWGRt9Tbhpc/43CL6h9mPRqIEEEmxW7J1jQt3l47A1uOvX+d/6OFi9WDpcOeHcOwicfYPAi3wYtOT+Gfg9EgU27a3tHX0kOdtcLDh4k7rwD/sgXrQ+6P32j+8eNg35wf/5Gk/66f0D2ibU+yzxkMpC5seflbOGseFEbOuiTO6JbYMp86ClyfBgqnzKg9TIGZpwo2SK+yC8gxQ65f+1b2JIGEw0cDFDASQj2lfXRN/YSk+mr+Tk8B907H2h3QrjTn6LBZmKM7aUukOQ46MOCzYm9jDN/cEF/5OXw11/xwjh/VfnVT/Uz+h++/lpPvFzL/CLHFeEA/ehO8p2L4yAXoRlP5BYRiDUgpgCWcqZ4ziDWRZ8wZQmZKstVqmEwVGYMdJYFta2qocFBvdWt+3Z46MHPXGDswJaVgibOFzFe6GBgnwIJIoLQpZZBfiKfWBc5Di9jJsUUQI5O1kPvkzFqjGOKGWRWgOAEsRPkAaNvon1DTCC4J+BRpcEFmQ/6fGjmQ39UycVKdkXwrKjFdpLYtuOHqfBwRQwI5IwAVOVuJPPzN3/xz+tt+eNf/TX8lqpzjwT++nxx5o1g68LL/BilwReOW2h4TEYGMTxlzRPfnD8SkbUmvpUcJj4omWGe2OiHz4CKHkFnHQf8CQ7kJ+dpQWNbLhUY+MwXh4eHmx75EvH47kHvH9/p/Ttepr177JdpD/AToy3cL93J8zMvWz7yIfXhwwd95KXxxw9Pyvj56cC8dbs98DLu835R/OWXP9QPfvBD/cIPf0E/+tGP9MMTPwj94Q/1Q/CDH/0Q2R8oL5gf8H27vdOomwy0crVjlly7CS013SwnSF/My9eERCK0yAOJbHax1jrns/aMI22nRf6lks/uL2Um05GNrsuqAWCaWUu0G6KQeVpcd5tm0bwFw6ty79+Sez7r+HnIGvTiyd3bY+3StnZXmSU+BbKuEtuxE2/hhQZiIudi5t6FQPNONaZ6z8Vcy5HPnCsIfLgIJMdB8zAMi/a1mhhs2iB9UOlfYOwXcXqpPxfuc2uXsie3ssYt/cEYYLNkZIZyTxtc/4+3G+f4Uf2y+LPP9Bm/xPgCfP755+pfUjw+6oFrEFVtWJY2YBgfEH0bBWNUyYGtS64FSWLy0DnpziR9S17YdWDEEjcYoOApPKCr+OygxL7sgVXIxXdl2mYkigE1opCu6cd3BtDscVgZKvbg7f5uYwFzCsK5ZHucSaWx7CCI1Al4TDDwCy5WOMVguLimg9G0ynIVsF51tUucn0iYua4CIcqWKnseVHKHXWVCFHR6ndwvc9/LuYx+zmzuW3nIzouOJz6b83D9zMP28/1Jz/klOLx8jsy+T3LP5b4ZW7l3G7/Fde/446yMxk2Ob+YWsu0vFP2J/8XmQ9h3sn3GNZs3+/Oa2ygP9FP9OY/gzMsJsBIw8qyma7qN2GbfFhA+GzQdAuPEaMatRBO5ia08Qxx82c76D5wGiWNhLzKIdrXRZk/ahCWGr2CfOteh4HXOikrRoKLSLgu/6YWurO0EmQgbRNrYB9Ftg3uWFPW95aCTOA90Dx5yEndwZy3Zw+CgP3sdMWmJKkryJWwm5jGGRp5xQm835Vmg2L+OuRDuGg2yAVm51zUWJrbBrGNmX8nfIq6Md7QoRwRfdjpwWfsE2dfEP4l/BR3nQkFylUw8lfMEfELkYtl4X+Io8LJ2qtePzzv+LxzYmgF2m+JvAlEShWUJO/GGatuY6UgqfD/wef9w5uJGLoKdp6HBOa/EIeekKXoHuncCeu4XxQdxHTrYkzv+MxckJwuNCe/CHZnIBflLyshh6s01Qb641BL7WyRfsLlOJrhrstbYZ0msAB0WNllv+2FPDjA5C0dAng7GB1+WmxJ3rq2F4xU70NlxHazhDp4b0V/wEcEBNfYZLGyJHYnvKpGfUvL1MIYewa2GRlXnNbktlyKrl2KZfIafeZdkvZaFH8VPKGwziTkhpkuQ5SrTpJa9XMq6o7f5E97UXp8UuSjWiKEhE2PO+w2jN/q37DvPZw+Pj8q/kZo5GVllv5eS1wNHR/KEsfg6oHdyk1+wPfWLiTv3zNnPggcvI3qOPOU8PCP3DO8J3NmDe/jw7uxL5mPrYL3BhH/gJzITuWsNhMI6lmbmXuxMxfY992nii6wRtGmBKIvzl5wofNY7RqmAyb+C8CNrJE6aPMbPxCbuOAuTfC4oYN2Jc2PpnjFCB7JZy73XdCA/XzzjQjFdsuK3bKUs1ow6Xav5t6EqM5YwqTvNkbMKjayw2JOxY8sGzVidm6z/wP9xnXlimq17zqMff45ON3SgVFJhuapRJkcl+kCWgiQRUKWMkVEKBhfXwoLmnGyI+Lla4W35CL4ivJbv+CayydehO9/nD7CIM9I25w8bB2cin8dP+WzmZfEzyIux7PudtU7WHHuLfJII7EkrtrEz4S1sBHCV0LvBdpHrUUNZip11qottJQejbhpjaPS+lIpzM8ZQrvWNG8+JN74ngccHjVxHzFeVRpUMqCr8eBQUDDNn2VbKFZdtFRhl5Zp8+tGf0m/8Y/9N/b//iX9Ff/eXPv3/4Yjy2f339E/93f+N/su/8S/rT/7+X2Fp2OvEMsl6Bcie4Mp2+x41sH3Tje9v+cwb46YaQwW/xtBgPFjDoF9V8gW7behNiav4eMNCRhvy2QmV9pC+CBPFrJnwGEm2vwNREMM8J4H9yx5OFKIHUygosSXGwORMbjZ8g1KNghHgs89BLOosbhp7M/Y5K+lfEqEZT/i5B4XmPIX3Aq6r8GcoNjYfXyh3H5/rhZ8zzlrwalwXjctqeFNBZfSR2ZUBHRsKFuufQWLC52ogz7VxcJ88uA7uPLPm2njmfvzEd/Eg38vv3HMP5O7I5T78fP6C7577KPyJzbZHzLgU7oCV+IozMKo0CoxS5fxCB9dEUA83heZz4/YwVHz3ctaGIVttp6o0xtCoYhwwIfd3n3bJukQpFMrIIhdq+kixSCoyk+v8YA17PfmcPngW4P0Cc7Y1xk1VQ3Z8bCj92BulauqmNpYtCs25Z7Nzyl6Rk+TbdssWNquwzRpMP/aXuLpW4hLFsodGZIBdHFMr9gLCQ4a6jAK19WhgWfwgX8Q2sJ/r8sZn8biQNQXM778wRimqFxhy+9WJBV2d0/AvZDEJIjSHiHOpxx//rp4/+0KTwcGC9wcvi+cwdNBJBk6oCfEyJQap34EoLKXbBBBfKzdz7G96kBTsH8+aHNT8dXGDF8R3XhDfeTGa8XzzV8fz/lE6njgod9UCrM6A9KrwFORlbb88xqnxZx3Exota+roAT8ThTsJEF/DNuywFN0vDYgPV4/CKzTeWqqzB5IBS4SyJGBR/2IAhAtxo/tTCVw7r4sDmBqKOYyEaICp1XynEFPkG8ou8x3am7hz2j998UP6HXz/96U94WfxV/7XxN9/khfEHHeQxetWxorHQRH+ee3hwgR/cGLK3Ez9IUJ3IiVE7Wj6nJzoH8xyD5ttWVfW6qwZ9MjFKNhTgRl3oD+ZzaGsM5AqMU67oByffBV+kCm3yw8FT1hrfoaJgXQFdiXioxCol/kVwofN8IMp6ovsWsbPH6KC8ALuBK66JuA2wGH4QG0fnavLAdugg35MxarKJhLUVyPpufDDeWOMo1pS5HSTrkayUNp6w46ER+/G/GCnA8Jn91inU7g+f67d/9Ofovdb/yNd/VVVW/BW+CgfU1tnUgo2MVKPYJ8ANucaQq5grjBlIk71t4HuR99VnjKgy3hJK0B0j8wyoGS11/PA65+Q/Z2ShF7UiqKrSrfMzlPw88gXiffD+Ue94Wdx4fOBl240Yic2sHv93HtjzQfWRX3p84IXxB679j08f9cSHVj7ExI3yxg3w/edf6PMvfqAvv/yB9kviX9APfwh+9Av6QV4WB4x/APLSOHJ5mffIC+Nxe1SxZxWfsnShu6/5YbHqwvb1VA+Ik3Gvtde7hBmZnyor6+4xjW3BVhe6SwuTtNEDsJCXCjmX1fouxiVYL1CX6NJBDyN0vq8i0z7OuXMY1tYJ45z7XmK9dWp5qymEfsb0X2pYDL7XahbAXCorPs9L7JxAico0s30O54sMw+7nmn1ZboQZNGktEc0ZgFIs2+QOKkDf/jYVxWK6wbSCNKEb1qjins8ecH5HlW65x4PyQLRUwxpcTzfO0MPDg95zjvNXxZ99/pnyovizLz5v+vlnn3HW3/X5L4yXhT6gY0DtMS4UGMYLTtkRPSZtIwuUQs649vp65dqb9HOdZiYoZGtYDWvrFR1ZtmF0VUrOMdboLuYEDFi7JTpKSXefoYzAAjA26TYMQsASe8RUamM3wpSVH50FScGQaGxD/biIjQAAEABJREFULPtCSaoe03mptgVTEhR0S2Nbg/Vd95vB3lQN2diIHaCrEC6VWDmHdKi7z7yRM3qjbtgbqpe8i2LOpDQ5nJM1JuWhk8+EIw/R3LfywiP3rjv3qme+kD7xsP3MF9KDuSOftfxye3KPCxZ6WBOhA/d56/jxnXPV93f8i7LiE/kDp/Psh/besQDCEWzWsaDB5PNq6s7nIaF1f8vjkc90VK5tga7WiQ31CIepO7COrRiTZlppU29fxDTBwRk8+Hy8g9C8aEhuMHcpaJsz1BJ7JUuBbfK8MeBTVUyc093PuJBTIAoLWPht36HkhVXgjgmmU11WUCeVWR2L3DmbxD/V+p2jSa4OXhjd9UzCGvzSMn/BOEnsijJ2ZNaNndgXtBiP8x6Q+8DDbej2ULrx0Di4/hwhosLz2Sb5SxnTnHUxN7XwM8nfYj2LPqH2vGlty94QE+uUmZylRe5XxvARRU7a65aqSoMvCGMMBmYi2N4nOZvoZc/u2MmebUyedwB2Mz+JJbKLKE8X2K+2jcGdQ54lJ7ZEic9b8gAeHnihgP+c5Q1r1CDGUsrEYAPdnJuOBb939uCA9rMF/hE7n0cX/lbHN3t+6n7phoKJPKH2Ihed3u+k/Q3Y8n5unOTgHjvRQTYxmRRFecFbbe9A9tA913DiApN9msy1bYLbFC3sHfAn+ZzIHcjdG3diPljDxAtAR21fEM4DNX5HWbdReuDs3JK/RsEb5K3IucmdJQXqYlu2VegZfUaSdoszBYkv58aSIlPMy5a1yw5ndSyRZQnEO3tM2lBlDubBujIvNG3iwWfxpb7GkAf3zBv7zbPZI5+HDw+89IJnD4mrmCUKE30vumPnOPNOGsjv0kG+8gLiiRcQT92/72ux85f8T8aTfTh0D4/92HTqwFawzwR5xugE9+wHsgeO76F819rxkxbms4+9R7GFzwOa8UQ+OZFNJVtQmWWclaXL5LpcrAxAbYuKBFSG4oM2617EMTF4JE78HkF4+Jn0O25yEhr/DeK5c13dobnvL+RiKz4C0VSVFFdgYX+x2XRlW4P4TFyiTA581jrbX/Ize0+ZUuQL+e5ngB0R24pschb/0OiG15vYMtHYiFoMuSwTEklR2aoCQzLUVVApcqJkLZCupuWxnutjYX4CYkwMYPaekUt8XjoXRY2J1EXI0QPkeLHeFUrOJjYilxiiN8nzM/f2p+t/oN30WfnszjW72s9S9BrJAzYWmLHHeJFnxGIWWMX6qgoqlS3bein0i+tgcC2PuqnG2DDy9EdfM1w3DycY55dtwUAndl3GLvLtw3tv0x8lQ427rG0RFFUMZZfun/2S/tY/+s/r3/in/rL+9q/+s/p2KXL7Z//e/1F/6Tf+Rf3aj//Par1LCIOxJwxuygSObMvYHsTezynEG5rxqKFBTIO54AbN2iu0SnZ0jaE3FfuXj/jJbPAikQFA9Tv6hBjVF9Gf28FH9mxCg/hpeirYViU+8kxXfkOL/jUn8fmP0+gHOXmwFIpp9fmgszgjCYywmcLzyTvgZ27rMhVN5mafLc5uzy9NeCtnLGBugea9UIJgTrYSa9+HTH7rhI3lXSPZvfACBphX4pj4m1wnk3O9YM4ec3/lPpjn1iC/WHnq59ln5bq5M3dH57o33bk/PD9PZbzvb6yDOGNvr9CEaRW+TXw1OMcN91mpfH6AnPXGw9Bo3PZ8RV+yJLoqmlv0Czv03TNMdmW1rMP0Db9aZqCDLGMFiEzWm1jvrOXg3rZx12T9TOOn8D0aVUN2ScIitHMdu6NUUINKHKxPlKx7YX9hK/YC0sGMkR8g6wrdsEvSea7Qw4sMr8aDCt+ZwxSfcYv4lmLf3CytlFMvQcMTTNutN8bQy72Fz+S+RqHhxW7ekyqlddMB6UPaCXmE7i28+BklgA1GTCxWV199pacf/lCLBeSgHiiHMlQjhxUeGjGvBBoQr/7QEj18LOgKJRuLm/jKFypw8KLzyJes5486LvBy+Gg88XDxxDvWZ2kG++WvufGJF79OXCf2y2KJvSS0CRYv8KaEz43jtc9HFUZ7bPpmEf2i2eiAAYOKLQOxIdLA8MjmuGQb6CwLih/sYFBOPKfPrHeyVp1rnsS90u/56F3AROtBO085KGefDVjI57A/8SLtwzff6Gc/+9nLy+IPH75RXrDdyeHkYljo997hJxdJLo47eY5+3wCQmcwFHQt+I48LhTZYzopfQkitypqHihw46PU7Uy8wK7dpKxeWFZ2NQe4G4xOuSEq0hKqGKOlADBQ7opd6IfwzXWQHvQnooZdYCbfHLCLbwKogkUcPEeauDny6Xa95Bskb1pS8XFgkZUX5jKey9iqNUSqoM0Y3Zw/yWl/s0kGfylz6r+SKguVlpZwz6//7i5/+cxT/wIff1g+O39MoqfAVEErLp7n6ZuAiJhgjN470Wx5FeHjt9RPBy/oOEhasrJEzukD2vscJGKycV+hsmYUuoD/D4wxBzmUQQfwR6AB5+HnkgSgvid+f/+l+XiBfiAziajuczdwD8gD3xBl+zr9ZzIuXjO+c1cRc46aHh0dexr3X+/Ofpsg/Q9HIi+TPv9Rnn3/e2Lwv9b5f3r1vvYG+a5AG8kHbhyM0eWv6rebMmZhXl0X+EgmgNutsCtlKvpuSB+ieeiOYRHFfiTkkJGRQUfpVtITV1Hot9PH6Ov5O77QPoX5n9nWN35164eBDRBG4qX5+IWZ9j8zle8eaFmS9PdGNFL3oZwgW85AdIh2G5FfnWXohMAy+XcP7FLbxELzK+uwyJaUJFK7PdrNJvzJlW4NBVTEulUFJhjc8VGWNKg2urxtn+zHnkV+IvJ7x95zPRz0+PCBTLV/oULGlhuukNj7cvBIUGEHYckk20C6dqzNB3d9Z25P0EZVoCqWCmsamIylk97QLuU4ndq4sW+44QiOvb5fWyZ4yQRzRDXLthor7wN68zAOqQWqonVY6CR0pA7vkF1i2JQGqvl3CC5gPsdAtcjxOip1C37ZsoA19T2EJZO1cvdWSVUOBXbJh6m1hTA6oe5l0yAYvWJbu3Ltyn8oLxzsP0pNxPm+DSV64VeIoCgCvWJJoCF0uqwa4adP0bWU+9hFv3Ulna8MleG7bunLfc0xOmBNnM/dw7pnzWMQ3eXaaxDyVeVSxpC5Yop8WF/SauV3HvUxstuVixqZBDj8Y08TQxBcEJjX8lqBBlKqt4qa22S1pDyRZCnAhphqJZGEz9tPHKhXDOFkn5kl7nNxm3LEjh83LlhM0Y7hKib30XzFxs5ScXHnKi7F75y78Pb91CYMOHFoqdi2rCN4uGVrmHCpcUfByrgMne9wx0rVkoBTEJmuYyIauS4Y1Zdr2J7Iva2afV3TApYNoy9roEI+D9IGc+PuJlHCWDvResXj5uuBt8Mi3n2ATA/GFJBbZsg1xDxcTV9xhMKXOQZEHMPJlkHvkADWGarh1bUdcE/0D3MFBDo5jarKu8I438cVP1jjJzWI+eg3k72CiGz4LY5FIYq/niX1G/g0WshPbE70Vyngh3wHR7O4kjmApcUX+4Pln5npCPnEe6YPYWzkv+Eh/Mj87TrJIH0NamcMX5jOj+FuMV+ZhJhu2VbJsqKVi76p2HmswQ59JSdZrSd+ygQzbst2U5k1dys6btpnu9mwWOaMbQpw96P4kdEBCZqKGwlZM+IrNQ+XSIL5RQyMvuXiJFDp4zkrcCKAtxXTWPO/sD+vOdZY8Jqd3xndeFj/zJT73zoOXpdmfzB3cv+74PtivAyP3plN7DEV3IjOZo6vQhfxiHPmDPZoZB0QC6fyHd9m4I3O03XXu92qZrLdtodR2lWKWBMZQsW4nF50Ua6e+JAOpbRAG19ZU/MXGxE+DifDig+6ejx8YeEeX88MYK5KpAFeyrRrA1X2loKOcJ9bHNPw3c8wnFxsZgK5WYbBKTSUrukqJLZI5wbpALFcuRJ+A8ZZIo3ACAzZ2sOvApcJBpQ8kSxeQE3AVJPxe6ct9J77iZ8F56cdvr3XLipK5mUhI4tXvMbIRRaTrQmYi0+ehr9eDM3Rv3PmsnqwziFz0em+SB/QWeov+bIoEAtS2K0K3LbukQNZVbCvLLvhFp86xi7ykX9YYA9w2+tqhz7zRMfNCTiWF2tgGTKugpmPxQ58wtYv1d/70X9Kv//n/mf7Wn/rndNT7zX7T/pkf/1/1l/7Gf1v/5N/7P+jd/BoLe9KQQHCasshQ20oI8bn3k/hrKH8wNRJ/DeIfqpOO8LKWEbmS7U+gP6TYr/KVNZ6oga30mc96975wFohzm/QmZxt2I2cB9HkKPedtd1zVNl9tuzbf4Z99OUrZe0A3diExCYHX54OTh/0FYHZNv89Nzhf8jIMohmYNPX/OtVKac9wyb/qsNrMN20qsMvRE+o2W2A1TsLwHJC7+gthOHEH6uTbu/EIlL4uDvEe69z353s+3R+5drOMI6N+5l4eX8YQXEGrM4cvt0w7NOQgFZz4Td9HPnjbyrPAGNbbsXu8SIxW2slcNZ7/cPJvZ7wUyaKqBpSUaKkFmvZP7QNZ8ITxhp2oosEs+UaFlVWUtwEH8RsZKafPYzr1jcq8I2qYsRx7d0AtSEQz1RVZy5EDPiU/t2Ds/3zhi5DZnDR34bCVj+hKSlm0VMdrEVsFQ9VpuqnH14atLwu1O7OxOet5dbO3O1Z7iWVAQt2bTfX/Sx1/8IxIKp6pS0oel0N2E+4qYu/DKfdvL7B7H3+okzf6Afjl0eSgjhp3oyC5WcOlBO0lQdJXszTuEi5SNn2CB6+WvIsuHTcdM0E1jEl5/2CG7eFDohxL6AolLzO+XfvjBe+ywbQovNiobcqKGNegXExUfkiC8nBYlcZ0glvhZxNxou8I0PjKXNXMBTtaVeSbQl2xrAJcoi7Cn7nwZPfiAO4j9gE5w50X78/OTnnmJ/MxvhPKy7YnxE/0eN/3IfGQAL+O3PP3Msed3bgwHtid7QGTtL3Es4luJF45ZZNXQGFZ+YCHKGjJvwROFbKFzJD5sTg67+A1IGT10qziwYFQp9mQU0cKQ0ssw/MKXB7JcVC5kDcKDqqlkKFzZtLZsAM82k0E1ta2KjcwBBCUxr6tYdsmGhgWVrNdCBlhT5yP7xD72XqXPnqXP5ggpRJKPaIYuXaaKjm1CNzxL1MA0gSihNi2x/tYv/dNwXus/9LO/KhdzdjONXjpO84JF7wQTES10ig5V6dtMJNKcuV7HoVw7B+e/94x9m5nLWYA3MwZ9jWa9AWteYN8YT5cQnTE1xY+dnEpjDD3cHvTu/aPyn++/48XxIy/YbvBGDUmcmdgDsStKwYNQySq5X8T0gsQNrz+oEhvnLLFP+EjLtlylUYAvMSYOydqF/MQWsjPra8p1ir3o5hxGzog3zoEvfdQR1Uqs6IZeOhGxkcSvoFG9YDphVVlFPOnToVqW1GNJ5kcpMOyX0cV9cRWRb4PQmtXxtYYlbDREX98pm/Fzpmwmdn5cVYgAABAASURBVN1yV9sOtreIKE3AfHM7N2eo6KthyAlLLU5TwLYsCk0F3Vj2Bh0mX6ttBgGka3ulxw4SG21O+EbGDeKJ2IXMNj/SqL6pbZ5xPNjG/Ub2jiEzkiWlb5k9lHJ/2WBM/L3Htfm2JWA7hH5XfadYPW/xg6zelNVn7foSyYSF1An6Qt7aP7oKa11Z45u10tW3eYicvJ0j1BjTx87OTnMYwaO7Ektjqa85rqPFNcW2a9KsAKOIxp0IC1iiY3JjaBHvBZMnWEp50ckgTEuIKoWuXgb6Dyj4JtItgJJt1IKCBoJuqItpg2glAoYv1cgWe2xl/4v7VfZ2FHaAZKXE5UqzVyyZeaGHjNOvsKzWx4YBs9JWV5d23Y1kqwSiPyx7aIQHGCmF7LNPkyeWCWXEnuz9mL0P2YvJ3hy8gLlz3z74LF7Zmxyj0MQbd8EVN4YNcEuspVFgWHbABHLcrdORaYt2MH/jPpu/LLzxRTF/BTIiX8aG5RJSwFI6DCEZiIQvngGXEt/9vI/f+ex57ueau57pZ3zvuckX/KlJ3Ml11sKxY+2xgyliy4BpGKm9sHQyA43PCzsKmMwtcghQjN3wJtzkL58xie3gc2aSy4nD8Cb5689McrvpoXvHOolxEQbARmzFY7yVraoN27IDCZYsqZ8xxToSB7odPX264QIhEyBNVaBdWgwFwur8zPMszKyMSabEY9gWjkNgbwNZc6LF856ntS3boiG+CpHEuIEkBqlYVyM5OThj2a9JjmKz1QstOlm3c+Yvvy7ZbtRJIUqJ7mWDRCqxxdeFGQ5riuy3EZnoBG0H2ci/IAlCN3NbtzXo4gW+kJd2XJboaRfEYmOv81Cele+cyQ2eodj7he1Lx2W5WOMo1bDK9LFmWwq0S+IgXcp6D569JzbyzDzJ5WQi8wnL0Y9eIGxs9W4zT/T04We+SRoh6Qbhk5JuWeKWThuOKLu/NDG2yMH2S49xeNwy4KKKNakk4pENDRhnrfBtxrruEOrSPjiPd+4/+UXAnXUdvGzI+u6sN+fmZe3M4fX0JeKRklfElJjaIPabElt4HR8CE8BCDp10IhTnIMM9v7AJkJ3EtOKPSUS2T/qT6/zger/3/h59XR/wLn3jv1jvCwZ7XEMFz2YWCJnYvOMjfrLG0MQbfqA3JSpFM8p9z839NL+Mvv75q1vsj6EBCj814kddci53bFMsR/ET9IKQMDbdOsQZfWOneVa5NOjfhqHpD9UAkbdYhUgmlXUsjC/OZa6B2J/nuPnkM4lHBZtW8WNsGAt2qTkl2XACfPZ85kAhO+BBkJFkfAqQqJy99oWP+JrsETPM7mqEMSG3vjVGybx8KlspkV8kI6O6GuYiH0Qm+xK5+BFrDQ+REGUufsWdrvcxZ4E8LOQWMUXIiQGFpvTDS5iT+eQrek0ZL85WfEU3ceGASg+F9RaRbbCv+Jog87BYDYmhjR/TuKQf/4m/qH/zL/yr+s3/2H9DHz77B+F+Wv/Ej/+K/kv/zr+sf/rf+1/rh8+/w3sKbFDPv18haqtYQ2BbVBAKn42pMTSKnQ0yKfV8ZQwG81ffBLSx9W0rJfG/RXgviAhythU7sRfkmSLPFg8Pj/09smrItmZylTMY+i3M5Oqc01XQsd26tptrX1R77ayj7UNtt2wL0uAirdgsKvt12s96mPhWJbG9P5u2DAYyehFkgJVtK0z8SZYauBGIToNB1z1vb/rCohNbkF2ZpyrAzfaRDrPhQRQL3dBZ5Cv3vOfn5/5nTfNPt2Q8zzUSCSoxsFolTey8gNmXPh3bsjdkJqkr4PBOkOshtGMuKc8+ilwOYyEZ2vnDc9ZPf4UCzMplDc5bzsbt4aamPHuGV+ydMLbl0UeXBKgLPuxSy9iwF8+fR2O+rFWy3TKRC4w/uwOV1EZkxobfY1EIm/CwiU/WOEHGzJwVPb0i8U0E+r7A/SQ5Sc4znsQyox+wNytj7hs9D52MF/zTcFbYXULoPmY7jmbi0i65hgytTLaUXsQZ9lYIWTlNa+7mkkIIo8hhgKp3v/97IvN6/uJLvVUxo9gw6gFk15dNvSxuutststtwSCKDhaNgsthJMiaL7w9j6CRpC34wWy4KAfqMCRYjfHxEJgkL1l2LG7h4eTyh0V3c2AU4DkS+gGQ2tg8ldmY/mB3nIeFhD72JTWEvOqKEBkqSgFl4gBkFg6aAqxTb1X3LRhl54UfYXNCscWJ7BYzDi93EuXlTi5j6ZXfLsEZsYFKxX66IK3byEHPwIBPMUL5YHbwwzm+Dnp+42Hlp/ASeeRGcF8b5N42fM35+6v+0/4n+U+Y+fmQM4D+j13axNXmoS3wL/4RKS2y0Zl0dyyjWOESjlMiGMq3wQsPLeu/ZU9YT3sDAGDcNLvKgaqg8UGF2sTwgumbRVaXALpmx4RdNxqHl8AMmmm/ZoECoE0o3b/ixOWShh4zoBYbaVkU3/YZo9VI6D8Q32c/JYHFOZ5AxZ2exd5N+1s30uRi1DUwrkKWiY4muZQMF6uLz21ziGMz95i98+u8X9wvjSFpimkYS/SBElNCc2aZXg3ByWT7XHT5r6VizPwHnaLL3R8B6jvByPbHGvjazNvZxZp25ZhlPKEPWyvlg0atBENS4UAdmxffg4e3h8UF5Ufz+/Xs95mXxwwMf/jfVYE+IUW0TWxIPMpLgbTu4iG38bx8EH9/BqXMQ50QmMQkqSqHsKg3O2Rilwh7sGIMsRT7X3mS9wk5sK7qYR0Cob5wd9ygzC7ENLouzH36AFH5s6Is8fGw2Bz670LFUualLlJ591XCzFMabrl4K9l76CeJ1QDws8c34k+5bY2/7p1DOTnevOQbuIEzvtSZXjZNl1mJvmfCzi2TompVt7R9BRWHEumkl5ioodz5kiSn2zXIVgFryBdFp6FtlJyV+E0OQZPS4c5T5E+wztbkco4jtpGE6fmI41LYIS8KfTSyy7ECvxXRB5DaMjoX4KcuYiZfrT8wBpThNYgoFGdt7FqrdI05WQaA5s0HWFimbNkAu0Yl+QymmiW2ALhZYJ32sZbG9foab0mnpSNHpevEiDWMPz87q6yf3hpVrD/v7IYfPUq6l7H9rxTgaXQnHtiwiJR+2pU4SY3hyxvqkwHkZZ1owqArVt0rzv8V7O7Qt28K1usG37eZZbwrrTH47TbIQUTFdnMXsYWEgfRf3FPoGEUJt5zcdlGx0mbMjJ23doeiOGpzvkgvIWCdb0UvvorBtKzLRHbGFnkFUFgGu5JocL/I/z/tjzsfG1OTetvdl6uDePvu+fmidsqjicWGpCWbXKyxxa9at/4mFrMHMGcGz0qUSn5T48sD+yIP7w+2G3lCNQl6yxXyoZensS+Gzas2sgTgnSKzPfBbly0o/z1x/7ULsd87ZQfxZ8yL+yXMKyyZ24qez9mL2WLFM873V+A4yue94E93YVOhCF5r+xFryevAyMJ8xR3zGN0gsk5iS04OYM84z1J1YDz47D+bWS1yrfRaLtvEt7zxUqKXm6SzrpBDiWDzHLuIgKuWDEVEoFbXmiRYVKiHTRgeSNR3kNPFvfQRjp/WMS0vUAPE20lSSzUSQ8+nSLvAUtOhmRQFknZO13nl5fmePjqydOCLu2BiWPVTYNPZcjLFglWyQMRDAHGdivWAl5gvY7H3GF13Wq7O46eYtMkaMLcMOslfrLbCV3CwoUujRQ7HtNg9WV2xSpTSBpLZz8Bx+39dT7/MzfcDD0GrPUiFa6A3WNrJuOEVfrF+ydtlnL34X10BytsH3ks7hgbvEn4y86rzqop+4iTnr2XxaRI0Pl1XxZ4mhUhby+WaBit4kL1MviLfYO+CEBpENP1CMmdVd4H5U2WPGKlFOh5DIN2iO+AYH19DB+TiyZvKZa35CJ/s1Q5GJz8RKF3tkFf2XMX1ME0XaTC+WM8n8CZQwAy9zgLqQhk1Piu1g4T8Ut1leI03GB82da/7Odf3cezF5aYx94o5h2/uXdwVl7aNKY1hFDkwfIuETM5o0R9ZMhIv+xG98x5fOgjkVTecR/UFO84L4Ngb3XwAdAx8VMA5lXOW2EHuxO+fSzDnMJl8LRsRVqjcYw3ts+OmHgtuoXscgFmPbZkPRVxZ9xk4WCJ32vLfE72JNMFtMXSyjXwotlellDJXhNeBBVZKZs0t25k6qqyxML3Ue4xNf8beu9SFmgLKMnWKdowb7U7C4RphL3i95m3hklS3b0q6scGlxcCbYspwa5kRZYOLvYP8X/iOTe2vOCcO97thCLvY2UEanbaI3e18mX/FnTkL7it2FgRVOKIjtmWjSB5mfTZFCYbIPK3bjK8DNT37pH9e/8+f/J/ob/8S/pK9+9N3/od0f+YN/U/+5v/Y/1F/4jb+sX/rmN1ToobbDxJZAj2myV1VWsZ4A1u5XaVQp+W0+85/MjaFxompsubLsDclKwRXuVqPHrDVTiDE0XcDAp68bNvNs8XDj++LDo258bxzwEFbnFoPJB9umpowngwZ9mOzPwm4g2VYBe/vRWeyMs74zdlfLZpqpELCwlbrjjz96uKCNr6ylgej3VLSj3Ig4WuhmmJlA+NwQJfazjtBIJY4LTCNrSABJ3SboWflRhOWowkvFYxwTY78LYyrckPjIM0y/MOb9UP7SOOPwYyBqaCMeJytWFfO2lR+aVOYlG863ADdmWO/i83Nu5FwTy/KSSuANNePwmaeH7qK3lGsh4+J83EZxHm7K+bjx7BnkbJi9EyWxByjiFwbVtqosV4kWPja5PnNtT64tUWxmThRyDSMfHloKBYod+Bkv7XvNJFHxGVOhmMNH2m1TyCll9ZIUn5Pzuu8n+zM/44mBCX+DGOlnPw4+k0IXMbd9/GEpFrPM3YWXuY1MWSJOB1mP/kMXosZNDMfTZ3/3b+v47AsJo5+Y9B6FNGgMNne329Lux1YQ3sUJjZ/wQpPYJONOYpKA3jAOUHiZX/QXscXOt7G4wSrzQRJHMicfJosHuAXNnCOD01wYWQ57y2hpJZmnfHTie/KQP+Et7MVXIbmXl2inYgMWabGMoRonTR/hgiKU8yNHMHG3H/wRT+yu2A/gEwRusE2/53oNkX1F7NjWwHZBUejDlQOTi/lOzPc8zJwPNvmC9fTMC2Au9rwQfobuf0/xWc+8FL54myIHL/x708jw0IvNmQ824kqMRAOhzVgSt1NVDdW5fliE9TqvxOmwFjcEHnx5kb3Y38i5hvIQNKBBDeyUUXGmT5hxKbIuvGU+MHxoXbSEnFUKn7ZCQcaB4SFLV4I64wGvbZYk622xGQPbss1UAEllm1gRdSlrWezn7H3kpgedrK9BjhZACK0oBXSpMWlbvuI0fQGoAD2kRNcql/7Oj/7j+nD7ga7y/vipfuXD3xRTLWMmLtA9a/xt9BwNy0WHDrXwPapaPwqLs54HnoM13FlTnyXO0+Q87eshN6+jH3ByjRzI9Rfkky7WurCRtUPEMGZfgEs1CDp/JZHfEOeFcfAXkSbTAAAQAElEQVT47lHvzpfGg3NgG/3kdyo5jhHCbf1cSsI4brW6QY7xIubEc3DtXLGt8KMcTfyOKsX+qKGqCpd9pEYOWytnfWbcTTqt3Q0xRWGvgZba/G6WZmxc4AwkzojEy3DaFsSmYmajLKZkQ2X2WrSAcXdEMXhTvzXsmYWzvdM9/KRpPg2hIXVOxUhwDr+PsAObfco1SRMwY58dbMdw1g+7a09d08wv8tGgH7ZZXCAEnRyIUfdRd0npB8wVsDOvzg/DTAPr+lEX0waQs2b/O+EE2OvHP92L9UqRv+ZDGbZYaGBb9oZkVYfIOMFIsq0Uix/6tqWGJLpBhkVTZdkgNqpkxjCQs6RAu9Clbo7d1LbSSYzJ93x7oWWq57uDnGUHeinRCzjdrD2nhuuLz8XOUyZOhIiGilwqiWMQjSBz2yij8JmeXD9cBJrs9aQ/cz1C2/ZFt9JLS3gdY+5xdrG/idcSE5YlgHm9FsMxwwCSimzIp9jzuyW4TJ4k4rbbTkFxSp99oJUuahYNLj10zxEceuhFdwxi5n5VZbkxREddCBy17iq2be11SlXVGAX1oH/NGUnr+4ozg/wwOlDX1sOs1I0047NznR2+9gbKniwwQe6Nff/m3n70Hi30OAecpewVJvS2+BwMOlXWqNJgMOhvt6ySOapEY1vjNpSH94fHB914cB9jx1rRQQgRXRDltY8tAsg6Euedz547zyChz/SfeTi+B88HL2zumqz14OXLZF2JXVCOc1+7sREoI2zi5lvVjN1xpDGxwYg0xzs52VhwiArTSzP+GocS30z+yNsL/8xp8nsn3ntihWY8kVvoYjzuNvBZLN4lhZbcP5VALDGljp8YNmVfEwy2mBAiwEAvUBeEWPNCj53FJT1yAyvpgcuYtpUib5oEgUM0M6MdK/xU+Gbe4qf7UCVKPiVQoCq2LzoZ5Gxl3Xf2KrnKnNDPOm30y6oaMtSuprJkW8Z2wRM9UbK3F1jGjg9+auzG37kiWAZki4nmQTOfPEyUu098F73sRgl2CEAJL69jybbyo6swGd0Dm0eeOdj7vd/3fTbhLebIkGw0g5JqWAYsUWZsq+d1ltjMc0yDszOxO3POODuTs541naLo0YsByFUJ62UvwrMsIWPxc1H6SmGZixjf2gw7CK+BwcS08E9XiHOGophZS7EZItH1iSxMYvAKpTgNm0PF0MRmzshMn3zdwQwPZK3JbfuOOzQhe20EMtFJBLA/qeHtWHOt9KjjRSU7CoghhtDKGYj9UMxp0WQcECEStMRygDv7cN1/ntmXjMPfpsxSS8WGDvIxONODfu53xdja+bjO4JHnzKw11/EOTHiivlg77Vk37IxRGrmnBv1HNoy5pw5Qw6oxeCGaGKwUlqHkZxJ38jg5P1lTsmEb21bHVgUFHlB42LIZ468C5kftuRG9QkYWgZLHWFv4YVXxA1bAulb741cMLCfSFV30XNiO/bIKaodKglLFNDCQcAsib6YtGnWq0sQPlLp5Okv8tagRd/vodWQtwPiVd/SibJ9W4bgYMMV0WmQwPvGzgWFWLGbVZY8zd7De0EXSF/Jovkjalh1Ua/Vc2z329+HocgYmNAtpO5juvUJuxWbTqRm5E7A0M4c/dgDb+6zH/k9+6c/qr/75/6l+/5f/U/A/rV/+7Lf05/76X9Zf+PX/nn7lD/71nkxkr2uHhfG8lwvCrzJ5zBpe0fmq0qh6zZ1f50eVxhiNS7awY5fcsF7LYumArKV95SNDVdstxc5lM//0Rb4/PvKyOC+OM2eZnEx1zpIb1tF5pD/pz+SK/C1w+cA0a5NsQ7EAtXax+Kntt2rIHT88ewucbWJe2A/iJzT70IC/xdjU3VHmLzBo7jUbGnttp2fSOJHQ8WkSiTdrYEK2Gy99Okh1RulKlhq7UUpiCP0US5iSkF/4OHj2yjuhfkf0nPdBByGT417XUgKKHzpdbRRTG2kk20Aq8hf0QGYi2mLP1gbXQO8dUaukVyz1+7YcSNjKPFgBcSwgq+2/3CN55ny45cXxgwa0KgbR5CxEPmCEtQUk2+gjA0Wkn+0O7vf7zHwqY29ZY9O2UKaGFjRIHwgPqCa8+AsmxkOZOuuW07IQJbfocE5zT3mL3B8m/NVg5dDNO3RPnAG8F9sx1haxh6cMg9dz5R1rca5dKmQki5JmwzACmC/VL710Mtqw3dLv//7v6v7lD8UQgfAkS59APXlx1SXBdaeba85yj7OI9C6E+dpPT5Fsu9plM+l/almRA5mO+FskCZxRBZlP/kIr8ggOJm7c1G63UugD/Yfb0MM5vjEfGQgaUmnD0Jzd3uI+DVxAbBafAFp8UE4usrzEPXg5euciyz8PcX++9z+kn/5zf4lgnHn6uSDv96d+iZsHzj4IXKyrweFI4PhM1oL4D80DefQ+9v8I7IPyPwTLv1n8zcdv9n9CwIvfO7EkJgJrC2YxLF22VYCqrGNlHcQe2dmH785FfEeND/2sjUcuBrhlTFxMstyDw/qsO+vIemf7IhfY2vmRkjPjIb76AQFOVXxzSD3kPrDQ9BXpQhoNWym2GesFmCaMhfsFJZw+DkagVMiqoGX6247CAxY/0Mq8maOvq1iyu2kaGdvKD4Zk07NeCitULrxJHpK31TeBqUn+Jrna9CC+jS032cUNoj5tLZ0dxfwnaJ+WbYn6m7/4rb8u/urfDjt/YKTXQk6SD5K0iGPxUJoH2uM+dXAznokTiPlXHald4GNTOnL/iBJzkA75WmvrZyJ2wEoe8DfBwv5qHipNJ3lZWwUdapsTzipg/8corr/c3G9ce7f+d17zIPD4+E55mfzZ+/f67LP3yv80LDT8/g3izRI1N/Y718+dc/gEfT5/SZLrqvHELz+ePirXxtdff62fffVTffjmZ5zbj6gf4rIXx4IYxHa7+4QmVtB1N0TOegzXdj+cF0o1ct6AS6M4V2VslAoq5C55UboPfUkGJ8KnzbDfItdksHn4ptP6Z1OxXdufy7gCyCTWic3se+8HfXEOFtdv+Nfe4DqiG28HLR9/QRuUN5HiE+iT8jIL922f4ZvaZnu83njDRypnpgOh35O76fZFr02bEDaKOOgpoKG6re/mtd8maWJnG0SCcffpXjWsq/+HUVzjT2pK46IvSrtdCrEteyOxVrnPhXNewq/qedjQ3Udau3iT6yGiR6vblwYR6h7G3gUM1reBlOHhSKFGMUNB1U06gb5T4rVBQ+2j+x2hk+G2xcCAasY2rSUX14TPdTKGQ+2O3MRQS/L+CdMSA6Emm0GChug7Zcn5Qca2cCXbkre/i0Y9sM4fW1dZdAJIr7GvE66Z3M9m7m+gr6e+x+0vZ5e8sLfBKX5l9hHLMNgi+Dt9htdIo09LWDmvAe64f6qRmGI0fOVsIJh+IPrCSWG/SIBrKNj3J9O3VG5qQ60uRqdr8woROPQRlU2/pWiwz6q188E1zDVLxS0TTH+7JtZJYIu8rf5cPPgMCu48jEP5TJrNn1rItew2qN2f0Pld+7iLWMvgdGYQKWxcdjKHUcEGKCCXceaD6Cz0lg58BFMZz/NlXPpqe1EEmEgmTHdX1r+N7zaymYDiUNGPHzGmhpVZKIbokVZyS67ZpzGsItnDOavhMYY3RvF5NFQ1+FwBKFn8hFq7YG5xb89zYO73oVnbTM5xfEUZ4d2nzRyHKvJ3nvPuvPjKX0w+Q+88i4aXuYUMKSI/6GBgYo8sfbLemesDe+0zuaO/pVEg1hamG17yEbvJcWjG1zwi3W07rGliJ39tek8MIP0ZyjPMwbnZ4Azlf64THpgEi1pMnSBJ5EoXtD9Nr1ji/0LrZn1th/MQCu7kJM8WB/0ZJIb4wdEid9FjyDYTdB54exVs8xnBd0iHlKZks9cnXJZLILRkBhuWFJSkIQSoJXvINhiSoNqFKHYnbQaASlRpkcNPjdLDw023h9Hna9xKOX/GjiikoReQPKEI57XaVsRoIbSMaZXSenQyDhCQnd4FJuX94xIdYInOArm3BHtPtAvTHRvyrpKhxfVw0RpDRS7Ucwjjz7Zsi4ZaTWlkflLFnEWhWRAp52IPMm6wmMQxm5KOzexrYccIT68lssHMuUBnkrici5k+nQk/Z77PEWdowqe+GiAmdaglZ4+yHkBoLZO9CDhoqSAe1o4HQ/G98NFhorHwH2yp3dtnNf0NxJC6WjRJgW3ZpVGlglaP4SGW1k7bA9m7n9Y2TCltstnZweR2QMaIkaC1+fhnTLiwIgQbxZgIYoQhTGqmkb30UGA6TOYQpurbUAleycMaBS2sGShQm0pcRMEAHnPFWkchm/MUoFMXBrmgjwjyaJ3xGHuGOZC/9TWEPrZsI2ehItuyznLq7eiX8gKMaY1hULrx3qHwNUB8G9tNMXRR26LqKqttkt+LYenjZ39Mf+Mf/+9enBf6+Pz7+rV/93+lf+b/9S/oT/69/7viy3bbW0hdZ3LbhEG1M2/F/wV785SCYkKITp+v3CMDmK/2SHnLLUWGqWjiN3kd2B6sP7iRs8EcJyjXTOxwrexzApuK5zd69dK3d1/EtoFP5NPGX2KZ2Mr1F6QfJO6Fr9CIh36CML+F2NsyTGQASd28xREFbTNcIk5M6YJPZNDNOLHl3pB4grfx9Dkld70O9LtaLNGgJFk6gTldZdtFC93dJyYEqDs+OuFv5Pxk/o08z2X53LvzPPDMd+ePH/Pd+UP/1+f5Ph3+5PNvkdPEWKyRqgAHvJPAMcEkup47+yt5AZHZYIJYYiNzk7mOCZr5q79yFkBkwrf2j6AbosArq6r6PIWavuGpCzGl4q/tQlmxbCuyNUZfg3mvkD9yeHx8VJBx5mXtAr3sxs4kB8lHkJxN8jKJP7G2C7Rsyy7FTq5viTPO5GRNB+/MonOQ89CVA498jXpdh4kUeTG3QpMwUeALWwZKcZo3YL1CfkWPOGd8BB3joUWfl3iazOdf/EDTsl8hSwzlNz9wJMYbojDrkoEQrp/9RN/88q/ApzowbNM5KzIwtMHCxFx4ocBA3yl+5ZzdqATFBvsFko1AoNfC8d4D+JGtIt7AUHgZFzaS9PRtY0eytMF4BGP0Q9Pj7aZ3jw969/Cod7cHPTZu+wBVqZDN/0Wwb/JsFtuNHXaDRCfhSfxi47P5+R/05cXVnZe1+a3MR15UNfol1kcuuiftv/LNC+K7npB7fnrSx48A2v/pJbZ6k9ls8VCu02eoupABfMdfLuCnpw/9Muybb77WN1//DHytD/Dy8qwPYWywhjGsBz6Yghv09lCs0Rpl1pj1BLmB8FJ43pW1caqUF07mi4nwmb44fIv5eTyr1/n8QVlrXhofHEYlbkzlGZodwbY12JtRyfeN/k2m72LWQwaS+cm46AKVyvACZiDEQeVizE3/yMM8B37FlxQJuX1Yddlu+5YEMGCfNouxdiHM7tjGH/PRYd5mHCoK4TBUtFoenzM5gK7kJPlNH94kL0eDLzTE1192mJsB+zhPXYON/QAAEABJREFURI9dJFVYpOIF+97AGVXGfwHb+o0fffuF8V9F5VTENma1yI3AJKbg4MvV5CzdwWRfVsA80yQyuhckXJzrtwY+y6UdTUn09KZEK8OOH3vJxQY3IWJZATlZnY/JMTo2GIcXqGWw4oC8j9LgTD483rhRP+h9XhB//pm+/OILffHl5/rBD77Ulz/4gT7//At99vk75S+Sx+0mwtQi389cXx/5Rcnzhw9cSzmPH7gmPtD/2Pjmmw/6+quv9JM/+D39mF+CffXTn/BLlW/IwyHc6mFYgxj6umDJpIB8LCHAByDXBEkzo6DnaG5VekF0gxoqbJWtIWHDtKmxBQ1h7dmv3Ed09tX2M6nOdq6drbn2WGraLbbNqMptvyTZThOzHIHFS5nV/2OVg72/9wfTocU1PPEz2YfJvu19WlkiCAVtAUrV2xL7L+P4ehlIDMU8VT+3RIbJmO0l0+T8zJwTfHb/5BHM5jCegMpYcdE4G4g35NfJlyA6u613+WQX8aYXXHb1hxbst8wbih/SL7ZaFf89T4MIFZ605w09AWOg5yoN+lVDcomubNMHegupF9B7tbtZC9wthWKhH9UYSb8YNMqwLIYyfZvxSa+xzXx4slLF+EK66pKdCXrwSZNYksOLaceOT79khbFtTGaNIL6sXS66R9/ftq6xh60SdlCCJ0iycfm/YrAt28iD9gXNuPvFHDEIhAdgSFZM0WyS89Yg55OXYLOvlcn1xEmln4f7I9cT/RkZgujriCCo2FlcZ2HS/TmV2ZaJXnyh0dsc/Zcxg8x/Gz2PgfZNDIklccaAWUz5piqeXThb+Suc23jQ6L9IG7qNwVxpVDXNeTG5aeqSQZGXUZYDswDv64ilCnfkQdxXlu5nbjo+xOKfsNJjbUJ2Irv0zJeOp4BfmD/xy/Mn6J3P7jufRXc+n47O5UIeHQxkXSv3KJALdYdgFTEnPtvKT/zpLKtzpfaLiZ6CtWdhpL/gLhbR+Wt68Jk0waGDeA7ukwcx9eckC42OsbDvw8anQOgr9FKMcwb4wg01HcZUR8uiBU2XbLMe9T4M9mqwV1lfkfPQ8LJXD3wwPYxCLvIAPdvSrprkKPlK/HdyfCfuoPkdxdKnpbPQelvn0Mve8MvWj+f+PD8f7O/kdfrSxOYkX8nxpN/PM9ieJCjI+MhzDpjIZc/ikxCll1jN3mAre508Z9/736td8EkdN+bFHCbxd6jPRPYE3OF3rNA745yn4OPTXR9zlsARe30el7LHOJbk8yfnmr5FoSEl8fMpcg6WJvncvg7dk0/8HdBJzLPXd2D/vuMjnoPzsuCzAtmWq0DoCVuiKgW/pI0ahmEDE1tlf4dyzY6ij05xDsy+i3NhrtkLdbtpZFwl12jQCGPYFWGsTemGFxJkrRkXevmrq8d8GX54UJ51RpXCFz4jywK1yANND+XEaYXSiF6L2u6+JZ6P9GnJnEsKBO21W3Yg7fvNYDwykNs3Z0Qs4YRdqlG93hFao/vJxbjt/o18ZFzMuVHYG5KHHKhkl+KvhptaFh2FWG+KPxntCeJeJA/C2QjrlIFQMbFjnshcnwv3Pher7305x3fOxzPn6JlzlP7kGol8rAmfRf5HlUaV9npvCs/eHi7fuccfnPEDW0euw5x5bOfam+zXhNeUfnS01ftynMQ36U3mJv0+JNBeG8Kb0kGp8GtigRBijLAnmWL0ciaQs63IRX7YxAygNlRCQlsRP+0vTa5z4lzEPXlmX8SziMuIokZLxdeKbCi6i3wtKMaoMJm75Nt3uXM3TP48VFCXVUV/DBmelX3CKuoxBZHg2cxkrchVn6nSqNq66A/4Y5SCwqYok2doAkFGfJ7e9Mh7g5zDYES+ijnstm0LN4r8asfxvMGMBjZvo/T4MPTu3U0PDzfFRtXABnYcesIZm/UF0vUugnQo9rPCqhsvi/9FfXz/y/Be63/0t/41/cX/5z+vf/Tf/z/pFh9cN6OwByKV2Cb7MtkP0t1nPVHiRIVMEY+hDRdsR62Pw0Rh5syjf3A/vOdeyRkNb8JrZL5xoMMhkGXsjORr3HTjfcsD96OMmdHE5oF8aGKLsyVLyWkjMQTwBODpE0iCLQq73j4TT2y+gDOY/l7z0mR/4ivoPrGvAD5mOs3p9jzxrWAx8wZ7bra/7AmzsncgCwuxO8lxy2Es65v4CJK7IHEi0uqRw5ja1+nP4ofcuZH+RnxhUphrRGeiEyyYq/uJbTE/3yDjvYj4m8gmjnz+PeVlcd5f9Qvjb/p79BPvqZ55T5X5hew+dzsGJwjWmeDTZ4fU16MYse0rMbCvi/tYfCkB4zr9zF3glqAGr6EiO3lWOPjlcPpalh1gPVTGq2lBcnKe08ocYLJruyKxC7Tf5kbHqrLGKLCv5/fv3vGO4TN99tlnenz3CH+oi9NatulYE6PJwxP5eCYvd56fMk7+ksfLj218lOr0EX8rulwrW+dZ+ePSg3F0Mn/jGs01cRujcyh1otQF97Y7Dtuqwnbg2jztstCJn2Cy7sn1uXHnuRfwzDd5h7egtVUMARiltjEavUDfLqcsCTS4cWCKD7qnX/6j8pufaJnGpr3AWMiksrSQhq6CnH3Jw0w/JFLpAzvzLB5a+LdZBn1BEKV2CqDUiIJi3mUlaQ51yaGFHWgOQubg6iq2Fd6o4kXR0OPtpkduWLn5N9IHD9zMoj/wY5IPUYMmY7EJDS6CyWYv0BvPwXm+P+nOxZYL7IkLrikHK4crL3KfkLmzUfuF7xMvXD/qmZe8GR9s7OJi7EMi4ZOM8s0Ft7p4C9+TvXnGzsePH/QB5IXxz3hp/PU3P9NHXpxlLg8Ui8NJKjSquDkPPfDh+MBvRW/QYLDAzIur1CBrWnwwBv2CmH543U9ci5fJ8LLmOy+8s75n1nrn4X1xI17Eppd8WWX2wkOjhm5gjPRv8G8yc/JQQ5ZUtJYdFGPRB6Kwjtie5OcOJnlf3IRwxaQVQWNvVKlYECaUEtrAnJu/ZTMnbErWnoee81vfair4LSDK6hvFJA95cEs8DfLGDHOTh8WjEZnZ+cgH5beQoOM7wGpX0wLbMnHEN6710/e/or/3+Z9i8rX+8Z/8W3vA0cgaNll0+TAgL8lRfB99Ju/EE0wt4lZixe864bbk02dBgaXsmxNAz9PgBA/doSvUWQUc9mCxTmF78TUz9jMZ+5OzMOGHxncwUcwchqjGT1DKubjdHrhJv1P+XePPeWH8xZef6csvvwBf9kvjvDzuGzlfenJ2LbzhO+fvievnI8h5/JhrjjP58cNHXgx/1Aeui69++lP9we//vn7vx7+rn331B/DzwvhZtyFxqXNdiOvDxFFK7tkCVs8nHatUCnEXNPzMj1HIWoNrqZExk/lPCKuq8yg7VbssvlwtJTciL8lX+Lnm3D6YC6OR/iI3S2YcQHY/A/yYkV3SG1+RmexHro3gzodzzukkRwfnYrEXi/2f+F+g47h8sz5daJ5kfkQxEGvZyODEnngzaAZrhLVOwIoqo5PPRPwQp0DiWE0X7plDcDE/QWgAS/HtrBtjoSRHL7CkQCkvnV4FZnCzPkFsbk+RP/Gqthne5NXuHuNetkGdSB/gzYgwJSaUGN+iiD3xDmhVpQtqy6JoGzWfOdIrxW4PspDuMyfkWl5y2yoofVv2ifZjVSi8OmFH9pSRJfgbr11Rdn7IW3wyaPfNRwf6toZjWy5L1PiUTWWdhT/DZm7PM1AgykXppmYIqEjQYkPRC2UIM1IvWIkNZEolJa82PpGvU69kVUmmMTzZDCyrs9rak37OW66dfRaZY8EZ5zoK9nU0uZdOzVxHATKoYiPyEseYM6weh9+Iv3RwSBrT6/n4W/T6LDKx+xJmFTuZvxCZ8BLbxZswJsJ5aYe6hJ8aVu5FxU1t5HM2FNTg87aGCnQeXDK5sKGg6FcJ3s7dqNCS+VnBSlyr137w2du5YO3UT9eLXNYxiS1yz9xznvkC+dzPKoeeeEYInuHdsXNn/oBO7k+L+9EM0F1BjOM7UVTiIUbZeinx9QbZw6g0yKsA04inBUy0XT6jFnmL/6P9T92b8rkNncihit6u8WjTpgK9IB1kME37WhnvGWuHnNFGt9gqcj7YnxpDNU5kjS4+j8DtphsY7F3kRrEfwBjcNlgducrz3Z2XL/d8zpPHg3Ud5C75X1nHy0JW98Lrs4zuMzp5Dn16fmJfnvWR59En9unOXhzYWdjhO9vec5LLULF70Gk7yOQ5o2OI7zwTtk9JrNG2LAnSZyS69+w7iN5CPxNRSc4PxhPkpdgdmrPT8rGNzgG9g2fOUHBPrLw4u7NnB59zhBVzJKa9SrLsoGSVUuJrIfgppEk+JrYmc4ntjp87+Xjxg49JTInxIG93cp5/VmAiLzJb+Als9gmEworLN+BTni+8iUFMmv2sGmq4ZPoND6YZG1VbhdzgjATu65jn5sr1HJmSFMFEoU8Kx7DH7Y+eY4czle84OVt5eRQ6aijnERFlPZ2bU9nYNhNZW9GpjInJNj012jNOqNrFEvM0oqfXgrYBhuLPZpaxmm4pjhnZpA+/yMNgvYO1JkaPoVGlEV76IM+ANUqCL5ecH1sVH/CrSjXgusQiJeZsy6JABSwzuCp7xDjLz3qyvTnrPW6RyIJLL/uJUPJ254wcJ/oag3+Ae84SOPr8vFpSbASDGGtoEONgPIoxFC/kItft4omNey9nNDZiLzQ+ZmzGJ3M5wwuN3o+XWPdospgAwjUSKeJg0GuDXuIWP8ShUCDWJwrStLsSmoxMJc4ARuKGqBExbBrEewjhtd9JJzEHiz7MV53ogYXC6jlOQ1O8w4ts7MVH0dSwagwlDo9S9rcST43m7b4lAUxM9qLNiIEE16hYowqg41LsDOwGNUrFXGFPV2kDSy5r8Nx/4/vKjWsq5/A20G95qI19NbY7ch7dDPJdPkB2cH+/PT7o4fFRDw+55w8lhgb2x4kipubh19ZZFukgR4zC+uu/9t/RH/zCP8botf65f/d/rj/7//vf6vO6q6973mvcxtAg1oohsBDv89T5IU7GqbZlWxVZYi1XjyXjN9cJsqwpec0988gZ7/v05D4ylftI5tp25kDGolTs1dDo3LH+h0diukn4i0w+Aw7OdfoLH0kbk7JK7jhKoi+ZH1r0bPrlDIDOsohl7c8w/HeMXDP72jmYm43FOZv4WcwFM5SxQPITYyt9cnTN9ZjAVsBc+A36VNlvYsHIwsdiYvtZCp3Y65g6tiuWCOMxBPmFTOKAQzV2C2wqWbuwH5c8OrEbvdCNiYmpybrab2RA4tmIFWJiPvHsz74nPfHO6uOHD/oAQp/5Tn3nveDBZ+/kOSFaOReVDnkQaxR2iUZZfrFHljkvSwvbO++c2V5T2OEDdCa8Vodyw0MePi+LJy+Ljyf2is/nzBub8Rmqto39VBzuc2U55yBzDVGwhY/EQK/HNLKl6IwaunEtPnB9vHv/Tp9/9vl+Ycx1WfClrN9+gAwAABAASURBVEhSFE7E1p3z/szL4idy8gzyDmzCy1zyGnkTy1sfNraI5eA54nq+SH+Sz8XCbRPLjXvCA9fEwIT7vUHbS45FsZofu65SU/QsfqBKyXlAfpG0ldxjf+LzE2Qf4b38hbFQdpRl2UDAogXnWGcxXJvWJYPPfuff03z/mda4nRIQS1TZtBdEoX9+tjD4VmUOaaG0oR6xFA4MXWrzbYuqJMD4LxItAJd5SbZ2IRN0bMvMl6GWIu8yKhujSGTmdBaIQcEbVcqNMzf7B276j7eb3j086PF20+PDTQ8cktsoDZfIhlqPiPOXxoGysWx6NmKxEaEHF30242AD8pfGzzyIP3OBPXPRhT6lHx4vee/gGTTlwfQJmaccODYwF2NusrG54kNq/8K/KAs6OQB3/Dw/8zKMl8X5z+0b33yzL2783LE1ebCNPEvm8NUGH0K3IOsrqSy9/MaSdYkHf+4s4tcQG/DMoeOYy/SF/4XMXuszL8aflBvMwW8rJjkQMW9gV1KhVQQwKv550PWQG8UsfRmaftEz2FToZLSBSPyy7qw9fiY3lklccZdZG0l8OGDf3HCmZLvRN5ruN3s3hjTPyJQSqyv9C5kXc+rSe5IjiO+JcyopOW/GxLfIweJMzOSIydlxsgv0F9i54aaZ/rZIu2RawsC/gNV94vjNX/hPM/Na/9hXf10P6wM+F0xAjc2YW/gScS3imMRwcJM9iCd0htdzKCDcsZBTjGxfZu2du/i2tGuIrgLr6rb/thG7YAV8yC9iYLUcoX2Tj/97YiCeGf/xjRWioKWy0BpDA9xAHmze85u9zz9/r88//1xfgM+/+IyXxp8z/ky5ofdv/m45S+JEHpy/J+VaeH76oLw07mvhw74W0v/666/19c++0lc/+Un/lXH6d2RzrrnUxeWgUaXEMM7rQp0boqS6+8RKta0hZMnX8NBoyhj9OjGKMXLVCcMA+rubvjC9qcmFAubhNj9yn2L1HmDupJZtCR/GQdG3vXkYibm8RMqX7skZXOzLkT0h9wf9RR9HuGWXIhzfqzmvPPiwsJbqNN+PU8jihxguobCxHssX64ViGj/4Q6j7fSkgzThC9JhnsOsnNvAim7Yh+hv6VkEVG5vZfbqxi9ezxwjnPWdYAeSq4e/+OXGSzZOS8yorIJSOQ1exmA8MH0QOISryJWdcpX1WJAserZWSNjgjTYwEA/kkD5Fs2LIDiZaGNuP2Ye37HfYZuyRDC9ivcigqxWlA025wzDiJTC/IcOPtFQEn9iDxJ1eb3OuzbMnDythmzjBEeXlgOMewXnp0ImZbtkWT2nR3yM/bgJDBspy1gciUray14dIoyeUNSwqEnQBbyXGSHMqlwv1LyqUyYQS5bvoe2tcQcwgv5gLRx8xLxRz90wG9txUVUnqePwTbdlOsQJnEGvMo7eEijqX4jy43vN0nuMS5eFkWvnFXNVgn4D46eG5rFPfJUarsQaiH7JJBBSXOiTXITeeqRo9tSwqISyIG6cARt3gd+CYNYsjMtypBT1ZwIHDw8Jx7f5AXlPdznM+EzM98JrStpXnS5DOI1Xh3YgShliXiWoJqlwUJcEnvbfWW6kkxTYeA1+lHobk/Bh0HUcPLfPwbU4HaimktpcW/bXo90tsSvXgKDxGJxkY2EMUSVbYbA1qAkaxSjWIfNvJZmH/rf1SpgEtICDkrhdVovuT4rp3TY+9N1olQZCBdOzYYrBLZyWfmoWc+l/Pyvl8U9/Povfl7byI8OW6r/UxyQ2XPGWM/5zbnYfKMMTkUnTeyHGeJ0ESqjtthaSVWzurBc+mBfOwtDF5xLQ5z7LzY5KxE7sD+HfmXfsb5K+iAfvgT2xNb1NcIyKuAC/9UqRvm16dgLbmGJjYO8nGPr/jG9uRcHGDCz3zimzkvyKyA7IiCGzn7E+CGZSvuTF/fLs0spotnB6sYD5SDgmavA+c6BKEbXMdcyx6lKsvGBrqS9UlhaPuVyzaK0ajSGEO3B77fgJyvglfjspOTe+VGFMs+sUeM04EHQYux6X1abWv/hG+ajbTqmNFs6paT8o3K7AmiHatkS0Vso0qJr3hAu3loDHIwSoNnv+7XQBZoCA3JRR2q5hdzG5V8ybKNjERHkvsnNIjrCzlHPJYQU/KRvASJ0VJrWXYQvviqtDRzfhvpA87TnXN05+w8hYLF/MKqKHb0i9UDA2LstVZiRuCsK+cTWzlvOX9HriHO5B1eX6c5j7EbORaw41Z7mfAaLGgFkePMJoYG81RkUZSljsmQor9tqEuk6URMzNMlXFXLV3MG/YLvE63dwaCEk4Vvbk661pF4cIy0hKqi1zrI6gSasGgzRnjLqP3Gd+Cy7A0m1OPkEMjqEvUVMz3aTabs5P3EGBqM7YEN+ujfOHdjGLOllCtmy8r1kxdMeYcw+rwNVbkh5nUW3BJ5ErHh8Glid4zqdw0PjzcNvoiM+KvqOEYVtjYGcgxloxhol8XCjIP/z5/+r+nv/sp/fjPP9td++3+nf+Tv/994n/GgjpP3G7f4GImzZGLFGqlenN0NTG1tu30ZpwVGDYVesI0c1wMKiWFytibn8RXYg5d8BZN+QLjbrkuDOBpcyzdiqzFkcS9A6Mi9FZ3YFlzhzzLdktGlI9uN9JViGni0u2acHvY6Bmzu6yefkXyunfHGx46NmCP7FtEPWCeb2LmKregE4QWLJuOJzdCoBHaCIE8v80hiP9dk5CIfZL0H94mZNQPEOfdU+pELcN7rNetvyLKNmwBZYsQ0YvGRMfTUj92NqZUYL6AQ2xvShJ847nxG97sp3kt95L3VEy+M8/7qiXdUz7yvymd47CTOIgaqzigkbBIUY6vnRElsiSVg/vIX/e6H/wJM8JvqxX2uny34HD54aZyxkFF/b3DbN6ZTfY5seslPxs4MtuL7xWcPegJR2W7UqD6PuU7e5Z/C5KXxu/fveWn72HwZFWT1BtnDl1ydOZnsYd+TiROXKAkVy2VdPmzOA5Mtyzu8o8GZhCYXhWyuixvXxSCuKr0U07O9bYYyWcAuuWEkpN2y/9xzs0/Z16bEN/nsWNAVf7wfnNAiHq18MHAAsrAEMnsRq/ez55M7pcQ8oGZ04d3v/o6ef/Cjc/h28m3/nIaEa0INBH3B6SdxJIamBEAkezd9SnYCLNtKcu3qA1ck0EVCQMEL37YUiEJXYhO0C+52B54ic+Hkfoegb9NcE8RGYD0K2/jvTcF/xxGmzNldmuT3YANySJLj7Xu95HiyYZ8A+clmZdM2uICREVgBcweb2Bds+mAST+zm42ahf8ALnrmo89L5mYv6/nznoWVmxzvuHX+06GH3IMY7B6Pt3g89gx5jazIfpWKddnIO6Pc4VFaWTFfhDTr7L4WLi+ktBuObioc6u2KSZRFTfHD2JlishYi08Lnor0QMhcF5XRDQvajjV1ZXAjA2LSuldclFbE7Wtugv7KOqalmfkki7PdKJ7YkIuHyelEmh1hDyCFGRz3wmm2laKzlw0a9qXzAllG14lmDqZaxddrzYI8YdszSxPc88aHuTEceMguS56PzGL3z6z1H88Z/+W+QJDXRbP7rYgkMvLWDrt5/Jl0PORvLDDbjjQJaKp08rKluRTuRaH0GGEoH1mp19ZSBEA+aPxMEe34Ocq5zLfLBwJvuv6TmfOaP5sHn6+KynfDFFZiYmbAjjtmklNaWf3NaN8zQ0eMipGqrmkfOLjiGDYSNnApp82X3Wx2++1jdf/URf//QnvCD+sf7g938M/X19+PorHfeP4spliyZYun5RgrYaacgiyyLHC3BWGItSQPgqFcTE8ylsN9+2upyk+y/NoncCssgdXuClLvQ33e1iTSCDxJCgrn7GXDsECGfJjAMUGO8a92Ymo1ea0cYKoVnYnYBQOJNYaB6TOavYTXxM90SusQu9fyjNyCEQG2ihkTawTvf6dkG8Q8dVy69+CNhSC+ZCce3h2cYWgH8yXsmngoqIu7FSejtobMYnbPoFIhCcNk4Szicw9rYKvXTezPrs2xa1R7GTvL7FudCeTxNZ0ynisPeZYkhNxiFvanKShMUel40mzeQBOJ8D+TzpeeSt/IhWZ+lIzv6nZEvCs5RYdFEpXRoYOgvdLeNzTlwFkm3VGbttxtJgPTBTeyyrS2Jv7BFtYoOkRuYEZtQ6jF/6F0NnOecM3/Yr8+wl122d2GoMHvxuev/unR5vN92qhBrnWRsQ27ItURuSesi46NiWC5irHygmnPGGmhEdq5CrzDctGdqQ9VI6ONxn40A+nxfXEpyEjlhkjQbwhqBMnNUnlWK7bPntPdL4NTwZAcu2JPMjpcnQotDYVhFweXRuxrAGn+FjjJPvqMi2WL3iK2AoWZ+WjJkIeTvXJzprZq19jqPFmMqQWfi5r0Rv1NDt9sCXXO7/7NfI/Z9YbCs2EVXyRCPbGlUaY6OIvegXvMTYtCxLjeh1P42kgusXwKBiUgHds57xtWMihpqZBo1tmfGuzF87CH/7xwv9lkF3ns93+UzMl7E7Xzb6Gj71Ysy27EBN9UnZ8ZA4Kn30MKvcf0OzxnBfVLAjxZYhQMonB1rQ3LvT67CZO2UR+aTG3mrjEZRsN0QJp+cFLyDfvW72YlS9nCGhQ8DEKcjUkfsX/hf3sphubZMrGauRCWLdcCwxR6OUxedFkNAzFhI6y0KFio8FsBEfm9HjU+yF9BSj0BaIAcZva9a+uD7X98y1a8J7oaxftop4WT1d1pQ8jNKoUtWQoY6OaOjE96K/lGJ6pdZvOcPk053J9t+UdXUslr0xsFtjYJ/r5qR2CUOtTxqixAu7pXx+HOfz4GQCkxJ2ts+hMfAPXAXbG9rFkEDa7SvVf2BpH9+RuGwwEYGArojFNsQq4igPXfeBUUMFOjZoca+qAa9xO+eGnLkqqIUhKn3Tl7TbpINccIhe87o4AgniAjK6SnhC1ypjC9tFXImleNHXfQ1VS1we0GefVs7OGz86S6Q6JDqxns/0vhdk0DKWbdGcgOi1YJoBZ0PIBNHji2L4va/sbejkGnsB+z7BihDarzXK14g+NaMQwufMLK7Zg/Nz6LrXZC4yn4Ic4ncBksnUzMqhb6Tj+w12LIsVLOXyeQFaxfpdVo1SkfNBH0Gl4Enxk7XlWSjfb/My60LWGTmjM4Y1SiqULUo3beElPlwJ0YYdgRMhqKwTwoaYJxwIFukUijYvPJWyyNHU0WucHILwJPMT40UgjnyVMjb8jCNBV4JtkOmBXNHZsMzYllpO0m//sX9Wv/Un/qv0Xuuf/Pf/L/pP/Pa/JhsjEY48q2yJvGGm06w0wLbsje0nuR7kCwzAZ3Bepj0+Puoxz1HvoOmDh4dH3XjhO8ZNNYYq153rtHfagZ/5AfU5J+HvRPfhV69zKHLBjc//BnqZI0S9JJNeV4ez9jngO2jOkmP3tGdsXoh85nON5bwcfAbl7MRC5nw2Nr0gY4B1skfLfkb/u2ghml2R7E7kLttlvDRFAAAQAElEQVTNiJWfawOt75lLfAFTCpS1AaXkQEI3H090qHBSLZMDCSpKZEHm30LMi5JYg+TkyPd4cpkcxXdf71zPmW9EHpyq6RHb0kRmcq9ZATeNCTJpzmz2rwbnIXnN53dkcx/K5UFAsdu++UXw89Ndz0+HnunfeVl88NL4oh3TuW+osWgqnejH9+R9UN7HRS7IeOIr84kl9MI89Vbmg3McOdPYVlXO400DWpX4i2Vf/KExNmoMuQbylh2oCya17c9+RxffmbBLxt5G5BnbmWq0Hr1N2TjOjpg3egNfn4Drc4xSNYbsbWf7RTdGsFX4K+aoyEj9yYEod621g4wThBMkROREoZjIjD4taFIv3sNPf18f/8g/2HKR33wEqAtXe0zb3qHhdR8BaobhLpr2SUNU2KOln1iY2rXlrTJJK8umD80C1Yss5uDDoyPDsy0EJUH13cKZhGnZFs33Q8yJArG7YUAlPtqutuX4NcNGGg4pKzm4IO5cHBMasDK4e25iI2vMYZ2RaeTDloNDf3GwJ3or/X6Eh89vi3PI77xQewYzczGSJEIzd6B375e/z3rOizmQ3wYd8Bb2iPLTiu4iln0R3XmpthH7Ry485hCRndyjassO9EpZv0H2Iwdz8IDUtIayF9m3MUr5DWZQyIoyE3PWwLoSQ2cGfzmEi1gX86FKH37igERsw+oYcAKVxFgILLBzd/RFOPEhbETJyAQtS19nQWXvzelkIb9aT4gu2Qbpa5e1SVrT2N7zLm4SparkKzwzK+YM4DugrwB+e01ki+svewzY7wU/Lpqmw1hd0GtfpWO802/+6NP/2+2v/iQvjNHq3GH3uuGie5kJZXk6kMlD0+TM7PWi13JIUOl+UsOKBGqkkziTtEhYMusiLNmWtUv2ILm/Y//gA+bOGczZzUvh5+enfT6hT3lpHMqX4/AjE71e8jYmtV3LnJ3kdlSR56GqodsoXTfDwXhUadgaVTLj8iARSwc+Pn74Wl//7Kf66qd/oJ/+5Pf1k+uF8Tc/08EL4yL3faNsKlmSu1kKEWWx7sXZWJ0IGFTbKuMPqaJvW/YF+JljrO+U1bHRnDOMnS60E5CMp3/xQgEs6u7Q7hoOID6BaIa+QorpQFf5ZADzzRhLb1U7Go4T53Q1Og/xA0jHi+wkL8ERmjkQ2ayRbgiO3tQrL+3wlR/Zt6y3ffVKREnAFxh2vcahzfiOT7c+rcW+SbYbvXeVviSrS/vtpofbVsZkJCIN9AW6f4p1Quh/ykOdhSUfAYlEbGEJwdgM6NqWc34tlR0OQJe29bARfwypWz/X9HXNTe6pR+7f7MGKLFIvZvDhkwdbsb4DYMScwmlm92Rb+ekR/VDrLD0++5Dmh1cmbsmhjWKc68AqxhhUYzftvleRuDoGvRSfMhfDV+fnUreGLWgaoG8VfJjZ3DseHm569+5Bj9DB/SL85DIadkaS7TTqQleAqqZ0qGqRCsv0LRbcMOvte4MluZgDY9CFGmagbxXi42BwPMgKe5jrqfcxfLl/1O3uW7v0NF1n7vIV/0HG0Csu4dduSaUvvxClMIWoN9CrKhX5GaM0Mh6JP0BGko0BFZ0gfUBlAh6dzAei39B5oENYJ8N9EF77WfNiM3KubeO/9nMEX0AHOSxisi973Lk5P60Ny8Ro5lsm1KVCdo8tG2hDb4rpM0X7WjfPSEu2lZJcx9fCZ1aQ/Qr/hTKIqP1WHmYqvBpDJi5nmi/qsTW5Zu98Dj7xWfX0kc9IfrE6+fz8xGZZWYOiRxMS7Hg6Ei3OTMLayIwoeNgM+qloxXmAHUGX4DGFunpdi0Fw8hGhZ9lmgsocFVn6VNvnnDPa20mvK3OlYp7WgzUMZQ9NDiRz1qWc83yWZL/zLDuJN/al6FiYkGT8sZZ8GPUkfHjhB2Gh1r4zFkqLB/7ws67LZta3whSlKQ21FS/KlMLIuPs9kqyXQiTEEz5C1J5g3gi5B7txj52VqO8HrDv7WOynXTLnIX2Gsi0afafAd2RryB5MF0CWNmvJ+hIPw7NaxqBtjSqelYYGL1pqDMWfXUppXZQnyedRjfXMfj5MjjIvxU7J2AgG+qOGagymDCREpG4yBt1Xl4y6czVhnLhSdk1tyh7T6Tn2TmD3hVXLllSl0tAYpRpDtxrQmyp8xjWGTN+jVCNztcfhkRNBJXiybCssevqkkJglfnCeXNBjxF6HD3rwRsG2VFRs17BG4buGRsdQ+AGyBNoWNvbn9Oyc0+ilYMsEFen4zrk9kA+NTPjCjm3ZpgtEbAFy6TVhnMoSxBZr0lz2Jvu9seBLsZ25ff+IRjS33cTWc2FdwEF428ZsfZpvp+WShsbmVNvnGVstGR5T9Bf3eoUPTX8RH8LKaUgU1zLTJzUKBswGubbJdyYxt1hn4sp3j85xXixxuA++O+c7xsp9FZ8Vneg2UHypSx0DMuL+LOwiKsepLduikQSVkAVQha+iRywQ23Js2/CQIWezX4aRB2zjRcoU84XtCm1I6ccfQ7lthRdYlTPFd+3WqWLesk9I+p1f+Cf11/7hf4Hea/3lH/8b+k/+jX8VOeQNmEpuiYre3of8oQyDrlhreuWo8DNq9Hkeo5T+jc/ivBR+5AXxO/D4+E6P0IfHR36x+6D8V9p5sTvGUKHjqu0fWkH0waihjG28Wsh003TnoXq+BnL9EmxonPTSI7W6CmZ2l2VNztPkLPU8ZquMrQGwiaANU2SCM5OzkvMxOR+9/+h3fhAxMmfVJ6VlkMLBCpi8aB8Mxl0jB3rPYSCKUjobGWdu0mn9ptcHHYqclygs1rN6DumTYmFXh6QBUWF4ydLtalv2hsS6Fas0L/X/z9jf/Nq2dOmd0POMWGuf+1ZmOjNtyjZkVpVdZAkJEsSXKRAN+tWgQxcJ0eBDlMSfUaJBuUETiS4NJDr8ATSqVzQKcNplUDpdyCqVbaxypjPzfe/Ze68Zwe8ZMefa+5x7E5g7njlGjBhfMSLmnGvNve+5fnIXM6nNpIYPvsfva+rj/cq3+Z5ByZUQTP/MEdtJ3pN8J76SU0dFqUb1XrJKOVbGn5ByS8g18+Aazovid14aP3hp/OCl8XG+ND4YCyZxnvbkQDitls39Poh7wORzVuYQushJKK2gg5/5pt+YDDMn+AzjUkrOQZH3GOwj4EK80dcL8sGzdrC3awwVc7RLdmoLcIlj2tJkrjM5EoMRufenFT82NvSlHkFfYG2QTPIWh20V+VQN1fgpRuRVsvHzjM3e6phuuX1R9ZGd0f8kRRZtJUmUaQy2B5JIMnRpW2LhCejjoOD1+qN+/Ou/+yFDbXdgaJv/9mxbblHOgH66TJ1p77iZfCAWMTQ52BZNORUTDgy1S8VAFeNVEgWJTMg+IMnqI/6a6T6nz3qxP/u2ZVuiKVQwNHEkHwhtyUaYBt0L66csc8oG6Ivr3AgYdUseDeTRuXCkT20nN6rwC7r44t+6LNJk/OC3O/mz/0ceeuguZAuv86xXLoBcCBmPXl7Ghc+Hb7HeVBntWATpLcVvfqv2wN87N4MHMR58UUl/xsaYpMYuOTSwmavkAtJeh2GNURvUs9JHt5BVDdUYjN2wKeVITpM5dgzm1/PcO0Gr57M38zplCGPWvWZk2SU71FuU0dhSl3mBeW0fUrTsPsPvGqgPNMhBsb3AXWqBDF8Wwqqr1roKy4mGgjNn5mtbNHFmIM2crEJY5BvYkek8lhb+FrUOFJp+0BpXnpsWpoX9/+u7l8W/+fU/0W+8/mPMZ2fdPlMPfIQPGw/hg0nts1fmY/WXg5l4APVuZgbNnKfLNnrBSp0Ys9E8Iahk5WBYWYODm/Oj/3LqUH4R8egvxO/K3nzlS3FTXhqH5pccD9Yrdinu9hRvAN9WqVLn3ktDo0r5QjDYX2Mw2kBnDMasW22ZODruV14Y87L4l/zC68/+5I/1p3/8z/vF8de8MCaHvDAuPhwmblMY2jkjnFCERY1YIubWHYRo2GRmmXgNCRv6W6qfPfBDqD0Ev5nrvLJcgBicU4tr5Eljk2HGfQnPPiJM0gn24NbZfdOh7QHOzSNsSv9qV4jQ3lS5JBns+SPMPgh2TZaaJ/gCJBBNkJhbQucvbFtrW4WP4qKKocHK6UInmhOgbXFBnh34tO/7yE6RHcYyZnUivC1duGJ+0IvTx4H+sxNDOp9FcWZbRt4tLqgdFz2NuqSY9CPu8T5ZtlUkRBMdWdQGPUhXd9NIIxfLs/YHIi68B19I8ixY8Cv+UY6m8WL4Z0vQ4Cn4xKBIClggg98M/LNFqBbbbioOA9EXNQ2xTdfq6xZ+z8lCCEQNApKg7Yk9GfXRqkZ9Q1aangf9p+DiobQWE1LN6ONIhMjGqP5C80P+KoaXxrdbJW2RERAqll2yBAzUh3PGcbFxAue6px95eJ38VkPa4/hGP/crugpV+mKcFt0nSHBlrVm71Ws49VxHdP2EZVucJEF3AWEt2ypgYnTNB7JCBhBLTuuTbKgCSfDhILBWmby5n9YYGidqwKPg9mX0CkRX6Ftwsi0pkARvW/lRU50HEw0HoV3ZR9J8lyD3HOogWan17XZXvqDmi2rVkJmfXZKvVVMftlWMBWPAj1IFkbk0QAGbMeVYur4s40qNjMG4LJpsy1JDHMlvcQrodrvGjZbtlu3MlloPUZGD7WcO4sjYwWeWB5/t8rL47fWVX+C/6+D5udgDqEjYCPskY7tZXceCSS74WFCC0XbMhf1CRm/XFVXMT3un9wRqbXdQ8wkY6Ga03dyn01bGZ4JvuW3Zlmhbus8RiVNRyGCctJDZfDXBV54fV9yZe1jWHnMbZy6ZH4J1OVGX0g8yHsqLxYxjgo6lyLSPdfKxo0Q9x64HAlrMtuI359W9nKODU/rpQbqFx0vXKTxCwtJg0jZnYlul7LfM3UUP2Iywh6syZo3mh+ySGOOk69jeLdEqtqNkaASpW4/3aWcZuVG2ShW/Y6j48jpADXhbCgTFLmud2i/2Svjcb5pm4qgI3cQdhT8PjfjEt6vwIw6UaDC0k4HQ6J+Njn3yEMJKyHQeCRW25Z8Gut+njIIzFw/L5DHqppGXRzVUAzg5lgb9C2Xk9LsW4W0VMLoQyTTAWTkWyQQ8WJVasMoUliSQZ3wjfTgIZ8VHfFaVLtyaJzZBXJZt9YHN3uO5twe4P3chVwN6aogjISfrsvjMfmnFV+HLshQKBCuO6DfgT5dKP7YT5uACCCb7Nv2J74ks+Rxcd6ic+nEAyJW2ZQyGR9qNLvLFd4ip9oGA1mPfnDCKvOtIUqltkJxE/JVCN1BkPPIV2kaLqS3WSw3b9LUB37XOug9vIXax7XyY48F3ioP7apD7a/4t0YwJ3yyPqozf2Fq4U2Jzoi3Y2TRym3GB0BMMdkOzaU4MyS7Y7IMPfQSdWeq9Mmfixy6QJdty1cY4+9KWmzGgjI+ClEaVKvyQytgxTtOf/uJf1d/5vf+FPh+//st/pP/qH/5tFXN1lQpF26dKOlT2jQAAEABJREFUMljKvmsB4h5qatlGH5vYJd51HcHfeCl2v990f3nRS/7COPTE/SXP6psGOiP3nRrEL/zhy4D+APFRY6jg7ZJkCfgCssyvxlCNoRHgM3a57msUmuJYDdKF7rZSY3Ctd6R2YgdDVVBXxGyHxR4+eOYG2c/bXw/mZMnukzizN7QRQowrVtNLFsqqp8HuFreba/HivEVwMG3/vb+f9JPfxtaXkhpnfRxkiT/ctyh6zXCyrfzA7jmgRwhqwC44+R7rU/Kauy68HzpA6hmscx9PjGlb+2K6h3v6K+BaXNxn1mlDGNlWr8Go5lFjDZZW60JRWggnn4MSNy+L38+XxfnL4kfeX5wvi4/ogOSVfHresQ0uOfH73RP3hNZLHMZ1HoRT4v0cGDi1RK7ZN4PcbyB0tMymquypUePcp6GFTsllcSFhrD4StuOQU3IJnwHbqG19GwqETH10hqSS2oBM0mLYchFnDNUYn2KP7hf1LcZt9MSaZN4g5nS3fcYs0QSr0LoSmyizbmdgHCSPWDOLXqyzTxedPZ4J3f/Fn3T/8eu/gXaUSDqk3es8Ego2xpC02LYanYjTn/GAcMfDDzlloTs3xlDtZnxnAmraPZnipwCiCHRkIw8kWWpcZ+WIMJSRZtEVsA35AJ2tFbki767oNnJCCunzptamykEHwrR6Bj1PCj2zKdikCz4FjFb7RDfNRgIqKKug9qbh1Qded/FwsXi8Avzmgfj+npdwr8r/1Csv3g5e+kaeiyP1ZQXbQ06LzJLH5ANI8CCv1oU+jnelv+lDecAeedgytohFYIlUdR721cFrp7c6r0WedNFaiUZ4aGQIMxY/oYs1b5ox/CffyYvrOd/5EPLgJcjBDYSHNuOx6Wh9apcRAZx2JE5ni6T9En0mBr733oovdh4KPY7fULxheeYI1y1j2C/W7ANtGGmr9AkRgmZ3apzTqA1NQQ8+T0sMP3uiZ1u2YTea1XWsi2mKhv7Bb3777xf/zi//YN8kxlD+cm6M0qhSQSu0rE1Lbn6oasCLuOrpr8wXTOabD5TBTJ/aLWThBV3IOiMoltveDrvB4ELvYH/lJfE7e/Gt9+fb/svit3dlvwavvKjNy+K3t1f27lu/SN79S+fBi+ZDvQfxl7VMHjt0YgJi28V8h0Y+SPABpnixMAb9GlxLElrMMWt/MIXHiXeJl9niFzPmV2moti7lEi6VYxEoMRP/wYOyrw2uh+ZTF6DosAFajwfTrtuMBFCMOPqMU3QSRsIFye/ag6H4wLfwghINWXhkNO06nLLIg7gJRbtbFOlnPsWpKESQCdpW5ipkfEzQPuIAn9hl7plbaGJxGaWLWsbJaqeLd0Sct56UklCGppfdReM92qinnf7UlJCbovDUg1cS1HmQ68lpi7eAjLY/xRc9nHGmg+C7xrQxteySFcDDfZz1tEsepptmdEI3DAF5SfFZvp3L9hMwtN2XMfuukSrxyHYz1ACeYqdmXEaMTWqJjPHU+MLlJi6N42IxzZwGC+zBvOANL1lqSCKvhpCF188fjDLwcd4cIlpqQlK0pZV+8urq03m2zxaoMp75PLiGj08f8h7Xh71rvm1/2oacORJCsW+KDlsPj/glmcgQUTfO9MWaNKGrzPMJccQppJv3yBUD2dRSruPs4UmuiwXYcTOCAi2+IR0v/GovSE4/cHjJWf0sfHYQOUCP1cEqPQQL0HbPst29xcQWdVnksMIjvXwVvG10Jc7q4/TTfE7dN5yFalNO3zTTeyIM/Si3f/jYZQsVTJVV7Kt8eXOV6KKKEU19PBnS7OAtTaHSW0i3gDOqdk6b54wvzshozYci6dbzpwbtC5o1CVqOhk0+w7KHbH4xDS1yNHJrkGtQskoVGc6LCYwq5UvnPS+ckA9kFcBD0MUCXbpqOcIxsGkwNgL6VboZOoZGBfDYFRAgZS02VdOcpK5G6gJ7NnpZa3ZN5pZ9uOizBRS6YOiqKT4mnRkaOZR2+jkJcW3T+Xx3X+zvqXnZhpJJ+isOSAGDbva2tfKjPmc+W2wEQPu4TCdMXGSkyrKHXCVTG9sS9ELk4oh+oNiCzPtIXvDJKSDFDKOdZtkWJxX+ihjFehjUGBqgxo5bNVSjWi/6tkMk+ZsFcPqM6TNkCeQMkfrUvaTzzIeK6jpsxgMEK1pMrGl4ZGLMNqRkcrPDW+USwo2um5t3eKnHUVX6nJAYfExhnvXilqXUL/3EJfyOzD2xDfRhl4HUdmHbetDYUvYMbXX0Y2FONqdTepEt4bwbYhjO3XC6cBZ0n/3PVu26tewcC78Yy0D46Jq4rJpsuAvsowIGRe2G0aiMbws1n35hd0LFIEBXYMmSAfKrJKQhpq4JM2EmuUwSPYLIUg3o0k+PXWNGGG+1p4p3GJ20Yz4HibctZ8diHTvu9sP5Q9HCA4A2w2kwzwqG1VQ5UMCQj7KafPg6QOhkDoRQ6poUhb3IxbYsAc5OfULpI1eOpsjgcXvaz02RwWS6woFyDHzYW7/HtlEP2xZtQ446E6aR2GLDzqbxvZE1WNRjA0dJnHkIPYWmv73gzbKtssQsgLV/pMgYelI9D3yGd06SbRnlUewnamqgOLOkQOTKbBdxs2rX/Ohqj1uFrW3Z1j7OGHRadIqT/sSwKR9iFgwNra1vWyY25/ZlCyoJmixEXcTzIXkEkwWfvOTP9/fJd5mv+qL/29/8n+n9/hu6jnF81X/tD/9d/cb7P1PnyUBsG/hbje4pcTom8xlVGmMoz8cRGtSQ3cmQylKvHfMR9RGHqWMNbMCN72D3+135i+Mg/ODF8Rilwncw0Ksa9IGrfdunf0qy8B0IkW3VaVfhHf3AMnJ333oe2KZnWXWOhY+/RdGbEiO5Wz93LK2rNvhaJxCes41xdKCMxUN0evyT3amc4Waj02A/LzDJZTZl/0N7DH94bZu/6ORvkk4ezOS0o0caff6LzM/x0yZ2HbBPPfbge26+o/f38fxxF7/Ezv/kLt/VI997jhjXXJndzh2f55wyv2DPL7rbf/5qP/lf+EiS8WcuZuUYYe0Eh5h729rItYMqIcnVIpwWp3kifHKZ1HNyLzygyfd5X8RZrkMyxTVxSMQ+6bWXiKkc6G5fxMZP+yZOZG2PTvh11oFuN5M3HuG9Ef9wUvriWFr4Th7JMzxC2ZbJIXv22u+2M1XmuXTptj72sQmigdq2h4mPDfwlF2TRi118TN7pzTPnyLqcnJaMGsCGF8YJuDr4Qtzt6UiaJBA8HaAZbcQ99vKf/lPpy7+kA8PWeTpB0H4IBItZzhREsHjAQfwGixteKESrF2CqJ4BO96EYxRAf+KOpJyEOOlccJiR4msyPgu5Yal6fDmTXGJReNBqtFFmAxHbOgjB08VYW0MTMIsrSHt8FoNuCyMJfVExy8lDMxfdggVIzMbmMV1k1hkajdGs6oLeW5a9oxihFr39TDT+q5BJHavbQg5er7+9vvGx71dcff1T/HyvpJ95iM4haGm3J/CihtdjsuYiCXEgz+YFsoLzke/Dgif07L/PyV6BfX78qfGRZJ+GzHeEutNeTh1bs3pnj48RBbg8u1o6DbNKfocTvqvGJLXRSj7T4nugcvLQ+Hm/cGN7ZF+fLPR6MiWVbVKTnkvkt5DP+yKlnmOKgY+0DsRZ7bIID37PjE5E+A7jkzpPgKNK20XleEaA38X9hwSfnNkEvKuEF02PQ8C1jfLdYANZjgYyvVljMwyryrRoajdKtDM8soQZCaylHzlji4x/85t+K4Il/5c//vm68KP3y5WX/tpff8t5f7rrfbro18H8rDfbYPQ9yZC+M3+ATW+Qwyf1gvR4BD4sjL0jBQc0i7xqgs0DmkODJSLqqLQ7yY24P6vbA9oGf935B/NZ76HpBHPra8vd+Sfz69VX5ZUceSD9+/aof2cs//vgVWfCm1/d39N55efzol8eP5ESMzoWodqn4MHK/vejlTg2YXwVVGlXUoKjLaLx8uevLl5t+OGn4+z161GhYRc0N8lCbxDjYN3lovp7XQb/8Jp/9l/hTD/bE5PqJXs+XF+R5UX7wMoyl0k+PVO0DzUWRrbigi/qFQtif9Kj3ChAs7icN9v0it5ZnrIE6OnIixuum3YXNlEZlnoB5DgQsuwK1Ejbx0/OZOvB/sBdm+sizP3Y8nNHf0RZbYQmVDZjWD8UdLpAvMS3FBDF9LBlLP2jZ5TIdxuii1Oc+mQRtwzucOKWhg2/0OeOfMw5p8GIMfN/iAzD1vu6GCzpkaCBZAgYpZUMSJk/oPL6JQw6nGGLhVG2g88CBbURG8D1IFWc0pd7HubcP7qlZg8dJU8uuIx6iCxEOaRbLqjGKfT645u9cAzf4m0a5x9WHOZt+ASg9mdihP4EZAskZ7hqmwhhkshvZg9kXIjnuqtQ98ksbSjfjB/vowbze3w+98lz5ygfQV9DXFf0H94nM9fO85JJsSfkotBKCPRm6tNgnQXx/7MmdGiF72S6q+MDXAuJYwt9S+3qQ93vfp6YOrlcuY02KPGH6uUVeeWZ0jHg9/7OA7pPsSh6h+INguzTxGdtgMe+ZaxWfC3vUyMDqlODSImcorBiRyLMpvfjssRgGElIpOjVKVaO3mmxJQWqARwxbPXHDkycjWuEzANCKCCwsA7WvYs8IfzQx2AhfnAbIeHjbip7OI/5m/HOPSs47FtLIqInIRfDCLD5cJl6pKbwr8wEeKmDDR45+fE3m8MZ65P774J58sJ8Oro3O0VY+L914Bt54+XsbpVFgEAM4fgAiuSTj07YGY3f0v9zuiu3oepa2jqHA0qj4Kt3Qjf5tDOIB9MNH9vJy6+vu5WX0cyb+buSBaad4MPdJzpNaNOhnXqmVLe2kiC2AgJYhSjb5LLR6X/Wc2a/Zqwd7K/32hc/2JRzFEBSwr77Ua7M2fWD7YI9n/x/kdGA/ibaAsBl15WA9a2FLZfk5lpTp6zyYT8doH6UaQ+PGPQhqlzCUZKkh5mU0ATnB0I+MDPDT1xU5LfLMdZQ5Ipawta0ih6ohg4H/27ircYeyluOe+x888sHnghqlUaVyyUAmjxO26QL9DCwhTtPzOPNNzp30NXDqCn8tYr8+qC2XP1dEP9xbbPGDjqnlN/lk1MqolHPrDHkMFbquQgwYg+nwVIwUds0mgQ4+ux+5NqjdAxzEz9oeXHtZmwby0NWySW5ib0DJNzXO9BLCidn5JJok9IXCIs5i7whLhmUblIxKoDOzrUtuxGMZibH5RT/2k9wa+Jr4Tp4T//FBaNUwa2bdmPeogi9V0wGP1ihiQpWDrGlCIvJpqo8Dt0mHzEweInPRh0eFafdnuAf3/wbJHicmeZG1+KoiESohAlYTH4zgeOFgQmd0m5/4DsQRTQjjnM8WD9iii6Im9SCc4udAttClnbqSC4i5e+iWmjDvG3tiQEchR4YK+UhZ5zzP8pwNfVDjYPvFj62Bw1FDg+ti4Cf1vZl+BfiDL/RoypF8SGvnSerJd6coEZYAABAASURBVJ4JRm9wjd/usR2yrdZnTsww5mQuYEX3AtWXcHpwL5vc0zed5zN4cr+bWhRlkX+D2jI5pUYidmJAFF7kJA7bcllVtTFKN/oDOm7w51yLfkVHVo6cG63L/aqCQb6FRkbQItfMezGvSS4LdOxoeMczdbMz/6RF/iS2Oknsac2yHdbp6+Ba7bXhep3IsBKuZEKaXAQVnZ4e8eIrsSd1mVwzbU/t3vi+n89Rb6/v+g/+tf+p/vTX/gbRPtp//R/8bf31X/0/dBuDOUW+SH1q+ziUe8TCf+ITTqnNrtlN9zv3UNZ3gBuoUThYbZv3Du98D7qQ/4pzsl44x4c1bqPtv3z5oh9++AXfub50v2r0eGUNgpF+yczZLkm7hplr6jOpOaVEavJ3U3HuelKcSAq7MUqGimPFBmpbmXfmUcRaGMXfIzUn15l7GbJ81yt0q4ZG52OsqQhji9psLKZ2Av+zx85+a+/T+iTHIKn3wGd5cjjwcbCWqf9G1gQgi25speQRiCPUsi+UqsIzRFvPPCem5HVFtp424ljkl7gz+uSQfsBst12PP5R1fc138V/9Sr/68Zf6VSjId/Tst+QcO9SJRDyY2Zjsj8m+2pjs7QDnRBe56FPeC3Ew8ZGLgwWVWseF3mCOwMxzC92DdsmgashVLVu69o2UPI5jkUMwodnnUOabXAL1YdlWjVLhZ4zR6z9Gqf0qPpeiP2PL2mTeweQazH7/Hot9tZhzY0lMjJOyxTYfmWChlIv5q/03j5yMZHMmn2qM7jOE3uy5JJeufYRtiLMEYk3JWAlmCTsgOJo4YhPb5H98M5eJ7yXSxks8lOShQkcTacAIzXGnHHF2xd58klBPqPvYvfzpn+jrr/+adjGWIo9tnBgmiBUj9Gg4pPEwQwITfeakYGYB8JnFbXnGYxLAQ84WrycbYssuKVTQBjJZakgX0XVcQ1C7T1KoJHoN5UgnvZNGpYHMbNosYKjTZ4CmQFYa8Ibpg8xrUvQHm+g4Hr3YVFQVXy4N6KjQoRs32BsP8dzgNj3ljNcIb2GCf+FisY4Tfw8u7Ddepn1VLuRXXrS9v722XNQWzW62ZHNKXbPReVgd5DSTU6/DoQc3z0v2QP7OS9v4euVl3jsPpYOHU9aMTdPxdR5xeWD74APXOzoP/PbNkEWexMqD7cDfIx8O6E/k8ZF9EhddIwSRb7135eETHI93PjwcWtj0NmYKRc0uu4ObQuySg84xGybYStguJY/EP8gtfPwxsOcR44AcYrKxujep4YoNWNSpc0Y3dEEvH+FjEYpTXERDutKI3uIqEFjt+RyXVChlTr3GY6hqsC8KWthboum0Sch//Gu/pz+//7au42X+qN99/yMexjzgeVGcB/Tt5a77y003HvJ30Pup6OM/++yFDwJ5iA72nKsDiBJTp8XeYS8w3wdrlno92L8zdWbtFvVQkiB4z6BPdM6W7sLRRPeBj/4ww4eKN14KvfKCuCl7KfL391deCL8BaMbZZ19BXhT/6uuP+lUeVuCV32y+5eUSe+u9X8ZOclyda1IJXKXBtXO/35j3F92g6RfyGkODeaYWL1/u/Mb7xoeXu778EHrbdevxUo2h2NhnTZhLXgwn73fm0S+5kgv5vrM3H12jqQd1eadOb+T3il722oP9MkHyW5yCrOPqtTwLFj5jTSelXcp+hklrZKi1KW58LARoIuIc/+BDESXGd/aoPBmphjSqTliwisysf6bbluQyLzCnzRMH2WLvzqdM5LnB1lBS2GPSA93YHU3R4XMAZvo5ZD6R45rxRECfRDDVzx3JM9eDc0IB1T5HP+g8YBI/fmFFOdDZzZAGjiooq6ADf3VC0LaJc9D6kmxvyPgMIIwn1kccyzY+6xsgTEO2x+1QtUx9MHcSTg25bNjfU5N79IPO5FpaPXbwnSnFjAGBITZ+ysqerVHnh+OhL/e7buzpYoFt6zrC2vQbl/RnKCpb+mR2l3MiZ76dUwpFJzUQ14rgI5KwQ5G0lbHshX4+vD14Yfze+Mr9oO8JXDN5buSZEf227fzc9RJH5BP/kwXeWJoIs386ZMrCt/pFXMQfaWDbjXTEWMaXWDcwMcx97cEGTp07PrWePMsm9Ohr+0GchxZ9oY9ZTy8+2h7ZCpAuEJ30Z3JtLOzFui2GSBLDpBLEV0yy9xHTtWx2YeYu91Ayxf3mo4QLo1no5EtScRH7tMlwYjNMrKXOgWIsrNtHeOwTDwVc90jT2MQvbqm5GnKkG2F7rNT3j/BGwRlOJzEuECx5XPlM+gEE7dW+k7uTe1nN9xxyzdAf0JZbtsUJz1LWKPvknc8R7++Hco89uEbiNz7yC8Jb7/ubir3v+PFo/wN/o0qG2o5L0dWN6yPPxzwrX8ZtXzOD+A6sklToV1k35PfbaJ37feg+gtKW3fZz5QV6vyEDjBc2hT1F7hcguQ5mX9O5vvO5JmtgSUVOVs8jNkDGismtXrep7M+j9+rUg2fNgZ+DsQC1XlIlVnKv+Cu5jMiS3DXMOiSHg7257Q8139fVQierhrZNLhZEnGVbCGjWcDVK+bGsHIv9BvCTtXdZI7WlpqPIBQgf8b4Rq53T7meuEuYgfpYyr4OJJecgdRCHjT9Q+BxjqMbGoO632023pnelX/BFDoHR8yjZVn4SF3eiA5CQs79HdIEuSNQIkBdt15w1aCFjeKEqhhPzAKzX0ZMSKkSM0emrPGTmkJhqk5yArS1n3KVCp2qoXKi5ffep3eWEb3KYxEmsB/TRe2OK8DoYO1pGH3rVMrKVrCJDp+X049sdKWfJFscZh32TiS3oylwQ21ZJMj9pDfzE94QGq2NIE7vgSDywQO7BwUJn7ZuTinUY1Cfz7jUbZx2gA/g2dNWDFPSTw5fkyfRa7ZTZd+ezIrakQI1mX1O5pzS6focmgz3P0x1mzCidhb+licPJnDr3UPo66XrSRNlYWDfoTnSD3Z/kIEyXEANowpC+bY0BblaNAT90Y/65dxW1KJdsC2sdfW986C3P1L5HTj34XrZwukjeslLbxrBGpa5DxQvVUVBg5Iq/QHilBpO1Sa6he67IGWMRNNC/328a+HCltov8JwpM0pKrgFXQwOjk966TZ+rMM5bP9aGTmq+AOawL3OfW3sRa5CBwUQQiCJAIAywiiXR0I8aoIrfSDcFtjOaTYxU842Y8duKw0aU/Rql6zORcss2o1HNnPQ/iT3I6UpPF/GTZpVFDgxj00F86yHmiE411+mCA3c3Y6WP7YY8x14lvqiYbD4kfatEXR0akxeeSlZoF1G1St0fA9413vo/8nd/9H+qf/vZ/E/2P9vv/0f9W//of/3v8IvOu261U+FZnMfE3NfF1gHnGV2Kik7k876X33FMzvxv21c7z7Mj3oXe+yyV2aP5/SfGXbI2P1Pz+8sJ3rS/6xS9+4Pn4ojvP5/iuKtUAoSfskp0E2ENEmdTvoNah2b8ZKk42OowzgZyxwa59DGU8wuhnPP3EyzN+VGWItTm4Jo6mi7UQc8+Ay6xhgaFCt6MwFp34uzBZ9+bJL1T0PyPzj3zFlus9Y70PJFhG0Z/EDVL71LLnmbmCjofvmGLC/HxCUHHsfpGvXfTTtt+F78/ISGA7hPhizRfI2kO/04+tCJycsqZf+f79qx95YcyL4l/9Ki+Nf9l/zJWxgz0Y/SeI0Dy57/mwt895LmQZQ0VJZXBNVqe+yGl+gNhIJNK1LaPUawF15moztpExj5K9+wvCXUdZn74+iX2AR8A98MF11nmduTD19tV+8F9jqMZg/W9gqLq+qQYZsZbfrtfeP5P7VeoQ2si1RLyFPlOJ8bfQt8ciidQmOYe/Ros5lUtVwWCORY2WrhwmcVbHWGcYZk7/klEKbNyQt9fswcRpkOOjc5+nz00nRZyLWBqSqcGcS9zL1EYdShz7Ao3DtUgAoNYJMogWMs4HCdWPf66vf+Wv7rE2QCMUIpMZLWzQvjbTRcOtFo4Te+FrU3yT/DqhVkKGXdgPd3Dxj1wKL46SXDKQI7OuH52H7ZMLgU+/iWV/B9FHDXFzm0o28u9R1ufD4qd1kFr0AHQxiclcj/zVLAu04MVhWxWwIXJDy815FDfmceI2NGrwsCvVKA2XqgpZtV0Kmppls77zwMiLrPyFcS7wN37TOHMx82Aw8S2pgEHqu5DlYTX5spULKnRS/9gcbMSDPB+8DLv8vnLTeOPL/RGf5L9A4scdU8Ale4p1fWD78RfGj74hH+3rurgeShwM2E2xDlhr9s+6ciJGYj94WT3JYZHjOh+UiWlbLmD2bNsd7RMvOENO5e1NEXScie+DG3FymeQzyXVdQInh1oM9G47DMTCZ65HagHWBseSbeQTh2wL91oGiovybiLZhM0qGyGlMg34YYPGDzmCth4eeN4mx17kYMx522z7+8Lt/juJf+eXfY58MHsYvevnCQ/nlri/gfuNDwstNt/vQ4MPCwOdgX+Xl8R35/QXdcVdiizh4594wlfk+Hg+95yZLvVK37IvJjaPnl2qRe+a+87rOzAt2MhbdB2v5jp839ucbL4re+EXGK3jrF67vekf2zr56Y7++fX3T19evyv79+uNX/fir4Ef6vEzmhfEretmP73wQjt+d0xTLSESRfmmModvthTowb2jmaa6nlo+BfPDBaVCbm758uYOXxktqwYeikfqUVQH1YKGoxaHE23m+kfObci10LjyAUqfFdXb0/npQs8ceZ97JcTK2SJKS4G5RMmpEh6bryP7ZJZ2QfeNnqzE3+lsdVWwVSNm/E4XUWVgs9mggKIpnwzBj6VnsKys/NaRGQc95QsSg2ldsSA73zH0BNRJrIW+vSRGGaRGSnGAyfmA74a/5hkaOOlWId0KcDXPhTqj3QOshDI0c9tTsYXiToptygs85ID7KnRuGi0gf/CIjBqMG7NhLtqlHNYaHRsEDK/KcLcGLh6f6sGyjD5UlQKjO/6KZR0dCz97+Kj7Lsq2SJdBn+jSJvs5j+5nUeuH3gE7un8HBL8yyDlNXbacWP5/rsuPd2OM3ru/7/a6XXNu8PKmxI3eYBCU3J6/mO5se+v7UI9FJjlCHdlQ0mehVY5Ilr6nMv/NjDA2a0XbLW5fr48G95I1r5ivX+2vANf3KPSDX9gP5gQ6GEvGCTUxfPdnJ/o5O4kw2aPslMGzSIJ52vKgnjws4MvMWdAl/ADNqvLi2pxL78YDH0WQhFve5SS6T59nBPWzyDJo8g0R8dZQl1DpW/AQrMUHzbPgFMwNsJliNSwtFckgm4bazcJGYkUHHhHIPxSphE7MFaNhWeai4mJ311D6is3LCIDlEPzSiADGKyR+vEQQIiYZXbaQDF9LPMMbpipDEK7nQS0yjQRNH3CRugz4lIPTiamQaDK6ztgwpjorrYuCocy/LILIaQ6MKDNUoVBlz6oAv1iPPk+cv6uhnnRb5Gfvc7+/s+cE1MMZQuWTkNazCp13I8CfJEp+prMFz8Q6+8AxjVBhGAAAQAElEQVS43W8ao1puWzZoO/SwHVW6M54YoTf46N9r8FwpRf7ycm96vw3d76Ofyzb5S+y3qcW+OqhH8s7+SL0Yks8fEpSJ1ZAzxD5b2K59H+AaOk484ov92c9mfLYyJ8IpfqrnPZCwBpwT62AfZj/2M576xfbB2mz5wZpJsS9OtnFDDaGy4He/qIOTY1l2oA4Q/5kTyyGku5bUoXgGx0boXmD3RQ1Dd8x0MoUFk7Hsn4lgJjfmmXpFLuEZP/FX5FAe5JV1u7E2gHtf7n931vLGZ5sbsW/shdF6JWPjzt+SAL4UmS37p0CImjeUAx6SXDJfyrnzR2ZZdfoSx2L3T+4bvfe5Fyzmhribo0deLtaH3KTaclm2Nw91mX7J6Jm8YYRAfZAEjdrH89RVq70vJs+PBaDEpoTkubRrKvbTJBv6qS/jkUcHFnl77zD2yTdZWigkzmQP0kG6VJwt95lTt8Xaoa3Q+J6pBbFSr/m8v07yOMiJ5x11yh7EoD0xbY1hDZjhUlDMf1SpxtCtbkpfSZAiJE5sxRERhGZAeTijwtmonKC3BA+S38G89nPg0IO5XTVcyfmqyHbXlrFJzA0xh6WJj8k8QhfzJ9hpuU6KKa2HkEQnug2Eixolj/QX42moy3bPtdgDo0pjfIJLVUZHumr74HP7e14Ws6DhH13v9ohedIfKQ6MAtRygauCn5PYFNXqyBJbimxXEX+rBNDUTjIFytZ8b19sY2y6RMjeGsZQcn7XHIMQWB1r4mOR58Oyf5DyhKzGAqHuQeIv71GJczGPt4CSEi/AEyctnerLdSE5FoEHc5DS4Bw1ett+Q1biRL7nUkKw+DFPo1iiNMdT6VcKdknuUej7ktAIWZhF7gowVujWKeVkxYilJ/SDHzFH7MHuNXONH2E32yYGvzD10wa8Ytos+4WrTOFjUKpjYzfXQwWeSBt8z8qL2D//av6V/9J/9t6L6xN/4j/+P+i/8J/8H9XOJ9cl9kFSVvz5c+JvxRW0nWPR1HnXW4kbd7txPb7e7bjfqRj/zjFpsHnw/f88LY5Ac0j/wxcS7FgP92H/58sOnvzDGT2pV1OsTbOpNX1Bp12pSk4NrMXRRGyMvdEItolBPIbOtyKuGzLiQRT+wSwP5nTlknKXre+KDun3rWyobXfTHaF5OjKzh5NoC1Cg+1/c0TrWPTolc12fsoT5HnvlcONjrGwdrupGx6MWXTRJJ5BNsy/6MuD7z7NySa/obGbW3PjNSfCdGsKjxwuaSXzS1eeeXEF9ff+S7+K8af/FfGO8465xz/AZ7XpPPLaDjZEarc69KPoKP7SSnYCnxG5aMTvRqlKoKAUJt2MV45EM6x2LNpZXLCyzqCc76PthHwUE/9y5S1XXYxkVpjGBAB/0hu5Qj85oYfMyJdcLfBKnTpg9N9n746C0SiV2Q7dH3qCQIHKcncKvtO3VAmHHysS1n/h6qSi6WJMV3x3zWMzYY4WjHmhEo2uZku3mE3VA7fUyug+OJnfdiHYiBxRQvjRPbJDGCQSJxBoTC0631cSzhoE9NBxuoeGHzq7/8L9PPGPjQPjmrXcr0g63Tk6FyeGtBEkfhJ63HT+nlx/gK78jDhDYywY10Y9voExLoT+IgY2Q3BtNNbo1v8tt+JxdTFik0Ojv5mC91KjkFEQHbGqOUB+gLN9svL/f+8v7y8kX3+4v6xssGt7kpEi++c/N656Va+KxP36jPG/SoUpm1GtZg3QpEx6YauzHOGOOxi//bfaAbYBt99JY6c87qvOOjvMdDbauqsAPsjfZDDnd83e433Ub1OGrCHZnjjwvkkYsGurgQr4tEHGjLNUBhFwv0kVNVNuwC80QerIdWXwBHy9bpLzWfkQesVfhJvMmHh/2QRZ+4k7HFBSpoIgWEom3OEDO3Ak0R2JZTm1PL0J4UdPNULP4giD4asmecKNqKH1zJtjoG1OLAdu8ZeJptGfptQ+mzIP6Zy2Jel23hPFBbL/3Rb/2b+nz87i//w+7iflPOjq6lQmh751XQ8MOyi7WGjpINteTPP1XYIkOvgG0V9i700RN95SDfrEWQ9VmfihjN2Ba6NMnaB9R0InPBGXGADHeaXHP54HHwoahfEHBtvHHvecuLZj6cvPOyab+EzstbXigzluvnwZfn2KZuF7JWSSnuAyIRRbL9RMGLIySQ6dBsN+uLTx9UBBlJsozlBr7IeZ59G4WAsYgWp8UeTn0m6zqzvpGB66pAVWobbBWoj+yOqOH+qWpbNtWFtpJyL9noPgaxSz6TuEdi4qDXJgMXKExknV9sGu3hPPmkJ3m+QCWV0wcmeBFfdRDwrGpfSBIbyWkISQe0PhQVNTJEnxYOnGIEtO5/nMxMJds5NbWsWFxx4x/Bbp87OItOx2z5whLbbpa9IUGBOFIbyNksoaNPR8Yb+JvUd7KugnacT3oXa28fm1jFRrKN20D7wFfsg9m8+OCzH+x5TuSamNwDCcO0iY4OzG7NS5Y2YHB/diBXXxzhIdsQZoG0z/TJE6cLh0LLOKUFzDl5Jqfs7YMcJnsufmPVFNnmsafZlg1kemmhG7jckWAw414QBh2GLe5JXTPJRqDzaBUidFF6Eyq2jVMlJBaXmW185BraUPzKUVOTk+1k8K/vDswV6NTrWNEDE6PUZJHPugZC44Px1GRDbe4+7/wnz74j97GzhrqO2OEDLea2lBp/7IUMSnbqk/lYkvtHHBldZy4TGtvQhT+GW6+1qUFVfAyF2pYCQbWPttkOT8EmUTN6oZGYU/hQxAoWdYl99sqDOfY8uTct9lDLoRk7kD2oQ/LERIpxOzPLBOjbll1y8g11+pIdGoRnLj1W6QgWWtCSmOuyqaW4vpYe/MJgUg8aId1+OMHvldpj6J05JrfMRxy4QZVYZy7P2jGWhjcRURXFCKhf/LGIxMcLQREJJ2lyYQHE0XVhPPrhZdEsG0TH8ewIn7nGFya4X8xtPuUY0dBVjtAL6f88EjOx4yR+JYvQStgyfFli3uKY1OZg3wbhN6Zm9hzGzPQ5X9R3YZG7OzlfkJrDv0B4/cyBKWnlzCAkcw4Qyio+34BRqjEAlDwLfzph7R9Bfw579OfPhU1GxJEaJSZst+0+o2gZtJTpkty119uGWjWlPgukXheNvxV95nWaUzs4ZBR0fwlnbOGj60vtaR86qHZLMuQaHvUQpWtqYaUmQ0WNbPK1lDGdx9a37J9Ccsfq+GcOi08BW7gYjQa4bJFYuwac4XJeTDPo7s+c1ikLBWnMf8fksz/3iEXdBBBrcVonT4c28R8kxiK78BdO1xDbKuoxeME1+M4zxtAYkUkqn5mbTpC8YbuZMQnzqMmXrsWxiE3COZMXgm0Ib8Ytq1wdZ2BXCFtWYkR9LHQxZx5Lkxpn3rm2HrxYzQvhd+hBDWYWfltEXe3A+uZoV9Qm99bcY4ODzxHPPv4nSjtm8v7GvP0mDioMrA6xT5KpXXmooGMwp2cNh8YYytwCO0mxby7DpsgWpWEOPT9ymuSSec5TlpwWGYQqMvQ7V4nu0kwNeJm858Nnpe5nf6yunbDBHG3tiMmDsDTZOauPzC1++3MMz6B5+lzYE1JmfoGEjS0byMoR2+iE/wYM005R8pl7H0Y5OEdwJZeBZKuPSdLJJ50i9hjUNvVEj27rpZr/+C//d/SHf/N/FLUn/uo//ff0X/7D/43KhZ5VGNzY3y/3u3748tIIf7/z3R55fEdnU/RJwrasHMl7abIuM3VhH2UtFvmFpu75fvb6+qrQBt/Z3t/e9Z7va413nrF7TeLRrp0beSVug3jF3GzLDqppjcG7k/t+j0Lu/UtZ5nEDgzHbIpVe684xeYLklfj5I6Rf/YoXnz9+/AHSO98ZDz6DRH/nY7nICX/xWWNo1FABNwo1g90y7wZ7o2PntIfIg3TYED2eNYaPcPepGv3EDRa13BRFWrv4CLO79P0JLRQCmMghcf8TRH5hETPIfup41GcRe53yn1DGD67F/L+wHnm5DnLPWMjXd3bMtrNJRsGOuefZPELbsk09rTFO3Eo3cL9vekNerH9Raoiyt+M7E1vkefFNLdXpr8rN26ESBHiDMdvEZW2rZPrS07MEj6ZsS/L+sfpIzMn6pg75r4zf2dNv2eMgvyA5UpPU40TqM08+tkE76tNSh4Bf1O/SSya2VeRWUENto4sstKCNgc7Qfj7dqOHoftthU5V+5jgUHziQZPXhk9IJa5eiE5vQAIGC8JHXGGpKbIIVHYOSjTMaDK0ZKUS9LKzVufBL+vIn/ylSpshv7pH2WK4ThrYyo1eL2/aTQZD1DqJ/6fzE6GPgycVPA4ntdmn4zw335IIkzEmuWKERNw3D+Dc5MBDxhYz13GB6UTMOPgfIeNyIfKQzm5CGld9i5jdaL3lJDF7uL32zu7/cuEBujA8ViyyOPLBzQQbZSHE5boM1unSho9AfIBQQJ3oQPCy5pMGGGfz29Na2Q+2jBmMl2+jRFmjWKmRV1dS1+6NKYwAu4tsTQ/d8AIhfxvGmHIsLaQbcVPIQOXIRAMqWYRFUIzGAbbpWrze1zDwnF9bMg70pj0Z+a7ro77Glia/F2Dr1F/1JvKMx+cCcDwZQdBSgt2MnDqHOZu0fpijSaMgMBpBnS23osLtJk078tcPFL2TXljG+RR/97dOy3bUsKD3t49RrX5LFwYkGk8Y4JDEDguB+z30yp/W0M7a78n9+/yv6J7/2b2D10f7VP/97IqyMqJFTeIQ08pJCbatYQ5s1hm4+MsAYTVWWA5cyDis748SH2vC1+UW2pEn5D2WteFXTdM9KSmDbwkGarsPix5KNH1mGCj2aMuWs/b4upvLXZP1ymA8dm77rNb/ZfntX/rO7/kvFvEimnw/Rj/NDQGoXiOPKx/AFEie8bVKES2OgmCyipLIhQf2BquY5pSnHZD9uTHJPRZDGCSQtsdf+iCiq1P9cw8EkM8fIYaliNCVLgDNNHIveYnTBEwb/MGmMkyqjMCop9aOnHFFuCsM1swLiZ2/hqklox0XlM3/JIo67eL/Qeu03pxMo0siLM4u/cND50t20mR0TE4abj96kE7qYWPOMp2ERskFnJZHd67PpB+Wc3TJckR4Rw8B1EOjK6MepxR2zZRkEcQGM3/ZpZJ/a0+UpI2xzRNuU+k4uguCz79glTNzFxg7XJrINdML6/ogtRaURhc6B//7QwgeUx/nLsrmym4jAOFqty5S1vXFODHq2ZX/GjuZNPs64in0L4Gl097lln0+IEzMFXYlPfpn/IzRfKNBtedNoAWxwiET6HNu2aJIsNbYubpXjMotOlWX2+kZGL5AN64AldeCMEZIrXMsuTTs+JFwJ9smE9yW0RNM3R/v8RtKdp96SknPvZfZ0zz+C4Mrk4kPx1w44JTZZK1NIHQ9+UTazvhFkHDwbtrlmVmqdFwY8fxd6yWPXx7JLnMVJfTA+A2yiO9vHvl8ltY7P3K19zx8VSg9qfElOesqBTlKi2wAAEABJREFU6ebJf3VHGZVyxpGhEAUt06cD/YPa9BzP3CfP/M6HsdU5rn7JOdFDlPTagTlb7rNwbjtkg9yr++5xy5mJSF92evSbUhdry1ySLMKIsuiRPNi7K0GRpzW0D6aL3gKHjuSJHm0PcrYtEzDPzFC1sdUHxLY6x8gxTJyPee+SKmMqodoQdqj2Z51FzEU1EMll2RtyYQZkqLUgyXVheIDQ2OmbA6XunxQDVJHsPt3mIwsf+/AIz2aiAVsFbOIimVrUZ+qgqAf1PChsryN9xUGciSMUfBYJHzSIUQggtOZyCugrNIrhn8AZsbsbFiXbclk1hrIm5fRLNlSgqTg2n/Eqo/sB029E9wQi5izR1XV0yDN+yznZVpX6M/BTmWfk5Fk8WUuBXhuKkBo1kFEyrVDk66zbgkfIJlmQ1TVerTPP/hJd6bO+cpiTn+Hp0Fb3bavGgA+iU/BQWQJoSdC0wJk4NjRdR9KanCZJ5zvAJAkyYXipbTjhVYHh00SdMMlZazMR6WcP3KB4jtOJf+a4Ei9In3quAF6hGCz4FXqBOOvEbKqOHRkqSl7ZI4PvT/neVKMUmAW03ePR0fNAdvK2VcDlVoFtqvMg659wRhI93GM7ZFMhUPGRARSSP1PUZL4fmH0vyGfcvLDId8a+xs454VbCVt8fJJG5Lu5vE6dHPkOEzwvR9BMDPmOUrksSF/bp7LTftZtdux7nZJs5WBBVDQ1wG0M3vi/e+A45BuPMq0qtI+s8NtPn+CeHIyCvA8wzn45Jjk1JblOqgw3q2nthcc85ujYHdv1Ziefing+6Z8RnbILSlJx7iE60UiNRy5k4xIyf1Cp+Wk8oqmSXCmM7/T1ynTHfbI9Zpme7KbuOthT/ibW60kzErSTb+BVHBMhpyUd0CakaQ+NmFcVM/Mj/+a/9nv7O7/3b+nz8pX/x/9Tv//3/FXp+wmUN7POCOC+M+7+wfLnrfr+3PGNjMK/4BrZFk6zOeVHsRU1SixU+EyW/9B985+qXabyEzcvivIx95/tag+9lb+Cdl20HetEXTm0rORWxBnmFGt5G/g2K/Ir9dNPLlxd9+fKl6Z13KjfeS9Qo2dWVjO8G++cADz5jJHZeZP/446+U/3L19fVr/xOI+S754PP0Yk5MUIRUcRqVeIOYQzVOILNLttUH86axNKwgdchaJgH7HI8SCi1nAC3ORIku8TpHarjp1EWjF1PL6gbRTw4rYS7g9ZMGQTtSRNsbITvPCRNkviv7GyxyWMgvoEjDB7LkdHANpUa514SPbJH/wg5FgvBA4567+SUj6bySw6ITCi55wRSnGqK+1o17w+AekftEEH4gq5L6v2yzOOIIkJOSM8icOw6+jHIBh0f4pNjSxY9VGWtU98UYaSlHdMTJ4gcKiRhQP2JlznsvPZR9/Xbtcfb3g/28+Jwzn5isJfch7BZ1UudM7lcwvEbW9WY8NCJS6xwzjyIHe+dil3YfWkXNRiP7foybxhhqG8bcGHIBl+z4iPcThjYsl3XZhSIQBhDGXIqs8LNhq1waVU1R0Yb6YLhpFiXMNedM7suf/QvNlx80UWo5CpF/rgcimk9AaCnZs1Aotw3yq12+rv4HjZ+zR8xw9inDaeyeeTKIKGG2iM4ePwcgn1u8oEI2p3qUAdsEAWcWHYYNkE0A6Cfv4LOfzcdbPjRLZjFu1DaLmt+EfXm5c4M78fKi230vtF3KMdk47+8PBTMXoqzY3m6DCyooZeEGfkfBW6ybFWtrH4VNMdY23ETvbKQBakS/JG9NZiUJnr7RL3za0bHCB2NYA7vroZ+XxS/3ofjMeOyUI7Ui94Ob8uTGMrlBJ/+rPrZVju+SbV1HxoOJbYO6Ti64FcqX5MjWSWdiIF+h1GZFD0R/Yr865mSNmBk6Wa/ESbQLuhhyKOZVRU49bwtRQ46VNvnYFNtd+tLHWHZMx9qyy4fjE1SAv5bHFl26uo6Lb5rx+LsG4fdcMyduxqet/ZHzP/yt/9ZTO8xf/9Uf6of1S7W/CD6hSMKMXGAlhEjJkZNGlcZgNMKGZOlcN8uMl0sQ2fQNH1rw6KWtrA+pTigLwQyQJm9LNMU26I5yMGkGbMsGDNpQmcFgxU1/AMwN+cH+6pfGfaN+1/sr4APIW9Avit/4APDOy2N+g80NfPKBMbl0XmSzyAXHz2Z7R7Ka5oRIxYkm27Kuw7ItBqHaKNPdyAZZzDtfjmf2J1MTh4G07we5IVEeTfJY5LbYs0HrM7CQk2bUwbaEUR/xB2itEtXIjW+rpCD50VeQtwXqrDSxwD1xpcTKh/HQzgNHNJG6mhKgadtyOtvTdffd5+cpNsRou/Aw6+qjRJeeGnQ7zqZotb5EyQD9aGGAOCo6u09+Mx/nc+bq/E5x1zGGAb5C2tFm0Hp6Jxd4mpgSy6n2Ax9qW0Y7LW5Cgy3LGdAiS+aZQ1wl/kFBu74Z/BnEzM45g6GWHVz90Hj9yLzXjHtdPrA1uB5m9tAVmPkldiwv+MmYHQKYpG1iiQPKuVsnDhcK2Y0ODbe7+zPnDGc8NPM9yO/Rz4Drw9LnOVx8tCVLIpUT6dEXFGE0PoDd1ck4sK1RJRt9BepCodlM1msDw82w1gwl2ZAAW8e26b6fqeuDX+S2o7URN7GFbsF13jr7vGVRyTo02gYJLezWOM/kFXESzx1iQ/xSUlwLU5NaHqzv5F6RJdY3x7bcNV8KjX5iRo1pUB8zHcsGsjo+MbkhUIulhf/FM7TpHpTQy+wLB/18HNSlhuxI8aHz6PD4oHvFhN0xYLamlR+6IoWQD5DH4hp5kMODOR6ZI5NcQD22NBmb2UvQFVms48hqf1VSdZ6G1obFmGXpnHszsi2jb/TD2PQdgVHYlScEz5ql5HKQR/oMCmP1EVWYRa0m4w1yn+Q3mUvkrYvvCqroGhRWu9Gjz7ljI0sdse/5cZNOzIgYeerZyS+lnZooTGKnRrLksuwNWVJCObrwtPg9YhMk73bOCRudsN2sZKmh7QA1XX1FxAyTI35wpwxhqgZ5CMSDzuPIvNhfvX/JObknn9BTBU/4JU7klyw+bMsIbM6AswRtqHv6OL7vZwSnIaDNWIsBU1CPQaqWw9topFl2ILmAw38P5D0mMdVT3ycVB/XpwsCezb7GS/4UL/PNXm+QasxaBrOyl8AEPZ46tjyKOIZQNbbAjkdptdCZADUu7/UE2lFt8jx5c+0G1nbPoYZVHjKTsy2EQH1cujLzEPCncdiVlST44nogGdpEks1yWqLv+O0atEuhjk4s0aHROQckXOo6wgd7Ipcidsx3MvnMnQtXk/5qp4mLNXz6K3XEORbfnhmfYMu3d2duo1S3AUqDvWKXKvmThLV/dH6+Ug5SYlg2Y2V0oy/RkzjreaCYFojTKbfdNgPbMUxMqUqyLYvjzDG5XjiYd+6bD174vvGyK5+ND/iFHIuPFgf4ieCKuPDXflirg+szePCLyaPvtXluH6wN65e6oRvbC6nVJMak1hN6TcNkapt5gBrkX8xjnN9bb/Qj27BLBpK1j9ATJElkLXLpfKDz/A4o4iXvRU6tQ/Du46TzQn6Q88TmYG6z5zR5ebwAlJxR2QuNDenKNqBDg+XMMDl0DOLhThO71Gjis+1l5jlUrFdgqG0pwJa0qJ84Vljo2VDZ3JYnxkoMgoTvsfhAzzbuLFVL8bOUuZpuMdb7pOtsJf7X22/pP/gb/3Md9YLGbi9vf6zf/w//Hf3i8acaLpXRBaE3Xs71OwlevP7Au4jw+X5/vW8YY7B+2JTVc8TO2sci39SkAb/ILiMT/sFefOMF2mv+ucH+nvamd76f5SXxZzzy2ZW6xs42c02sz4jsp6ga/U7k/nLfL4zJ/QZ/u9/Id8jkywqqc8P/RR/Jizy+fn1V/4Xx1/yF8fnCmDwzHl2TkG1VFaAGxBs1mm+Zi1xbS9J+LmexFxsj0E+OVCebgqzQ6VI1RQ5NzEXdJvsgWMgutKuEIk540gpphA+6891p2yfeCcZxu0M3v2O3HnEXdVrkENpziawNtt5kPNdUahQc1DL99dSZmDHH9ImSlL/NLX4IfDYzH7NOdWLwi4/gBr2xL4OR+2Dp3LPCYjUIJOXpdsYiHH0p8Qqb+HUVff/FyDixbUu61lAcpgeM/eZallCZa+qQe1Jq8MYvPd5eXxVkX3dNuJdGZ+NQ6hlMHMSeKuDvc0PSY6kfzywmY1ujsvesIsfAJid4g/RrMD6Gxsiev6nGUFWp5w0NXzV23yUYifnoebg527KtwqZtXd1HCoVv+VANfIGSJWSyrevIxC7+G8rEBBbC4PbjL/X1139d04WEFiFETLrJdyfLW3L66M7P2NhG0wwHn7x1l1OPSza8OKDtJn7DQC+r7qLCspAVZ8Zadp1CM478mlto0HWInHGMIwoHexp17+dPREL/1CO/okYNFnF8g1IWK7BKzo8lTJC7H7Z3Fup2G833v8EGP4pNwuYZhQ3KltomWz9x9kvqoTwAxu2m0TFLhU3GC5tGmbFquDYtxmzjbyP9C/aWiSOz2xfG5LNacDSdfbNh8zdFi0bRsHBjn6WLhknevWbctEInF17qv+iv+AkunjXJBRgcfSOb/WGgPyigM8FCJ2Hja1Op4xA08x9jzzW0amhQ46CoQcZtFKWYPKGfHNtzYrHYn0aNDcBHauqC/zT6c+zqAsUfXHI/56Cml0XGJVLcsPRHv/3fvgab/s6f/4GST2o2qc3BQzkfnFb4/rAziUSM51maxBNxUstLd/EBbXXNF+PYROfshxX2G2Ku6iNxZ/z0i9rJl27AOiaP+GolatIG5L5Zd/c5FoYB2+EUn7GdvEw4+DD84EH1/M9B8qEkN20+BLzxwP8AN/H0eZn8hs7j/ej//Cm2udkf+MiHv4P5BBDinLNJiQGN+FbSsD/TUvZH9koQPnvGNvr4oDh5kD6owdH1Xl0pRmh4TSPgYuw41yR0UbddJ2odC/xgALcU+cTmwYfgBvk/+KVSeNyIIckFkkOgmHLahJD4Uest/F6YJ3/RlnPZIlYKkn6c7D6i7uQUfkXliS39/nzm8r347Md/50aAzeMzYxGGNvBBa/Y6fTN+CaXv1ZQDXdyTcBgIMriuR6KFR9T9nFo3gsbp8VvSI9suHrr7zSk+gqe/q4Ng20nGp231TyjQBVmfj65NfGC8I8KgENGeEWdE6UO6ExvC9fqg+k0z/jtUaEac00bbN0ukp8MI6J8OP3Qil9oXp5K/+WFEf/FhoSzn3uihXENBrilzgzPDlZOYTkDQpJO9DhtTncNQlBWg2KRPdM72XfeUKibx4bLsgFhQ9WGpm5VrnJNcghgaFHTfC2wpumpGzyN5PjsXE92LD6VP02VrG9b0xUHNuS+I+wSZdUN4NsbO9RA6i/t17m2T+22vPVp40QfcPOL2s5QLnXsNRV0UFRcStMfPE0NaDCyYBvEypyAqTTllLH2U07YW8padJ3vHh5CHtzSdcOgu4uaQHhMAABAASURBVExyWsSaAbnknhc+sjhGLdqKmY2PQNAt3WdkNNkGJU4bynF5+JYnHDmLEKs/v/SzgXtt4sbC2R8qXJU4AX0cKKxYQ400EKfiZFvZOw6v+M9JQozcKvwWHZoY7fihdGhuXGdr/wiq67DocRJHE7dfI1VgtTtSa989n3TItwnDsOgwA4rQ9U7dWYvFnpug9RijXar40t4qCKN3+V3YRik2eFQrEgO1iOku7IIIp6JPKG37y2rR36Ytj2o7QH7yLY8s/ScYj4v0oRmGpIczCPVIrWuMrlHZchVSKGfZUQJL4cw5op+CEYQ0KSdLCiR1l1PWPB3LWygOWM7Pds2ha0Cy2eeTYjzlqdhC/RqjttdYJpShqHSxYJg9yowwQGvexG+QkxpqovO49LprqethalJWcU/24P6WGjmD2ge8lR/12dFvGBtLGccmtKB4UA3O4U/Yp56kj8/92smz5xSctdjzY4zmzssdB4/YWnagfViiCZFypCar/bDXqOM6QSCGM/tArW9ZAnbmj3do1dAALvpAyKT89aLFcuyq4yJ+xQHL+aPZlsnZlgr7+MaT3DLLttTNallJ0SuX/IQk6zwSoWdFWaDPuZ3zQ8u2agzlO1/VUBE3/ggp28oPJ/VBPXKNN/h8vcBkYhM53lvlJydSYJj4HyOIvungQqvX8DsvUWwgx0niNLCm22nZZEiynJHSGKApBccKwjkCgoTQi1LHS/4r8swjIIfJB+QZCqLPoknNtBk8NMLkFfYJPKM3rxrjl+CYbsXkZ/JMfe2S2Rd2pBIdXYdtVQOdUvO2ZQeCbsib2g7beSXvB3EPvsPls37+yZF8hwm/vzMkl0AcS/+X3/mf6M+//OfgP9p/6e/+O/rtP/8j3dgTNUom14y2FSfT6fyyT8AYQ3nXEDrQL2R7/7Bzk1tDsi1LggADfKNrhzd1YgrUb1H3Cc1cPnAoPBVWDnvbJA9785GvzJ31Oz5/pmE8OY3kOW7kyrsN6KiP/GL7BHPcvJtMfKWG+a6YP8rLZ6Zcvxm1+MG/qdFzzvELDBI3Y+HtrdtOc0ocEF//37C3GorYfNbrepx7bfNbB7VuhGsaGyrb/HW6xq4+5W42uhcfwdaj6ggzdsVBQlqcIw930kk+qf2cD9brwWejd+iGdMieqlrcIwOJ97waw0AadcJSWU9YUtBzIE5o9+FDi9HC4IJt0do+lF73N7UkkAYUBVm20S9lj1SNpmNA894MWmOQd7UOypKsHItT14V5pzaZf9CbuetCtuRJow4LTGqyETvMZRvoxMV/ojp55mhAV3glxDpBl1g5fwOnlwxDJcKoqvbcmFeNIdO3W7E9JPfJNTRzDfJ5djZm590y5Dtv46/wNxQf8Rtql+yMWVIgEULkSyIUSXxgF3TFEVAqw5BRCZgSiSBAbsbzbxi//vZ/RiteIt6j24w+XSx/viXRxqkUdSUpAtmWbbpAnyF1Vzk+yWMM2h+5Jc8kEbpBkZDPExAlbGhsZopKByJx6vnTbx9QWgLKNiiVR1P724Jeek+f8cUNb1KrmbqCyQ2reWTRw6NGFRcbuA/lt2YvLy8K7vc7N8ShMRjjppiXv5G93F/2i+C6yeRQnZdl7cNlFVdvbvwN7AuZjdylAX+rQcyhOz76JfS4IR/MzfgJpNRob4nFyz/wAGy6By/g8vDKDfctL+zy8oqH2sFDOjWYObEecWD4lTo0PRBNIJFKx6oiHzqDDT+q1JFbl5U7ayQOg86n6dTKGLks6nlwQ+sHKLVe5JA1nMTcwKBzkWwD4o3SjXipZfByv+ke8GL9xsU3Ch1qVMDGJjQID+SegkgT4DyNTuYN0XVYmQ+g5jZGyoEyE7l6kbQ3DBfFntkj55f/I/NBndBKLlWlwk9snSTo/9Ff/vaF8e/+2d9j+ov1euzf6uY3YPxG9ZUXqI+8PH176BGwXo+8gGXt8tux/U85vPZvy6L7hs77g98Mt827Hqzz+wPaeOjgpeVM/TvvzIDsWZOj/T6Uv3h4R+c9ftgvD3Qn4xQsymSfGVjq+Vj5EYfB1YyU6WMyNVnn4EjOxOhckhP55eH/lfk1Xt/0Ncicmftr/8/zXvWV/sZXfW35u17ReyW//FMWyfWB3wc5UnbiLeKS6nKnY5s1kLJPe6+83NkzAHq735TfygudzPGd+b5T16NfGh/bF35n9iTru+AP6pYPsw/mdaTPvBaBM8ZTSBiBpUndktee27u+Mp9f/fiqX+Z/BAifODN73tpHFyzsxYQyGHLhGoZeov9flNR3PU4btnBzM/MIELQO0tTBzr43+zV79gOSt5/TZqUe2C5wDug6jC4l5axGj0dPHEkYkoYrLfqh6ZuTVdK2Os86DyKhSGt3TRm55kE6arS/6DKYxnyqgXdaRGrjKEq21T8Ov4FA6nwXy7lavbs9sBVtK35tI90QvM4jeYU1p4hHlUYN9ttg/7Hv2Hs1Si5vM9JBlVjESzByDBdZw32W+ZGthtw/yoH9is2TYv3s79lcZ6MfF8WphlU8cwbItbCviaE8Z5Kbnoebsy2PoTx7Xl5uzOUFcD1xD871NcZNlXmZubVFol65QJGRFudPzWYekg2NHbSKftGHcajFsfcgTDc7QmT0MncuR+7EFAB5YVNVqhonNj/o30bpxnwHtKok3GDypJjKiDe1bIa+gRW7QoHGPjA6Gy2rkgFKUivoeZwVYIUnaw24+BYbd0EnE1jfFcdYBhAKydzSgNDHCWI80o/9ws/MfYn714N7+Bv31jwjHtwfD+QL36jih+Z43bXLXl2JHeA0ejimbR0mR3NDLgWGBlVDFjLOZEJaOasPGxvmb1sFldGzlSMxSIcakFEa80k/Y0KHRpL0yOngPnlwj809NTWaz+fsoSP3WZCx6Bz4yXywlIk5RqkKeOB2qKA1jAwYhA8NJHSAcmQegJquBkkitq2B34JWWQZVws4KLUElzieMDigGxxiqUbJLfbTLcxzZALYZYl0y9iwIovDI8rnMzHGBrsVVF2rQz3DoIzUDXAwxfNaYDjVdmtgejOfZuXHonWffg2fZrp3VuZBrkQ9NZCSM8cWZ+i+grgt7GBqfixwjn/RXQAIH9GDvTfJcAbFbF7qiz8dKHGvCT3RbxjzpRiwR3OIntSnWEF6RNZRk2LE4eRpgjPgvbNjJn0bDI3NZdbPskuFtS2LWuOucqNcKiNN9iZyZe2Rg5548GKAtsrrqMxlfzHdiy1BGpNM/0WCtqlJJKuTZI6PvT0N17k8z1o184iD+wrYsJ+xcVvQH9+BR+GsgizHjygG1rf5xdIYG+i/3e393+fLlB73kewrfZW63Fw3u68nHNrlJRQxOsi2Lgzkt1i1z65yYZ38OQo6KauA/n81/Dhm7UEN2yVU4pTG5mX1z7jNl0oit/JSKPMpWOXzJFQypboCXww5NPyghxINZs9VY5EdDxhCx4j99ekQo2dagLoO88rwYyR9+jFLiuraOxU/4kkhFsLLDWy6HkUQ+ckIocVMr0bfja+hGje9fvujLDz/oh1/8S9AvfJ9M7YcKh8EYVvKo9hlrnQfJJ/EASRHLxm4Am3hivoCZRsXopFn8MC6AB3SmHnlm8Pm3P1f3Z/R37gsPvfP8eGfsHfrgGn5wj8n1PKHxXC6N1GdAq1RdN2jnahGaPIiyG32YXCrZK1wbYo0Xa72gYi8t5KnTplMrMkwwhF9x1/ku4s/nWGbFGJNcoJViw/xEHsX1JBfNTLlQLqhVAzBuIEuBoUHGBveEUejWUHQMX8EojQDe0Iwl3JH6pIbX9xY+77/+iu8u4BXZW8D3mAfP5klN//2/9j/WP/m139fn47/49/9d/c4f//vsgTt4Ic5NsrmsFmvx6O9or298p+B7UNZqUi/b7I+b8j+RHHXTqHGioIV86MaeaLDfbre77hfu8LnmwQvXfXBDFt3B3KpKRX0uOqrU8lHIS10TW/mZrGdy6u9yP74p/HHmZ5d0QdfeXJqMB71myG2rxtBgT93uzGXclBjimPi3xVxu+kKuX7huOl/mUmPIFRSaKHF+Nl99aBp9iAin65jsm/h/ZF+xH9O/xlaSY4Gzt/4ifOieHDEwiaVw3RC9yE6NJ8l4OqHPcRK0LZtaMZjcjs5taue2eowTo/EMuB5mf/5719vbK9f0q9Z8l/Wu4Qd1O/Rym/rhvvTDF+kXXwo6oAPZ0Jd7MQ7ubnrjurn1NSDlRfPiGp2pDXkcuR/wueHI5wb2PUPikS+mKMn909Ql26qAvVP0i3Uq32QN9AtEvxT5GHfd7y9PvLx8gb8rezbfO+r0gTtlLa66PLie3nn3EZo69ecO9kt0hLJjN3aMgh/sl+B2u+H71jHu7Pv7/UY/8aDo1CgNUGOQXwGD0IC88c0ENHsfH1DWh7gTrM9gbUhYljTKAH8WpqttknO/r+He8Pb6lfUL3qCA9yXvyPvzPPeX6M5sFuyNryp8cZ0M5lKjZLNniDdZlAktm81CrCRANNqnJONorxoaqxNqPWT3X/6ZipdH7z/8QnhVH6jscXptGwq+a1H7LFr4++gnc0khwccAHALO3U7WPhmECbk4BSQbCQTvp2yxEAlFlzS3fNKB674oyGwszchB9BWahPBoWyms7fRkl9S8+kjsts0CYxd+EnfRn7kYwkPbJ7HihUXQ4KZ2Z5Fe2Ghfvrxw8X1R+Dvy3HAbt1vLWs5mHGNoENs2KQAyMGCd2USlOwt/x7712Nioqcq6VWmglLEb9Fb4AaHlUqHItqB2tOQbkPPk4n7k4g7YbHnx+M4Lt958yA7myJSuqWEs7QufFcd+4Ud8aYuC5Y4ziDU6B/qFlH7XEP3ULvWnjNoHfi4BgTJ+RA8scpuJj/IkzgoPJkAkwtGsUaVB3W7UJfNv3FNXLuoboGY3bm5OHcingL3zMrwsjj6Ryd4nySOZsWkyNeSooIiZ2h5+Szh3MlC0Li+CXwFjyXdSo8xrcUNNLbaf6nq1Pwxp+o9+829hFS7+pN94+2f6ra//sTL33ISzLnkp+pYPFnwo6PXKunFDPAJq9giQvfFQeEXvlZtJ/mdy79D3t3flQf3g5tk3UG42j9iBBw+TmfyAyDtY1Pog93du/PmlwgO/7+DBfSJ7J+PZD8k4EBMrQNsT+ObcGpSGyuD/YE0P1jk3786d/fZOHj1H8kzenT8fpPJiuHnm8xXkA9brVz5snWNfedH6mvlil/m9tZ+DD1FTD2JMYtFYzkV9k5RJlfpXsXeCGw+F/fC5c73mQZHrFy1NapCcMu936pCcJ3sVt0ydeytzmWAhONDtcebS81oP7HlQoL+CWJBIap65vrKGP5J741evCk3+Ex3J+jh6N3buhMrSUMdPo7wEj0aQgdCFIukQnznjb6EjsBgM2vrk058IUBPa7X/zCDsPcmFR7ZKpWZ2wLVqUsIPgL7VI/h0fKaI9YLWuxY8liD4f0UseDQZi34kwYJR7X0HV0D5QphHUzG5uAAAQAElEQVRlzxrV5jt3BjqXk8Zf+tsQj5Zclg2Uh+jatUJfHIhlWwVkSaHax46zSA9sUZ8vtajaVpXlQJZMDLJr93GASBy2VePcgy833bhnjSoVdjqPqPcMMW4eeg5tEl/4SSdkm0YYCZboZ+6xvUAqGYB8mgMmdk7E99At6Pvn4NkDuMeO5IqO7XbehJMJOgJ0Mof7/cY1ddON6+l+uyuy6NixCzo8NYTiKXlBun3w6KFPUxU5AZs9iAAiCDBoM04GtB6IXyvzzn5kohkQCyrXUPsbUDDAjWfEYK4N4pSNX2Mj9ZmTbdkbGa+yiv4Tpd0vch1BxoVNYCgoMAB2FgenPd+cAWuVoqzcL7iA13k/Th/tbpgo/8YFLvQ8MN12SOAXfj6grkPuT7mP5ZfCuf8cfc9fPYbJLpHcNLb7njDjFlwaoULLsktuqOedfMz8BvOr1ABeHPG1Mp94NoKSbAMpp4IXRzyTdsf6TBmSLOFSW3XnPKnNpEZPcA8On3vwI/dq8OD5NSMHK06FH1m28Vca5f78VMm5ZYwRqFz9WawYrzNfXQd+4itQ5oQcddUo1U0y+mX8CMDbUKAn0JFUhX4NtR28XUipfwoRDv0qy4GNhGgZO5HPdAELKB4tonDosF7cADPnrHfw4DPBQS0iS31mrwWqNKaCGfU8baL7zvPr0Xjw/NzPMGGDupLrTaWdzpXTUmqBC1JZmjBXnwGtrBP2idvPRdZsAaE3oQdrkzzDT2RnSRnGFwkuZDO0kSw2bMtFDR06ZCWvkuDUx8IVxcKuu///nHwqQW2rPNgHYJRMLOPb4sBn8jqgnRs5wu41gMk8gsX+IwkMaDE800l9VtckAswuJVvu9UY/8Zx+qcZQ9V4Z8snblgJxxA3+4nO7QnAOF35qDOUeV6PwA2IHjGkAUXyZ2K3DfXzch268fMm/LXq/v+jeX9BfdLtzXx93jeQDdl0kTNuHclCDFbC+EyzWOPtPyGyj67YfYyjI86ExbvQ3Cr7GUA1QpeQXn+2v680c8Zfq4RKfycEyupV5jtG2JjHbkkrtQwM65LppeV9vWcO9D9kz+EwcccDinjjwsa0a5Hciz2piDGoVuUehYsmlskWPPmf6DsjLZlwb26vZ5wLEzQ1XOaxRpRs1fnl50Q+8MP7FL36hL/3SPs/SwdjQIF6hV2UVfqv9StqOm1zzsK0aQUkF0J3UMLh0CpntnCXOcTNZuwf3jzwz8tk03yHyDHnnO0C+Bzz4rH1hovc4r3VmI+GjXOR60xilUaUaQy6rjxQ3yLwTDOSaEjETN/tl5fohT7G3g4wv+BU7Zrjj7CmvyE/bBe2x6OG343Fa+IrcpJDc7FKRT3jJajl9G7nHritCS4KoCjnoNWfdB7pFv5paNbAZ6ICBgR1LKXNJ/V6/vuuVF6Zff3ztf3P3R14cfwX5TvfOd5t81/i7f+W/r3/4W/89fT7+jX/0v9d//h//n3TP5yn2xP2F64/4SWoy7wf366zLG9+B8r0i/GSudp31Hxq1USfdfcbp37jW7uznJ3KN87mt491f+pdG9/uXjp/rND6qmCcYw6pr/rVlNaDM3Wb+tIPrPzl95Tvbj5kn7xlSE6nkTz+CF8di3WbWkDn0eiGzTZzSINcbuQ3yLfNLF9Y3uvGTdckL4x9++NI535hH9Iu8bCvuV06N7nKy9pDVRzqChy4EizyOgP2deazkRH4MdUt+zXBK3sE8daKWfvww3A3PTdm+NKxRom0Zg5fuJbvsr34UbYsGu+3zXJ1ce4u90PYM0iRL+awY+TF5nnPdvr2/6sE7gHm8Setdox661aF+YfzCC+MX6YcX6xcvBQb82C+M79adz8l3XhQ3hrEVIYhI3MQ/UiPuCcfzhTH5dS1ELKML5WzDg2qUinUs9uEA5YFGoWjtOZd6jDW/Zf/3fvyiOzS43W5qO2xtY7fbOtfswZzf+UVX6JHPvOS4tmPiWK74ByMYqjE04hMa3xfu9xsxb7px3V3jNYbqsofGl41PsLNg2l2byW3tAND0G0u5dhfrlonGJL5GlWy3ecYP8k3u77yveeM9R98roO/9TueNX9697z8A5N1M78+em3de5DdqKNd3QWXyYddNYgZVUvYH0kUOwdRioywSVDtiXBzhg17MpS9//qeqrDsPKbXXdIK4wo9COZ3tnM/ZC0GXRMJdIDc8WeVqqhwRhn7GT52dqeIzOZ6khfRpzU6YYPUcyA+fC1lPFdkE3W/5OU6OuEOSZvJKbiA5Uj0HnU82K/Nuf9QQo/ibbMJ1FnsSaMIvZH3zQzemo8wCDeXm+/Jy48Z118sX8HJns7G5WcTbqD3OBfAContLbFASeakPcza96GejZuFHlSog2CBWwd/a5+i4W29wEUXPWFd7SdFIkV/cLk1yzuY6eNA8uMDfuaD6QwEPnNzYH8gPHtbMvAvH9LW/lOCKusZX5pz6Rp4IWecin5G8yGdUCVatS7y8XG591gAvz33aXRJbXcuj/zooN+hJnIldbBjW5LSo+YK2Pc6deMRJXV7uN11IPe/0U5fiQhmDOph80C9g0xeAxlfmF7fx3TGJHVly7/xQctvjAxvbSNLQimErfcdHxthkXpNrMHMSxYpp1roqvqR4iuyPfvvf1Ofjd/7sD+Kh5/3ggfvI2vCS8S3gZpEPB7mR9ItcvhAefWM5+gaSsVcezsEbD4g39N95SD+46byz1o+AdW97bqgH/MQ+NRZRU4dFDQ5usA/Ggndo9sY7e+NBPixNVDeYhW3ZFieaZf38kRiLdTyoS+I+rhjc8N6Y4xs3w9cTX0P5gPGVOefDxus3L4pf9ZX+a4+/6xX7V+zf3w69kd8j82EPp+6E66VkalJyFNmxnjWGbuyTO9fp/eWue65F+gN51DLHzDfzTg0O/C7WdDGwqM+FgwCJk/HUZiU2azKZY4Pf6C10Fv0HY2+sxdfXd/J/0498ePwla/UjiPyBb5Ebieo6VmKyvTp/KG3XfflS6aFJL7qkxr7RN4gNbtSKnOYFhFmTy2YhT8PVbgnxhGVbnDa0j+17KanjTvEVuj45ihlbXlg32jKGzZwn+sn/QnQzYiwqzIn4bhZm6+5pJR4uzvhTk4Q2GGEA9TaLP+U+cCXEWGoQX1HIeCXhxLU4A6g42gcnTOjtuM1k/ERMn6gIW4M9GKtAusZHDd34EHJj7934oFJ8IHavv/aBOuG2LQyNoAi7tkYnkC5/lXhb1DY9pxidSJ9qMBY3lx/shRFOKiirRvE8KY3kRl4D1BgycnGgLdnqH2jV0GD8fr9xHQW5nm660R+jNGpIaKclqvo4uRBAI6kMOCcJvyYXl1TQwk9VIS7GAksK1AfqTYUsvrIPH8w710VkJofBs2CMIh8whsJXDeVZceMDcfgilsXBKT4hwqVsyxlr1O4bGaCngo6yhukFBS2hB6DFuB19SdZ5sBq8+ePMii5d+zA0WNw3sliLeYSmQJfpRdtRJgyz4iUTxy42e//Pfq7mHpZ7bN/3uZdlrHXwfZpjTQQ6i2tnxQfPrMRd7ZMAkpiCnB8YZ57QzK2aH9ShZHsr43u2LU6RnFK5jJ7RE7ByRAN12LXz6LN1/ZTNmERqfAlfPafcdyeC4Og58RmCZ9TBffbIs4V7buSdfzyxJjVKFcq6V+BBf8gu1s7kJdWAomNbNMlKGZRjkWT8LeqDGH1rlFXoF9QlOZRBmmy3TvMSfdEnFjq34hqp0TI5MRbEskGV4tOGX8ogOcDQsiwpjxEzwJmaZaN3LagNz5+DOuS5nnU/eH7Prg965B/bpx2dPMMejOd594bdO/bhI5tZPyIMJR+Tk8lP+8BX6jCp8/Y/WR9iYLOSC+OTOk34hYxB2uy1m7G5xtBLPiGLfFaY2ISik37k0bGJ37WxSEamjuWSrOcR/ehuPMV/AfPJ8NQw/mpYNYaqgEt29AJRfrIhv0l+cGJh0kSqmpxS96ZZq0DbDnV0JsAqeggy/HyUE8OZ20VPPjmM7BXux4UsOu0RYzyd8eHwR/mUw7YqQH8wjzGyfnsehbHJiWEpJ2D0zEBBb3wXvPFMuvOi+OXLC5+tT9y+aPAsGPHn+ALoW8KNZXEkJ/biYn7B5PNPkLwyPgZ5cK8dzOV24hue8daBVg2J3MQxmdtij2bfLPjLX3zaVvKv5NJzsApb1w3z+ODlkqGMoyj5Bop1tCb7sn3jk5WJW8U/Xeqqhi38lfZzYqh4Tg/8p1+jVC653FDRhx+2SvswxDJnJMgFKFPHIjx5JIxVju3Q7X7Ty8vLxwtjXhzfX16If9OgZmMMjcQllm1ZapA4Lfsg/qQWkksN9GvIjqa056vnYXuPWaIpx4PEHrkP8Nn6nc/WeekZvPP59Z2XQrk/5D7x4H4RHNCJPtHFNHZ+WefEPnMtlWwiMPnUN7okrC4Ep6xF1njFD9eXGlHuDYUqFhhmfWLESMiWoxt7OhK5Zw7CJ+qIFiJ8REj8Ip8BqoZEsiYlUyd552d4++KlSh+MURo1GjUG8tpouXVjbQrew7LVR99bqeErn/G/8nk/+JEXxfn+ErzyHSYvev/hX/rv6u/+tf9B21ynf+2f/5/1X/lH/zs+U911fwF9Tb5ojIH/vXcfPOuyLq+s0Ve+V7wTK3UoV++XW/Yq+uWh5F61afbuQJ6c89kz35tv+L/d7jsefPbgS+4B7L078tHXfqnOWlTBjw+M8MgcUABr55icvn5940X5W//h0pH1YVwXZAn0WjE2WcvF/YPlk5CXiYHP0fneqPNNiSGOg3uCbWU+L+T5wzd/YRy9IWFv/Og6bAlYlgKIzUkcJ4Fjz7BvyOXI8xM6k1MGLrABF0lvSJPcw1+01RhnA0rxH0hMqw0RQ+mlIe4WSZg2g4m/04KeTjc7yeQzyesArYfYrI2g6oP8yflgjzz4rv/Gd+rH41VrvqHyrvK77uPg/j55Obx4SWz94ksw9MMX8FL6Al6uF8Whw9S6xHJI+eya+3ue5Vz/uQ88uDcc8Pk8QGidNzeJh1ymbyIHRZ4b8TXwdwMDn4VukSNaLlXt9b7fXtiXGy/syfv9hTzuGuzvqpJdkqzUIXU58vmPdXvnvccD2jmlToGoMsm0XQ1VwN4aJ27s8zv7/1vsPHK9RK+IWYP8gMPjz8zJTt5MgQVMLge1zxolp6aJfyJ9NIWZitOIL+wX+WXs6Dm86513OG/9F8avemMNg3eu98b5PucgzmL/pQY2eVVpjKHBXArePmtD7PgucaysEIlSNfKgKMh2g0e+Gki62yfdvv6og+IvbnaMSDhu6NsDU3zSMIv/7YupdT+6YUI/4SlyC7drb/duEScYGsyzJdbG9t98RvGXuGF/FvhJDEF7HH0y7tb95wm/7OSc218CsEhpUU635eh/6GQE4PMaY1h2ggHkWa8sxoSZvLDKcoTOXqTFF52piXNaSkg409fOJDr4+Oyb7tbDYKGdTsaDA/+Tm2UuhAcX6IMNJSbhegAAEABJREFUEz6IPLGjF7NJPge671zMwYMH8oH9gZywnUN0o9f5IWwemk2YsR1fYqbivtGbnHtH900Q7h16HiQem/hqP8mfWKi1CsPQeAQZO5H5qZWW7ERCDUKT+VHLLNHEwT2I87YQY7ZVo1S5QLgAxdFhF4y4RFwyY9GVcEJ/U/juQ20ZucfQ9lOSmOEZLK7I+swS7lPumTPdTmjzizVfWtxQdx0ZagX1YVsCf/ib3/0P7/7072DHb6VYs8UaTKI9a4lssta95vgNf7RsajLZxFUfyRmGhMkAxoSyytXUTl/7sER7QhkbZx3DN/RxMAfcklVES7HtDvJ55pQ9SEKZcJQ2ZVyNLerzT/qn6rzoUua+1ZZ6zzLf7OF3HgT5AJsPXF/zYjngg0n6r9D33Ey56aYuQa6JjtmnZL3RNWG/1BjcZJk3lDLJNhA1w8CASZINU1iA9eFhSXJaWaPwBEicCV2shUgaNiTGwrMGPkcVN/JSHj53bujBIGYlKDY6D6LALQoxCUMvY9SFNGjIzzMK6O1zpM1FN1Lox56IwLp+RC6SdR2xJUqbtyyCZq7Th24kuA5RXLQrKayu4zIPbXxr/qxL9DMeqvbA3lWOy8AtjSRI3K4r97BF7RW0MNkvHfDBhC7urteE2ouFrz41tQ1FFmpx5GTZgBVz9kVo+mZYferccd+UZcjAT3FOKnrXoLHfkHAJHO+yJEIpMpkOCN+gm7Y6EE5p15wiv9DrTLDMe1Kg9IMex5FtXFucBCsJXp88RYgoBPFHI17HxncoXYyeHHoYxZdLtp/IfrZ9jrcJ/EdLbvEVRHrR8BunLYT29GuntzX6fHa3mLwyd/bE5No/eDYefU96iNtGb5Xz0ryqqcm8juyllljm+qwa8ihVw0IkRiTOrRaq87BhNmzLtkTTp8MltQ9LPdzUKjp2yQMeGLm+O66rocUZR4l2dj+qtocs468IdhulARKj8F1liZZNm+tmdl14yXo+T7peyBa167WhUKHq41McfBhHNuci9yB86/30FB+p8XVvzLMhH3D3uhxaHedbu4o/s2cQs6KKDyEbmQdzuo2x51ZWAeVgHRdrP6/809+LJVwJc5mfqDv6jDVPB7f4EbBsi68sQBzM+/QDRz/t4qD9wWdho0ZyqVIfmfODPfigvgc5TebZSI7xCaIDYX4x6ZmSVXjn9AnpB2dNMFrgqQC/uhMfzexTTAK8otJxnjHRiE1bZJAcRW7ppxv/oeK0ZZzDf4eMn1nhcdKdfU1FhioyWnJIXXvdhlzAllMr+1SApHXXXc+cMhzI7bF9J1WYCBS5UDCLaRsWCMBD0r4DY0jskh0eKih8iR/jkrFqf/D6fDiaT0F6CITpEzLDKexZ8+S59/gBm9rkIa5WOyPvjjieBYN/NpzRcIfEsgH1K66DwcatMVQDkK8CtJ7q+Ms6IsJOoDYKig83tQo66qaBrMZQQQ3Ko/Ul63kQ/9lt3kpYzjJMlRguZBvD1XKH2siHHKXAVn44aR/uNd3557ylH2fG6WRkg34aftpHaDMo0bbOyUTeOdBHD7Mw4KNF/9lDJybpZ/1yDR9cw4sHyeQ66fsX9Z0sDIRzNAM8Y7tAevHJlcP4fK7/ZAM38BOaNYpO9FHsGhBqs+08Xnr0TMlQUCeIZXhB4yf54rr9tJM2tTKu52G6G/IWfkTZ/ZYzhlvZMB3jHGuCrCknWBrMR7Ot5DWqVGAIyv4aBXX1mPFpl0aBAfpFc6nCjyF7tMPM6eC764NnevDOy9F8B8hLqgf1PFiXg+f4nrRkl3At2yp8B6NKg3098DuGFUReLnStwiBwSa7aoFPIbeZiKS/KEiNrFioOVDoOKvSQUsjFs3SeuSbHg+8rjzwLoAfyCR/5//s3fl//17/5b7fddfqrf/YH+lt/9LeVHGqQWyUXdwyETe3dtz+oBK+fObxlqMrnXAqfw6VRpaoBBbyAG0+kv5HxsmUD9G0oiKxrh6yAzacV9uvBejyY58ahxwMw38lYMonuZ9jbn10ykCw11Ifhbc4/A/3M2Pe+hZ04WBaeT1wh5JFc4OhnveAYzJoGk4svNGg99HMdheAGg27Yxg7DDPbAx+mpiyh+glZD/RpbMqOfGgO09hvdPWolfdufFIVs9yNesPEfTC78g7138NnjmO987n3X43hvuvI9le9Ehf6o0hjWbZTyXfTW193QqNLwULEngjGGRtUz3sI/CaoP/IQukk7NjlyDfY1OZc27zzWZsZUkFYOgJJcKjBoaiRHUUBXywIUKuCgyX7BlW30s1mItUgq4x7L3JjnO0BOL/kZ0gok+z2Hs2LEqHMVbAMvY6nt1bNoP9pHbVvIb5BpqlwyEPOu18BfggEZiOnNjPWbjjIuybcwC5osPg9SjLnntMUML2MZb2sI3fvCRWBf2nPmMcc6584Zf5B5+ET88GfV88fThKML4TzEYOFsmEHx0b+9f9fYbv67FS+PWJ6dQQRuorrMITbmQ5tkn67QGuaOZFsNQcvkQRvAJlw6ik/3YS+R3fghnlIafMx4c/bOhRntGsE9HUJO4T7WfErxgOHsebBg8IEm5UIW7YjVFDOXcWk2x3RNGnUY4BVFLXQ4ujkcuGvDghpkHw4ML6OBm+WDxDuJetHOgj5iLeWnCxEd8JQzutRgPJn5n+F58te4Dn3lg5i+H8uIsL8jSf+8bBRsHR5jgW/2f6ec3kW9v3LjJZ/vauwM1NQiYNc7Y7FyEnLzOwdS00BlMeEDDF4ma8YxRJKRpCCktqWpyCtbHYBTw2wQpumn4IFoLLW9KnHA2kapEV+n3YE7YEYYYp2X0PFRFdi58W0wjmvAhlpEHgspWQ99RYlXdZB6cxp+iK++ciakcyfcCQVK3DnKOp79rOMmB2bMQkcX0A9Y/+8W/rj99+ZeforHe9df/+P/Oms0NYtAkk6Mk3CBnbVn7g3U8stbwXeOOHb1qdSdvurZlW0W/em5DodKWc9Z12GbMPDBKN36JNMbWNTcsGhbaR5JKPOie19JKHdj3R/IJ0mf99/g2u84+GduiibM4gebUR/tvrk+Lm0REeRl4JA7zf+WlcPZ/XhB/zW/xQf8Gn5fHb2+PfmiRBnVbmhRvxQF+2mFO5gRSj2KCgzUfVcq8xzA1s5IfQ2IHKGu8mFN8TRzP6yaM78ngAmdTYl1QjlL7vd9v/Fb33n9F8uXLS9MbD+tKoOjFwYmFA9oZd/GoD65IPZm2+Dht2Yr905DR5qG0hGl84mF3w/zDFhF9zt1aHg5ftHCdl+HaXzNSeOVIPzSIH5DSX4j4mWZ39gm1zXw+f/KV2JPTQf0P6h5kLRbrwiIrWKzLpI/aZy+KmwsiURrEyo9ytgSR7UbJ9C3b6uMkyXHhnPZc58wliCy09X/mZPvD3+dxSzTZVn7OHsS6jonzXockcArDIhalICyjdBadXCetgrnt3ss4FqwkhPp0xMnZtRmjpdv3V7xmknu+W3Gfo/E9tqHj39+PffSf9idzEmVvfGh94vBFk20gcdY3B/L04yd55h70eBz914xHnsO5X3CvnOyLjEdvUqPZe2iixzVFPz5yHeZ+MKpUozRqqKrkyugFPKQBBRbjJdtAfbAMe8h0gcvaOPsWuqVCXmMwhj33HLsHGNS3R8QyP1sctc1dZ0sIbZOzVKM0wI37eHmoqmR+RFaTa2OeNTn4MvF4vHGvfPCLSpAxarHrtNAO1JbisPFCzgYFHxj5bilGsHstpxDrU52zNgfrsOlk30Y/iI17n5pc1RGJzRDp0LMyh9t9aPCLtlFDtzFaVtV3Z2U9G8QkcRrG4rBUkGHhJ4h8A1N8GJSK+fQ/75bPoAEeUq9FTQTIpiVxkr26iDNbsuTCBwFCEXcuD15qPNh/j9Q6NcDHld8RPhARGItNu6KfhkdI5kXScAvs8WSRDnYY0XaH80piUNm0DSk+0MU4sa+cn7piDCepMSrpARoyNaQJzThpImLG9BcqHy05gciZ0wraGVqWUpMapRtrZuioQjbIDMpZjZwtG1BLtQ58+tY+4p8kJvuHLDpChqzrR4rHwkbAyk9L4E4auUvRaZThM4YuY2IMTnafN21efbjPUmgjYyACcwrEsZIrdZiNQ4vP8It9EDnDahNiN42g9VNDOvCclQkigXDmZmyEllXYpZ6um0JHlRzEmTDDfp5YLBzWSCVHh884FRofYMQH61JjqHKvgLdLiSMbI6C9h/Q8jEQb6NhW4StIjDGob2OoxtBolLL2NrYnFA8WCdPYKqkNaYsPOo3wiCX0hf+m+u7IGD5sTudQbOKru+k0k/GAPFzavnafjihyo9Ujbn/MG0HXkvU7+Fz7YO89mi6eG8d5baCEgz4/bdtdS/taz75l/eMj97/JvsC4lZJr5qocOJms2b4/T/X6Mbiij7eoJESRH1WWq7TrCs0gmK3PquOL82nFAM02UwclVRke4TdtyfTNWME1LSKlf9kiR+Vspucnn2CJ2RNDalvbh1XsiWF8BfAFHTV0gx9j9D7JX/jlL2ODlqEjjoPa5V76fv3h03lvfc9zHkzWJHGZumRLZVUllmX4oKANn2NVxCzVoB8gt+Fb7o8xZHJmtNTnDtLRlKGcjG/Le5wi9Br2mh968NkjuU/ojAwcfH/58y9/TX/we/9LbD7ar73+E/03/uH/Wj6+SjjPHGzDWjlgRYfmRsY/4B4Tx84u+dJJ6yFTFsD8yiWHnhhVrMNoDO4Jo4YqMPWpal3bHdOGXrJQdIyuoSlN9ni/jzjX6MHaZD8vBm2rsCn0O4ezH1sbvw3iNbX6aMIJmYC9eePHhlfQmhJ9+8y5+U9jxE8O+/qYmlxn6T9Bf49RPXT3OCsOHx04wbK61BWG8+6H0XV8iofoGkK97a4+Q982Bmj4S+wMpScxBX3rEZmkyOucf8ajPdlXwTEfevCy+JHPdtADTGQrL4z5XFPs1VxzN665fD68c98PPyp1G/guxfcFuzpgx2Aik5mQqK6DjLWo3dH3yKkHe/vBNRlMrluGtPKBScl0wyo5ewCMcdNoDA1yqhp7zJZtSRu25U+5ZE3mWlrMO5hPulhbsswY983WaZ4ZoIMBjQdqP2jw7o29vvPjHQv79uCaPaALPyL+SH5BJce6DKnI6pidA7Hiy5FiF9nEx8RXeMS48ieUTO3NuoQWfDBGUY9gqDJm6+NYSs+sZ2Lt+R88kx79OT574OBZldwndJJH5rDIreIkjOgEcRTZxsLfihhKQ4de/9vFlT93/rW/pHW7K7k0ZNlAPV3mhn3OsfsGly9oAkUNurCDfNdM3z870kIz/JNGlsRr8eIcQNI2m3MQiUTKwEAc0D5z+tTiLnVK8bJw4a/C7LEoExfS56d7evCcUYdh3LYSzEqdxGYRG22yYFMPNsfBRXNwsWTBHmzSI0A+uXomwYID2jqMzV5QUWlxGGbhc2NlPHZQoZeL8MEFuR+eD71xY34HD76cHMgPLtzMLcvPxuAAABAASURBVJkm3oOHbHTeoA/yQkWTC7jdoTQBbhXdSQYLwWKwfWQMkJGy0QbzvoGBoF/LMibmQbdzhqW71Pb4EYL2g980Jrcb8o8+TroPxZFtqirZRAwPFMgfJuJAvc2Qi3FzUSmAX9q6SUHwEr40YEs2kGWbvjhCTb9UNWRQPDTlIYQd8/K3xJETSM06fnhAAXZD2HNm/Sd13GtLTZBjTbPi9yd/Xfwn58vi7BOwsG8/2sci4MGEHtx4sq8Oxi+6Tt9m/nZhQAwFkiFGXqO0bzyhhdwbymHRkas0/j+U/U2vbcu2pge9b4sx5lxrf51zz71kpg2STVqCTOPEGFnYSQH+AKIEP4ACEqJkY/4CBSQQiIKRKPADkChQoUaFAiUX0iClcX75ZpoUSpHJvTd9z95rrTl6BM/bovc551rnpJFjxhutRYv2FR+9jz76nHttXmA22OSyFVj5UZdrqnth6BE7czwyV85XcprcpDoncm4aZVTdHoQ3vZbIjMQt2e22iSD7GIjzGay+xvKgmPP++cuLPn/+rE+8JM5L41/yn37x4vjz54deXibX5Go7UhRLF4evMDHF/Gxr1NBgfcaAVvqsA33DqwvJM4fOi7kpcwWL+QnHK0gQ1BBHhLY4/ghkDeOPD+b8RfH9ftfz/a4PT8+8ML4pD8kuRxnoqxLrhafZ/ifclnyldHUYOlPgoxAr+q8OcU8aYjNlG2hDaioKFq0euuIIGQFp2xH0rHSj08qKr0CyLemCuqCKi63dgndNxl673I++6r8OhMEnNdwkr8ma91ljoZMnol7nCZN1CsRY+h35tBW52U4bFlz8SSXGgAOrqoCFiWglWnVpr3texIRJbfTw1VwTis4lg9pfe9u9HpBNryxzHmDpI6fGRdwFdN8qgmss883cOSrKecwjURRtS6nt07DB3r1rJvq2xGlmBN1rjOYVC1mGvjXp/hlLRNnQu7Kv48scj+0Gt+90vmW9BZB23Q2ii8J2ZTx09tk4NPkszP3hwX304H45uWYzFnR8gs6cEcZDM8fYmz0flX3PfQBwP7BLBhm/bDGnu1vb6h90jPTbalsFbMsGFUiGVg3uDQO+GAtFbiAanQWWKtMEp3STfmCEzZgsUgejv/jlS0BxDx/cz4sB273pi3lnTY6sEc8N+XL3eLxwr2Td+EzJWuTs9Fx1FkxjLhrbxCjVAPHLPNSF9aA2qxgQjv7iQOaZZbLW2Y8HMR58Tux1J1ICbSMpvjFVIOzJNfkgVhErLxLyJScYYyCzMoamJn6C6IdiLlkqAStsQ11W84hl8i9buFchCCCKT1xqcaZWmJzWPbDH6C/utHRkG9sBTTTtzyjO3QtzPgLW4DjRawFP1WJ+yXVJeKLdlZ7w3uRs3P2dxlIoqufYScjNpkkXasMHcq8NVu0jw6/ACXX7e3WKJBV0bshnsgvNdpGzsianN9RIdin7GSzkbddBzLoEpcHn36gh93m0PEoui/R0FdOxrUJu07Mo3ewY8Z3n2ywevNApl6qA468keNvKj6DvYTvDiBi99IhVwKAYNy4kU0/AI06rFKSy00q+fuhblG5YEdZqZY046yLfyZf1rCGL1PNAU5gAy+lkLl/R7kjMc8UP6x9Jz9VDwzw3VGmwnjWGXMVwnsjVnvYeEDG2pCOi2MbOqlHbLrbY1RjdH3VTReZS+/OZGaRd6F1B5tOnDVcAu8Kf4UPHIE7vdfzt8fiFi6VoJJoFknVy/hbqYsn4MLR1RVlqNrKIlXIyrH16aJxrkR6ILvlJ+Ariczth8K0aWVRtt3Dh78Hnx4O9DD1CuaZzxt/Oe6vSnDZwqTP7Bw6umYO9mNBX4De+BY1u5wsfv61PnNCJ/daLlmQbSBUq5pJ5DEtyu4p99DfVW2kVmtiBDIQgCdsgvHCjlrNWFd90XFaxn4XM8Ii2DsbhiwZWKdnDUESKfWwu29A+F2WNMVSyojOqdOP8jRoauU/kBdLtJo94tbIGB19cj3xe8cz/5ctD+UOpfLd98FlysEZB1tA2PrGrUo3SqMI3fgeI7yByUIyNGgo1OdlWhVZBwSjhjCzVJeuas6pcjwkWKTZUXUqLfc59/WCvDz4DDj5nj5yXANkEDw39B3/139bnD3+k9+Vf/Vv/c33483/AfCXbMnmYfOhE0LC3vBgrxmqQZ2gValaX5Bb0FdASOT/YlqO/YfhRpTGGRg3152v4rD/9AskhNqG2ZWxeUaXoFFSMLQ5Qro8vLy96Yd4v7NkDHOwPQyRi9LEZAJsCdvj3fsNbKbbVPxb0RGTfQF0s+0T8Bmc/w1mO5Je92dcGJ5Wk3vOr81ys/+JauqBeRVTjpjvxgwL9eIV8VX32oAxvu/jaYkSbOVvLm2MgfjcQIba7uTQQUhEJuQ0TIEousZvcpw5eDj84dw9eGB9g8sL4WC+oHDIz4aiw18Ven+B6yLPiyF6zF24MFf3Iqkopi4kcnN1QUpVtwHLQmazbwf3qkWuR/e7rkvdNkS3GMCW+cYMvB8aWfeesJXYw4EcNJV5gl9CSTQuUvo2PIHFZ0zOfyTWXHCaBVssmezi1OjY0cnQ6d8YZjAN8LcWbu41oMTSVeR6s5SPXLFisW0LXIOcirwZWEcbL2rYL34s4Ih7iCBXZxEfQYwzYscVP5hRfoSDXWbFBVTvOYD3GGErfNpapBAuh2yLixW/8H+z7QawNXh4zh9lgDciNhIR7rPFx5YgfFaJQZyFM55v69MtvNXhhPHlxwXf1cxRF6u7gcDMsVcKkH2xhYl1ohS2mzdKijyqV/vvqZPNO8KbxxmUYH3EOu6D0CPG1BkPI0n6L9zH8OhjrDVpqBk6ixCBjRERKPBZ2BYmQPoqtk8OHrHm0MxmG2n5eF0tv1uwvDHvT4B+HrpvmPoiLcSk2kzihBw+VBz5iM9ngg/7kIGT8ER7ZhD7QecA/iPOSGzIfoPm3ab/A75v0gW+++CVXkjug8XE8EnPym6dFvmIWebgsMQyfPmCuEUR/wgcZhM1gZgztbwwSeS+M1zs600d5Ju/Q9FGPobNYDvc1yObMh2QzhF2ILv3YBKKcNCq41oR5Q26FUShSDqWPy8XhDtRXBFeFQfsOBennCuLKc5VcQzVA05I8ABQba1PZugohyJ9ZLLhdRQIAWSttYc5MS6LXCtLf/vXX/xzFX/yzv6FeQ9Ys89r67aQtYjpZ75yDg/0/OAsTLM5F5Bm3zh9LtmXmVpkLGAFzG6M0asN2FIEoVv+4tG9c0CF4y35DNS+5zFjtMZk5S5O9Z0G09gZ13jqLUaGePcVCXRiwLTu+Cp/hLSGjkQQvqdcQv5lrbuYH826wxPucR0fkIHTBtFguYaKDxZkw0Y8f3HVutmUD1sOghjXONarwzJHlUopjgZ/sy8o8Xx8aSSBjIGNEJj5c627LwveooSc+nJ95EH5+uvfL4ju/rMtfXhU5YKTYqv1iT0/EyZom3oq/gDh6xe9y0WtTdJgybXrA6rnSUC2L0g30rJnJyar9RNCgwRnh3/xdilD7G0fIsOjkQhs0VPy2uP20P4TnbLH6pr667dXHcCn7uNjYrEuQPElNG3uco4HubFkCrh2NdnM7imUDOqQQtQZKyBFaokpnG/kb4icgTBsLBvy+Sgy1D9NaShsZLDVdJBBkhtvYfVHiHkJuxGPBaOleUthUugzBLU7Pal06VLxZclm2JQWi+OTcPM3up5tOsB0y5fiLgCmesvTCEjYs8RgLh4Aa7v8vohcQ4BvdK4n3dPOZgnemrzZk1/GTweIQLM7Gg/vjDPisnPRny4mWpE/LsJPm4BpjRMJ5BcU9qKwCNtS5L1nvS/SDVxnDqNKFUSCl79OHffqEWvxA239JOnUQy7ZoGvbmaRGlVZeIle71srilaciIQduK79xzyiU3LCuF1WK+s5HnhAtTK2vUm4Ef1gVN5dp6o9se9/iy7CD+kRtgRts13Su9tsfvjM+A/WgZ+q1HfoWvGoN7r1XcJ5O3UtAnCRGs5fnl2mi9rRs+c7XjSb+/METNMis054R00F3dj6xoCkmQv9qgS2+BY6uebfTaiJHMoefEWHhEylj4yfoefDZP5przFZqptBxmnsj6ipJIuDmvXTJEgAoj8LR0exneKFHoUGPWQG1XkjeJ2CWTsE0P7MG0TgOgyGkVCB6hmg9zgUSoxEjM1ffU5J+EFtJkmHlcfMxss97WKKmq1Ps0Nh0uGb5suYCtK2jYorlgW9TX8eQxWdvE69CWdOLyZRsRMHHM8Fego2qhoxVdIHK0SzbSpuE3VEYfHmrxEx1JkIZSkthFwwdcT3uNeKDrZKNwwif9Z5DXYTY41+U+P3TQJz0FSs41IEPmJ1W7ISy65DDJoddKko1WbFTpSLIUNEkjSijY5p01bpoySGUMm8KH7bTKtWpbo5C6NLK34RtDBXVBXbLdkEWl0S6E6xiv9H3QqGEnLFLfdPRaIutziJc+h22PlHoptRs625Vl9lO2GoJKZ6vXEjeTa3jj4Dvb4llycg1sZDwhGrjg64ZWfOJhikxQyLNp7yH3g35ujz/kPY7OPh3owve9Inp56ZJf4vG9bvLLBtTxmCjqHG2CpRb98JHSVxd8oUrLkixyXXgGyHr4ak79mJ+s2g0C28r6uPeu1HvMoI28UbJPRAeZrpI4QfpW2xbjLsu+gK0s0Q96jPE+K2YM3ipJPPdxhvM9Jy+jHlmbE+FzL8j6HlmgKyY2wm8B23LyK6u+QmkUGMU4Or4gTK2iX4xVhRcyURLgAl1voCoM6JyVXFbfozgvm+/rcTa/7f/2X/uf6p/++l8+DTb5a3/zf6bf/JN/TxwP9ssITdyAHAniSKCdUxXzCUbTMYbcMkMtUWVT30BHkvW+oCLR2KXCflT8BbsfWfW4Zbt1apTGGBs1WmaX0CDvRf6z30GsTERS7Ku2TT6/G9jXGDJ2Mko0tmVvRCJzfPHYfBrGBHz6GtjXwAf9yGwzDMoqYFsI2sNi7dmEVF37ENl7RD7Zt1zrl7wNRMm2QeIsbAOfVFQWINcIowNsYkO7okS92Kbvm4xtxE+cnIDES9D69JNXcuj+ORDZzvt899MvDV/YgxdNXh7P9SC/ByYzy8HalEYVdEA3aozuZ59sxoLotLxk+oTHz5Uj88XjzlvEWerrkC9euS4vRLaPQZItqdfFkGrQQtO3+h7Dvu0crKusBEkH2jnAR/aG2XmJhVnZv4Cg2cffBdckY4vvBQuKId5SM6/JPILoHKzfSdFbxJYssw7JrwFv1kjMydrlortHi13iTHzkHra4ly3y23GZzWmAi7iRrj5z2TLLPqEUbBjLXDcig0ucIHGY2wz4/pP3JIndMdtOKvzhFKaA1XxkGQgGE7sxsTFKQfgPXz5rkPjkhQXhFHBrFuYgSWlTdCIveoXTQFCqrhLtRbJCd2VBAvrhBS/46LIlsGhTEy+yngP9xO1+N+kRFXmbQlvcykp4YOVHZ4lK0F2Y/iCdAAAQAElEQVRLnR90gaQwcdTjDJi1CLbSziT5R+dgwRvM5WisvhCy6C3ngsjGh+fpXplj9/lgz4vb/AZ08mEfeTAJfmBz8CH3iA5jj7zkPfkj/Ywhy1/6fOElfv6R+ND+LSrjL9wAvvDbms/ofAn4DWv+orhfGOMnL4vzj2B/afn+zd4jhwX07M45Vw1V3VmcJy0H4W+SWGvtkjXqfRJcV3qsw4N1+cJvDT99ftEvn77ol8/BZ33iHH0i5+TV8yNm1mOhn/Vk2XFs2SZ2UNCiHyCXlUIoZQ+CtiN+eIQ9hTTtC8XJ2MG65qb0wm+0Hi9LX7JOLxM6BcueYeGh5WKbSvnd2iTQIl5kgpqxQqd8U/EbVReUNRrA3ChDB/IGL/kiq4wBDKRy3ACo9hp2jszV6NQYir7oi7LI+WBdWE79tn7QP/z+ryB9q3/pT/4fqFouyUqh9QkkKyKAG5ZlaeIr+/LIzQF+Nl2KnnGSHAZz6vwzD+aQ3yDnJWX+yjXIh/dInrIISys5kwDGE9FlBlDRuJXu99EvOp944Xm/Pel2u2uMu+L3xsvQgaJH9nhIjjVExnepquRh2VZK9jdclnFU6VZD7ef+pPsTaN/YMKaz9OyYoI0u488fPurjdz/ohx9/pR9/9Qf61R/85/TTr3+jj9//qNvzBy30jmk9+IXJ5y+HPuX64Zw8sog6Z2higORX5DBGdR73cYMmb2vURS07SD+Q6pZxq/BhWWK8IXhRmOCo0o31u7F+t3tpDOPbTVudUypldlN9/slvZT85LCs8+8FwVNj7kJ1762YsOtpyEZclanVRmu8mNgio3T31BFUK6SYXpQ8f2hnh+wBZs4NYkembEn+XKDxqHT+64ZP0xWffGzmzzG821p43VgtkJvEXX6EXMhbbA9t1TGVtYi+CLGQTOuOPfA+QNXzQT97BZDz2CRGaewJqHTtjQfRii7u+j0wUIicaZskoICMIFdnONjzSt8pi2pYNOAO+kP6FyKyto7eyxF6tN7+Jv8gjOb9pfcPhR5yzge/iWsS1BC8Krmgl5weZ3Zw4+QgdMzkGLsEAn4Bgo9fSO0AvlPyynqxA8gomaz1ZuAOkj6JibtyJYjq2m6PBAZXkcAPTkrNxNEGBzQtOFNRpt3piELL37zUmznxpXMrpJy7r42H1PWoMVW0YeQWj9Mq7VKyJbay9oztxaZCkxn3AEqRK6Mam8FOn7wEdVRqhY3Dd53OmJLHHUuc+yRm2q22Z4Rql6lwtVDekHQfazGvwnM6pyRmZfEE4+BwOJvsgFggPsQBtcLpDassOJDPXcnjTESW62+fCx8LXvub6qunPiT0DiXQlq8uWxVbCncq15/76+ZP76tDT/cZnybOen+96/vCsD3ymPPV/dXHXjbExhlyFDyt5sRyqMutXyljVaDrGTXd8P2PzxLm/DcbRSzqmsd0+JKgoWWvWaQWvi3jmi90N/VFLwxOLqdKDuIu4Ik7pNqyU2D/4LHkBDx46vvAsFnq0X6vIw1WSSgufC+6isLsiJ0jzPY7tZO8arHfORaDkHC30t49zlS95j0kmfxPTiQ0Ga3Qbg7yDm27v1qdsVX7qpoE8utmrIqEqRopxdARvW6+FmFS95UXmDKOOqjVG7Xj3m+73J92gt8s/Y4N8hokCLfziXqEuN63QC61fGjUkgFhYkqH3hcB6LdZJFFzpyt+2qCD0Dai9VrKGd8MytrQjtIh3Yej6y8eqIgXgnYEoi4VYfW2ov2A+eFY/+nP70Do/092+a/sc2Caxtlvaub9l0vNLY5xT0dD2n+tw6sHLw4PvE7PnvRgLUCSGG5sXPCHIgWXC/ZTIxuyZdTDwwMeDc/YS5Jko3x3yV5svX/ovAzN28PkaTNY3wAwvVrFGOV9VQw5czG00P3jGKa7Hkb0NWDODsiVyUpeTv2Tpvo61gpSxlsNKOlm9FubEzJW8SE+L9ZgXSHSyJzP7AFYUGEPc5nFdzGGQd66N2ygNUPQNhALutTA48JPrOd9p2k08MK7WK6mMBFDbhl7oxDb5HBgdrPHXZyK7Ea3MQJrEmKde/kuPT18+6ZdPv+jnn39R+Af3lcXurb2b6MPFf4CrCUXSo8ndnZvoLyV+7iVv+3gosTI3Uu3amZC/gjSGOWHmV0HW59zPrFPLIg/QtUsGwrQjd064x3lidX7IWFTq0sycG/DszdHncXL2Dr3wXfcLZ/Fzf688+E536JH1wR5V5mXZZulro0ojscuSAu2CfhjHImKAmQq9wCV1/5TnF4V8qCFbG7EThfEtl+q0Qar22zqL7up+5h6fQdGMsmoUsEZV4z/+K/9D/eN/7r+t9+W//Mf/e/3lf/J/4fPwg258r6oast0qIVnzMYZuYHB95X6676s39G/4H8r4YGzU5m98Jt5u+SwFUBefQ3jMWj64th+cywefWwe0zwRjtjuu4XdlXsgK24HffD+7c09/5nP6A9+97ve7Msam9p6eS94+7k83fffxWT/99L1+/asf9NMP3+v77z8i+8g8nzSYi8yKsal9RjBerGfzF80YvCioalTpzryen5/08eNHfeC54TnfFcljIK8aylopjpWCR/zOE/Edd6FvkDL/XOPHuR4ZSzyzf0xf7W6JaeIvOYEJoofrluv3FEwSjvHYqt3Y7RmB1HlxtifYvvCPQ6qE5SWbfa1MRe/gnpZrevJZExyh3CMOMI8Xrvm8KP6iNV9w8ULMQwNfTEVFU1Uy62QPCUxxLhaACrjHC92hwR7VGPAlu9Dfp57bjpJj6IQ5JDUNz7ocJ5gWkS1hG/sLCLBf6vlkzcFkXgjEgEIXxjNnE2Rux0WZZ/MZB4QUEVQ21CKgOpfrjOfzLZ9rvL96YNs+Wc/4X8ScJ9ona5n3eK3X8kk6q0GD76UUonS8UVauyRtn74kzeAvgx6geFzlFf+/j5BeOx9tzAvNJLitzAOGP/JKQPA9yzpwn+axTb175sLbJJTnYlskh8YIaI+E08ddzwHbrmnwKhFpXXoKVbQYYxFGBMeiDUaVRYAyNl886mNzBhc8qqAvGmEqhWfVGukuRJzHbKkmoNNp2das9j6UJM0l4BdlNxtsVlLqVYTIkSnxBzvp1L8qohvT4Pq7q2ExFpNOuRelNoZcH6gxYRrpNrzEhyzwKw4xu3+RMMsl5cpDeDjty5vAq4wDmUE3mhxrzFFgcgKls7oOHrtCJ3p57xieHZPLC6gBQPgwfXBwPDu4BfUE39BGeQ/KZF7KfP31WXsy+cHC+IHvwUvQL41/yIcp4XtwG/cKYG0T0PqP7mQ/Yz+Tw0jZvDwa2lcM0+DCpuknjSfIzuEs1oNlRUVhd1mGvibKSr8iHy2f85kXxz58/62deGOdF8SfoF+J+If4LOR7M78icWCMF7VWyrSJWuZp3Ni/QLoQlFjETvNd8cc7pMAAHzxgadLXXfungIeOFF4FfWJ+Xfmk8eeBYeiCfYi6ACWIVXjxySWuFt0Qe8pCT07kuIxQYjMhz4eeLDrTAGFvfVdi7bWmES6WQLf5pbRU6t1GKTcGLcjCvRfIT+ne++Z/d/ea3f1ffPf5ExjWqkn1ClDNnuIX7ABd9riZrHhysOa5Z8ilUZBG7Rscf5J0b2hh33W7Brb+s54M3uNVQldUh23rxfDTFaiGzioFRdd4Y77o/Ae4d9/tNF7I+Ne4aWacabSeLQpNaJkZpmFj4M4OZh6Cin3MxRpHfAPH7pIH/GoNhSwJLSYkMl2wz/qRnHlo+8HL4+x9/vV8Y/+aPoH+oD9//xPgHSXc+QEscS33O9QNeOC8HZ2T1xlnCl23mWRoVDA2++DQKnryqGAcuySctG30ADV+kKMYFRaRQMpVtGR835nJjfULv4SMzY7GR2LtDi2tmsbmTL4Z0qEs0WmzuWuFRJO/VCN/DrAmUYSRyGsYFF9GioapLy8PlTL2jGBn91CA8qZGTwORaOzT5wFpnHq/+4iI4BZusM5+T0os8eTCR7vUXMXzlWsj9tcEVOlGiwqn1Xl07XGQAu4VSdGO/WLOJLFi9dotcJ1js/dLKtcEH56YT+Ql8tJ9Eah45fiIL2l/k8c/lMEPT36nQnknB4SLtRZQ1TGNbfXZCgQBVcqlsum9AKMm6yrVmySWYxE6A8JfOG11tWbSu6nMpKN2YvKoREv6MkQ6wd7/QL1gqZm6IVmdJ3KSQ7qJJP/uZvFhlWFoUIl+s45arPdj4s7oYiU8ufpp9bTLirdE2llzAsq2vSseSEmey7yv7A1XP+PIMpcbOtoqfgb9RcEW/aXgwSiNjIPcjQwMlbKMbXeV0S7hwgHwIQQSruG8UvnNvHfC3UWrURW/oMC+J/Dlc5Lywx4sSzy65rOKzqLD3KOl9+FaUWHSaiTVg7it/UcI6HJz32dcriuwFiujB015uDFM0VVaDvm3ZQJTkg6/FvWg2JQb8Io6AUSErYS7RMQ2m6oJtaGRF7mOMPf/bUPh87jxxf396uu0vfc9PegrOz5Vb61nGue2O4WJ/aqjAGNaNe+kYQ3d0w9+xDR2FDjZOPhKtJPqyKFmDnNO95mJtVs9tKSoDjYHvURJE5UPm182Dl8eEIaZ0q1KhlzV5sM7BCx8wLzzTBZO1YVium0QuRn/5ut9mROzXprt1k0U7Wbd9b+R+y1pPsLgbsvLYRAMlfNG2E9TVaAENrlgyFTojIPYYpfsYe52go8j/AmN9Lk/5qD2GqYqZCya+LCtlkUVySdBF4PChqMllFfaJ1y8WbkP3O5/lt5sGeN2bUX0Gkp/Rt4lkqWy58OFS1ThRyMCIjDGVhI4onQtrHUpaSGrrxmd0bGTf1kt20YxbNijJGipijW9wYy6jdg7GN+pKydyz35NrbXIWJs8Wi8+b2c8X2a8ll5hv6TaGagCryyL3bGJ8tIjGZGBbRQxYZTz+D3zmRUH7JlbOyMzZZQ96/mh2xdZhVhqsodRsVyOnfnLeJ7HzvSJ/vPKSZyK+UH8BLzzjPzjHD76oJl4wibfQT54iKZs51JCrVKxTYM76GMhzv3qlN8aBS1ZJ7sz0VWlRN1+JdyfygB7kK/NzUrPnkmtlKusRLNZlsi7BgiZ3RnFyrZRV5DTyjDeYA3zVUI0SA5LFwomrDn18La7BXgd45aCRiNF17xHKmAlZp9SmC1spe/TIvpHDAWaQfEPxtfAVZGMm65sYuX98+fJ5vzD+5bf6wnetyPZ3h0SPxWKuG7R4mbhYUCUNmX2BQ3npIN6jfU+e4SbfGdbWJYdtIIkp7AaGKtMEzC9zjL+g6FeVeu6GBvQrawe1sVOHpaUmRgdBRjcs0SG05HUkL9b2wflqcP3kFxhfOH+fOYcNvu8++I7zyPWETdY4riSfP3v/nByST+cQrUCUk1rKUKPgGxYmJ1aPl6H8stCN6C0xtR7rF8pS85HJm8/sYOloFz4rhH+Wq21zrkaVxij9o//if1f/8C//97fe2f6L/+j/rH/l//1/0NPTR+6X45OrUgAAEABJREFUH3W73TVqyG6vTQtno0pjDMaHxnU/zX0JWfoDvgZjjdupc8fnU/PGniXk+/EEh7KuWe8H657zx8HoWGfYnd2SnB+XCvvc15/ywvj5WR+eP+D73vJ9naHce46Nq8e++/hBP/34g379qx/144/f64fvv+OF8Qd+Sfyk3FMTa+ZawG5xMnaFS/8ddJbOgbk/8d5qvzD+oCdyud/vSm6DuUcnfmOCC6b1e/wlVRQyjkJfTwfn8Oi1OBBNRqXcJ8z8BTBJeoyx43RiO1nQnjudpjpLEgiwiyRjoaLf/hjDRAv7g+tg0pnQ6H2LmfVBL+OvIM/keuQ+/YoXrnFeFh9fuM4/a60vJPpQ8fyScz0sDeIWe1M1SGUwnzcIeWBbxV4XOjWGagyZfiBb17NMVoi0xKW51481OZhH8OC+92Ag40uWXA2r6G1oiTynDq71g2t+MqesBxHIfWmxHgd+Dq7/g7EDnQvRbaCT9RKlbNmGE7ZLWasHNrl/5h1ZkP7Rz8gH48HUwkf7QvfBC9vg6DU9x7P+zGvHWUqEhHFZxbrkcz3Ps/c7zzog/VHMkfHoKgX7yWJMYrVv4oROztxq5N5MPHI4GEsOE77z6vGDOc0N8onLJFLESA4N9ik0MVfi4Cf2ybtIuMdC25gGXi6rDAq41A7pjwDZGKVbKAvy+P57HR8+iLmIJd4gGqqbp80gIkVWNJc/RdjjsVyobUycLT4uF5Nieur+2oorJwSeij6yZn4PfXXOWNcoNrObxAZ2mi2KxurYu2+XxHjkCZYFTHjFBLmrZNORyBZgm1wPNvVgsScIzeGfyCb9mTlxERzpRx+HM5TD/OALw8GL0wPam4T+Qm+h/4B/cPBfeJh8NM6bdS4EDsWB/QH/kpe9vID9DL7wAvYLF9JL5AF8+nkh/IUHvPAv2AZfQqMfe2hkj/gkLinL/BTrUXWTeaCT71q1IQ2JMVSYjTaY017L3rHew4P8E/OXPMyQ3yceZH7Ji23mnFxfL8Yz7kQ/axOHxnnHt1VFr4ZcrD9yObcHwEZF/zozvWcYJw9lEskp/QDd7MGDtX3J2jyWXljXLy9TX6CkIMJL4rdm8Q/YCuah3uslSyZ+cnFyGSrWJWtTrFElP/qRDejgA2oM9EDlQzm515DaD76gSxIpkp3oWT3fccNvyahkHsEk58l8/s43/xzFX/qzf19OPhL6fgWMJHdda69T+2FC88TBPk9wcGOJ7yRiTN5yuGkwr3yg3pjLnQeS++1JT9fNbbjzjQ1mvCxmNlSemVSSBgPFnG/MPTb3+5PuT3fd8yGNv8G6xPdgvGrIdZM8JKxxA7XsUuGjHN7IWK984sBFVi4NbOMn+T3hP3zhK7bbD8qLM4ldRfd252GB31j3C+P9F8Y//cEf6sf8hfF3P5LfRy0PHazbC2fkM9dm/9vGnJkja4e7XS17o4o8mM+dudyhtxv9yIpx0OPojirViKw0oOHFOI7k7fS1TX+wkLebWfNSaDAQFrZDu3AsNNnDFQZkLxcf9otTO5n3RPa6DjGhg1hMpUGXRc1AIsIiyDhEjTQMXzLYlu+EsaGKzkmUstDotWLNOWIKH1nGgriMv+bPTvrNIkxu6U/8xC50IlhB+0QKZYoKIo8OUiwE4glHZ834wunkAo+fnPtLhkvWYWlmnM4k4aOxOu+D9QvajvF4bsBPIh2xa8z20XEYOxiLDeZqxOjMJyTdIHyjF1DimEiy7JIdukEnFRRHZoMRbWTOIA4B4dXzgwntPEThTNOedbUODkQoFWfTgYkbYbTwFSL6Ni2NbdkWqqAkpU8+nGM7vCgWYr0VHJELS5LaSBMRS6fgQCVYbOjKYDuw7EBQUQyo6GZe0YNFcFaGUW/d0GZ6iAFodC9MNmWxz9lvhe+YGZW29qbhzTR7bWrIjYKWahT3ufBj910qG3sQCuioi7s9mx0n+bNryBhkQQvfG973h0vGZ8IAxXWvOMS8588CwqoLsYy+BzmAUBu/4FUnc8RGrLGgmf/K3MHkA3ByH8k1svhCzrCig4d2zw1eG5AKrMSDky2V1SVzWmzoxqGs70yfGAnPp1HrRb0RYyThM05Q/FmDtRxjKH+pebvddA/o35/4DALPfPl7fg5/537O50ru/eiMunUucWsbnvVgXQr0WCh+Brr3+00bxOGeHR2mJvNT2Npw1i4s4mLdel7he4GE5hIuieOmeUFQ6BnkCxdudR+lG3uHO9Zjnc8dR/9/JPJ89MhnS/yhUOhVETSALCJMZVWCpb6EkQtd21oZY22zb5MLqJH1biP0Ge8a3YDOItY1YvGD3C6ZmFWlMUq32wCsT9Yp64VsmDFbefk9qlovuqNKVe41oIGnL/rapeMRcyZbEk5/jwgty9iOGhos1p19fOIZYe93nTEYc6kq2LyN3StKiWv81IhOadToM1TRKTNsdSGPzP3KwbaqqmGXRP93ISnm5J4ppHOpCZsR//gwMatuGmM0alw0/i3bSiEFLq3FWZiNgy+jeZbnm3DLs9OFrsvtJ/7t2C7GZyM6QtTiUDrlEkQZ40jw+TVxuXghcDS/cj4IPgF1TwUDA4yo+zzleuUI0Y8nwLxjc2D/4J754F7xyPeHfKfgWf71OZ7n6Ml3xMn4ASb3EzJWcjS5VQ01PGRQw/RLgzXLdT5qsGdD5SEjU5Wsq4QL0odS3w1GCE4hxLZsnzIIc6CydrQsTuZ48DxwMJ85p5qS80I2oTMLAN7OicjLpFQao1Sc1WJ/ysmxlIJnrfhjcbNeM3FAywudC8kLu30ts+ZmjcFkRwi5n946j8n+gfhkALdKPlnTSSfPJZlDXhR8fvmsT59+0S8//6xPfN964Yv/ig0+39sQKRLO3Wokbxaq5xaKiSb3/4O96zUh/4NYWY8FXVi3jUiYiqFsq39CmZdBMddRrFMNOesEPEoN5JEFKskWBc/ESn5MsvsX7bhn7IVOcpmsyYM1ysvLL9w/XwK+737O99nwIDrJvVNmEywr+1XED0YVEkskwHCHIwshAWuDjktC9XdhSf2FZwllGb3rpXE+K23EJzIesAwIV1hlruw+/ARSkahRSG43jG+j9Cd/8d/U3/kr/2N03+o/92f/nv76f/y/7Zevz7yAfeKz8HZ7Uo2BktuXbRVJD2QX8t1ocD9/RY/t+1WNwbkeis7tftONe/BA1/iYUv+19oMz8eDayLV/QCd7wZAIBdxIv4GwwPBQfN7xl1w/8O7ofrt3bmypskcrjCzbfNe562O/MP5ev8pfGPPC+HteGEf2xOd+5iKZvVpK/Ngu1k2U5vEV+SmS7Y6VZ4g8L8TPMy+L4+t+f9JgjoO5u9y6srrE18RXaAOHoQSmJiLgDCb/g3vewXos+r2np692tZC8Apv2GdnFn4PkacciyPgGYTsfkZgB2sxbmlyok3hf5fiN78n+tE70yC/X9OxcH9xXHnwuXHiB56Xx/KIFtB5EmsovvNl+FXnlLJm9DCReGK+RJxxJJdsAinKN0ijOVA0VYEANsWeAtJVrclPmQc4TPBAEB7nyMcO0T58u7EsOFT7Qm1z3B58/wWRei3kKHyyKsgeRBQf3gOOdXvboWg+hT9qqsqhKWfg+4hufOeP5XMt99Og1O7TIbdsfrB/gejjQTYzohyZu8ln4fw/tGRHLrA9rNIZuPGPlurhzBsNXVY8nL1Fin3gHceL3II95gTmvoMceyl84H9zz33Suz42DZTkU3Z2DZLvjJN4gj1CZUea37Q86S6ixPjunXiPbCL+FZEkMATeKzuBD6M6H0eQ3WquG8Aiuui5GhkNdYUIvpK+roET9SnQNsa6v7MWvc/FfBwiH6LWbGK+dy6gFKDZVx0pMUS4K+6YdJxkIMgDerOmcNXEjb5oDBh4csgeH84UHpkfj0CMHCfnB6Z+9sXsDF/qNODijd+g0yZL4PV/0jrbHF4figb/EmdDJWAO/k03eODgYxCC5iV9U9ApyD88tioNDS+yF7YHwgX1ofBzwoZ0vPjCTjEOlnDS211jE8CuyoPkIty6RuKmsM4/VNwqOog7iBjM28NTzOFncGpRlWDRLiGky/orIQFfWyjaa9KC0VOsUkA18d7jR4Cd5Thwd7MnBOvZeQQ/27sEaZyw5hUYXE3yQgyh0SJf1e/NpFwP4po1d9jW24UNbn7E4Wdp2i34g+puKABmDvqsZC+Jn4iD07/7Bv/FOQ/rn/uz//lU/ndigTs26A7jOh2TSa559Tq57jlikApaG+REN5hpb2MdvlneUlQ//MUqjbzRW1QChBZVsy9oFVukYuzGs4oZo+DeUbKv7VvP6tpBXiy5KB1U5P5ZwByflizoLCUUmNR0mJ27Kg4eV/iLKg8LH777Td/2y+Cd998OP8D/w2+vv9eHDRz3xMHN7ftboB4k7efUjHGdY6g+5Xhei8ATV60NOS1aKy6oaoGRbpi9LDWHTuFaTzlmjUrZscoWGL0tF44oMCMAbGUQQyaKsExBqemxgByNVcYkreWbPQ3MhhvZYzkPAXDKe85Ux3Jy1A2jHkURuSoHaGQs6VKR9SnBHPGQEzvl68EX4wXWVuInRimdjY58K4jvdc6jJngu+uve7TcaD9yMdn0xCv7Ikhm1l/Wjl90boJ+mVnAP6CwcTfoZmfQL47F7GEreB7HLV/dgiiA5s3EIyQjbocmVllA6EmhHEWy8dZLteGYYGSL3pVksbxFVnhcJZtxqdVwae2urd0Nn1G40t7IwXW0a2HJQ9l6/tTsVXktTMqr5SRgxi1ecKn3R3G2E6vxfnYJM0wbeKq/2QWq/bNZrYpJAKDNRQD8AnIb0rcQ3aG2OWuaflOoPjInNJQcGPMV7HiovP3MsyhoaEXarOEn9BJ4l/nYPZZ46Rcl30uUKw+eyhKAaSQwKdBT2B7EP0Q7OmR54Nch/P2Kl6eepufMQZtElJJvdB7pkDrEKNXJT43SDLznuRS4wZzDPAggaQ97V92K07cFo4rGG1nD4jusrKNZWcuSdMPoP3fK54aFlyfvAH0WvJHAMWdWGf9ei5Igsf2SuIgdo2tdoNhHumZZu8SmMMPseGRgH4gtrucZ0lexSfk3gb7CqHbhGT2lqh0TvQOZhTP0fwPPEARx7skWUcy05pU9oYxsMZ005sBE0373RF29ViSG4ZTbjuOJzUg1aXk/TLqBb0SrFMbB75JxG4kB4N30yarzqWkZk2KKhKsk1DhbC9MJLgqSH6tjjS2JwDHYKGuiWW4sf0Cj2jD6F3VtbKYRG6rEoONKNKHhsFHexhudQ/UNsy+i50DA9wrRR2IKTBiOyCNzgrMVkwFo4sX/lzLH5gox02lO7bYzIrG5PILlj7B3KK8IseAeiv03Y133Gbo081/K50cJwzuXLtXODy2TaMo5icIGfNTJGnxjYx4a+4X9OYoH+Oox7tUwU5Z4dPBC3uOzM8OLjWmkd5cg2s9LGne9rF53tkNoAkzd4oC0JXZyEKMfEKMosAABAASURBVM8WX3wI9dTib6VBD/eKWRrbKvxUseuvQOaSvR2H2O6+bcFol3gC+KVtUWiid+e12dJ0wzUNAzAl30wVq+6zQggXa9P5wkc/IPIOndySK7nkvNJVMQeDUIgqBs1YkQcZMwM2MjkagLg8nRJVHZM9mLzsFXSxfosxlKgkR4sp7VnjIoKvwFjkkF23XWaYfnqLGWdaiybIvh/wnQNKsLQmQ0DCZh62FXnu+TNrEyCIL9yhL9lbH45qvS/27mPSfhbzi5+Ds9j3Xmh//+a+G5p7b+TRic1BvNyHg4N1OS575N3n+198PfJyCR8HmOhkfrF/n0v4nQ0cTKdGQ0UgIdIuzA7jSYz4uebZY5GzmD0P8kGT4d1eay0c/vkPf1n/z7/6b7fJ1fz089/Xv/H3/13deel6C8ZdI6ibygMzMsDWNv2NUaUxhm79Yur2Zov9GDdlLNeQbeGgYcNr71vyn6zHPOeS/nrHK4U5UXf62NpWfLZvYo8a3Y8ssEuogK0X2UDvBu53cgw638FndSnjhQFVCZIcYMJyJli7BM+ahjKApOWwHSO+gzvfBbMO4ePT5R6njarcLQ2BXnm6bBD+CEeM7p40vKILLtp23aCPQnLdEJcmmZEjlRFjYtHofbGNaANGrxAFw+0rftJXUoNJjewNO2Hk2NCiuMciv3yEZ4DKB0n0ALuuoDAKbHOWSraVsmS+D6PBQ8aKgL7OsSST6yzosZaX9jj2VDqEXb0Wue6CyTU8OWNHzhV05yfFzrZc5xmo0Xz6tiWRBzaxjU365ZIbVn5E6VyY29aRzL4PfI0+Y3fl3I28K+D8jUapamjURUf3C7tXn3FqfNly5KBq6xe2yaOQ2SWJPBOfuU3uL+K6t93+BzmMjjlUY2j0Ncl1yfV547z2mb3oqRvf+qosImgDv4lboeBaK/tdbsTpHCuykhlzMY/oA1mUbpqWkNiWvQGjFLqwhg0gZ719/qT7p9+q//3iKJ1ysQgXbMvIK9QlB/QjkyzEG0pJ32pdWboQVr+/vIY6h6/N726+1DTzrsEXVYnb0nRyoulcshbRaYo89T2ffpsQvG+SdGCZ8uKiAWz+gw+c/IbzoteL4yOHA8QuF9B8d7AXjm2rBuvEptlWPwDbSsKZW9vF5ryY5vkFJFQcuOjoLFZ+zg58V3zZ3mtcliLULom/mIuYzMTXhC5ynWClD20Z/MpDCL910nrBOK98YxkoHmhWX/wLH3TQkQgrAsuJayv8Fm6NhWznoF3oV9ahBv3zRR33sAdKjykdrMPBQ/KEzmXFl83ayTK0L6DYK8US/gSB0VWS3uz5TH6jNsmZl+ys7QH2DSv9lSURameiWJMDVbFvikjxLyNb+Jnt78GXxDxsHPg7WL9jLsUPRG1L0/Y0e60SgiSpcdnoMeQXRZh9+eNf/Wt6+Inerh9f/r/6g9/+vd25WmwSKL6D5skj/BsmexaQG1ybEj+9ie4D9BzOh6esS2yjl/NZt9IYQ9mr0MH+jrqpWPuCGirWJjaZe+wCu2S7kb7crTY9OyGAqpT20WvWE9uLkgEQHdzBpTJO3ot1X1ls5lWIC4U7ud55AZzfbn/38bt+Qfzjjz/qpx9/0g/ffa+PH77TE7+5fro/8dvtZ92fPujOi+O8NK5xV+aFKyp7TXsQh2OoPIvvUFm5ZMNgCDEV0O2a1MgnKz4zF/rZFyHrcXRtE8fK2tV4W99S4cpS183b3WlZmrjTu7KinP5KBHLjGlrknNgXFhsTTCYQLOjq3NoIa7cXw6k5dbFNz5vvliYmr1g68MM26OBelXM0Q4lPSBJCEZOrur2ljeSi4bdet2mCiAEpyN66ECRnJS4B9tJea3vaRdtF66yh5D6j0VaXVsP+WoOmjDQl8b1u4joH8d0GKJz16+77HuuPDq47r1C2Aw/opJOxIF0GCNV6QgNxV4agBqcUu86HPQvdOTK8FWG818ehmS9UVqq6RDGgEx1IajJtX71XuQ9OTe77izh7DK3TDO50h990AlgjtdOS6zJNKka7vptVDIT2t8BGKRiEYLGYb9hIrjx63hnLwLcgfhw3wR0rINtAsiRYdemO5PzkXHAmci7Gbajgq0LBKBnUGH3fc+Qu2Y6xunRyZMcGdro0yRuSBSDTJmJBqQvAsq49D5Syxq2Es9MV5yB62QPQ19DBNbX5SZwA09ZbMaaDy+5P+okvqMVPSRx/cesWU9GNZs/Tqsz1nMvCbyN2FmNShkRJXhzR9r+IFd/9pstCz4C7FUFurFN+qRiMrBUyqlJil3vCg2em3B/2HPCMP6OQXFxFzPQQII9NPoNid3Bj2fTQ4/x8evDs9YAPDj5/Z84vN+fFXEiWmWR1iIG7IpFBTkHiJF4hKyZpFxo9K8yW4if3+k3p4+9ggVdyQnPp+jyQHnwgfHk5FLy8PE6aHDcOxo/khS2msq3EHRXKug3ggVxncfOoCRX5kl7M2Q+JyGjEn1G26TXdc4nOSuyA+CsrspAGkK7hXwHDPAVQj3arpKn2LUFotAvqLFjrhX2LuofTmsZOC3PVOMdKijzAElnWd56xIdo8nhmLlm0VW1Ws2aibBvuZZz+XtSEVfI3oAVu2JVm2IUCB1AS2xToLcZLDe2R+PRpdmOi3bTcIkZGhSFaLpBdnZWa9g/jreaq11SXaQXcUf5WGbqQN/Ci2oM0RNgudMAcxcg0d/FJ2wgfZW1xQySnVJfOTWzFC3GHcztIDV/eVhtHWI8YK0J8AVuuaD/EyhhgnqbEjOnJFMaKAOSV+2AANSHQhZ416fE0+azKHrFuulebxF7pYi9iuKJ92uJaN98yxafigxEDDdtPulyFAKU4DvGWWqLLd2D2dhXyJm9gr+WQNQPJEzHS5K8J0jtBttOQw7U+CKP2iJQ2ZxlUq6KjBGS7dwudMj6G80LrB77/kN+NWGajiQbblkmCU4rOJLHpqAfsYeTaJPlUybSDLBu1DkqUAEcSygTZ6AD5VlHViMtf3oMtaMNjVUpX6c5P5LYwXCjmrG0d/X5rcF9laLCzZcgFb0oYNBbRIaBdzws/EqM8I+9C/pMv9n8+UyefDjOwrHU5O9o1Yx/nHXAe6DxB6vEw9sM8/sfLgs+SIDrqwXM6cfHy9m5jIICsKvarJLXyoYQK0XnM9ffCZFD8La9KHfVuDRbxGjhJARY/bD/qb//K/pZf7j/jcdRyf9N/4j/43+mn+qUa+m4ybagwN4Kz3hayZSw6QFbihk3O1XzTf+qXxxVcNxX5p5574PW2Y7NsFIbz4zIMuoqWcg9UpLiyakW3Fb42hUdV92+/GhazQCQZnfujOS+LRz19mjHHtshZ+CZbYBNzCtJHFI8EzhhYLT0We4fewrZFcQJFPYBNHVpeTKH14qmzaQPgEv1N72Cp0bL/pw4tCWhiSFfl0fidFyKjQVxd3S4PBxduW64ShDL/V7fPVz9sAy5MxzhyHjHDnyLY3vQ3L4Wlsb57WfFC868mm1xB8YEnu/Z74730n54VMlAUi29dm8kASn+3DsgPOAnrJbeVazXXIxdbXItdvZPGx8J81Y0KnnXv/aoyT3mR4Kfmo7ydEo2vVQOd6sQpvl2yLRruYPSsNdPJuIH9Mdn964vzdAdfGPfSJ9wLQyJ/uuiELBteca0jCHzC+i36ed4P4HMS8cY5DM1acN1EW96F9v3pR1ij7Z8ZGlWoMxTbX6O1ODk934pPD87Oenz/0H7R9+Mi7Cvgb7yoG+vEb+87BpfCRZSyoMVQDnP5rnHFGZIB+bIIa9GtoML+K3CXZubrYgqWCb4F9TZwuOlHaEvqSLv728iKzicfHj+qS3QnSye6HBvEHbIuqs4GKYrBrxtJr0FCl1+ZMVO9KYiUOWCfeRtdpuk7Rpu3ulGRzmo0woNMkicCnph+E36CHK8LthaNtvhs8Zj242T/4kHnJh85XOPggOvpg5AIIkncutND4T2hnM8sym1SGAkL2JuVQzdcvi3yJ5wKbXGCxn/CLA0gWwuRE7CVLjTQuKzHskm0GzrUlyGIeXNYdazKX5PgGUaI0CQHEi+J+afxADs9awNC2h9aJv8gShmBU4gkwRxFfhj+BZ2yTCzKMLH7QKXQNRSSWlhuBlNwO8guYNnYZRV8g+kCZJ33FNojKKxJH2JErc86DxcLRzNrmZsW+RTYjOx9cey5JMj5CAaa9ViLOArLjdOfHvuQhZONB3uw9sgOf2SbSx1bK+sZ3+9LXhezQoV06afiFjfT3fvNvfqX8l/7kb3SfDJpi0fPDkLq0CDhBx6FJP1D4+Ef7NDwJNiSadXiwHgc3730TPzDBAK1ivtmfMUpjDFXTm+pmePpVLIkbeCPCtpPM9my5UvATcqG7fu2dTGxPL5nHKY2a8WcbnxJEPffkzt4tkH7kxZfG3ICfufl+4CVwbrjf85L4hx9+0I8//dQvjz98/KDn/lB40v35qW/Sz9yU7/cnDW7c5ga6g3CGSClrmP3L2QxFRPxUskpQw4eqGTpUlFoXymK2gG2Aamuhn7Ud0IGkXKqsZeHDhZLFkGhl07pFNPqmMIBkh2HtWBNaQtJyDmf6rGXORYN+ZAfJHMgh6OJgu3ljElNbCAsX/g2XHS72np+xcpaCRZw47rzaq2VvwAiuwRA0bXBpXxSZ34A5HWpkkK5XIm3CnMkmcuPVrONgPSvr2sbOUI4KNLqQ1o8xPL4WmAHzWUGGuBWGBGi1Rei3wOxVFN0GwvhsPqP0Q4JX2eUxggy8BzIqS5l8AfbxhwCtjEAyrczvFTk/yKlY7PmeqoioGHSfhn3KfHMWDuZ7nZGFHMWdGWrhJey0y2r+re/uE2oxTo45F8F2gOxdNfzvA2Z7WozHTWwv2YLZIAbjHQ4n1PT02kfAttO3bDelEZxeCx1zLkaVRpUqPA97OSeNMTQCHi5rwDMufFn7p/2QT5LdZGqyduGT3UJv60hZ28lCLO6toReyL8GlF1tcqMFH7YFN348RHNx4DuiEtn2UlwgfDxtCP+sVf6Qq28wrcwuYw7AG88i8qkp9I8Uga5occSaZip0NI/yf4zvcjpMR27KN/2Dgt94BGWO2FQ/x3fln/u+QuJJJY9sa3kohDmdvBsw5n0cTuyOfT2B/Tj14zgK8qO1xPtMnuomXXHsuMEnBtsy8ayTOUA1QA9mQzBgQZbJ+wZFYIDEnPlhmVgHPYdBbMs8oS/kDgc+8ePhEDvk37798eahfHPNc+MgzQHwwB1y0VZGDbeIXa3XlsONbwitgnCrbr0CqLu5WgtqWHRQ0gJd1laxt507w8Iu55d1FJoIItQXeamQbyMNwv8saGp94Z48MRE8Ri/YEpJ2eNOREbIXFppJwrbMYGkDaX3LM2k/2cF1g7TIePWftqlRgjNKGNZBXgyy9IaiMFfLXpOkjkbqR3ugWJP5ijb5C59uNUnChQJhQWQLOaWxYr0Wu68o7MvieWAxB60NTeaJQwRTOqIo/nKlF871PAAAQAElEQVTnHl+sJ54xp00fZC97PGeKszUDYqCh2L5lSXc7DJMhvEFQwM32iSR2ASPowWXwkrcuMuYxkSkUrODUi91mo4yL6EHez5MRJLRUmK7rym0Jt1MzPsHMXHINZ35ZSzBBr2t8o98OsLctOyhVDVD0A2QyahuGD4TuBkNUg1TLkrcdjExXgZSINARNZaLzNUfE5Lr7rBFjpKmsDWZd4ydubIsqIw3NfleR8wis4n5cY2jQv91KA+wXfJENVXQb6Jblkmyry0VC3+H6L+7IrNXEWExsywY64T1MtxmGYCPc2K2QqctinjNgZWbmn30KwmeNWsuyrSJR20phmO9EUwf3xAP9g8V64Iea4dYtVdvZVn50tqHqQgDWXxgtHOZ+/+D8H/FH/xEeepyfjaihupT+wZl6ZDy6ySGg/+CXjA/u27lfXzjynZAxqhbx4qfDvzaL2ZMLfVKVTbZOZyMjscn6ZL0Wc10RMCxofE5y7M/x5Ms4YThQWDIenb/5V/8t5S+MY3LhX/87/wv9hV/+Nufkzhm5adRGQauGijNiWz5pcVbKRm9o8D3mxjNMXhK/R15yFbZ2SZYCsuj5Jec3TNJ6m7e67P6bTgtpLOMveQzOdY2h8Azs6hDLtqpKY5RuPHMlv/CFzLa6ZD3IhsWhS7xOjqblLWI0fTSQoYFw883Q2H4XaxBvdN+2YDYE36ALtS0b6CwdIt43Is2o7Z5Dcg7sSLXLmc/b+mAbGb62gjoGrd4K9vFRbr92+hKKzJN5idL2NFR6yliQLhF6n2i0tZcM91rp4FK29bs/ktcJ6RyXKlzrnx7R4dhyz5b63FpCpUNOBEeuMRSoSrHxEPsTgmZNZvT6OpwK359lyBaGucdEJ/bRz9rWGL13+X8f5eVq1U0Zi15fS+RlYo2cdTAYd85SQEyUJSVZWmTRu/MiON/1N73zwnjj6el8YZt3A61z1+1218BvctHpzy7VKA3Ob3LK9XTjOoteUDVUHjI/q9fm0f98ROaaDS2XagyNC9jeiHPj/cP96Vn9z6fw7uKZ964fwPP1boI8zBxib85KUORUY6jGUHIZ0BrwoEYo94t3tHOroYqfgLEaQ0Zm+joLy6oSE7BSzhZiGykyg2/rwVvxp5se3/3QOr+jwoVwmdiW7bN70bMLiSRQGmAb1j3icIa9Kn5zEbzrKguNOAQx04l+QA/ztPpnUlEwaSewqZdp+DdsaccmWC6EYHGYFxs/ucn3IaWfC+TxWHxxCSZ08iE11fqxBbFZ6AaTfifPvKssV5GuJecREjAencmH3MRmJl4+YPgEm8SdkcUBeitUiqmuEllPEYFtxiqcYPRavDlcbCb9IL3QIHwj3xp4UZwXxnlxfMbsIQJRt6SdpafXUGZ+apCDAxyTExqS4JVimTGzDnUe1qXie435QiZxD2E9V4Ol6BtTrIS+bQnYJQPBN4QcHwoiS5/UkmJ8ZA2zb6EbR+/XZDA3oPdriNlbTH5jlj5BJXxOqe3iqx+G8rBx3QQJtvA3szoYUdUsDBXL31cZwS56Cdq50P/j3/z1r5T/0p/tF8ZotxyVNkmsSWfmnIB1gdUMPxkLje82aGv1HPZN+8HNO2A9WPh5nsGo2dbI/rDONQqeNWdvC9kIHfQZ02vZ2WEm0diGWK8F1rKEPICD19dlu1DGbKtKMrGMwLaoUk+EmZNreNO3TX5DN272ucnuf4riu35J/MP3Pyj47ruP/e+A3Z+eWq9v0rw0Dh1PdxU35Y7HGWLZeo2O7CfXYvoB3YQkoig+ERIemhrFzAO6AmQQWpG/gbRv/ExuDOKW3IErCgAqS8CBra9L+iDyIIPES4y936RIJ7Fnn4ecbpTQ2eegmXMOyDtGKLj84V7IAzudrHL8Spd1vE7iHHiaxAlW04xsKCXmly/6tkUFpvefVhlPBbrwXp1EFvE3GKBPK9sbrOleV/oZAJ3VO5vX6/+UTeiF9ts2u2EI5p9V8Uz8xQFpu+ZZr6vPGiFi+Wnj6BX4Q0SLRlpsIKeo9Vs1N55miINmYrRmK3YjY8fUFUSykZaBrtFo5tV0u8y1NDXZu9WIzpvdOysGdi92UvhA+CMvhEy3c6YhS+StE6p33OZPS/QSC3u1GxqYrpHDQHANc9bLkIlST+EbqVN4qV0j63TiZFJW8dBX3MvM5eZRakRepQI5Ow1bCpTUdjLJdpL55LM5ftNnRGiitVsYDBjJAEh4SJam0eM0LWcgZydfrPNl98Dv0X9NeKhjnPdztkcTg8SOk+6TB1HwRCVP2+QflMYIHfQLWKOgpIdKzAGBsRfFJUUuCiGQxis4VUIYap1CcZQ1Rqm//EFHDRVyKvOmchgm9+h80e85JNlAu1j8oExtQa8jgWfbLT7/px48Ax18LsXHkS/754vj/DueB5+9+QzD5HUeq7NudxKOk08xsaqSi3gAtvNUF3eb2JPcJus+WetJDrhKPbHvf0xHL4x9IfYXPvdfwAM+9CC3zjU+0EkuycGE6H3w0OiXQ6WRPDKQ6Iw3oR/2Aiuoza+TooXA9u6HuqSm1i4Ls43MKWvD4iBjFLF4nrk0kZyVTFFcyRkaIS5lfgqEOkLFQTNfNadJy9oO5fd0B+9hmu2jWwyppDe1smbsc+8necQGN0r8a/9q0AtqyGyimbttmbX8CkZmQqmb3816i5X1ySCzh7y1sQyihmvhTmksqwvJx5bjooDjomB13q0hYURVyj45UqzbX5rS7xYWY/sgl/ABPhNrsj59tvIsAh89hk8feCYY7e4nP2akVkgH7JFuX/W693VDZARb/7XdDPJUi1BhGj3UjcSIrvKVHyMFUdtglNwWixfMnuM+AytzI3eGBcFw18S0rWLfcw6KNXyFWUzGRCGMBG9bbz+ItItDMgYUjZOG12s58yMvkU9I50m+k8TWV3g1ijc6hur3gzxfz3LnX8o57r8s5r5gZEHP8eRd+LIlPO4WDsb0C/keR0afLq12sdR9qIoG2Fb/WF3oNlWkdGwGgA3VXn6mqsm8F4sw6WSvGvCRMXRuEzZJRtX9yUCu5T6z2B45t8gwY/zUTZy22bGcPALk1HDoKpeWEqvj4id+G/ELVvvN+VmKTvoTvaM/Ow6+T+YzFMq9Ov//oH2/ftGDX/SFDw7GJveffO5Okoyfmb0Hr7LIfw8Wdlt38ZlFHHKaIHks9Bc+Jh8ck8+JI7rktpD1GDP8W/+l/5H+8R99/c8P/it/79/Vv/in/zfdeJk0gnG+wGo+L4JuKu6DYww+S0pNw5/oX0CMG/ZBbDcdyKLrKtlmlwOJNDeQLHLaNVcrgnd167WGhKlt8gjIAZ/xXWMgK9koSE2LsWCMIqcBbrysuzUdl/55RkXptUmwJEIfJ2k3rrSgb3qZA3m1jVB353D5LuKL4hOQr6qdkUt08vhP+I4Bk65tZe3iz4YHBMNw3+UTvvVhZp/LK6e2RtXoUumicnqlL8uv83cEr8ADe9OtUNNraQdLE7pjvo40Ey9Bd2g2T+CLb9a4BOdzAZxkaxcoOrjvGBxp8s0679HEzDm/gCoDxtx6vc/hy7ZSWr/P/+Sdw9TC4eQ6mNCMiUDxEW3b7cc1NHJmOfc1hsw+Ric2SQYtZS8KvYwlro3U1fZSeKvG0MjL2byYbdw5f/8sPHEu74BrDDvXkFyy8cUeJVbVTYOxwXeIkfxAkZuBzBpJmsyt70E8F06u/0XCjn3sAvJpH7yzuF/gpfETeA54WfzU7ypuqjHUc8N/x3HJJ98+Mn7ikkevaqgGgEZu12k3VGNoJG+oTdLknH0IKk0OVtA8m3Rw45pzZZ+YCtqxwbCY6O3TLzqev9Pjw0fZVmWijFuW6De0y/Y3WaClyUUy2XgYteOt8lWLB8yt/rFkW7iHSmksLj58UPW+uDu7DYsZmnCIqNodwgpwqjqvHFDmE1+TOa8gnR5HsSvW1NhP8n/hi8mXLy/6/OWLPjU+N/+SGz72dmlkkatkDzyUhMz0s0H5AiUmdBDnQfzHadff+dE78PGFQ/SJGPmfwn2GJl78R3dyuCa2pNhLmHksbCITF7ZS8BP5zIcivo7HCxfhQ/tLywO7A8SDZHQHyIdIDmZ+i/Hdd9/pxx9+1E+/+lXTH/ofmv+o5w/PXEg33Wto1Mo01EuTX0Xp9xejEETRdoggcsH3mpQG69UXFxdJfmNUYyhr5RoSCLXhVbyith7M84Xz+XJoHyVZtkUjCRrQty3bEnHskkPrpuJCcN1VzZcScyCrMZSxYBC3ZUbmkm1cQwug5wuRK2dSrKl4gFnQRV6zafahMaWFHk6o+IB3+yV+qEIt24wDBdol7Llef/rDv6A/+/if3/K0nIW/8Cf/vnJ+D87yg7MQHJytVyCfIOM5J8ln04nd1ME5eXCu89v1L/yG/UF/ctZX/IOtH93V+rNjTOyQET99RGiSKEZU5i5mYBXrNVjnjSEbHaW4+b7RscY+52dbsRH9XiXTMh69yGsMDT4g7vdnPT19APdGHp7unJ+c4yp0Om4p19v9fkPnSTnXOdN/8Js/0q9+/QfK/0DhzkthQhKuNPB9ax/wxM+8j1xvrIdYDzZQ2UWxy+EXsiA6vbYswgPs9VhiadA/K/OQig5nhXbJMjIjS76uIZOzPSQoHcnR3VDKkq5rfZLAQfxJEGpGFX2ZGMAqtV/8eZQG/rOGusppZFv945LR2ShV0R+g9dGwm7uar3uZKyCnrMfOaffjYdRNt3x4BvHrSC9PX1Om+Cb4OgjemT+jbzooJK8LzEQXkNnnuL4pLXZrZiT+ku3BNZO/LPn8+YuC8Nd992Bfk4CNXfIPjXFgia5+tzDAOuc8PPAdHJylmTMVecB9bH8ZObi2jtcvMPO8Xo+TTvZ67zc7Ty6YKrhi7jmwPowd4IX7/pcvn/XCZ1Tu+5MXjAsDKkqXFfk1e1E6TMTML2dlcA3kegpGcSY8ZGTSqX+Sjk1zreFBzg/meATkPQmasagHouRU508YjK+KT8M17UGanSamanuY+Lgg7DBRznaNUnxc5jK+LIphA85by4wstaPDLK7kpUW+We/+vCTnxfp1n9wJq143ZAu93j/WdoKcl8hal7GJ/iOAbz2MZ+xYG8vkWMpa3sfQ0+3GPSn3sCc98UAY3PkMGlyDRa45a4lLcNhFnqwHvuOv17XPDXLoSozgHJ/Iohf0GPHVhSycL+17/pOcMrSQuVijxpDoMyTRrIbElBpMKSmJUNo8OSR2sESuG7ElGtaWaFuX0eQEQSJlnqOshq0ifoVagmgXOnzeLyBgF3ag12nItt5+1LxUukrWMLlOJhAc+ZwD+5qYyp4tFIzBiE/2IPeq++1J96e7bvebxm0oubkGuXIvY//qVso14oolxu/mvshCgQsyQBFn8HkpPfrlQzSsG2fgw/Oz7tn/J/zSH+OmGkOJ1+j5iUVdjeSaPcUh6z8Vfq2lQKjAoLwr0raJPFmanMyQbfxbg9zH8CtfwhL/6QAAEABJREFUyI3OkDTg87KqqpinRXf7Yoxe22QsvO32FfsoWpL56Wrt0tSy3bYuaPPbvyiZw+xzlHvh4pkVyn0zexbknvbo6w45exZ9ksr0sJasFBaB9cg6ZDzotYpfzsDK/RcsrvPJPTFjkxiL8XaEeXwWuSXHUcXc3lCjWI+BzDK8XMQ9YUuB8EB+ncOr0yVGscV+WOYsxdcYQwMfNYZwKlsqmlGlgf9RpSojL4Df+G6sbmlaXiX06GErmaiMU0WxLdtw276nStNrI/dPudT/sznO323cNTj/N87l7cY10OdykM9NowJyQnaN3eAHdjXQMWM1ZHIu8WNJJGegjiSKQaqRlOwLEhbYlmhkW7iBirJYTtB7x7lnfXf+DFEdoIyJRMe2cKtCVjZ+6EOt9wV/WSnOS3Os18oZod8rFeWyMJOSUkzTMQyITevtblRaNzHHsCpAv6paHt18xjz44vIlLyRBnjH6TOe5O98Fz/vD5B7OFEU6jSUCNrTLwluDhjls4W4JKdsaVRpjaHCvyufOCB/UUHIq5kZtXRqq1T9WlyXheWquXG8H6x9+8oyyuDbnppyjfA4m34NkJzgei3sdzzLs1cGcXsDjnF/0Zry7JHIUJTPAjM+4pYm/DREDP/SPExBywCArjW3PAT/m/nzj/OUcvmHohjw6jo5jBwi2mBXc79TFvk/uBTP5cp95eXnh+elFX3iGyvPg51/4rv/zZ/3y20+v+JT+n/+iX/78Z/38n/ys34LQX1r2i375+ZM+Yffp02d9+oSvT1/wB/38wPcDHsB/BjkLM/vPRElF/+Bf+O/p//Vf+O98lee/9A//j/qr/+j/xDPDE88PT3p+ftIHvpd/+Pisjx8/8B3nI99rgu+h4Icf9AP4vvGj8peJ96cnZV3iOMtim35Q0KHB+Rh1U0EbRg5GFfcIxrneb9wjbteaQ0eDMc5X9iAvs575bHv+8EHJ75kcI3t6uvfn3e1+gwb3tzmcOvk8fO8j8wqemeseIw57Oy4M8iPugAZ2ZsX5YR2PnEEwOWDZ30Bnsbfe2eVscTKy8OC93ntenB2GNWnad84J72jCTy7YeLTTXl6xQDc+FuO5v0RvkVtTxiZYYCK76OzPp6lJ3g3OZWIED2KGRp4otmU7gd6QAYBU6uYc6vyXOibxcj868Pfy8oXz+EX7f5h2aDHW4HqZPHcdk3cv0+LSEOrK+xdS0lolaUjR4X1MrvX9DoHcmRPm8nV22KP+jt7nZyh8nnlzb6oaKs5XYKht2SUbSoT4ydocrEfmHqQvWTWGBp9TgzMZFGdRrp5j8nkh4ehnvUhJik0N5Yzd70/k8QR/b7Sf+AraX66DG+6G7KDgN2oM1RgazKdAxuM7eSVOkL4oyTtr/PnzJ30Bj7yTY49ZOEapTLD1obKp1b7tfJajxWDfmzjLRz+/vvQ9drEejKJvFTfzqp3PYA2qSpIzrC7xDYMr9m1tYA+HlIqqbdlWuWT82VZKTLN+QcXjmkvpBMfJZ+I5WDGQtiEnSvd/+qc6WGiTkG3ZJTfCA1F2Vq9JtV9O2GSRZi4cVPZSwHxbLVX7tSCSJcGE6PeUS44KagYCX1O9Kz2vzJEcqcx7kefcQJ7xqC8ugtAAb633YMO+8EHSHyCfX3hZDKAPrqS5WNaycmDLQwJLxbVUzY8cLhBfUc3L5xf8HWwaYbXk/hB+eUw+XL7o0+fP/eLi8/VgwfodeZBg/USJTYOGir2AGWFlCRC/uRnkcAbH8aLFQ/KKPYhm2eQ7uFhufAjduHk/6/uPH/XDjz/qV7/6Sfk3Xr///of+IPrADfv56a4xsLFUvCgu/b6yWuhudxOeULKt/JRLowAHe6/LTQM+F/G+AIeKDwTXTarRWB5a3KBYsr5hPebSzB65ZICSbBMwCCnplAsffsWN7pDHUJ2yGjcN+kENxrgB1IACEsHPkFT4LyX32AWugTzrDpj2mos9nP2wM+GDyBb7weaga8nVMNRl2VYBOPhSqK5imIyBKumP/+i/ieCt/sU//Rty9hTniTNzllig48RkbOYGE5prL+MB+eS8QhSa85sb6xdelh083MV+kn8iLc7Kgj+wDx6hnMUHfnIeo7fIOr4WBqGkI5GzWZ+9nyUzgYABKhPzKYOWB+oGo8cKGR1qZEGpsB+ciXzQ5MEjDyJPT8/nDf+mwV7deDgOrVHKB1Eeau7c/POw8d13P+jHn36t3/zhH+rXv/4ND1Q/6H5/6hg1rNje8R87i5J5s3aL+S4emsWkuLJC4CZncSov8Vavw1TWZTF5lkqTBhadVsdZaqzxnEVKNyj6zKuAPZgjfaoCxt+rrkTF6YwcuhIjHfpdjVFJtpV1Nv5cQwO4qn3bOx/MJdEBe4zxURoBaxBZdG3LNqqW9XXpPglmzvE6WS9WhSxXP/zDyDZxi7W9NcYYcqmL20GzXzW4/Kof3xdWnL6OxsE7vGMJrCAiGL0WBJaV2tAu2a++BvrL3AsP8i/KA3zw4J472eOsWZF01WXv04Ul5LZDAFQBWTOZyT7lGnzw4PLgc+Kgv1ir7F+v2cUjb92mrCQx3/rMHHlsFokwKryDXRH1WctxuO75+ZwK+t6PrRInim2S/PZ5jCg+Rc5iDplfValqbHAeRniukZKVglqIzq5in3lNnE3iJO+D/A/uEx1aZ8G8baEtgRonVXhmwLboKrd1sXbMun23T3wnDmJ1QZeUdIP2lmAqjH1CyC/Yl3+9lvia5Bjfj9wvc53TP7jWM7bBKmc+IPOJ/oN76YHuhKa/mGDowVyP+IHOli0d+Iuf5JQ5Dtbxxv3oxsuYp/tN96cT4UG/pDMpEi92DTaVqQuXmvg7ch6JM8kha4Eq8sVnzlS+7E4UZ8YZWOizgFTLkmxLYt9Zj9U0PDL6JjfbMrwa4joWtkDSJAmqcAuvps0Tb11YKMppANSWbZSXtm3oEhIV8iJO07IGqJJsRqlw2FGXaCIoOT8e2AKUDW98WKVAtKmhbUYzOUhZkwdrcu1P9i/9rFPyEjFN/MH9adzuvS9P2Rv4fpFWQ0W8QqdGadA31LZS4mMpfFCIhuQ8uwBoxtg2nlsmZ2IxVspn0xNf3p/yGXaehxvXWuRVpYorCa/opyYIc9lnAgFrvhdVrA+VcaRowKdNp4dOBt42/gSg4Z04ViEpqamJPUYxxw1fieDT6KAqo2w6hW4hMIBVRRjQjyzYJmZMqgoteMvwDcOjn6wn195koSZnO+dtcn6zT3nh9PL4otzb5nl9rcwXZA0sSqYJIo+vBge0+01Ze2h8Z/8X63ec1/BMXGKK8fiyveffz4V5tjhR5D7QCBW8T2Qu8D0N1mk1zguXHLGQ7UZ5aBR2o+Qa6nOEfdmqCiIvDfqjCllJlhpKYZIhxGiCntELdCoRsqefvh17oC1azDPXxGolhNgX9n2ubzfd7iDnPnO/PWmMuwZ81U0eQwM+z0gjPOc1NP2+d43ka5mYNr7xayD6DUWIvCk8VfBmPHpNbdlBMQRkpSTfnInFHr0hawG2SmtW21qbSkX8RssliLIS2aMs4aZpAa4WZw6FrtE1KZieTdug877yPajFDCfmRmnUUOJmrIpBbJL/wTNlPpe/9PPAgxcwG8d1f+L738w1ECQfkDzVH4rcrxUwA+SLM7zYR1i8S7ZlYm2QgwF55J4SjCrVKPQAvI3+K5CJcYAnxe9BDkHnw7osMFn/PPfm3nn088xUPjMjnz3+0MEZe3CdPs45Zq75fnEgwzzuJb3Ng2lo0hAO28WzNGBeLAn92WPJR1dJzsyrxlDuz8W5zXP+DRqMnFnO64gOuiIWE9qLJlYL390PLykq8T/JP3NK3i/53s3LwBfQL3x58dsvgHlh/CkvggP4X377i37LC+I/52Xxn//T3yo0/Z+R/8z4J14q56XxZ75bfeZdwZcg7xDw/wXfX3hZHHr9VXPW+h/9hf+W/u6/9D/Q+/LP/+P/q/7rf/9/x/f0Z14Wg7yQDXjRmn9mLy9V819K5g9j8scw+S8ng7ws/uGHH/s7/ceP3/V3nqxLpm6buQfse5VGAdZ0cI2PXruhcqkqGBrIc4427rqxzlnvXP8DuxpD6efFbl4SJ6/QZ/J8en4i77vuTzdyuLXe09Oddw5PvOx+Vr7PtR6fibF/gj5nbrwI/wCePjxhd1fiJN57jFGqoIbM+WeH2V7OJQcoZy77eiH7/H5d3/Ntdwp+n16OTYZXzipnuc8Je3lwTUcmS7YbosTHYqEXh77jh55YOMs1syla6XP+IstzY/IObbvIwdHzORS68IPrjmVipV75h0pIyaWpdiEE67JjLfxN5nDkGuUcvvC+6ei5HOf1Jqg1ue9M3rs8psXlzjPMEiZcl8aXicI7Lto5Iz+0XxiTI30ht63i/IxRuvN5sXGD37jdbr2n2T+jVyDUjm/rKmstTXJ+sAYPEpnxj86oG+cQH/HD59YYd8mFbvJ58D3uRbFpfRbMtsYYStycsxvPXrf7E/37G/Ax8FecdxdnykPCpzu3AbuR8dx7aqRfSlnklVzD22lFLkfn8enTJ94Zfla+k03m0qN7s5pV1kslE6c6bill4nOi/3rPZQNmn7n9jGHiVGzIY7DGQfo2A3FwYrGXCddYi/2bIL1TIfG5fgze22c+G1O10MW0DWecJLEAnqFdz7iDN+O3n3/W+vCdbKveo3afAaW0X3zEZyM+M3FkBBN7p9PtG48AlzLrZHjR2FZ+RKvXEu+vnba/evapbZHfJd0qsSIFQi82URz60HPRGFwZgb5ZnZyF/lIOaj7sP+W3ji+f2fwv4LNeWBemR4ZDxUarbpILbyWpYIdqDA1g1mky8uBijb8HCVG1XDpYmxdeWsT/L/w28hc+ZF64iF94ifdAfmCTOHvzyJZc2xaKKbEMxPIyxoV1kNf+rdGD/B/caEL5VZAwQNO2inxuHLJcQB+4sX88/8L41z/9Wj/mg4b+R14i52Z+5yKKbl4WY6qG3kqiB0oDqGqdMKiFJF5VEbdYD0DsXHgjFP9mjapucg10BvQm0V++nX9hLPVvuHi6oDITE2MDJlVnI6mo8QGwj+8LhX9zQxhjqEZwIwyIjHgZLyN34c4n8FNDNUJLCBtZ++zJZDNCFzfznPnFwJaxJ0qxlOqSbVUo6w9Dv4RUEgpg75AEK1SB9cd/+O6FsaS/mL8uhh7EDfoDgAPy4IHtAI+cgROT/mRsJrdQcMAf53ge6HJWQg9uyIsxXLO+nCX4dc5lsuiPxtSBD0KLIfSsV57kk3MxtzFKN9a0itkxXyYiac8xNHKhbMYL/axJ+pHbVtOBLRis++1+48HjSf0w8XzX/Qkgu+X8EOc2rFFD49S932965kv5999/r59++pV+c/6F8Xfffc/D102E1I1m4P92H7rd2AeLDVuarM1i3VYmxgwRZoD5cgUjm8z/wXjW+uDaDI1u1mPSLMXRxsJS9BdQCnOTB/MbsktVCGlcQ5/JgdEAABAASURBVDYdbzukxNNeW3J43Yd1yqCSZQclt49Nq/0MjfZ5+kWfqhTbKubuRim2sYks1I5PIAo87Td1kZHIb729XIrzIJr4LdZ1cF2P21ANq/BjvZXm35oeiHmA5+6/NltI1+d8T7ol3UrWLlBiXd1tGplkQ7VL5Nmz7F/utV94oP98ou/PnIHsZbTtUixtWmrL0kTasqLHQPPutZmcj/bDh/zBecm1dXB2Vl9TUzlD0dmYfU0d0QMTnUbzS5MzFbDg7btzJ2Iojw6Kr5zBfF584TMqeBB39vUcLUBV56su6V6wLVepxtDgOhjQGxjs3fAQg7LVpSnNtl1azClr2GDOPYfki1zQmAVtTNP/tmIEZXwGJRhdJX4zSTxjTosP2uZlUS0bXPaq3bcoPvlN6VCr5TDQ82SRW+5nK/nm+mW9FRmxojHph100e36HjsdsxG6iG3lwwD8ajLNfB5jYJZhtDZC1DJ54sH3iIfUZGqTfn61cKxYFW4GO24uwet4H/mdyZSz8ImdSVIAIk6WD87rHFn1m0QuJT+KbNZILj+Z6DVgT+qqBGB4Ko71G9IUOD5mEVabSVPiEydwS81WeOBewQ422Z0O8bbOwa0cMxnvZGmXdwECQNUKEnRq73T7ixB6yS4M8y0OGd+Yky+ExhlPKIu/EWiQ5WbPg4AXhwYP2bNmD+ztXzVqKjeOTJG6c9Rv78nR71u1206BfBa2hGhvjVvAl24RyUoOmpl+Sg/ADfvRasy068td3hESoG36f+OwK7vc7/btG4iUHYHyU4kMs3mqsrB/e+lxsEVNcG1EDdNBtJs3m0Y0r2yowQH7RcitrgKIfWdMqdEpjvI2dWSgFVVxZNijJ0Rc8KEtli9rQu2Ijl3u8MrcTQiZKzvDiuWJmr+hM9qn3invXAz7PJqEH4wu9XoNeD4y7Mkn2crMnn358Bez54no5QkH7ga74ww+ryNJhx27a5FpgfIPMlbwHqLKqSm4MqCUDUYjb+eErfrMJGYr+GNV25dprPIZqBKX2ZQuVdzKriGVZXZpsrxHZhryBkAnHXFqbMZ329FkHZa7Mu/UQWTtu1U15Trtx9gfn8HZ70q3PJWeffvK+kdgg1z2OPvIbSD+oGjIoW67t14aaPlCQJRbFQJYzLqiiJzn96BUyfAg+JrnfLC6ipgj2CvTFFBWhLkzjgD62dIyQqqIxKCPXW2kfvVeT9cIpi0L35IWfAJtyGNECWqq6xKYZ4RpYHQf9xAxGMS/60Zqs+wvf4x75PscLw6b5jsZn9IG87w+c7RmQyGSvSKn3M/YEaJKmzxc6Pb4bZdw2awEE2Ksb+5F7zQ1+BC5VckLP0KRmW6jLhiogJEs7OS+5XiZ5T3KBaJFbEHkwES6uqyD8hD8ahx7s1yPXb+YLPfDB4hKLNfH5OcQSTuS44Wgunn8A85rEORAe0B5Hb5FbYA+5hmoMjTzzcwZzDm+c3Tv8HXnmW+iYCXpPaa/SEqV3nknCvtalSbzXfMk5L4u/8B08+Mz38Z95SdzgRXBeBl/4bV4O88K4/8L4z3/mBfLP+vnPP+kT+nnJ/PmXL/qC/ZfzufKFl8Tx/cIZ+MzLusj7XPBs8ac//RX9h/+V/8lrVmH+4D/5D/Sv/93/te48MwR5+frMd/UgL1rzQvXjdx/7D7u++/475btO8MMPP/Q/ufc93+ODj7wwfuJFbLHvluNatlWsUWQ1WM/ieocWa1dVjJf6XuWhwdi+R9zU68xapz/Yg42hG7LE6Nx40dsvjZ+f9Awif+Kecr/l8w4f8JH3HD58OHUYQ35HP/KP+Aieme/96aZBbmMUNCCn7kNrqJDbVjZ2cqYOzl9/nrCvE7xeM2jYZm58dnPWXuXwOZ/po4KbPizN7sODiN5EL377+uX9TJ7pF9cKQ5Klhs6C7mrMPl+LPCa6G5y5Htt0wifPjYPnExB9kLkEj9wrMi9ki6TsBHyLlfzPHmSPZRYN/FO1WJsd6+CZ5KF8tvZ3Bc78xP+K777+Rc7WwbPUMc31LKECXciliVwuLegxF2OTF8aHHpzjSZ8EZMaLc5R70P02Xs/NdQZynY7B3qETPUNjY1uing0xiHlM8p34P4i9GC7VGBqcpzHuGn0O77KLcaH3IKeHsm5H5rTwht+qwTnNOXvS7Q5iz+dd+znp7fRXdVN5yEDAyS8gbjGfMRi/3RQ53jtPtkUNWSmT/Xq88K7w8y+6/sJ48dyRsYC0sAsHbBX5J0cbe9Y25yc+Mo/Js9DBJkx8Zp8SyLaMzRilW/IBruRsdSEAtdnkFX+rz+Ai7obahyElM78CtttmraXJ+gXVkjTxCBjDCWnAUPGPMOMByZqJPrgBpSvhME4hKLbdbtRlRXhyeKR3+orjlu8mLkQTN1uS1nIICA1gf0+1MG25u6VpppvXMaSklvhkBckiBMmLxM6x1oIP/QZxB2wrP1LJtszN1i4VNBgcpAE/fMqMjr/xdXZJ4+SiYOUa65d4MI98wHKBXDQPuAf9bNpxLIUG69z43AAW6xqfiwnNyPETnfDX4ToDymXVGBywAb3pxqG/Pz3x276P/SGT/xlY8MOPP+kH9vs7Xhw/Pz9pjGJ9iJKaeFD9voKcukds5aeq5MCS3Q1M4dPkMFQ1NIDJyx4SOkusS25emQvvuvMgkRvSccZeyg5uX0b3FdiK/iscrpBYNrRKBcIruoARWKNoJc9r3EK/YYm6m2YSvNeD9Fh1Vh5mJjcusN6P8IyoizEvyZb0DbqbRhT8vLYwiL/cftA//OlfpfNW/0L+/eK9ADsH4iQ2oRUaLxNZavc5E1dOM3miOAPkk7OVm2r6scMhFefUyfjiBpWx3LSC7MGDc/iIXYCf+O7syNes7WAvBzevnK3w9TrvaKF0roGhwZaeHHGTN0PKDTT2QW6I+fAJCt/Zoyps8E3FhRUbI6sxNDjXt6e77k9PespDCb/sen7+oHs+KE57m7OA8YBaVsrk5UJ+E3gw78U9b7EGkStf2GFW9hUkxwldzJ/Kuk+FIoKyksyDikWq8Q6II2DDt9gSfRpqeICmUjCm9l40RXZRWMJv3dX6fu0rfVt2UE1p5PI55M0LaubflCHGkegqPU86oRARoMn7Zr3vhEeQ+YfFLfuHR4N0EDJMu2vzb80WJsirA0SMpxuwEFtAq9PfRa2UtEH4jW23eduyLRqgLuwSbrNvSw/2++A8Z08n18gCSacV05y2ltP7GuT5tYAesomD+Fk5GPBIicdSMpbuSRBfXGjGyayTz9CWwbVtaBBpgHa6Gwj2fmGPpNuW0UlACN1XLjyirmZeQU5ErrsLyrxbYzexSYyg14rrYzYW514nFjGiiY2FC5+A1+Z1ltaiyXR7ycOfY68E2cUnHdt9tgpKxaOAaazu01BPXmpG1lW2u+Qo1pQPmQRnOPcToWfTkcIxvtTzYw9X7gdQBdhMkHW4cPXFelwypaBHJLiFTwh1gciid8079kFkC2Hz0PQnNIid8XLNfbtxXLHmTTZNzCjz4Cn0v0LPDxulbBrVGCZm4kzmeF0PiR+o/eibEnuAT2c81FGxbFCWKvehwDJ9unJUgs4vTBBpIMZDLbskQSVa7Qlea3HRTt6S3efCBKgaCrWRK2ZLK/uS7eZePgGSHrH2D2bysIocbQuxYkmjzSMjFmGVz8wgfHCNr8VzEp2VeQXhQdb2dALBjygdw4yaDpHw3TlGGX4Lu6VBJ/pw39aFLhUrZgSzIjiVTA5YEkOy4XpuJffPjsnCNJNPEbSU4jSNhabUptj22shK/2z0bfEp2DpCzSD0HWRiqstcsDQz91+Qz96sbZ59W8ZZXAH71wY0WMdDA2sqc8/eAlwpaHX6uMci7Tr16XZd3WIsJVmc2lZ982NZaqCZtT2RdQ56/Vh9vZa1tduMhiok7vUr2BJhFDEdvZYIkdqW7RYzKyhtxwy7kgQhkaXbOHmG6H5d46chfEoih52H5CKPgOclc71UeMbLRnejvHWqrIr81HUhTx/Ebo8hazkUuW1dJanttUKyOzBnLQsLYnYrnWYhgU4/MetlhomvIPerLI3eXc9KwdDix3ROnG6QIkuNPBSEzbjPUSPTyasLQZu+a1CyLaqKxqxVrxe0tU6T5Lk4jH0/5Rzn3jo5oIvEJ/K8BOhzHh555shQyAZ+ohsZG9+u0xBZ7vWWeuWIa/YnudTgFKff44UCsDEL9N6NtEV6XxKLsOjlbK1e3YlwkV/nAqXu/DBkCKeb6XEEXHpt1/0zSHyKexLD+FaPsySKPHrxGfQ47tR2lpmLkv87IEW05xm9KquqkDESPZzGTweCoSp84oQG4QMG6C4wN7gPTb6LP3iRdvBSPy9583I3iKxfGvICOH9ZmbEvXx7qF8K81HkBD2wO7LPnj1Bw0cgXk175XktSXz78kf72X/t3NOuuq3z4/E/0r/2t/5W+W5/5js73GF6mDr63jDFUgznXUF66NXiB9cT4E9918gc1+Sch8l0n/WDwXag8MkUlrogZ9LxZo/B70K9rV6xjudQ0/LcYO48xts6gnzj35AFCb9D+Dkj8Qe6F7gD5DjfIOWP3+43vaMyP3JNr5nGPXdB22z/hRXIbSrbZq8V9filzylwyLYaofgdh5obeFdvvevF3dnGSJRE0wDtkaWa/QOiFt5j+Hf+Xj+jE++oTfsYIj/+MvQeBWoEhZU6Js7gYmiLcuqjg3JCrbjnC6JxCes31GPGa9v1l9lxyLvtzNufy/O5z8L3+yLkPJS5idKXZ16tfqeiL5xyJLMKHggUiu6jpO3cml2y4V8oIG1rBGGoanuvXULskq0vyzn1n8uydfK/7JFPtceHXNVRjwFbL5pJiF7SAxraM7xpDg7M4YtMoFdQuGaAU7bZP3PjYiBgffgcZ4Y6VPdpY2nT2C+tc8w/uIQ8W88jaktz2t7Q4T+vck8WEArwpNGOZa+ac+0X74JeMB77if51+OgHyyNxsw21J+wh7+iXa9tv93JmXbPSDytxPPv0LsZdprRKl2W7onHWdNATfHWRwA5xcvJ9//JUynuAMpNKnx6Qjj03gBElQaPgLisxoAFi6Vn5Ex/YeoE1NL/T3weLHjGBjWzZIV6bdNbmH64VLcqBl0Mi/wleys3O6KhZz39juev7wpA/PUF6gPj896/mJGx03vjE4dOiPYY0h5S84MCOb1YcnD785fEZS6OZm6a3AGi7WUBJzUAp0BfCxyeGYM7+9OfoA7kOXi56j1YcGnom1Hhf6PGWMUs+54ItrkdyG8uJtsJf5k/oxhjzuut2fmNtHffzhe+VF8Y8//Ur5d19/9etf64cfftITL9qqbloc8AlW9puYVDwTptvdJGLkgcUPgYu52pbANS6KuUCrhmoMKTqyhA5T2OvWF1l+U/TYL3SIm/lnPWE7cOKIYhtTw31TCXiu8Dlg5UfoR8Aw6582vcDKWIbtzWc0cTL3xus6k0ISQWGh8ArWSPRxnKoFdEfFAAAQAElEQVRd8AUTceYX2oOXLZ3ZmMq+C7/R+ePffP0/P/jVz39f3336/8QT2pkZDuAQkHb45mR+wmUofhZBd+6cIz4kju5Hf8m2RBVlBR0bjppc+sbFnHKz2nhRaF6szvMGhpmc888+Dvbzfh/qswZvZBnXFUQpOA8BBqxkUtVK7OaUIwFKg2vMo1SBS3YMmDsTS36ZGz2JHDOChsYY4KYaQ+USjWRpU3zFielDk0nsJ9dZbtCZ15GbM+cvc+8YxCI5DKItMoR2xZKct072jjHkM+uLDawS11kDYgkkrNIEF4Mi6roK3R0ugu4ITcs2DBBxyCJKC8Ng55B8GIwKumbujRoq0HnIsoGs1DS4wNtSfOSXMqGZQ/w2enSdrbp4G+siobjVVfpjidybnpbxGy87+/ccEnRjm1yylSyhWFpyusbQzyC+opd46sb6qkQn+Epo2RvvxQmJ1w6QecL0sO2mXzVRPgWvbMdJr8FoKARzqghKDRdIOoneldMCye8ZRPqfXreNzZnmrN+5t/d1x33X9rVSJyUSNf5Cer6dfyTS9qSzfN2LcNuwQjAxy958BYTtM8rAtkxeamqV0re64KP3FwczoJMvzr0XrWAZW9sSlajqAm9b9gWkBlREWy7z09EkhAWowl26DZ3Ftopr02Cwfo0y946BHn4Yz+Ll5VXfMzNHvWZzckwmSkHGAw7wBA/uIa/gvnvx+S86rv9kNw+DB7+UP9DPGsRusSYLP5tnVeBNmJ7VKBX3xFE3jYIfVhkq8hUFXdqvaqbxinOEEIr/ydp3LPwTSRP7BvkcjFEzM+GeSgzWx4kXwFdyiPNCxeriyAc5efA5AA2PXuwsFGXiBAuq9wsq20AqaDPncPKcndPUg3t11jL37MVEFjnb1mBd7v0l9Kbb7a7BnlYNjSpcleSEWor+wlcj9swQFxnssRkZMQ50ErM/B+DTP9jTBvuZ/doTwLEoOHn1yXomXuaR9SCqDp4dHi8vPM88dMT+8gl94PfBl4oDzPjBfsUBsFjDUJfcsGyTtShLyXGxUT2vxTSCHqHp6m4lKHaioK7Emcy1YyJ48xEHK9poCmq54xJfu3QsMiDVXrPQPSIlRENWym7DXbmtWG47xPmMmDh4sA7J5WDtSa51GP6qtl8a27K9x5ZQz+fv1MJHANP2WSXLUjlVFVqsZyBKfDSEFvODty37hCzhKfll/x/4P8gve7/PBXMhPhW9VPSpwj69ja9GEUUBQs3IhcS5+FfKuhBeWe+Mi/1aAXlknhdyBpLjqR4TJQeLn8zVQ4NroTxYgxtrMZQUGdVrIejCAeRV1AyKLBs2atCVLAW25fM6y7VWVXJgqK0u8Qkm67bIPbmyaj1U0SmJGnc9RfeIVRWUbMvaZeEnyF5kD1aulz67e+85CO1ja+/2sm2KLwET0bb6pyQbzlBdJauQLIPI0g+1vvoxxu2rWp6FJ0W2CTsYphsj4X5T2ti3Hgd/kvuDa//g3rDgGZasnsNij2cDX9AWMhRfCVswBeMiNijsnCYOGLMt21hclTkkJ7orsegmD7UKTVfrKxN0r7q0ryZFwVtqWXKBUMOGB5EHxmZppw6l0vm6klKnEamNjwY+2i80c0IWd9pN60/mMM8Ffu+3/dEsXkmjopyXnIvQBmu5AAPtjYgq/Nve7iFKwWnr4yu6EW1cCru326VFsK0KD7P78MSaDXh8iqhmvwbz+zv/1X9Hv3z3z+t9+a/9h/9L/eGnf8BnWD7HbhrjpuLa7aiJga8V9NyXbGtwDeYzL8j3++jLrJ2y9Ik7Nbn+JmctWNjP7k8dkcEvZKirbBX5udy+pZMaf8BOv2T46NUYHT85DHId9dbv8Sp8lox+kDNbY2iAO5/TT7wwzn/pfOdFcWR4T9KvYCnhF/lPflnLd1iu+eScZ6c8S4VHQUW+tzwD8xwQP0Hi23i8ICvFNpzDbhBkbe61Xax179u5PpP+6+Ars5QzkgMZ+80j6/H4t+wLBV89knxblx7DMrkbPpVUlNjXeHwrws3Abv8ZfwOWrQNNPfmQXCPJfbK/B2sXOhloMKcH957HY+rCAZ8zMhnrkLZc5O2A6zn+FdlQZb/ZwwG1B9MqRq25ArFf0pzWZHEIud0ptlb2pkY1dY1NzRgQpfVpksecs8/pwXNTvqM/2JOsEWqySya/oEK9fdhvtOD73EW3YQmZzkJ6va5XnAfvNoL+jCcHKuM6saCAnCbX4GVz8Bwfm+Do/A4tdGi00GvQn1xr+fyKzsaDdcq5PvovzA/8XOi58syY/xI2Z/2RsfYxT5/kQXIrYC6he60v+dZT4mf10UOt61frIcsGAlmfrGPDKislrRmGNwsBaX/Q+Exgstf9T/+JjtszuCvy1mF1M35hD6h92d5Ukn3yhtdVro7PcfdA2qA73RCk6dVY+aGR4tcQfVOQSd10Sp0vCTftRhT8UmG+qVu4W4Zs5fDlBvTEy+FnXhI/PT/zoviZl6hPuiO78eXkdjNfiqTBqnKfEu/KdCuRBZ6IeXCBJhnb6Iz2WWyE6LOlSkFTclFLKZGvPhSLgzTBg4vloZmDhr+VzQeoIJuN1Z1FqI34CUxj4gVFgjduysUFXjc+hMbQ7emupw8f9d13P+gHXhb/yC8GfvzVr/XTT3lh/KOeGRujyGHHmcyJJeXAEGcziQDealQky8ypiB3YVkrbC55+1VBgqFxatrIW+2KaenDRPZhv+n0DY84L5/ExWzMety9hK8GLghMqDPWV0R5tPe2Cr/iDyHaDRiIXN6wUwirYS7zU8WME2j65EIeugskVG3lsJXwYiCUDUchYgz5msUa8QHRW+19I/6Pf/HU03upf+JO/QScjWCUQOgio9GnPMHBvteOgG5q8D3I7WNMFjRbHNhnC4oNJRmcy0aBtOHNZ+9i8cLN+j+xNdDBW33zYx5Ezxvm6cSHUKJl11DeJkc5r5rHNrDP5+FrEzmoZu+JCio+Bn8JHDQsiGYtOd+21wmHyFsVl1RiA811DxlYxALblokdTgJ5SMFfme+RD4ssXPZjn/qDIKQM82Ce3TjrKAR2WS8l3sZYHnUXuB2NU5HgmR0MILdty+Ea4oDt42vSNoY8treIrVLE/ET7DmfMryCF85FtfqLn3xXbzNNRqyPqqJE7mGGw/zDvCaMXphfQD7Knh9K0vnWUxoYDl49GdPUsfn+0fmlgQtLfz8DPzYB1nkDUFiM51iLf4wST1NYF0grfxeIyEqWvD0I3IezwNSNzLqzOYJgjPOGmHO3EOXPJv6als8WPJptHXJSan2tcD/xl77Qcb2xqc88E9PddfFece2Y6xtdJusEY9YagoEW7F/x9jf/OkW5KkeULPo/a63xtf+V2VNR+NMMDAgHQ3MzILWhhhibBiwxJhx4YFgtD9F7BEEEFgRGDDmtmzYwErFqyQ+YJp6e5pme6eYbqrMquyMiMyIu69/h4zfo/aOe5+b0Y1Y26PqZqaqpqamp1z3ve4xw06u8Z0c6/a6DWww56WPVnae8kOI9s5XHJ+cFK591/XGX2f7hZ0733spex193ujJccGfThJWGGQJwNcenpdIosw6n5mLOFD4qxzP7Dp0rjHL35TNDSqlFhH7hs16Lv7SmHuRVyLc7hY43qVK4bU3TBBOtCF7uz75n5u932Fe0v+Gav+C6Tw/CL+6enQnQ+AuY9O5qB2LiZnf3GPTl9pSK+IPfEP1pT/5HgMqwZxu2TWWBIa2oU4d2C7a4ht2SXaHlroLHxPYg3PZqaCxWeNSVxTHQd6GEmxZx7bKvwUOfPZlyXEAKZl6ZdyFscYCqIfO5nnvLKbEtMrMWSKACt1QSd6Nv4iIKcThYO8HHwmmOSvX9rRp6KxZOLJHLc8exp73lEl48/evhba5zYp6+75CaR55sg8pES5j2f9G4uPwksHX6SCJ+gdHNj11sQnwJw1oYs8c1ilqiGbNTNxYn4i9tjeOR/pz3XoYK8PFrJp7EVs6mITN1Xxw1rU/WIMIT4Xk1KZd9uEz9wofFKt/YMeIwul1XPCYTSJ+fJFF42zMl8FWBew3Q6YGootalsfCZWubHQUSJvdPFPquaB72U0S3mvP3oLFF9jEs3X3HJuX3D8vVJTELZ4w6xPonLAsdsIS+SsCGmUV1GXZlrqyOnij8xoZI1Qt9iufCVbHd2jOuyZ7N5lznvPoKvgJG4LruKC71H0EoQjaatE2SMaKkN8Mdf+SI1uMZS2L/Zrwi72aH4EILnloHAXYskTluqvB+ljbpjmTVtEX8SgldlBIptpgzLaoShNfNn2B0BPFQI2hGqWqDUNRU/wl/knsoSuUXIaqi1X4USBKDCD2yxwZpyt5h6X2MSFTuW4W189KPpTx9SpzCLCJnW3ZboFlCd4y8arnN/xZFS8dOJ6ab4o41TSxdUmhsuxAktUlS7j2Kfy5FeewoT71Vsc/Ez/XwJ5LjMNhyJJ6jYuxvSpR8MZ82VMTg8mzyypktmWX7BcqWV3wl2Us6EdAaHSMkm3ZfvZFhzQwn4gHfFxLYm6UZVjD+7xH2Zaoei7c73HD1B87QhaVrI0w1DaxKxp82FB8KxT2UogfUqJJ87IWUaIU4LiV4nmil2mR5WaNfIKcFxanaHf8zGF6G7gSwIQpokZ46SCjumG0YVIzFJ8BmwZpmzSZZyKb3Df2PqOMZbHGf/g3/45++/N/PR6e8Tf//v9O/9Jv/1/qX/yPG/RBt3yuq04ELlkTQWXddKhLhK4i97d+7j308zZ70QMMRndyzXyEjufg2XPwbNs0eiaSIrYqrmMXLtygUWAbyljGT4wqjcwfjKER1FCNochdpYaNi1L7RlZj6MY7lMfHB94zvNHjw0PrF3okPJsGViN5XOca8hngzne0O8/SvEg74BN7/N74/jnwO8areZjLtrpArP3T/TRsGLP0PCQ0kkZ8JmeZL8+nlbwzYmNvmFf1sg8NxBxKQc/wtlk3HFRg66RdQiqbNlDCWJzZRSgnOhkZyBg0NTGf6PMc/pQ3oVnIcKKV80fusoasJ/ozMsYPaOR37kH3fKbhXKQfxG7hxyaXHhLxLXEti4IsezrOM1o1lL4yvnacTMk6DNRgOgXR8Wlf2RtwUcFnfMlKyRomjo7ExXPjns/L7PsBJvsh9DKvzRlrWG6avs7ySoZ/e/cFveZJYK/nytkK8hkteWhHCf5EdIPEFiS+e2LkLCa29COPTttjt4g3iDz3g+jEf/gG6ztY3xE/oazxgOYzY9Dx4H/rLk32brXfpRyR8IhYynqFCR9EBuXzStZiJwdW5/3kJVMtO6gey3gpBSEjcAavKgFcPbPAN3lh/PYtkxIUA2kbNAkQ0Uc13mzaE7blaHQj0ZXzA2M3l55+uDDJ6wHTic0JDLWRgbCbKqVNaajdhZKysI1XyyTXDCLdLcxZxyg9cAPKb8DevHnU26D/0vhN39wyduPmVGVu7NKtqQXpsOZ50HsuQiv8Rd+lLi/xmP2cEQAAEABJREFUZBCwrgzkudZbmwMUcDEffYgO9mFyUAI1XcwxOSWTSWZWwiJ6X+jHV2BbYwyN2wO46XbjZVqQi/3hjd5+9rk+//IrXS+L81fGX/3kJ/riK14Y918YDx4qk/mIuOeamYlYBJV6sdr8npsO1VV6hr11Exe8SUJe5lUN9YcfdCV0iD/rubPuJy6OrHty0cyskzzMnp840NsOY2UsdRZ8hGMe6hmUxOdwGipzK+W054in17AKPyVFB5gY6fQ0WVdyvZh/L3zHEHkU6EFetZk8c2iXJTfT4nWGBY1wWyHDd/wFmeMf/fTjF8a//O2/h3qMLgtsmPV0zZia9dnqLLFI3o58EeMcTbCy8ARjiaWqS/og3ifjMzknpsle3NmDvhFyE7t+65W9WYzHf+Gk+OXJ4JzljOeMjRqqwQTtfDfRZYoEjiA9SCrzZc0dF2uyrbwYia9Rxk/JUHv7WzgJhN1MDPQxk6qonHHOdsHLpV4g1DZsye1HoqOU+Mlagide5Bz9F8Z3XJOJy3c7J95zntgw2tLkKnkI5SLRRIfaY/HPrGqY1iVBaRi3fqhctj1HOq1kzAq4e2mu8aw/cwaJSbJshzS1hwwK2Bb1GTpL7Fid2PJGpk2/5yDS5tENhVD9zwFD2KR9jdiedw5G94zdZgCwler5mPxTyja0zXlw4OOZaz2LCfsDiO8WE2qnXTANpJkvBBrfsJdr2ZZb8KpB75x06yVGBJkjOIXPBhwx4UbCke0QvS5x99L3M/vCRXT1Lrpnycgz8J1zHlxfMsKLs585CJOcYheGeOEwZeSjPqKzvsz0QwJWit1io2bAh49NF9xiHvxeZsRFJQzLxGKXYNQFtYWfPrfXPZ2Dl2so4zY2Ak4vwCDkhM0AVeiIYlu2pVSobRUbEBih3a1gBdtUFAOhN6qU+0yFHyVXtb3N+SLORWyJdbFmukphtSHg4qAMJlII19Dky9jUnWfYnfvthSfuox+4hz41nnr8iH98dy4xzlzhxcGc9BdgImInrmEN7rFVQ8Mll5FbNNolEWxu7/XmLX5cwkBd8BnfORIr88AscITv+/2hSVyLuKJvS0Hhw5kzOXJtWfoZDBRF4kRWYPD5KbEW92MCl01OBQhzZi4ooUjIRLEt2ypgSUHGg8Qbmztn5siXm8TXJ08qCfelfGG88cWznz/MWVVyWbLUzpSsZNLJ+g4t1rrwo0yQtYItOxhHJ3Ohk//JUz7cH+zlwR5mP5MrUobH7Tz5W6ypwYBt9fxQUQ5ss+937A/OxZHnMR/2Dua/Mxb/k7kmPqhYxC/xszqWobgp1mJHTg7R2GEzMwYrQMDqejmEwGKji2JsmqVZ2KKUeY6sD0zWnX77iJ82ltCWaO2ClBwq3DLOVMyDI/hINhik9nRpwp+AoJ92a16WmXcmB+TkDj0SCz4zvrWjf/YSELDT7FFWr0kwC8RPED5WaEk0hf4ANVhDlVRGDkUmim0ZuVnfa0jJ1RJh8Rn42Nc0nYMcTfYvA5nrjC7qSrEdcuJ5FG/IqedA5yOjQWQXZfkJn/FIFnQCRJyXPd/SfJWnltGPUvNxlhiypmFl3QVf3DeKtVdl7SWbYKhKIX+Kj548gg3LKmxa1VJTSbAy8vLQwO8YQzVy7Qc9qpSFz0XOVp9trqv0e46FD8suGcUAclbLHqoxZJesUkpCJPWEyfpzbnMt4XviO/4XCqt9k6sYnLDDGD9QOuEIXTZcQ7I+KYt+g4ZKDx03lJa4dNlau/S1RQToz8QCznAYt/JDQ3Bm/9BjMXfWkeuQtKCDYVrsFoIjawuPE7QZ2ZVp5WENFlG2qvBcJRvqUEmWGtolnnHVuYtvpZOh6KFowwDb6WXkRCwJGekKMm4JAgyYL3MTA1Lqi4xBXWXB9JRhZFYE4CODMIodctsSMP5seAUlNcVGxNJGi2sStDE6rZtBxiGT3JJk5lm9VFqtUzbJ7YoPzAq7KquYwpmDvlLw2zbR47qLqMfDXIgO4xAmRTs8exbfsMr8iSP7O1uuzKD/77/6P9Gv/uX/vl6Xf/Uf/zv6r/3p/5XPInx/4bv6rbH5Kq4DLNsva1jti1mZJDGNURp8p8+zb+S5d1438b9tuH9wjcxnTHIH6HdsPH+iZwyKRAQmJzaSgLntzduWXXLrDVUNjcH8zDk+QSEv9KIvYRef9COL7gMx5/3K2zdvlL8wzmdYq8Sy9Loktsm6Z18r3If5/HQP8n2N2NlklYvnf/J1I57ENJR5bOa9QAypotimPeunEyLec+4cJW/p/0Fg6O3K3sO0DjQ17s1kNq1LbjhDip9Ll2Fit2zvMdrFWhtscdaG6KzMQ6yxDebFRwm+lUIDOmgz1eIYAs7Mgd8jlHFYfmG1eKYtPofOj9BnAh1xP3PiZs9CJa6/xAS1h/K5bnBOq24y/T0eHTMn4LphOnG5KVSxZZm21XtT+IjvUXKoe1ApUd1rnNhO4nzZ94M9z3mIXp0+CvsNyzZDbmpftJQzYpeEjKZrz6NsyTrnmeTi3rjy0KlAMfGEz4IWC5qgdULz+eXVmczY1l+oT7Dwv6ATylpYw5Hn10nzXmbjzlo3+ozzPiK/GGk+usy1SOgikIDQSSt+r/gQRD6fdaZW86EooW1byZVNTshbqCi2JeDITlQEukrGZaGjbixKJgecqPH9d/rwxVfPMtLa/Kaw/7zKgq5h27gPJFrRDdOw1P3Iwuu5fNxrdzSrcUaw109C6BPvyxgDqQ0aktRuw8LsuV78x66dMJaaccmyrQpq81KoVFffSBi3rRoA+RhJsWX4hX5XszHAyOw9phRLA7uBPHbBrdAFHqHu+YUTzFgF+yJpH4apOzfQO4eoDxoHKWsw40LZtgq/uj1qvvlc989+pKcvfqb3n/9U7z7/mb7/4qf6/cMX+s286Vfv7vqn33yvf/b1t/rVN9/p17/7Vn+Zf+g//z6ThurhjcyNQeMmefA1LTf1fUO4k/cj4AP0PSCOg7jypagvGvpsmZwfW4kx8jsX2BM4GJ/Y41jPJQasNn0sQnotVdaNvNx40OThGIz+gvigG/HdHvLAeNAgzhrEjb5t2VYJGsALOazCZprF/JOH5wIinnUisVoUGmMTyHgK6FeVGi4N0HzLBr5Luz80CrAPt4dH4nzUIP4ag3H32K0GcoBs8CX7n/3039CH2xe6ypunr/Wz3/8D4ZTqE1LJGzacsxT2Zp2QWBagv8QYFAE1y5KwEdZySTIViIIuylT0udFMDDof647dgaMpoxqzKisP/fyleuef2CtgPWOUjP8K5YwbXRsJlMqYKAsKEMTXGDcVOkzCw+yuOzfgJ/Dhw5Pef/igd+/f692793r37h00eK8PyD58iPyd3n37rb795mt9881vAfTr3+pr8O233+jd99/rwNdiPXfO3Xvsvv3ue32LzXfffatvf/+tvv/u9/oevfh/j8++UXNTn5zrRbSJK/eKjamDay8vmd+9/6Dv3yU+8G7Hkpg/PB2sY+394Ezny3DOe66PmWukz9lSYmJYFzIPYXYfFU2atkM4G2gQUPQ7rG7YlM7mHoto0kRnnXK67Gtazso69dfup73QNjS5z8ye+3j+T8Gz3uzFe9acNT6xN0/k8571kCfUO+72Fd+vgTBdyBlHOEAo2XabM/MMyzaDVIziN7EszmQmuCir3Qq0Qj0mQc4TrmS7IUu2G1XFOQPQnNPKuRtD41YaVaoaoOQSelaV287Spja0RNtAqpT0q7CPL1DRK6SWYD+CKIhpWRzZ4BR0iyDLgyCn7s7iDFyYWjsZEmcBRWLMnIC4DTqy7bx99lljf0IXNmytREMNaZ1Fi2dcwjFAFQd3j9OZQXSgVORmPUABM7oIpWTWi0iyG+kWjW3lZ88xmUddEMuOHbBEVcukpt1EoF2SEgktqiIP1S5EToS0BLiC3WPwtEK/Au5RN+7B/QUl+0TORt3Y+wGSxxK3LD3H3XNsv7kO45sriOmNjprarUQnFT79CpVyqRGOzihQiBwP0YFdgpfIyVLO+OQ6WpxzhlSujZLsSKQKP6pjHQWFty2LssTerEb74ibQ9xvOzOT5BmEsOmIuQGCTM8HxwFhycpGcAIPCfyAP7bJjxaz9xDZYCF4Dl+0/ssmkC+QMEd5LHhKxO+p2Hd3WO3Wjr1N74TB+spaDddx5afzE/fWJL43vuQflHvzu/Tu9577+4emJuY94P2FoINlQlwbXfNYqS5Nc3/F5MO++Ry/NzHfOrdiwlx5WjWpYVx7QZe2i2JaAZV0la5ok92BPj9wn85mKmD/wPAvyLFqMbX3LtipzQWV1ISziIU70jvhaR8vTOLoXsPFpNDG6o3eHHjynJrbzVZxZxy33O1AeqmJd4JZrg9yMXA9jy43/wne5NJDdMhagVzVk5IFETpK3zJU4oXdo0HETR9Z7oHMkLvIh+B2WJewDQ41PBdolOlnTwm6yVwu/q2054MhyGDtG1hDqNuO0MZw9gOvdDI2u2PPVduSVPE1iW/OO+BUyKY4KDNY9qjSIadiClVwqWyUKFDUYKfPRwvdsUGoGyyoMDU3XtiwKaosYVsfQASOUbKt/XIJtpImskCGVpYYoizVNcnP0ZxbOSK9vaZGnCQ4+/9xB/9cOOX88w/fz+87nlEMT/QaxbEpg8Z65+Hydz61B7p2hNYbMWqLC9FQ3m3ZUcVbAaVfnWUncGReaRMaeZA56LiU3z7BVwIU2vspDw+gg00dl24u9yjqDxL5Yy+L8TdYd7P3AF/PGhW28BBBcYE4saME3g7hr9AJiwFQXoiYK7smb1BTDyNlBRlLxTxVGLWeSmZjYJ50lrm2U+q9aIlzqrqxR7hwUPCtXEYPhlyhMOPFHZelIYBaY+M56M0+uuUkecq1NxtCSB96ybw145oisajDfUGWfuAcMxptPPzyyGozXEErC0YmSiMlAhk+M6Jj7Q1Dsf/HdZ0AHz1zjw5nTWFh/UBw/BDpZ37rAmrK2xQcSlkGW9QKSHd2Z+wGDtlX4fxjFeoCERxwy1lYXFeXiyT1mImxsrKqSR+iJgZ/0wbjgLRvMNRw9+uFH9Z4hEhMr1M6q3PJf/7X/gf6zf/V/rNflr/3Z/13/7f/8/6w3b982HnmB+vj4qIfHR+Vau/Ed9+Hxkf4bhU8eC5/xYVtFvLcxNEYxn1kmmWLfszy7FP1B/m9gjAdV9vQ2NCrAHh9YKWVhhwNi3XaJI3h4eNRjx/DYMdzYy8wZjLppMH/VaDsbb6RcsmwjA1XQEhKpW0Mse0OUg3vXnXvXwX3wOPdT2uMVezAyDwgdWQN8xmzrKnb4YEtydibrms/naPU1E3kwSdQeX1zHG+vlhBG3G2OUst4ijiv/scdcyRkNftMGmX8jbSSvBrubKWK7fWRGkhZBRjGiyu42kjafuSbQQbPHLDM1tqxtkr9G37/vCn+Qz/vTBz2duPPZKM+BSY7XmWPc4Z9nNx9Uw+98SEx1gjHmWaDqb/8AABAASURBVIF59xMarNc68Mhig1u+Gy/dudfd6TyBpndk4EA+A5QzX/JAALJ9grNCjgfnNOfu4fGNct5qDMkSqyUXk9gAaxalxtCtr5M3enh81MPDo2593m8yMcvEx2R9xvj81c89Pjfe4Q8+h8ycD+IRwdiWbbzSO/OaOSOI2PirMTSI78Z1UGOoRsnEHFQNjTGYP++jbhroDM5qjYHehVK1vmWTX2KLf1lUy3aP51odrMM1CEbk9WAvn3TwHM/+Ju59frgREnt4UXI+R1mj6sRoiufO3cG5aMQP/CKPAYPKREy/Y6CVLG3A4NSGUkXhDHRrnIhD9f4nP00YLbvWROeHa/x8MhK3jczDpIYqegjtbrCA6lMg/qQmtpVoEkg6jIdF1OtcbHgnjDEq4taGoni24RqZrpmkZ+tFZOIIitjKJRc9W+ELSk8QgEySS6ryHh8FNTJL2rCq+z51bPqy7BPIb9iNExWKbFR8lQRvIFkpi4emQA5+gw0/ONSLA7/ONeJahU0V9jys1+MXOj7/MS//f6oPX/5M73lZ/I4Xx988fKm/nEN/9v2hf/r1d7ww/k5/ysviX/Hi+Dff8jLtw6E7N5F6eKM8+F03LQ8tZFzv4j7AEZkfgy9yfUMgngOFyZ5goCumrOHA+M5Feif2e3RWdktK2+xHjEiBG6OGxnmR5kLNhfRMuVncuLBuXJy3gV4Vc/oPIWRACShg1pyZxHkh/YZ22Ra7Ja3bVKd/5qkBHxCfQbVsyKEu5aK/EdsDecxL4zEeNAY2GYcOvrTtL2pDeXn8T37+b+2Jz/aXv/sPmNOikWTZtDTxb+yDFkrcRJeudfSN/8xly+CTXwirbieixWrXLV+MgXPfJjeSPmfsE8esFY1G8lDEPbgRPmRt0JHcQzsfrG0Mi1WqTA6u/kBWkviQJvyIUhlnHQN/Ro/ZtXJGuAc98YB74mH3gRexeRnw/nxZ/P337/bLgbwgeP8E/07ffvedvvn9N/rd736nr3/328Y30N/zEjl2+aKUfe2XDPj7Dv3f86I4L42///5bfc8L43fQ9+++1wfmeeILVR4oM18kWXxyt2MmQjo5u0+c4XfM/44Xxt/j83vs8vL4PbKMHeSNFPIbfXGdbCxye8dfHpoZP+j3/kBxK0guGTKzd6TnzEDQOYuc4a7ZwQAtxFEJJtdoKKLWeuGNh+i/RquII9VMbKI/YQifuJfmfenONZu/kPzw/q535P09+fnAC5D7/Qmdg/vBoawDs46/KR7jC0KA3TL/pq/bzM3WqzhYDtyHpFWyZ8nZzuNijol/vJPDVujG6h/s3Pb0zLnDsVWy0w/gC3mft6HBeR2cu9wzagwV8hpYRMe17SRZkm1Zkm1VY4+ri5FLVW6Mqr7GB3pUOT8wNhw6EKWwCtYS7kJLrg5jrJcE9rXM83hyX72QvETRNvEwH36pzC/ZVkrytp5tti/c4bdH2YvVfHwFk03v80hu81w5Ygs/oYsxDGJ4InNcOYCnMjE1sg0ZKsu2RM1kWcvCZ+4BtlUEHdhuFVHCNZDRpebccoSSHnqK5vOYdskYuNYHm+meQ25/RZ7GUI3R+5P7bSGrUSroGMihBsOSiQ3SfpKDmbhxHFnGhySnA5qKUiB9iAQj4n6Ogo5Q8AnGF4a4VPKbvEwO+mIRsSzmLyay05Pc900Lccc/Rsl0orc1xGRTiTPx5t492beD5zJutYh/nrEwBXpSxlc6woON3wFKtypVDdmlUsZKXQh2ot/gcyosfq9zJPgLq33H/4ESYbS5Ll/M1bzQD579Tuz2C68dFwNtH3+T+9Ds+82de2/usXnxmntR7r3vuf8+8czInLZVrMG27IB1GCArcmYgyuRs55zfub5C0ycCssS8jLthOVnwUDk+1EF3fMSGMgKJaXZj7YKLnaeDuA8l3sT3gS8roQfPuMXnuShb/BCTHVrptdu4nyTvyN4F8PGp6CUW4BNCFqNJM9nzgzXNrA+7xEo4qFjJyxh8mSkwsh7A2a8xNJDfeJYP+KrBeqMPXBr0+16Z+2aVMj7Qt0sp8Z/YDmI8eHjcO4ale/gTB8+RBT/RCbI+yRKwLcevLdEP4pMDoaTpYC2TNYWuHGj6OXC5O7xYhFOXndt4AFSRl67M3floH8J1nl2TaV4Q2/abPRmWL6RPjIM1ly2VFdITxjlo3yws1AxsWPkpbDFtniEqM7GOXPcEoL0eMS4Jx7ExBsU8lX4ZuST4Z0hK3pObxXUx44/5CQV3k89TRz+f+/zl7H34oKf8UhzkM86dPeEjFzqLa2vHs/CRlNlDg30f7PPgXOS7wOAzXyErYrDM7BIssFxWVWmgn7Py+iwZuaxd4nyuzdsqFxgN49seGo3SKMvY2lB9XOKml0oz2ddncOY7J8ipbYS5bEupQRilLPKkpGsjTiPuccvekFvYTXwG1xyTUzSxjmkQ3ZUGbbwzunqPYoOacKnqdaHQfrFmMCxilQxKyctwKCPU2C7WyfLaH6yy5py1xJJrI5goHGzqHbCVEj4MitzWGOT0BVX4HyC0scfKAzOAHcz2oZIbPmlJ2jr2TRX7USr2vzgvg++gg+88Zs5ibnvI/OjC0h8U0sBZVK+r19aLjOJin4LLJPxqPQZUlkaVbqNUdGwxywI8qJK4IM5D9aqgaFsVu2GNRkELGX18DVCV/gn0R5VGlYox26KegI9M0IAU/fYX/4b+wV//X+h1+cXv/kP9rX/8f9SbN/tl8Zu3n+kN/CMvjW/5TgseHh/08Pi4X9jyImwkr1V4lWwzd2mMoVGD9ZdScj5Cd7xDN67X0XtxU9P4wKY8sLEcZfKSM5TUxC6/UH9gvofHx+e5HxJPgL9b/OFnxE8NjSo5aG+mPWF3jDb9QJSm9KMFn3knhzTPhvvr+5dPXXTMHAUG8wWJL9TMKcalVlZKd8OA+H6NrO/qT87VZN6ZtUMvec4Sptsjbou9rNp5DrURRuEE5piss/eHxFGI+FRJN2zmIwRsGURAZc4FLPsCY9ToLq7p2NKlWqIuCftcA3mGbSyea4vvrcfxpDvfz574Dh0ktwefOSbP0Ml6qRjzlFuBlFgi63zgeDHBC/bL4tmyS5d51+YT18QPt5u+du8w9/7euPjcM3XnmX/n80BwwM+5mG8ROwvAp4Bt2ea8DA3OWM7fY78wfmgZo+jHBrDGCfI9Yozql8SPnNXY3Dijg/NZY6jPh4iRhWXePAM/8Pz7kOcgL4x3To72i1rPbzusEGphl7zTkfscWHWehdHn/6ZRQ2XLVefYjWsO+QPoOG4qPjPVQA8MEB+2dRXS2GxEtl/8jKw9uV88mw9lP++9h3PH1vGRj2wAhxtTJZZRJq56hcHaxDKWsv/Xf0092xfrbz+zxxNV4ajaAuaF4qAYRpaAF5Oyj7rxkmXW0PvPvxQiwuhRlF/qlr/0P+J6MDb4lvuHVUjMI0sXukv/U6qztJuefXUcsKnNZyxqoYk7s2WweYSh6SsN/aYxeI0YBZeMQGzL5KRh+ODqhxI8RD0OH1rDvTE1imUmzZa8YVmFQQMZVYhaNpCPUbrF/kRBqyQPoQO1FP0G68jF3BcbF/0dTLDXmoUs1NwonPjhUfNt/sL4x7r3Xxj/jD39mb7PC2NeJP9m3ZS/MP7PeUn8z8Cfgl99/U3/hfG3TxxOlfLC2ONRKl4YVw5uIC52cYDXiakjNwNuBPmSeudmkRhXbnBSx2Njl/i5yHPRBhP9lQMnK9uklEVzAbkZyloGubrdhvpBxUV444bSYI2ho/s3jXFTjaEi1sLGtgRsQ06wLjo95UpM5DB5TDwzF07HhJkUNWD8BeSjgpM3/AXko+gzt59lQ4N48nC7dZyPHX8hS3yjSqOGbthkbWOUPv3nKP7kt/++nB9LYg0bJbO2cimw3WvpTUnsrKkF5HHC9Bqh3A64dtrRiy9RThEc+4AR9uvMw+o9wgu/ucS4VYr58kLhgXU8PtxY0wMYvZZRpazDUJdVAfqJs6AdvyjMQdvdYt1tkziQ5wwduZmD99zc3/HF5j0vKb/vl7Lf6x0vdfOXwO+QPTEW/vtvv9O3vDD+5hteGH/9O33z9W95efyXLYt+bpDJw50PJO952fnd+RfG38bu29/rO14Yf//9d/h+xwtovlDx4iG6d9afa26RP0IjP1RSdHBmPvDCNL46ru/fY/tB74nxAzE/PxgxOtiTCQ583aFJ5YG8/UITF4QZtu8w6cemcV5PbMneAubP+IXJgxpRbz+vWpou7TMRKnippKaWoEtXSf/ioThNXPtaOHj4H7pzzd5Zb162f3h6r6w5yEv4J75s3vPQIbiZ6x3H1I4TV1lK83j+Kyrzcy5sn2dFgpULuYLkZGnG/wwVPBTnnTddJbrGomQDmYEClh1IxuewVWMAzin3kQE/eGncNOewGCvJ6AaCNozM1vPPxUNFCSmagf2t/ZRc2vqG2rixMr+NQJQkCtJJCj3B0k5OnbtJ7pPbzkHneGGyjW2rCrjwX8xXEq0oC922wT78In9tienKJKHxBN9j5HiB2IQGMzboIe5YUMezmQEYNhVqWxZzEweBKHCVgrKjhf1k76biF5dyWTWGUJONDi9EaSUaKsQNUaLfscMjlNC3LSkQZWuQseZZEpQeTK/V5IeJBvsz2PcKmHsEPUYc0FGlUSUT24jrIJ7ih+t38dU/XdsqdApqn0oXCQ3E/GDnDCZ6gUoJe8G/RL105DrPXpFzUexSAduyjURyWeZ81Rjq2Cs6yC3KEmEq+Z3cZCabdnDtbjqVe06PR5OJJx2WxAfI1SEWvquGGvivwjd9BHv+xT0FO2G3iHHmfNFnmojAEmJNmgPHGV/RBbORfBCoS2rgT0HkC/uJ7YQusoxj7YKEGKeO+GWyvufw+eQp91/u0+/ev9O7vv++U/6KZrJmmXlkmXme0espDdZUrDXeJ2u4c/96zhP9SayZfXVW4sOK/hhQYFsphEKsiZ1ey6z9Qz8VJ5M9PfLZKPfJM+an/EKRX7zdkSVXURX2CalzbvKjnZfEMhMTa59MeICelPHEdMExxgdTaqF7J//XMyj9iQyTPk9jDN34LDVGqcZQFdTB0OCZ3qjwkZ0Y0OgxfmsbxtFxnAJSxt6tPsNH1gzuAWs/ONMHa71wJ7bEMzGinsvHEzE4wK9YC7XH+gyx7oW/5HNhv8hJ1pUt4raBujWwLYAnZVcWzgNB049uU5gVf+Rk5azEL/35Cgv/xksRxA2fG4P8DQ0V8wlYGbcNL1yT/Z4L/nVlHEWJ/EmWoS44x2QS3iR3B5hENtGQtl9JNtXQkrGroPNvVXmPCT8dO89qcr1YU9aHMy3WmLN953NPg+vliRcI+YzyARrZ5OXCZL3PwGYC3DKn1ffK24MGuHHfDAYxeJTkrhDLtgiJuEoZv/QHZ6YYsDOOjSjkiSqZGjAenRrC/sSpXx4a8HZJMovVRyDrmjjLnq3c97IW4l/khASQhhVuWjzWAAAQAElEQVQr2W7Q4OClYqq1G3QvuWGMqkUj1Tm3KCvT5+4w+z6VdmI/9xCyfe3S7cqQEGp1TLHDQWJhzUYj2kjgaDnMtpmuNBgv4J7asnZpD6yt/eEcK036E/+J44DeOdP3yHKt9KqsKnyyb0WSAxfflcIjGxdqqAbg/lBBeOCAMQbV8JBcL2DM+Bc+bfyOmwYvOwYvb8yZGfWg7cMSa1JKAn+mDqeEmr1YiR0s1pI1tYy1tsLWVOS9ZvRiZzJ0w/fDKA0oFc3symswafw0GKbaIiSrMGi7quaL/o1BD2sMZKHIimVX+jBFf0R+9l0l27IkSOPdl/8yL4v/l3pdvnj3z/S3/tH/QZ89Dr3NXxfzovgN9PHtGz08PoIH3R5ueuB748Pjox55cfbw+KjbbShzJA9M3XEmtsBmVpY3r3y4iPum7MHg2t2gP4ZGleoEVrjjVLXdUuEn1/gj8z0+vCGWx40HKHt5e7gRR4Cf+Brbl11SoHi0bKsyB9TefcnqEnKCmZWY7zyHgyP3L9YhdG3L8XFiMN9t3DTIQ43R/m3rKrZlb0SWcxPfOUfhGxyWpn2fmFyXU/ssTbWccRKCHwH3HIO5xjjXWdZL6UBfus0Zu2b+sDnV9zzMwjnc/DlwWrCE9mFzdzh1JtdCdBOe0bNMu4h9apKzYJ00/Ew+88I430f7Xv+kg+dA8jtPXwsfwQxdUuehaXiRDyOzFnHIvMNRdX8uQ9UgPOju971nLt2579xzD4I+8eI4SP9AFvRzfBL+R9WyraqhnL+8M3ng3OfcFvsvCqER02Q+wFqNrMbgfD7ogV+05Bcst4cHBTVG+4tN1nXwbMwvSD/kZTHIZ8U7n0smMa6cfXzZltlfa+15mAOGEeFLShw1SmMMJcbQGvsclt3ywdkcuU76mrupn5/RAVu/VPhwWaL2njKfUujbJdfQCPBT0Awf2U+e372HrOVlD4kVhbTtAh+Fj1GlMTZ6PrOqPvN3HfwyYeLvaD+HZtafjcSPsEdVFWcbSSFcpA14aiZcPNk+//WfapL8iaHigLFPa8xeZK24uz3pZp9blN1RILHguoGB6r9oWTuSM/RM08C8RTTU1tkbkMgvCUrP1Xv+5/4LY1jbz+O2VdlUSfaLXFYXRM3altGzSbEzlAbQjyybp4xn2JYNul+K/2xqKGLGsDeg7vWx7t7kybldbGw2lw+GbPAB7iA0F0QvfjdYs34PHeNRx+NnenrzJfjiGe/GG32roa+5mP+SLy+//XDoa76Aff009S0X/HuXDn47XG8+kx/fSo9v5NsbiYtA9YD/Ih4L1UZnmmYiWGe8hIbO2hGxmFyUuTgPvjgdXKg5rB07iivjQJw/nCdd4qxrkJRRVlWpZNknSjIyMxZa0NYJNWPuJozMj14Xnx3izbwEqQaROrrYGpUGfHzb9E7Y8OidRLY3iqBiRx9BKii5hqpuykUrDzReqi0VjWV9/dm/pN98/l96GYT75df/b9kZFVRd6MIjG0EJB3JGaLiPh1ML0odZJ/RcLNu71/Tkt4QswKyAOzp7mX0jQRJqUd95HipujLf+8DA0WJ9Zp6tkl6q8gU3zxFoY25aVkgmgdOw0RYeKePWcBy8IDuWGnhcDwZ2H3n5peVfonYffnXOU/8Tk/Yd3vLD9Xnlx/B0vjn//9df90vibb36r/JXxt7//Vt99+y0vkH9P/xvGGP/mG2S/x+6dnvqh+sR8T9xM7+DQzLlsLE1ims9fRo4evzP/Ezfw/NYv8TxxHb3nGso/R3Enrpztex6Q+Ag/Od+L62PiayFHjF81WHYfwYUOWWj+oi9jann3yeKmW4bbHsvmPctPHTUlx9Bnvg9KZJFYvQXWLokBJBaIJs4nwQa9nvMhc+dBGxlDTLuYP8AFAVCR7diQ/P+pTHwGYFvmKNiYgPZDEIv7QuLBI/Ok3UDrByqGCq6h8N4SHBf+xxjKAz/nNw/3UaUxSi7LhjpUsj4pCKgtROWj8fRxo2of2mNRBlRlPE14dZM1ZIX6pES2sdeMHklenBuxF4t87OSq3djEW0UHp0xiQ7XL9oJ9bCKKILRBBzmVnK7LJbwyTWOPiTHGUW+zj5rMBTInRMA0DUt2N5KgouAwbrrHGBVhKlLGMlMHwIzNQxmJAmgrCSM7PKC+jOu5tIyG2rKo21buT4N8VUDO0mfjVeFdjFvbP/xmlZLQ4ivXLyEhSg9y1db1to+vhoREudQW3NK1olDT+7RGQzJDtlV1gVjgM1DIhzmrxdgwooBxWSk5G31M+v6y72EHH3pn8Hy9TrGbCSImsi3Hn4fGrVRj0A8KypiN/lZv/4S5KV5IDN09DkOX7YOJBEKl39OIiU5Isna5KL2tu322OQtZnHsufc7i0uTs5/PDRJZ7aCNr4l575158h2YssYkJiri3+7RGYolWyDPXJFhc4neCxfNmEivPPITbR7SX2iqNBA9DFSU6uNiJoS9Gl+jSZGwmfoLPi/qJYvahwf0zNM+AxVzGjpCwJN8wNpIAOa6Qxyfrx0c6IQ7DuF1wJQtgIzhRYrdIYlMMwouxqLusGqUq4NhB4ccobfBZpYaqx5gJvwWMTmiJn3PMUJ2FachfYiWP2SNwsNY7nzGzL8kBy1VTxk4zGR8vYD6Zn4w6Ta8i8a/k80IcMcJsrfPcYEKl6/ZhuNRQlhD2FTo7xMye41cfYY+1XdHG+CJNLfvEK49/FWsGbMv4olVBcSAjzxqytlAjKdM6OYb2+A806AhQ5R4mQ8lJbwLr6dxojyFb5HtyjWQ/Dq6Z0MnL/NmfafSq7Gu9BTg3HmzOQiWekqE2UiBZLyX52j3bclmD81SDszSG8qV5VElmzOpCxFAjAhkLXPQ3ZAl10ZPz4/StyLqxpEAvZSUHAWtOCkKavqgkzd1LxEF3aFZu1NCrtuue7JS85hHFdnFmcp6bv2SZEP65xhGgKi5suJI8oIEtS7K9kTHy58A774OxAqLsvMGkMvEC2fHEMVl76Grh4lpjuYxH1fhqyHSDkNCeUGZc7IGN7Bl7TBqS4RmXDR/Qv3ilIBPwkIFAaI0hDcvZSXzYloLk6YyNKLULAmLf6+A+Qn5zXT6vCSU0aHdF9cUUUXI0qnQrP4OpM70QiYh76p6eMESxrNQgcnpqGgaDkmUb2xOsodIv+pxx03d4SxAxBNxYfIf+e3/9b+v925/rdfk3/+N/Wz++/1r98pNrZJCjGkOhjXrh9+fUh9Yt5LUnkNxVV4k4vBmwSzXwwQunG9/ZN274fw3GyVWB6MdOOLGxRVbMNeKj0AttxH73C3mhF/2N9pAQTtDHX3QSMz3Z3W4aPpCVKkrObfZ005edRk22GzWKdSSGUtWWMcQYDv6KunLWrrHT7Ul65JovNAKjaxufZk9PFPNFpl1i3yDgtovhHnppM5Ye9KODiiw2EV9U6SBnClr13KLYpsWacerHs+wAMGWFXCuT+/zKPT2f94J+KXjv76uL/mIcZWquraWZ+0WQZwJj1+erI7KACSHoSaGZTko8QUniPRD9yHMPWtxDFx1ctX7b0N+yl/n2mhdx4OKTmuXaZm9H73ORdzoSshjE17ZnDZIsyZyD6F2wSzYjgYTZ0l7r7FxMcjHJ12oQIDqSZQNZKS/zrJbYljOPS4OzP8Zouucc2rSgQxmrsfmq0TJXqR2JsoKlRYJWT0SfygyyrQJGP7YSz2R0Jknt5zZ0ETerUoMxBfQcYFtl7nlWmRgCYrAzigW6sQ+En6Z8TmVEKdGyrZoEN3uyjlZbYfOEThceZ29+95d6Ov/9YpQIlxYv+JANo0Av7e5ir08K/iLBZw+e3Ygu2BhfuISv6Q/YvB4OjwclmKbaZfWczIp92GBfaQha5dQ+SYtoOg9bUQkLUdf4mzjJOEQXMtgeL+XQBiPxzcap9qbZHBj6tpWfguZQmXG08bn2oc7Fy5efoy/2Q3c+dGff7hzyg/0LZnjki35iW+xt6IRm/A7Nf/rO90bxeV13ZpzMNy0Fi1gOD93H4KXygw4ebHmxfLz9XMfbL7U++0rrc8A5MCj4EXz2hYrfhtbDo4oHXdVNhR+75BMSB1xSx0QcuQkdWRN8YpvEHmR9kzXO44l1HxgATRX5H8Taf8XKS8lRbo+Twx39g3Xnw25T/MZ/1r0yzsZQ8bDwt7HSQ7iewa0NXUaJkspcYg/MRVXQUewXcOCKghQdXQWP+Oo5WdOEv3xHY8U3+9Lj4Z/HGe2+1F8isU1e7qwnefmHP/nvoPBSf/n1f6TbfCdZXRZ+SGpW0yLT2lZylbg7XnKFQAoFxbjLOlch0RflWrvhUy1DNhw+ei7Z9ECdcHJSVg1rjNKoAX9T5IN+aFVtO8X2FY+d9boQRSp5WOSrl8fqWsNoMiaEZBvp2Z4yNjdDp5wHBz4mPua86/37d/r2u2+Vf5Lit7/5jX7zF7/Wr3/1Z/rVn/2p/vzPf62/oP+XyL/5+nf6/rvvlRfRIlYx5xV/uZSy8HvkWuTL1cFZy0uJfe4OzuzUZD9z/hZ0cXYVik3Hgn7kYg2JlxXhcnWXFhFtdFkTBDkMGqm2CWcj/QBRCHoQVOP22Y4+UvKRFtchpyys02i3zdIwO22qGQGGzyTPoJ+KnKpi/27DGtwzqgYfYK1C13pdXrxG+vFYJJ/i1EisQQ9vGa6JSyB9K31dJbpJAFhgrzjCKIQmjsWOAMajk1xltGPnFx2Pbx705vFRt9vQAHbt9Xw0USwAPmi7xnszNJvfrWTqK4gSu2uYLqO0Z6VDVcz0XLZyzC5RJOk3TuE6dzpjORBZ3x5iJIp0bKtKAOqSy7KtlNjFpoGv9CP/q2BZqUqBDdk4LUNOhOwx2ta1bEAwBV7HwdS9dYmjryWeDas/8E4trufIda4Hb3KabsNt+JN+q9B0HDRUXJAXZDBpgQE5McC+dZD0GaFDJTSDDq8pw92ZXOMHikGu88S4Q7TsoayxRsnw7pzXNsXpwnaxPm4chIKgRyQsNYrz13CfQ0xF2uDFLd3K87AQFtdgjaEqAO+SHLl1FnLHPJMYc2/a969Dobl/3XneTPIc5YH9uBW+h8YoVQG757V26bUR6goDzkzK/Ci6qEFgkVhNaXelXww2JJWs8IZ2tcSwJLe8ytp9ZmHOyXyJNXMv1kRXUnTaU8frMVR8FhmhlfgrGqideji0r71cir/ZZ4s8kYcVp2BTtph52ZxmFju/Mi+5FLj4hb6VEuWLoo18obf9M0ZlatlWcmviM2ss+gip24soLZJlA21kJYLXKVOKaS7AqnnLRrv9D/YyyGcz5OVoaTeWVRKt0RewkTUiL9FTpR8u49DokwrSsrinJjULflNR2qYsYSdK71s//9DDgpS86CcnQhcYJC+F7WmKNQq0mS8kOpumBZaia/GzGTglmA16jMiJHRTYPFL0bWtUzgl9SX0y2LczwO2DPpUQiP85eDEGqAbP9eqEBs8DJ4MjvOCez52IzFprjI7BVZ/bywAAEABJREFUNZg/RlbirDFUA6AjRnLOJp8/Zq5ZcHBuX84WeWItotgWS8KHZHyOgOu6Br5GyTZgzBuV/rDKA7uCggqsUaWBnV0SeovznzknNGd7ZT2ABUns7V4bLfe1GTlZYwDTwq9V+KsaqjE0qpAPMSDrLCyjfcUWPPtnmC7eWoGeZHujTirR31AK488CeNuRgqXJPk7yd/lfeGZgV/RcF4sN/e4lgDChrD+ssIvt9kOPsebbf2LdMtpWL5nlguwHnzOu++2NnNzIx22UIito0Q8G6yvQdJSusUFc9CSonTj1UdmzS+aHSRUfNhFEl0FCJdVL2afkos8T65qJncFJfvZ3k6mJbNHP2q61sHS9lO0wOpFHb2P2HJceWjIdmzboHlLq9ttMS1GLKwgy6o6TeIkl8UR/u7DsAFVvDGh5sewl0qxH8v32cfAZ76YHBA/kcTzn1G1f5EYUplLmOpjnSD6SC7Dor0QUBfS6Wm1rfNnWAAXsnWdr/4jy9/7G39HXP/7X4F7qv/53/9f6o9/9h2IaZU39jM61zXfhA8x+Jk0MlnC7Ufgs/ENbkNElHexPbA7sk/tC53a7KX8IceNF8cONz7f5i0tkA9xAaBCdkTGQft3GeX0a72S617/3Mr5byJBZZ+YJbAQM9Hj04ZOukI2MA2xsyz6hk6ZPzKOGEluw/e75k5+VPQjwv31Ktl9BFJ+AvKrueblimqKDnQJZ9sYrdfU6IjjHqvMdAfFASPleHuN0EeZ0AGKLbYBw69Aygs+dQ7ptcjXRXRyCnDuUEF/eF7HphPUHZTFDI9736IsWso4lc55niIndkMx67K09z7Nzzy8ST9w5f/mceHT/0P169nAmo7/wLYqLnLJnofaQXHJ+bHjLzFON0hhDNUpVxVhiX8qag/ib2dsGMRPTfMbB+T5ITS9WXWwxDbL4AegexHYQ53HGnGshiJ9Fflm6bANMoUVciTvxJLYxdmzFGBq6ik+m6dlY7nW4Ns26Rg2F1oBWyYzZaHrzRb+qRLRKTHfizH+dG9pxcu3OxImG2s4KFSXxB2SGNa+NLIix+GtyNb03S1hL+NE5vzO/rQoKGsCbkAxvW/mhEaxSFr4qQYW5wOwZA6tBOIiWBi9b3v3kp/nnQVpOI6ehjUM7vQsZ2McxXtLLepgvhG68srRr8KKMdMUNFc+SfXH6wcKzYMvj40QspN3qk5KZOw4a6hkPsVx6PZ+w3vbRj1Jc65OSsY1X9ugsrCG7bjeKKKxt2d4b5ZI5NBUKio0KHN6STbPUF8g9F0DAQepD1fy9/7PMPFw2Fodv6eCN8MEH88kFd7xCPmSmf2fheVl8x/0h/IMJDuabxHDUjZfGNx28AD7efKb8T/IWL4Un0OdfSrwkDvLCuOgP5OPxMw0eRAPbXAhB1mYXnpmI3zIlj5O5E8MkxkmMBxd1Pvj2Bc7amucGlTUuKAskuYsH8FLh6sYD/wGMUSJcLW4O98vHs/2h2R9UQ5cWc9ISB65om48sIKiMY6C+PpGJcAPbzGk5Fz3o9RCEjQzoVWGbFD+fAiGV0VR8TyZZ7AlCKpFERn+yjkk+ev3we/8O/Sc/+VuvZpH++Ovz3y9OgOcILvbCLNnWCCXOYi8byLj9acgia3LkLpUt+4ReFWQMtCBs8zD21k3fZcl4szWgVUODvR/kKR8yMm94O/OUhJ4F1VkwF7DTSDZUu6zk6ISgW7rHSaOu9S6Y7mcPUZqAjNIjHYwl18nrnZvxh/fv9f3vf6+vf/c7/fY3f6Hf/Pmf689/9Sv92Z/9GfRP6f9af/mbP2f8t8q/X3x/epKY0rYKmHW4EDDhxHefV/zG93HS+3n+soeTuLPPTdFf9BPL0Xt7sAYcUfVcduTRYzALUOwXtpcKYehTXGOStdZq0JCD+MONUjK2Y0+PQQh9bOKPTte2SEy5VjPgkhsMdx+q2IUCZGa8xugP37k2i75tBqXd6goC5qwZuIDIrenm1Lw+KW6pvanSc7e6CkMXy/JZBHlL7iDdDz/pzL7WWGloq8FjmfOaD6Zv3jzq4fFBj/nAzLoGe+5zTZkDE7Sp+KJlbUiozdNsb68EiRND2zLjgoZ8qhdxI4OtGOY14vMVmP+lt7mX9mM7VBFkVExvwL7WBi39yMxalNtgY9vopTDc8UEVvIzAbUFmuEDSOWZ7lSh0zVgzaTAxjho4LvIsqBmLXubPnuUa2HumuDzx4jf6scOMSg8fElSfltcyZkjNJER5aW5TizuWzJ5LXDeAo4JW7MFW0lXi4jpXfW1zfe94M8HWsq2qsTFKdkm42s1S9Feeh9wjsmZRjIJNC5KbXFdVRGYRn1WXPDLOabV/xtP3YBzeoqRZ5G1p4j/3rTvP1UbuW/xi9rg/KfewSey41Q1fD/jM9TxGaZRVQVyJwtJo2+ciM7nvQlJF2KknteLPkgJRDGeVej0uGShKYgRKKzUvVTUn28oPJ4A5pxLnzGwkf+drCRWlOHFimDUM1jBqqIBdik782GZ+OKgoi3Vn72bu3/CTDY/fiX+GmTOrXJl+88gjmeRzvtJnMOo/gKlL98g+J3a0bGKQRWRKPtIjfCFSio0ECFDFEsKeyJjgrZTdhtuw+PFGDWuM0rgNUCp4MaZXxUZXhYRxi+FqwMn5ccGWDO2+rBRSsZdNzmY60OQmY1GxHdI6k7FJzo5QDs2CBmc6MHGjSIK9ebW1dmELsgkZieCil8xGkgr1J3aIVDQXMh6wIlXRAhQkdGi0Syb8BKwx61u8FM28z4jaNvrnt3xheVbFV+wzZWIoD2VvEkrisK3EVGZPijFgcU/CLnmcTZd2DqHk9tm3JZdlYzuscaIGfkbJyM24FB0QnonLQ8V4uTSgYwzoTTWGqoZsKyXXR4M9nH0N7DO+EgNxZV1ExLmnZbxFGJp5auBrlAb8aJ4+vBTfgX64xEkvEJ/h0Yq2bbljLzyEl2xR0gA6tpFtSJZAXOFJcbVognQiV+uLYliLRhJUV4kWh/jqhuKj1w3NnszkJnwjIyBmHHjbqmGNUcrL4b5f5fqkP8hJgzUNlwpaZRlc/LBVZgw4KNaOTBbFCiuZCQWYlJqubbl1JdvqkviIabJPBwhtIN9nTHwNmzr4ftIvM1hX1pd8BcJWwhdVFMyQLFIZ5FwszsGkf4JROmhiQAy0irm6JNBALyKlbFna+O+4iHXPnXEJV4qvUHoqSeEHwkHnAebxZr15GBt8j7zRH6CSW5QHFCJh0/NkrTBZ5/5+ljUswicS5DoL6hKGlpmXdrA3VbItybKtlH/03/if6te//O+FfcZ//T/+P+mv/en/Ta0Rt8yZ53Ryne8X934u5TtDzhsKWNpW9b5bhop+0HGSl4PvxLFP36xp3G663R708ADls+0DuAXIx0AGojPQiXxEHiCvMXCd+w7ZxndyH7/ZxoAIiIXWWw9lSegL/YCQqXCSHb0XIKC+6ssSKHKXa+BGDEH6ovS5TAwB+X+OgzHbsl9D9EUx2NU2Miv+zBw2eyTJ3nL7hYrCTvde769EjLUNFD2GWeC1su51E0niWtwLJ2gfSdQZ77oosozFyGlO+WT/V+wCdDL0AhOrToS3CKIRX7igmwgQEWNGWYAW+WrgU1tJGUNFG/SQT/Rydvrc5fPh+dkw/aP7d4Uefb4m94UDd5nP+CnVGKoazUumFrBsqwLyV2OoxtCIXlkpi7kvzF7/6nvGRD6J6Q/AOjIrjqnbx+Wnbfpede9Y73zePYi9P98hX/F/5tW2TAx2qWpjjNIgvqJvM45jA+lVC2v6DMuGA7keY9MY28eLn8J869mlOn0njNxX8s9i5J3DvfN6KOtNnBnHtUyMoiwE80TylbV2HsiTtGRL1AYHQRsQhEbaflCySzYS/NpWhYKCp/aYrFS9lKXKpB0Es4YGe5IIAmk8fVDNJ333sz/Cdn3kJM6FJNQ27Am9lAUbsM523Xx3MrB7cLtiLvwpvrRLWNvy7j63z/1PXFwKjoV371nlZHaiz85JLnWH2WbdrivW9EwTQNqMjQrtPJ48Qy8VXZsmPqGG5mDZJRUHJ7KGZJcMRpmLq5TSfnPB8NDIw/weygWw/5p29gV7cBFk7HrIXIdtYbdycYDIDijm518Xq//COC+Op8wKAXEcNXRwsRzcqPuF8eOb/jeP87J4fpa/Mga8MHbjS+UvjG/Ix+NbFS+YC/vyIP4TrMV2liKucfafbCYOYruDjov498V85+U4yPrAMe/YJDrAB22e77rh7yEfrKDxuvCRB2ODl+h3FjihuQgX80xeHC8+3DeyP4DFakEXTCidVBBJhyoRs2252KOAnIxeW8nSiXDqgrt4wwd7Qkww1PgDDE4WP4lnx7Q0kZGM1gk/e3zqju1BPrKe9+tR/+lP/s32fzW/5LfQ4X1NjZ9eA7O3nCYx25bHS+wFf/VtifRJnDXbsg2vs8CfHANwhmzI3ZXttq/QIh9glHX5H2MoKPxXDfQLMG4LpmEbtiSFWlfJWoLOR3LC+kjSObz1FmvN+GL8Gs41eOkthM/ofB7nXxj/Xt/khfFvf6O/+AteGP/6V/p1/sL4V7/WX/AC+be8MP494++++065eeuMzaxjdLzn/O1z6s5ZO7jB900eOgPOnhgPEqOy5x3vUu89ezvz0iA6yHGrq1wxT+SLtYl1NKKQqVvZsl8gWQKtql2aJyELhvrsIqOIQ17Bsv3cJ8qTj2zDNjqIobSS1SXdYt+rSiPXJPse3uQrY610NomDZZ29Twj+Wh+qC5+oiAEHhmuYHrw+Ltc8vfbkHkHzoVc/NMEkGcjjoWro4XbT4+MDuOnGB+vBmmoMFWvs+HrGXLWxgJ62cFvw7PPsQtwwlpa2E3XJ3M3oWYwGna7ibgwuXs+lzWioma2RwT8IJcIgiq211NPTVLFfrKmAqxSoJz8NTmcrXTMQhD+BRK0PY6fRDxcc9HmC/qHCtjMxFLCIQ1eJFVcBcSyug42DcxzZ3OlmrLVxI4KxLaqsq4S7cMk2jelKQ/eZdo4kGxuXpFBwxs6sl4Z0jeml5N5+5L84AOGjHFPbciXfpeKMhQ8QKm4SRu4LR55TWasoEUJsY1P7XooP0hQTZAJ7rJCPQqcxNKqex2yLqpRkdHHPWdyf8qzd9607H6gPPXEfe+ID9eK6iH6N0uCL4g1fowp/wCULREEUYsz6ZmiACIW0jUtNCC0KAtuyrWIhG/gNj8y2UmzLME5rySWVDaPe98Q4kydinVkPc/cAw7Y1yHFV/I7Nj4F9KX5syw4kV6iVwqnqsxW/E38z/qGrKaPwmSP93M+Ddc49+Wyx9SdbnowE8fpCYz5pDu77K1rwkokhcYUCSwQqW6LqdbEtsyYbagkinz8QdYmwmXNeSxG5QskHeRig6oZ8yPzouVjp2hYV1IZKhQM3GNOJrZSUNLKclYaLJFlgiRK6gRVfVkrG8uxb7F0Dm9h1xN1oW53zZR8zVUtfjYuyPcJ8Uhk449IAABAASURBVN37irAVOtt0XoxrWC5tWBQzpzUQjhrIM6gfLomXxUHSNjoBl3YGLv6HqC/hjitrxwlCy5l/VJ9ZJw76SGXTVqnGkKEImHLp6M8Rh3INzD6DrJHKoLCQbZXgCoQ3PXwMfAeOPBqWxLhdKuDIXRrDqqrGiM0YqlGyY8AsrHVxDfT8XCcTrOwrckb7elqRXWChsbQt1+mX522NoaJvI7ekQCksJr5eA3F38dVzNFWbVOwlfEkuA6gDM26JdqNkl7rg7CVG9iRT9oAUi7S25daHytoligE9SGIJwuKStS9NmNXxpWXkuY8NNS6LZrD+xq10Gy8o+KqhQj6GNao4o1YRT8F7MDZKxVijGAO2RZXkhKQUpg4BRmoVeuVqXmeZ7F2QcxWEXxgGM2cNPt8fs67Jnk76GTvNhTOJBjGrzpqZHp/dP2nbZDRC7ZJY3bHsvjjLJJAOOUPXcIKetXtXk1m2lrT9SGFsh5ArNehqWHpg3Y/k8y2f7d7w2e7hoTrnA4XBmEEMmiqzMgOxHiD5mKw7a570d5iZHcWulqG25SrZJRgVfNlK+af/5f+h/rN/5X8U9hl/7T/9v+i/+o/+HZmfXiO+ey5ynu+A9/OF3eS5vZg/uTHfhW0syu3fhjfz4WPFHts7358nyCqKsRvX2saDbv2iGHrbGJylcY2Tm+gNxgayMfhlUQ0ZH/E1ueYzxwV12fNnrdGzLVFFIZy0hJ1cwp7VtuwNGF2wtyy+BnElliB9lLTnn9tfnyv8kjis1DjtbXpAlJPApVr1Ud4snQohFj+bUUqvE//hTVOM2eEANScgYOilsujY7ViJjz4Btxd6sOtcxx9YkuLF+Lm+WLRKN7INBCwp0HPJFBjSP3XhXjROn5yh6NBj9KVea4rlYn8Pzk3O3Z3PhMcr3PmcePAdtwE/A/QX+yDiqRrk9vx84ZJB5LZlg9oYVRqjVMBGBhJTchZfzxS/yeFGnnUH74dCd35Ilqyr8I2JBSQPi5gma91x3jWzBmI9wEK+ch1hxrSKA9sqYgs6rtqxFdTI7cziqOoqVy/Upg3Qjc2ooQvpZ53FmL31Ns8cVdnhPgvJdV4aH69jJc7kxbbUyIoBi1yvkPsRS1cKmq2KVrqQVyPnoG10APPbicMq4gsMtRmzZHcDgxsiZUplWJL5URd3S5N5Gktf/OpXvER8o7xE1LOmuiTwuEvn8n+pxNeG1WMlqEWIKg/4Fkjam62UzBn6VyB+MuQ0r5DF7O52sPWiZSURgW3ZgZBV87L0DL0ql/wUZVMmG3j0zfjgxR4HF/5A1g9UDnc2NxfkBlkhKIbpElP4gMTHT/IWxN/RF+idD4EXtv+DA35wwI9cADjqww5/MFe+YPZFQX8F+M46bNZVG+LgNsaD9PBWevOZFi+AeWJI6CyZ1Z1o0g0Rsh/mMKMz8bFx0+ThcdweNIHfvNHDZ1/osy+/BF/p7edf8qLlM91ub/Tm7ef6/Msf6Uc//ql+8pOf66uvfqLPM878D4+f6REanbfoPTw+aozRkSQfnUvWnQsoN6Rj3dXrY42TL9WTfATJRWhk4RfjoSiTeLW/NH3OVLCANdmsjVwdATe/ni+25FcURxO9xFR8qOgLnjzYlkJBFfFCDQqYq6iAXVKDObTLZK92bDkdgHkT47rkmRd0n8yjgeFq/OOff/zPUXz17p/qy+/+qRY+qLKtzD+Ic1TRL3XJIIzFDzpUBYio8Q1BUMRcUNMVDTVEtj+C5K6ZKw/vBz5UPORDB3SMm2owrwGuJ3PfyesT+MCHnQ8f3uvDhw+N9+/Dv+dl7Adw1+Tcz849hj3HzmuR38DxKSs+o3dHN/vVuQqPWfPMucgh31dbd3U/x2BnU88lfR422C5+GXHwS7DjeCLrB7McKpbA1HItuZeMR/wuzt2Rc8e5PGLH2nJjz4OokXUwNvkUmbl7Ouyb0mTWxX53Xp7u6n/b+OlQ+n39E0/oRAeWvCwejMHc60FOkFkQ3lLj/ASBEq06YLEAIUcWEvmSEtUJnW7clCEq+lE+YeMj9oxcdeXX692x7I0+N+hWWbcq5Tqr9BuiL7l/9HFJQK/BaHK2IoN/qRGcYDA6s/fiRcPMK+KRrNfltOo1xu4ZkTD4rB0Ge9uyA2kUa+EQ2FZ+Xvvd2ftY8nEPi9hdIDd2ZJINlaCSTM0YjE0HKmhzL43+sBA89YqjVaN0yZKnrDGypgygRJX5EbB2YWQzLViM0G3+hab7gn1mFsMB5LkyLSH1Ke/zmuPKu7Hmc+5zrw0N+nyjsGCyL33mcbitcROvcdjI9ZfBE72mKJxAvEVYP/Paa9EPF9Isk/sKRrHf3L+qVEBmjcybczYTX+JkAkTbGXNQm7esQt+2BIz9BZwpsPe1lHXmmT25h+SZfj/vFwf9xZnOqq1dLioY27IvMB6eeXT6layUjumlwd3aue/YGcgCApRjEfO4qTKurLL5Ql2KHBNlb7L+O+s/8hmH+90k1uQlbmxR0qyowzNlOKYKEUp7Wdk/gEZsXJarJLvR6jQz+hjEW/LRFEdooWoVdoEQoI57NGKDTmbWpwW96EaMpnotvMj/8PSkD08fzvvvvZ9BR+/F5F7MvZY9j+6KXyYyTnJP6+fr4IwAAxGPi76lQmcANxIN1qwla5rkLzR7v+B7bcwR90kBbmQam0gBrBy/YIzB2SzZDDC8sFv4gPSzYfJMmnQ2Fp8dj0Y/U9irA+wxYmItuGhftrXnjO+hYtKqUvm8DpjXLnSCIRjZ2ATCVxB/nX86kQfxge2oQdwAH8ND7bsKH6X8GJ3K5xWQzxLBiCxAb9RA1xplbA0tDUvFHGV16Tz0/B1IyyTLNnqF3WhKD1kJAdRAz8XP3PbBrnGuOKvsXQ+9KHS3G/xHzF1CF01G0g8lJHHYtNiXBgKqFs3Cb8u4nkJFXxyE9XqM/U0/cxVzlYt5mAmd7GXsFnaLfmxRUZU1lDW7+diIErntnb9RsvEjgG3bQ+PjU0QNl/gaqjE0gnOvxrgp/aqSjS9q2+NrnbHnvE9u/t1HpowF5GTSz+emC3e+HM98buKsrl6XKOxH9DeJuTBTbIOVTzLoZh5UyCAmZ7UT0IUzxnPshSxssGw1n+swwwHkqnRt7/FTFsuwq+Ob6rjgEwsnhyH8Xq1hznqxRR+XKhIcGojBppjGb9YYsES0qcgVJVEu3c3u/9qXcUIgT0T3zLMrWxgG7ZA9SEvcq3GwJweLCLKGzH+ZIRbD3GuwxUPWt22ljEU3cR7sdYP768HZbj/o7xqLcKGBOvfMDj3lvSazQpMXgZJtWdEVc5FnJozfSVIOgjpCQceKXqqxsGmd3gnynLP6wEvi4JFzHDw8DD2CG2f7NsyZNtZSzmzO453nXc/DXBMoE1myX64zLjkZ/0phTCeyyol+8hO7puj8xS//lv7hf/N/BvdS/+jX/0/99b//b2vc3qjGoxb3YL6F8G5BupPXfId64hq584y65zrJmkX28D/hZ/ISpE+cEzzHzV4cjf1cONp+Ya2Ou8aAFh0CdwBbpaqh4joveLtkZyxgHN42svAvGKM08PfA98EHvhc+3B50e0buGcFQ4ROrpEWJdRJ78iWKHb+Ge6m2mSsoGVt78wip4SVa2Q4jsx/J952c5bvm999/338oFD7fQfMS9CCXk7xEL4GEXpjJY+d1qs8C+Zwn0u9Y7Z4PQi4NODdtt/aarjwjE+W173X6is/wK+tHtphzod+IR3i8ythnHpv1h6GfGr2Mv8bCR/wG4YlG5l4pHZjMzfcvGpYGeeqzfxvsU/bmBh39BzO9bw+Peuj/seEbPT6+bdyQDc6FPYjQInQ+byzduVaCnNP9vfa+P1+xB+nfoTmHq9ckmbUUezluN+Z4wDdz8C7p7dvP9OYNc8E/ZC7OT42h6Jp4LasLm/Diy6pRKvzZFlUpGb9ym+u5c5JnDJjkKeNssDZth4o+C9spxZFtbYd+Fkd/sV/xF3SfdYU+Kz0zCw7fwiVk6yCLPecv5zDPwY6PMxO/F4SO8IspIbjXN6qaj/zSW2zCs1/0qUIEmEdnYR228WGNIlfwVBGVFvlQnxECRBI5q2YeadMFDXZfTFCvlUq7RJnVdmfRfv4Xv9L9yy8wlqJPq10yGtCLEYO21T9Glko/REgbBE3k8mC2QslAZzlddY/gmrbd5nTy2+RSDt14lSYJXduyLckq6HW4ihioJFFCTKOPy7MwtupULDYxN5r7eYEcoWx0ZJOxlYPIbi0wG1PhF+sIneiwk8+yHNx8qL+zaXduYnm59pQvM1xgL/+WyV2T8YXv2B/4yMNynV8WjnMeZur4Lat4AFbBNUrmIhcXoHlRq8++kt98rnXj4VQ3of4M2+oSEh4slQSdVco/VTHHUP4C+Y7P4kby5nNeDH/1lb786kf67Isv9Ijv2+2N3rz5Ql9++WP99Kc/1y9+8cf68U9+pi/ov+UF85u3Xyj0sy++1Ge8RH7g5fHg5qDMQaYna01e+oIiL7mgDl7STV4cT/rhD17yZTy5mezBwmadeRL57h1jHeXiqA3t/S4Va2FBzLJ4KXfoINcH9pO8rrYTumiwzsEaBzkqqF0yiH2oiNU1VDVgN+Qhl2UHpZT4bNBZzHrFlqkWF2rm3VgMcYYz0LpZgfVPfv5v0Xupf/yX/76Sn9jEL5OpxtDg5uuO0608ORfN0NhWactFaTtoRAUtxqm6IFSbLyv5M9QomoFi3XnQPD4+ssdv9Pj4oNvD0M4RN1biz/WRh0ce0HlQv3v3vv8Hcu++f/eKvuehwhf35L/3VhTjh1kqeSxlrsA2mVo6+ACVa+1gr7Lv3HOVdU7mXNn/pI91L7BlCESxZFsu9XriM0h/WBq1NMbi4VWsBzxYj6NEldmzxbmaOXfEer9/0MFLhzvn707/4B6Q83MQTLCIkXDERExasqXdSAd+7vjJQ/QJH8E9L41B/Ex8TNaW6ztoPn3Wc4AJFs6pnBVR2vmmTJR/f7znysKUsWIs54g8YKsLdKnnWJNubMvstezup4lezEKDyOySBdAtdM2ZcFmDZAZsnxAB/KQCUUwuE03Aad9riNMsiPHIoxq0amSMXfvZ65/qZcTMtuwLUd7IGGbt/1O6/UZDsrRx+mAJKrOu9PeIUtoHTKwC2F1xYKehC2kT2FTb+AIIbQap+XZnJin6w9XjNLIzKJkfIbckd6N/bolO49TqONN0f0fa4/hyWQ37ZRQVKv3dwiij7lbdRv2C/qCgmcGWs6PMvTiviwMzoRuL/Vpa3V/astk0ZzxYfe0udIgDWwFcqfcKkeg4YB430sJ0xS701Atpu8h+ALG0rcEhzT2zKRf6GENVN9aMBnPletwxT6bn0CGDUZeexLJBsY+NIUM34qvwB/Adm4X97Ov/UO4BB/eOPONDk5OcjbJV1i5Qix9LiPEFHZajENiSgqyfgPDfXCj5o5K/yTMOgoy2a65B28yzYxvEN/B7C70yt4s0AAAQAElEQVRZdjSWsi93not37m/3jjVxMwNTtSNZu0CRUbeYubLWZ1ypQxlN5qWl0u10Rm/fqyfbHv8b52DUZFtFfNXrzjRbZ/FU0OsSvxeQx/fibE3uyffkvn95yQvjDwHPHn6JmT3o+zBrzP5MEhfkDGVNVaUxhm5g8Hwdxd4mnkBmPaXoFDlMeDu6iTnI3Dn33NcXn9ca9Bc5soS1sQWScKeW0Qwc3fqLHHONko2wfa3el4mvxHo9d+55UZP1sV9P7FeQ/8FqjzPfZL6OKwuSZW8U8wT2kHP2R6mf4zV238zdOqGAvpzzgTd8br+Xr6HCboxSYh98Hhnkq0Z8MaZSjdFjt4LWTTfG+8spn/1u6Kc/0HGVBvm0rZKY0tgWELwyOcdjamZt2a9eF/KuprX6x0OuocJfsQ6EjFGJnQ3Cz8nTyVla5HgjDgPG/TFM/xkM7RrdgMPOmVz4n8S1TggarI6XuM/xrbNtdI4dfD6Y8CxQmadGQcl5bBg72OOM0xUDVKv4GeRrnGu1jVyiZe0G8cG9LTnAcLLOyRla8IJn+eSC+NMnfjoyuoW/W/aGfRrPGBqDGRm3pUCU+EoOZ/wS/8LvxN9qSKiqec7pwTruXIsH19wBvfjJmGKfUJQoQNtPbA8wNRnPvWn7ni1Dq5eAyVnNfIY3VI2r1VWYI2w0TP6Khbgk25Iu6JOCEfEwa88H2/Mveg0EaNDDDBdUmFcVQdwXtGiKedKni5/F2gC5O7LHuWfArz474vGw0IZ2GwqYL5OFZNtIubb+0nMftse7UdQVNkgOG8zTZ4qjGLmu0rYL/RV30NhzFokhegexxW6yb/lsG2R/VgLZFkJVXbLIZtppHAH4ltGUZHLi7AW0OM9yjBb3POZnwuz7wb38SLzQTJP4GdJVYhH+orjlPmMw9Phw42twaFB6PF8ijxrK3HJCmnrifnrnPnqAxT5M1pnE2e6zP8ZQVTVErAahomRFi4AS1519DCaBfvOj/4r+/t/4O2i81K+++Yf6G3/3f6u8LB4Pn8njjVY9sN7RL4yfmDf/5c+H/IEJ10p89drxN5ODxqHkPWcmY8EeQ878kWctd+zznEs/8dmWWYNsibpY4ApDP/Iae429NmR7yLKtYr0QeDXSr1G68cx6eHggxxv5bhhEduP+PriHxPeSlBjv5Dk08UjWVezN29BXsC17572gdvp/iPjLevPd87vvvtN3333P987veXH8Xh949mcsOVvJH3u1yOdqShbIeWIKohM6cwbAQo80iRkJ1Q0aKnbYRzf5vfZgIctaIVrtd/W6Z/Pz5I+mrYvi6jnaSpkL57Kt5NjOnIhbb2mdVJTNv/hcXJPifYl8l3lhHKjpFNunce3Xjb1ibx7ADf728Mj+veF78Fu94b1M/qDvzWef6w3vbR7p33iJbPZRLrEMzt5U9rG/0364k98Pz3j/fvMZS15mDIjG2NYYXJM33ZjvDS+IP+Nl8eeff6HPmOst8zw+vtHDw6MS00A3+y2blQZLLF7hIh81WM9QsTBXVBgneYt70CKfM/v8jEMLvkH+BBZxrUsWus3jCLyq6M4A/V4PZ2L7XrjZIDB4WnwsdNMJXcRx8bE5eAYe5zW5z+NkGB9MhynRx0c4qypnfjR1Vo3fybUdP9tvdDc6Psap+EOmFKzInclPjdKAOmJiWjknrDnKZtZCbi9muSD4FwgbwrGiGIhiVLCBozLzAg/f/E7vf/xzBKlO01i0L8uUiOsF0gvPAFVmtrJVoWx0eaCTmfEZZ9olc77qImSc9g8rWsT3Wo7kuctU+Lcyp11Nq+gH9C1LzzgtYyS1VK9KRnMzyAY32LQD3HNweIBNsDhMHTsxwfZFNWGykclTj7FBLYsc24PDc89DoV8WP/HAeuIivCsHKjetYLZNDtXGgf+DzZts+BE/IKEWsY9incltkPxygZsLXW8/l99+Kb35TNwVJPSE/jNk2S9Y8MF09VGa+MrL4smD4eAGIy70B14Yf/Hll/qSl8af8fL3DRf+eHirt7wU/uqrH+tnP/uFfsYL45/8OC+Mf6Q3xBCdfmHMTSgvjd+8eavBg0bMI9aVtR7kNQ/L/ZA8tNfJQ5D15mI5yFnohC4+RMZmkg8F5Er4YSXsd+F2bBC/mcOWkq7s150PBQdzxT57kxwKnQHy5WmMoVGlfV6LoYsfzbtwxnj7hQ9lQEK8aAhD8T0z4RJ55BSEMrCQJeZJvKGL2BlVtBr4+Mc//+/Sf6l/9Jf/bvtbscdb5koMeVjfhllvW2pmHIhilWTLokTG/OGDDGXANiSQKjwolSAyP1smVZmb+OD4POjx7ctNPV+oxVjmvbOePJiD93wpf/f+PQ/sd/r+3bumeXH8Afn76+Gd6yZrt2QP1aiGayiQGSDmg73PXjUld4t5goktrCayyfoafPjlSskx0C7GzUbhr0piGu2/JJ7is6Mebtabx6E3DzfWeI4nx/hfeanNS+Jck3fO3J2bfc5e93OGwORaztyiWFZJsk2jLov47uh94GXxBx6mTzxgn/CTNd3vSwd5COJnxdeJg8XF78beX9Ih4Vrtvxl1Oft2z57o2wDXYvqdD3KUgZCm21DC1ti58AcyR87jhijIaVOjs3VLhd1gr0aFD9yyaBcNVR0EbebbwDsBUPdQMyggtgxDRcbStUEU9HPu9yIYR80sk+nVJvQx11XCX7hkr6kxSnwBl46MMzvSQLLU6Hj1UuLzuRel5w5M+vgQMPloIKMb0QYT+kRlIGatY8aDEq16yAz+FTVDxVgoZFdy1Ak9acY2rJL5EcVbBS5MrycPfMRR2MTK/LbRCiBnbddCRj1FTbI3k0M22bCPgEGPcR3NC+jlelgczB7DZvXY3ufEFRjbvd8dZc+TqTcTXTh0Fmi9UETXnnX46Z+wrTJnlL0ZPBeDug2NMVQjC+JjE7HN3GtA1rHov/hXwjpDsGyr8FV1UfxU/IcOuYYk56Mr5/jQnXvHwTWfF5V37iedD0bbaUUzPkNfUPh2lWwAlb0H1Va0VNJzxUhWGJjMtxT/i7yuzssSlsKdBs2o0hilGxjcAAc5MPLoHtx77jwXc7964p51J+YDOtkvvS6LzgXYznvmyn7iY0EJIiO6Jk/44WPGbRqTBaTk+jUShyiJqYjLlfWzAupel7DbtqjFZYjaP1xG4mPx+SCx54tLnjtPPHuS/yc+b92DrI215j57JGbiJ2V4YCKcFfP2GXkYCq0xmKPkUaogsRldKEZds7aen71dAWcoucv6VpwzR9QHdgWDN3xKzg+yUaUbn7F6T+j3SlnH6jN58EUNEGuehRNZ1hdkn16w0JtcFlOT+XQW2yoP+ULBM99oOlRVcgN565TKyGxJgdpfXGadyhj6hf2om8bg+QnGGBoVW6sGvAvVoTFKg2vu1s9ZdFlnr5UzWOiPYRndSl6qmFsqWQOZbaVk7qxpwSSGQOgoOth4DBV+Rlmj4B0UGthHuZHTB7If7M+aUwsqTpUoRtW27NcQfaBPSzvEcoHtc+F3Ze+fgWeuhzzveyyxt9lS99nHyTnMHiMQs6qcmLHDV8aOfA7hHCBhXLItlgdGX8dV5KuEnXrMTh8MSwq09y7r7PkTgETQIHHsvm3VmbvB/gzy2WDfeg7jE53tMTbYPvvc522x1oy0b1GIe3L/m7ne+AyUF8X53nPw3Wey7hl9Ymr9puTxzF32+vq+s8hT+yYnC70A769qojKrNTKQOCF0PqkIU1mnA5M4dHVaNu2+KKyEmn0JVs+tzmViy9IngSdiQduMBvfYpi68SojYG4uZ1NNlXqUsifVP7rG5B034rFFxzBpxGSXF3wVF2GPkHkpNaCfw1wLMYGlbPYMLOeGLKfjMKe4RC7rorwyj6ng+M782xQeVMSoMLrR9ME6MC/T9jefDhE//nFD9AoLPF6GXbMUYz+nv9Zh8AM6pa2BjiYor5iE+9JOX3KMzz0EAAaF0rOqCAUZp4zcoWwM8cG95w/37kfP72JT7DvTW57o0mFOUxH5wPp/Anb2451xyn2U62UavVGOcKJkfIddZEs8kopl4QeiH21f6e3/jb+v+8MWpJdXxXn/9P/rf6PPjG43bo8bDWxmavzCeKj1N64lc5uV1vi8knoM4Jps2CSY4SM5B/0KPpY9edC957jd31nFnTUeuHeJLzC4rWNr7DaHP+gqwRteQXZItCUDdNlJBK30zAkZZuYc/PDyo8Qh9fOR74qNuyDI2yH0Zf/iaiZ04Q0mTdsERY+Ht8M3RWHZQcpUKhNr0A+a2M76xyM8T95d3fN/89ttvlb8yDp8XyHn+3xlLThYTN4hlYRPMyOhP8jg7vv3uYSZv0SEayVSgXRZkYReb+A3Cr+jvQTUfn0H7nVxvG+u0DV3YoKwgu2JbdlDMsusrlRbEZmNqJc6Ae62CvCT2gd6Bn9kYuLqRwwee0Q83roMT4bN3j7ysfeSdzBveEz3yPucN72zyvuaRfs5qYSfxTmhZR5/RQ/mlRs7pB77Tv+e77Qc+Y32AD/K5696/HFha2NhWcbbyXLnme8scn58vjN+8fcsL6zd9jnJuqm4y8dqWdZa1ZFtm72twJgJ4Gxn3GuWMo7PI90b2ce6ck++dr4XaxmLPn4HdnsWQF6BJ/Gv7YA9zfc3YxV/TxTgmmRvEzZ5nShlv7BhyRnIOc04Prss8/7ZufJzAVc/OmgbrG2OwZoTxnT1ubF1EPXd8JKbJ5IlXwgP2nSeXihwFiERQWvHBOTH3YuMkciywWp9A3Y//aqVoKQVmhYKTmqTf3n2rb3/+Rwgt2xJVTNAVPcLW69LDNNRWbRMaqlxGxqm1pUDQhj4qkeoH5HpdmHt3n5ndTXv6Nj5sayeKHrwNTRwBvH6gXB4vmk2YJPh+3XzPjc5mT5K+2CSOBqknMzGiH9m6DhQHZsJPktYUPjfwHJ79BeaJC+9JOUTd58NVxib5D4Tn+JqnX0FxqcX4glfAWvriyrqeMWR+eyReGi8uzPX4VqK/iosefdKjIGyowljaFIbK80sL+XJp+qY1HnDxyAvgt8pfFn/x1Zf64vyL4fzTE198+SN9df5zFD/96c/gf6LPGX98/Exv3nyu/PMVn/NC+YsfI//yK73hN0sPj4/aNyTiJTZ1IZFZV4PMkbNJrpOPyV4s+ov1C5r8KHpayuGPuW0VvYLaLCSgjwqqk+t4apHEFbuljMis0VycA9QYKmKpsmJqQ8M3CllgDH3yu29mFaXd4jf+A0RUrhbi7TVw41ln/L2vHKC2QetPf/zf0ruHH8Pteju+189++/9R26F0+dvxkTMD4traTNpM4hKxWVIglr7HWIpss75AiqmlltmGwiOEhacPX6M0ePDnRv6YDwL50vcwVHwgqyp845/15MNJn2MeGu/Pf5IiX9TzAPnAl/Qn5LlRHpzxyT7O3gNslWIxIVAXssWaBZZyvcxjNZ98BaRSi6b5zkub0Ww/tmViN/ElcqMf6QAAEABJREFURg+rqaGWhpdqSDdeGN9Yx+3BGq0vwkiuphZrytz3xAt4Umqyd5N5M/fKGrgvLGTRXWQilot4BKjEPjE7+vrOAzYfAp8+HLrzwfQI4oM84EIssUGXhS9NHFDj6hU45UzScn1SLGKn0Sud6EpERtM14zCnHI5q2dWUZs8VJkBP8q6QSv6SU/Rd1pXfiqz7yFofaj2XRQRx1eiGoVDIS40WsSIPlzzOcw/C46JVbWK1Re2+vAlmWtotXlgHXtLdw69aY2L6blo4Cuz0EV8VW+o1rVDWczEc+rRdw55hafPe1Goa/1VWMUhtmcSgUiz7hKAR/QGIxBHStK7QVBdGstzmd7N6DE0JXXUhF6ykz81CEAbybIgyVUHE24weVac0Zuna3ZJfrCPULmHjNnu1OMRUcYgB41PoT7p8iOP6YVsjQMZYjCCEhyyMmDHedJY9H8Kzn7U8s/ig3z62TbTP0dMfEmK+zmj2YXDxV91UbBpDTL2Us5a4cdjmWDV9adwh2NBGyYavT4CMAeZe6g+Y3CNyH1ms+wgP9hyr1cS9yC+TbO6VYEVy9sM3WO8i6q7w8begTAE7ldzTxXL1HPZ2kLbgzbqz9irLaKVGP/e3g5tRI7/QYqMmTjMWnY8Q4WKZCMNCqETV+hkASFLDXbhingTZMWOcsdaDT0CEpcQWEG6GTjxrdp/ZNo3dicgmfHJ+57595zNbf7biS2Puv+lf+3Cw1uh2HPGEe58BdH5c6hgIyMEZTGQFT1XQWWBOkq+coaxtkrvE0mP4zsuT6Nrm3KntylKVePbseQYCao/FdiWX+JnJFQ+I+dxnj5EdyA6+mAV31pI1T2SJIXlWF+PPopFxXkxYtkLlgbjA6L6NXoFQYMOLFZCXxDBZ45JlB9U2NbAdXEt8RiiuK7f/ap3C/0BWYyh0cM3lc8QN3fAZrzFUjq/t08zvKjV1ZARA7blZc6g6DoRUA8lCVRZ2LomOjUzAdCU4nWW9UPxIfXNCtuWY6TUY+CvrtqDFz2KfEtcFRFpnvNnHyXj2NPuyx9Tj69ovZrGt5EKU2O79PJQLOrZ7aUV85AtdIygoEkFEFxgeiQfUeKISx+pJiZVu6jkStmFZ1Xkv6NBgXxrIthwNWwoklpGIpuI3gEGWgZc5OK6azH3nnndwLU6uxQltHro4s1nnYg+eQZzZ44Xx4vPRot/Ae3tOn2kSQRMR02Z2S3zPEvgtfGkjsi37Y8gvOs0x2eo5aZlTrGMmJviOpylRQDlBWT5mGNEi7bYpfplKLrO37mlsdVnxxxyz85Bctrh1wkXt+b6BHp/slH77jcIn2LPvdg8ldrQTI+hcM2devB7467hbsWdCInZCrOX0sba8VS4RFBeayQdnOnTFdyv9UJMYYnTicgm1TE5y3iSdSUGbGOb2j0meoXcm7NiV2GioDNGe1ScNgfcojQKc4RsYFd6nzKphprNS4neyjv483vtABKwnY9Ew+zbwV1CLH+KkSmmsLlh0zvo8Y/v3/+bf1rdf/Ss9djV/8z/4X+mn3/wDFffKwffyG9+Lx+2tPB6Vl8b5nn2Q7zt5vRPPnVgO1j3xR1XopJ985Lx0zOhN9CcKz0AWnTvfL+59vZFLxhOvqxQq4p5K1JJsRV41iK2aTz+oUSpsaoymJgd1YiAb3MdvDzde9IHbA/RBN+jtdtMAVaP9iZIQJrEl39fe2WbkrJewu5Fb/YOOXSpg5raRvkLUc/7iO98/P/Di8infN3ne5xdUB/eZg/vIBNFb5KspATWlH9vXaHmPx/sLFvOmx9DzfrzYkc8MoBDS+9G+IyfbWTsDL74jZ9GRsRecbCx3ZYWyLRrOFSPRAXD0sUF/cRaylglNDIt3JJHlpXF4Id/9XOW4IndjlEb2LWew6aDPXtG/Zd/4fv/ALzEeOJ8PD48ayHJe7XzPN2uWJms6cjbBnTO2Xw7f+U574eA770RvqkOWZOyrSlV7vlvm4d3PY15UBz3fQ5+dQSyFrm3lRylZcihwwBjLkW2AINVplMycSD+GgEDINoO04RvEd+4JBh0rmmFPRBcT1jvJ5YzuidmyjIPWRg+ftPjBS9eXMYRa2Oa6nDwLJ/xCP0iUDfoKWIdt1lUg1AzjK2PBOR/CrhEFhNTmTN3yNLjhujF+JMcOxcVa1FjIIgcOrOhbgvoF2BUiSaY6ra7iZqy33/6+5e++5OVVT7LIRYKOwslzDpOELL5BEKjiPjofYzGweAwsVrVar421kF+azgkIEsQJswIqsURwap6sT+mmllCk1T+vWGY4eCFwHUdiuYAA8YIsETJ08rJo8QUQHMgQzqZZR/JBelg5Yk0aKjZLvV46k4sryEPpusjyz1G858b2gRtb8B7aF995oOJRxGtbRV4MBN/RdyMpNNBVOBbm4q7S5MLLS97JDWDBy0OyhYZeCrG/dBiTUAE+D5o1OC0B79b0wAPiDQ+Iz9++0Zeff66f/ORH+qM/+oV++S/+C/rjP/mlfvazn+pHP/mKF8mf6w06Dw+Pyg3nxm+vPv/qR/rJz3+hX/zJv6if/xL88Z/o53/0J/opv5T48U9/ri95mZwXzPnN08ObNxq3m4p1jCoNl8JXmbhKHmffg1hLNJKslOR8cq6ylzuH6pFCrbAbY2jwknDUUA3L7TM68A6kNrCeC+4Uf8HM+c0Fz76mH6X4UNWODX92SfhKdl/brtiCif0RexB/uQFP+H/y00//uvjf41TFizRxRCWOuW/InKn2h526WPunOzQGu24Pmyc84hS66kKY2rDMYGUdg7U0b1X6NTRGKXkfnIEbe/P48KDQQm+ypoNze6HPOmucCVhqH0YPlvWINUiT8YOH+Z0PNTn3Tx944DwB+nceRH1jxS9q6K9XUPN72VmZ1QvAf1XiDoZqgALs8YDaZt2FqhuS9Vzihk4kdrf0mCeT9Jhl/N1Ye40h23uc1UxizAeS/OVMf0DpNeyHZvY1a7k/Hf1AfQplzU1n1jo7D4s84YYJ2+1z01PTY5g1C90FJvchwP7fyfmdBE3ivHREaO5cSC6QfoQS0Z7Aceu3bOEbAaO7Rdg1vWZocEKry1+VjPOyRdXZiB58V4menotfuLAXkGYWIoCj0gm/WNMiIYsgw0/6yTPd51jR7hpXYRKHmfMZCKgZ+ivxMr6wXKLRc/Ez98I8G+zBdIPYtSRNgCvSuZONddYE+YMa20BpgGUJKkhwEtlWck3alTNuGFdkEkSynktyNpl85XlLDnfekJDD1R+apzguWjTJ57PhJz6eg48CY4QQrhG+0b1XDXovvSRhe2FG5lzKfIuY4JpvXWxsy6xJWYwtuUCoKBeF7YXSh433+GGp+GqupZljz5p2azFAjZ1lA3q7bt42U5fM/HZ4bT1iMkjO6xwTJV4hXU37EdJBtuOCifKK0CozR1gRG/KVPYFOgl4gecqXxDsvAXPfOLi+D+4XB9f60bp83mDfWDAVQyaJ3UpOsV/s+R5mjHnsblo3OvFxx+fEV7BiA3AjNIFBgjMBUntsCfcAmj7KjG49VD/iWV+d91oi4D61+ll1ENQEeMAiIxD8pH/FED7S4NII37gmyXoQpAtR2+J3sp4DhObZs8jXQt5x44zKbLFgTWfk51IiOMcSwQlsJ8ZB9AIx9+Vn9ji60MgkImJcFKQdV7pV6ufmyNlJ5xyHKN1RBbWim7XE746bfcaxo9ig05QGoX3a4VcxRrwrsxMstdclWWYOGhmbUDmfAMHpMvMGPXdkWRMO0u+ckoeM45l1bbdLjmsQapk4bO8+Zx0Xrasull1yEL2cj4ZVY6ivifRdsi0JXDS86mORpMS2st+c90V8mYyQ2ccJu0TTwBMerOp5JZu84c+27A2kukr7oFk/BLzjFFX8P7cwZ8WdZH1UyDKi6BuqRhpLiv4FpZxzzqwr4AVA+EUyGZLzk/gd5QC/59rTew1Gzm6UARPZmxa0wpLW0OBUVuYSk2XeBjwV0fZomygkiCy9oEq21XsJJUwhAMkYtjjpnOrsh7aYU8U6F+vItbbnZA9Zv5Ch9lJbP/aI4g+yKwOb+ai94us4MoKAejno3YxYsgi5IcqK7xNqiknTxLpjW8S3eJbO3Etzrwlt2daJXaNnQYZfvEjuGnICgQS/ZJv8CXBGByghW4qdOeeqJZ8Ywxp8IQstNtA2ukCWghClXMymC1GDhiV1dIo+PhQfYlKhuzeQIXhRGNMJV8kdX3FvGyr4ljm6QSLGhjmaC81k52yMSKhd6skOR5x0waG76EQ9+yAYpHopKKSDPKT9X35xWOc6MszXc91p+q92uZ0e8GwVzyMscYO6bL9AVp19WMV3Yljs68H+ho+siqFU06BP+1KR/Sd//X+u3/zxx/8fmn/t7/7v9Se/+n+oML7dHvTAC7L+q8r8ZWXA9+OHxzfIH9nXB/Qe5LpJHloBAS3uq7kkJvmZxDQXmQFNRXHJ6KpGOmKU5+9UPk+ghoxKfLRnrkkCnYiKuMYojXHTje92Qf4S9MIj3+NvxJ3xqiGDig20ZWOo4O2S7QYN1aKhhoa96Mlrl8SXdUzWtgIEyfdiFalbS3J+Lv96KbY1iOGBON/w7iD0xjoiMzFJztbx3OD6JYkTtH/mmckleNljtPGX9fR50KuCfsd0BUUKqWdvj0Q7MpJMRYZNK+DTtmxHBUSL8QzCUpFR0Y90hgaMX7G+pohTmYOloccSONtLd37RH+Qv1e9Pk/5EPvv9VXRQPW1EPoIFnTr4zn3nu/f1y/W8k8pfxB7IkpvE04bEb7vXYYcSMxVO1WeiNKqat5EChs/KKgkg67jyvghqsRIb3bJwrJTMN5FjISEW45dd4rwT72QfRcm8gXveoRqvcZNryPzEV3ws7FbiiH9o/KzIEssziCoydFKZpitSdR4QXjwu9lgmgFstsMqgY9p0VMlFJLZ2waB1l2xvZADZytzQdO1SjWCo8DEqfMmXL0frBDbrRHJ88JwKJjT9Fb+nqmzFRxl/7XOouAfUCI1sMF69DnRRPg0dutJsfPGbP9c9f5U6irQgY4wY4EkRDG0LV/hc4BfoJ5moo4tKKp2IE2yCXmwIJ1QLmww3CMAXSsS2oVfFevUT5R6LTErXel2YlG7iY3fhzopSdAXdkjDRZUUESYs4/ZNERryTh03iX+E78YdyyCbjk3XELnO9Ro/xoJ+vbLJxdx4++UuXD7xY+sBLsvcfnj76K+M7XxAnm0oEuxKwbTatZBMvVWc5I5UiY2xdEPvmwUvjB628MK6b8tfFYrw3hrgFqEoxwtOFmiKMKudROUzDpRt45CC9eXjQZ4+P+uqLz/WTn/yEl76/0J/wwviP/viPePn7M33Fi+HPv/hCb3kQ5sadA/jAWcpfIP+Il8O/+OW/oJ//CS+LeWHc/3QFL5F/9JOf6csf/Vj5S+U3bz/TIzf+vJwbudCLA1vWABV+wBOLwxOkbTl9qLqwG/0hNHSp12ap0Bn4y8/TbzgAABAASURBVG+cC1oDvx4y8g1pu7CkCzrL4hjhj73ceYNnb7PfUbBKRXw0yjyG9+kjOvsMTE3OyiTpl6y/kPEpZkWO73/yi4///eJf/ObfzXTsjnr+2E70Yp+b+IEtpnumBG/0AsgPVaNpW3JRT8DLJm7LidvwlfUMjQEKjC0bVchK2ZtbPkDcBnacNdJz5wXojulQznmQ4PGqwg63TGOl7PgnD7Oj//r2qX9Z8gR/B9jzMLizzmutWXdsclmED+KbVMZd+y0XdMiZ64y75yX+yGownvUBFLUjoSV2Kn3LPiFODc73nEu2Vdjd+BCS8xN/kpU4JnuQh9ed6zkvgp8SO9d4/prm4Fo+4O/QOw/eIDq7P3eeeMBPNnGxy0sppilgJGYOgfWMg7jmmZuD+9IKT2ISq9oi9u54i7htfEGlyNUluhvdxWrT3SaKYPe6jenlAz7s5dv4T1/d6CTW9YMEXhSfgHxUr7lWtpQRKBEtcjK51x7kN+tdrLEVWD/DWarOKT+mmQYvH9cfFH6s8rrnK6bXwpNnUuqeM24BVRFY1uuSlXSsCJuHXnVr0qY2usED9LUSXar6fFepyrJD2dcK6MvKX6qKksgXOeqzSc6a71yuPkOL8yLkHVcrY0TFA+0nNeOIjH+HpoE+11f9V+zzcMwXEyWGIPtIl/GMCK/gTKZt2RYLVZ5jdERHclf9UImX+A3tA4FS5oPQPaWbKK7tOAMohIUoAzYy8pp0GmpboWVokHuIC9WS5NP3CreBCDXZVv9YuyxURUPPGTnH6YotYj8EiDgdkL1Jjvqecd5H7lzjfQ3kOgjYO1QVBwtePIcEpWoxsNjrPWNmKdlGLu41q78UHNyPGpyDnJHYRDNhogproHSb4g77qfjd0oVPAQN1Ma1lto62NuJ3nXOFrjn17FQpWff22L2Vlv5J4bYAv4krgE3VblDMeln/JMhFnmYAn/61NiIXatrFTdZ2cPIQFFYIwBz9pfZBJ34QP4eedUU2yd8lNP4cpVfguMgcqCIfgS8F5oqabVWVhtkjpTAnz4nJPS9z7PUnqoxtxIVtFYxj11T/P8b+p8m2LWvvg55nzL0zzzn3nrr197UFDoSCkBVYhCBkgQMCIghaNAg6RECLBkGfv/4GtAiF6RBBFzrQ8AeAjr8Clh3ItrDEKwt4JYz8VtVbVffeczL3mpPfM+bamXluVQnNXM8aY445/s0x51pr75V5z31tp/piM2zWMnp978COHro+QQSUFvkE9Pa86U/sJ5+hkgslaDli7F6PJfzEJ/7tIQPRX6gslJvCS+anVCRtdEZVz7n6mjJy5t9j0ZMsAc7xBdSNPtJmOS0Kn/ovkgu/yHclJkEX+yE8SSsmtmUXNUscRMSnBxO59dKwv9cg9i9A4YVvHQTEz/ktCKN4C7acZGDSb+R09lsRvo9THj5xUvue10E27OfwGbOtUaW7bVJZ5HGHGbDO1gzxQwGmsg1qAz+mJgqETG7DHR+P7O2VmoaCrmU0ULONttPb6L5k1rNYx8D4td/okApecdOMmBmZQ1iryUQmnx1X9j2xVoCMIwqN8Hd7PCDLOYDtg1GUOLqnhAYczepNLrF60ZNFqrKNXUBmDK6ADCERAO4idFb2G3SS48Ha9P2Ge/IBJve6YDEWeyaLT6Jx4AA+R3ckQnG80PCUTkUeY5h1dvN01bZ8HrGnkmuNJaOTOo8xtFHKmOMowErdCXNibdokJ7CEcvQwNlB4IXtBbM5+lQRMTA+uoHz2D+hX5Gb8jd3CNHVgZeC+PGyLA6EBM6Smd33K3qVLv5mt0eectl1sAMqtx4BtfJIDFDH3b+nGeh2sU8DHc93gO6eFrgIp6iW/qbfoWWnRzf5MHuEjY/BFd2tFurk/+8/99/VP/vJ/J4IX/OU//T/pL/9H/yZm1MxDg+9N14cHPeR7LnjkZfFD/riKF50XvveOy4M8rnJdJPSlUpB5Mh3mtV7RdcuIJVs+12HJSt4He3FilNyX0pzSbNxtve3GGAryHed6vfDyOrjq+vDQuFyvGnz/qRoq1ropNjXok2sROzBjNj5l6S2FV4sMAenDJZlFjpNcmyavN9C9GeaEbdlGsA/bKvK6kuNDv3i/6kKdI6syuuwVfCbGJFbXI/3c40KJPcECknt+o0rGVj5rhl5qCMl22OjkkSLkTBCdbe1x5M0gJQs5Pu3ucWKorWA3zbnB6Z5jaByHBpvPGbT/UGkyr+zzG98nn5+XbrepvDR+zktj9n3GW719S0xd3W+7qYP7V76f7u+xfBfPX2rnOyvy7KOFwcp8ydY2ZTHc/cApsgqyH0b2OvWj/0ajWTS1iBnEb/ZpD5SV+oR/0UmCEZgxkzP9g+dE8jz4rLRYL8Qq6toYxA3YCzWGaoze08U4CceBJvOY+FkvmAqf+kz8TcbXCQbahhNZZPZkto8eOsvRY5w40GEcpsPZVjGvxH8L2z1OCq8urNZVt/gJuOejUegP5jQq8xuqEQqQ226LnLEgL8447rlkPqzfzPMJfs+LBBmPkW3yKBnfNQa1uoDQoWpZMdZxUMQiZ0N/eDz85i/0/PGbFzEpdCKcOOix4Duh8LvgrUwipLPr24LzYkOfzwZa0NlABV1qcWpZX/y4xUIo+97R77X70B/W6ExOm7e8tPX3OSOkpEU+ya+pdmu+5VPJ+0jhc/EFvQDMvzdX6J5T2+Aw+g3GQ4/b8XJRPnMh5iXZZ16U5Tc5T89P+swT7Qn5LQuMfWeQCQZsFAfwLmpK6sm7dc5T+uucWV4OLzZA/rL44MY5QWTCnixPi5BFF4S9A9+th26BIesCzb+BkxfG768P6r8wfv9BP/7mR/rFn5wvjP/FP9FPf/ZTffzxR178vtdjXhjzsBn8xuLKQzF/YfwTXg7//C/lr4v/kn6aF8bgJ7xE/lFeGLPf8sL43fv3euCmH7sqa1SpBmje2g8r+i45Y6EmaQ4WkWNqsTYs2MvcMmRjO6wxhvLSr7A1Pm1LofTlkmxJgST4VGeDc/YCyE1lJsa5gW2jSk74EX7Kgz7rJJHG0myb0J1bbJPjYp0nyI3zN9df6Jcf/yoWr8fPf/l3hClRFpAWMTnYR1Ox6zHSikVCGyZQTiBDdwihUQoqlJwLvPZFGQp4o6BFf1gOPTFYzzyMLw8X6niRGBeJTB5QB3s3yAfnyTWCWISVXTKQqQkJzb4mJvM4eEF822DvP3MN3PI/ReFhEB+L2vT1hKPMd1KF3acW+KGLfzd2jlbV0AA1yB3avOGBQcmyN/S2tWzryecAcRc3LiOIv8EH5DGGCt1oMMyH0qlc25071/NB7ukfzP+gJrfM63bw8D54iN8aT8+HjtSKh/vki/liUTmYVLxaav+7VvdpToIFi5rwzMR+6pZYxGkZ47q3ti+J+d596WxRi8+uHafmGQsNYP/44TM3iNq9cQ/o7CFja/WPYTkih7wekTdy2uJFHuGakiAHW2r1Hs+6H9x3M8fFAMepHQvp7j/Utvon9AQa+uONGfsHoz/svxnOUHAX2ZZtcRJnvW147vVcybY73X2r0rzb0tpkU9uyXyFLQbGeVUM1LNvKPoSDV7eXWIkHulacZq439tlkk7F9dK9lG3HClWQpQF13iJaxOxSF6Enh9MPWQ316M1ec7XUju/BtRHKpC/zdd2FnFxIQoRAEzSMOH0RMF1ecEwdfdDjowL9KiXD2Txs7zB2tKNsywctQ5fq3EHJYLR/IqnbfOtvpNz1kbhgdqcqRAuabDN6olrcfxNR4sb+5o7E2dDhWI8+CG/eGfEbIvSP3wYP9378oii+QeqLMsW0y98V9KvK1nRNfnQ9n9CgN94l82I6vvjezERb7YavjVGmWIUHkwYoeOWYPxT/DrfOWRmBbZu62M0RAaZLYwf1vYt95xeE5vJU4o5PoG/us6DHUR/SBbXFon9QNUy3msOL/juTbEPE3tle3zRf2HYfMUGhfnOKra42PSR/SWjGmq0ZiMpBxybItCXDgSsLCtiiH7s8MM25e/CzsGBI7QWOgw/5Kf+F4nXMQayl43Oi1xbPpAgzi2/gUvIz4RTnziS4y5BxS6zSneyOcVk4IQid5hS7irsyPMQ50JnWcUDXEy5b27sIS4Ns2ISxOknhuidZKogcYEvpVJUNdQ8UEBtS2CtiWqyRbu4WeQBYuY4ukXkCeyZvMRJJamcOUVuagnYDtjhXf5YoL5QQXovars+Fb2P4QLea03kDwGxIhGnpxtmCXyAQI/g8A3btdaKeLyQ6/mM4EBzuhJ6TouAwtpS3mvjJfbNL/Y2g7TnZs0Woa/kswslPgw0XPs30nB+Iz6BM6mRBEsq1dW6vXlzW0Lcn8qEuw4jn1Cm1EvpjfooQHgHY8aPTuQG0fW8556yJ8nXa4AGH7XsQldnKwdBKZnxyixQ9E6Ufurqv12lbnTTBEzJ/cZvvmDJ+6T56nN1505546qdlkPSLrewJ8O8BNU7w0C00+ENk73r5altIr8qhhjVCWOWMrG4JdEAXXlJFXI3rnsyn6PWDZFid1g216njLvXdpwp1AotQ1O40PQDCEWY0u0HrfKozF8gYICyNx2bSBuD3vKMbxDiMJDo7WR85av1JTEUrvODF7obx6jPhA03af0Wi0nRMZdAMu+knIPP3jm3fCdvzK+wadPt5cVdQWUTrEzTCiEucUL0QnS68p6Zh2iH3T9UebYtqj/0//Uf1P/6D//P4Z7Pf6Ff/Jv6V/+D/636LhRNTR46Xrl++1+YfxOD3xPfuD7cb7zXh4eGL+qqKsDaiuXlk3OwdJkAplbahVk+stq/66hgI5Q00Hek/3DrtWXbeGPySG0rWJChe2F7zcbV14Y3/EA/6B85xt896tTt9CvwXyQDWji2iXb4E7DS9ZutmV/iWTRcyDhCdN7gbwXfKzIVLK62Za90QJO0bOt5JAXxo+8eL9ek++lZZWcZKVFd1GPjoH/BSaxgoPPXIkfPdsq5mmXBM8u1c4zZ3WLLeZbHsnrUNSRkDkKHPDCjV8go8LA9oGevmyR3MdYKI44R9o2b23hyQCxJvXL/r7xnfLG987nvCgO4I+A/Y+KAkqAT2xx23bU4Mb8b3xWu/+Fcd5P3f/CeJ73t+SUTG3LViP9AJFSs1HV1FxIttVKocRKnvGROk9iTj7XhmcINauiB9JvOQyHurV8KTb7HcHBXBhFnrgbQ2Yv1igFg71ZATnZXD84Svyg/VO70M6FooSu5AUW/QY6VApLDsI1vyfSgrAwXc/QHm/GzIk8iF0/gMtoBHG4FK5Bjhw7IjncnUY/86kxNAY+A3wUfm1jb/xxLBDrzp1aQXMPOF7WjzsBsmgJO8my8YefqqEarxjwLvoZSyKZ6OLEockuCsJn7PLd7/Tdz/7kde7abY9vPnlFt30wuaYZQqn5N7TFGEQem3bsLc35/tdRzZ+nns8bvtXPfojlEIV0nfRla1nnQLTuhC7CB+hmrHM6+fTOD1pYAAAQAElEQVRBNlDyDLBgMIcTprFlc5PYMxz3DU4LLdzsOGddb7zYeeal0dPTs/Jvud54YXTLBcz4ERziBdB+ibTXYeH1fhgmCAk1EYDP/lko81K4ePCMD1/r8tVH1fuv5XcfVI/v5cuDPC5ttxOP/w0zhxxxF9rgFLmxuA7rHQ+Srx4ues/D7v2l9I6N9A76OIYaVzaWpcnLvqfvP+v77z/1nsr/2C7/zMTXHz/qPXj39dd69/VHffXNN/r4k5/om5/9TD/66c/p/1iP5DzefaWHx6/0SN4fPnyl4B2/hX24Pup6edRgjkEV8djIsjW5APaX6kOTfZgbSi76hRyBFheLWBDbKpcGc6kBxb5aZlkC1AO96DITyMKcCwyf2x/j1GUBBrWhl2Y8WKUqzsCGt0QIobyB/+QVIOgxt17pz/6F/0ZEL/jJb/4DXZ9/u/sJvTkJn0rbjnXvr5NZukcLRwd5TFodxrY4GnLGA8sOBC0Q3pIAcp2w6Qv/Z21T98WDJjekoyn1YoySofV6xCp16zpm3/Og2DVYyprYJkSATfPkkBqCjDdYs6bUy/U6jtW2jSn6YwxdWOMre+XKfh3YDWSWWbLFS9ZDeRg+8XL3id+i5n9G1zz9PCCfeWhmXkfyZCKzr8/YHHrihfb9vwj4zF5/xr5tsI3P2D5xbYfm4RukLos9GBr5E78c+vT5kz59/qzPT5/16dMzlPsC8ujfqM2NWk4oCWe3hWR2FJ6DZeVoOULGlkgROjXPODfyTD7xd3DfmcwDBWwWwAeGE25ieBCrgU7WpIE8+qhJrAcnCDVXqghlDSKjK1PzgN0u28oapQ8rlgmZQOyA9Ucb20aLHA7mnfrfoEf3ua4ZnPC51rmE0BNzBdw3mXL3UYEyPxQ4M7t9FtwfBlIKud7qh29krAeV72qNs/t2Am0bfWLsaChFgXla/PisFcWghySDgjonIda9IZE4mZMlzndYdkDfgbvGRd2DUcSAd2IJBf2zGlmSr5IvBdv1jAwbUs9Q5jRhAkaiyuDr8WWEL3sJb1smn2GotXP1PUcLsTjL5lz4hRZAIFlS8wxg07zepkCS9PdBduT5Zb57hOlt5q5+Ut7XibsA0AbxbKvoVVkudvEL6CcHxtrcloBtSCxCA9EM9pF8NidFirqKU9GxLdvngF4aM2m+bbn2Qvf1KeU+kL2/uE6bMuetzJnEMic44ZU4AlZlDsSx4V0aBK9hDbSGJMRgvXzssi3UfgBrN7KbcInbgOe4j96pKHoPc1qMZw5YImXkPqf7nkMaHdQkHLRuj2ERmmudmBOeixoHem3oO0anJH7aHp8RZX1DvzDaSmjgH9/qHBFyhH/VZzxj6ExuLKm3kgOWtvQK1j81pc62ZXgbKnetB7VOr1omQRTZxUOXAQrwjBrQUaUqa6Bk41feP/RhcrCmkm2VpB6FF7AtTHXnZdFyCmB5k5Apwu0D/3pBdIIMGXHJjMExW3F/Xf2s7Psxa7FrjDz1weliTSc8j0leTCyFRkYF4/AFqAo15dQ+ENxp7OkKVxmGYo1yZNERtUeyfVniYL5+gRHkJbxoKzfp6DcSbmnxUm+xlu0rFJ34Rv3lsC17A8dS1ZdwMS5Zr80vPTi/lUvJ542IfmQ6G9GTHxNeXyD5gmjFmHyKuOULKQ15lGoMDVDkF9hRlEIsw5TsoVEB+k3hTx/l0b6KDWNbDm2gq5JE/NQ+eSXHAJ4iclDL3hWEkWRLKuyIYVv9Y2QvvGV8C4TaGQP4yFr03LMWxEAksTaCXw1iJQ8w6QcLHikOqF8MQqCRMaSMC111BzUOJysC23AnClpldf16XILkkPAXxFfnh7/V+2clUyXHds+pJVCdNriVKeHgNCzVKOUPbIJRVjEGeYljCX6hI40qXUZgeGClbMBtx5AGp8uldL1eGheCFHbqtvAlYFXOtuwNGQl6ZcYKRAPetqRgzyDTWNqth9BTxlExdkJo8RNqqYdLoqv7eHdEw9HCIaSXAwm9nE/YevkxsvTJUaEuSEkdkzE5p/Yz4wWnKXvWKEK6PX4/4QI2T4DfR29lRkPjK9TxT8xRpQsxB3zhxM6IdxrwSiNY7BZ7dcYYmW1lHX73s7+uv/9f/Nf1tv341/83/Y2/+7f1cM2L1wfW7cr3kotGDbmYY5SZTOYSn6G2NfjOcn147L/qvT7E7gG7a8trDNUoFfZjDOTsh4errpcrfHBR5DXQQyd6Yo7xnc/Sk8/U68w9Y+Xt64UWdtiOy1BwSS6956669jyuukAjT56jhuLHNtSyX6lr9zPXGqPzGtD0UczyAXYKNZhca6npTG3hO9fwILlHrrPZbs42btx8Tskj/i/JnThVQ1WljofCJM7BZ6j4vn9fTT0m8RIDlX2gF4bl3vmRw0SWHFK70CA2d5xbE7Lns23j5YfIvkSGAgf+4ftwz8W2YCRB9WUjhb5Y7zHTj5ZVSiNNntdTT0+3xvPToaf+HnjomRfGN9Y+z/IGn226Dmc9Mp8GTif744g8wOmkPhOauInTSSQwOdqW/Yo9p/VmXtuiz+hJlhp6aabfyDiw08uwc3oFuXWHfZV1/QJv1jtys+7Z03bJQPiMbeZwR+YRPkOFz1Gl7J3s7ftevz48nPs+NMj1FQx1HBeuk6ehOptPCglLgM4H/zUG1wH2b/amjVIg9gZz5CA1KgmzzrrfKQM4XWhKp4l+r61TC/us2x2ZK0PYEQ8jhtmv0oTh6DVbIof72ILhCKmtkIV9RTtmU5kXJnV70m//wAtj7DtI29PpJOjEafNsNg50kEQOdib0kZKPXiDazr1V6H1xxKJ1kTqMpRTpjpdvO62o32+RNzjlILEUfoZyETDzjvs2xRcenejtlK1RubGGguTBR4iUFlZSzq9Y9Pl8jYb4EL2UC/PGS5u8wPn8+Wm/HKLGXI/E57eH08qH7cnpAOwR5Cb06ZMP/XQkaOeHf92LECoaG7d4KXx5/5WuH3+sy8efQL/RfnH8lYoXyeahYpuykSGO3MB2AVEN+gShgwCeQ8PSwyh9uF70zcNVHx8uvDQevDCWrihc+EDl41nr6ZOev/tWv/vNb/TrP/+lfvXLXyn/h9K8MP740x/r409/og8fv9b1fV5gc+F99UEf8tL45z/Tx5/9lJfJP9b1w0fV9b2uvDR+z8vjr/M/0QNf8QL8PbL8FvZ6fcdFfVXxIMtFSArKOuVFXOp7UNfJy/lJcRvcGBdryezEVFRVunCxDlCpBchAxii6ev44nVwHsc+Nc7Ig2duUKEeroPh6UK62xS5+SvwMbgqjZG9IjKC32HczOd11PTTOm8j/+0++fGH88z//d/R7jXw5VGWFytKmMNqpEWYzne3qcdtQoxFAdKfhRY8+Os2ddClucoZ5c6QeqUt+E5nf9KXueUGZPd51Y/PjDZ+nEXPNvBfrMJn7ca4PYpVL41K6XoYu1OFC3TZ97Rfj0alCF50BLiN8qZBxqFNmvrapZ/WHtIf7zX6wFihZYq8cPESf+hcan77/Xt9/+tTI/1H306fP7Nkn9UtkHrrJc3+wuPGC+abPjH//LTbfAX4p8gn09cw1nYd0/sL4GbvUI/znvETmur+xl47GwYP7WbH5/rtP+g4/wfef4u8TL44/61P7+qwb+zj3jUnNmBaZJ/sQKHOEY84lqyTOuemz5fXEb5eTy2deRn9PvpnT891XCg7uK7pwHLvJ/k68W3Llg8XBPYh0ldDqZtlAAFrAxLWJ3dhyU+PykE2fIRgFUWFIgZEzrG7kInLYvDQJmDnfmEjnTN6TnHId7n1FxuhkL/U+yl76AlOxz5zeuo7/9JmmMN9AuIi9fU3slhI/WFHCIDSYuWZB+H2daxMKidrm2fN3/5HhnqlTBybLWcFbmZBLlgIIh9KacrIt+w6pa54+SpDujxpqcD0MEB05Cifgo2tbtsUJqFtyXDmR9KIO57HngnxFHtpz5BQrnj8hUnyJBuV8P2zLdueWXLLWlyrVQDZKeVk2kieyUVvuUBd2AtseF81zQqiXliwanJL7xlTWZ/PMhLHM5cVIfmV7LKeINs2obZECtXQjuY8aKgdW2sr6U4/whag4BYa3c8pI4m90IRHZxg+IfvNSkVNgSXbO6rYzarZPVj4DrJ5froGDi3LnMXuEXXhSNY3PYiKjSqNK5bERHlxZg+t1cK8tXUv9bCetpgzpQmc0sEU/fJ35pcaTPTG5Nha4z0+0qASLwi8+DyTHyXWZfvSMDkNa2C9quJE5SLHjrMwl45lnYkx0b/2cYH3PeKlGfAUYvBy7vxTawGnyDrq/tuqOm6zAPQ8SizzxheyOyAKKj2ht3zirgFM1SoY2bKVeo4o6BgNq2cb1th+FnPo/PvIlH3rhWhhV2CH30KDfMujArlzYg8SQVdBgSCpggIgRs4ZWYWNHKiFkZgmduSrTYB73CmKNnl2CSCpVDXirRkkGS31PPNhzuace7P87JvxkTSb1mqxT1uzgnj1zv0aOqST3oZe21Lro3+ZNN/ZHfG/Z0sIu/lJz3NKfJM3a04kMQTyq+O1Ikd4Y1uVS1KyQEWvPljO+yG/hfxJrxm9o8kOevpDFn9COU9uyrSprNAr6Fu4xe+spzZy6D+VIF8KxZy8EDCvQyYeK+TAryGzM5AQWQIC9FBszP49SXfjscr0w16tGf465kMvoOZtcGxiY9StsKjaNi0ZsB7rUqS5QxqNfHsQolYOhAVVpt+SXazg1I6cVvinz2gd6xn5oFPY1VKHJgZEcdsa95Rkr+qCQi7YSo9fn0CLOOv0v5AxzsIaszYw84wG8ejxjvXKc4JFRyR6KfYCDfRDPLhl0juTiwEM99yIvNE0snOEj/uCItcivc2OvNE+c+A7QwAJd9iJfpoR7Fb4uw6xT6XIdfY+9UPcRZA1cxJRsICkxw8fuerEe22boig8O1kTCFFgXmAdu2A/Xix4fr40La1sltjKz7xzVzTZx7qgX3uRXDamIruKMrmhMDT/MBz9MDIllAxm+gOGAS4glq9tJmtddKLWL+EytJgwHUo426BMdDljbqvjNPsq6jJK6XkNCvvAbH5Pc4m9B07/7tCSbM4doW76ks49z+LPD/BlRGkvccw4/sL8Q8/7dY3QuxRoYc7/Q2OZed2M/5l5IxeRhPX/9J/q//43/pVZddG8PT7/Sf+nv/Rv6+nro3bt3evf4yLq965fAg1hsNuW76v7+9KT7H55EnlzevXvUe+we+d6e7zEP1wddr1ddLlcN1v7CXnjg+03GH9F7wP/14eHUuaC3MYhVZreR/MFn6XyunuQvCpR59ngNuUqm3rZV8KNKA9tLYoHEfni4KngkTmJnrMaQ7ROCvsWWx1/VUPJu1LbJeiaX3wPPnLeyfraQc2SxEc3evmGJuXnb5B4UuRf8hm2lxTY+4i+48fkiiKzXEr1oUqreG5G/IM8Pcji4L8Q2yFh8xneDzcfBEuItTAtfT/HLYF8gsctekIuZpQAAEABJREFUDo2GbeZRG4J/A6lQKdmsowCPxuzfvtDoZ33LeY+0dDwffH991tNnkD9O/Hyjf1N/P2cs3/GSe2gQPui54DD5bKif/y3nmuukMw5IhqgS6QCr2CuBaLGdJBe7puhn3gHDkiVhaDOf086FEJkyz6aWZNlWt9QSLHzZ1qjS5eVauKrGRVWAvVjsrdQisImBvroZ63MW8fUCisl4xedl9HuDx8cHrtlHvX//HrzT+3fv6Qfv2P/Bgy7ndVhjKLZ2cr1Dv9cst95Av23JeQQ1ZA9JVhppqfcFNU8tG+y7rmf2IFj0hWIsMquNWOv0om7bdim2sckaGA0zV3W+Yizjq9f6wOckbtwf0I1JqKWKM1FCdNrouF+kLPa7X/45AUv5n6ZFh46c0xvELj6SRANBB4NGnqBB+JU4IObxk1zveOv4rrdptLWH2wgeI9uynQ4gO2/texzdWyd1dppHjyIkRyogprnBWNsmb9TRUvqT/mwliWhySaNKe28vDQl+csZBn/eyLbTXvR8fxDx4AZOL84kXSHmR88RLofzGZyJfa/BiucTnMj5EqxcOM2Q4wZcaYqJS5Erf2s1OT4IGdX3QOF8YP3zzE12+/kaDl7Dj3QeNh0cVG5Sk8xnnCyhtJ91xeqm6v1B3vzD+igfUN1xIH6FfjdIjMa8oXrjpFvPS82c98cL4O14Y/+qXv9Qv//xXvPx61uDC+vjjH+vjT36s/IXxlYuwyOUxfz3MC+Mf/TQvjH+u9+SbF8Z6/KDLu6/17v1HfU3+Hz9+o7wwfseL5uvDOx6I+2K9jKuqLslcB3t33xC5Md6e6R/U82BfB1N5yOeCMdqDvMcYurCWYxgfwJKZSw6MtHgoRH+G9gV6aLEXVq9KF0YvLV0MF0jxbLfPCzUqYjTav2ho4WdyYaz4etG9aLB2/6+f/1fReT1+8Rd/h7wMJFRl7RZql8xmLGCTPcKkEkRrkc/KhkEuEF21rugi4BwucPOihTOUIwRnHMw9Z2Sn3mIO2c95OZo93bXny+KNWmVuhI6ySKtp6oITLeY9Was8oA72DQIlryv78nK5KBiXoa7dKA3kY6RPfeAzXowPPkBXlaqGahRxLJ+RyoX90JV99/hw5QFwUewuYyhKB/GfeJDmL+D3C9VPvDD+Xp94cZwXuUHG98vwG3tpsX+Wnp+f9PnT0+tLXl745gXyJ17M5np+euJDH9dB6vEMTW1Cb9TlSF1Yi4P5Rx6b7/OyGh/fQT9BP33/SZHHV+zywe5u14krzTkBy4ZwFHXI6uCa+8fUjVhP/Fb5E3OMz8+d1415HJrkEGCmvPvbdrGZeqYuidcfiLLvWWPUo0osq38stpBlB2paSv2LTmDRBZZgzFoEgsrWSRj7w8fimsj+SR6p240PuEHqlmt4kleD3DKP1mXiPQ5djK9Qxtc9eSbJ0XOP/3WOZXiSRrDoxG62Ldr0BZaWWhZ5ENk5zFBv61DEUd/AISp4tnrOTNoNy1CEktxHiGj0OO/DdDYs+wTXLR0qqhBZEkONGlaNktFp2MhfQUdphbwsmZ8kvqhDz020uZgGWedgMj3GeOhKHxUUcgYGOe40vNprJI0z1nBpcK2OMZT7bZHrqKGqkssq1wnJ8HcwGIEkS4C0zvDhRAvdOe99AN/5MjPyRQF97olhgq0ebuPUae+cCuk444+yBjmOYVVlBAUOHOql2TJ6d8j0fY4SKzUjk4iZn6CWJcUfZqeMfuyQq0fV7Uyt+cRMf7I+vcczR/a46Bs+M3QUgImLO3zXzp/cizmMQRymcRnVa3AN5QXFyBjJ5K8hUcUueoVtdZ6joOg6OmI2xEgei7j0+tgnAifRJIBe1qNz7etl9jVh5tdanHL/z7UWE9SJy6jh8B9/C5rr/+B+NPExmW9kAVpvjhgFW3SGJ5LwCZjzrodaFt9JJn42cqGSUOYDuY+Jxm7inNzDnXokHH/Gb1GTojaN8FbHsN31G2MoqKKGyERDRQPdK2OP1wc9XK66wOe6GFWK/qViB0+/xsCnVZwLH1XwUEMbyOlylhApfHEKbCuCTIvs+UwpTfZM+gxwmOGSFArKsFYRv6pkEN1J/W88T26sxRHg4wAcyjpPmMln2KMxefZM5JNSYu341NnWKScP/C18BftZwxh+4ndBG6zJIvbkebBYf9GPo97vuCU9DZdqJFdnFgzHz9RqXWhs4Sf2kxfUB583JuBhjs6BfipDnnA4UHza8TVU/hJWoVIS43IIJ5icRdt08ZkanP0tk06TF7okLeY5Mz+wTszkyx5jWFE2OYxxfnZhr4zLRUEhG8y7asj9E/WSS4qsxtDWQT+fkdGvuqjHsKlRW9fQhulbVRbuRHas1a5lajWpYedIfiTOuGRbRr/wN8ZQVdFXt6yRLPpW+URZwyXRF2PxM/nC037v/rnuuzZNlxY05ZjQA53QjKtbOHTgc47upmSPfvrqQATrmJva3jmRSpVlUPC2YthYyYv9OXuN8pkpwDv7CAUUcyT+nS71PXRIl8sA1bjCN0ZpECfoeFbrm3rmlx8Xxq419gvjYV2CkpJXMXYZhSy48LIiuOrx8crn24EfFBdZMWedzdCgXKoqYr8ifSMr/GIpRVHYU+jJPpz4wZ1SD9vauqX4clXLZcl2gxOHlbbPJ4eTrMFMDfGZKy0jjVbM6RXte+CfvWqPzrvGkL11cNH7gRR7b3Ii4wTBY1QgOZCEvGBh3xBKzDlEnEgLf+K+yLpKMmNd50t1rQf9slXMeUCNjaAEVebUn0nZI6KVSn/vr//P9f37v0Tv9fhX/97/Wr+4/RNeNr1TXhjnpe4jL3UfeNFVg+/7ODuOZ+WF8Y3vFs/Pn3mp98RiLHIYygvm2IW23cOjrjw3LtcL+2uAq64PD+yFR/y/b/pAf49H5xVmHotJ54VxvqtNCullDfbdqIuqiukFVnTTT45jDI3LUHxeHy66kntiPDw+sBevLR+jsPUbaPN1yuIbDHxdLhddLlcVNnKmuqgndz7ySU535LkQ/uBZEYQPsqd0NhsH8PYrLWJWle4YY/M2OiD2B7Hi84bvG9/NgvhmOUgJPc7hoxv5F2DN5xukptEljZej7diwocwQb5btPR45BhnbQINNu1gLybKT76a2EVn2KxBgwIHNZD1xJUZV2NlmTy/2042XxU8nnvtl8fPToUbP90AH9PyhfMea1GTib+GXQ7kP3JE8J/ff0AUlCGmgZUnEtC1T8yD9RVKpcWzuPnW2JcMFIZYNYpv8m9IXiDyIGn0IYfFMgrZVY/Q+urAfL+ypwX2jxlBVkBpu2MYaQJWG/XrBxGfuTGRlaYzSFV/Z3/mFSK65vv7evCx+fNzX2fX6oEtiE3fUkB2UJEsN/V6zLaM7imsgdo2hQlZVWGX9pF2zPdd7rpP1WSA0aDnPDyYgyi2MG9abthjquU4e44D1bX1b2S+CoqKJzgFCCdH3xAPdGbDem0qFu7ZP8AhDDz74LRTf/ebXOvjNlrQn0UnpbETB/9n5IdmD8bEItlDE3Y5zV/XJhAbp3mn4fx6gz3xfNCkvKSZ2z6rl9F4oaahzQivHfb7JL/g9qzbAw95PVMFKkSs3JGIPqpcPCXrbUI/vhbbAklgM9QJMavHMhZm/OnziRc4TL5Ruz5MxlKJLHA5yxIaCZcE6hYzhqPlQ1MMLue4FaEpSULORBy9W86K4/8r4qx/p8uFrDV4YFy9p89cKmQeqbd6UpLFWoDTiIArXYMp6qOq/Kv764aIPPFTf0X9k9MIOq3yQuj1pPX3WEy+/vv3Nb/UXv/y1/uJXf8HN6kmDC+trXgwH77/+qOv7dxoPV+gHvfv6a3314x/rw4++Uf45isu7r+TLO10e3usR/sP7r/U1+X/gJXgu1ofroy53XK4a48K6DDKhztR4chPsGzo5TbC4ua9QxrLORtM2D+TiQi3ZUIQcCpSJU+DFGkzsJv7uD6+Fjwzj4g8cC/uFfAn3Kupj47tMfniOUHjH98T34kOp4COO7oV5/NnP/2tovB4fPv1/9c23/89XgfBDz4Y2JOPfxBK0hxkSbXWiOS96+/A55iimA+z03AqwUk4N0dxekicdku8z3aXMIbXJi818AMlDNx9GIpvsicXctra0va+2W4zNruutb2JxOtAY7KnLGKwLYD4DftRQjQIG0PTBqJO/j6Xvkm2lpRSjShdu/g1qO8ZQoS+ZuAcPz+d+OfuJl8Qbn/XpE/v36ZP6BevTjQ9vx/mS9dBkvZ757ewTL4f7RfP30f+kT/zi5ym/yeV6fuYl7a4F/uGf+MVFy7jub5lzz33yYjYP8SdsP/Oi+hMvoU9fiR/0h8fb+VDnRs8ScrAWBqLtecol++TFGDVP7bMWeWGcvPoFNPebZz4oZB9vP7g4PYVM9vVBblm/g+slPhZ7NHJcRhnvkm1QksxRMvGrZXRltqBlZAKhuc9URXYfs2Qg2kkSv7FP6rg8g/KBbudyqPPpvNYe50bZesk5oL4790O31jvQm1rMi3N7nj2R2COBh2PrUY0cADfEUWMxHn3EShy6W564+Mx4O2UgfOuefPpBj8v8lCiMlHlTFxhJ5ngL7eaVkQ30OdQ4axg+goLBut2OKo0aGgPgPzW39o+gQfesbrbFAZ8KLE3mM1nrRcJMgbOU/CcdxMqY0MHgB4d/0E8XWQ4C2JbLqipx5mUB51H0B7BGQU3f7nnY6ANM0A9fEuPBsiWkS+QG7kf3zzyTf3JO7i1/qwS/PcCgHy9cLXikzwCHEsI2eVku8go06Bdjjgm1efVsRNFTJ+ytIystuSQPDNJtaWHgsmyr8A2RpYbuDfdtR7/ThPbRC4HX3EPY39mTyofFDoAR1KxR5kQI/Iu8BbUGgZgBaW5+jNKVl8UX6LCUr60ldR6Frm3ZxlZQ6S4TMUQeiU0o7TyXLAl1Thx0VvJCYZLrgi5sYqpuq+2yTgfydZ8kCWC6NZBFHhxclPsesAi9GA+ku67Olj6XTvea51RlcpeSG111a/Ol5LTwLWJtZLQHlRr2XEl6keNELxQrlJZIVbYbZfYJsK3Eg4iwqmHqb13otFw0YhlSLuVZny8m1zHgh2qAKlXrM167b7vjQASHb3TolCSILDVyKgSjGM9gBBkMBZlZ6sl0zuky6IGxZRtaMj+Fve2OY6cSpu7iGbg0MaYU2565pL+/ZDDOOufZcstnJfZnxlARLpTW8VNPhBPd5HKgF8TnRB5fC53wwa45K8EY4jAbVvu1LMqkUdWgKxTIb525Lvjc63kW8Oxed7A/F4hukNww1M4Vry5VGegHMDpA1tuWXhDZpvEYRKLWjjz+g8QUNRDzWkz+jgkvarx6sqKZ+JaLfPgcM/gMU2MgCwr5kEqyzama2ielMAVGgM0IqjSK8RrKHrRjhymkmK+rJJXMT3JIXlRPk5w4kdUk9R5pijKa6GNXY8geEvFl0dzEtggnoyNicDOSrbPhnTkvapFYK4yVEDYAABAASURBVPUgSuip0GSxVhsro40ewE9XmdO2Yfz00eM5oZN4EBX9ouMyOZSKnAJ6jJg5ceAr6yLmvJJX75lFNyDf+L+jM4kBdtx8TADju8C431+HNQaxQpHbJnYg0YWHShp0Ltg8XIp7cwnS45ilZIrPC53oXKn1w/WC3lU18I3PlXwDctO9ufBv/LipvWlBi7EqbAFSSRazeANYZKjqBeUXPqNvsauwPdzlkSWdyYmDsi6QUXMCcQwnWSafoDxk4tQYSn4yY/Rl4RyPOFqN2WsCyyowxmGUAljioAvTZ3wsxpZxEdlJKVf74ITU1NnKM/E6SqOq4w9sO7zTd9cyAVPvfN5c2b8I/r2//j/VL3/8N/S2/c2//2/oP/Ptv6NHXhD/EFe++2ZfGNvJc7K/M/GLrIPP6It+Yl4vF+UvjO8vix/57v7Ay+Dr9drfawY1ulyGLlf2AvLEeB3fOpfogOgWc0kFcp8+uE8vCmBbVdR6ZH6AvkCd8w8dp31/jyKnjnfGzDwSI3qYxVRptpu3QzeiU6M0xkXxVcSQTPmzlj8AdZ0/wF737KENe/u1rbfNtmwzr2rYm7ettPiJ7/3Z4uDZthFZxuxTj7VJP8jYKw698uRNntFBPe43YWO2DMkCr8f2HSVU2KesCMxd13bnbpdsY2blR5y/hDDkYA0xZxQt9LPGWdeD70PPfOfLe6Znvse+gO+vN8ZurH8QvSP7jv4BZt/zdn3jd3KaxAhNjotxop7BIRyElTjZOwfRVttN3m1RH/jFhHcdLHEI3cCmA2zTBTLjJ07epq/d4reLRjf7Z2T/syeLPVVjqGrIgUsFfEKOD0ASHEyBjJLXG0RlVCl78+Hhqgeu23e8/8wL4/3Xxe+4lkH+kp9r8Xp9aN3X2CXJcse0pDv02hAlr0GuuQ6C5BwYOyUJtDPP15q/5jrZa7lXLOjKWpA/k4mFcN2g8+XBhFfWEJuJTZugYeYqLFawxJ5erNcGqt2fbZf4k7IvMUMrOdpWVfjSGCVX6frpW33m5d6SdW8r0cC6C9gIYREpSQXE0ERACEU/gMmBKsE56+4TR6iq3cDrDzXkHHvknsqdRmq3NxsKurNPGX2FYTMOyWFb9pcoapAFbRQvIgM2o1lgM4a2jHFVqTx4wAyNKmTu+R1Mvj/4MqnU4g5MerxpTlgosUsq/G6UzE8OccIFL7YWN7TZC4lrPjrtUomWRU2sGZ4CccBxFH7IuXiIFJv+8vio6+NDXwB5qDxyEWyKjIdPHkyDi24UdskJFy9HnJLIys2EG9Dt0/d6+vZbPX0H/f4Tv8H6zIu3Jz19ejpfen1umhdun/MCjZvTYi55SX3lQrsSe/CwqZGvqWJeU7mB5aXaZ/w/ff6kz/j9jP9PoP8Ck/4n/D/jK/tkjMFvXt/pI3vzJz/9mX7xiz/Rz37xC/3057/QT37yc3385sd6/+FDf6AyE7Ete6OgMkKOBb44Trmj4PvIIiTgIc6Z4i+9cYHSQgbhA+MeMKQQIO6LMw+jyTz3Q2YhmyzcptvWLo3c+KjLP/rFly+Mf/Hr/HMUpar4Be35fnIzlpsKaqA0v5yQdAfBjgfz5ZEJxX+RNzxn2QZfqq3sg+TPXrhRj4MPN8/g6AfOTTMbFJNyYbvtcYOEA1vOL4fhbLcelTprvPAxtahP3z+giw/s8/xiebD+iXVLvOYPLfLBFX4kD2uwry7UsmooLTfX6N/y10XkPNvnwo5aEDU6SQ0xsVdfb5OXlQvhxDeSUyualjjaMqc3I+pm2ZZs7R+dbXW8hd+D2gX3CxlV2RYn3VtcE16T00pNQ3+AiRxR+912+NjMS1b3ORxn/SaTjL/ZtuR06gtT2zLrNqq4r4W3FJnMj6TwQF+0ZLoFGQokKy3nIHxw50PdOo544w2bvWBbpKFRpTGCoaxp7lEXvkmZvSraZH3mOafMNWBqXZNJcfreyPhk3fMheaHfs8a/gGUJqrSeCqPoJAfMI21fm1Gvx/YJT01/b09ReTxwViOn9M9eu9mnN3G34Dwj51tNUglamPyC7kjmJ4doLTZMDihHuM45cVOD0Dt6kFP0jBO7z6z3vl4ZItV9/cF0NyfUIAZfHvEbSXJNvRqZdISoc4Q70VrkRhfFzg1Kr4+wi1PW88iasQ7p3929UPJWQ90SI/llS9hmLpYNtCGaDe8wJyD3I1ntpN5IEL6ol4S5dj12bbKXek+xByb3oQVEzp1vEsUeA46zQsyLTh8WPyRbLpn9TTcW3A7QxUfXBbrYyEh2am0fp4AjQuMtKBsXaKIzqdktez33mL4vH0p+kzw7N3xOxuf9/knes2V7Xgt+4WOhEzrJIz4n/YnPyf1rEWdFJ7T1SQje5DPKKmCbOZ05nTap30IPU63Y4Ts1Ew11pR5juK/zh/MzSb6Ijio0Yg0hFI5h6MMvfKztUE2pYn6BXygVeXB0PqEUSRlr47cnBquK+8xo1Ah/UWKXS8VY4OiRqJ2ZbgfMkEjUjrNt/NfpY4heKzFlLeY7WYOuZ+e8LaMQbqKUdcrnoP5lY37RyGenPO9itxjXi0cJVrapGRilYXIHyVGWxJjFD7RMF76AbWwk2yoJCiSoG4oyc0lOB3l2vh1bQuGEJKtb55W5oZs5BkJ/sQ6LdVnhGW9lTsYwNbXdPU5fHBH71KnUfQyNyvxA+FEqcozeNiQS/if7M8+4RUxSYXMwesaePb5IawkWusc4vxyGCyBE94bpJdAb2BaHOIMC4dA7D5+UgZNjk75wq2NPElzk1mIMXPhhXmZ+1Z9bmKORoZCrqI3iJnML2EcH1++NX0RPKMslo1/x07WJU4D92yMxs8/2unJfII9JQSJPOqEpXM8P87vPQmAjwFl0NtDEKDwcI/sgDWV9y0OmY2NH7qTNNLhOEpP7yGK9FrlPBhZ7hcFMo7E9LURbX+hEZlklqawG3RxKCFmyOcmygYDvMr00UoHf53veL3NgPpSDcMRNTmST+uMGG/VfjQsd0QghptcoWxyyctfBKzqp8Y373jP316eAa/mWFzWsXXxYav1BnXKfyWeaipCYsV2diBTZhtE3zolxqL8vPX2+9fes5+epib5tOXvAxguqSlvN5/thZk1qiu/JOizqukelwiYQUfTDhmHsJjEmc2qEx2nz+afL7mB+M2v74hvjN/5siwNY2ofSFgGyF/JcvbE/OhY5ZkwYWPxAxfwEta1QpYUtq/gR1OLHks1J1CG+8ZW63nEj3xt5zpYv5TPdroWxwxNxzGYrfHBIdKqsqqFRGRd60d34h3/lf6h//C/8t/S2/bV/9H/QX/mP/8/YGJQG13eQ9b5ynecZ947v5+/fPeqrD+/09Vfv9fXXX+lHP/paH3/0Ef5rfYXsw/t3eo/Ou3x/f7jynfaCr2KqrPM5t8U8XoBMNAf2F3kmfr7rPxL38fSXl2ORl6t1ZQw5sibtiiUMj0ihQXjFdxho+LCoovNa88k+WSBj9umYTnxMcp6MrewVAkXvjsnYQoZqH7YJAQTuPLQH/8Dpre0PhzM28d0xEgc0jyxjex9kJlhCWsZYJnbnN52IgijtOWMBwxl9pM1HNxdh+oixIQKd8K2AeqZiGw7JHjj1UMQ4PiJ+pa3aJ9tUBbtTL3NpUNfjnFuuq0ZfW9z7c53ecddhrPVDG69zM3tDstKSQ/s/7SZ+DjDb5uBd1Ub60VvoJTtjX1w7djjHVWOSZ/SO0372dXlovbEz8e1tk/idJ+Oxm+yhYOFnUaQNbk4nL+hGh6NKUGTRm/gI3ZgyPzVK1+vl9V1Zrr137/XIu6u8QH54eGT8qnG5qMbgOtzXYq6fYn5jIINunrGTty3hf4OKnDnA6d5aBZ1edcaTd3J7Hbe2X2IkdkHxb5fsfT9Y1CE+6epFNzoAJaWxA7VSN9ZtESeQdn50GZuv69jrwV5AX7QCHNYOYNUoGeeD0g5e3n3/k59plb5omVCS2uCMIEGzABPHSaYDc1r4uQNNem9dMcl0Yw+FcH5zRAA4Yvo64Ff2hfNb4ebb7kVhMxmxrD5CvoBV+KmCFotNLcYY3KDZHB6yS6g3Cr0x3F9wRkXOXJhv5j/zYKUOM32Q2tyhbtuL8RQ/tlX4ciEBiHVv8XFjYY/4m5SBSeFSdLV9IkMevcjFCwcl18tV7HrVwztd2OSX66Merg8bDw96hyx4gM9DJA+yUaVRJds4JQNiEQSeFeTiuuWDT/768VteFvMy95kXuU+fPyv4xF75BN//+Tv08+fnfpF844sr6WmQzwMX3ZULcFyvcg0CiHlM3bhZ5DdheemcF8OfP33ipfH3+sTL6f2XnJ/0CZ83vkiJnC6+kD8P2bww/slP9fO8MOZl8U9/xgvjn/1M9xfGF2KKqYhmWwXsLbCh+OLQFw1xbLxPyvwXc0991RfjXbs1GE9/e4nLon5VRriU9TmY2+Kiax/Q9Cd+FmiKZvTzF0cXbkL/8Kf/GpLX409+9e/KNsi6FAOBiQvovZ4t01frNqe35wwFZBVCGc+cu+euTWFbxn+VYIFlSeFFy/46qMXBS9yDD8LPzC3zybqknzmSmNqF21I6idJ2yHCyrf6Bkoxi23W614UYXaO+lvZD6OCl7y1fNIh9I/YkF9SVvHAm2xpjKLWsYaUdKNyiz4fEg4smuNf9JR0cJP5kfRrEDl34386X3D/xeMdiquDe7fFoSfamcFsHtcwl/vrekDkRM+OmWKjLkkJ1thd98p/orjuYwwKRBYh3ii/G8bTDZmCiezCPuz1dIiQhyJvDZaVkztoH+NueJL0w0hc8boik3bZSzphuEef0IYqdOW10V6Kvt639IcBB8qiRFzeAD9gXcL0O1RiyCyUpc9vzn5pdp8mUA3Y5vhbzztwP7p8TPjXIXlP8yxJUkAYDexxbdNV9zvED8IrvPdZ7nr1yO/fUJIltKwwCDCKD/eJIrAheaJi32OZRuSOjd/73KINO8hbnPimN6J0rJ1GYDYSklGFgZerFqcrKPQtWacwwM8cUAwQGPzyiI7RajlrPPX34lilWwe7d9fMciG7qtdUZOW2SW8o+2aBZs8l6RjfyQHefp766JYYZsYoJDOAqlSVYpVn52Zzgleac/gg62BkEPTsnKaRzZjz7arL+uR8d3I+S7yJvirbLgnlyf+notdkWGVLzoXLJ/OBSi8lTDS3mPRHs/SZcIMUfA+nQh5CIIbZlGw4xNr3Psye5Nx4gLyEneS5w/wA/iXPQzz3xIPcJFtfHQr6Q9/0JX5P5TGSTscwvNLnFNnJxj1zo9f4inyRhW/e91EPY3/W3DRNBtpijwELJiDKDIWt49L07z8GH60VjFDWyuqEb/eY5hQ+S1/Y98bAahUkwOI0SOVkQUaUTEHImXeRmvIjFfSb3mxrwQzUG9KJCqSz8WjZQNVXawuNLXlax9wbP8FHRKaWtruOiTEsHfJD1xSzDyKXM4UbtsyZ5pu7/KuWZz0U39dxak1PHl5Io5TN1AAAQAElEQVSFzdmlIrka0ODMjRE5csOB6KRvUjJy2zgxfkKg9DlUOYnGvJJjQG8fhtwBq7aWMo/FmkZ3sabJdzHPxUCDOufY6pZd4qwfNrfAskGpcxlljSp1TUcxdkLmBZ4IzpGY7NGV/Zi4AQEXmME9jxndSANsGUMS5vdAChInougLRAZISyUxtqGXRuFe+Duz45EGtWJ8Mz1oW4Wzgo5GyQVstXPdM1y9D1bqfF7Xfe3ST41VkgPHDugHjZgcHT/rc0dsu24MktmrEX46J2peZdHtauW0OG275uhJlk5YNsCmoHSUFv3JOq3kzme4yV5PfxKXpPCR6F/i7j00VWB6ik/bit8mUthGTrYhAGXbDEqC6N7gEyXdponfnSW2jUQ9Z/JMhzG+0amwCRVZvkV++dQ1v8eCimAxveHniftqruVnvv/kpXH4rjt+46rXe3h/f6TONoFIarKXZ3REQ2ZbHMARcA+Rnnn5/PnTsz59uun2dOPLfYYGpyQRvZ1pcmlX+A1N/HweznNiMc/kYVuuav+pr2SpoXYSu4WjBUOVMDk0sZ1cb/09ADqznsy3KXOfrdvm6K/2Fq+bMfGATYDorNaZ8Umc5JgarNPHPSfb4gCWOHQ204lcZRUQncjk+Ba5Aj5vZ85BPrMFB8/JrFPiLeISTrZl1sRVKqcmkix4iK2B/1GMAcObwX/8L/239ad/5X+gt+0v/8f/F/0r/9H/HjuD6ENHaYzR631/vj0+XvXh/YO+ev/YL4w/8sL448ev9SPw8eNXvDD+wPh+Yfz4+KD+rp7nYuJLWtR6UfvQCZ30lYkA0tWGoSYPgN0F+/h5zB+RPVx14TP1ILfKfGIg43gB0bI2EI5eD8SwL4dt2QEiKOdey+hOckg+4SM3J5szPiJbrHcjtQeT/guYx8Iek9O/O/+Y4+FFZrt5nS02wdlt8rZPaMrDnPA93yA6AYPMO+MQZpJzZBm7I3PaQI+8Wx7ddt4h26xFxNgUefh0YPcRg81J1tvWPs/hmIUlWltvmjMWmFECbfPIAAYrtaSGyfPgnntH9kj4iewtWhZ95LlGDr4v9zXI/ESz3SFWfCOL3zuOux00foL4vssXuSRxXLCGuaYspSPKFH8gvtqOPXyA9LM+izFFvWJXWQqw+vNS65DLIu4ixgqP/rqDoC98Ckg/R4BK+3kd55NChMQaVVwTV661Rz0+vtP9L4zzV8a5ZnLtXK9cN/mcx/Vs9G3yCwUFcj0Nxu6I7OV+IuZNEgm34yPgsAkeCnIk5RdEOUJ0EqtqqIizfZbsbRuV7TOWRl6tt3NMHw2G4i71TQ1TN9KRLBpPOgYntbyvx0x9WZNFjRlVodW6Ps/cNzQ4PfCyrlD+/OFrVKwexjPx9Lalv84goSwni7EXADH8LtD9/GKLyxc+TDuCCe1gW6G7fWLsjxxbU7Ld0B9pjjw6UJseh0BYpqzAtuySQS9IXVSNofKIpezoWKNKl1EqYFNO8jwodhYjD+bQrgnyLEzXQ2dD3y7hVKy/Cl9FAg5klOKPauKvfULbX3/wZQwNRJqcDhxznL8XZ6BKHlfV9VHj4Z1GHg7ggZfED9Bs/Ede3oZ/uD7oeuECGEMD2JZtnHx5TDbN5IXxc14Yf/et8s9OPPFi95kXuU9PT7w0furfeH/69MQHmc/9z1A8PT0rH5gkK39h/MDL4sS8XK9ycQNAPnmY33h4P/HB53P7+cTL4k/69P13gJfGvJT+njjxe+NGxr5VjdIjvr7+6qN+wgvjX/zJn+hnvCz+6c9+rh//9Of8lvYbvf/wlXJhW5I5WfyktnRsK41lCfkCRi9HYEais9fwYC+nJ4YMQnc/e9uSbIsQUEkIJskGuQkGKzVkoRbX1WTdFhDNGGVOf/7NX9O3Dz9Dso+az/oFL4wVZyqpKY6bivbKhxPyTeHIRWez71IyJT4TOUcgjHFow+pcBPUeg4XhSB/b1OJgvW7M5eDD8O0OHjaZK5oqW3aQ3g+AD58i2+jtzuLeMrsuUxPfay6oNPlAmtrlBnYQNw+jGx9Ob8Sd6N1jGjejuBZBPpCVs7/Eh+nJF++Dh8zGIsZiXRZ53OsQfiFL/IPxo2MvYgc4vi8z+dLbR+w3t89JoDkrP5xyNBa6q31OPvCTBzHSj7qNdgGoAoSLWmCiiU3bpgOazxjQCzCQOQWQN8e82+DnIGb7Y3z7wQPjdDksKidzXRW5VJVs/OWAQiRZNpCJ3Bk2VZo5AYZh9kF3M5zDfwnLBoz93nHW2uQwhlVjgItGHtABfdtK63lk3cB6i2SGH6bdNZz5Epb5M1/EmGIfHxA6b46lrlns0adCeyx2YBJjNkUPn3tPHqzpYivdgUmCvAWif9aRVN6OL32Z2Je9U/MLoRUfPoeSN2kyi3AnIngZDxPtO9IHC92AwrU6fPt9o8YsUUSvz6Fbgirxct4DVn42z0COrpGoYVuguggSHtLjk3PXl/gpf8a3B2/S5/B3tEAiSbuUPVNmDNihOptluIhC1T39fksiLSU5cml9DHzXZ3xyP+r9xPpP7kdHP5PInJzFOGZ4wD4HuFeoWUZsq2pDUNG/1yDXZ+bNI165Pyz8BYIqrZ0sOTzAtF0k5sJw5lnKfTg5dW7wuV9O7pMrdUdndd7s2dw/yX/SX5E3yAS9CR/se8bk3gmYd/qLeS7ymU0nqa1MUZ0L8ymzDumQVPTn6avtYpNPKdinjzGzEHOwRpUG1/aVa/yBzyMPfC650Dc+LUIQBpc56KVPrqe/SW7tC7/9IgcD3OFXwCrRLHEo41jr3myrahCb+JdSnh2J2/+OMLFrDBkP5mxztmic8ot5OEISejEqmaDVwCYqS/t+Qg3utTiob+a+MFxYQVrnYC65n+SXr0H+c9IbL4YObAmAJg712myTd1Cde9F3Gb0CUEu2QYWBSpW+zE+LRBdZeGTlMEqbnSNrS+zktxDa1tsf0RNtoTvJfaI7oQuD4C2PCE2sLeFGEP2hFnmPcxpZk4D6X0ZpY5CvxbDSEie1TL6Tvd8x2SGhweqcJvUF932XycT4Dkt5oune6IdtkkBvgaZt2YFkqaFud8frjawHOC3AkVpRDA46km31j0tmnmaexTrQlW11wzTzZFpa1HdyLffnHz6LZ79kLKqukjDcVvuss+FC0ZtnPfoeEJ7rZuJzkVf8t7rdsYs8ivrbFgKlxU/0uPLaX3jtEyp+QdtVCUnMtm7HYx1Cc18i5oJfFKP9nX4SoxE5uWGMH9xYyhxNXg4vKVTwQUdDwCEbIXowgtMXrQWJcM+c6OmSS/ZRaiN4kV/cxHbvD5TIqX9TgY+M2WGk5FTeWvGRa/bGffWZZ0Ne7vZ/Dp5rGVnmjJVQV1GjK7iAQphazMQOqAci9Kz9QxzuOYuaHM9LT7ws/sRL4/ifyITD1EfO514rIjLGi7Lzuz/pxX6yh5ieRL9slYW5ZekF6hYP0YJisHCa6yw1umMyp3w+v7GmwSL3Fd3Uqn2cJ+K0/6Ymjs+B0z8PvdhO/KSGrEqP2ya/rVvwAhyStiznoMqtF+pzbKewdMAc3B9uPO/ueM5cboyR/2RcaZayj4oA7QcqYFtZK5vROy/pVz//m/p7/8r/BO71+JNf/1/1r/79v634QFW2FdtgjOL5MvheeuGF1FX5q+H89XD+wjh/Tfzx6w98d/0afFT+2vjrD+/7hfHLP0vxcMX2yv1+4FcUbmpS7yC1a9znwrDt1oNAjV2pn6+PVz0+PnQOed4lr6o9Nwu3DVYgy44/DgUZWZtpf5w4YhFgxJHx1DO5zNQYfdwIRe0Wv8k79A3QXXfEBkTfNqY/AAMOGIP8cx3JK5MIXdSsKTF+j7Y3Mn4zdreb2AXbZiLe+cNghQ3nlyPdF0SP6tHHLeqv/Rf932OiA7hGd7zY08cHolPbXZvuIF9cdzM488y1mXwbXFcHyPXVlHtAy++66edaQOcIjTzJ4pwofU7c+E/92jZ6IPe7+HxBbPHTOlnT9oMX1suG4i0HKWsxvvX4TPpik9pyQ4iS0HdJ2Ik2X/TRSZwTmfsizmL+akqtSHjBUzk4jPtAjizyDfzQF3ZmvMbQ9bqvj8e8K+M92bt377le3oFHXR8eeryvm8p1WKTmRj775joq5MX1VNAxSgXvQkcBQZj4jg1zZpbp2RYquo81VbLfMIPGV434HApvJ36hZZC57bqZbkW3hkJtBArwxXzXWbcZHktljOFkNKnFvI+H0l9AtAI75XaYHlYYv/v2N7KtRUDS4Ma0TsxN8UwsJpcEYhdgy0NNguptSz94lbVtuu1n4QdmZ9L8QoFD/bR7HYrFF/hnDL3oRSedOxXzSt8yJIDkQG5b9kZEJMOxmPNUHoyTC+vgg0Bwg+aBHZqLJvkao+SevPOlLciF9LIAPLgWm36xACtKzDk2VFrsKQ3s+wMEHZsRko7+xCZIDBLKIecHnVHFw+DCh+qr8j9NC9jZ2rjK48qmGXL0aqAX3YvyxSwPkFwgD3xBe7heW/Yiz1/1jVLyubqUDzcP5PWAjyGWZt70zEveT7zQzV8Cf/ft9/rtt9/q2+/yoveznp5vuvHFNDigBw/oyfyDFUr/Rg2fPj/xchj975/6N+aLF4L5C/eeZDYsN6XMXcx3kE/yy19Hf/jwnt/MfsVvZD/qR998s/HjH+urjz/SIxd6kf+iYBtHr+FK3cFkHdcJ0V/oCSz4UEFf+F6nRA9YENZMX2AquhusKrbxT0BlLls+6XIx8yE9tpZYD2+oZFv/jx//l/W2/eLX/y7dxIPInALI/Ui+5LHeIjJMFvRF7c5AbXxwwJIzluQa1SCyBuO2iWgV6z2q2ANDhhcNK2Vfz6xNgI/MiaE+7BC0cNpD7F16EUoMxo/NnPFHV1FPvrlRrfjL3ghlf83YxknmlHlCIeoWvpmc4sX4cjqorK735CF0sMee2X839tUNn0f8xyeaO35sAgRYUhiYL5xH+naKjP+gi3p8MSUV9RpVTQuhySramUtyOchj9vz2npzkc5DnLUh+fLA9yHeyP4/e+1O3pos5BYKK+1GwoFO5jqKbe9TCH6UXodUPsTE0apDPzuQleXJO3bVnh641RvIWfCk2dsll2dY/T4taNG3LMciJOGcIJN5yuD92RIOo5DD4gF2N5HXJPIblkuJku81ZNG/QzZwmBZjsndB8YQi/6GeuNrr7iJuG+mxlSD9oi+TjE8LWoBffdCIj3Bvt096I3jhqnZwCht4eL2rNmPhAd7zV3Hw/XhnfvdczKZERs4PJPCHsEXLNLSdxT2Tb9zi1SP6vHt5wlpLOC2TZVpq9afgfwvIbUQKe+RD0YL8vkPWgS66Mc7wa0MlB4hM9iFo3TLShHFs9eps7z8Ttw52B7S1H786EzXyZNms4+5rZ/KIfkGuUMbWNH8A+s61i/3MIYQ79sGGdDNXzIsmOheSuh6e2s30XndSyzT4HleutdiwhJ6CN/IRF42S79d25lZ1VHwAAEABJREFUSbZBKCCmXzB5t7FekOTcz7GlzNSc3bpS+HH3Q/4Ca09GWbPmJeIC8hqAdIUJ0gkWcUIWJ7y3PXwKTIwIMVFsEueC4QVBKAQDDtZcYMdbmsTHjWA6B064WUrOMNybJG4HPJesh1G6XqCX0iN4uMIPc98wOoGECvGNfSCopA4g+PgNdU4yiRawSyWrSLLscLI3hWnzxRzjJlUQzWCBnjZMj6f/gj2D2PRYdOhw4I8OhgtMBPs6mMr9K2uwkG0NUsdfeAh26a+TTqzhOy94atoDUQQ2Ge6DXo54CcLHD5Q4HR+amEjwucei2TjHILhHEgYtOM6xCNKDEpODkrkhK4fujS59y95IreUvR8WYZNmWdId2I0zCM2t1zZjzajCQOtyRzBBlTtHvGcHETn1tsIrsOyakP4jooM/gjssZd3jd57dyhs5jjyVmBJ05J9t7FqHgPhaaEOvMefJ58eBzwcHnghufGw6Q/3Lg4LPBBIt8F7oKwrcD5sH8U4vcdyd6b5G/DJ3RbZud332+xt7JzM3AwXDQY3ro7uToEgMfTB7+Lg/Nnju0voh50+x8Ip/q2PFDPVP71Xxz2x3nlGTDsq0aXIuWygKWYRqCB31Ysvsk949em1/ZzRGPuIsaLOaRnGY+Y8EzclfBC/MkT6GrOw0PDArNBnELGAvS/1IVwUI3QF3ti1IhzrFBH5UeIiVqFDUyiRyfaxV6gA8AlJJ7gkSJNSf3E3TaL6cVXZBj0Z84nTCJ3XOlQ5c4nDlQiapIHZA9jBFmbgREL/M/85iTfvg3QIkQsQCiB8HvelvHOEScY6GMNXpvfCUn5BOKVMk5ujEjHfX9N+tfQyPU0GI/cI93RVNq2/bRHhAShRwi75jhGc+99GAdI48miuQi5rWxZwsvohPctmxHrYGL1v3dV/+S/v2/8a+37H76+tOf6W/9g/+NBvo1LhoFxtBoFLRUI/3Q0igDNfr59TD07t2D3r/fePf+Ue/pPz5edb0OjVGdy2i76v5lQOlX6tHU6AiEfonoDOLv7/wXXS4bAzrG9kPqYkeB+AjwISlyzhxWWuqwaer8il1M6rdAFAL4kCDsxmLN5h9F1iz6tjWKeb9BkomPOeeL/cE9crI/g9gGOtudD90gN/Za+F7Mu14oE4v8Fegiy568y76IwdiWb73NL9xutF38viCZb90XEYydugZ0OKLVePE/t0/meI+BFzQ5s7fzPMh3wBvfG/OcuFGPyA7uaQfff2/09xi7H77vdaH4y3yCPCsO9Cc3ltgc8cUvumIXvmvc48ztXr8sOInec1r4a3RmUmZkW3bAOkLpSLJ+r72I4nCP2pZtOntXMkIdMuelybyT9x0d916v5BfQ7/HOe2oiawftUe2by6ap7X62lJNnqdhzb2GPltklBxja5AYsfizOIBRZ9fjpB/2qIUNtyzpbJnSyIaQbcsKtZ0OD9geP1IaCAnb4mJiTRbfnMap04XqvisxKS7i9VtSC9e+a9ZqtXRYS2OPpB1OLmt1lRTdLrhbgMf1g8OLvxkvEG9F7YfjgcmMj3QiSjTgJgh9WDiMlGYCuKMiGIYC+bekOZeFFI/UkB3c/6O48uGsnyUmAjt2xkvwOh+WZM3062w4vJw/3ciBq/i3dPDn1SE7hTWZOR0kVz+QyeSjfdHvmRebtGfqsZ2j+Z3X5H1199/0n/S4vRz9l/GjbkfnCTWp18OHufrE1pR/5xtRiXuxgBaa+fBzQKLPIQWmQSAHcSZlk6oFN6mI+OGTsUrnp80Dpvx7mtyDvPij/s7i6PmqNB03GpwePSOoeH0ye7a5RpdheL1c9ss75d43eYfOeF63v+c3Kh1Dk74JxUeiHd4/6+PVX+uabr/WOh1qVqcdNeVn8LfvlN7/7Vr/+zW95afydvvv0vT7zIvjGS+O8EM6/S/w9459+952eqNvt6VkrNyR+S/703Wd9j/zTd580kV1G9YPy3QPzuu6HbiG7jMGD86qH5MRvSB95kD6Gktf7D+/01Vdf6SMvi0Mf+E1QVemgXkf2bIDvrN/BGk74yXosPohvemixZoub0ELWa8OaeFeOC1A6vxVLyAJ2pDACcOjGz+32pAOEP/Cf/du+8H3XzZLWsPqBzZyKOuJE/+BHfwvfr8fP/5N/m63BgvVujzx8KMhaRo5oMsfGeVNMvAwH8Yu2sqltQ0qSY6mJwp7v0fzu41A0dJNXjaHBGlxYi+RrY4vdZL7MOopylWQDdVuMr9QRnUktk1vropM1cQ2ZOdvGzBKHaJhpZo9jm/tMMPEReXTKpdjXKF2AiYtEuy0l/0ktDupw8MuIox+UN16mPutg/W+s+f5P+G4sBfNcVnyaXEKDYTwCBzI/2iUkiZWqNT1FGaKvgDGmo8EvKa7U63q9aoyhIkdX9Jcme6Dz4JrIdREcyQk8I8tf5AfZo/nPGINb5gDalrllfjM1akxtuyeutU964pc3N3zl/pycMp8rubzjen54vCrrV0mSWTF7pV7RI3VmIqTueowaGrx4GaOoMzVgAtZu6668u7sXZ91HK0di3IE8wz8E4m0bJkAhZQzStS0XcEFZkwrSHyrk0Qls5EFV63Gi2OxR6rOo12IvTNZ+hmdfJagtcWzQMRwuZMM1CgVrNxJr5k67I/NT6N5hI2kzKHzk8RntxaTuSPxGBk4YiokovoxR2yKwzcgfOzLGPHs4qwKIw1Ol704Hc51g08VaSwfjeVmQ/bExlfvjTK2YHpeDbL8iNSUfQyWr84La6IiGP87IBSxUN3WkLAM+k8yB/0n9N2Usdo3NNxvdEyZG9mXkmUNs7/VrmgIyGHU8EIgzHY6MxLTnm37XAyZ288yjPyyTzwtFnnElrkpmIqOSBXyoJdmqOwY8yPVRXCdGX90WsQM+wOxMkFouMPBl01fndhAfZXyWcl0+XB905Yvb5ZLrdOhSAP2i9oX9KPQa1oXYF2R4xH5pSGKI+40VeTAYH+iFwgpW/fnC0gW/uX9exiBmgUEOACcVSOejjsJJsoStNar0cLnogXvKFdv4KaXtOXd9c61xza3UtGsgDVQGSVxGdawrX4wfH/ADHciFXvZj7l35H6jmPvb0+ZnPWzdNnqHrrJXRE80gc3y8lD7g48O7oa/eXfTV+6Gvoe8fB59prCuTvg7pEnpx9wc805DYmFnz1c+Xg6Vgp3C9nCGUSduGWjYgT4iUSsBLO5spPGWu2O79RC3IN9fazB4FqMg2a1QaUNtKm9h0DrIisksC9GRbabjiGj2U/6Q9NTpiQ5ITv5PBPE8a+SUjz9qDZ0XqGNkNWfjJc6c3HXY7a+35Ys8Bv7R6DpvCqvNi+QmDVTKJzdJk8ODZOvmlZPiV0aR6B6qdeqYC48yHMcsSfdGapHvyWY+syxglp7ZmkLH4XlmngERIJ9EYcbuyQ+9AHB3yS+5dH/oz9YJmfpkrsxCiPQ8W70C/5wEVWAyu7Iko/wDx8QJ8zuQVYDPprzM7Mukj/chx2/0knfnVKFVyZ+IOnGG044OYK9dQ1jLgeT75vHrw+WDCH1wPc90UnaD7kWGzsBU2aj+H5nzWcfus/FHH7flZt+NZW/9Q66Knjp34qQyI7JzH3iuTe8FCbQMNjrURPea+sCF74h3tv2MR72g8cR0/60buL3XucPgIdSjWEM5IYDibiKlRlbXrJTl1475YY3AvGiqfdbSVts/CUj9oq2UZDzLYOZP7wbUxA+o36S8QSoFR4zsdfTE/vdDF3CcIVfstad9T77RKF/IOBnRUka/Jl+iYTfw1uE/e+hplJ50uRWNYk+vr1phCRTMPZw3JlxNXqYLBKpR66fEdW3UrzgZJdSrzyhgqLVNnfo7rbNTRRhYgWtnbeNfEKsbwe09IthtZg1GlGoC1sU+NNllYiGahTA7JZTG3A0xNkp74juumaIfXS7Ms5oHvMYYGN/MLz5/QuhLvMuRyZ3mw72+5TqAH67kaZ4ysLbVexEsSOwYJimbJ5iSJVDQ5NXq4VHXWl/4N++Czrvr3/wv/Cz09/gSr1+Nv/Yd/W19//qfYXHmePuhyBcmX3Cs1ahCLnAWhEsS76eAaFddqefKMWjxfi+fX0CPPtnzHvfK8HaOk1IfZGvZCLR75TvaY77/Qh4eLone5lKJbxMi0ilP4wmZUqfBTNdAZupDbhRruzx0XVcbL4vgCRmBbdyqSXxSx69T1mkptJ/WJXDTb+MAGXdEi/0OY2B/Y9Xc21uhgrQLcy7Y6p0G+5Nw8MjE4sck9JZ8XQg/ugcFk3TN2j6WzdR8eU8xXg3IikSyBnKkw65xrs/VRRrN104/fYJFz+qgqLXTrifVcjfucFnlu3WipQ3Y/vkHsbct+hWQUg6WVWPEBTezJfSj0xQceEys1eOI91ef+L773/XbX9NAtNeX+G50jFH+xOYgfOuOb9JrCH33fObS/W37Wp++/5/vl5+4frFH0MFWayZXUOad3AoFhbcvsKRt6Qmhau4XaPteYvYnuXuOSzz2nNKPJEVbYk6oSf2YezG0G8OlnYDKHe52S7wZ1YO6tG2NJHatjjr4eRsek9GeND/zebcPPc28lxoaU/2LNrAFWHAsx2Z3+GZXz48xtqHoPc515yC590TBrNxHCtwtLqV8lR64B2+I41ZYsKX3SVsE0yvClGqVxB/a2W5cEtc5azcyHOTaFX8izr5TmnO7IvLjGqUtRW25B6xVLbHipPn+v77/6WjeCHSjd2EQp3o0Nc4OfcY4c9fZqG1ok5UaROFzz9qscJWXGSWxtpkU5RTbjk8ReKJXL4mdsI5q4IDBHPDQiTT+0BemcCHmRtQInA1l2oKai2fShIm4KeORGxAvAGxfjjQ9AuUHlC80nLszveMH57e++73+CIRdjYux5ixpOHgR5GDyfNPyxeXyuLBCLJWDma+IVDqqkC6cri11Q0uEDGwkxiYVecpqsAaq9MXLTv14e9PDwoMf86fz7D7pC6/pO63LVURfWNp7Z1sTAk5ishofGGMrD4np94IXwo/Ji6d3DO71/fKcPIC+O312veseD5f3DRV+/f6ePvJT95kcfeaH72PFvPKS/5+Xw7777Tr/53W/1F3/BC+Pffqu8TM8NLH/Z+fTps77/9pM+If/07fd6/v6zbrwoPvjt1TMvlfOi+DteGH/mxjT5wnNlv3zgN6vvH688PC+qGp3vhTweks/jhYfpg94x53foBB/ev9dXvMz++KMf6QP79oH8i/pN6jzzIYKbRXI9+OCdm2avKx+g57kWfIKRUl/WY/XePpR6I2SeOrEo3VJkKwuA/ua5mLC5+8xemNRlETd+Vz7gM97+WIOyNJjT9TI0RuHT+nb8WP+fr/4qvl+Pn//y337JYW+C+1hHZ2xpJgeumQkWvtOF9BijyRKjRQzJBK7h5pO3UJ7kNTFYXSfmgUw0tFRV7MXRe+ThelHqP6oU27aJd4vaGJTMj2i4I6/FF13AXj2IIYS2VaMUF0jkqgAAABAASURBVJVcApf0YkfGxI/+QT4Hn5QhMcW/VKhWbCo+Bv0SLmXRFlkR56AOt8RkXQ/W8sZ+arDueQDmZWz6Cz2s8BtfAEfl+LNsqyRZb1r8MwcIgVZmfg7CkzNn2daooQsf5oLBh7eq7RsjTWIe2YfcR7IXb/ccO7cnXvg+Nz4/PavH77kznxu1OMAN/mCeqX/38Rf93I9yX8p//nhgt8gpsS+s27t3j3rkGh/sN48hWbsxn9xLFrQF5B8bU4fUopiLQSG3z/tHCgDaBNp2Ob3wOEeXQ4bNUCPjAZ0lfAE1qMwCeoUix0FyGFUaHkouG2a0WmWfDCnGgUs2fcXXUteImqfuk5p1zoxFo0LRDW9bvvdPH3YkCMkt3uA4uqMM2YwH5d2HFn2XVYCUJYu22L9LO/5qnvOrSzQUO3Qxw1byoGOg//8tGWVeWcPJXLOvJ3PdIBL8ApP9kLWePLuP7CEwQfjWjZOEI27WvBH+RFEwm5wCQRvqs23ytkaVnEkojdg8eRZxF74ncZNHg/7qsUU9ovsDMClUukahk6vtDiyQ9xn6Azu60Y/T0MmJQ6FB89Qic861E5q8ZupGTMyV9Iv6m7lwyEzVtqoh+sV+LPpDNYo5QxkTbeJ7ccNKrJfksJcsu+Q4lMhncm/MGwK17Dou/Zy7cI1eL9xn6Y8x1LCJJ42CYj9GqfBFt+UlCXG/sGDo1DO0tsyCl/IJIBiWLiheT1yIdb0MXYkXeRHPEo+bpabazeVtdy1yHbpwbxs4S2yxPlnjxX6avExcqSdgifEj2VaheEX/it3jZfB5Zc954BdzHdjd8nmAe2HuZ30vy+cu7uEzjk70HCQl9iO5vH8c+vrxoq94UZyXxXlpHNnjQ5Gn0Mt8xfzMc8wivBIyd6B135vkuvKSMBskyTRMFJG7JNcJ0w/oi7aYOcs4sd/7iEzJN/fnxV6YAb5Qa7uiBq4hOmzRxT5YTdUNvyTmxIqeLXHET+7nR/tdmsTaacLDZA8feY7wWSN6N54RR2N/1py9Jocm88OdumEXujJ/8lMossRa0BaR9ILpLjysmE7jQP9ggFQoAJ46V7w3TV+y/Qo5gpybchLDDaYsZ76gRqmgRj2Od3zOZyy4pKEejtJbCAvyjE5q0vPO3M/1YViZG65OiiYTWC+YWucE91446N++gKjx4rPcFGPsx0UdYrO2U4WSAjkmw7X7LeCEyPaeHzPInDPXnr9o8cG9I/4mazWz3jzbD3Djc+ot1wJIf6/3ZC3II+M87yd7YAXMR9gvcpuM5fvKjRdSQWwnfmfmmfwBkc+DHDmoIv1Fhqtp+rlW4lPRx6+YIZODRIcCk3vnjd8D/7eO+8QLho18b5rkNhlb+IgVzn9wrHhtUCqZS6wu1t4TUmo1XBrljVGqMQDUUr64C9rg5AZyCU60RA3CEot5pA75nHkjr4N+r23WIHwyYV4iX9EX/cxRjCs1Zq4Ced89iHCxud8WgEqbRka+FzAAXTQZJI3J3sx94mDtjlyv+Ey45dzhpIPOwTMz2CGLTIoshlQXOfAFZ3mhafRjI3SEjiUDwRNr4XsG4ZGhkOMF2qoKtR2i3TDATuSi1IBu5ObUiG7mVaUaQwW1i1Fptk2zQq2ZhSx5ZE53zJ7jVMbiPrSVOdmWR7HeAHrlWXW5XLiPX5Tn1oWYktv2Rh3z+f7G3ut9Rr6rrwOuYehsJA77tWeu3ci/jA/vnG/Ml+XAJ8PIcp0Sout7Y73zi7t/76//z/Sbb/4aCq/H3/y7/yv97Fd/FwG5sjYXvpMH43LV4Hk3ePYVcFkNixgH2+lZx/Nnrbww5r5yGYvvtub5WHp8vIArz7GLYm/jnnkVPi74fMzL4kfGg4eLrtehyAe1ik7gkgrDRlmjyI/xMYaCC/W8XPGPv4G80OXQhuVy29slmz5UtKzVpB4bS5O6TfqLNWb4VReb9IU8Y0H6bY9sMp/JtTDZ5Ll3HPDB1rOqRudZo+Cr/bYtelnrJ74r7Xvcje9Mh2L7No/4uSM5fIHeB5lToG4L2cpcOres0dKEjyx+5jkWvhErEkIF16sxqcN9TpP5RS9qDRTTD7p/nuzkYHruOcLg64yfmPhcP8Tpa1K7fs/y9KTPoOvBZ6nU85Z7G9fEjc9VqVf3I8NX5xnf+JlNpw7kDXSeqe1n3t3sF8a5lz93jaP7kj95k7Aa2s0Q271eFWrWTqydLNuSAtEs26qyRta50IM31LYY3FDavb/5ec+ZuWeeqfdKrcl/geQ4m2ZPHOR943n0zPwO6rrk/BBrVGmwt4KCj/fVvg+uzYP9BLi3HOy3+FvUKeOLfcLq4EVKquFX4jcW3SBjVrnA0CiusxoycezOQJIlgHZ7JLlN+2zZVmFTbVOSrG4YhGtwso0ecCm6A5sxSkFVyUZJpIXf5Jl75JFnMvVL7TK3IGPJ4a7dFtRjBdSzoLjQftCQRPrmA8qFlxrfffiRnlXqh9c6lBvmjY10EORI4WKJDXlwuJOySY6FMHadaPggcllqUG4CJQn9oDGyL9Cz8FmgmVj0s0minpAvwE8mGJJ0GlH6A7jbvAwlne5sxnZnZxspmVCgSVFv1CLIy6Y8lJ6ebv2SOH9Z+7tvv9P3n3Ix8dtorKqGOofUqS9UNil00r9jsfkazEmNgy9WBxWbwlqXUWBoULPqXHCZGvCsmzxgU5PEyEa8EO96ufJQeaeHd+/1+P4rXfKy9OFRGg9adVU+hExmllCiFXyVFduHcdUj9u8eH5V/4Ps9tP/KOH9h/PCg94w98lB5z5fZD/j/+PUH/fibj7wwfqca7ovwe170pg6/4YXwr/IXxr/7tv/q+P5XQk+8FP783ff67rffKX9h/JkXxgc3o/l06Pnzsz7z4v37vHiHLup0GeIL4IP6L4yJfRlDBhcGrvQfyavBA/Nd41F5Yfz111/rIy+z+y+MkRd1nKzhgc/s275h8iL3CNjji7WdjAULvQYfLBb7e4KFTFwZ+TBKuajaonrBhE5l/y4e8jDs2Rs3mBs3pqz3k27xnS8Y+FH84HfTiR9zIVsXaltjyJb+4U+//OcofvSbf6Drd/8U16uhl5b46UBzZF+w+TsX6GSRD+LNN/JoS94/LiWeaNEJFjlObBe2Cyqt1rGtupTy4eyB9Q81hVgSUzmEGnr4NT6Ro85IxOTc8Q/0pnK/oCuZo0pVo2EXAit28ZnYkxwm+RxcI23HXBJHjqpl4tTAB3kVfPoWDQeLIDN23OBvAWt7Yx1urPeN9b5xHebBmfWe8YtZGV9cea5QEwaKjECy02c+8Q2SR3JcYbBlpLnIWCQV+SS3C3t0Y2hc8IGfKK6e16HOI7nxUE8+yS//fEt+wfKJB37uL595wOde07rkvffwres5z3mmVrHPg/0TD/bPXFPRP5hzcqoq9fXCNf3A9RB+kKNoGc9ST06pGyKVzByKvTm+QOZkW/eWUoRvyokj3Y2oRdclhYoqJQYFSN3uuogYyREDdMIy2HJEJauwz/ok58awjF9XqJWGiir9qk3Fh38GUiO2khbrHEzum6TAyEIDEvMGJ5zY2MNWfKUvOqjl6JxWOJ1SNy30AogahbzQAYXA3rl0rbNmySVJnL7UDRv0nPhlJT5Ezkm73dXvNNLwweaXeh25V038TyY+idWU5CexVxCe+1DuD0GPR+8ciy/b6hyI/0KRJT81tcSht42+7W3XvFjQpcx7EjPX8S17P7HIbQUTFXK9n5vF7PVYPafY79wZYcIcWxVmweGegS8PhnDLKExsSUShM/GJe0D3dbLvTx0DX/Filwwyd6cG8t6H8GKOtiHIqjRqaIyhqlIaETtnJakAn2bA2Dawpcvw4llxMLo0kOVecb086IHnwRXkPnsZ+Mf3gBY60RtlXYJhhYdV/IcG3Gp0YWxD8EJPKgEvVUM7Jjlfa5z/nMPgPjF0QXbBkfFqic8kOtvCjzUupYfrZWOUBrHybHTmOqXJPjq4r7HFlHozQQlfRf6Xsi5j6OEydMVHfgn9cLloFNlhf/CszJee3Mv6MwH3wfzXILlX8wARDvG0NpjHldiP+MrL4ff9F8aDzwAXfql91VePQ++u7pfEqJzUxC9g5i/aksh3sReyH2dT1oS9yaBsnygVgqJfrpZxQrKv7eydic3E18yzBz/JOf0VGXNDWbGtGqrMF1+RYaZzGJdnvDI68NGT+HQxdaD4zD29a4vBorATOhOLYt+o+e183k3qeESX661lPDuiu9DHHXGWjP3C50K24oO1a36JfPAeeSMW6UcOz3hiLuaZucZv7jc4VEO0zA0wA9mcSzJzsmjuswThUHcZK5hRxboM6mTlh6idS8dI3AYnpZmTW88qKMBHzyE17zktlhfAr8iYDw45kMFPngcH8wgmtep5UcuVuqC/Ytf97ImN2X1mjP2KHnRCYzvhd3av53B3PdFsK3PNHhhV8BKiBolxkFty6bx41mft+Owy+f6x/1r3WQtZoKwx636AFZ71n+Gxx5G2jM+i2D7lWsLuCNgfC53JHNVtsRua2aeddPPZJ4F4rjRlrs03jV2Uo8oGQmfhNzHyXalB7jdi3qAHOU7G73Va1CuWOqPH0/YIZ4nyAHN/EKBWCDhUI/xQcS2Ngn8poLpZ+wciZUxp+Dzj7Hi73/mwzpN1DZ/nwmRumcdCJq6+1FLIuGFjyjyTd/q44Dakgg5CDBf71yB0Y99Ph8YAjFtpzDIxqf/Bej3zdvLGek8Q15LZtyLcUuQ3fpHGEDJreWjpgspFrqvMdzdOVB59jBcQGrI50BdANonFwQjJKs05gbfUaG+RbRjyjHrPNfOWhK/MmUEpOlHLvMir729QlWgmXzJBnw5HFCH4W8z96H1woBNM3C7msJpyQlEyPyIGh6oG9+2hcYWCwU09fEFd0oxP9le+n0/oPPf4IveVMRCd7iNTQDXi27JUlqAH+eZ+kH1wiIbzxBaU7Ho9/sN/+X+kf/ov/tcZfD3+6t/73+kv/eN/izziZ6jqqsvlUdd8Z7pcNQayUchLhpp9Szgln0muB7/QWXlh7INnlfTAs+vxYejx4aKHx6uu8IVdHsiLSiXd66X0yFi+/z4+XPUArjxXL9RkoFso2VJxckHLiqyqyCcYGpcLeYLrtekYAx0lNeywsaCWT1sbHkRjUavJpkq95r2+9CMXzd66hs8ReXDnmTwHs8H24Dq4+9n80WO4eMk1eQcm//g4sMu9JS9H79+Tjl77g3XYeyp6dyzWO/FfKPkj6rlGx96ZRjw5te4bOtkzk/lN4gYZj12wOKU/0X8BentORETOhKKVkBvIYoNQtr+AZHXDcXQWvr4AubScvYB37Vo8K/f5/gtj7vn5LJX4B7W9BTwf8l3xgEaW+03mkXwX84q/CW1ww7mhl9rGX/4gMDSfzQ7GokP6pGiRutycmopmW/Yd9YZHJqPxethW1rRGqcbQvo8gM0A3Z8pwGhgKOBJ/UpeeS+4nYNFo3ampAAAQAElEQVTPPFbqA7/Hp6IT3HgWha4Y46NjsZ9GlS6JDbXNUi3uv7PrGv0b9QvtmsV37INeSdEWma6myQEH8EImWslmbjVU46IK9ZBdIhTjHNtUcRe2KUzGjV6N0qhScR1Gdvcv5pC+bepm2RtV1fqDWHteGRdtYRrMvkbmfV7ULnxy79qgKXMKMk9wH8vzrhO9J5nOw7e/1Xh+0rxeZLcV1r9/xDm+YgpIBJX+L2eETewgYRH/0SNWb9GKp9MmnO5xklvrUswta4YiYBU9yNsjOm/7LynB2Jb9A8gSMv2wRRZEjgpR+1K9sSmfKXourFysnz594kXy91y4n3XjQ9JkIVZvsNn1Sf62CQFY/Go+G6fYDHc4UdgA0hgGQ9e+sQ/46FiuyOEHqEI+5DEkNuQC06U8/LLR+8ZBnrl4du1yVlLh9EKoIfKuIbly4+CKkdEYxLoS44EH0QP74ZoH08ODHt+904cP7/XVx6/14auv6D+SB78Bbx9UyFaNUmGbCzUvlX/zF7/WX/zyl/qLPwf/yZ/r13/+5/rdr37Ni+Tf6tO3v9Pzp+91+/xZBxd2apfsRuJfhx6J/UDcPCDzF5MPPEwvo2RbkxofPCye+WD8xBo8PeGDm+bBzY2J4YZ80BF1UCirZ/JkQGZlgh/y6vF8UKIe2Cw+QC5kK2uKn8W6z8iIcfDQX5GlD51goZeL8IheeOIQTHaqSq0l0uFjSXwy9qc//teQvB6/+NXf6dpFu6XoNT1Plk9OWL+wzWSkw6Bjp0ed4NUQzXBWsb+K+tYYGsVaQWsMFbyNTqD4X5rE59xlgUWKPGWls5IBfISYsHexxa+IorNFZ7GvFrU8qEcw4Se1mvGRsfg59YVtfEHC6t7w/KUocQEu7iqy0QIvgjDovLh/q4wwqsPFh6YBqAOCAqJFdZuurkEKsLBZ7KHFYEAXMRLmMJnTypyY4wx6ibOH4gWHHCYWpI9IAzldThwLh/GbGt3YXzce3nmhnAf+My+Z+/og9gRmrcYoXa9XXblPhK9iDYmROdiWbe12p7uHOYvIcc8Zmj2bvBdzYFIokh0HzPaDL9vN25b2oW7wTd+cWoWTbdmBoBvqltnCnDHg+njbbZ5T59ujUubGNOUyyJoVfkucdp+63MfsktnrMsM56Wz4pNQpAFNdrK+Uaaeu2ZcH125qP1nXWBhbE49DoQ1HyuiLL/iXAyEHzjnCqOnaQelEkV4mBrZGZAzR56zkkr0QZKTF2Kd/R/Jb5HjkJQh75QDJO8h6LtZ1YRgoczBnIJp9MvD7eNsPH+wRTE8GEvEddJNrkBiLIq7O5+j/HLlfAPILjfzi8Dm/CCG/2Tq5v7ax7r7jUmf7Y/weXm2ydVJDpOccJ7Enc565/kIjZzhHpmssq/cH+8LZOy1Rj3FKLx1GVCy2QWyLsbIYcu8/281b2n1oH+Z8ji3YlXy4jrOfDvj0u07kNYOzFjP5gpU+hk2bZ3742W59xkzuFp2GbVig14br7piz5TdnWOk8Eejksn6b/aGM+MkDzLfPZlxe+VyQ53DxSTJzSu0XNY8fUtp1SdFaIPaztKjBDV+px8x8SZQjGi9gdhqj9ID/d48XPfK8f4C/XIoP96VRQ8V4Vcnwi/kl9jN1zkuYJ17E5J75xP3yjmf4G/IbOq/xrB+2xeDKHKA9lvxbrU9MINJEFFHVbTGfxM/1duD/4N5xIFu5JkHPl7lOxroIWLqk5F+2nHkY2t7c5x2BcGcerIIW/KJ+L3w0V07o5b6QMfqL2JEkp9g48SyZWqVuYwwFVUNGjun2jX+eVunSV3+OXOR94PegJvGFe8U3p02waeVYveFbr0+t2aeECjoojMUPCbhH9ykm2w2zpENo3MMzpwmO5EN9byB1nvQnSsktHmxTVyl1DWwTRS/N4TghRk4AgsU2Pib+V+aJv/kDIO48BLNOm7j6IbZf41uyoSB5NLrutfNjzVP/gl5azpqwHlWxKX3ZyJP6UoXXM7mq82DF7jmlFtRl0Y+90cadQvuXO/SzaM5gQG6bt2AlSw2lJRraHWPHj1Qo2g7pbp8yLGTF3Eaxty4azGX0vPI9smS7VZPzZoQMOQkWY3AaslzA1etnJ/MzhzwuWBPREEt9Es3gfiSRKELJG8s9QLd5ZAtMarfpja86u349nvr0+NLBddt6eLCtYl5FbgWfiEFxstymhlqSbeUH7n680s5DNGrbPKccjciaSRb4pI/mPgwB8e1UCsCLSAW1LQ6ldcWYQ2hkDQbQ4MwRAeTlQJdge1lSunuNo2BO6HMoc7dNHCPcR7h7HKXDyT7XrgqlFkK/PBJyY3E7XFrEzHpEK3RSgchm5FmrDADbcpm9URoGNTSyLhZ9qcq8dC2eGz5R3b+gc2Fsr+HARzWqoLK6Ufp+HpMYR+f1tv9n/9n/rv7sr/z3WvV++k//6b+pv/Kn/8f2ZXzJzjcDTXI+wOQ6ZArMJnIhX2BqEiD6g+/rD3yvvV4flM/wlyvXDbKMkY5Si0DxQJq2lTmMy4XvKm8whsYfQM/PJQljgLkE3YhXQC6JsUGfWKLZVp2wLdtKs428FN+BmbftHrct6Q26r7Otl/ncY2XAtmy3vwvzuoIxqmVbDzuRF3lCWl7ErDE0+EwwoFWj7e3tK3ovtrGjmOmfU5Osl+a3nVOhTTjFZgN1+pz3gb/N5Ex+jLUeix0aKamEfDHn073sRH1FK/6hE3FwjY/Mf+NVza+s3vAYrOy9PAeg4Rf7EGv8kCs5Zn/OUD6P9D5FL7mRlrKegz144Tvlw+Oj3j2+771ZyESchf+Jfp69P0TL8wxiPPwk7ow+iB3TkfAhm8OwlnVve5QMSZUzNhP75D/hY781Y3GOE2fnf3C/3ui4yLd+fG7dto0fxrbO/uXC3XdoPp/1nPice4BJDSfzWdi0P+zbT5+SBwwhVmqJzkS37bHL55T0d6yphU58rPucuj91Hw9tnSwEVUmo6B4va/RmHuhkbMYHcRkhEb9cA6SEhpQ5EQ4qxV9O6TeNILYBwgWN4val/H5K99YzRb8iuDsPHzx8+g7CDe6Sv06F/cERhwvjToa0YLdGe90s81WjTwywQRQojX7IDxFHDSbHWGI0EgNE2sP7RLcziWaP3ovQNtFhBKU+75NJATDrKlPcL5H0rLsFHAcGMvqBsEl/Ic/cbyxWXhg/8XLyMy8pP33+/uWF8TOb7eAl5sxC4DMvKG3HXMZP2apRGkFBXYwVIQJLcvOXMXThppgb6YAfVRrY2tYoeMaMD18vci5o1mzWEHtMz3wxv5HHjc072Qxdl1Tqi9rsGvYeQE66Wmz6CZ+cy+oH7sMYPIAvesiDjZvI4/t3es+L4o+8MM7/0fUdskH8SU1Es61KXsPKhff9t9/pN7/+tX71578Cf974C14a//ZXv+KF8W/06bvvlJe9N+p48LJ9kUPiDxK4MsfHhys3rgc9EucdL6sfeMiOMdSNufXLNF42f84LY2j6i3n3OHO5z70vCiZr6mAGm/Jr81DxqBdyQQ0UHlvhf1GY5DThJ7kdIP5DX24q6LYeNHq5kd3YA6Gr60LgImiO+AvwI/T/9Cf/lUhf8Ce/+jsy62ubYdYIHZhzPJmfLPtkc/czY9gYuZ1zhWPQG6RgW3ZQKmLUgI6hAR01VKxZVcmFyXlM8s+eWMmDuoRskBtjWx6fQYlzo82JuXVzc0SffvvrWt5lCFupLWQLWPnRH2w+pfgLh3mIY7GN033BHua8D5YW5hwt9DPf0TUYqlESsniOVlNyyxxTg6xD+MUeCeUzdkRsEyTMKXviYO/N/sLBQ6ltCak0K74tq1sCwBucB4qnHy7ivn65HvqXUrxsy7V0Q549l6DZI1VDV677MYZyvxjFeoLtj7l0oH0iFfyHT+DFSu7uOvfi5JcekzlknjMyDFrL2ADKoi/xRih41E6PzeUU6QvCtF4zmcJWRzEZvSTEcO6zAUNb3AoMYG8zRzAq1ILIDgWo2MgRFsj9cXio1APaDT7+wMocG6QCzfxT44M6Zy3TRyxcAoPTNwIbb33atjtRZGHwjZQ5poJ0cBKuZVEBiBhHwnBMEHU/PJeVFmux8zt1GGibk06UJjo39tvB/f7I/Z4XY/mLtJn9whziA/W4btiWbfgAkqP7YaRI32JL1G3n3+zLKbrp9BRIbpFT7nmT2M/kkF/gfeaF8efPT3p+etaRXMkZVaEa0z+Ku++7wg/7VKWPnHadyJB9m5oEK3GCBDuL4LKyL4o52/FohdglwRjq7JbmM9Y9tb7gkaNJX8CyLe1DJ6uXRtzJPb7nTD3CB4h7bZPjBvcJihF+nfkvlIL2BU8I/PuMKdHhsPqHwHcqWq/FSVGAs6rQsF4alRJuKV20TwL7qkInNeMGt1LDc90mzzSRY1GEy8UaeV7ECNlirguqtM5JhGfQhafijindGL/hLy93j75HTtwllrqhLdt87ildr4Pn/gVclV8SXy8X5EODuDVKNQa6hW+Ld8F85ln6zHXw9DzVL4qfbnoK2IefQT4TTerc804g3du9Qx7kJxQiIY2ud8FwKLKMEVBB93GRWk5+cZz79V7rg89g8xXkdJDgkfsrvuOoKKBLMrT9Q+3T40nJRt1gODSpW9+Xoanziq8oZBBwkNZCb2mho1T81EmMUaVRQ4O6jVGqsmxvG/RmOGj8rtQJZI0O1nyxf1ueIB3zhZHaJkLwRkwPjzmfMJR4tjuuHXqXQd8chG7bHXNqEiPzP8jjlnqyH28BfPp3U9uwfvFf9G36Chji8AlEHSP5B5lzYqyuG0qZy4nOg6RIA9UX4akE4XAcNiSbXlBWuc6aw1eparSs4Ef4Uee+Rl6MY6cvGvHYlysgh+RIEhyRb8xce6z5ZB/uteLCZXZx1XjrzxKHbDc4tcC2dlvbN3WAwwv159xj0Ql012X5GTD9Ql6DOTCfGqGvyDiZnn5jEAnAxmXqsfk6+3ZJsuI98861s5h7+kKekaYwpi/aYnHu+Yrc/3+U/c2vddmW5gc9z5x773PeNyLuzXvz3ptflZngcokqVbkkU0IGTM8dEH8ANKBDBwkJWYBNg44Fkt1Aou0GosUf4A4d6EAHWQJKdloU4KJMViWuMhaV98aNuBHv+dhrTn7PmGvts09EZBrPM585xhxzfM2Ptdbe65x4Q5VzRYWFHuO1TtxzOUsza4qcxPCgdc6Q51m6QRPTtjr59Lb2ptEPtBfvVHseIZFlBo1O+EAppPEuLTqVMzkk1gwt2aEcKtku0FDhZZEOLdRS0wJfZ/iynyAIqM1SYHiXtoQrHSWahBTLoJyrybpN4suS7cIKRAT6CPTdYgQ1JDjUGmdaCGz6AePvagVlrdnPY85KElFibK3B0GSfkkv6SSnD7ADzMSl1mYkRrqgJdaLDI0IPMJfe+DxsnXlWnEDnPOavvhuL1t1Iz0DAaZRCaOU+k7hFySmx/7+/+Bf0H/yN/25UbvjpP/k/5lyLFgAAEABJREFU6J/9k/+5cEDFX2/wIs2pnNV8BtpijyRXIlMt35HHp8nhdDopL+Uulwedzhf107nuEzY5Scp+jBiSmGW15N66TszlfD4riI+On8g68gOtdRl923or4QMk+FTy+w5KxjDhFPu2+7At21Jqs1xoag7fZEPfQe8L8TLvhawIgmhYSozeWs39xLx6csdXdEfOADlGNbC99JnrqZ/UeT/Q4Vvr5NBUBf3JuhXCg8hzlmRRqwmzoO+W5IZ2fMQ22FWw3LlFMnTkOXIRRcCemyiCBhkPwtf1mTFjv8OGoUZcYGhlAPOX1t3IUVp8widWrdv92uEw8iBj+XxeFJ1QZiuRR+tdOVM5WxfOZd71hHbW2bYGAXKGrzxvrvm+EfAc3oL44p4Zf4Px0MmaTGwIr8yfZlUvIu0MCpVDdAtDM/7K/u282Es/PgdjgzgbeltR7unwE/ksH3jEb0wCepqMjeQKYjvZY6omduUj8wE1n+iAjMVOlEQ3OXvnIZrEylzvbTY+l2x8btqwrzwTNyDYQH+GFoZiG8RPjkzlis7IOPblg/xiU2vIWHRn+RvEl2yDVqBRYpT9TRdL1iLKMzJ8L4p9+d4YYp0Zy7s3fadEt+32eHobPeWF2/miKxfuu4HMBGch0Y4toehmGyJB29AD2pkQxFWZVNH7pnzGG0IIlcTxiZwWp7Th18BSqhYBFeXq0byrWJHbLkrcQvpJ6AcQUYZvsGJSDYxtRlw+WWvlcOWF8TMvdJ5fXvTMy8r8ey8vz0/1l1WDAzyzEWwqhlVtc4MVN7zQBl1wb+qM2SZcxszNExkX7/El6YROA24Zs8IHeVi4d4mHhvqZx711Zb2uXLj5gnTl4ObgJJckv9YlC6e3Qrfk5FoHjUOaweR06daZm8X5fNKZM3G+XJSXtp99/Ki8MP7i88/pP6ijk0OFK5kcW+/qbtq4+PJC+Ktf/fr2F8Zf8rL4yz//p/r6y1/pm6+/0vO3v1l/YcwL4/wneJP4WelTIzZ+Hi5nPZwvxLno4fGBh+xZJ+QMa7DOecn88vqirP9z/lIZPvKcjeRTlL0IFXMUC9GYoC1Rdfz1RWKmn3GxhpMveJMVFTEmdhM6WNcJcpOa5Jk4E9+DMUwwGxrojowVRslESTwI/QkGelP/6Mf/eQ2fIi58ePmVfvLNn6oxudJnAhP/czlX8jOtbUGkauClN44xV0/fKaZvGd+tNbXea4+yd4WOrHXZ6Milm7iT+UwO/SSHBYZ2nlsMq0kfddtq8Yt/weso6GKuwTwGa3ePiSw+44SplpmNMzV4g+UkY4uTrL0gxHVMlyADsT2AlJWulmZVbIrBsFh0k3M/Na65U+UfN3Ea2+R2j5GJxBZjCGpTo1ooc8mXjJof5yHnIPNjuI6Ubdmu8GlwESIh8mpQjZ9g0xUfdQ3nZQe/mHqFbpypjRwSu0k6cd1dzieuzRP5d7XelBDNTcUoJSc7NJicvUqHhgyouON+NrlWh5LvzH4TYIJYLBjyXSD6Syv6SeaArGJ/yIY8flCMPGkEGbeXj8Y5s8MHTY0z55Y5N7l4Kzo955k+HWJbVfBZlNWuSj9zzX6Neom1Kft45SVPZCxU2XYnDrAFKy8nq8WHSDJkCWirn/VmXeETCykVLSoM9cbA7x7RpWrQzGwONL5jnzw5cKQ0GR/cmhY2XhQk3ysfUl55aVz3fa41KmYrxvKe1rKBrFRR4Gi/W39YSvAyezdaOapymlwHV87plXv/S/7ZoU/PeuFzRX7xkV/mbSRVZ5jMvhvxP6n/LmYpM7eKDSVuYg/ogZkYnOeoxjbXhdm80MYaBBY/8EapNcsGRdlrWYesRS7JZvwG+qIvVRsuSE/ETujBdVxg3tm/G+7yzPhEr9YFo8nY0ssdVsK5bEMN5YwbiHLIWktHjCYsx6VmjkxaKhmx7gsrhh7qWb8aQLKr1B2DbhSSxyD3jbOV5xoW6oQ705y7y784lGPP2fiqtUpOCa5I8Ig/pqiN62pDd+Nsx3eQOJhRzTMJYHs5d14Wn/R4OfHLau5xdY82sXuh5dpmHQa/WSI95fPY63XqhXP3zDXwzP0yeOGl8St87qU5e3OQiCjJbaVGRysFhiofJDWEjokRHtGuVJxcPxHNug43PmttxE6MQR6ZX/jgylhkHAmMrcb8cr9ywwsxmiimhSeFdMCq6SengXHWOIhsJRyd9CZdwNzSi84Iz97iUsJ3C4iX2K2d1Fg/mX2RuG5ju9PECTiHG/u6sVcDPjkQBO1U9CGRJR7qekMkQRTAXfXON+I2OtSS2AeHG3KOsAhNzYMcso45f4NDtHF/OfhJboPx2NhmXgB3jQAGSqF/kLCoKbRypsn8xFwnaxZf6d9jkkdmXDQ806PGJX4Ojm45NTIpMZrgG/eRJs51Vyueft/53tThF1qNK4Y6Cr6JV+tObpN5Tmjlyrwrn8p7aLAuEww+t9IhsgraS+20tWRFDQ8sSjX0YVmPtAolNrXCR5bUGo0dfUB6UYthc1dvgBc5p4AzdqIffUW/dGmokmU30apBWzO29MKja/qCJvagmcw5639LRNHVW0Enecyi0awgb+MMRhr7qAz85TwF5XtXDz9Y1zrzWWuUiaTevefJHpGXnX5GrPfFyUz2ThmEpU2tDGAOWixNVjoykDx2hEjWKoZb6wUj26KhmrxUFIlqj5lraPpCj7rriGLVj2FTEwRM5swJwpIO8gzbVvbB3mntyT4ISXUaENqipyY1E6PJNiPfr5M1DbIXb0CvQrMG7E32J/sQijqDkutHajlTram3Bt+4rqRTlzovhi/s0zn03HTmeXHuTSf0Tsg7fG9NLZTcbHhy1V6SUzBYhVTS0Nc/+qv6v//t/8Guschnv/p/6J/5P/9rUvmwjA/jN/3Y5+xsWU8cUJmiNZhE5rIhoErY9BPPNV7KnS8XnflufTqd1Xruy00SNijGnyi2MbFqDuicsL2hd+TfAfk0N7xYon0DXEQSea0mMe6BFAurkaNBUeLblr3Q2lo7h5asSVpjoYH13cLeZl1Yi8TLqHeb1rtOIO87OtQ2CVJ33ToakYHW25rvqRdNvx154C+68V/Y1zB84hVwXfQHG6xTj7g/ZP/OLnO6xz5IDCoToB6+oDXKgMkzqD6NgZDpvlQe94K/iI91wDgxZu5bYIDw+0YnEUU2mNNg7EDdA4ll4mcdO2frzPuW/DLj8fGDzpcL63ySWPusY+zy/L3yWefKczj8Fn/hoRvPoI0PZAM6iBWb5EAIfEjxQ0M1UJUao4nuG7gS8TcD5hVFUgjh8pxrLrc4g89gfG9LTHTjoxTRZOKw5Vwj5w9/yXlA04/uwGZ9xt2UeeVz3Pp8gV9skn9gkzPebrXcrlzi8w3Xymcknz1OxcDXTP8OsVm5zMpWIgZ+IzvWNXzyFIUhUpkad2srbOwGATLj0oo3i6eDQMWTAgw19oWBnO8ZGWAddFfq5XEFlOK5hvZ+/Way82Li+cNHbaeLdCyOpfDmorTT0fsSUfBeSg/Pq9ZCZMKkT6YR7ojWzmaczGv8pnc3zgA1I8sg+nA32RpZLWa3mtQWrPphDjbcHcSIUsphGFDjTWYj7K7cmHqDgs5Nu/cuu5HyVDb9ysvjHLYrX6w2viBMNqDA7OulpKVWN+Cm1gF8b02nhs/e1Vtk0Bpr9F16vTU10KO/5yT46aZBf7hrw8cruMp6ZdPzpemFvXwlp6DyygVOXsnvHXjZsHHh5UKfHHAWVN2qf+PwkYfYIw+zh9xEcoMmxnFjz839fDmth935pFN0uNE8fPhQf4H8gZfJF/iOTOTPkWSdhl7J46X+4uyFF8XPuuYl+8uT8hfGxxoO8sjaMT0xJblJDR+9NdmNFZUGhz3r/MIL4rws/vY3v9G3336rJ15OZL7ZyslaBGySVFaSLeGmaHjtpU4OezbA5EN37GZd2LMu/uzxlr0FY3vlJdumSZ4DneU6EeNs0p0a+JGYtZE1yfxwkUkZZQwN/elP/4v03+ovvvx3ZTeZ/bWRA6YAc/iWSi4Koomv+CuCKBWTkL8AloV/B/B9p+kTU5Sbf5zG/2QOk7UeJBIaFE8flVRSmEoXBprE6DN1pqmsT1B2rFX4AoORYUBUqVXg5APfLBKtIdQk4k+YSRA86yhoLZaQSxkGvTce7d0Gjlxp00ctPksPaeoNeMww5Afr+7Fk4HIziFvzqjkS56DEE3Oz0QW2ZQ6gDa0Ipg20/GB35VzlbOccB3nhceXcbTyUB2NxiZEa69TYw9YaPIhPNyWeqiy/xVbjtyH6ZLmC4jDzGqHfRRbGKH+v/qAQfyjGGaQmhL+wB46h9DMUhL/hTiHsgYzbxAS2ZeYerAnRt/W2DqxFrQkyh7ekQO9KzT8SgiSPAv1FEcILu4ZvN4sq2EIa27L2cs/vopA3JBootzSpAetb55qgdEsdraK3Zg8SvezRlXNQ54Mzkfv76/NV9W9H8nIsv0DbkOcDz+SsiHOZTTGZNrMWwKZXxwSKXMB6XxLrJtkTi47RvcmLWYPv9ZkB4knsPFcG128+kM3MEb4ovILyQYbRr7UIH/sIduw6IaYJIFHExdLldrMuafwnHpY1XnppMGLa6p01qLOxqG1mBKCCE6Vsb5Qx+Ox9Q4f6phVF5hBCIskezfRA5Mx/cD0PnnkzlNxCGVJoxtb6DJUM/ZoEnoynilWMZLsAp5TMV9OwgWR+iKoUwmjSUMvdgOF3IdzJtfooJl7OUsbWfmCJ0JCq6Ih+jYk1Tv70BS9itWZxlOC0l1m8LWUsKAGjR5zB/DZ8bCQz4o+xoxomtrnIYuvy31SUwZIZBr0JmBK/VBPP4an8xfLL6+Rl8aZXXta+8lL6Cr0S54rilc83g7ixEz7c8IsrKz84u6+lV5q7dOeRixV0zZ8hS3jBA/zeRiXrvqE3mV9Q84Q/4ttWC7CxKLin3jNHBGRiCxjFcfYhPrLv8YsIPcZKy8sn82o4bUWRQWlrjJCSm6Qm21Aq54flqRicQKhEqqo4MJPBxD2AxV3dY++kjO9Gw1YYmkSz+IFPbk5e8AJGMf4hNZ/DnehFhooUpUD3ZVbIiBuTDo5r++YfdWPccGLDBW3R6LeGAtV2WqGqHy5kteo+TGfnvkfi6k4Y12bdTdyaewSM25ZtRdZah287H1kXo1Ja06JHhdGt5BxGFpq1SkZrHeHKRmoodBBqNz7XW/YBXFn0RYFRAFuVtS1KcxOHAdgjpS6dFZNuhvBhoOjcg+FbRX7omJwity0Bqm4lBzxnADq5b8yizA1eoPqcz1xfs/pcGTmz4SOH1jkOjRysZ+IV802Tz/jKGHQypoDrNiELJJJ1C0yerVn1Y0GVJV8NKZV+URryrD6jqV7ass1+SDA7lWStgtm9TeRrKAOoxGdyi1L4Hdn76C1MzN6QBOsLP+YMpIoUpChjT1WBtaqdZPnS116iFjSMbMs2eS9qQ0Ux2KttxhvooMn86DCtTMAAABAASURBVAeK7R+Q7qIZSjYkMgAcMy5hBsCyXS7gm3R8/j0h7K3xfdrqyE/dam3BbrItiCxBkyecTd9KmcQbWYuiQy+nL/R/+1v/srb+McMFj1f9tb/7P9Pj61fEwEdbMHGikJw3ztGWz2eh+ItsHpTzljgmavLufGfuvau1Lhup2TWmO2IbHzvSH/iILRoJVfo08BjJtx/BCV8FWUeJbXDvJ/2MR8u27KbGnBykL2eYkJPLIwdkddOaMYeBhtirhzLnagI41jIxCkf+yBgpK9vEc61lP3XlHULrTbaVErtylA6wXWON/G4w+vQZkKy4xiTxvw9G9xpFVMnlFgM+g1i9s48sWBa05JB+sJvc9PFYKaDF8Gph3lVHw4doMWw5pkTGYfjkFBotRCGyd10EYz8fg8/34ed+riZjBcZJSmVBY6cpN3U9oZbhwpLSso4tYC07e3Hmnc6Zdz8naO9dWW8tj2WXc53YN+B03vLg00T65JHxXBOhwUS29NC548dhi2xkXrezv9XZi03sC/vYle8517zT4vN1+LrukC267KI/k0tQZ5C48KP4fc3hB3GT57IdvKvCnjh5ZizZVi+TB/5HyQd5oYPdvCH9TemPzAF56IQ/MEo2SmfCH7nd7uVslVI4ABkf5BY6WZ9R+tiS/8xOFo2yZBtwjLQwMoYP1FQDjMPAGgIUPbzgd/lHGRvEq9KVDj2pRV13pb8+6/z8SdeHR01uZLZlDk9zV29BK9p6q8PT3BhHx5aAZVUh0ExgQDqaSShgsvnSuPHhPcjkgxm9jBcti3Lz3ab0Iiw9mD1O5ARhOiX4Hl0e39paQFSL4uZGw++wLXuhM991AZ3zF676wEvQ/M/Vvvj8C33+8aPyTzLUjW5/aIgPIBuH6sohro3YAxjfZs1aa6xj0NV7V+tdeXDEx5mLM7T3JjcM6kPCUL1wxn9DLhwNPujznUgv0GfwNJs+CTCvJwaeeVH8/PJSL08/PT3pm6dP+ubTt/r2CXz6BP8J/kkZe3p61svLs7Y9307YC3E+8JulLz5+0BePD3ogr8hnXi7jOy93X/G7EQN1xh/q3zT+0U9+op/89s/189/9Pf3iD/5Qv/gr4A+DP9LPf/8P9JPf+V39+Ld/ps9//Ft6ZB3P3JjMxaTri/LXxRt5XEHyeeKl8jMvf5+hTy+veiLWEy/Bn8HL61XBM/TTt5/09ddf61e/+lX90xfffvON8u9K5+Kviybrz5rJllnDBcEDL4gyx9SoM7ppqxvCRh8ZZzP97Ocrub2Sx0bc3DQYwpIaP/jO/tgN31Zjn90b1Oo1JnhJ1iqc4z/9yQ+9MM4wSraoclNRWasUZaMzL/KdAYlMIJC+8L2U39qYuRopFLeqUq6mJvOf2OFCWbdg9RlDOIlT1y/7NdKPXXLAZsN2Y/y1bt4bN9bBF3ko52UwNhiLzYFc/9EvFyTTWKsG7a2RW0BmDE5sa+3Zj40v/6MwRIISc8naNKgoI3mgN7i/FLAlbM2r+jW2kdfQ2OdwRZYXbrlWXrK3XAODuZEK7i0bEMAF8go1FGSvK29yRlFZikHMeiGCjw2elCKu4YZtruvY9Z3P+SAC2WOeaZHwCHjZkXlvXMtX7iVbQM4b+Sa/yh/Po2IM1T7Rl0wFRUVhEWlN37YUcJ+w+IG3vWSh2kuSxlcsw8a3mA8Z7grfIaWI7EanYjMrN6yQJ89gY24TXxNKJQrj96Y7n4HEpvu9alu2kQcQlNNtNMe69hPXXdC7Wij7Jb3pr6hIsFEKNPatS3mu9W713tQb9l2yLUuCKK6i25vRNX0o+rbWuCRYGst26ciqkjmxOmTMoqSDNISt14CZAaOYybZMDBwUn5wzfuWM5q91677I/TH37yfuxc91fl+0zgvnnOdQ9APCCCdq+Mt69M68WleH9sYQclurJIcbyAw+sY/hUNtaP8skrW1SRYqvUz8pv1C8XB70uP8zQvng6UYw7SVLEBb/OQ8zzzp45XwEHJAZGhl63iHiwFbFBasl1k6YTU10aRk7RmD3ahvTQDJp2FDQyFdQUWIbH4P7zJVrLec1mFFoy2iiV3uV+8ye4+DaDCY04DeMfAzAG+MKsBFziTx04rt8lD4eGUtcZqH8UjG5Ja0O02Ba4t9ylLi0uI9BBXj+D/FLVHQnelv6UzV+3SYvUEchPCmXLbuquk/BbDijIidfbFlCvO7B8KlA9FuT4AexMNNhF5kZaxykXHen3hU08hZlY46vObPM+UqgASZyOY2Ey2qWDys/0Xl9HXw+4bn//Er+m/JSOPIr6/nCc+aJX44En0LRfQav3De5ZXKSsh5NZqOD1ru6u1py7F0598kvseoAVUKqUjK4tT9Dg3iD/RksDJURKbaF+Gsn5gv45Xrj3CdefNb6MNcyYJJUFZqUuYqCW9Zx7J83iEWAic1kICnRRctCxLGZhcEmxvcWymSj09zUiZ9r7ny+1F8FhfZ+ViNHubMmy0/msTGn4Eqc9ON/0AzOy2AsORBYspR5ulmuvEskZYIBSZpewWnpYGQQLog4Plq3WmtqCOzdmRwvmkziAB2l2HhpVutdvXXuJ10nPofmM3KQz8n5/HjiM2TuNwtdDRtMlWKa8LZlu8Z6a+o96NC1b/HVT/DsX28ncmzfg429JEvAIFS3wu6QOguSuSCFpF1LxSwZqfFR6zy0cYY39q/2kb2Mfrw2Jy+w59PIx+Tshoy1OJF7o996V2OuLXKecb148kZ+CmIPMq8gc2wdm241t8q/GktMTatkPxasJuG7+aReOVgpxz4V5dqe9ZzZNOAHfAF+y/UORs4Tk8v8pfgABLR3qr1EJ2sDYjvqbDK2DGvt5j625fMQ95Qt/omZs7yhXyDetsff0LuyzldoPufVfYj+FjvWfAAuQHLn2sOOaOrklTN1OeU8sJ5ZhgwAMs7tGZBU8i1wNyS2dsySTUGwSLVarWNTZ/2zN7115Q+FgsSzrZSQd+CqzTNj8qJybK88U17pAvowxEjs5AKNA7A8wUScJIrux5DBiAbNZL6FxKCPRVVU9l0y1Mhc9Gg7vYDjBscwZ3v3ruReckcOiB33pUI34ugYJbemQNAyvA3C2IiAjBXeya/WFUfZs8E5QMpoUzNgPVvvMrzUsAkMPQAreJ5vwndgcmjEDlWGokKcwboM9vLv/c3/vr75/I8jveFv/V/+J/rtT/+vegfwwPfi3Id6bzFPZordxtk6MDh3BXzWWmc9iMHpYO+YAXzZ7Of1ypm+xyvfdYN81st34Se+Cx/8M5/9XvkumnMdm5zt0HVf4XrM2ca/yS5rV/PacxvEiyxL0ViHzlk/n8/KX5XmPtFbkxhMnrG7Yhff15rPpsn6x77AzJmJJmsWjBrL9bRpMO9ai4rHGSUfUZKTbbVCUyNeb72uj/ABQ6SAJowlBTrK7oegh2RR1ncyFmRdC+SQPCJjCL3lKf2B4B6RFZhDbIL0MSK+V75wydtQUlMV095guQFLtgs0VCPISqkKqUJZYRiWjrWaOwbTmjegtCrmySXr+fr6omfe1dV/uccZyB+LbJydUeuMQ3Rtq/WsKfdvPhs0nm2td/JocvIDWefWu4rSt834HZBlrPdWe5P7Yud527HJfrXWWJNWNrortpno1GBiG2cm+d2Q90ec64055A8Ek3dQ1wm6g3cGZQOf8WX3ojrr2GTur9gv+VWLviqy0mE9Xne9GmNdNs7vu71MfuSb9ZzkuDDXmpc8ezA0WM/kkPc++a/XP337Gz3xHi38y/MTMV94jr9yX95itXD449xN7IPMbWM+B9KPbxaJ9RPrbyhgvbtZ0wZv3dZ15pxyPW/MY4OmL4rRtS2qeCgp/pgEZF1rRuL4al2td+U6b1zrnc+Fpm83NFDnGo5PTk6Z093lGYsXqWWwpK5WZ14qdr50bnzgzH1VyG3LCdiZBAelhbauxkFxU43Z6KAMUUoFZoJUTS68YEAHC5gDFDpZ1OJRCj9DyZIti4s34NTpMc6whJ+w4St/GqrKnoHvUkUx9ndYMWKFcCdwe41girAyPy1zZ765iZ5ZlwtfgPPC+CMvir/44ov6n77lC/HpfJJZEONlkOPG4Rhs7qgDw+YhL580bqxlB1lPkAvwDI2PfOAP7cRFlfQnllPhO01DLuLkeL5O6XmzPg1QL4y7ngj1TNxnLqgXfgHwxEMlL4W/5SVx8A00+Ja9zv8BM2NP7PkrF1guWmFr1vHcmz7mhTEvdT//8KjHEzcdJje5+Aa+t1yU+L5COQY6P1z02eef60e/9Vv6yc9+rt/+nd/Tz//gD3hp/Ff2l8Z/rN/+g79SL4x/xAvjjz/6sR4+fKwvAY0PfDMvjK/Pir9XHor5C+QXfD8dL4oPni+PkeVF8fPrphde3H776Um/4YXxr7/khfGvf628MH5Gf+O8Tc4Zy6QsoFk722oHxITgaZUymffAJnu3sQ758Jn+LNmmPJhfmPtLbnjZX/LW/mkIN2oshEGuEdMxa1ixmuUdMnz+ISPO5S8/+8/oq8ffTegbfvHrf083XUWXoegbSnVoAC98JOeAC4AuM2UOb3wp4UWFNDFtMIHdJEUS07mbTWY04Kcm57iAzxFkHTjP61xHh8OmFHRZ5401yX9yfuUD+RU+/Xy4y4f3ga+FoYGfYEKF38ypsV6N68ysU4O3j7wGL8AAPkdA/NhhlsCKfpDO3HOouOxNxUA2UQ5GcsgShQbceK/glTP0nDPHWcs1kJzjL0tjmoLbiuUuGJl+0eQaSKybdaxTYhG2+gxJthQ9kPPRelfrHXGrMdLKUpT+Rm5Zs+S28fC8chZfs5659jIvcp7Ma2QtQmOcsyCK7wB73MdhJTc5Py6WRj9Y4i65J6EZvwjmEqBPh/atGg2hiiZD0YtqgZFBfnUdQQe5T/Y86wtZNswVJg7eXMLhivZ9JUIJnDncUCLJSPez8+4LGWvcc64yd38vjBAJ0x1NDb3eodjlBUTrVm+sG4qQ0msYuFnBGjd2Klh7gbGNPogufI0wscniFFifNXeuIxYkayPWiSyFleLfhgvKWHy33bhFb9z3Xha4B9c/h8QL4xf4V+5PW84K56bWmTWPqYlFGmpM4gQ6nQOmz4xFmKiiSQaVI9dqUZKuEckS8IJVZRF0YOymDtrJynPswnMhz8cLz5JaT8Z0BIr17n8SFbbO/4CZrMMCI/QVRB8QRuVj95OhrN1cTJLfobsSK2MWZD9Bgw/w42jSxAcRNdiPLeDaY2ZkxyC5G/2oTs7tBiZ5brkOc00WsOal2wyQi3Ghtyj7nByjV/JNk/5gj0olMoIRSQnDtqhz/sInbuRT7GRsMCA9zkOmmhHkatyDGj5VIZPflRdSr9w3X3hW5j5yjd1knFRiP+hHL8CtmGimB+ITQjzbsoMmkRTm5f+KAdMsk8Z4b418u069AevUrGQV37nHbsx7EJSQ2LBOEuOSoodrF6z0B0rJ+6me91fO+tCVl8F7Ey9iAAAQAElEQVS4KPrCy+En5vT0cuUXyUPFI3vZdUgNx5Zw2gpdjbx643MMtK4Bd7klw33amZhWmXEAkkf2usD+lDwqthrzba2r96Z2guYzUu9K/kxQsWWZaz9UxczXarQNe1FKh3OyJW8mNwPizjggH2q48oF4+WRtNhb+ylrm3hqd1lp9ljpfzjpfLrrwBTHX3JnPpY05i3iTh8FEecSOOBt04ItpaRY/NHIW4WcJhZm11o/c8aGU/fNIVi6fFRWnkYOoBDIdqm3sAfnFj83s3ZE1GV5CkZwmPoLv+urNOnVw6uqgPoefTswVnLtONzT1MzgB9qC3Fs8ivBo+bC8avjXi90JH97T7De2dMeI19O5h+rb19iN4aTXaS02E/cruwSNNW73FaGa9metgfWv9odmDAHWq1XpX7yd18mrk0/veh7bW5dYU2jq0gE1k8AadXI+x3jvr13XGX+6/8dvcZVsplkMWYGf1YYo2NTcZHwV4lXwqV8zknGQeg/M7Dv6YG/fNrZ5BG+81AfPESLKphlJD6CPQKqxU7OOL8z2A4BPLMmRq5HzGd5C4edbBDzDTJ86MD+iILjlsvGi98pn9lc93+Qy/wW/Rx//gOggm/QFPFPXWdDmfdGL9e9/XgPgmyZx5SOUi4pCQJjkOEDqzv+EzBrJSsWvMs7OOBfz3+G1WAwZUoaLSlVh3A1HwwFwm+Ym5jsKm9Afz1RGLU5fc6g+LrPKjxAfZowlVlWjB0J/45YpHbYIlo63qeKiEwhmZkQBklS8J2+lPGV8FtBCr5mQ6qZOG8RDhQWVj5gZQjm6AkTJ2wIzZOKFqLxM/WefBXAfrQdaoWzmbnb2yOavYyctgHszqYsW2FW/ZoLG3wLEpecbxyrr8/b/539Mvf/Ff2KWL/Of+r/8L/f6f/9v1B2J5B/Dw8KC6v7KXWfcjv5ytG9ij8Nmrid/JHGbc0UwyCjKnrfSuPNuC151eeSF11Qvn9pnv6AU+4z2DF77fLryWzivfDa485xNrgx+c5Xk7GwRMXPrvxpExwl60dY84r2dHP53VehcrVOei8sN3Xr5t0OO+VXPBxz0dOf/McxBrYeOIAvJJP7pxyvLLJgJr39iDQm/EBelnLJBkvZV7Pn7eRsKts83SMsTKJhdwxCVVlBjFCS2fldhvhG/jk1yH1rpBmccsRFuy/QbtfFFVcdo0BRrmpjsbCZlSpggbhgQguJ8IguzbyH2JvNNHsxRwc7Me3NOuvK/J//fphXPxynue3N+23BtY90nOGMnEN2uZa6PzzOzZU/pLbjX41vf1hrctqizJdqFBW7Oid++nxy5oXHPoiDKZA0TeG6bFeub7ypV3Jy9Kzlfe8yyaM/7KLW1hcI8elf91PS/g6z7NvfoKct9+Zc6vnPuifM955Xv7a9FcA6/l/zU6yHJtlC62G9fDxv3i2OekF1Se5DxZ6xG6I5uTuQyuySB5vLDOeUn89O0364UxL4sjy1ziP3qxewOf/LIP8cFcBntW8wvPXDf6M+PcA7J8jaY1q91R26wlYCEnuSX/FWsQBiGjGMi2RFWVyBMbevNvubHPvbOPXZ3PAjkPrXXZ+zWDfyrnEbvyk8ZpdlhNFD5D0lIZayyKibVdHoQnOT84jOPmrt5O6hW0yY1RQ286luC1l5lNeIdMcnAYAIuYm050mDlLlstiB1lnccqN47O4qN2AATwTO3QXi2zNF3HxsWRoCWNUiBTRIpVxoqxlW8L0w9mWmWPrXfVBlRvqw8NFHx4f9Xn9T9++KPqQBwc32c6axPPI/DgYGxjcKNd8yAR/7Jui11uDNp160NV54OUDyul8Ul4at95l4Y0PPeLWhqncrQYmcTY27oUXxesvjJvyF8bfzsbLY+mJi+OZi+aJ/Qy+5WVCXqou5C+Lv1X+4jgvkD9x8J/AMxdiLoxJvM46PbTOC+OzvvjwQZ8/PurxTI4kNDMnfL/i+4rfjRdtTdLD+cIL4y/049/6iX7y85/pZ7/3e7ws/sP9ZfEf6Xf+6I/0s/2F8Rc//Zk+Q+/x4wfm2tWJKW4kg4t94+b3AuK/HpDESW7hn4j1hM5zHqC5WXAjeIZmXl9//Rt9+atf6de8MP6GizovnEfOH8tOespimvzdpMb6GRS1lLGoTdY5e3dl/TYw2LvBDXjDTx7GV+adPF7JLzexgc68XZSS3KhN8dvY19bgOzLQKh4qiaeUqT/96X8pzA2/8+WfsBZX2S4fbqpCt6hiGxl0skd1yMkvdO6HPkTHGJ18t1vGwtwLOLSNwPRFwRu6g7lMMJjvLL/cDOgLTM50ZAP52NCH0u624sEwubansnbBxgeLK+u3gRGUjxlXpXfzQ9xkUevTpeau8G4N3+KFyNTAV3xsrPcgj8ozc0Sjuckg+1c+Gd8CdDOXYHC+lh0fXBgre+IOsHGGXjhPQa6ZV2JtyCWvnya12jvLbrKtBtyaWlt8o8+AktLKYa554mcCUbBW9FrDzqBZsIWYixLVydoPcqy5cq1dmccVugUlHxqZz76eIzTAvmqcFegZ7NW2DA9RoXjDG+59zVoyA6YDR1KzwPSgN804SQcVFMOhQKVPVWwG+vGj5Md5GZybDUQ+Ms99PH1YjJebH2rLzz5g8UN8V/+tNfLGuvYunXhh2bsVROamKokTVGdPHFc6UPvDve/UO7YNdBmf5QMjW3KTemQ2eypsDRoIBZIsiWEZPbutjpjiHnzNh+uLew5S6tDMOu3jqOK7ybZMB0KLFeuYe88r96Lc456fnpW/Ln56/qTcm164N+XDVe5NQxs+J+eFHYkTcsk8WmsKOvNclDgN9xUEXdjJ2iQfVU4RzJUHbdTizuEBo1Ujb/hprHvWL1+mLjwX6i9xeImVZ1vrHV0D6mTazHcWwrMGzG/uGDsV42hXJBvbIAKAC4ZnzXFUrrP6eNtHIdSYNBrbNffW3qjJGbGOMjibG7E37ltXkH7GjKLFC1nt3nMdck3OOtNZ6+QPjQyQlIQfEnpHyVCZ42Beo3KOQ84CfbHu9JR8Gk3lyXrazFuB6sQQct0bd7PB2CS3gXGBzwZ5ofvKXF55afwCXjHa8mKSzw4D0NV1TPwM0pwA4ywoZNUVT/gWcy9UDAszxT5UFNvqvenUrH5qOvF5pjUWVuTLPeyV++wVurGekzmuMMs/pjJ2Rn/BuqLzQs5Pz1c9PW964eVw9mIjYObxwn36iWf/JxAanef9hTFD5Eds79j9ttbVelNPbj28ZZsMqSshGOouyr4P8h3knf2qc1qrP+X8YNtb/J10Op3BBf9ddiO+lFwn+U5cCl0bK+YpABupOAh8aZo8N6/aOE8b/utMMP+KV8aoQld/amPho5PcNvJjSI08TqeTLqcdfCa9cM118jJfEOSGRxND5IYP8mJaqjlyBvPMG5y/6nN2B+c2fokscf4q5+TdkBjc6tKKqJDmGNt520y/KTm2+OiSQy2KyWtWHrVW5ICwKiqEtXpr6r3x0rPzMvyk8/ms3Esy35yzQmcM5L7Tydc2MbWKVXxiNnemY8Vf2bFey88Z2UmtdWKC0HdoyONIoi0oMWTZVkpWYtZsaOms/ZIyJbowVTVZ2+xdztWio+aPWDgjTlNy6+xbK3T13naEP6lzjTXW5T1M/lLr6HLG4yPozPFA5tp6l7O4lhSI4p3ZiTIQmZu8Q9VnDkxozS15c2I5S3VemMDcz86Az+e2rT63jFoVGtwSYFVZTfcFt4rfwfnOuY6P9KOT0OEH533j4G7xyz1l0U0bcYPJWR5cRyP90tt0RS/IczGf4a/cIDYw0J0gceKXmyEvP6XO2lxYv8u568RaNYKbJI7P0nk5SjcLAbjbMlc2UBO6wG6Hh9ScM1N8dNbxxJ71+OxNHbRmNcZso6WF8Jaqo5SNOFdCAF42TDCAmGPyJzCqK9jNLItJcE6iJvwaxRe+ccaIVPNnPZMzSgwKP8HyYi8aoQ3frMoXakDNkIQ3RpmHtNQavGVRCEyFWdVIF5rsHQrNuKVUnEBgaanxX/llHmAw7419o8q2emvq+5oKX8GUtUpo7jGh5Wllm9jYtexBdPGT0YnT//c/+9/Q/+eP/+vLfG//+D/4X+uf+Q//LV0uZ+XzTH4J/sA99sy9qGchSm8qZynn8Fpn78q9ekMWDOgkxMIki8lcguxD7gXX/Zwu+lrnNmf2he+89VmPF8XPd3jhO/sLnwNfwZXzfC37TSv2ikmIlRlhK7fKa42JuWZVGvl3znvmkmfG6XxSa11iTSo/ru8Nu/jfuO5yrUxkGQtEkNCFQXfhmNeG7WDP1jiJaBXcq9Ekfu1Da+rEbY3zEDBmkyGwTTpehsRbzGrfPKZPj/EjVuXAtZi5lywqWn7SH+gW0Ek/qH7kkTFPJrQsMLMt+4DgVSUnLAwjyGgPnWYhoIZKMOy8boVsi6+4xBqFwVkZhOWUkEcp0Nj4wDpnJXv+zHubF/DKOch3gi17s68zB41QVq0rz5DOM6D1Tr/LrC0NtSlr3SNH1tzKxjZUC+R/6PTedOKcrF889rVXu43uS9kbyax5JK/cd5Nz6AIvkOtl7ivXSHCFXrmlbdhciy87dJbdC78YyYthKN/XX7kmlp9Xhab/ynXwGrAeWZP0M1bnlmtjZD/39bSTX1Zpss5Z64DdSEVncG1Ef13LV73mPdTTt/rEu6WnT3zXevqkY+037sWTdTef3QJBhf0MkGdsZG92ZF7pRx69Ri6tWQ3am1lXF9/oU5Uy61xsrMu2rxGJMmjWX9Do5JdW4nwUiC3mkVnaVusdcF1zFhqfCQvI1NpSRzcMXpVyUKk8KAXNdMJGVWos9vVy1gsvCXVTtKrspHga7+O26a16xy7BD7SHzs3qxqD8liUJ0alJwDKUdtK/gYVhq1cbOVyp3TV4qN5Bq1N6S3KzR4aLhACRopm8kiy0CI1t2aAFjY3t1W/0G3I6rL9L3pyxLLGVUv6Jk5r+gWSyR5Tz4zVS7pplLyxpWkvGb+tSP2tyACYHYATwo/G6l/H4rLWqi2SoLoD6IAWfDwm5iXOoBuNbeA7zxpevjYtxcMFNLjA+hakxnj9FN18wmyzbTAFwgK/5YMcEzFxPfDnJv12cvxq+PPIi+OFR58tFJ375kH/DuPFgFblhwgNt6CVx8NFa0+l80oXxC/R8OvPF4ITsrAfs81C+XM6K3kaeT5+elBfCv/nNb/Trr77WV19+pW/gv/32Wz3zMK2bBA/PzKvmT365cLQXH5R5hHWNw2WDDn5Xurev9UTtvpZaNYyW/frwSI9zdK+JhPHyd9xMWNd/9NP/8r2SfvHrP6Fv2SAclI5WDwErXz6wzZzCRxo+SH/in1DRJIeJOCitxS9WwrdtpUQ/9B6W77vF42n5wIBa/hFUrPQr/mLQz2JCUnHl+HM6km3lR1BRYjc4CxzH3SfCVIsbp+TjOijKKbR1lEG8yZwxPEQSww0d29ijLwAvBopoL+hR984diU9Q2r16zwAAEABJREFUPpkGlWnSkmDlythgDwY5J/6BjKHFepRloskmwg7bcsJUA4MyrmCoke2wYUDm3ZqVs99bK9ro24wrZVZeg7xG8sHZqAdUzmGcowOh/cF6DNmWvSBBQWgmUnMq/xsPq1HXbh6ig2txMP+JEqZS2ahK/Abf75Skmti4OGF5cFoLB/ludWmtFraG7fRFN9RiaeQmYBoXtY0cXqskL9IWy6WirBm1BlG9UdvKuttQYFFobFc8etC03wHOEuOd1HsPivneuSPfM5Cih7oKaZRiua1z0HnY9w7Pi4MOWu/qIB/mTnyoc8bMOIvSAJZqprV2nxZdYFWBUKtfFGHGEaRKESrlPtnwnAAI086ghJFtyI4W0eKVgi6H9i/c56hkMGrhD1o2EQRHMGjGJ+cziE76hL/Fj/obMpredykyA85yYqv49BeizSxxP7W+qNLjAE0O0EgOxI/pgBYYqy9V9CNPPrUHML1ZvSh7Q5xGMIiEzDbEa58UXnvxTg+y+hOdiYirnbYyJ0etc03g5LenUHJSRSr4WTrVxwHplmwioFu+0phcC+kAhrnTztLNy9DBwzwyElbrTcfLqN6aemtqsa85qQqWCa7KC8NJ4EFGdR9hLSfJRqfApAafU65g48Vx0fBB7EgUFwoGn03oVm4JNCsma+QmwdMQl4rSxIAw2BFl7+u+lCy6MMhLH5sBqCpb5Km2cd8KDT7zbcQMb2dMjFmrLJq5DvK/snahG05nMk+4A/LbD37K3uSEdKBDTafEQvYOxBeIzmQsUBU+s9FnuUXIsp/pMDbBW410SWYmG50YgOxXoJIr3mRbbsBSa8gsSjXQu4p9XJVkua8c0kzGJj4n65A62eOKUXpzxShDmtKdmAG6/3/XSqka4ZDqO+SsAnfm0Equ7xWLAWqopINA9UMlctNQa5h0qZrJvwR3DTqlCi3pTiNb5yk5gdbVumXWW0kgiL8bxLpQEwhWjNuZFzYWl6mVYlu2Jar2Mll/kqNyRXLIcjbXmZ/I7sBYdLNH0ZnV3zT43FHI5wK+O4xx5V4J+F6R63jkvNf3j40vvAP9yfjQ5FqYyb/8HLmveDkve3qKDqOIhga5jtKf8Eua8WDg7wbOUV6eTXLbkhdjG7Kt7PGzy3DOUrBorEeukopJ95DXUjGWZW903FxraRs764cKU8Kc/LiPJa/qk/3SxTkCapIvke3lE9+Cl/CLGk7QmZqZLxBGk4tkMofQ5LtMrOR1j8YF2dzUW2A1FG3JbrJNvKbctxfod/rOGGggOrEpSAxhpyq4UTpWfvT9UrmTOnOeIFyUlraFmexQy1JBKdhN5pipDuwyb0hG7rAsKh9ya+SaeZI9flgRfAhuApa/zAc+88y6sv9X9v3KudyK8rmW9VTWE51/+lf+Jf3Z3/jv6L78zn/4v9Vf//f/TfXeVZ+v+qmedfXLhMQuSJlOo1lYfUsiIyFmvcOryuQsjsTnhdjG9ZJcgsgyf8vKvHpr6g0QO31RBrb5nhvcXojhK/KgJozeu2rJboqPBctee8xImWS9Yz9Z/OTAckiKnhWbzD8Iby+5bf1lZTIYX8JZUfpH9e7bDifZpqFCLX6gAtYq9/bhD6zRtJw0Ah5yesexY/DwAntf0c/ki1SODFYHKmyoIaIx0H2JHrKSkydsjSbuyoEuPg85vaq2i2aoYsNQWSIsYWJbCjQ2ulRYagKiA4dyTEOgyHa7ZRu9KC3EPEhvcnayx2O/J265HnhfEjr2ayA+ls7gOx/3a3SjH/ksHa6qdyFWZyYT8jhsD5pzHcTHgfKTXPAXvfQFP7kWJ36En3mHUWdyaMQGTPoHv+issdpw1ixn9B52y/QLh9+ab/wQZ/kYynfbK9dS8i26X5sZLzs8TPIrHruZnMknvqIz8JfcolNz2PUh1JJC36q9diatTRswvBOZn6pGeFftJQhZSD9AibwGOWUOoaNyGqTDPlFhUGKldn6iT0VMfjDpR8G2WguabKjwD2X6kjkUJ97aP10e9XJ+xBiHu8KEzsltbyIDZSAh1SpxsjgdQtui7oCXGbNsk8RKwLbele90a2yugGnTD2Valchks5Lo6iMisfAHon9g2UVnYbWHZkYjSf+wELkGSSrIWPQOiBIeknmAPLTsXvPrfGk/9dygLaOSPEkv3A3lkfllQ0coCuURA9zJttyaYBaUHIGR9bPMy1WfHyToAfcT6sRFp6FvS9SCKOwiLZVAdbBZw6zj4MYxuDgGL3I3XhgPzsLkFwjiwconPB2/VXfrGMdLE+eQaeG9d8I/6OGBF8W8ID6dL+rk0Zi/kgAWmePGjekV/09Pz/r22yd+M3RlRHo4n/T4+KDHh4seeDl8OZ/1gf7HD/lL7kd9gHbibnwIzT+h8c3X3+rrX3+lX3/5q/p3i3/z9W+UF8nX5M/FPrlYsp6TNWW1WFXtxTd6cCwDc0ALhioxYFtUpWSP4iu8aRoDgU1vVaRo7euYmHMtjBjeHTNOFhnLooU+9S/0H/34n8P2rf4eL4wbm1auaRoOGvSmQYLxHfsA57ehxUchsXJziCQ39oVlh3qtCTR+8b+SRBf58qklytjipBsVhRjMZS0adjc+cTOGSmzx79hZtJYdNLmFIoNSlZK4OR+DfZusY3ybAdPkmursfecsBQ0jGz8ZJNyMTdabPCJiSLFxa2p3OGwsflC0ofDCXwO2YZFZe2E++5rMneYcDPLbiHmPUeNZi2UaF8FbT8L9DaSaYwASQ1Wi35pkGnvl7tbVetcp9xKuiQbtjTE32aJgTy75kJl8QgdrMSIjzwlQSri35CK4AfsbL3y6ACe4bIMG/rbr1PX20ubK7WAgB/ifzL30LWGkHywZYyBkgTaVSTRAZZQUy1ex5QqV1flLWtu6+cDAWBaQhwoqaxXOS02KODO5s051fqq/VEod/YO28BkqalwtRPQeOI8fhJAjDL37auFA5VuS+VGKVxPyDulkCNe1ifQbxr3OxElnzsTldNb5dNJlp3lpF5zPJ0WvtS5M5Do3ht8Rv06DcyhVSrPD6bhaQWSpIMo6NbSY0pJamHAM0kvraDvcAXQkRqP3hqXiaEtHIFkpZZHFTOeGktILxQ/js8B5xDsDEn7crPqxvlOwQ39tEEN0aVfddTFX2eNDXsJcB4PPSPWczLnBx+TDbeokbnKIz8n1Mhiv6xE+7i0r96Temxr70Nm/3sJ3+ow1MR5qXiZLtgs06Sglfgo0VEQGXDO06RNKAWmJo63kEJ5hKrr4jN6UFXnyXZRhGCrM8lcMDWlVXjb29Guem5Q4Ae+Aypfd1XpfX6ZPp+LN/GyrlpDGTbLESqXBE2s06A0cjfAga/eGQZypsY9vfD65onOFDujEjXHqikNH8c7cQokrxgr0ccEXgamNSQ46tTckH54UYnxD/E6EqDK34ugxjGCysLnXCx/RE75lp8rMMXsbVE70GdlVrBRcKDFH3U837qnkxFwiO8ZDF7Cx8W3JLJ6goqzAkukfELxWyXDiBKS5z2Ff96igWjrhdzj28bX3a8JxADNDyXEG+/xrDRgz+maebIFcKZZENjRgvCo+aiWhuV4wrbxChc+KwRgs3aEJM9nniazsUVz2WutHLlmzyQRRVYFJ0VVyi130w0cWN5PvL+WL1EgQj9ULq+RuWzdqxr6D6qZh6FaPfmjAQOJCVkVmWTKQNMkRsioi2wzdQfAZRfHwg4pyplrrss1oox/KWUePY6xR6zF0zLcmV7Gih4ks+w4RybRBKVZyk83Jmub6yPU2eObX/Y69eKNbPf+33AtZ3MHi11hy4LP3xmf0K9jglxx9+uPox1d0Y893iyP32jPms6gquz0zprO4jI3E3JE+iasKKukHA/+VP3Enca+JCTbkk7hCJvgg883GmIgc5XIVnyMvt/d8jJTlU9BQ6jChhjfn3i6NaBVIJS7BXMhHcHwxkb2PBnOo+MgtfvCx9rjJNn72yjgVU3ylTSe20Ppjl6hVHlYjGVrsc0a6Wm/qfGZ073JrJZeshn5vTR35qXX1dtoBj01jvDXJpGFbjU5DL/7lfUB7QWdX3AWsHrmtbCNirvTDWQ6RbOVHP1Sim/mxP5M9Y8FweCh6MdgLWI0fiXSBEVk0krg2hNkeOtdIXOUcXNn7G/g+ugUMJuRXP/1b+gd/53+M5Vv98T/9d/Q3/r1/nfVpPN+6Omt2Q6Nfa+OK38mpkUwLZZ2qXyllXEKMHlSUum6uPANetfG9NRjkluuJUcXPiVj5LFfg81xofEfnis3ra+yv2rALBmtW6xUHInCBdaBvW25W6+TMmWi9V9+2UnIdDNYhfnKdxNfMXjBoNyX2+XxR5/nesc15iFy7vfZiG9EOZN7BVqxE8Hn4ZeimC5Pu0oHDDSIXaJCsGtsg+QXhjzlXjP0aWXJsLMwNQrUKOZTNMthlhE6fsZAIbznIStVfVDKMslGKLS40aJJD+qRUlraLVrOzGUeVdLhi6MSmxmmiHsAK1+UGFVVhT1yw8hO7ezAb1NDGOZ6xpc2Z44zUHu9nJuco2LgXb8iypuPQ4165Ic/1sjG2sJ4zE50jBlH2/GfNO/YbZynnqc40tgNfC+OmO5NbkExxQoX7bnUJMpZrFPWyHzDLniwOvjSt1hrntQPua3VWW8lsKyV2mWdR5jFZk/Q3ctzqfpDPZlxXXGNX+plDdIV9fNsOi6t5y2XZD+Y/SkZKrDm5ofVWl50dCrgeyxH9RXfN9GUpNEQ0SgkFkdN1yb04ZPbiE7vyYd2zZ4N5pT+zJ8x1spAFFEd46OrjKgtN5uUJf5lv72v9ml1iCdp5Sfj4m681LhdNN0mMUWeo1sTnTiFUBmvM1a4G8feql4QYjlJo0Kzq0niH/qLChJIB24MGWdDPgWHu+YhTsjUG+52K9ntJBAAXcXlD+gW0GaZdtXLz4t+30QL7GFOSmVPr5qHSlJt9ayc1Dq+MEqqHf+ntgZZ55DAe0FFiA6iysacqPjJu9qef5NODdLpAL9DzQusSMW0vu9KnuX26gD8qCU0WcYDJjaFeGPOieDy/qF4Y89vPyMVBy0JZTRL+nZfF1hhi/a3WTjrl5cXjB10eH4vvPFicXMiDtDU4mFcOcP45iU+fnpV/RuKVC9J2/Wc+H3hZ/PjwoIfChZfHD/WiOP9WdF4c9954MI56MfzNN7/RV199rS9/9WvwK30Nn/9M4MoDdDCXQSyu2ixXiIqR+RFlUcOtyskhQdrVpXVpepnRz95AFHEjXxuNJqWvlNizlqNib8SsT4jEXV5n8gGT8fia8P/ot9//dfFvfftn+uz1n8rGN2AL4XWDqhCIrMoH8WAlixJ5hSM2PGOJDEEFDmZyYxRgtPQJUaauNrZrhEFlTHLVvbkRVYkufuFxjTEMkRaTMal84KLWq8HIsoMmMzlbUiCscDKOmxr88iBFJ7p9v6YadguuseixpHW2Jnai2E2NeM07hYeVHRsLRs6PYZvUkB+6tubqzOkAABAASURBVBFSuVYyuxvwHf9rfwfxNhC6UDflrG0SCkTBFWFgpHKbphEwVClTo2yGcF86ItHKp5m8pAbtvXM/4friespfN7g31Kz8iJJwg/M0ubbWGm6aLEryDY5tiR7qR7do+gVLNo0EXdBektvAX67dzHPjS+SV+8FGPDFYMco0Ta6ZYDe+IxlNN2HCW5aOjlSsfqCgpSBDoYdJ0RJkBMDfZFjQ1VufcWrWgJRJexYyr2CyfgwrNg2jexipXa1sS1RRfDBxSj817PKfMx3JG8rU7/urdycsn+m/oeyWIqPmXHTl3nrmfnvmS8T5ctY5/IUzEj44XfYz0zlDXAducsOnjQ+t4kV+sGUs+kbbtiDgoGJyVCbLKtY65jDRRchY1aVLq7LVW6nzUou0y/BP1aHnMNatxG9wCGJagRAWz9mcXEdb9hCasfjLNR1XsSt3US6ggW3kcJDVKR16sQlvW3bQIq15bpz7Oi/4GXmhQMwJzyBLwGrAjwD5occAfsS+GbAXrbM30FzX7Emtc6PfhF6T4d0UAyGQlOspOLKFJ2WqjkJI7iUZn0XzYjRnmjQSHhjVA+gdjycUkn98HWAUXRHVhayjbVUpO2JgNwpoxxDNevFw7mrcn1q3mAawnDkaio61SsXEbvkY9QKq1o2JTPZwQnGvGoe/0tn41p97z5Y9wBYxzozXJhnA3WS2tMedu3ywCmWLr4GP/PMPiblsJNSyjWhN6AHmp4XSxXZy3iBIU62EdsVq8OlDDcVh26mFjP4UvjC+8qy78tnnygutwbwyXyIymrpshb6wD0KqL+zBqoY0yQFnQjsIEl+EUeVMX/9JBVfG/lCLyS0n5hs+vrIfmX/6lYmxaiCUPOzF37nCZbIJgbLYtJgSoSq7gowF11wJs/5LFr3EQQ3jVdMf5DPQPRBZMHJuGJuhGIUSCEM6tKmTxGaYgkUXmN3h+iP/tudvm6H30FEMU6ChCl2FIo7vBSNaEH4ZYl5vbTib8XuUME2AF2o4VGRbrQVNhoqMlYJOvgQe5zp81nGwpiwDGlb9OG2j32RbogZhRclaQ2oPBoZZu8FaBhv0DRtfBRYyNrgHJmZsNs50PhMEg+8S2w1LP9fbhu/CocuX8Y3PEZMYk5yTww17jkyxRMlxoEPlXA++dwSRRmPReTsXg7kQN9c5MQYxkh9fIJBPVe7EDEXAMZlZDjUWJGEneSYWijVGI4aA0ZHcOC/N4jZXMttQVZnVrgY3uCceSVM5A/MGbqXMYemlxYMaPu1wRgRwRtXEOBAWE6cz6w4V3oRai42bVNQQK7LWWj1rTvVfIDW5rTEbCt+CvnT6TltrCmz0A/q+R2yBrL0YNti7RZjnSvwu9xqQja7hA0imEPIO+3wHlC3dVTCg4oBqGQPTtswh6JIdydt9cPBLoiHXNg7W68p5eOU8vHDvDS1wNnI+vn38mf6f//y/Sqymo5yff6W/9nf/pzpvz+qtqfeu3qAt9KTWmxr9RtxmwZvxNzSEBUuoqNHYlolSZ5XY2+vremlc18tGrsl44qvpxIvd/DHA+XxSUb4DuDXFNs+P+gtj5hJ+w1fOMyuvFMKIQETSKgiSa+9d+R7R+8pdyGVOEmtd1zlrNIIxySWb6Mqld3Lgc+bpdFbrXY08bMu2aHRfbCMyonvQJZtJHB24Gw4bjcCyFB/3MbRyjP0P4fBZY3ucCcVMzg/+FKq34jcW53SYblIrX3RV+mhh6/BQ/WDJKAMGVYmMI1r84rRkq7Et23QCxqIHErNyhy87NCTLXlCVpY+QGnmDthpJE3sCwuJhV6WDaHVG7elgXwe3wo1zF1yhnEHOz3GGRt0bt9KJbNvPZu6hg3t3xhOrQIBFV4zJdTYPe3RjEwx8LLvBVHewPzPzDeAZWLmGx6/ElbLcIqeiN0DZMJeiRx+b9G3X2cx5PXG9hPa78yoKJrUGlQ9+BjmH31iDK3nW9cR9YtFrrcOIEbatse4AtmpizrKfN5/RneiTeulUc+tYIsfAdggwMlEO+p4VYpWuIUB+p2Cvvr3OQmIf81lrP9ZnbPalxpIb+ZB2LflgDeaBfUy4jNtc573lXmHlXxpgmRmR1F9edcq/h3J+yGMJeTwyEFJgQeJsZOMWGK3KcNEKsprVP3hLCZ7GMh1RDAcYsE0/9aDhVwxCkgv9BKnOngf9TH6J6KBV/VCABW3k4e5AiEN60DU6Sz8+iAyf9j2yuhlPzIzEIqlnUVvv6txUT9xQT7mx8tu4Ezf61rravpG23+YMV3FJYrLi8R3E/42WAhcNNJvLdwsOJZHx6fyFMS9X+8MH9fOjGvvW8qKA+Mmjt6beQN8RnoPeyKHhzyA1c1mHZWhysXD3kHiI+fWq8OYi4rRp8qJocOAG/WsuptdN9e8KIp8iBvN9/PBR9cL48qDGxarWah03DuMVu/wzFOuviz/pm998q+enF00eTr115cXH5XLWQ+Gi/IXxZx8/6PMvPtNnn39Wf4F8ik8nrauenp7qf3T31a+/0re8QM6/5XnlBfcgzmCxMidWKlMsYFY0CdWcWXeR1+KZO8xkfhlfdjPbgMoAy7TWrlm9W80NWCynqpQ9NviMwSSH8hM5GMiDCUVL/+hn718Y/85XfyIT/A3e/UOJSWVclCQewBrslRDki2eGwtNh5OhD8Z11SU4TBSrj1WMEo+rRwFJhjhpb9MrgGNlpZLDUUj5odWiyNiyTilau1u2HAdtoLd8rp8Sa6EiNEVZYDaZxPhpMYBbCyBje67KZ6VmyrfoJvSFyvRW/sSgrwWyLWqjRzI2VITvaFSNrOrOvnJPJw3AWHYgZD891nDzuTMvVramBeAT4mftZoEeMaMU6FJCMnZzMeet6O29N1ipxN2luwN8gj+xzZCSGIj7RqRiwCZRusWkQHH2UbyaIi89YfG5cpyOIf66xjZtR+uUiht9DsryHxHRUBTFVC7TUkqdJQJzuJJLCvUoERz80fheqp+Ll/Udafd0V9osA1Jpj1uZusFgb+x2SlRL9rMuNDxNkgJzDBll7Iizfd/KM4XL3lt4Ovtjs3Huy+713kbN/4lo48WXilOcM98TcO8Ofz6f1xQL5BXTGeue8gE5gqmwDyVJBlPDphBrGtiBqxLEtG+i+JKMDhzz9xaO+mLs267HWrjhGpkx7Xx1JU1odxS6pBNVesizZs0k/3oL06Va1LaUCfa8sq7U53xuUjRGwDc8diPvN0prc1rnWc/75wj641hAwpXEfutxm/2/XIMa4wpe4hgH+bPxaavDdjRcPjTEDybbyI8qEwzsx6FDTh1ANvl+TUmJPhsqOhQpPl3o8WVa6DJXfjAeRTiThAwwkcimIUYQDo8y7YtCni4VRsWioZg6tqBBpNUWqq1UwZemyllPxVy+RjnsLgxWH+2MopIIPmHyOGKz/EV+3/JZ3TCXYmSYoXhokOlicSbZX4sRP7l8bvjZkDK99k24UljoBMtpw934QSXt8s4dulp25izWw6tppre7dCKhWfsoPm5P4hCceWUXIqIL4DAVW/C2oimkDSCq69t6Hxs3EjqkyZ/JmYqzy4ks/DdhN4IQ6FQFVAeuhKjMO4JLfzrMHE9xU0CeslAZehTSI9FbwgAk+0mK/fJBZeJJdfcLl+cnaTBZmRg5N8sVjHr3FYxtdUHsSP8x1xZEGdlSiJYep6My9tySrxWUYifwbsLPW6TIHqr4LBDZCQJVtgL6s92VFm3dy0qs8kkvpzmp/sMlQ9FfKlpslmxqsHBEwnDgA5cHzeIOu9YlMnK03RB8XkiwBBxFYFPQPb/jI+k0+34wdk/tdgUWdtS/oMzZzLTE2SsYLBmQbL7C2fD4IXxha42ws+gITPwMk38HeDWKTaeVBoyOtSi2CLAg0ZCY/9Mlgl0hLLxKAP4HEmKEB50TYBRM++geytI2mETSwvfwRbBInNskNsYJEu+khoEYkyRJIG6oqeDjiJo/iGcB3+aU/ARIsaTGmJiohl+0ajwHjVWfp5m4eZsV32EKaGT0Gcm7ccl6amiVENNTwCFrrWmAcvQa8o5RjECgGQVvG6QMk9PW+VPD3ovte3JXdnTAm+zKseTO2ZGnp3KplA/ppYYUgVSnR5iiyw1JofA4YqvjKqmvOHOevzufdGeWbrv7+3/4f6enj78bNDX/1//iv6OM3f6bWu9ZnqRP381P1W9bPWTer+NbUG+itXvSeoD12yBq6vbXS6y20yRJHYGqQ04HJGUHIiGV799eVF7z57nviM19DPplYfQffr7Vlz5Ps8IWfgc5k4tEN6lBha1tuQNZRMl762AxsJ8pZS6NiW42cM5fkENpb1zonlg1kpcDKXvzRD2WmVRefNt5DVfo2NlT9QLHfDyTXH8LNNK5BdJjGEr93sWR7W0Po712W/+i4cqNhyCBTOMbgWauK8QNBGFp+UKeW7V/UZDx+DpuDL33CrumzIyhkbOw0fJD+YJ8Hez/BgI+cDHERO+6u2AzG1vioF6DrGrjqyhm6/aV63a83zuR+L6d/5Z3Q0kUWHtkIjnOC78QLBrLEyeeq0GDucTM+GQ+S2zzsKsvVZC3EnOnd1QjqbhezWldMiw7mOugEh78YNhat9abee51du8lefjJejmDKhv3DxZs/8n2b71brk37mgYnq3BtfQQRg2Q/WLZgazHMgnNBZ9IiIMtX2ygcKI5m6814d6aDWX1zK96zco3TEqnVhHiPgfhe6xtBlzTDbbVhxqhOrEC9vsK1mqdGY8TYxHkxqQCcHJ/2nx4+8Hxw81w9sdcBysArcaHPjHUmGyEmENV8rQnBR4lwESNW7YnpB2ykHARvc3PoiyQISRTVAZ6A0yDNInhU3ge/kg7lM8srYDM8YVev7eBwFUkII9qC4V6Aqk8VkOnusEX87wm/IJ04L6LfWedl50eOHD/rIi82Pn32mD599ro/Qx48f9fD4qMvlonyhz42/81I5Nq139dbYEJNKwxMxSSL5b2zylRexr7yUfd7xVPSqZz4YDp/k/DXv5z/W5Ysf6+GLL4hPXGQfeGn7Gfj48TN9Dv3swwd9fHjUB/BwufBC4azk0dzUidyJnOihD6zCI/2Pnnq0dIGeePx6e9X16Vs9ffWVvv7lr/QVyP9gLvj117/RC2ciL6w//NaP9UguZ2Lm3yyeLPCVfJ+fX/Ttt5/09dffKC94Y/flL/9cX3/1a33zLX6f8X9l8uSUlx4fPzzq888/149+/GP99Cc/1c9+/nP94vd+V7/3B7+vP/jDP9Jv//wXrO8Hsh16+vRt/c+ertcXTW5kM/kG5N4yPw57A7Zlm9mhgd7x2+XjTG+c/415XHNT5NPFFX7ufwGk8ifWrvNC+1T/hMbl3FhHqzUtSOuf7djPBsmpzghnZwT4G2ByLjHRn/3sX9R9+cWf/11envPRhdyMjhMTJ91SJ+/erQJz6enjBML5ybqJAkWf2VVcGmSrRs+wwSQ/jjDX+LWu68qJ/KKPU/bQAAAQAElEQVSfscngpD/II3nnvIdiJsREUCHtigjH4EAKwc2SVkxyJSw1kSHRKYQPTA+6D9uuPWrYtdZY1/QZp5bvym2K5UEidFU6pWsWRFYKGuTKfYt9zDV05Vq6sq9rTsjZ1y3zYz8yN+GXWSjmpMCaClgNgSVarUIn4xHYFnWBWVTMum6vSqxgI84AOVdB1roosScxj/UefOnasB3kmfEgfLAxhyu/zMv//OI1ZxRc0S39LAqZ2cklIGPWwWQuWaJEJdjYvI01uGbO2A+wkQNd7vWTszCgQ1mPLbpgYDj2xbatmqxYKbZ4MufBuPARX7GrPuPvKmZSmkDvypKUs3I6OfMb8ZJnUNcm89+IkVBoqijMX0Tjs0BDJbLVyN3N6k1qUHPPbr2rIQjSR0W29d0yCTSSEzlsrEmh1i5rNSufZUNSi5GbtDxlHGAbxcgaI4ahqgr+mXyxadBmSWftxRW7YIMGySU6IkBvjfsP4MXwGTxcztybHnR5CM661L3+pHzIP/WOSRNTF+FlgtuGGlmotPJKPzzIeIMGglqigmOeUHIvGU0jHyrjdLRK8s05z/oVH3H8BkkmNIBvB5hb6119R2tdtnfEwQKhi7Gthk3vTa11QF/oaxUvguSNwURLwBw4x9qLERre0Fs+LX5d0qgOmsEzbdQZ2JT5xYvUZHTdJNMEsumwuyiwhcKMvR1gA8jxpaiAhi5mKgq/DNHhPUvmeoPuCgYTBxNR/Nc1yBlVASk1IRgWakopPzB1zhjMvgyEsYeowPjYxya+BoODa2DuIN3KszcrmBjlfOa/8Mk9Kr9IDl65uUSOmbTPKSkt3+Jqn6Q695hT0d1Y11ExtQoxxDylhguLRhK0oFVMH9hQJKSjQbOx4Ft8MZcBwl9J5pX77/ors6Er95f0r9HDJvkpvvGV/9JuhpewljboFR1UyV1CBfRioscQ/abWu05ck+eHS9G6FrkuT5ez8ot0t/wi3WUX3vxip/UugyZ+GG/M27ZM32buDdBXFVeLiiKy0w9Wnsmj9mQxCCcY6/MJag1rLhU1HJQps1mfOVT+OjquMRitYpuxu9zkNVAxWF0WJWdlsrYKzzrXohF60ck+L72BTu7veR4Onn01vhpaDFLxO0H2bMv5q3PBQKLeh0YneiM6QekRh/iDPLaMI4/OJFZoyRmbyEkKj7tfODFPycra3MOtKUMWYzA2faVnvZXMMYgkPqfGHj90I2aQsxaE31iL5JPxRYdQA0McXzCLr3Fc4o41MpCSfp1xFLfMl7lfQcnwux2fFXCY8dg6OSf/Jrnm0GQ1VcF/1qPWKMqJEgoMaoyzMlnH5LqFVryrNj67DGIO8si8am+5/geffybySjZBnAbEH3mJGEtksjD3E6lx9hqHsJEWqYoEo1Yk/Q7H0NIPjzD9fVWU0vBxao3P7CdduK7O4HRKv+lybnq8dL4TncAZ/qTLQyv5uTdy6DqVTwsii5J8A/JNMlmjwmAsG8FY6aF9oxhThUhHmdjfgE18DNbhyrpdWa+twHoi2xhPLNvq5HViPnmWh+/MpyG3E83sijgr4qXo1JXzcCWnDZrnVPzjTgMZjQilmTGEA0wEk1hUFUUmdCdAoORAQ80BgRDTXivOdGo4dsUznIqKbCs5tmZZq6wYmOAqfPxnPWo0AmyM79bYh76/nGWudW/sDX9NFkAn6W2cvxe+O9bzJvdy1u8V2SuDL9Csw5X5XHNWkW3EYOpMb7JeEyr9+3/7f6gvf/tv6778tf/Tv6af/fLvciYu9f3+dHnQ6XJRO3WZ+TADcUOVbbXW2Z+Tztzz8x37A9/563+Kh35kp9NFp9OZ8YvyLLjwHDihG1nvJ8YCxtE58SzovanhV1VYKGi6tuXwOyCrMqcwG9fZ6+tV+X/5PD896eXlWVe+F2987t+ur8q/d/z6+qLXlxe9FH0tPvcJcQYS88z8ksP5fCLfc+XWWhOhVXvMJodHxLz9DrZLD1JUVVb+tV7YyiVUqNMn9/ILJQB1Ai4q+pFP8soZPTAjZz9DUcQt/ksWOxCfoiROAPtWGY/uDZgzWPmGguZG66QHXTWxBjaD8xNa9zdyCB9ZxoMKjV5RTMmMdsUo5l1DLvRjF25wBYcWmPO8w0gssHG2g+xh9jh/NPf89In9fgLPesl+v74qOrEJDa6191fOwvU29m6c83HNs2LH607L7uB5B7ShV+CcbeSX+W9cV1fu8a/EfQHxs5Fn/M+sBXPM+akzzaGxjUSy/R6NPpAa8oZCK9qQFXb97E/WdbAXufbX/Y1V48hocqIY3PaxK/eD5HIg+dhWa12d665zX4k/26ofS3YacV8YtVbXff7lgz1I3PhRSlTRp5adyVWaGujlmsq1mDXc9nUbrNtkPBC2orEtu8mgNa771tWA4cVYdJiSUopanBROC76urHPlx7pn/YNc4xVvDA3WIXa28bl8xy8ulGI3ddbgxH3nfLm/1pdG5hkfG3EG+90GGwqtCbbXZ71i/M3lg7LgUTywZQFy880GwNcmxbagum5Zh+RwAzne+HdMDSQhNleLaqeGWk2CCj2qUrJQlTzJ5oDWgu8BIw+S40huLNIIyO0+MeMo/mzjekGyqkCOGDHLusTHJN7A58bcN54yA7+Tfo1jEN3We91YH3lJWi+M95fGH3lp/IEXto8PH3TaN6OfTurckHtnozgQbYeTR/zhP3E24l35APbCej/nRfHLpqKvQy88HLd2Unv4qAsvix9/9GM9fPYjffj4uR7zwjggl8/BR+J/9vhBQV4aP54fdOFwnFrXuwuFRejgDB550frR4oXx1IU1PgHuNLww/qRPX3/FC+Nf1gvjX/PS+Ffg67wwJs/GHD/+6Ed65EXvhRe+9cJYTa8ctueXq7755km/QTf/9vBX2H3557ww/vXXyD/piRdiV+Ys1uHMg/TDhwdeGH/GC+Mf6Sc//QkviHlh/Du/o9/7/T/QH/zRH9L/mbK2kw144kX26/MzKb5wjvlKx55l39lm5fptkhpMBzZnjnXOWblyEV/JO/ld66aw1Q1iI9+N/mBsI6fJhTnZl27pRPP4cNIDuJy7znwAjV9ck7n4/IBzzgeJaEIndiMUn0XhRc7/5Cd/h2vtg47y8Pq1fvLl39MkJm9yy09Dr6HQaBpxE+dA+o2giMWUCmKfJreSmfnDY4poysXcNfid5JF8sg6DHCcyCKkNDexvYO6DB8IIxWb5n+V9lsvwO7dISY8msU2eyXEl8qY0S4DGPhhPsWv0W2tqvas1o2XEsxCdmVzJhWTFYOmUXnSxFWUymYHOlXW/8qCr/S1+U2Qb+zroR2eix6xrTolUwI/LH85+oNoW9R3Eus2sE+cq52eDXtnPK3Gu4Xds9Ad6eeBmPlnrjXtL5FfGQgf5hW7YxFf8vHINbXwYvHI/iGxDh5BkZ855I5cmGlmtoCqmnWtPmWf2eyPGtTC4zwcbR24hY6VTulMDmvXGiRoTjrfwHCzqFFtROgMmiC7SpVJtLAI62IvM9qpbqa2NFQx+JjEz/3rYMt/kNFivwWQn+5oYBCd29PECqc0LLQZZggTENDSo/JuVa6c3qcP33hQ0+nR1FMwOFo+TOYo1GtwfADlsYJJPchrJ+aYtxdY2jCgkxTjJwq96G6ruLP/vWkziM2ufLwBB+IVoSk6+rZP7SWc+2F+4Zz48PPBl5KzHhzP3p8VHfuI66kyu2zITbbYkK+RAU/oAusasZik2DSXbel/II/NCmKHGcOlinz5iZc4sk465RB2rGrIxAMbQNrHIgNzSb72pwQfd4S3Tt0WxFsU9vVTbim6eab01ddbFDT1J961SLGSisMisPMxbzVjBin2zy1dr9HerRF37PpX9yN7UmZSEuiTm4RYihdpKqWgsAFYanJuNMz65ryaFaETNNuvdyo9lpdzsYDCPCKwxlc7iMzZpKpfosvDhsweIpR/QHQwM9DZAOirE9g6DBDcQijruGJTwZmVdcrZCsy4b96oXnpvBce2+cv+L/4mPZBrrAk38Jf7kmbVxL9u4B1ZOrE/k8amKFEvL7INsSYA6ge6K3bL6SPKMxysBco8dTGzgc6N/hb8S64W8Xvh8lWf/K/yV2IkfnfreIXyAVOF3wrBMtUYb9qhXHLXsV4MPlo2RtX5S57o8c12eLxdeOJx1frjodL6oMxadyt/YRR9qd7UGeidkW3z6jFtWc9P7YrpmBNhSoOSQlZvsFbvGfDN3MX8x/4zUq2rWMuoQhcbqht1VYwAWv5LCgNas1ppsA/E5BY9zIf5z5grsd/pOzAK5kMOsfLb13OEZlPv8ZGEDVcEZNG3MBk10rpyrrPvSy+hSypkf2G9syIhvnhMbGMgOTMYmZ2zUOFzyAOmXLu4II+PStA5tgmvv0DLnzL1Z9h2qryorn8E5CRIL58Suc1U5iTFATpnXlrMUOfnMHXRV82YNJzlPBKgJNkuKlFDOLuJnH7uisOEzqHnlTPM94coa1xwZm0wy2ciSsbd6nSnSVwof+5UAkzwqGOs4gci/9rEic3UwPkkmepO4mcdAL9/LNuThY5e4W+JznQ3krAZhKgMlDg01/qZISY1R0pJJiKpmywaRg1TTHGjy0mk7lZRVSa45yw35qTedT11nrsUT9MS1deaaejideE6e9PHxzAtjeF4ePzJ+PnedT03nbjViH7BSVq7JfbKWizIF+OqjEr2yabl+LXuBoVXRDRP9Ams6Wc+sWdbqmn3LmrGuG5i1bio/zVbD7ylgHqeeGE1SZitxFJR1vmJ3xceVa6Yo/Q1kDAXSnmAAgZ3HeAKRi6CTPCf7Xgg/FWUgojEnSbbTKGUyD0UvNALoMWybtWylb2OjckODFfFG4sQWMCQU5WY19qm3Ey/uuzr3xm7mCxywBvKa95V887x5Ob4jM9cX8Jrzj/+8PL7mfHINbPQ31nSEihTI80//2n9b//Hv/0v03uof/71/U7//j/83Ou/379PlQUHnXt5PJ7kl9lRm02z11nRCHv18Dnt8fOS7+GN9DjtfLjrFD/f+C/z5csEvgEbeT2edOsA+PoLO3BNDeyEEsSw72IXknjUvIDLItZgXRvUy8fnp7QViXhgWXnhp/KKXeln8oted5vtE/LRmnXIdFE46Jzf43ptEgMleKQXetqLfDtose0GyVpmLJNe6wahGUCuqKuiw9zM6hUFLLzIw2N86j+zZYO9mgDz5YhmyY9lgTJ34P3IgyFzYCbNYMXICUGaQWklZ9gLMGo4RSskh8W8gh/CRz1uOpYwzKBXmVvO8fwdGyDieueTg8Fe+Qksa2dCKEbrB8+zkc9Yr70teeDmcF8ZB/XKg9ps9ZZ83dGIX1H2A71H5g6PwG/eGyHNPCH9FN/KFV12xD165fwQ1nu/Qhx5043oawb4nG7Ky4cVl/Gx7jMxHlszZaK2pQW0Eeiu2ked8HWAcmaMLYmc3GTRged+Xub6Pca2PWv8Ss0YCb2Mb3LcSxAAAEABJREFU4wsb52TKtnrunznX7SS3jqwJBopvSWmT++CsZT7B25x4DmgV2yIlEGo1W8rexS5rsq9H2e/rNVmziZbQtS2ryYbiyAH5tE5ObclFiX6Ba4hTUfPIHmyJwX5lb1+JFSTWledI7gWTs4Q5dfmv9SOWwBQyYvTOdb7fnzr3oJ7YxoQa+6xB8OJPqhfGI07Z4A+/+UobN4iX1vlyvBVyc90Y20jgWoswFD7yOBm1UZMlyjIlQiK9IRzS71cSVqDceHfbXcs2UtM7wDg5DhY6h3SSx4SfyBghNvGrPzgoAH6gM5IbXkoNKvxK+AxlY1RUFGS0R43+jC3MOPzAT/yuec+KEx2CKwf6fLnwwvaDPn72GfgcfKYP8PkL4wsvPy954LAZuRl3NuQEYpcDZjeFSqxF4uSA8yHrmguWl0MvXOzPRbd6afzCWP7CuPHC+PT5j/XwxW/p8bMv9PiRmI8f9QHkRfHHjx/12ccPCv+Bl8Yf8hAjzwt7XB86mH9PbOI2SSdwYSnyl8Uf29QDt9XgxLzNobx+4sVuXhj/6pf6NchfCf/yV7/WV7wEfibXhu+PP+aFcf7CmHh5YTyIceVB/fT0om+/+cQL42/09Zdf6ctffalf//kvlZfH3+YvjBnPg13o5yH6kVw/+/wz/Rh/P/npT/Wzn/9Mv/jd39Xv/MHv6/f/8A95YfxzPX72gYyHnvgN28vrEze6K/ty5WIaYiULvUlcE7W+bhbu2bLJF5apV870a11wm66c8QKyjblsyIOBPGdgcg5if+bD5OXS9XjORdZ1IkDWEtdKTIJzJCcYhdiRFJUzg+/4E2frH/72+78u/jm/yR7s8ySuWC/zMiEffOO3M8v8tUOn04Ju9X1ehhaYFQE1OT/xP+kXrxTygXhH5JM9zbySz7i/kUWOj0EONR6efKm4Hcv/cpcIAKfUid4Rc8AjEgsik6/tsEqJTvIMH+FkLPzuMqxsK/M8lW0rXlXQim9yFKCHrhhvrEeTm2SpkBxyrW6s+XrBumlw3WxcWzU3aPgr+xu95F95cUMuHzTNNKlAVWb5Tncf2vuRoEBu8bXx29Yr+xiE3xIjIJfkEwziTxY1cYNaa2QZ20LRjyy2V+yuuf44l/lgvOE7ehmPbW1CTb7J7nJ40tmzYngytVH7l7jlP3seEGuw1yvvoRpDlv7IOOss5oU76uERlprYWecCNjc9wkn3uvBZMKXAvxuLLAaAOFRNrrXETy6Ze+hg7ybrNTIblBJ7ht8ROSzzjL/voEJaZl16a+q5fk5NrXd40Loa8ox/x7K6hKucrkde0MSHsKZkUQrkj7ZB6kHDT9YwEHolz1oE4o6BGeKVN3z0g5pr5sveYK4RHsWlYixNzib/xj0o96ILL4sv9QUlz5qHy5n+WSfuU6dzL73WmTNxbewtfOygXx1RkHOzlEqWzsLqusRJlsxDCpaQu0AjycoAK7MoEyB15ZxU/nHWLBsokGAJa/XWCi20d7UO2J+OPlWy3pWJY9tl0/ng00t/KdkWVdZbWTxZhAkYosfRSUsHbduVi93UCNrcJGRCP1qE1My1EfClNF9CRTF6bk2GClCl2AQVYbIGQ4ODM1iToYkUFcabLXuhNS+hWGUCDrQyT1ilFEVFjAub0JXTxDcrfzsrU5HrVjCa+MTfYKB8FsWGfNKPQfwjDivEAD91DskE3xNhwnaaU2eNoNHPdfrCvSr3qBfuVS/wdf0y34yrFmRPBkFyGPhjWBAwNbiPbMTaEPAEJVP0Y7evic0c9AbcLJ3IMtaaBM0cBo63AI0NxQlCr8RIXq/kGJrrelHiExc1fEjxQ0Nd8ZLPYBxzRWeylhLxKiY0eYpiqbEu+eJ/frjofDkD6Plc12M7nSSjL0MN29V6V+cLTGtdwp/dZTfZVqPfIreqj0jmh550R62U1U4WIPOd7NWkE6zRWRaNTmdNDROLnIpMql64MVYxGKCmB4SdFxg0to0eJ4c6NVnnUdjg+aU968SAFlg5chBAU9GdPMMGz8kxr6igz2dNGPSphx77NjkL5ZdFn5lLZKikTpqEqfHERidnZ8QG3cFgAX+hE1pAnnMxdh0SwlO8qWZkM0/Dt+8AeXNTYz9csMw60KBopYwjBnSQ0yQWRDOxQOIW+Hy3pQ+il7w3bEhdA5vSZ66DdRnoTJzMkrOCpDrJdBIQEfpoMT4yfwTlK33Wd0N2zWcJ4g38Y0K1bKmRe83FrfoMEBGv0QPJIRDxRR5FkRNQkY+KQWx8b3k+E2dyT6z5ZYz+hu2GbNCfsSVCnTUoTtIqlKZyqJwsdXI7AJvUwFw6JB+9jLfwVslhBavyhecO17muznkGQi+96cRzP7icm/IXxh8fT/r4cII/6YHP9RfGz93Eb4WWtcFrcuajIZwo2YNRaWdPwhxzi4KblfwMTU4ls25l6aY7SXUq+1Jrxv1yY82u7Fn6g3WbrB9TUfx0/AWtr9y6uyo/c9UuV7qyxhv2191PfW7K3gTIJ+eDgApm9oR+hcAOIVPBUQLSL3ldusjoJ+MDtrV+lmQyPne7SJwGkJqyFoGNlIo3EQjtWExSmekiwwA/tDWv1lrtV2NP2snKvCNzs8pVU04lzwwp3x2fmeMLc8z65a+LX5nfK7Ir6xjZlQltyDZiQIg59R/94X9Vf/ZX/5u6L7/7p/+W/rN//3+l3L8v3LPr/n2+6HR50On8oNy/k0NF51CET27rrJ05Rxe+gz8U8vL4EtvTGduzzuczn8suhfCnyHkedLD4s079pJqn231aNefGxJm9nJFayDBvGMz1le8KL8/Peq6/MOYFIi+FB/fbDeRl8mteLL1E/qrXnW6cl+xhx3/in5LP+UTOAH7lw1XA2omdQ02N9Foz1DLUbkrflgLtxaxR2aTPWP2WMRQ/kbP7jDCZVPwnDzaHysjen+zdyFkNBTPy2O+0+vdyPIoYThP+QPQPYE8ERghMmxp9u9p0gQFZopLrtMDhudHwlRcKVFySNybhIbe63Ny6B0MqmCSL74CBWfPJfWZoECf90CufW7KH+a+2n/JOhn3OLwiCF/Yze3zlXjKwz703e3vFZsmvfMfbuGYAZ6XGGdvANS+Foetz0VVXzlHscp5CCzlDnJWyi3+uwI37f+430XvlrMUuMZPrZB6ZemNNe8/5APB2pJLtN7SD52Dp4BfNuQrs1RdlsO6D630D4QnFRq0zmv4a29Z8meuoNczGmHPa1HOd9V48EtmWBKiizMyPuV4zZ9al5nSLFT9STGxDzT1r0eSR67DWdF/DDR+RJYcRBXZdlhYsu2EP2sqn7VTIp62UWdcRU6QzyC2+ak/I7cq7o+zva65tsJF3xiex5rRsq7UmB26SrBTDdz53nnKP4t6Ua7/0vMZjvxHryvp90pdqk0UcdCYH7fHrL/V8unBQOCwEvGZxgmyMSHSySKCO9mKZNj14GBRQSj368GEhVQ/+oCW8b0jSXomG2OEte4cWXSbxktiAOWwBOW/gCjKnIPJ1BWPlwLIDFaWBUZUszmB+sRksUtHMnQtiYx2CwSe6N/nUQD+AlA8b3zn42XAO4wl0brjrBnxW+N7YMDYKTVV8UWo6aVhGnIUb5sV9O2ucHgobdDs98lL/QZMHF99C1HiINTa7sW9tvwB6bzq1fsOZHM6MXU4nnQ9wOIpHXjkKfXI6Y3fB/kKOZ+bS2FjnfOTAc/hf85utp2ceNK91TrLGmb/Qb70rv4E94TsP1da7zFpE55UbSW5un/Jy+NO3egUv/Ebs9eUJX/jjkA/WWJTkfr6cefCeebA+6PzwqEvAS+jHDx/0gRfh54eLOv5rz5Ibez7Zp/RZQZZ1qhHb9o1aq4ysL7rZzyD5JfZkz0dh7StTXwY7w61IOFbDp5sWtSRAlaSwCa+jlA0d1NGXbEOtf/iz/4ruy2n7pH/8839Rny4/RTwVf6jCH3UWU/JwGTyA9pKnzSBgjnc9BG/1Xh7eNh6aeiaF2sS2Hgg8dDZQa8P1hZhLiTyMUoBVlqbkiKoyHFpkllK6UbutS41FUszEJyo4SdwowWYUoRJBKbbhLRoQaiGS9VaK34XFMxSfPG55rKUlFp7TMqQY2xZVVZyWhhruL0NUYhe818P7Pq+SMxkke9Q7LnKQyU/uMQLJtXCsdWTcbyb9nNPsRe5veSGTh3pRrpvQemDkwcE1Gn6Nb7pyXQx8bGBwfeXmnwfJSB//xefMw8+AnAaoPDKBmksYs06GOQAreMZRZxpTY7fPCIIibw26WayQXQgbD+A9l+HD58pJ7N+sNYzf4kpBdOnBJ98RDfK55YEcEUp4RE5b1RXRXIcClhtwINmhlmTBKiVuBhkM9mHUvXBqsGaJmTGSqDDRDUwT20azeMvIbjW5BLtV2BtgxnK6qyPY9ZZg7+PQtuxAqntda0Ub9+/WO3xXb8h8wGu+kqy93DPly+gIhIIGkKsKsSu36lSzhgxvuWJBy3ujdcnlUEFCLesoOwehljyqAWF10IOXosV2Jg1J2Y+ZMxcgU9YpFCxNlOBpMwKZbNWdALamA90V7nQipJuKM9uyQSWj4mX9xQVdFZaKHWUjssQ62awPMupSONokBEzfthrxWutQ9rA12VClWLbDAMMLMGYoNra1fuhLi7cEI62GtVAtWRpC0oG7mzY9dBBQbav1phPI54YO7S3x4lR4RClOQM7vrGuFqyaU+072KkCLpU6rKk6uTYLItnZGclXZi7G9eK1yxNiIt7H/5TuxwAbS3yJnvHSheS2ZyJwCrmYtRL7rzVDcL508uReknfI8qzGaIeyxLd/YrXtBPDOAnvZ8Wyjr5ANuGdJqtAo6Qi41RW6obQmZQWhrVn4mLWFZQ32vkAZyckhy+6ih96C71yk2t/iMy6aavtXgO3FbaO/rHtLYa/a8gd6RMS5ZtnWUcNUNswuzciRFJS9kk70pIMkeDc7GhmzU/TTnhbwYk5aT6tEc6ytKRsy4dx4WjunQonprYVRjURSFhUucYLJYIyBu4lc/48ResfCHM0S1TDfK+KjOPo5buNIJZbhIiavBSdF7MWuBeMWBL6OllPWzLRvICM05ndqSZz6z8vwZ4aF5pt/yxh/TIY9Z+ivFZa/4Yb9sy14omcgJOyoMHarBqiVFPjWzP8QbfJbY+Kyd9drYt3HIE5g5oKnExahc2JbhWrMMmq3G+WmNs9SsDNLqvqTfENiWDQ4+FFS1RNX3SgUn7+RTvNCbAIoB7jjb4jxbvTedyON0gobvVicnukU7STCsIHYFvRXf2Myazh4PjhheILJtUWUJoBs99k8F+vu6QZR1m0fu0YsR0mVvmfxsqCPcAXlXJ152RA67XKfzDpYNBPxuQOtcvvlJHyF1eausye+gsV4uVpt+NEMLER/IwGFLZum+02HB1zzXGXH67nKhyfYNkslJ69rg8+xW53PwmRfwojjnNNcKx1QjMQkGUQqsfvWzv6N/8Lf+5XRv+Ml//FfQRiQAABAASURBVG/rr//Jv6ET32HPfK++PPD9E3qi309dOb9mH2Iw9/xtq7WTTrz8PaN7uTzo4fERfNAD31uD+v6KPC9mOt/BG9+7e6GrQ1vLHK2U5Jg1n1xjmdNgXjOTWAOoJHtIKmx0sxC5HifnZ6I7cr2CWSDTXR7dUeNjf2m4U2IsG/q38cUf6zhzZjNn8gg/Q9GdkcNzYkiDWPAlQzcpBrZlW1k6e/GmYy+eQcm6Faa1+PIVn+mG3kYSLkLokqMKv0S3Fp+OY98kMPigVnoYYV15vzM+9HcaHZSocz9Ls8xxRoWPnx0o3Y0x/JfW97YTHyuP78rXXhx7l3Ox1fc93tXtNP2N+3P2cbIn5YrYEyZY18Dykz0Ncrbquz6/XMyzOP5n2Q6mkRwWjW2ABPlQ9MqOc3PlHcGVuFf4rbDGozMTmxxqC7LX4QFiWmpkXOOtd9U1AO+cC6hipPti2QuSlVLbiLOKs5/FyVlP7I3rJ7TGooiBbdnfgVZfUO1lzTM7AYctIYRb5v7WX6rL1vbq0i7Wd94QUnFDK2XcZvyG97LG3ANDay2ix5o0N0XWwreGkSjJh/VmzzLXYM03cnA7iUbXxF6I/wPm3vPGt5sOBmWd9XydL/pN+6XaYBVycCYvGs6fnvXN+VL/ucKVQ5jNz3hNtBoLb5KgWqXEy20JJvwNWWUUikAZKp1bE1l1jMeAjiUXvCiLE4a1kuFt5FC0VNuJ8+SfXJNzXpZc9wMc2cwh4iOU0bbyI9oFfa9MDfQHN9nYFoUfrNFAXnHS56LIhZYLLIdyYVNe3ASJH9tsnMg3G915SJx5oHQuDAfIKzxrwBRYmslhZEb0S25a9HlTKj18Jj1+rgn0uPOXR01eEs/WJTeAbWzwVES6/SLPtjoqDd1TP+vCw+/CPj/wADufT7qcTjzsmk7kde5NZx5gQWed80uNzGVwQ8n8J+uQG0fNC/1+PusU4OM2L+K13mQOtckta/fKLySe8pL46ZNeX575rc+LNF418Tu42Wz8dmuDF6V164zPTh7LjzTNrKhZHj4bKJQVgy4ODSwXj5psKz+NHBTOaUVBh4trw8lgLzOnEZ5NGMxNUJxigSo2tFVxVzTj2deoZR3wVvLk52Wl6BrpgYagNav1rlPr0KYvP/6h7ss//P3/mv6dv/mv6H/3L/wv9b//5/4N/ckf/bf0T37r+GcrpsZcN4VJcokN2c0NBcRIYBteoChDhyJGM90dGW407k2dnHqzGp+WbX5FgO7gZnvlnGd98mUl8TNv7cVaP9VFv9b/PkANIEVWw/RX7giOnJAttkZgJ/OcLPHQZC8GhkfM1iRzLhrMG5KDKG8+bWTMIWePFCX6NJKso4SL2My5g+amhqChkzFB45HslRKerMIWonMgApN5sHiJFOVm2Uhoisj80N9r+cz8uLdkjst/pLsCPm/xo1PYtF03Xbk3vzy/6oVrKtfVM7SQvyp4ftHT85Oeoa95mcwveHJPil32dLKvk7M0ic0Sqyh9GCISn3rEPTJR5gAk5uBjlQ6qUo+fAnniCOFRY2M6O+IH2BYVORXGTv8Avi3GLbOOslZJbuQd/8XCVExkRYldZyaUs5vreWZu6FWSRcOt1V5OVe5tggCqDogSPhYjPvF10Emf4QwVkbAXJaSMrJDkb1uro73s2UOo5SPukntQe8GcomxjG+Y/DQ5bbGJdLoo5BNDUyEJrXeZKERl15+FiHCIadCdYlT5VGZf5Yc8ykP4NyKw1FrojEiO1/pLCIFWHK4keVXvJPmQPBntS9yj2e+NL4uBQZ/qVJ0x2+kDeo0WetWaIe00t/Zo9gsHAgObMhA+d1ceK2LbVuLg790u33DOaRLWtFLTKV/j3e4gEFXOWG7a9ndT7SeFb2TJI7LLhswpTwmAqYx39E7qdZ0d3U0e1NTNWgZVim35X5PELR7+xYigbyrgC0S+IEn7NP0kzTWR3dQ0vAYO4UT4TXPhF7cPlovOpK/F2D4pbNwh2x18UZe2ynjcQKHsBQZGaeQC7q/Ps6UyuN+aIrOPMQOQdIvweseJj+R586b0WNp7lVz4/bOx/cA1lIWsfWVuqUmYcxSEwEP5LPuMdz8y18gvNwA1JIHd5KDXDmdfG/fRK7I14A8zExEHGgzKPbzBIYmQcvuTCEfU9TwxkbypWawjcpOiLPGuwGnqrjgQDiTE5Q6TAgOXWZFs0QFUmgwOOjz3KNYTHNUycFhDLoDds2ZPTic+HOYOtq/euhvyAjW982ZZtNbeCTV+USpMmtdYn0aXkKdZjknNyyLMpn7ln6UiWgIUbpaAG8XvQtS2LmOTtwKI02Vb6lY8smXWVFD9Zqw1mZC/IIbkUnz4vZdOH1SidSZoHOG/Jjz0foSA0yDxwLyIpTehCWlV54xQVqVrTAvKjVQttjPSm3nqNsV2c8akrcQt8BsjzPGdvI3/SVApLzAQNa9lNFui0+Grp7xAjoqw5chKYR9kie6v4uOkNJdaVe+w1sfm8PuA3kHkHy86KiW25LXRiBydo457R3dRsAG1NKXQxSwaT/QmNVMgAg5aKF+Xg7XAIanGwqTlgz3rghHWA5zrIeRpMNDSqsboBpgWkkVRam3LAl57cwxiquC19QjmCUJB69AlWIQ9Z1JimgvLPwH764MiLDaO+2SCNjyJ7ksvWss1aCQq0SmxjPJnXm90aS4sV+oa16sewSaScNrl1EMpAY8yW7TCAGhYyE4gYRVhLhWd9s5ZBnfvkiy4OqBjGz0RwALYq/eWH+WOTtuTwoTEzOQZNJEW1q1GRfSwdmzgKYskKkNPAea7pjXOwcZ0kt0VF5kc0kigz6+lHf6R/8M//q8vB3j5++4/11//df1253535fnzhZfHl4YPOfE+OrLemCo0+nlTrI8usZ889EpvoXh4e9YDdwyMvjIMPH/X4+BE/j/i+qLVT2Rh/DdvAtrIUg7nkurpybV25zjY+66c/mFeQmEx1zwCCUfoDuwkGetHJCB5DQGULpUYZctToBrHLPfhKvPpLRb5T5PvFC98p8h0j8lzz0Z11Dgb3pE2DZ1/ZQmdiBxknTvQyKdvM+QC7W/OGmvUMD23o2Ja9Q7HMvh25hyKU0/wgZmKyHqm+17Nkp1EV1GrvSj9uI4hR+NBCqb5rKpvoBscIfmO2xsbNL8zS2HWJXjnYXnSNVqSo3HJBnj5kVZyvsclaD9Z8B+t8rPtBN9a9eBxgJlkUy7ZoUiveOPTYs1wvAxq7iTyrjnbphlcK/kKUgTD4G8hu54Uzs9VzYeM5kTNBjuQ30ZmJCA2JafIK4jvUthpnoN99rsh1IeTa4yVWfKmKZXNuBAUlosl49JLTms+RR6JMxV3r2IUxBtTYJLUaRL6L2TqyroGJlhm2aJQSceKUbQR3sF1qttUaIF4HrRE3QG7k9uovOTbIlGKJIWAl14w3xm7oTfHXeY621tQYszGStFpRyP3/R9m/B9u2bWd92Pe1Pudce59z79W94kqgB7IESICEAKmgKJtyiHESDI5NEjuElBPHLpIUToAQA3YedgIhqdgVYvyHC7tilyv5I7gqccXxizjBVKAIDu+HQOElCQRCErrvc885e++15ug9v6+NMdda++hK2H31b7TWW2+9tdZb76PPMcdaZx+uXVvIhfqogH7yW2MoZ1aNIRsFao/JpdsIQklB5vrG7+uD+pz2vzBmsRcvF8wD9xc57PJvZV4friz+beGzvBIm5CNI04ihbIQkURRsc32qaQc3SfSCjGkcHZg6OO0+EMS+bVVQlg1/UFpKia3EsNicOcyuzOMhh2wAf+XQ7RsiQQCbkUAy1bk2dJTYmtw0GzfQFZs99jiEbzdjZFdkO+bx282pKzdNI3nrL65LCz3hYdRQvvSdjpegw4VUb5XM5S0BOhoniRfD+0vid6WXQV4cv6t1eanbC+MV3du83jKi9hNvrtKo0onNlhfXd5ezLpeL7s5nndk05xo6px+fJ9qnUSpsmnywEZR/z3c95jPJlMyYfJCesDVOQ4MxLiMHtgp7RXuRz4f8hTEvi/MPtF8fXmvxgljrqgmdrNckfxP7IhF5uI3dwYfwbrOk2MHmZEZ47+2Dam9MMq1muBqgQrXMmEeYjoDBGbf4YnBljyS2yRwX6531D262GIEdHYiXHRMDgSiwxBLDNI6alhll2gUtmy/61qmsGqVRpZ+sfOHjP0t/+af9l/WHf9Zv0f/9F/7r+oPf9s/pe7/uH9Xf/tjPY7+NZ+EZ65JtLtSdwHTVU2HSR6O56DHGxHNyKeGMMaDwyONgko+t9/Gm5GaylzP7NoNO1kjCkPaSPJCIo4F8gQjSgdPOK3RXiIc0ngE9lkGLy4Kf+A/iM5YItXM4YG6InFAwNntcbKdtW1RxBZE+wbA219hxyUze46C2bEvUIL4xruclEaevQUdUIV0ztHKhM3I35YrMuwbXcLEcTB5mJ1kK2jIjUHlWo7XIyeQe2viGv3Gv5GzOS+C+p/LimJfD+c+R8pL4Pv950uv7fpmcB74+y7m3rhkPOqeTWSW/bRe/aRPFIu/0dL2F4I7IUuYAYKjkS8gau3qG7rFy3Ru6FaNn9xWRd9AWoKolzWCXNVEh6fZBGbFXbDdDzNC4gbD2tGks5rMyL/YqVZPLQo5C1EDGowu3Rw2DiwTQ5OnSHXYEsORGscUXkdhX/GC3baf7EdEPJGcOGC5b4Ru02y8hMDxW1ZT2I4Pg0a6xY8sOJFn/2csxxjbDzfgDIbSe14gaXKjdFWpGdiNxJuqmkp0ew2TdJARUg2YlhU9fKJDEkIZuxTfmOY0Q3JSbPvW3+yNPk/VerE3O48m6dBuaMG8jdn1aMAzrVDOkaXKd8Wksxi0UNhDauwX+ZqvKCjysxq1t67Ggj5vHZjPpN3moHcV5k8/h/PLQHnocjX8OBELpG7Jvg4GvM5+tpzGUMY/nNL7bLBeqivao0bSw7yoZmS3ZbsjhQRilIIA8jxdVNZDvNVmQhkuDOO7OF+XfyD6fTho1dpVbgiyVJapSOoedj8XtA7JWtPsewEnrVmkwxxpDbhQ0sIyCS9iD115W++LKAmatN+7Ja8Bnefht2zSPc24i3/DZ68lwhuyjTQPbCXY5DSIiLqzC0NdaUBJDPWS0iSRXQTO3yXk8Mdqfk+1racZOBgXaS3SfgOzW1677IkxK+0UprULXHp7lxGuSgU762g9xhm99mJYRzwKR2ZIZs8Pa21ZKttrisrCRtmXSAVgPs38qawJ/KtaZdcneCwZ9o0oF3DFZjwUHtuX0WVgUhcBy7bzgrWn2d3hSS6yTNQqyfj0H9FNtjIT5CIxlO9eSS41cysiCyKJTtOEFpaku+GeRJHwu1m+Lf/JwZf1m+I0udDZkE53nWLRXdMjZTD90oUs9TK92U1yNxOaaGtDeK40F0Ek7nMLDFHGaCY0qDWiVZShuCHdq8jyWvXaFBhvxbDifjbySDBT13WSPH0z/JI9eBwM5AAAQAElEQVRSVRCb6rI4bBY2WA0GLc6dhTz9gWS75aSJrwBXbdcHcOW7zqZr32eLuIQOOCojxEB8WqNKg72zg31Eu0YpsI2apVSgFOZBEG0vItvplg21mupZQYTuYgi5YT1gaO8KMcX0ENFPrGLd4PZOrphUkZ+CcQnbC0ClnWKcLhrqEh7R3ofETguGuu+BBSdFalsFVzRg1dhXhXgSayJJ1jPmBu2FJsPk/FhKjMKAZfoDCJPLmu9+9/bRI9syolTD0RRG5CKiwCXZQBTDVoOLHqFbGhcpJKDkjnBX55gbBBo+e4dQmBMD2qZhMnbtsrQYHvIIBtBLNvZr5Bkq+fghHuKsCMuID9ArZL7JdBTsTazd7tON2DZkt3tjo71oH9pN5umlvv8X/jY9XD7Z7dvl5/6p/4Xeuf+s8t3zlO/FvCjOf916ulw0+LwrzkRCSBgMWeQGkvAS7xiMO+vE5+M5L5pvf2HMi+K8LA4uvFsZ9BffsV1DFTBujMJmMQsp89g4izY+z66Nqyb7N0i+xVokubcpdXpppG8yrudKW1i7xWrC/Er1cSz6u9+N+/qq/Z8WeFC+X/R3CL67b3yHiM7qfE7N/ozdiG3nV86RIP3QXS8eFnMT4L4nTzaUwAq4rDroI09bP0l5q/utia191EHSsC0b6AmRk5qkhzSut0FHhgetZ643RAgWuaL2eHqpUYDQN1mbx/syolaEIQYFsI/11kZnt4mB+KfdOjTDEuEeI7YXmOR2B7nvNdjzP8l7y6GxhyklskD4oir0Zi//jMSWfYWN3m/wq8dO1JYyrsdgKGMy4ci0CzumjbFX9sU130kZH3sbezD33iT41cjIACu0GUi98YQk9x4o9kbug9DsBRtvYImxxHWzJ2SSZRsClIIWtlfnJnlJToINX5MZqPUfbev4nGSYjmJji9pN5B17NyR7vz/h2tZiHXBHYKJkkGW41NCYyr6Ov6qhGux55meXBFyWvaOaIvYNVtVzZGzaOx3YGmPwuZp2yeiasWokcBEX+e1IEVKRPNY0bauK8dgJNbzagCT6AssSwKI2X/Ve/ahO20tVbzIW+5y//kT5vbrjwLhycGzKhshCtW9RsGGMCD1akvVYEuJjA+YxoXjs5D8X0H+rNxMxeUPbpePWLpgyyaGjJ0hb3i3EdmK8slmuvPC+MpeNDbzRnmzoBeV0a2VMYkF6NlxdIoCZAXFu2fSxw/gN7Dmaez4iP5BDPIf0FX+5cfaXOOSOm2jjsM+4xBeHWZTBB0WNIddQZFxILVHhk8rm1l4QoSSNs3R+ofWCF8QvPya9+Dh8KC+OI6c/L4un1R9eC2sx0jQ8oEvBUGkUGNV/HXTmg+vuctbldKYNaihfSi/EdzmddD6fWl+UzCNz3Zh35ruRH2G1sHVC78yH62CMsZ+4nbWCLyATG2tw5UPnTfYYuN6/4YPmQeYgMC9uF+s2wSLXhf44Vfs/8QXVY8jYE4X7VI9rzVNs+M4ve4xuKUlkvIFAu6dRQAARamSHeCbGFr73fTLbboa3KXRbPwNKYbl0bR/xOcltaOuLcjAZQkuhDS5tjmCSj7wkqFH6TX/yv6H/1o/8Xn3jl/9i1H9CLCz92Me/XX/x6/8R/X9+9v9c/8F3/Rv6T771n9Ff+Wn/sD73sW9jnNEQsFIcDodO48dhtcTo5H4a5LXKrPNQVSmxibHJ4yRHvfevS+F7rkmQJGsvN3qId+Gz63r2xUiPo0QOwfO6Vly2BBae7MIsYohyQmqUiPMGK7IMQpUx4XaYOcko2xJVR3lkYeiV0EseCj3bEjlQaMCYZKuRC+1U5wIsfg69ECNDpLZZxlSBUMvYNTJbzwpzftxDcXDDTSVtZg+ZTLDB/XHNl8U+bx50f3/th7o3+WuAN2+UvwZ4nZfH3b5X/jIgD385m64PnOe5Z9j3k/uu15P7OGu7YR9RO8ZdU0LbKVf3xI6r1a39SiOtjGdAbPSs0gai2LuO0bNzbWEuEu1HSM3mEq1G+mU6RMFy2wxNc48088C1Jn1ULea3CCTzemqjS4PaCV3NYOMj1fgysrgNYPea4ThZnLIT2z18v+z9b10t+wBrni5aLZPTIoS2tZQ42gzi0GCPG4fIoo4p9Tga+2OOjrLrHI2DPJPF2CEVRmxDrIRkSeZHzwrdiminfuThmk8fESvRczlqegOaEEcpcO4usBvTTtxKucJ07Wj78tzqk4b19k8P4pKpJXe9FpwRnbPs5QB7kz1AitE87CLbx9A++O5vYdSYGXxs9v7BZvjdDH0o3+aQc7I8yGPJzLOAbYmqr1TSR6fRy9hRpcFn7ehngdjYB8bfE6ay1gxRdPuXzWNoH298B0JnH2t7l43dtrFfyGzkVRJUFHvX10EQHRVv5OVofEVi7Jywfz7n2eCifKk2pkkNSd2HxOzNxS7JFcPcM1mrrMtMniMGxsAoqwZxg9g/0R4YqQD7obBqKGVfj8m9mM/uYHIuBhvn4sYzSpB2+4o/QtjXkvFtqLDnHbKEbIkcaC9rJ0IkcVnPIBWi6AJsX9kr88DCCSLu68eUkB4r5WltF01AFXZ3qEuLmnt2cckHtJvCZuzj/yYIZfDE/z7nYzzjRlnF/Mz6wUnRVQp5JO7F2qSlQ6epLDPWo1SMC05jaAQ1VKPkQqcHPl1sS4CrAh0lOdmTgk/87XkKv/ZzO3EEa1P6xAAbCzc8s+bwlmwucv8UPBUhccHYhrdoqTp+o6cumI55/Ap00ngWXcjYUY/7aGpxliSW5yC92oh/fwZeynNw8j3ZiwtgpH2Y63PQPKof44jAuQAjTcjiYtPykfcxJKvNZm3jeyPG4Hrs9d0/Soxr5UdaNC1n/gMamyD2bLXR29zUuScXiFPTbVtU9trSik++zzyAK3m5Qjfo7HGTIfvY6Nv7OJelUSr2S54rBzEM+DEis2pI5idqluBEwU4WCO5Wb31GwwgxD6eGUlqfGENZoBWKGQKXjnZkaERbkZvRtiVg0kRVx9GipdxZu+LOI1YXGKrEOH3Fgj4KsRkV2FaN7ajvduFuMRJMdJAcdUHBIbTN+B0yXVR61cNhqFjIzMKpVVqNi2lZFGwoULcQCM4yQbpKDqU/ND26FZy05aYTn7RYapZck7xuPEvm7E1ukys7Ns1oZkk4kTOU9lNNmy5lzzafxtG9jyxVYiqpY5NkW/kRtKEUSw7dETOxmbgWcU2Q+LpNZ/vaVWV+fuC7fqve/2S+Ox1CyM/54/8TfeqLf6E/1058nz1fLnwHBZc7pT34LlosZMLIfMnGnhPsJdbB99/onS8XXRhz4eVwcMeL48vx18bn851OfN82m98u2UOZb3V7z1tyej0+w7ZndMIvkr84f+KfkCWCyXxuscz0szbpt75CSSKei2mTnn0e8O2Pe/v6cNXDQ75fBPe6h7/yTmNyDsR2YgjSbjw7CxYxTGIMjU7cESbzNMj6mrD/ztBRFnHdcIieCMHTTfxE1TyXp94nzrA3wKbGZgaGPgeW0v0VkTxnTHSal/uHmxAxEoLZ573zHzViox/QYXCraD+Ov8l2Sk9sguQ069tgLzQl1yu5fguMSUANvOCvbd0ojZut7LV8lkzWte1hJ3NDRUxMt4KVnYWxudBaiYl139gXG3sme2fSjvwR6MVe2h0O7V4hLgzfRZizsy9KrgO2bKPNaBQnexrS7Vxs+gDXt/QW8U9ykvksaNoByRWKqthnnDKQGNTlkaHFPch14Sx2ILRQ7jG3PnF+qU0+H4niYzUOzFkRf2M8mxt2bHq9y+oxHoshYIluYKWv2kb4QIesNMY4eOQW+nosKxwyiQtVKc8pDiqow84o2ShQ+3UN+palyMQ8wRu/0ofjc7rbPibG7p2feu8LunLQFQfjGeQBsf+6oAbBWcM4CE+wgw9/47CQaR8OgdF/mmJ0pcRThpZUMA4itL5i6f5Dp5jkqFLRHuFBxzv4MjMGh/JJ3T6dVPQlVjmTTzrBvhPaDy1lB7SIRlN6Fps0L4DveQHz6tUr5f9EGf7+/kHX4wC9cqNcuWFyuOav+/I/X/vw1Qf68MP39cEHX9b774MPwn+gV7HBS52HjN+uuFw8YuIQX0pwxJc4qwYxn2Q+WHS+aF5eaOMDZ0d4wDo9jKE3BPuaF7GvsNsvjXhRlBdEGzH1Bww3kPq2XFwB+tnpC/nihhLIF7QXrPe7Ly5698ULvQB3L1/o8uKlBn48TsRp8Z5K91xeE/+Hr+/5pcKSfSLEl7rjt6in00VlfktKThYH2uLwiC+Rx3klZ69f6f7DD7Tdv1b+J3ovzkMff+dOH3vnhT7+7kvoS70LffniTnf9oXvmxiiZn8mB9sDcXr3/gd774pf0+R/7rL70hS/oww8+6LXYb+XOIi+hiUti1I4yNJCQuVHss+wde2iQ73whv/BF+MKDQnAmH2fiuyC7uwy9uDvpJTifSlVWz4v5Tea2yOFkvi0jy6JY/FhydKE0xSB6F+mYfEGZ+tY3f1O/6a//Lv3yP/NP6R/4o79W3/0X/lf6u37o39EnPvgBdH/ieh0v9KOf/C79hW/8b+oP/ezfrv/gF/yr+v9+y2/S933Nr9AXX36zUnaXli3WRE1tKz8FrdrnUQM6hqpMHuhNnyQbXoEEEc1G5sh0+aK0sR925EOnP4A6H/vcFnlhsvguDfbPCZR3P6K0PRU2C9/B0CCWkTjG3i6UbPgb6qTYsNhjYsXxsZbIJxCgEb/7mtBBG7GEnTpsGCrashIel8WUeApGF1HEsq2nnwy3Rlmnqkb4grfRAkVfY9AfsEdO7J/GmfsjoJ35mX6jLzwEWAihFQ64RFWVmKVl0x2I0lMiXiLndlDnHSYf1Bv33BU88KD3+LDHufD6zQPn1hvOo9d6/eoAZ0XOsTfcxw+cE1cwQR5SJw/ai1xQycvhM6QFpAse96nhQAfV7aggaKXYaAPdPenf444cETpcqXT0EAQ7bdmhS+euT5u1pvacr5xBk004EWS9ozNxfuPbUOfMnb82ebMVvV1AeNg95DQYdnQYNoBIYSy7NLhPso/Pp5NG0WadC9rLKQq293ns+6ltxqQyXrk2Imqgn5hn1hBMzuRAz4rhswfiI7AtqsJXGOLffXLFXnyGhDL0sbo5rtQYsA0xdgrsvG2lZPwit89MR9ywowOoGFDIfuluhrDWzGMBNRb352TdVp95WbMrtifrF51g4nCLjKTAtiFjNFD8PYONFJQlJ/dgcLZkbWoMDe6zXhPkmMO3xIeX2i6CBdPAf2LYOLM27psreyr3EWLGZA5iLoztasIwnOVcsWOY4lKD/OGrAvaI0bCtKus0Cpx0qqHTILYq5OMZSnZgpRBaSMOObAfuOpb0B4kxqW2KIGsVzOSQuUz2klDI6MK3FI7zEkMLnUdkLBAl7or4FF0atmU/gyjoxkf+C66cM/kf8eZ/KPSAzyvYyOGV8yNIjhmh2Ky2UxpljWGdQvF1Yq3GifnTlszsmwAAEABJREFUpkqWdMAF2ygVY8YoGSoUmYYSR+axr9Lq/IiyMLCgckn4kK1Q27AH5JhBbMXuII7c15fTSbm3T+eTTuOsQbtqyLZuxfhvfZ4TTuy7/v80tB/8Gd2DNzTI+MYYqpH+oITRBilV5tAxwymught/CNZBqzh78HviuTAYp4uCOiXes04dc+2+8Hca8DW6TejKVIKSNRCM9LnUhWAWe2flpW0QnvtjhoKNDbfx3LrxrDMjBwvZ6vbGlgPwbQP5ZA9mH2BWq3nuK1ZqtaA99sW2bIsLtWTistOWFALfsqLPpS7IQneCDMaOshhCm6udtkUG0topMtsyPgp7gaBL6jPqnn38wByuAXNoGv4G+q/Me2OfT+jifgqd/FJ9C9JmfjPAZlP4njPtVHMpWzbAtwENpOwEAkGdfN34COC7d7/YjAtGaWQvgAv78dJ7gn1wzj64MC3y4FJi2Lg3Nz7jHwKeER56HttxJkOZ63qGCT97ra88601N9LfMDflib4j1FHxT1rQj9B5f+J1dIoIdMDfZws5tSCEs5l8eMprN06ahlOSi1ZOGNIDpLOY/AnQre5ixabusitylAVy00c+YR7hakhgSy8RB5pY1TZ6yvg1y9sAv2a8998lUOWfwTyiCZLhSfMQwOEcG91wDv6dhDVDEQ1WNapxOQ+czZwxn34isrDIxQUVkwt6CLokUr96XHQ/5vrIPN/bd/ouD2X/Ulf236FusyQ234GJjEexijhOdRsZnTmBib3Jvtxy62sYSRAzT5EJtOhEubDRimPhs54o7A+JFjqtj7DzGocKbiMWc4H5cjf0GPXjmuteFcMGu+G3rCwu7P8TaRWunCPYerokppKSw6oJlAlvY/Gvf/t/X577u7f9/zLd8z7+kr//bf7Bf9N7xvfeOl705S1kY5rAp906+8+e7/z3fQx+4j7IOE3tm3fJZceG78t2LFzpfuPe4J2UCEIEEIR2HsLc0iWUyrwZ84gom+d2xoTPJ4xSXHcd42YRVOo2hfF4F+SwatAexFLDyI66AFCmFWEMwRkXY7YV5QDLjf8fUHhfz5gy48t19C+CzXxb7RMTJEOzjh3iomMYONncbS7ERng6ZXCQ+25rM90r+ksfQ6CFmTk+27INnsMGtTvzuwP4jvzGHCZgTQa0DTPI2rGliIbzmny4WrsR1RxpHZ+xgqu322DTosx+120X3YTg0se33x8KeZKMb6CiHXus+4w/TYkAqMKJFrqY27tG800m+3rzhOxzvUd7wDmXb7tHf2AdLl7N1dym9fHFqXM5DNUopN18b+boB18wrvUxhHYhHOqK/2JvmwTn/FM+J/XQ6FX5Ko4p1UsfHtA5qDXxlH17uLrrLX9dfLsR0Vu6hMYaKcbI0D/uhydVkL/X82FuZY96j7bgev6RgDxJ36zP2kRJr7Bm7bT8+RkkdlCR8LXSYGleBcJM5cz+lha3VSBt15lg9Hl3mfiWe7Ptg2x5Yg2sj8Xbc6CSXk7VJ/FvmkThvlP7YxxrGlxIWLjoPBWMToPayQjqWpdiOrfhPHnLm5N6bxDPx9Qjun4W/gEkp1jCrfI4M5lHFOkVAj23ZPnwfctqJbT2PU+gF6bNkuxG9L53/Bu/s3uHd2gkfR8e7vNx88+JdFn/sC80HW5wHVUNJaBHEAPbQqJLhy5bteAAxv+MmUhf6mx4Xmra1j9/t2BaGJEGfo+W7tMqqAZBVMfkxFDqgvamJ+RRwYN/oKPQwSVUi6wWCS6LZOxHthI7FYSbA+imLd+VD9c39m8eXva/5sLjn8MwHRjZTFnZDJy9p7tF7zUvhV7wU/YAXme/zovh9cvrB++/rA2SvuNHz0vkNNq4s+MxiEQdulenalpmfmcvtC4DOd1q8ML5eXvIy/x1djxfHebH/UENv2DSvePHzmpfar/H/hhfZ97woiv1svMVEFrMLBA1ahlw8+Bk6bN2Rs3cuZ73z4sKB84KXxi91fvmOTvg3uVwqHk4WN/HUq/urPnz1Rvm/0ooYLsR0B058eSHTSg4XD9TC9mKOAhtxXTnk7nmRPt+8Uq2rXp5LH38nL4tf9Mvij33sHX0s/0O7l3d6waFz5sF3YN+SJvYemOeHH36oL33xi/rsZz6jL33+i8cLYw5OfClANzXzyrjmk1yYt9rMuZjTqOqDMHvlzJety+XEQTd05sA9E9+FQ/gCf3c3iOlEX7HvraRy4m9xQEzWYN2QDkmY5yIJVWdNoVmDlTHkI2O+3a/1o7P0PgfB3Qd/U9/ww79P3/m9/4J++R/9b+u/9Cf/Sf3iH/iX9S2f+f362Jsf0U9W3pw+ob/1qV+i7/m7/gn9oZ//L+oPfPfv0Z/9tt+ov/FTf7k+ePl16hi4JKaOhTkXMY1R+9yho4bKpSoBoy1FH7WmelZW5sxD52TfT2KftCNbx7ySF45mZYgxOLA92EMDP3Zsmy6r4Acox28wNAYoeGSuIZdBgaE65B0QNw23qXYsreSf3Mb3CqUDFUmMNxgAWyoktEVJfzAPXsjtkhsSI5SCRIWs/SeGILp0QuhzY2B/VOlE3NlL59NZwel84j46qx/q0MmYhvZiiOMNIW5U6FTzSEPp32uiZetlbuR6Qbd8SWUtNj5Qch5tnCuh+aDJ/fLmzZt+YfyKl8WvXr/Wq9dp3+//vjH30/6hdNWVtVys5YYtlpN8klPc4QaHu3eRV2oIMjqPvd69adJugoDRtMIgSWXgwtiC8hzCePp2jYNPGza6kUPjKOoZMxk7ie3KOTAR5sP6CUvzWH+6Mhpje+5guu7yNkr/anBRcrjbR0Y3tfUZLZur1bRKvTfPnBHBifNysM5Zc9TQESU2sEBlJrQl4yT94XaqLh0PejPzojFZy8SCemrrmGvGPEchLAQ2DP1PFWPYyVx2PPXsnJUhNlTu/VoFbZRGlez0JXLmQRRY5Kou7uvzyyFhzC5lDAMIQUEG7hR5z23jgWuCjbMcsF5Zzx2bFntvsb67Le2xYNv2WzyNdMrEndwP1qCK+Dk3TqxNY+xzESUx7PlYSq6T4xnfIPsn/JU12HL/ZG8RR/b/PgnJkmzvEMWAyYXY1slF7gb5rIZtdMMj48xLPIO4aqSNnLhrWDtKpm1be1lYltw/UOTh4SRkpJewlib5nMQ/oZkPQupEvmnymR45AkYwOvaBUjCQvklSJnMOstrpCnCnxFPk0yLWWDA2DjCMlxeTs2Lyi+NND5wZwT3rdk/u8jywIZvkMHExUsXYGkWOaudpjyqdkAUjlLYDS7h8Bgt1lRmL3oCmzTSY52KKO9QFvimXKAViPOOMbZWlmywssoGsoInjdB46X06c1xedWK+0B+tX0cHvbWx5aIyBzlkDvRpDVYPuEswOwwNHXjxgQ+ugo0qxIfozj0Qdqo8WWxZ2GjqKVQPkc+V80TmAP4HRwFdiDmroNPCF3xNxnjIOmwUsqcoq+IF8VOFLlOyhyb1IVKzp5EaY86oJ3T8X6OMlWn/u8zkzuWfSl320ONRDG703N+ygD7/YaxjB/tKiLfbtbd/Zlg2IoYADC5koVv+kH5SrZYKXTL0BViXTb0cmCf4Jlru9U9uKrVGlUYGVshHXA/MLrtBgY1+/jamZvuSEe+3KXt9oT/J1m9vCzuJmeaSPvLR/Hli2O4bEESQ8iV5053PwcJJ229NebPfYIWIfpV5f9sIJnM88Z4DBmrtOUmwSz0acV2K8cn/mu8qVZ/gNfjKPRf/KumSdGpsm8g391mGt84JyshcW8oV8oj/RTVwiXlH8DDnIinZAuHJZNoJ09LipNG0zi5INHYD1sK38rLxkXOwZbpBFjBkalNT9hW6hOwpt1y7rNjyyCpALmY5iaFDIVtsXn0nSlXW+8ix1ZS2vD1OdJ/JzZe5X9vmV/G3MeSUWLhBCwRL2bWuMUp4JTmM0n7aRdQwlQrCqSum/nE98jzihf0L3RF/JJahVMDZ2xR2CE8LqMze+r+R9Iw9X4kg8wdYy9uSRUzVlMNExvK8MYT3RYVzWbWMuD3kJwlqG35hz9u9EMXnOmsJyR6+Yk2hEPglmiw16RA7iRdpjFSWi+MQpGqsRW4/yqILVY2AYE90bVjMI1w0w+G5fj0boe1bRoLVfFbsxC1y5BOrSw7n88Df/V/UjP+O/1rLb5eu/7/fqm77/9+qUdeF754uXL3X34qUG95FtTea8sQfyQisv7YLcQ8kFJmWXcg+eGZtxZ+7DkfuPsQJLxNEQU2GWDMq9M5lbkBzBaj7KWSvWNfKG3i6xVszvNEqX00nn09CZfXeqUgX4pB4e97G+5TZ0RZbLHgtRIYXvFcN39hBznuyTzPvKPbCBSQ4me2YdsWVc+3HspQWYQ8fMhBbI/KKTuAYx2kSC/dhMHmM3eiZaMycbDtDUW9Az2/GR+EDWYEKD9rtPC230H6/MjTHdZKap6TWCHVa7NILnFVu7zWM8bWv/UQa0LkJsZw4dQ2KhzUJ3r7kGkK5o07VYayIgP22/e/ZL63K5mZ/JFXnP97nkK9/n8h7pDS+ON95DWZv4uNf5XLq7DN7dBCddaI/hNjqJJ34SX86Lid9dJmI5gCZqtBeYCIPFeSTOKLG/SifsjWONIPQZCFijSvledHe5KO9u7u4uOl/OOnFP1Rgy/VLWfmn3P7XhMOt3ZZ9lP+S76A33vC966F9sXnVlvyXeBos3QeYjSvZMjdIYQ4UPJzCbnltd0e5GxnQLv0wSeVsSYcm2EqPtjm8j54kleU9saU/inL2+m9ZBE//GPbER40Z/2tFZrFt8kUhZ0h6WVTDlom3hSnuJJiCujIuf3BdX3uOFNrAd+SSu+cgnDnYU42LHttp+YR/YTz7s8OkvmRhsdYm/dYxvgfYOQ40guB8f6FV9Xi+2jyGRsGDeHEsvH17rg49/lcbppByAJ3biOBZi4GRUAhmqGixQybYK2PBl/fgSWXD0MDdWqRuR2pZtcaHGNnaOdlSVQneTlgs94xPdAToe2rcYifcE37GfBnPYMZAZXVE6N1xu9lkm1pRrZA2UUuGz8Nksb9488IL0tV5zk+Y/+X7ghW8+PPKhkf4rC/jA4uYmzs38ipfD+18Yv6/3P/hyI7JXH77abaD7wAGczdWucpG5Zv5DrqFiLuaDR7yw3c4v+kXxld9ebryYDSa/Ab39hfEr4nnFy9g30PuHN/2fkly3POhzQzCP3hBN9za7nQrPpocRvzzSHfl69+6id7D7khe2d3xoXvKhyQHgcWbZSjxX9BfF18lH/4Xx7FgvvNC+QzcHBgL1huYmWtxEDFT8Tw636+vXeiA3+QvjwUG3/4XxC3385Ut9/F3oOy/1LniHed7dnXXmA3sQnMnN4gZ84BB5xYv4977wRX2u/8L480r7ipxFjNYBUkm1RRtAS1LRMkgtOos9UWX28tCZ+Z853HYMXc6HDPmLvCy+nPpAPhNPMXbx4Zr9MTl8F3Od5DsxMtmY34EetXndSq9Dj6VcWj0AABAASURBVNbXe9Ofuw6+eF95aN2wGLmafvyD79PP+OF/V7/kr/5v9Q/+qX9Mf//3/A/08//a79E3fO4P68XD52/WviL98MXX6Ie+5pfpz/7MX6//+Bf+y/oD3/m79Ge++dfphz799+jN5dNK/PvcSyN7rYr9ZiDt8RoaqIu5Fgh9XE/mnD2WQ3KyztnLk/2UHEzWanJPSNZwabCXT+yhwpc9FDvmanONbzDou6HqpBqlKqvQGUFZoyIbsq2UmVzGJ2uw84v0v43o2WZMgVALo6KhlB4XO2nI+KwGnGimyjZD3P5PYzStlmFKkssq4h2NnJ1j30/snTO4nE66nE4a8KOq7YliS1RgNR87MAVch8ySAu1lJdaAeSfHk3XY+GITXKE5V3Y86J4XwvecCa95Sfzh8cI4/Ju8ROYXTDkvHtDJObblPGIdZ+eSPQjFDfmUWM4dOTQjzCbocFoAt9N07fHdRPtaKB3YY2NjLH3oRwZ5biqiVkDedlBNO3ziyh57/HDGXmSTPKyAwdELehgX0sh1r5jsMFCLyUZ0s/7zZotOKul+lnCGx065WHfr1Ht5X+NRpQrMmqIXByvJYlLx5xhDHmuxoVhOA5r+9g0TmnlNxvYQZEqJLgNtq/3EV4M2fYi1T4QrA1cSzFwSBx1NdlMoR4BfBxkYhA/g3fvNrbWwNTuns9uoNEVNO/xIu+PxwmdKzyE0nldnIvPaiCtz3LA74RvxA9rf4zjJkmzvkGTpEcm0adnJvY81KdbFGqM0aqiqxHB1abvEgd8Vv0cbVhPfHQ/7/povw9w/Gx0LHQInqW2hL+78SNZeQrMnjK8xhsYouSTTgYi2iak4B/a9sp8bQ1U7RsagWNiV/FF3SKzY0lE6m1wSWuIOlEbA6MTc82MeizNhMbcMLYzYDhst5jzBOiBod+HLclmJh2u3EaiE3IA+YXOSxytn+z3nxT35Ch4eNuXsCTZyuREDaVSKq7A5NBg/qqDSGNbgc/Q0qnNUUJeeimEPVHyjX2PI6BEOnYl7n0fm2WhpLsklg23FtzHcNvDtskSVrWZdxAI4l8/c12c+/y+X075mfF7lXq86SehxIX+WO5aTTqezBmNGDTlIfMUkbFSNi1LBV1mDuKto11DVCZSskriypEmr3iqME30KDWTdij00+Cw58Wx4utwp/wVY/k3MQTyFvJhLjYGP4ITu0CnyOiErGUMxWVxGlU41VAht8kYwi/WdvAid7KsFst75nFms+cYzTu7hyYvDyCbrH5q+xbo3svfaxiRfABuLtmjF3mJj4IaWnsUC3zGoYyliUUOSRTGkJBe1msqG7jBy0bb4CR8qyTb2Cjoa1XNFViB90DFKBU1Mk327f3Ze9cBcH5jnlfn8eEye1wAPxJN5b8wvednp1KIt7pVH9JzjIZBkaj3DkEQ86d2HLe7LHYtMtVwpSwyF4Zrae3Eo63vu/XBR7wv2QmQ1TrKzruuIN/fple8HgPt3v1957mSOiTlQr9fSRDbJwW3Nt+3Kc/1UzzE6B5SAiREv5FoNEyHTU2hQNEIRUxfaqykXEV7nv1iDctG2qkoyQK1TycdQ3AQMzlbCjxujSiVrlKDhS2ZsIQ+1racf+g4tIZcsloZ5rcYVZ9d+abzI0QQbSK42+ie6U4sBhNVhZPzChmuoxtAg32OUdliwqswrGLSDnHvco2e+22SNBrKqkl2qxFSJtiRZbEfWbekKs+F3S3zch1ewPe67qS1rRd/ivs09pjwHdIRLe1ndmiTwtuYb9+522wOM31jPiQ/MCDXAmGawBu15o7PQncQzYxHzCZlQceMdyFguImA8TPQQRRtEB7UeAJ8X9jQTV4ACrY/Uw/fzvvZ5U8M4tVs+7NqmbdluyqXn87mf9kv1gz/v16f5iJ/yt/6Afub3/C5lzc7cNxfO1LsX7+jCd9ATbbMekzlfuRfy/fOB7+55ps45sbEOidsuDXQvfFe+yzho7j0hXyIGaju0exqLOU0SHSxyGhsL2UIWTPzd1pTAe+hHL4XtMUZ/Vp0530/sqTGIg3ip+15iUJ5B2+tSIun3PHsbAb5FRKwUhGtiCHofzH1fMe8t391B9kvOhEV8OsZaKfsVU8o8Mp8b0haebatqyC5N7D/wMvAN30Gu7MHJvOkm5pITvC3bkp4QOzdEf+I/90P4pokb2SKIgAnpVuhqNuPppmbuLXp22X09Xfeu2Mq4RczhI7X9GBnG2tVNJ/Es5pM2yZDtDHkLiSf9EyYI37ajCmyr84Dx2Nq4V5Ov+/xBIO+g8keJb6Abv/QR71FYel3O1t1dKf8ldHA5D43kEs+46ZwnT8HMXABdCREvUppBx8KARS6RsiZqO6ecW6NU2KwS87rB6Bid0vnM91z2/t2LO+VeOOeMA4N96h4k/C18AZxN8rRxjl25j7IPHniPE/TLYr6X9js2+vpeIKacJclXg6iXrdgdJKCILbyJT8YPaIoeTrmy5lybxxYRwK6GUmzVY4xTe84fdGXfJ7Yt9wHPAx0LcU/yk/gn98LGHLaOk3Hh08/8MC4iEaYbBZP7NtQ2sgCV1MR02Gxb3Bd5rxX/G74n7Qld+Nn5TeGFr/gxNjDZNqvMXNy8baXYllueNazuS2wLvxkfEr2G0bVUTa3PnX5Al/kJWefuRg47J4fJ0gef+JROo8BQFmIMaJVsAK2GZUm2D4hi8FQtPzU+wt16nAWkL21MwVHTCAltWPbbkEW1XFbisaUxqvmReEF1nKNltmVbe8nGCXfQJis5A6GTNQBkcLLok4fCjcXKom3wkzwFi74NnY0F3FjIvHTJZn/gBc2bvrHf7P+eKC9J34DXj3il9OemyJgrtmNvw15CWSJOl1SjsaCLB5FZZ02+xASLD4gZGXNKDPfEcI+dIB9kzxH7G/3Z1HNjXsSf2MXmZKJ4WzqRxztsvuRmf3l3Uf5JinxgXl6+0JkXyON8IZyziljkYtUswoUt1TjrfLlwQNxpECOd3GxT2+1LJIdA/zUDdOPmm9d7iRsvVkZJ51Mx9qS785nD7tK43J05AM86nU+q+GS5Envylf+s/v0vv6/3vvhFvf/lLyuHZ+Yo1qI3PwEYniGKzM08XVazSKlhTQZsrgF5oMouGaaCsfc1TztjFj46hyRhkc8kI3bbf/uOxq65X9NujTQzWt9Q3G8u/fn70sTOZByEvoS9+LBevKDflHXb8PGpL/9FfdsP/9v6u//y/1K/6k/+Wv2y7/2n9R1/49/UT/3CH9dp+7Dt/kSX915+o/7a1/79+uPf8j/Uf/jzeYH8c367/uw3/Fr9ra/6Lj2c3lWVZDNPmUOiZIdaP75kDof0kYUh9uS60d3IoJiRMGNbVABVirlYPq6haURHXKhqGf1fqe7uyCl5Sd5W9jJCJITANXzjGI1Bqh6Npk/kOQgPYJ8qzs1aF4m5YbBPR7HfkY+CtkHJNggFsugSIoAODfvIZ49DF1nBO/uq6AsYYNNniaouewp7Plz2fcG1Qz36dj0aCGdyAfpe5wFjC3igyD2TsyYPuff8oifn0wMfxtcDObPywZQHkhs2Hua2nHWcG5iO+z1Z7TARBmmEmqjoZg0Sw+JLS+hk4I6p1Rt7j1PIdzA+fI+G/0jdLT8JGb0Pm1Luh8zzmnOXeV7BRrxB+46/53ZjDFNt40Zp3NwvmBuYCRofqeja7ntjsHYN1rXgq+WSvTvZr7QZ8zwEfaUSHeTxnckRRlpgrxY/lmzLErDYMQ3btPUW/o7+9Lyox+aCKQX6OxajEUC0U9uyAzLHfHouHQgLxYQm+4IDTou9ueCfQ/QrsvSxZmliBePY6yuXj1YLfwGMLJZBtpRLr0VZ+dFRYvMRiYsYJ4LFg95kf2/b3F8K8EUwn5tXPkcj24hnAlSFQSpWcZT8R1DhwSAAF33RcOlWWkI/9Wm9LLQCNxUlXOsw1gcYIMPTnYi1CGImR6ERNsz1APIoMjVkx/kHJww7dqJGO3YWc8LgnmZkqHClomNb+49kw1kUy33dhxDG/plE7hLTxF7yGRxh7Po9yLKtAq5QqapkeNsyfLctIWpdSzI/t2t30Lb1VOIoLWTGRlA+zlva1cqWDVrvGbUOuZsSjQZ6NUqj9ueNpsMq4LJSmGbI89QxXgAL7fOgNVSNkqGBPHY9G2oG0QdRoFtxlvDWaJppZk2fQwyySzWG4mfgowY8z4M1oMwhPmugQ9+okm2QkVnD7A/OZIxnP+go63YfRs5k93tjU2jQX5Sy5kH6c/+wGeZzMHa/b7DfOlDsHl5Ddm/oJZEHCdvyt+fZop/0kvE3BduwBw7esrqGPMKIADoFbPIEkCh7mOOAz5fVmBsUQZ8HB53Maz06tlJyDfYJkt8Io/NRILf4KcmG3iB4pex7IHlIS8hFSa9tVeIEVdaoI26ogF2y0QQwauiICIOJebIWM+tFXAt+Nd2VUOl1QASdWsy99TNv1prkYCxakvWs7KKWeR/cPMqPFIMMiGLwNnvb9B02XXasA1SpMYO0ubZnW/YBmT4qbcHbae/ws7aV3CRfcOiY/NnREPbNy02AC1KjfJ/amHvvY3LUOaBjC8/ap73gg0l7Zc6YiTWba9bisJ/1qvCAKrpbkwvTxuHO5NqIJObIvto/9uM3fBB/E4VHGh7cxsEyl7SYVlvMhf1Ix2INJ/NITz4DEjdiFNKPlAZcx8X0oJEBNCR3O5fduvaSCQFmLUEXgImasl/iL74mBidzWfin7v3RBTajD7QNqfsJBxMLkA3G7/EutlLaRIGh2KULGe2uXBgvxWauEqxS3v/kt+n7v/ufCfuId7/4l/Vtf+Z36sQLp9PpBA32752R9do56hMfAJ957pzQxJMe28pZOzKe78nny0X5RaNNzphE5twTom1bVN1Kog3SH3sT/UmeJvafIzbSH9zGxk5xGVUaOevh07at0LIOanwiQ2DDH7TCH2geOzb9DTEmsLpAqM3use6sxU8dYBzNdO+dH7na6H0FiEGIpYNa0t5+onpWkoOfEOilD8J69TWXA51p4tvpIXwk7fdoscuaC429lTXpjdbivlg+NiqEdcNwyxU5sC0bSI9UlNhjBPFhnXF7m44fV/f+jb1w5XvOQ55PeYdy3/SeF5n32LiyxktnXhYHl/PQ3WXHGT57eLC3sz+ddXKJYIAo2Z8QmYtl75CsLknTLT4ozqgIm2+Nty62Veyh+Nx/gXFiX46WGbmNP4nzSaSKucFjrfns9dxXV77HBfnueuU545rvdHz+TPK/4XeSiwk/WYtJO6GaedUYus0zMdiWbYm6A3/oZ8xsG1NvUeytZ5jwwTrOzPRNxi1siL7QGyay7ks/sUWuZ8UmiK6WHaipPlJuucj4ha08byUnwewcPMWc/vicHctUxnBJYrEtVfuxkosbbNNniaou5ITs97ij3X3Rg7Et23rtL+l1fVF38+NtP/pFlz713uc1zyfNu7te6BMbbWQhBr1oVGATjITSOhn+AAAQAElEQVRENtdHqIu57siVxrP64yX437OUsBNH031ItMHNPr5t47PEhWqoKNBc0yeTIMvekXhteAkZ0POyeDme9uJC4iBZhNycG4uz5YGhKQ/MR1S297m7lEWw3RNYbJItG50NvvFl83p94Ga+Ki9Hr7Tn3PqvFfLPWLx+eKP8W8Ov8xd+vEB+xW+JXvNy+Z6XN70x+I6Na23LujaK3x/VcZPpiEQUfOu4ARM7G2d2vFflBVFieMjhwsvr2H8DfZODhniuHD7xtdiUsTCwdmadL+eTXr446+XLO93xW9LgnL8azm+LGhd+6wouZ17wXnhJfOagCg3udOLD0lVa5CMxZE5vXr/hhe69XkMj49sHX85WI74zoYm+pc7p6TS046QRnriKtadb3Jed13vmkpfEH3ywvyy+57eUmQ/TIUGr9aJPownpgUVO63ZF0Hrp43aDX+qbj1iohLWQMYAav7khN/J7BaELZ4l70okm+igeNTaD9oGx6C7W59Ggo2h999j0o5v1QXQQ7WMySsQixc+VA/PKvoqvOLGtcunkpZ/25T+v7/jhf0v/ub/0P9Ov+lO/Vn/P9/5P9bP/5v9Zn/7Sn2NvT/1k5fPvfIv+0qd/hf7gT/8N+r3f9rv1+376b9Wf/vSv1o+8+x1SXWT72fBEllmKKYSX0mvWZdRQAVfJLjqs/BTjqyxGMIYr899A8tAW0tW9Ym9jGyGpRHdnFjnp3IY20KMLVpP7aWJro7EYFExoEH6HsIWDZ5XhyOJriaFafYn0ue5KmsUklPhPvCTOfXFmL44q1QDMLf06KLepHkvmtZvUIsZFXFjfa/yhWIwbVTxUlkYZlDwA/G14xq3eY1NZ+xlbGY9t2+06F5txtEXJmPk4hnHZq9fV+2iyjyb7KOdRgxfCofecO7l/ch7lXn3DudRtzqT+7e4xLrZxjReqpbgs4g0MZbL4WbpytsTuBo2/fOhN4p77Kitlt5U8B0gOw7bbrh0KYvfGQ4+mZEmxyXzygrvPNuaR8+0+Zx5z2+hb6KCp1tezEn8BoixP1EibgswjMu27AA3qoQsn24+QReUiyiGvynpUBEIEZTC1zYWGgWZUgwtVgRhAZQwtqg7YVtFwQ28X+tQQBI2Dp6UumcwNLciFABIHyArcWjRlus21sBPYaQmJlIt1KxZdYKc36RPFKn5X1p0Ew5LaBdDYGzDJ8iHr1u3inYkDHTwSLHKlfoR5NAczwW1/odnVxgZ1N+VMU4vFju7GPXLl8zq/QHnD50jugXs+X/a9f2VPbIq9GGozhSHqGKwIfAHRUVkhKF0K4oSZafXclyb378TngtJS6Dz62jZ2XFgZg/NgqGrIgx6MxUb2c7/MbhuRl6LPRTJKDT2VtBX5TQQPu8gPbuGkqAzEtmX8t8CWBKghSjsQAupiYrsNONYBc0qxrSL+gcExShXQLkCXdmCg/YgCT4V5qii5JIa0fqsi2xVu/qC7oK+xH5w4n4PBed3+MTIwYBtbAG3fgIwuWuJzkkkwJz5O0ZMiL5eo8FCVJCslc71y2bbFM9bWv2S4HutRtmoM9V/r1lABE4NtHcO1f06kDURpkssNuR8AIeGGPYJOKo3kfAf9WvQF6dxhnNi5knvoKOs2D9GmZiDjpiYxTzbB1nRybm88lk0t7oV5k/EZmz233Z5r6Uu7v7jAT87X8Av9RfsJmxZjs98Xe53bX6vjxz4+w4tikIAWOtFNLMHE3kRvY0wohPGtmVkzatHeE7To3JH+J6BIA53Wvl2gitdnSFJcLVWudBkasW4lZvCD090mvOkrlMawTsd+G1UarPnAXmm3SaSEwhUbXBkl2VaN0mkMDWhVtUxdYrkZLuHdfdGp+OIXAuPMczGoMfT0zOCObSbv5G/P49JGHpPbjh2LGKPu/mzG+MaHAkWGKXRneOa6sJF1zzoilm31HBlbzDNApFthyI2V+SEBezsd5KHb2OyYWoaQGnk3YeJzsS86kgh3C7Kt5GIUXgHNlqlLjDDiUZ+M7yIljkK5yoynBbWhQIAqK4VrxgBqBESDTbi0E9fEfoMzoPNLviexzqbxGU0GdLViOyycukH3QvfKfZVnlz7TsdXjkcfmBr32c9dkDSf35tIiZ7jpZaBbKUuW4gCED6YS7/4ZB9uV0VqJGxswLTM5GDUUuttoMfNd+AjwS2uXcrVRY48YsO405KailIRcRudRpgSi2X6xxXw3ngmvOTfaQ6JFv8eVXDskK2Uy2Um8kA55tp1Nkz2+cd5s2EmeJrnbFp/T0EViMs92fMRuzBmbD3ef1Pd/12/THC9ivuG16Vv/9D+vF+uD/h57uVy4n7m/uNfM+CdbrY4VqNUUosL4qOJeLu7lAT2pX5SNs4wcE9qY9yTWxGZJtgFzZd7RsS0p3oh6BeS+5wplPhNknhvzniAxBXosGb83vJP+TIvZPT4TW+IDxDTGQeErfGOgM4h/xxh7OzTnVF6k97z4jB3oV1mxb0ObLxV8C5XCREIsRG5w0V7os/BXOnOOJeehVQMVSwr0n6qQph+nd8vNjeq5PVxnTfQTlI92rygfwti7IeKbie4mkPRFZlujSoMcFmscGGpZCjJAlKZ4YCyrTm0BHanwyGNzcQNsuW/6e82D8qya9javSp95cOFjgVxW43Qu9jD+WasT+T1fznrE+UzfaY+thlyWHYj1qx3Ii/jtkuhbPLRM7sMr59HD8QeAuf8m+3KtPf5FjIFSLIZZHiVjH6O6FWZ1YyUzZSBzAQtbvc+5V7YA+7sPzo6DT3sSy643+2zMOBPvyHxPzA3UGNr9J4bg8MHCTWxdY5+cth/4yDbu02vejZHn8Au92E58ZrgoO91nEb6BnIVgMguSvpUhwMr8baiJASCUrKMsKEht9AU7VHKR8y4xJLbE0W3k1PbT7cRIPuYzRJdpKn4K31XWqNIgJwW1CQAj0Qtaty9L6bL4gbFDS8Xm+sz4Ac7Ij3OumOD2TxhsWZ/6wmd0/+Jd5YC4HRSnwaAaKpwVzrEjPTeqjxRstgRKRVOPUEoMBOEbJPoIeJ8A7UXHMdi27GdIDPKjQnP0I1DEto9YS3YQDVGgVBgmHQfNqUWPCZzqReIG2Dics6GyGJFF27aMf6qSD9sR8yE22bybNjZhb7rbxqMd2cam3ODzJTRfRl/zUuY1L4vf5GUxNC9o7nnJcWUDZCOw/uLzD5iXxdbMTUuk6wBEweFeyVvinHwAbvi6tq8rX2judX+9V16ovM4LIG6GxJD+yfyEP5H7zOdUpRccMO/wofmSXxjk36DJXxdfeHG8446XyHc603cBZw6fBgdSH/qMy77JzUs6+UJ13f9zeL6Ev+Zlcb6I5wX2wieuyJ8oC/dsQPJNQ4NATmzsE3EM6MjNz0Eg8xIahS0PCtzYyVdeGH/4/gfKP/Nxz9yuyCdziW+Mon2r8YGEjhVEh67VlCsymkrew27EMolxTcalg0S3fBPrOzmwrzzATfjVeY9NTOFAaGovGQoyLoip2A9Nmy5F+Vt4YfwnHsYzO4ZnT2W9Ud7AtddzasJnrBlo8pEPohpDyVOR0LvtQ33dF/+oft4P/hv6Zd/zm/Wr/tiv0S/5i79D3/rD/zd99ft/RX+n8qMvv1V/9qt/pX7fN/xG/R+/5X+n3//Tf5P+wtf8g/rsx761h2aeQc8ViW3VyNkAZd0qsFTIbSs/ZQlG4gFxdk4n86N5MxI2PDlf6CiUScZPoMw5QDbZ25M9m4evGb3DXvNpo7PAPPTDL2wjyhVPZJ0Ko8h0jA8f3OThMzahV5VGnXS68EGbPclejMzImaICKZp6LO0zHuMLrMQWX1Ahj3YxsAZrVwBaAz+R3WwRxAIzYOxsYIzxNxtRbTtl2W7/8b1xcOQhepKHjXFb5+3Kfg02pr31Hr5yRj1w5uSefOAF2Zs3D/1vGr9+fa/XnE9voA+8hN3Qi632TjySFXd2aKnIRSllaeIr+lfuxStrdeUcWsQwQaa/GB9kDm3vmE9G32AYTOOjORUNl3caHjGEkZN5bH3GvCHenKs5F4IrMeccTP6Evo6ScQfLeBFvsNgPQfbmbBmCm5qaf4xbbc62bCCrSybTDO3IwZ6TFnKJwg00j4r2zYLstOgICZqFaXloCyRYPStpGmHUmjYP50PpI245YbqDGZODo/Mg3ZFxgLrnHHupjVaQ2lcU1BelRBa6A4NUtqAml8XiL3KIw84nXQdLFJHTOsg+vK/GusVFKRnznIbfQQ81/G5jKeu+sJkaeYAlyH5NX+LZ+DyZ7NMHHoT7Fw3so30v8WDOvbHRN7N3iZ/BEpOMhd7zZu97ICoV+9NAdFJ1K/GxONduNhZ2VvIBZvjG6jBta4yhfP5VDXKPXQ8Jo4uJbYzpPU1MorhKNYbcfh3JjrCMkWGeYWlf+Ym3eMSk9m5DD2DhsVrIdwgejpGHDQbPxAOoEgp2qRITsY+A2EYhY2zhCIKaZT+D9rJCLPp2hHEZEugoS5O12O/HXWSIbY1RyrNHMGpoFH6HlRxZTyV80QzCZzZ83+JBGCG1ZbYYroLa3mNQNMVKSlm/rMOVz+U8s02+SJEO2UODOdcYKuIZFTslx5hLsiRzCXQrt/ZOl6ALH3THZtZ9kuDQR7AK3YeOHhnGMdZB+yrZQ/FtW4QiOXbJIWMmedw4m/NZetvj23EvZH7pX8xra73t+Oy4anGuzwnlnFfQGcmOmsp+7men7GliRqDYoUeL9gSZA+ErkQSEosgWftTj0IafgIff3TpK1B62cu0GHJQhMfMMTBLrt4oWfSQ0k2/ceqJnObmKqNeItgD5MjKHZ2hsQOL5EXQrQweXrPnIcwEvjit7bpD7yuhoBcfoEJq2FBTrU4y3Tdu7UEd51LUKW9GrMRQ/2eP98macNGrQX2I089xzt7EvJ2fE1ut7PdZAipJt2TtgqPDYd6OkAtr3eiY7uWxZN6CAnDNcRs3GZChQGkKgFIKnMjSNA2SRsQsbDfpp6gnP+uljMtRdBoON1dYLPy6rhmXv0POCwUWbkccwWlQ05YxzcS/Q8gF0YUWrIa6iMKTD55tJx5hL9inha3LZ2J9XMPuemXwfWJrxnYEZf1BYqR3gAf/2ntsN3QfupXzm9LMK99TGZsYc99rkuSbYdEXQ/tDfDuz5W4RkSbHHAjCvnc+0I1cXvkY0zWQW9vue7fuWAKN2xGRbVMnqgvWeD066bVv2DhlR+GOvGN92C2V+UsVltyFhiPzMY16bNua9mFdiMt2EoMH4UQUtFWMR0724/8ktcScHEJFybC3lrLpyPl3Z5zPA3oZCrwEjU2Mj9mMO8/q+X/Bb9Opj3xTxI37OH/3N+qr3v18nnu33l2oX5f4qYlGMkPPQZDk22lZG07AtE3x0B/fmiTNgB98V8r3VxVDmwP24gdW2pOjfYJdsy7HZWKQ8mJo9H2jmB2JjIwGRY7i1c2G4YsD7hStrS+yWVHSOKo0BPkLrkFWNiGQqMQAAEABJREFUvX+gM8KPfgYZ4XvM3k5eTjlzkBu5sG0bAmhHRlPyER3UNGyr0q9dzuyESDWGTrxDuFySrzMxDORG63nd57KPfC6/8em/8U/0lusnyW73UTtMEHHwqIiQdcr4gDQe60HUz+S0JMahTWi06JusjSjlUg3yWEMF7JL5oaur+8owjMfHYp0X49sWfd1PA6soLcXuZP/knHjge1q+r12vD9wHV2Lb1C+Mh3S+mHyWTnwOnY69eD6fkJ/7j/sul4tO5Lt/4cg6VtaE2KR4tGwrsjEKOmiXpOx8EcPqs+jh/qrcd7n/ZmLmLFzMu+NPmzllTO+Ftr/bxUzEjZxJjQiNKG6kHpm59j7nft7P1swfYHuSp+6H5j64gVTJZQ3uuR1DNUAxB+Zi+oK4W3jpceRz97Mxt8l5su3ge2PyvOWzk3suURGiMtbNNKudX9pFS9FbxLWIkwZyyz6QPASulqU/OFTDPqIt0RE7C3sTfoZ2jifrvRoT+foJwBTbHt7bX+G7xlDu3/Dp7LHYxBih45Ua+Q2Gsc340of+gu79vl7OT6JLxW/GlW29eO8LevOJT/XNGwfBwNmoEgqYEUZi6IAOanUJaWArlO6W3y6R3dAyAo3/BNBgtt3uTi7YEaBCLBOHW8yVCvtYbe860CqrAW9RoFy/QiUApLmuLAzOJxtl36xT12xc2gt57LDkKmy59nyEZ7iygFs2IRsutDcd/ENkeRjAxpVNmAeEN/dv+oXMa14W56+L8wX1NV9U85+EX/kw5R7Ennhe9hNwsmSyA9M10ewgNCV3k/g34s0NccVv7O3+Hnip8gbcK+0H4trih5gyxhgYmDpzuZyHXt5dGncv7nhB/ELnfmF8p35JTF8O+PPlQvvSh9EJ/nxJ+06n80Xl0mQS+Wvih34J9aA3r+7Bm36JvPBb+Asyo0XcM5uXeZm8njjszuBp7w3FJt1Mcyk5ysuh169f6cMP3ldeHOclUeaEwp6j1dq5kJvURRdC5soVHdp7785HDiZxL5C8LNp0okWUDEo7ud36QWUqOkHkGEfv7cqQHj65rmOOoZFH82tJwIsh/ZHXeWGMhA4qTOI19qX4e4g/1rVjo9fkN8jNX0VuGqXCnm3ZlqgvHj6nn/7ZP6Tv/uu/R//A9/5G/Vf+wn9Xv/Sv/2596+f+n/rk67+pn6xc66Ifevc79Gd+6j+i//hn/fP6d3/+v6Y/8i3/I/2VT/8Kff7lN+9D8VNgcD64SrDKJZTmYzyZTbI9WePJ2icHe74IUukF5HodSN+Nz7jFY+NK/uifjUluJrlZqC7NrBdYIPxqnZWsYz31yGoTLvS3TuxGi3EYCofyMQ4dGsyhdGIv5gvagI7TSTWYa5mpWhKgMoNmsa6Uptigdlf8aU0tchD15OeEjdMYKhqDpIVCsGhlXObS6BfAE9lU5k+gcaGKJgMK2LGKK+Yy8TGTL3Ld/Db5MAz4UOx7/8rDxsZ9dAUP/FLpQfe8GL7nDHqTX+w80nvk0WEsdhdox7hyvJsIQAEzh46ZWK+cLdf2syn+cxatxEO+1WUdU4CSKOrRjmHLtjKnslRcAkQyvMWPgZgrA3PW5gHqDedMx88D1T0PU/mnNtI3O2ajbTEM+lQT7+LSIGdNux3bGKcege2EPt+Gx9gNN5msiIp2wdi04W815tpQM5E+MpK7hgAaOgosZpClTePg0gp8tHcdRyTbevppEZfDF3OgQRi0U2lDELEWXG/VYbAjQA1RZEG61C11ufV349kldjunrEHWIR6CVunO5PkJcN11uxgftm/NprEXJsOb3hgat/3ZOsyLGwbpUWMnOJohUcl9snF/5AH84eGez+V7fmmSz8oH7o0r982m2xfRxBcTttmfnLcDWpa9U1Fo9ZVL1BtsfSW20NwCO0/gk+7OTRjJKrlAHuYH9mvIxqIl1Ijl2jGFZ7RaN/4zxijJ/cNFOtpNwweSMucALi2Za+6rip3oBMhS7fSGk56x7J199MTQPO4bUVwSZhRbA+Z05CftjLctRw+qRjekCEW50bDwrYJNB2bnMOmsLS6ZB43Ws6qK59XSaYDTUJ/TnKvDpZJk34xBJeVauUjN92x2c+hbzjinr2S7kdaSs3zsB+nKIlwfph74ApX9syQVuqOGCuz0JFdJNtVNuXRFAEWmAyHay0JGalnz53Ne3e6c07lYheRiMSSAiGEN47LKMvlv3kZuhexzXcq65XwMJs8XeXaa/XmRvk2Le6L3Pc+RW5/lk/23Me9Nk/N9Is8z8mIxGujHZmRNE2M2PMF1P3zHGzmxdxwWZfVactWGfKM/c8xzz5Yx5LnH0XdUSLQxzOjY6X6aDG1JLjTTtSOCA+1SuYIkByKVbD+DmleXtoQdaBwcMFEwSh6l08nsvR2D9jC2yD9G0GKogqeY6dWo0jiVqoYq+gF6t4q3ZhEr+nYxZmhkX59P6i/9jB/DjC9Z+GDQZA03vmdsvUZTyeN6zCFaGKRKXIxNE0fTblu2u48L67LbzPjYmT0betCp21jGC56BYiQDqMSho7QMvtPWFCvdQInaJkPp6wqf9YwcFlGuO4yxIL7LQ4XfwitirqgedWUw/BNV9xeKNRhBzEWDKtsNWWqI+GEWbzTiNaYSDykkH7G4uHcAzzkTYfbqZJ8yKyVPCz7jVgZiC1O5yrYcDhqycf9cWacHfin5wFpd+/5ZalsLyn11BZ13+hb+ML37iF+M7H5guhZXgP2W3+JHmrqIp2PDZuLsWaI7yEdVySTDHWB6sEAM60DGi067pAB9AatoMsgfgWg3dlsTO1uD86PnvfW+FDLbcmzdMNLO3SUGH3EQ++TknSRga2yafKee7PWcXVdsbsnRMTdUYjoGgGRb3/fzfoO+8DW/SM/Lz/gz/2v9lB/7wxp8ZuS75pmXaRe+x4av5KOV+WzGP8HQWjLXXEIxq+KSPTVGcQYMZeyOM31FHKvPzUmMyaclUkfeGOcyOpZdEu34iM4Nvb9Y6+yBzC90Zo7kLTrRl/VU4KndDi1sZh5VOTvAKFX48YzCJ/ZRQ8FpQIMq2iA8yJzyHSh0oFtVsn2gjnns7Q7gyBkqh86tj51I/LTafmzecj7wY3sfrhs9mk1WX2+XPQdpPcmfZGQHP+n9KIjgo6KjjR3q0WgS3Qa2YnuxHj01en3EmCHdhw5i2WZuQ5lP56nQRGZDlcKI6B7I2LaZdjPRAa2Gd9Z8Y//kfc7DQ55LH7TlM5nzY/HLH3viy/3XxedzNR18Npye7evz3QX5WXlh3GtIX40hE5soNrEFrGtV5MU8ip7sYQv32nhOeHjYeAbl/jvut0nMiT95yd5kw0uW2BCqUTL2bNrP6oIPWi+dDTF0cV8vXXGW+d72e+zuoB9/Oz85QxLH1hmLnzGGxumE39HIZ3PkgVyKv8Sa8Vfyt/vBzs0f+Ww5OU5+oxf9jNunQNRhAkmGBkqhK7oBE4lERafxa1s2qBKM4DJZcekKs1ds7GObgV1gkhPQ817q7Ud3/ATJ/yPYJ7eYV2dFsk0cxf4IhqrXYz9fM77RuhiVlNgYIhsO1Ch9zj+oF/oYsYh4J3Q/E7MzdMdLzPc++WlMmN7noNl1l9l+NApDjxtxG+wmsY+Uzy7swewqMHtNU33Z2xm3c1zTaHAhWVSMkYZm6KdmKGEoNszFtgRVlz0pTI8kL3UiSWg2dnf3BdvQJA1CIrje7GMqCz7KJHmQ8KHiJhvALhEMG3b15t433lXZ5OGvbLwHNuQ96A2YBwKwccNtodxsGzpb06lryzbl5fKVMT2WWB8I7x5fDzW0Qbd4JS6IBH2cLvzqDB/XnsPOT+SLD9Z++ODGuOI3L42DDV/Fp+sJQxd8XMbQ3TjpfOJggfbcGW/Gb9xE9+yN1x98oCsvZcYovXz3XX3q01+jr/rUV+vdT3xCLz72Md2981J5wXzigKrzSSkPPBS9evVKH3zwoWJjIw7SyhQWOZx6Q/8Hr17rfWx/6Utf1ue+8CV97vNfBF/Q5z4HPg8+93l99rOf02c+8xl9/nOf1Zff+5JevfpQD9c3fIl5YO02MImWlWH+WdMNmi8wV/K853XTPblOPDdcaedg2rgTg5m5Et/GWvU4+Ad0rtC0McWji4S6JhfSpwabfDEjqVR10okHj/x19ouXL/Wy8Y7eefnO/gKeB5PofOd56ke3oXvGrYy/QSXb2Bk6nS66XO50Od/BnzXqJLm0lthvq/dOXsxfiXEjOLaNcoCkH5U9HzLU+tjrH9HP/Pwf0N/9g/+KfvVf/A361X/pN+uX/vD/Qd/63h/WJx4+o5+svDl9XD/0yV+sP/0N/5j+o2/9Hfr3f+6/pD/2zb9ef+3Tv1wfvPw6nVjQE/vnDPKBVGOokBX7pIqcYNzm0jWRhVnENTUJegvI8SSniT+9hE2/QOJHwrCF3iThC70kAZFit4G/EYzSGANAaVeAgqG20bcKWirRkm2JKkrsQaTIJMXX1nuCOMlv4py35LrwYZ1OA5w0aoDSiJzxVaZtVdpVKvoLalv50VHC35D+UYW9YOg0GDcsY0tdFvdMwAd34gJX8pYYJ3mJShn9G8qqRmmQk8RaVbJLKblPksfJnJLT0NwzmWfOhwfOiHtepN2/eaM3/KLr/uFB+0ML/vF75TyJ7+hnSWLTNiSQYhPTis1g6xwm/sn+nZpZzynFb2J51GdQ1sIqmVhPNTQqcwiG9jlIPuZWOgqD4gfL7XuSkxlbAFfI0EOHCiPZBiVj2y4VsPayMb+eGzFP8pz4JvYWO1JvIfpYTB9OMqd97Oy1mvim7kMwbpARFj+WbLNnLDOXE2tU0CoxX3cf16Z6LBaCAxB5/+lxVjUt2QLutk1DCWEp8S0WazGHSAO61JRpIE5zbzf3FS6ZUHSProyNC9vHOB89HyXuftQ6rkGsY5QG8x6De4h7Kfw+h9vYfcyt9UjbP7NILBGaS8uYJzKqGlmTrCVYrFHWY7KeWaN8kWsaHXLCSIxIiS8oLjaGsbvoD57yY/R2iBK1ffxU9BY+Yv+GyFBTDWucqqlLkqWGGI0fJWj4lmHUKA3G5K97TqczZ8JQ7uNT8lZDe65KqIJiLw2N9IH0WZyfh83ojKre50W/Dz46cbnQW8kFk1yZb+JJBzZc1qih8pBo6ygZMxmz39uz7/WNPPeZwL2T/F7J/ZUv+RvnxZUz5Qkb58l+lmzRbZ9L8T15SbLln9MJ4COLr57DGMoX/Lu7Oz4fzzrfvii4mH+piLUqFBCnmZewDdvVxF9wBbUNt9cNnazXNZ//fKb2cwLxLuZTLl1Op/7/LNydL7rcnXV5cdFAZnwlVRO9yZe4jXxcs/7Qic0rc7syh2vb3JRzdMeV+XOm4uOBvit60ccMOZDCT2IPFrSBvc5VcppfjjH2mtzGF0FkbGbjXJgfxyt2pjbmNNG5gtDY2uCvxBk84PuBL4SJ4w2614OP/Cmuxc6QCEWE8YT4wvfN504jPDg1xP8AABAASURBVNA5jjQ4ZOiL+ESfyW1WKjm2LbN+XHUrmX8Qx5lPhk4iSTThQ4mK7vRKDGddhs7n04HwQyfap5wx3H9j4JG9HDpsFWsYGDpucnRzn53Yb89RY6gGYJxcki1pv88SZ/bqZCGS50myElXHSLBpJ5/J75X7YSPvV9ZyYy0mYzKWiagL+k37YtlW4S8wdIckZ/YHGJPcxFb8b6zvFvv4uoKH7BeeufMCYoOfWUiRixoy864gfFmOj+SDdqEj2u1MR8HXwbEah38EETe4MP3uCKX5lh6qX7FG7y1FBk9ARTzZd4An8dmtzuxux1YRI1eZeThxp81cJBNHW4bq7YI4tiO0rRrAzDhz53PpxD2e83fU0GBP1Biq09CADvpHoTtKhioFe8lr1vTa6zv5njK1he91XuI4YB7awQbZWIeceRDJVmEr8MAu+9XMoe0jl5iLkXuofFIhM/1inFVKMd8nTBwiR6EWP+l399KSaDZKVmFrgBP2Rp0UFFQ1JBeQUAMYMBAFasMDKoJUnEaE8ihrEPuoUmFjh2Vb+c86FrGt7HnWUtDEKroKfddQUB4a8JEphYVKHjf29PXA9nj+xfdiXBTbmn7wW36NfuQbf+UuOK7f+Jf/Tf30v/Xv6e7upS6XFzqDE2f6OJ3Va/2MnpFf+D53l+9h0Mv5vJ8p7Ikz/OV01uV80WAfMB0+/zblL0HzORJ3o0ode+Jm7a+c2RMaXduiatEXWfoyr8k9u458GCO2VbJsoCfExmJsA5uhGFOKudjGd0AM8HakUkET036mnZjzaIxRimywx8eJPQD2fAy1jP1eY2Az4HuopA2/D5wn+/eCqzKPxEFYCQ+NBQUIdjk8Etsa2IqfIkeioMJ4+mF2XdZw0UFFxDXt5/3hIz6UYPdxe7t5bqj1HHS1HINUDDKoq/tKNynELvOa3K8LetOPAj1a2Mu8M9dHsF6tFyXmphtkZosbnOUMu+FRF/3YRIMKh53J+m/sk5zRD3z/ul7vdd0eOD8eyM+VEZvyorhqQheAxkt8EG9i2og9dNEmYMaIdZdGlTrvoaDKrKeRlU4jYG0TO/Yy/tr32JV3LRu46spzSu9R7BMMMUuWsG2pxwnZomtq9lyWVlPaxDKTO8ZuYAaHjFEMt0adVDWat6yUdZvXTR97CzuLTtuqMXQ6n3W6gPNJo/cv82BueNdMPo+xi7HqktE7jhVqb7Zlu+dTVXoC9lz0leSeInYnc4uH2JEiV3QYJ5CxroFoqFwNI2/YsgOGWSpiHZnHcc+dmccO5pT50DeqZPR2u9irQRuZwcFjlOCo5GwdYCkjaLQsuaOP6Im/xdDV85m9HvSQp/e3z+q13tedP866lAaxnTnvxjip7j78gGN76cOPf1IpSUEQ/jlMw1wChdJ+XjOmg0LYPDR6yoDoHxA0XTuORgbssztmsZOI9q4VliHdgqbuYx2D3tvpJR8kYPWB1jc3gmxgLEYzBFvP7d14qUNlYcZIkoKhUxaMhBk5prh5N125mbbt+ugjfvLi94Gbaj9EN26yiW6w7XqMyaLsYzdi3NrOFTsZe89BkYf0eyZxr1JeGl9dmgSFiOC0F6vj1Ftl7XNCMRy7QJNgF5vgit8HHhCv2L/nEErc6T8z/m6Yl8VDZzbm5cQHSOZtyZqoXLU9vNHD6w/1+oP39cCL41Gldz72MX11Xhh/9VfrY5/8pF7SvrzzjvqF8eWiEzcwzyy64vP1h6/06v0PdP/6vj9QmYpSEsP9m3te/r7We1/+UF987z1eFH9Rn/ns5/XZvCS+4bOf1WcDXhh/jhfH7733Rb1+9YFyqOaDec4Ncz3pnv/MDQGyHtfklfW4J46syf3x0iu5eEC+kZdJfoKNQ+UK30Ce/sR/Rd5fgsnlWw96uJx4nmRqAbFeRf7Ol4vuXrzcXxaTk5fgHfDi7kXnJXvpG+uqP/ZwJl6TY0Ex1DYssd65KU+ns+7ypRiceCipMWTv+ok3XzoemNeVeSTGyZwJf7eX5AtbDXXZY4xM+tTrv65v/8L/S//FH/lX9E/8jd+sX/vDv11/7+d+r37WB39S72zvtf5PdPng8lP0g5/6pfqT3/Tr9P/49t+l/wj86b/rv6cf+pq/V29efK3ygi9zHFUq4hWgKg+JSskTbCj5XNvU5AvqFmQdVzqCPc5wQZ8p0e85Tua4K9qW8WM/0fgcyWENjSKGog8jttWx0K6Wl1CThFx7sS1qN+IzeyL/6fGV+BLnwn88F0qF/ROH547BvOOr2uegL/1VpR2GGtslLkBdMCOZCnabxfiTkr8a4xijLrmXZ15IkLOs95W9fe2H5Y37fLaObcyV7FKBpsQwsDWINdRGx1HPKcFsyCsZ1WTzbCAf5G2fvXXPL4jecI8GuVfv76+cade+r7eOYzFu9XosxejuOxt64WLFXuxzP22s70bMW/NzPw+RrfSD1s+YIA1o1dAg7jP3VeeE2Iv5NDK/QmngF3nuorbFTbphD9darNdsCH8SLAOkqBfDMKWCCWwEQodUMjVlXOxhSsl9eKURoKdMMns5w5BNHCZ/yctkjsrccNjj0I+axY9pHNW2jP8RMI+mxdqlbbOG6gKrt7BLtQshsooxVaUxdhS0aNtWlyPGjgdejNGt0D5SfpM89X60ozUW/UE34NXQzZco4Q9Y+dllJk67VDWYXxHv0OCz58Qaj1EtV4+TrKey8wvBIvM7pdH8LoksElYG9rYeoZnz5CFocf+wTCzjZD8sTdZoZo2YP0LFYVyHceLUXhZeZsZDI7Gtor9KjwWX2EOzbU6W/wkLpwzRqNEoM0/gOMQCo47rjaOZPnQqY8jNiYfIPUfYIF/P1ze2i3jGKEUniI/Yz9zJiJz+on8wvgbtiodGpq/kIWCeE0HGZU5RKMZWlSrUsWrFpvKMEDAm+z73ePZ+sOVs4j6YuefzGcV5cr3RfMnkWeRK345brlavS+7f4Eo8G0g8WSfhe+Q8uDsr/xXU5XJmvmeNOqnGgBYwKPaWo87HzpJZt5I0QNHq3LjQoYXNrH3WqGPpOI8zDn4yt8z7cjrxeXzR5S64g97pxHNO+rJqiW9y9kzWOrhel64cJBvtK3kIHpj//f3GS+OrHngWyWdLnkuu+Ak29Db2T8ZszJumGN5gSQhzsa8Wzz6Tc3jTFXvBxM9kby/mGT1lTsx10UgssXmNTsB8ZseJHdpXPtti4x5n9/2i+Ko32H1o+dSGTmLhWMS6GpgmFvgFF0BkpfYFVl2Iw0ghgki58GxCWLD0VEnZi6xd7y+PfU3YZ1G9OVmJOYNA3D1hEc/SRB4QkWzWlT2Se+A5BvfMiJ9GaYxS4b/QrcIvGLzgqpPVzzBp/wQo4qtRxGpJ2V0iBnW4yXdi6ZyxhovYEm/LkkvwkH1Pjq/kvNeCR1iWbzeAfgxljI4SL8KPA5Jp/Nsl27qV7F8WS9xAWvhY8c06L9Zx4mtjbTfoNXuNvRffic22PIaqmA/zteF9Ym4njW6X6JRt+dEZoTafKHf0FYWm9PV+oZHpsEhMiU7kiLh+5Rrd5CljnyPakWdOTVFM7JCYphvbqQl1mLh3FDwTUUrrcon/oGVcwgc9uSrZ5GGUBjk5sR/O7JvzeegEjawGPBi0I8seG+jblqiLiHJ2beT+yvoGb99Lt9yZnEiTddrQnYxLHLZV2Atid9QeS0EVeEgmTniDqqGGS8a/zUVSrs9xE5SkQ0XpL8YN9tMYVo3SCJhbUxSpUi7AOn4swQqRzI9gLCkQBXNyDWyBw1ZxXxkfjhLPTVnHgCURKehcxABT0kgMoMh/YjK87dbbOBCv5HXjHtqyl9nTW/Y7ZwSuFRu5/Ng3/H3669/6j+t5+dq/+fv0rd/3r+uOl8QvLi91l5fG5zu++541Tiew06zpmbP9As70X/judslL4/NFl9MZ/RMUdP9Fo0a7yb310N+vc0MvVVUjnZOYr3zuhS5ita0CmfiWPuayMafJXCJrSD0d2yo427J3KCXJAws86bOLrNa7+bcZjUwU24p8jKHs39BGDQ1kY5xanhyMXruTBrJqfqhG5jSUkrk8cJbke8JDx78RRu4AQExEErXe2Ykx9y8N2VYV/scJWkLAOO4Axtz2hFCkiVxddv6wS4OKPG3IR+rNV2wF3U4wDKLu2rSpO58rMYVEN/fk5HN4stfSjjwIP1m7yPOZ2uDgzp4keslU7LjCqAsRMhNmg+OMW9ic8LHVCvSG3zH5fL9yjF95PrhvXMnvxrPSxkvjtfYXxnlZXNxDeXFsxut4BpvcSFf2T+6Hjglf8RedhFRcTlUao1TQHdaoUmQn7jcbbRKT8VfurR3Ew/peQWzHzx4vipJsy6LQvMnjd5GrpsSRfd0gxoyfh2yRCzE6sYwxiAu4JGQ9tdjsMZPcTC345FQUM5+MGRf27Pmkwf04oDWG7I5Iu5+NcVOKr+SNsTSouyyamBJpAAalUQA7VaPbRduOZvKzNLGV2ANRLH7S75I95OfjMjbwruPWufFWbI9ROnGPnc8nnZlHcGFe/d0XeXF2FkG6qvV3OtRnIzIYycQm8Cy2W3yhQeImhZ2KbpPkXba0WJPFvt/mg76gH9J5cbZp4G8o5+PpRI5BfeJzf1vXF+9owzG+FIiFIgKJAAKLQkCm7bDgJ6oJpIejwPOhAlgx9AlKYXIhKFPbb1NksRFBaOKJXFyo9KZahKP9ApF1K/sYEsCGzcYPMjb2bjq3dmy3DCa2Y7O4jCJJLOIIWLABskhYVf5t0Nw8Vw76HBqhOTCv3GCh99xYoVfoFdl+E29KHGnPjANXFmgL5YMiD5ENZPfE8uDSlY23Qefj3IjwaZpqMe3EpMdCi/HZBMlDfAZXYskL0ze8BIpPk5tzWS+4KS4B8zuDU+bL/HtliG1D//7Vq+OF8RvVGHr3Yx/Xp77ma/UJXhi/+1VfpZcf/5jueCmav6w98YWq2PCL4PJhkn82Iv/ecP5ScTJPVwJdHIqb3vDhmr8wfu/99/WFL76nz37+C/oML4r7pTEvhz8LPhPwsvgzP/Zj+tznPqv3vvQlXjJ/wJele02+lC7mwYxZzsUBoBydynw3Ds5rQP7zpeyeD+um5CH0ivzKw3R0r9wkt7XYiPH64zDxhRc2cm62HWkLv5lPaZGzwQfgmYeKFy9e6PaiOC+Lw9/x0JG+T/Pg9C6H1p+48sJ4kWXCnqExQ86sUh12LjzYXHhQOfGQUnWiFz/obzxgXnseG3mY5HKxt5ay5lN7waRQBfhg5C5lszS/Uxtf7IGvu/9+ffcX/0P9yh/+3+u/833/lP6hH/wd+kV/+9/SN375T+s8X+9Df4Lrey++Tt/3U/7z+k++6dfr3/uO363f/3N+p/7cN/3j+pGv/sW6nj6uIi8ZuntMRGktbsW1x8sabmAyp8laSuZHFIO9Lmax2NPbnFoB7VvmjXZ8uOcyNNifxR4u8lzF/JDb0VLHYllVXIGQy9rLQe2jsDFyAAAQAElEQVSdmXOR10l+yTH7YWOPTGLoGTA2fs453E8nncbudxT+RnUM6b/JqwY+C0i2ZT2V8EG5etyJD+0T9+GoUo9Dv7XJzQTXfkC56sq9+cAe3tjDpKQzwhDGSCY+2TKCGqVBLs5naPhBv9UlOW0w18ncMudr5hrbPKjkPslfF7/mlz333KsPIA+9V/beFZ3cK70mjI3Bwu9umisbMfayrhv2W/c2Bh85C1bkIMMTR2JoHmPGRJXIbanzQU6Sz6KjyqoBXCraSmFhJnf/JD+ThCyw06VF3naElzAtl3usDQ1fEix5xAo2st5bbPTYfdwiONzotvdgqGvfx/Rtx/zil6NHiUHIUZL5KRyEph3Q7BhONZjnjlGZU8k2KobqGdIGBYxcKWECxjDWvtHIgugs5gWOudAQPXT4oLCJ8xFpA6rBU2X26FAfU/DYD0NF1dg09O2a6QREJ9sqYh3cO6OKfR8M9foyt3JrSVaXgzT/eCGURx4mzV4fmNB5zDV05t5lQRZ7bcL3uvZaTZZnA1Bs7P4sJwbi0i7QzDjOJ6VY9BOfYUSBmPNc7L2FXgPbE2zcn1eAg7ZU2B1jKNTwLcQEIUdlB+2u2HeVagwN8nR7cDznPqih06Av/ZZsq3WRjyr6GAMVJbmAoCN5WMX5UvgeyhjrVqKXXCX+ZIOt3/Go9UbHUVUyY5VC0KSY3EzOyU3zds9k3skxNDnI/K982bnmzOCLz8PjL504V/lMvpKfCXpN2Fgbed440zbWazZWf7YtNm18D+K/nC968eJOF34522cD8xq2El+5VMRYaUtEH6yDWi1PH6AquM3jit8rsVwTK7E9cAYuYord8+WEv7Pu7oKLLncXnc4nfA0ik67M+YqhK4m7sg+6DZ95XJnTA7Zznt6Tg3ty8KZ9PPCl8KorPjdwZb4bYzfsZC0me2riHzPklx22pPRdye3D/QPjGAu/cZ4ufEQXFUlZV7N+S5jUNX0wE7vRi42tx82OO58jD7xQvCeG/Tlp6xfS9zi+gsSUfSFK7HO0E5l63mkjpu4+YR6rjzhEknf++RgkyLMetkUi1fuzCnXLWGnbzJ/K/Fcj6xHH6WvQuTIv4kzbjM+9sd8vJ51OJw1wo4P7Zwz2CPdVhbo0CsAPo1tDkcdOaN8v7LlHil4NdIjQdq5ManWuFzFMgrvlaxIbIvpE7IIu1mIq631lPbYAhRkwjqVHiYnDp4ZrWMKVCBNqFT9qWakLfhQb0MSwY+MLNvcY67z7u7KmO+7Ze3mBPNkXwlDVCdsnOXM31nHkMm34zNUVrcZTXGSbqo8UQmCeTIO+53zGrTyUYiVD6A45YGjAOLi11ls2ksfFjmvKPBeJomJyAQYw1LbsA8RfY6gyH7kVbjZ7wOEcN8+abs1i7GBs0H8MkL0zzhrjpFHYHHtOxqEz0i5kpR4f04lzI86s8ZX7PvQh50PWO3sVpWnmSgCTCDYoXepC3is2D7R9eAfGCb4E7KGsl0JVcsNQNbAOxZEEPWD6G3u7wtchq6HdL/PMXMfRjo70ZEMSIjHqxsBL+0UKNTbHsAZ2ilir77mhUaX0qcvGGk/NzgfrSKhGbnTGGBrHmBrwyGSju5R7ZWP/XrOvSdqVs2/yIm2RR2HAtr701d+pv/LzfyvWnuonP/dn9e1//l/Q3fmiO75T3d29o7u8MIY/ITtljbPWp7NO5zMvbU7gogv90b/wWXO53OShwd5/Gid+MSklrge+L09iIpSeb+afKBL3lbhDmbhIUcKlazEn7lM+FzbGTfbJIid0dL9t2UGJa+PWlykv9lnsLfZQ1rz70K+AvDWFtxkdlDuukbxmvtAT2NtDp+Q9cujbZ+ZQ69RQ5hR3G/m/5zPy/vgsyp6f6Qj0rLC2iW/e5uVSjdLARxGjUZ2MmfRHbwfCTBDQxRQXYIY0Vt/8eztaz5GxbwHdmTGNYzzxwO21+ScLqOGHfcncslbryG9ijN2JvczzOSY66WtT5Ffkecdut/swPBk7oxvQjpzpoZSRzKf7971w7e9a93xWBA+67Q12mVxTVYs9tGTORbctYsZu1uTKvTGJf499sjfRszWKnA8QSpwDVPhR2vdAYbdnynPDVOwE/XzAs0H47dH26vxF20QRiJI5xW9o5vocGzE9YTGnyd4/7LiI7wRKhifcTk3bYX6T++Jma5EnRsmJnz104n4dl7NOZ8bTHiB9LKQWPmdiJjexZWLswLHp9kB+oKajuFRZVfWEAR8gMxAlvjsW9itNibENxrrBHNB1DdUjSvYNlg0EoKOq859nlgbzODee5lToPGEo949bNmR8GF62Uib5CTL/21wTc+Yf5H5ooEwaUFta5Gce+EBf1Bt/Wef1QlYpfrM/TuT5RG7rnS9+Xh++81UMwjyW2wiqTWmLchC4ox7BHa1H0np73Orng6On+UPeorfGP+toA30hmNbc6SHaNa19+EH3hh6TwcT7huaBKBt8sbCNmDOXBhfGURHsLjAgpLItl5REBTZJAxJbjDh60x8b+JrNiP0swJXNudHeQlm0LSCJE7pj4mIpukEvEv2tx7hrgF3C5mWxQWkzPvGbGiwRgCgG1Fv7iSKkLuy2j1DyMcGG7SsfSvE7sHsZpbvzSXdsggsfetkUozJXccgk1qu2K7/pevNGrz/8UA9v7pVyvpz1Di+NX7zzrvI/xTvxYVrYKT5oCjvFBo7/fEC+efV6H3v/Ru039gfJlTTJy5U550Pn1es3+uDDV/ry+x/qy1/+QF/68vv60ntf1pe+9B74UuO9L32x/+3ie3S3Yx6L3GNKxXySn/DBYt7xt2UteGjb8NN82uRh4wtu8kMIxLXHknh6LcjVFb1gYzEe5dik61gB4yZgLpDyUDHvwQPH+XzW5e6OB447Xc53ugOX80Wn01k/q656T0Mf6KQaQwblIvTCntq20yJPg1wGsWtnH9DfMUxtxLdxiG/MKx8Ok8B6zmyPiSXUuD6vFmYbtmW7eRjtZWkll9u9vv7979F3/dj/Rb/iB36Hfs3/79fpv/ADv1Pf+bf/bf3UD75XexT7iK90/fw736y//DW/Qn/kZ/yP9e/8gn9Nf+Db/jn9+a//R/Wjn/hOzTr3EDw3xWGq4jYCYz1V+0UpTCek8yImlbntDcTMgSqTvypGB5YiKy6I4a3ix/bO104t6QZ1SYv8wsfnwtc2J3ne+PBcvVeznxIDKrKtAlS5am9XZDvvmONi8RN66FiUOICEty37BqnQe4QlF4BmSGKa7N2sde7l8NnH60ig0XuOSjzF7D1U7M2Ct0vR0VFudjOvxXyp+5zZV3lhkofB0Ddvro9fOK/HvksM2YeLXMWcYxs/9hGIslsWphf5k/p+YwEnNx3bV5O5LGLP8CDrGhqIsUSuwt5oEHeVxgiGhkPBCb7wB4oxGScMTexu8QOdGFwNejJh7cW26oCNDe1l113EPbWwkXZ69qH7FUuIbjyttr8UX0HG7L37ta3jw7ao4rpjb8hG0hD82xCF3kMOh17ihsjdp4NaNtAB66kc8RHpLqOPuvN93eNs9ri83X8IIR+Vpx3Q9ZUrMRESFS3WrWMvk3upWNOq0dTNl1Dcob0kl80xB93AGke2oE/I7Gix5rvaVPZa8yjf1iU20OqRiGX7EUVciUOKTBTycuwBuEhV6NPRMYe30e2em38oyh03zqlR73Goyi49jRC83i6WbO8oKzGNwV4vxgWWqNiTwtiGD6RRQ7aBJItCIMzUNBjNp45b19i1LTXUJXEGj/npBl2tZlQBzb0eGcR85hkwa7oQ4G/np8wXmvCLNcnnVGjOjHxubcg2DpysS9YpWPgMwrc8bfK/gbQTQWKvvMQrZuTC59s1U4rPSE0shrmh6LQtqvZLNJlL7HModVycfTnbJrEJeVnktXTmrDmdTtDgrMFnN8lUCmFqohtsjGuKnWs/P8w+Ux94YZCz89r0ynk6+0tZ54Oxi3z0eTP1aCtzXsyBLqVvtu3Z/Rv2V2Im5clljyeQdQBVxsz2PTEwiaX18DXRSZxbPxtNXem/Yut66GzoLPi2gS4uiEI7aCBqPnN/DndjvzZ7XBjSXGjGdkOWWcNqWP0clGTbokspS4IwipqYg8xPMXIg7chRVA+NPdZmjJMKNK2h9oOCXbJ9+Atf6r5h5Zd3g7En1np8JYxinGV8cFHKkkNEyp7CaskuP7rpX/RP1iPYWPtQQJKzrpnHYlzWeZHdvY2E6pjy4XtvoEmlr/VCsbPzjD720GJds7/mdWmy1ju2jmElf5gwAdpcgeADm3bzkp7xN6n7C532DQFphhhuLOGnAu5AdNsV/aGQVnu6LPQiNSL0FbRF5CJvNyz4HYk9tlqBUWKMbdlWsYdcgpf2ix7LOgbEW4ShsRO66x42sJM1rjFUWfMxZFBFu0oVDCgw/jKWabK+xMpGyP2zcf9cWZON+2qD33BEkzngGWWWSIg16d/XHLml2IvvoLBf2LdLKmDLOqhLjgzYke8Qxc9BwzbjjHSvO2chBswDhqsKmwXvUKUfMMQgNXkKwv84oESVzZXxLivx28SJzLQh2kusAPbn4jNiHevSupkPeXaoS2pISW7uk40kbjw7znnVlWfRPX9kk/y+evlT9Vd/wW9B+ame7t/Tz/2e/40uXjrxHex0uujM97EzdNDu84E8nzjbg3x/O+dFMd/h8sc/L16+wy8oX+ru7oXu7i66XM58r4uNs86cL0Ws8bYSF2d79mbakZfJBXNL3Ff6tpzZxJn+YGX+jJs9n8kUyQn6GSXGWvwwf9tRpweCymKPLezcQHK60ssIruhnhM2VmoHRpYdqJa5G55h2AXSLdmDmFPocRicQVJRJ7JO497W4xb6HkfVsPItxEfOkzVDZBiXjDyaiA0zu4EJ29UNGg9o5eppLtHY8lz33zQAqkgzeVZOOnfNOnq673mJNFvE+yXcuPlb6sBUew9hizN7dU7F3o4l6x+KeX6jOg5IjxmdI93OJrdX5RIc9cuUXCNkvwca7jmCy36Mj9EKzpzbOjiv3wJWzfafb/lyBbMPOBp2s0SJmnGuPLJ53pJ1wbauAKIvYYjuI/dxvE1u5zyJb5CUQeuIc880q7R4L3fWmorfwnXawEWfianvI08f0sYCVAmZP0Ipd0RF7C38TNI/tphl744n5NiQ0YKiiN9ELaChyOz6CbormI2RJLZAUXilhAHKuEWTxMBcPe9O2zD62oYm/eeZBW8A+5E3D79j7JDPv2302xlCQd3H9DDI4lX3oSwyBR99GHj/PgUzo6iiJkBTtscJQk1J6F7JMA5oWiuE6X7rybuozdJrvCuc2F5O2VfHlUr348Mt671OfZj9NzV4Y9JtiBi8xhAQntHGJfZp91WPxzmF3Z7geIjh0UwNat2pb+ek2fZiGhaHCPFbUdEOY8Ds1OgBBDqJ8IF85lK/cJFdusmCjvXFTpR819QciE8/kawyJBHBRSubJtPd5EkO3DHMHbgAAEABJREFU2XCLG3TygnGBCb/ISeiEJuYm6JOUrrGFkSahyVoaRCr3j2QHXJQhS7GVG4lQYxKp0KlcduipxNUNkYYPveGj7d1LesOZDVk68+H4gg+//I/uLuezTqPwZyBKLCzlRk3u9hdGD3rNb0/3F0gbH9T5sAb5S5z8hpHfNF7JdQ6CRY4myKH3wG/KgsWhlTlfTifdXS7KB+9b/nk4t41v8fgw+4E2f834gN381vaeF84P2IqPfECtJB112ypuoEH8o0rDxRojQ26joJTFvABsISrkAQTJrS7FZsBiiAZ1l002xcRf8kEHAzDCYONrlDVqqAZ+x4AvmbZtUSWLYrmKHJ/09fx28K/4HZ3u7joHycX5fOrxokz22w3rkd/6oTK5neTx1j/JceJ9pMS5DtlKvNhb4HklEtkSVV0eFSKxbCAQCl5sX9Y3vfcn9It+5P+kX/VX/1n917/3n9Tf94P/or79s/++Pv3h97eJn+zymXe/Td/7tf+Q/t/f8lv1f/2OfxX62/S9P/Uf1mc+8bNV5KRGaYAaksll7s9Q6yiJ75hLJC3PxblEAsLSDqEl2BCl7YK92aVRdFb8gqyJaDdQa1fJIZgAt+yBdLAPIJFN1mTxlL+vA3KUFrLsi+Q8azGzRvmAhS5282JNup87u9vYimzRhlViCsWUYr8/oBmTeGxmsdeoNDJuofwI7Ox8vLSKxBjdCnxsPTaxaVv2E2hIFiWaiziCyX24gWvj+rApf4mWe/Ca+/6Bz4ueJ2MYW2XtKOgOmwXAjyiErLWWFrnNPCeCziVzRYRPPaLnw5iujM++GIXNMZT1O3Fe5AxrcH5dLiedoSfOl+hmXHzEV5C2yFNAtNrtE0vL9l4xh3AhQfhg1w93gLh7WDryPQXxTd+2qGCnMKnKZZeHNRdJByk6qNrhg9JtIO8/vvGhgWUH8A5Me6eyumSOzXCxLdvhoJLzQ9uGsySoblRSmkpBRlUgrrZl7xAlKWjkQvutesiM0OYKqBKsjpIVYDFYFjjy+hgzfMujh53InzC766ndCsiQs5Eix2AvUYY/R1zbZg8NvjyeNNgv2TOn01mncUbOHqM/Md5CIDLFXgzalm3OrH0fjmM/Zk/W2Pvo5p4WsKSA0YS4JbYghiX646tkG6hRLo0aGtjNZ/KgXfTHd8fBmTLBaix+scs4WbeyuJdW7C+11Fx37G2aMH6EbUSgSpmDy3ufbgWv2Fs3uzcx4wrdKqmGNeBP0NOpdAaXM/QSDF1oRz7oF+PMGIjICsiVYJvbL0Zh1BEPiuld5C3PRw882z1w9uSvdPOL5ofji9UDzx5XnvnybBC9jpcxRI/RWJBsSwq0l13cfNgGl5X5MnYG4ZGxuVIT7E57lLCGPexSlYK6SJU2PhOonGcbz0o7Yu9K/JOO6EQ3YwK+d2WJhUF1wWw7Q5o57OievqQ7PkPFZ0ycLuxO9sXMmcyDZPPIhKP45O5AFUs4X6DPX/rC4wa7WIvRBAGr8KHKJUDlK9a9L+p6S3eX7zK1i04l4swXsmszsFjzYs1HZd33nlz1WBiZ2msyySvzgF/E34ZveuhkvpEv5rjoD1onfTc9aJpYgZNss4eH6jQ0gjE4D04g9AkDeeJkgFJiI1Sy7B3FveAqGToG89FQwZctiZehDCIsPS+JcRHvvibkinXbmN9Ehnqr9nhsrAymL/t8MrFuo2HHPsxjZXa3wehFHN0MD48XUhWdRT7n/owZv9k/fLHfXxAsLXxNBsVUIObQtf3hE2HrMDZUj4W+KHb7Od+CjoihTSPBRchXBGkgxsV9tZRYJoLJgMyH8BRKs8fG5qPRlmSmBwPpfmhqxqQdWw0G7pQxdOIGf+F37L7gGbyPg4e5yTOWYYwhVhhq7k6s7nphWsalx3BhOGKuVMySMQM1crVpl1WhLsFI8FHHDIbVxbK60qdAe7uFervw2ILPfWjbobVA4iekPZ/HEKw0l/7FbFhm+rEQ50F6UbJNaMar1ZbTF+O0ntd1+Am9yW3GUHsc/Tc5xmR3B9LVed3XGp5AYz4x517ZOFS+7xf803rz8msfh4f59j/xz+qdD/+WzL3oKrl8QNh+QtF/Pp/4Xnanl8d/Jfruu+/qY+Ddd97t/xfNixf7i+Mzz5pjnLCDPWMv0EHDu1TxA68UNtIices4n/vejSw5YmbKWEm7umGoIQhsGJEZdHO2759zk1xM1gF5+sS5EjV0k5OYRB2dPU8T3zcs/CZnC4VGjz/s3GQ/IUWPPobINnPMPA+kDWzLUj+bJMCFv8Vabf2ZNJU40saSUmw/2rGTTwmRbiXuFpd9Xn29dT3SlQl3Cw7dZo/LbUTb6L4l5yfrA1WDaJa4HIAYvFXpv8lCiyCrSqOGqizbrR4/zXAhmqSA6OAYH/cQenZXdDR/oxm7ki8Ud0q+aCdnyd+VHD5wNt/zXezN/abXb6569epBr18D+Df3V92ejd7wXibPSE3DH+9vrrxT2Y7nkMm6zG31moTPurBViHmBPbTMyvYxPyPc+wgRHXiCXzSCyeBJjAuadjDbx1R8XnlOm4fv1qGv6TF+MddgNl3Yx92tRge7uQc27Fx7rvd68+a13rx+o/s3wYMemOt2+MhQ2zLrc3vG6DUbpRpZt3qcV9Zl3XzET2NTYrmBiDC5ZK62lfOkqtgDpdC0bdN71Ng70JL0HWjSlva9sFCI/0w6PE064hHcbEAjty1nTvE9SoO5tG9koTLnAYqxNxkTYAxJKmO901wFb1ux96Y+0Cu/p/O6Q1yEgm/WaJKLLc8F0Coeuj9/e2GcD4THxVq01j6IGdycw7JFDvc3j5jXc1hPhQFU7DDm/8/YvwBbt2V3fdj/P+be53yP24/baqm79QQhCQGyjE1MjClDURQuSOEyScABJ+WCCiHEAeIAcTlJQRJD2VRwHgWxqRRxkrKrXHmAnVA4roCoQBAJjsPLBoSQWqaR1K1+3fe933fO2XtN//5jrn3O+W63ZM8z/3OMOeaYY4w55lxrr73Oud+Foa6x6ASrh837kbaUxowH6kaiS0ObfhMvGUmZLCiLyqHMC40Th+YUGYtM7EyUklDnkBQsIOGKrfa+rxU+wfYcQtpIWH8gQTdsbZ0faaMfHVxnhtKgzlTsiJIBSKppGjS28d2MBMm82IyPGdsRZIAxqlYJF6SH/bYNjd6O+M7o1wB/ah11yYVzPBz0hBe3z/Li8mo9GFfrYYXKIpQLeeNL2PqCdssFCbgY009u77hp3XHzueNF7h30zEW8dX4mD59n5X+Yd5cXvVzQG/swsH/A7xUfyvGdF8brPy09aiA3exHXyUO++N2xf/lCmJveLT5uueHlJfTGh27ylGxUmYul7lHDalRJ+KPqUmwLdcRWfkQxmOQ7fpuSV7ZVE3rBBr9xUz2zNlhmSMXPwJhrqPA1Ql1yMQIcPpCXvq3Xvemj2vTZq4/qKnkPnlypHz6YkwOUPGV9ncf4Axs34JaRwws/c04yFkpQHWMowfcY/AQshNV1CBIxKOHs1N3RQ2m5pVBBL4ClJjy9dvcVfedbP6h/7PN/XP/lz/5u/dM/8s/pl//EH9X3vvUD+vjNT+hnKuc66gsf+QX665/6r+gHvvN/pD/5/f+6/tLP+ef1I5/+NXr7+c9R8pg0xL0dj+wIa6Bt349tZ9SmvSCDezdsT6Afvm3mXMBkf9YUyw7YM2j0kqvOIzkM3yB7yeMk14sSDefvsg/Zp8keZB6hCrbvC2eYjAUdS9uBQyn6E4qIGASslMmc3L/OnPv4i0yyKvEtFQyokenLJ/GkwwGmMtjDTb+2wUhsYVOhj3GvHHtiDXxQsubE09c6Md1xfed6vIO/Bbm3nnI227HlXAPAdVDxMF2hybnd1jtMmo4b21RtrDlrzdpfRU+RmGpbxk6VNap04MMx95Hcw64ORx2vAPTAfeXAy6lCR5TYDiY+A0ERL0LMSya2gU4Gvg4eRsgL4zERWVOYiw2GZGtB1uJDLU4YfXgBBuoRXJEpIwDqwLKtAlR4UQwk7z+QVGDp0qJMpScKwdGuxYaRbH8IkiwpcknuH6h1X5pNA6hSdIG+Ttk9rnzSoT5oMWetx5gAGWkF8koyF0sL3zG/wj7uRJ/JLUrzwGcvAiR7DIynE8RuqKycj1G5T/O5d3iMoZxbuyRZq+AP5tF0VVkGbWeURs4jtGVeY+Fh2UO1pcyf3FfOIHyktiGB1EqSjGtXqYBdciB0WBEXi3I/mf05cCZNZ6XYFjUsMtYcB1xXOdlGeo+dia790MGL4tM2drxmwAsWa5hJC2I3o4w5gztf9KtMHqwj99mr/BM44Ipr8SovjqF9XUKLcdvapy/bbZo8Q3ugxy2zdlE2/J5Z85kvSrn/3PKsccOzQJ4H8txx4r505jkl9808NyRHG/elyWct07+muiWrxTQ5k+IjZ4ft6VkJJWMZjDzIFjRlfo8pNoKSOlYe0pnYtjC08TlxJu71mb6peW56OQMb4xODExuTFx0YkMIrZaZptM7strVplH8CxbilooMu4wl6Ynvis/2Rj4nvJduyDBYZutuKf+ZtmROjAQapwgG1OT0uM3EG7TzjF0QrfOiCTZ86RU6WKB4aQqYUxoUeVRwfYA3yWAiqx9RlTkjQs4kfPvuwoJZGPQxDrbzG6GUyYFbLaeIyZE1EJR2rlGvuwOdW/mrw0PeF4rPmVYwq5rsRf5KlBi1xe7dTozQquqXwlQUxrlcKzoktm7MIUXLdskuavT8bz9EXnUz07onQo4fOxjlXJmf4Hr7nmrmYeKSHp54WUecqtjgLfUY5N3l+OdPnwtCKJUZiLbZNHEH6IEMAE1r2kKGhr4FWQTe5u+huTIyoB8N0nkw3yFoDImZCYo1+QgsftFO00VpsbHR/Nd1lbsZ1H5NWN4Qxas8NJZx7ftlHFSMZQz2hM865zrWA/KLPVwTljhya+BqMZ95EN4huA0OTseZhQukiXWtOCmwr58acHduyOU9VEpRGX1MsmZ/UcKLYlgJBAWF0/AgXbafJbdZIh3M1gRJ8NJjW07XGJ/LJzWYScPZhRgegJpuWWGHQjv5Cd8RYI7JJ/gJeOq9BZWqaaC0RscDYSKiwq5KrCfoeG0o8F/5H/8Hfo3c+8Q8svb39rv//79fHv/pXJfJWwMTXMAqgze8pHaP6WTLfzZ48fXr/zwq+9tpryovj/NOCkV/zve14daXcI+yS7a9F+ymJcVE65tybE+8jRM4w89UQxZaowLKtahs5b+IXJpvW5xz3huwBuV+ZEsX0vNPkGZDi3qtLrj7k+5K7xIEK+8IcDN73sfi1chRwQ2gy66xHsC0Twaozs7E5OU6JF3C/is8gPvAm26qqnbqpZK2Cr8cBLCF2d+ZCUAsb1dAFhAbdCb0AAeZti0rnoUbjoff1OSO23PuSuHNuske2JeTay0yUGHygrJYAs+7ZF2L2KzKAbuQki8oMrsEJtkf7lfvxiWeg4FqR5w8AABAASURBVO5uU/6rz5cvT/rgxYmXxifd8NI4slve0dz0y9Q73cDf7s9Ktzufd2PrPr+pz0bOEThz49qgc07kLAJKWL0i0xpRp5M1RU63Sash67nZ3445NhCmorAhi89zP6ud+VwL4h8wPlnrwtTlbEzkCvBi/IftePFx5vtnnv3ueEl88/Ilawfwt6w18jwTbllLgmRfbD6HOaejSr1fNdSfy6NkZDJ7gIP4jP8t8YKNuMKHTuJY8WAUfdsqbNYYqgGqVMjsDMZewKzdriiMyDYQcBpJ0N022nAkjZbZ3cbnJJbElnFRMCHbqgrwyzoqqJKRMagUsvson5F8LeLd5iyyuS/qLW11p6Of3CvGb+eAvIdy1ksv+cK9JcF7YHEUxQTbfIdOuPvis6RYvNDwwrMvaMFqWuehaeHSQ7l7e2qiE+yyjDpGQa0JUqgkK4WWGi6xnon/lIPEoVz0rv+6Iw/QGY9eMZMFr0Mzhi7Jjdvtsrad9tpzYIL7m/3URo6CHsdo5iY9Tel3jQ2Y5XcfIVaqvDe2lZ/JZEzyYcBLVtaw5qjH0upSdjMhjTT72CN2SbDdzD1NzzRm7UNXh4Pywvb+L4wP5ELCpyhYo2ZXzhySE/l8eXOrIBfjHf3TLs/NJ7/ROXEzykW8kae1HtaC3l0uYF4aT77AJJSrw0HXfNheX1/pCS9LE8PV1XF9+HLY43aSgxM3xvhpf3xBzG+P7rCTWBIT6SVOybZGgVHQ0gEbw4VcKklWymyKqmyrAFXmR/eFqKfUZ4D9iP3EcQ8E2aO1N8ysAJ8Yqtx84neUClrIXIyHgrjImftW3ehMnm/3/7QpObjuhw9esDEPt8q52shtg1x2H8fpn0ORzaabOtbwOZ9gNlgH+ZvE24jzHYbalr0gI7jU5mkYE6CGLFx0EmB4Bm3LxPyxm8/ru9/8Af3SH/+j+vU/8jv063/s9+qXffHf0Pe8+//RR3i5HPWfDrfjuX7iY79If/Vb/hn9e9/1+/V//e7/uf78N/9W/fDrv0xvX31ayx2bQlWKrQ5Ij8ouWkN7Zx+mh7ofwIFIzHbJtqqh5kWJm9k5JLc4J5NICSO5TE4vuYbf2IczX6zW/qDJZCq3BOZio+X9XyQwhq02FIrSzAN3+IZFAErpOe2DD1N8RmYzLssGETBnBoxP0GegbSbOhVb7eo0jpImtQOZHsq1VMNS2ecpEkPUFJ9Z5zrWcXxBxf729O3FfPekuNGeVfKBOPjn/3FNrQHNNjIFtcq3dPuY75vPkXjfV680amD9Z9yRvoTnriMhlrIrZzCfGGkMj4B6Sh/XgeDzo6nhU0/v7iFkFucDIxP6MXV3KxC5IN/FEE5ouXiBpA9jUZnf99KPfFPuxvfNKlMRoW3YgwZATQ6khgSzbqtoBb0emlsPpAiQSvcASnGUDLUQiioFaLpkfXQrxESW9LNBQCzWlCXU1K4vSAuijGlG6GW/QUNUTmlGXWA+6szerT5sY0HUmsWbFqHelEFQ6xujRb9IyOqkRgNlAM2Ng9dkX5L0lyJrSZKynpgEZgvTkdk+Tc3TgXjx4QTQenafi7Dpx9gSmQOd+jmA7/DSjShWMwWfXkMObhDLXNioAvoCcmcSaM46tZdUy+g0xT9aqpVHBgA7ZBgyxiNnzN+WazLXDbUSWdO8Cfvb6c/0yAZ7prRPK8OLDAAcZwEAxUmPIiUkZWVGmTT7jL7bTZ1pXo2fTWsRqUOTCOu4vi4/H4toshR54WTziJ/pQUWLvArpdbYuqIge+6HH95gXWiWeIU+4/pzvd8lyRF8f9fED/xP3pzPiZ8cS6sfa2nfPRllcT25L1uLQegmxN1oo77k2slLmdSejKZtolR31VTH3Y5oah3JfPuc9xf0xsJ+6hwZY9xMHyuewtQ9iFiSSAXZVO6yYGECEuFZ9B+pk5OQxb/PY/PcCzF/7W88LGWqbW2ZloTfgpVKGMEUt40tWm7LYOD6V+yNFFbY2rFXYeQt9Aj21EDFjGo7kIqNE1NGfPKpXh2PdifiBKxiHKvmR9nQKa9BsZfIx9jAmkBa/dRyEsRLpYZFgXWC4rZ27kngAOY+hQ/DIp9BFy34ieKPNiy6YHoMaOnbWY9Yy+JmzLHjJy21plNplkJetIvNmHSRPk3OVzcGZ/0IlyptqZP5Vc5HtN5mUsK8lQsPqrZfnNTBhqq4dGGBnukGEPP2fOamz2uYGfYEPOaMxfolAisM36qvkMtB2ajc6yjxY6ag147aWXvX8+w2etk2tiYxJdlKJb0j53Kv1232c394HEHWROMOOzIcqlB0uNXmbP8OChrhiYluEGIYjlKnPaLpMiY1nI1szJi54FpjB+GVv6+Gbjem8YuNCJ3gUML5fIUMHuZC9ja8Ljg+Vm6bZlB+o8V/iyrAKW6GOCOcyLRfqRPYaNnigh8IROJ3WtPfPTu6BjJKjeD4QZz1R1Q4/kbOzVOhfxy2oyCV1h3zYkQLDUWRg81XZaQGVOcgxHnT0HRtFYzUxXPQXO7hFWOfsMbGmJ4yHnUz/+vb9ZX/22X4n2Q/3mv/FH9cm/96cVQ+a+Yq7jpvBKLrFLZZyKizGKz6qD8p3syZMnesZL47wozgvjZ8+fq/9/NE+eMf4EvSsN7BW2bCs/2qltzLNPj673rDe52/jecMGEn+Q0SWKKer4hkpwfhDYcsdLtvd5Y94l7+xZ0HplNuqhSlNAPz1Dna8Js+Mi8npNrGhst32n4nrNmtJ+WMZf6of5cfXRtq4htjILu66VvE3NiEQUDW8C56hig85FfNIQ68G6DuQio6kJgeNx9slaEiGi/Xs3IY1x02gIRX/oSXmQbJtB/roLm0sNFeNu9z6PGfezaSzzGYSjLD7vWwFzq6qMbvlfVDNooX3K/Zd8C8pV78pm9O4E7Xhbf8V3sNn9hzAvj/IXxC14Wv7z8hTHfy255H7Nwy7NSnpeCW90hz3uV9Zw0ufdwNbEnG88qWyiYQcdBgFTLrDOtlcIQ8U/WQ+TE3f3MIc62wdmc8Jd1hG70c/7OeU7LMxrriM7G5KaZD999aOY02mEagPyxnfyl9C3PgTcvb3TDS+Nb3lGlnzWeiSG6zJJtmXNZtc5pZb8GfIDMdtR6MZnzGMn7xvf4xDjZC1bda8+MTMszS2HjAsPbPYpNtPeYSRN9asZ6mAbeDkWOwkQX48RB/1KRRd4gh510lGwra4q/GqwFvwXSbxgzAXbXGojlYvPD1CiCu3qp9+uruprPVBqtFb8b6145OSt5qJdXT0RchDG5FeOoudDMsS4/6TGkmc0NCCay2UI6GImDhYx8GG4BatpoVhA5sMHcZVOZn/FFt9XfkxVZjDC95R0LHT66Vh8+40E2s5NKMohOGzGfwYnDdMehzZeNExfe1jduNKj3S4FBVYkj8+J+o9mSPPQSx4YvukrS0qfLrHhmnfhUMrdTWHVhSNFCeTI5NramG76k+MhFlYvhfHeryQU20c3cebHVxmLo8sG/eCGfQJRMmU1pqdEYNAdsHF264qH4mi/KV4ejjrmA0I21LTebFy/1wbvv6r233oG+r5f0O1dc5CcMb8zn01LBZG7A/ab/yYp3331Pb37lTb3z5tv64L33dPfyhbbTrc689M0Xp+QdE8oD+RNenH6E395+/OMf0yc/+Ql9+tPfpE9/5tP6xk99k77hmz6p1/M/1WP8yAshNld35OKUL4XZr30vkpvs055Shd/osGSJtZobhXMhubo/xSqnYq61EssDGECq+2K4hej00DQWFqrtl6qsGkM2FFBlSbaBlHFZen271RfGM92qxJAQdSCGG6OUF2BXhwMPI+zJ8UD/SIoHKGwAJo0ayA+6IifB4XDUAdmojJdsP8bOSybGoKBB8pabanJ6y57nA+jEdXFmj3MGk0dmUWtH7Bb2AvhalEFJySm5o37y5d/T97/1Z/Vrvviv6Tf/J79T/9W///v0S770b+lnv/sfKv+8hX6G8v7xdf3oR/4R/eA3/df1J3/Ov6R/57v/Zf1/v+W36Mde/6V6cf0J2fgN8E2HaqzFt3o/N4JuEAdsn4Wsky4KqF4qNqTMXeLsbdBzpFzOyl5HRrcrdyXs0SY/DEQ3tjfO4TlI7jif4TcGJ0CsjbN65pcfp4zD99nsgNoFcWOT/obNOIINacR+M5eGkIvYg1HWgB/OPoiCHW6CbSZGgiyCkZDIAxxSp+IvsTTl/jNR6inkxcZR5oHEMFnImXWfWN/tDQ8efDDfgJcvbrg3vOC32y8XuNZfcK+4eXnLb7ZveFC5Wdcs6z9zg9iwgyuspi4fiSl+GVKDDstQ+0Rwxm+whbads7JBtvs6OHC9BMerq74mjrke8hIwZyRuLsBRrxEq1pp14yosGs1BxeoBtm3LnVtHIBuqVWIitlaP9n7onll2UUz+FIpPNKkPvuj8NDU6wavDsW5sceIZWOMtoxcKoUYewN5Xy/C2mya4rH/jjM4Am4mxQZwrZrRiBjwebp4Nyj5mfjDZm8lezQiZj6v2YxiXmy9oufrMFve/SiyWIEpZ+cRZz39EowBslKMIMpr4J7Fv+D3zQLfhe2GqKfLEeqZpHfqhG/3Mxwy+rcRUY/RZGnwmjuJ6klm89mLZjyDGu18P92XmDGzUQFZDph/EtsvCgKS1a0rhMyQEUarSoAUxcy2FY17mjioVGGNoVMkM2zRKyUomGQNZFzmYrHPCZ9S2agTYGAuJyzZ2AD5kyVCXRGV/pMGchq1ibAw1LRQKGab2fsYzxgDy5PbEdX63IzxHg/0gnQkVHZUVYozZJTci21HSqCKO4nOtVDgbNbofXaVga2PvWXh6jbZJUyAC01hW+lhpapckrwrpMWTVsGwLRdFVlaFjyexeQ9a33E76C8l10r3GIlsXR+SsWpZkbJWttgkVUoNSfuASlh4V7zw06nYYZBCmSWZeWbbh8UI+JnsvboxEwGU8NQk01+XG506Qz6W+TtiQc8byWcRZUYIPMDWwV1Ur/+S86kDehwq57fZnQxXgOnxZKKigtqWMQe2S82NJ6ddud0AD+oYypIeShVx6Vn5oUiUUqbIeyrqMmIMoLavWZE2T9W3Qy57MPS/qAxNNJux1Zu3hS6oxlOfSwdrNeib6mGKv9QibYnv5OCs+LiZsq5g3WFc+k0buJ+AQIIs8OIylJ/RthyhNwVeVDMpSDXgDSfExWVODJdhS9DJPFBuBFsIukGsMGcRWxe4OpghzPJuf1M/2fLafA4Q5L71GlO7zg2nboipN4rmsnXCUYhqLHzdDk5osEj9s5pBSTZKa4zrjC6btcM/YkC9+0+ScbozPXdZyeGGE0RAxVXQbil+VBG0QVMZsy7bKBS3RNBhWSugrcGJ12zzhL/eyE7GciOVEjLl27nHf3/oX4C3HKdM4cdgQxlQsGUoMCuhLq29iUvZjDLkCUZhHQBtGsubYjO98jmGa8YdqW2Zvg0dSWaXstXe75aEaQwNUDdkj/c8IAAAQAElEQVQlZjZwxVqnJutTO4hEjIUiJ3pR0oMgZ6bD7XjE2+5xGlWvS8KdBjGOYXgrJbZyri5rjO+stWVs6gqDXSamLfcpvvPN5omHQWrMyLYK21/5zl+rn/q5v0mPyzf+6J/Qt/3d/4MOfE/KM2G+QwZ9XTKHynw1whe2cp0ej1e6fnKtJ7wwvgb5a+Pj1bWur4MnLc9fGT958lTXjSe6Yjx2q8jrWqL2UyR2M2zTYozaY51rElH4HSTpyHNscLg8v9IfY7C+IbtkfpjY05KrnIczOTlzf28antxt0OSxnfbe4SSUsSUjryQw+Ww9+NiNShDZRPce2IvT6G/4yneA9W7ivH5xzbWxcVbnbieRZk0uImZt5WL/AWs5ZE2HoVfzRFSEmPkfBiOE1IMdYvqGsy0qHGO0iS9jewjdfcxjBC3m0D5U5qLUPok/3zGSy431Lkzuj8EG3YF+5tvYCujYpt0r421vp1vyiO2LrLXu1fEfAbpbgN8Vw9Z5PZHrc3/fSX/5P5PrM++tTuCOsRO/HG7wlejc/KZTv0zesAG2qbaN/Y4h/oDFT9XaB6ht6UOwjciqndrWpbQt1pXvZJM4cy5WzjblnEzGcJktkfmpwMvfqOrzELuBYxTlyXWe/E/yIPq2W+/Iebm6uuK6u9aTp7n+rpVrMrKcp5wl7SW2YnOUlXnX10c95Vp+9uyJnjP3GXgO//QJ1/jVUUfO5BjFZz44DK3r/6D8AeN1/qARXOP7KveQI+9jor/Hb5tVWTR6tax9ZQTxaoVukrHyxvMh+ckaI2uw3tmHlDZnJiAPM5RPEqSSsYu58BP9M/laeecZJLpB9BnLONqa+NkiB0IeX5jocJruPjM2+Q71Qm/ybup9HefTiNQ2xCzmxua226v3nn6EwQwzSl3camPdNsSMBA8GYiRggPmRw5GP7tDghxaZmEcNN5EEcZ4b3cYiG0lAkD4L3AIMzNDG1EbA8x6Xw7lp2/UusYh4Kxs7isNwkOFF2bBz4oDfccHd8puWG15+5GHpTH/DLir3FZMkbSr+MrYgYeJBRoric+s1iTbIR0QWa/xa4vDaJiSLRimxvWEoG56LZOPBY8N/kH7fkPmtyYnfmpxOd4oerrAf2/sDiOCxK6j2Ep3F4isMgvhKVEV/oH9k6Di4oGroigvgipcrB2Ks2OGGlL8Uvnn/A73/9jt656tf1XvvvKMX9G9vT/1QNKNHPs1F5MNRCsZBJ57e8z+ue5uXzF/+4hf15le/ovfffVu3vEQ6s4asKbZv+Y3QifUO5uTfifrYR1/TJ7/hdX36U5/St33bt+rbv+Pb9K3Qb/7mb9GnPvMZfez1T+iaC31K3AzvdOLhIfk49zmZ7AdgkYSucygXWJ8H9CfrlYdGHSRiFrHHToMGdWX/LkieSHKT6NoFAbLUEMXN2aGlSu7I5aA/qgRRtZaat9FD57nOek4ePssL4xey1rnatLGOOCzmHrkpXefBpG9SV+sFGHk+jiPneLCO4kZ4aHn0nrTuEdmRsTU+KjEFVuH7wzDjNv5Z6IlrIftxw8u/9ddaJ931l4ap5Ebo2SWbNUDF3MCO7ALrlULXtmxL1E998MP6/i//3/RPfO4P6Z/90d+uX/fjf1D/6Bt/Qt/+wX+sw7zRz1TeufqUfuT1X6a/9G2/Tf/O9/6v9O9/zx/UX/nWf1Y/8fov1unqo0rOjJPEmmtngWxe9hbjsKxlciomdBdAUjPvQi9nYHJdNk9+MnZBdCPP7W276CDcct1yns8cwDtwArmv5Sxmb8+MndDvX0zxwR79ScyxO2kwoY3x2KZL9Q4I9SI3cxrkNeseOXNcvzWyD2bRqUSHQSozL7W9MAjlrG1kYkNhC4/f+A4ufjLLxl6YHUv3rBNn445fYuW8vOBl8YsXL/Te+y/0/vvv6/33PtB770LDf/CBPvjgpV7mxXHuscw7cY9NXjZ8EwmrifHlJ77ZHfUY49mo1iWXJx6McibvmH/ivJ5PEz3WKdZNDg65PrgHXUEPx6t1LRwG10PJthw3tLtZTM97tD/GM0aC4CTbOy7zrXJ4dUnsF10ZUQAJH9Yw0Wlg+MFH/Cbu2Rq4gaqhV8p81Fu8kQTLb2QBwpzRNcAQMvwllxdxrvIMty+aypSAMzvzWcv+T87BZB5JaRvNY2ByTuY+toYnKlMbc/LiKQi/xU7rsbalGA/KfzZP4lSyXMBShTZQ8Q5IV+ZOEH62/ymjs3BhMgomoRLHht+NM3LmjJyh4VdMkzilM+tcfU49/LomJ+tgPmYky1w/YwyNnJnDQa4hIVcXxuHtkhv0iX8UfWhkg/k1hmqnHlYV/Uc6zNIqbkL4UMtpaRzOtEFkJdnGTgFrYG+MoRrpA0nWpWCNPMx7ZH3sBTm0rarSGNW04GMjazbxi3Hb6h/GnNgDxg7QAfJsMNBpWlINEIpOBS4V47jrnN9xfb683XRzN3kRBXL/y30vYU7LDpijUuxmbqMiJ962x9gB8IxwGEPZmwN7Ez5rEAVzvYm2VZlTJccGGI3MX6gDOiPjkizB6TKnkBf6tpHtYzXkMVTDsodkKyXHc9KQas2cv3ucWfumyUDOW8dGQnoaU0fFVmngKzhkbR2TZXzEvh0PwVSzNJHZph8UFCRWIA/JJSEVhbDwz97nut1BVDoT06nvm9y/2Ysz18lMn+thMmkDTKfio0odX8c5mi/4Qi4z3lqChUdm4ggyXh7IS4rcBW+ALv1ibjBqqP9q93DUqIOKHwPJymYmnkm8k15qpMoYDCZkh5EEaWiVrHrNZw/I+/nRvky+CJGYDC/lbmMgTGYumDiyjnEkrlFKmeTmzP3tFZC/LXlEns/6LXkESkDEZ9Y4DkMH1ph/3mJhaESG3VHF2ukXOmXZZmqp4JNrVzFeKs6+x4AOdPLML23bxjlLdmbLRpUGOpmDEWS0MYdN23LRb53SIb4vZw5flkjLWXc8T9/yTH6XP+jgXJzob6xxsqZJLlFblQm28eHuZyxrj8pE0tKMX3hoasbwhC9iZ2+3HTmXZ/IbG/F1v2ed201n/GcsyLjoo44drGF04jj7A4sbyyo563J4dLQXS5HXsGofVwr3otlANxQLCpwJjruOIc8dt3dn3fEZk/0+5Tnkgs7XplNiBifytkEJleisafYNCFx4E0P67nhLNQbdxF6CUUrWFGxzdgxbznPsYngqI2i5ZHNW6wAdolkjCR8frlLVUHGOirM4gvDA8TlKQg8XSn4n+yLuG6LYNPd1di66y4DNILCt/Lwql4xNu5pW+yeOEVjFmKwuvSacb6xpw+8klzkPExke8UnLtbtxnfX1t/MT/ejEjkt69zO/WJ/7B39X27w0H/vCD+q7/qM/pOPVFS9/rnTkxc8V/DHPiFyHRVy2RQWLJrYDebm6OurJNS+mnvJCmO9Xa95Bx6urfmn8BPnTp8/0tOlTXmI90xV6B2yPIiCCYOelrCM5BenbTrrxp/Xuh/HIB4uI3yP7c7UjcR4PB67tYKhi18XEzGjT2jgTZ3J2Cni+Dp/vxRP5xGcQ7TyHNe3TwXMBfpXx5Dy0+zlTO/Z+28FWdIP0z9wb8j3+lncnfb+4OynXw5kYJvsi5tpmjWatgLhrlHp93FeT2yN09B5YKZM5F2RNF/5CYzN6rFo9gwYX8DAZyHwoBJWJOuug87XzUWKWGq3aupM19vnKOWMdWcs513HLt/Xitftz6WNeKR3EHkNsXuQX3+RjgrWmrefiNZqPsNtELz7zXedEDLnnJK8XrJjOOvd9ZyPnO7gnEBpnwdwnhDxYY2fGNuz2tu+x2pbZE7MnBa0xOGNDNbg+6TOqssHqV2QNRgow1nnF7objLTlLnog5Z2/JSATjHC/OeeZgy0OjSscxlP0/HOgP5MgsdW622OE8xQ4CYpBG61/pSb/0fbb+wv8Z195zrrtn/KKGF7+57moMFbbGKM4awP711VFPmfcc3Y88f6bGa8/0GnxeHD9hvGNhbuI5MufqeNA11/lTrudn/LLoOdf4M2w8ubrudy7Hw1GHwwFfy59tKbvJkjsv0M73anpI6EQrougkZxv3ssm1l3WyejUu56bppo3x6E76PR4jYGJoY/6Za/FM3s+59nmvdKaf3E3mRX8yb8JP8prcTvoOsFF4hNBSkWXsNF/qnfq8nmwfYd/43MLPzFj2MjTYZfXGx14Pu6PdLZ7FYpI1x0WwuyExbSxGHqNnMZ9x2EwFzKHCiM/lEPI0OU+b8qXzzIIWprKwRhYKFj/Vi+4DurXOZBEX//mQWYlCT4GIF3DAi0N04OG8WEdCim4uwjuSnJveTf+bJ7yE5EKcxCFKLFxsT/xEnP7GBZh++FCGiCtrZQadlvd8GrFgfIaIxpV+uIXEspG3M/N6jThJPza2bHwe3m5f6kR8G/yWXAhf2JqPoJ1X+8KHFqIjygRdYTIy6ByJ5cql6xEcdMWFciBP2V0lJh4e88L4vTff1ttffUPv54XxBy+UfJ2yB/FRQ8UHpAFXkAK+E+rywvgrP/UlvfmVN5SXzbcvP9DGS6YTuIttXiBt2KmqvqA/+tHX9A2feF2f+sw3KS+Kv+3bv03f8m3fos98y2f0Td/8aV4Yf1xPuHDjNv9+YS6Q03bmHExtiTe5Sx7ht+QJHvOMsVhLZr25QRp/084SOXdr7sac5LyF8ByfJFmrWDZYnW7nTH+hGKuyip8Ryo2n+8ipQqSSFJr+N55fiud1feBBbBOX2wLxo6ZRpSM3pDx8XHHTCo5XVy3LTWpgf1RxQxy6Iu9PeAjKjfTqGJ2DDjXaRqFTLmIHOPcjFHwRTHSy7jPn/oYP/5vsC/SOG/YpNyFi6tzIEvpybIHQoC78Pi4KZ4xW5ic1PppHnutlsjeH8y0viv+m/rE3/139+i/8If22v/c79U994V/Vf+HNP6VvfvnDmf4z4o2n364f/uSv0l/8jt+pP/EL/nX92e/6ffobn/mn9YWPfD+v40u5liaxT87AbL9sZ56RLoiMTYbc+4keG4Fi9mRHbNwrcWbQZgS1qY11TCZt+ECN/tSZnOW+knyGz/neGAzO0OS0kXPLXMxRjU8q/dhDgH0ldVK3jOvVYlsm/9nf5Hfw8F/sO7uB4mT+1qDBMKLU2GfNETDKUPTAo5ywFCXWqNkW2yuILiX57Pgv903Oy0t+mfXBi5d6wcvh93lp/N577/Py+P1+cfwBshf9wviG+0b+M6hT52jLPbTzutYhOWEREwQ5UWkj3gtO5C736jvO6Qnfp1BynXhEgKPM9cHZPx6a5ro4Ho86JC8eXHvYl/lRF0zvvvBEJ3kPMkg3RJjteQXTKOa7h7ST1flwi74uYIzlsJYwG5RkJ7lBjADLcutLOxFZAKmZHUg5fdbXllfkrRB9wEK6i69QY6GAMXHxg4qSw8mNMpQOo+SEOeFnzji5nyhGqlCQM7Ixlr56fNMMDRiPvqANLJI6mabPq0sF74BgHKCz19fL3wAAEABJREFUKnEvhnbnGafT1bbshQgSU59Z4j+BM2ciOCHcAkxsiQls9PO5v8Gf0d0CYkSlbSa2wTW07rEHjSJb+MpaohN/QcfNWAG7Wq9GdOHH4MyUzFhhq4ZV8OnbxJ01axVcP2yz3EJUmgsVjW3IQo2hMYozjZ8au131eAwlF4lVPFFlLzbuMZM1i4Lb1i9iuYeLuQH2BeKrJNsqxqI3qvisAmNh8AxFGMRhDUuFYSr6XnxhQESA39u7TS95YRx6y8vjO8C7FpF2joXRsoofY8DMK2i55PxYaVX4HeAwjM/B2kdTIxNxKqUTqe6OwiIYsQW8o5DVYG4NFfNK5idzoBUwz0g9ZHTtJTNjmWvuIyIGZuTKADNZBpz79IhhY83B5HzlbCFinet6t6S2U1CXBnEklzVKVYFV+CxrL5w46t5REa0vQM82MqRmLnFBhEiEgs8J1CXRNYjpROJz7s9cIxv30DPn44S84yX2XM6ZnxgGBoeHijg9hgbrbz6xtiPJRUQNeLvjKcY1SoYWsNERxciatwq+xtA4DB3A4Ex5lIwtWfeFVfR6IrC9DzndnxFJW3Kf+9PG+k5Zb68Pi73I7Inanr3s9RytkjiKePJyo1iD0GQ653a+guxxvrecONS5f+Y+eAnYNmkocFDWeDhyP+EL5gCxO8jnGENjoDPcORmsP+6Kpphfo5S8hI4aqipdykZAG/uX6902dgY2vHToi5gfo4wf5h8GNDnH3ij4WuvfyNOZM3GXZ/M8+8FvfMZuJDKY+IPdrVpxgUmlRJ44yG66kqnBA6NVovGA2A0mvif2N5D7c/Oc1ZzNyL4GOKSuVLNxzccBvNonbYJLkKK0HLrHlFzYFnUJaaNyAV3JoqQx17h04nklfwSwcO6Xxmdkkd+Dc3DirJ3Yl6wra2FJCibOJkYvUMc3JPZA7IVdskpFP7BLkpWS+Tlrp+QEHxtneIJcq1Exujkn5kyFF3YyL0jf2K/i/DE+svdjyJzDGqUqy7ZEFWUjmcn3hCbBJowMT5xF1ICPfuSioULcwETTJZOW/eWnKjQYS47vyYT42jgD7Zucbtif3Re528g/YL1nZDkTZ/LQusiELg718mM/S5/9hf8DrD3Uq/e/oO/6a39QB54Dj1d8N7q65vvSlY5XV7oC63OeeCxRlZiLhqpBno5XV7rmZVGQ72LHqyvF1tXxSuk/Yewp30ef8NI4eAof3egkt3lB2/GxAiVWkmfiXb6skpS+Wi7F92GMFePxyHPsA/o5lvzZJdu6lM4d8zs3nL3zBeQqOcr4imEqvu6ReBIXiM5jeGIdm4lrRq/5TdmThbNybzhxj8j3+DveS5y4Z5xzv8j5zIHFRMK0LdusjTwTf+5/R+6FxyvWBh1jyVFRysTXxOeE5kyE3oPc5RzyFktyV8hiaNWFeQL3S4iQDiJmr0xEN/6CDAcZ34h7I2/3OUwuu78p119j7yemzBNG2p68/7S0HeGWUIgY49Hf9nX1YKu1BtxO0Wv/7eOsE/k8kc8Tv6QKv+La+P60ENkCfZ6tuO1o28y4wGT+Bs7wG3GI9SdGyYbWQrEnNcb6/KihAjZjF0QPvnZql2zrUiZrSsydG/K1gcTZ54TrdJJTHKNu5aeqNPCRc37kHhSafu7JWCbI2bk+c7ZiF4EiP4ziujgo7zme8eL3WV72Qp8+e6on4Oo61+ZBVdUYVTrkGgZXnLW8MH7t2RN95DVeFAfMz4vjvDC+Zu4RvUPmkIvjOHDtHXR9PCrvVvLHjM+4tkPTv+Y+kDN8QHcAmwj3nEz2cK03e6pVLFFl0wYoTPI2N/YlgM86jTy0gZ3WYSw0uQid0cFMroHwkW9s/Jl3hRds8JHNto1W29hpZECUAgmnEbsd8tR7flMv9b4OM39dvGLsA6TJ3YLoiC39kHrn6Wva4GYDZYzAYhqGQC1+4gGqyRIzyNDSX8bCa5cxMbZDFpAvBl0YPGjjUPWBYyEbmCRgY5ELM6awsS09dNs+FCEVg8QQ2SVBW/prFh5WvJeDZA4FQkUnHz4nDnguujtueCcO6Zn+1rajBWK+yYqD8HpudLZ8uMUXz5/xH5uhiBQwTaRISVUa7xdd88mhRRKwi/LkNwUbxjfWPUFo94lp44a88SCX2LJG7XPbttgDoEeY4aOjS8HRjCsaRDkoB2j/hTExHV3qi4U5g7mFf+4y/U9H3Lx8oRfvvqv33367/7o4HxBb8oOumCcuNB+wxoUjcP9PUry40bu8YP7ql7+it998U/lnLW5vXup8uuUmdqv8Fett5/ysic+BnWs+0PNvRL3+8Y/rG7/xG/WpT32TPgn9xCe/Qa+//on+nw0cuIinpOzbuW9IW5+BLTlEntj6QY09SZiIsc8AsbqGCtilxL7JzE1eRPOAnoOTpoiFXoN5FnMv/Z3als0IZys3vhG+Icrk2gZEYXqZ/RH28q260rvY27LnjzBxaptUjr5prYeaQ/cH+a3dRzF31CD9ubkdWzc34IHOqFLGA7O/tjs+28gXbChjBXDJF6FNuQZub0/KdXDipnMmv4kv46LYJQMx9x6ylL68fh7xotimXTVri72NjQkfqbGXOJ/PD/Q9L/+6fsWb/2f91378f6Lf8qP/Hf2qn/xf6vve+H/oky9+LKo/I778/Lv1tz/1a/UXfs7v1Z/8/j+uv/Bd/6L+1qf/KX3x+c9lj2cjZySI74UHkxP2ss7wYr/22nMZThceDsWev69j7jT3g5y9M/evS+42rqXossXaaDZy2mPcOzJPuYg7Rw95woNsyzABpGvsBN1hNGO2lTMxSgpEn9UqtkN7HaKwKMJW5l9iWn00YCYfBUue6wl9McHCnIH2Mtd81nvuh5mT7m7vdHtzq5uXN/yS6KXyl8Z5efz+ex/ogxfcO/KymOv+JeM3N3d93d/xELRysJGTqS3+sUnVTI7ApJNYg+Qt9748FDflHt2UPG/oJTibM8/Zz4N1rpl1LazrpkhMxgPJuhRWmFUqPsgCNO1ldKeok1I1ENFtXmHoxwZE3Y8sECUTIKmxvxD7Ez9gec6wWpV5Vn4QGXRFLw6C1m/h3kR4wS56REjp3ovOYtsPbNM0DM3e9zN7cCauAGF8YYAqBsRAY7IvW5/nDY2lt+2ypuFB9GbrRUesCuDP3GsuyDVfjNj7Yl8hmbej5fChgKpLQbqHtunEOThzHk45l1xjG/yGrK83YjoTT8Zz7k7po3POOIgdEYtMRDkrfBblPurwVUpZfo1KgcF9tGRblTWFep0/Gx3mVdEHbkhZr9GV3HVvlIIk0gfEBj2IbEZ32NayO7jW4ek79iX0ALvCRpGTCdgjNhBOKagy148geGDJ+UHBhgOYVA2riHeUVEP4k+guwBR6Lgui6FX06BSQzOeJGrnW+b6jgMuWLwPiSFkpJSahb1uZZ5dclr1Qr/BDB/pVpTGGhqvnKGVtYDjJXWVb+RHFhgPVkGzTpFqv/CC3jd2S8VPFKH488FXI4GWvLCe3nKM+Y6Gcr1wbG/wZMCwho1HzUqYCbA5Ju+3CZsFXlQpqu3XQ2Gv6Eq1s2gZ9BxazlNYuCVn8xWH2fe6OQ7ecc3Diusi1sDE26SfE5tNnZTFhG1NW4kl8B5cGqBqqKtmM75BFjQwwhoKKsYAhxmjv+5Zt1cAeumPk/nxQYXcgZ1CXsuJnNcR1kdmZn57T/IzImrO+jQVOsLHuDVszYJ3JUQy8YqnHJPNTZeLKmiy6zJic3e0VJI+5n0z2+wyS44vdItZyqcbQ4XBUfy7t6+11s+bDyDgwKMt25w5OrviOHDBuxguZvHKyZT3sH4FFpMq4mSOKUYIoI2HTD4px4qkxVAO7wypkokxydMLmLd83TgEX6xn7G+uaAblBbdW2uViigZkJg0+SXIgTr97BENWNSZsaCmIPzPYh7gmz53cfawwpN5DcvxPDBZMBagwBLF9M0YucLhxyVccgWu3F8HbWzRhUctcJXRCeL8jYAiES36YTnxmNPL+QkzMOz+TtHJ7cLX4SNkB3nbfYM3YB5mb24RFsy+yd2AePAT+IqZQyado3DS7X2YPfAG45amhM5qNnlwzFgOTmIFD4yhi2s9fFuaucQ6gbzMM/msQYexsBb9iW+OKiLgxSm2UQmh4g5hLzYRUw8gpFZlsV+4VeMCwPyZHZ6oJbEozPuSMxhIeikD0/s+Yt35E5lxuL7xwkYuaej0/12e//Pf1fGqJ+X7/7P/gX9PT0lvKd8ch3y6urq/Wy+Ajle+SB761jlIpYqiSIElLRjBrKM+QVc/K99OrInP06Ph6PukJ+FZvXT3R9fd24gs9YXlRV+T6OZjgrK3cSrlT4MANB5PmLv8hG/LJXl5dWx93nQJaxqpKLWeY8MZ/ld842zmBwbkrummYfW6PXxRTo3CG1hSncdxMGGeRSEzOY5HtCcdS6fY3mvOc+wXf4fBc4sy+5F27s070uduKzaGyz5tIowFqOx4MO/ZzFehhTF+LGz8VG7GysIzRoFfZ8USnTGnoo9yvBTuY0Mnw/kA75046W01z08RefZ9YX2mD9i05t+/pQjyGAnQ8HgXQSZ/tGMXTDbvIWvoFOhxC6I/LoJZenPMc2TroLJb+RZWxhU/J94sZwDoiLWw5bZGI0Y3OhXyRPZPsad18iZtuQUs5U1YCO7tsle43Z7n0zsir4AN62WCL+IFkbOZrQjTjmI0SnlSQ5P8yrKs7B4DNxQMMXPizbGKO2nU0Tmvm2lTm5Xq+47p5wneXF8fUTrjuQl8XHqyvO06HtRbdGaYDDoXR1PPDi99h/lPjs6RPlL4aDvAB+ysvi6+Oxr/XDGPtfPg/mHHV9FVz1vKf4eZLrHD9X9/qHjsu2JPOjLtlHtp3Qk/MWvdIgVXRyH8saG+QPIYufkE2XsY0cbH0Wz0uGYTSwHVX0GM952Dgf92h9xrAZP1EOndkX5jOTeIjCkk2jS5n4uNNb48fXXxfzy4f7kZ5Hb6fM7jgrfx2aAM4c0hzIDuLiCC0qs/ZqLYehMj+iQB8FcdFPwHgg9hkCQgG2k5R1o3t1kRhrm4ZxcywVg7EFocNAW4RtATSiyC59Fhj9Fu9N2yJGc/ibL8kcYtlKydTMCdKP2LZMJ4DgAV8obomfjekNxlfGGq3YDd1FVyth6lXoUjAYG9gTMBCTbKuItaBGEIhikHqh4V9FRoKLdPGFG5asQezF4dJ2kk53moA3QM0bPv3JB8IpHwzclMqlKy6a568917Pnz3XNb1gPXDyIcZC93LhJbdzgTrrJXx72C6P3eYn0AS+UXvJi6YYXRrwszksmcANe8DIp/xn722+/pzffekfvvPse+i+xcad+gcnLqJcvb1t2g82czewLqZDLoFTcGJIfkRtROoXNs8rWGUrsjbF4ZqLpBYcultQo8zeaoDeaIbU97cXKlAW3bPGwdMPHSC5QcUFvedDZcXW+02vbjT7vo97kpeEdL4/zT42c+wUtN8y4TmMAABAASURBVAX2Y9tx5iZwQp7xO9YehI/8zKdDPtRO0en9OZP7zN9wPTvsrKUZwrpUlrWzBLpzrxLmokRddtpINB7019g6/+HXNUC/1dZ+uIocGRsiBZOH6A26I7En7oBzlvUK86OKm/wApY9tb+jnvvOX9Mu+8L/Tb/js79Fv/JHfoV/+E/8bfe8bP6CP3/xkPP202OqoL370+/Q3v/nX6//1Pf9j/bvf/8f0F7/zn9cPf+Ov0RtPv0Nzbg/YtvVF5T5RJpQFsZHh4ihnYbLYIDyXDjZYG/nZmNv9KAauTIVj/QLoZB7TtebmQRhhNCzlXI5aa8+H1qihqpIDGwsoUmMDV3B7ZSz95J+Usv+TmLCN6Ytu6IIYk1huYxJwg1wII61zT7VyQsAtx97ucZEP9fGqXhc2NxxsnNmNM3zqe8edbrnOb2+59m925OUx/Ruu7ZtQru9c27ne77jPnAOujQ17yz8e9ljiB5a1EATMRvwb5+hMAu4/s5IChpM4E3HyW+SqyuR1ga4CUS4U9r5mXuRFYxtdUDu6L2QLskTq7pEukofa+l8jZQ1MYQ1ZY3diZNe9aF9ohsgCJAsLHsyHY5qC8B9GbNhppdWqS5/b7Bf53sCZnE/6pHQPZ3mMXj6fg1NyHR3iJhjZVv8YkxfsLOS+PkQ80b8XJwGAOpdsJ1pKMSgJHy2nSSzJ1+RsbMQwiWUDZ87cHecs/+XJOndnnTiDZz7bEnPO1pLf8VEHuO9kTuZObBGBGviA6WpZhe/ienSVagxVKDLbEuD7umaoVsn0gFGJxmkUy0iJF/a+Mk32RSNip2mgrWBjMybIhkzmbyC7EiWbmBIPD8U541LmMwudngzNHCRKsRlvpLeQLiYUDDrD2IQWqtHAhEgv9++pM534P5OvDSRviFC7eICl2lbydJ8zY3OU0g8G/VAbvQFwXk1xisyG9lrIGw6o2vL5qVUeDS8B7jfuWGfO74nPwvyn9ZcvWefcF3JmwYkzckqfBWUdE8Nb7KbPWdmgeGyblZgaiUWkn6yjP0Fy2wS/ycEZmxu+M4aW9tCha27HKywzKfrZThYUQaQAParw57LsBRjJqWmAKDuBU8aCiALdF6KIL+K7F8FgFnU3lM6H/GUk8tAMy1JTCWpZewkT0DXS6BC2YFP1uBDJ6lqyrRqcBehl/yXLdohoQdruqsvqigHqBLCRMce27AVOly4l+9D8TIqJALr2bPG9BwhIEdvAh0V40HNocpayn2fOQ+jFnr182YtK1kOJk9WzLZuISMqorBdk3SBfegcv7Ipr1h4q9AodMQcthcKKyFclyJxVAqUSK25YRUe76N6iNzlYDDP3oSLus/sguXDEKGDJphEFZSp+sAmT62HLdb57Q2NxjIXZicR0aohSmA1ZLcyjSnRMohJTL6/H4t7MDkgIXCkykRcH6QQy+pZtFXDGCh5YUqAUHHQucJdu5O5Rp7t8M0ZdfBbTIw/jEWGmx8Mr/hiGoAlDO1sBpuuSNavwwepFr89cHC7RQ4ssZuJoct6iK/Zxw2nnnvtKKJuijC2QO+YtI5OhqcxlqxjYlncXw24eIRWL2J0AZfoYWI7Rg6dF2G037nY18LZl8jyGNaDlnNZCJslmKjHEHoiPCWUJYkBi2LaoopW6DWexhRIDHtiDFnR4SGXE1qXEnGj6WoBqH2KK/pPv/916/2PfdVFt+l1/+ffqo2//HY3DUYfjNd9bn/Cy+FrH45XWNTjUv8TJS2N0xjiqxpATkC2BKah6BQprWyYu2ZJ2zDWekGbnVl3MeKF3D+zaSJ3hlStalhQDIOIkDEPU7nm3Mao0qlRgVC3epdi20QIZ6z0p+o2H8ZZHn7mtd0+HaqCXvncafoehRm6beIK11tVatlWts3jbElWXkoVcloY8w+lm3RtnfePAzgC92cjEaOCBftLRkvDNpFnAHAxtjO5OY4OEZjJgOKYC2KjZlm16e2WMuk8hKvxQe9DyTgVn2UBfWxAj9EII3H2NcTodF/Sh7oqMU5d/8rCRk3OeU/jedHkvkOeZM88tZ+QZD2KPaJe5BBAoNi9YQxe9ppzNnouf9FdurZ6qRcM3+vxYiKXVKMXw9n5OoLYRX1AysnUewlsZvo+TxDYPzeaE7ziwcKGw1MzL/MD0ow2YF72NdcxgLQAflvd4a1g5zwM6qrhOvEMqu2FZlzKxKfpVo+8FR95lNbgfXH5Rk3tExoOB3hjRHdgdqjKzReld7H2ks1dkVCKnNrPLIfidWUM/c56Zx72Zvd+QZ482nifzXfbEnp94Dxuk38hZQJbzcI5ez9vWZ8Cek3tvYbCZXONVIgf30F4YD5eV2Nb7hzd055e6nq+hihSZqxS0npHBOICvMwdq46H7BPJFfKM/CWpimIoaUaCNLjw1vLqREFJ1X17pJG/MTcXQssdSsL9hf2H1M4b2bgbbO9f56LmMhj6Wr0Ek2MBHuqiwGelEvNOYIy7bIg0ym14ulU34lqhMomJHFPp2N+qxsEphnE3vuNm4yTriMyNEtwhtpq55mWjZvvdlr76svSRGQD7MYTILKEaKcdv380RxT7IuRJfC9I4jNMNAu1JYI+cVlvJXxIfYjy/2WrzI5A2tJl+kA3Ewhfzc4Ms3h9ccnCteGD997TU9+8hz5d8TzocvoSklB/7MYc4X8zteDt28fKkXH7yvly8+0MuXL/Ty9uV6eXS3XiLd8RL0JS+L3nv/hd5+51298dbbvDDOXybe6C5/6cqNM3+JfMMLpvwTF5HFfs7H2jP2jZhGQdlDEcgUq5uJBtCXh8yYC8rFXvQV3mSDilbX9aWfufQy/R4wVKSpTKCGk2CoTaDUsA3dFy5k9rGvI/KXs/L87gW/vTnpDZdesr47cnHac5zxYN0MTjqzB2fG7nipfNu4Y0uW/F6P8cwPzvHBnt7HC0PlLBNQM1AqKrRSpyCBixPLePK6kD7nez9IDEmt141SYiO62fPQQCjZVm6uxZ7I1b43ro1tf/ANf+bM9c2O9Z3AxnUkSua88sKU+d5dfuzlj+vnfvXP6B//8T+iX/9D/5x+3Q//bv2Sn/zj+s43f1DPb7/K7J++3o7n+vzH/mH9jW/9TfqB7/0D+tPf90f1l3/2f1c/+slfqbeffIYYWWsv8mIjTks2NJDRkTbibqCb9W7kJxTC+IMNo69ev9sg6lHZdSZ2BM9QBtAtWHORjyrVGBoDSr/o2xaVCSihP2MJSq9r+pP8Tc7Z5OXHnEhAT4DSQ482OkCtc8Z/ot96jA6UGn326t5G+viCZLDV6DZPsyqD0c/g7PycObfnPqc5k7dcx7e8FF4vjR9+WXTbL4tv+UVSZLe6y8s+dDPnxDnOWT73mZEIKavGBd5T2ydywt/go3dm/Sfuwxt0I44EZxrbMrkcySv5TE7L5DcQY3a0dkAuFbFt2VYxv2HRv8BaP7ovhHbPN8NcO1rdEyyMG491WUKvj4GHupTFohcywiTqvS67GqliMYzhHGbHZXzvQhilwnSdnIdJjpO7Mzmf5C35nB1QZk+RYvI/CWPTRn7PvFjOy+XoxoiNwQDfqZFdaItb8PWatZLVZonx8aDnGDH9AJKKhiaHYRL3GUH4jWycietE/HfcC3PO8tI4982s6US8Z+RnPtciz2dIPp8afFZtnJfYSxyYilWCgVDZdnlYY5RGjftz4MRUUlM9lNl5e+hLUVSX2O/x5QRZJBBUYse2qEqzqDqOmMx5Dib7w2Z0DiSrUKyOa8iV+dYqy/Zk94I2xEBGA1jqzoUAZz0B662qto2YaCcvijc93LM3bexBAysX282mySTm21bbIT7zcqw8ZB8AlPHhUhU6XtTQoJgnEDM4p058AxKRs6kuRgU0n2YSk3TmXJxyFtjzpuEfIWf3nD0HE3n2IzY38rpxDoLIijwM7hc1YC6xEMla64QDiYd5uXYyb8t9lbwk805I3UjmR13WHKZhJloX9CCNF+IvYJ6NjCr4VNGnhjR0XyzDB5BXavwFF6FtdC2yDuDTZ8H2zlsUmvTRTG0sabOMLgpDVaVBv4XRSx/6uEZk/BR6riHbskp2qJQWNowuxTABCWP8vtN87d2MNw9DRUoltVkzGc/UtV8RI8x+Q/oamlwfDCr9UFTQn5rs48ZZ2nImsq/Y67EE+AjuSBjpcRoqvZZmzJczzTkaYyhfPg8VCqCF3ORA2Cx0ZdGrEKUQiSbBNY2AuNJHmIoEhxmPnLO4hUeUtUysrHl7y1jkTBLugEWT2hBlgr6Q0I2fzNyYtHgGmRIZnJav9HqWlhEUtAomYDIWwHaNflIMjcLjIcYtr/VbEvlwWfYOhSJOH14mT44MpB9YGO+qmZzEByKbgVVZzT6OPO53FXqPq9Vymqx9jVi2YQ2FfN1qPR5kOv7wQoXZHaOjHcij08cwDJg5d0KVz+Ws4Zx1BBnDCGTFFp3LfIR9D+MzcMIzJNsL6USGDaZjGEHmvdpBuCo70yOXXiaYjtmL4VLOaeU6HhZHGB9SxpVC7PE/L5SF4arHCUc2ml3TLFj8lJddbI5iX/vzAhp9EUGMEFWWQQ9J6lSG//73/bf1xqd/aQT3+I7/6F/VJz//51UEOPLyh5fEx6u8MH6iA3xkh/x1a+OoAzqDF8dV6/OpDcttb3abhj4ObYsqWXshYwQ2A3IcmoHo2JZZW1DQwBkMyNHaSDxkLmCJLG/1o2eaolkojSrlnlGGlmWofaHkC1mPtQx5+sCPULGRvIyhxcfWkJEVaLqPXezLTsQLxEmEzduWY9tWdGjl/KCA2r48OhJS7eVRvshB8hU8rB21TAFoYqMZ8pIKz7Au1rxz0Iw0aJZvZsPrUojRtmxfJIuig+by00EgRkYrlHdIyjRg0+hx8WUIaunR+INddWmz3dAN3ZH1J+Zcw3k+OeVZle/7d/1u4PF3/rOis/RjHTtd8RuK75gMew8E0d84m0HuKfF1Py6LaSAU9H7qoa/kPQ1jLvX56nNS6ACZQcsOLuMWggWlEEQI+U3UiaeR/h5M5FHBDFOt6jhKdAiAUUz0HNYx93OjlLgq/KJf0DHM3FLoYHoDo7UDIqtNsueiuPVzD8gvkxrcDw7cD4IxhkaN1qnCLveIMQ7Ke4pyER4BEJu6EGfWBFLxQmWQ2sM0aLffybq3/szeHu1p+HN/fz5zLz/395aTQk88s57on6BrLHrRD/CLPepyi59VkYfZ/dte8cpI12fcPqQWlfSVw4/puV7X8JBZr23ZVgHvfUERUpGfZQJMMIDgtn5omixqEsy9eaEmG2OyUrxTNTUEaJXM6sXQJFGxlJHwWzafQ7CRoPiK7KIfncAXm3QytjKeTvfCLFy69JRo21936OneCmEvvrBMx7a089GKmcTVk7RKVC5Ykqxikhc2LGtoZGawNC6tYV4BhmzHpSDKmCg9EzvaYT5wTRCEhm7J9oKgDd23elT8iBcaovieipfFU4PcDPzkL4y9rb8w3k4oo7ElAAAQAElEQVS3mtysxI1K0AlN/8xBzSE1B+Xq6lrP88L4+WvKfxJwPOZDNlGuXOQL1Il5t7wMzj9n8fLF/sL45qXykijy4IYb4g16L3ix/P4HH+itd97TG2++rXfffV/5T9pv8wKJ83d3c6f8JeLLFy/7r5YTBylhNebc1gIPGB4lk6jkcENhQ0O2AnP4lYseWujlQpdLEnEbaC+oZ36D/OQscjSxltO06zDHRpGqnbct6gOUMtlGIuH6mQG5Dn3Ki/mX0/ryNva/or5rejpzY+AayPpyHYQG/eHBXtyRrwZ85Bs3mzNfek/MyYuSU/YI2QxYADVB3GPKOx9qJV7JSlk88U7W2YBn1Vk/3ajco/t7Q4oUJEdbGLRMXscYqhrpYUVKrA3izUunBjnJOhJ3xlBmTmkwNyjOWrGf6uCIB/sbOdxwFvqJD35UP+9Lf1q/4nN/WL/xh/6b+rU/+j/UP/L5f1Pf/vb/T9end2Pup8WLq9f146//Ev21b/8t+jM//w/r//l9/wv91Z/12/S5T/7jenH1DRJpiVvbsq2U5GIjBioLSjxIN7H+yVUqEVavVUK/K034hoQiOugyp+3ca1u2lTOZNecLZWiAuMf0uJB76r1kYmfFlrNGr/cfJyhFzjCu6cPMuXUMoTMLuaDHmMuc1kQ+WRAS5i5XiGBQWAz8qhedDduxmf3Jl5wze5297TPLdZ5/I/6CW14g55oOck94mZfH6OSXIndc8+eA+ZMv6xvr2YgF0rG0P1wTCVFLPYbemZdE51wDfNHaUE4sqHX++hjRuEoNlxiQIrObVYppHq3PtoxOK9gKtQ0BElSUxcOoA2pGstTQXtIPe6HhH9bCalaNWLZluACy7F7igmZtmdtju9PoBj1xDTxqLTvYRV40drb9Osy1eE7ecgAYjn3STs4T2BTbATaduN+cGdhA5qOKbS0Iw1SlXCj83Hks0Vt1iZCk4nfj/OBsDd63jkXgliS0yXpxrbnPSQxn+Oz95ayd8ou4xMk5OvHZdgpFFnnup6F3OStg49xkLSKvSfRO2p/IWV+X3JNqlCrnx4UYqNBJXEFmLiC8r0yHX+OEnYoSC450F1uWUKRtqjD0BbJWsdgJNtYYGqxYo26NGuq4qpiSydjvuqGGhSwoEAWbdnQAFbUIVcgaZXhhDwqPmJiXjQ0bQc7BiXi4zNq+KAzRrmrlR3LHNVRjEONBHaMZc8keMvF2bvETauRlxguY+TK+1fmanI0NhxB8ImNcjCsFngiRb8pentjPhbOy732u2f8zODGW/oah2JzkdOWXudg/px+vxFFjqPhykLiFr14jzbwA3WXnrDOf3bE180mwkqoUQhNTlRIxbmE3PMyFCJGsalUrM4sqYqBKskLtRUWB3WW6p7ovu9HEiZd7cRgLfcvk3oa6VNkLwXfeochFcUDjjFlqMVT3ZflpEYNUhQ/uVe6Z6BpfUuVcoGyz2t2n6AeWtJBWX7fsqrpQTMBbRttp4wq+9wnaKUBG5YzkOM1sOfzU5BxvXydPmZvr7cx52dBBRcHF54XGfBDbrZAOMKgAxQqy5iBnii+iA6w8lBgWuwC1XMBMDGI0TqGTszY5PJM+UeMKYRYGiUwZI05mIkVIu/isN8isSBZiXmncjdRUKIKeiw1sCn/Buu9mbAfyWGzfEWHGpXszyxA22pYeCqLMmcQK+2jUzL1AMudTnYvI6CvUUmjAWAV2epIkWEnrnkF42N49hEiMWKINcM+4Vpgh6GROCy8fVru8ZfA9Gyd2uEydnKPZw0yXIl9DWmV12i6CpihSZX4QrRpBBqGxBtHs/Z7qs0ewyVnfNRiceITQJgZAZ2Ov5gXLqmy8gNXNrFjITu40PmOF+RcdrC028sbeFbaC5HxwWqs02PACBtGa2AuUe2AL8IVMsWPJppFkfrSXiNJvO+W2aeyPKtVgxHpUpkgF1qaWH+kLP+vX6afAIyV95u/+W/rMj/6fZGwMrrdDXv4cr7/OXxgflOvwwLUYDF4C1Rg9j0Yd5iP/hg/KJdvKjyiXJSamBhEi7lqsqdANbGYABei0LpOprcuiqNkMECGEGcrcUaVRVo3QUoWvnWKvgmK8ZZEDZDYWgg+NDexUdMfAVoB++o/g5jO/RCvbelzStY2ccezbFh2tQvCskQWl5QiknxF0Qljfxhnf2NAN/nEu6DJn1w8Bl3EGMlttBX8OB23h3nA6UEuL2+bWQHRtd8deNFoNnK44evi+WVqS7QacHophg5CdhgVdibspTdgAdtX7DvPCg6wxzzgnniXu+C50wYln1DxfnPM8y8PX1nnjGibm5BcLy6YuXO6BQdYfsEJ0Z+4PmRva/X1akzWXZcr2AzLmNBdYxfgozovZd3iU1VD6oAZdaMa0CsvrnZjxi4iIHvVXDwEjYq5VZeiDjZ6fuTs2zk3WrhT8OPpVKmiN0hjWgL+g5fRtbMpSgK22A1/EnHvAMX9hzP3i4aXxUWO/L0RnjKEgL4tHDVUVqxalI4Q+rsiol3WFGl9LgzXHP3uxsSfzQuHTP/OdLOfglGdW9r1pzgH9M0j/zFmIXp5Zc3aDic3seHwlP6ubIOLVUueqIOFbU6u4Ze+PL2n6pCe8MratAvYaQ4G6eEsKRKkT3MYCJgGxLPzStmdGtTtHJ71GeIy2hdAW0uyqcF2x0rM/JJZtIJnkN7z3oUh7rBv6NmOy1FgLTmixGaqUdELRcWA6kYHoBAkk4lBG7ysqmhzGbMKZLxAbfPRtkqwgs4JMsfLThyZxNSKPlQt9lb/kIJEbFduiyhVqDUOTBw5mDfzlsHKI6/qJfH0tc5jt0k9X/GgAU7r0C2aAA8IjnStsX4+hp/yG9cAhPfMyN//G8DtvvNn/c7u3vvJVvfGlL+vtN9/Qe+++p5uXL5WD2geS+PqDlrgG8weGG9jFrHCxkAcHXuQwUZOb4MTPzLki6ZOkNsjvmQvhli/zN7xgzl8R5+Xxe++9p3feeUdvv/W23nzrLb35xht6g5jeRfbyxQvl5rk7kfFbLros0NwoA/ZKggeCn8jSVyi6U5Ya7MQEelwylv6az7AS60bMQfjI1PPZ0chZG0vhgWb1aZX15oI+sb47XvKeQIGP3t3oyz7qi1vtX2hP2rgpbNiYyQ/2JlhRYQl+It+4iWxQUWyrSLZZO6xS0ITskbEEE1/GHgMF6lT/zxgsqFXZzzF05MX/9fVRwdXVsfvH7O/uY7LAXBcb94XQM3RLTPfYP8QkWdLFrxI/e7763v1xo/UD7MzQK6WQZV9Dja6Vn11lkp3YJR+dN3L3Te/+LX3fF/+EfuVn/4B+w9/8LfonfuT36fs//2/r0+/8dY3tdp/49cl715/W3/vkL9df+dm/Xf/+L/wj+nO/4F/RX/+O36yf/MR/UXeH15j0yDdrwX0CQC6VxXUrkSodx6L8/oIPFviSDp4AWlLkxzF1LC3ZcMsgbYclY3MqNPtyGAcdMJwPs8EeBTUG4waoEotDGnCpjTQIIQSKltbZhEu+eu/2M7eRR7ZWDLFVk0kLiBXdjRduZ7BxLXc/Od8xucZnJjaYutfkxLZMH4JttDC44WjjXpCXdbke1kPRLb+butEdvzi64x5w+/K2fzF0C3/DL4tueZkceZD7RJB/XiDoF3/cO25vT8y523GjNfeG33vdca/IuRT5dSPxcJxkW/lRSpacNRBjWAi5kHLWtz1PkzM2GbgH+heeIXUeYVrGWMyapkGDO4km9tt4mAZN7CaXoQF5ah2lZDKUubSKDdv6mh8WZVvFSLEBsM3baFoP5Z7Hb6Q9bkHk9EHWkL/WzPpPPKDcdI5v1S/22Y8bXvhHvrFe1Kn7TIht2UBu+WphU3eXYRcyCnfR37tI9jo7DYlnkpPJvSb3nuzJ3H1nCstVrpfiehmDDBTAArOVrbhQRFRmlFTxCTIWW/lMie34aHDG2y8xtw6GZstynkD2C2upbBn7j4x7Ymwkb+fES3/2dUMYTbelx9hG/JOJkzVt8Fvz7SwmV/aILwzSljU1bMuzCACftdwja+eGUi4V/GDcUBcT4QXKBVnjdDGY+FglMXSHtQr1ILpCyUbQiEZ4aPoXAm87qmCn+MQLGthXPk9FK42S8gzy5Groms5huGWEKYZUsVMWYUo9Q5SsfkfHGV49aqMLmKgGvBmxrZSdIJFs36Pw7fZTCoWVZHWJD5A9SvQ5iBv7NtnTtb8bzzXnvr9EvrGPrdtnBAuZmzxC6WFixbt0Znvx7qrH0WUHFkt7GSMydJdi2oscFeRS+gGc7su9z7idLc5cyfykBUxaPfhdaq0SGjAbwVz/lGlsTrrEuasvshSb71jp25YdSBYlPORSYyZ5mOQzuQsv8kZX4R/yEE3LHIygaujDMDLv4x6lAQ47quXMN2jn2EtlLfGVa074bZ/IGNJMn8GN/TzxWZX7QviZcRQg6JAZ+Ji0rZwbu1Qw5aHE4fBVCo33hmmBZKmh+xKxjZyqpjDUi0L7J/cz8bVvstT85J6ivhtt3EdmQJAbYxvrmPCwxDwBZ5a5iBVZJq5xxnDUPONMwZMaiF+pDKvHN+FTzYeJ7EFxBR7dyELbw2KW3fAZFLqp96iWdoNRKvpRBui0PA3dkMCxIeaRNyPoOYw3zWyYrG2Dbix8koBJnpKfDXoGi05tjF3wMId1to9YDw/a/mT9weprZvwCAtnnoJrOjjXujO0DO2HcGIJc7OwDSFmdZQMF8Qn6XnTu55Qzn9M5q5NzGyOoiiOoPn85h7aKuUppu90oIoYgVhmNoDjDLbS6hDRokNuWMZ5znntoX2d2qwqzyRup7lwmzw0OSeSdfwbD9wTmxVZhT/CRYUJsE/O1Y4OyXoQb+5O5X/mmX6LP/bz/VtTv8Q0/+Wf1nT/0R3k5fKUnT57qydNnfJ+5Vr7P5Bn6eDzoyHebq+urluffQr3me3X+acUnT54otIHseLzSqIPMTxwQMsRKN3zWse3nZhJXPt1sk8MdVbLRlzSZEN3sz8b+hI8sYBAN6lLtbuQLrDtzQfrCT9OVZIUnKxJzbavIYQPe8LZlByUYasnZWzAOBxXULklWCm5CEjCgshGxD4lHTaMH7NCSq1SNoTEeUDVkF7as/oE3qD0muaUhcmtdGqjwlkowvb6dZqTB2IWGXTp7rBfdHkDrQmFfqRf5TpcNVnqZj7K9IrOhAZHaln0BSpeaefBtDp6NYRWP7O0yhKlLE+X2mzPEdZyzkc+b/LHd3d0t32Hy/eWW7zDBHd+RTjxrnLkOtph/BTEaWxvXxhlbW2zik9p6iJk3AXMZm0EGiSTVNLYfrS18C2moxEqGm2kWzrayzyP7zlkah6EaQSny3EvWfgu7eijxezESKf3E/mH0UC8Mz+jkeusc8Q4l3++CO16s5ztg7n2T6wpNDSYOYmtw3kIPVToQ25EY+5+aOBw4r8HQui8cdXW81vXVNfeKa959XEGvdETvkO8UzLet/nlMA55hRQAAEABJREFUw2cscMlGY4e6TPLPYom/u1nPYvbWTTOc9W9sVDChXOo9d1FWtptpXT57ox9zy4J0oV8rM2NWEVeDWAuYeKsYg9qWSvry4bN6bX5S3ZGhD9X2vcQPYsUEgRIgnjsoBqOwQEtFJGFAzdNQEehSWBuzsQHTC4RqttKuEt5ylRJ8ZVPYzBy+GoV8AMa9IBzBhsgFAYhgtErsw+1kDVliMcqBsYVs3zw2oxeoDxUCnVxI+aKci+7Ei4Lw7A2Klh3UTo3t4tAt5DBWnFl7SSQLeFVzbZ9e6K6FMaqVuaMKOrAZHFS8HB58cA0++IoPvvHsuYq+yJXEx1PsYDh7hFVdSkIgVDQukkms0ijpOKxrkBfFrx2HPnJ10IEvsncffKB3eCn75S/+lL74+c/rCz/xE/rJv//34X9Kb/HS+APG+yUPN6PkKAuKj6KpKo1RXJDW4I3YIcDHYccoCxFgvEwsFtManJCY6hvZGdt3PPS84OX0u++8qze/+oa++uUv6Stf/JK+/MUv6otf/ILeIsb3339fd7yEVRdsqeQa2AtKMJLIjy2JPjwMFVnna3ntvHUOETK6WhiDzGG+3R1t6OVC3jgf4Tto1Ojuf3W37S9/c0PGEjXryUuVvNi6vb3jA+BOx9sXev3upd7iWrjhxndmHfny2XYxFpq4tDto9yuElqRf5DB5Pl4NHQ5D63qx7B2M21aVQOgOCx1RpgRf0WGPBnuXB6n8I/LPnj1V8PTptZ48udL19VEDH6KcuSGfiDdI3Ll5n9mvjeskmNB1Nja0FRdggsXH38BXYj7kRnzk7IWCUSU7+zO19fUpijv+UUOjqlHwsSNK8rTtOetY8J9+5IftpT7zzl/V9//Ev6lf8bf+Bf3a//A36Zf+0O/Xz/3J/4u+4d2/zeyfub797Nv12W/6VfrL3/m79Kd+4f9Wf/7n/0/1N7/9n9GXPv4LNccVsTKfHOabNKFxXUnXB+kqGGr+mhfD14epJ8iCjDcl59dDrcMW8uJEXBtTB2+YO7P+s2K6P+TI0dXVlY7Ho67Akf7xkq/WUrfFhAY9u2SCKuAIGRNlcoKSn6DPJnm+fFHKvvW5Rs9iH6LLJ9XptOm29/ysE/m96G+MzYD8c2lwXPd9ttgna4zSgTiDUUPlAhaKwi1fcE7KC+Pz+VYnvpTnTOXDPy8ib/jl1UvuAfnFUPDixUu9fHGjly9vdAN/E8pLy7xIvtmvq1teLN8gi84LdPM/23v/gxf9P+G75aGCMMnJAEUcezydm8REVFkEmDuyvqz1xMQ77ksnznn65/2XiBuLYKg/RmC10ekzyDVyBoqQ1RrzD0gHIXUGF1/oboB0JhBscg+hk/1iG7TmWyWp6JSsC0xeFVRJtlwBa0Sjmm9xhu6hR8W2RhUYGnyuFLxMGAJn9X02eU3OX5D3F+T/A/KaPCevZ+JGtatt2SVa2RYNkJpyv+u1SJxx7cVyOBrbKqAlUUr2InNIE+mc2sjxhr/zvhfJYfRsa3DWjlwfT7hWrvmMPF4dVGNgDePSoqxtuHQYwYHzeVSNIQaV/T71Oedc5pyT//iKfGM/z5yB4IT/E3ywcRYm/UmQG0HOXZ4H2FNijJ3M7f/pyIkzvz0Aeeafd52N/pnrYGIPcxJBmXhDg14F63RZgTIGL9O/AJmHNWos8KE7QHH/LtZcyAvdcqmqNMaADkxUvsrzOTb5QrJpS56zniQYfZf3nI2ek3ltFxuV8R1lqWhiO9S2LgVzytq2rI8FEpauj9bzq9KTY617oKcSCSZ2O1bHih1r/XAqqWSc/ZnEaYkRgM6o0qEG9+KhA2t7iHHILo0CA4SidxgHHcjNgbOz6FqfE4CkPPud2ZeJr8Q9iX3iM7Ls1Tl7F3BuNvQ29n+jH30Wyyq3jpVGkwQEFx7zezU0gEQHHyhHDYFkWxYlNExANzXsBQk5SD/zYyY64U0kxvalvygtso4p+0yX9NOq/bWdzJO4XpPvBYmbwkWemLTK0pcQAYNS8mhbbCJ992BckRXletnI65lnzy0gb7mXTPI7kScBeMRTTxPWVOxZsWevIDKXCj85K4N+7+vxir3lhU/0kRkdLEkyKSGKfe3J0zk8zGy6MS5t7OeZz74GsWVvZ2KL3mNIsllblQZnrsZQcbgH/lyVwTUusRZWFB8ga8eTMMW1l7EAO7LsR5CZ+VCx0PFFezIZU92PPMxaw1zXMedxdswbQ2igvzGhZX3v2nRm/Ay/kfOccYJM3R3uvncSIZnDVrzTS6c3kz48Jh7GGBbrkJJv6bJQQmgdJK9Uo6cgc6xVMEiE5OdETKwBTnATdM1a8LuUV+vYaKw+KmKJrHOSk3l//13XbmQb45OYpjaU70GgyUfnBp6huNzhhNFoeY/PttHhdINOrwW6QtlbP4rOyEDrw95XZMylVc60e0bRcsY0kHn55lye+cxYuGNtd5rci7K/IneYkMuqBnM5mx6WXZJ1X0zHpkXPYIxS5thGJ4DsNT3bMno2esCmH1TJ9AUf9T6LJIiqlcvkeiO0SazQDGTt2BrFXFWmKfM2Nu3MGjauwy1/rMBat+aZx9jbr/0c/d1f8N9v/Uvz7J0f1Xf/jX9ZV3z+P3nyTM+fv6bnr31ET54+1RXPBYeDuScUz9EH5X9elRfET/I/wOK79bNnz/je80zPoc/5nv2Mude8QM5ng1lTQhUlsYWfiY3ra+We80k/yx5ZyygV66kasov1iLN35sXfXePEHp17PawFY7NPlWR+srHpBxs2Ow/onrLPrD/zJnQjBxlPHO0AG5ZUBFH4rPi/UHi3bUuMm36NPB8dVSMxIheeE8vuc+NMb/HRmL1/DKNFjQ2X4iO2goGdIPnKZ2n4Ho9ulaKTftXoeYkxMrt6rKmJg4oHljRfBcJJAFS4xApY80W26JqDOBW9qZjUbnOfgXxxzdBc5ma94RHJXpNsKLAsQS8wcSPoKsoEcZr5iTH90CXDH4L0ibA70WOB8Bu5DU4651zwXSXfg25vb9d/jX1zw3uDW+WPZSKPziXO2MBsXGBqtp2cjz4rnM2NPWwdlELT7/t99pRgJns9oUxO9AuskZXKdqOF+/zoztgEGzZkqUbpwHP38eqqv6Nm/8cYLS/G7FL2WbZEbRv4nEQdPr4xD0GCPGd6YSp0EiPZWeP4zLWT3Lzs74c3yveSW3J0x3e/8x3PJqybK04DXwHeVcSQmI6c+avjVd8L8l36AVe65kVxvjdcX/NLI+4fV/SPx2sdDkdlru2Ery7EOQFLaJljv4Yq11Xgkm3RKGWiuPRZKTUyRuX8RA8ac1vySvyd411PjKmLaXfwXcrIH4OrUbaFZ0UuyqJpAWNObGAU2mB0zEOXuN/NXxfX1NV8xrlMJfL7ODD4qD4Wl3DZC4gUWJJtWauE0t079NJpLBHrWczeYoKUJQDQg8zBmm0ROgEPDR6yDodDb07VQFaSi+poPsD0HwElbLMwWj0qhr/cPG0zHwGBTA4dUfQBzBRnocgjQ6PleThcFx5HlYepqCg2iCdUij2rKqgPfTmxlq02uvM8VXHwI++DE8cxGtXdLitVDbP+gDyQi+Kw1vGJ6vqpxtPXVE+fy1dPZMYIQavsfnaym3wYXkrCjQ40V+B6DD09lJ4dD3rtii9NxJYXxm+/8aa+/FM/pZ/ihfHnf/wn9JOf+xwvjPOS9k19wEva0/4leCP2uLOsquqYD2WNg8mF+cJmHXb+UFIwMl5C3w3b6gJJTnKxnNibO3zkpcTlhfFXvvRlfeVLX9SXfuoLxPL5/kvjvDA+8bI1MQg7dsm2jA9xouQhuRR+2lCT8SA7sIBwPX5ihOWw70jCa+mr5yGjItbkYs7NttfOhMSMUYV27Fzoif/M2MZA5mzkNecoN/p1w7/VgQ+EyH/8nL8uvlPGzzwAnJk/WX/szY5MKwTioGqVWJXMOsdx8Jty9g46SHAhM0u2GQcVPrLwCJP/NY4NvhkmG4gV+RjFTfSg6+srHpqe6PnzvDR+0v9n0Ovrow6H0bFsxJfffp74YDuxT/nw6vh5oNl4oNlYx+TLXzIc+4sSD/lIv3AYX4fDQccjeESr8CG0kj/8zMyxVAQ9AhY0qvggKNkWmuSeTJPjxJX8Bbl2k0Omx716jHjrgy/rU1/8C/oHPvvH9Cv/xu/Ur/0r/w39o3/3X9F3/dSf0sff/zH9Z5WvPv9u/fCn/0n94Pf8i/q//6L/o37w5/0+/Z1v/Q366kd+HjFKpEjXnPnrg6BTx9x4BzffoGXSkwNjQ03DX8FfA1JBjtVryv1osv4Eb9Z7wPDV8chD7pH9BocjvkpjlKrzoC7JiFUyubLhgMuSFpLP2M35POcss08b+7Vxfwsin/u56ykck0luczZP7G9w5owGG3RDlr1PfuclXkm2iW00ss+DPR7cb0aNHsu6Jn7PnJecoRN7c+aayPV8d8rD0Y1ubl7wgvjljvXS98WLXcZLy5v8BXLAS+I7XhgH60XzDS+IQb/UfKn333/R/7RNrr+NtRT5CDwskz8banVhuZwnouP8zQtYV68zMRLzKWuGbpdx6OI3bdjf0D9xXSQfSNqusO+SbBj8wyllckC3y3z41d802RuxJ00JilnMlYr5xlDJCmxL9GVTrbJUBeiHRlAuDVCRAduy1NBeMpZ8jMseMRk1Rqey93esPS+GX/BAlvvyBzyovc8vD1+yD/lF2EY+UN6rsQ3wKbgHPOJYk1IuFD1m0CLEMRXmoSYvIk8kGEJM7MHG2dlCyXk0TcwH4j9yneQeds0D35HrZNTALtYxWmUFZt8Huofj4HrK5yw6jOdMZ605l+c+35uytvC5XrK37ZN8NI1/9jt7yPat2IjnjPyOM9D3RnTPvHTaOl7sxW7mhAbkbtmdOjNnY2585vyZyEv8mE0lPjWkRSPbWS+qKg10Rg3VvsYxwrPGcVDVkKtQrqbhi36NgQwj7Ef2e2HT5Bwiwp2ZW6oxGmOn9/NjI/DSW3J4l5wf5EphDzfys7FmwQ/24zovjJ8MPbmyeG9M/FPFL82KzyeGNUZpwBQYlmIKwkW6sTdEhx06Mj/FYOvxWXg4HtQg1lGlYvIY0DI+oPAHMLi3DnJzf5/qe1VyZcVuYm2wV5N9mx3/xPfW+3Vmf0/s7cy+Zf8Yn8nbrpt1xs4Kc67ufo8lXHyY9ZroRdnXk/xgI2eKcFWM2OhYrQdZFPXopMOwbO9QlxmnIGrL8ZR75FEzF09kMKsTncfouRlibeIzY/VRx/lFL70g/abE0rFDnfzTsddom0pcAevcyG3O/eUam/hJPFvGQfyZyM1e1hjqPet9g08fFHtZY7DPQ9nX3vvjUYcrzgG6NYYSh+2EB/AQP7v9kI31bLusr0liW9fCSbmmw2/IJsqPkf21rfEohlElpw8txydoijY2tpyPBnHgd69imSC6JaWTOQ0p3dZeCSQtG8aQ0KdtfsN2Yttim7VkPRvx9to4dxWu770AABAASURBVOEnny3J9RmdYGPOFt2YC9CnJiR1if84vwB/gg9hqpiqpggSB0RiXHtJv+3RxBdkt806d73HLoxsoWeqjRPrxFHsq2czlhoQc4syrw3tjiHxtdFszA+yhyfO2xlsBH3OdYvdPoN9n9607bpb5JmL8S0UUOkZyysKTLB+oiIOBpTxUCUWIBWtJdpdZR+2bOtrC7JpXX6U+ZaqrPEIZeziLLGeuf/k2Sn3ojP3oHNeruYegidLGvgZVcwHo1Q15GJgr7ZlB6VCr+ogD+6BwOgyiKVdWZZsmVgqGMwJqpABu8dpOhcbCcq+beQytEF+J/GF38KTGJu5bSPzRXLJacayT2Dt18Z1OHt/bsZH9cM//3dpG1co75V8fO9f+X16ope6urrS07wE5mVxXhg/5YVxf48Z1pH7wdXVsb/rRP6MsQvtl8bPn/P9Z+Gal0cH7iM2cWGf2s4mzMbaNtZxSs45R5O+ZQ3yMWooqCqZtaFO7JvyHBqc+Nw4M2fLGjMoindAUtsHecs1esJP9IMNPpjciyf8RGfGRudRKmKtctMRWonBsi0pSH+oxtA4ZJ+HhA7Tye3UZB3Bht0NfsP2RpwbfUYlbNglMyeoGrpgcGYO2AwGeY48OrbRqUfIHPpesC17h9j+Bt7wnbUltqZhOI2I0aDSX/JHupGho3slyVKDoWVcqzALzb1F/7GtaNiZqZ6bxrbsBRgGrJT7ebGGk7Z4sUcOOxb6ixICOqguhvHJPm6chzPnItfy6W69IL69vbl/WZyXpKf+nnRev2zpeXjfbcX8hizXSs7XCXt9X2Ocqg2FjT2Mn439nA0iRZ5xLLEky4uR7R0RBLtu9GOH+ZJVYyjXSK650Jypgaw4H/fYbakLdrJ47JAAOPrhwSWPG+vYsL+wxuf++XXifnfD976XfMd7yXeRl3wPyX+Resf3wI38ZV15N8DRV+F37Og/JOBsXnE9X3N/SLzBkX7o1dW1rrnegyveseU7xBV6x+OVej0uVssCiHPt4+zYhf0qqwZnuYaqSqZvWxYlyc0ctLPeIPExItuy0KfN8GTdZz6fN2hPUYppFoyu0DUQxftnRRnf2KJlxIxQ4xeSHkOyrQqIcexIrBeI9xVv1Of0/PwJSZmlhEpYWSf8T1Ntq6KZgLOBSsF5m6ChRtJAt+kj+1ILo7XSEjt4jclLnrsrisVPWQUGizhwwxljqEbJyBq2FL1FlO4FikyYJr57P/TFgO20sq0C6aFJJQFsSAfBPKUwuddKn3OqvDzJxuUGfUa3x2QJOzRyfuBta1QpMY8aGlVCpFUwdu8En/CTC00c/NBIonexVcxNnIWdGkMjuTgcNTi04/qpig/A4rem5gCbsWV9WQkfWxfEpmRdSrhBZ5R0HO6/MH7CxbNeGB91JK4TF997b7+lr36ZF7S8NP7SF76gL/zE5/tl7dtvvqW8sDnx4biRoC05AWJN2eXYJ+zO8yhr4OMeJR1KwD1eJKhci9cqWcXGHmzYPnFDyM3gvXff7b8m/upXvkIMxPSlL+nLvDh++6039SIvr+9OeM98C5Og7iEVA0SWAS06oQKhU4l8NbilQwQIqQj3asnEqbahdcMlvo11Z85Fl67OyM+XBxto6xDdhvzEevLPUdxxM9t4yf2x7UZvM/lzZ+lMPnPGcmOf6G7sQ85GLhQiIgAqcagLk+LYU1Umx8WN+qBBcmuUjMy27qmtCgp6gdXLQQxD3eWD+Ue+ZOcvip/yG/fgyZNrXfMC+erqqAPjmZNYs57gzLrO/aGUDzBA/JMPPrGGIPqByANu1cDfqNKBh4k8VDQ4y6GjWAMTssTZjZhj1sBZYWydGXh0SntBb2MDNnwHHQ98z0cldDIeeT5sz9kD9iey5y++qG//0p/TP/Qjf0S/6q/8Nv3qv/pb9Ys/+7/Wd375B/SRm88z+6evm4e+9NHv0w/xwvgv/Pz/mf7EP/i/15/7Wb9H//En/0t66/nP1tVBvDQO5ocosiMY0pNhxsz1qH5ZwjZqcNN27g889Ju8kXZydVD25sg+HLlmjxg/QEeVinyiRp4k292virzoX6AuOU+kgq2ZnGX2a/9g6jNHHpOT3roYZAanjXM9dWJPT+TtxF4nj2f6G/qkWSu/m5SJzBGbvPybtQxiB6OU81XEalspG/qxc97ulD05QU+nPCTd9QPSDb8xvrn/K+Ob/qviPBgs3PJCeeGO38IHt7zMzEPETV4ig5c8ROTfQP/gxQe8dL5RXnjmGrMtuzhTbrjIkfbCgqm9+qxrY40nFpl1N/ZrdZLEDXkQPaE3Wc9EduZsbeTnDI8Yw1O4VDeLkWSlTBQesGFmYYutRAENia6Zc4FiB9hILJHWXWSxMq0WriRnENhGHiALb6hWsa1yrT3iFx6kREI2JW2sNftzy8PYDXvyErx4ccNnwUu9JM95YZw1o/qfr2IU19Ls9n6ObVwCGZm7hSEnqO552qCJZyO3p8QFJcCoqQi6xlCuj6vrK13zmRk+505tzbLdepEN7j+D+87YryNZOpPvE/fnU845exg/Z/yEXvY0Omf89nWAXsYmOoSm0DPX1An5ibNyOm082J/VurHH2cjcnMMNX4s/swRwPjU9ozOxH3smKJt2B13q6sPILjkQsoZk9rpA1lijVKzz4Zlq9D7b6Fsawyp0BhSR2JqOIWtKfFuCAI5tFEbsgrpHyVWS0dgRnuGWyZIi1yqxP8nVRo5IFr+8Fve/0rPrA79Aq75nHvLZJvGSQypZlfkXFH2lTBEWB4P7TkctNNFHb9TQYQDocRRrHKDaDq1G0bLefHmokTF0ufEOdA87Cips3cebmHGYa1WUyd5t7O2Ze3S+oGzsWfYtX8Qm+75lr9FJkJO5DeYr93XoBOq4p4w92x2fUtDfgJhvdHocrUWjEC70AZE4Otjxg1jx066wk9pg/EFn0kvdKSRjj5HRheQaxCCxibVc9NZ4WgyEMFAdSyWqR2AQebRyts6s85xccd6Twwmd2M5YwC6vNTBNzLOtMYZGHV5BFbLIM15SDcbB4XjgLBw14AfjVVbsaC+JY7KeBQnXYllafa7dxNbXMtcme7xxbjeU5oewzBnTQ5XYRsk14AtaYkCS1QWnVK6zuXDx34NpLFvAO8Iv6L7MtZXMJYUdr2BybiayCR+a/DaffoDjyQI3Zke3gf5G3qlq3fSjd4GM18egG1mPG2udMixiObLLEYla9HYwlBDRU0ORRyiF06WYXtZfaSIknrnnW/CN3cIMxcZseZQXbC/m0jIeXVKgjWZiL3Rj0VnzxrW8Za/pL9mGHsiet2zSn7gOYtR4DlgL/re2CZ8h+riDSwyW7cWHwL1aI3wE5mIYlSWz+LFkl2w3qrh/BfRFmYmPz47JOd2495z5/Nro88FDQFNlrXnor7kDmVumFKeRLOxGB1+t5+gNCZll3RdYY9S27EAiHGBQyBZESR4mTfKzJU7yPkGuoZzNjbz1AULX4odrBiMSdpOHyfjGS9HWZy9yj53s04T/oZ/3O/TB82/V4/Lz/4P/nj7ywd/jmj/wwvi6/6r42bPXlL8UfspL4SteDB249x+5319xb7i+RudJ8ISXy8FT6FM943v202fP4J8rOvn8TEwspXPaFMcTZmNdZ/J95vl4sraEPqo0qljKngtXn50zuvkOeEL3zF5lbjCxg7lVDQGcNFJAy1jukWf29wSaJwdbgzOKz8yfUIITU1UE0SjL+C76oYK/wOTa3KvqcEQ0ZBvHWMDfbGya5H8S84RuyDYoRCgvsEZjswFfozTG0OEQHFQ1QMkGjIdG5p1ffcbwbVu2JYGmiUWK374scNxxJSsRSELUQARNri6ynUfna+r93J3ZFdo2BresF7qLIZZt0UiCSrIN9riV4jSNTF22ViwdGyNLjqx5fN8LEmtyvXHJnpXrN99T80uFW77b3O4vjMPf0c/5yVnY9r1YZmID23Q24s/4ifMVen6st6FDPznddppYSR4DxJRgic826wM7L1kprUGTObERmpFiP/NZe8z1deQzl/2PbIxSMdb7HRojIPPiMzRARGUN+J/cEDbO8gShjzFZ30R+5vpJLvIdL8h3v5WfO/J3EonMu08NrAY5/0OlAzEceRa4Is7G4cj3hQdcHa/6vnF9/US57q94gRz0d23OdZU7E1bKZAkkA9ZI7VIVXkbJBRxYMsi6OvboX5ChjF0onyd8J2L71HuTvUJ1IkMDM1Z+mod7oBfOqt2nHc1AjzTpI4/OqMT6CJkH3h1fFKHqqKe6lDkTBGJIxiJvFnnGgshqa8GmvllwuOgqyKSHCRdDK3k9zuwYaVyUkXW1RMwszCKd8BEIGnin8IIPULYXL6goBlJagIxWEOAGjeAUmS4lgRH0kg9VHWSSZid+Yu/1XdZ6Zp3wmbPPz1py8a3/zPTEeTxr4+AyMytsYAntJemW+RMdBdHA/2wZo/dU2El/nY6MR9W2zOETB7r4TYcO19rgtzrojHwj9s24+3oVPy3Gh4LuPDS8j+qLqWwduAhykVw/4YOS36q+9rGP6OOvf1yvf+Lj+tjHP6qPfOQZv2l9ovXi8KjD8SgP68QFm782fvvNN/XWV9/QO7xMfu/tt/XB2+/qxTvv6gPwPnj53gc68yKncH99deRiPOjqONovS5DLvU9cKjI6AUTJwcaV0zcGfOUGeuZDObKVI3LWihLfL9WFybaxA6CYlnBiu4c7FztbDJZLBoJX5NG70MwIn4GmhLTnNSRxnHloOfEBnlxsfHgn1cae5czG3dQZnY0BasvSXNN82zzpqz7qDj72IFnyAoLoBxE03ZmsvcF5PZOfEx8K+WC5g4Y/E09i2xiPzUSSZRXNKKuqNNjz3ACPh4NCR5WUmPEbN6LYRteCNESJ3w2fQa8rPMH1TlitPwb2sTvGQQM/hW079sU538gH107nivPeznAaG1wjsZtcNY1tkPWc2P+87LsgL6jukJ3IbWKyzBZao/ANDvgdVUglNqGpbY1Rvd6qoZTkr+3cnXXu/J30/J0f03d8/t/TL/7RP6x/8q//Vv3qv/m79Is+98f07V/9f+vZ7Vcy7afF7Ximz732D+svfsNv1L/9rf+S/o2f9a/pz3zL79Lffv1X6/2n36rrY+nJlQH0OPTkGlwB5Bnj0rp/aezaWNPU7BycdMpvm/nlyIk4kx9SJpuVs85iXw98QA/W3WdaXjFOkWFsoEzlYxiec0Gr9CVyhA3tQD0Tem746DRaQhM9WamCj44ooQHsPt/Kj7BfVQoMtXOVo4XR7BuEOPaZlmy3brEeuwWSoEohaiaseeE3bVkL5ybnIHkJ3cjXbpG1Ew5zEKG7cc86K/t9w/2oHy44Q9n3LdfMPqnd4m55XS1BClc6o7fO/VTOTseCl1A8MYuKgSo9WodkO40kKLAtqh5KnAdLwijjadN3m2YZhDHjDeHSvbexVJC36r1OtOkwj6E1BUYyP6KExkaThHgzAAAQAElEQVQgZJYUvuT9h772woC95EtyMYgXguscQNvZhS7Fh/YyBclSWXOzZxsJnsEjHRGF8CmrS4Z6XhbVEpoe90UFwaqR2LRmNcGwCtrgfPWZZJYdOXpsmh1+P69KSXwbS8Iz1YgKqOepi+F3RkyXsT0CY2cAeMmXjdGlMNwsZjlb+OGQrnvf1Mb9cZ2vTRvnmwBa17bMRCdWuWXJe3Q2EpMX2RP9Cd+D6DBlsZeWsfkof6/wBDOzB9yaY6957CWWy5fUM+P34P6b6+fEdRHccW+6C8/99HbHiRcxExtxX+SiCGhU9b24aqjKGi4hlstQ+CqVLSkQOSBK4k4eOialWFXWKHTBCD8Wb7tnQqDwlmxjM7Yto18e0MgWkCrQfSEZ5CluWTKu6VMzHNmkISplaRGvfkbFrIBRJiZvW7/wOGuizLRWsvEGhFdBqZKQ6dUymUBFyKbA3D/rIHlcGcL+1JZzxPnZ2JvJy03lro+sg2KCd0D2iqSr8S6tOCa2pL2RTL1AFPiWpaF7X5EbmRHYlVYi12Kfux/jIPlKPFmbyEn4IGvAqZyZ6NklB5mPHdsy+yxBbV0K0cK2VTEEMoYUgzkvnRP4RfEAT5vMKDGgqTOyM3na2LN19tHAJOKEpkuJ5Qv/M1Lm3o+Hx9DEY87DmTVv+EpsiFvNtmoA1mdbdtYuwepxYUQtvAzEtigY6rWE0u2Kzoi9gS1sOzwyi75ow0cG7+S3JNgFpWCcSpLSuQcums9QM3sze/LeCZlpgo5ahb9yQQG67qFu4XbKnEnG4yPrYUBinm0IAVqCQYP92Vt9nXKZ23bYU8y2VugFbYEOtS1JGKfqcbn0Y+he/jAjIkKTy7Il54dcVvoJNzByECcxs8Ekvux/n7X0AVNlowhsw+u+xGNUJEvAQXS0StulmZyxta6pzEEFTQGnUZcMNCOtcbMnlhNrdYOcPWIN5YxV921Lcv90LNihKgXXfUxC0xdagY1+QB+u2yWntVaBoqKgwitNINlQARx1zrh2cl/7O9/z2/XGJ/4hPS7f+df+gL7hy39Zo4g9z8LQTM//p8XkxQRdfPkdOBklFZQq25iZmlyTW75jgjO45/OcSP+80752iUNZLMi8r0Hk6GxB7sf8YjHxx9Oo0iC+kWd2visdePAPX8gDi0iZv+WztH2uz47saxA7QeJ4BcyJnJWwUpZEJW20e2Wdtll3yfiSLVHXHFEs24wvSkcylSQZJLbEHWpbtpUSH5N1Jgf53EncZ2IPEq9t1RjKtW+vOR3gHm/WMMNznW6hAXxkma9Hxc58QF3i9t7mLv2o2O74bAuGClWg/8xiW7ZFoy6woSG2ETtdEN97hLDUdST2aBJ/A82frq69msq6+xnq7k75bnK7vyTu7/Z87+uzx/NVcpX83oMzOzv3eE/ecARHBJNYAuJDnnkTSg8N9xpsKL1VM2txl9ZhogNT2f9R/d7m/gyIc6plEXJfUZdt9tvKjygXTSIiLu6AxHKJKXFl/T2G7mSuQCLKWD6Xg5yt0DPPNtGXJdvLT9NavBjI41Jy0+dISCyzhnCJOHZzXpt2/pggyRbPo9aoahw4txeMKpWszKe5r5HEdmG/Ch2M2G7NVmKtWcs9n5jABuLftnoec2EVyJJLKmyOUQqqBv1q2Ebhw5Goi23ZVq63zLFLxo695PKal5jifyNPOU+320u9tX1Bx/mE95tTkSdHymkiR02bz0x9TamNBWWDsjltuPUmG85UktAzoBnbhzKwjze7eBR7HGqitWl31E6FXF28WohtpDvc4tW0HBaqC3RRCP0QdueJk1kk0qpB4l3SPq/XyHqToKx7wvMZo1U47p3UjZcOp0byEh2Wj0ocPAaHjwRvGMh4/N4jQ6he5kaeJG2xz5zuY1FZFwfEh6N8vJaOV8q/mXqugzYPwG8sRVzoYo72UvfeTloaPmCzL5kpBg74OOLjeHXU1ZMnesoL44985CP62Osf0+vf8Lo++rGP6rXXXtOzZ0/7hfHx6krH40HFnBMfZJcXxm9+5Q3lr4/ff/sdXha/p/ffBe+8x0vj9/TifV4YcxOMv+vjkZdmR+VF5XGURgHWYFsZ932MzZCWs0588Nz1y7JbxeeZD18GqOgkuVol61ocLfYEbKv+U8r+Bdq2bc3rwv7/r485197ncc991+M+6kkBxUslCcYYUEBtYGJaxGYKiJKggUQDEoSWBxoh2DBqWkDyUtDYSNJIixJDQxFMIxJbRJFAFaBQhVBQZVFQRb3rnsfea805en7/r4+59trn3ipiX/3fv96//r361/sYc8yx1tmHCapS0AjJFCiZyYaRoB9h2zJSkEfKsPuhsdFHg04e/POhmC/KV5iwFL006edMhR887itG2El+f7PrO3hhrKNM4XW+umYw12tsvawTTPYPJnX2xZyL/MKDzAN70bkhV1dupsGjHgFVQK4LjKq+6W/b0HbatEHDt+KbAKAmlrJku6HHMl/5Zh8mZ3ZyZmFKpqJUYyyb0BpDxVmxrZSc8eRrR3e/6bGmqR0TtLEXZK0kIPIX1vTAB2VeEueF8VMaWzEjnPfN0Zwn1jeqVMRiL7+sjK0152302RtVSskHUPJ2wxU/FxC7N/rOj36bvv67/w39LX/uN+vv+RO/RH/Hn/21+hu/6/+oz/7IH9X5+oWY+THx7vZRfdubf7P+0Kf+O/pXPvfP63d+7rfqD376V+rbPvpzdP/8U3p2GvwWE4Ru1nmY3ElbiQ8tyeZmoSs370uf/Qeuoyt7nbyQMElGzqx1aIyCWi4JtlJ6N5PLzjFZSE5hwmIa2QhGwe6xMhZyyKBCnQBG18hILar0bxAKVHSoDI7KtLMH5LpqkP+SUI7MngDotHWoKLaZPtZAv8QYMNV1iaWdnJb4g3JWLpz3XAdXzkmfK3ix35L4oUZYV/iRSQ7zQJZzlD2+wI/8Wig+jedHuH2TNk38XG9AZwYYz/mbUcZhpAm912pbxk41bTPdMJRXT0dHrxdmV4VtRAxdFXdsO456CJ+KQI8eG4QSTyP9iENRJA+PUqgtZXfPxCzZaySnD5QyBVsKT0/KpB9A2jA+JonaA/rJ6X7kKOlpIMtUdzs+epHZ0ZlMBG0Lua7t07g2Qz7rkOn59mvZC3JP00iwAAw6tuUyawvYV/rmPNr0lTloeJYMGIlpCV4zhLf4zCYTK0PYVinFys/qpV2w4WLEo15dk+Ed+pGykQHpZ1+ynORg5744yVn67XY1N832Vy78Wwy0Ctotxz0U/Ve6QgQ5Wt1K5I7+yj8D1FklnVWzBz2H7NrD2Z81uX5yv9xznYFcSxeuh+DKPTM0eOAFcd+voRdeGofH9rbxIq8NclPFOnpcMv3BuoaHHtenap2ODQOJK/GEJmdmXUbH+YwBocbOza5tqQGR+SnZ0Mi0Hn2ogKWeUzqrUZfkpjF7D9LGP6khrB4tGkbkkJrY6Bn2ceVskr+pHKFHXeRi38gKf3Z30tXTEnlhO2cC8jjFlYDW43B18D+TJ/YkZ2DH/86L6ubFXxtAqKVn67fXW0MMbi4Ck2Vxl4X0wLSBWkYhcn5MX6KnLgybCo7NKLmtUElQZ6xiwAow3rGFNvJZR4dZyf1T3a5+Wt1sxLZSsBPyCNMLEj9gzbPzkGtj7xVNeMwkI6+AW3aI8d7IOQsiyhQ2P1zxkRie4sMir42xjqHEMjkIodmfPD/ujBOPbTlnc1jV62TsG/SqWK9lJSOsE/fUTsC4wdxkzEz0+ewdfV0NVVNDLZdFp2n6hdWyZQNZGDnqsoVpeK/qGkcuvOzDrZ/xDeEFwqJlg4Gnsh7XKMlaZdmkzyImg4DRqugkXmFjMVaLKJ3V0ln1GGKCNST+MKBN0jS7cwS3qcQaboFAl5SOcoza4MGCoIFWd6TEBUycr9Zm3X4QUJfYyHWK16xvgRnfYHTof4l6RNEz8YM7qZush5Vgm7rOAT7UxWoZiLrESiCFZVv260j8VVLgUOaLjh9hSVl9/Ap/C/EdZC4wMqjSlty6hm1ZKVbPWU110PBIodBYE/BFecwT6/pLX/336a9+5u+A+6p+5tt+p778O3+vivNeY2iAwlBh8PZNOf/E0cDeKCFnhY6yqDKBT+6XOy92r9cHnrlBnrX5frXn847+NaCf8eS+IsqKayrXc4PreccWU9y6p2Z/Jl+xd9VkjnDwXUp8Y+T710L6NUruYITs7GfWy80n/uYTuzvjfL4EO3Zv95IdGWrcc8KaPDamZ1su/NhSoLWPDKiWHTBPHLbhSTCpVsGrYq75zGmVxDXZl8QUXLPmztPe67CtUYX+oausLyA/BNv6N4qd2AovC4CN9Kp2fAZrnFN8A9YW80NtpG1aQGWWPm3bhz6ttnudtpvd7dFnQkF4gW4lAXSfzqodymv2nywi5qJvp23FzlHnjZzl+0n/s3r5S+Kg33089Pe/K/NBZB8BL/3JGSCb+E4Q9EIwT6/tT2JowItrm/1YHelVKErJibixWgSBQn7U0ODMjjH0eIawi1PUcJgN4yVOdBu2qA0EDjHk0NkTL1iUKOFRlecnuaXpz/7MjkzWmHOV9YdmLZGqPpPWUypK5nfOUiBcCqN2ycZ4xsz1OeM6atrOp5hVbA3sbqwzyPuq0FHRF2UekGJOKIUanTGsUFsKf/lWl8TUmvjaQcaZsK1C17YMjV7vgRm7VPU67PCBVpk3J5ZsHyBW9LJPVQMeYwMxD5RCDIljJwfJ64/O79XDvFddeUPVz5G7Mn+Lk4PEHrIC9LofG09QnUgSG4NLidCQv8mkG92O93HAbJg9pv+0mgEwAdvdLgbjVMGTw6JJBQUvEBN0Q9SFgW3ZFo3MDx2l2JaAZamRdRIQ1YyTxEHyqhghl8VnfVnv/nS9t3Vo6ecLU/6dzWt+45MPEg48GWE2FeMhJKNtNd0xHTAXW/CwBG+yEfTgRXZnw0KDNtENsdUmb2fwHNxpjhPghTEHYBL3DuZhE2to4Yf21m97+LiNI2pE8uHIL1rFMVL+wvR0Puvu9hfGH3lbH80LY/DOR9/WW2+/oTeeP+OF8ZmXW2flJWNxUeTG9v577+mHf+iH9EM/+AP6Uei7P/yjep+Xxe8fL4vf+5F39eLd93S5f1AR1935pDMvjR8vwN4DqSx2JZhNlULc+3X2X/XFV17wXMn55MNIyTt4XFfkszgoptoGqZGrZHzYcKlMr8qYqmK+HBkrPz1p2gDyel3MeTCT27xAuuSLMTftfHCHJwzbfblrz1niwpu9v0uRKX3aV72c0ncVF+ZidzsVvWNVWT/cCZqTDrz4mKw9Nq/4vfBlPbm58GBxoR/e3v6iICwCnNpW1jqqNMZQ7/t20pYPAHi2241S6NoWtRFWgHvF984exMeeOGDmDBoBYye2B781H7yITr/GUPiJJvK52Ud3oic+DjCoYCbm5Kuxa8lO9n/XhX3vf86D665fGrPWB3Altzt2LCtry36Oql5fCDBcUQAAEABJREFUxlZKPEu24Zey7sjluES/X2qQtxu9pt+2r/i+9oNe4t15mNS86FM/+qf0U/7q79bP/fP/hP6b3/KL9bf/2V+vn/Kf/S59+Y98s8Z80I9Xfmj7tP7kGz9bv/ejv0K/7St+m37HV/wW/T8/+cv0F97+L+n67G2dT9ZpSNuY2rhAR4LEb3J24WVx7zN7zpLbDUuSWe82SqOGCthr1a2KYK+eZqZ/w+N3c5OXklUSLWJRUwqi2Ra64UK6erXtgz61Ga81YRprADkXsfEG3LnI4UY0sezxFCdhwEdaETHyj4Df00cTvVah4ZhwenZlby7kJGc/mH0ms0COVfQIf0Yehczf31/6n7LoXJLTK2erzx56EbeJBCiQYQH080Cea3zP2T/O3Q5tL/gIRVK2G2OUes3OGDNUm76so+qxtP7jiGlkaAVQUQoh9H40DQORzAWIhZOMLmAva4a0TjNb4miiBDCBqoHEUEXjUlNRGMrQ1EXT+pE3MdzxkNvlCw6MmXFo8NgnQwhR6VDp7D2n3sNbHxXcMUmreLIUoqPc1nUMDxIhHWKv+rZFBaUqc42UDHWFBhbtmheyB79M36JMzhggqPiFIWVOFoS+HotthUnbNjdsbcZ6I1xRnqxLr3iTszfxwS2wvyTmXO0MVh5fqRkdY0+BzAQVvYl+5K/kM3RnLPbGiFAReloTwyukl9mJnehM9KLevtveZH8AZ/1KTH2tcb3lPpkvztfw+ZzOtdVgLn9lnPvzPffR8Cbz8WFyUgGBjbKK/qgBtTJnS0XjYg4q1piwdpogMc7EJynThVznuYr75cKAlznbslJWC1s250CWGeTzoYEuThGEzxwdPJAJEkPt66d9EsPyf0gwucZTHVtrZQ5dSM+RyJ37921PZttY9yZEqPg0oKcblRlN/MYB3VT0YOAhPBAeiCSkHcb2jr91n7qq9w+9nT0UtNHCrzexgWsFaTJuiXbTTdidoszZVv9YUL0qjB8HR9+m4yG7pO5nDETBdIfV8SUnMFghM3oqa5thNZiQJdm0VN1KDN364WceW50TzuwEyU3ngBztyMdjVMj0usaJ4xr03I72zr7uSyWhtU00oHFB7z9XbT84vV3biSHxNbCEWY1inVwP5nzaXuuUMwuo4TH2ATjESUt8hP3Yj21FFjsFPEo10EoffjbT9Iu+HZ+WSrIthroVzK5uOiA+wqAb0ududW6tu9Pz3TwRMXNV+JBcq1+2+geqW4mTA69yY8IDyEVeKbEfuV51BstX8pzRmnocrX2MHuj5UDqRCxhSjTVDj/qke3BwghJSdETwYAkRmrKuBhN21rqAkCK1NOfjuco+5WxmnaLYVg3J5ZYXxaZZir0GhRFe02Jy1dgIds56aMfXcQoV5KKjVdb86lv8YMteVIxFYUSvZJcq8ZRUph85GQnqLS7ONZfVig92KmLSaprYhgKlPKHwmaDCe+zrGONU8HUUNuqvfPnfpu/42l98MBb51Hf+m/r8t/4fVEV8jcG1FDC2ZL702jvxTyDmrIGvaqh5ydfMvZrnwf3Alc+yne8DVz7HrvAuIDTP451D4pksvPeQvO88G07uIbP5k3xMZT/22GFOyIqSOAcbne8ig+9KG9+Jx+37Upl4iQYbOzqX9n1tO3DRTp2Kjx17bR+fN8oMu06LfiRvmOmwXpKEfXxUNQ3/JgoX3uLToTYHKpm4yuQTvcRvGyY4DCSemRxkreBK3nbiDz+iNYYe9ZSVJEYoziOT+CfrSH9hzSH6WrVNPIYXQI6Kmc7JMURGABnkRbFf9Rk+1vh6HBwd26/rijFzDpjTMSbRIspbXUPapISJ1+LJuFXRVaPVkIGisLOAC3nL99z8QcsND7w7ufC99+k5SK6eYpL3Xgc2yOqKIP0vAXWx7CdoXhoCCWlMZCRLss3eWWMUGI3iHDCBLz2Wls2IDipMeyG8BtHdYiLmrDlx3yizLSWTk4BR5rLWK/I3ZBw9ptV+cjYP2JYzMcV3dz6/+0ypeXWbk8g73rh+ZuaxHQoTOXM/sEaxVpDv1htnN2j9Ni7kFkQxI9voFXkCrnCAXhXiySBxNw6/twQanSpjA2uWBGyreYXNGvRDF+ySmGcVbWKZjxJsWRVbtWT7unXJdkNHic5k7cnn/f6B3tX3y5Nfr121vocwl/mZWG/79kS3u/Cb0uDHysEI7JJkpUTmcdEMuk/y2R5yzhISibqJ+BfBtmyLptFdmR9RDFbFtPrApAPrS1uMfIAANbYg2AovyAg8Ki+eDYUX0+2Dm1s+CK5ctLlwgzx8Z23CWpYzs8agE5l1suJjvMN7eqCvfJF69XC4az+SToL04xWstsgk35OXedruJF7mzhMvjHnBd/XQlXh2ZT9et8SKmHmd16PZbTejqv/K9427s9549kzP+99qeYabO53O4A6EBnyQbaezNvyekXv2Bi+P3+Yl8kc+qjegz996U3fPnysyxYGeJDMv0x9evNSL99/j5fEXwLu6f/FC+eAtDvEY1oCmv/Ei6RlxvIndj/Ci+p13PqJ33nlb79D/yEfe0vNn55a98kGdG+mVvYmPbB0meq3WF5fMm1mbFkEbynj6kM04/CoZWqNUfGAHY4zuj2Ncma9S0m2IsZMqu41lv3J+smks/+CtGxJbrivMfF+OzKK7vpbf4ny/TnoPRviRkyw7qEXxaTOWpYaUM0jbNHloXc7dBbw6e1OLv2i2nhBarRtsFrY31nc+b/1PhNxe4Ic/qsh5Kf3ANn3LDvRY4v82sDP3OjIXvzux5YaT2JFYdpg0WHXFmZh7Dexxrp3G4zW58/J2YSdZOzZ3aOzHju22S+aaGsOOQ2h8r1iTCa/5Q97Md42hlo/MVPgLs6edeRA7DfzH7unynr7yh/6Yfvp3/Mv6u/6Tf0z/vW/7Jv2Sv/a/0M//4Pfqay9/rnV/vOZ7ts/qP3r+8/R//eg/qt/yqf+tfsfH/wn9oY98k/7i85+uvU7kXTIPu8J3cnPhOsg1cCFHhCBuPep4Vph9Lm7LSD5FyfwOM3SJsTLWL8612esyex3I/SNa3D3a6r5uxd258UJ3OGwFZw4VHFDh0McObrvfe0WvY0A4egSeupC5AOWeSx/ERAhs5OYBVsPCJ4jdnUQEV87Kju0r910EiYfIDmNmfRInguvtQg7veQC75zf397wwzovj/EIqeRW21MVIWzSpSokpXOqKj9zXI5/+hQfjjgWhjhOq5FfuH9HqKKyAlCDVNQ2A09PpHp0ZZ81HAz4tM3TgZW4mENCcbpimRq3B0pOLyXrVcljIBDKrPlGCYdCVjo943YzVpG9bSeMY1hib8gB14nNhG6XcMy31ixc8aeIr/hv4z97csJPjHZ6ylgDZa3gHYKmn6cQOZoUIaMtRW2DCOG10zOwvvK4wbcu2Kmc8Mdfo/qhSwXcx17RazvAXr3o90bNLzMqSTN8tUxK6lmFKIaIk1twT6Mq2apTyGbKNoVGAnA1Q4RNPVSFXopF0xI7J7IyOsrPwIPlp++TkmPpxCBbQoyq6QavBYIYueUyfJM8g5xnA0i3+GG9ZmJGJDUR6HpZu2GFGZ2fvmjKxc+Z2+DdMeLFlO2lTJXdVsoOs20KdXwpKqGrPh3QeWkUyDhj6GrBlwwFM6QZ78Qrboi+KG7SMbcM25yeAJLZgT052fO+sbddOQB33jc84vD1j8JgPFoZ6DDUY4m3V8NtGOsk6ud65R02ouFIEL8j40S62Z8ur4yRcpdhmLFkfKk8cTuxOdGf7YIJxXFRUPqRoLNm0TLIVegplDr4DZBhqxQk5qqHuibTuEQ01fQiVCOL+EbBihvzSY5KM00+rp9mQ2qdlgvIoLVgaVniZZ5mK4V4v2lcGa0+yd7P3b+dz4HbPuZILUtv+Iod7NA45jO3sb2whQJ1AWI2UWi69iYGmSjHNh6CCV3J+TNfdSE0VQ93gjvjwEZ8g8eAktUWXlrsvWVFMbO2fNSXWPS+2WBNWel74sCPLsEk3a8BG2kakVPSLe1EoHMFU7C/QEtwE9KjHaiHxE37QyUGrq9OmCdK/gTE+e4Q+IwUZF/ygx+mXH+cyj3jnov0kljAygWwk7W4FAasvQU0b6IvLzUTPIIN4d8MPMrjR9P+6OIQPItsHjv0fpQFqWMX6cs+36QN7yeooy8ZqF8tSauRWR65aPGyJYmds2RaNUtLVq2FYjbV3PBDggiOzzh557b2MxE0nFAOxEzehtlVA8EPb7XINH27rPKGSIv4KZlwy8duWBNpIqBktlERfR0mgOX5E3gHPjjmfgT/4kZ+sb/vJv+qQW+TtH/xT+oY/9VuUZ5ET31VPfGc9nXg+gfZnL3vAVmiztJWRKzBAaTDusPrEJUeTY7dr5rrMMzbPipfLg4KH/LVn/zMBL3Wh3+D5Md9r977noq/EfejDy/3ndr3OrMXCZyl/pLMR4xiD/lDoqFJ1PNYqyUPiCbDJnrWt2CW2S/DkZfJkHu+tarJp0x7QQe0br2AFa8yASj/+QRWxuCRLC5YNwgc2faAUL69EqYSQOBLnldz1S2PizN6Fl3td5iOXlK/+ZH+P9TExyf3MvTb9R8TR67jpLvr6nERQDXrEaWesVZ50oxtmaJD+a2j/rC+0J5byMkd/dXoGEdY/wZJ/tVZ4LRE+YOHNQWGy1uQp7zZyvu45X/l/hLx8+UL3L1/2/xzxkj0GO3lMDhPnUxwOMYxVbK4xDjs8dxaehMkY3rHHuS6LSRveIyS6AJ4EfQVR1hwd1oFT3M21f6xlxcinMf3E6JaJrFUWtnzg1g+Vikk3SqHlRdVlto+ZT2TWN7mOJlRWy/a1w3UUmnMbamxlXilcRmVrq6ETz99b1YqF2IythcmLUq7f2IU3n4KzqGOc9RrDsWfTA+lXGZsAakMt2TQyP/RpMwxEmQG+bmeEIRJP2+gBFGwr63qES6NWfmxkbppW95wW/hqJkLMLUxN/ryF7FITPGt+vH9GDP9B2vSMXhSKVQNEkU7TIYUQ5s4mbTcc2AviyjbBUJ377dT6fdT6dtfGCqco9gbriPAe4bwYkNEbC67l2gegSV68hMWSM8f5O0H0pc6tZDDeDRRJLbOame+ViyUOfUtBXyxCvKLeF4LM56MH9UMVq6x3snA2StAc8hF2Dy64HvvznZcJLfquTFwlXeImh7Tq6aQI4+M3aG8R3QffChR0bDV5KxEZ417bDTRF/yU8sLZiVmMNWjYxEclYe8VGb9tMz7c/e1M4L232ceZE0uHTID5oCdcASvQV9qUJeInN3OuktXvJ+nJeyn3jnHb3NS99nvDjetrPMRTXxn3gfHq7kQ7oQ8wV7xfyztz+ij37y0/r0Zz+rr/j85/WVX/XV+szXfi308/rYpz6lN956Wxwa7ZyH3PDee/cLeu8LP6L8z+lyM7yQo+Q8cZStfLC//fab+tSnPq7Pfe4r9FVf9Rl91ec/o89/7jP63Ge/Qh//xEf1jL80s5QAABAASURBVJfGsXfhBc/kQRk1nbbSBsawYqcshZ93a2KdQY8l+EyWJAi1afqKAHyP0jht2sjL6cw55wX2OcDv6XyCv6nip0oti988iBROM7bh27gEc+pKvrLGBrE0hZczduGcXS5Tn5oX/Znrppf3Vx5GJtcSYWGnuKGNMTSabhq1yVWyKwILWgXTHBAqHdy2jdCdhvSzB1M334tKhNFyhc3TtvVfjOeF/d3dWXes/cx6sydZ3xilQm4U1ID1lq2q1zEqcyXbsoT95bfXm+uB6+DCw8MkQzVKJ/I88F3oCQ3C1SSwKzeva66jxoWzdyE3l35RvDOn10r8Lb/lQUzAhQR7gK18WQwm+Z7oLkoE6TNPKHi2Rg2dxlDWu41SPkxCT+zxeRvc9wbz8WNuopK5b3QSsXGzuWwxh8VnL39IP/FH/oj+6z/0O/XrfvAf1z/9g/+wfvkX/tf6OS//gD57/U799cpfPn2d/sO3f4F+z5f/ev3vvv5f1b/1Nf+UvvnL/n5971s/KYlV8hB0npLb60W5ph5Y54W1XfMwSWwMlXvIzkGATQ6nYOO+ZA8V6y7O1gi2s2qcZM5c5qRquSlyyb1AYAIxthJG+FAMzoC3PKE7/fiK36WDT3iJL7hy7SfufU71z2FzGqtTiv6l5XddWEDGsIVb5JkXQDfnJOfpytp3zsrE6WwJ0dI7ZMJHRS72bwyNgR9q+Nfrgx64x9+DF/wy6+XxP267YC86sRRqnNu0DTgGBJU1ZE154Xwh1kvu75wNwm9VRBCMMIS6xrTsxwQ797EJ2CRxM1dTplkA/dSsY4cNlgBMHKBLB/4xT7xZT4N1MyFxBvb8Z5VHvq/EtydHzM8gTm6+0m8QJLXnIxMw1m2OpZRL2xg6bRv3ik1vPL/Tm2891/M3nnGdbCryHPFJEnbi3InjCpKnhQvn8Mr9kTX1PDSyxJa44ztxXlnTDh8R2JNzQRS3eEgBVSm2lZgCsU/x3XqszZJsNxLXxrW8cU0P6CjOA/cwm/lQEJlRxRkZahnWOAKuiTrgUcue1NR2+4fEtSZxX3MmWTMRM2dt+NtOQ2d+MXe623QK5VlqtM2Br+q8mRhs4gFFHCbPOOn1T+x1LmOfXCW3M8lpr1LkbHRL7VOunrmSwws6OxQ1QZo/yeUOJsy9cdUeH8iSbaW448GgudZhzCijTWppYRzVyo9khxr/oq+mmBBLkWMmkGUvZM62JPfzxUs+Ez942PXyQeIjEZ61zzVvDNQYqvEEGLYzL3IkGnBUO3zLjE2bmOk+ymT9Wc9a+65rrhOwzuhVoVeu5yv56PMLjWx0oruT+9BJJkgj/tPDvNuLcKkuPV7eZ3Q61zuX564r1+TN7972L/Au2tkHmlYvkmRbA1qDc0K/gEuPZRIDAVCv9BhxT9lXUB1GIRvdwcjugES3kWEhYAzaVn7KUg2zf4Xfku3GMhn7WQ88BaLVk2JiIA9wljz9HR3WNLN2PidyJndyEURG2I/FINf1lNG2TCAmtqpBn2egvl6gLnzgB+Ud27HTNpNP/HRe8XW9+QoFewA/OhMPREWa2QtsTIBRgs0Mk48VP/Tn4QsX6CyxmTiJheB0g524MwxN7kDW0bJmQhQoberN7kxc5ORxvIIR5oQ6okQbGc5Jn0k+9/NHGVdozs5EIladfI2hKBpFO1zdApb5KfiV/YXa7rkd25PF7cnfrZ94UE3FO+cLUeLayQU1bCn6woY+XOBRb9wn3ZaOWkAIspk9QG+pxAHIuoI4T25wz7yVn0KnPJTzUVXQgBn4agm9VswoU4FobEMWmOrqbm9NRtn/RaXXaeIixCRFXZi2rY5rlEZjaGM/xiNqxekbRV6SbeWn14fheZxH2MuelnzsFHYDlyW0utLNuMjDqCVbmQ9EiOxp9ng/Ppsm+7yHxx4zi8Sqa7UTk/PGEING7NlWBTBD7TVevqUaBwp6YMDbhjWqmAdQ1GQbFAi16Cgl+8wtrJ8R+kUs5/LCub9wf37v9El96zf+6og9Yjy8q5/4zb9R523wPZFnkeeA78nPzs90x+fs+XTquRMxBOdTwd/07PF7jpV1T3KSc5a+baXs5CjX2IWXwg+8yLvnJd7LD95X8AJ6Q+Z2YoxWpWEjd+zlJXP008+6YrP3iFjXc8Cm7bRpkKSBYpGbwndhY8EqOgPA0ux4rup4ElPA8+ul7wO5e4r9IcfYsNE9YMOrhfRtS1RRfMwlhqqhVyjZbkjQ4BjbjF0SvGCGwktf0Kz1yr6t/8roQXlGzrP2Q16yE/OFXCW3kWtw3h8pa9wZ7013NZ8L7RXVI08UphgvHi2cV5VQCIdYYT3205HhLOlJL/e0p3jla3K/n0red2KaAfJ29AGUNhx2HDmCidz1iP2LbMJv29gRsulfuSbvycuLFx/og9uZov/ig9sL43vlDM1D1+jF52u4DYhkrUoiNGAVZ6dq7f2o0qhq3jAUocy5eYyf0PBsY0NHWeub3DN2Ysl5f0WvPNNcO86c+SDryvwk3sSEKcXXqNIYIBRsNfoeuXENnHjePkHDG5FxqYDljmG13VVYhdHo5RqK7oZ+MLBRNWR0I+gyPkrn09Dzu63pCV4/SRCf+X61wGng5rOzJ/lXBHJeHx5ecn5fKv9ESK67rCnrSVxjFHZHY+BzMC5iKku2iV2N+GfYPNtNRSGjOQaPyLHgIDHjhcjKr/3Eb5G3EX81sF+ykXGhU/QPMGJpmhhNzI/g2rse2KE71+lkP6++1wf1Q5KHTjrLLCJ+Qi1nycpe7rGH4Rm9UEm2ZWIK6pQbLjfe0/mkkYc2gkREsRDlvMSd3Bx3nE6MYaMNZ76RN3gWRtXFzoAuRDcwfFXDFFPGjrhgdz48Jl8g9u7HfmYVO1qyM1lmr/W0vDZuuZ5166CBIcLF5mxcScAl4IMpL4wfuBE/cCPOF4bJReLWVmu7WxFfdBPXVReSv26QV150AV6SPcQWyMucvonkoRW/VJTVxbS2ZQdstnKMmeb+v9Pfyfk830nP3uDF8XPt23phfM2cHO2jFdRAXdwtdsj/TH4OhH/eNr31xnN9/J2PgLf7hfHzZ8812GfHH1/ULsR64QvchS9OLIE9sHy60/N+YfwpfYoXxl/GC+Ov+Jqv1me/7mv05Z//HC+MP6k33n5Lhf2d5N6/vNf7vDB+90d/VC8+eI/fmL3gpnLV5KyIMko6b0N5YfzpvDDmBfF6WfyV+tznv1Kf+QwvjD/+UT3jxcTOC5CHyz17lZVPLtLSqFIVcWEnCzc2u3aCFZbMXAEzsiWIHssxNjEUMW+c8dPdWSdeFJ+b3ul0dyIvQ0WwLmlgpPBZVRpjqGCasW3F9pTE0nUlhuSgcfRJpZLPT+WmBO9bXhY3o6tyPqIjbNTAJojtG6oGU4VlfGhhskfZ0vhrzNl+IQr6wwqjVF1pOh4mwo98EX9urs/OZz1jrXes8xwkBzzEbORkjNKoUjV8rJUxcdqMWXfWX9BR8KEivtjf2eMr18SFw5Nr6QrFPbaGTtxT8hv22LUoTOxcY7l5RSeI3oXr74LeletyIkOV7S9G+y4Zasx1XvA/WXfiCG3ETvO5uBAqW1njRr6z3tA1Ls7X0IkXTCfysI1a+y7rSK6WPVaKDyWwzGFvZ18IWTwXsbfWO/d/TT/zxb+nb3r3X9I/+aO/Rr/pC/+Y/sEX/6L+lvs/rE/t36Mfr+S/MPjLb36j/sSn/l79/q/5J/W7f9q/rH/3a36t/vQnf4G+7+7z3BMvuvDhduH+m/vUhfXF93WfhLRzHiYf5NI1uW0e8RNnqTRq02DdxfU+GkOugDwauYC1ZGmos24iZblCX5Twd5rgCo3PnXsGbvB9iCNPuvuaf+j74UU7AhODqLADS07Y3AOYVxQunJslhwGtMpGO3p5rh/XurDW4sv5ry+/LLzYSU88hh5qyz9nfwfpiLT46Hjbpnt/i52XxC2j+ynjH/8RG5JKCKsm2LMm2rMQ8FRsXYsj5DOjCI0pCbnVoCyOfeuOFxn6fn+QCiHyoJ3aRoANTmdpZwGS+kT7QbdyxosM4vIVrx5H1X7hnXsHO/MR+24MqiJ0nmPRv7NCE33HTpJ8cJn3FtbCdhnK/eM59+a3nz/T82Z1O502DudjeeQBLHoMre3Nhj/IQmQeuC9f0TEwdO16JbSewxLgwWTdg767wVyyT6KTkjNVC9VhsdgRQl0yC7VnLtooNHFUaBfpahj9KZmxLVin3MGc8BnKjr/2NfoN7wBiGv1BlbAKUW0eSbSlrBlnvZG3iczf5yP3jfDqRn5POfL6ewHbatJ3wNQa2bigZP77FVoXN2J3K9bWTxx27C1fWSk6SHKS62sRRMvEZRtIwye2Fa/JCHmOjeZmjk7nOd9u8cp8A5ByVSGBL2JLSiZudhqpAXeKlO6+aZlmEELVGSYwNpDCs48dWITgZ59rhd9N6wfPGy4v4PBT3NvV/RTVVstcejYNWUysl8UzWF0pS5Pxgm8q0wa2ufuSCrCfn65r1k9sLa885vXJWr/SvnNEL/CuYLbPretDkKNjjEGMTFx8GLGbhtttJ3qZ24txj4xETm4AE5PPxws27/WEz+lGtYu1gsKD0XXBXRQT7yGYvJ1TcGyc+JvZzHkmFCr1RKAC66KxqWxW7oEZ8WC7JtgrZnN3B9VLDEpUFdPwsSl2Qk6MAVLBDEezPDDMWKqyZ3k5MLFE7SduJ8RoKn+hpsWb02gk6DGfG2K4aCkaoN/qb7ELCXGnkDVs7a53s1w69ctaTvwt7doHXQOZ6IP7n8khsO2BE3nZAD7vUBAV5WncGXB1qO+i3CCHblv0KqpKJdaEk8mgbGfoyVgDKuMM3a6VPS58OzAk6FvKFcGsobaazvqyJ83kB67vGhZiInHnHF6j4G0NOLDbaVnwEDKUydYOWMkZbbAx2du343eMDX+knnszfkNhEyVhy/6iLuxUcHeXGOYaP5MY3srZVkgqqgD7JIMM6EE8sjtoM5h0ga9ZXZT2FHWstocfC0DLDhdUyTM0AatOh0n2scaknet1vuVeCkQki5m5oCWFUaVSpuHYKOohzA1Vj8eEV8jby7p5upXOOUWaQwAY6NZBB36DQtQtxg+QJGjvM2ZZ9IOOIIRWb+fy4sK9X9revP67BznX7EnpAKTA4h+mZpC9kJGSswrcTA+hYQvEZfjWNDKjXMYZYuzVGNcy8ic9QAdvq0u53bmV7n8nbffHCtf2tP/lX6eWzT7bYrfmJf+TX6M0X38tn60nPnj3X82dvNL27u+OXtGf4m/Id8zyq//8g3efzN995ztumUaWsUZ2PXOliLMpU8nbNvYTnxIf7+/7++pKXeS95sffyRV4cf8DL4w/0wMvkK9dk74ZpsbXn8wO98HdyLnhZYrHWQTK200n9PYh7bN9nq1TM2ca/VZIYAjcfq5rYiL0Lz1B5lsrz6j0+Mt7ZW7ZLNvIHXKWgoA38OkZl6YBtZW7U0GAiQnqYAAAQAElEQVR+jMRRil7DkVUX22pelWT6IFRdrPRtc2+WrsRz4fMs/yTV47M2sT4Qe/Y08U7O2SNy73kcs/9HP/ecR5mDJ8qNl7ws0PbZoWGeMNImJKWx8kNXq0wjT/dmZxLvI/DDFPleZ2BPbJmP6SC2cIAJxFYblcS6I9eAsUcvFDz6oY9h6rKd/Xx4uNfthfEHH3zAu5IP9JJzds+5uvAeaidniY0bNEFPvKuRrQzMyEqZzC+acRFjo6xKv6Bg1NrjCm3+GjtjYGQKvtlmhcYYh+txDZznvdd5JaRgZ7/53sE1cL086Mp3vdxvJnKTMyuKbVWZM1YaBcYrbFwDG9fiCYRuOYc1Wq6iBzoESSaOLDLjKmtgp3VOXMvoD5B3OTWGsh4a5d4Um3fI5BdFd/GH3uAZ3ZxWY3OB659491y7rOPCvjxw3ef6vmcvHuDtrEmUqmI9K8aBr43xqPAsOxBU+Da40fQta5V1FOY6C5yVCYPKeM0byUDYk4ydoDQqfgf+Sy7gkpi3LYWC0Ni6nckrD2BX7mU3ZH/yHTF04vuFv6AX40d1nneyh5KzwG07GT/ixOhk7/M5EtuiWPzg27ZqI8nn80n50rOR6IIpCnosDCM4u30A7SS7F515gJ20utFWtdRjBhxvtkrKOBdwqLosofjYY/9YKHGyvWihqyCyEYJFJIy6A31aY+s2Xv2oxPHEdpAkJnm5weWGFrzk5nbPwb9wQLKmm4X2u8xox1Dmon8hxuCBm+RDdLnIH0B/UYZ3ZcMiHzuo4Z5YM8AWFbNWlZUfkQxCw761j5P2c/7C+C31XxifTso/ScHRVluwlFQ09KHCBdEcZJoezd3p1C+MP/aRt7X+wvgtPeM3s/3CmMO44/96mXrgW9yFuAlfl1mq852ev/WO3vnUp/Xpz3yWl8Sf11d+9Vfrs1/7tfR5YfzpT/PC+G1t26nPxgO/kX3/C1/Quz/yI/rgvff1khfIV24qyVmOoG3O1aaPvP2mPvXJ/IXxV+qrvuqz+nzw+c/oc7xA/nheGPMCd3K2LuR152LO/7jgtJW2YQ1yBuGAS9atdGYUBi60wCwdavNV0oJVGBjb0MY5P92ddQYnXoKc8RveOG3IlIyvfKGvMRT5qtIYpYKvQO49yT73uZUUuhPOhSZn4HKd+pl1r79yPek98vvy/qILb5KZxn5pxPbYoBvr27A9QInJhfZhpcz0p8j1K7RveLHXoOkYoFdARd6YKx5Ytn7xc8d6G+ez7sCJ/du2jRgGvg3qQPpLN2suhx9eaMmMlcIBTxxZb66BXA8XrgUcq6oU+7f8yeQM+UlgOxf45biOmqIT/SvX4M68jmITQwO/BtiM3cQjLXu5noPJ+Z3YDXbojp0dmo3ChHKj39j7E3nfRmkbBkWMwdB5Gz0eCFsUcitsTPZxtm0YVKaZZB+4MHO93D9McfvQw9W67KXrHLpCv+zhL+tv/eAP6R/8wv9G/9T3/Ur949/3P9J/44f/Jf209/4/evvyg23jx2oe6pn+yjt/o/7kV36T/u1v+E3613/yb9f/+3P/iP7sx36ufmD7MiVnnSuuleR/36eu5HYn1uw9XUxbTr6SN2ePTxrsdRW0NjEJBlksUkQuJWga0yxM7g9zcsfF/gywP8npHr8ZkwOms926wr/CuzzwQHHZdb3ugtVzpA3b+LCFCLLS5ZK8Tfo7vEgcbpGcbR8+BnbOxJV7yR7An/AmTm/Y04/RqA+rBmsCwtdEN+cxD9svXz7wsPZSL7g35ZxeOX/HiiOqrLjQcWFDFPqY7vgubHR0LugEWSep4DMKuS9Rs5rEt5ODK/exnThmYo9BMBusLzzWIzBZA3Xlqw0c0SG7I7fjez/siPHsPJFrdHfyvRPQFX8745l59JaZ1SbM9EJjufWxkXHzuxF5sMqlrYZO5PF8vlNeGL/x5nPoM53OmzhWaLL5BDzzkobYks/E2Lnies44/RXLVXti0lWTuG4xhu7HeI+tGySxjJZlmpFlm7gsKdCrOfi2ickaVRrEfOKcjxoa2Uvm7JJtuUoVXjDoI7fxGTnQGTWYA/TLUBc6yETWS5eWdeObPF9zHtkPSxrIbHxOnU6j83O+O63PFnI18DG2oYr9EXuF3aFyyfBcJVHJJmu+cg+5QndNErAfyF7hBj1DQHTtHic/l+w9Z3QnnonOTT5buvItbM4DOxT0fkjGP5aU0vKskG3IEJiRm9JQrVc/GR4jW0UOqD1frEfwGrLUEGuT8qL4xb14aTxf/YXxbvyUEstI/sGolasyVKWUxLWnyQCbtmUDGQ7gfkXnsWbtnQ/O505+LtAb8iIu5/PCXu7gyv3oSu52MPExiajPJgmm9rXe9uAnT/lFQbuNN1yHLB0pcnv2JHbxeWVfdu4DV3AJ8oUE/sRP9KrXalXW0v2SbVkp8Rbs2AW5htCbiYg9hKnEUmWNURq1dHUrsRPUUGHRLhWyVVp0WIOzWy7Z7EMW+2jXUgRdYnJBlh6RtUorT/uixHUhh1fWnxxkbpIzHWWtxEhhhyrsu4byvOXEEbD/JsaWJZad9e65z0Cv5DIvdC/wr+Twwr5eG7uu3Aev5Dw+d3xOgEqn6EpMe0Nwj2CekPiKPIvglyr0yEOuSZm1E5+ewC7ZBE+MTvw9rifWlo9lc/UTEya1E9Akjkn8awY1TMUcXns+68p5Xeu6sK4L/CuCUvwVsSRf7RH/BKOU2A/SL/EzSgOacZKwk8OJ/z05JHc7cezEEb+R6XgxMEHzw8iEjwAhGT7iw2Mye2OFFnrUDs92R1J6vcR3+yOu9DFxpMXKT2w01kgm1z3GHrWN+dbSsdOEAYWkDdQNjC+qtwnjOv0vRuJbasxh37ZM3gvk2tk4r8HgPj/oj7KKucA11NdWeBZhmMvVa43JL7At2y03Ij9KxXXgAR89JpViGxkArwLmm8KPwclVlX3rfc3eZo+Pzymxz7KelMlwB7N5mYoZzMp2ow5qe/k1cT1FHfzQIPFk/Ym/hI3Iu3WdeXgw1QW3fX/oOHfOOCDevCz+0Y99Y4vcmq/5o/8zvf3936xBbk6ns54/e6Y3eGn87O6Z7j70wvhEDGdwx148O2/KH8qcT5s2eNnhydkX5zv5sq2USQxX8nThvvzAC6N7vs/mRV5eGN/+ujg0cztysVOsJzZ2Yo7eFd0d27ezUlXKeTjFd8BzwDbggcJv4TqwTUrcOSoYDDWJp+3yPfiBLxcPvEwMLtznduYstbxdTQulRjE+kDnbSEohtpGtzuGoUtWgH1rMRy6QGEiybICcywyBUkLdczRKGnNfvZCTPB8H9/3i7b7/OvpKbhJvcvIaWMPO9b6wc2/blTU3MPpUNl5h6RU4OGE+AaESTuLSQZ0OfT2WaMXujqEg/Rsv/VexTHxlRuhjRylQ6lR2nl0/bCydqZ1ra4e37LAW+oI3n+DCM/EDZyvn6v333+Nl8fvgA7148YL3JS+PfHGfJ2cz+sfdqFic8duw6Okoc9HwQLFXN4yqx72tsm78cqnY90Xpm71n3raoeiz4z17svU9XPg9B+sS2s9c571lP6JXxzrmPLJlpO7E/qjQGqKFRUPob94Y8m5945t5GrsljjjiKAPwYwOpkDFvV+kPR3XIdHRjYGNiPP9v4trZtKNf787uT7uifyiqJe+4Eud8FUyyKeuW+88D7r/vGPfsTPPAC+cpaRWnfVRrEnvhDw6v2J3xKt37TcvPsRdVlKnu6zojEsRAp7hnJUhB5FT3LhjKOn1f+Fs9mXiAUudblrOxcT7kWd/YpsQd77heso/uh817v56+LkT/N57KtIt6q0X0agqNiK7HuoSCxd7wWIisO1DKS4EiysHUgfVBwYTqLcjFnpVj8wBcwDNt0F3ojn/Doymk+BFRUo8Dojcki7EOSSEl3J7gDZ7HkhIt0aqczyX4gqJANJjToPvKhjfiN2SB9MBMRY0Nt2gNMkTnqTC++FiY+9zyUhiaZ+yHTchLqDXqPVCnMU9NDoWs34U3lRmQ+7q0rBnZyvMPbkZ4glSWFPIFf9SN0A9zMNGgKO8O0YGDbjG1axrecFxeWBy8CxpALWVAB4xpDNYp9CUbP7+T0gcOYly9XboTJdZX5UB4a0FGFXHxI8bkxLvjJXW4yL3OT5OLMi+HwCBmLky0CyWs/2O68rOGC5obUBz588p09vyb/XAAXYsgXiOjbpTGGBg9aGxisZ4yS4Sd319ady08UZMmAuCpyUDFMGoXUI6KsW0GArm3ZBwq/Qfscuvks5r967Prmy2BdWMNwTAU7sSRnDex1dVpjNxR5Oc2hm7gXX9gVU1qNbgXzR9eyX0EyNibXytSM36fodaqLjQ49g9TQrKFYW5XVFJkCtkVVlyzoQK8H+9mfC+eifxHDA0/6196rXTvzuRlJxCWWSOCTvm6I4aDHOgqx42NyBoI9lOu9/R0SQsdOXOzHGJzFTSc+mPIhc9pO7MsGb6x1VCEeWE9/srbs34g+18TWH0xDTeGNGioXOiWW0S89Xz7senF/PUCf8T0vH/juyvWc4CwR1+cv366f8+7v0z/w/f+M/sf/2T+gf+i7f51+/g/8q/qG9/+/era/px+vvDi9o+/62M/Sn/jcL9O//Y3/nP6tn/pb9R999a/UX/rEz9b7p0+8Up2ra+iQNSTgRtZmETuxmLleB32xnoJ/gxnbY3HoF32z7vBchfhQeLGnlN4X9oeE9L5wpnCfmYYdb+4+U4syhK1AYsDEnv3ERvZUjyWWgl24WYeFObzRUsPMdICN3hRsIKgq9/7f3Z11dz7p7g6EguxnzjMWtGKgRxjph19j9Fk5cU2fOAfBBm9UsXbLiMddcHPdNPxHIEVVS3dHrxf3zOKhzVqy9iCLhZNlvJqml7kvCU7aJH+th52lSJb6OpmkZWEyt5OfIP1ghxcafwFuqMRmyWa9elqQSAWtF7/YawnsPF73xxecXPOXy1XtDzlEWtTGePdWk5Ft2QvNdbekGGdpIdHvWOlM1vuIiGY+9MfEJD1PELnYIUcitl7PMUYKjxEARxwEpyAZ8aDlmqhGwUaIXBkUZ8SgjrWsawWZkgRPiAbxkX2a7VPpEh+0Y9kJaVfudcFOjC2H7KGu+KmyYhIt4p1CDJrRK9hGVg13DJKcaojVBUI9uobf3W58WDSjBs0Y5vowv1Aw90YvSiwV+8jv/dl84f7I5zdBXQ9kHelfskZ4Ge/0WRbWJRNgHUgObZypU7MaBNlmQbSz/9ENJv0ZJr4zj8qH6rLTzPjD9+QZYnY/eZutGRMNBEMhjzWhJKZBfKOsghEwVJYdD0H6okMNAQY6SvoAXVo9TjDWk7KiYf8TVdaWeIPjeltrRcGSyxpVKls2kGSpkQYWxEBKY6U8bRknabAKgRpD5tmpuO9V7JZVgEayqW4qiChR1W0gda8iV5YDt9U1oRSnacxIz8etVe8HiZ+smeX2Hi/erownTecGnTZgy7ZUu4c0kgAAEABJREFUBaxQpy/3dGTTyWitpSKyZqMHbDO+IXaQGdDmR5v4Oias3ShsukzcOqvL6EM1gQZhO00jupOzt9OZoJlHg1t6yFIJjP5hGzP5PrDnTIBMmPwO5EIDhgqiZ1s2YCkCdFVpLFGBlaE+XAwDWFaqKLimJY5bp/0zHwGMxO6ADpdsq8qykGeNWd9a4qOyMpl5faiQYZRoUZicgRmKjYjBhWADHp2OoJuMH8FM96HU+LihGBNW58B0TBBl9pp4XSUbDnwBuoxRMKA2wXXTY3zrM3ysVn4YYsA2pgD2KmBsM7ZkGyyfVdDMD2iQPvM6Cm7prZaOZCpxG70KBmsAQidSO9fInhc45G9vkDlyklwKirqCQn4UutASJUxIbLAJjz06T2pmcwJzEtNnCn1jMRBUFDzSpkaGEX7jf2cvZ2KDJkZxP9u7jwz9v/j1v1Tf95U/J4qP+Ox//Nv1Zd/97/Sz3Hba1NigjaET96kbtqM/yAdhsdzJfeOqSU5isMqqYs2juGcOjRFsGtuGnRO2Ad8VTtu5x2MwV0O2lbKzjh1bV9ZwzfdSnm2ufNbtAbz4yXzW+kVAL3ORjZywtSAt6wcNn4P9Sp989z7urOUVMi9KnwPWUWP02swa7WUx/hLfegbLnkmZsg0FycUN5KQGNo45QlDizLuOm41QMWFbA9nON9+xtoC8xXfiynf8yE7itrR86fUyWecNSp/pnJbYZ9ijx3l8pg/zi6r1+s+jAMZip0Huox/0PEyq5nH2sq8THz33pLnJY0qRT2wtFkZ3IjyJQA09KZN+I4pgEsOFc/LALwHy3uO2JzcfMWBbxf4V1C7ZrK0+hPBukMRsQxQHaULDbblS1Q2WvYBI1/h/BDHmzKxcTGQFjP7SiR172bLDU5elz9nkmSr6DdbcKbJUrCG6Qkdo3OSbsgehhh+5MUpbDeX7Vr9U5tocnLUBv2r5vtFRjEcw8LFgWymxOfNFGLgkRDmz1qjCdmkMC1XljxLz/w4y9x8n4D6zrJ1+xgvoW8gaiBfPZAi57Gn7yVq1iiG2WeoBQQ8wxTmaynlrsPYdtA1yH3uLv7dc82N75uRNIsJC96FUus2b2Bc+gwk/tanpwa/kn8Vexgu9v/2g7uZbMdg+4n8/fMf/zedkfQgghyUqZuT8WLItUirRB1NJIA01HPjM2qXykHFuw0+F2t2R8+OSTa8pfUmMGqKkL0ZKcZoF29iuYyPRq2KsDnaSMCqJmWwp4L4XnljQDJfJjGfGvXC4vQmtLqbpdMXgUfGnAwnDNkOLRoVvy/SXDlsnzCobmb/iu051P0ne2w/+4M3oPCJriI1AXSZtgAr6IvKAeXTCD3b6VxC6Iy/6omQOEoWFHjxtYufVOKMFt4W0xbQDmsI729hrHXzIDm72gw9HjyFn/UZ6AFvp2pYaYg92fitz0T2/UX2Z3yZyExQlF/j5tGmLvWENHIwqFf1KH/18WN6/vNf7778PPlD6F14oXknKJLEzlA0LvX0oX3jxmA+fHT87H8o7mxG6XkZclA+0iU77wPfGS57BTWY7DY2sqcRqp6KHmLKPSsmSZNmWjJChyu1ByASzz050Yl9HMTJdi7WBUdBRGuRuA8XYrPcrtsmFueuPv9wOTWFvYnu+Rhn0vNPemo4FeXiJNzGwCEaKayltZAN9qMCLum0ljsxyaXSerrmhB53DXeHHLpJYNKIghw344JStrKlqURsKMi8KojGxgmW8s4fZr+zrA7+py1935rfkF/bviu8rvns9yCp/EYYtXOmGHtJQ1QXh5H8S7I5u9jv7v+NnMqfAku1GYs0+nDgD59NZp1MeAnMuefjjPGSfIhPYS8daxXavdetzFJ2h2NmwNVqXfa5SIRe3F9bz8uGq4MX93i+NX/Ly+IG3xUwRmkVQIOcL1MD+6BcsX3f/rfq5P/p79N/9a79J/5Pv/of0y7/vN+pn/9D/TZ9/70+r5kU/Xnn3/CleFv9XeWn8K/T7fsa/oH/np/2z+pav+eX67k/8zXoYb8koFxgNaxBv+sVM5mz3GooBXdkWHNlI0KeVs04Eyj2jsjSqGjWQgC9xvZCI7MNTsHCl2BZ1IQxNGWpaY6uAGcPWZD939jd2MlYUMxfgAwHOWK4dGBPcKgaozKmvrZ1fNgn5MazttOnZ3Z2ePXt24I4Xx2ed4A8WdHPR+qLQKfjRPZ2GsvfB1udhaHBvqVEyouogEw/grphxej11NEYyOIZNnoYu5pUSJjHrWH+GWUOmPozMTWSDNQeHGv8N+pmbXC+JZyevK7cT8ztmF3JfYQqeFlpPvarkpfE0PmZm+136M/YxAAubwsau6/WqXPf3eWHMffsBrOs1OjhIwMuwdKOieMGmsyoMxeOiqM6M4hOH80AcZ22TvOGhZb90E21mWg+7sZfY0SNwXbG701/3J2TpI02IBCPLfgLOR3GdjBryAFAxRkgNWVXVGMyNYa6ZAJ4tMS8KIRA+UeN7cn6yJhiskvjwn3h2YtzpT+hEDrWulRiKcxgc9nZk0GR+xgxUsg3wGzlDD8CVsaGnxZL50WslUYaxqOlGbdjaRnEfC9KXxpDy8D11Ve7xF87Cdb/0mdhZw5XP9ysxpt9gL/aMWdekL4rxX8RKpefmiF7WxapYF3EgG73o7NiFmarI0FCRoV0VG8SqQLlXIYX+RK/16ec6iAbdtjMjh/I8AOlqm/VZyRuZV5GIEViLL6G5UNKSs5nTwbeaz6iAmLOtpnpaeqUJVDmbkxxN4u04yWGvmVOCZsdQ2LD4gXa/JLo0XWVRaGzLNgOp26OvFBZruC6rqtjLoeLzrkboAZfEfANZNVZriVFaUSwjWzn7oISeYaeGBkrDfsDDNXlnzXSyBzvrbeRcdH/n2WWSCsC6I4MaFRtZA/GauAo6Cm/wqMwL6SYSDNsQIPdYjFGT8+OSGZRNtCW5wpVtfelCsD0x20fanKdwGzSL10Jf1GQNQZRv9FEIn7jHN5y4v4Fh2+QshAq+y6pRGkffjAOIMKNQMVcSfav7IZkMlZSuKIQsWAfoUXvAXDLZPgk462wWTUQKocKIk3s+H7cxlDHsta/sIZ2YQCM1nkKFyGyoCx5mxKDo5AzMnAESNEGLxH+QcUA/Gk+BiSXac0e3SaK1CLXjq6IPCkajvPiMqZKlIKQ7WmWNVz9txkH6DQZFB3PYKxVG3BAtwDhV8V/FLANzndhWAdtSIKgoLChLhRwrsjLtklxGBx+xw5jMKfeJ5K4/d3kIzfemeeSx90FC3+hh59CzJapeKziMvfCD21x4k4AmNhNQ5grt0KB9oJu59GfLskM5t0GPuabZ4yvx9Tz87/7Kv0vf9dW/6Oam6ae//V/T5//C/1knnuEbPIf38xj3ptszWegp5+54Rst4cAZtosFXnkl2vjcmFtt9b8v8Qp7xN522k07ns86nO53Pd90/nc/aTmcVvkyeeknY24k1Ni/9sjifbxfuT8EVesXN/grIThCdnRiyFzsvmie8yfo7R91MMjhJEhAFPwzSeQV4k5zfEJtMyraqRq+riLNckri3Ih+ZC89gV3ymP+FlzrbM2Vng/AwQG+hnrZHJPu/EeCXWC5/ly07WN1s3ec73ou10Im/J1UnxHR9XfO7o9BqNNXejlMx/KZC0TB/AO7HOXu/qZ2LCCw1sy7ZEFdSmEwjaEClcuq33RJcZsr7m9vjIy5YZrtQmhCpIXexXLVphH1j8YwCZivelPXucfnR28pi8JI95Lu49wXfm47ORPWEvDCr9KvkpnLFVtqjgRkVfSgMHYvpUhKqsBXQd+HE+cSU3k9gS306O0g9PlmzL6LtyPtClX8AOn7FLKdHLOdlzxsEVpB/7iCrriQ17ncvJuYqP+JzkIJAl232OR1/Pm04nsG3KORtc01UrjlGL1ggdqhqtV/BtfEjcB9lU1sNQhKxBM6p4brXGqAZDdKW8D4uWeQ5/1Z+ytODVx0SPxenJed1Z5yR3HT++mi+1jG3ZJdswAnWJ2GT9WfsOnTBCG+Rix94e2pisY+JqLtOQNkLT3W4YPFb8yJrxqTVpW85Ch/T+6QeVd7un/Q4N7CIT/xNfCxN/uX+hS1yTeQS7Oi2NbZl+gccaRhBGkaU4rCp5WGbcGkwykt3toukbuVDmJebSN71Huvp6UpZ9q2pocIMe7QMlrZLA9yyAM0D2qDsLm4/oDeg1Lt5koTPyNzCOJURCRFgSDSFBLDsolYuxJKtL5GMnvvck9Xhg39noBrz98BEFzECsIv7YspehxKOUNkgHihrreHUO9mnWY11DEckYMSJfNmB9iWrmX2dHOmAlvQzTGpEjFOWCgNUxjjE0uCAHF2adhmqU+uIORcmsw07HalIYIqgLh/qB35S9ePFSuQFmfQOdE7b64q6hKvKJ/qjSqBIW+gP1/uVLvffeB3rxPrh/qdw8Jy95dnI5Q7G950LkYWLnxdslH8xBxvvUzvyV/oUPpOhe+VIqslDDGmMo69l4eBjBKNkWasoNLS8GEE1VF+YIVAgdiCV8sDlU9mciy4L1qtis5IasCx8FxhhqvzUwWfrp46LvmkPvob5sYbv7k3imJuugxf7NtlcHQu1+zh4q3MbQhZN+Yr3NS/SIJaQhLQLPtmwrJXZ2kpCHyGtoQFDht01Fzt0qbZjAtiqo0JJDs2ZbEVMKdgR6LejE5pW9ufDQ0C+OOCfZp4zDTxyRmZzzqAcTY4GgC6Lgg3aCtj/xQM52zsYOnX1e4GW+YdmlIr7BPWQ7bTofDzMnaJ9L9qiO/bEjD6JridprHcxvyJ1A/4Yztro/NKCZt4s9lC7XycvinRfFu17yonj9pfHOmZ6ctxXbjJ8q+UCNoXVGN+xtKvjP9/f1E9//Zv287/8/6Zd8x6/XL/8zv0R/51/4Tfrp3/N79Kn3vk1/vfIjzz+rv/jpn68/9hN/jf7Az/pX9Id/2m/Wn/rcL9b3fORnyMQ/ZJUErNWv7qcdtqiPKJdcQ6Hl0X0To+EFBR3AzEnO1mjnPE32J4c5tPdMkh3bpVX8eIhhq2iqmINGvvXaRvI2hfRSg7fmdnxNbIDlqGVajqa1OBc546hgv9j/jRfFdwt356b5i+PTNlRAKTwMNLFEKMAaYyhnYEMm5+Z03nh4WbyykJli5UcsK674TFg6CmL00j4FrCe1/fV40h7AUNYLA3NZVXqAaWr7zPwNJOXpZOvQNDsy4u4xgeYtzilcsGfSZN8UNKPN0Ii1ubHWqi6RneR3gUjQm8GaVXxduU8/gJf8UjC/JMr4er3q8XwgG8vC+msgERaFxpmz0moV4j0WFB8z6zji2Im7Z0MJaYYupVct/B5Ae/7QJaiOuW1gc4efs9MUWSZbzURCeLQMq+QaqsF1u219TnKGHb6LOaQNkLatCgqaeShsNbQK6VP7x/ckhpn4YULWv+24X5UcR2aHr0yganvZhtpWyt42yAaxLzHLtgq/dqnjdEnw7MxJ6WRSluIAABAASURBVNPo9cKcgldcv+riVxqYOWH3NKxXgG8Ecb4Td+73F87Clc/qYGd9iXHnnrmzlkeaPnOELcJSVUEHEIhBzqlABDgHnaP2kbVO8sdDIWMqUkdtWfqtThPDAayJDVyiRw+/DElr+vjo+S+mdmxorZ1+sfaArmSpoVVuQ0RkW69+tPqGhh8qyT46uhWCZzG3dU5i3DNmf5PXCZ2M0VLlx7Q463hKKuzZljEXQFZlQBVTjC3TpoayeoVvzvZocLabDg1vzB0+PMQASIriaqSDGtqw9RhHSWLc0K341ulkc2diP/QK2VLWuWftbFae23buYVn3K0V62KXKqv4xuWgo9rlDk0qlMLQt21JZDiw5P3Y6agK/wGAQ2kxRyDeHRDf0kIMTeuMx+dhNPtGi3gKQ8KKU1mldpFhb89JEAL/pKhRYVmoQS2gcPjISS7H6ehms35KJPbKmcecdngFjMc6aGIah9LujDxckujpaSjOtLssr3aNjJuNSNCMY1tjgDnXJWrNnQfKzILSkNNaTsoRZX69SOee5T9Ch4pB5WhTSPgWsrk956TezG+Os4W4FkYm3zLiAJfdPaJDRorCV4jTEkDVwspod3vH40OOIBHZmpJCqIj1WfuAoxWZ0A88ahKAxkKNjs1GZi+BryJosMYdBKvIeKl6uuGrxJa4hrhTuvzu4gv34TpXQYwERTFjRwZ3QFAwgSiQAwtkFjunBg3Rdc+EjAmfKtKZx9xh0RXums+jkWp5cyxOlnX4wn4x/4BN/k/7Tn/QrovCIj37Pf6Cv/4//eb5T5dnrxLPciWewU48Hz2WDvJ2gH0ae2UZyaSk+dr6HxH9iLgIt5kYNjXHDpm07YfvMy+KzTufgDgp4YTzGpqoiLnadNSX2PNNcsXvNi1ieb65gvSDdNbmmZ68za5/sx4S38903uB6/QOVzPetPUFi+ETyQRZzAmJnHzqI7HHDw9sMHTNmlMUpVA5RMrDaLx+5OrhPbpWON/lSmbEMBslU3ig1yEn05uRPfYXbiBXyOtw3O0ySmcpGzoXzHyner05mckcOqasXIdj6I15Iq/qC3GhsIKrTBRFNs/1g08oh9UTXBBmof9PxKZKZLDDebOMRMc5vu+NuPXM4kM/KPWBxEeubQ6tk1093HJm4DDC9eK6IFjf+d3GUv8t4kf2Gc/s7+LGHJZdUTeLAfBWwZ/iPM+BHKsrux4YtiQLX4sWSb/BcUW7EHbMuiEF5ykvgmsQQdEzEzq/gsfJet1cdOHbAlsEzMdb6xsfO8t7PW2IldhFToVCGvgAxhfx5535Gd7BFc5KxRpY1zmOt42zb1OyXG4zjfyxZrGaAWRvrIFFQdE/HER++csBtYYwSljXvmIJ4AgsokR7Opec5YYNz6zAl9CxkAzyAxT9Yb2jmEl4qoMCTffojn1s/8pNlZ797r37Vjo3HjHeN5zM+s44CelpmM3ZCIgBEIIEyLEGSb9TM3HvSF0/fq2f62JMbY7Ljb76s4XvkVxmMloE8tbMW8bZWeFhhUPUKWDXQg/QOwWtNmrpGhaSzbUMn9I4rBl662e2FVlm2lJNQkOEnLOEh/76Qz00md2ll8+Ev+6TrhUKN3Qw9fNU98TfLHRGrsYXsnmW03dBd+8Nxz+9GP1SkfPyKNRey2ZYNMP4FdGrVxQZy0bWdtfCCdTs80QI2zVEO7eRklNrRxU/at80X06Uz6A79blU6jtJXFtaFigrosshaubhbDGnY+wMDOWsVs5QLlN6wbL9gG/RoDNppUYXcKNfSvfFDe398r/4D75eFeExvxc6KJ39BtG3zIbzqfT8r/LOnZszsu/pOK2FDgZdtVl3wQPVx0f/9A/6ILN5uJ/UmOr1w4+aIQutO/oQ90j6/a8TuJ/bZP4lzoKBY5xM6eeez2B3z85cOdF9E3u9EXctSQRwtrrZwJ9BNP7MR++oeLRchLfEEUyGFbX1UX/QcX9jRMYDNBzWyc7Dik4hMfMFaLB5gcNe3wmjKOz8TTummwY1tUmfENaCsM09i0ADPkadf1WPuFh4eFq67JBbnZyecEO2vdQ/lSj1ul2O49Kw5RuWTHrrp0XAiGshDcT8hc/rAdP/2yIDaRw3zCAZZS215xPhfMWNhfEMUybVcSMNF89AXTtnKe7CMuWfZCYs1cx13Yf0TmD3lkJRM3UIplL7TuQI9rYPDQOEJraBS8+JPZI/FQNfvc5n9o+PBwVYOcXlksS45RoobELrosVnZ8VFNNkzORswllkYjm3zj+hh/+9/S3ftf/Xr/oP/lH9E3f8kv1t337P6uf9Nd+vz72wXcg8ePXH3zr6/StX/EL9Ye+4dfqd/2Mf1F/4Ot/nf7kl/89+t43fwI+iR91s4bkyGLcfXpNS6PppvIA9WNAsihZJNcswVNZQw5t81hLKCItJ8bpM7CNLrCg6pJ9DSIGW7blzNBQ6RuEgY+2G6r2GZ2c20nOc6Ynv0RiNsJS7JRVvZeshb6yD1q60Ylsm4RXyJdLA/ncwzbuaatPPsoqYFspS48WvwRCnexj7EqLNQntAA7WNb/G0b8hmWmkQQNDVAbUHt4EoWFBXqsdTTfM4iceWo9h4gi4pPusXun0Qx3XZ3LVXyq5Pmf2MILoxLhtmbWm/4jMgYmPXksmGIe0P5rYTk6vXAM7dq8gtE2jF1ksy+k8gWHY3ShEdB+n0YuNK0YekXVw/w+/Y8FP4iJxrRZ1Y8ROW4LIPZMmGZrs0UR8147djpsv1/NmB7HI27TAtrCCDcumT27skmQJrDRYrnV2xhgafAb2L51Om0YxrlLOFuIiVUqTmHFPHIklVqAwWLIE3bMvDfgoRQKCLpVBy0EZvW6DidgO304LmtJQGT3WDE1QdreCyMw+gg7LJXYBc38Q6wHD2pjYtuKzvTR4WcRlo+grxTQMjIzEfQ7k9kCK+955hA3XDSGrW3naP3gs6XGNWVv2LanZbwmJQUA9NJ6Qtnf4eWQTE8JtFxuht6mIL+nVFoyswyWxjYJoIDzk7pdFT0pje/EQiqyZLHivUeZ0lPgljLU29nw2drZ/YZKwHUz4MFsuqrFn7LgszMthghule1Ss46RPEN2DKUVJkvPjSisXK2JfHZsNqVwIDSCKhRAIlWSoKAcNQU1FUxwGV3Xfjo1S5gNp6SWc7OVkIwNBA8KFEDEdWn1RafU02IytZfRRLHZ70HzkqKJv0wFUpunL6j6NbYl4E7ON3YyR+qJKTBwX2HhJZUyFxYCWia4/rjoKWdcMRW3RcLQshLd6bUte5Nb2EAe2VYBwW6SYyF8RqctsnjwZLSCqxZTCR1xPS+ZZuVSSbRpqqFYhXCXWNaJlzjay9OU0jcjk3rWj0H3W8mR1LSPkcSPUAbpUAapWWTF3RrDTdE0c7ZP5g/NhcrMVH0Xj7C/JKhzZFqdTOd+jSmMM1QhKVdDMhw+qkC34rmgCNUR59EH/Vs2sHweWDRinfUTb0prLfCDJykppe3lH1ugzLdsdr6M7LJsxVFaXpKnzzb0i94s9n5NcUxOIewibR90PxA9AKfeXYCLTspHX9ZDjrs04fESb185o3I5NT/QW1VEiizAjgk+FMQN8XAOeEb7w5uf0Z77xVyPzqt598L36SX/6N/Pd8fwaTnwvPW2b+oXSqFc0n7MN5pg/nTb2EmQPs2cB+zrGmh/IbLzgDE75Dp4XnnzvPd/l/9Fwp/AjW2PI6NJIrE4UwieNU3vy0TlOLifLvIExa5vMJ595cZrnrJ1nlaY8dzUfXS4JLB41htNtSrLSR8C2bKsCYoEwVpfVz3ypalE71D0vrb0lOMbLps0csI2dgPOcfuszlpFdepNY5rGO7NeemJmNr0Fu+tmGXJ46l5tqDNno44psIJnKuMmis22+sr/3+JV0RJcMvGNu8dK+DsswQFcaRqjQLvtZd8ax1/2eWU34zaODp2balh1k6DRfBKYPGa89gUHq9HqJxdlnJM/XV96XPOL4/p3zMMmtcOOSbMtVqqcYJYMKz2suMsZh2Qps9LQKXZlu88vMR2eoxtAY6b+CHcmVp5kcgJ1zu7PHGesotuXYSgwfgs1ce4zwJJ2AM4sp2vBAZB7BmBr7Dfw1RcHwC7nEOTreoVzn3cevbdkAOYjSK0tFU1WP67PXM92O7XW2uB7bPvcwospnY7WNiY1gh+4kYufjcG+q7MvxhGpkU7GK3BRNKqAfe3pSEKY+YQg5ANO27BtKJm4b6sUTJdnb8Z2chO7sxU7sGTN9VEMDQsV/KgwJOzSSmEvNOIgf8vOjp++RVDrNZ+ritHjMMh6NhBdYUT2aReRMPKLiPjz7NgFlQQK2ZVtF/yls67GwMDXC6SjohH4YeDrk1gwt4ySlQZJCs4ZQprDzqiKNASqdNc+imV59OrfaodFQw4rUxPaVG3YQ+fjIQUjcubFfLg964EVo/i+JedkV3s6HWjZucsOPfoB3Ff5JmoaswaZsNbSxMQUMLzKJPX52Dm94p3HW8/Mbeuv5O3rrzY/p7bc/pbfe+TK99fYndffm29pOz2Qj2Xm2SoGgoqcPFQJgAYabNRT9Dd27UXrjvOntu7PeOA2dGQ+EzEE0Ny4FvOR9yD/s/957ev8L7+r9d99VbmwnPjTf/Og7evOdj+jujeca6Ldj9JM/Lifk9s7Ryw8+0Mt3v6CHFx9okjdzgfGZzUvioWd3Jz3H/5tvvqF3PvIRfexjH9MnPvEJfewTH9c79N/+6Mf0/I03yVv1y+L3vvCeXmDvQu5f7Q0e2a/kOzl8DaxVFNts3WRJxPTyQS9f3OvlBy+b5i+Z7+E9wOt+6IuXxHuve2jwkL+Ee/mSGC7YuCj7VCy42E9jH+Os96rEtLP/e+Ihjzv7uXBVfoOd+Qvn6kJuI/cp3+s5Bv7Y/SZCVOyN7ENhPQzmlnnWyCHZsbvHZtu46sKHSmzGVvgTnwKtii7hYVPADdtKwZqEvb4pwopcdC/YvX940EtezL8kxy8C1p1/g/ol9J7xS+ZC70ORTQw7ccVuYd8uVbn3zMY4fnZivhLr0zgn/HUytQqiruiWbjmoY1xjwNu09QPHWcUDXfxgIsuQ8BPdgZxHKX0Rg6MPb/CwsvEQGVrwUNAk5lyzyV+u59Bcx5P8kRx1wcG8AUbHSxPeHn1wBYgwq/Yb+zUGMQ4NXpAMDvsG3U5mDVJ5x/yO/0tj5yxceXGZX3pMrg0+jbIcTu7kTO16YD7/xvNL8veSF83BhYf7KasqPpKXTSeuwU/uf03f+MN/SH/7d/0L+vv/7K/U3/dn/vv6r3znb9fXff//S2+9zAeBfuxi63ve/gb9yS/7u/UHv+7X6Hf/tN+mP/z1v1rf9uW/QD/81tdqmH15gg3fJ3DeNn7pNHRibvNALijW6ScQfSBK8st5EC/dkv/OY+6dAblk4chaNhCwaMEjtWwLoaaWZPa08F2cixqDsXtOlLaPvx1c8ssQfgn0QC4v4OXLC/eAl3r//Rc10/hwAAAQAElEQVR679339f57L/QB1/xL7gf3+Z9Pggd+URVc0L1yffR+ZwuxbVvFugv/o0pbbdrwP0B4ttVlsuUHEkeQPb8Qw5X9vXLPuBJf8hF6JRcXfO3kYz0ItJXVHHaSpzBy9mClq/bWTQ9vIrIt1wFDXaqM6cuHLEbif8fvhbXmLxxecn3nOn9IHoLEmzixPEE0bcsGVfIjLFExqcSnFMa28VtKfkZfF4N+yWYS4VxXrUBfXdKZYrZHTWmoiopkfmi98rsT25Xc5V5zIdZc1w98huWfv7iypqyt84lc+5KUmKuG+hrlLI/bGRrFZD43sI38BbvJz+T8to1j/UpxrTgEtUVdyNykIQlUTexM9hSOcm4cv6eNa/esc/5JFL6Invk8zH2uhoW1tqOU6OJ7tiGy33agjKnYpp9zib/kYXKmLuzlA+u+cn/Z0Q1iChHFzo7NBnM5dzs2I7OHn+sTeoUn5oP4IRvi6GjQPF0nmVJhHLYGsVOP2Hf4uyJ/hnl3Hnp+PvHZf154FnrX/TtycD6f2YtNNXhSsbBhFedq1IAOuYoQZn8Gz8RFfJPApla50d6e5k+6U3v6IHQPh37LpgG2ly9ofHsMDc7CKGJx/K55WuQkS8pai95GZ9uKa9/aXBrYCDLXlDFVJXQCS6goPIYyTTHYytgohQ760bWZpa78XzWzL+B6oPfqOJtX9numn307ckOy1CZiQxkt0D1yIu3JITrJ4x4bGSdHfB6RGkRRZl1mDyRWkT1w2Nn1G4QGPKoj++gUecaz9SxDi7W5So49civRR8agmBvFuIF0SbIwTiTZM9aVOG9gQpm3jZWiC2ITWwrgCi7avZp8ziZ3F9Z7jT3W2oFHQBTjDNyGoQEmWgyJroZhWwqUKMgDgphkjxjTj0LiTH73noCP39wDjiGakonRtNarMlF+BfSw92gLG3vAXl3IRy+B+Zu2Y6ukOnKYEMtTT5/3iHaJz4tm7g8BtoSxxLfi5UoJby7R6ARsEbZiX5x3y/gZVSpZZSslscdGx8xaMIufqQud/NL8Pp/DnNUr9ueBHbqzriuYJKh9lViHZC/7o9zXV+GHqirGQJSsT1bqgdm0aANDrR+ruGcLo23TUvuq4nosja36OSef7yc+J87bprvTSc+4l91xzz5vJ523DZlNkdnQG1XkA8/YFNZJg1KSm+6zxvRnmEHGAZPhh2VbLslWl+Ql2COX58Dkaud8ZBZeSFCybFAAhn1QmdHrNb4a2LvlP5+X+dy88AyQ77kPPO8/8PwfXPoz9UE9z+dsZHeeYxp87kxiyvMdG44jgmM9dKTEEEh0iZCFMVRKchBwPFptp5M17sR0X8/0Z3/y/1CX01sRfcRP/ebfoLf8Qs+ev/GIu+dv6o7PkdNp02kze3FDsTcD3qYz+3Y+3el8fqZnz57rOfpv8D0z3zXTv4N3vnuuhWfQhfAjf/f8uU6ns2oMJeWJdcpSQL7lY23svz0YLlSFFmKRFZtG1snVldzleeXK9+Mr+dzJ4Q5/BlwTs4FsKLmcOGWEvhRLZWtU6bSddOa7+ZnP0PPprNPppI0z2X4jiL6wKaix0dfXTZe1RDZnt7BlWzaQ28/NH+61ymx++kg89jOfcWwU6934DG3QrzE0bmNiO50T30mDOTtamCEuqhbmCpfB5DwEmWAYgjA1YbyGyVwYKzIn/nSDsFHu/IXGZihACWMRAsjRNitU2Igd24/Xs6uk3met4hDLFrCKuTGK8zc0eNYdVc3LXiGiOJvsw557OPue6+rlyw94x/CS7/X3fPd7wD+f93xqKQrA2CxsjhGbm9pu+kENVaNkH77waXgOlfsn+yN6ia/gj+hyRrbECB3sT/PgVw0ZWzYnhZw8pqn7K8/h6Si2VRUUdKH1i5gCQz1k7Mb2iK/aehw5KX4sQQObPlWUmx/bMrZGlUZ8mTHzyScJgxAXZ3weENdS+kYm8jnfYxQjKfeXh87/RReuwVx/+c7QlPte+jt7E0zmFx6U8X59UMbCvtmj9fm6k94du9zz2FtC0yCPp87roF9K3t3rIwQWtSOXc0DUinzQOqdN57uz7nItHzhxvQxs2UY58ccXmtjJGtkW+MYOIDcMiMcrLRmsEfNqdCzksYBtXfSgHxx/Wc+v72gylpEThX5hz7ZcrIE1JY7BNTzGpsQbLDvIP6n1pC/bogFU+n40ativIEsNSSzvEQypLJMF02EyfXohB49uM+aTi5scryQwGf7jAMmntU2kQQ6nr9lvuY4rDSPip21Tt5t1LubJQ404fC2VGI4Ddn/70OQg7fCWzlUrnhyYybsfgOMKsD/ANkobeaKKobokxtgGpcHL27Oe372pt59/RG/zwvitj3xCb3/003rjnU/q7o13tPFBZw+5f9Rt+qL4Ect3j6c6loof+huOz9wg3uBQ9gtjDuId44Gwk1wugskFsT9w8+JF74sP3tO7X/iC3uPF8ZV8bMi/zcviNz/ytu748NywoyK96O+BZr88zU3w/oP39QEvmi/YmZeXiF11GtJ5s56dN73x7E5v9Qvjt/Wxj39Un/gkL4w//vF+efzORz+qN954Q+am8sADy7vvvqcPeLmTlxg7cezka2dNwTzorZ8xYSjFZKhl+fKclx/3/VL4gRfC97wwetA9L0Nf8qIoL4dfvnihRwr/IbLQe14iPfDAdMVGbBvDZRYNzTh52TknjZwH4gvvSv96JR/MXTkrVx4I+uEA/k/QS/0Q+u9OsUarRqk2AHUfEHVhWvER5GG6gf4Fexdoxjv7dru22An1DQwbZWuUVYAumcAauUr8AWyFP7npXbF1zwuyl6zzJS/JX7DuIC+LXxy8+1D24v7AJflgbcvW8lPFGoDlhKKJ3djeyUnnR7N/elK0iNkmZoBe1VDnovtF/ENjbNq2MzhpMG8XiqJYtrV0xqJV8AC0xtDgJpuHp0Hf8EQhBVzWu3o/WHPozrkn0csuApMoEe02fTLXfY4duuxpr4eZTChxlGK/8BFfwTaKmEsnzjuXmHpfyPUkJ7lvXPEZxPcMny92+S3TxNOVlwIPl4vuOTP3D1e9JNfBAwHMadZa2ljTCcOn06Yz19OZ/jasgZ1PfvDt+sbv/Tf1c779f6lf9M3/bf3CP/2r9F/4jt+hz//AH9Hz+x/Wj1cuddZ3f+Sn6Fs+8/fqD/7k36B/42/4rfojX/+P6tu//Ofp/Te+cr0gZk/OYL0oZX9c2sjDkDQOWvRN39DUppPVcU2QRE3Wn7UHOd+ZN41ttNS4tRnAVlBino7Jdb0GPBOHmBMlNnfO55UvqH2tkPcrebyABx4KXnB99wvj997nxfEH/ELqpV5y9h94QXrP/AMvlR/I/YW9vmBjxhbxYxoXxHD4vu11aMeDf9sRW+CMRG1n766JgWs3+x7s5GCC0JyJHV87+cl1nfiXgdVipjs3ehu8Gj/xmUkmwily0nF1vJa58O0IcNwJbBLX5B5yxfflOG8PXBf3IPeDex6crqw/sS/ZpWtbbdel9gFVoGUc95xk9ciwPIrrt7gmhk6c11HsJPKcCI4DbWJppTQ6ylReBrQ+HCs/ol1Iiyb64kH7ysMfIO4H7lH9ZZf1XMn3ztqS5ykKfgyxrSIXg3Oc62jr+KzBpE1D9Duykz3buR539n8G5ErwE4SNnIv1S7YXZHXBWcQmDSnWTMOE8blx7W58yTudTzrfnXXHZ+H5dNbpNDRqyLaMrNCN/o2mn/XebDHNFI6IdRJX+NnHa9YNHti3nfPFTguTkKmsKWu5nb/ML+zMBVMcQU3WGtkZJ9hPPLFRJVHbnomR5SgYNEHPcw8y97RgILzx2ZbP/Gd3Jz1nvc9uL4tZd9Z+ly/6zI1tqFh/VmRbNYbGtmlArQ5fiX0nlyu2MMGtojiJFYIwldjTJzUSOjOAEUp4Ny3iN+spjSr1l9ybT9bEjFIIR6YTFIPhUpWRd+sR4tHP2G0z8wPZAkbbEvwPodx2BrQxrNhiKNQk1tPrZVMeKfua/Qv2Pts7e7bzHWbnM5cFohM9lI968JKPBmxoxJbNXTvnZCH9KVKFkBuukgnKZgymFmUSEwbpHTxkhYwYKg19G33Gbaf7lg1YZPPQqfAZV/ePOcU2sRDMPNCBJXZRLKEGrGpdqEttSyWhH+QMT/K0k7fOF7ls3hQFI4ecQh2fK3uTlQVht2g6kmzLSqFlIuF8KaDOdTSVHHcfofhdmhZmGhnH44wQCMWsIps+S1fOe5AXrVfi30FygjjqN1vQKplc2BZk2bdEVd9L++Cv7ys71/hk3yd05x43E1/m41wp6SysrKhtFraNn1FW0R/D6gJpG9hJrEtTnM2pK4vI58iFz99r78PUDm8+gdKPEsZit8p9LWzYH6PoF9fYopnDtW40fVFMQtLvtRKPsZExU6vG/gFuU82zTW4kMqdyASt2g34BjO8NnMbQ3WkDZ77D3OnZ6dQ4Qc/gxGfJqKFRhT7Qh0r7newr/O6HZgyI+zZBOJKlSiMK+Uxek6/IkCb1PQ0dppS5nB9H3pKHZUN77Vb/WF0OQn8FMDE0MbLzOXflGrnweXlljy7H5+j9w73u8zwEfQgu97r0M8FFV74rXvmc2dEJ5nGWEssCblI7GDwnL90vERSAt8JgJdEgD3yFztnesZWXxe++/bV6Wn7KH/+f6uPv/yXlBe6z52/qFd7gs/SZsg/Zq22Is2K+c5Y2Pn9O3NN7n85nnfke/ezZs+OF8Vt6o+28ofMz0C+MsXPQO36Ze0f/jpfJz5g/8WK2aiNec1yJl/gni7FLDnqNQ8U5qPRv1CVWq5TON+vbk3NyeSGH1/TBnmsRROYReFt9kjNjYcG2BmfydOJMEtfdmWeIYDtpY71jlEoU9jf6HJQMOo5Cd0M3csnNoD+qZFtG6rHe/GGj9Rln3sR0k1ljoWfF7qhBXBs4aNGHt3zxzMOzTvpFfCi1pWV+audws3xcrX7ibrB0mNT5RF45NM1bTMa3yjoU40y0Pg6+mKLOemixoVV6LDStmAhK6VtV5BOGbQnebEovQ8YZRmbldXD+BjlAp6zMiZLoJ9dczneuo/v7l3qRdw/QXF9XrqV53IsTl238BoUt7HGwR+4z0ORvDHiJaxRyC66x+h74LaWY9ZuOiaWQH8iM6GIrzzwj5wXUGAo/MlJrdG5Qf432QJJtUIr80htyVY/tkoMaB2+oOAvFuEb68M1bsmlJgdTk6CqlHQu2VfaKDZ30GfJ+K1kiq+R0ck1NDs+NcpiEdVVZ2yiNKmFIO7IX7nEP4MK1l31ocJ9bL43vFbpzfwvEL1UnSL/59Cd7ZD4r8zmTCJKP7CuRKHEVvnLGt2OdGdtrYZM1dZzE0bpSxzi4T218juQ6zjNxvhucuZ7PpzPxD2SyGjxwjcTGjv4eW0DGiEsGuvnJ2QfMdG0R5kw+Oh5itK0fPn8X39/xobuWa334ltUV+VGlwVoGZyTrCh2cnRpDLuBSSuIKRQ93gwAAEABJREFUzR/MhoIYAcwbI7KpN6xp+aCQVVlkFrUGH2pzhS4gteYyZKFx3ugE3aaQYj7mguYybnprGGdujx43GvKa/VyzzK0ObWJvQsAoxNeVD81gHkrMILErvCsfonlhlg/TfFBec4PPBY7O3gcV41BCR2eKFGngIw8dwahSMQ7/JjPxm+BM0k7jrOfn53rr9sL47U/qLV4Yv/mRT/HB+BGtF8aWsGE2qOg2JNEFExx97BongSg5aqOkOzb4jdOp/8L4OR80p2FiFHo7Z/eqmYskDwUvX+hFXqbwwvh9XthmrRuH98133lG/MH7jmQb6hBJlPKE+xYPhzm+gecj4gJcwx18Y79grXcU9TufT0N1503O+NL71xhv6CC+f8xfGH//Ex/VxXhjnL4zfeeejesZcka/k+z38v/jghdLPl6TJhXq7UEJ3vCePvQfsG0vXrUzOwIUbQ3Rf8pLoJS9DQ9fLY+LkJVHG/YK4Xx7DC0Xu9rL4gZelV24sk4d020pcouz42rlJXTgHV/Z9jYkm/ZyJ8KGZTwwXzkri/2xd9M0PJyxItrFnjVFNi7FkVqRO6G1dWVv24ILNIHaC9kkcCCt3z6gXh4HULXsMqFgUIjONcpMzZyH82I/dPBS+5EXLi4CcvGD9L/gQe0n/Jbzk74aH3FiJYye3kmV7netQjEKEM+2dhysUsCnxNVkZ3bTIqHVNsFXjyMFQ9Zh8cFa3fvg5advO8DdZnGQ+YLIS0XfLLh1jw4yDGkO5+ebMDm5y5ZLQ3ok5e5U194cEe7IT5zxy2HZp5goyy2hMdMPa0d+RDzIWi3XWjO8K8Ds46CM3/2FtvDCGpbww5uLS5LwEOTfZv7wc3mMo314Icedsh589zku7e85d8PJh77/SmZKMn23bsL3xkmnra+p0Km3EsWGnvMvYcdYEPvXut+mn/tX/h37en/9n9N/6k/+wfuG3/s/1M//y79bnfvhbdLp+oB+vvDy9re/6+N+kP/5Vv1S/76f+Zv2en/pb9O9//pfpL3z8v6yXd5/Q5qFBPKOK+0iJEIBVEmM1TZ+QJHI3kzuuifWlYCp0EqM4EbZbHiKxAkvd+tZmAgd2/BT2Qfw2rGLeopCkpBRX3I+mLly3uf4eyGVehj5wfnPNf8A96t1331d+GfUi13zOOXP3vDR+4J6xZC/Y2MFUbAZ4wLdYtxcGcQTkIbGJYpuWVXUsk6XPtnFl7YnlypfmywVeYgsI9sLZCGbydDhCHSPYokPtGEjVo+1b31o/gt54oiSMIj9VzDNweEE60BjENTniZSvXdHKT9ed+sK73iy7krfepDSeKKBpP7pxX7IJQQTv0biRZav/wawzObLBp0HcOhlgeshPQPerNh6LeUIpFP42FuUbiz/V0Ia9X9uzC9fxAvIk9cV/g5XpaOd0RX7YT66jRcQxiSb/GUGLFulImibmCie30O8a9Z2isBGAvGnv26lvuTOFMM3uJjb3PuMkXZ4X7Q67fE5/Dd3zRy5fXPBxu49TztvVaITdtBxrDkybjm0z6N+z4SswP5OHaQDp62MzKs4admLKfbDdnUgcmdKrnsLGjM4l5QuMnETWw47Ig4k4sM1klBQN+aOUeRIwGLFV3W/GZP/TsbgMncKdneVnMi+K7pmfuYWfOxiZj62bUtmoM9mhTYVuUPbE1WM0RG26Y4Rx1C+0pGtaZ+HcE1nrWHMNUBm5XaY39qlLV0DY2fI7u25ZtLFvuVouWkClt6Gzc58co7gnWwM4NhZ5tlbWApiVarTETqB866DMoF3MA+8lvL7H34creBJemOZNsmCZznRPOaM75zheZ21pxLbU3dSEjyKc7oQGZSY6OfO7dD5/UIEyVa4CSbYnYpNJCdhcgRIWXauSq0bK2GEiyjC6tbDNEhrXaQ6/WW923LWdOpVshIj7NVrt3b2f/ppAUwtR6RA36Zsai0EyRr6kLibyQo5215qXrLUewlxzWUhm8VlHH18HCHKZl01GgnrvJvEYxPIHYn9D4U4+RosZEsf+xnH5orGWV6Ycipug18ETofF7uuvYeX6Gz5yMvjJBiVa31xzSssJXr0SU53+I6bCxjQ3zx3Zte1fePxJozEJpY8ZmYdJSoxi4uNOgMu6ltFePMR35Hb4JFRYwi/7seWED+yviC/Sv7mPnrIZc1XuOTudgJbj5iu/vD7W/1OS/xiSDuJezQ1SPSYc1h2IYYGWr7EGM9lszYlr1sVoWWxgD42Gpwbwo2nbeTzqcz97NFT+nzPei0bTqN0RjIj8Oe5eVnKiEuLA4RkyXioYVPy7bAZHayZxImdGj3/mQu53eSx4keW6XQ8EWJrIm3UKwqbBh9MyPoQr4jqEv8LezkfI89PhB2Pi8vfH72sw/PQ3keuPBM9EA/n6lX+le+z+286Lwid+3PGHaRZ5cZ5DxhjwW1l24SAjHZlonLNuyFJ0vuc0JEfa7/3E/45fqBT/8s5F7Vz3/LP6dPfu+/r+100t3xAvfZ8zd0F/Ay947Pk9N5Yw/MfRmM0sZnT+9L9mc787x8p8jd8RI4f1X8xvEXxnkZHJtnXhCfmTuH8mI5NPzb/In9rjHIu8Q2NFWyaw5br22o18gZKA/VQe2SzZpZ8CQ/e+5FyV1yeGBP/jG6Zx7M3thWwA8j9kgHD0ttb2D/lDPJd/MzzxJncrMFrLcqPoXK/ghjI7qjrFGlE3LBxpqKse22q6cFnR5CffgPWbZWfJm3o1ttN/bG8Tk6iHFgf+P5JrGdzmf2ZVPVaF8Tu7HXpM1NcjtZsx5pZDJ/k7tRpLT6KCYI4EZapg720kcaI8nvXBfPEjhk4vDWxURXi59e10ErObUETykHDbHNmqwxivUNbdD0i1wzhQrW4x/f+azO98/7h5fqvzCGXnJd3e7J3B9Fsa2cp6qhGoXtobGBsVDwGlUq0LJOf7Sejb7MOkVrVebGUI2FkT3iDDRNH/4Adslmt1fIpGb2XuzEzhKSct2KbWRL8V8jdMjEEl+hNrYqvKGCFn6qNtkDEz4AkdePQzN+BVjolkZV04Lhnn4MUJNrZ+a6CeVeBAN7UwPZ217Q7XX05xDXX+51wZX7WfKfe136wc78ZD/m/qDJe7HJeEcuFAbed/W7lN4rPs1y76NvW2OUts7r0ChihmdZKZME9hmEZmOYYk3WGKOvx3wXaHCdnM5nnc4nDfbctfZjR29njTt7sUPJgITtzNuWjZyxjJwCSQwbxVyZeIjJtvZx1fePv6Q39o8jFCmtwpzKcsshz3oG8WVNG/s3HjFUkbNfOxN51DgMLfJjtv7SM83u4LO8YMnx3WJ1vkQbHeKQaLovqWR+6BhQHy3dOtC4yaYEOwfoESQXlVXRpyrGUIEySgUVfwEJGkWyajwmhWm9VpCLjaUjhZYVlp6WiGXMVMhCO15d42dsJ22n/HbzDQ0+rMx4r5MuLl0Bx1OckaVwtLH3xViGb/xCNjFtBHFm4/Oi+I27s55xoE/4hZ3T9QQ5/HuPZx8DayB75gP52fPnOvPb2Y0PpUI3nnYSPgnsSn77APPQMXPB8gFoLjgzjzEVjvIlOV+Q33zrTb3ReEvP33pLz958Syds90vx01mzhi7YfMkDSv/n4ry0zYW9w4u5xBXfSnnsxEsAI0KZI/6cg9mx5cEm61rra5FuWjCKR4cu/J34r6wlD0vxfWW8/GMfSduqWkiuxXhBEDgZi4J4crTzYugdbihvcDX90YeNidcrYkQrdLUKJtRIQ0xwe93E1muCwloVX7Zl+4gp5zaAV9V820pp3eSDa6Pzgp32TTPh7ZkL8lDT9KrrrZ8xe5D1JJbYs7EbMMAE9yhmYvNAy2J3HuNeCfL20rMtk0eCpNJ3UFjjJoRB1B5t7vF9xJDYJ+Ob3Ql/3sbQ3r/bnmEt1cZ2OjfEfmQbnIvYaIdEGXqTu1GjcPTb76En1ocGZ1warCUfUKfT4MtFsOl83nQX3A2dTqVtWIVcEU+x1GAMacC/Ydvc4yqLy0EVucxDI9MPw1thj4fkbdO2DeQBgtsYPc71tjE3mKuxaXD2vuLdP6O/4a/83/V3/rl/Wr/kT/8P9Au+/X+ln/l9v1+fef/P832C60M/dnn3/HH9px/9L+rf/Ypv0v/lG36j/vWf8Bv0H37um/SdH/+ZuvByeWQ9qLMUDfLXwKTJq7knLOwy+xJecT10SsnfRKZzmhSju/qcJa4KdkawdDRNM27g75HST21d9OZhN+fmmr3iHF94WZuXig+8GM6XoJfcW+4DfjlyD3K9N/gF4ZXr/wKueagn/v2IEVPEEE8LVn4kG0r+bWhDq2RNHQ/rIdgJYmBRRHoeelQbfQGXbItGtEp5Kpr+Quwy23ahf70apScyy7Zlu89wQc06QmGqy6ETF4n7Sm6v5CNIXoK1P0hH30LVj4gts54CtrN83e4Noc2ATZowsyv2ruQ89uMTplqGNtW2bECcI7SRGUCsiXFh2cr5YgYz5CodgLYCulAteFFhT/QFtS2L8ti0AxipYVprfXosSNBf7VpT/E5lrYmLSbXR2F4m1lhHYdFU4s14anLoWu8wGW7QMnQyF+yRA33PZo/CCxJDgCXIMlL4JX3cF6xiELhy5vSq4CA6zaCvxm0npgi/dccwdsSY+7aYR+7KZ14ezh/4hdeV6y5rt60xSgWNrfB2Hrb3jjV6Ikd7prT3/l+gUzv2ZsCZm8ju0JzBnbWyILEUiXZRUdyjtMWa4s+2FChlLh9RxgYjmFNCRF3op+KzBZuXBmbkuZfsxDCP+ZiNj0ZZo0oDpqG2RZUlMSXT2BKZbh7srkW7YNkWYuKmLCXG+Im/gD4ZIixawun5yCCZPtPMsSI6O7FeEyv33I4Vu+azYGFIxCdZAhPsagttbdJPnfD1CFEsG6BrwADeUeH3GJo5e8lVfEYWscQxs4cg3mC9qjPdbogByhpYDHX154fGTGAic+hBbPy51LmnXzVUgpdkMrbphxMaXklGPlzdCj4w1SOnRVaid6PpS7TwaNN7hfRufIz3/C3EtSdZQ/ZFlPThstbI0GO/Jsj8wq48O+b875G6BZY++mjRWvbCqFINwNrostKelkPSoIcXPnmx1uvMaFlB5EPVKuyMKo3YDGpowKuBMZeKvm3sW09LwrzFjBsc4AdmtpzlEcWSflx/Cy3eo6XYjf2S6NJI6kkMSWqefoyyRDge+MVbcrrAurkvpc9kxxWTsWVbBbK+AS1X+8g8JhDHKAtIqOEVTdUgH+SBZ6zBs1a+UIdndEWJbNZI97Vq5Ue06uJuaeICJWpcwnhVbcteiG+6PdnPUPQyttc8glT6VVDia5oxIDY71BKVJOBrciYO4Lz3jo3q7z3cn2fuxbmPhJcc0J+5FzX/qnxO78w1ei62uJvAw7heL+1U9qvPitjasfedn/mv6bs/93e/Jv7l3/a79BXf/q9pjKHkd9vOPPeeNMj3qNIgGaNK2wDsQ56FN2RHDY3QR5BiLhgAABAASURBVPAMPE7aNnA663Q+82x+B71reual63pmPqG3qWooZeVi788gyXIVcLosjXUSd8efvLDeWz/ruWGdATZXlOQXuZ3cLWAbG5Gd8F9h7zM3Yxed2UCfindiqI5xIw/Jy+h1lkaVypZtJKno0R62JpQRU7Zbxn5FYVAZI8Li0jZs9orwE1vizLlYnys796cr2DVZQ2JshSgjn7MlYa9MrKXEWGPIxCj4ohCRoncDrB43pWkzN8qAyog6TSPZi6rL0z7eWfuym/4B5MKDrIpBavtEPJHDx07sAps+nC+qUTqYtjsO26qA9UHgqRF/O/t94aVjXkw+5DtH46UyzvWTPNiHnYIGjAtaVZ0/e9GM0w/woBQ0JOtJYUB9jZcFZoXEnphuYPEkh8p883IO0+89XSbtGBPmXtGwbMu2urTd2AGHjZyXmTMcvwg9irbs7OuKroQJ2/Kx1qzxEbaq88C8JduqhsSwkTU87c+OP2fzhl0dC3FFlgjRi+d5UO5XuQuy5isviLNXD7yDyvfFCy+Nw1vAHnuZ/XwN3PeW/R3zUykdD3G6jI9wwJqic6trDjFkMvlhCD7wE2gVWLJNLta5cEEzDn0Krrkao6+/wbNYrsMf3r5Ld3qL7+qnpEJfsvjgYtOyBBWk0Q2DrjSSbKsmCc4S9LSwGWu4Zrp9bNIJlsT/P+1yd5PMyOofAuhkJ+HpW/D1RSXhzONAviJwmOhNhOYAob706awIaekXtvtwjlKSOUK3W4KHKuOCesguOZBlW9EdjKssrapVsE0w8csJSmW0Zp62tlVs4ul05sPrmTxO2vGT38rfc3gfyP818YsSk1jBDQPqY4f+UQ3PPEWEJiQi1lbVf2H87LTpjfNJd6ehEzxWwneS+QrYsC1nvWNoIL+dTzrzkvmOl8VnPlQ3eEZ3IiuusWvi4yEsXwqzVnNzGN5lS3zMALG+4kN+U146v/n227wwfkt3eVHMb3k3XhbX+bl04mUxPq+z9HCZeslLnRcfvNQ9L28ufOHJB7eOws6ShTUgNauTlqCo5HpdtIlnQS2fOUcuDQEWfZOkChjbJl6ixmheFF2IIX9VvnMD2blJTPYDAdnuNVWNpgwlS6JjbNkZqEti3cnR19WDXl5LH0wjZuaYwU/mEmMi7PgyJRpsUKVulGnWtSgt4ymkFpCpKmVfQh9hy7Zo1vrxd2UN16f5POYRUkry/P9j7E+Addu2uz7s/x9zrW+f5t7XCiFAIARqLTDgCAcC2KFsICmn4lgxJHY54AQqAQNJitghIRRVTspFk6q4sJ3EhZPYCXGK2EVhg0uxE3AwBQabThJCtkDCkhBP7z299p57ztnNt9bM7z/W9+1z7ntPImuv/xpzjjnm6Gazmr3vuV+K+Ie36JiIBBDUppS2lkdvU2xwPvp6lOmdwtFN8dNGwQX2UbbrIpHwJhv8pi0f7fD3+IDEZt3lnYdUyrH5Nti0E9uZPhm3lCe5F/ptQ+oRGOp4dvpv9AvdmbuJJ21XmAJd6SfFvawtMfEnD9I7vkz6m3r+mmcgvHBZl+KD8aKbm0VPblY9fRqcunw6DUWGqa6BbIM5E966lk6nYimMpl3m4/ESDCEPLrLLGFqXwQPwgUF5sI/kAXLllzqn04qeVcuyqgadHZSmS7utcX6lr33vr+rv/+S/rX/sh/+Afv33/7P6VT/0r+jnferf11e9/7f0dzs+/+Sn6vs+9sv1p37Wb9Qf/nl/QP/uN/0u/aWf8Y/rEx/++dgYGru4eWwa5NTkSYxJaOeKMSlgcqdMImjyOFljO/I7cyXjMJERerp85dFhXhA5VjpzDSWX9vabMsyW2tEXvZk/O+s4c+KMP035GHzPGr/j4e32jvV5+Wua88Om/KXNmfYzc6PnIL5k7WBJFBspCyuyZFtFbn2BBLOhFolYkD6JB+5bp+XuZ3iAtSz0BTZ1YB8UgeNE0RHmRC14rGPuUqbhkH3rStNjDY0y82m41HsG82SMYn6WQgs/HCEdOpPLziNjuV9y2LkhR3uSglxOi59LR9sSsA2xckSUYdHWhXCCo6356DvnI2PmBUESXQQOJxDjbF1Vxk/m2ihyP4iBFk5x0I0pMBmnCVXTHWZyf0U3kCTYXOnUp9EVoBP9bhxl5SCB6X/0hUFckvtHXU5NHzzSh1gzn3di2gkyOgLYhypk2glo/BEViq2HCJA5aoYTQI4T4egJFL3oh0X32TGnPNF1tZlOcbOqyN1yoIYGWC6x2qYHvegcvXtoOKEXXPUMZJcqQgfCM+5vuKAzc+T+ftPt7YNuWWMZT9xDotQ6mT/n3NtZY5lLyUv4ydHGOs0avWJnX0hbcrWjJPWN/nv7wgaBM1jmKvQfJdvEVEqcDVOmCbZyEJ0mCnc2mNDZesPdNdHLVQefvFMnoQqZyG3t31nxu5mt1zrsDOwO1Tjs4ZBy2KZoFddAfWAPfdHdVS4OuCCOJAXqQqZjja+U1Y50AzJSZHU54l9yuZOzYCNPZ9ZTZ4kxHuOksZzwb5XHKo0hKsCt4Y1qfDs4fVWaH2HZVplIoLZ1PWzKgKuqhoz+yrxSOETK5EjeZijGOC/z9MjzDKNx0dhlfIGmLUj8oW/AaNGeHsZWjaGxLKoq1RjtZ3xt0G4gW6U3bRL+4cLOnMBLKXWQPohSol2CiuNNOaU3KMklA2FbPlpQe6jExx5H6GQciUp9UGd5dR428pI99qBT8Wde2hV1felCd82lsDOCsgoa04WIuZSOY8YAxdCeC13mwomoWq1y4G10DGsUGVqCQXloGSXXkF0qdIfaljjV9RTUR+wEGavYQ+uFf0kFtfAS2sG5XtXqrmrt6Ax0CKQTxet5aRHbjtIUfcnXZBybwtjJ6d7rYdeW5zbqM+3pQaeYiB5CIAyrOk44nHTH7q6d8Wo9rP1JWRzGU5OPUcw1nr3yvlTUHUXojY2YaCBLl77GnpDp/qk4LZiBTAzO6G8K43LaVnJeUKOFkRBFvX3YtFioZnwGwJcqJOEXZdtyWdU8+CpJVg7MMVTzDZKjOM7gXdv25Ix3vR3GnvbUQco7+d3Ya67lSftOHMFEZtIH5TGFRWxyphJ+8GMf/y/rB77h14f1iI//7f+Pvu6v/UGNUWBosKaDGpQTh42uSTzSqNICf8k4QAcoeFVDNd5gRAcyeS5eeE5eTyedeK9dg/WkEVn6iWPH79zHHngu3NhD42fRVjVkc49kjPfEGdD+djm5OHc+NoWf2HkthyTHzKf0AZMczUtuDrojEyCXdnwIf7/QlDHb9iu+xN8An0aVKnkBkpUjst0HG1eaYUW7WoQ4bKsAZ7N0OUzNl3Jm544/HRf39o37dspB9vO0ZZwf6TWuGEOHC9/az5J9aMUlYsUTCvEtNg6kA7icND+ym5WguvD25dAZzkV9ihfQASVtIxQuBNvSpBC/G5RpOs4oCVK70pQTT8tN+fFHsi81qPpwX3NJTs7kKx8h73nXuM8/8RIKztlPyKtk2QF58gXkLHkLeqzraDfttvWTHjRzys6V9OFz4k+c8afx1vxMfV7GLOU985k+SVI02G5dNlSWoFz0eMyLDebp3tj7+ehxblx0Rf6wQztxxx96os4q4us4R7EOD1RV88WBVRV2A5e7j/2GIvJ4TnRnbibnec6MHxO/YitC5oJqjZJCA1Y0oxu/zrz/PfDt6b5pxi66HsFYbozbRv6C6N7Z/0JTDyb2MfEl/oZzwOKnfT/qnRP6pN+MrgD94UfCduuy00/0Bl02/idHRSyAgKoxVCNYNKAj3wfAAvblQe+NT+j5/rFrOvSTHwzuVSDFgExdWbghu2RbebrX4xHBIIxMgNDuGOYFH+C3wAcufqv2drnVvNWGdU6DOAIyQQIjlJ2XDheLMIg7leaxAYUyOXYGIAgHiZZ7+5KHjNQdvWB0oo+kjySZ+qihCkbJPERVQe32q0yZflceNdEiLnr7aNfw6W3etRwdoxjU5Ub5K1vxEJ+/Kr4jj3fEcGYRXz8YH3EcPXGhzZjqV0LBDwZ0RfjEg1/+wvj5adUNN8285OE6rV9yItvxIFProhX59eZGN09vtN5wQ4VvcpBeOz7u+Lhlc4FmshtePp4xcfDviNy28hHrybOnev7OO3r+7rt68vw5Op9refJMA/3mJWb3wgOddc9DyR0vma/v7vlw/KAz+id6D22x/MHRvPKTn5aLLGj/LhRydMSXzhfBG1TqxJNygNPc4Gd/qMxvmLLZbLlBZi5dxtAujRoqcppcHLBsi4tchpQktqB2buprvOn7t6H7ruM/ND49+qscMA0Fdl9kQ2EdZyI8SterbVVQpYzbG4yuu/yoo/NBHD1eGMdat9nuyFJ/9CftF6TfI1/4DvqkX2j6fVAmHHy99E/fyDXoYx8+2QeVDmqHlnJc59WZTXNr7NyAAP5nY84NrfmpP2JTeNng85vbnXGbrB+jsMhDYFu24RAz/h0vZvRDx8wchpebZCcEKYRzApNnKT3TPpGPH6GpZ74PXF+GtTIvTqdF+fc7nz5Z9fTpSc/4aJwPyOs6FJmBP4+gz0KfZS2dTgOU1nw4Xq0FrHwwHsgc8lLKS8uzPtdFyzLgHViWRVlrp9MJPazXdVWNRWa+zsDETRS7JMJlvQlMPXn4vL7uc39Bv/iH/3X9I9/zP9d3/NXfpl/+A/+KvunTf1Ifff2jSP/k52ee/Sx9z1f/Kv0H3/A/0f/12/81/b++7Xfpu7/2O/Tpd75Z/XGYMRQ5K9Zy8eGjyHMQ3qTc8weHks83mGo+7QyjekyYWpNKA30t2/VJM419Pcq5pv+G3g2754A5ccaXY46clZeBe14I7nl4e8iDXH/EYs+J3MOuM3TjF1gbfXpOoqutcMEtrEmk9BFV1WW9dbTcRf4NG0Yql86WJcrpjwoFqVv5kUSbleO4pnfrZSAJP1OQXKkRfhx7lKEQXhB+bp+2VY1qW4O5MUb1POr5lDlVxAKEyUnnSew7e/OZvJ95oElOQncc2NMuCZXAevMT3lETjVNWjg0d3eetfhPnwttpi+6d8Qpid9IpPa9o3/G3xmifi/XhsmwjmRNtdIrf0UmNHHGNvbcQSWH3oKJ/YCiQyVGpyEHXopu+It7otYQEgM+pHOGFvo3Ixoct+aN/4kmM4aeMV48e4PJbXWkJA0S2GzDASZFrdAXkK3r2q354Kc/w21cmSVtAEZRwOq5xyd2V1hgdqxIVolhX20XHHl2s20k5uObM5HyQ+0ECbKNdQvT4pe/dpld8ML67O7OO8IFTHBM/N8Y2e/T1/hr99KRv9uJN534gP3c9uaMb5973gHPWIutyQoWuuGtbtpHhhKZkW1WJKdCbdnEkvkue9o4JXuLDxwmfwFFNBihzpTEddvZKQIBbvzRsLUNj67YzV8x8dOc3ddviBFAS7wCGpZhoXC4KT1xDERGiqXZO41NytMefC9CgILIBlVRRNxXZrX/psmljrdJFdsnrolowWW2FAAAQAElEQVRPqmXVcV9YpCpNAx3jp4QakIvWebnYlpG7QqnTV7LePmzLBmUVtMagrvZtI3e5b+6M20w5jtEUmzuXVAOCQB4n0hakGOATw6WA7k1TVneSiFAZ84HNoFyqMVT46bLiiG3BVVGvIVhWfqIj+dXlsOFasrkoRyjI2XC32QeVJYoSeh1Yj0fcm4kPp2c+WsLImEJiFswes5399cDOXM/YQZOrxC4UHuej3qJkWzVKRaWwW6mXZeq2pGz4SjonHnQBe9QpfqUzfYpL5R4wFp5Xijk9ZGwMcNgq+WLAtkzZV2UE1e5y4WxbO5bbOgxOaof98BDv+sG5KoG2Qgv1VNLa0pSjASJzCSCc4Ta4JLexubPPZJ5l3gV78ttjkFYEsRwNxaWqVGMwfCUbBjrF5NoD+uSeFB1bxoM2lzToOKo6Rwu5qlGySn0c6ruYi2nJ2eXoB+HZXEFHSDLib/xP3QinyTZdjb0SRcl6PFI0DMNxKD7ZlEqKP1VDBW+MkiuwwrfVR9vCrkDKHS95YTtkTpJz4hWYyUNkyOGkvqXO3rKT4z17TWhArrK+98g2yDW0jV0ujp+Uw/7885+j7/3m30btzfn0vb+ln/OX/nkV/o4qjTEayXHKva4t5Q84ikBGFWOwaGXOLsgGo+gHqgZ6QI/PwvPyqoXn4pU98MReeOpn5ZvmjcjQR7ISQ/b5e54PM/bxNfmrS3vGZ0+sHTP3gs4Fa5b70na5f220TWRmOivH1CR33Q9+aOpvQ5Elt+kTtAw8emZUokS2FV8GsV4Rv5IXmzaAUMv2NEx/7EV3dB6KkEOiRStl69qHko7DsNzFjGfiOXPvO3P/TW7yjtX7OXE++hlbDcY9hjAQv2oMuYCjLyAinIs/byPG0hp6BWLRlJRfWdBIuf2Lyito+MCJK/SNrQNULu1u2u1crj6gkPNoo9AyxwUvOI/y5dpifUHUb0GUxRGbe7+XPjw86D7vGaA/GvO+cSaXO2ONoMy8csYBVKP0ZkwLfUFshAYpO10/gHAC9YWm3v8nQz8VW5N5sGeuhva4bbTtyvgFE38mbZN5OskLGlqVfVF4pQeX5oMf0chP+u703UPRPwPKsxOfBFJCOO2RR4GiMrGOYY0qjTEaRR5s034B9fAKXgARjbL0CHG0D5mjvM9t54fOf3gEesjRoYKSoiP7SOjk3ryxfvP/Qrln3Yfmr4y3Xs9Z2+fWlbl/8M7cp/fm7ckpse7038lhJqvRH39tY8fqg7Lkx5/Ixa+ZHEUHdIdu0CM/U/HVpg+go5pYiu6iktwdGBqV/IGm1NnTRrAsGuyPX1w+oVVPNbiqj4xJF3CFMmMTfxphw6KBswtwoJwUZH7kUhUlm3d9BjlONyjrJzwODbNlKHN+QDR1HDnaP9CCI19STxXZo2EKPxphy33tpvYJuQzOZIJmM8vN65yJwqBt4MyCDM3kTM8P6IJx1E3AJdsaNSgHScKQR1E3bSWuF7sQ7E4JHjDQ5aB8KUGQiByg8oHzUcylng21aNaqHftntObD4gOT7oG+fK/IvfuaWfRMJC6wKAdTx3FQ2Bq2FgZyDbBzop5y/uqPWa5zFsRbSH0yUW1rMMHW00nr6UbrzYmPTzfKh6iCb5u5NEXKUbNr42HhTM73MPB3YBwRNSS5SrlB3/Bh+BkfivPvFOffoFqfPNE43Uhj1SaL7zO6Q88dPt3ysTj/vmg+6JxZrD3GZOCITn102Sn2JYUGLrR/k/xNKg36diPUiHNKFOyUnKK4KsdkoW4s/OvL7JlybwKJDwFSKbPwRpVGzw9oDdUAoY2SDND6IWy+C/76edXDPHjiaL/iH+Wc5tLIhfKb88Ig4Eupm2yLE0DLKiqFzcKvlG341G0rB6aUMcoL5E6Mh/20XBCBaxGKOa6c6R4doVT7TJ1CZA49Uzv9OVkcOS/CMK7tkaXLcb7V/2Ac1wu7xy8+7szH0Pno7+y2ydhe+aFBxmxjzW/Ml3PWPX0n9ltzK3bnSmL+Mh4747mjN/1Cd+qRT5dQDBEIXnNSUB9OJT7sap+wQYGmbOpTg+FduJyWYs0sYOjJzaInfDg+nYZW+GNYH0BZCx+FV9pWPhS33FotG95ykWdYdcBHf/oVjLrMN6c8Bm0HagzkS+FPJ+ag2Et8wIISS3JB0FtADjZy+/z1j+nn/Pif1i/9wX9V3/G9/6x+7ff/bv3KH/u/61vf+0/14fNn9Xc7Pvmhb9Z3/azv0L//C36P/h+/4g/rT/+C363v/9r/pr7Ay8HATpAPxsaWGIMg82cnvRuXYN+nJmtvUo+Xb8ZnKrLz4nfGakYPepsfioPdD937lwKdGfM8CGSeZI95yEMcv6R64CGu/7qYh7sHcN+8Bz08bIrsxvw6gw2dG35BFGASi9fTsi1xHhcr7UEK8ftaJgQFhC0dHaSm3Vk50vYGKcFFQcdHFTcUwIr6R0Tv20iKupHufeKj7Z4jo6Th0ui5NFSUaZJywcZE+Y6RrddWchGclT3yfN60dxIQl9XHldA/RZdpAe5wcWPSZ+Je0D0oSztONtC3xSaIRMeKBFWuh3yp8NcqfB4uaiXbDXHE59n60IC+nc6tJzSIDOiTGJteLrYldHIRJelyFQddcwWcpjVIO0U4fTr1RxDXDjJvcq/M/Is/1OPTTl67U8sfpZ/4akWMq/rAmfkBiNx2yyVPHwzMdDaZcnG9YpC3In8GkmxzQY/egGLrPbRx5URKjesFOuEQKh8pJx+Nd16QNrCzdqY6zomm+HuNnxxsjFFioAWfkaN9D5887d22s09Je/hgpi+cvaUnFjGczo2jbFt2IBFWX2xD9Xi0zakjrrYzKeM94xFbtCAbAYmeVClje7Lnb/h29J+0WXYgVXJq8mmpwhNHKKiCV25ZuHIuxBOCckh0BRLiwLLU6PbIXkHsaUurkbCux9Qe/wGlHgdCO6Q9ZJ7fCiioIQXCMXTMmX0qENlF3xT5ABSP05LNafX+QEDUREWSLz8pAZdMe6E/MFQ2yia+hKBcX3rQDitX2ypgWxZHX97QixYYb07bctu0BvZjt8aQffAdHqCmCs+SVcpp5TiucTAlt2zJLVCiIJepUcaObdlvITzQuUHKRo52cXS0M17PHp+Z8UkdJMmZS+FlTh9Qj8HRPOMSWnI6lwOtVOqXXR1HzAXHR+L0QygniqI3dnp+UOekU2QgnIhx5YyCxIn/Y5RcQwUdULuUH9tCRFUlB8IvKAzBkFK3ZYQiE0RO1OGmVTYlQEHHYYnzERRS1f8fx9X3xJRykKQlusR78LtGuqHNaKmLdizhC6fiM7XmJ1+z1/zOuG3a2JcmC2qmfyRsmbg9yMoY6rG304L5i/4LCdOJyeIqFbkQspZ1PaI2e89Vf3flEglEFRQXy9jiSlnAkhopB2XaSzlM2UoZH1PucbQOvtQdL96Smc4P1YNSOHhiQlJi3u7E3znlw3Fo6tnDr+8VO/kKeDlEB3mLDgIjDJQcVwqa6LpdPqTv+abfynvvGtYjvuk//ue0zjsNcpo/ggh9RJUGcXAS1dSwqMMbwVDkCpkG/VMfy6LBB+IFjHXleXvVWE9g7fKS9hrkpPAhe2Bi3RnvYGPsdyVP5VL02laOjFPiTyyTuIPj3pW5cqYffYmdFKS7QvvSPHLB2fUoOxoVnUfzvJQjFEgxa5dsX/B2+eAhpRytg0Lre6TosS59u5CKcqDycAWR7oOCK90Zq3xbSWyhiTNt6Yd4+5k8ZH3s3B8nc2TSPwqj1wxWJb8uupBfrmkmQqK+XMOAnz5NLpfo7+JjoWvEoIYIQz/BcfUhNCCM9jWmug7jkaZ81dNOH36GFfnQxlsVY9zmCrrtK1ySj43n5rxPPPB+cc97RegD3zny4XFn3qSbfegp5q4bR93+IMWkYNHF4HJStKycj0gBljiSusQ5sZVxis0eS8aqy/C7ndj25IHxU0DfnLajTXboFWk5QDeGjXGkb/ePPsoTHQfwIEJBd6HOyNOpa878GFZirzF6DY9xrLUiF5X2APt1gY0fgXTxS30YGxPbO7Gd8x0g7yeXfbtNcumRdYtzwZf04Y674/eZsUq/68fiM/3P9D+/xT/zEfp49znzbHvWFhmQcd6QneghG4oJ24rPNrRAKLAtGygQBz3wo/Meij9qShMnokhOQIUzvWx3zkaVRoERDHiAPNYYGgsI5ZlvW+71Up/VE7+r4udQZj0e6Hssv12Yb1Uey/RDvoBt2WhMsnaSP0nyjPOgadcZbuoUW1uKkmGqj9SjO/KBJrUw6XDoQwwW1z6bxyAn4WeSHttnBvyBBRYafm9W6Ngbu8LLYN3xwp//mdGLly/14v0D70NfvXql/A+8IhcjRVKVwHDT5hIm6BK+zExwBrv140sW1cbLwZnJkAl093Cn27tb3d3f8iJ0pzt8u8fHMzJb+zSJTgz1FGlTeBMOqrEixaTLKpNcEDu3TMT3Hm712duX+uL5jgHddYvMPYN8xt+dcvpzy2pN0Zd+Xcdm6mkXrbocC/2ejNLzddFNSYWfD+Ti1Re+qBef+Zw+/8lP6zOf+IQ+/aN/Rz8O/cyPfVI/Du/FF1+wADatp5OePX9Hpxt+E7GcUFBoNyZYanmxwHjy/sBvcO7u7nS+e9BOHhAgRhOfoeMRKsrEU/hlIKuPjOfd7a3ef/G+Phe/Pvs5vfeFL1D/ol6/esHYveajxL12xqTjJF5M48tUdJjcDD60DRZFjVLq4TeUI7121t3OmOxQqXOHnlRSnvxW6ZwXefw/g4x37GFEoUHaN+Yk00MY4SFlqB9AeOg48SH89OSGXJ10Im+n00r+gqXp153ogm8valWNocJn2+3ibD9ol2TDcylH+Nl0Yls4YltV1RguNoehzCFTljImOg5LiKrKjxhVyFJPgzhI3WRy7szpLfGCSX5pablRpQU/Vx6iVubPykPWykPWaT3BX9DLXMDv+NZ+UhaHbWwD+hf2HYRHW87Ipk/y2HbJZ9OsM+zvJDcyGRciQpfe+MP4ntqXoYXykQuTGsY3fdG1o2cyljDlwiIfdxnxHve2i1weahtZr43t2ENS7vapDXqmfs6c6A+Fm/bLwzEuKkBEpFAJPbpjO/0mjcZi1VTVzjiFTvw5aOGXG4Zn1WBsmL+hg7gS20J9uZbTHlxyOUV0GM4cPRPzmb3jDN3wN8hH0FseRF7f3usW3FG+zzjj8I6zO3NpoovEqhNsa4LUPYaKMa9llbm54JxmlXZbH3n1w/qWz/wp/UM/+of0G/7G/0K/7od+n/6BT/1RfeOLv6pn5/f0kx1bnfSJj/1C/eWf+0/p3/v7fq/+yN//f9J/9M2/Qz/wNb9Kr29+Bi8G0kJgAyShuBlCfqc2Te3E20iZRkJp3hY++Q49Uz7TsDXSZ1fizXiEHgjvABIkMteJ1i5qp+8DuUrObvMLq9d37EGv9P7LV3rJfSX/o7zcU95/8VIv33+lV/BfvXyt169vIOcPLQAAEABJREFU2afu2afOzKUzvicQk9K6pNg6jokNsKnphs8bc3br8du0YTv2Hy5zLvUz7Tty+2V8M8bhbfg68XySDwyK4iOuLESwIzB7Tu/kaqcx3h3+CB+Nj/jJHJOFqsjiS3zC7gylT9tlrrV/7BcP7Pv3fEzP/S/lM77vGGz9MRC0EZQyf4RyM+9sy7YKe0U9YukX/binHNnXRo2WwzT+q/0/X9Zj2+u8bO0vXktVKtbMmvlbJToL93vdzuSOSuzsGNlRmtx1vzigy0E5bcntmbh3ZCMHW9EnS8J3TknulOMAZ6TCsewA+/hQxBcox8VmxvtM/vLXC5lj+SvbiW8RQZwwiKMAeuoK6qMOnh39F8CzSw6NgrdQ5d6rT+uqN1i0kqOqaskNuxu52cFMvIxfGsylbPauoYVxGGPoiu6LzeSEbjpzuc98hTI85CJ5KQkZxU6NLhO+zoxZ/gfCO7aMgipr0B4byyiVh4YLWFUFLOmCKKBP111w3Ug97DegxLkj3yDGPWAsU1eOkjyswT47Qgtdjt+ZEcdY9pjQD1UKF2PCQTmy8W1Ul8tQm2a32M594py1gP1oQlyDS1A1VGNojGoUesagXyxgK2OxkZs944Bh25i0nP5On6NvjVJg+jcdg/qQbUlHHHLJXjRq1VgWGRlUijT0WgrdJ7Jgl7WrJGiwq0Pp9UMY1HKi275IQC3KlvGtXKoxVPGnrpQ2Gx40MrT3Pe10o4VnpIVniTEWDVDpAx1j1VhW5f6TcjUPGXhLwFwexFLM4TFKo0oV2vVFVUN2CYviItvC9CFnyfzociSuRlbxFC2WShfZoYpuV9fHKC1jKHvLgv0BQhf8+QDaD/oiX8Ny66BegSUDORYBswMHMtY7g7FTpknFxUCPB85RNtCFH07kt30yRnuvwTN7ysb+fAYPAfXc9x+gdyD0gXmZvfPhUo/smTW5Yz/zPXrVPqonwAZ/Y11PaOaEZJmEuuMb8iDnLhVxjlHKOl7hnRirJzcnflF+A57o6dMnevbkaZefrDfsRydyedKC3MiY08djyOgRNmbAvIwT88iUckwuAQRurm9JkL+Og5Y3faZwV4Nfxi+Mx4KPo2F8JhZbOfZLn2hL/eif2lHKNbr3i42MWe/jrNMz6/VMvjdyuvERYYOXfEWPjX5OwklVtvGnNHyAqqoQoGBZAhQhlGMLXbG1J/+UJzxOCblC0EZPAWJLWRxp77HM3EifnTjYk6JDrHJCFdrbD9O/kg/oqKGqeoRtuYCtUqgEAcnG7HmXHDTIwcY8aV8zn9rupv3RBzKMY/se3q7M1f7gwnz8rm/4zXr19Kfp7ePn/bnfro/cf6Lny9OnzBtws67ML/yYZxUYPBku3nXiOXsBgxsK7uoNrMSzDO557Dc3T57ohjm43jzRejppsP+4hnJkzPLxJx/y7nnuu+N9Nusk/huFmafRM5CPzmBUaVThU6iFmHL0GJHneRmzzjux9y9wSirGagz6LIP5f2BQHn0vGrSXCr1GoaEpN0ZkV634vZ5WhTfRe+TxgWfHs7aMA/nPmJxTBqE7cpFVxhKdiWUhB0tyiu1yxfXLeB3PfhmjfHe557vK3e0d3zruW390ydKyLLrhvffZs2e9vrO374x75Dt3zIcoNcJXiLI44stEdkMmfSbzpMHippgpKlwGE3QHKOVuoZ7TuQBiMnptUznO9BWybYdKbOwonpcxOfJzZh4Sa/wAEznMY4eeKURVKEgb3KMtetMWxOQV1NvD6LnYic0d3YnzzFzPHAvyDLTxzLTxwLRlbQb4h+hhAx2ou5ytFf6uvfVu2vdzQ6yBzCuGVAk/KC62qYMCjC1X3EcPeqNjYmhGF0AxdgiSa05zsS3TFyXUcqbvfkSODpSFSVf6Ub/qmymDtNtSdNQ45nN8FDx6yNBC/2DuBcs6lPkzrvWshQb8tIEVRG7ANzqzNmwrP6iCRjM2lSNl/E2crIeZbwL4ZSIwe0X83Mj3A2OSZ9c73mXyznybtU/5nHGhne79/rBRODNXM6/v+M71mvfCl69u9Yr3vtesjdfsF7esk8z9e76zZYzP6N7ps6Mn+Sh8XcZg/a6APWkFxLt8CY44Fy0rYI2NMrGxiScO7jMMPOr25rn3vClE1Pkc7j0p+8tCnhZ0ryDrfWB70P6ef4w9a2jVjUzHqsv4GGrLtrgc0JcftMr0c/ezynAClUSxNjadnYmVwJPoncQzUzgziYByQDNGKYIu5oJs+hzFyFC68Ij6Igmfgew6bbGzk5wzyWlwIz5fkAHIQ0zrxKfZC21n4Z95Yb/rAXzBy/wLPj72R2Ne6N/nhf6OAT0TRwJyAiUw26kC4wfANQodFxdN5HcmysagJwcb/mTCZFLc8sH4NbhlgoXX/iF/Rn5HSQN9yRXTtqODjS0Byy65rAI7N5fX24Peu3ut/mDMb6DeZ0O4G6WHwW0RuiOX56egdUv0Em5OdL8BHFqmzHWlzw2T5dk6+G2CVTzMnPno8erzn9d7n/mMPvfpT+nH/84n9Km/83f06U/w4ZgPxp/55Cf1/nvvKTGtPNg/e+cd3fCwt6yrcFhqzeqDoWIx7cpfJd+/vueGctc3lIlHA59rDOIrug3Zb6BK2cpP/J2M9R0fjF+890Kf+9znGu998fN6iR+vX75gXPlgnP+LaMYbozv6YyN5QAn6sYEtg8KuLbnQzGLKZrqTqZm+6df9m4PAZO2BKfyGMn4bizzYKU8W+kQ+dMsGknlwRg4eFmRsjWVh8a/9kfiGB5EbbqD5cLyeTv1QsnJzPy0n/RS+hH2KJfqah5eRflUq4ygBtDrlsGw3P64L+zs2Yx/XRasGgTXoPwodwE6LiUePBywFxWWUVWBUCamkRNE90b0RZ/7vxzvrazJ3017dp7TU0EJ8y7J2jCtz4AQW5lS5lKPz8yaAsGRbVQH+uWTKMMVkVWzs2Gm7sY3dLpP3nXraERLCDXNN9zGsFbvruigYozRocARIzmR8d9bMzhqd6J/w1G3RNAl3KvvGjtyxnnfGfPty0Pfw72g/41duKtc+dBciYCphTy57xgnkprIzl2eEeJDtf5aFgSxuUI8Ykitw0yIugxqlQXyjN/nSQnkZ48KDVjEvSraVY8dufDqTvzM+nsld9p4zfvQNkJta/v3v3Mzu+GD8EDl86xygYEZPO4K+lOGZuvHDy6JinEOFDxPkg/GZnN6j444cBx978Tf0bT/+nfo1P/Qv63/wn/3P9Ov+1u/Tr/jkH9XXf/F7dNpv0fgTn7frO/pbH/92/dmf/U/r3/4Ff0D/1i/8g/qzX/+b9YMf/+V6f/m4CONLMHXNc2IPNoS2nsNT56bb43j2ODBQGQvEtDMmG/Vgh07yF2QPYfkTGfpxd0seydUDe/Ad94z8AvIl94+X/OLx/Rev9D70Pe4v7/Ox+P3cW95/rbQn13d8nL/nA+qZB8GsW9ukL2NWEmkWB2a/fN5wDzvi2IgDZDzjQ2jHtT/GdY5/YIO/E1iA2st5RJIZH8yOiiuxTyDibuDEBMK/wDZzS8CypOQq/m+MdecDOzPlID7FN+bUXcA95R4aRHaPDdxo/a0NjZyi7KzXwMxlUlLYtbtRExtnYsr44LZsq+eickzi33XM813XjyFn9uQz/TgjhP/qfGftjMxjG730w6cN3xNT/Asm+UgKcDXmun8uzUN+J8dnsOHTDjNyabcsoZeLJMo0cKqVdEEcJdv4Y2jKA4ovEvfLqTN6M0fy1yWZY/fMmR3/kFZV0e8tUE8sNeBRdg10CZTK0W1RoO4wlQN3RQ12KblYF/bvR5zgsb4rEviD3eQj9kNnHqwl4b4KmTGsAgv2VzDglQ/bkrWT/IzbPQ/ZD4zHxlze4U8NmhfZsbVSLubVVO4zecGNLZG0pUrRvaB31OjyqML3AUKNDke0+9OFuoBBAajc7WlL7JPLTmWC2MnYB+GHF3Hb6DfzZTSMTaWBMWRqqGXRM4mPivq49KmO3yrqo0oeluHJypMGfm46515EbqNHyFRjULQQhxLbKCW/LisP/juGz+ytZ+ZH/J7ULSnto0q1pP+gDlyySgUNxoXa9AhoVegY9FtUPIcU+RVyOzHhGvdDsrGrw5ui38wcvYDyHkjEo5ahGClg2RKnQoVOV3yxCuoyrAJDRz10EGtpZB6uC/fwVQs09TEWjbHSFhq50EU1Blg00s49Kc8hQdfD6/ah0XRRIRM/jH0FsvqswpcDzRbHBMyPnEeAkm1VfpAfw+gtZX7WKI0aGugfsQtduT/2ugp9C1f/ygN9QcnDap88JPRPmXli8i9t2WsYjI19ZjLfRFtkbT0ezU4NnmlXg7Gj4Zgzmzb25I25k/t8nt0fuAfdgzP8B/bsB9bnPXhInfmV/xnlGZuxu2fN7pM0zE6HMD6lo45/5/hHe08CSy5iMoDWGOQFVFAa1BfycyInJz4M35ye6AnPxU/4UJf/f8nxjHxi/G+08Fw8llVjXZWxK3Ib3RPduhzxI4hjF++6pXmUQg+kNas+2GhhYpPlPOxGXTEGY4l/xkfAB2TDM/FMntEmay169uQ0xiSu0TnJg97CVPaE7Cd78kLON9b6Bj2T5zO5DX9iO7ptDDRQiEZRFfXEaeZV4dzB4hq+oBEF8WfGH8Zgb8y2PTMWtFeVFvaEQc5bz2PXq5yQD3b83ylPoUY5jJ30H0VOAnQc/lgVP/DroEjWAboosDjwS/gxmUM7cYeKfEwMtK/kYbu07ZQnsntyDE2eOl/c977763+jPvuRn4/CN+e3fPfv1Vd/4a/oxLvUzZMbZd48Zf6cTuwZpf5YXPuDBh/L1tq1Domh1SjaLOF+x1D4nbwM5uPK/pc/fLrhw/OJ+bjwbjsy74h7ss/F114b/SxzrzzL5f6cWEwulnUh14uS64GhUUUZPFIrdp0xZuxnx7pr75xscJmPxrf4lP5gYewWnB8g5UF9EEih028DxcaHga9ZW+vppPV0UuTmnMovnBus7Y1c7+Q9NDhT36gnjswnPJBr6MjJquxj47LuxBF9ke2+6Hvg49c9H8LynJJ8nOFNxti24ssNH+GfP3+mjM/Av/RtWZ4LN2JHpWw3uHA6LOE2ucl83C+UMswdxAcIOWtRZCegfAQAnzpXOBLqOKF9vdCj3DoYh/h06LzaYr8kJxvzNvEk1shcbR/GxMIBfWIP260vdik/NmLKjGmQvSb8+ZbN1suczxjEXv7gMHtx7J6x37bjC9iRmxgJ2mxfsP1IKfN8tgXsNzt0YitzzrYKxA/bsq8oZZ7AiOeEtmtiZ2cMZ0D/6Jix2xKSzFkgOiqVjkqzZfFBHzxm+gbofaOzk9Q+jYEPwDaqw5+iqIK3MN+zBhbmfmMM5tXQoD4oj5YZzNOh5cT6g18BfONbwxLnI+JtIz7F58QJxLrMGMV2otjgPTzsuuM+ecdedMvav+W9+R760GOz99yM3JnxyXjdcw+95Zvfa75XvXz1ul4yWZAAABAASURBVL835uPxLe9+d/Dv0hfkGXdjrRx7H2t/4iNreiGm07ryC1PWHvtSYl7hrctQytd9Zl0WrfCCMUxseMx6mtxrJlTEZeIrxqwkkQ5gUIr8AmMZQw30tG7ouW71Sp/T6qcatajwqVxy5zIU2D1uFgdlro/nlWdb6Wsjjw7bMjok852RTWfyUIFvepwcOJwyDAX4ruMw5AA5ogtXGiNLKaKAUvPo2hLUoalJu3YWQgYpCT+T9DOLIwNwLceX7sEli2fHv8jc8ZL/6vVrHX9h/H7Tl/lA+uqVbnn535DDORWBBYbKzimn4Qom/nXz2JlUO4OUze94UX3Q3f0d+m51y6S5f7ijfq97JtgDA9l+4xfhdUQ71+vjC2zFECYZEAErSd+Q6b8wvr/V5/IXxg+3ekl+7/DvoQe5tLukdNRxtH4uTCPFRqjQ0za4ZBNZkL8ZpefLcnwwZvM/k4uXX/iC3vvsZ/X5T/LBOB+Kf/RH9em/82P68R8Dn/qUjr8wPmvlJvv0+bs6cbNellV4DKIZwjmxvyVuFtE9+b1nsaXOAMtVuFt0GQ3XUA1wpS4hgMuT54xN9/ym5n0+GH/+M5/X5z/7OX0RH99/8Z5ev3qfm/drPmA/aCe/dOCcmACJ15bIUxHnIFeO3WEdR2TIDn7uZGknp/E53NC9+SSrx3jXdtkUzsSUcsY8479lPiCz5YUYUJRVKmIZ5HYhT3kI6Y/FPIzcnE46XZAcfphN8eN8MP7b9Vy3y43GGCqX7MPP+IIrSq3guVJKmJOYd03sE6rooSK+A+PQk7pLOaJjTgsVAIqeCmgfhb80lOC3MPoJJA97G2us18a+K5vQQG7U0LHZLMrmdWL8g5XNbhmLCr3xKb4d/pNH9NqWaTt8xBplGx5tOSOb9Xq1Gbsph7czvrPHaI9zykt0Ax2jSgt5PK3xZ7RvYxwxiWMSS3S1HnSggP5c8zKAozu8IGO6XWR7jNkT0q8Bvx+2yHdkzoz1mblwZn6H7vllAfvgpH0SbkAX7RT26Gf+ZL4khqyS4mG23v5YTNklBYSk4mJQxGFiKzAaxMdcXigvtC1j9FhHtoOS22ZiyY0tOBPHGftnHEo9N663/8L4gTFO2xZfxWFyg20FlFGplKuGalkbXhZhWKrsP9aZvg/oz16XD8YN9N5je+53+hkvvk+/9FP/Dh+Of7/+mb/22/WP/80/oF/6Y/+Ovu7Ff8Z9moRh9ic63z99XD/wVb9Mf+7r/4f6d3/Bv6jv/Lbfp7/4s/5p/fBHfrHuWDekvGPeKWwXpLzjU9dDMZFyeIggrwt27fjdfBo4lfKkT/x5pMyTDblzYuKmf5ffHLMvveLB4CUfiHMvedEfi1/2h+N8NM7H4pfsqXlouOeB4Z6H6y35QLdRXiNrpTq9VLVjHBNQsd8EE7r3h4Nzxi/zDfsPmXs8yJypb5Q35t0bII/szn1yYqdjwXfC56pGX2nTBYcc9rCfcnwJbLwExRiP61ygT+cBmzvO7qxLzB0+Un7Ar8ynB+4n9+z59+Sq6/h6JnZMtA+oiQlg2YEOOkLJCfZsIzu19/rZNLFHK1OulI81ttm51bbjU+7B54ddsbfFFjj6CN2l4dLCvC3msTgSa9o3nNrQ3bmkvINuS9KQy4mHkPgi7S27cW/aKU98pAlfuKrlUnZqUuKMxKHK6ib8cEBePSyFiWCvP5KZ3N2RuzvmzJmXq+w74ijkq6ymow5qaEBMUVMpp3BRa1mibkOVA08o2taCjuzZ68q+ecHC3lLownNiS3zEybjuYF7yYpntYBz5RDZ6Bv0Ge1H8s905QZwP4JPnH8aEuDi1cw8SPk6jpYZEH1Hf96nsqQ/sp5Nx63sNsUb3gtygXFUaKY/CfskeMj/KQf6IjBIcByVBG0o0QUYCimzs7dANu11mTNM/SLeqUmGrskZN2VFCa076ZWD3RJkyTelj8WPJ7aub2qESTRjee86cWQs79mCoaLC5llTpRz6aFjZHaRQNQjJrgGfNPaAMR4Y/XCpkBr4O+o4qeZRgHkj5CsO301WiXMgO1sNYTlSHhDc7+UhOZtY3se6ziNLdZ2Jxn4xtwG14n3SZuUCvJ6JdtGVbZTV1DRl7Bc0cta3UjUBo/MjaXPIMEXCfCa/GUDG3qhalPi78pmOhbYW/HpR+I/HQx8hX2mtojAKhQ1XV/sj4JckuhRefZCs/mSUdFZfH8KyWGzWgQ8NDNazUB/YyR3sdYb/jwM/ly7AosjXoa+wCe8hBWaoj17GZ/SfjkPvqxgiEJ0tGxi5R1HHgZBfgcKaYvjtzZGPBNVi757wnXfCwPfQeec9efcd6u+eecs+cvKec9Xd9pjnT/8w8jR9XK9EfxMZG245M5gwuKk7ZlkepamgQk0NHaTAWg3HM8+J6OumGj3I3PA/ng/HTm6f9F8ZPqZ/4iHxiHJf1xLPlqjEOFHpQ2jaYer3vJyfxI/X496VQH+HuLFdG9ehAOT2CKdsqMEZ8LGW/GUUZnkscR7/9sNj1o+eVL1omCBWfKcGUziyOzh95PZPfjX082BmLuCFL0e9QHYdhYlqmoYCppNwyfYmcc+l0d+wZg0fMjs3iB/kaQ4O8u4Zsd7/uyGXSJ9hxZuLrxnyJPppa1iqVh4q+Az0LvtSg7vAlp07ZRm/OggflYU45dvRF546djZjfzBVmM20zvHnWpH2nPPFhpzwpJ1/f/9P/W/rRr/mVUfWIr/+b/2f9zB/7Tq3Mjxvm0BM+SOZjZP7K+LQujJ37g7HRO3TW418Y85x//IXxFG4Sn5QxDxbys56Yj+i64V32BF3WG43lJNcgHe7ni6yJ3JfvuSff8T6b8o6/RQ6Odb5gf2hUAT+i84ZMbIkjOQ52ns92Yk2eGDXJnGVVkGd71spyQdZNyjWGapSyvlylsuXQMvaGsneeiGUlP5Gb5DnPD/kQeWbNb9xXeyxYs6HnS30n95N5EB/Sb7CHRcd6Omngg22lOTI7MUdPxig5uOeZNvkIDX9H0LaWddENH/Wf5Z+YfPoEPYvSN7L5gL3jQ5QWsrZlAx3HGzusOuxFZxA+6tPtEenRfEYqZ+pvYCkn0Fv6xZE++yXuHRupT/I1KSeO5Obc++XW4x/7AUsb27miBIPxR00ZRdhcqdGGTUxKV6qW0h4b4GozdGcetC323+TmzL68sW9sebYHO35ecdiTWrdyHBZzje49zwcXzOxKzP3IutR9XFbDRZ2yLQng+47ynfiThx0fZ5fnEe+cUg5EbcvRYynv4B0ZfRGkiCLON+Wjf3S+DaUvOkYNFdSGoRxTKYY3eh2UFubgAFc6WAODthHeOrSAdWX9QdOWOexh9FiFMks6gO6MDr7GF3WM2Y/4CkeZWY784e/G/HxgDO75WHx3wevMdcYo/C1jMsXcmP2O9sBayv3zDpm87+W98M1fGN/rln3jnrbr/bXHlz7th4Rd1swYOq2r+h5JPKELcS6JkzUZeo0zdE28ZWLD54x59DGXfInFxEozuiVSBrBRpQU7jdY7FL2D8vv+NDPmrFM9ZUxKdqnqLZDL1G3Ltj54zK4e9tLH9DVyhx5KCkpJvnLgdAhOMmsupUNJV/rydp1yThAdje4bwWam8AFgquuTQiTSp8upg2586xLWzmVj4p8z+LzE5iUsg3fHV//Q22z+uaGT6HS1LQWCigNDbQMdAh0lOi+tYt70S0A2mQ09sdOLPpsNNrMxZ/LtPIDTjdS0ho50to2rJmxxptbAhwJkXRN6BvdlPTCAKQc7vAlvpgN9W93blHKa/NgAgzP1TJibddEzNvXn/Kb2Gbj+Z2KZqD0xmHg7MTww2W/zcYQPI6/5QJKbZk/8xJgFBBLzfT4OsLge7jcdeOCD7r3uXt8rOs7kZ5Iw43PDas9syw7E5LbSxnrXMGWS9nC+1y0fXl68+KJe8uH4NeV7PqAn3zuL5NjkJtMBaOp62FbiyGJorJnIQzUOvsnltVyj5JJwJCdUfURbxj82MpaxN8lLGm38o4CLzIPD9qSSPoYfVGwELPhRJY+h5jm+WF/tMx/sp77gwWKlhwOmiYJ56G2d84gM5ZxdPuj1CkWObof/smxTBRfaRNQPrgTDNuRLIA7UkVDtjFfG7BpX2LSKTir6dixlhY5RsC0pwP8IX5D+cTotto++JgdgFBTYlm1dj3SVsu2hSzkODizZbmAamrbIvGmXJdtCrYxQ2V23oboc5GtnTWd/6PVLOfX4mn2jQfxX3mUEYojUTHKz980iazs6Io9K2hDBFUxhUwCbJWKWSJHi0xWGn5tugwSFyno84kt0HkqvbJTnDNq/qYzRTnkDoRAdfSd+SvFtI74vxQ5vZz63LPZn47CDerUv8afBhVOXwFxULuXwIh/E9gFupuhj6+PxXf0ydZa1nF/q67/wV/QP/si/qf/+9/1u/c6/+pv06//m/1b/wI/9CX3tix/Q3+148fSn6Qe/+lfqz3/Db9Mf+0X/B/0Hf8//Wn/lZ/wT+tEP/b16mDyYEs9O0g4fpCM3e9/cd5jdhl8ziMNtkALh4J6OkNx0VKkCmEYufXZy1vMl+x8vgg/BZe+756HgjnL2yHt+eXh/d9Y9950H9r7cB848AG4kJOMwuefs+INlNPuwQ07to2wbH5ggsq5HZI+xIi6YOwjvoPEOPgzCV0Bz0+4TBuAM+yuCrsijJ34R5wQ72Lou5hHdItS5o5AzCgFnuN0/OY7NMw9eG/13+tPzS85LXB2nj/hdMjkoQ20it3JgJqRhw+NUKJy0xRbG2UPxHUbqlIQzSFxO5O10POppbz/xbY+PzJuJv499D7G3rpZTwze8UypR1zxxXAo2hQAWDrQLsXXobQ4tcLA7QdvG+XnxARZCU3sKxGKbfaM0uHfkvr3wcJcX3aDGUOanS+wvpaNs2ZYEOHU9LuULwQYng8bZPuICkk6vRyDRJw19Rm0xPiMY2AtqYHfIpi/8COJ2j8VOTFvfo2erty0EOaspl+ZHftJDjIE4bB/xuJClzyFwyCYvwi0c75zSRhGOhCT9rPhoW3Zw6LBTDtR8XQ66o9eX2oVQRVxqmkuhEwxrFJQ4R4UGRsy6Hl3qy5Vz0NjZsTTxf78iMR/NXC+dMJySo9WwOdM3MTboixq45CDXyOOP8cc9FouKDyGNonyBoQpos4dSDyo86rGRtZrnnP7Yw1gcY3LYmSqsxaEDkd/htE9cMhZXv2ArUk0puNEXiQqnzI8eD2rEMJjPS56VoK4huZAqVUFtaHDUawzqlzLtLUMfp2wdR9O+HPW3rvH/GtmM44nhQjMPZ8YGXljphnnsScZP2+2Xjf1ghMafoYFfgzX6ZYBfNVTpX8gH0QONHlkSdUEP3/SBw7aKRqc/ZXFEroGfnX98/sCexj1mY0/LGjzzLH/mPvTAB4n7h42PxnwMYW1u3I921ikqFKD2A+dhyipXx5Y9aGSMLlgTK3OqedCFeMYoZf4t0PAXYg8C2XtkAAAQAElEQVQG7cO0RaYxNKoOIDPSjr7sbSn3XKBeNYi8JJzpeBmUzL1gUg5P5I1mZNRHeFdcGamnfMR51KqsGgc8RHk2oiuIXnFEOsiciU1Yb86sla+AHd6OMVLczx9Z+xmnQ8/RnWZUopECJ8w3raaW8/DDMr7a4QSRO/qhQOHb5IjTVSpZB88IBxBylTMDHT9CU7cuP+mQssVVHBS4ilpKjl5sFHK2m2tboqTrcQSBS7PvYanG1s7cTPzbZT7uF5q5uTEvm8L72z/ll+sHfvavvWpr+jU/8sf1c3/gX1fmRT6K3tyc+oPkEz7y3jx50h9aRuEH+TYfY40tPk6o/0u+EtQN2zL+N4jFoBj0CgXNR0aBrD5Ic/zvOGCkDJHRU2Moc3RZ1/5DoBvep+PPDb/8SHk9nZSPO4M5HFtBofuwZ1VZtiVO5aBsM3bwK5R6AfsQwBXFfiB40TNYMzWGUrYN29EE5iHL2t5Z51n7wc6esOcewsDblstK3xqHjhrYH0fZLtlWjtjsHHA5yuhHT3Rd6xhEdHafgY7kZiU3oRm78N5gUY3RsrGAWs3oo/Cok3p0ozTehnwAiH6g/qUVy806rl3UVV9q13JoAytNUXz1AVZEZV+0XAgi3dR0RoR8hIBUA4p9ppzYZsaiY2I1UI6t6zrI2JwzTmBjHYS/RybyAMd7TU3KzWeuz7cg5nzeH107vs4LBD1Q+M+p0My7zC/7GF+XZR+gIEr60qOjmwcXUQUSkilYoqjrEbEjL5RSSANytlVVjTGgfBAdzIFBOWuk7xGslX7GXRaFdht9jI8VINuUsm3Zlxi6bD0eKfLBPPX43ogvQY+cRFfZBpRbFilyuoMzuX9gHM5X8O7WZfgZnyDjkGemnTEJPfc9dut767V8znjSTiZiRFVDNYgdakODgg740NHUqsRXJfvqH1Q6xg9eAap9TmKa+KyOa9IH0GLqH4BF24FKWer6/Xyp9/fPa+gJv3RblINmiQun2pTxRRxdgX7gjFQYVyr6GBw0hSmpgJwLuFKKnGk+3Kfy1hl+8Bbr7eJP0nQVi7+xZVsVkNSe/GUZ1KNH0o6+XmAM+gbOvOTn5b1f8rlJpXxmQDPgymFLgY5jkvDJQGQCbWy0jAvNPhARGOFvmSith40AXtuERm/6H4g20+uAHU+LenDwcJc65fiQuGrIyyrzG3mfnkrrSRqLJm1TPmS55uwal+7KpYCRMY1XUBVsFmLpCbqeP32id995rnc/9K4+8rGP6qNf9VX6MPTDH/lQ8549f8qNcKWPdSZf+SBym4/HL5lgL97Xy/df6vXL13rNh+Q7+Hd8HL69vdf97YNuXwd3tN3q9vauPyJvGRDFG/U1pd7kyHP8Om7yYlxBWYSpGbt32HjxAl0vdX93y0d6fitEHwXkOZtpiDiSZYhsq1iYfaNi8xljaLAZ1RgHn3LqDeQqdagDbMvRHm0XYODqvn3oNg7aRpRlOZUOAHlkU6UC83pGLmWLDsrxLp/R3vfQ58SYEsuk3w7epl3GcObS0ZaeALtCUey0zKUfJGxaLBsIQJupHOYC0pGSaA9sy7bqEhMVScQlokC2bcQPDKQcJO80X05L9OdCJOoD0aNMf7Q0Lxfb2LHGKDAeUdiuMZS8phza8EU3pG1Qv7ZHdfKSdXxmM5+sV3GYMUzfgb4eY8a34KU/I8TeMLUjv7FuN/aGvkHjcPRNvJ6UozdIGZV0xQFspxx++u/YS/t+yU3ijIhtFRhlHnTBYuIsAK1SwadZQmX6NGJclKCPOvFt442j/aO8U96gZ/acBxB6ph7eTjy4jQbLLqkNSDvM/dE/KXzbTcVxjVeXuKf25qZO4XLiVNrBld8miCOxVBHTAFDDi40pt6YN+/dTfNCdusePe/y8h97i982rH9e3fPJP67/+/f97/da/+M/od/y536Dv+N4/oF/0ie/Ux1/+yMX2T0w+/+zr9P1f81/Tn/mG36F/6xf9a/qT3/i79dd+2nfoU+98E3FnP96ZphOvAX4kr1Q+qJBc2NbA71EFHYzZ0BiU+6GmVPCLeI7Y0RUl0Ucse4MXcB4qNu4xZ+ZU/lLgzN61NW/nlwtTkTvDO8PLb6R37ilRE92jhoJ+aBqlMZaLD/CZwzUG82nItqw3x+xiLuFaNItrGB13Fy6XN7IwHLhlu08usDJXzvh1ZmwSx0PiYZ5tvIihUHSQTT8g6zgo2yZHQeHntYFsPRq1EBFXvTmskmTTh9y7Qku2VYEiTR2qAJ6+5HDq4VMwMimGJcptmjFqv3udMq9DQ2jMXJjUd+ZiXqr2lK/y+uARvca/ga/jcj9JvW0i6uByCcF8hhZgiLY+sTOZKxu53cjxRm6znid1BNNFlc4YG4x37PTLFvaargsvoCuPAasWygt72qCD6VmhAf4ZCB3RORMPxiNjW+HHozP7yAO/7L3uIRtzdseP5EIchWyhp0rpohwWP80bqgoyXtYoyQjaaddxYCS2L+bpKdmmXzUVR9p7bOKoDMdCRFfbtplAnCiJb1vmYedv4xmAdZ180kZHpaPLMn4UGIWdrodnhVc+aGQD19FmW9cDt9ulPXpToe3Iw1CvTXK+8ky2rosG5aoh8/PB/nTk7LBoOFRNqhfA2JlrG2OwMw8ISZNLuiCOHDFTOOqHdttSIPZU+mdPheg4LBt0zEPF3vE2PFYVc2iAg7/KtTQQFp1FKrGLf/jVvuDPfkHsWEKscgF6PI4xpIrsZLc/fM41gP/WGR2ppmViLeebSH3RX1DKEXwLtqWcUNuyrSpkyf+V2vCVw7kofieGntv4l3Jw9XkS607gHS9ONe29Ae/ozAzDvTRI0WhV/2BGtoFAqFOQL/OpoF8O+sK38dnIp1zhHfXwC55i4SojS8Dh0yfU1HPq8cDXxEAsG+s3MezEGpp6Yn/oe86ZX16C+7POAet9Y/4RHZrQ2vrxpfBpgFBTB2MMZd4M5kz2oRPz/wkfw548udHNk5Nu8gGP+um0aMkHIuZf1sqyLFrpuyAfjDr0YpChx29yPC+AoYRZtWjwrNT9ayi0aKhKLxCHG1zoC6dP3NeRF0cVQL/eOvxW+bE4lX5pKnrkA2O/j/R/8TWl2DTCIH+Y8wGN8NKX1j47juSdcegy+tKAFkpHz53Sjs+cx3rrcZs61vKuSX0HEx2KEPJXG6Tg8BUGp4T9wPhYNDpjFsCwaeQUx4VQenPGp6NmIa6ygSQoHOZ8n7iA3+1PetBiRKrk/Jgy8roeEQmo04u+0UGJOC5sYk5910aeei/Pft7z8Mx+vunT73yzvucbfgsa3pwf+tz36lu/6/dyjxnK3DrxLnzDB9knAfPvCR9pey8u41UWbxCLgeAB/DSBOr4HKQNalKPTnTjxK2MwQ/E7bbZVySv9ivk4xqA+NBZAOfTE3L95+lT5i9rnz9/R02fP9OTpM+Xj8Yq/g/k/kK3ogKZPfF5YHzVK9jFn9XhYMHU94srksuNX1nNo2qqGlotuCx0XmcimHbWMQ/K98f7+wPq/5zn0TNMkhtIYg/5DAz+yzgb1io90tI3cVz7TYlstW0N2qQ/sT/KIUapT5icyK/pvGKf8RXjGLeXTiWeYsSjtCCsxBZMYJwPSZRomEHqsLz9wQQ0drYa+wSGf+rV0UOZl/ASpzws9yrke7VzRJkV/cbHRBOCwKtMqLpNQAZxWg7MHTSHtLXLI0LCTm9mx0Yd6l1Nn3z6zDvJukPHdqGeNzJZBF/rR1nr25AfkeejIFd9CeDY39978V6sMIeMqDYbkcT+z5K4bCgwqKBXj9wg6F+N/XScdvIgBHC5cfAmBhxpEjI5qKo6rz0TYXSJqYwtE9xilgZ0rFtbRsnKfCE6hzAvKC/wBCnnHVwsbV5jygfbukqdH29RJVk58iAdIwUt79l9LKnQu6A5ShoXsIbczTsEGvWLnBkDa2aemzhQ2ntsyTscYEO1b+ud+1GMrNgkde0ML98YT6yB7QsqDtVtjaNSgvRq2OzYuOXEL/6Mbm5O5Mil3YLT0SZ2zi7mYi83Vb/Wjr+grBB0QafRMeMGL7TO6ne/pxk/onX4QZHKmFESlhF69fVBPwxV0oHdfJ3beliSzIuVvsyIKO6SRS9qvVGq9uh7hB6mHXgDBDQVpCUh/iI7+PqiFA264KMvq9r4IR4LJRjS1kZgM8Jkb1JmHpzxA5T+pyAtTFuh+CQ4NCrjQGRX4komzk/BDBoalYqLZboFMjtaRRQ5algkTOrG7B0khNjgpoTp9gcmgjfOU03ZplODZltlQzaTy6aRioqWcfzd00o4nLW7UoUa2haYDMDnhSb786Hogt4yhGx7ynvHb2XeeP9OHP/whffij+WD8cX0E+uEPf0TvvvuOnnETXE9ra0iM+au529ev9fLl+3rJB+NXfDB+xcfj1y9vdfvqTrev73SXD8W3Z93x0fguH5DzIZmPyMl5ciLsBxciE0U/rIVaSiyDQBYKnCzQsx74SPwam7ev3qd8p50xFEfWBOTNmaR0jQIGqkpjKS3csEaD+gCXjWhAg0Km4Dcwalucyn9iNfFrMjgBA64ctvGzkImc9fZxyIdD6bFf6hdcxJ9Q/ch80I/OG31GfDDGZU6sSfulX2ym/DbQ2jISijjTh+n22EePB40p46sie0U6BF2XQg4Ry8yrA5YEOMWxB1zizxWHE61I6d9A7jgzqnoUOfpcW4y8O3+jGIsxNC6oMWR4BUIbRj51qCzZljNGQCAebKzPMzfczNHkShy2FD1jlPqXBugulyyO5Jek5aabPsFOHTZ7Kr6jlJMy2U6BLkIhZ0hq3RZb6RdcY4yOCES28G8MY7+0MMeWfhEqFbwqtS6stS59yZF9Jdiyp4AN/3Ze8FI/88Fxy172kAfBYL/cxCbz4Mi7jQFFO/X0JUftI3Y6B3GQ8jU8pBivCXqgqR4tkY2WtATiwSTrIt1tZwhkgqnG6LJNLxANPM7oTOEBH/KR+J4Ehd5RvyOufDR+TSzBKz5gPfvif6Fv+eE/rn/ou3+v/qk/+9/Tr/1PfpN+6ff/Qf3sT/6Henb3af3djs+8+436vp/+j+o/+ub/lf7Yf+n/oj/7Lb+TD8r/DX3++dcTGxFgn+uRc9wUfh7EFEtF3jJmo4p5WVpqaIBiLGVxdu/u3/lE3549nvzu+2UsiGfbeDFvwCPOnYe67TJ+ue888NKeOt1lWzUKjMYYi0bXC0q54DeQcyEPhDN6c6SGGriUOCl048TAFTjdvKMNoe5gqsDq5sm4bPh7Zj2dmWcHzrxo7MytvWVjXel7aONqqlZVNeySxKxh3PXW4S4f12uTbXJu2aMpGmRTl6XQEEmQht46wgsTsRCZMbIt249SiX0nB4SF/2pMxguWEnDaJmPX6wt6EXjsfy1E5eAyuGcsYFQ8rcMWfAoyP7ggpa63DoxNsDMDd2znWaTnB/Nkn2dMkg3a06N1oNumBK0xFJtjWbTwLLDmoZN78kK9P8beggAAEABJREFUxpBBYfSIvTqHtlEVQKIaEp+q+VL2q9jPPTnPQxtjnb+mSA4yuyW3ntZLOd0eUVLzqzSqkBuyh0rmR28O4omumcTjg1DglrfEKY4ZGUBamlXwTcnmWlJRRkykTBtjk9ztzM0NnRv1jb5RzbO86CK5VLYyDx1bwDZtF5RFhdMtU0ZeWEFGOVpZCqB1w6BLDWkZ1iDXuZes62AshkaVKn0tCSAtpd8e0tEnNFEDXBFobstMxmHTmTgSF00IcHYBmh4JLDTKgUGqdFfy2vQib8UXUIuq58Yis4+oVhmem64qPh476Poi2xJ9o2vHl63zux/5pp4xQqDPiAZd4dKm6Xj4P9snUb8EjcTl9IVeSToCeiBOAb7t9qVc1AB1CpfTUCs/gu9KnEPV1AcNH8ilPqIWtDvQnTmTWB6Bk51D9uzQjiHCzRdjg3eJP/c7FMa20W1TggpQkvDB4sdS5sLh09Ag92+j+WPQrWSrZW0f5dZRbaXKCtMuUTqAXAEBTkha1EfHg887vu7EmHXRPGLZ4Z3ZY7K+Qx8oh+Z/dJdfaKY9sUvoQ7FttZ9VBx3WGJRdzH+wDC3sP8cedOp3iBs+iJ1uTjrBP60LdNHa6wP55GBZ6bPQf6jGkNGtHIzJ4Se7In6KGBLjQvtSA7vY6uelhXLJrvT6cqDnYBoSQDiv7Cl4nLBSihkwU32E04760Hx0yYcW3FDqwVE4xJkVR4Frt+F388j3EQ8NlGEzt2OKVswxNG/Vw5vakSP6iCp72c5GN8lFgzKaFNfaDhfbsgNaHEzqoVZyZ5xuKEcL4EDKYB7AZPOawooCF7LpK2h4IO2JZ6eQrrBoLY0qtQ2/ke0AIhBchS/MVKMHNR3/zjNQfkF65p6z7TxXMCc38N7ycX3Xl3wsHufX+nv+4u9STA3mxMpcOubbDXPvAubfyn43ItRG2HzbNpbjYvjANnrw3SXVBfCQwq+pzjmDNMn73jQtBERuEm+xDgaoMTSuWI7yejrpCe/S+WAcPH32XE94d75+MM6aKdZC9KRv7iG5f6dc8UU8K2HqsGiJOlXOg09Bk9iCPfODsm38KLWeGrKRhb+zf0/8p4OsHFM7uT7nv4R7uNfGfpcJELvj4v9IPMkhNHwTc3raFw3oTT1oDnyj3S4d8qXU4/8kf1fbiKlcWhi3E+P09JKTE/nKHrJgP/3FMRMXSHzBxGbQQ0m7okym9JUQdvihV1zqVH+is/XTeKUUORMF5HLalhkj22rzynHI5IqbSWdCbsTf8A5MeIDxSEwHqNMYm0F4GZPeoxmn0J0x2rsPstBDJ2VyO5Mj5GbLbEp98m6RX3Rl7yKl7LVSyofLU2nrcsGnkJw3fIxfyqOGQt/EatFREnQSYvscKo4ZLrAq+lxdFtepyMRXKOU+I1PYyvwCYxRzd+Dn0GDeLSv3B+4fy2nl3rE0FvgD2ULWZQkdtiGAOkVdD1wjD9ijkJzqQvGiRcILdnI3yWGYhY5Bsgb6U3aYl347Oc99dEd+p8wZlb1fh58xOvavvXnz0u8a+46NPTwGDoJmq8bQQowr3/HW04ky6BiXbrNLtoGUC0Vdj8Qx0TmjDKSOagLmxGjqsA9xOnLKXUsj+yFxHH0pp2OE0Seebe72l3oxf1xL/3XxqqN5D1FXuH7wRDMGbCgNx5UCJ9aOKwVOcpYrrMtZtsUpXxiHgQgFj0wKU5GjICHM1qY3x3xT/IqlD7ZHj23ZFrNVLquKZINsTraVH3EkL0lRBn1jI924QZ1BU17mH8BOMo/Bleiqt48eCFK3RaYXabQJOStHBmFj4Z5pC91ZuJPZtYPJgLTelIPuwKXDsfrH+G11OddJSTgBSxZtxGQ221pvpBOfGJeTNBaG+cjg1HEY0uBCOoQKYOWHpj7NtUFjblg3p5UPwjd65/lzvfuhD/UH44981cegfCzmA/I777yjbPAri9m2EmM+ctze3enVq1s+Gr9U/l3o618X3/KxOH9d3B+K+UDcdeRuwR1tD/cP/dHh6rM4EkU+FmdDO/yeCn0DRmB70MPtrY4Pxq90vr/XTs5N/+NE5ih84ErqNKpUbAoLGCzY3LRrwBtDvVFB05Z8LJSLNjfQTsxvFMZGFtHhvW1FtnDUtmygy4FIpDP3LhwxhR6LkiXwIT4UfEQP+mKtykc1uinzJUg5OMrzkb8xjzgPdVEjVGMonu2Zo5TTT+hXH6YEDFLqF1DTEoS8obZlX1FdljJCxkif+AGNjUeI47BI4c0Z1gUT2Xb4UseEbCu5qyqNAaD1Fky5gdyV0kkHDpKyHf+EX7Pn59Y52JX/WYkZm2oMjev4V8n8CF9mZIOsXfCl+Uvug4kw4uklO71jEy5xXftEbmdgOlZxWC2LOeKzFl58VrAMd32MUsU35BRIbSV2KPZGG50be1YeAK80NnYeuHf42/VjXsqNycMgfqFJURpfndUl8hPQFgNB2sTxAdtpfwutJ8JvgT0NCTpy8tsa1Mgdh1WVmIDJceNQTlrUH4zJ10MAI39tfP1ofHww3vWKl4ZX/CLoZcCH45SD55//z/VzfuiP6hd/zz+vX/Vnfp1+yV/8bfrWH/hD+prP/sc6PXxRP9mxs7Y+9aGfr+/9Wf9d/X+/7X+jf+/v+0P6C9/4P9UP/pR/WC+e/vTuauMnaP+hI2OUWMbQ9cW1x4u2At0pKaEQQkjKuGT/z4NEHs537itnxmcjpo14jvGazNFdZ/hnePloHPn0t0qjBjho9qKjvhy8USpyWh4yNPK29YGDqmWp+VC9fbSnjOhBJcu2JBBapnTMlX5x7fmEr6yLzL0zcSQGFBxdCmJx9IW+AlZVyQ4Ovq4HNmx4gFPB0XTwCvsDFH2r1LHa1vVHlCXrA0dXfeFCkeGkTrmv6nV0jThrM2s+tPWQeE5N5uOcO3RT05Rb4IOX1poxYl6MZVGNAUqKUUnWVzpiPX4Ek/TNniuz952d8lk78yF1JFCAFlQWOmuUFjCGNaDrMrSswaJ1XSkv3V4kzIFL6eey6N6I9dlBijp82sQx8eSMD/mA9JC5yPhm79y4r8aX7HCFbKEo+uhynBY2Sq7SqIMa/yLjUttQH235CCn24RlEX9VQKFXa40mXuMzub/uggoZL/0jt+Ltn72O8dubnDqWJSOiHnHAgelt/26i2U/hZtNnoA4cMbeiXSoJnW06ZqziSs9hkQogmpX+hc4yhJb/4G4vykWKhXsPImF7H2T5xSf8Ji6KulGr7u3PFfcYfqY5lV+qxG5kDGYWUortkfnTBVV/TOKiiyRJ+uX1aZT4K1zipoC7qlfIVC/whLvRb8MbKkZzmvtPAodTbBo0uy77YMQzOo40YkJ0g+Zo8nR58BDgjGlD8knNGHEQ6TZGy7EDiyvzQm8MUaSt8qNCyTNkeMlQXwI0gMaV7bJDbzOus66spJEQ9ccbvHenOfdozYMQgaHiBI2+LU1wlbNmUGpKapl6Kf2OUvhSuoUIuMP1F2ZU+7v51KdumCTzWJRic8ATSDlUfiS8gAvzdWSOJZ/IeshNzkHtM9u8H1nj+sjj3neDMvMuap5uETi6KP4Xv8aWq8HdIqkssA8q8Z46tvDuceOntvxY83eiG+s266rSedKyLBdnBWhnUDyy8x4wxMGV0cmI4ud2ZNwEc4YCKuCM3RmkUelJ3PfbrIbqMFyrUhw+dlqle103Gn2qflu0udX86xnZzcgGYUT6yDMojf2EM7S5poNydudA1V/RJYQexFH2TOTUR4FR4DQwevJlZFc9Z65QRYtSO8o4kcnt46NhB90E6PjTQmDPlGM4709V2lWT8LOAwuThC+uCBiTaEGaiQiJRVLkC5++k4EIoPGZsgTBuZKjl2une4b6ENUL/Qif8xlOqBSbx7vwfuzMfc+zbuP/fE/1e/4Tfr9uZjdH5z/oK/8D/W09tPatjc6wZziTnGB5ebzDlo/ro4f/iUOTcKvy72YhP3RLcLDKXdQcpBtaHEOFk3xz1lV+jkuSf8CCDZuSn01xgaX4KF+3Luxzd8MH767Fn/lXFo/uL45slTrTcnZe7XGKoC0NF9mNvQQq/tdlmC6npcy1cq7fHzgkil77IsqjFkM+9JcmQm8yftsNjGJv02njt5j84H48RGnooxHKM6nsQw0FGFf1XoCt7Yja6gOVwsfowMOgr5whAnXBxg3kT2gJX2+HiT/YJ8ZM84nW6UnA32knIJd/CR3BNbxmKiYxLDhKoPcwUxQukrnbQ223hxIFXn8hVx1f1BOslXxIkDYlu2j/GHUqPe7uJyZEFK8ROkV6APHMikDewBMV7HKLZT3hiTM+tgY02knH05/P2Sg8i1Y/Sf8N607bDz9WDHr511MsUwPiL7WfYJMkwMAkbuLTB2bgzVABl/DzXP9RgFEWBnEjgg3muDHV2ljLGNvCOCNGJcqfSJuOWyIjewE9SgH8hayPxY16XnxAJNfWFtDJ61RvqZ/pYEKOoAFaE/tjovWNxTh4bXflLmPZUrNa4XObrhizXGgcJGdBIk51TyvvGsuXFvChgyeNJ+qW+5dzJmOw3BRC8Gum+XxXHhKQ0orzG0cA88sW8t67EnjOvaLXIBbCvBhYhig/7R2esCe6Gw2pauB/Fei+lrpzMc5soM6IfzuDKVvzAWvGDyjPBqfkEv5+d1M591e+Tp2eWmb1/Qywnn0G9fKJzD1xTSdeZyVC5XOKp1XUh6AWsh6QMFBa1RPSAUBUtRO+dUwEWCaRoPOWRTd8nwFDg9LCuHoaBEE7JVOj7wLeoX+hrNT5cAYYUWegZ+rGPoCZv2O+8804c/9K4+9pEP66PgYx/9iIJ33nmu/OdVAzlcxL1duZllAZ/5cHHPh84g/zblLeXb2zu9zl/N8uHygUU+mUS2sYlvGtBBPgqfyI2HqigDJHQ9nEL6QG1qwDp+BJ3Ky3vxgAFcOoPj3y8uPi5yY2DG7CD5PHxmOLrAOImD6qVERWgMjFYpYzTqSqvr/Rt1JpGZWJMP6mduLPeJD5rFEQWDyb1yU3zy/B298+EP652PfExP3nlX65Nn8rKK9aU7PhS/fPFCX/z8F/Re/ud0X/yiXr73Rb1+/4u6ff+FXr96qVtyd89H53tymfyee5Pcmc+bJvZ3FuJGXs8PDzoj99B+3On8cMuDxgM5YYMkX/GnlqGmY1Hh37KubDonHYtylRMozic1shW4x2SoBrj0H6Hr0MJ8Xi+0yyf03YAnJ3QGqwYyrmMMbKsG/bC9YnuBBiP6qmSXcmScsgntiY9FOvmg9HTe91j+mE6SOdE58Hegb0ALjDGEiYw0sW/gDDZylXwBAmNVMdR9VduJjeQQO3sDufACxngyXyOny2F8DAp/G9iM/8tC3MR0WhYtIL6kPbIS8WN7D9B3xDWVui5HpmDspO0Y46vf8/Dz2pfNNzINeOkTH7uOz7mBnjMf+A155sQDc/L+/k7397e6u7vlQeienJyxit5kCh07Pm30DcJ2P6QAABAASURBVN2b7ko9c/lMbqIvfBKnIsFjlMZSWhi3hfEflAd5KHIi2uNT+j8wV8/bpvSd2BJH2hL3gV2uKdLFfDEQL1GzsS7wV2nw4biGVdh6g5JkfJy64+n5/n4jvk0PDwdImAbjdKLP05tFz56sev7sxC97wNOTnj1d9Qz+E3xfqtCk9nEjtwy52tXLLwsmraRIpEidZ2R28rsT2970rJ1cN9j/JrxJzsRcogO69sYkr49oI/BZnfKuPKTYkhPnFeS0Br5BBSZ4KOsWuffp9wInX6SM/+8j9wp6S/udrXvoBib42Hvfp5/7I/9PPiD/Hv3qP/9P6pd9z+/Ut/7w/01f/fm/rLHf6Sc77pfn+sRHv13f9XW/Qf/vb/v9+s6/91/SX/r636If/er/qm5PX6VCv12ycWRO7XNnbm2NlDPW0Y8Y4yHhphgSUGA0BsyqoUOXtJPoB/ayO/ay29tbBXfcQ4Jb9su7lGm7y//ojD3xPvMb9Mc77MuSPWSz5iSGYCq+7PhH9a0TwUstTWnfsB37DJWCg48OCpwXaciEBzlOty0uchXEqoF9ylSUflccvSZy1iARKxP/5mZVXuLynys/fXLT5dO6aESHLIGp6zHRNxVfg8kciO60Rib18Dec38nFDs2cJizRCbFIWRmPwr/BXBvMqxrxO4g9YRHYMjLlUBPTQdOYcT10T2bixCdxRDckApc+I/rH0GlZlJgS70psoaMOe+3bJYgSP/QdZeKvnh8LeRoX1CAv6Bog96/kqJ9tqK/LSp+hKuBS3FAO3Lqol+FXdFchC4j90L2o4AWmvynbxOuSDdWBqAsmuZ2s76znHbrxDLCxB2zcp3ZyPjEYMDykfSc/O3tVcKyNjf0BsahSbGYPWsjTShzLeuTqxAtj5sXNkxNz4kY3PTdutKyrbLe+O+Z9cMs9/5Y9/o51k3G3fdzX0XHigfvJ0yf9y+yn0PxXUk+fPtWT8MGJZ73TaVWwonvFfnCifFpPjNtJ8Wv0GJRqDHI3tK6rbvpF9qbLy7I23yriVfu3JTc86GzkK/OQIvlQt0uWgBmPQC6JuvqwbEvwhhf0AnIzlpPGeqPQzAWPVWZOqBYVckW9kFni1xM+PgQ3T3Vz81zrk2daT0+1rE81Tk9UwOMk18owDWwdcA0VOmsUPNMWxOeJ3zv+77oeRqRs2cHBNWTE17FiKznBt1qQGbLIjdCF1syTjfmycR/J/XXLnCBPTB0kJFReYFUMKZqlnQWz8UuT9Nu415wbx7ya6Y9uBcx70WeisPvkvhVgr21hbzI+mS+RObTrOLrvUXxzRYLz2mRTqYAk4J8p225fKyyXBrmEKEds7Pgy8T/uNY9CeDsTo+cH/l3pzEfcyIPEg6V0ESHl1OOBQ2kLqkpB2nbs7MSXvTDzMDriQ9rsSEshAaUutww+xYc8V+/Y3qlfTkmWsWGbYnD0EIdtbFsLe8qStULsC+VBeaE8xiAf1TJIaiKv6HN4RduQk0NQ8CFc5yPETvsBMNZ5xphsJDtxzsZZk7rwuyQNF3qtqoHuki0OLhPy1mm9+VHaACqiRl2nXYH7qoIOlK3Etp4WreuiZbj5Iu/ChwntfOMnpzZ+C55xmFSim+6y8UmXg2VFEzazzi5AB6pQt18An7myd6z7IYuDuKseKxScmdfnXhNnnnUPZCwRE0MHcJ4TTfQhPDpPHNrpe9BJWif7F7Tth+6HLeQkOj+C2rWq6JqaOBxkTu/M4ZTV/aZM4obdeSqpteRS8IxzuQeMKsasVAY0OrAESQjK8T3f9Fv0+Q99U4qP+Pbv+xf0dfuP6KMf+3jjXd45nz1/ppvTibEZyoePnbxs3DNMrMsylGeO4BSZJfsUcvEFSxOZnlPkc+996l73+acOX76vF+99Qe998fN6H/ry/ff6PfXu9Ss98I6xne+1Mz7ZNcewTn1vWTRGERPuXnKhns8ThmRbo0pjjPb1oPDoP8r0s44fQfV4THTtPUY7Nqco0oakh4o9fF1P2H/SGOzHEvsvfdIPQdlWYdcumR8BmxK8UQNfFuXet3KvO5Gj0EGeXMgjN8lT7Gc//SB2YUbG94Efy7qoBn3Qv3eDNZZVp/wzIU+faeV+FX/lZE19JDMHsEIfTqyF081c/BYoKvVQvVV6W15f8UguDqT5LVsYPPgXHs3XemKm+YgRn6uGxhiq5CWApwadrueXuoK7nIcYsra7f3QUZeXASPJ65tkq7wOvX7/mHfZOeT/IvS/7SecT3bZVLrmg+FA1lJwOxmth/DJ2J/aqm5tVwcqYLKyBUcw7ZLNHr8RwWhct2bejBwchQgRE7wXwHWREWCftI89ex77zcOw7WTOsg5n9IP7JstO/0BXfqnM2sDkGZYwYY7al1ju103+LnqxB9OxgBuSFBY0+RFt2U/4JvP1L5HqAELHRyZnxi8wD76nta+vesbOLZo0qJS+n06oTuTrdLF0f5CP2Yv+4n+7iVi22Yp25PJx3PbC33KP3geeLB8oP0DNC29wvKx0L7YeVOIuYF8ZmbVsn7IGM07Iq+2Dh0SS38XMjruAcfcTfPlx413xYSg9CJp7Yji+XMdmgiTuy4ijiDGx6kcuDn0Hy4xxCGbqmYiv3lAdiuj2/1mfPP8p786Kag2GaEWsUugIbnc1RH6ZcZVUNUHKVRN3wxTEzfg3UXeqQPuu0MgCjemCSsJHyGLLpHiWOHBfOdJ8EE9pcZOqKMn3gUrcpH0WFaVM3RRkHja2hgY3CVuGsQZddEjLiQFxFvyprYXI84SXlnWdP9ZEPv3t8LOaD8Uc/8iF9DLz7/LlueHmJbILdLoN4ZpDuWdj3DM4d6JcYXu7zsTi442U/Mju7urFZ2I4/owrbi0ZBG4N60RopBC9n1/BR3UIt5WsM0AzdruJj8dBDDeiifDTZkNskYbYnQHL6CAYKJq0T5IReVA9o0ZfvVRrQgY0FjDJWhBe7xAPBzqLLhvbAC1ti35nQQr7GqtwQnvLB+PlHPqJ3P/pRPX3+rlZeYmrJB+PJx657vXj/ZX8wfpEPxtyAX734PB+McxPOB+NXfDB5DW71wEthJm1y2DlnoU6Cmlk4TOaNB4EzH1DOoQ93fDC+07bdE96Uh+WVHLNAC4xlKIt1yQI94Sc3rAWfBjc3m7CSF0kmUo9Sz5emQ4O+Yw2NvoMu8JbTomCFrjerVubQgu7IF/aTcxuNZS30X9dFwULf2K0xJNrFMdkoJnM/udyJz+T5Y/u9PqdFn/Iq4WOhp/BpMF9r4AflAjaNU0rfjb47m24QfY+4xJf6o1xkmcstyxjO+JD8Xmi6eDoZUblkUDVUVRpj0UJeT+uqJaA8xtCoko0/wh98mujbr4heYpyA5j53eDu2N+bUFn8ohxeZvfvtvYFlE9vpF33d1v3mY8zpe2ZO5N8ev2c+3DM37/hYfM8D3UM/0J2Vflw4J9iPvtjrl/vYIhe5IZ/x44G1vdOGoEzeRyXmoYxdMHoMSzWOeAmVubfr8OFMeaarSEbSSHl2HHDFzivSp9PJjfU0tZ525sYu0tht1WOMfujAVo2haaNj6p6PxHd8MH4IHnbm/S7SQe6tG+bZU256/cGYD8XvPrvRc2jqT29W3ZwWbk4lS/2SsBN357Q5JSUQQKqVfO3kYGY+kZOd/B540EHP0JSDM1vDJpLKfZZ9gn4o4MQ3nJuPQCZGPGXMFbmtYRV5rDFkYr1ip54Pxq8lvY9D74faer+sl8jng/HrKt1Rf4B/BvlgbPRNApzCj+21PvbZv6hv/C/+Df3S7/7n9Gv+/D+hX/K9v0ff+Lf/iD7+3vei8Sc/X58+qh/++H9F/+nX/Sb9iZ//v9Of+Nbfr//ka3+DfujD36678Vw7e1LmZuYfaSLeiUKMu2QwQNXQgp8L8awj+ac+LFjCZfpsPW/uma93fDAObvsD8R0vLIB98C4fi+E9sN893J91Dzbm605eJbM+zdVKasOb5CtlPR60pRyDoTRm3HfGfwM78sEGTV9YLZVLItrRvlNJmaKCaLQtE0jDlmiIzGP/VCQVbcsoLewVp9NJNzcHnnBfTXlh4hd6hJysyzHj5QH0xK9GWq8y8HcSn3XbY8C8m+RkJzeTWFoU2dgPRsaCcRhlOTD0ERJFhV+0VZUG1Cat6EquJronwXEqiIe6HHapxlD2h3VdtBJTU2JOfKZNKJvt45TzQ72wU2NovIWFcgMdgzVxfCQuRU9jHZTpQ5vpL/To8ZhdMlfj/6hCN0C2xtACqo6+oekfCLnW40pPdVkchzol/g3f94D94Jw9mw/HO5jcr8R628kPA6adfCVXe9YHY3FGPnW0qfB14EP8GKO0Ul7J0em0sh8yLzI/LvMiz10ruaSTziT8juetO5617tjfb7MuqGfO2iYfC/vo2nMr//nvE57nnvLB+Gnok6d6+uQJbTe64d6fOXjC3orddRlasdE4LegAy0LOFlUN6ED3isyKf2A9UQdjpS0ylZDZm3f2fUFZz8S84e8kV0mJ+jApteSSyLVtyoEkiFyq8MlHsU8MsCyrFuzVclJ4xh8VNmkzPhY+LLSt643W0xOd+Fh8evJceeZaocuTZ1punmnw4XisT9BxkmrF3gCL7CF7BQv1cYHYk8QYgsRALG/GrpBFTJL7Zyo+B8s6NPApqLGoxlC5JORQQ17ID4Uz+nKfDCblSfYsIeWWHzUUfXaJJu302cjjmfn2wD2oX54p76z7+DVpiw5djpm5B29nzm3IvY0dfgcXxRf5L6vDjz/qC5U+qdhyWTWq4YJSl0omj6OOul2K4/Frx/f2h7UR2raYEDvrZcf/tzGR7XZ6X09TsPix5EDHQVHmp2Dajjm67uRq4560USYj6CMV3da9kLORpV/XuWRpT4T29mkqNH7s8Lpj5NOlrA6LPjmpUbeSi4VnlGLMQscoLWNowBuh1E1eRH892qW3DwyTM5UgskUpUvGK5wR80luY5OwKgqQp8e5QZMmvbdUA2EOjyiXJ17PDmYw7nHB5TqEJUz5q3a48OIhiKG2izbIEje6FeE5r8UulQZz4js3kT8kX+cYNBcnhxPfsf5kDii5kXUYVkJoVf2b6gol8EHmKCnbm6555wjrZYUzKwsC85OKY4xv7ztbPEFlT+TgSuxOdtlWxif+iPlsfVvGHKuONtvCobNi4Yr+UowNR5bBNTi2buEVuragEEz2MQ3yiX2wIX2lWTMd+KN1FD4VvWwNUdGXtQEeht4EEpy7H93/9P6lP/JRfdqkd5Bf97X9D33L7V/ThD39U+WD8kY99TB9690N69uyZTtw/Mk4mw3vuD7wPxG7mZ543ntzcILNqYa+q2MN2ayUH8X3nfnY83z7o+k8dvv/eF/WiPxh/Ua/ef8EH4/d1d/u6n8/O3I8me01cjt3TadG6LhqjRIiY3i8gk9iIXNFQY7QPSyiyS1C+5MWyBHxBykLP1CS32Q93xg2NMLFTA3uJ6URsxLeeqC8vTpeJAAAQAElEQVQyse3MS8wihy7qR85LwgdSJIu8hx8/yMkC1mUlhhX/VvQMFfoVeeECdjfizVwLzZzZ4c0YcSG/aKCjxlD67M13805vfTCOTNoTwxVoj0s6KNycAZwPnFmfMIiIK6clTl2P9uVaudAP8pLHAEvRj49pfxskmvMqM7WTR2HXtkaV8kw2iDH5tC1OcVUf6Gz6pRdLLcelGOsGOaOqHJOx3Vnjucfd8bx/m/cB6APPOsl31vtMrhG2jS6rqhrxZdRov5bL+J1Oq25ugoU9a6Ft4HtQlEtrnn1A5t5of6b6jwMtdApZU1fDOo728TL+mfu5J4du3JszH3q8RQIu/tn4R57GFdhLuQb8KtmWUZ24dmJrHeQgsaa+kxOx5yGi/KGR0M1oMB4b2BvpOxmfyTi2HJfWST3zM7k7806/BfgevUIgPqys1dOJ/JCrU4P5OyzcUmxv8QXdO7pwj+eYqTP73D3v4fd8pA0e0BucEdhbFi8dcCF+gdgaxL6uK2v0BFZ1GfvLGG0vMcTHM7k842fWeZBcbPgR7ORjArQTJVfsbchmzvQfWOLTRv/sYRN/8IDxq0bKpI95vdNxtk0z7kGU7cQYXW2ffe39B35JNj+vm+0dkQzRUdFhW87YBXCczlOUgK2CnzGOTFG3LU71BbkJRAyTQuMyvrUui9KxRmlUtaIqU7bKx2SRdRytZCYeRXlxiawLgUIWFDzLEjS4EIpuROfV1qjCzgDVtqoiI46JrBS9o0oLg/jk5qR33nmqj3z4Q3wwflcf/eiH9LGPflgf48PnO+8+U9oThzgS4MaEeeBmlJvzPYm9Y0HnBeZ16N29XrHQb3mpyQDuJKZk2QGlGirsuulo/+y0CRldjnmhENrSYCMjwyhw0Kki1eZj8dAZnWdX/1VqeieTB3bF5ytEhsMPRREaJ5BQr+vH4gU9g3yNSu6sQZ/cgM1Dwb6dlY+1d8T5wAeM5EKRZ6xPvJQ9fecdPf/QR/TORz6q4y+Mn0psYMxd3fIRPf+2cf7C+MUXv6CX3IRfcTN+/YIPxvwm9/byF8bZLO/JZfJ7ZjHEZm7KO0oyobMgzjwIPCTHfBQ8g4fLXxjPZCC+4w8TUAM6eIEJXVisK2N9ysfddZFHSUpk4iCn9IMp16Kiz4LMYH68waIBb2GDuWK9WXUCN08OOtZB/+g9VC70X/Bhwfay0p9yfClya2MTsR4bYuv4oDfbg75m3in/dvHtFB5axrfM7RpDY5RqHNTGfxZeNpYzG9fG3AyiK4huho8zoz4VXueQvIbuyGdjmWw8mat70ylUSrHskm1lbRmfawzsDyWWlZiCjg9+0W5bOWL3qmtHWcrhEQ6+RIIZCD++nuNLb4g7dmM72LWxdhLXTk4a1KNjj4/wDv95WGZOntkks2k+MC/umRd3zIkg8yQbrVgpE8tv+s/OxaMu9LUf5DC6YjdeFvEk38soLbwIJe6FMa3gEm90Rr5vGh3LrsSsPrBDnDu+B6QTPdLpJF7yD3pap1bAMtFgERZ2DgxV7ICJH2c+wNxzo7rjY3HoA/TMR+OM3aD9hNyTm1XPmIvP+VD8zvMbvfPspOfM96c3i/IXxmtZJbLBuB9jT4VBsZhHj6Adnyc52YlnJyc7Od7JcbCx9+3se/ulPmnjrYVOG0AZsabvFaLeYAxy08dVFU5UfKlSkdvAxG1iEDj+wrj02scH4zd/YWz1XxgP6zX98xfGD8hslJMjQwkDS5P5w9xgXmVcz8Qy7j6nn/LpP6Nv/YF/Vb/sL/82/eo//9/RL/7P/wV9w4/9cX305Q+SiJ/8fHHzU/U3PvYP6k//zN+if/Ob/0X9sa//3frzH/9v64eefZseJgHRHVdUBOjEBUbVsV6IcTC2mUcFz468tcc/fqmRPe/29rXuLh+O73lQvLvgnr3wnr32LpQHgszPgJDk/EQftmfmN2tjBowfVbgGOa/0GKLrvN9RsmcuQNOPrt2NUTwoBc6jHDXYU8fnECXWxCN8aAYyLZ8LZdHTJge0r+x9eSi7Oa3ql7d8GGQhLOui1oHedEnXxCJiyNqazJ8guq7toTujvCOz8xv/Dcc7lsTR8pJjW5LLjAE+jNJgbg0o7ggB5TAXu2RQNBTyoYY6jbRv6G1b2JsgvsRPmiRkbGu4lBeJ5bIvnljQp2XRGpsVIXrhW+LqPvAOW8Y/07fYG0oD+VoW6hewLsa4lodGyrSPgSw6WlcuOo7DP8m2XKVC36hCH31TRl/VUPihkbFKCHcfWY9HYjzCZUSYqxtrPXPvDM19eM/+QG5opc/UTnyc2hmPreU3bdk/kGE4NKq0YHsZQ2tAHCvjfwI33JszL5re3OiG+ZF7i+mTe8E9c/+WfeeWPf6WtXFPeUdv2lsHcyn9n/Ch+NkFT548VT4eh3cTnTcrey9YADbXHquFF6rUwWnVAj92B34Gx5ie2K9vAJQ+kRn4b5KV/OyXeM/QrKeeL5QTs5CRDUmOrfyIelMdR8r2kNE5alHh38BOLScNclTjRNuqos21ytAai8Z60nK60crL+ImPw+uTJ1punlM/PhYv14/Fy5PWmX7SkAzQYex5GXLqzorBR3Ew8IkrcymAI9vYN1SS1YeZf1WlMVat5G2MRQOd4aUtQpMJMRmnnivcM7aAPSc5mskRQrZll2qUjD4JX+LDrp5LnVPmUfq2HvRd+/Z60uXA6T1A745MbGyxdZmn4R2SKD8G5/FqGtwXCthXQJ2TkoV30FwDH+WSTA6Mz1VDtpVjonVif0/slJsXv8C8+BZfHgE/5QlVy8e/9AqiM3XQ7W47tlWyIj+xdSbOtkd5Yjf8AxKiwOBaVjfF5oY/ydEODWbboD0ncSW+a8fEJUuFwjFKo4YW7muDctZJ6BhDg3rVkKsQLzS5YYht2mlzadBUZUGQm9C9P+b2mMYPEH8gmvg3iW0PGM/J/jJ5JxGNqNRA31KlKqNLskuXkvogfUktv69ufrddeHMy3xCaqUPVEuoDdfhp4iz2iQUMLTx/hC/yfPi3i4lKdWqHl/m649+Or2lvRZbipzjaDl1CEaGfwATc1WB0X8YzYwNHrQfnkUhvzdhA/5k8nNmLe09mf8w758ZHT4Sw5QNUElb8OvqhEcOTfG7Q9jU0wMYOnYBmnJLQIpNLgYNaEogMvk78jK70mfiEc2ltlK1AHPQQVWC5SsXgB4a6wgM+gLh+5Gf8Gv3gz/xHU3zEt/74d+rb3/uTfCD+sD7M+/nHHv/C+PhgfMM9YIyB/FSeT/OuanKV+03fG9gfT8hkf68ahy+dnF3xfZLPnfevjWfce57HXr96offf+4Le+wIfT1588fhg/PKlvuwvjJlUo6r3wOyDS+6xFgeDTE47keQLhopYR5UGfo5lKLKZtwv8Ciy5f0IPKAf9k+ednO8MDlWp8zXQtWD7RqfTE+WXh1mLtpk3BMcpjqJeVXR5oz2lMr7UQMfAlxU9wanpYD+/9sn47uRyI0dX7Ix3yjHh6CGewb0rfYS99Akdy6IT998nT59pvTlpoDf89GsZcpQyJKfCm5QCCN53Bim6y9JBbV9K+sCR/h9gUAnvALpI3lHGwk9Ufuwj7ZGhbmKsS64GtKpkOy0gZ8qhb4CFrhwtRl66jsWb/uqYk8sHnmvy7H/9C+M852R9py0+I4kOywVcqosfo+fTwhgujN2i02nV6WbVDTidFvhDw6VRANmVsTqBzL8xjE9C74QGEmLA8Nw8k/2Zucf4x58DDzroWTttaReHA5cKJVUDCkYp63As1T6Ujd5IEhH53ZlLQeLcKIfO6KQtthEXktqZgzvtb5C1u9M0+95hRyc9WCMbe9ND9kWeOc74HZ3xE0Ua+HNaydMV5Oh0GlrwLyp27i0b9htTvE+6/3DhgfeNe55F8jz6gN57kH++9oyt3k+TJzkmRIByWVUDvQvjsjIeJ2UPOjE+67p0TmxrYiu53C5+btEXwL/mYyduoV8cdNEkF1v2/8TIvNkC/NnBpB/bErbf5Dt9w3+ck/hmxojb36GLPhuxndHzOf+oxrbIG75hB5N92lY1Si7Ltq6HbdoGuR0q9DqAJx0ypFHxgdFqGj+aR3ONMWQUFk2GEVQuAbyLDkrdhTTMR1ZEbMsulaABZZsyoBOnL1BaZbtl42jgshq2aDwgUbRoUtpGFYO46OZ0o/wnss+ePtVzEPr02RP4px5oK0mbPVmvg3dmYDPAmTj9Qs9H1LzI5MPo/d25/2x9Z8B3IlMOS4mlXCobjYCyA/yABV+ynYt8/aHulhkScnIoIL+qpXmz+KzrUg+8ckwuAUShgIXHmfEC1Jsv2cKuNaqUG9cos7FYRb3SCKwcsydVFtxG7MlD/gd7xea/3NxwI+BmxYtL/n2mEy9qy81JtazoLxab2Fg2Pojc6fXrV8rN+IGPevvDHR+gb3XmI98D+bvjY/sDH0fOTNos1MmiP7NAU89G+pCPJq/vdPvqtW5fv9Ld7Z3C37jB71lMmdjxd5RqDFWFBpTZHAe83rSKuougjsgESUaUAmVUULQ8SkbHASv5MPUqyuiq6AQLcQ7oKORNepNbKKcK3hgXH9KHenTYtHKKY2ZgwMT/Ex9CbsCP+EY2AjmhttFlObYNBQhI1uXI+ABsT3TFi26gPaJdThuFa3voFUxuxpcscCLyeNpW28TvUaVBDMnhsixaiTnlUfCB7Tb7OEcyT0DqO2MZWxEJ9MZx7KqPuB3zO4WJ/J4NLMg6AhsIb8KLrgbl8HbGP3OywSa6BfDS1nLRGbSl4xJbj6DQ2UMmrbZVyXWPXVEujdSrKFum3LB1hNIK1Am4XKMqOhMPLOU3uIMlu54s7hcAygvXCkilCp2RO/SlZEYMoJp0aOdyACuUE5cRLnwYo7SCZRk9Lis3vpQX6Bo+GGUhKjQCKeXiEruhFJXDuWAT4zGkSY5ncslYzkfwkJAbU+q0iWCjN1TM4/h2YNfs+kFRiPZDeXIzmet7t6cUSDsO7GXtxd7BfNvAvizaVgA9U89fFT+g6Qweb9T4MHE62CljkZqwP5WbVKyGP2l7cvspfe2n/0P9wh/8l/Wrv+e36h/5nv+RfskP/Uv6hs/+KX347hNo/cnPzz35mfrrH/+H9Sd/5m/XH/62/6O+8+f8L/VdP/Uf0yff+WbhvkQybUMCMfZ1lCW5vcI7fgmwsddlDztwZp986HvHmdw+3J97f8s95ozcmX0uv6xMeU/eyRvBERuRERPX1kwxbH3goJET/myZIw+ir+BdQIdrX6aXguQqPcJHConjtC3OCyxxSsRIwXpzpGzGsYa5vwwNxm9tUB6lihLEY+ewhxUcPcoUMNz2kUF1Th2XQ24SQebnTocJOrj0AeJo+9gox1bJdts0dZtWfLMtXyn8qktdVk5xxL9A5PxqB+9okYyY6JN+o0qD+VnLOCj1AraVH0GDkOLSbWlvDKU+CslCb/OqeTWsGqXBeg4tD5n2Aoc+63rYBxg43QAAEABJREFUVoExSmOM7lfDiFFHvirtJV94pm6nXX24r1LoMVcT6RvkJXyS6MyhIPfqjdwnP+E3pb6zb2zJV8YC/VWlwlbowK9BjnL/yL1koRxe/yU+99MTWNZFLvWxXcY5djb0xW48kq2rzhpDy8BGKP1Pp1U364ETzyPremJvXLWgd2Av/Ub7o0NHdAHDC6pKRlfoqKFR6DZQSVAuZEGsE6ImXrVfat7hmxT/bEN1HCnryOqFIcGzrUKnsWFsuRZ13UNpf4OiOA5EbiwaY1WetcZy0kLcoVdeUTcyCMjIc6Fv/Cn0AgFTf6Qp6/Gw+On20FJR5pSraCmNUapBG/WibFtFWS4dsL78eJuXMuAUGg3EQSpJJ3nNHsl9P/f+A/CYV1xJNFnmRJwyZ8p0vM6/GbkG0qG0tawNsWyQElSWbB+QZEk215zXUKBquNvccVJWDufSTkzmAhYVyrRlPnTtaMMHTr0NtW/pviOLWIqPpQQlRbttcYJQHKFiuxu5KkdXqVj8pALTNlfOC6GE9kNvHDl8ufiYxkvfdDPlAqENmD20yLngpN6QIGpZp2xZOaayVoMeF4xN4k2UFDUvuUpdzZj0m1S5Y7N3CNnJ80WQe14wL7yduZEu6Rfb4mJb+YllUVIO1BEwOlN5gzdy4ZmL6WEoZ16mQugbG0HruLjVZdryUn70OK7xhW7KuEdm5tKM40KXLjTtS1e7W/KzE/OenGBwomReyx3zrm6nDTYdp9Ie3jlrBJnkZKccXY9AmCb6zmhU+OmDqfYOdepyYkPrm5OYyKfIygH1cexes7lCw6RzsKNogvDo2bIRSjlqbCtLJvtDeajM3gFGDRkqYFk//lXfrr/+Db9Rbx8//cV361d85o/o2fN3wLt6/s6H9Kzxrp48ecZHmBv2vuhEw8QDAu65gj9lKzZqpL2wYOWIr8GO7OR5KvLB5N2hn7X4xeTt7SveNV+CV8pfFucvjx94Xz3zLnrml5f97knfJBAz6EYz+diZsxvPcPmIE7kHZM+876YcftvBrvDPTKIqkw/R37KtHLNzm1hmj118RRxuWo0csVQwlJwO8pic2oWAwXFa+SkZ/gHq2HCVBjlZluW4L0JTDsIPotc+5A9t+IMT8eVxvMk3Ioq+lq/R5aM+sLFocB9auBcP7kXhR1d00PUSD3pTCoNGTHA9zoPlo+IrlQ7Gcb1wu2K/XWvW4yU2U5mxRSH1L8Nb/I6R9RMZ2LKtI0Z3mcv/j7B/D9Z2W9O6sOu6x/vO+X1rrb130zTddAPd2GA3B4kHNIgohIMBTIsoATEJEREKESSQsmJKC1MmFUK0glDyBxqCh0CsIpRgiQRJTEwUCBCaYweaQ0M39O7uvXvvdfhOc873fcbwd93P+85vrrU3MOZzPfcY97hP4x7jGc9hzvUtdYHf9BMnGznm1qAuSB1uq8buYh1srKEz6+XEx7r+zsH6Sj28Xp8kJLJt3jkbfafS1HbTCq1SfFRZNUBoYGu4lO88B+b9eBy8Mw4dRmmUFXnb2NFe8KnsGNDFmg4SS5D37Mk+M1nnO2aW8q7XNmKHOKhXFbapP6HGn22JI/O78BG7T/M9yfskNw3y8+gTv3kW2P1Pdf9FdkEXsYa30F1pB9i/TLkKv4lpjNLgefoQUD+QkyJGew9qobPHRhaoYEaJL+jnUBgTdCzxiUwPKPpmvFDbcgGXYrsMbVhp21ZKVCfxTuzF/o6pDV7sZ31cMZ/kfNIfPMrwnhi5BT92r/5sJ9VhNbVpg27AbX/oJMev/UKvDu/r9vTuPl74V3vXHNrot7LR3mEz5h6rZe+g83JkhJfqlyGltrz6vJ/gMAGcv4y4ZO3F1GzOT9FBSLA+DqU4JxC6w+IHYTtUtK6wUgynYrMuk0e9aihweA2k0I98RpFJmZnMTt5SJuXM5OTG8sCLfX4TdM/Hzsbp+tK/aeOD54beCmLMl1NTyTYgDvw7cAmOUswprSKeMYoL+7DjwEsPG+8I6qCq0RtBtaY568sX8p+x9NRxoomclUU1iONIHkZhhQsnRpZLgj8tto08JrjplJnSoYH/A7+xvc0HYj66D244Qic+RMEFcpEVFG4ccmGlhSsdholbNJcmvxk/s2HmRprFCxcdKXm+Z/PMv2/8+uVrvXz1Ui9fBC/6Jn7iRrzI7dvd6uKVmD3IK2MZ5MeGkbjTvVflBGE+tIePw8no4ns3tzD5caSvNxFshCZAo2tLha1QcaIbawyLMxYi1rZoXg5LfXCSZEPBAF/rs17poO+q58yLG/Qq2C1qLzBsq6o0CjDO1G3v/kRBJopObBfUhQo5JDBJhMzL25ivbWhbEqJWDWuM+HlCsTUe+aW4m8xvHogyl0HmLwgfZy1TVSp0d+x12+JQF4KJ/ORai24QWyeuq9TT13LmHKVQuX9k4rhAcDJPkwkNFcW24t+1+60ncey88K8YKpfcsIQuB8SKjcYo8jI0DkNF3VVKib/OIGMhvbCW0nXA3w0fiG8Oxc3aOkIP6FUMI5hYt/PSmZvimf1lA5MXIxaQzE/kGhgbNbBZ2n1m3gNpxg7oGKBT6pm0JVz1dXccbnqAjrLGlVLnwK52oJS2UrC1mJMZcAPPtbqg4SW+R8QbsmItdAzIR+YpJje9rR/Mz3wUfQAnnXt+z4p94+9wGHp2e9u4hd6wx9z0Q+eQbeRW7w+JYyOOILrxabtlOMkMwLa6LijI+Rom4elTr/+6vvFzf1A/8a/9Jv3c//+v0M/5i/+yfuL3/Hb9iA//sN47fUF/u/K5d36k/vTX/Bz9gb/jX9F/+GP/Xf0X3/Br9ad/4M/S5599vZIKgpUY88JZg/vCZM/reC/rc/Jb7UV9Ircht5G/jfainbUQbOid2Scz1jNr40wOIz+Rexojy6797nSxswEC4Wj+VdbkQsC2riWmFoKLBKUe2492YHQf/ZGPltEvV6+hqpLIt7DXOhEKaHCkJpkDGZuKRDyT9GxQwLgnWIwd9zmQUFQUcaMXH0WDQ3t5tIwNor7EhuW9+3LevXFGkUMm1thrNNva7V5oQcEABYwM1juX6vjwmwMIn+sJ0hbyQsmu3W5BA/gFXw3Jjz/6WDGtp6DZR6txwhR2JarQksvUAR0GBUaVRtFnay9LXeNU8KqsCqVtV9dpimZDNNI/yuwXBaDsWWmLMhnzZH+arIvUrxO26EuukhOqF7ul4pmhxoAC9i9XyfxEJsT4ie2BzKhB7DzfjNLwUOH3QP2QPmh0oxe/k/noayJrh+sl/mN3RPawPzcN6JE9pcaQXVHtaSJ0Ls3FXrI0GU86bEuBWEXwNuwG6Q9EOz7o5kC2APJFXFWlqqHEZ/hO1y7F+a2WREdgYgFmjIJ2DvEZP48gSI69S8RkU9/1l0LhhR+gu0KBkLMtKz6glmgo0gsLmR/Eu81JQlbEb1tO7Je6LIrhDdUYGqNkoL2j84g5mpbgla1CN/uCDwcFBR2HI7qDPvLjPHsRCcEyfdhYyngTU9sKn+AgNFcDaaXEC25S/VKkM7j0RD9VQgppNdsy/mvscdhpB5ZSL0PqAjePBofl9I2SZKUQovY9eGoxSSuDge59Fx7tyIX3SezxMb4IICewqF/BwFHBF4fM6QLbKjBqkNPSqKI95G4baklgd3BJHW14Bt0HtdPasfM4hxcU/IB6AeFD14LdxVgnWFxzk2si9T1e3DGG5nGf27hP5X615d4F8t6Ueu7djei23Use0FXAbqvYDyITyn2SFCFNbrs9NWEs5Bv02Ob8iePLsJTxN6ihY1t2rq3Er7a78Tx2eth0d3/WHe96Z9oMF7mKUlO0FMjwqJEaEY6Si14TPIQR/t7uTgkx2RCgK+iLHqRlRVkY2RjfhoEJMsbIWyUzH6GikAo+MKx+dnwg3tNp6szzQvSigwkllomD1FG5HDi3Ze+4MCWL0idiWYoNxQncrIUaZs1ZhUj6JklZ9CNJxBlBINkIAA45P1RsaigWoIoN2lRevPfD9Wd+1L+kp+X56Yv66Z/9rbp9/q5u33mv6fH2uQ43zzT4JVmNg1wDFWxgn8p+4H4x0ORs43l643mpKTmctIPt8tyYDyXzGj/5WZGhnbW5623cH847sn55Vj3xvp+PxyfeQXs9wzuf8yz7oPwR1MPDHR+ZX+vu9Wu94b319cuX0Fe0X+r+zav+Zy/ywXnhz0RsWxwNmgq/YyeOxTgYDuzIlKp2jOxfYr1iYyIXRI8JgOuWVxsVxB9DbAxyd2RfvuG5+ggO1GOzcfFR6Jfx17CiZ2NLlqCCUFGKbfqt6Let3G+x0yLEyKB6LXHStaRvB+OAGbHEH1zHDFu7H2mn0dBenlbxvzP/5uesz7bdjhIJHOrx1UidSvK4eh1MreQ//Cg+mkboWqcvlnZICcN256JzRw6Sk86d9oBjczJn5/NJD3zjOAWsoRO4vgst/CcOfZnSfEII7Wsa2VzrWbNZ248g9g4bty4zN6UDz1LH41BwGLRZR6PYTyyGsHge2tj7ANfJfo1M2lPxxQkZ5J4cUWO4cMzoDN2Pp7Xu52RbFV+BLz51KeQxPhYx99pn/8pfCT9k32VP22hved58xOSaBFzbZ5C/+t1Om6Ifi/ETjBo97lGs44AYOGS7EZkiN3Vpuwp+YcKPY7X4oT8yVamna6njZR4Qlm1lvt39kbEk1jXj6vFkv2GeMl+JEW2lXGkspt0Um7Hdelkn6J6z91yQeWk7rYCF9rExd2ctfMQGYSixFnG5GHsoiArmI6L4QFu7raX3n/113WzP5cX4sSkEWyZ7ewNpaJQzuuJU2OSIWUZr2e76fsLAXulz99BvGzk18KTY61PE45fGI48oaaYHkohCrFbOyXbIBd474IlqQ09LmLQhHF0xQg10bGputtR1y9KeyE5iXRaTNaqab5cQ1V6SIGoMghqJndyYp05M4MPprHwsfuDmkUUdmgv+gUWbyd1vRJPhXsdqDO1pCCetJDuLbBS+cRpehKiqJ5nFXmCwuY/jQSOb+uEIHTuiN9CF7ro5A+I1uHqLv071Ex5SGpwObBhHMAo7hgHt9UIelljwYIK9TnRlmThy0755/o4Ot7cq2i5kFx4BUhK2Ul04Xjz8ZfHTi0+LPUsHnKPBIt94uOGjERdGFmf0RMkGeCK3b17f6dXrN3r18hUfjF+Al3pD+8Qmu9CJzR4WOtej8D2qZHyUofa1C/O+AJYBQc5sUlwI8T/Dgheb3aZCtxantANE+rCt/AjaDE6IM+KOCroAzCfHVd6mBqLLd0T9CN3pC77R2UPXmG1LHLqUyx8/KOwqazD3g7lL3X4iKMu+ADlXqaABbPoSn/YTY+0gQ2E9Mq3WGVUaTNhoX9bATtfhZw7Tzm/KF3Nx5rrITTDr/5wXBTDZwDpnOLaNzfoYbBOPlZJsRTY6uelt6LctNsoN25mDxGcbHYmzqFKhRsXEZlsSK4vxzMucpW1bRcwNl5KToNBJvptf19iGqm48WfcAABAASURBVAJsGSjFKurBqNIYOw6HQX3IhRwHbtkniJKFkDqhtB5iujkIGJSOMI6ZO5dS9vFObdwYzxdsHT+9tmyr4veCxGyjC3/pMl58ZszzspaTSyKRbQ3iOwzrwGJrmnoAP32YbZmiXciH4lVYxsRi/bOXMQeJc3GDbpr4gPCLEMcCXEFpZ94/CeKa8LbMKw9HJx64gzMPTnmAnqyh+M6D7C37yrNnz3R7e6Nbfjl1A7JXJaaFjfjfiGcjltDYjVsRu6vksnTJj526ZV1KwmwsTeJPnkInBn7gm+/Qj/3CH9DP+Oy/o1/0Hb9a/9R3/Rv6hz7/H+sbX32rnm35V5UvNr4MmT7ou9/7sfrjX/Pz9Ht++L+mf/9H/tv6A1/3y/VnP/NT9cXD1/Red70vTMY6eQFe0EUMG2Na+F+hIA9/Zx7aQmfydbkGzoz3TP3MGpnoLS7eHZeAelxMwyOlF7twLgLJQiDZoTsigmRPJe6htLAhfLQfBDjempHQB+S5yHfjkm+42gs2qOxnKrIipy5wsd+244O1sQCOe0QRMfIiRtPAjYq6ZH5yVhestPwiuK5D04HpEPqaKKq22wZEXDnNK0smflMpF3UDqKwa1KFKweAeHl4uPjoZ1BfxN6hH1JzMiUMZb8V20EzLBtoBiTTYD4fk1MhJLbLXpDSsklwcBbVsQzmgiXmwr7gGDPpFnyghADVV5Lpu2TtkZDhdCDJSxz0KKg3oIB+FSVQyTf2f6k2SwtF5JkXwk5/YAggam4XSqNKosWMMbNJTRijHQsoy7cJH9qcxIl9yaOTHQeMwNKi7yLzBEstzNjaulY38Zx240EX2cDjocBw6HqN7VI2hsuOQOKO7NFns0YUog7BL9luZxeB6bhGILFONGI45CzHbMv5cVl2oTR3Y9Flddo2ccdPEsgF6re/a5RjDHtxU+6XNgVJ3c7JQxDtUvTt3fY/rKpY+7GEfkRwSTV3KwmCg0AtPyNqWGUPVoLnXrShaMDiK/qHy3lYKNkIsfuC7rOjXGBrYGczbgWfWw/GoATV8Ibd4mEkaFqfHcTKIxNVgVIlvH9GihaAlBboWePTsMlfeTtOz60fBsoECiSqgTqWqqF8gdZ2TDJ8TjL0vdSt5oc0YY38S/EzMAfWEsnq9TM3QAObi+TcxWtJTiLK6X0gssOs96sYmMk91Uu9YXErsg3weKuu7dCDm8lCZPkcyUQb6WDFRdDdcm1bQddEjFeeCFzujsIWPMn3wRFnExUF6J+9DmxbXxmKsDFrqjqnFfW1yr9q4V23c33PPOnHP3+CduZ9tuXdHJrkLsPt4xBZY3B9nZKALHxM5DGvhY9I/my6FT/VR/RLmY3uvZACphZoRUrdku8FJkpWy8BObJ/aU+9PU3d0Gpk7cc/legZRBZ0naE0PbUX0L0p6YEisB59hxlWi/2IAKbcRZCaKsncJofTgbTgOGjKQ1hmXmWFaXzgP5ORPfiffPE++meZ7IGHan2Iw9xpV27Apl27KdqjhLnG1zpgbVteA448g7ZTHeQZ+r1IL0TXwHC4onfbyYZmRLttVh26LRMPbOx3f1p7/5V+l0eFdPy3//r/6b+vRhU/5Jg2fvfEo3fDg+5p/g6Q/Gt+ThqKqBKeyhaJkzS5Bz4k3ONnKyMY9Zb/3MSIx5BnsEfdfYxVgyhrQjv7FOJ+t3slaDbeM9NWs5z628f+bj8In6mY/F59CHe52C/ifG8l/DvtLrfDB+9QL6gvfWV3w0fqUH+jfsxF9C3tNB7KlcYp9Z9x0bGWXubMs2461H0NQ+ztnPlouxiWLvspxbR7IE7MxBaVTpMAb3xaOONzfK8/aBe+WAN2qoRqnqCitz3TB1oECX4rc0MmMMxVbsx4Z9vUdd5yXySw7Jif5UG+si0410doUTdQ7tWkpBNARYtqFf/kh+gu5FiWxyfV3O3cZnLojgIhT5K2bWxKVvGYWW+cQJ9kWEDnc8dvJnjVGNom1beGPOprIm85HzxDeOB9bSKWB/PIONPTJrcBFp5FHqI9rXdvo6RuY885613aA9s3agK7FfNM11VsPMdenmOJoeeEYaiS9zjdxiEPE7We8b6Hrbwht9iOwH4/1EaHJ6ONkWh3KyL3VBg25bRSw2PCD4OxgZdhNDcnMmByc+Fufb2ok97cw+PPsXdot7zmLPn43EmXyd2fOik5hFKWyPKo26gHVZ1Kt2vxAVMoFd6j5DPWSoZAlch21brmrIVkpiXZ0IwbJcVhmZC0SJzOz9m3gv1/PEaPhBqxvB65EcwMw4skedmYcze9A5+WCMJ3DGzspejg7ivZ4m87Qhu5hzGB1P2aoCocCyuqCUuNc1Dp48Huq1Xh2+X8/On1bEuh/+wl5iWS3Luz2xKSWmYhMIFFB46QvaBxXoznZ3G1aLOnmySl1wFwdtPPUw0QwBUYKoLWgvtrsJkW2p3NQOlexQSxwNvS1hhYcITFO9giaHL6BD+8IwFIzCDahBe6cDnu2IXlYwE03SFhfghOZiOnMjycTlg/E9F/w9N4t7Lvh76vlPh/NB+cykbkwqR2dBlD0DpsYRH8ZnL+QhU7cvfbJMe1RpsJHng2zo6IfuPBwC9AbIAi30SujE7AUQ4u8zJ+aAKOI/gCHbjN06QA+MuR828Sf8SqVlCyEtZcOnrZgLr1Q8+B/zIefZc2443LhpC/nVMpELkE2bdTBJwiJ3bamk+BvIF32LhZ6LfXJBLNpXO9t56v7+pPzPBN+8YjHnr4wf/8L4DTfmU28YuTjibYdQt1wlM6ZRQy6HyThE2eu21Xw4k56J3/jeKZZop37FIvbUF/wgPo2ubfxJ1l7oxhr6NLueE5wFhFTL5YSeLrCtzMHXz5Pe8aZvXm/0lbXpXeRuuEGVPl6S4+hmjDWGBuMsYKPAoQvMuBvwK/WWKdkRwOYltku0MFJLpDv4NZNcUnTjo1HV/gb2xrBG0QYWuuRo643tzM0QMJ/bdQOj3wgVeo1R2C1iCehQEBtiThc3hAk2ndE/c62dsZvrbuIjorHlrmAYmnrDJaVT6oxHnqXXdduquvi9xgGv89jtva9qqMZet0uxKwqisq1qWTP2wToeGgPwQb3ok1jh5DVrJPMUKkqVkJVuDtaxUdQHvFLrIZy9YsueEbD2z2Cy52BOMV0Yieyo0qgijoJvybk2zdYuZazRmVQmiphVihGrMv7eYozq9uh5FDatyAyEQwOqSvIWec/+12BOMheL6zb8XAtKibPGgnUB8U/GM6GRjf5EL/pnHphPPByFZn6DhWx8Htjz8hfGt3w0vr25Vejx5kaDjw82Y2V8WVt7vjbW26aFjwRru/Nikx/G7CrpkWdJgSIqUgQWeduxYGQILRJ98LV3f0k//oP/XN/y2d+of+6v/c/0c7/7f6+f8IXfox/2+s9prPzjGNj6mxwP4x19x3t/r/7rr/mF+l0/4n+t3/nN/wf9Vz/0l+rbP/OT9HJ8pRbjmA3iJ8cbY5iPdOuXgIzzTF7OXE8NroeNOdhC4U10CDvT1OhQMgjs9ngmQw3Ci2AL5JQ8BKkjA0n3zAlLiY1QNK920OegJ4LaUyTJtooc1ygl1/bHbepaYO9dbp24mYk96wG0Pxxc/e8RSZZkW+USbqiroS4oYIiDuPb6lR0afugOq39YE/WIPWaakguo/QzquX/Ep+3WW3ggGWqb+6nreFViXUlW+AGcil6hC60x5Kodsd0WLYhSqEnusz5Z7PB3WPw4EhbmhHm5JNuNglEeqirl+i7atpX4OO0ystz8Qt+KrC3ZlrWXgiBCnzSojCodhhtFO4KZp329qveezkOfRCFblzxgFj8l11vUKGwPyZbJa8OCZx1qQINSjaE8KxS8cUj90LxyoStxhTAl+/1iznNfL6KYGKNT7BcDZD85RN8l25EQy1orD/KswX0dEnN66LY5UV+M4bp/tQxtDub9Iiv3TyEffybeGokblMUh2xIHw1RDIaYapmUPmbhgc8Anh/GV/MbLYl0tnHa8oh/oithOHR0OxhQNUQw4sGuCCBQ55CPHADhWzxuBSPQ5oD+5tckT86UUeBmImYMaQwNknJEnrEhcTJi65dY1cvtcDfbyAoNnxOiWh4QMp9ZjayJuaTLAjPMREv2r47z6MbwAsh89mMjtTenSeyGXbqWYPtsqxhUklsC2rsUumZ9qKmppWUoNOZNLBS4J3iKDeamblzki4D1eKivjYW0JChOOvkxJhIABrouN6O1rDj4a8d7xxD/tHFde1dCo5Lk0mJeghsUQhbi+tEQTcEicIhQiybZKaVg2ddOC0lBBA9tKWR3vUseauBnnCoUvkLmc8Cb7et+ncq+64O39nquX+1jkFjqxu89kxs2qgIdJLfI3G5NUgthNH2ITOmlHP9ht5LzHqSYIhtWAwdFVOg0UMC7bEvVI4469ZGnjQ8XpfuNj8Yl3kbNOpyXcIZbcBJbJkwJZuoCwtGNpj5+RweDQXixHJ5B3Vp+Rb4o8NOPP+CZ5bFwM2KPnxDJS7AnwN/ayM88JJ54JHvi4EkqTdYdN+pMfiAKU4Ee3qBorF+rU3TxO+4ECFpBPcymSoyyWGXrESf+Go46TehxEXimxFyBvWxzgQmXVZfx/+pt+pT567xv0tPy07/gN+sHze3STPxp49q7ywfj22bu6uX2uw/GZxuFGNY4yubBKtvVYmMQ9d4tnw/kJbJd2KGuwczsJO1hNJ+ty+xjO6ADeQ/JBrz/u8b5/4r3/DDaeZbc8y1I/ne514qNx/vnF/P95+i+M+Wj85nX+0Oml7vIXxg93is4iSNsygUMUiMYij8lnYpjIEFQkZGecpaqhwfVuI0xPrw0W5kSPpuySr5Blfxytz558ZE++4ZvCEeQeGZs1Yr80qlSP8GPdjm19vGBfslp+DObnqIH9tGFnkezoVcTk6G3xtQqbAzkYXYHmeBSgkTp42g23D9uy3fUvd2JmP8beUwV3r+yRUU/ug+Qyc5B6oyX28PQJN1jB9lLcB8V63/E0h5e8LbGHLGVu890ja+jE2gnO0DNrLH2PvrGsi++u5vQkzsQ22bD2NbCv6b4euSYX/KydjonTGKU8Bx2PF8p764H5GsRrMyjsZu3PrCWui8QRW4t2/HQYxK8vV6IvbHSfH2tKLX0XuMhDw3QF6oJrQiWT2J/Efe59bNMDH41P7MP9PsweNxuT/CWHoVNncpZchiZWPpv0+h1VFzp2SgwFOGS7kXZgl/wUyns1oRGPdJEtqwCqTMnS7GtT9EqCacfGLmtbKRnXJH/JYz8vU58wOTqdkfkkkuvIRD5zcGYvytiuCC/92l0QB7Fgt/nQ2It7E2v22KJR9Ta2DOnqP/XJOL747Dv1fPsKxhXtHdc4djov8xMN+vFtcyqTKVEsG1B7POLk0nAo/Qhx7LFIVtmWnUqlsaMs+SJk6qJAbMuXgcDZj46HU452SCU9F5Jq49J2GjkF1A21OekKcnCRVfNybS4FAAAQAElEQVQFsfqHtonNtgQnx1V0MZ1xn2QtFvC8oCexF/CmLNKNhZ2JCj+Jv8pFL+3w81B52s6aXISTCd1iC+Opz9QB7gi0o5Dtt5D4dkc06C30F3bMjam4YRU3ngO/3TzCv7H0jFw+58XoneON3rl9Bm71jPptcDjykeqgY16gauiWjeIdPsh86p3n+vQ77/S/5Xw8HtrvknkUlua60iWuU7AkfOSvRZ69867e+4rP6J33uIk/u1VxgxC5TL9tuURBnhc5ne+1Tm+0oDyFMZ5Ng6v6ho9nz2+Oeu/5jT71zjNwSyzP9O7zZ7q9OWgMK2O+5yb8mpvuBx9+oA/ef1+vqOemLHIo48uCuCFKcr/IV/K+sXFumaNsKuQuF92JC3DLBzn0jXzhpwi4iB9zT+xIayb3ALkcFjExrPw109t5h4FijaEaJarA4oQBdIllkoctIJaZBwziif6iD6HO9xsN/T3bR/onHr5PP/v8/foHzx/pm+drfS0fk38AH6feQX8g3+Mj9lBRbJOr6pvBgfk/Hgf1vT24KWR8iEilDsk21EohcsXOYtMIJ3kYVTqMgc2DDszr4MFssG4Kvu3WtaHkK7YrtEoDClsZT+xN1mWQenimpxAYVbt9qOX2P5mnvlmFMsbM2yT3wQrNeKFdTz9I3wYNztBz5hX9zA3iUgbMedLY4Och+hwZZKMT/qJPxHQFSz6hcjkyb/Rx7viSJ0whZhVxj8F4O9cH5brZMXQ4DtpD13kYxY0H5TO/Hb3rl4+pN3dTr99sTd+EB+4ftn4pyV+zvLk76+7+zP4ylfEmZwf8ZV5vbg7K/+Suyn3T7F+q3N3zi5UH7J30Gr179qf8NcxknD0+RiOQYaJG7s1eYK6xoWc3BYaehx6tG3AcYi4XEGMFUQQMo/eAM2sl19DpfNYDe1GQX5RtXF+TvoXf2XM/lRhS35J3kDnekNuob9AzNvISmQem2HlgX3u4vycXdxdQv7vTA2M88Qu5yGetLNaCmB9LCpRCgOFnzDsYNTzbjKNUrOEDGI2hKnjAFwu7zsIsSthOe0I3fG2sn2IP+yEf/Sn9+O/7XfrH/+r/Rr/o2/8F/azv/Df1d3/uP9XXvP52/e3K68NX6K98xT+kP/T1v1S/+8f+Rv3eH/Nv6Y/9sF+sv/6Zn6DTeE+FW5G/5OzM/nTmem8kR+QqObonN2/Ix+s3b5T/0eob8nIH7/Rwr8wHoaqHw5gFzIQHoqRvclrx0VjMz9LG2kxON/am4IzvjTkMJutmybocIV0XZQXkp3Uv87k1ndqY/42bRuZ7Yuvj8xJNlC9HWh0TOW5b+E8M58SDjYWPRRwR7+uO+Tsej8oLT66zYoyZS1VFpCW/nD9Goexvn4TRG7HBnlepQ28OB8XH1X6MzuSMGDse8qjExdgyvu6D1/VQ+qKTgLxnDXFG0Xk5X/Kz8WFiU3KWPLVdkhHauthIHS2aS7PbsSgsWhmvXXJA3GK+04MJfLH2dS2WU+UUkeDa2/ZRMBLJww6LJj4lhqfsp0yFzsxF5pQp1sYYCYf+ha/VNPG1oi4xCX1sbxjJvC4owlpTyO9jzz51Op251u+VXw6/fPUK+kYP7AP9fIXPia/oxw5ToPg1AY7K9WsVA8qchjcRmASbl68TNoLeT9g7TlxDG/3qkalLdDAlTHS7u+Ig6EaklwhBHQfzl7q4UbQOJ7utqLBgsGtEZ3WeJuNerUcy6M8aC1wDv1ahVNi4woYhCjFkfmKPVh82fcx3jaEaV5QGtoLOAzK2lZ+Cn2ezG37hdjjccF86ahyOCm9w/6oxNFzEEGm3j/1k2VcUdcmSjKwoS6vzsXE9ZG4yvsSaOZ4kKNf/7HFP5muBnT6OJcaws7f3vOSMJJapZZ7AwlaDetuDYqxl2l/aaaEi6uHRxGwYOMBPFfEH40IZg2Vk6L8el1xHKzaa0rdToqISfmyHLsY2e23Ovn43Lopz1lfmmf16QrNeN/bwXNuTvk9iQyZjmte/oMXGFvnmsy9As16DSXzBwu+CH50JXdHNuMmTkGFUUuatrGLMV4QnWXTJSvEjFUw77R2x08hgEcVs1xYV0qAJbcDFtfI8kP06zwC5bkP3XJyR3bgGAGM7g0n8qMnYNef812mGUTwBG7vKeKaUsSVfnVeel8/kbwsYc/q2plOJY0NvYmOHCD1R4iDXKD6o/U0Phq0rSJlYISoYdkkekiypsE47dWwKisv2PXtMG/UJlvZY1HWUkLRir8oao1RjyLXbsiWbk0TMIAoNNd+ImZONTgNZ5DO6BVXsQGOvYRQUkFGEFrneWBcbk9TYf8VGpideVsNynMnYMvE1dXjaS+qRSauGhEyxb4zjQYfjjW5498v/XPTIL/YH90wZGREDsRibFflQxl+h8As74af/z33jL9H3fuWPj/VH/MTP/vv6pu0v6vm7n9JtPhBjF4u8NzIo5n1t/KIemJEM7B6IZYyBa6TsHldGl6RmzYYa64gq8gOxohHApntq456R56vcN7LOel6Z29Q37k/hn3nWPfMuuoEz796n+zc68QH4/vUL3b95yTPqK151Xyt9b/Gm2xPdxTpO7It1vDIO5idzdI0xK8BZWAkKMJRr5uli7MyjQHQT36Iu5K9yPXLaE376JvYn8z+hmMOWGX89omqvJzeKTmJizB0TOqGz93euX/a0M5iRwaauBX8r7VBAoPQsLeoN+ha2d75k5j9QghYRR44Z6/7UA6Uw3hBkmlxPV3baT+vdfsvATMcQdoOuxJFcBIvxPaWpz46V2FFIeMmPWSeBnsTRtvW22JZtGIYWCHW33w5tKvYnfjdynOeSu7s3fMt41XjD8/zd/Z3ueWbJ+1BkVhxhhdB7LGm3/tVG3vNYmw882+w46wTvnOdn7k3ngL0U0vtS7wXRZZwivBqlm5uhI++Uh1zTrIcCdqlqaAwAvwZtl8QYbetaOrwODs5jgzqDTqw9p2k+QfiBbVUNHXgWOfAsH2T/qDHg448+uyQFblOEvueQAW2sy41xNi7tybiChISibKtGaTCGMUa343vjWs+zZXAif0HsoS4JXwG6qbct6lWj83FgLzoS783NjfY/ZDqqYx8HRSYYyFbaYDxB+uySHR+xDqiyxMSVwBgn87xBN0Y9NegbnEZJbH70zX5fmFyDkz1kA6GL9uIau95LY+sKsUeq52Pu+iQx8hMaLPJ4Vy/1pj7Ss4f3lLKYy7dAD32UMUMdPwsoiDB9qyl92FzoIggHLvFT4aCOnNIH2i/6ka0iGbZFXkQDWo2dLxJDnwEpUah3ni4Fexd/u5NuX/riUwuFdF15NLsaGnRDeqxeZEPCszkD2y1jexeGKCWCVxrnIANbDHByoW+N2TeYcxZe2izcRbImK25Cl9blAp3Kg805MkzMGWzUIzNZ5DO2kRd6VOMVJBB3bCI22/AIKjJs2Iubjrj5+OGNBjesA7+VuiG254g9Z2W9w4J+5/ZG7/Kb2Xf4IPycG/rzLG4W+S19N2PoWOZD8kHvIvfpd57pB/DRN/K3x6NcpfhNPLgkfiW8HWw+dOpwe6vn772jT33FV+idT31KN8+fa0TXlrHdK92iTC0+di4+FC/iFTfafDBm1SOydMOF/O7tUZ95/qw/FCeWz7z3rD8cP7/lgYSLZZHLbK6vXr/Shx98oC++/0W9ePmSjfWeS2EmVOVk/AWRT7CT4Cf5zsvjRt7OAZvDmQ11C5iHhYxtHRhzkbsi9pL7RykkYTI/mSdRDytY1LMWTpl/gBnY1sjH2SrFlm2lJJ74Wbmoc4Ezf7khBJP2wv6Bh+Q3Lv2R8Rn9gfGV+n3jB+rP6rkmhn/0vNNPXS/0k9dr/QTd6e/1g75ZJ/0QnfVpT+V/qGbiHqN0JJ/HI3mDHqADGn76GwkpcSGftlJnLBlPkO6i7zCGGugfsqEfDqoxZNA6tlylumKUBnrxVVBLpIuHDMY3M27GyDS2atmtd5UVZdG/MVdPkbEHhBdV7EmZh/A2rp3tqgM9M5dB5uNEfSNv0ZPYNtkvaLKOp87MVeS2+EIvD9FTavsiLqp9LDjJxyONMRARl1Wsy8FcH8hP8t24OfSN9+ZCj9yID8eBLC8bS3o4LT7oTj7ybcrH4ld8MH4JUn9zt/HB5MxH4g1A88EYnE5TGW/h+IDPm8NBt8ejbrmeR1WP6e7uQa9e3+vVmwds77h7OPPxcOt+wiZ3BMCYpCnUdOAXNTd8GH52W/vHYujz26Hn0Fv4DEEMjzkV8lbmOiCVWFg6k7sT85oXw3zkvechJ/XzZb4n63kiM9mXJnKTOZn0Ze/bHinxwU/7zB52Zk878dEzH0Tz4NQPUHmIatzpno+kp/sHnbmGY3tlYKLYSn5sKyX8lQlftAKIVYxj6DAOjP2ocTjsYD0XCbEti4L8VT80fia2so9kTWX99BpjLwm9uf9A3/DBH9VP/N7/UD/vr/yr+me//VfoZ373b9bf/f5/oa+++2sY/FsfH91+jf7CD/yp+i+/4Vfo//yjfrP+k2/81/VHvurn6zuf/xg9rGIOJ9j0wLo94fOeHN2Rg9dv7vTq9R3rCVC/Izd3PDQmvo21rYwmY3LJHjLjX5yzBHo8LPrQlflpbDozL/Fx7jnZtGEn87eS5yW0sYWd1AJYrCtpIbcxx9ljN+K8IjmbsXXNX+TAZF3EZvSTc2P5bVyz/WYcZ8bbL3DQyfUenfg185Xr7nBkLrm+BnMY2FgCu7lFbHhgbOviD4ZsK2slc964tsnTqNKgfajBGjmwlx55mD52vehnpFyLEzMTGvtQ7Gc8Dca2su7JV/tk3BmXKJjlLE3kz/DPyF7zdE7OiHHCh2A/cWMfDUy1idD0L2SaQZ/kHottidgTIxylRL7zFVNheD9dCJppC1P4iVNqO8caxTy7JBWxiJgBz7Bn5iB7GFsLcxQ9+Kyj9kVci7F1HetGvzzaBl3In3VmHrdeDxt2s76WtvDAA7/kuuMXH/3PT/HB+PWr11zv9zrlWufZqtcR/rfUiZdhqdpHqZivhku2O6hzbLInPVz2k3t+oZL6mX1mI9/JpTLmyAOrJKHLAFbvcBlYEE+LeJFmfFvWeQaEnFLQLdQ4RFWhYbcWMhOs6GS+0Vu0hVRiH0XsKBUQsb+FZe9QCjq7XhpByegGNYaKPa3qoGsOYjs2bcOzBjKH3MP5oHO4YT0HuXayB6Kbfo+SsSmVpNwzM15RLJpyE8uRKUu6yDAXEyxy02OFZp+c1zEz393fMuSxc7uiDQxiSV3Su3qsk3zvmJ2z1Fkz1Cf2V9tibkKZw12HeGMbfZQ5Vts0Z5szqBoqD3yW7PDozBHR2AaxpfjAbg5d7KW+x4cfeOsim3j2tbn1+s6621h7Z2ILf/X4l+alvbHHPkXLkKtF/4rfIG3kJlgBH5BX0PXkISAn0QGTtRV9oUt0GZEYoUaVBnNf0GLOAjFs5cT4u0rdoGjv/W4TSclijAoyXhIwYlRyngAAEABJREFUQ8G8+JnxTT+RKPUz8T1wffWzAJvEmets45qdQeSIM/WFjXaCK5fFAZbYbYiEjUb0Zh9FfiMXyVdsnZNXrv9zkD7sZq0FE5uEQxxEji+aCjDFgSMsq6EvLXQX3EEgyUFiEvmw6QhqSD7AQop2noFIBwfzijvCaL/JwWS+k7eMka63MaBnD1UV8AUSg+bEeHdrVNDikGEXaD3LLhlh2xI1XYpt1SgNYixHxjJU2q/PjWsiOZzka4+PmDs/i9jiSF1c6NVuJ3Vhd+/g7IATPA4VcsbfYP843h51++y5nr/zLvRWB55Ns5dIyD+BTWxjKH0Ovdj4y1/3j+s7fvA/qqfl7/nC79OPv/+jeve9zygfjG/4YBxfjEh5b1x8KJ55nzw/yKyTMaxj9jOQ2DI/WZOMsLMqzrFvQmKY5ErAjwhvsaazzk4PDzxfnvq+NFnPk/mcrLuNd7aNZ6/8D+827iln3mM3Phif77hP8cH47tUL5aNxPh6f+AiYvu10x6suQG4iP7d7rflAOGewUb8A3/G/mCv1ol3KWG3Ltt6WhR5SLPTJdTGzJ1AXepF6K7q0mOPMd+xOZFfksG1bxdwFAzqqaDM3UuusjBeENtCb6G9cy2fyEGzpJ2ZjT4ADZXymAlYjBsNjJpDdY1GPp0h4YCdqVEVpncjviN3LtNH55CAF3QoNWigVEBvdiU2anC+tnSSu7BMrY+rrYWM5Ta5dQDv8YJK7aNhWjUt+qHO0t0e7+FNKOmTZ5JG6famLdvqJZWEzdie+t4C1lX3yDc/uL1+97A/Gr9+8Vp6BHlhfee7JdZuYH4H3xD+xlTk4X+bkgef+4J73gvvU+bZx4r3xdF68pwmELt4Fd5zb/0xkfQ0ceYa+uTlwDQ2Nw1BVaYyxg3auvaohw7czNgnSUyQKw5NEJUdyAhJz8kQVucwpLQT3NvXIYmTg58B1e7y50YH9JAiveC4xfVe/Uu4OABuEr41Nd+M+0GDuZkBekpv2cbFvYh41Hm2btTcxcOa5Mu8WuV8ld6fL/SrzJFl2STIZJ1YM2vCqyMkBW0fdHG90e3vL+/Iz3fJcdTzwXEXMibfGUFEf4DCOSv7ybWwwzpE+7MQ25oXZt4g39jNxXYtrLt4Rx581iDsfg9flWpqsnw25mb0QGj6RKmW3udTfhWITpD/jXtgNJjlYuY7Bxve5j46f1e35XeYKK+Rxr5BsdGMz7bZBLlZ0iSM8pPvIadH3lrfrOspOPRXWAfYWukHHQL1MQqoHWCSjBGMHPBgcMeOmSEA5M0qOWAUYfuuj2/iBSmgBfWmx4FuxEaiL+5xTxrLbMDImHotT15XSSk6txVq+a6SCWBaMySLd6WTBnnlA3B8Ss5lm8BuJTjIneoiSu6Vc4BsJPjMxDepbbIGNZMXmhl7kFnq40h6FoVckBnpZTDMTfj5JbCrmt1F1/0b9F8YsoFtLz1lhz49HvcMF+N6zW70DnrOgn9G+BTeHg26QOdbQLfV36fsMH3s/8+7zlj2im/lKHIsICE2EzGYjZUx5nFtVOmDr2bvv8cH4M3wwfk+3fJzOhe9huSQ51BI3MxHb4ua58sH4fIehU9/osxxuD9Y7twc+Ft+CZ/rMu8FzferdWz27OeqIvYWNEzfr1/lg/OEHej9/YcwH42ysi5zFC+4kuX9gcSzinlx3mzb8b5eb3fmyyZ5pb8yJmIPojlE6MK4ieEMVpoieecqc74CxAEfmayMh59hjs1pJFDqFbg0SgB1lgLIIRou5W/jbEgs482B9ZkwbvEkMX8Vv/s8IvuZpJ6beQP/GOuhb9Uy/f3umP3B6pj+/le6I52t90o8bD/r7Dyf9w4cH/feg/8DxrB95XPqqm9LtcbD5H3Rgsz9QH4dSx1QETkwOTJ149/AW8U3A4OAX/M4H6+MwYic4aoyhYnx2ScjYlssKrzHixxrwmGDszc7/YgEtxphEWELVLfNoT2KuFvO0gfkxLJIRkBqFBrnWdqCD7fMV5PLMXATdz3BwhvXdfvj5mBx6RnZDdsY+OY2oRHR2XIG1I30XCM5FhDFbNUp7jg+d7+PxSgftC5iDgdxiPnMDf3P5QPwK+hKEvuZj8fWvjO/4cPKGD8XBHfTEzX+tbP7SATtH7N3eHPTs9qhiLiZjuLs/6fFjcX80PumOG+CJtZm95TISws8oY2thS6yT0jPWSz4aP78d3Pz29i0fjI9cl4dazJOA8WUpuYFs5CF/UXRiHT+wFz2wjh/Yj06s6Y2bV9bzI9ivJvOTODdy3jc6aNcjS/+GnTPXY/QfeGB/4AE7H4fz2/e7/lj8hgcpwMNV+nMtx17yQigiJNk5X4fIiMlZ+ndICMg1NFjPIzf3w0FjpD0YW9F91SdHj7rzsuamksczuW6Q1xMPHIk5ayg+rP3n0+fv14/66A/rp3/v/0m/5Nt/jf7Fb/sX9HP/ym/U3//5P6ivuv9u/e3KF579MP2Zr/wZ+r/9kF+p3/YjfpN+79f9Wv3Rz/xs/fWbb+TD8ZkPaMwtD4ZvyMVrcvMa+oaPxW/42JYHxsSU3BOObGK6gEa7npx7PpgThtnXXeLf2Ms2HsDOrLeN8W2MdebaQKEvXfQkc1h2STJHrpWliaGNOZ3YnKEXnK92aCd/uXbja4eYLBA7ABPkWmobrIkzOtE/JR7aG4iMbWXdZ+5ujkcdjgcdmMsaQw5MXKIgvFgcEInTIja4si1z3YyqtpN6ULay91cN1SjlWovd+DhyzbmslNjJeBdJwexumyUzydXEx4SmD4LbjkC7ZmvDQ4WxbcieGdMVe/64suAvDD/iMoZuY3S1XxzGHJYdELtNjTHZFiyccCCGKT0ttrvbVyYCiBFXzhImZHLASbIlmTlRv3ScWCMse52hZ2LJWEXBhJITWNiBgY5NHutAAxsIbL2e2N8Zc68ReIvrP/zsU7n271nDr1+/7v9HQf6fBXl5OuNwkpONtXldl9ER69KyBrGOKmgROyDmhe3tfFb2iof7e+i97tmfHnheyl418buPVhRLLhkoVVHIsfCZ2SOLMDiwmTgmY+/4M1jYbr3oWyXK1QbzRoicV+8dE/kz10PiRkpFzNWxD+rAe+ywVaw1P7GzooT/6OnSYVtG3+xnNdBvYCO0CjEgZGzVKGUtH483/ALkhnvTUeNy7QzWdmFj1EE2OsgnN4vI1QUbAunDrqCiLUryPMnVZE438rXnZWpR38jTgj8Z98Z6n/DC383Gg2QD7aU5PcZr1mKH7Md+1k7s5RkKe1dbSCjz1DaRE/oLGqSuvaP95No2eS0Qalv5ae/Rw270Esei3vrYapp2A4uRRSi+E8cktg1exr8x3jNr6wyd3NM2xhyZlfGD9H8SE/mF7EK2/aO7wAZvsoY3+re0iWVj/JP2xNYVi3rkWxcZIlReLG1Gx1gHcz/GUI87PIBAD/t62lkWq0doAUmMKTZnUwbcVLq2Q0UJneRmA2dy8UDM9zwPnPiYd2YMiX0ytkbiX2dSus+xia9KgmiPeYomTjZAhhnPxObGGM/YzTXdoB1ebG/Y3vC9sT5CJ/VgEa945pIsAQN9uWJ1TxFE4fwtLNvqdePquqBSSbKWxDikif+Z+QmIdc/Hvo+3AHJC3raMDzMfhRMDGOlRSuwJq4l7r4er7kdTZav1PCTqSoHapg8ec6xBbAG8RxlSvcc4L7FeKV7IUV/nliJfxOQy1VJBqcCXduqmxo+zXxy477KfHHl/vOHd7/k7z3Vz+0zZV6pGy2JEHgVoD8tVsA4qeAN89qv+Qf3ZH/ZP62n5xhd/XD/51e/XO+99Wu986jOXD8bPuB8fSE9iJresq8Uam9sDrxmTYXvf04ipxlDiZWhiKTAFq/UyYyWJEFq+GN8AoXZEJu8dZz4WP/CcdVLW2fUaSz1/3NPva/htyv3kfLpT/sL44e5VfyzOB+PUz/ev1R+MeY5tysfijffeyTWx+MDDS5EW17G4HhZrfLF2QpWgA+IkpAzjLVgb6Y/cYs1FZyYP2AifoSAbrYxlMfbrPO90XewWgx1V5KDIxQUutSZ2J/eo2J1cY5N2fKW+0T5zLz53/9RKcomzD2zH/hV7qCtE4bUdxklk7afir9FeYSPb0xTKguV+R6312/6XPaEQiQtJ9SpGOFSxkD5qbw94xJ14Jjnf6VToYqzz0reg0bGtqoD8QEVblJh9Clh0ZSyGIuvAoiGJlYdwbK7sD42NZ6iN55IHveGXC6/4BXnw5jXvODyj3PMOdOK9Kjlfl7yRSI7FMJcmvA07mYsTcxLkWSfP/w+8C5763W/iQ2Dx/KEGj1D9HLdlr0SfxKtGce0M3dwMHXgWGGPIHqoqpT64pg7wUi9yYFvSFXpSMkgAZxFlbGce9jpMjvSm3aDTtmoM/B6J4agDzyS9f+CzRmIYcgEPScX4zdilfZ4Wl9FifBvX6tTGeHKv6Dxju0NAy8Rco5SxBbYVmTP3k85TPrAHvLues7Z77i25dC2JW7aqSoMcHYnzyN53w953y953Cw1vjIFMcNDIHlk7PRwYG2MKjYyxgzldC95UNIis9zMGpuwN9tSg49jfbywjk/Uwe+1uiJ0Z95l8bFrZBxi083EWtK20uZbEegkiM3udT8xvux7tu3qhh/Ga74jPtMjdQu8pJRj4uS4X1anZ9lqKNryLPEIcs0GHOmD6Enfa0aCTgxp+V4C/shEBtmWDMomUaIiWUmxqn4DoFQUbObdhKvGFWwLj6PblhLoC+coI3Rv7Oe1W5/QJZbp2mf1Ms4/dd6oMaic5t36SOFlQOxUTNpmwpfCC5idSXC2SOjEWpL6oL3gNEjWZ9BXKRM9QLuKJbdTx58ch0diP6PdFsWmxmSxuXOJjsfitlKGDm9KAf+BGdET2xtKR1XbDwr1lId8chm4PB92weI+pw3t2PPCR6Kh3WPTvgv5Ay2KO88Q9iSmbVrCwKYrpr1ww/Hbllg/N77z3np7xsHB8dqPCrlyRUmysDCZjJqbFjXL2TfOkrnMDyqLOZvT89qj3sPHeO7d69/kz4rnR85ujjlwoNlLkJy+UbxhnNtaXL1/0Rhte+2CspFzC3zXOph0zEtC0F/ldnfdNk7gmdsNHXbZl1mnDxtbbI7YjF4ogx94f3sTmjB3Eo1ZVSo4e7SAavV0Wv5nD5CM6AXEk7q8VeVE2ReJlHG2Tvi3yzMNL/HzXeehPnYb+X/c3+m8eDvr2c+mLGOf7nn5oTf09h7P+0eODvuV4r5/EB+W/c2z6CvwX49pRe+yGCWyo9kKKqCyFU/BzU286SnWBK/ol0e+ydtAPv2hf4YiIgtHFGBbj5GIOA0hlg2IzLKiVshjfZKwL2dZBN/zANi4LOM02tehPjq7z2HV0twsm9pLJKCxOu/ziep3cPKdaL7FhJ/0Yl6sUqo+V9F4hJYKOH9lRpcGaP4DQHTtvkLPgwBquYg1L+JbuT0v3D5MPulNv7sEddWh4D/CD+8XVpq8AABAASURBVIdNd3w4vrvfeHid7DPr0e/A1ih8jGpexnnmRtcPDXxce6D+wJPBCZxZN5N8ZOy4VxTKVpV1CPgonGvs9lgKnt0MBanfHoq9onRE5jCsCtCJjZX1yY0oOcxL25lr+cwNeOMBNvkPv8G1Fv+z6abUN2TnBalHvym65wA75zwEsZed2ONO3MiDM7R90L8xxthamWPmj3DUZXGmzaFrX9f7JEK3MsdVQ+VS1QU2dfqgtqWWzFkURov+xNcVW9eZl9DHPtrUORQkJlP5mpd/Tf/gZ/8z/TPf/hv06771l+hf+bZfo1/wN/6P+vve/0P6itMXsP+3Pr7v+TfqT/7Af0z/+Q/9Nfrtf+dv0e/72n9Jf+LTP13fPX6I7u4edM8HsTwoBp2n5Cf57XmfxLLH/9RL1kOnKkHSQZjIzZ6fyf1oQ3desLozOxSC5EW8hO+68FKnERmIVnS4pjL3sRH+bocYum9pYo9DLU8lNJYju+CGbskr2NgPWr/XcfxFUiriyNyNMdhDDqqRebSKueNQSmwp9jseWtTTNp2Ru2KgkPqo2CjsXTAGa3/ocDhoDF6OaUdOyBsb16PNdmP3kfFkDETLaHLeYe9akZ/0LOJaNJKzRrcji4X9SGO3jBwqe70rCNCyY7PkxG7qdYFLiVMpsJqEInMhYTXadJ9oplOWvUMyKQvEvAHm4Xxe2gDhEonVhXA4tJgzstAsoZsjtMeJdOayZfC3MJC1sLEuNtZs9q/ggYf3fmGCnnOdswYQFeptf8ZHnEkiTI0qFeMtGoEokd/tbjq37VN/CEh932uIEr+JRcQS26jtPrDdLGjzQy+dqa50pp2GvP/gWwF8g3QF0c8YUw+Nr9SlkhM3sK3+sWRbjz/U1cWcwdM2dduyQQHG78aQDS52RX/gGqoxdDiyllnPxXoetAu5KvqQs63IKoUge5ihaacv9AIbWepkkSFxjjDgoC1NcssZypl6cragk4lZIHmJhTaTCrZaMR3UsahUF/eYhdFFY6XO3Av95mEvDhZ9zYOGr5bHCO3UU2vgx+6TzI8a2v30OLEEjQ41OrorzVhq2idkcCERywKT3ox3EU+Q+uTe+/gsA39e7n+LtfglYH3P2GFcuiC6k3148nF1Rj8yYHH9LWRXchEgn5zuMnB5p5vph/YAOF2GnJquQ9aTYuqmI1ALw7gcDFVisCto3krzWmPkVBHiIB1LubbO3Hvyi+SNeCexpw8tZDnTaFuxRx3jMiZy2l2HuaPlMpaMMbagZ+xt0CC2Z/oDrMdM7OGFFueYoZZDcaBrwWP30abK+WOHbdlAACqXDMR1pVDBD+xdr8eCv8TR9Z39sTP+3DrKmRM2U7PeFmTSCLmatpDDZ41SjSFzvdqOpgS9wsMakSlkPISwuk/qeUmeJrnL2hH569ziiKiRoMLZtpy9BBuFveiX4bkkS6J+hW11LMST++Px8j7Y+wt7S/qusqG2Vdgp5DmoW19875v0x374L9fT8gMevkf/2Ae/Q8+ev6vbxnu6efYO+9aNomti52GYQZ21eJ8MqIg7lMYoZCwaYhp63Av5ReMKsRiQwL8atmW7daK0yFHuG6HzOp/orNjJNczantuZEE47eEbd+Aicj8L7Pz9xr41n1gl/Et+OXX6ht7DR4NpW25ya+JyfiDFx6hKWbdlAknUpT3QXus1N5xXN2E/pv4KhYMOMPbkC2M28QJSy2u5GSi/oeImR62/jXnxmDBt72JY8EPfCd9DxUlcQQ8BOMOlhlcHPOHdZ+PTZUORyZAUiRXiXcxi0op3+oKWbT+uTFNbj0X3YafrI7QphYDJ9gPntmDIOMHvskyHQF8HWt8yCdUHttvH21AJvm8ksMrZlB9W0BbAXX/Pic+IvOTyzTh74OHx3d6e7/lB8338Qcn1OiVzrc9q97bGt2CHe9Ae7rY1nnWDqnPniXrE1RHv1h+Izeht96Q8mbUyrGN8o1sMn4L6m4EONjG2JQ58sjI9j56aSYIPMITTz/haZgtV5FsaS33EYGjyXNNjnxgVVQ0VMdskNyyqJM8Pn2llch4B8ZiztGn/pF7Ea3ejvGAqNhYngxho+B1nXF2zkpu3IBJnDxBmqLja5IKZBfAdi7r0vcdOuGjL9LSj0A2IQsA0pFfFQaRFCwDDB7hV41Dtf3LwzOGDu8fkAHLX+a2E+BCePs8c7tfr65FoNRV5tS7IkXP5NsBS7wrbQmTrr5c3n+Vh8I29oxgZYokA5c6S1tJBf4YErVcdM/4W3kEEQ9s5DmYN65Lr21s7M+kOviIjDsq9AMnVd24ZxOZp/qT8l8ZE2BkPIFdqp7UDtUlHzC4ZtccCwnpZu9enCjW2wsL2D8WWeuk0dGkmLH0tlyWbCMV7AskqSbaVdBb1CVhdsxLZJlKv6hnYYpUIuIumbmXgWaRbq+fIRMYs5+oSH5p7cyC1kVyYDOs8nzfz2ko/F26sXOr/8SOcXH+n00QfgQ53Sfv1aZzaiyYdkYTvxHvB9M6xnLPJnNwfd5uPxOOjAgh8s+NoDE1eiVm4M3AzPbGin2OHiGsjdPrvVs+fvcCO/1QEbhpfx7WDsdYmeWCcLeaLX9mgzIKqTDWzjQ9hJ6bOt4/FGz/lQfMNH6MPxQI4KUTJHDmPjjJ0NTDbAiZ0FfyERTwHNtnXmws9Hk+hgtsd1yBgZ76ExmIeB/cFILRvEwJcBXTJ82zutUqUedJ0285mcjHGQyavLamFJfluVOlYiTqDULX4QKOyMwo5LX1VnTUs2JyY/Y2SqyRd6XFgzQD+8jdNLPtZ8dg79hXmjP7Fu9CfBnwd/VUe9r6FPccH8Xete3zJf6H+4Xuon+0Hf5E2fJsb4xZMm9pSCT8O38U2brYi+CfAdmUBL6W1wsva4h6EZA7Dp0JNybV7petsXUdvYDMK/dFoq+KNKh1E6Mm95IL25OXZ91JBtpVyI0uo6Jw4F6d9zyDjIXeqZh/RFXtrPIVXWqGp/o0pF277060mBZVuuyFxgI1+y4Wsvuy8pHJuzS9J1TVvbKm1M9pkN+sS+c96k83npzPo+87J5hnm6IO3Md88/875xPZ24Nk98UJm0caLccK/r+8BaPHBNVvuVMnXXeS7iHvQFpm476rKtMarze8P1d0uun90e9fzZUdknbvigfMP65h6p7CGj3Dq2JQX4gWQGM/anSIwNrtvQFfqIpZ23WF3Rxhp2YhYXKmKsUR3bGEOjSjYCwl/mFER/x3prK4MGO3/jRXaS79CNfeK8g9wlFuM5Jm23v/HEX+EvsONXXWx3HIM81xhKiZ/TaWNPO4ONedzaJ+FpIa8amio9MHdf9cG36b/7nb9bv+gv/nr9r/7ML9Wv+Uu/Tt/yPf8X/agX36pn26uY+5siNj777o/Wn/jqf0q/7+/4V/U7v/k36//+tb9cf/bT/4i+f/wgbVkXPITmrxMeWB/BiY/vZ/gbD/srAWF9cE2NUSqSfMU+xuQ2QOjJsagv8rmezhvMBY8u+fpTQ+XaW07PWyD+2Eg9ug3mIfe/rmOPo+WSNhsjOUCYV5mp1es67fCDiIbSJcJkLSwwGwsfC2b7RajN9YkGR6q2VVUaIxjUh0y7yNHOKx0Olz2o80e/jRzAQFWhO2Rb0ZOsp2VdBmbYVUMDVBX6Q6Zul+i6qCTSSxVi05MDapUUCgQvMCcTZ8Hr/BecEZTCt60umOVIirrZp0sXJrR3RIKeC6F2OSJoRHZqFK6gykHr4meR68n9+sx6z95jV493sIHUKAU2tshJ5LJut5adIvTehw7IZh8byI8D4/CuV+iZiCBSVyDc6xJ8/GbyTTtyIzkoy+gqCm4p1sTGHhBkfUCJdRJz9BcxMUh1WZHfIVlEoSKe6nnDmOhDfuW6AoiLJurrQhHAr+3WM3uG0TUxCXuCv2ImUJ/QJS/Cbtr021bV0FXP4YP2w2lxz1jELnYYoa1r8V4JMfI25yD1vavFV2w8YhI3scdO89KeuuaGztY054bJSGwCWAppe2mg3w5ii3bzwwtopy82unqReawnkd2w3PTpKZ1BeFeaulrWnK29pDd+Yz4089QUxiJn6zEWtVbity3bMNzU3imN5qlLcpQR0IiNRtp4TB379HDQ5txN+GlN6FMs4phA2aNYQ7mXLGQSK02ljxkg9TkH8Q2QmY2pfEDljgPljJ0z6znPy7mmtm1yP0IPH7EZ2xhLVF8CfwnnyiByfKVlIwXqOves57pijP0691CNAkMHQ1m/j/LoSpc1zrPPxiD3mETxW1DtawNZXXSMLYkOpbhr5lqyS4LqIrf2hGdCupZKwmcUDD3n6O+IirsaPpoXweZz2vsisMS2ggvLjHfYqoA6nOaPsg4Be9cYo/utvWAZ34kE4GMSWcbdfEQwlbMKfcvoVtfHSB1bNTTGUI0LqjQMBoAe0kZ2lOFLttVl4S++aLQ/2h1IeF2nA1HbrVPoVw1l7w3GKFUN+pDjiMq+7oicBtPX5hjSxyiicdxAspv7ybq7+Ur90R/+yzQ9dtbl/E98/7+3/6HQzTMN7rWu9JteLLCuJ++xq7Hhi4dmPrwu1voE+1pn/XMfydo/Qx/BA/aZ6yBrbY836y/AtLDvUnwV+/MIuL8fwAjI9wCdA3LjC6IW2JarlP6Cph6kXjXg04d+eLbjkNgX1zXoOVjd3udmr0fIGC/sDZcGeq1fcC3ZzkldmAO0sNGtPtluGfstTQdNyRyB9rLrcia/i+RM8tSg3TTt1Mlxt7s+NUPJ8YJm7m2riDUxB6NK1fHijHEmQLxQI2Dt5e2YJ93wOdQBihI9C7MyrT7S6MrHT1F7tIWH9EbnqXjq4T2VvYhG/LJOIQhkPJCd/+R8tXFlXX1e23obadfaH8b6ekluyVXn7ZGSkezL10CiIMn2BfpEgR+OJecHOVFsWk+xWNsB75iT54Pt8k55zjvKael8edc8QU/wHkBoYiMD+7xl7vCR0Ai35yfj6DHDJPJ4BjmcU8vseaO3N8tYo54cYCT29/Wy89LbivixS74g6yf1p7QG62kMDfbWGkMmvugmnlATgm1lzVWVxggG7ZJpm35REh/haCY/NJboSGdAf8Y4WdfbNd4FM4gcVUFX6ybH+zjmXNq4Ts69z2zk98R74En5r9nyLpb39Q2bZ5C9aa+f9bQ9c30FWQ+AZHJgH9uzY1ma1Bd9ayWggGiu4SvZXK1DtQ/bjN86kIs8T9+wpx7JXdqD/HHo4fBK58O9xjzKxpj28rZGe3dF5UuPxILXXhGJIBIRDy/t0F0mPU+xSxGwiMPqHwLgkDhd27oUQx/R/TA4dt5bY3Eao3RxLG7agJpkoSZLst0oSdSAvqQYThBbi3oGIh5YejChmQyQfkaP25aWsC3XhVS3TVtZhIy0ApsmMP20o9l2mVxRBv0HJmoE1FlquFnK4uyHPV7mNxZcFikduH+MkObUYsEsbM1QFlU+5s77e82718oH4y0fiF/wofgFH4wT6OgiAAAQAElEQVShZz4in+5eaqN/8cFX2C8GexjSkRhuDqXb4wEM3RyG8rBRxF4y4+bAz0Qnvy094+d0/4YYNlWVbvKXyO88Uz7ujuMNF+ZQYcOj5ArQlzTJ5WSjmrFF7Los8oxlcuGc8yEDmSJfh+NRz58/1+3NjXKjxpESSucHme1yIU4eECa2gthLliK4yFhylwtz/2A8o65BXIdPYBDnGMaFZUv7SdrtXSw2X3S5wUkWBQXbsq2KnRo9/kG9XM2XpYYo1BGlwsH4F4gf2Mq4q0rRC/0M87ppoNqrA7FFDucO9CZ5CBaUJvFKtrFTUg29qYO+AP66j/p2Phz/mXxI1q3+v3qmv+xbPUPpJ9SDfrFe6H/qD/VT/Fp/h05I7GOWrYC9EN+YR/4a7xIytJUSMZm4L8gYApdsN5Ti/WSnAjjCeQu37LV75y/BlW0lJ4Nx5bq5ORx0wxrJXI4RP5K1l6Z9UvNSDRgB41idv8WaWRmDKOkEuJDtRkF7PlkroVXxkb7Im1Nbg1KPbIBMy0Fttx1OEdyBtMyJPl2wVERRxGRt3MzPAc+93K+5eUgbN/cz6Bv5eXLT2eBP+KwDxjC5ls65dvgAmHWeNY+HXoOHY37xc+j6qNH5S99i3hZ6qdvu/hrX/g6wZQe8I+NPnm9vDnp2e1D+8j8fjG+Pg484Zp+QRkllNSz10JSKrmUxRoDfeQVrNrHPyxi6TkyhK33wE6fQjBXClHFSYASj8AuIsara3UIn+jP6wTbVtqgv/Dao9wMTOcueM7OnpZ6XDvYSFHDHmiP+uvrBR3IxRvwB+GXLBkjbVhV85EIlM5eTueIBIHsac3N9cJiJwyUhu6H3wJjf3J/08s2d7vmgK2S/+dWf18/+/t+rX/adv0H/i7/0L+p/9F2/Xj/pC/+Jvv71t2mss/5W5TSe6zs/9ffqD3/1L9Tv+vpfp9/2df+G/rNP/QL9Cf939Pnzcx5Yzv0XC9kXz6ynhTHCIBwrsQd2yTZQQ0+KbYkjeqSbdTs1qSS3yti6AwHkso/Z1MmNsdmKcs9oi0lRaVBtGjtb5qhtzV2gNYQmKMvYk60UJPC/ry3OyPeRLuAWu/oi1WrAmNjPOok/qsjmsKJgGxJ0U8ZngVESBFhVpQNzeOD6OB4PXAuZ/1KNQj50UL+gBvZKsih9ghLnxXFhtIGtMYaqqn3YyALOlwy02ttTOoBt2ZY4BLWt/jF2Ygv7I6AdWum3LoVkXGofI93fGW3fnaeuRao7qVwoJoxHgdgO7J2jFPoz1EnyJ9ekWC+IqsbQOOz7k4nTdqSZo9XXz8a1GYZHITfI8UEHcn1Inlw6wG9fJaEu26IKVRe3U5yznsKgW+kshH0RpFc9NmQ29oGNfWBCF7ESiEIX8Wa9LOxNcrDrqEtsjSqFuoz5fX0L2WQPghy1p0qyFB0PjRrK+FyF3EU3/bbktKFirVwgF8dQobdfX6XIibK7mJrEuxjPBNH0bgKJy0GbQyXL5owAtYgmbJB418VO2OuRR22vc+FlbMnJxapkYRPEZsaDXX2sJMIwoCjHFsY4aJPXeAockUb4VC6E2n4gwBF36tMn+y+2ItMCxOEWtK4lca/kCdlFLASRWtwjcjGIuFtPcsYkCrZ0ge0wAEdUsNOE5n70CLF7MRtmBC6cVON7JY4nyPyRfEJCn3VIF81JGwOZU3IPg3Z4yOB3Zy/YO1br0Q+dPEdOaJ4TNq6/3Iuax3PFRPcxugSEixwZWWiw19MZhLPj2koaei0y5waV60CWbVVQ0hjUx9g/FvOuMdKuor/k/FhdFvHseIyq+YhAEcKeVFJoIEpTpwKbPvqrrAG/QHqS8sUpiOXEnjruyCOcMCT09bbQOZNYKBLNd/njMnBt40uqURrd75aBrSp4jPfIntX7FW2b6xqbGSch4Z9IaFPp+ct8P/oTtkCh0yirXKoBxVbV2Nv02xeeh8ZAhn5qKnTs3Y6whXfMXwacAJRCDJd6xwXLAXrRb4yhOmS/PuCze9FAL7EjG71U4TAUzhcX4SGIT4SeHJfu5vzRb/ilenn71V2/nv7J7/239YPGR7rpvyjOB+MbxjIkYtrtZX1vWqzv1c9u1EneDFjvvZ+zl3+cTp25Bk4g10KeNRJfYll50VFnp324SjWGxmXMgzkc40B7wC957NA1v7bsC9A1qAtSv6LG0JWPAr6SmqU9f1AGtxjDWtTBBLBkSYX9UcQVULct2+Kkp2VXQb+Z6ZdcRmyHTNt9ogrlrGtB+ep7kccZkMfcu7t+bYde0f2b0h9dBtPW4rPwMwYxB8Tti69HOfx1BppSg3Yfg868tKHLCVPUDDj2BtZo98EJdh+xQeVj+k+6d9UrgzwhGJ87EgPKOeATRmowd/Il50czT4V3qfixLdsShy4lfpKrT2I9znvcxZ7UquiG0tK1wFIgzqGBKLabUy7Ze10yBlnb3Dsm+/7Gh+H8EVKD94C8X57hnbo+9fCw6cQ3lo35FaXKsk0NM5xX8kt4oVmfobCkFsGPLnKhdCBKLUdqi+UxNTNW7M/09z6LTrojhi/bMn6rMo6hqiG7VN3e6eBa6msSGr4cGwwSG7aRtUaVxgA1oAMeoE8RVuR3JIR52QPUfUWcIs7Vz6OTfWbOxA5E6Vhx2LJqWYaiyEzGtSG/8Qx75p0uyPv59WNx2mf6dpmN9/lPILogdjq3LMJ47Xryxv618NHAafqISBlWcbITFxxi3HVW94U9ilyQjyM5uzkeeK4eyr1plOWaenXzRZkUjlkY+PLH1Z+Ejjmbk8gBceYsYgwWNEhdifMKZPug3fTxtFvePV+MCmrxA42cOQWQPlIP0tjpSrXR7XYSHuBIR/gNbNqWDdIh9/nt6aLwlrHXYpOuhNtVTl2nd6c5C2uW/XFUt9Wb+V4vZC4owy+lYF6LBWcatpmkwQIuGRlY5HnSz6bL5rtdkAWTC2rvR6QngFig6dNlUc3zSfN0r+3xL4xf6Pzig/2vi/lgfOKD8fk1vzm4e6MNuegNJvdg6zis28PQMz7A3QTcIA9gVDEOKZf/ip8sfD5qnB7u9HB3p0WMg0V3ywfj2+fv6Ag9oF/Yqhoy+srYnBFLk5v67BeyM+NkRTIGKlrQjPeE/bysGb0jdp7xwTgfoQ+HowqeKMnh5ELZuGCe0thYzBkifaQ+kcmFGbv7xufO95H4DrlQjkMH6oMxlEtxcQlVjyUOu7HIg9X9FrKmjg4M22p90x6lwQPiaLvkr8cvydoLsgpoLcDgc5bot60iiBrYgL6jqXt46WOqlPFO1k+PDZp6g3GHtxC0q2MZFxuFfxvj0Dvw0Sp9DvzVddC31jP9l35P/+n4jP6knvOz9NP8Sr+qPtAvGS/0U+tOX+9NpV4ByjqczFV87XHHYyDZblzzMGp027a6XMmVNvPJCX5EIUJRe1mQ1c0i9gEOo3qDOx4Purk5UucBrkp1Ud71pdAGp+6CSotjarJ+Mo4eA7/1fNuvLrZlbI5yr5cxsE/dQLa6XAnUtiJf6DxSwwtaWFrMUarmZBszplbAmsxHcGaDPvPB+LSZh1qBpTM38R2TGzg4TXiTy3dp9RqYfbPJGn84nbixbW17jNG5ORwOOrAWk7fhkvnJ/M1FLogjMQ9kRg2lbpuYpIJG53A88GH+wC9ujnp2e+x/GuYZH45vj6Ub1vlxSKN2oKJA1mNZ5BxPis8dxM4amiDX5HUuFu0rwsvYUMLOUmza7piqoFXEOjQY48C5vTuMzq6Ljw1knsnRylgvdPe7KXLZc4LJjXuyly32ODoUvzFZ8YX9Qf7ip1HxHVjWXmwTT2mXG0qZPJSd+Fh8Om3M28acbcwTMS1pIo+wJhYeiPMNe+or9tN76KQdC0eX8pdY76w7/Z2v/7R+yhd+l37hZ/+3+mXf9av1LZ/7zfr7Pvj9+sH3f1l/u/L68Bn9hec/Xr//Uz9Pv/m9X6vf/OxX6vccfqb+1PwmveCXSJMcdTiVfJZGgWEV1CUpnfpk2UfOUERaxdSBRX1HS6Pn5M8l86O0ZeW4nMTSyPEIMU8TZL4WcXG0TVjai1E366BERSmRjVxo9BNTaPqeou0imPEmx7l/bAR/1YusjX2gC0zsycOoUuiOIbvIk5X73JHrIxiDfWgUscFHvxolI2vH7l7XpWRMq0cu2dZA9wCqkA1lbbuiY0lBp0sppo1KzuIklaRmGCoJotih4viPnQC7/ZJ7ldWTQuI4njCuVbg5EnBY1KU4eAp1uZo1vjlkW+4eqfNO/vt6wxZdjHno0HkbhGuFl5xk7iO38cKS+Sk6juxRh+NAvtBLrtFhTFVGbwdV6pKVQqD4aXvk2UDYSZ5tKzHajiDLZWmyiLMm8gvtrIvJXtAxxwYQ+gvkQIEm9mXZ1ihiKuJxqQtdHC2W07qss0eedr3MRTGu8kDtokufrsC2QOspxTnBsmqMhvENQ3shwvi6xB7fDTp3zScV7JqEWfxQp4fDgCPjBYucRP+RMvgV/kSGucy4SATHwooA+rEFnBZUlAVyhBJhqrEEorpzYrc7nPMumVr8N72cujv1VIK2gh1oWyK+L9WJYBBFZJFpf7hZjEOMcwFMKHTRH2nbsgNdKHU5DampuizqqKC7uk0lTjBHOx07l/alciX0LfyunjOiv1AWIyamFrFNeNS0LrKpZ612mz46ONDtfgyHordBz/SfqTe4v525njbWxpn6xn1mo28h07aIDisYEKOR9pMeC6O+1K9SaTI+CClSg7VYVGwr67LSbmStcs26VDwzDK6VoCpyAL5kkbSOYhI7YaUpGT4HFY6uQKXwLUNLCgUdDfLVKBm7dmSAPllaGh+MB39Pe3fpCz85uvTbFlYFUctcTHQbX6MYX0CnkbCkxDJGsW8NhVZZdDFO4VuZajGBtBd1DHJtZfxxiaQK4QZOqrAPp7CRPSP2BvvAGPALEEMhN8oaNTS6z9FQeLBFt7rgCsddjf9LBVZ30IQSgFGqwjYYo3TgWajGkGnHWOIk+I499Y6dMaR+hShY293A5MAPTA5c6I/zsfj7PvVjaL09fur3/Db98PN36HjzTLd8MA4dvAe6BkIFMNHXzlmLNc0DsRbvl01pT7Dxrtn3kV7vWz8bn6nnOmjKNTBZaEwx8TvDAKGJygyvVGNosEe/Be1xaH6RD5OfQFCZsEDaZavIUY0B3eEaMrygxqVuFFB8vAZJzvwErn02NgNslEttn7ZtcehaFqNIHTPkhMxb9LvlXe46Z6X4cmr9biC/K2qRmPkx8NxM/vKs3PzO3+S5NrmFIpt8p4/ZaT+F4Y6TmAdjTh1WvKrH9dbdIy+6177Uu4NThwd9ejSvT2+5mHxs7HaeckRconinpppuxhxZWhxh4BkCmzhTp3HJ65UgqKjvSD+cKCDQhKZaYj+beo+dztXrbs/Z9Xl0kb8Jf49jt2ftxU7NaiLDDCAce40znbbpBaEg68T2LsXHUC4Z5kva8l6Zd5PLmGMsPgAAEABJREFU++T5PHXKOws0f138cHl3mfAYjsawCjNtitASY69TOhdGc1+CTUuPhWFyXZE7OOvag41FR3T38aLJuMMLEN3j5yyc2SWzdrJurghvrw/iAuxJYxRyGMfAbmfJNItTlVVVyAZDo4o+IGJbO0i7GEZHuWQoyuguZDInWdcb630htIgfgRxPEJ3YWor8ZEyRP3O9nPmudWqc9j/W4T39zDvnmb7d7qZz9qsn7cdrrP19fEON7QZ9ex6XOqaORiJsEb1S6KEvtR1FZ5V1GIPvA0M3x0PTwyjyIp0Or3UadzrMG2wkRwuqRyhlcbrAVEWvvdcSQmK5op2Tr2s79MprKgr9nJ8cS5VWbAapX3FxQ6bhEMRjm2ZkGwnoAthSmIpkgCoOkxhqHBgRBR5njrQBbc6P7WheARM9jl41WGpBTuj0oKAZaDCZpIVc6uICbF0PuUq2AVSWqOtSsCiFJSns4jSAZaVeLlXro+sdos+2BNXTcvUJP73pajEqiwW3tpMWH4Tn6U4bH3bn3Ss+Ir/SfP1S8+VHWi8/1OJD8vzofZ0/+qI2cOaD8vnlC51fvdIJ3IE3L1/pDfTu9Rs9vMHW5a+K7/no/ObFC7388KP+tzIXcRyfPdftu+/pyAfjcTyKQZEaRk2uuHq0sfnc86H6zcuX+uiDD/QK/XxwzkUxah97LvgDF/7hOHQ8HnW8vdFN/jmKmxsdgiMLeByUB+F7LrhXr1/rzZs3/CbsQbnotEgAR3LROY3dURrDKjAKeoHTR92G51KlDsRYLEpOAdXM/2Kj2M6bNi76jbkPz8hGryr6gbETmvmzumDftmwg4HAJlPUUG1lDXwI2msk8ZpO54YHnxfT+by0y5hN53NhotsQD9nWITUwq9kW52ibObCqLDT900s507DoWTTYp6R7d/reQ50F/eD7T79re03+0PqX/33qmT3nqW/xS//L6nP6Z8/v6ifOlvm4+6JbNrYASK4Zi+xHYu4QgO/kYzMGhUTVkeJIzfCWeiY3reJ7Sid3Y0aUYnULXQOSz2QjgrqeeqlJJO7QRoXQ8IgyhHmuSLEqfqFrFGqgqFfZ3LibR3XO2NFO/oOMjxqYXXs8lvMWYBC/oeJSCRa7dFSATkehuzE/W1Bl6Zk5P3MAfwH3wMPvfNU49N3O6+chITES7EiMQ9WDhCLOKTOwEsbtLW6MY17DqirLeqi/SNTUJasPAOevvggndmOuMaeEgY0RVh1HKR+Pbm6EbXgIPMDnapiVdEf8Lu0HsR3/PCwHjdbEIZoCP7o8sbTHSRKUuyDrohmI8/4m5KPEzcJy943g8sHcceKkBR9YdD/o1GDf90cGCcIkWBB+7b67r7awNnAOuuTN7aK6/M7+EO3PNnQLq+SD/FPlIf+K6bNnkidxNchQHxmeNoWr/JdOWLT7n6yTrHty5oKU7+He036D4mrheYucVeXhDTu6o56+QM5eLSX7n/KF+5Ks/rp/8hd+pf/qv/+v6xX/tV+tnfO+/ox/7/h/UV959Jxb+1sf74yv1rce/X//XZz9Pv/7m1+o31S/W79x+lr779CkeZs48NJ4vH7c3EYoIi7VjUBqjZNaRdSnEE6HENam3PEmm2gI2kozbtmzQulDqLfB48l6Db/siG6quy+qC6V4VE0eT6yXrsvdk9uUzD7obuQpvkrtJfTIXENY1K4l64gza2MVP17/MyTi1OTdKxVwV8Rfj2TE0qpScjNy3wOD+lF/QpD3GUI1qGDnMYFEqKkV7jOIaYp2OoUMNDbD7GC2jFAacXE4W7UyFttC3rf4JvSDiAalhSvbxpi10Q1u+tUo4kG3J1G31T5Vc1rXPcGHIpmZEm0YmsDLGQqeejLlG+gCylT7sVYB+qKB0KSXDyVxdkfE1mKfJLM/M4TV2lGxyWUNtFzuxF4wqHUZpgMIXohL6at0p7wnhO8LUyvXda+Ws/PM9D6eHfn7INZ710z4JbBEDpC1IOBPWkvtLfe8IgzwjmDW18LnaF/xQhBKLE1MRH7BLsWbOpfwM2WkZD8ICuPqOmSvo7Zjoo3o50IluENtB1638RGgR2+QCyN6WfTzgYuj1Mdlbzpdnmow/8zDJT/jXPDAEDoKIsQtsq4ZAdc5d3NvbN2MzSD1IHQh525CgVPQVBhyqnaeUxBqwj8Z/YhdtjpBIXEA8HM28dC6iFLmJzs5qgZZ3Sc4cjN0XZ9lWyi6/NB91o5c+a0HSipxEIwdx1yXusJovSpxql47NxLZod53uHKjvKmlcsLJO8M2sw5mPWNhb9C0oTI7dNhWO1LFOX/oX18lbcC9DL8/I88LP/AfZGxd9qS90Z/xCRZwY7cNE6NQ6P5ad+bIqbWDtJdQy/JJNDTlasi6FEOOjzcO19x7btNTQk8JoSNlSX/8oRRdGjkaLxgf6I3MwirU3NLi/Hwb0CRJrldqHpaa6FMJitAubE0CTI3KywAQwWzJ6bQc/dcDXwTpQH1X4BTU00gZV3n2g/3idPdrFx3U8fXXvEex+qNPn8EMbcb+wd4Elhq32ET+26rKOm0fbtmz4wN7rEHhifgwlXnSqQkENbIQCXfSwTTWH8lwV/ayL5GVxPZ6zL/Q+su3PBuyhk/ZknGLck71kpY1s6hv7yhmZM89GG7yFHJHI+PGonRJPgW/7up+rv/oD/2E9Lf/A53+3ftzdH9ftLR+LG7e6ueGdkHvsPg/qOON7YX/rZ7YzsZ2Vv+DLvn7/cK/7u/tuL3IbX8cDNm5ulPfK2D5iO/9FrOGbfUw+sD6qMVXMjPt5bcpaxKpx4Dgq77jRq3FUA/1xuNGBj9vBON5qUA8t+Kbf4yCEd7jwoUau1TP5OZO/DTqJVSm2cAtCAY2MY3LdTmQnsmnrUlptYZMKh9JHs3v3+tu1SA1+ene0K1xwwOfoykUKY/G1xe8V8DhESLKtUaylMXQAR97d+xmI8Y5RqhogtFqukK0Lz9QtK6VjbKO0Elbz0xfAo93sVJ+geTmB3Qad2NnrjIE6nM5HaLCz9r7IhRfYzHPb2fMYXgBbduII4HycIAzv8aATG83E0SJnOKcZ5lssrptgsn5zfZ2uzyK8Z2zwkvPoZj1gBhN7vBN7M3Mf0MHRnvGqQJxty76iYAGx5nC/uLGhyvvO5LvCjrxznnl+Pp+XTqcdD9AH3kEf4D9wPZ/6HWjjegLEd84aBIlxYbcXcyrEt6A7phZ7wwzQ2dhHNvaFjXrGnXW8yIMotnud2ImVdMUgdkIa1pcpSwuZKyKHGRWnYm2NYs1lz+A+MVibVUPG/g7LqSNTY2hkvXKdjr6mh2oA+gzqAtuPMVx9Nr2MeZLYSX1eaPoeFbqy6xO1IrORlzO5OLf8pkkuJrtO09ThC5psCNXdPcnOAXq82A2/ykqcY5QGsY+m1bz02RiQdh/Y3RqL7wUTHhEljxh8OT4kgrNufMSO0Qfo2rt+zlwlelsWVYC+0Bc0477iOpbFODLmhd8r0n4EeZjkY4HJfl5YzZglHFv7j54UQqYVx5Aclmzr+iPqQSbQLtlWChoJM3E+Qazt6EEgETkRdLcZVHRty1SczuahkzrysPuAo0XfYiEs9BcDnqBpyyUWIHCJC9J2Y2qhG7H2A3fQaahtNJRaA20VfVXUykwWNDIg8jETO6KkbajoEzq25bSJTyR7AbEBLT4aTz4aLz4ar9cvpFcf8rH4fc0Pv6Dti5/X6fs/p/vPf58evv/zuvviF/Xmw/f1+sMP9IqPui8++FAf8VH4NR937/nYfL57rRMfj+/46Pvyg4/00fvvc0O+65COz5/r2bvv6sgH3joelGCuecvmkAeHN3xofoHdL37u+/UC3XyUnmwgY5gbTekGvWc8FNze3Op4c9MY0MPtrQ63gI/Rxc2IPUp39w968eKlXr16owc+ZE82ITF2SyIVqlGdvwMPewc2jGM2DOpFXm23jB1qFDgudTttMw+WlZJLY/VFtV02zQldrIVd1IrNUfiroWIsNjy0IdqBJSocaoZSyA4TmrWBKbGcLljQ2ZtyHnoGou/zYeTuzT0vtvds8A/grMQy4WOil7OEj4AF1zYxOHMBstlvJGxCJ3QBdoNdZ4PQznjSN9FRG8xH5NJ36aD/z3pH/3H9AP2Ow1fr22/e06c19Y/cfUH/gw+/Sz/p/b+hb/rg+/TVrz7Su6yNWx7QBvMQOxuDChJX1dDhwIPa4YY5OcjOqKzJjSsyZ8ZxJo4z8Z7IbZB67GQsC7nYEQm08iMC51h7rhZxtxwrcaWL02Mbma5fKFqyrSrsVHXdkhrhu3T9eGNba+KD2GZvYpP21AwPLDBjF//zgu2J7M7rYCQ82NiDooINgaUzNhrk4ITuiXl6IAcPp033D5ve8MH4zf3UHTdvWNo6F4n7iiEzDomHATDpx4zO21Js5CafmPISMFibBxAa1MHKVLgWmZuaXD9nxnnmmozeFQ889J8C5nZfdywcNGLrlo/Fz28PXLtDaZdEFDtsZbR8sNlzsMjRwv7CTzwKG6GLNRVe/K+1KXXBoyIh82VBEhdQ5JAp5jPX+e3tUc9ubxR6c3OjG/aTw/GgKiJLQFgkKM5LacbGJJ4Nv+d5Im8nrr3ggfw9MAfBve7ZY+55+bh7Cnh34P4hMpE/KXk6s44XHmoM9rCjDjdHDfafqiEC0UasDy69JoDgzSjdI3uPTNovGNcHzMEHPDh+hK3X4J5JPZG/vFxgmpyK9DBn5PPdN9+jb/ri/1s/+bP/rn7BX/6fg1+jn/LZ36pv/uC/0mcevjfif0t8b32N/uT4cfq36pfqP1jfor/28JV6eDjpzDpMbixrEF9Q5JHwRegyeReYxDWJY81FCzB4zroWUzHjbaDfNAaUHjqfHvAdWZzstGS7EbHYbT/43MhL9orggbV5JmeJeWPtn8nXFmQM8GfiY56jHzvSbhPTsk3TxC4KwXO2LcLoPtsiHBUnP6JUfS1V5+YwDjs9DB0GvKruL+Qr+uW2xUmmPqp04H50czzoyLwfjgO9oRrARsxKSbwN1gThh7UDG8ZGQQv5nclsZA7ITeaN1cHVMS/jioT1+OMhuxQbJl4VdQFo7NlIFggFMn2+tks1hqoOOhD7kdiPN3t9z0NpVKm8YyAbFPYGvkIzpplrjvnpa4b5257M08w4rpE7c4LvEjYtM5QGpwEO2Dwm79ivyNCvJOuK2CF/WQMn/Dxwvd7d36mvZe6rofdZ77wQbayd9o3LVg8N4pXxKFQpMCGLDC/GEds7Jvsoexg+CU22VQQ1iK9SNwECyxK0SSgVQhRTp42xTxoQJrSPfTjwFkFxiCogBg4pebbip1wyED5FWRicrP3JXpL8rm5PNSUXW/Z1nhPPjVzzZ54tzns/juIHM/thyfzERxXr/RCwt9VgKGDgOyikgAbUgFggcmhg5KDloRqg61bK4preiGuyFlJPnCLHjQQTpE1sIscZ/iJRi3Et+q5UqYNYNTHHd7nkYRX+bLp9aRwAABAASURBVCslc71lnwCpoxL2jhjvmmUDWRUaxAbt+NGlRLdViC2xPLVXRiiA9OZN7EJOKPUaSvxP0AsBY3SjQSXy1GIioMqx83utoLsFWb8ZS5B25j7rEwh/E941NmF8fdJujGd8jSJXZszkrdvdyai9o3nFNO9tpa29xO7CX8/HxUfRv/dm5ibVAEniCIcahDNrYHXcUxnb4plGKpWlGqNx4Ho6gpvDgWePg26PAzrYS0uDfdW29kKO1tpTHsbCBTSeY3sjttxTU1fiBUIeEfwIW9YN9m6O7G/4OFAfxBB6GNV79qHXwtIk5jPX05n1m2ttZhzMQ8YSzOT+gt0HweBfV5/4NfXcVxtWUrqjxPhLRRKKsQUQuX+Qg+ZovlKcUyM6ifnIPepIzhL78cB4MhZQXBNu+8KHZBuIRC1CYw6IeWNvzIfY/JLt3Htl9ooTr5pnTdbc4hrM+CY01++Z/SayJ56Pko+JDVlyZQxDgxwO8vedX/WT9W1f+0/qafnRH/zX+ode/AE9433vGe99O250yz3m5jiYY4uwVZfcTfK+cR9pn+Q/+/v+vHanN7yX5P6StXhg7LfPbvX82XM9f+cdPX/3PT1/h3dW2uN4K42jVh00feAjcWmy7raAxcJ3NE08qobqeKPBO2rT41F1OGocbnTgA/Hx5rmOt+80DtQP8MbxGTK3MjKuo+SBLTe2pd7vz6yTU8YAzVqETboMCoRaLA/NuZT96oxsaNrhJxURiO7OY+60l9hKq/tYX8lFgwiYZO0XB1JesmkCBUqJ5tJVd0N/x8Jl5K0xSgfW0/F44Hn75hEH2mMcSNnQGKCGqkrjQqvpkOJURMIaWUEPyLALrhuLeViLqshDyCewR5MzdhBcjb0e0bRD32IpeQoQZSz0XOKgRir3/quebZVLtvX0R7Si3KGlLgkRdYG5mK+VMYXiyOmAT2TUFn4mcZyVfaPXLe8XD319nbmu6CPfq3UnskuT9sex4O99bRbntuVKrE8g428HYSjj3lh8Z943T+BKT3wgTvsB3ol3zoeA99CHh7PuwD1I/cR+cF2DiS+WkweC4VhajHlyXc6sZ+pb1ivIL6aju/UeuRHHhmxHLpPfGkNVWOMQgS7G24jxXYxx7Mfq/oWNyTWxNQ0vvRn/qNJg/e173UED2+Hblh2UXAN/g76DjlzLNzc3TQ+5ptGtkb6nKHQrLhIeWFo9P6HMA2OdVxBfBPGEj2qYmALJmvRv5Od8ycVGGwuMFFvXc8ZPXRRbCnQpj2OFX9jNfahBzAcwuCZHKKhBzMjFfp4TTszNmftTcMq8EEf4d36tu3ql2/WM+/pBbQfbNUz8kpkbY6fXL/EyeKpMTOrEaWiiV2gDj8kPuK6F5Ce+NmKYnwTPfdsFRKwulpuG2Jd6OPjFZ2qNvceIWUKOI+QCNxUliVtJbAeYcDHE0bbCaxnGtTMYy5LhPQVMOAshQO2xHZ3YCBvKLGtm8CyKTHDYijUzvBrKYjBJlbHOgUFMERO6aRb8YgIG1Hr6gxWXjI2ClmNrqGjLlgTYNEVx6gF8m1ZA2/QpNwFiWyR9bveafMRb9280719pvXmpxcc9vcwH4y/q/MXP6fz579UDuOPj8d37X9AdH3Jfv/+BXn74oV7w4fgjaH8wfvVK5zdvdHrzSm9evtDLjz7Qh8jdvbmLR93kg/F77+qGm/xgoYqYFmPeF8RZGy8kd69e86H4Q73/+c+j+77eYGtysVRZR27mR24wuWBvb290A443Nzrc3n4MuUnnQrvjQSQfjF/zETofjDcWPYlWchB7o6wxSlnw2TCOx0H90LwitrIEAZZp2JJKtAOrf2CGZoB5+Ns3u1NvToscI8lFZZVLVXWxXbQlVGVJTanUxQdViTWV3LAqErJYuoAW6yp2J7azieRDHduKvudh6Y4X3DwEPTCfeTDKRbVQXOQYg31Ybrpihw1gkpOZC5K1sLE5zPD41oeazEPQQm5y09gumLSf2hP2bMu2HsbQdx/f1Z9+9wfp//npH6Y/9Omv6/bz071+9Ief1Y//wt/Qj33/s/rGjz6nH/riC/rKNx/pvYc3usXvqKHDkbk83JCjI/aG1iqgvpayeZyRO+cmRcwn1kTqG3HNpUux+odYFMBP/EHHjWBSEcQw3SHgmtedXozJzEcBW21OlKLR80i8oZZbP7nbkjvmJb4mdIFJIlOf+J5pP8pMxrVjIdMxYV9igUER14S5Mb4rMt4gN+sTN+0Hvg7fc6O+u9/0Gtzz4fjEUytutIwdYNBxekjUl8xSrX4A3T8+b3z83JTYRBnDegQfi1MvTIkHxYXm5DE5m3jy3+DhOw/bjZ6Ts86XtWRJR+w9uxl8oD3wwlY6lHuE1mpaEhFJJFGdL+Y4lAbMqXzEFn6To8kL7epcTT1S+mIrEDZRgixqOxDsdvoHvrOH3N4edfvspvePG+rHm6MO7C01Bv4SdaysnEDsTPKzkbN9bKftRM4e9HAG7FkP4J4PTLn27thzgjdci3eN+/1DMv0P5OrhQpOjeKhRvDjc6MiDSGIYtE3CN+bqwdZrld5Qv6uhuzH6GnsNPx+M3ydX75PzFyAfjO9yXbBwNkAC5JyoT9bcxpxc57jQ/0EPf0N/1wf/D/2Mz/4W/U/+8q/Sz/+r/0v9I5/7D/QjX/wRvXt+X3+r8ufqR+u3HP95/fbx8/WXtx+shf1krZjrAaqsYmIhSlms46zlYGX+WKDJavoaxGNbRqEa1XW7e/cTyUqzwcm2RpXqsMuKttQdrAgx7VO59274y9izH2a/PHPNnMnbvODM3pf2mdxtjGOSL8LVtcSsXTSxzTkHoUg09z4r3UXcBrIl5swuuTFUBcbQAJnjHQeFjhr0G6BlqdDnkB2edRgH3bA2jkfkqQ/WaR74ytUyiSXxLk6kVZPxUpUsVX6wI+CWL6W0LNfSRGG/1rDSSukFyKus/KiwkrrRDQ1UcqivFMmW22WLvqrUwage9zgce41nHIM5Kw8Z/UJujBIHsA7kqGxVWSn72s31xrXHOt/Y/yd7YsfOTGcszHZE5RJAL4ct20QqVZXGMHtR6UD+Cn72lcVeJvIlSq6Vhb2NX6L3ixnXca7VvqZ5fskH49M9cbB+ep2QsknOILg3FnIQACS8pViki2swMQazc77hcqZDC33Eic/EV2ComOPCnNE30VuSXTIQ7ags1iiHmD5stKk+xV7zV5pr76OOBTFkgB1y4QAGrXQR4dR13FtyTA4W18UEZ66TEx92kosT+9wZtAz8jX51/uLEeiypMohRgzEddhwuNDxQAWMqcI0ntBIXfWNEd6hGqWrIY0jO8wCzxsA7BvxP/E/mbUE7lkcqkpC4dpraIjkT3eRwcuJAhv4cZRXYYyjpUm+9ZAi7s7HUerZIqCRohCTZxkY1bGzQxaEuLZMT+jAWRmIvMaUOS5G1razNPbDIT/yxXoibYeopMEFfZGIzFCvecSFCQO0D/Yx9krNtnbVlLTKeBV/kZeWaYv/bwKI9QeIKGH7bwXIfbTsnWoRLvGaOr+O+dBBOaiYPJctXKitlj12K+90HCnSkNzapSgjtfbQSa7cnOpsm9dZNnB0gMig6fqBjuK/1w/Gg4w0IZQ0ex2AfGBqRU8moJXsQjj0GKriGi88JFo6umPjtmJiIXOE2fgrcjPZ3ZG87HA69j2Uv6/phqIjHGJ7k/9wfUs77xx5sMyIl34/7Grz1OC5iIgbj1+xXTp3xGv9cDYxgAYkQZFumwqGs5YbhAVzTL9HKSXbXZFF4tqOJjphHxpIcEfNhFGPKdTs0qsiZFbmgfYjS4U2duX82MrZ+zrnnF+MP2uBP9orJuLcndGMf39hrsqc88Jx0Rmf12KSBX9ypoJ//ih+nP/YN/zyO3h5fffdX9DO/+B/xcfg5z5XPdcv75DM+8ga3N0ful4M5tkYt4l0Sdnf/ZyX3J3w9Pq/dvdFd3lnZ1xDs8fbH5+fP+kPxO++9p2d8ML7hA+/+wfhGqoOWhybvJxvv2+cLTszZdEnZw483OhxvNaDFO02NI2pp3+pw+1w3+eczsJn64KPxyMflw42MnAb2a+Cj8CFt2D2zJk7k74F8nrlGs15Esc0Yr8A3vPSdkc3z+YbsAiINLJmkAixFZmF3LToC9ELSnvia5Gw1Fqozvco7AO4udMn0cOK8NFF+BHa7jp0lyeSkGM/gujjmOSBzdHuzPw/QDn+MocjUYJ1V6tARuiM2cPE2dgwvZdwl25ICdVk5c+IgtjSeAObCUDDXUugVT6S6ilj3Jx+RyfqIFztnWgisS45agRhsy96x8zjjkzMKnKnTS2U/44BjafdBnrEJQ0YidLc/tTGfeYZ94Lkk7xUn3iPOXD+tR54ncUx0g8xr+FfsNha5wHnsYt22bFDJ31tImVWAKGa1nRfX9uS62bie5w6u3RPvn6fT4h0omLrnueied9F7npEe+Jj9wD6Qj77XNThZEwSQJXTJw2R4Swsn87I37GM84wtgI9fq9fvEYmyimI1nsC5sYpaxtS65I2BkOMdNA/E+ojvbzxnZjb4ZTfZMqxj/yF7H2sxeHdvhORLGxwXF9T64Lg+s1xu+Od2whg/cU6JbNdQY1zVbsq2U+F6MfacT/zs24gkW80ZALV+OXnVcpi5sZD7PzH3yeE6ekH87xqXoB1QQX0AyObLjf3V+2r6sAW9UaVziPGTc5DJjaFCPLlo64+fMvnFmv4nvE/O7UT/zbPjSH+nke93yM/C128Mu9XKpJLzpUrDGkQarao8nAfVc0QElKYSfvDA3+M149vna9nskcUywkYeN99gteSCODeAS0wyMM04z6NQuwD4eaXQFKtmWReFEVbYvqKaS9VgSXNABh0vCIbu11KnRnxrsx+OJhbfukdsFIg1QZdQci/EvaBIwtVgYiwUzWziWADGKuOzU1QWNpjkVfKKXbe0/ggImw6AKbjExQWQapacl4extZKlcz1T7yKRonrSYgLU9UL3X4sa97l6Jr71S/lmKF+9ryz9JwUfi0xe/oNP7X9Tpw/f18OIj3YHXfCh++cGHegFe8YH47tVLPbx5rfvXr5X66xcv9TJ/eczFL2I88pvUG35Te+BmUSxWmXSSx5nFwGLMJnj/+k3/UxQfvf+BXn34Ant3yiIZjDsPMEcu7NvjgYeC4EbHmxsdbo4gNLhVIXNmlNm48k9S5IN16pOxCn9ZuEU8NawatV9AxHNAb4RXFt1KMafUbcMD3Q61xKFLwWzP+5lFfWYj31jUmYOI2JZtFXbLpaJuW8oRSLLd4KQuUY5RaNbPop7NY3JBzawn1lXysuGLLn1XPhbyIJSHoWy0Z/I5t9Ux7fqxevGBzeRhYaNBzE1pT5C+AFda8YX8gr9jKf5irUHcHTPjMqgqjRpyWW/qoL/BB+Q/8/wr9d98+ofqT7331foc7QMxf+3rD/WNLz6vH/Hh9+mbXn5O3/Ti+/X1fED+atbku5bC/ozvAAAQAElEQVRiR2Km4hvMxAG2rBVwBhsxTYJZ8CHaiyE7iJRYFzngOmQwyWGD6x+TLD4OFDnQ4UgloGpb9gUynP0w9Z7DKjbgogUfY5NYYnsSy7zWsdWxhUd9htI3n6JzvzpOLazjc0FX21Q/LG7onZnLKz3lhg0euGkH99B75v8hN3c2mi36RLaATIwNK+1JH6lT7J3bxqYTa2WLQySYNtWw+joY1XWXJB6+c7df5HHyspn1fWIez8R/DgUbOGNrR3K+RJp05CXqBhxiFwdtDpN7REqUMc1koENuFj5WxyPtnXQRW3grfdTDueqnHtiiLHoXNEcoaFuJxTocho7Hw1scDs0bYxCrpRiBKIUXqdjdLU7mYurMdX1mHzlxszqF8jHllOuOB7iHxkk7fdA9+17X03/BuXN0Zk9jrImLBLVv/Jt6/BMxr4bSAzG8CYjp3qUTMifivWdeXhPjS3Kx/5MUU3dz6YS9M6C65wBDk8ZkjjbmJTTrEXO4wUAq2EdMX/XqL+rHfN/v1U/7jv+dfuG3/XP6OX/lX9NP+L7foW94+a26na+R+tLjL9aP1L9388/qt47/sf6if3hfD6MKahXxysohFvcjFvEFjzxdCrHYltGvC7RrI5oIMaEdEOQ4Zy1dZG1LoCU5MWyu+9V5PrPgz6z1MznI/G20N9ZZ41LvPBFb7ydQTLQ9rGLWjxDFDat/LBV+bTdXUNvaf0RfYI2yDiO0VJeYq4YGvHIJlR2SzE9JGvQfxtDhAELHoXnRc0XCSCUnixxJk/WQ+e38YsO23LaR7bof5Rm+JqfIBmLFdOfjCdnoKLRkW1ZJoZZCG7JgibNC6eAomfg8GCsYiT84Do2MART5cGJrKnUOum6NKjl9xJQxnXv9npnLjWtw0+Ia3McpSmYqkMwPmpypG0h7vaSBvRrGdiClw1IIpyXTMG/Ui5xs+Ms1/ZDr955fCuW6voPyErRxzSdfubcivqdthWBAe+laTgFjUK+nCWGeWJicqU+EUYwMzqsGsZVcllUSZ3VJe0c3UcGEFqfEgWk8EDn81MWp+zBPNYH9t4T9fdCt25rWB13XPeZ837X26e7TjUC6k+YjTRBSJKJNABNBJZQhfGqshFAkLZQUYkxVLC21KiGVsvKPpkr/0KqoREUqFKYK/pBKSoMahEKlKEK0+QwUgQDndNPnc++1915rve+c8xnD33U/c77vu/Y5mGeN67nHuMf9PcbzMZ+1zj6tptizVS75CgayEImtXAfkNlNb+qv30uSFfdPMPYv7V94rNq6h1GBy/1vUCjEMYKRbrFm2MY0fchms9WDvJj9nXWtI7T9yRd8N69pvGSMyVHUAgz5jWxgmV9zh90KcM3FDEytcLeWgEEg98ZDtOClGz0QnQWcMI2sRLcsSPkzM6q7FUJIxjVRku6Z0sK/rcRuFClnbMjmUoVI42o+rjejefGOPCmM/ElcLFjriyHgiHXrTzfiL2OdRoN36oQyjTXe1v10v11PqwYWk0NRwoybhpx/ZG0UgFjCEEc5fbLaVPIt85ZJtWeJZnrM4vI/hM9tjDIpwGiyd9hgoQZgtsetELgg7MSHBLHHA4KzwEjND+syGiTfbqlEaYzQO0L5/5v7DO8gIhTcKPxYaQhl8R8NgGg7i64auDYFlHBWXVKO4t+OTv2CvMfBLH17VQaOuc9A4Sr65fjauqdBJEWb2KDeTttn+9HT4qbc6VuN7x9OESBlYhQ/S2il9G21gu+clqMT5CksZmFP0RpWeakUeXTt4uWfEto0kKEDTfrA3Ez/3zNwnklfeC/OXTBdyDGbuJ1dMnsOTe0jeRXI/yb9EzselLfrsQ0KRjZ8a+vz1D+lP/azfubu5ng/rUb+Rv+Q+Hu50f3+/g4+t+Yizv9eNfS1KKkvuus5+1qXWG/e4C+9s+UB95iPxKTg98mzJL0ahOxRb9/ev9Irfqq9ef6R7cGR8wE/xwUh1YBWGZj4YT2tbesLEo4jd3PciW9D0g4zH4V6jPyS/Uj4S7/07mXx8tR19ufBhfAgs5RoN8iyc1InGvk+CH4JQdnnqfaHOGzTyC4Xsr0b6QYQBDV/X81roT2yvJ57pCfiFq6QpGDTtxy4/o49sU/qSZVtjVNf2cDjw7n3sGh+PRw3Go4aqaoev9DZmzgE2xNHxx27CZSxZaqiPTOE+rcc53XQylyhJjoaBbn3q8bMcUgh/cfyBUQaIqGubDo5sy75CUKAG1cONXhzuPmf47SfXUNYEu0gzSwzX/uJ5NblPZN+e8i7CO8mZ5/HW18xUar2I4Qno3fq3OQw+NUKUbVkFoNTcthQISkyEosUp+W1s8B3z6XfjBd6Z35svcWK/3bDfA3hfy/We3IiPsEhtqWPD9gr/SnM/CDZsbNf7RuiWHLOHqQGKRGf5Fi8Gn2wx3338hEY2NJj4mdSvbdHPnG1lz40xlPvcGAelXzWU+53Zf7a104IODeYG+zV7+MC1eohOHdpOjezb0f09vk4VV6vXZ4+BtcL/h/2VLNSH8QfkolWzSIdrf1J3ahld8pytsZ7Ogoc35JdsCDMZRzcIJ/wqKxhVGsQ7xviAFrwYiOXEmN/4F+p2of4X1mHD/0knfVaf6G69Unlg72arGMe+YkLPx6ILrjHmXpI1EfflxL3g9x7F9gLxGyz8ZtzzT3zeRfn2MJmb/KV3aGGdhgPOaZ1/OsEHg11mdUWufWSSLIS281IoBs+tbViGY87XbwJKjQ0vzeGbXgBpS31i8N1a5ogjsawuAEvKmLMmyabQeUj2DZxkFxeJ2keKXLKhggqH2EJVKeJELvbyMSd9MYFESxaJFYMKLQsiK0cqAJBdjanoTvxOYlsslOFHvtAbAYNQuhhAIrIBm2QFLNJiLD4sr8ujdH6v+Z6Pw2/f6P1nn/Bh91v67JOP9emnb/SGD8mfvXurd9zUHok//1JuYV9FfjgYBWVceEo+i5hyo7i9PGzcLOLT+BRzi/oF2bwrcaM3auhwu3B56ByOdxpcwOYCVvEwd1vXRD62JzZEX1TItmzrdqRnWwVsfzAnDpYjWwP11bgOur/Ir0Gs8ZE+KsJK7yeEFN7sPDZeSra+8Ce1xFpEZVuclCP5BRO7k5iDjfpHfqdTmY+sbdSsL1VfgvraJWM1z6av/UjayQFFGHhlwLSy3gdeoI8gNOPCFu0qF1n8Mdp105Fi2XpxxAHxLuJd0I6ZfGf3KQM0/FwDn3roq4fX+ssf/TT92e/9u/TXvvQz9PGr79VFQ99zftTf9e5T/cjn39QvefsN/SOnT/SLfdIPj6mPRmlUyXZDxn8A6QZfIKGkPpPOJJ6m6TeIRSQfhXVVhth+sfbxAeT+I866HpiIASykLrETSLZVxDbG6L44Ogb8h7YUMrBpi6sPMNfxNd3HqdGKdRRCE3tqtsut3ssbtQw/sdDtZUEcu37C0nNf9DOeEg8dLlsexg98BHn38KjQPNy3xIDByZptQWIIiNlshhqlYo80TT+AzzR1wzo30MgFgokpfC31v17mbyUfg/xPlPjYkvvf5OEj/AjBRFrEVujRUDcQ2Okzzxr43TF0uPVrqMrEYXTUhznbOUv7WfuxWD589ppQvJW8iSXX1UZdZq5J5qNjW/YNoi8Oa+9AZcIPsKkdgufGtYd+BVUaVcS5w0YKJI74PrMe+deL71mTxuOj3oOH3D+ZO/FimIc1OwAb5mV79F+W3d/d6f7VfeOufzjd9Uv4YQzZ1iTH1Ds+QhvcS3oc2vlvfU8KbzJOTOIYfK7+obd/Xj/69T+kX/83/lX9s3/tX9Cv+PYf1PdfvsHsd7b/uH62/g3/Zv3P5z+jH58/0ntc7CGbXAuwXkUN7FIxDsScjK3buhDvCliDxDGbYiW0xSKYMciYIaQHkUdMk30VG+EX9uNzVD3V3/bV5dJt39/M9EQUr2g+RkODsF1WbNZ133lkPGRbT0d0iGNCg42caIJFfISLMaaeapQ+3G5tA1O4EUb1fKCUAXNmMu6eAB+2UoM4mDibcYbhxRowrcw3ULLN9VKiLCC0ZAblgZxbY6K7sR9C2zMnzOJjsl8mz7CpLT8E2Ee5nuNz4TMynQj6GWctMjdjq5FZjInDFk2oiandJtfjYhAJ2yoXsEb65E2Yqo5wKZHCUsEMEFFbj8FFjxg4I720sLvxoSD/k+lQMTdQvjscdH8c4NDX1PF46HvLzZaRs4SvGzAsjiYT29xZ02+5RWxWoezEhGI58YMKPxQM+hm3DLWPPBBeYgqjtPSIm15iXdjvtYDSlLw40Z5ldl70JBvnNDVSKXEwh/KiPoGgYsyEIp5T4o5KeLvrXSfj8G1HDCRuQB6kKIUiZJu57oieOOn5WHxIZBSfDWnPiToyTibM0hag+QXodqzIpRvYfjLvMBpYQWYF7KMJL/3ohsZyIyfmXrbYCMKzLdt0TWpQ+pylPimliUmAofj6AEKAOCBpt95O9zOKmVLseT/pdiTOvS7IYjfXTnhPOjfB70KJpn0nQLQ1uSBXr3NXIuwnrchivnm3/tPki45f9EUdpHBukNQ8fXDEd2wTzB42g62vwY3r/KJ+1+d9YNvOjDdkLiBRYObJHlbCQpfJTMj5w4arjJCzTS9epNRsh1p88Y63ot8SnBjQenLtHazBp7F9OavXurDpHu3nLlCPv3DCNjtXiw8nuQcmP34GaFHzSGJGgXS1oxy5FgPCgI0JzNNBxuLekPcsfscM7kODe9MYBznPGj5yV+4XhVSSF/o8QSbvLOkp+pm3tcuVbOxFN/zWs+z4BmyHvQbwBCxFz8jalg0EMgaFPqOWiZw4or/YW4ta7nmwXmSzuO4UHkym6VIlOpyJ+CqD3IS3GvBa/kbbuC5r6E/98O/Q++OXYTy3f+Jv/mv6gXqvu/s7HfmAe+D33x4T+vjeeCZtudfzO3JCszbxQyDcfxZZCZhcrAPvSkfqfLw7KvSQOo/SgN9g7oD9I78v7/OOxQfk13w8PjCWrQv1z4exXvslWCWJ+tKfiQXMzk1kDOhnPNkjk7nobaE9XpqhyGzQYDJ3Q+IXRxkf+KYbg1rILnRoN1bbadtP19zW19nW9lbHEhOBONms7g1YwYOKcTCqVDVAyczFF4T5ok7BATpkZGzLfgYDuawa1TKj6ztU2HRgK0ciutndOdKNkqSCyNDp2HO6yVPqDJX8gydZJloG2gJRphOZsHrIuCnObMsGzXg+xUYQB896eGEQ/kvAfVJMvIjASm9nx/feu52RsETTfiCL0G3NbzQ+0t/XdNPGHs84fKHtl0gOIDVO3W8w69BgThy4IXv8pU+PQEmRMdfkvIKRIt42op9ByyNN6HSfmunZVl1hWbejRTnRdk847z6nST+5BMlvck01Jcfs13z3CZ09Tu4XXbi2N67tLTwwufFGfxL3uiL9IOOe672/KTwlxlE6Hve9W9e9aJfSH2OwXzN3IJ+SveeyBF3kDl1AAXN2weS651pMvgRj+AAAEABJREFU7Il325biN/0bvRBDxvmdnTgW1VjkH96Fa/XC79D0Jzwas9iUZRtX+BDj63NtaT+63mVFhCA0yf+GlTtuDGEp0ivUSAEWm3azklmYGLGhAk2RZSp6iXPyW/9dfa7TOOnVeo2UAQJ/h0a0H8wklNhpe9RqNqYWdWk+AqEKlRS5mT45LfBkzPTIWZSERhI0WE8t80+D79JpcQzv6UWgOXRCl5J70B24sWeZ3rWhu8C1ntIurO96vFDr+cUZJLlFUinCwlZoEqcmmhTkwoVwYaPnARaebRXgDC2FmrNA9BdCKdaELuwubOJG+xFJowcKWCpxGKQhK3QmftsfdPWYKDOHTOQL/4U/27IDJphfYBJvoy/GDXMXXo7OEh/2dHqv7eGtLm8/08OnH+vzT76tz998rM/ywfjTT/X523d6n78Jiw0uxgVwoPhzWSVlKIuD/PpjOh9Hzo9nbRd8oFfEa7Dob9wUNn6gMkTXXMylpw/G/YJ1p+Li9zhKNbQMuLAmthf6ixwWF49ykOfu2BDA2LYEXAWhrxxL/YdaKNhZ+xbLmGBW6sqFPrk5iHFPskiYirRSR8GfxLEhuyG75UaHfuZsfAFay+cU/mqd2fsmPiZ6s/OYWuhGTnL/+Xv4oDqndeoRPDODQTNWDuIhEfQYpM/AtnJjPI7SHS+pR/LO/8x5SCqQCz1+5sQf2JUl27odpr6YEqEqskHkJ7km3uQ70Z3EC9Fq/qa+8ZPPhv7bcadv8MH4K9/70/Ufff8P6Stf/pn62uvv18d3Hyn/nbAfGhf9Ur3Xb9Ab/Rq/1Y/6UX9PXXQkDIs/vkVzo0vtj6BmgM/E9QxWqGsQeceC7JIbjMlv75dEXzmQJwUUabc+/OZBbauo3xhDhopjMhlAGAlT5oS+AMzZsU2lPnudbnEz3zJQYp9ga0Q2MkIHXONYwi51ROVFgwc/c0EmQmMnH4jzr17fPVz/9Sv3owux5AG2EdcOfGVhU4Jh1ahG8us+169xkVTzP53tfsZ0jN8p8SItnVjjE9fsKR+MwYmPxhceiLM3QyIS0hLmhCtV9A3vA2oxVJVBKTEM4hlj8LKfMahizsgFktwtRDkY6mkgKXthkmvimFxTG/eWmbiIN3NIKD6FIk22dfsjekGix4QmtZ9LUeGkfTbyoIJy51XEOIo44dlWHxi44DMfhB/ygfjhof+TMg+hwemRj/r8fS4fjDfuGYs1KewdD0PHu4Pu7o+6v78D9+BOd3c7xuEg25oEtpFban65UfJMP/wnsB65Jid0z5/o0Oe81wr+qxN/ifPNP6Qf++q/qH/0k39LP+Pyk5n+Dvwt/aB+7/qv6V9bv13/wfr75fyx9hqwlwZwlWzwpE1mixJSj/hfxP2SMlSv11WGMiD8pNwdVLm7LxEqtFkSOQxQAT6rrEBy67ePNiYJmYb2A1ede9OdxbSFCWywjiMYfMgczZdKkp/tEnTqmfvgIqjFNZYcFoFOfC7GOKAxgvehHymmbOzRxLGQgXQrJl2cmTf9tExEZsVvnnWhIPwdlpDnBNn79tUGdAAPy7ZyxFbHj40J4r55m6jx0sa+bZDbBibIvSMyey6L3Bay84r0d92WQci23M7Cn/0j4MI+3drfUjGvkqoMQtXypn6ifqGWnuYq8sx1rPyFR2SUATtiIZ89fuF+N7mWhBzp8g4xdOC94Xi9nu74OJB7S+Zat/XX7tdqiiptxsQVS+kwrQi4rD1my8RvTlWlZ4zuu3mRKdnW7Yi19Be+GwwW8VPI3S/n+NvBJOOFbMeb4Qs8W0Uaw+taiydZ9LqOCFbiJg7bMjaYQonOtYVnWza5WCqoVVKoLaNvW+EXlCYbvnLgnDjb4NXw7HWeSmrqPjI9F/mrntPfwawyHeyc6xkZm1OGCKUWk/1IF/msU3pMopg5el9oV90rN6OYC82amRQlRjQ9HbFJ7LFJXusKSKe408g8KTQ/cgRFS+82j2Ga8BHOHiNxpyWP+MiEYmLXu51hfdgiF3kC6BqkuGCXR5S5WKHXZBfn3PzmornTD88ESFE4izCf0QN9cGCtbefUfslhsr4Tmr+YzcfivAuc+WB85r3gkmcS7wlzQ5M4qp2g3UNqjC7d9mFbdnDbg5ZoSBP3YhstasuI5/Kuk90tGODWmFjUBAU4C/VA7FuGtCw3LujtzUiY7g10rz4wS7yEp8lpkt/ifSKTXmqt2PHek6A7JGVClhrYgZrEiw/EB57fQZ7jRT+8qqEaoJJ37Wr4zv2+tTFV2Gw5ZOwhu+Sydt5oauTEMcmfkOlJtjWw7yqVLBvIyF8p48octuydJyjuyXu+wFJskroWtRACqfOC9rNhLi0E5g3w2eIsAxr0ad2PfPp/+uf+Tn3rSz9PL49f+5P/un7W/KqOfLy9u7tXfzTm/l2jWmxS/8kzZHKP3wLu9wveSjxYjxChi1Q06IwqHXifyn3/2Pf+g8YY5F5NR6/HUce7O3zd/sXxaz40HSmBlefVGR/9zJLgVU5K/JM8N/yGThi0nU9nUv/MbchkPvSGjHdMba2fGi90lywRm5smnb1WzGFnHws5Kfobz+gLtdivr0259jbG8a0Ik7+Ajb0bsE9XhnaNqM+o1KKoWbhMEH/LIJBa9V691swu2chdYXSDGkORvaFqqJBFmIb82u128HRteAoY0HDZISffyJAxXFgv9MLbwRQK6SfN6KTfFH70G0xGPV5uQFNq3+ojOumERnbXi18sYiv8yRqFwmU6UoAWPRh4odeyUEZ003mBCC/cYrPnWe/eH5sW69pAadKfrOlkDbOWs/0KvcBQ01EftmVqXwG1T9+slw3fLdInzOop9p3T47Yd+8SDYRW6sWXvytG5RovEas2WM/ukim4QWe6/mcZR5LtGaEQBFj24yQvse519mhzxvY+pBf3JNZxx9u8l1/UTNvb61EJmB/Yw3PFhM7zkMqOfumF7IZvIBnsw7359n6WfGhG4kmcxzl8mRSZ9uwg5WuQj0DmFZdkWJ3KRJr4TZ9YpNIj/Db+JPbgkDmLoGJGfrHVkwg82ZGdijw/ttoV/swYyvhU/EqpiVrA0mAsle/hTs+1P+jFyo/SjgD7aHS+cps1izrKEIZpeHvEV2cn747eP39Dr9VrlgWjkJc470tF+3Lo32lwMdYzkl7wX65L1mPCDzO2xpTf3+JnLqOuVaGOQ5bAt26KrF0fC3IfeSZ+fubdem8QX9MbCOPZa/uXJuv6x6D1DJEGEzSsUbdP3LnANWrcD9t7dnfUZGdYJE0sTWwv/XYRsCDZBNsuWjZ4iIatYr5JtUCrTl8mBxnzrYie07cFjJhKyDbAQqvSdAT1x4BnZLnB8g14UbK3rj8mbnfissrLhKrYwkzkhlxvTTKxs8NX0Il34mJt/YXx60Hp8q9O7T/X+s4/17vrB+NM3n+jT/AvjfDB+PPW/Mtyq1B+MoQUGPtqXRLzEStHi63K6YP6iyYvkwqeJ22zQzoPYc/EhLdvKxXzsh/lBBx70h7ujxoGHODzVkFRomrWY/YFyXV9GUW192ztF0oABzeq4mGOArihFVjZeQWrKmvbEzu75SZyp0yTGnkNNwupVpuMnn9m4KHsg+YUfMRvZdNTmMIEvarKC7Btoct9vJLxixS6ytmVbfzfpbqWOPfGXTF+CaD+w1zo7TddMjLIOo5QXpsOheg8MeCWO5IrfxEBAMPYWvUA34zEWWSDyj/zW9aDu6Cfu1Gc1b/ECtHjJmlrkNaMjycaiiz0y9HB8pU9ef6/+9usv66+9+rL+yuH79BcP36P/sL6kTzz0M3XRr1hv9WPrY/0mvdE/pPf6wdp08FKOnMmSUFaj/a5FCgCBfV5ZRUZpplaWDVTQwKKj/TCyjBm0bp/QDw2PKdty9jUP5rLhooPP7Ifda7M40eAnpmB2TabmU52QZh6pjnfSz9yOpY36Ng/fTCGzx8EwKtpjjn/4CogjND+eEIrumR9nD1xn+WAcemZPbvFPljPx3ICeMOWy3P8zy1KNFyj41Pz2wdiMC4j8E9tGrOfL0gl/+WCcH4gnrutL/zDMHl4v/rWHVOjRnqgsZbzD9K2q0hjBeKLZv6OYD6w+mnCyOTUnp8Vpr+8iwOzTSYwz+5AY+5qkDiJ/oUZT1G/QleG9Q7VSW4DZlfpivZvVEoQj251PEXe51JS+beXPQnej/vmflj08PPKx+FHvoY18QOb+ecr/XJIPxhfkEvcY1vE4dHc86I573j0/nO7v7/hgfA9C73QYQzaxkU//WEA3NGsfunW+G/ehDzGRjw9x2OYsTYIMf6NOF34Y+fET/eJv/WH92E/+bv2aj3+/fuj8N1vui6efWj9dv3/9ev2r83fqT+kXk7upxYAW1B2fbeWgDIpflgN/8Qn2LQIfiRYQ/SXYLUNYjJmjZRrCmHkmVgzBtC1T7667rXLtfoUtrZZHvEeceo6T5Mzr6cDU3seGsVGjNKqwh2C3PrUMVhX/kxh2zP26pbYi+uSJALJLi70WdsfQJ9jdLPsZzXp5sj6YZ6gcWMTDxvNuYjsj8MKuxZ+bXTaolXrseXgwqiFYVEbEPDUJLkg+bYZCTGY3+Bf2w7ZN9tDE30J+qeXImx5SnFF64kWX8cwMVH1YIh4k0Z/9XNhyf2AecYkYi/lGmR/4auSeI2RCYSNmFZ2SZOwTOKWOhcUIIDt5n9nmRRvvLxvXg6l91vF4HFxPB3AEh34WDu53jjH0MNQ2LSksQ4XV+H+i2Mo4c4ShSsxlaKnjQtEuGVSFt2MUPFDIIy3FgHIQMz6ezthPKIvV3Sm5pYNMWnwvxo2oxxC2MNuj/YQOwi3T9lgJdPa5nI0WIB4RJwOYC9PRo5tm5qE2FJnEXWWRhWxLaU0tMy/mrBwvbBDDrW4r+WS/BM1H9qUotizD7FVtiXU9wxTT2md9peEikbxA7l29/9CZ5EwyCLx0wPCp+al369g3nnXr+jaJzdQyueAxpJH+jh4+Sadz4yv5El94wmBKlX5HlhNziCjX3qTDEGNP2hF9gSjsQ0zRYZxGvgskZ4aJFrDmnNOC8FHoFh8ZB2HwSAt5xm6csQn5GQzgPbfW50SL6wbBa3HPmCDX4IXnSP6n1cG2nbl/XEBi42+jEsit2PRX5481+ooz5mhy9pYTh/rI9OS0AjioiW4juSYG2N2NzN6Bg2nOsdwobAoYpmXOt/ayv/PyLGof5DVxmHeJDdr2EbHdFiAZPaMZZry32Iiguf8OD+5BdxqH4KCqodynqnLPsKos2+LlidwWV9DWFKbKkSkZHdtyMcberjsYD/RKObpWXQQp88Zu2YqOVVCLE2af6U3OtvInee5bbGlRg9WDqd02Fb/Wosf0JzLBxm/JIP0VvpBNLCkEiJ0/98P/tL7yA7+Mmef2K77+B/QLH35cd7zz5GPxkfeeuzvedw5HjSoEl2Jzxn7ecdhnG7+3J/f72BS2cycxksWpyGOM0pGP8kfepdOlOZgAABAASURBVA68Ux34eDxqqKpUY7AWeSYcdTzetd9X+W8lv36tA785hf6G7QuIX8zDKkl4YTCTW+e84poMLVhg8by7YdIPMp6ayG8gdMfq+T1+cVg2kOlTN/bvwijusB+W8bWe7FxSB+K7xbnx3F4IL6Qxo2eY/o6S2QECUARSi0FN7MxY+2Flv4U/qFONocjZzAN7p4KG30AmsmNQ2yo5cGk/iKjj2kd9xkQoKUKY55y2j8k9A/LIONg59G52mkYPpH9D6+w8um0lJ9tyOlekTumGPgFG+pCuc/ovEf4O7NMhGs57ZOkQAoS52wSjDxr82Jus6bztA66rXuMeb8paBpknCNQt21Ia1LZcVgWpdVB7zcuWAhETwcQXvW45ZTzx18Bf7Ee8oj+MqtGkodu1I96msGzLFVRThOGmke9OMIfC3lBbIk0AxVffP9mf2f/JL3v1mc6nvMPbnx2bJtf6jqmOmdjXCzQvtht77WZit1SjdODecRij+7YJOXUaGvDGOCi0yN22pEBPx+qxZZcMJK49HgqTb02JfZLLpD9JsnMihkuuRegMEidVSDwbshfmLtANeaaplVkSgF3FP1jaj4Ve0gjftip15/c4Ctc6pDYTG0G0bpDy7ND1WBjJTIaWJWxxbio6i3Hmg8T5drzRVie9Wl8SWSPihr7jiIaY0/Ug4p1FTLCSe/KEphaLhINMdkyJq+XR61wXz7pJes0UYcmlpuRuemlL9NTH6nOPDTPYOZwxjk06t7YYAnTi/MZFTdF7AhPNQzqN4Yu2lLkwmqJkWzQ5THCjSbLXipnMCyqO+N4oxMYmmNfCpDiRJ3OxxmJ7ioShkmHYWAVLSJBXKF3azldspyvJdqP16aPOOHxJFgfa2GAH4TL1YAz31lBRy0WWgQfDUHGgt/iRtbggQ3mjUzDzgsePrsVH442PxvPxQfPxvS6P73R+eKfT+7f93y4+vf9cl8xfThIP7e30Xqe3n+ntm4/1+be/rc8//rbefvIx+ERv37zRu08/a73894s3HvRmQY48vBujlNqUrVzAx7s7Po7c6+7VvfLSUFz08gGNSqr9kTofwvKiQOKkuFQlYBW2Rj6OjoEtxkwUGLENrbL6SP6s3czagQXEmF2r3aZ6zQrhqBT6NxzK/LAtjQqsYlyjoCXTf4JNbIH6MOeARNrHul5QN3+Iy24JWM/r+TPGhbDMHPZdUgHkqsHwSi3jgT1AbunCVg3rAEZZAxTMG+jKRictECdwZWGLtrPCZUDYnBN373lugJOapYa5Di6ML+yFC+ub9dkY9zzxTPbZhfGZucxfuNGesfXOQ2/qTl8b9/rrh4/04+N79P8c36c/zofkn/CdfsibfpPf6r9z+Ez/9N17/bJx0k+viSaxxC69XIdkTW9vt/xu1LAbtuwrBAVMXZuvFLssUGxOrunFGqX/hJbCGy1dzMllFWtSUAe+2couxx5xRn9i67lOkxfFDYROxddELjKhG7KhEPZCbDzbFHHbJfNn5l+eU8uH89T7x03vT8EFetGJescOYhqJK2AvoCostu8LH3DO6JxuOG86w8v69CVBnrFxYXDiA/EZGlzm3PUJMOMTL65n9DbmJ/WLT1GHKqnwW1CG+P3/13CWaUs0Rd62HH1bFdRtrJ4veLSes5kTmVHHvd6TW1qwaRJf9mnWswtqoW9VXRFdeDAluf/oejDVYxu+S7aZsfJHfaZnevB9HYsjMQRb12rjg9lL7PXbqN/TOlO3yJMBIS4wG5N9OLl+toDra2JvwcOFbKuqNMbQ4ZAfPwfVSIwl6Xn/TWoy0Ylu/sJnw8ZLXNgr+3V5Yf0vmqd3+gc/+SP6bX/7X9FvevP79HO2v67vdnxb36c/uP4x/Svrn9ef0I8SL9GzjESfbBjQyBH33029eYgj29395J3knLnQwLYKuBAI6OsFbCt/orNwmFwXeZK2coS305x3IEaAtHRQpHUOHVAPmMuAfvQnudDgkCE6E0ThSnajnDOGiJBCoN5jd3XfzlgcGMbaxi0tdunGHAhfyEpFrmjJuh2Zu+HG+wLNNKyQ2N24djeugY17RdY9uXRdCJRMlDwyTn4LhcVgZS7ooKhDjGFTiYQ+U5npWCNLByFxEGnnZ7nqaYxKy8PAAnPX8z7OGXWM0lqu6X4S4RDj1MY+3bgGci2IOUqj/XksrGk/4G/kMCPL/WzjmTPRmVw/eFAiOnCNHI9Dx0NQXDu5hgAGR98jrf2YxLK02EecYC2ZqdioyLpUVVx/4BAM+gPeQYZfNvI7UL42xir4gUVHOQgbgn3OqIkZ9SkdGC4LskM5nscZNRbngKglNlXobnjXM/MBMr1mkUlxkcl4B3qM1bqRt/qPS3RkZ6TrQW0iewVmm7/bYY51WPjYx3stFVmkQiK/z+ENt3HZYP65tdQ+TPcq4OY0o3vaGU2u3Z3fIgu3z4iJ+L0JPMu3MMFkJn2QQKMAonNDhHoKfvoNGHhpTo9jBtjuuOjSuC/HLFKL+uS5lHvyfKoTFmIHTNZm8p6+gQt/IbKyp9nHkxtG5qKXa2HCnzx/V/js1fAzP+lP7OAOvzTvIBwpp17TkvOn+77yoeFpP3Z9ztiCLdsqECk9HcTNGi5iTl7JfyEfUPw0EJkrkOvYbjLUo9vVzc0sbtqfjbcgQiB2FzZ2YBM73CTwQSXpLxAbliGWHWiPm1wH41y75jp1WaGCFrCtkmTluK5Xx7Xiot99ttQ263eLgfVLzoqW0QYLKIBHaZBw669lMsC6LXto5D50POj+DtyPnXJ/uoM/xlDFBrLqw1L3Q6X0CU3Ph5U/4hysTILQrEvqEkqhtMcLoSHSw5brAUxaj5smdyZgcIYjPOCJWEzNupbpA3EgRr5I0knusCTm/voP/hr9lR/8dXp5/Gc+/r/ql3z+xzT4UDsOB2jeZY7Kh9tBDWI/wU32fu7nF36j5r/1ej6deF85KbxcB70m+KPt9ZWf3NhWYqxRTcURndg68xf3Z/7i/iVOjNsH9JLrK0axkT0bPxeeKReeLRfmtoDYuraRw3ZaxpM90vM8fy83tO6mS/Qb9NGf7KmoL6KPbhB/kz22cW1f2s9kVp1ZVdEhRxqVpq8+bMu2OIFUTteTmhU9s2a2ZeVYTRnK9hPoZLK3yiKPxNfgPSLj1fGulrGjRzxyj6OU+INJUqGNfbbPsImLbNMB9HZ+zhljunVe9sl+50UVDeZgMYjShyCkZtjXmDJCftffddPf2YyTI/MTGl5gR/eGcK6ukIvuiuy1nxm6CGGLTs+HEuDeZ+2o2bwi++LCnjifL9r3XuiFfXHWZK0X6547BQapqoHU4cjXjtNTeDb9XlO9OBJHRyVdufmL+HDyYdG2Cp0x9mvC9DPeDUqyvuOww9zhFsjZ6i4nbm3qAzl756/wYa6AEy3bg6p0JE80++RlbVKfoPc99ejrnOtl4/qZeR5Sx9QoVvCkuCtOo0oH7huH3EugVUM7ChmDa77IStYXD5bsA5Zt9NEZpTHGE4px4SuwS6YvW6H2UNXoPh3ZJckSsC0blFXo7LjKCrlrES1pIHMY1hilUc8o+LYlWvJPTUPFwapT0+uZGk326Gw6eXYtzR4vLWhyXTlh6+t3P6HX80tsjRgNMHYjzAvY7pghktidOI5+MPGxwGy7s+3vMSGEHc7aD3p8VOXMkDN9OlLRJ30/5WaqYXESrq5ABrfPY3rW9WCORvIZ00tijdsYCjv6qNGsJBLIzAUQKsAZwaulG4mcESQ+3YK04QABeujtzbbKLBjUogwUJRd1Hjp5gFCdcIFEzlFX0bEt48C2BG0BJWLTBS4ZQYeqdt71XLaKuRtcyMv9Rx8c8JDlLIjMXLIlSvUYRlQxxZgZapiFZecoWDysAp68Wnw03nggr4CL0qAAX435kPC+/1MV2+NbrdNb+fxedXmv8+dv9PbbX9e3//ZX9PWv/k1986t/S9/8ia/qWz/5E/rk61/XZ9/6lvJ/oPf49q0mD+BBPK/4IBwc7+744cZLAhf33d297l+/0kdf+pJef/SRDnevZPiLJHgf1pkbxel01okXhdQ9NT8crFxQxzF0+xF44MdbxodR6v8UA3SUqa5lcSR/HsCTm/V6Aq811MHMZRUKn0XBor8jfgb2wCgd8HdDfB0PQ8fDobFf3FZZ7Q+iHLkugvSFn+xD26r4GQfk8cxYHJkW2j+A8uMqDfzVqJatGjI6PR6loqCOqjiiCGyrCCAYTZGDGhRzo0ptI9TMGXl8CaqmkujblmtH4l19Q9i0pX7cxPsagOYmvvWDjwcea7xR1w1+ftxc+OF+fjzp8eFR+deWedHbuPFPHojctrBfUg3Nw1HncdSnvtNfr9f6f/l79Yf8Zf2f9GV9ZR3188am33H8XP/S/af6LXfv9UvHST+tptCWtVTE2RjkQ99WH2Y2/eIUQJq/n9ZOkEnLaBHXJM/ssSeQS3LPvO3dl+OnNGpHQXcM2RYnZe9y6+RGPXXBxpm8L+zjC/3UJ/eOIP4m6zZzX4FSXnSWeDfjxVtsl92e8XlDrolHPhZ//v6izx7Oevtw0Ts+HD/yAZjyt/9D9uWRfXks9qw12CtY0wWBB3TevTvr3buT3gZvz3r3/qwH9FlKXab58CzGE7uXxiNreSG4qaWNWC8EeANdYmUlyjJ+TD2a0q/wnOoB8lsvga2MJ3VfYGYMct+2pWKBE/fARmBbtEbBKwahEFSwz9oJLK7nCc0eXPRjm0LKksoCxnapRskw+mWKGMlAcBpGuoyckQMGYkz4iVD74Z184byuEkR07VF5RDOOjcAv7E1ivWRvcO898yPmxF/KPfKXdg/8pd3Dw3u9Byf42ZPCzoG1vTse9Or+Xh999Er5bx7fcT/Ni1KNIVdJTjZLk4DzISG6F/beB6A2l/ad63rTmb1xYp8+ch3/wjd/TL/tW/9T/Zb3v0//6flX9d2Oz/WR/m3/av3u+u/pj/qXC3VN9kZ8Qij5uoL8rwZSg+A6VOLkBCExYhYkRWsZ8igwyCn33CrLtnIshTqijZ2HP0bxnzVfCYKJRQ1oxMKg2+qAwpvsu0UNgq4F/aZs6tRqY89H7tkGutjoc04BYxFPQrMtmvZYi36pYNwQOUKkTux26j/BBkJhSlxJnNBBt8xfUlr0sINdWQquRBy7e/Km0zFifCUH9lP+D4pOj4868+zcWBzYzGoH8ulNkqME1AYbMwaZoCl+JM67M9PLKFOLuu6+xGHJJVXJDoayZh4lezBVqu5bRT62OGIF7xBM6Ql0cm/pPUQsoZfL1IV73ePpoo0+4WpwXzkeBz8ODgDK2Fid5Jx83/GX3O/7mfOgR54/+T9CYpr7YOn1/aFxfzzqjuvoyDvDgfgGsQ2Cq1IfK2vS/wccBMKHO7MuTKsR2VHEMbB5AHzkOPAcx1a5kLHypw31iVH4GB/oFhSOYqunWRHTydh284tVL2QdvSD9im0E5Zyu5/VEm5kCsaBhkweNAAAQAElEQVRZHyrMuuaM/IJmDl9Zv0mtJxtiJc+mU/PWv8qJWCR0m0rpon61OaHUJoyGONoJdGp2DBOZdQX+8clACxoXiMCkMUi8aDOHDvZgKbie2jWRqEOhQ9v7eCuY+zhnGGkoz+SFk0leq4Ft+G2zneUUYemFJgHp6Yh4GAs7O9BJnxgF3QXhZdzYOU9nDBPedbioSzDZTYD4ti/ekxmHl3fUjYfxxr34wj154138Mi+aXAMb+zy8M/x+N2ac/oVrfMPmJGga0axGnBOGbAMBaO0o6Ch2G9SGBxBQjsU6bSDZ2daoyGUPDon9KVkCTOWs0IxzDRQDO/PiIA5qlfrN2EuMAUEm1tlzkbkCjRizrfKga/IQtaNmXIuRnzdd7M3wmjLfkmqdxECv+y5rVKnG4HrNNRs6NEbpAH+YOfyZfoCScqxlESqY2rI21Dx00p+3PXX12TroC1vBUnSN3tKJe9iZd6iN58pakm0diOX+7qDXrw766PWdvvTqqNevj/ro1Z3CZ1o5NhRIr70s9HLVJf/V/IyQKqvIpVzKMQl649mVd6DuE2togJqyd1sfuYnxhfXYlNwthDDFlCKXvnLgX+QYP6MG9Rtqv1VK3Wz0kYuP6AlDP/UD/5B+/Gf/mF4eP/z+L+tXffaHdbh/pXG8k8fAzkHFfXSAGkO28Z1Q835y5jn2qBPvRI/gxG/BE9dG73vWYptTe50WMU9tBJ7cbzF0bFWayJ3Rfffurd6+/Vxv87+cDT79tMfv37/T4wk/vIttXFcze5N3wwXd8HPGZ3yHXpgPb8Mm5et47SJNt5+NvXIBeQ6feX878Rw+hWIj71gnfFy4Zi+szQZmYqZwNNHtHOLjjHz8ZA1qDB149wtqUCPWvHODFvkFlG2vGzEnflmKTI2hzItj4mQS9yJw26pRKqg4Fs4zF5/n5EyM2bsXcklOk7wzv7CBOA0r9J9sYrfnQ4khcs+YxDbJb2oxv5gXuhhhobsx3O0t+AEhahGTruMnHhNIturtZJMsA/tDmtpF77thEkP2SseMD9uqWy3Lsq0+MNL617hvMREGgRPJjY+Nl3Jtn7nJGndNqWP2YPbZI3vx8cx+Y19kn1yod+TjL24DAmBoOY6wnTo0wrVkW/nDSQTCFIFG9gb2r5gs5Brlp/zGGPs1fMsXGV2PzgF/NGzuTENsy8jLzkgrRJxcctBzJd3mlTnwgpq+3Wf1gZP4yxps3LdSp+y1vLtdLiedqc/G9bKx9xZ1FE/Q/G4rcjmM0oF3uQP3jTEO3Q9NblWlxOrEZStHqiOxXvgMDeI7NIhYgGmNUbrjXfH+/k79Owt6x2+t/KduglyH+T/JCwa+c+9qpA8KDGpcY6jqQ7R85sOPQ4IzKByPKh3QOQbHoePxlldsWKI1dD2SC1js5QXNHso95UK9Lte6XdhbG8+fjWtpgtThs8O3damT7udHqQhVDTdVwG5iwo/NvYF4ykOCF4n2gY2Nfb2De/TVt24HunoC9U4fLzLPrN6TCIbCx6wa5B6KO4u+ShLzALe01pcYB4ZemSSdXRqyhw8/A4Br7TwhL8WutR+hQUahz1jI3qDWKSLreKC2mQ+iucMQwy2iLxbV5pLF/6RIk+IvNm4WZo8F2yRflhDHvmUGNkawoXTSv8IuGcEbZKcBi5OK+cp8+LJswxcHMXBeQLDUJ3P23hUHMXJWVIoYglxcYjuI2PlrLCV2TrQN1kW5OPNyuvHheAEYiF+0uFjnaf9gPB/e9n+yQud3/cH49PYTff6tr+vbP/kVfeOrf0Pf+Ak+GH/1K/pmPhh/7af0KR+M337yRo88nCcPvUEsr+6PuudDx/3xjgv7qMEFc8cF+Pr1a73+no/0ig/Gx1f3yovDRg02NuWJl63cWE/cXHPDEJsmtg7D2CgdD0NHLqjQw6i+0AZ0oF9VCiyOXCx9M5qU4IZNwkdhsxA6cApGlUbbH8oLZewea+gI/zigh4OOh9AXgF+jJKcZAribuiHhgsbuZX3M0DY+StGxWVcWdRKLOL5nTL1HbxDDGEOjSgbVGD0eLtlYouUChqjQLXijSi4jJw2HWrtuwaMPj2l4wsYOuUMMkZlsGKbgczPYUjv2fFNqOTPOywQ4sb5n6Jkb1Ma1kZtVHoAnbvQPDw96BHlI5iNy9CiEbBPLQfvNdqgGIO6Kb5feks1fXnf6dy8f6X99+l79m6eP9Lfm0I/UWb/1+E6/8/ipfsPhQT/KB+S/m7+l+oGa+h5s5r+FzFCJ3JxhybZuR2oV/z2GbXOCMVmXxN1IDgH5zlwzzEWsOCW+UdRxlAoMUIwDQ+3YS83ES9/kQ9rkY9wFbLpQows24yN24zPxhE7WfgOhkGxLosKOLBtfsV0Dm/vH3M/4UPzZu0t/MM6/NH7gOrlEEf8je/M4lD16OJQOB3EsLuvJWqBz/VD89u1Jn4N3fHx+PE2dWddLPhhflmLv3eNFsf1I3GfWO3Fu2Qv4OSN7hiIqtqpEfCrLw6ogfWs/qF/yDEQ/zPRjr/PFTsaNTALbSk3HSO7pK+bhQbFdV1g5uHiwu1izxXqFzmt/L+SSmY9s9J5s4oOm8HPqPoOiY8dvYNnGibU454Sp9GT+dOe7nQwTpDbR2ykM7KpKsmOK9Zysy6bb9fLIR778KHrIR2M+Fr/nA9iZl8rJvkkYYwwd746654dl7pv5n1TecQ89HI7KnF/YTn036nFpXHS+fnhoSn0ujakLa3vh2u0PxrxgPJxOrPujfv6nf1L/jU//F/ptj79Xv2j9h/pux0lH/RH/l/QvHf5H+iP6lXqYB5Z4kduO7ODopQahzzBdKznZoe5x5Pb6Wq6hweYd5Fw1Whah72jxhEMt9pFQTt6LnBdjhshjNS3YR4hnsHp7TGQb1GFrbKzL0oZy6hd7ARpXvVtWGHtqpmdiLJbXjXG9Dqr2sa1WnMQVPxNf8+ab6wrjiojt1jd6tkWTTAOcI6b9WKS7gw6NmGM71ysfnLKO+XF6YZ3jJ/Ez3XK4xQ66nG880sVsO3midsbFmIYBWt4kOg8lKOVAJnId71DVrQZDdinj67RCo9HXOu+OnTYBTJD1Cp0EN9nvG3FnT574YJwcCFwDH/vHXus4SoeBP9xH9pEf5W/f8pcs79/3X1LmWsp1JT4qHfhL5te5Zu65du4P/BAYOh6HxvFqo9dKylW+CGqxNgu9laKAxG27c6lCD7/jAG0cdIBnbAiZHYK4UfCqa4I8fZeux5KvvVDbsi2VRYdmFf1ydd82VLL2Y6fYWIyJcSf7mrKsMJ9bz6XGWb3kRX0n9Z3cE2b65DzB6nn0MG4bXxYn7QdW4qcxWY7rAuJsARhcTztvxVbkUISTWebYNm2CE5ybzopcI/PM0WKrgT4RdAg3Cmsfw6DJ5kwLHwttWdlD5LcC+oscRUxPQCprHfkd4hmh60FkxBN+YguzaXhtgwDpc2YKWc6RDToM4qHJ/FHAILKUXxunjb01iWlCV+J7gbyLX3gHD858XLiA8LJWF+7RF67t7PXQBh8iz/Au2Nhij/huEcV1gz1kEw247aenPZU5hIo52xL9xJpcFrFSJjjw2YPFHo9cYLiRDQ3SZ5fuW7fotS2ssPidM/luLzBZj+TRdSDm7D1EYwbLWMTfGFaVhRWl/slvkuMT0Nt4D4nuSqwJFum4Nnqti7pjEWYFVX2tDnIZYyioUaoxVAVtWUnIJh6WWfGR2PN+e2ENNmJP3PHZtUYWBUmmsatcWh7ZgmJ5dGENL8RNIw/LzOd+dHd30Ef5WPzREXrUl17f60t8OL7LfYl4sg6kh057kZxKWEl1I/dJJzKw5RrAyji1ml3rTRdi3XDcMZPM5NrHoBbzC/0ZHlRQ5SA2xZE4MBZ2wEiy5QKjVGMov9NqDNgFzLz6SLSx/eZLP0f//o/8rubdTl/aPtU/8fkf0P3r79Hh/jU2jvLhAB1X0K8SBpVsJ/Hno0c+GuV3RJC/GMz4wlpc2Pd7bZdSq41c9tynFn2MqLBXI+sxdeKD8Ht+k779/DN9Hnz2pv9/et5+/rne89zoZwa/Z2J3UuPoh27xxbtR+72cWNMz+2JjLfATIZfiJ934j36ePfnodcbemd9CJ+iOi/Jcy37aiD/yvZ6s3rxiY80uXNeRvyCTWoxROh4PynOneO4UYwfk54YpmxXZxLyuC1dldKrXThyLvOKTbsuPeo59obPhO4j/M+8R5+xfsFGDjVhWkP2DLE3RWYxjM1ixz8RqkBGUM7ViZ9CP7EJmpZ89Rs6JBUM0ZFi3BVDocaZ3Weai04zWeDpZfuqnYz+PP9BFP/NB+BM/8xp7T6FX13rYhdhuB89KTAvZxi1+YlnX/sRW95GZGAsiOzPumm7sm4uypg/9nv+ofNc49d44sZ8uimzWb/cqhRKS9oMo8CVsNx9msbaZz5hZOBSUmOgoyuH3PJ3IBmOUgqrSB3DJzj3khSXMLfzRsIcR5u2dIixp79vWvgdjo2DnHhhqCZllKLCfabriwAUpzc599vW+dZ0u7LlcPxfqE0z238r9i3eU6BbPhzFKB66FAUIP3EvGGOQX3PKzbIuTng9ypJbJLfUO9u9kajFT19jJ9XbPN6lX+W51f6f81rrj91f4x8NR7Q+fh/RHfoMB+mMcFP0KraFqJJ7R/BE+CN8u+fqniHOUdRilIzkdD4fruyr2+C1v5hBVH+5zn/YaLk1y2thvud9fqFfXkPvIFmQPMjdZzNxvvv76q3p9+TK1X+yYWEgVdhqjVql6jwzVKNkl4RN1/CxlrwYbdhd2n2qJTORuWNfxMra7D+UjDam2vZjFlWwmcVGhdLUDYeVYjANBpbKeDyJ6ch4u404l9AZSbBVObf9K+60vgTEfncbCyBWISSgYh7bTBVDth0MiC02f+FWRVS4k9cfG3DRTqMRI2ZSNZgsq7fL0pR7jQjmWog+MBExDd0jmj3LAL/jxV9e+GZu5APJBC8/mTLtNrM5bQg1YtqSg6zbZHLwGcVEuoPxY4OY/eRDmb3AmF+ii73VRzbPyL4zX6UHb4zvl/xBv8fHY5/dy/oXx2zf9L4w//qmv6ptf+Zv65k98pf918bd/8if1yde/ps++/U29ffOJHj9/q8kFX8Rwz4eNV1x0x+sFd+BiON7f6f7VK3300Zf0+ksf6ciFaS64RQIXcjmz0fumykeMxGd4Y4gLtXQ41vWiGlB+tHGB5UK7YVSpKEC2Q9Zqdq4X0gb08+ATG92SiiIV8qOsQ4CT0DGK8QBQ7B8D5o7j0D6PxHo85iYxNIi5LGEq7QmEzMaRVj9QxGEVglVD5SBK4lhAesX5zTQyzEVuFP3SgI4qJb/0qz1gN2sbJ5gp8q3hlrctF32HSpV+FTSw7BvEYYkW2JYNtB8dN/Xq+rFvJjft/Ya0aWO/XPqlghco9k9uHpOabvSzbnnBe3x41P7h4kIN2H+YtarzyU1+UM9Rg7gGfktlUCAxWH18J9vkrwAAEABJREFUQj3+3Hno/3J6pT/w+Fr/t8trfVuln6OzfkN9rl833upXjvf60Trp76tL/6ctvp+PyPfokzZ220yfUuVcJ5iXmO8xN9qOmzyTW67xYMLfZa1KTI30rVHEGIySob45wiZXmibrcsFe9vCFeqTfNrnB5qYef5EJNmQ39kdeeieUoVaCM8aAjQ9woXwPfBx+y0fefDR++7gp/1mK8C7RE3FRz8Nx6HAoYI3hbBIewpseHs96l39VnI/G787KR+N8MH54nOK7DD8w3DT23rXti074u7CmiTOxpX8h0KB5+BS5O36AqUU1VR+rk1kdA2dlfMOkvkGPyRghka4Ke+MFCiaNOSv9zDeFSXZaxNegtrOx8Z1oNl/xL+26ZY2RdbNc2g9uEKYXlKyGLRtUiU6aciT+0A61O8+ndWX2A1Lu0WqaviXsCaduwCOuCS7XB3v/qOAHzePpQftH4/fKvzI+cf+cXHe2Wc+h3G/uuU++fv1Kr6DHuzsdjgdVDbnjTRWlmT/Ud0P3wj78AF/gZY/mR8wj1/IDP2weHk96x1/0vH3/oB/5/M/ox97+Hv2uy+/Vj/ov6LsdC+YfG/+I/sd3/wP9nw+/Wm/1mv2fGHQtv5EgZ86RhUiG10iNg+f5sOu6Vh5FbpnnJVT7sdvY5cPJ/snenOyDOJxU/9ani8iu0f10qTuXklauGXQiu2PTRq0m9Vnws6YBWdBQpNHBHuf0gx7dcgktUjNI3CZ2YIl0cI81fMdH1mXiJ1isE5Po7HKRxQpjP0PPB1a0sEMUqJEtcfSYmGP7zMX8yLWee3PGnSvqiO3rgi6pa/XpOgHBmPAo2+IkyfwRbswJgl50ID02szZnJ9chF1E7FBg+4yIZm35r7KfoJ964zzWw9xexzUbuhZfL7HvWiT154T1gUaPYOlyf+wfub31vs5S1y/PmPfu1/5LykWcOuLCXRVIHro3X9weulzvd3w1ewg86HEZ/dC7uVbFDiJKnVp5vvAOFchPRfiyRhuJ/sB/HGDoUNsZRg3cBV/ItKUaA9XwwRK800KkaKhg0tQwnX+8/hUrmCl78GIbNIC1gvpXop5u89isgqwqHoi5ypdfnnYtwdzIDKPhELvXKfXJxH98xJeYWcxFHS/FlTkEPJGoD2GORoxfOExb3m0ZsYIRGHGsHa7fQi9919RNjiLZ+22PQNBrpM+Mb6NBk5wyTZlv9x2qaeNobjlHHPKP4fHE9w0QsAmrqXRB9eLBg0tIHxBz59YLChUWtvijbY04dC5RGVyLGxq6oRTzBxjMq13/+0xMfgPns9bxXBRc+Hm88HzZyiNyEngPeJ87gQj9zrcO9ZENf15zEEfdiHwVmY9lWU/pVpYK6EHARJnMy+StbAVA/bAjeQK6QK6iNjJ6PjGCr2bEjq/vkzFIr+T6tO6VbMBNm70NqG4ooq66GLFUFxOfdT9YguTVaZ2qyd2f62NtApx1xnNuWHWDIkglwcP0dwOC6Dz049ksDOmSVLRewlWPBw6wmp6caU++sweS30xLvGHEaYeNHV9BvXfQ3Ej2fl87cyxJvxG1zL+BDAPeh13wg/uj6L4s/ov8K3B8PGsQxqUb7lriycqUH0sIIZpXc6TJrFTaNX1Su83Ovz7VGbDdN9ofIZWFtorgQXhhKjLAZSXZyx89SH5S3aU6ZMj5SxzFKOw4q+rZlO2Lt/3F8pD/z9/1zOo/XzbudfvNnv1ffR753fDA+3r9SHY/yGI3BfXTQr7aXPJMDz2P2+Zn3ov1fGD8oH31P3Nef9n9yIJ+nd2iSnQG8JctVwHxQnuie9O7dO957P+8Pxp99xofjzz7t8UP/C+OTztjOes9OflGy2e8E4T+BmC5cl5OaZj0syS6liDPxZJ7n1pM8NtNP3Cd+M52Yz3V8QX/DT3xN4uXyoH7qWC/steS4YW9JSl3ynjcOB/rUjLwEXO78ij5ihLCwAVhnWT3XdXUGhIifhU96sq2q2GJOcJjr+PGde8qZ5+6Fv/VIf6O/4Gd+IYcjNJ51wt+Bb+xHZs8p4w8Rucyj3S2n5EjgtBeybMzI7e5e8G/OO4Lnk73nEY597aMcGzef6Tdim9pu2Svpo2RbNVKP6towTGggvqcmchOd1k99Y5tYekzOmZvQdcVkvnnoxM+ZPXHiL7Yfeb9+5JtGcDo/cn8469L7aWJNfSR629r/wEqBsLcARZIyB0KVg/nMESkjBrFk9fRNrNgrwSDHRpXqCjOnpwN9/MQW5Mo1tp7BQE9A17Ziy/Sf+LIWfEEbvtb1NhYHDjpuapbrLrhwfeQvinacuP7O1P5C2htrMdFeGvg53O7l5HPo+8dBnRfjqqFqfyV1DOrjOSdy1A099SRmGzul4/HA++Kd7vlO9fyx+KgD330OXIcDn09+M4YfXq7RpomjUdi+1XoosY3wU3t8WVJQ9EeVDiMYOpLf8XCAHrTLu+X2U2JXH6lfds6khjPvr1ynuV73Ol7YW1O5j8zev0ufHb9N5he9Wq+v+pQVzrNF2JZsE2tQcrGWktpH28Em184Gmtf6WEBPAbIqTunzjkuP9mIenntOKjpGFkIfQ0g+NdMLIDQMML9IVFB2BDzt/q4bSRyLfqaf5qMG/9kOg7QrP121FSRot+7O03c5IvTMzij4wFymk1HQBsMg6i7eYkEWCxPshbzAzyJtxN4LBU0esElj7WgTeLrajD/EOtXJOfJPPCZSJgi6+G1dybbYiqpyb6oxTL80qpra2BfyUYSioOZc+WEx2y2nRYCJl52BH6JgnDgmN72JjdBFf3+BvWjy8jR5CG6XR2387evGDTCYTR+U//ZxcD4/aOOmaOI7vnql+y99j46vv6TDq9cqPnzocKc1DlIdNF1dzzM3jhM31lN+/NGfXAxF9EXstiXgKo1cWHd3usfuHS8ih+MdF91RVQORwNr/SEJHXzjCKngGJC2SUmjGPYePkvkjPfm+LsyiFjd5lqz1wptcSBsP2X7BZOEoHXM0OutaU0Z4NHEWGLKtA3Y/9tA+B+lmzoAm9Qli2UaPCxmd7LUTL6aPjxedeMif+NAXnOFtvDjumNR1Eu7akVjQlSWbk/DavJXXYc3EDW9vzCNjmRqUxigVdT8ci1oP4igxTdlWI/tkSw14KUoNFjexyTj8Fbv4QVA5YtPmXLsNuoqxUBu+MzQsa2P8LQ39pXmnP64v6Q/r+/Rn1kf6ZJV+ujb9aD3qPz9O+uXQX8YH5H+wzvq5vug/xdwRxLdYqBX/0MQw6QfhNYUfKksuq5IrMP3wIocKUtoP5HrMabK2O6YWeyOIkJEp9GPDZkCjUkxlAaTbhwPbapnImj5gUjm6Cz92RhVrMJS9f2Ad7Fwz4uP81AMfex9OUPDIx+DH7IXLUv5lcO5LoWfWosH+OLFPH9kzkQvvwn4hDdZfIoudJrcEIUsdCPsOmug/kIlcQ9Qns3o+4AtgQUFxLmzY7j1lcjB5NU3/igovQI4m20B9mHNxst08yDPNHCBS5ePAIqmsTWgnxRxBEigrQVyLfTlB6LqOF+NcW8FkPXs+VWEexVhoFEEkzsMYynrkQX8YxbWRdbrBKnhVBR0K9RgKVEOCz0A7CpqPpO5QN66jC9dQ6C2W1TEgZqNaO7CX67LG0K2WKYhdPa4Bn/6ysLu4J0+eW5tyr8oLxpn77Cnol9uT8lIb/L2Pf14/dvo39d9d/4Z+uX9cf6fjT45frv/J/X9f/87dr9MbfbnFsguCHnBKP6En/htgy7aKOjqgb/EnFBSwn8dKXyXJUhCiPae2qaX4gEWzbIuT+qDPSD2uggBoeahYB7uYKxn7DcbF/GAutAruKAn+jlgz8oEk+4rIpF9ydIBtpkt9UIjsxeyrxZ4Kr6pU+Blc08fjuH7cLI1R8NFVjpXstHENr75WJ/f19YSZ2dhGdLHQdAWrsRgEk2uh68QAFpI0g250iJNA1SAmuzQKjKEiDyESPdSp89Lk2lhcKwtHAdOKWEAavPS6r4WMMxe9BLTodLzoiSM2IYp95SikIoPtM/epEx/Dg/Qv3Ls28giYRjqWd9gl8wemQhanpdgSlaZHY6g9TSs52aUaQ2WuO+Zj95wf+/zIu/Q7DtcJNc81OImJxGXpCkOtp+M6n7SSY2SDlsgJx2YycxGdvNtMrvFJIl1L8lqZuBokHNSpLPOKHvzwIN0w1/6vpqm9GUum4GXyqisMvyG1QEGQUSj8ou/I6yYXigxzNNnW00EARERccOhzfmrJLZJ93yWP5LKIPUh+DcakSToTPSwhl/whWkysdJix25JyZrg35tBAF8fYoSQ9H5nwF7zYCjKX8Y6e3W1EGNDULnZu21yxD9gsSj82IpdaukoDhaqDagz1temS+RMTTZlXEAaIjYk90sLec77hP+PGJwR00pYcAlJRCG2BD1r7uckxe+ve6FWYGQwnfxjXuWK9G+RR3GNcpSKXwqYdIcsGsgTfTczIjANxmDGk23OcJErDaxqYvSb4pwi9vqQLCxkUqQ1NLZN7GtfCBr3VJkLpZx0aqMSryyqwB4BtjMwg96OAfnz1frv6nVCachCWomsbChis3DOZILwrb+ADjCsOrHvRdylHu0eVhrZUnKmiRpUG9/F8VKjU9io/ievC+9YDf6n3/v1J+c/ovH848d527udtnr9b7jM87/NMbnAfujQu2rgXNQ+af8l65ll95i+WN+Q3fmNt0Mn9RCluAqRgay1Napp7ZvoMJXIexFRluYjaVg1znx7QoXwUOYyhQb7pD3Iol6qGQhHHhNUHxNgp7Py5v/9f0Kcf/axm307/1Kf/B/1Qfayqa+3GQbvN0SIbcZ/4rdf/wITfe4/5X1mB0P0j8UmhD/DyF+nv3r3Xu/dX8Jfb70H+svAhuvRj54TsI+MTH+g23mmoAP6tInDCVY7UgotCgpGdyxTVmpRu8jydfHjfeD+6KPf/M/VvEGdiie3E8kAcD3xwTv+EvzNrsePcH6DP6GW9tqwLa5/1Tz/PsBNrl7XOeqSmg/2Sd8fj8dj/ojH91JTt2PFs1Cm22mbb3RT9LXYxknwCkkhKwLIB6xI7NVg7YMYud96oRVx93WQgK7JZn3ykviH7YIySnUottR998QifisbOE5AhARqdNPxCbuMvUqY6nmeKBC3jD/AdvGdGYmtgKTR6N9recyIP250PJCJXPNu5MprkN5rcXRJMS66LurFPUn8QH0FmKRDe6VGH/PbNHsq+ech+YY/2Xsm7BeuY/Zm1neyRrTG18b5z64effTO5cQULXxPEhwjKrGWxpqNKNYYGyNgm4ECJI1iK3uLesDo6JtAnxHQwB7fTt7Ifq4YqNrFBkw3/5gsfuT80uEcMxjdEx+jZu/82eXMCz8aOiRWZm85L2vrI2G6f9k7DH3XVCx0lE49MbtoPMtgz897rM747Z+p3o5EubIxRXa9B/L3nuQYLvjA6qVPXi1qn5gs7N0+2ZVuF/x1FHxjUDn/V1WoAABAASURBVBsZWWm7KtHQaTtQplWcRlmjhgYxDO6NrpJQIlwlhpZnLGQbwqbE3GrkHnBhv1x4J76wfy7E+3RP2KuBNPK16c2rb+j19n1aGI/tILLZa7uNjftdkPte6Nb3wXV9HutmjxBIFbt0WGDSUdcqnRcyCTVyNyS1GlZSEbK5NrYt19ASb97Yo2XyQ1w9sCBRCnIb2oNhDp1uGGyaAMJ+GodrTlbrXfmGIzjxpQ8OZmg7K50bds7zOfznUVwmpnBj09hOi0RcZiE3Ct/Fvj6Qs1gpfBchRWa+0wxFaQYYgCQr2Wa0t/hrfjrMxv4OomAiuhkzBUMyf8RmK1ZhjGzSoVAzNvyeN6Lo6nbgzzaavnEioGygxUZj1bUIeKGznigbk7lJDhsfiRebcvLwmv2vIPgbIF5etv5I/KjZ9EHz8l7b+b0uj+91BhO9Isb8S+LX3/M9uvvotQYfjH13L/OA1OGoVYN39MHDUWzai/JQPp0e6J+18N05lVWJn/CrrDzIjsd73d+/1v39q37QhjfGUObtEqISOroeXd5r32aWdh12LdIPq5grOlXUFjsSA+l6ntrrIw4s0mBQvqWN2lx4SdmoU/aBiD1zAWWFTHQk22rbbd86YP6ntuMeQ9sTMroeTNLCQE3mj1xsBevCPssP6cfTRs02nXghzd9i7x8Apy6sHSKCqCm2O46r5ZjiPVnZXxtCC0wsL4QQVeZtPFKM4mKvGnr5oCjij4zQiY3WZ+9s5D+5GWzkvzGeXCMT24txbCuHxXqyRtgo7DuGvE/sxLIDNUUSSl/SZumbGvrL66g/ud3r/7G90p+dR31rlvIvjH+2L/pFddIvrQf9l/1e/zD0F/ikn6GtP84nhh2T3IMFXWQRCD9WjeprKrGJg5KwR5lfyRZGt9V6kxxX5zfVNMLAyNil2LAzggF/t4AhhvJSpmzvctQiDIYSKrapE7jGM6D5MZKHnFSizPzgmHrPR+IHPho/Qh/5aHzig/G5HySLfbAj+yI4sT4n5k48bPLR+Ez/wtpMYlsSOQV7bl0nwyQOBXQXlYrsh4iOhAlmocjdmuGQptoMTNPb15Pa+Bku+iA0KPxVWYLqeqQLR0HBe0m7z4mWshIEkRLQIrfOI8kxTjx7oNd5eHsuk9yXslefsWllbZHBIB6lvEQmjuKU9QiOx4MOh9HI+FClUQahpWKcnDyGGrVTMWZSTzDXtqXEs+F349rJvWRCE9OilmLetpxrcpSqMVTYDOSSg6vPampJZE4esRfs94qLztyzzrzAnsDjDbzU5j78wA+vn33+q/pn5x/Uvzj+t/ov1n+g4krQdzn+/frP6X92/8/rDx1+o77un0akiRaf8dvyjFmD5HZbD9uyjc3EbDGg7ZQB/YIY+gwY3cSBOZFS1+tmF3bLS+gEFodlgzZHzVyMQdfmRi2VZVCGgiqr60ttUZBLsvQE9WHUXkCxbxnh1jdz2BFHx8q65v642JdMqTiNUb13jjwTjzwTc41XDdmWaF2v6HGv2TCSvbEypsopACzlwGQ4YWXYlKpTH549CHW9eiYnDIfEQXc5tT/LBlWqMUDJZcHUfmAxtnBGCFpQMc5cxEaJ50Tp7lBQd3433c6DCDd0aMQlRldYUiN7RjzfZv/4PrEXz/zIbnDv2rhfTZTJSNoVJKiNsktSAIGXsHZcY4ZtUMga2eIasi0TNBL43Npnroczz9MLz/TJtbfwt54ixQDNlmgNXY8nGdYpuYYdmUR0k0+2i/eiRfFW257qPoFGB1XRxRurlcYgfBgx9wJW2+RETxlU0TNdaCW/KtisY/Mkhirkq3ylzMuyLZm+TT80kGT1Abtp50c8yWFnJEC1WEQD5YjMFYl9kdTkg9bKvYN+clm3eWo74S2YYUU9Bp9sNQOPuOK81+ZJMMwdsTepaWwFEQnvqg6JnGJa4hz7hioHwpntGF7GwbxtVVHDvhasUanNkJtiwXo+0g/gxNaMXWJ66ifPD4Ag/pJXesKfOBZ0NeX01K6GDd2bEPtOiIP5+Ez+sXOzbxSC3hsuchka17yE3fDN3pB8baElF0O6smlAHPRlaFqcABrrs/q6nsmT3BaYrPukFkHHlJowTp8p5CfvzxPdTb2G7AmhL2RQbze7O+/9jjGOyQyZ6MTWQrhpeAHXV+bab+Z2Fc6WMOgkJvog7sQL8aJv7GfNs8Y1Snme17CKNQ92DUXyCZkf/PDPu1neBUYNDexEdnLPOnMPe+Aj8fv3Z97XAP2H/K/x+Iic9/jMX3gWN85n7kOXHfzOyv3oAm9H+Gdd4De4J85rnivF1JKgqUPfZ3nPy/MmtbQtE1MFlgyKU1XpMHaMvMeMoSKX0bTkQtCWtR+26e/48z/vd+hrP/Cj+8T1/Gsf/m39gvqKBr/R3DYOGrF3/chk5PI74cTH1seAj2mPQX/wfeD3zKPO/ZH21P18HH7PB9r3fHh7n/90V9MH6vioh9Z7RO4BQBmfTo9dn9SgyC3raOOVPRFeSsRIYTmD8NmTk1pu1Gu7rQM1PvMx+BQ8xfle7zuWt3oklhMxn4l1X5uzzqxTkHXM+9uKXZB8w+s5XtyzSokrz/rsmePdkd+xR6WfmBdxtQ4xZZ2jF+SZFLuTDbsasfSMPSep6IziGh/BUNFPwjfJSc6NXGusR+YPrNWRNQoSR1A1ULMIhy1EVOgh/tQyXJxiC4IMonTip3WeJP9OnUjuiJ0YQP0qjN9rLyRSoTc8yz3PhBc7wU2OBOT+I9n0DJX5oxcHNqKcoOEapIWSNVzOzMdu31NY09X1z5sIuggjkeRJYXEf29iDF514h85fLOx75VG9V9hXWdMte4313dgPWevGjYf9XLc3X5N1WvGPnwRuu9c06zNGabB2Ba1ypomBUBJ1dDrO1Ty9OJhqXqjQsq1Rxd4p2bETiH5pYDv7Y7A/GmPA21HRATbyQBxPsdK3d34RWw1sVTAUe8EYsVOdD6L4c6MiH9x0oFXIuWKV2MmJ3q3tqyAxQWOOxFZyp5aLvhEsHMRf/GZ/N3Jvwi7Tul2vE519T+9WUSMmqcpQd43SH0U8NyBUgCYrBzGwBhilTXgLCF2AzqjSqKGB/+QlZhPn7LXO+sGJMe3H1Rp7a/bzMr/dz+yXS+8feOglZpFrtKP67u6NpjfdzddtJFOT3LbrvrtAz9zvgktsgdvc5LmyUr8ooW3iUyPWF5kB5haYjHa/kVg5NWx3zarQNnrIblf/C1qwnkyqjyV0upe5RS+AdMNG03aGsR7caAfRHEXuhrDDzVg9Iw7Ltjhdof0Ib+99x9nKn+9gPzEya/f5iZfQkuhkcbYsFEXd6eIDDkBgEiBEE60s4IbsCjpxw92RYeaD5J9x14hOFoHlYMgAjf1Mh5iLmLLBKpuNH2ZNR7ERS3ZsRy6qu5btne+dv/vCOtPth9hmNga056AdL3SSX25c2USTHzqTzTW3EzfDRz4UP/CB+EEXPhJv59AHnaHBiY++Gx+XXdaRj7r3/cH4SzrwkbfuXkmHO2kcNblZLGTyQzh/e37iYX/i4ZwbamKqjr3kKlVZ5dIYBx6ud8p/0zMfjI93d9cH7VAVsPZ89cXDMqwb6NKoA+tFp+dwgY3Cj2R7p7oevagpGitLbaK2oIuLbvJSuPEjM3shvN4DqEWFlVB42gfYLY1R+EmsSz+hYuo5DtSEkBKnrodt2TtiZuMr8JmL+/3pokdeRk/0z/jvi559OZlfoVyUC0yUCLX9xKTtEFJYmqz9hkzvheZq9yWrkHMV8RqUjrxQjuy5Ydm8bqUcsY3xLXXAZ2zlpWYfL3ymGoH6QE0uq7zbsKES9qScMoJF1yoxYkBTQ5K1H4ve4+IDMh+L/+q605/hw/ufXvf6i9CvwvuMZfqIH6o/zxf9F/hw/Bvrc/2qeqdfxAfknwb/9q+hZuIHmJM71+SLZ++eyIAccES12jPsHqGT+8CkfkHXjzpmvYVulSGBoOHGkvbDah5iUIPdn+2nCdvqOmGn2C9jDOXHSB5yTIgl1+m09MCH4v2j8dQDH4wfz0un678wPrMPzqzJ5UrP7NMTio/slUfoibmNtaNxvyK+5HRFclQOW6nLMuvNmLK27LzK5dpF81adJLojnDay+iOu0SVLcrUKWzajK+oF7bm6zVmIytIOOrZFwwY8a6eSLAF8iWPtWCQWsIDEBJOYO9bQBvuS9VtXTGiD+97GWqa/z6GbfDAb3y5rVPVLT66JXpesDxi9VqWCFnJN6efHk7l3oShVXTF2aqi5D5DBJK74vnA99XWUOMCCLw7HJvpVQ2PsqDHkUTJ82TSr6FfBh0oWJnhGTfbNpr5PsP7n3DsaZ/bSWY/8+Hm4Iv3Mb8Txc/wV/djh39G/fPg9+kfrT+mea0jf5fiz4x/Q//L439K/dfiv6yf8g3vFKF1CbxBE8osqURKVJeLlpBwWOcCqKhX8ULkUGdvKH0FhSDLLupT1zXVITzkybSNpRoDWHduywcD2FSO0fcETc0D4G9SzmDNztlRlgAw0478TilALmWqBm7yxarEBWYPZyFqG47JG1dM+urs79DU+hhUTuh6p2eRanezLxZ7eAq5pmnqui4sHap2iX4dqygXblBMNiwZpz9SmT4vT5Fzk3iA2e8j8wbq4PBQbuFfXPIMrjMlBPodRPCdKB/oDxLQ4Elr0knvHTKDhrSgyLwRpfW/ZyPXM/nzk+XZif565b4W3EUB0V5TAEsqm6Fd9xYDYF4zXDXQmvhjKtoqY9rhKfc0Y+ciwzy9PP/jPyg+6veZos291PfCoIKem4aMvkktuXaAVRiBhXrhU6qdklxyyjsisptiHF93sYdi7CWLe+8296qvtxa9t+jeIw51bwU+OduGX+bpS+DRZkstQEGqoJV2pZQkwVKDEAcTRMSao6xgW7ZonPCrJOC28gM1HzrHR9aGOi1wRhZW8l2Z4QTOjG/83eusjjt8VGSijbpEKb8Fb2M21MUMbiIQfnQhesed0HUASJWJd80mn7Qm/CJraZY8UdNRQY5TsABn0+xxZwBBvWIgdcprkPjuWif0rP3NAzC0oLWroCZlUsC0yTh9ez3K62m8SkQB2t1v/SjsnLOCxp59OKHc+B/YESB5FLsU+kCymQSgoODCskpmHIyaBvuOInwaOOyd8T66HBgmuznVqr8VS1ilyk7lGaoX8Sq3oY2b3sVZTc3ZOMn/USGVaHhsLtC/uGzP6bWvFqyLH6blhyI4dw0uNjZyIjWHnmnxHr3VVyWCw9i7Jjg5Uog8kqJUajlF97867wBiWu2bYJZbTaeM97az3fCR+6H9lfNJ7PhY/5P4GLvzlVJ6zF35f5Zl7yn0oH5ag4QXhn/l4ebnk99eFZ/il71HRm6kbNTcQWNQg964L97SuBwUlfOIkLj2jbFVZYwyNw9AhlHeUG60askuREbKBbYn2H/3wb9Lf+MF/TC+PX3H6E/qHj39Fx1cfaRzv0DvIhe1kFcSSAAAQAElEQVS2mWfbocUT84n3jEc+uAYPof0B9pH3kODU9JHfgg/vH/T8L4zp81H4Pbh9LH5AJnKP2MhvxxO/ITfqmT1hJ/aSTcDxzD5JfYJwAsHb67UpesFe7zO/Z086Yy82T9jPx7+HfDB+907pP2aONcm6POPcazNvtWctNvoXnmcn1ndjzHIoNe2aHw+64y+L7/M7lr5ZD5Zwf1dD/gxO8ZH9QD+2NvbUTNwg8d/ySYq2VbXnPXo9R4/tzhbTC5Wl7IvYEOwapVssh8O+TqFjDNkIiOPJl555sQZ/EU/q3RBHEoQwnfN/IjDRot+ptvvOfBtBgNbdD0+rc+JE45kThStiISnYJm4Bc5Lo6On4wOgHgxciSzPXGXa7dqzjvOad+kdwkUVqMJm7sFbZNw/8BUf2avZP9kjeMTJ3YY9mLSfvAKEvkWt3xjZ2QueVxnb8lEuVNR6lUUOjaZESuSFwiyPyDWxRmA7TclPS0IKfeVRkl6oGKNkGahT7cVSp98f1HnGADvbGDcV8oC8e2AmrsOGqtl1j7PGGXu1UDebi80PUk06hMzSqiMkSLat0g65H531dg+Q1STJIPyK2NfCbvZ17XFP2e/zEZmS71uhF5wZx2FYFBQWjqmMe9Au4brERXIyJMhPgbmPfk5kpZFtnoE8sxb3RHhK2IztfrEl4O7AlQFyZv/Ccu3A/ueS+ErA/NpD4UwNEtfHd4/Pjt3W/fSTzJ7zd/uQ+N9W6sdG4qO2xZy9gw/6MvQ9ikYoYY4cSazLX/ohJgFSZ4mzJJRXotKBVlr3Hv7Db79bow9bTkYcXMoyXdqorXXp5RG4fL/zuc/hPTGDnJdEGTpoi8BTsrvwd57YU+QD5Xe9ZDMvY38eRRaT9N4WNGuMkCTryPVKWvosVe3vRpMQS+RiMvuiERgZTGYG9p7aFx10A0T2SloWt67FPw9g7z/pU3jYLYiwFgn4IcdjMAV1nqwqdkh1kbp8hgKcPOunfkKiUo2+Sm3IT2/LR+HzR1g+vPBhPmrzAzMsjH5Af+YD8qP5PUvDB+Jx/ecxNcea/EZhNwsY+I5uHbG6geeA+3B6+798q/UfGubHGvvArYh4jcRNvDRX9AWoMjVzo0Nw8md3DJl7bKnZi+B8Anm2Jpj6utSU2UeNmM28EIC3hnCOGTPKfyYcfr5Px4kafzT/pT/pb5sgxYzYE8VBB7O4LhxFsxV5is0vfN6yS9DU+bkKQ75ZQ6Oy6C33azkMo+tlruaDP+Zek4EI8Db4eXNiEszEJ4WYDxRiBiMRsQ3aEtcdHD5n4wzn+Ei/6sLuhU1330gglfljYQRq99slNJjetjVqkVit1YQ3TT7wT/iI2xDEZ++h2b+/TlW8njJuRWbOiSOlnqrEboLvHt2vTR+dhlb61hv7GPOgv8OH4x+dRf2476C8y/o/XURds/khd9GsP7/Vjh8/1a+q9/gE+fn2Znwy4ESYA3vBrQ0HXBCdxuwNfdMLf0aH0CfHWR32ndGwzpx6nW/B2lLqmjB1kElFcdf1D1YfVf5i3rQKCM/lgcmbNz/lADB7ZC498MD5Bw2dbsAfUQOyJskzK3AXmNpc2csk9DdJboSkn2j7m/NwXI1EtQff7YeJcxGMTpUsuKChDrY7XdiQ+RHgNSU2tHLEV+kVk1jb2BIxK+jcqeEF4Yg500FhbIlhONIKmzzidzHf3up7UYl/PySy8nJF54j31MUQ/hggHX9agMwpapVGlCuAZHgKSK8E1Fv2G+EDs1HBH5GK2r2+unVxHG/eT4AINJvzJNZXoctMmEmxLMg1bxp/jexDDGKrbC1nGVbJvsOwgWSz2xmRPbIqPD/zhKxKWWv5n1df0Ww5/RL97/B794+P/re/RO3234y/VL9D/5vjb9fuPv1l/czz/z1WXkCbo5LmoL6MXDS80KSfLtnLYVv6I3CpQaZBPg48eoYeMq1Q3RKcku2R4svV0xPnTQDJ/ctb1eBZ1czI2Ms6Igd29jHTrhj5ze2o/wew56BNj7zydnZyIcbBeYxwUmjzsKAW7qGU6AeTat61y8h6iI4VPfTdJvVe42EM39g1suDQH1OWqd/Pl6GJPjX3eNWTiswsl+jb0u7Ur/+rkVuIe9mnXCT/3moxsq8AANUpV1gDFOCqT67H3Yijxb6HcsyC9cxZyEtcOwrGbrbpxY8uz8MxHmDMvwhv53545LcOJ1vq227+r5Nrjz9zkRFML7SfdjkiZk20VOhAikG70qgQhqNZdQlxP8xheBBpMnofxFbroL3IMX8yr5cSxdjyNr6bhPjUcWPxxOFb74mSnDwRu/cRc5CuQPnOtdZ2Xd34Znetc5vdUnmNRYmQhF3/xmpif4qfeat627z8WazW4p4aPoVz365YPVGACMhOiV4n2ej3taxy5hd9dFOdIRucZESfGbvEH8qRqHbyiuK7YJZnvMSNom7t2d5sMqAEVkVKPK7qv/XhSo5M8k0BymSRCBRjig37mbr5vdM+HuDCFeoa3EOBQ/6s/DyIANazB/S7XiulnjVSWSmLZODmhqQ/3eT990LdahT1QIPfN2KsaGoNr0AMbkXFTWzIKthlLOdluyklPBzWf7N9JrRvkPEkqgFxzQwiFnIMk2/Po5dqOfuq01z4SAQppL7oZBmEFkd99pJYAJueINBg23U/EDqPlCaB30T7YpzlbpapBqld0v1QuOX8sdQmkppRHNaz8S+T8i9HoNoSgpEktch8685f0J97NTjfKR+QLz/VJzZL3JI5FLWauk/C5f03G4WFEQo6TFnKcsEwi2d/kwYCW8dq9LiSR321SDfpRQ+ipdXQkUuyDQRJjjD1H+rZ3O0/Skm0VssHf/pm/Un/pZ/9WvTx+/sOf16+af0Ku0bIJa8Uv97aN30YbHyLO/ZH4Ue/54Pr27ef93xN+9/YtY8Bvv/wmPPEB+JwPpPlYHvRvzYsu6L/EmfG5587KR7gTOo98wH1E//Hx1P+684S/+Dxh53xF4pjUlwpRxklpN37PYh/92Ak2fqdu2A4u0PDOzJ9jn9+2+f+dOEHP2M9cyxBP50muM7+TyXuSf9bwCdwf019Z12vxutJW18x2U5ZPfViMpYIvq4/JQsbGxHZyCN+2bPf6mDVyMQ51wS9xynJookuj7+Y586zXAPvHs6Gd7h+Na5Sq0Fd74ry3hRF2FfXbxzl3zDkFYQDbsi1OkqANfXC8EP+A/zywbO9DaPdCu0NcGCAc5umQWTcYNHiZD7+7bce29j877+U5OfXYOfPcCcFg+MmZLjkzwjiN2Vt/qdeE9d3YW0H2xYn9kf3Y+6T3x9Zyu611tYUZDDPqMV2CpuGAxuQef+swMtFDaM89Bt0iGewDLGIge21f94x3uz2fk/eT7bYKCUM3moE5ZU9lH3x3uPfIbc42+oB9U/TDt9lH6d9o5ho3XeSZs0PhNS3ZjBXoxZE8XoKcXs5SAGb3WsJ3wMm2bKusK7VGjy2L41arXJs39DWmnidcEWL3xXFbD7rwLJten4gn/7PaDHsxpX3Kio1CpsrNE0fWJth67yz2x3qOHVnbSO0gtbb4RNPBkm25qDF2U+9ct4+vPtMam+74Yxsb3711HtjB6wsBGKjQdFNNX9rP6gMZatbdnOhnNvKEQa5WUxgu6aa6+0OXTCrMXGZRVB9MYIgS9ig0c98N6EcdEXQYRK17dPaLMRdbkJv8VC6EQDyQEd/1kNUVmdtY8AuLv4GF3IJOeHnOhkQ24pO58CfzG4wtP0yaRxk7iIRfnK6RU4SwUxG66kXq6lxFIHsy6eyhxVdGKdgzyINAMkYq0y+AbxLL3CLghdwktuSwoG0Pmn4+yi3mo2zi2OPZN9AYpQYbKvTIR4QjvNvLYngVHRIxQUMUFCfHYECysR8/Fx6EeXCfeQBfgn64nnjonvho/NAfjTceppeHd3p8+5neffaJPn/zLX327W/o029/XZ9842v6+Bs/pY+//rf18dfA139Sn37z63r36cfIf6ozehObi9yz8X0YGoejjscD9CCPkYg0sz59c57KC8DkIS3qZFtVheyHsE1eVuq2UrfoB92feCNJzgh0i1x8LPLNA2DjBe7Cx/LkvkEznjwEFjFMLva2iS1hM7qmjzfFWCjuictsGSs3qr/rcFGW7LK4YnCNeI9jZ2Ij2LA78T/ZlxPhidANbFFtyDVFn66YBqmcOJZufm3jV/ivKwbjW99iWvuJaFewSGO1/eTWZZHRHRo1oCXb2o/F9EQWXGvR8RJQ1434N+qUul14mdoC8tngx3Zkk3MDS7EZyzFfdMzJtvKH5FpilyXOfdTn6MlLiMrFCJxkvZH1NQ39dZX+Ah+O/xQfkv/odq8/ud3pLWK/sE76reOt/pv6VP/4+ly/UA98CIud9ijbSOGL4ibWrddkdn1WZpg2MfaeG6mplbENvaJ63hrMD3705X/21fuZvVw18EGw4gMie4GyaV/TJVwBaHy/QOfPWLKmhIyUj8SP56nzBXkMRIZp6RqDXbLdY06S6ONvNZKfU17djkVVe68R0NZ7D5noBNhSbBU2b0guYFyRvNIv5m+wjZpvLmIQLwwX3q6Y8Uf8qfOij2sE0EG3gtgb1iirQOgY9dRvHnKDuQOgCW3FGV6gaZYN0g2uviPjjAHV4Lx6nSdBZL8+gX2e+Cb7eAXXjRDfNaiJSzhgbQzUICUFpIRNePi89aO+91k7Ohs2Lyz+GT8nrp1HfrScrjjn+rliQicyi/hEJYucUosxhgb3zUNwPPS983g89r9kubs76h7cHe8Y3yl7sWoQrhtyQrdcVvIZo3Q4FHLBgA79rOMn+icPf1T/8vH36Nf7j+sH9Ebf7fir/hH978Y/A36r/mr9vTJ/IreSO8VInpN8GYadFIC7v1rWsiWXoaBKIzkdDsoPm+Rwf3en+/s73ZHTkefEYH4Q80gNoGX0hFmcTOq6Ua8g956F7/AW9VvUrxEZEH4uCERYr9mzGWMJa5L1fGC6p1qW09YMdOinG0nbGomHHKqiDZbUmwNrtlUArsRYHAxlk3MNFWtQUAFXQYKD8mw8JO86yGa/kcvMsyofT8n1wh7pOicQ5u1S9E0NgxoH1RjwhjgBInBQ3beHzHxFDh8FRpVGWeWSPSTEY/5Cvif+0uqBjyKP/CXWhTWG1SkuhJbN2Sp0D9g8EsPx7qC7w6H3VXhjFPOxW5IC77XlRrfgxM9qK1c+DNLUiWfy4+ms9w+Pyv+B4wM0vI0YYmAhNwlmQ/j5mjG+rOHSIJ7B3slHnz2Ooaqxz1lPRxWyYJc7tF6V5YC41DuFtcdfKy3ON9DtxhopIBaBxX5b+VCUZyL8BXo+NsACAqv5i/24tMglwF2bJIKmGS9kFcDpuFzKWpXHTp9iReDabDMHyFnIq4+9xrstkohNYojflX8IwN6a25n3r4sm96fuc7+a8FfAO9kip9X57fptAtuMtEyHlv5kgqpRjsV+AYy7nPupQ1jJ1G3Z3gAAEABJREFUWYt+gCItJmzL3gGLeVEjrEU++wZbrct4o955F5ncX9ctLmyqIewkGl0P/IR/0yd3RQfewlbqnGvrgq1Lrjlsb9CNnGN/svciE3RQ2LnRzhdXYREiFneXsOhYvc/Yk0f25PHI9cF1cgC5Xg6M68haDtZ1JG9oCR3LoQ4F1gcHbPKzsl/zgTP7/Xg86v7uTrF5wFdd198uGUgxYtlAlqpgmR6w+lhdl8XaTU1qsaiRwiO5FbTU7WTZuw2mtFHH1OsCnSBSSISI3dc0qzCxF7qQiU1FOVXbC4asAJrEWcCmL8HT0xHRid4kvmBBYwsWMshHh/yK+Gw3T2zS1WBICxeiTJdW08FgjNKBe/QBevMvDsIlR4ttIS4N/mLWjMUer4ZUclkFbImG1QldgiW2AKi2fcT2DfEzDoM5gGKhEV1dD/fYwpgWQUz2ZPZm5726kj2HhOxoXxWR3SILVu5JqTvytjWq9Mn3/0L9mR/55/Ty+P7LN/Qb3/4fNUnw/Pig8+m9LmADpwc+BvM78PPP3ujTNx/rzSc7Pvn4293/9FN+H372qd59/ll/OL79z/e3C/cVYoifQSEK30UMQcecxJjM+iXeS3zng+7D+7bzOfbevHmjN59+qvwf3uUD9Ts+Sj8SXz7wTq7Vhf2N37Anfq8+vn/PR+b3xP6gjd+fcztpcm9bYE5igYZ/OT+SG+ADcsZb+Nzr5u1el5qxryZY2F+s8l7ofa+kP5nrePG9f/S+6BIbialrLSXfI8/1O67NV69fcY3eK+sti/2zKXmnH7nBJqkxZGoUoCwZQbAksaRgKe8lk7HLGjzP92ueZ1j2UYCN+BiH8ADj2I881pQjfmMzfWH/5ieUy+S6KswyZ1uJx2Z/2RLtetIHR/OvHPq2ZX+IejluUfd5P+0RUTqGVz6D1Dn3o5kC9IzVf7DFcG+7KnFfOztXCCoHZrrWTcNA14UVaPNQi/2Nteu/xGBNT3woPoN8NM5ey9xkzXGicu1grbJuY5QGdR41mhZjYz9ydvwUXnfKmf6tsbOwGdvZSxduMMk160PAtNWYBLmu1/ATxYQDlwpfdGmRZ3cgj6IaBNxyzBLKXpIwbmP6VUXcNwwd2DuNMeAP7NcTbMt2tCWIbdGAkQmQdTEOZU45Ehcg18n1lDruNNfAJEwWgDhbMt3uL2xIRW416hqHm7eSH7ZQ3HNkvKiPwML+4vpNX7lumTP2EiOm5DhhHLnt6XqlZvBuc6Iv9G7fInCvgXKQeMbYJTdiOPPO+sBfbuW9tfcOe+gCP9uVDGSnFsgTwMJ3IFmGX71fDtT72Mhz/Hi8U+jhaL07fqrjuhcS7Derqq4YGgPUYDzoH0DoF8D8QK5cMvHjVU+H0+NkQFBJlxUKk/dla1TpAEb0+CbT9aAuDAUbWGZQuh0YYf426hr6eaT0GznBDwl2wzC6EQKRzCtys0uRN15IbtgL+0VnuGsdKC9sk0VovSwECguwzXAV++ob6UK++ZlruamN/hb9Nm/ZCSop9hZSGLaVxO0eCtLIZlEXoJW193NmHF+NqYmPgGAyqbaDdA+aim27tNdgahFbYhX6Md/95mVut10YGaMU1BgqVqgxio01dDhecXu5KbOhSi5d/Vv5Iw6bU7eFy0UcU7lQtjyceaBf8tDkBnnJA/byyMfik/pjcf7TFI/v9PjuU73ng/HbfDD++Jt6861v6JNv/pTywfgTPhp/8vWf0id8NP6Uj8nv3nxbD8hfTu+0YXtx4ZqYBzmMPMxyIzoeiHUPapL3xl6YXOQba5x1Jkgl5pHc0Dmge8PAVuaSzkJ35QZBHRdrsKDRTU3beo9T06n4ie18JM4H463z5QcSF/uWmzRYxCFiQFjCrqKPsf2j8eqYKO9OcVDU/GeS3wpTMIJFZOglnvjciHFiqyn9BcRYxDtBct+yP+lP9HLbCqVLDG1MMRvYVnwOqF1K3wV1wJzMH/XRmhjZYhefoSu5oDsKeYCaTA52VJYmcrPXgbpQh328CHdSlo2XoU2p1ca+mdxoN7AiRz4zQB+XCgg+RmVjHBSwzbjZTCfC9HealxSZcQBJH3F1fNTXVz7p6ITKO/AG/MQs/X/OQ3/kfNQfON3p31t3eqfSf3Z70H/79A39rvM39F+Zn+nnr0d9RP7ZI8lrS9wYy3jBb5dl1fD1mrvWCL+2VZmr8NzzvR+PQwf252B/FnM2gcptbWF73kBBZtDjfS8uahUebOStSQEuc/V/huKBD8Yn9mLGsNQHMSggDl39SKbWACr0V6Aczgkuc9Qocez33YWfJViSkfkCnBxAkVONoRrVuY4qVYB8AduoB5jZrSlH7AaJeZLfRg6TQbAyAYygbexZo7A7SuNW87rymqYvDWSHJVj4FPvmCogD5vcJBmnsw1tImRJCyXjBnwFxzd7j7GVo+jN7gVgppqJTJiZi89UpYXP/lrhMqd9O0++aMjlJjsZcPBFi8/Z1zj67cJ3kB8XpfOYvAnZcuDde+JGSuY04IreILSm4pEpdWIfsr8PxwAtEcNTxbscdLxV3/AjJR4I7eHm5G+jYltKgtmWb2lmjSgfmD2PoiN3jIfYO8K2fpjf6tevf0/9w/a/0X9X/XT9T39J3O/6Gf1i/z/+k/vX6Mf1F/3yRaeec9Z3EfqsD6euG7sjIWoTS/g6J4xrD/fGOH1F3uru/2ym5HO+GjsQZuVGlrEcQ/a4z9ZpgBVnT3INZoVQ/84sT247lXJrEtbG24cFu3iKo9E1U3Z6ClaKXPAKhu2DQWk+yEkMR0xgH+iyU1HMxQZeGDPNy5sx4b2W3/KihMQoMVQEPNY/1OJD7IG9Zcb3fb/kBm72x8eF4Jo88IDDpUSowGoP+kAsK7JLNGJp/Bc+EVPCYK2iNwTDzN5RsY7XaL5cD96GpRz4an/F7oQA05k3lkEPWtgofY1Tvp7vD0B3P6yP0gP3wq5AFC9nUJzZS19Q+Y4l5WvqTyQuOLzyHT6fz/sH47YMeHk7KC/nWa72Ibyr9C9dUdLKumNeBOEZ8g+OBvU0sgzgOw+qXXqjteBSE2K0aQ6PGTulX+kzaFomyrtJkf63sA6gBHPVEBMQBb62LFuvUIK6W73i3XfaWMDTxQhQaE6QNWYyxlYbrkNTkSQ6GZVXVDuKzmwM3VNAdlFs1kCPfQt6u3XYM4imDrKKIW8TNA12L6yd0cj/aeAfcuDdNnvGLtVisSSP55BpDj2j1dzqSz0a9NuQmg3YbYed0KwcWmN/DiUSAQFoSIDfRzzwLQHxzB3Yn2Igp9+yN+LoPT7G3u3g6xwQe93FcpKDJAfmV2EKjxzWV8STH296K3Y3rLf4mMslpovMdwG7MYkJZU4YddjslAJNPHYYG9/DD3UGH437/3vvwx1BFprJm6r577C4BXdl7v21i3XRsq2QZvTFKh3FQ/8iEFrzWUw5k/AKZYxKOWt/CivroPFIT6rDIecEgZTzuWe1nFNCwoQF9BLQQ3HgoruiH0RaV2esJbewpB7ITuQltFlPPKthFZjedvlUm0qCthcf+QWGivGEjeLZlpJAXqCF7SPQRZSuYvmXOaaF9LdChJBo4Te0OrMkYxRgbzOFK0acs3JOtyzT3IGteqRZCtIo+FIJ5kooSvYJXMNsmdmP/yJ443MCaHMrCrQo5xDtGurodyXjOyWUKsi9Bai3cRMZo2Ea/lCNzk+sj18m8yi7W1LYeX/10/emf+7u0qGlkb/inPvvfK/9/LBvXfv7/ay58lO3fgflgzO/Ah3ef6/PP3ygfh9+8+ViffPLtxhvop28+0ef5YPz2c/X/yvThQed8bMNW4raWitxHWRVYxCqillLcxXzkLtx7TvwefcD3u3fv+Ej8Of7e8JH6U+x/prf5l8z9wfhRF96nFouSHDf0zvlXyXxoPqF74aPzhp0Jf3Jfm7kvg/Qje2HuDELjM7zIzNgDi1qnXot74065BxGjCdcmG9Z2IrNhsz8SkeflitxDomObXEuHw6Hfbfb//OId1+pQjl2OBbzKpT43eJRcJQxIxp8Cie2u+F34t0uVPcQ95XA8tJ8xhga8HQf6B9UYiq3Iy7sdccQGZsiKgSy5pNCGnviGX8C28meX0dNBBk99BNTYT7odNppBlexr/0pvMh1LG/OVlVjZGSTdOUM7qKuedf2Djq8a30meZ3b7CNMJ95ZTdFKL3L+2y2RfXdi7Z53Yvyf22L5PzspaZ19E3rZMTaqGalxBf9BvFLzkyl63I/sMORaCxdafvZ7ZCxvXa3zcck1MLUW86S/yn1zD8zruFcJ24WfPJdIAGeU513Ttn7Fgi+K1a0605uRkW7YVO4P4D+yfGzKuMbg3jZ63S7YlWfaO534pcZSHYqsyL2QArqXEzzWT+9HsZ3hy39T5kpO+cCRn29iyEscY2K/YW9iaXbuVHG/A/sJ+eDeKEN7XM7BHU/iT63xyzXbNscFqCEHdjnXtRJ4SE4N3EEOB8Cd6uf4f+4PxSSe+J12yjsQxrzm5SjK4Gl+hJg/4NYYG94fgwHV85PdQnuPB491bzdp053vFho0OKPRGDVUQ/YD+CP0CaqRmV7iIw9qPUMsGO6NrknXKVWdbh+HOt+ijyT7qyCXT4LmsghZj7ceCgCQexBrIfMCkkFf6QcYfAB20szaA5UgRs1FCKfQWClbQgmg/0XQYM5eXz1zMk4t59ksJc2nZIPFx6zPOIi14k/72AnSvkZdsom1gX3vfLu3FtVzwDbphPF/X0e5hKPbjIyC8PbcrLzKt2qeMyBvCNHKsCYFEL2aeMMMHt9yQt6wqYgqcvlm8YhHBYWh/IEAHQGZUZK2S0ETbUJDFLPTptv/UZfICEVy4WM65IUIvebDyAN2gG3/7uuXDMQ/eM3+z/MDfLL//7GN9/sm39OnH3+CD8df5YPziXxj3vzL+SX32ra8rH4wfP/9U58f33GAfRVbqhx8x5+E2joPY8xArESg3iwU2ZLemkwew2BtFwKOKfIdy8xrJEzgTZktT0NQRUS1OO1gr+Opj7/eQ+clFHGzJlYs6dN4ovK335UUTWbGo2ZNKHwN4S6hPKPwHieUHvOmcF0bcZT0R1+IU/YV+aGo9r2sLS4s9MPExofseneS/4laoxgxYjTBMPsZ7WSqXTF3GKPbD0IBZthw+VEaY1naIaeFnA8krPNsq9KuulLFNhpFFIHXY2B+tc9XbiH2jfht1yoevC7XakFmhkQGLXGia2MiaiwOzCopT+7zGlpwayOB2z5Nz9JK1IgdQI1bJ3gc9p/3gkmkNHhtaXJ8bzk/E8Y2t9P/VUf/u+F793vufoT96+LIeXPol23v99u1b+m3rE/3q9Va/QCd9mZfB1zxY75Y08GFbiXMcqG25/dof0p4v5tnPeRE8HA8a9GsU8iVOwhx1ED8q1gfIegddK2INTbmCyR7i9sYHxaXHfDC+LH6YpCJqm5wwnVjqiYYXLHTjc3G6QS+O8Cb+Nspg/QUAABAASURBVDo04rPkAi8oOWVf1RiqsWNAn8B8AbtUtiyBnMWBY85pCwfJa86lyR6Z7J3secHPvG3RVOXGgI6q3sfpF+Ma+1z3GQ8USuhJnKkJ7iwJNrCs64GP+EcCxoK/oGkL90uTGkxeErYb3bjnBIwXQAgdd35VQ3Zp4SRWSIedwpoKwOjxjbIZM8Z9TCjXwIQRPxf8nbl2zlw7efkMzvyAuTQuXPfBpolc9BK7k/MojYC9te+z/x9j/xpra7Pl9WH//6g5197v5bynT3NtQ+MGB7BBGLUB07G5mwAJciAIcMC2SIDENlISkUiWgmV/sGQlHxyRD/lCnItigi8EIqOQ2Bg7QQEbDGnaNI0dQEC36IaGpjnd57y3vdacVfn9Rz1zrrX3OR1Tq/41Ro0aY9SoUfU885nPWu9+zzpz1h4aZ76AAB4uXj086AEanaqSkgxi3lTHWko1qu+lZ872CZ/nA4VNcpbr/vXlh/XLrv8v/Yu8OP71/g/0E/y39PXK9+nH6ff51+h312/Vd+hnsM+LdQPyQErgY+Wmi0BM19ACdmnUUMdwPvEC/ET8J71mHa9evYJ/0Pl01jidVGCMoTFKNSwJkNfJucr958qeJW8L2R0ctqxnQSfjrcPGhE9uYUP0blkIMsYqGKfFduI3WBnQUqfVxFKB6RurrBP91hGyGyzrRcF4VOxOcg0ZP06f9WWd2b8T667BmEoz8XM2r9wULsf5yVoWcuG4bBk/NchP8gRqYItP41s2kxfY1MjKQ2OQ1wpKlby6ZFsWlHYu81JEPPguff7m2i+OmZ54WKdEFmjQEzY1rNMYOp8H+3ZS7oVn4jhxtk41NKpQs2iwgwr7JXyJs7H7Yv6kLnnOvubl8BteGOdFcf7COH9p/Ph4Oc6Yms4jJ1eeFVY846qYa5R7zkFMg3WeOevNQxlS2UAqiZCsUaXT6aSBbsGPKoVaKXgm14tz0DmHV4MFvKAZC2au34DPlAkWdlnoghcxKosEC9s143sxPBEvIUIjfjPvMxb66dnuuMY44iNON8w6BNxT0NJBx6A4Z9gxqJS4CsKrGeZl4gVEHvNsNLlHXXn+m9ybZv4aL8hLZdaQmJU1xRasAGccF2Lv6TeNHGQvV3yzrFsMqKOzNJEvdKiIFuFESSpZldgTtygorOiSr8nciWEhmyDXQjAzRj/yACvF3GGYrUnTPU/7yH0KvwSi9Cd39iv9xJxnnEvOV669gHknWIwv5mG6mN0R17hTxhiG7hl3a5l9Gpy/nLMT18np1dDpgWvl4azxAH9mr3hLV8OqsngQkUp7DdDNSLIoO08wsi1XaWAzBv44x6fTWY0x8FVbJ8pC16UCcLKtws4BvG02cOdnssC+t16XriD9oBf2PL1wkgoV2ZOuAuTpin3yQFd4bYQPmAE3SxO9YCWn0U8Ct0Lrm3ZDxGwlznLoXtOheve1mDChhWZMh25V9IEKsdkqkANLLxU1GQZp0ypzPyudyd8J1BDyaEiEKtLR98bLtLhk6GMJv9pn9Nz6lqCS1oICBKNKJ/yfoedRPcc5+wa/5yr1/hAq6thqF4J0e0GEv8k9ZoGc1ZXcLdQCdAzrgy4CnsGLXHc8lv7UT/rt+vjhx6D9XH/Lm9+rH3t+o6oTa7vw/e3zxoWXxdenz5TvgZ99+lVe2n5FP8zL4a/0XxjzwvjLP8hL4y/rq/0Xxj+sTz7+av9lcP+zFLy0zR/nJN7MNIo1koPBmgrYFjVDhLZ0ZV0X7kF50fyGF855Ybz/wpg5v/LD2n9h/Ikif5Pvpnx3nVyj8X/lu+sT873hZfITL437hTG//Op7GT5DF7/Um9zfLsgvfMd9Apt/ZM1PurKpE6zc7+6YmuRxkXt2gFjXEXPO8VUXPhwv7fOJZ/eNrGPrSyP7ez7p4eGV9gvjVxqn0T4m6134Nl6rrBqj4YJWoRNwxkjSErPTTPa8rzH6KOB/8Pl71onrf+A3Z2ngZ4yTwrecfrU/x0qxw1XnPBQBdc+VMVFWr1fdtS0f9ja8LN2hrym2RQWhG1GyN28/05s89CVsdzdhTM7wNftMrtK3+PERb2vdmr2a554PlhxmCONF/rbQsg0bJLfZz8kZyJ5eeP5hL3lhnLP4xDnLHl/Z6xl7fFmlyp5V6NDO+TNNvgPbPY/9gspKFSV5nqxvsr4L5zTrnMe5YHjvUeJuTC3mbxtykXHcyrZMLHYkS4uxgFVRCZY7H4wybLtpNGG1YRX2iTe4rSVn58SZSj/yDexd2Fnqat19wLiSj4zfwLic6Ylr7ee3rLdxJd9TWf/q9ekozzHH1Db5LTBk40u4u60RKnKCc4R8kOS6JX+CbkQ2xQlQTFmmAmG30LtyvU/oIh4cxLN4M6obf7fD6ARGMEqjsj5pYpfvdp9zVh45J4/sYfpXvqNM1pRJbUMsGnYCKgqywkfV0Mi1yvV7Pp/7Wg6tB+uT81c0xtDZD8RcmFvVNqUapRFbUMEYGi/R+3bojFJVtf0xO7wUPhCx6CiLXKY7Ssp6T8MKH5kot3yYPBRwSVRG/iuq7ZfzHNrZ6IN9SSwS9TYmgSW4JHWyeZPETxL8FtBJP3o5UOFzM35ik/PiKvy17aZ6nFmaIgvFXcs7KjqRZZ70CV9VJHIUCQmscqmQjRoaAx6MKtZJmmJ0+IifgOm0CwtsBooeaiwWBpltfAaCSu4kGyoVfGDrRcEOB/OWE9Yy6V/JxfXg078bxBYHNgwVa8Jae93YRXdii+SIKRqxfkF7Li5e/F+5cU0uoBz4xUU3kTXlAljIM5abZ26ifTPlQsmH74UP7MiDK/szA+adxJDZbKvIZ9VQIFXHmC8o18zZ/qdSYrLzS4x0mmdVLCDDEFaDHPdIw7do+0MYf3dwAd9uxC1jPbOx+mJfrB1DGc+VGIFtFQIqjkUhDmY6OuimL6j0YU09KWcl6yphqpSFPiGGbbQvmozbRs/PcnG+0I//hRE1IfV4mvgKDZpHYfY6J2vAqsPpBk/bb3TbZTNbZ8WGtWdvY5+Hzj5TyCd5mIzt+Zdm5gDdx9H2Tot7wpdtuVi3LTpKYVSim8bNWCkL+/iOz+2PePbA1rr5gBawLduiaYTVUXqOskYVGMpDUc5T0Q/MmGSlsCz9gE/6znpf/8H5G/T7x5f0J/WeLgz/3Hqjf/rhc/2686N+yflJP2tc9JPYyx8NPuTrz0DHJRX+bDcdgzmD01DmPZ12v6pkWymJj7R1/rLWxJB1k9otQyk6GOwvWihcOPsXroErNLqLLyCtg270NpKznJNnKu05RVkYUPvcxEfmu+K7+eS/dVbHEHnmuvINqHn0bvyED+IPFn010m//8QOU9YKcAZv1K7EciJy+kQs+6i9tbSO2kred06ETOQ1fybcoh8FesRRqpazmwwWRFf7iq8bQ4MN3x8QIcrH2HftCfaVHjuYLIGOhWXNylT1bbYd6KmZotB1GcRdp91uX62bdgSaTLYBC65lo486GK4uuUjLXxG6iixXqTJSW/mTz8tl24Uzk3pXPutBJnImtxpArKNluFHRUaSAfhoJCZu9xMymsUFbkN0TWY6Iwt2S98pN+mf8z/a7Tv6F/5vz/0E+uv6GvV35AP0p/YPxq/evnf15/Wj/7HZWs5yYyXsMf1E5Htg+UXKUyYpB8iBwEuWcln0Enn3GMqFZJ0MLWL7D7DEiy1MCScOIjSM7fxm1cMEAoh/w9w8ziF9o5rerrO3vGx2aWIi43jhC+qbJlFlyBrQKjkgMrJXFyPMKiavX5LsOXaCTBg6buVjZjrWP8lRwen7Zlb9+MqJAX56QKGdddwduWAvG5rIP3kH1Cv1QDoDeqdEJvFH0omqoblfmRRlkFbGJoWLal5gsaXp3lrJOkNC+KbfzhewzuCScNHqTHoF9BZOB80kMerh/OejidlJfUA/2gamAfH+wBec75mXzRyzx9rkQxOCoqBMIITI7/EnYvoOa191Ii1OiuMG+DFcRtUOixfGGa2jaKB8zUBYYa3SBKTTOGPCS4y9I5QHrUOPoht7WFikOzDhBShrc+zqjdvzXp27SAtO28dZ6T6wPsmVQKsY2vtxFfCbmRBgEarSeMTCJ8+LQZPGpyzV1YC4YqmFu4ilqwGbiuNIdtK2K0WCeGN6ns6Oz9SSgNdPo5h3vpDLiHir1Y2CuOsLH2D0Q2azUuwc0+ujFLv21id2DL0JdlB+FB8+k7HXBUDIgQNzARMVzkx+RJgK4C0dqmDacuscgTcmhiCnrgraa9H5JoHiwEdwrShDaQd00HJiSz+s4r6tolvg+QkKRwAxlMbtmJ6Q5y1BEwFll8tF+YzEOmVay5hmWoS8wFb0mBKNjmbJAw6rqL6SBe3Fc5RejE/4p65iS2STB35AwguyLDKPWFHx38Qo4vdPLZO7lpL2xWnxVRVjw3RRH6dk24xlMgqCh27iVEip8rZy+f50/Xq57u/EWRBVee/S6Rc6964rtT9PNLjKwLV7viL0zWGfo2FvExF+3mXkaCHKP4+lPf/Nv0/R/89LdMf81nf0Dfou/Vdh/F5OFKbi+65mXo05MuB67QxhHjzvFVHS/xbzqxBeR9NYio94jTG0qMSgn/AvEV+7xwycuX23PP5Zgr+5Lx6OXzm1VJVheiZluOeVqiHsqa7lBKdIiN/b0efid8+wwl3vC3uGORKYy34oCOGny+DRk+Y9G9snc37P67+aAf35ytxXpjZ857rvsapY2hqpLNTEYDKmjWRU+if+d1KygoeNHvbjcSNupi2PgG9zngHWQsQBF9Q1Cm+g7d9YpRA2m3ojxzsqlGlrqp7ZbZjpAt26vY7RZNro9JboLk5wY2FP3ouH1I1ssSvef+s8dwwTbOftMj79RW3zTydEMX5zWYfY7zrJ3znl9e54zczsfibGwsQgPEveIs8oNPP9hzS7YbSoEPIZptj+3WRTtCBtFWA107nOhvKP0+N9YYQzkvOZPBTTP+7jhiyrWyZZmHuI95k+8gY7bb3xicR85IvYWMAXTsks1sjZc8ssTGeGwH8Q2eLfPSuZ/heE6rGir82iWD8M/AHp86SmJandf5nKu+byRRwBJVXWCoirltFXHYpm/dChbNhrL87YnOorPBPJzBdcN97tyzNhafBWSw/djxvYEL7RwzhE8m1h4x1HysQ9G3X9LnHLg2z6hsWvCZP9aT3+j1eh9Z6VYY1R3oUekzmnnhMlasvxiws5dIoHYoegYvK32qRIOKUIWlQ5t13aFdFvLN0Tp6EtGZ3tt13buW7XtPYRtpIn7WTO8mDc/OHwQdIlm9KWwD+zHhc3iD+6axebP10GGLJzr50L/wwdQXNS8D53EjZrtxj95hM7FDkNp7vOhP7EMjtK0c1pGDPUgsGMNciDeUTshcZolWnCxiiP3qCzESxKkM2zTwrGwfHngbmUsGdQP+qkqjSqGBkQnVm23WOPl2eb1/EF01b+vM+gLWk3iYRrFtaMfUMTI+wWqjfD5bAAAQAElEQVRdstMxr1ZjKjSpdwY7dGfPcVHmX3lZfOSLoawciDhmIzfSYOZDN/sADR8fse99xMc6fIiZzdFKvk9j0MMX67tgd8X+mt/+HrqLCamaNMGtTzdbJ5YklgO/NGFuOs1zNq7gwoPXxkWhkSW2xRoXDgIxn3C6tIuJKvtR7Ef2JNu3R2hbKQ2HlS6qVPP6cekTFLO/rlJhK0b0VrEiot20IOjZSKgZa8R9IJHrRWgAfld4xghXvV7WMMnfhDKyVY7W7ezohGCUHMYuNhdycCFHV87YAvGB0z0fc2SFmNBXxMSCE+RUGLwTt4m/xlDyZVsKlBJedK38xOY+N07D36AXxfC2ZVu4hgrsPgwdHWUxbo1RvCgYygfSiZeEI7GY/ANcKKXzYjgEiPUk629q6M9eXukPPb7W73/zoO+4Dl4PS/8gL4x/6elRv2i80beNJ/2800X/ELJvHld9w1g6D/ecmWejjn4pe25buJfIVubNupPvrJUtIo8LMLryJQK4Or9XBvOA3GcUfnKeY2uc2bTo2ZYOLOzVBVnT3cRm0WDe82Tujcx56GAyiS/yK4pXzk9w4QyEZu7ICUN3tM8dOyYdMyIc4qxjK7lKNIToDR3Umwq6xJoToCj0jW1hF5x48X7i4WLUkG0CRuemu+CJOe0NaOgOGNuKn8EZGHc/xKRbwQn+shdBFhG6QUa4D6zGep4Jn7GOBNOOCS9NWwnhCkjUbNtnP89K8SDZBtUxdq60NWbscZY55MgWjyST3M/94Mq9MV+aHvll3CNf1C5ct4nBo2TOo7hQljHEn+32P6o0qpovoyeJIYAejB36LLPyoy43zumhN6C/sL5D//NX/yf9tld/WD99/HUkX1t/2B/pD41foX+t/gX9ifWtd4X4CVoQJmC+XS0bMAiRoffKQZvk9IbcqxeyjNtWsW6qXKwPJussI29ISJW+y7KtLuQ65zuIr43JUVjgoOxFdqFJG6U57MX5TRdkDwJYicaMpcJSDajMt7i+JtfW5HPwtpYZ+TFBaybGBlFnPYb2AHEdeoX8NIaqhhzd58ngomzZN5RaJ3q26Cn5YVQoAVFKxXj8BcavXNpAk77rpAod0Q2GBjGM9LleR9sbHSvF2j9lK7ChVRou+UAVOqUeV5el53yQUUsubJjnDB5OZ14In3WGjsw5SrlPnM8nvXp1Vv66/pwXx/RPp3HEZ3xYoorSuee6mezFIveIZO+9TDfnITFwCFIb0ZEsO3oHCG/r9glBbzV6ixjzir5U2FDFkuFFYZCzTNu8mbQ9WqK+Bd0KOs3asm9Q8zS6F5xmTSv+WeOmxMU9aQXcTRKtMcCNFEZIsBMd27KtqtBSDetUpVEbBQ0G8kKH2vqYQNWgxSEVn1QYKQOuUmzLpSEr1La6oLh6jRN94oVHxNBCE0KNqm0ZezsU4a163Tjokmm/ti7O1lT2/cqzzoX9vzIPEuSLvXu2MB5sWmI2i+xYkREcetFdKEPZ7M1l5IZIGPYB7OySA/wh3RU1phdbJQLQChNB7EpievnFD6xuBVNmFjbEgM0KIjlo+owe6mh3pTkkPqiYxLacPlThoLbDsUehhkqIniGrS+bLljE3kSjXw+K+3HzGkNP9mjh3JLuNn/gmzTJNMGwNF/MyD7m4TZc1xXfPgX9R0KCl4u627qb0Wx+9yf12cf6z95PrYsJfCWyS86BVcfF2ZSZ08j3kynmZAXYLm/i9I8bMsW3T0XO42sUtYSGsK5ILfvN89/TIdxEQmv9qIn99+3SZujDXDU98b2kg6/iZa+Fntc94cxoARU4LT3ToiXk63oUoYx4yeb3p/Plv+u/or37pH2Pwuf6ST/+Iftblz+MAGXa5P3WHdS++k115BrnkL3J5cdzf025xdW7WW3s9mX8i7xwTD7XHJ0ziWoyFImQKJsuUkMX4xPbKNXrB/xPfB4Pw19gwFp23EFugLI61KkgfPIvcZ6oQFONUCT5+4vfKXFfORzChq+e6asHP8MQlYIxiX+SyaijfN8KLEr32g6+J3eZn7+m1c3dR8nZhTUHmYvGyrXH/zCoV94rAthjMtA06kpBpF9IFwyfI2jLCa71QBpoPFTaRrdaLrmWbfDCXA3jmNDxiyVTQVJQIGyXbAKrQDTReVMObUUhq60u29W7p+BdtamMR8wRLyeV8udc343aTxvjcwuzhwUEWdx4IdXPtOGnGb4SHlHljt8Fw96HMOdnv4Mo+BtmrS848/VyHK9dDA19NE/M8Yp7MsyHGGkzrgMY2cQP6REa76+r54+8mNQPeuocNHTWEHOTcVQ0VexcYajMGdJTZ61nKdRe8nGcxlv481htKBhTzKt/9xnf6NjJgl+w9z5Y/95H22I6Ns0V8Y4y+TgbPbqfzgwbf0Qu4hto34wU/RvSr7XGvlMS3yGNim9DmQ4l5kbPo+GhsYysQCmr7KyjCDHA2rJQ2JdULSfw0hRcD3WeOno95Mveif8vXnaIbX8KlTdNMJM98c4zZFhWEvgNybWIMCiVqnLAVS1dfeKf0Q0Q2dfZZWN4BIxuJd84kaxcWhkV422q/BT30bGfoBaJ/dBmiyrYKSOl1KCIFUvrcR54tLNsthlHpXhDCPysq4+qSoSCdGIfekKQGt/5B4yfIuibNBi1RsUcc8PkCCx5tDvjE1wIz/HFTfuJCvvIBc40M/3s89kvhG8zBsmlX+8LFpkhsawzrNAoK2Lwqqyr8QD6QnzRcKqtL+8QJUeGWlpoByxL+RIkIFcbpyNgCHNQoGd/VcPNG3nAJVaKSkgfSAWUtWR/rzA2r15o+CjuOyTrVNtbbJTEkZxPdO56DktvAMmbhF14Wk0Y380weuK5tu/jKMTUZu5vD5GHqwoPNzAciCL0hH4gzDxrYX9mbhf7Cf+bJ2kedVDVku/3mwzQPB1nj1s2aYgFYCOZYE2i3W9B6DCTeCV3MQ93+Mi85uxBX/6fffFBnjiv9xJyYYrPBXLiMd9vK/hT7E0oPcdoobCzygAXyJdMGD7a+MgdnpVQuuYEWcaHyoqKNrm3ZllILAk9Nd68wdoHeLuvWZazXyzqz/o4pi0fB7WUrepO32l4zulf27kKOsldX/LQ/7HFNDpN3QDQrAhDKsESgVEjJ5Cnr1YBnzXpRLNMDVNzsc8q88ZMYQlGgtlfZfgHE975kPZdoB7aZtjT4AMrD24mXCacxNIBzTb1lJXU3joLuiA2SPsfZ916sb38q/ZHHs/7o5ay/OE/6HP8/1lf9DF4Yfysvjv/x8ahfBP4RXiT/lNPUl0q8xMj8Q6NKlTkLnywWl+07a8xagxtPKrmeGHYCyfkXv5xZ/XCZa+DK9R19dYzoRK8R58Y7tgJMQoWjZhySepsnPq7kG3faX5Kzn9ih1DGw55nrysusC7iieG26xBCAojjx0WAy2L2PREEXT5YNqqCBkVXD9l1mG9mu205yfshZgexZkBf/xVmqm36UiUEUg9RkoHma5puK/OvYh6HBmag69oR5CDemYBF/O0W0aTJyzxkLzHWQKZ9HMaNGJ8ABthFg2UoT0Uu08BhEj2pbWVMVtIiL/gK9R0wWGqsd6o5x9mfcRXlgzX/J8fj4qLw4vrI50a0xZHzZVuwEtUsFvb3wCR/YVv+EWqIj2wfoWqJDzOqSbvo2HLWFrPrbxp/Xv/j639K/8PoP6WedvnuL32k/4ddnf1i/WP+K/kf6Y/75/ILmpJTtJq3jWn4WwtFjLqpseCTJdZCzF9pQ3lRk9ZL5qRoyOcg9KPRr4Giha93LYo/zOXPlvIfGf2j8dwK2+7t+My/s048KuxT2GYeODXOArVX2drJnt2ssc6V/M7StylqOvbNjr3vJPLblAqNUAWumd9dxc7S2bLc/o6PY3GDJ8ChQ3bzRqTFUncfIKkp3uOV8Vnugc9KgP6rutIaRV/vTUWzJzGNbBQ1sdKpU9G3LLqXAqnNJoqgRgYxLNUonXgQ/PDzo9HDWePHFOveJB8ZePTzogbHonE8nncfgmS3zDPVcovB5nb3NdTPhuVgjBLsmvwv5IgAq8SBJUHv4aN20x/sIrt7XqG2kbRVtTTG/ZFvPBR3mUc5wC5fu9y/UnlWXdoythA40g+golO6uCKjhF1HHZuE/a1zcO1aC5dxF/jyPlZ/YBO7GitsyeRtWVck3Cl81tsyFXklNsVHRt6SAkAWYkwqHzFYFkmzL+IKhliQiQjFxJ04uSVaQeyhrF4UxLNCidaDmBd+QZKVEPwgvZVj3gvcM4Tyff73/PAdOnnn6GmQOImbeu4HcPyVnjYXcgDrRDRIrXrF5t0XpXi3boqFalmR3ix0zEs9in3If6qNAjJZF9g+kF6hLTIPuHM0inuxrI17xET7yjozx0B7K2GHnplb82VD6EBmaalvUA9bev8ise4k//PfROhaQuRARAoMwC3nyNVknQuoilIzdvSgeTZs5OG6qQQZgqiKVEgfZUsq2jv0SJ0c0qUrpNS845lXPB985liZB3p5ve//5TrN4xomNoo+qwXONI84h9pPvCtecldhEvFcgZQ54sUY11T0W3Uu8GrmR7D8KyH5fmPuJ5+5H8MRZDPrfu3zK5/yVz/obLspfNu7vKlMdalzhLXU1T0NN/w7inChTiWz1/HaUAumv/ahfrP/im37tXT3MP/zm2/ULn/44ez3SZUkLumTWuVj7JAdXcpHnkCD8ldgn95hcR4scJ5+Zc9Is7JL3BvxqGTvYellLQD9jHWX4pUk/NtmnC3MmN8HOwXWP42u+wE4M4bJSZZ1ZJnRFBGBZlzc4V4Ug50uU1fORb9aRNU3oxlTiCNYRM+pd7cJXaXBPHGM0LzZjcV6uxDzxselUaJD4L+QrSN4i67wRZJU1OPcjvsCAryo5UBajr1OQG7w1skgFDpGRHtp3xxHhz7bMGu7IPN2PHMhRlA0FtpunbSqZCnQrL3lk3aWJHV21Pi19HWXtAJVoiRopLZ3Ik/NgsTer9RhAI9X4smmd3ktsndZ/xyYjeO8z3XyPp5vephEt9i/narHfmT97lP3a5++inMfcRzJHA73objDDW/3Ze4GUIJkn8RK3blALtg6Tz6yVbKCJvmS7QUPdvA2VlWJb5tzknAzOTNVQZR+BDh3catIEHS/8Sxr5ZM2LuSdnNljoiDIG57vhPpuF3yBnsnzMHeqSTf8ltPvR336GBs9lp9NZwYCOcVLGq8amL9dw+FIXMkhM88jtnRIzO9cair4yJ114WLmsMui4M1YS/eT3GXBU3Qp81r/wfZtnHfM2RX6jgr+ZSaZuLPgAQrXsQMSCitw/lbbl9KHlYtyAEfpI0VCXR32qT/TDeq0PZA1gCR11gZexs2wgyiIr5IujtGXIkwczB6wCtOQ0DQxCEWQMIpdlCySe+AMCqJIOuFQUBKjayplSWEjmR13CuTndZLeuKDGEdH0pb0GaQ8jE6QUch45kschgshELTA7yS2Sj9hjGGUN/j0/lOMOtOwAAEABJREFUwyWYrGbrLS3Gcdx0vaM/6efCzw1hMVf0zHoqh8ulImHNF8uHN7SampADyLsVMVW4SVUXQg0NSWqCoqEyh+TyAan929jeINFRSpYyaRL3ZI0N4l6RAWqvs3XT4EdB+BdIHLFBuaU2czW6Kzchd2z9av9Tk1ytPUGbNc/4ZPwObjZ9M+UD8cpDxTOu/Vcdk/GVuPFDbT/KvKw/eW4Z8+TGnA/TiX7PSzw7ZnYIpZ4bASwjh4xYFrYTYcYZZow2NWBsMfcKRWcSd3isiQMFtG/11iM09kMaozSOGLM/VZwHWak6Ci7bT7J2IpYvc1FnKD7uc2wlurcZogFQMs7sbmVvKoXqKG5qW7abvzWZM2tOruaLNfb426rSrX/4iF2ugQsPrdenaz/YxMck1qAjjU3rNyO1E/hd6W4mKrZ7lEUqJf7jI9j9PRJ5+88AoJK1jFlqH4ZYpF0y+U7O04FGaBu50QmBMmbG8pI4GDVUyEYde4e+jR6I0Sa7jxoieBj7oOHBp5a+T6Xv4qXxn1gP+tPgr6yT/m6dNBj78brqZ643+kXrE/3y+bF+HvQn640+5OUyw8qKOBisrXeJPpIF4Ejx/WvGUr76WMlJ8n/lBVaD8zrBzhd260Dsg6OPCtNkji0MF/8vEZ34b1nUwI7RssnXgRGqk8rBTR4+GLKCkvQMh/fum/HnMUtYNJLbIH2ouhzjEB9y28o1VqM2TZ8xS7QboiCmb4WWBbWKDlvevE2/3DyNJIvsgVQSB0GFVj2io/QITeewZXSabuvsxTOOAUi8G0/xybSy6ZmBVHjBF9S27GdkmM2jMmOuXzYo/ltOg3SfH8LI/uUz7sIXkiDX7uReNrG5Ife12BeJOOVF2uvXyr8F/Orhlc7nB515UMsYJjz8Tq75jXnMTSAy81a58+liH27xapfMEf3g59R/qd/56vfrf/L6D+pbx1/eCu+0T5ynP+pfoH/1/Dv1H41fpM/q9QuNzCbmDA3UJfFlHZlrJQMc4JUYQdaascnaI5soTz4vFnnpL7V8BoUKXUzlw63lF77ZT3KKaZYMltpPZD0XTIxRoLZdNxEffvQWxTcT2VCl3GjmWXgCOMocib2BWtwhVlzZlh3QhdYB25K8f8p9XYwxmtolA8lSQ2+X2AIzZlsQsGm6uy8pHWD8yyUpgMAbyJZ6bEjcI4wsKGRlM2RZR2FRe51Z+5b5NmrB4Rsb26ICqwuJIEvkih4+aHusamiw3vMDL4JPQye+eNQYqirk4HxCduZsn3hRTD9jgUuo4KOARUNA1Owv/qlbJsaEHAEhcBbg07/JD35134wf+pEvGuRNwoLwN9A96iHpCfDP2cURzMQalZajQ31OwD0bW4dpO1+ow9Jqy7eBUrYcJzd/GctcTQ95FNMPEBFEuJbGv2gskztr1FCN0gA1kEIdWpbQu8Eq2AC5bpBsq4BtuUoF7Bcyq3XUhU5TmsQVwN5qRm1aQIt4K/RS06Ob6yrroftOXbm+SXmeZ6cu3Bty/2p9zgMDmOEgVof/zGFZok9DjtZd7dBExnnQM6JHV7YbWe+o0hgbVcglWeJFnJSHgHWbn27kddjaFlW0CpXCpdUuWXi40A5oiWURI2tEttj3uEZAbYVov0BkVlmg1D9M5J7HUugmYRu3Lu5Z+8LvZA3MF9LzhaeDwr4HLJa40EMNWZjMikbbKyVzNiTbstTQUaIfdsUeBm/YqkH369c46RGsiWvx+TAPLJ6vJi9sV+QZBq2a5maHbDI++Uy5gtCZ5ILYibEdAIrURNOmNCyhczlgBskt6EvXk01JLBfiuPLsfclfFYNr+kHG8Qnb+0nY0AUySzwFTBSSTN3Y8LU7mDNK2zmzbKvGaPytL/7D+jPf8lv1svz4y/fqv/3pH0DEWWZtk7h6zXyXmy9wzV9ZPj3pymfsNXlJPuaehxb755qpb7LmaW59NU8PerNwM5HBhDA28R/kuSf7gYhB6laG2XWxPhYpV20YaiOCkhM7PLoG1MXmLZytrBXE/5V1Xkl29iFzTl6SL8ZaF33MegOs/Ei2VQ3msChLiTG28bF98r2qfb6g5O3auCjnIE5tc48YqsFVyBqq4Ms9h6yjHAy6akjmJ63okzJJ1r2EDe6y7mh3LbvkA4dQuJHkXSGiRGZb9tcHKpJF6Qb6bkW+67sDWfodbAfHYgFEdNZbiOxmjrOekLMKjR6jd7toJReYR4ycHp3oBQie5ShHxjDipQkzufCyP/lnKC6c8/xy5Onp+CMN+tnf2GAQ68bifET2EpkkchS6dtSdw+7GAhdbY7dbHj2hd4MdSSCZn66RgfRt2kBHYbnhEsvk/N7inVkbiPwGAiBMZj/kBBVT2YfPg7aQxvY+85zN6rODnrT1BZ9xzu+o6vM8xmiaZ7YT30fOD3wHCfgukv7p9KDB89y4vzwu2fGjjosmDCSLehtm5Fab7+YmOWhk+MMptTt3Go2lnCHcpxNslXBgMUBuSMoij4t7UYNPNAYYT0UnpBHjMFCq8G2782U7PUF0K4axjey25vA3CHlmuerj+nIi0Cu+NxX6su7FdKpokRew4QuEvoV6juPYNzEuWV+vRGrGtooTiCb3+WBxVkgFR4fcZPmAihv0sMn0iqHtpowITnTDAr8A7Ls1ikHLcU3tCNJncrIR7i0kqICoJAIN0u+AiTaHv8ewsq1RJCSRJpQ4xG+muYHHGOUmfuFGnd/Y5i+0nvjgC3JTuPKB3Ychc2Erys1Vu0M+mXdB02eY9RswL/NX5pcleC0OYSaWlS4t1OqCvN1Du39r6Gd9vSZU298onWrI0MK/bZk14kwp8bORjWsH6vhug1BjV6PUgDf29vZTtz6y8IF8HF6hY+NBCglElyppz5d8XPvmOsntVRceMi7cUB95qMh/Mt0vf/MhzMWW/bqGop8b8iSPk4c2UqrwWXt8bRn+Mo6+eoFMeasEwEqVWJqKAhP/W5dObBBHx1nbKI0xGsWaRw2FBqNKxeIKv4XNhpFFPtAD3MwGN7Xc9AZfTgdfWgsbUZhNmTtrSPwm7r85T+TjwpeSC5STxyIXawmiuzq+WJJJCBVPVGIwQdvu+W1iID6XNYh5ZA2Zu4gJHVHiqv1tZjtEfqvx17wl23Jtn1n7Yh8Tc66Fx+tT718eciaxdi4tFXNHtwZ2BwaywFCLwtyTNV7w0Q+SPCDNAD+Lh64JrmB2fzIrNsaSyqVC56j0CVLtF98wqmJeF+Kh/QFViEtjlIpcjDFUVRpVUDdGlSIfA1pD2a+B3hjWwG/ZKoGb3rl0Yl/P4OUe98tn5qgT2qP0WQ397Trrr/isP8fN+zvrQX8R/FVkP7hKr1njT7t8ql/59EP6J69f1rddP1ZeIL/PB4y95DKQZKodwn5Rkz9ARZO+NiZn6QouXDPB00Ev3KvSv5DzK0heJ8Yr+SW7687ztQxZ7yVy3G7HqzmVSw98YL//8J4+ev0FffTeR/roNQh97wv6AvwXkH/4+kO9//CBXp/f16vTezrVa52LF5CBX+kESie+AA/N6XcgTTaZkCSouph2Y5GFuaQrCpNwwy/0AjNmYhzkvlFDxZ4l7qaD/R1DI2CfxijVGCp0mEwTh1fu94uzuDFlLRW5r2EN9jWoETurkAWGOj7KwoD0LU3yuBqLfs4wQWdPJRm9gY/TeeiBh6Ggz9L5pJG4eh7iQmfge/ucyhexxDeJcbK3k3gnCVhrKVQolktjnNT+oPkL+jEGI8Z+6in/Q7DPPlP+pzCPb97Qf0R+Vc7x++9/oG/40pfAN+qjL36DvvCFj/Te+x9qsOcX5vnk0zf6+JNP9elnn+vzN496xFfOE85VxJ31DGIv4q6xc5E8JOYL9/r+HH26tN3PWH9Rv+PhD+p/+urf1c8//Zf6kcofP32b/hfn/7H+/fFP6Cv+kFwudoTdYs10qKvjv83R95HkhdxPNDN/y8jXhc+aNzzIf/b558r/EO3jTz/TVz/5RF/9+GPW9FmvKTq5x0389xlbmUti+cylDYJF3Dzs8xhKVOTENLXlUSAO3DVnW4M9qioZKvoSuZKwAzjI3FvfMjp2KEBHMtW0lmjFWOiSmQWOvmvoxIv+0/kM5UyNYKiQm3lVltAXuoSpDpR5dZSSZZueN219tf/ERWq10F/XpWvoQlXoxj92C35yTc6lvj+FoqoLfW5FCp95c2Yv7Mvj09QTyF/PpY9IOW8cc4VPPthSBT0/zcL/Yp6NYx4izFwdDTEXay1iKvhRrAreJs4oHFgLJk0o/iz0otOAj90YctsWMyTPlvSCt6UAmdBb0LicLDSUQSo+4gfIJWn7mdFtXr3WK4u8kqRgcs1MkjB5Jlrt6yoSLw68xGfHQj75DF3zQm6uYGr15iyl2BZVsiiRAQJKl1sR4rWBoDpHUugdxoy6iGmR2GDiPxA7u/CFWEyK1lGx2XNadskvUelbYq7AtvJTUIEyPtApbAZ5KnjbDJmBQKqRPOY88/lheDMkGuqCnWCxS+FvQISEFkHGEn/Wsm5rYJSlbAX4Xs8WIHuumDOaliUjDhe1zgN9sh+Pat89gDCV2Ow0Wf/byBpHDQ3WdeIeeuYzIffuV+ezHsAJ+ajiniFS5o2sF1Sjtgz/BWwLccuaxTbykmQzphRWTny5zy3O0ZWzNfnMm1xsKzT7zeJWr5ZVoRM5C8OYAXx6lFxunzZidJMV3KKGJQcjeQkmwkV/Mk/mujZ/1bXP9j63LUMvunHFLBCLE8+5XiBxLGTMlQmJYcmKfmwvxBya/ox/fFEVYNF2iSVIPyj8UFVluUoDWoAHE4aZi+tqJcZ1wQ9x4mzbM7NRoR4ELvrSSv64Lq/Y9vVLfxHb5LqJbYByV2McDBf36aHzw5nP7bMG52BUqQtzNr01GNiWy6pBzOjmjJz5vnE++BOfwYOxQocU9drVBTsLkbEv7KEOLfqWGBE2uf48BvkY+vT9b9af+pb/oV6WQT5+3d/9Pdyz8wzwuR4//wx8Aj4F8Pkfyh3PFreXaJM8Jg89iy3bTPUOiliAveU2ehK6AHkBE18A2fLo3CDjEx8m9qBOOp1ArqMTeeVzsIBrqAL49EcoeoVOQV0nycf9nRvKleviwr0431EfeX7J99QLzxIX1pQzfGWPL2Cyz9nfRF2JlXhEiWxyJheYrcNZhk76e2xy7wf42//lc84aOjkz7N7irjK5BmfmgHLKZEuDGDNP4LLkQg5VIIXYhoAeYzxxBcgFluKNBt7obF8l0e+x2/kzop7DHdFC3vEca0AoybKDeodGBmRULBvIupX4Ev5WnDDpprTwR3SQ7qAR+cbtmmIQV5btpjRxhxi9dA60h55H3Dd0+IJG9hLsOV2R9vYT/qWn7tNMkP3P9+E3nPfPea58w7XQz9aPb3jOfdSFz+fkScymW3jEadOhJrSsH1doWLZ12wOzT0XftmIfvfhanAsE6nF0XIYHDjKysX2Gt0QVJTmYOXuc6YltS1cAABAASURBVMR+5Vz3Wc55hr9GzvgVTOZZOIlNkBhwofgq5hrFtTZAGRHnAiXUNY8zsaBJoG1VX29DiVmO7oJseb6jnLlGz1x/oQ/nB+6DD3r18EqvXr3W69fv6fV77+m9997n+wjfKelHb+Az/ldiJe6Z64NrKLIiptMonXJPbJw0uLarBrGUmFwpi2b1OqcmwSf2az6ncgYYs1lblTpuaNt5992+hgb0hqraKuxm++UQ+fBTxGSnx2lirowz1PqFPOM1SiOo7Weh1/dOYoxu9EZZhX48qf0vhS+aOZ70Q/V39EF9pFEneQxVBZZsGSW7VGNogL4/kpfOJ3QMxhx468Pblg0EoAJWaRcr/SVpIQ/tHLL3Vx74LzzLBlf2J/1JbnspjBO6gioMxURxFGob1rgE8DASbIMZkhRSqC638e7cmijd+Bc0LEM5ICKKBWZAFE0JagGqJodKJD/T5gOxqmSnl8MrhuIoDjdQ5SZ+1YULKR8QT8cHRT40IsuHxDWOo4jJfgC3DI8zMaEyt3p8IXejyqoxGq6SXeqyuqVBj7hom29x+6BLxxBBm0AzFJltjRoa+B5VMvNs/4waKIUsx4C4j3QQ3iFj2LYKu6oBDTg4VXLL8HHQgrrUcoc3Y4GkEHry8aMU5szebPBhyIXdNyserJ4CcvvIF/nwkecCyX7lcCXHV4LtfvtZpHaxNwe4QVxZz0JnQSGsSYDkZO4Dtx4uemzBcFTgnxUS83DtHPbFM5qvsWVVpSojCy0lvzQK7C2LzhhDfaM6n6En1RiolKTjrBFkzs/kIhq19N0Xs54L3wOvm/JQMF+sJftNuPdYF37iK7Cloh9qYrOt4SLGAXhYKmg5GnGjNL12HCZfuhfDBc8EIxnbshWIMtm7XAuXx4suyT2Y8cUYaur1lzUOJF+Bq3qsooR+1n7lAyo+Vnz0jWSSg+AKBckDukuSS/eSfhCBCdm2bMAcRrFYc4WHGhS40RpDA9RIPFYVgB8NxvhwGWMoHzaj6Fd1Pm30SqrooXM6D42HwUM+OJNn+i07HtZH9EANy0XauUF8BvOD4Hs19Jd90nets/6sXulP6bX+0jrprKlvnZ/qN62v6DfrY/1if66f4oteWVJAs4QvmuQ8ID2iK44LWJyfxb7MDW7WTwH5vXDWruDCoc/1MqET4wldBwTFO/7wmAqY7l6L2B/GWe+f39NHvCD+Itj0I/WLY14W7xfGX9AHrz7U6/MHehivdfYrXhhD65VOYPhBpTNTnZiyNGdg6MbiJbKWtbRhqE0LRFmMcQlpr1lkTegywHhlvxqDfS5V9hcMl0aBEfnQ6aADWthhTSyTc3cB1+a1Fo6XMjyqDht8sMc1SoXsJaK3hAnRLGzXwh8IbV+MyZLLqtPoe8MDXxKD/rLIPefUcsYGccLHv41P/PU9g+sv12DjuGYWiWBYKXZpjBO+z+CkrG/UUPsgaRfus/eHWh5ynx4fe715cPjggw/0pW/8xsZH3/AlffjRF/X+Bx+qTg+cp6VPPv2cl6uf8XL1c32G7SO/QL3iU8Q3yMnp4aTEP+CLNSaexNbnjnv8/hx9Uuz6M5Tz+DPGd+uff+//rt/1wb+jX/DwF2LydfEnx8/Rv37+Hfr3Tr9Sf3d9AxneOVksfBLDlTN+Q/qkpFMeGlxpnrjfPLLez/lC+xkviz/lZfHHn3ysj7/6sT7lRfgbHvIv6Ex0g/he2b89G+3ayJycwcXCYTveCUNV1os5eohXgE0orNFvsBl1IH3BM9w2k5bl0CKxGDKohthbm76cgQ34hUxdLFdpcG4GZyln6gRN3zVUo1SM2yVBY5KYE3vAUiOSaU1rW3KFg8JnHWBhlDVeQgmWFWoxjJKE3+XSwio6bLGaLjXlObxp5sqeXHio7H3hhfG+Vy09YXAJ4j+A7znxCksrIZaYI8B1+7yPGSkxjCqNKhVrN3SUWU7Wo10w7NhDt0PkFhayT2036qTB9VTYy0NidMnQGwo+GHLmce5ZrJ+EJJ7Oa/SRe6DXfqD4WkCMxd9EPyGQTq61qSvPnRfOdJBzvbjuF8lcfCaKO173eSm1wORLaT5DuZC1E7OUsiM0M9C7OU/iA3z0LyUtFbElrBsdZRWIYVYTnwubic0KcL8INLI1W9J7ohg0ivYGv+CR+UCVBBygQQiySwNmDCjn1mPItm7FjJdKA3lhN4jRUMuoEGniYp05Y7BHTDsli15kk/FeD+uYxL7oN/Dwbo0+ZqkMxQOEGi5jmLfzzSPFl8gLlSkiDaS9BGJM/In9BRJ/jaHcN/OZlOv14eHEF+azzuTg4QTPGiu2OLJ2CSWDKlmFvBBA4NXwIbfhwNZTj4mSfcu6J2cqv3yYfJZcOWO3nIj8iD3PenLuJmMrC8M2vkbiIS7h2zJSKctvnyw7udl95GxI+sn9xEdwZd4r1/4lNMB/fkHXNnib+OSSaJ/RD3K/aAHT2ex39Jjrgs/rgejteZZCGT72jzjQv/cPH8mrWcfAXw1WVgxEj7XH14Jm3XfQ354sTNDctf0yljVcuW5nwIvVK+tqP0lAIskCMfENMDXcZzpf2oMxhoqY9HVKz0mMBVMeiu7gjOT8jNyn4CuAdw1iJE8Jrn0xmQrOyKtRI/yGyoxRkQ34xXPef/KTfos+P30B4XP97/6d/7VeP/2Q8lmaXzo/vvmMX0B/CkKDzxX5Uz5P84zAvaxzcFs70xj/lTWwzgKjSqM20rdRypShwLbaBp3Y2ZbBjWcxhG9QG+gN8jjIw4kXUUHyVGPIdVIhv4N8DZ5rexze6KDEbrnPUM7WheeCflnMep5YzxP7ezmQ/Q4m+9+ptlTMb1uS+8gu1r4yHnBWWxc+eZmMhV6Qt09o5pxEIK7DGT1w5V6fcxiH8VzlvVbvvTRUmRMsRQPA29EDdehBFd3ooLJEgRp/ZqxhBIgXsUFke6PoWYQw+a4xlbij0z7EwAHbsm+oF/yWyYefXuPCH/2eC09N6TO2Wca7u8fS6zm5ppoizrDaqe6lxTRUiVhECd/2h+/wuOn5STHrQcKkCyFky5vJmoM9PpFl7dn3/BHhY54reVncL415vswL5DxbXzgrV+4BWDEjARDHzjMJgEey58go/c5974HVeoaixHSaBJhzkTUjUjGWc9aAl5FCe40YUBEcFXnGY5u1Je6NC88bIHFyniPLuoLosmIcxCOk64ob2VbmHZW9LSFQSuaMXeyDFeGhG307QeIVxXCjSrl35b4XPJz53AMPDw96lZfFwev3jpfFH+i99z9QXiCfzg89f+eVvCxyfOVdUqi4Zgrn8Zt7QD5XR56Jua7HKJk5bRT0fG1O4pl93a3jXC/yjY6jn3sGgNcBQws/A581hmrcULKxYz9XntWITfBFQNG3M4aE+ZInOAmRj/FRpTE2ohqdPj/oE60KvVEFxYx3CkaeA4RYLukr4wdxZ70e7+FngOiW7IqBDC3sRxVjJyUvec44cd87cU8cNfAT3ahb9jPEJPbuy3tc94IAfjHApUMOF+dqbvAO4gKufM4nxxOFpIYEi61S6XBqG9aieYaOfqjeLYxFdJCw5FqNdBZNAEm9qyHrvCWQGxAk2UnmItDFA1H2zsxbLHxUqUgeIeJ+gXjEUQi9fVFNFnxVf0BwQeXGkP/c4MKHx+1wrjhlLmNXIBRz6mLqCaDId3VmZ14rm2ZiiATlVNaZHiAo2/QFOCaExRR0kOEBBjktwgXg8GcOAGsaIH6D+Aj0dmkT8sT10X66HxXcWyWTnwKhNhIgxy98hW4Y/aKxLapkUazwd+yVaTLZ7It6wl91PW5Ol+T18qQ3xwfxJXJ0F3ltwE/2b7J/2wf5JB+bnxxMEJseZzksZgJUeuZQguoafiFdjLMxVCTN9zBxW0X+BsjNJsgFNcZA7s7vYCxrruTBhU1gVQU7L9Hpiy8X4ZmLcqBTJXnHl/kn+f+QB8rBOr+fL8vJw4UbXm4OM2tmfDG2kThFCc0K8BNnjZK9USTdtoq5qoZO0NwIwttWCh5iDOBua4fN2KECi24qAtuqwbpGzuFi36ZyDeSauHa8S7d8C11X9MFBRyhxVKjMD1OzBzkLF77otg/2b3IHWaw72Ou/KvxCt43wvQJhT7xULdMBmdNFjAZQ23L4G8hFgcENsT88xlBFrySDSmyjNHjRNaAnMPIBA6pKDVvl0kDnxJ4GudGO89A4I4cWYzVKHsw/tCm+fYNFyYrII3v7GXv8w+DvsJjvXqVv56Xxf8zL4z9c7+k7ean6Wlf9En2m36kf0m/VV/SL4L9ZF500NbHr7cN2kQiIEOlKc+FauHDNBPvBdir8hbGMX5l7kusJXQfIKnUpfRrRAbdqGbZcehgPuv+F8euP9MX8dTEvij+CfgF8CB/kL4zfO7+P/nv9sjgvik/Hi+OT+bDvF8b5C2NerkxrvgSLyZoEVc9sSeTVhrrDYynYJF4iRa/10bWtUUMn9mFUaRBz4q6KnD7yE/s6oGMMDagZw4sW96eZswjC5/xFjku1Pfsb/cIm8LDuiA9bKUSl5HEuuM4vtBezFBXbip/z+aSHhzN40JmHpNOZeDq2Z9rz4Lb9EdfkmpvsbZD4JokIFlScg6qscWx/3H/GyP1nMK/J17X/Kujzzz7T4+fPX+omfk9j6H1eGH/Dl75RwRe/mL8w5oXx+1/Q4MvUhTP16Wdv9PEneWH8Rp9//qi8+L2SM6bVwP4Wf43qfMlkj/Vf8X/hM7P/Jz15ccxL6wv3/RlbkRNy91NP36ff+vqP6F/54Pfplz78Oc54/rZMX1O+vX62/len/4H+Xf1qff/60axpHvekqQtzXIlzzsx7gLwkV4kz96w3j0/E/oaX3p/xAvwzffzxp/pqXhiTkzefv9El+cXBDIh97+EiyuDtcNherkTmOcStG34hy7woQDgL9JFlyHbnJjkSvG1Zu2SGm34b9YhV0XHJQI1YHPAz7SnojxrKff90OmsEnIEaQzaoUpVlmzXtuCaTBot4lcIYVWg1RMeRg44ROpOfxhLmSCzXkFWS49vIgSTeC4nnRe5NEiaK/mL2K/NdOMv9ovhyVR4qgyuymz6sJgYB29FpwQxrN4/7plk7asgjkVgiYZi11h3uHLjlosQmBokla0/fZrwOm+QLmxoDHycshjDGhLllqSEJmz1hSYUefY4gce/1yqhUtY+KT/iFjiiLwSCx972Z83sFF3AlCROatfe1kgSQQHPdqF8eXDT5DM3YBp8LJGfhtyvz4r5ZEfVOVEYX4o3kiXA0iGcMayCoAFtWc5hNTFkRvmHwlD5D9O+5a14UDPEu/AkHxlcgxBEZ5o4WlFwgckPDj6ER2BIyURaIXg3GuK8VZ9o1sCrJ6GkXwiDERLX7UsboM0BL0Il9cRaXOq/JaY8xxMpWkD5Ql8wcaTpQutSeA9W+/uMHgRabmD1c+Ix59GKlxAfM2pT1vECNoUI+qnRiXSfu/3muePVqfzbkvjxY7S6bAAAQAElEQVRGiSpSqWGrFIjW8BKibkKt/RMdGzs0qge23NolMe6zNfv+uW7PX6EdP9GznsV5mwFnMXyyFH9VVuHXhUeqAjGK2SIri+RMkkCF6x75npzXyXxX8n/lnnABV55ykN+0sOek4Ul4sQgButCb8ICRxWQ9L/zE7kp8l3zGcF30L7GYNHKIAlRS0RZ0Ne1wiT1+OlckOGtKP79IWZmVXEx89vqZIzmLh412s5s4w23GF/pXblpB8rsOuz1GVOi9tCcE1RjsfXCGAvouscpW1k3fcErOGyUnZhRzZk7c50/H+cl3j6pS4dwqfU2x5YxVdIbiR/C2pVQjq5P++E/4LfqBV3+/XpZf99Xfpx9//Rt8Ts5+lnh8/LxfFD9+9inPFAHPFrwwewRPvES78L3ums969ic5aF/MY1u2VUFBmX/HXMhKRmZbKbaVfvmQZwxQ2wejajAenfgZrGFwj+icnM8a5Kbom3W5Bv6G0h882wTV42cVecw4Cpwdzh+H8co9OM/R+f7/yFqeeM64QC+s6cJeX7LnYHJYFyfMtqpKtpWyOISLsR5vetXiXMzjOsv4Ff4aX/jMs8oe47zwUmi9PIucSdEvfI8q5rEMvUEqpjRItfrHJd9QSMJDZRMtegaybNC+LDpKmYk9DCJhY2+byGfWTNzhtaJgzG7InOE3zb7Y6VsoUaHaJeuX9lnfPD3mPUbphFut0VqMLeZdTVsShcMn8RELQ2r0yNvNze7rU6Zjz9t2N9tPT9MNcRBL9o+9vLBf+QOqvCDOc3X+GCH8Y/9BBc+TnJOJLhYSe0kKOk7bUObSBkSypMjZg31+yB05jyxaCz+TnCduUcxY66EfPkDcNZFGL0sQfm0aRiJLPMGV2C+c5VyfV557N67cm+e+12LcfrDL/BvCnTkKgHmLa6n3FunqvLPS5I/cZA6SxQi6ozSK9byIgwEVslyj+f7zwHUaGjzwwvghf2H8+nW/IH793nt63X9h/IHywjg6sc3mLM5C8jJZw+S5KLJintMoNfhMzT3xxH21jniVyTslxEuQs32sXvuV2LkUkUrCTxEjgapBPzIjizwYg7UdqMitLolLXKsxSTyjXqwf+Vx77h4v435j1IAvdem4rupcIiiU9xyW6YtxTrzymVWcr+/39+iL9Q3YD9UoVQVo2ugcaNnQGAHfD7n3JZ/5HBk1lDmsEtqyaYEKiUsIJJkKQhsiV4lCXRbrmskhSbzwbusKDSZ0ci8NUEnojXhV/NhxCntQpWxRuMyy6btt9F/q3cbvshxjzCFUgr0pfC3d43tjuiXSLCiYJHtyETYPvQZcRJFduDAn6AsqC+UgXjN+YJKQBglY8LhVsIPJrM/xbdmOLSPRC92S3d6Xli4Xnkjg3mw2fIAq2VZ+Cgoj7Ua3krEG49Fx0YO3S9lwhZdlWzSpSkk39CUSXxDZjYZ/C7hJP/a28ed0waaxCxAwpjvgCOfQIRnJ45W8X3kovYSS92tyzpgoZu2KOs5al3xPxrJvDO+a8eZg0MtYdKI/2bPeI+wiZ7g1v37z9qht2VblQgJ94+ECCx19wRUXXqFTokltKod0I6UjCvtK2Pfj8KPHUjGW+DZ4ScKZvB+kt0PBwXPFs6rjKmIrDQ/6Q6NG96sk2+qfUNfmRaEveqLsfDARgZEmJFKGbTdj8WN1iSgMqscaLNsqJquCwiMQUtlWqCLTvhZ6PzBerHE1zbyT5XJlwqJGPRjITWeyb32TgWImCDZS/Nusq4q1Q5nLRkoskCgAA+omMKLgnBWkpSMxppQ2Ilb429xE1prPlEFqq97s6Lf+oUkXDj8Ee7eDn6y710Kiryyi+5HDp5+/rHtDUB/z8vR7dFL+8vgP6gP9G/5If1qv9D5frX7V/Fi/4/Jl/eb5Vf1j+kw/UU96z0sPTMpxyjMJuWHWlfk3cI8sfOQBPPpMveNsHnn36LxbXygWC88DwiDvJzA8NDhzpxs8dAqO/pkH9BMIbfjEC+STHuqsh/GgV+AMf0JuFVtxg2X8p2czAtKXrJRcz6RRyeeVe/DM/SKUxSaXk5gzRpe1Z22xMtYH2p+Ofqh2wY4h2VaVNUAdvO2W3fpVnDtg47MOWPdSyEeVTmNj9P1iqD+Y4WsMDcYKjDK+429Tdz+8iaWUvq0uWU3OW9bI4lqWJuOWlf2x42swd3DS+XR+Bg9mpzE0Ch2MCuSB4dWrV3qf3+B/8OGH+uALX9CHH32kD6Gv339fp/ODhE+a45TkAcGS3PPVwFcNVaWP3BZVkpXCcWy7prkPRthj8cN5ZICqnzT+ln7zq/9Y//L7v1f/jfP/R+/rTWu+2/y5+of0u+u36PfWr9X3+ZvkQsP4Yv8WB2P2Z8iFL7YXfuH7xJfbA2+e9Kb/OY1HveELbb7UPvIC+4kXyf1l8BF9XmpfeNC/PF11yQM1Z+uKzxXEP1MRcbdZFKKQ3afNOgLYrr1faGTPgpzL1QezhyXibsj8aJfI6IXY3rK0cRzA33xN4goWXyYjCxjWSzOmjwjEl9U/d4V7hBynpcmCJvGFti/6VGxTnQZYtjcVdFe5ip6hgE2hbR0EWmZ/GJWGVqN6bNJy6erCupoi6PmhmZ9QiEmNxIEaFpJtmoICwUv4pbnVLeqRqN7Em+KFunmh4wOcY+Iu1rHPNL7pKw6M/8UasLvFlHhIvxp0Jkxibo9Fy/Vg7IN9XVqmH17MIeNTR8HvwTWxLeozkBq8XTFiXjaOtS+tzB/QSxVji8+dRcCT8xGsjLecuZuSaL7AbF18oN/8dnCfbrXunm+1/n2IGC0/dw8OybGAPhfw7nxYsDJaoUJWY6hCgXuEwa9XHWEa9gGWaBLqgQUFrHVxkCZ0Zq1ZB4qMYMGa04dLHzE2h4wOS9z98OhFB1V1nGJeavqN1oELZa6dH3zRR7or+sbOtiq0JL9A2RqjlM+E0wkKn37khd4o6wRGMQZFXbB4ksLrKD5oSPhGN0LPslJuga13+reY12ZuScj64Xtd7HcoojiSjUfqYFU1in4Rl6EZdprGzh/tkZ9DKNypfTHlTnhG0ol400iCt3tSe8/8Ogox9r0q3SgDanr3KdK5ycK/hXYYyZ3pOdJ7ccoIDA/UaNJ59s383Wds9jonS7qBtWccMLxNaRN+0diZBWsGF59Zi++ZuT47Pz2DZKMDXG7eotAgUnEYykPZgxpQeJS2gnb07QZ9YWBbjl58HShbZWUYlEaVvv2bfr2++8OfrZflVz3+h/qpT/8F97rF5+Jlf6Y+PuoJPPKC+PHxjfJSNS+JL3x+XnmBE0zWNXMdkoP4s63+ccmgbmDeqqEKdalpeDCqNDruItbAkku2ZYK3oU4/YwD92PsFdY8bO6AD2Ak4Y/GDfvP0hVwUtob9ZI/C01m9x3tfc00EDHU1dpm3aqgGCAWJw2ZOaisKBl/hk5b4TI4u+f7L88btPNtWBcQ1qjSqZJeETCn4yPzBfCsuBnHMMEyqMQlKhY8b7JKNvCwYqtU/yASMrijx03Pgc7KXk8+IpsecOzsoCuvYWbINoPraEn/vSnH9lijz5eyS6e0+CiDyjcm+MIrspaFfdt7h0W5J5g8f2gKa5mni7iUSQweQsegxOIOc6+wXZ73/iIpfjrw8+8lP7GyrOAMj5wGEBkVunbwrJVEDqhpWMVY1oHvPshe2ZQPGbKhFXxQY2nvtWPcKd67g2avElF9IXIk7/FvImsBifyGKR9sqYJcMmi/LlX7oM6plJZlVr6XOURwpBaEtewOGszz6c++B7yOvHs569Yrvg3lJzPeQh/NDj+XegInMT8H0HMyzKVJk2Z+ssdfCtZP4J+czsuCK7Mq96HKsOTLhTxTSxBna8ZKhg6efMQapcd/azCYnB8wf2jkIDxLPYG/7exV0DPYMtF5i9PaJWwk+jW3V3bY0TkMnMAJ81BgSOkqxmrWNjeGh4UFeFlvS3/Zf16vF97y8DSDvWWcw4TN7+CCL3GvluS9jB0K4ojIMmsNrarwH6nlt36nKEdKHaJf4yTyL8xbaCVT0OBtQg8huua30D9NNXrbRSj9eoQkcsqshBEO7a3hkTUKRNg+Nm4CV0Us6IOioFWCaHjIUM10S12Ah+QLYByw8B2lfRLN/+33pL4l8WUQ+c1MAV/RWX0iTCwHAtz0Hc4Lb2EommDY1IYQyPWEykiCiC00iV3zCR0cyP+qC5uZxkAM1anBIniGXbEtU3QqTxGdnInLGY+sqUZULD05mg4OClq3w9uEkPoj/Hlf6QQ8nqo2eA72It6k7FBsKIscMNVpq+hHbJg5QUs9fbrvF09Ein1e+0FxDucAv0F6PibpOykOO7Gh2/he5YwKlIM6QUG0aWcZXfIDs0xWfoUl3+41Sw912Q6wZm/ie2K1jjRmzrZELmZfFZ25up/NJjchGYvSeGx9sNhVrJos/CH0dxVArP99YU7nYxZfQng9FjkfrGq3UGw3/jExibJmXRY8aKmIYYyioQq4SCkpBU0X8VUMNlzK2ZC2RxSlN1pyJ00ckG6tGesAgFYpYVQbFfMUXmtG8XDI/AiylfafpHJD/K9dT9uHKl7nIMqZbMUyAbYjdLSGRR/biiv3ELnG+tLXN2ko7HouusqpQdWFFBENlOnzBxH4eNHwgRgO0ycXcv2kk3pm5QfQnOtFd0O6zWRkP9lljhDwuoIA5WIA4tIpsIsv5jm38hAZX5DNzvAvsM/7I+Hevk/74eq1/Wx/o3/aH+vM66wvM/yvWZ/pn11f1q/Wpfr4f9VN00Y8lvo+Y9DW0OgeCC2Oa4NanmwVDvl7dmiKfupesI2sLzRoCEeeNxnPnH4uB5cnFC+KhswHn7wwe6qSH01mvz6/03sN7enV6pfM494vmwib3KmNXbKKrlH5Brf3TiyHuzDlzLrhf5559Yb8u/NLpiuzCWbne85l9ITLibFtRsBf+1GX7Nbxt5rNGlU6DuYOy7EBNi34VY8C2ij6EMYGtF9kYpRP3h/P5rBtyzxjjpMG1WsVqHehuZx/20KzbjBf+K/1CtywpUBZ0X04kRh4wAifWUT1P5n7gAewVD2Ov+Y39+/ymPvTh4axx2rHkt/wP/Fb/FePvMf7BBx/ysvgjXhp/UflnKV6/fo81PBz6J9UoFfGEOhSEBiJWKmFY4QPbkAPRde0xUXovoNRsEUR/X/2gfsPDH9O/9Prf1H/r/Cf1kT+J+GvwF/Rf0/+m/hn9H+s36HvGT5LJzxQ/fGZf8pDIy9/8G3P5TwYfeVH8Ji+HwSMviC886F8DdK85O+j2y2Me/B+Dy+P+AhwdzlWuxZz14EXIO6ZDcItfslI4eewTHAOxn1zLfW45m6HbzLKt0qaw4WTTl3UruGDq9qjn64+bNwMTfxdizDom94X2vYc0M2eAXgcTl8HNMTT6sZvkYpK30AW/MZXxNke3TcmzE3GoiRwovKScCxtZ9rmGHGrLDj8k+qqT5KCEoM9xckGYHS/Luc8Z6S8Y4AAAEABJREFU+Q1EougIf7JUUNtSIPOjLtFvp/Sah/5INVa2CauU81zEHNglpMDqgqPOAwHc6JWkTIK9kqucpwv3ooksFvExxlAVfgGMXPRdsg1KCq8UC0HDtkZZDLWowtNBohZol/RLad2Cjom5mxLTOs7BJN48W01kE34if4noTez2npPh8OgsrqN2/LJhbOED0tLMbJso0t2UbjpvwWasiDZrAaIfFHSwtqDIjeFjuIiVdMPuFuaduuWLQBaxTvTfAs+Skz1p8HmQ9S10b2diO/Mm3S7OG1cHbuFQC5MLqAdp0KXCUMPkUw4WNaxan7TA7vzFB6PKctzqNLsK8gw6o0pjlB7OQydoYRDvxkHsx/CWMzaKHCJ/WXtZiSN4MdD2NPHVE2YsyqHAZhCaevtPW1lIuqyDFaBLbX6KfkYyR4BixzmkUaUxhgSt8n0qDNFaXK+L3GJEjewtZIKWx3mw7vZOFw+bdkf3QVFuAzeKqOvRX+nQZIqwDfqhTbohmlDQ5yODTBIXSY/v60GBWKKzcbPL2jYfOSq91vABI3hEhzZjjfA4j+8a5A3h5EXxhc+ZJ3CBn5zfzIiagkFTB+xEFydizErOyyeZHwUYZs23M09XXbBzlUahCa0xVGPIQUFdyvj/98f8E/quL/3SNrk1P+/xz+jngCvX0iWflZen/mzMC+LHvDAGT49PvEgGx+fHFd3bNbm4RkkMK41H5vdL7HkrMd1ATOkP6MZJTWsocrtkWzRUeOzMujLWGKVivFxbR9HVvSQnDRLVtEeMFjAdQJXwQQOhhy/LElh8ZzsWQ2/LbDMn8xLj6Lh3zMXzXuAaEj4WFksUbzs4UrOUXN1ythYajBv9GqPXfjqfNXheqzFkfqLS4MYT29n3u+P+wwAe8MsJhKFmGnVOyFXVUIWOkqE2HkErdbP7tiWQeDJHPudCJ3NeQeRM1fPoKFjI/fNCcLB30kb0jsDSpUc1eK4rSUZnz0MPxRufGG484h8hBr+MpB3jbielezSmC0ntsTDg5jOy5pF1OFl3Pm8433neunLec+0GV66NYDKe2GJS5DjfA7J3Tc9Dg+8FNUbvgchvECIRTCqd7EthOwZ6YNNSDSv7iIqiLkru8ZjBHTki0I6ZZhFv4rnjFjfnZeW6RBdDksBKow+6j3Ob+Yr5OSMFfAOT25ZtVesUZ7TUOsjwxH7sWO73oQhFYTx6gzWdOdP5HvKKl8TB69ev9B7fQR6QjyoiW/1O7hb7Iq84xonE7LJLtomd+nKdvcbJ/eiivMR/6vvTY/fjS12wC816iS0EL7i/dQ4KIRAJdduyQYFQkLXUGKwfcH1mb7O20yEz64hxu7EoNNgZHwXGKGxLrY99vosFkVeVtNWhFmYNzNRDPWw9rUf9TX2P3p9f3P8VD3s7OYv5fpycBcpegxmQx+QhyDUdTGwW8hVKMhaYIHEzOTXzAya3Tb+r3D+SkFlSIMrqpMFQi7FRg5hLrRAlfCffSPYUelFsNKgtasXmnpuMpxed8A0E3Yfe6yGIjwZTHtOZSNrMUmiaPUToJEnoJyGzkzL3DZrkzLk4lBNcwNQFWV/0OXToTrCQTR6gk0ThawUtn3QnI1ML/zQiIpBKICEkbg8tZQMmtjO20OhGKzhUERE1gpI7wUWiRxV8+kGPaJfcKjDpORatsLLsjSoLw90PH3nhq6lbHgtZXdoD0ye0SdCsirW1dC8NLYZpn2ubxh9O7PQCYkKReihaNiCGyvxQ2xI1ebuSjxzuoHNPP7ZGLxdgbkpRnsdexabHsS90bIsql7ok4mt08RObyYKa0s9YlGxL1Bsij18iZ630WH942zJzJO6RC5qb2e3DO/0aQxmzow3aTmFAV/xBEzDiW/2CJ7mN/JiLeG/ztw7+1MHpa0qGbKsGewkGuPFVJRuIs9FzWqYfedWQ4QWW9njmnMSc/IhiS856bdmmI0qo1T/I4r2YJ3OOUarwyIWGuhy+OZHx2+B6yk0s1+Biray8NdOYxti2Cyjd/mvZJCi2V/btmj0EiXehYGMBbvObmF0ZAFQieJ6C9bXdS0oMzzIMGJv452uiZuY70DLkmfNZf6GzlHW0LuM3vWe6NOOTRcwep8+cvZb2nT5ngLFry5euLZ9v0Zvtnlv6RKW/ppP+k/VK/xd9oP/bel9/jRfKH+qqf9Rv9Mv9uX6hH/Vzwc/Uk74lL5E5a/lLZOtICYuh6o4MMPY1lfhbBr19qUwck36ooC/hw2HxQF3s4/2FcQ3dXxrzAP1qPOj16UHvnV/zwvhB+Svj4YFFsTor1/s+U/TZVIPIbEtiZ5mnc58Xw5yrKy9qGvAXkAfvK2OTvAY7Vr0o8SM8bYhiW1RVWTWsMapRVS23JOcHpchG9IBtBqyDEHt4a1QpD4jn80k35EEgGDVUVdigK4CxDX3J47sic6l1i3HHZu/hXtPCQrIZE8USFVixGWMQw0n9MpiHsvdevaf333tPr+Afzg/aDylFfOfWef3qtfLCOP88Rf66+AsffcQL4w+UF8n3ex4+a4z27zqoiTExfA0k2+qfUNacuAwV/WDpth4Y6u1I5XD+GP+Qfs34f+tfevg/6J8cf0w/mj4qX1P/kr5Fv0f/lH5P/Wb9Jf8D/Tl+5ct3XhZf+CKbL7W3h8ZH+i3nS++Fh/0rD1ah/VciyB774ZIvvi/+2jj3rZnzRFC3vOtW1mYSd3O3fneytsUl8oxc4/tMooCuZRhAPgwPkR1O2q3eKpn/BsLR5J4xOfPBNTGCXButw/lPXMyODyajxqdt+kHiC9BAd4ILuL4DblHo72pbRWQ0MvvuPpeWbengh0ujShU42iXJkkbDPknIF+dHNvy+pjM/S+H+l3vhEmEQHOPE3esI1VGwN/5dxkUQudNgQ0WXtvuR3rDFK6nrMYmRjoEYXWqfUBiGMiYKlDYx9OcDTvoeSICT5MzjZf2V58RF37ay9jEKOhSfhAk1YI5cP8xrW4LGryjpsiQ1pWl7lwretvKDWlObHmOQiHqpi7OwcJY8dlzdvyryCd8yxhdxL+LUje+xRb6nVtZAnw5+l2xDd13ox4egW2LlR7RKcZq3YZtR7zWItaffkJz4WXCdhrJW20rJPD3F6mVF9AKcFXosgRCJmVhXY2khDCbXwB04YlVYMN4tzdept9HQdeTmrkZYVJmflrnbPkML/1QCXcQD2dLWPNRUMFla0byFsmpYJ87JiTMxqgQr1FSSGFYhO43ILSMoYDN4q5m8cQgYpCoqoZGGD70h/QYNdYvJdZi9nsUqXqD9R2HLohff5VKNoTGsQVxCaFkp0Z7YBRBESDaDb/KULtJd6cBgfljToW5P0k3e/TSBbmXbdu8teUu6OaaFf6mw7dJmzRwd3fWYMJqNNFjuyvpRin6UYZ/XgqOsdeYsZgCDg8DdKkqy7I3sZUYmk+eFU17AXnmWmbkJtmehC8htjYIxUBc4xgyGqkoy0K0kzpc5tlDkPBk1K/rl8ANxyRW+9L3f8HP0p3/cb9DL8i3X79GvePyjfKauxoX4Lny29osYfvn6BB77r4t5IcMvXRN/PlMn95GNqcX6Ohcs3+3c6h8XMd0wVHUDsuaLczU0xuAaOV7A1pBd8h2W4QuYdRS5CAy1M2aJmobH0iOrL3JDTEpBB3WJxnJTGtmbt0p01AWb23ri0OLHJTNnEd8g3lFDNXbMzVfJLsmWdCBEO5bJuennDGj7Rif+HD987xwHCj/CByFwv1kb2MzOMf2D5ow2EiCwjVlp1DPiKzBxmTi6tp7lI5fy7X47+Vx+Rp91As0crIC65DigwUS2G5K7huitsoiqzd6SbiGitRH/W5M+Nf3bWsMTAtJU5skkzKumUkhgZ0y74Jf61jQZaD8MhAaRNd7qJN6l2fm+cj08o68Jnidnn3vOfOyYN/nN3vVzP3t4ymcdqFEye5E8J0alOcK0rYwV49Ebo7TpUCHLmI2OJAiN3iqZWjSLs5B9atoxT/Zwx5w17PyxaLJx40Nja1sVMF/POUoe43l+5DYxFHqFPGPo7IDUOYqvG9QFfWwKDHJwOt++mzzsvzDme8lrkD/KqzGUOK7cC+eLnMZfXNkmFiulV5C1gq0/e/7ci/JLuDzTB1fuW1l3bBoYUpmGNvmCtJyGLvKEsMiOZH4Sd5U7LzaSkmwTR2kQ76lxUvY6iCz3pbiNP6WYBhvjxxW7UtslHwE5GdAaQxlnAkmW/QKxpV9NpR+o79N5vtJpnXvdi73Os+hM3niWyRm4YTE2I4e2TvLLd6Atu2qivxpETdVRDG0wr+0X8WSAPkROA7JYbBfUtrKOqlJgYkajcxpKCkM27E3/ntr/P8oZiqvQbB+x7M184bhl9FdHHW061AVSF0mYLGBCryQrB2f2ASNJ9CO7cMFf+EDMB941v+ntxDKOzUJnYd/Armn38R5KChIbvV2PEBgiVkZgMt8GB5p++8BuGyTSYPeS2By2MXaiq4bsUnKQxj4mkPTsYtubTWmgEx9is4KCFjKXcXGA6WzTUjEnUtzRHvHRIX7GqImXS4h+KyLZNdZxYYfbspdtxLZ7zoImprJEbV+9J+T4Qr4vHN4ruSbFKFiJ2d4fWgvhHsvXNgmxUkJt07dEJXTN+ACtn4sCvuMndB0F1YPbJOOLODYORZRsE8fgplDgpPHixj9GKReEjWImFhmCUnttZBJJKuMQ26LqAxJ70f4tGorEy3xUxGhJ1i62Rd2dW2shs4oBs6euQXwFoK4e071EeY+ZMcVGyBhf0BVKOhcBU+lZ9gsIvqUS4m7MnAWGh2oAeLv0rKku8Re/k30j/fz2i2zAR9YKNLaF4QbM7iLTkcfos38rCL+dMqpoy/YB+t4QVF2YrxPaqyTN9LHP/BMahGem1koz2f/rMTah4YPJAtKfjMdmQbmK2TfajN0Q+YGFfc7shOYcBpM1bIod8hm7Q38eYxkPYhdZ/DSPfngWQt1r+Zil/dU19J/xAvnfX+/pT+i1vo99eWAxP9VP+lY96R+tR/3jvED+NujP9FV/X03l/N3TRK7yMK2XAmRdmTP0rXmJM/0G8yR/DXTzYjluBvsS5KVxgzMaei4eEniQfsUL4/yVceiZ/mB8cIaqYflGyyp82cjknobFq/NKHPlyde0XNpMHuGckb0HHSFykSSnGh2HcAtOTcC1LPU/mGlUanOtRpSq3XJTWoylgM9bUgoDQjYzXKOVB4MyHf14Y5wHifNoPEzff9ta3b1Q9V9sjq2KOsgzC2xYTKUno8OFSC7lt9RUIRUuRjRrEcFLmzQviV68elJfCrx5eacc0ep2J7SF/YczD2uv3eGn8/vv9ovj9Dz/sF8gPvEg+nx80TmcVa6gx5BrqmKru1C4ZSJb9AgUfPcYMdSjjupVjMWzTTfIW/Wh9Vf/N+hP6Xef/nf6ph/8n5/fvvjV+63yPf4J+7/k36n/7+rfru+of7L+CevP4pCfw5gnKF9onXgRfoLGBhugAABAASURBVBc+5y/cU3J+mo/szUWP+QIcXWxi17p8Js3FcwD3yVyHi0ADhTI5x3BfBayDiuSo6Rw60V9c5/vcTkxX2yQNZEc2baMwthAAPZf4ooc7bHMCAJ3EM/OCjM/O+O8+ujsmGObkJiVFgH2q7XYvp3cAX/s+l3VOTe5LiRUxcT7HGhvMVTS26RJv6A1laVi+73PJvd9DCKmhJ3io+FxnjA5zqDGJM+gO4YtykBbRFWZUq7B1Q1+/3AxfjmZB3c8gccr0SrKpBYZ8xI5QEjFK/NpvY2E/yQ1hIlvkaelCjq+cpSvnJDnDpK+rqqEaVtlS+7TC2tCypI20YSMyjNEtYJcKYfNVwkySpRu2QLss8gOILZEmjkVcTZF1zNAVsIYFJuPBggosFtV64XGKN1r1bLoVdIRturZlWzSpgpNoI1KXSKz0bWhJtGkkOPXazBqHzPpkKyU7k7lX5kknQrC0x2EJYYlGCYfLcu8FLacX2dSVNVz7mmWUNZMczLDZDDyV7p5jIQXYqBF+g0lezIrNixhFfLgIAejjJRUtxajQddYMDa93im2NAnxGjFNpnKznNCwxlEtJI2eIzkCfqoZSmJ16n/POW/1jdFAOgUOWVk0Rb6rn8nYukPf6cBoKWGSEpAQZ1iamahSxDtmlm18Ut15U7wG29O+pScy2ZbRtN92NbkS3wvCNfZsyd8J+W/jc6/USW85QpOlnFwk8XUZCcALXY3EG9nWCJnxyAhcNMDGghzz6dJ4rbqjdN63J1QCZa3LvvvAyIy9hcw+ZnGOcoUXN4gBVDUSxaSLvH/yEi6yPeiYCiYFoIpaNRpl9KlWxTzWaH02Hvvz+t+g//ebfppflg/WpfuPj/1Xc2nTJ52ViDPiszC9dn/I5eeASObjyHfp2L5wYNrimEsuO28cUVn6UuFwysdk7trrRxPYSHrItGkmWHZQqthUKBjh4R946Rh0o2FGkZZtIM4nSUdBVdO5UlNiAmyzjSDFMK7U8xOQT9NxDNYYGsQxoQY186958iRIeQk0sk4ZKT6hasYn9GCflGS20ajBWkqyU5HVygNeR44UDao7lW4iubRVx3OGS7QZNUrJh0WUMXVHis7+PcLgSY3Cbg+G3qsXP4RPy1lj8BBG+yHq6d0R+RybJCILYbWzB5jnd6FB33Ojd9oUoEkmU30GU3hbdJHeKw7t/VOkeudzzTfJw5bM+uHDe99l/0pVr5Mq1PI+9yPqf93Bo5D7PXobuM0GU7IFaUbKOQt+2YnvDbc/Srz7X6BqdkBeApRLn0WYdifclOkbW0HGSsOigTsUui4VzEP9V6jmJs3peRgwYFxHbVuRjFBRd+gLJJd6OvImCBDPbir8xhvK95PxwVr6XNPgO8pDvJvmeYbdN7o2JfXVOub8e8WUOu9BBD9cL+cqauBZyVu97k/tTP8vzCy3uT/GF0XPFNp2DhCUjEPwl+Pil15WZZH6U2IwIanKS9VeVsqaXiMxGEcR/u5RFF1jVtrEr1ai2rzHgQZXMuFKcBkBtKz8FDZ78Rl/2D/B9/ovK+hNv1pj7bvLQMvIiJl9HDhc56r1HHt3ohU7kGWskYKZMdTcllakWUwNLVNGhKqW7uhlCEVDbpno9JaskWh2Fno+ut+ggirT5brbbzBToVvbYrXejrLX1Q8OE5jBm0ZNFZ8E5IFdeHDwnCg0Uqe2G8GMKtvzKQC6cbXt5+wORm8A1H3Zc/J1k5ljo77uSZFvZzIZ1lMywWSs/SQXUyMDNPjQxr/jMBuG319F08bCLH/hsMG4UeLvac5JwG4cN7UK3Y2t6iBi3t8AOdVxJ8L5vvFWjVGxmIWNIX1MIp+Mj3s5tchye3CR/vZYcRDKbGOIDV/i0QtMXJeuGdDUDNxQK9hEbows/68hL54BcZP7sb35b9MQX+vCTGzZDWPgFYFMjCn0J1kFtybs0wsgCpu49SAyZJ+h1s97J4G0druICB3mBUlZ+2g86k8Dm8WVlwUcu1tiQ6VqvaumzfNGnR/qSunB7FF3bKvxWSbYbNIeedrFatIVkjrlm8gel3tIHZYy47rFI2BkctOdJP9gy3UuyEmTMxFTbTlZqRvROIVxtGGqJmhijG+id4ii0wTHgg0IS87tIfnN95vxd8iHd1yprfMd53ATCt8UPFEKGiIYEtV/mEMLspzKuPZY5Zp/zqcneZ66chRsW+exxNi9+mkc/cU3GMh45Ue38M198RsYUVIPU/UIiXOvCZBnNYxN6s4tt+IChw+/dgHVZX1Xpu/lN45/lBfIfW6/17XrQ98yhNxh8CY1/oJ70c+uiXz4ewZP+kXHVN5f0Xq89sSzF/2Qtk3VcQSjdfI3BA/MR+lsx4pvKwHNNPzrPEjjsqDI/FTDnqKG8MH51etCr8wP8Wfk3kQdjtlmNZW/oKO07zgNZYpxGEvwdotBnzDbSF0j/hir1/W9AG+O5z9go5A3sY4PX7MPamRAi9N0Y2G8MjRfXVKF0Kuv2Avk0Cn2A3N5+y6Uxhoq57JIduZpmrIGPannGrOiesLkh9sOlyCt6opCsfRbnPi/ZRd6Wu6wa1XPmAbZteaCtMVpWxFHoeBR6oxGdKvhglBz6AjYyW9KG6VdhDwZ6mefEHGNsWfSyhTfoRyi2ZVsf8HD0qx7+jP61j36vftuHf0w/+fy3v67F949v0h/68Dfpf/+N/zP9hdffqguf54vPi1zDi+t1gsWBbsBPru/oPF54qfzmSf3PVzy+Uf4HJp+HgkfkeYGc/8nJHdx7Lv0QetW+RiZ0Y8V/cv8iwl4nsohWKJjgdpYk6+2y+23HwM2m9RHuPgNRIz9ssBZrmaw3yJoX60NDyvhNr/fFKmQu9oK+ir4ka++hkTmy6DQkYW8am9ZbD3XZlgSgtrXPKn5jj3/XUEELGt7I7ZID7YK1gjQ23FsovSWXuPqWJp+xtzwjoq6oQam4ED4KmHk2tfJDyrcCY2pIkVtHWfhvJfYSOsnhDbkfMtrztzZGVOFA7SqhHmDJ6jG02RjMcCyJyw8eKik2Qj/xdacM8YZeFEvOD2tRw+qCy0WMi/t0g7kWZ0+5zok7/KS/P7cuynl94ktUfhEyOb8rOrEHSj7TR39xjlbL+JLGRGa6oAb7ClwIiFsRBuKzg1hQ7dpnAHlUWnA0iNC0Ym9kgYg5Vcy3mH/2/Jl3O7TR2lWCt4mB+U2CK1S7zNgftr3ufi648sJr6sJ6rj22mCZ+N509H/wxNnkmi941crBuecX3BIkvsknA4SfjHT8hWPwQ36ja9/rz6C/Fp2EhFu1bKITBgJJSlSVYQRSfi/lyz8rezayF/SH4DPU4zcHDZUmQl9V4KnJlHA+XTFwDme27GivHB8bMFd/pbxYu4tbc+kg4VbTIRW64AO+27L4KNdMU/kv8MF+VFVmgKsn0g8ihsu4l10UhqzKqlpvix+ELVSsleQntXsbuI0g7NsLK/gAkR0XbBR8QLXp7nejCXPleE1yernrkl4pvQOhT/497lq7oZP+v7PeVtV85Lxf2pBFbeCp6+GMW1LXBvJmLWFaAkIpS96AopyLckijDMU+vExpHDEOQb4bULzCZj/PNdZxzkrM4iW0SWxD7BR+KcWZ5RvwQD9Hp6fyR/uTf/9t1qVfP43D/7Oe/T+uzr+izTz7Wx1/9YX36ySd6/Pxz7iFPmnyexnf8sgVorx0P8SaWnZ+rLuhdSUwwGZuJB7qIM/ZBZPMmI67FfgoYLEkZi318Yp4pG2JcTG4PFZ8td/BSzvQbLhlUcY4O2Hv/43dyvYeunn/hl71mksx1RXaFz3iwiE0Um8henM34tp0R4YC6/ZBeZKkZg7KY9gEV+raV63OMofP5pFc8/z70S7OH/i++zuez9ovioaqANaA7GicN1nlDxu2SWaPM+iRN4r12/q/q+JFlzDYEHGuIOHE1WO8tFyxEQcvxFWqUM9eed6iYzyauhmUH1VRy1yw3tjpK81t4SH4Egq/biI0v/DWB3uShi7M0D5D5iA5kkoN9l2QILNb17hoRI8ITY4t8zIA85sw3T3/LySvyK89bF5Bzn/H2eWx+4jV5brgkBLYhO2e2lTNgW5L7h8mpkz3b2P4kBnWoyfisYJRyHk6nTUf6VSrG7PjTi5KVvei+xbLejjk6m++WvGb+zXMcYpO8QCOTTC3ZG1VDN9jhLcKQFGrWCor4DKCDs9z66Jq+WtlKWVx/i8/tzjt5btq5J0ZqdGyrGoVpEeDi3jSVZ/RL7ovce2ZsEvMLkGCh3Fj3ddOlZnabFthQZNFPHnLOFv5C971hMoQH8qQAXdvEVMSDLVXMe4shfPzc6MJmMX7DTR79r0Hfq475iDmuv1zfr5NPesX3fJM/psbFjidxxq9SGIh+2EbPmQyQSHjJQkUuKH4KWsUaQI3slXU/p7a6YMpksEuRNKIfW2xGYQ+NzyjELHwNa4yhYqwiVEaVEhfQg8ApQytKb8ne6khRegtZ2DNEISXEuvZFxaG49If2VfuiRU4SVg4cutsy7aJZ2JH0bDq4chCfYs8FnwOWg3bNl0Dki/HFQ1onHX8YtrcOvyQXcQei4JqWisyWDeTu34YmPmYuAJDDtmPdsSzmEocnyHw3G9xINLZDlDltRDoK/MFtQt+yFCVZtpUSYrv7JYvdVxF7mV4gaORRvoEgyFbnLIc38V7nRcnZJGeJebKWrEusDffasOLbdvdxoDtahlwH0odHARVmY88miL/VFDEXyjX7wxedvT9XzeQqRk5zw4sOfm/SUDxDWBBt6jOX3rZjCUyLJswMmD/rvGSN7M9sxHKp8H8aQ4MbdXHwRR9LLmPa2IFb/D1DMUcVLJR6hvuKYKLHXNlzjBURrtp/qG05trbuJSG81WFO+mnjZ4ZHB7fHesghHSoMg9R4M5PZPubqnmxLsprouRg2cdi5ebCOCESTeRhLjU2weevGp49ayDNagM4haV3TCSC3tdwpwSefK3vA3vdecAav7M0V2eo8YqjDQdiGW2JDgeh1jvCHibogZ1QMKaXH8ZkvBjP+uRdcD/S8zJ95Jw4WmOjOpkvz4ONjYx17cKOZQWJKvTUnm4+GskHbrjlsocQa2d7XpZzNFX1yyBAcOlh2jePN8OXO+soq/XVeGH/n9aw/fT3pPwd/+Wp93yw9ofdNnvqvj4t+/flRv/bhUT8f/iciO+N4Zk3Q60F7XubE7K26RYkIcXe6oSNig3ezNJuxLdsqWYPzdOLB9+F01gMvjfNb5zGGqqxCx0ZXQlO74C45Tz5gkWXcTWleVGRdabC2/ewP3rbsjcwzqjQKcC2P4OCrsAtaV0dhZvKSNz+I229VEXNpEPuJe8Ko2nILKo0qnUbxQnwoOuPwWTiocttWYdPwjk3IMx5ExyX7WTaqNApkTjAKHvQ9XSb5xMl5FOe18wXNHmbI+PMo1Wmo44n9gapSxgwNXwO9MVQFQoHD38ZDjQ6wLfsAcoMagzkKDHIQfqjOcVsuAAAQAElEQVQOHQ6I/quKUWhgI5gHX/Qr3//P9b/80r+lf+4L/6F+2ulvoPG19YdOP0b/0Tf+Zv2bP/Ff1Xd94Rf0g+RMDvo8H+khRVfuI/uz/1Fv+IXkG14Qf/74qKD/J3m8LI48L9qe8iKhP4eedOE5IbbXy9Ikz7lfXEMbyDgj1B0Y84QPJvMzu7Invf5jLIrOAsNAo7sOuvVpI8x4aBD+QPzFdz6zrnlYJg6Wy+gSbqhW0Q5LZq8KZpBT2zJ9O9QZlO2NksotkhRGUsYQFntr7R+EzUkYZDzIOMg85gwEbVNDZj4FsnYJNdaWbdHcYZuu6VPhd87y3LSOHLK+zgVUal3b0IOXw0hN9aIgR2Y77V2+vSxlm+7nhU7yusgp7NbFTgdCItyeaCNoRAq2UzYQvhcgWVJUSGVTk49qZETPhS5VIpe2Rb2PtVvWvvC52OxFcJtfxB9MnomnZuLmnO/PsYsueZ7iM20B8UkR24mfif1Ed8FjxDxLpm0QaAHbKmBbVFlidjdgZZdsN1DclNGMBbaFBnLdS+ZbHf/UYn4xP/U+jjfFwOVNjQf8uM8SMlEwWIkfP5PP7dl07uueZ8jJ+mePL6JZCbrRuszZn+mHzYr+oRubBb/iH8BitzSbxz9UhEA4Sn7GKJ24r55B7vnFQIBK1O4oBI2SBgy1x9RlkYKpzDu5z6x8D2Hi9JX5AlZxqDbRMnGB9rJpxbcHcZWGS47AGUO1fcSUuXQgaUGeeSJBKwoNxGo5cVCxIL4I4aIQt0XjsjJNiR+XRpWqYZkxBbY6zG6cj1LdSjFGpKhZ227bW2ptvSi2ZQNkBh0va0hIIaERW/iIHhAlY9nPyb5PFjPZ99y7L9w386L4zeOTHvsvablWkF05O5f+jjk5T0sTu1xLF/YmNLadGxzjjmlzPXQ02n14crUYybyhsBE2FtcgYW2eB73oxDB0+8Vx7MHEEEIcEyyu7+umXMuLuBYTJr7FmiZ8fC9s2n8aXIW0iHz8iZ/439cPPXxTi27NP/3m9+uLb/6W3nz2uT79+GN98pWv6PNPP1b+B3f5S+iZuRJEO+mw4RYhT+IB5Cs56dygO4krSGyJ606JMf2MTWKldgg2uxkQa+TJ/zyuSUxaR7JsTgpny42hGidVQbtfcqET3qWCFmNWSWJ/jphmKGtZYN7BGiInoHmAIXWx25cP34Vfm3lEHgLsdCibfgDp/ES84NK3rdiOUcpz70P+2pKXxA8gL4uD0+mkwWdnoVPMM6roRxYMjdooaFXJDlibxF7kbMzej6wLkWwDdIi9mnfESkjP6yTpBErLMtYGOUAkjJV5cn8bY8ADF2KDUsYC+5DJelmS4/Txmim3bxxHHmTshrZ8ESMsQ1aobXjCxnbHPdsXDfKOHHpUdA5OsQrSz3wZaiDYVkSGgJb8TQDHfs4g5xis8AdyLvuM9z2C6xD54oDGl4jRtpx9acA7OHKDbOcKmZDJRJE1AfI98xl297cYzbhlHyirwBjVz9X5rBl17MGhoy6LNoCQdYbCvIXbqMzc6CxyMFlHsKCLPpnIyEb6IE5sy868Q1XBjS/ZRsVQiVa2VUHHOfb55RwZO7tkIEpcL+ZN3hc5CJ3kY8FHnn2OPyxkW4U/m3PPQrInF/YjyN60Lb5udlmhKD0Hq4Htalrb7Y9Gpr9rVq59FjBKTtonsdxo4okWEbRdrxFfEhJiWtjdcNNt+kK+EiM+9xrxdvCTe+ltntDoxfaxPtdX9GV9yI9t1T1gbPEbHThJq2OCoR5KC/bdig/b+AHJJw5HsZcmywF9h6JDVfxuSOkHqCh7MQq7ASLIQH4bzNSu6CLvMShdpTAWoht9ZlpMkxEQZ/T0tQq6lfVibCE8cpF89M3wwkV85QE4H1CzP1SmJhfciiLJig1m1KRviSEw2zY2V+zzm+ULH/4bV8Zy8V+1UF5sJIzW4S/hmJXn4V7aa8gcPayULVOPqcseX+1j5iDgM/768ME3RT57vmhjliTjwwF5KmDTM2OpUGo4oaJ7QegI0I3MNIHo23BlVTbUJTdvqJRxdTnmDw/bOSCuSXzXHF5wy1vWsJDvg7PaBS6PQ6fuy6IsIBm+wfzp2IZYUiD2RezY1GI+mHTgp659A3jqf8T8wl7PjEtYYYcPBaLcKOyuq900Twgdb3fa9fPYTcYmTtDrY10XblKT9TboLxDV5G1wowuSSxEG7ol/gamJXl4gQJiDQZNrlHZ41gnpl+dJV+ZKTIK2X5qKUkygJk/pG1uGWi3zhL8h/fhoIHymrJHBRa6ypsgZbk82Hl9Aic+SbVkptNRwjcjRqbISk23E3Axp3609hNBGhwrblVCa7uYYQMfMeIPgiVq7YEFeEvfiGtlYWiT1Sv/Cvlx4iJ/Zo9bbVrt1k7S2ZW+0kGaSkxUwBSM9Lu318Lze+3Jlngu4Mk/4yZxX7hV5WJ7IV8C8wk+woKh0fNFdjL2FjLPvTKku7rabyG6IgFUKcwAH02PQCeLzRhlFJxaBWYGAldIt+qFZ2QX+Kyzub1xLf4mXxt/5VPqOS+nbwXfMs36Al8g/tqZ+GS+O/3uvPtNvfPW5vu30pG/SlS1hJoKgKt9L47/5ZvbYPZAMRP4OOo7sA3InSs7TqKH+ZypOD3oA+Wvj/IVx7q0V3QOCCr9ZO8vYU9HHlYQfy9JL+OhDbcveiM/Api8pfFWpMQ56699odF1oG2StIMHQS7Xdfgb2G0MFX2Xm1R6r6oe68/ESYVQx5kavlf6ooapqGSOb4tv4aXlo+gciG7X9nsbQAJEV42WJSp6INeeOgwlH1BNIBKUapcHL7QKDuMY4fCAv/BqEVt3kAxtAP7K3UTKTWiUxs116Xhf84XuE4teB9Vxue/ksaa5VbNkHZKUqhTX94vN36l/+8P+sf+7Vv6efpr8S6dfgk9M36D/9cb9J/85P/936Cz/qV+iqIi+TS3Yq12yu5QufKXkh/MiL4jfB52/05vPPlb8yfsNL5Px18SMvivuvkI8XCfnl5YX7Qe5F1zx3cJlwS9CVfM8Gl01Hk6sPhjXezm7GM7pYQ/aF0aOyvnDo3gl82+ETVqs7N6tIoglgM3blfhhMglm3FxEMm8RV9ghU57PkYbXMjFZJoXLLir4BHQm5LAlqW/0DjR9BZVFoUunblg2wrxq44AxU+kOiH7+OBTr7QEq7D4WJuAUlCTu5ZCBZ90LuBLJmdU60R21MbvpSYU9PQk6jW3EYZKXSHhNlEQ7A38R3cjjJZyN98jlB9q5tcELFzjKt8OfMZ7yGV0szggkbhPfEavxnxIzbtKAAFd3d3zzdmw5UVbKNMNgu2yv+4ncltoPvPmdm0r9yFi6c1Tzf5pzvlz4XZX1CR6xN/VIyz7wbwi6+mYU5pcT3/yPs32M227b0Puh5xlzv+1XV3uecvtrte7fb7Uu7fcOxZeyEhDaGgIOdgEISJEiwCJFNAhFEKEgIKZGAiOSPEBEIloIU8hdGTuzEQCM7gpBgd+zYcfvWdjttu9tpt/vi7j7n7L2r6vveNSe/Z6z1flV1zoHMWs8aY445bnPMuS7vqjr7VFkGKuYnSwb6sNlGDNCxLXGI1oRTi0J7AIY46vhLWcvn52vkqRcqmEsxlCCWycHcS8qOIFpJE7o0mU+w89y+Me9cn5O5NagPGoryQjt669QPv3Md7/R3YqdujehRiENPahn5LnTigyE0RF6BVWXu9aXrZfAhqJov8uQ4ddQ0J9vUVW3zrCNafJPH4r402X9571jMRR2JiBzNotrHvX9Siz/4VmhZo0qj63XuH/yLds+fwtPDO/J382I0/hgJiTx62f+L3CglBrxQMGh0CPNuHnQqIAebmCoV9I6W0WdYsc1Pnab4aRmdgjGjds7nACQ5hAQ9knHQ9SCXyJNrIx18hLjII3r0Fy8xzA5XS5P6zuyV/P7j3v4Iffv21v9K7Yn3y52xjC/qP0HWYo8c/sbYjetqh+70F3VZ5MBBbXLfd0IfqUV4H4S/59c0fbR6mFNk2WehJCmShMxoQKVFrMkezLXSse/7hPiRicWZ6Cx0cCcdJ2auA+mD/+Dn/jf1Ix//Sr3ffvun/5a+9fGv6MZfjuYZ+Nn5L4xff/qp0t+pz6Rmq/0vdUmTGf4Ss/Nh/EZdDkyeiTtTIP/kkxyhyT8+YjMjAwsfRy6pG/VbpI58P6/LBR+dxfpJPv6wj/oZk/1dQzU2AHXJJyprz1j6IuGF3+eY8fmM2XlmLe+YmWcQIwlz4pbVezl+8Wdb4kidj/wIQE1aFrloiCY+IM9i2xrktW0X7hdX9b8wvlx1OT8aj21T3s2Sf42hGkMDbJEzz/BVQ4GhrhKdRCaV1H3yl4P32hPZjBPT0AOWnTqvnvdkXe41xkEOpd9yckdbo0rjjD2qZGphM9Kg78DCse6NyEpd0m8aQWcZyVcDV3rfXmdrufB99uNrkXOvEfmt+Mxw0DodqLncY5rp0ymPzQkSjDXAyymL3wM7e5i9wZ7O9dUyrvnJPt/728RNe8bYJxNbdq06zdTmDpJ3eGjvnVDqV8C2bGMWLNYiIB7+2198MhQV261b0NiOwXo8v7+XKv5AmRQATvUOsByYcj6OxYzfjacukQBiroBxeqcyHCotD22pyeeIm9hVgxyCQp6xVoKXisCNskZhw16+69tDcklyp7P6mpxa1CA46p6XbAJL0ZJtfBaA6tjHO+vS7+bcp7ImuY7bV+YCBJJ/B1Ha4Q/zdBpkIOHbbg7VzHuyLnesg2fvrRPxK5ptmbnZUPqRv4s/u5ota27BBsjPvFZo9lGDsaaz4y34jMftT+nHlDgXX6FSUVNnACxymgDn9JSpnCfRzvnCZfzei61tGT9V1PREYhQyuxiTrHsjN+ZAcRDghQHbim6deyC2iNRGjFfhd4A71dkwPzm0Tu6ryDnk9pZR5/QBDj9JjLRSSEaTgH3oOrZGyMFw5o/i0WG/0V8UevXFns1zYzPdeLjecpFzgd8CNlboE7L8t5l2ZPN5YZLBaj8LhwemFuOTl9DFokR3x+8kATQTHBxHrJNQ5AfoRS9IsVHgaOWDRis6iQEf/8+g33GjHm36Yc/5pxTBcxcmC1ZZnDuoW8uamsVl8cxGoK+zkZoWp2cgf+af5eR38mRLjWdjpUanHIJMx99+Iz/qtPMAiy4XfqZAwp0fOYgc2JdEOy78mXmzFrngU98GN4/4WYzdIfhg8ZK0EhQPx0EBdMyvuBkFzkYmls96ODyQoqtucRE/iZMXxY5P3Y/4kwcDSB9MXmQmc7vbKH6Yh/FpUVcmFF7wQn5AsqS/yUe7hcy2bIvTe5DSRyrJOoZDrcJ3IXDd+czxGNPZkv8HSI5gJueTPo+3TS+GJhNpRI89vZ/zE/KoZa1M7ZLQ6v172BW5jFEaeQA0Mnf6NZBBM1alCh132aDvHq+MBaNkxg0t+sbvB7CV2Jahem5nekeapPQ8NwY+3JNLk/lH8X2dJg3jPAAAEABJREFUu6PIJvsp9BnnIBFVxA9GlbZRuvCg7pc36KA/hjWqNFzPunYspXvK6dqWbT03cm6efJNb86kvjP2eHv1WXVwjihz0eEmhDSn8EmPg2eWS4jLzCr3R/3RafwtfP8Je/Au3oT/6tOl73lz0PW8v+qF96OfxAfnvf/Go/8nDF/Vfr5/Sr14/o69fb2Scxs+EBh/yCbMI9t5BKpEE76RnD5I1yrxxp/BB+80+ZL0WezExMt722ChzA0pj3rZlB3VSM3ICuVgTBlpmuamgtlVZszHUawif/lfDsi0pULd0zZvoQYUfH0BgwwMOdUXYV5P5LOjqifQkGBMeLftAmb1TVuKPKm2VvIbyMT0/JK78oHjI/3TxctEF/grNHtzQHYUtfgqMwnZUz6nKso7G0OE7L/3bhfGN/gCljLUW+a1sEjqxLXKoMdjTpSgtxdsB27JLboR/h8zFVaqGVQM9eExECECU1dVR2lGXcCdQNKydM0wODBc1TC13ngc7z+//jL5P/9jT/0H/4Jd/r779zZ+O1lfh7fhI/9HP+Qf0f/muf0V/9mf9V/XWLzTx0/d3nv03/ORjWiP/eQrQH4nfPupt/tXx23xEfqs3fEx+DULv6A/Lb/OB+Y0eo8dH58f+0HzT4+OTbvHfz7Jdicc24DmSud8xj1qcNVfmCyyrD3gByxKgZLq3Q2IxfIoO3vQsSwxY/LEE0bEmbloevSa9Lmad0K1eH5ThFQPRErBBvu91YWUblMweK0NtITigrC3Adin3LARQoePWFXm4Yexti0Oyui3WGmulb1u2m1+SJmMZb1C3UB5X6n1BrUNRo645Yxei0CCdg8aXYo+oZ8eeYDWw45wYyDN+IJ1YAPRQQgDPu0ePI1snZtOM4bV5/LHwyQvJYfd87zhycfLLHBkV1LZCSaMzXLGns8DMfTFSeJ3+mbxW+NabmnlH5X13BlwrK2Ntw4e+e846G6kufC38osKx+j6fVQsKtZKPtUpa7JNe79Bz7e57x7lfkDvakkpyYBnaYNzY+bSTrW6rq9hsizhZlqD6oCFLP3JgWcdh+Qgl2zraVObU9cpzpLE0qcc8/xdzO/XZe8/c0N2fIepHh1pMqrWU+ggOBtcky0jXJqEAU+LZbw1yGMTfmB+vBrps+mqw9uWJq8k78o18JnxiTHJX+9g2Y2ddB7j7gB9DraPn5mdOOvmkd+ehkZKS0jLUcwnDHFrG2pMAx1Tv3d4HKESODpwYPEANFnuM7YSIEXRMjGK+DRbBz7x0jyuaT0B05zMeHk/4O0LgMiroZCTo7vPJ50hhbFtlyS7Bqqrohzd9KH24gxdjKBsqtVT3tngXEljI5egBnpMOes8OxCX5sHP8BKLvQy7GlAZFqvRD6cIzN2WNRY1Dl9IydtdxBCAyyPNh5Y90l2f9dvbnjb07ey/jL3v49C9aocwhw98Pl1U897//W/4e/aWv/8/p/fabP/t/6bte/wmeWW/Aaz09vtHt6a12nmX7/tT7dBGL5FmniWnyJ27HXIi/GslzHWrYYMJhMgoEDaIzUeKQqL9tibF1BwMcWmKYcQgHOi4VMAjtda+S6QdSdNQNTjZnnHQ89vfOvWBC70gMCR3sFV2Aes8rY+FFQ4MzR4RkdfjjuqE2x31k18z1kXGw4CcXy10WP7a5xkvbGLzbDV23jWt9U7/Lsd9GbYyP5/lZabnbCN/Umbz3IHMAiZE8ohVM4ibeTuwDsZmsAZSx6D4DA0SMKbOBLoAwB3laRTm+EmTUY1ABeL3fmGT7J8em935ookCf1c/g0Yss3dAg/IHkdOAuD8UVJM4C2P+0I2rg8Ml84WOCZ+acThBJsDS5xrKm+UvW2/0dkfe7J66Jp6cn3bj+8h46s74AjzGExE9AF7JIdBE06HKxT+/7tQa1pW+gruPSpG7z1I9NgCcOnJ3l5lJWcRogtLBtilYfz/bdw7XRJxZ6Nk6kltn+gMp6brZlc51VMFRNS3bk4FlTLSvuk9nDo6J/6FW593nk1yu/W7j/DPZ4dO2S9N6+ZnocMvJc06nJna8qBaNKgzhjDMXndv8NRD/jttV/jGfAi4xYEFZgarJGC0yuizvWWSeUhKHetdVd3BHX74DANmPkvaT2wzUYelyH3BuRE1CoHZBUdI7Z0ukDezfD3sPPmQdEzh8zhk1IFJJnfD7qrT7xF/XCL5laRTOKgskh2x9C7tiIJXgdDCx6kqy0nMF9LKIECyKGQpRhl+RhVQFbbirJHLac8cD0GbOt6B7jEl0xpDprpHctEvWgvqrFJPiqAVLTASp3eIjOevZjOFepSHp4qAq4lESiGesU98Yi3tgYNx6kj/3fp3riIXjTIxf6/W8hbvkxlxsB6H9pjH42Vfs5HS46i4x2Nlp8PaEb+9DYZ6NMHhaTizxxs7jJ4aAYv3+YTgDRnYYHeRYmziLOjr+d3CYITZwbuS3kM3UBiZHc2k9yjb8TtlUBdRpFrcrygNpiQNUyaha5S+1DeMTvIs5kLrPpZOYdRbalPjjp0J2tt46LpvUX055n/3hw7lkH5pE55Cb7BJ+HGC40ipxGaXioalPxJ/KJTX/Ap9aTm/aiJkTE98L34od3MKEA3X2fWtRmkX/sRa51+i7e2keQG0qQ/QIG/BhErCG5mKfxrfeweEma2m+TB0Ow8wJ16z30lg8BvY/OuSTssglbqsFciOfTryya27/EeFk/MjetzBldB+QqV+vpMFCqvvpsJFYxPgp7ch61aYxgaBBnVGm4ZFvCZuWl/sSENqjhTo12rodgsl5Z6xU5SM3nOXbjQdjo+nMDxG0Ro/DPQQg84guxqqzcuK/8MsqHrY28tuREDXIzz4eu/AfuL9sVvQvYjpcj9MZlaAuiSz+2A9uiX2NojFKNIZ+oGqqqE5ZczFlnW1osxMpcmFvPlRx7ruyRzE+MZbzB3s3853s0/IxOPNrCvYr5JeYgh40Xu8zz4XrRy4cruOgFH/BeXK56uFx0BfmfmG3ojlEa2AbGnzkVpyrhU2ferDI5ixyUBu9Alv0OkqVghUpiLLDjDFn6gm+Ilv3GMsEtmR0Av06wnJSnQzYldj62PE3rDf5/epa+/2noj7y56l/77IX+tcfP6Yfmg37++kx/95v/WP/Q6+/Tb337V/TLn35CH8+3ON21Ut/UOrUjf1aCyAxxJqxwq1BCQxmlM9lr2WO5JzzyEnbjmrqx327Ij3ve1I3r64bvHaz2i8PMlSmrKQw1MEV1DTk0fXCMlyxgy5HJxAfEF81GXlZhd2AcvEuFv8aAd8kNyTob+QjgrWW4UnGqclM7mot7FPeN/gD5lvk8aWd+mYueG8lwGC9VdbxcsX+y17KXrmPrffXi+qBXL17o1cuXegl98fCgK3sv19dAv4iXXO4+shevXJPZi8avaKHRjU0w8B0Z4TMVLfbCZFNkbY4crfjLvUfkx3Q1owPDoZWFlRghe1OnGoq+K/07GE9ujXNPrNRlaUITp6kYS58Vgv3gwBP9RTxA/OyH7JEn9kv2T17ov+PNn9Tv/NF/Qb/jR/5X+vYvfy/6X33M2vRnv+W/pt//q/73+tM/++/Xp/5YN/bWE+8HT0839X7Lnss9P2vGnnzDR+A3+Z/nvn6tz15/ps8+/VSfvgaffKZP4D/57DN9+tkbxg68/uy1PgvQf41dPjC/ffvEe8et1/6WD1WZQ2OyP1KLqUnd15myS7KtrqWlGtV9RFCdzc1HJuo9glEarMGA1sh4qZAblA++CjpOeFPfq8fQAMWY0DsDsCAcJDXJNVjU6hmnUmwCE8NOTLdR7yX2etZqcoNheuL2IJZYSbzQHaM0yiriFtSy0rInFgah6ZuxKrhjGIYQnBd7JXtnR3cSK+v3FEr/Rs47wSY6qErEkw8nTIm+uC+uxkInseIrcTHXwl7Yi1aySmoIXWUiKK1nigf0F/XZeXZOcpjcDxc6wscCk/eYuW6sM4CP3PgMIHglK/RErOTpGuFanvnt+Hsfkz4vKFodgzsruYSf+F7ksBif7LX0RVwhL+0aeMx9ouP2ST0lEXvFBwgvKqPWZZzDtoqMso9syyzIsW5DNcg14Poqo2dkoejT48y4S7HNuG3phA0vUJbRCYTMKol+eNGoMNlwJk+YpMaQVdhVarWVBrRGqQZyW2mT+Uxsdmjq+ERtct/o3wRc84+PNx3X/uT6PDCp6WQtF5QFI9ZOyPxDB+qcuvQHX6nyq8cSKcjP6brzIg0+BkkvLtKr64e4blOFn517zP1ftOZ+lvpnbbaB3XXo45db49WLgY+hl5fiA3Jps2WpoecWCanSX6DXMOnS4ehun6jFoRmlAwvZZH9k3y727mLvZO6Lmi32taDvPC8yn4hu6tpQGYH4LAoRDKhtcTC0GE0i2GApkDma0KgpFDZitujq++Ein8iSd2iw0AwMPY5wVlF4e6jjQodLYxgUY9CClt/xPT40Cjl8gWH6I9iU5+52uWrjeXt58aArz9mN5+zYLqqBDu+AA2z0t3FBH9kgl/ZHHMEzcRsecMj4l0oSM6eek70laPp2aaBUwGVVqCTbOcn4pcNRKhcUOfWZPKN2nn8767Wzp/MBWVTaDI8qbQN9GRtFzElybfrhb/jN+pM/63fq/fbLbn9Rf+frP8zz71FvP/uy3r75RPvtDXY31Vj4OED2mC3kwVSvE7lwIEfM+QOeXBBJNgcgL4MaQ67Rck6HH2FvTuZ0B12J/h2R66iBbbnuQIbf7tuHiWgkkxwhHSP85Jo+sJRn04F1LkepxtBgfY0/ETfLlPtHbHFCkhxcD/Fx2N6UdbixFnkP2Xl/mFw/GQ/NPWc/1yh9rGVbhf9BrI2L/XLZlHe9Lf3ITR6BSuZP8o+/+M77Tv+vnvjL7PwFdb87d0zW5NQlPUU/1/OR487aHoiPyLIHJ5PreVnClN2T7MQVGl+Ikic5jRpylY62ugxRPrSQwiTHID7fYWpR70VCi8ED0Y+PE909eXTab/yRW+o+sU++qeNhz2CUsEvO6pOlk7ppeta93S3u9JAf4/F59FdbGnGxryJL7jvr+sQH4vzDgDe8C75+80b5xwJZg6x58ote/DTIjdlQ/wWmJnOPTlP4xbjxX6z7CFLfE0eNucqoQ/tk7jP8CUENFB/kiaZwpWJpQhHJzhkN9CY1TE6S0SkN4lQN+PStqNoHXzgwKPpNK/LSRo4b10OQ62LgI7At8RxcPDeIRh7WNop9PDTQH9Gr0qjCx6YH7qEvHl7oCo2v3MukypSUPG/cE0Mjc8XHRWNcsb1obNemW+65+N7Ald/awQP36dyj4zf9vo7IeRQ+qlTJU2TY9Zg8X/bGjWsyyL6ajC1qipoWc0Iblv1gqZjTNgbxwdgOiv8qo7Z4BZtcW8c9YMdnrrnJ9S+uItsaVcCdR9G3wxe1xx6eKNRgKTkEQlxlJeaoajvUpCXa0hfrJ2GnLuui6OpstuXo32GrgpJsxlxyvSvV/gsAABAASURBVKOpv11CCQXRVuexskez75jDgiogIgrYo46PMazB+1ZtFuEQqsd6P+hI1eg57qmfT/4YJw7+GDoUM687jPH7R/pW/oizaD5x2mLI2h2JM7LoHKCTw1YRfLjkGjLJpB+48MWBCfa5UJeygE/8GMyFnRfDt3yYeOIF8caL4hM32WyYpt3Pok9RL4nsDETLIk6E8RU8oZuPhfGx50FNYff+QTSp7WQiR0H6zHwQ6HQlG68ndG/0GaBnsDSZwMTn7T3kh0I2Yl56ux4UHGUJk5WTaPBh7+6KRa3Upzf3YNOWUqNyqerkB9SOmeKX4FAyZpNMcHTiG53WM53jiH50di6S21nL8DsX/oFF/YPJBTX7pfyxa79rcSOLlyKP4dIYQ6OG0o98J/aNG/WN+mbei4uPsigxF2OL2iziZmyGDw6FnkuRa5XxN5SbS3Ghj6A2jZMW/AFjw613Me+A3OYdrGtySf1vxMteeWT93/IBIEiOOzqYSfHScxgaicGcMh+7GAqsr+Nm9MBcvrzoVzBk9AwfLFsC8ZfpiIZEWbNRpTGsQYwxhgYX7Ag90bF0tN5DOAhdPZfZN7bZa7NrUsMG+3oyvuhnnjfGb8xzZz135rmzBhmL1/gPSI/dx4pgI5IbVTwkciO9aLtAyWcbyKAX9l5ehq7Xiy5XxgJ0xinfNmTojcs5H+QbGHXIayCvE+HxW+/BtmwrjekyryOvybyS9zvsCp+5Ju11zjl9jDioDwNtF0fMMG7N3AqMUdzASxdqfr1sx8OPB1U+2r14uOjFA7J+gI3W2dAfTt6lwlFZB62TnjK2w7nplHup0iIzTAM92+cc2aNyjxhq4+w+1vzRl6BoSegvIBobikOZGlPXhGG6CmBbnnE0ZftEQUuv19BfWq/07+pn6d96+KX6fzx8u360PtLPvn1Jf/frH9DvePMX9ZuffkjfwQfkb9o/0Ss+Ir/gA8XFEq6UFt8fYvHQntwXdu4LT8rL19PTU/d39l724X7uwxv9rFNyZVniDoJzuCXLDqgz65S9Yaiph5X8LTEueJi2ezdfI7IK/axvaDAqvkbLq4YGqCrcuCHa8dIGE2eQhECDcQH0WHCDJVFj5siHgcfHt8qzI/eSvo/FNgpBZ2YVjgbxtjH42DC0cS1cwAPXz4uHKx+KX371B+PtvFbKsqSBj9hdez9e2LebirGVGIwNfPd1t1008O0qrNgn5NH7gntA7hPZFGZkVOpRsumhc1w7yjCjOdxj8VNG94SJGRP7Pm6hqLR3e3ApPG7JDp8ZBOveu9tiGlHqNrm2J/f7G8+G/KVi9s0T96lbQO4/70t/Sr/1h/55/fYf/J/p23/q/4m3r318/7f8dv2bv/J/oz/xLf+gfqa+Xu2De177wVfeE7Jm+XHw5s1rvckH4HwIzgfiTz9TPhp/Bv3kk0/1KR+OP4XvD8Vv3uh1PiAHfDB+8+ZRb3nvOPzuPBOnkn/2M1PRogBB9ni2hCzZVhVomppaqS9nSefZEuypx/qMYq1LA1rAHipbtqHVejBNR5W2Ghrcz6qgozTGkJHblgRYlNQ7uSWvYHLKO8gk8YzZxl+dsGygo0Vn59m4syYT2vPLIio6PmyIWwF22TsuHe30nx3BkDIPwcQyCqSGpyVKp/id5HWjoEGvY+4d7JGJn+hLVrcQ/KwGkvSxzVyie2Cp+0RAoy2TV5XJg8joK34bu5IjSSDaIYB9OcEin/jBmxa67Tu1aDlm+C/yCBcf7fboyDY4OpFnjrf+QMTeaR94ZfIzg6gZEEQds8fR42PxogbqXHaeL1P8PFPxgIl+/tcRBcOB9QKTjHh/5f1EjaVjTFADKHmx2vgYAM5DLvgBoINCpe8qOWPpS7IlJCrkNcZBEXKcgyXnTwTALqEkl3Vvi/k2mPMKGMio8TmGtRHv8F8aVarTdqE3qX/24e3cFzeeKTfuyX3v6OfOTTt1Osbn8a6ETexm1usOZKJK3C2V+pkE8tG4SNeyErJlFjlI103i1UCvLusDXPgIZyXmrvyWyJ7dyW0RJ2t0ZT4vr9Ufiz96OfTxw9Ar8ALZlWs28yWk0pwTsZsck5W43pIqZSLbpVAYNaKIIM8wtgKWGBF3YZD5Jo/MeT7Xmz2B/mEcX+lTo+jf9wlJmMnb7udPwQ8gvMdusScX/hS0r2MkZ9toGbWlvIP2vWKXEl/dGEOj2Zzo2tY9nm1qbWo/VKMOeGhkP46BPGMlF2Og73seKvgiR1uyrRqlkWcpz81LwPM2HyLy0XjjI0fGqjb0xqHHs3O7HHwV1KUCrmp/uFTz9Gvgn1iiTRYhc0sp6KqQV8XW6APrtHdTTsjxiU78ydSGGk6u7xvPqRv7dmb9AuSiGZ2qoUFc25iwxpz/1ud/mf69n/cPo/Hu+Ib10/qHnv4AWZn3r0eec1/WIx+Mb0/HB+NRIkcJNzpafIEVMBsou+J5jyE9+ENZbeiQPilzMLmZ+dAhrlofN5LQAbZzZszKvfouf0dLNjqgTO3wVSds5KLhkAPnB58gvccp/N6Yvd/Cd/1I3PHVv902Jb/EXjg5cHe1tLCPzeSa3bmXBPkekPXYWY8d+eTem+spdM9aIV8z185S2axNaRvBxm+GDX6o9ya1yXhgW/kjcst1ccNvYuSekQ/Fb/PR+Hy3WOQktKObfJPfTrydPNoutmDnWkx+GZs9t3Ne2BJGcYNYmbupx0g+AXz89xiKHEoLbXBK3GN8KvEPLPgDGRcKqMYUdj0DhuPow3DAk//hA3/c0w4eOT5QaB82FbLE0VAashC9kygxP0A6OlrnFRYntuUC9BMv9X56fNIj7+9vebfLPx4ITf33rGnug+QTH3EJS2pHjrPHZvfjK/2kFP/F2hf3kMYYqjFkW+KIr4mjIPyBqWOlJiqrQZrsJTVsH1S0hWZA/WLLkKqKPTdANW9bNsCJHYq8qfGTvlt3jO3Yn7k3kmP6Y6CLndKYo4BLivxy2bQxr/CFTujlMpRvAC/yF3DcS7ftoqohieubPHfWdmdfzmw+ZFUbvq6K3tgOGv6C3YGNnC74vDYe+C1+uVxbduk8N+wHMazKnERLPalH4ux9Hey6hXJ9dJ2j0rsEpumSyxrBKHIZ72HDbyltkvfOfXjPfSD+wKQerAA60hjWwEdqUTYyy77j9CH1NZK1khir0nivhlba0lO91Sf6ki56EBoIjxGYWKnoFr6PeKUqyy4hAgcfJSMTQjMeW4l1kESJOo/JXwIs6rJCmcvKADXBpOey5R3kgn/m5oABDi3jQ0u8bAIOxqo/KlsZVzfGoXnPiXYHjQ2y/5TDPZ5cgtjEFZfa+RrSw+cpIyIoNqYATHSQwYCvMeTyMaajTRxmU9xYzGyK/FDPy2E+9j2yuE8s7u0ZNz2xyJHl5hpbWTJQGqEnG3my2W7YHi+aN4Xe8LETY1HYjBOWaTCDg8EannMXJv6C7nMKTxDcS82jRWeesfphRF47uIG+wWfsXMC758P2dKCj2ZZtjapGDfrUqFwqZL7zppYWLad4XJrtfyp5ZKMsZpRRlKRnRt16PDlRm9lYbTcjoy59EfFDJ3V64sP9Ez/In6hh5hIHo4ZqDF4yhwreLorAga9b9LghT/iUEykHeZFf7PuHK2OpT3DoUUAc25bxN/BdY6jG0MFzodc4+4WsZA/JxjcXDeak3nPYk3/8B8wh/SfW+5GHx1uQvZR+comNaHapuMEGie8qpAH+ZX2hpjboAk4ewB1/SEYv0KG7qPtSmlW2RpWMfuo0RqmKuYQGjFVZNnOIHTVaAbkfdDGnyY+iXVmT7K3Ua5J4xic3hyD7/8Zeu1H3BvOd+LCk6jgwHIfNDCcjH3kgXDY+cm3auGHXGBrQLTf4+438clFu5hdkkQ9uiBs3nu2CDTUbjaHCbiAf8VvMM3SY+AH9yIANb0scLB73nQXmAXKezC038wOL+S8t1nQxtthQE4Sf9BvUC2OqF29S/JqaFuhcOt+NH4EXvbhufLy76OUDuF70wByv5/w28r9ENzmTX+whOmCoxYkDKloWmVwSuyXwobZVwC6ZPwrQXaHIBVxGXJKAcwsOZQ8s5gAYeJ4P5VCD0zxBKDF9ZeqHonX8qfdo4cYNnuv6sq76j/0F/bHt5+rfvv4S/dHxc/W31lXfvH9Zv+Hpr+s/y8fjX/P0o/qltx/Xz9+/pG9an+nj9ahNN3ywBgTt+hM4e6zvy7z05t6Qa/7GGmWP3th7t1x3AbLYLDyIzNQtOcGcdSj2SdVQVUkOMh4awEfWtkd9Ml/TL+SxGaeti33VGIq8kLfM0Q7UDS/QhYcTlgqdsmS7wSoo11Q+bD4+PSp05/rK3hONanDmWEJfHW+M0tb7Z+vr6bKx59hbLx4e1P/C+MXxL4wfHq66su8ul02xSdzEGzDbGIxddLlcNPBV5COay6oxtCG/YDu45jJ/idlkXViTCRY5pt6WzjkVGtEx+4WsyRd1BWIErUOPujkgnm3ZJ4hrh0+GwcLPVOqQOA0WBLec9dwMF0A4FvEA+aWGe/ZHnifnB5/sl5aTe+g3f+n79Jv/yr+g/9Kf/yf17T/+fxeZ4+Orjx/45t+mf/s7/3l978/7R/RT27eo/fDsyVo94jv/siT/quSzN/lI/JmOf1H82buPxJ++1md8RL6j/4UxPyzyr4s/ywfj/OcqeF7kA3TeM3b28i3XHxdd5n+AmmTy5+xty9SsAlP7ApZsTnrXbPochd5Ar4q9y/pWDY2yPIABvIBV+Bgyeh6lUaWCFvo1hoo+2rKSD7UmJw4t8v1KoCLbal/Yh5bpg+yL6O88V475zvbB0uFY2AUmvjpmJc8ScstCBQcrb4FQuoqQ4abhF3XqvBjv+pFfnsM31v6W+rI3dmj2FUNo41OSjXfjCdL2jJAZkSZ7McAzPlfWpg2jJWVeZewlGRsmo8U73zp1F/rpT+Y7ySHX0GR8Io966GLyLUOHB5HScIm/cAcW/kSOkRd52kQjhYnNHfmXhLN97+TAMxhexFmNnXnsdPfjo+dph4ACTJmZ5kPn8BJV6KCEgBKE2IscF1QgOWCEzVJ0bEOt1OEAPMxosI+yd0boQK/k9HsO8ALpgwIOfPiTJbtPYeALWlBJiMUYq8K8sj6T1OgtMgNRKMarhsYoFRg1VFUMxVitmHlN6pQ9kne2d7hxTw7287rfWZqdWLti06CuvX7QBXAos6j58J4wlTDgzqdvWxsM33f1go/FL66Ld4Z3yL8wNmsxuc+8fZu/KL0d72XUP/63rdAf+ujlRR+92HjX2PTqwfgqXYfEbzByUEM0A6VHTVg68sfLyZ8pK3KlIWcULkwAy3wW+z17N3Nc7JtGjNvwPT36KyDXlXFsE7qYb2DocMll2ZIZX6d+J4Er0xeNYaEJx4E8iU+u28k4B8IjU1zAx1MsLLuU66MIQE+2ldjpR76N0qg6ZFAbPoAvMMbQoB/UaTsKGdi2C8/HK8/OB13N5k3CAAAQAElEQVSuL8BD9wfy4lk6eB5vjYvybB7xBVylhsnFEkcj8QIVEo7UYs+LFJPiMhRWKsZsw0uCBk3q6BadYEBt6kDdb9R/5z19537ToB/foo0qpQblkvlDKL1+8Y36Y7/wd0nY6732j+oPauODi5DfeEd58/r4YLzf3rBcN+FK2etEVYOFyfpxFTLeZxYJijxLGNehQfigc8C/cVY1VGOToXI8imXHHsW2QRb5M2QJ2RI0gLctu+RGeFCg5dZzIycx+dQlmOzxg87j/sg6ZL9lPdo/9jWGivU98lPnduzHJSYMOPC7qPfkOsk1s/c65Bo+ENnqceKgs/ca3TSRYS3C9P4cxNrYU8d+2lizocGcsm7sWJk/aqht886T9+Qn3ieO36GPesz9g9/WmUf2k2jHHNdhw/WU+P1eQx43sCOLfvJZ1EdJyArXyHwly8mlyIk8w9usF2XQVzTKgQRPjL0fO/6DyL4WUs/35UefPNqPyH89Y7HnZ6/fRG11nmQoE9mcbc53IBMypcXXSUN0fNVq9sMTighwocqJYibmzto+cV088nE+74JveLd78/atHpGlppM1jd6iCAEuyE+AHJFlfCb3BjItUVYN7vGDtR/UNqhixUHboxNf7wOPHIvhpTzD74hJWeQs5M5JabGdxA+VrPi/x7Et+0CFVsbp46zgHTj5HGu/ce/buCYG1+3hYxz2necUiXX8MUrR2zKnKhUYVX2ffOBD8csX7/8L4yHJYkk1Oe3sSwgekwdxiTnANi74BE1zjWztL79t8hvmyr3riu8gstYn/jZKo4ocnDD4pfZZg1yPrNmNeFm/vBNM5IzqaAtygDK0fV+j8cl63fnKIPWd+Iuf+Nt5nmceC/9sAFFacnD7KDpV5ONCblDipIUcN5qcArqK3ka81NM2eqIt5T9FsfvGL/AXcv9J5cFi2JJt4lWj49HnQF5yGRTrdPKmLzFmpRGelKlCakFnMofF3BZ98a4iLXSlGtbI3g0F1X4lWTqw1I2+M4aOh0Q4xYfa3xJZ0I8SEOBAcBw2vfcRhWNI74ubl/lzDkLSszkHjBRUjQ6vxeSSYijqFB55BOmAyNNtShEYRSpcWDWGtsuVH9cPenjxSpfLQ8uoDT/0Uzx1S7hyqQao0lZW1ZDhbav/hFq0PkE5Ehii1hDNsi2MZexrHD4QMnbPLKxzYm7IuIoWyGZiqsiNbenZBuE6F0E+xG5q2UbAAa2gjEw05sYmmGyISU1CbzxEdrDSR+PdYVgrf1KDQd6DvMMXPl1WQdMPH6QvZA0dbXWexE1N4A/p++cMMF9ErcsiRK3nTU7JK3KGcUs27V8Hr6NvQwtYtMUMQWqDo9mSe4zI17nG66gzDwhUhKsTOIk/BJkTrGpY47xphAY1SmMMxoZMbNQV2JZdjJWqSnbp62rpAvomIeZKXvc5HZkhlJVDsZfl9gm1jjrHV2BnVPeGq1QMHJL0U7u9987kuiCCpfb3nk/RGKEG1OGsc+waeMO8xybMzgvWEy8nj483veUBmv9zjMUDFQWRjEhLA9+52QVjlIKClo2KUSUayXGmABzhARzRkIYHHN1PfZonfqiNH8fvUPslqCsyoMPL7HnsHSv2MAywA+LgDrwjbAtzDiDkyDlpEG/y4WFC2wdiM0r4NovsK4FKNCSUipxGkWcN3X9YlCtDrKOANdA55mBloFOTeq3uvpP7wU/Y1WB66Ij9G9xlS5OBGx9Yb7elvp7pT9YMgp0akuXOw0qzoRxMWUxVk9MRr0dzakO8MzYbx/hS/tLmp9dFP1hf0B+vb9H/e/xC/Xn/LH1JF31hvtZ37D+u77z9mH7l049Bf1zf/vQT+jn7F/W5/TPVvGnx0N4bUzv3op37zyTZYIceY/tzTNviAHdKehRtkXNsD/3Z+vGxzmsfrT5iG6apmRad3uexT7yAHOInL/3xEYgYqKowLNa0ysqfyBoLX+isE3d9RQubUaXY2Vbi3YiRjxY7cTlQK/CBR/pLqB8QLb7Zs4mRud6oWz5qPvHRNPxO7hkLf+PF5ZGP8MHt6Unp7+inTrjAp898qnnraJNkohcfkxzjTwxyHArvn1vouGvp6rOiLpv5Bue8j30fAyt/lJbJMafZ637TTs6p+TrnkdgHUtsDqSsmsRaOZFup6+Aa6xfVy6aNj+Hhx/ly+81v/rJ+41/7l/Tb/szv0Xf8zT+gbb7R12p/9Zv+Tn3Pr/xf6nu/7Xfrp159q54n5mjnFIRniCSytSa5zvND1E690r9R59T7jv5Q/PSkt+DxxDG2K7qpd/b+pA7ZG4ngon6g6bAG+61O+KQQ5i8VNbCtQx47K7oMCKlsq1tyzhORfBd5r853UVKAwl1Np3r6tmWDsuKPjozuuyOrfmCxd5J/0OOx85CxtY99kpqRBqWlz9jShio68K5NDkU3NtIZqQ1WMsduNZRG2IXDeWJFL/LYtY+ihw+OyViujxv38xv77AD1p9/1Ty3ASl3wh2FPV/GTDlFZ9ebulCGGDYSuoQEqJm4G5XSor2RkrlIxx2Jf1hga7FkHRg5sy1C0OxpPq75XZF5B5sCUO7wlmT+iRZaqTPKeWQPmMdlLCWzGi/oXvot9RCTZkbYbYcKHk3XEQbcPasWhxLwj/g7c763YEOvQaytOfvZtnzxUsnQi+jOnJC1yOCmsxNzdsOygoANYhXx0zZAV6HHRyAN/k3XLsyiFS84MPB+JFxlqPafnARHjGe+k/a9j6BoQitjSsKBL9/6dkoZwITKSC7bMb4PSBYPLgPLF+Hqp/vj74jqe6XUr9CxbtKMIsS/sC1tcSedYfxhgYpGFR0WHnSggB+Yra8G6hzJJcXUxjXVQ1HJEhjbsisp7WEJRRb65b174MBD6DsVeTfRWi+phKxqm7Aglbj8vWIfFpjqQOO+AttaxCGHbT3G2LVdJIDR5lM0IavhPzniB0GGelAKeMQ7bmBW6AJ6eYit4dTPnAxEFCBSJznP709FafldClHyTMom/UyONljPX7LsFDZR5wwsDVLBOmotriwqdctvUcvA+OMh7yGWlxV9oekH4yBbzDRIn+3iP7/hCIXqFfRA/tsVxIHLWM7Uc0MF++w9/ye/RJ5dvxPLd8Y+8/j/p4dO/odeffFlvXn+mp6e33A92LWIk/jvNk8vEbLmGBvexC7+dQ+1qhZUaJMcG849++K7ektFycmuUbCt/EPdhznfA9hgqYWVnpFm8La34Tbw8GaBdI/Ke3Pt2roXc17MnIz9012HM2baSx4FS19DIAMN9ODmOoVwHg/lK1mQ94nsmDvGzJu0VO5v51AHRl9UtsUlWC5tFngsfK7b02w/0nmueUe2T8ehAuohrxRlov6X4pgLkM7Xjs+3wM/EdxFbdrMJmvDeP9EV7X8e2bKvIPxhFTei7ItfZllZPNjTo1L5CNulnrBVPu+i967/jGE6MJhYJSILq0L/nF/07Mmp0GrENOkdjdRzJ8dAnD0ThIe8dXy3BjWwrf54VUUsOQdZkZl/1u8MT76pPXXsyVWqUmtUojW2ouNbCF/dx211/iN4HG/ioU6/Zrp3f0EHeS3beH/e8lzzjpsizlzHCn3geHX4Lp9a7llwXPhd7YlGIIDahq2VTwqDKqiodeZbGIG/6Y4TflD2/IbNRxs/e+e06fKcw+qpmW/aBwv+o+AoO30XfAToLn5N83u3b1GCeNRV+TsgwooUGpfgJbPqMrPP6X/gTfrMmiJ+PiBanSV36PRu99KPQLhhbkbG+yWnRT9jEiE76e9bkPUx0I4+9M9dRSr26bjw/B6gxlLH4yrwLnRrUAmqbLUDmXK+5n6QOR4zUgPpKsktFvQY28b0uuz6rLyn/S6rNGwqSKIE52X2WbWQHTF62VcBGpkDPzbbsEmfBAosTh2XRcuoB+PtBaotapZYruVPT7MtG6hZEF9s2bdon2VaV5SKm4fVVzUisr/4joQ/uI3puhssYRAfPOQfCOmFbtlEJFnukZ0GfrRK2OXjoYgKIjsXpc/QZwNQ2EyiN/C3Gw0s+GL/UxgOw6vyvvMUWiGZbLqsc/aHKjWGUaiAriYQ4LMn8Oc8JLFpoANujLnxhW4HxidRWt5NE/cDSJIdsqMlCZT6KPRCRGGJW+qDZZgRAYWT7OYaZA11qJk0WfLLgvWFzMXAzPOIsxoludYt+s21rxccocs/8oY6WOR9Hx1P4yDIG8NZ5Jv8DpxDylcd9TqGzT7mIAHz8RB/3hLBs0AJz9tFHBiNZxMxclFtKzyn2DU5HHosxbqJoKu35ozHGz37CM5h+5ssFPFj/oLgx5CZReUhkjBolbgPe1Ciok35UxCJG/3dyMh8gYi/QlFBty8lAxLTh8KX4d/aOhETVfacTU+UUd/EVmtpN1jhrGkSOoWw/A0aNrocUm9QFRrkhdB8f8RP+xo3yxsPjKR+j+FvWfLDa+UCJMnsMV+Q5uCa2UTyErIMW/JG3rGOmSRAQVkcju/RBNOihx/lUSE7H0CGoM84gTviAaSn+heJiX9+hvm6oO/MQY+8gQuEvMqKRWpvDIudAP/OOn8gyXh0EOwRHTuSI6/CRGg9RiV7VMe/UYGO/hI4ydYqWZLvXcECNXBYNf+QTf0FyDW2Qz2IuWYcGcZMfU9XO2M6H4dsdWSdeOG58OL7rYIr/BAkk24B1gdJjwjzEiB3fEL1rbrblBJsgNUkuC8UG8RcBnqA/7Yv+Gh+Q//T42foP6+fqB/z1+hk/aPCh6pvnJ/qF+0/pVzz9Tf36/Uf1a/W39O3+RF/vtyruQfEd7MSY9POAD1biUHN1s9xU0HCL7cr9IfogdvExyaVzxpbJobsANlx/xozZIl6UeGkmHtixD+Jj3+Nz8lEb4MtY2z7WD0pXtvGRY3FaSl10xgtlFP1S9V4YSpv4umVt8L/DYykcSSodFCLJOtqdppc6TOqcmty4Xz/lA+TtSTeuyR1/M3PotX/qfwHx9PTIj8DHHs+cMh4/dsnkVOy78DLVIJH4j58b+e34Sj/6ShJBd5jqSVt+56G4kPBlW4f/QZdYpq+AYUn2wS/mkpx24h1/ObP3Wixq+D5SS6p77oClWDeYRwVjKPfjS57luSdfNm1ccwN5am9bX/j0r+jX/OC/rN/6fb9bv+xHfp8enr6or9V++Ot/k/7wL/9n9O/94v+hfvyj7zhiYd+6i/NzblNZi35Z6trv1Dm4KfO5sT75WP/EGj31vwhiLfhLtvTzP1/tfYZO0+y70y8RVJyKmMk9GKM0qtQyMhJjTr+oAjxEBXXRD8ILHoqrlE8spyb3hyBreztrv9aKCjAQVnpukdhW1cB/CVZ9yoDYB9Sj1wnnTbuPnDHb2ADytGPAHmMFUSGfs+8h4VvQxDC8W79UOtriCb24d4h8RY1wQQp3X0u55ubzdYRNDKmBHD4ndLHNvn7kL1fyzHqi7lmfva+bnbqAzAGIGFjINsCHQYIiJ1o6UsvcpM+W1PoE+KEj2gAAEABJREFU51D6xymWErMp5jjYjxuo2uQacniQGtgl2xJH10hHHd/VdZJaRhiIUki8J6/Mv8E82EtZY1G3lGFwGsMimgxftjjwJaV2i9oIH3ElZebI6a/4g6a2806pT/ZO7j8TfmLLEAZ6bnb8u/u2ZVuc1C3pg9g0IqQfcqgZVatcKvbBqIO3D7l91MjI7Xe5TnLNnEPf+WW18J15TISkeuSJTDQD4SMI6W5OIP2gwteSYUaAUaXPM0TwBgOGVKmvNBCk1hv5cRviw2DpehlfhQsfkaOHqZ6TwpaDuVsi1jGmJvlQHAa3LXA6dzD3nmNo5rl0uIQca6rWVBrjx+ChRIVaxUywCL6NobzPBhfun0FkZoJVluOjgX0O/KWuk72WfbTSD6ID1ZnTMz3lR/ks26oxNKqeUchk5Xg/VfI8sk0M0VBRq8K4rBIoyUYgK8Q2Ao5QwQMbGuhwD3nHMNT988QUuTQSFwGdTKnBu1dq3kCQnAJRjHVHMg6f6wTASsQtNtKWv9QcQ8W8dW/4ubOCb9/YzROL6zrIXm49fMWfXTpYQ62iP0AhHE2H/uR3/OP6ic/9Mr3ffseXf59+1pf/oj779Mv67JMv6e2bz3Tjvf75PYEckodPo3fUSt7ZI5nHYB6uXIuLZQ5SnHfFWtRBPflFfiI/91oXNmSubovzHbA5zIkp5Nx2MFKE8deYnAG+U6N11mmez+Kdet3vU70maIsWnx3bpabk4SKTDAToiEB2KXMbrFWNIZs5UpP4zLOkY9JXGmPGTw304gteItlzfEEb5Nj07MfHcT+dvMNz72Y8svd13pUFfzryXPjGxVHv2FCDnWutbaEZE60tyGfU4LoePR9XMcKWX5AguYOsafZOU+bRFLmIpee2lNywRhLjA5G9A+tPre99FPs4NJv98JQYwKeUCMQgAgY9D+g59I6gbFtdc5dsePCsGqaR0zszvL7XOcaMxDr/WCeno6GyUk9qnDXfeV+48b4dunjPTq62Zda7RikYYzRNnQu5A6PTONx2HkxusW4TP/u86e43vvsazP7teLv2p513FOqKTZHhwOfAXwHb7XQx9ozkTJ/bctcyp/sYu1i2VaN6P1SVguR9xzY2jW1T/MduJ5fOiXzTP/Lvs95vtg/fPn3efZ80cXwaTHJ8vlapb+owoYd/tR+h7OMkG65BBWp0X2nMMzYHcj9g0Xr/ZfDEqRP/uX9G98g+1YBjPGOLtaCHbwErLfo7eaUGd6QWi1pkvMoaWzVyT7xwv8gzc4xB/ar9GJ2qcdQbuaqyJFzzU/P0faPGO/ETTzS3DX7RHaP0enymt/VWL/SKUSnZNThRFqkkwVhSIzw+jD2sYFsumuEis+GCe58xwSsyIOuDlv2eaa9z7Ra/J7o2zGEF1DEGNoYnQionYFt2IJUswetrtnMs4w1ZTS2oFYewurfwQfqhliUMbEOAjpatEW6RaION0n1OGTvANDN+XG+MHIdtVW3atouu1wc+GL/Sln9hXFt7mVQGM6XZxATFwlVZzxQZI2dOcBatT9l374BUQs6h2ARjCEdylaRj4yrNOZ1gAj0vFmgFpxgjyYdiyxlL0pE0GLPh+jCqIHkj41A3JjezQcHOQzaYbNps4N7NUWplSzngi1yzeWsMjSol98KvGS9ORx+5A0nIlMY84pOVoCbpRPgOXynpOZMfV5MmNFjZkJkkZnFLSJk/ohMKgYWzoOoWPzPriN1zDN5Wk0dKNjlN/KcftBH2B4WJ06IXypye53/ZNEBuDDVKNYY8TFyLkyTLtlKTqqGqAtaLMvfwksQNg3NyOvAcnUwZOA/bwhFHaEEPxJ9t+tbRsGceFFdaixiAfv72eVK3yTzptqrJwcaOAwct6xxQWOhFt2tCP2sWPljxwz7Jx45HPoC84eUyfG5ySTo/agZ+k9voG+hQjSBzL0JZTjT8LgyyNhBC0EsC6YDIUYHLbDL2DigrTsrxOWRoIOpJaHXD12LNJ/mGJu+2w+kCd77pGcUYBmSp0ERm4/VDelGT6JoRO2eUc3zgC4vuK1rJRslxMP/BD6+Nh2/2yqhCjg+jh6/BWoxxynS05BgkJlOJY9izBsmXOBmf5MUUeegs7X3jhvLxfs8aQW8g/M5YdDHDTweWqZtk2ZZk2Y7nxo5ir3cHz6iOHDoeN1GCLuq7QpE13/0jx8SaGUP2JOuLftAP1+f1/fWN+nP1zfpBfUF/g4felzV01U3fOl7rt1y/rL/31Zf0n3/4RN91eatvqpvc9yVels570iIv0UhV4mQ7hDmRHnkkZl5A8gALTX8hj52l1hUMZgpEI2Nlrjt6O3WL3fFSMFl7XtKYR/x0EPQLQ7OGtvFhJOdBrRIneqFnqhIqtlXYBIJPvCc+kN7AnrXBVmLnMSbaSaL6DopSZ0uIyZrvuvEy+cjL6xMfv3Z8TeoV38n/huyJj8WPXKP9L5DpR76YTzzZVjkxAxPHSpupA36iO6PbE1k6RqNBrQ/S59Vn9k4r9AmJ5XO+VUMFbyM7oVAZPXzh/6j5jT1865p3jsg5mOs6EO0EC8ID28p6xP/gOtt4yd24J194YRtcbwfu8dUta/Pxp39d3/VXf6+++0//bn3nD//revX2J3vsK08/8oVfpz/y7f9T/Tvf9j/Wj370nRI5J3zyynKk1vGXOs3ULGBN8uG765+1OT9QPmYtwNusx+Ot1y7rt1PjvWt+7Lf4E812z22UNAqeGhbU9A0txm1LLg6Dg5bVdrbV+lDbotJdx8k12SBm1z00k2JCUYsmyu8OhK67b8uGd4b7hFvWBx/JO3Wh17LWaFurQkUjDuEZh1dJHiC05Nok4Cod+9KygWg4To0XtTqNZcQ5GOp5LRzjnllImMllqCUdz9lJjtnTqfmNa2XnergFWbMTkx9t8fMcw8Y+B54J1HNL90RGWwXGpY5n8YeOiSsGl6w0WDlzY48W75sVOo65yhYmEjk3HAuySMwFZVazeTKAHqPnOePgGM8eWtzPJjXZDwV8DfwSiRhWJQcjVHDXXegfcZSGv6O38BVMTWqf5/ykVuGzdxayBvnFLB6F38O9ZZvuAc6tFdeZwuLEoaNl1Oo/LhkUObtOflhjlAYyRGq3ooWBxFfmT5a89/B86kgZYBase8bZHsxx9chzXEscwq1sOA6dLWzeZ8TH4Yzf/xMexXgDhfzP9MO3KSejOMiVVx9x+9F1sx7ovLiWHr4CV+RjSJnPPR/j2/go4JK63xmfPALCIIeRoMyvCyrWh7mda6NjsjKOuTOjtxo6felsKxSd1Me2BgltJJ576DsM1Rjq2h9hdW+xp7yK/YLZ2Q87sdcz0MA/CpjAoxP+cLNUSF2lInaV1aB+FSATWLGP3TN0NNxlXLJsP/uw8UrfSrMMMWebc3DyiMNBqBC+OOBzoBcCEjr5pmzhqTBSqohy8poM9L5jMHzGGULKGdlKHcg7tZnhkRU5bKPYH0Mj86wSIpzqa7TV69rXW2rbWKQE0HaRK/ayZOekbi7JjI2itsT6C9/639APffPfrvfb3/HF/5u+/Yv/Qf+r4tefflnB2/wL48e3/RxexFrki1fd8Wxvq/A9uIdt21UDahNUTOOcZzKMfSgJZySDiq867ePDdssoGuNqnp9n0FMuCRV1c5+fT/HdMTrmVGo8uQZyn8q9PveoBnOZzKVjxAcObcsFTI2gBQwO55Y4kl/VYK021RjITIxFfaZ6TfDJ8ey2qtADUNtKYycwfTJFcZ15rM73kCWv5Nro8flOPzY4gHRt4s/Gr1NrE3dp4qtzie2JFQPsUJBtQE6jlPejghYy0VoP6gBZ4bfIfVRpVCm8XWIIjXdHu8d/7A9+fUXOR/9u0XrpRDn0ayA5PAfC9/OEM4nGh0ZW/kg2tABU1nOLizsOX+k9D8O817/btj0nDhT6YCY9t6PGO2u/Kx928+4w2WvxbeLXsFLbwW+94t4evpDbFkeDriw1Yhff7ZffN73+vDvmvWTP+8ldFh48x6OG8VM4vfsXfPyKllrPeewhEucgCjaRB+IJiZpcVuc4SmOMgy/4Gr1PRp4DY8M170/Y57tQrqvkGz+IpKzLWUZb6LpR+HH8Q0fhc5RqnDEOxVj23o3PPb+7qOXh+8xdaYc/+eAFY5eMzwIwSks+bZt7bXvOnHskp0bSXLlWwOI6QaM11b7pIZvkEB162Bj3VsYXk+35n2ty5xe+eMiqmOsYpY21H6CfodSvkJkx2SqnBqWMVzEHZMlpknM/N4l/7IFJXc4MYoNujaE1pj6tn9Gmoc0XmT/Cx/uILCCYjF14O7Hh8CVZ71p4yz4Aw9Cdh83BWMudTq9276eZepD3ZP6TvBfo+yzyzCk2X2Eq4aOohcnjjtK9MXhn7zSiZycwHCpZ9h06eEmWZLtRTdFsKskcjZzgxUTORCFM6OzTWc+IDEW2yCGD75n1SbaVRTzg7kuWgG3ZJtdSL7qhNTRA9F2lhnU0XCZGJ3JIlCHnbM7Y26Fm1EgtTro3zGFPGXp0yJr8OR9j4SOFImDdCLV6kx1S6zkv3JCtjvzcYazDDiNlsScOJgu+WPz1FfWii9rqyO/zevZ0cLJl0fqEfyzuZ6THkbHWg4EewmgdXES2xdGINJFDg8gzgIZ6T6Tug9oz0OtSfjfvjIHoi7bOualvlnhlMuvE7FzFGc/G37AKvx+AtXYQOX4zNsZQUHk4cJOoc8zkofeaT/0aQ1VDV0uP05qnPON2VqlkBYZaaSwva5R8yS+d5EymPZY+DCIG+6DnY5SaGC8I+jhV1SLyM7EVnYYUXrTopS6w7WcxLllpkd8x2TP9w4Ab7Dz3DhvlnkTUAXY4JHuGlnJzWbFD/36DnGd/Isv4ZDIrPPJ7rCRy8LjMOCSykMDkZ5hAJw9RSWIpAT9MLPqhi5utxJJpUIdRyC3BxqTxPInEyr4hnyM+k+nAB2W45/XBWIbQMbEPWIXXwfoO1t6VngixhOswgIM627GA52g3d0qgxMjoAas8dKlNL3hZf7G90IvxQg/jQddxbXqpC+MnBn8Zhvy6Md646kJ/Axfs88IfOtDbxqZKnibPZ5gZsK+SFLU41m7nwx5XDv3FHlg88LNuwaQ/ebCG9gOQfmwWE56s69sp/fS86EfmS/3l/SP9uadX+jNvH/Rn3170/W+HbsT5Nj4W/1devNE//Pm3+h0fP+rXPuz6htplW8/trMuC6mvgLg9dHXtqdr5TizwWNtlvE74fdozNExkPH52F7UKXtI7QpMAh3/8kJ2cIjegBtgAC+pwdPUu2G3CKCmH56CuFph/tZ4TBScclfvLM9Xa8XPHCSn3zAvmUf7kKwh81lmThf+F76okXzSdeQm/gWIuJ11ZhD5VqAGetMZLIZfULcT4w5wNnXoxj13nEkkTZueE6RvJKnZJb6zCOGzFVOX/wXXTs7iERMLFBBYmfscV715KYq9rHQm9J3K/jt+Owx3Zw67nvPb+Moc+9GUQAABAASURBVKjiugrGGMoeHhs0oB9ZUDVOPcvEtq2PHn9Cv/I/+df12/7M79av/uH/oz735keI+dXHj370K/SHv/Wf1Pf84n9aP/K5X0OKVIFcE3+yvxd86nDfR1mL99fqvk6Pj096yw/yR/Dm7Vv1fw+PD8jpP7KOQa8lc4y/RS04ut7JipRVzHVUaQwA3cCo6poaGhSKATMVrOLg8DW12HDzRMsy2EAtJU+gwJwwtq3+41L7JkbVUKXPSEziJ2sU2v7bnyVbrcs6NK30Ix9iQMslGd5b04Kv2hANDe5FQQ144g1sDcqlgroK9waYyjoa6wLTNeN05MScw0eujJszc72fqUXnferMrCV85kWxtOjTZb8tpW6Le8SKIHJ8HDzaHJ2FLTKUTX4yf9TNSB1ZIOQW7chF6YMcOhvuiJ08DwFuJU4cOlprNJt0mslcklPn2BKiko2HapQGdayuHcHvjt65IRjymPVYeCt/xPkAKuhnzsEkMIfSEKvVdDQbyzuqpDFkqF2yDUpFvzygQ6NzC0XeukPVeuiqhAFHHdDZCJ64yWUx7xwZiYxMzy72jp2whZfVcYs4BlBDlViy0mDJR7rkg+/w+eHXeriqcb24x66MXTaJW03r571iK2vD7rIV8sBC9DWB2vF+wkfpURLTbpBSZ5I59dyYZ+aT3ZLcQkXreTL2Ti9CpBytY/oNThgWcFm2xUmcn2khsy0zpwE2EhqgSKbKCmzGG5JtfdCI2X0oKVF7sgoDl6PHOHVeTTlx4Lp9H3EGdTpgBhIiUeKmMakCe/y4MBJIMn/0FS2ytq2SXRosUGMU/gttA3x1YuQJbf+c7vVeXN+Te/v9XSbXfoxiGcQ6/QPJZWliw5n0OMcXuS7o5DkW+6b00ZZ9eEGZY71DcsFp22E/uZb3pksTuuiv0DgJ2k1OZm5uv+UBz1xr6K/+7P+C/sLP/Z16v/3SL36vfvVP/F/15rPPwKfgE715/ame3r5R/hcxKzHIk6SYZoIE73sI75xOZHwdmWOXNc4oS8j+lii7uBx47zz4/Av9jBlr250zJw5HcoLQcDkO7x/2J3Ea5DoDah+aunXeMSQjxSV8E04cIiSwTBIF7GreluxkT6wEha9KHQ/YVv7obH6fMiZgIw1k2T414o/6kLOydo1JmqcMrYTDgCO5EG8MmfVLfHd+yJHVGBqg2NM1eF+Hd1BDd93QgWzbNu5T/A6Ahj+ugfgt2WduUNsqI0stgvBAOnSSdup6B7NR8JXy+/hB0UCh54U2k81qQJ4lkTZs4gTEu49i2rrd7zExeujZ76iRZqSJjkZVYdoSSh45d5cTxymJ9ARCDgOCarE+2Ut59z0+3t74SHxg5y+ZZ5B7A3sucz12jJS0RDOgjNRUGiWoGxl/h8gyprbLX+7FV+d2TB6WhDi6cKKtMxJUdyA2aCehwDZdq9i79zUPXyRlH2M240FV6x3jB+9TZkdXtKXUI3XRPTekx7GeRcn/ADdqBjGXiVnGD30xF7TR55xr9o7UkZoftii14p3G8EMc3o7zhyP4Jb8Vf9xzV/OHbCKb9DOPCb8ABcb8jJPFN12OEFLuGtLlWJqxBbFbTVfPg1OyRec4Djt4nHDAnAedY8xKTU4p5oefyfyPGMd94Z1Tix9HeuPX+kRf0it/rDS0nm2TT+ZyzIQzx2GPre6IFbEYmMx9UZ/DZiE5DZrkFN2vha8Yyx58VjORrKx1FXwV87yDvi01JMGKVkRmEqRx+j0JQ++O6Dba2LIDxpvCJ5glDtkGBIXKUIFQWwVsS7JsE7QP4lMACtJFYUMueEEZULfowiwWvX/g8WN6gtvTIw/Lt3wIueFoikgaHqoaGtyYG/B2yf1HKnzdYTteCbXADlb3OUkZAzY6ge4tyz5bN5dYW3DiQAFdzrG1LRewkQAUMq1cwM+IDFiWzIVvk99QDXhsRZ/h/uETm0lNZmrARlWa0RvoZ6Fbd1EycosOP9R39Pd98UFhcvNkfvyojSx1bODj8DepIYgdGyIxE9u2Ct81hkaVnJxEqdEj4+4XsjHIA0F4Q5mEarhtnl9ieViOqpb1DfEyNHgoht/wH4yqmCouSCOBGiuFQ7CIu7hoVvfVMSp+869/4otfAlv/S7XL6XvTwLdBjSHbMvnWGKrEGiWTJwOSCSWaLftE6ww9uPSZNpk418tVV36FXK4XDeLVwC96oi3yyxrlw8ONWt/ua9DrMFnHnbXYe41Q7YCpNdEUVFmj6hlFfnX2zViD3PS1miW7FH1jY1tW2oIu5FZ/qBib4tfuS19sD2VP5Lra87EqeLwpH0qCt+dHkXxAuT3tXG8Anf02NU/aPHONj+zTxVol8gdgwhlv8OBe1GRlHZEzNfF7TpfLAKVtlC5DygvrlV9o10vpAcEDguMHX2mgE7s8jhc+1ns+7SmxT5Q8Osak5mSVmA14bFCSOQUooH3UKv1SaaSGCy/o7sxv557Tc8bHBImLuYRepeYyf6KPCK4WPjR0Ye+8HA/63PUjff2Lz+sbX33hxNfpm15+Qd/w8vP6OvCFF5/T519+rIN+Tl94+Tl9/sXH+tyLj/Txwyt99IyXevXilV7Sf7i+1PX6QtfLg7btQl02DQ/ZFplwn5rab09c/zfd9tAAvmVPfKDkHhqeud16z+7o37TD3xH5PiO7ob/rNZvmp2/W33gs/ZXHoe97PfRHX2/6w59c9Mc+G/rybn3Xw9Tv+vyj/kdf+Ex/36s3+lXbkz5fu7Lu8ZvaJcVRpazlYD8WgmQt6j25x0Xvxh5L/CD7c5LXO0zFX3wFme8BMX+gtCxgqBTftmUDAWge7LFZrL7OFl+koFDSgEoLfbEnBM1Y5DunoO+hCHdwY1/c2Cv94ZeX1MenGx8c89HxkWsKcD3lWtqpd/y7zPw3mTosSfG14yMU98SOVLJLuW5HDXStNMIptcj/XD8fMPN/7BH6dHtk/W5c16wl+/+o0aQ/lXo+kVc+MKemiSPHHziOuBasjhOETiXPKq7L0jYKOppuyAZjHIc6SSVe8rp1nCfm/aQ3bx+b7tQmpbatUaUCYxS+4m9jD2+6bAeu3F+Dy+Wi67apeWj0X+5f1q/4kf+zftv3/ff16/7av6Kv++yv6Wu1n3z17fp3v+1/oO/55f+sfugLv0EztaWwqfEzyGlnX73DjTrdlHVKPR/Jvf8P9Pix/umnn+nTTz7RZ69fK/9Heal58PbtG9b5LXN85B75pJ11nlljYhWV2bbquW0X5nkHc0n9bEuB0lav+cq6dS1X57zglcJF5URkK3rp40KybEOICK2A+lYNjQGIV/RFO9Zo4nsnHvdL8kSMPWuCbvGcGOhvl4s2nnkDWsU+9ZCCgtIXeoZu3N827kGX3IuuD7pcrwew2y7b85pu+B6xoR7uXEwOUzfqf+OZkj0Tfud+nukWvrMfNnIZ46IaQ65BDgWYq46qZB/H5sb67ud6TnwEeyhrseM/axzZQq/RdRXzlvAoS8AN0TK8OHGQp8Dimptds8RMjqjpmZ6MbVVZmW+okbcf6rzAYcC1bR0NiknHrSoN5hnUKPwM2UPlkvmTo4Fl23CqILpjqMbQCI8f12FreKGDyVcdLbbEoegVugO7DYSO+KP+W79rbcpaBKNlm8YFjNIoq3O0ZXjOkpk50+SgZur6UQpJllSSQfNS5LZVA1+N+L3HG6oqGb+ypeNQN/iB7HopvbyWPno59PHL0sevSp97FT5A/qL04qH0sBlIl7G08eH3MqTrkB4uZp+KrLgeWPDJPnofJC/zIzW6L04f4QmrTisTYG2zj3OfyXoze8Z69szv8Bt5VE3yFn/I3bZ0oqCj3PXMfIt5fwDGjUw020JV5o+e2+peZOXSOAFRlRuGxtBVwoVkkR84D5dUDDAsiDKPVqBjW0YhqLJqnHDJtjjlYIpcK9yfJsie56pRfCxGejNQYw5kElYy9gWytzb+YvzKvWTjnlLcK4TCyjWLwb22C78zfd71MpZr+/ldh/vv4p1Fa1enNKTO1cRqATNiLZPK3cfE3w7yn/3ZeceZxGuae1Pjxn1q6YZ8Ji5YklBlOksT28n675Fn78Cz4mQnxpYW/ZWxCLHrxGSNMVSjVNtFP/YNv05/4lv/O3q/fSPPtt/yg/8Sz50vKf8pinwofnzzWk/8JWb+gjjPGZGT8R3ENlNjqnhPDzA2uQ/eqEvbQdOPvkvPaz2GuQasF1wLr7iWXl2th03sIfJnfgvgTcaoashVkq18h2B6PdfUY6czibnAMyXHXiNquXd9pjIuLZl9NKo0+p4yjpog4+ixcqnolC3XCVsSsbHHUdwckGRb0asqfJW2cdBRUFBmXLSFCbkeedDnsM35OCJn5rjnzFwWc8iobfwO/G7aeMZdHx50fXihCzT9wTyCjTVNP/Lr9dB5ePFSL1680AO6+R25cf+8XK96ePGgFy9f6cWrV7oyfrlcibGpaoBSat0wfMA8HKr0LSkQW2GBCVbnrTSnTmEOWc+L+WRtsmdhWzdyGA70Wp0CvUcTwc45wneIXRCJycO2KvmBO7UtgcMj/gkam2co7Rh9XtKsTYA4eiSm97HYj5N9vfN8vz2/bz72X+w/8hf8T/lGxNhk3VajHeGC+Pg97u87z/RdFIxKLnFrV245g3SpLDKz/wFz2cbQV2Lc18dog6I/WP9tuyr84nfgjYvixp7PdbFkiTrYlssqgzL7aNOVfZC9EVwfrsr+GYM9QNz4sokhEBv4KnhsLdq9nhRv0VWEQfgTqDB3gaXZtZv8VuB3AtfkpI4ThdgG4XdkqWuwRyegjgqIE/cBDjkWmA1O74VHnjsD8YgsUn/G8+8vxrKWwYRvECPxOy/yaBlj8SaCZu5jlAqYGgjHyTvIdOlGBPwMcaOac2nnd2X/DmLPZG439kjmtxNzpgYfYDKdeH0fwucCOhtZkds867Pz7Plb62/qsi7yLMqFj/i+A92O1f3FOEhMrZQo546ZXHuPRi/7JwjfiM3UPd8zkWeCp+aZvRqmVkENjdo0xtB2f6e70G8eHTa+XVIKKNLB0UpuACmSIz3OjPT5oKhm8ABPIMPFRxBnNhI82FaBUQcVYtuyQTZ06JkAEuR610iCynAsLYrAiWMqCX4QH71JkWc2DouSB+WeH8bcECaLTtpnDkOjgIcKWlUaVYyVrJKAZdmW6SXGar+JGWTuDDBoW/Y7HLrkif4iH5LM0cptZVhxytF2JZsO4qhPThzYLGUjwDCi1in0kmsNciVve2QgIbWywalNXkQmdOp447Ct2BkbmzgkMdE9NtjSns1FrZpi1xuUBOIn+cMqlNul+iXpPi9c4Vgu/IORDRQ4A6QUQwrOkDZqO6pUjKcfFboqTjVKYwxQKnizIYsb6fgqRGegA1xSwhAjuQVEJM/MeUKZJGOtQ7D4rWz2xkUbD+8NPnGKeB5DTavUfA2ZRAf5jIy5iJeAgSRDgWuo0Gmw979YF4kHwHbvWbF+AAAQAElEQVS96NIxcjPnZYEnS+EbQ1F6XiinbucP0529ejvX4MY6LDBZhyDzWiIWsEs+UeQWf6NKo8DImFXwxRipSX3Sc1vdt9zjpfI4ealfCFmrUdIYQxs1qaIjXiAWIGnS0o0H2hO55iaa/8n8Y/8runzkuSkfl57OG2xurjv8jTkGe3jmlLnu7J93e1xnc5aPdRP1WdpvSzMg3gKkpiKXbRQ/2oKhK0/sC3PpH2PDLX+gzg+XUnBB98J4TwMHix8Fk1qHiv6HmMQG5LiSXyhoHfaRRVt3wJwy3Gu4yAzNrtGuW+ZKjXYw0UOModE5YaMcIMaVGdk8FLzcHvR5Phh/w8sv6JtefT04PhZ/48uv0zc0Pq98NP46Pih/IR+PT3yej8af40Pyxw8f66PrK73Cx6uHj3SAF8/8d9wvD6xrcNU2No0a1LTIRcpeyxrt3CNvfLy8heYDMfSJHw3pZ31vkdGPXs+PTZGa3nFj7k/Y9DpnjFpSAvxLj1yan7GmX9ylv/5o/Sk+IP+hLw/9q19+0B/45KovT+s3vnirf+KjL+uf+tyX9TtevNZ3bo96yXU1ytqqyNnU21TMYsG0qPE9ZuhOzBsI3RkLJv3ML+uKke4ND7DHGYaDxeDQ4V3FOgX6qhalIN7Yp7CLSULQ5FrBfqnYYVbWfnKa7KUZit4ODW7sxfwr4Ufq9ZaavuUZ9ZaX17fwqXmQOWUPqazahlz4JeU9fk5kPLEXcWX0sq7A7Euhu8gk6xF/b/lg+YYfkW/5uJl+6jQ7t0muS7Nz29V5JQ/Wu2tILKXhjyMcrsO5aZ8TG+Qa3cj1ArattOV+Qj5Zw2I8H1NSr8neSPwbL2GP7Lnk9ObNcS/JvElb0a+yxigwGht+L9vW99cr99jcZ0Ovl0OW/gV+qyHb2Saq26f6JT/yb+i3/enfrb/tB/9FfeMnf0lfq/3My1+gP/ptv0d/6Dv/Of3g1/9mTXKb2T8f4KYdefLO9fDEuuU+mH9hfP9g/Mmnn+jTfDjuj8af6Q0fjvuD8Zs3emKNH2MDUudcS4tamHluzC3zuPa8mA/zHNSwqroWH+TMmiyKtKATLHx0/0Ml5r96XQ8xK0VNrMNf/Cau8T+yTmPTRsz0RZu9N/a2n+wNDqTquo7kOwr9Ac7nHfYGqk3yaLgOWttFA1wuV37wPLB+V+j1oMiypok92uemMfCLr7YX1xrBb1wrXXeu7Rv3mh26GHNszpqlhqNKZavk/iPOOp9jk+fJ5Lm0s6Y767hDb/jd7zKuy/uaL/hFDSgiz8h4wR9+bagUryQmsET5u06LnCaI31CRt5Ikan3As1yHP5dGDVBKvjjCD/XmWbV4f1sfGKrjWWrdKmyoUWFvDzmAZ1QiP05Ku7OhJp7RqwBde1PsC18eRt2yLU4NUoVKQiTktiHu+AP7QfzBftlY1436N4W/gK3lmy4nzTMnKPaGq9RQ/JWO5kyf+TNripkaKeNKYww+3HNOqs59sEd6zce9X0peVZZtccqhtBoiHysfhD/Ox2LwOT4c54Nx8BEfi4OXfDB+8WBdL+oPxhfsrpt4r7DykexCrXBPrlO5ft9HrsPBul340PziKsXuOvBTEimSxtLOnrqxR27sjcVEjb5ZbwWZO/sO5617TMEqGNvKZHDF3N0YOA16vlXIChUfkJqWoeLUEK2r2D0zWJkPfsIPlVw6YKvo4FWGSvGho8HaVsU+vNJOv+kHjA38jsJDDeY/Wt/4cUX/BDXItZL7mKgFXQbwlYNOaiQoQhnD0fuOe871qocXD7pw/xjZV7Jyvc7UEP3VdLYs1+XOdbVzvWe98lH0xnW/6AtdUmSuUpFzDUOFN3VbndPSZL0maxfEX+gB3vuQ79yT+v0Hn7k3zdxr8J3n9cI2+aCm9DOW9Z+Ro4caUXr2pJOJz75HFFmMon4e5LTpk49+gf7Yt/2jndf9VMzru//CP9PPmc++/CX1/9HdZ5/oLc/6J575O8+ayZ5aCXJGMfTA4cUhjE9yv/Hcz4e00PSTFWUhvjRgeEzxvu2+Fl7ysfgjrpcHro/8510WuSzqnuRN3oO1CpV5d2EuzIz5STOxGgcfecuox8y1QS2zVuHbH/nZVo3SdhkaJDHOZ6PJqTJWVmI1DA/UULdFvAZzl8xhFeOjrDGqkfeGUfBlFXIbPYmcyZADliOyAPaUtd/2z36DMoLv+EmuW+/Ry/kx+HK9asue5d7Y98/LsZevyK98IH7gQ/CLFy/Z2y+V/hW7CzpXPg5m7OWrl3r58uXxMRn5GMQg/6pBziW7OnbVST1kZFKRFqtOzsk3e2+yIcMjkhkV5/C9Fsxjsh5ZTtiuQeui0FQ0BuimQHSEtaSzZvFn5Y8YBxwrzlJ/S7Yb1bRU5GjAiNJWfOMccsSOHR1Ekg+X0SHF3k8rDIMch350A+TZRzf2VH7HPPFu2+9svIu9AU+PT30fn2ctMNY6+dBcAxPbxbXBgLKT85eI2e9FHhxJR8U8Nmq+sR4X9mdog3UZlfkNdA46eG6NcdG2XeXaJDyw7fXEb6SdfEkbiWUbG2jswbZt7ImrXrx8oRfc++57Y8QfcVLD5HGAWNgUcqeuTs0WVQQJAKd7Y0yAcC1BQ11bctmpxc7945b3JfiFTHmfotCpWa7T3Cv2jHNP3alT5LHHCfkrrpXoYv0XPtTxEQknQfqgbdIHtj+wXbEF833gK7GS312+eI4GmMtlDdYjKGph5vgutpT+AQZc9LO66v20syDZMzfmlHf10J05TmrRuZDjeh/ktTIHZPEpXN7R/YwF5LzA2/lGP6Wf0Mv1OVJaR0xqu9/Bc2EHk/4KYvseMOKI3dSOv9TgwOS3yyFLTVbnNSXy+gApfcsYIlHbogJKnUaNrlv222BvbeznAbbLpkE9o1PU1s4kD6+T3ILSvXWAY/AuOug5QCf2xcm2OCRzwNiWC/hANraM6wJGxliFBhhZ79piUu9POkl1X5OCvadHwovCTRY6C7vzQzQPy9vTWy0WWYwlbtXQADWgQW0yuSR+jycH+pFJ9xvs7EWZKT759AORseRpaOysozbJbWaB6U9ygo0FvYyjhX8BlyFGfgcs+guD2EOScowYsKpKxiaxwg9468iv42CwssFOH1kVGzvmGBvBR7YYz0vL3nViXtAbtelNB5/6JQfUOu/DN3qnTuyVhr/OZ3BjIsYoKLIMLXQNY1k1rBEw7lI32yryH9gOHvxjDOVmOwofyGoMFRt1cIMcoQF8uWTsLMrCWrCwMNkHO7lCOSPQzBg60a0xlI1/x8hDFvTmx2diVA0ZvSK+QXW/VIN4gS2m0t6VRr+A0avkhs3PXK7S9dIvB1ce8lf4xBy1qRgX+pOiHnXnJZNa731z3RXZZI82RbayliwW6kQjtqzMvWO6VEUfDGDDD2TALol+LJQGj5twiA3QKzCMv/RFW8ilmA4+xG6XoULHPm6epMneX8oeuZHb7WnX0+Ou/tDDw/aJF9InHsJ5GN+45p748X3jAdvAuOdIv/cV+1PsDTG/rJPeaz3nU3+H5hroZUTXlkaVruyV4AJ/Ye5bSVfow8V6cS1eYoeuY+jC/EZgiSuEbTI1qe/CYXDE5iba/SXlXgIm/QYrvY7iYy8QHUAuDNF3129Uqegt5Jnfjbz7OsJ2ghVlSbZ11JSEREa4Eg/dWAdXX/RqvOCD8cf6hhdf0De9+jp900sAzb82/gY+Dn89H5K/8OJz+nx/MP6cvu7lgc9DP8fH4o9ffKSP+FD80YtXB314peNfGL/Q9fJCl8tVF15SxvN+lESOM2t6/sviHbrzgyE4XgKe+Aj+qNsOeHDeeGDeQgPs9swX+k52Q/emedZxUdNgJg7gIChhOS/qkK3wk7v0J94M/T4+Hv9vf+al/o1PLvoye+g3XB71T7z8RL/r4RP9Fy9v+YC865vG1MeeugprjPeOveuIv3MdBbPpZGyS30JvsT4iJypPZA6WgSWBEVnoTAifsLZVZlXf01nEO5T0ri0kTCj7BKLFego7ieuGsezf3gvE7vvtWtRlcS1N9V+8kF9+YD5y7TxyHeW/g/t4/iVMrqfMbRHX+Bxj4Ba/snZkuRbj815XxIS2KvtxkDvXhBAmt/jJWr7l5TgfLx/Pf3W0s5aTa2JSn0ltJvllPW9cq8kruJFj5ExHwl/gpuF0NEu2+/ocVeyx0kYOF3K+0B/wg/GkhKoolBYxd3zf2EeZ61vm//rNW+4pT6zdZIZL5WqMKsXHhr/Gtuly4rptul4uz7jLB7p2VntpUv/J/NZ80rf+6B/Sd3/fP67f+Jf/1/rmL/0Zfa32ycPP1h//Rf9d/cFf9S/qB775u3WTFftgP/NO7qnPsXaPyg+P1/xAz78q/vTTT/UJ+Oyz13rNh+M3r9/w4x1Q/7esb+abDxY7635jDSiImCJzHLpcNl22oa2xNa1h2RYnINSXsq4N5rYWOwIqcmMQhfNg0VhSdJHCR2pbZiGC+CsCD2o1iFfbpqauqOKOdcj1wzplvdqRsDcYm/q5t12wIU/WoMBA7hqShwyaFrp1UW1XbZcHXa7cjxpXXfmRfLledMH2ctmU9RvJBz9VQ1XZ89JkIql99kuDut2Sm6RRpQv2G/7HuCh5lYmPXCpJ1loSW0C9F+aNF+q999mOjwM3+rsm+3FSxwNHnWNoSbZBqZpaUiAcB9GdmgRJnrHf4bNGjB6arAHTiLuIlPSqrG2U7MPXMR5fKHMVtCInZsCZAzVXYVsaXZ9NPd/4wFfGrNLRUJaf/8ilis5WMjUubKoio2/AmGwdkASrbs+Mejg2A7sxNAL2TtPmNw320cZa9rsPfPoNxovYI7aJ184S4PCfGU8KwC1JR90sE8s+dI7x8IltVW1KjAMDvjofO2NFrgaSLAXF/K6b9TIfufg4/DEfiz9+NfR58LlX1f/q+NWLoVeMvbiUHtC9DCkfB/qjL/0H5Bzqv/gi0Txf3ofYO4N1i92Li/RiE/dDkZuUDwxmfotr9cbzbbH3Fnvk3EA61ngy94mI2aJrpDZnAJtDBe8ytBrD0Boq6upC947Wk2xkskrirKPhPgxD5FXUrVRVMrZw6B5nG9vIsbQdkwPwFZRlW+LQvcHHz6jT37BgT+AXG8UAPXY6JVu8JRzzXsyZyR8HfPozNUq+6CdUuajn1veO63kfGWMoDS9KfRc2E/sDU5N+6j25l91y78g/JAKTewEGar8l4Rre0EDPbeFrsW4T5Pq+45Y+77Q3/D6BpuyLXPs7+2DGjtxDD5ALe2Rn7RvYR45a0uh5Y/Yc15ayLjVKc3ul7/3F/z29GZ97Hg/zX/7z/7Tq9U/qzZvP9CkfjD/79Et689mnPHNe857+tv/XLJM5d4AOtPj5CmJM31Cb3Qc/MweeS0+8I+T5tJiLWB2GyUMiDWBdzmvhFe/cz//CuNi30ceP8Vmsc41BPVNY/MusA95WsLSjl7lTAuTsgfRTm4A8Up8JnMN4AAAAEABJREFU37WnKLZVJLBxvwkGfPoVeVkGHRMa/g7ZSiMsXnKmh8g2Q1ZVMafSNobicxR9lyrjopEXB7bwio0462xLnR8KK3ssk4E3o1XG3+i9mufT9eFBVz4GX/htuF0vGtwbt+CyKeOX61XXhxd8CAa8wz+8eNn85XplfNMD9AX2L/lY/PLVKz4ov1Cen/FRNVRVspM3lNjNn7LwkiUV+bIOWSpqm/pmDXpyzBcFxtWYzGUxlw/RGoxTx3OMToTPMFygjqezvVenUxKdzpkcK/kWeZND5FHBPa7fs0NA1AydYAwu12Uj4wCjSI9J0F+sy2Rf7lwDeXd44l3zkfewx7ePXCNv9MTv18gX9WAjYj4Bvpn/RHbc33fl2uCk/DfueYwpGCRL6sgMSqOK+/1Q9tL7GO+tj6tU9LexsTcu8BvxSre+jyxxa6AvKbVwaoI+fGF3Yb9kzbMPHtgL4be8g7F3C5+FjoWNLGNbQWTY62ypB7M7eoYE7wgcVc7xFbXbqd+kjtkvDPeWSX0iz+/+/MYInzoFC3ucKe4dbfqRLWoamklmLDosFl2yYq1g2iZ1te8aEw+T5TkQH4k9efdt4HMnt0V/xQfacVI4qUH9gKsI1ZlAOdq1UbNEHNuQ6EiTtb9xD+pvGrwTZn/c+G1843mROJMY6z6f5icRUxUuLDiBRLKkQDRmx9QmvidrvOtH9cN8LP5YZId86XlOzGV+gIXNOyxyI7QORB6f2Z+Td9iD7xzbB/JQ8ul8ocmNdN4dSZueydTUqDxU7KUBsocHey7YmjI2QJVMbTF59njPp/B1HFbGP4BoPgPCPk8iTBx86A2NCEGS78QpdujdByHk+6mZw2ZSpJmJczUtaNvf46JnGzuLU4dUt0MhC9f5MBK7OyIL0m91fKhdWEUxghTQtuxA3aLfuZD7xOd9i5CiFifEik4QA0xDJIu2lJfNsLZl4gQM9EFp8LhSku7nRK/97cx74n9yUUwujvQXsoVRcNfFAazB/58DpxO7+AgmdZ3csCLLnNbh5HCAK8vNOyQnELagVWz5AaCtlgG0j5wI1L7wSDwORjgihtgWlrIxukMHb1v2AVnUJEaAg55sP6OMl/Qz0HCfJQuxusHY7/rJZbFYMzUMImhFQpHzSq2R9zh6e2r03F+ayPoBwlrkIfLjuuhpGg9LOTfKMihgWwUU6MO2znhZi0ZiBcRLjmwAjpXEng0djpNtXBawEqcKHoQGgwt88JJVYxC/Wg8LpWXKs+dJBmzkY87wDKwgsoSFj17GF/Ne9IMkFEq380M1IlwTofOyCMjhZ8C0jJOO5raJ75k5c6PewXGTvnET3LWoQ67jMSymoq0pPPMcFS/JebIm+wHWZIGJXWwXOUcrIC3qYFCkYqCzxcdSbD4EskwskE9dnRxCRFnXSi44r/SlHjdnRJzVzZwPWHaRg7Vxgx5gq02jhkKv3nSlf6kL9KKH7aqX40EfXV/q44eXTT/iI/Ar8NHlpV7xw+nV9lIfpb+90KvtQfkXy4fssPkcH5RfYfuSl9KX6L3A3xX/eXEZZy4Wf0jYyTMnaB9Mc7HIqeVOLY8HUj66AGqcPTv7vsQa0F/RDbKv24HiGUATq0pjlKos2wjV7cb5bz5Z3/t60+//9Kp/9dOX+vffXvUG399Vr/X3bZ/q77m+1m8ZfEAej/qF5iOyb/pIUyPxgAAe8asT7jqXi75l0dBZzKPxfr7IGSXr3pK4Wu/AwDGcncj4Chb7BTDAZSRcasJz6B0W/IGMBbjisExOVUUthvJADvrHAz8ixhjoqPd/Pkw+5YdcXl74S5n7vSgKtplfqWo0RqhLaYskspf7WsL2ib8MuPWL3+w5RidgKiGn7Mi1O9iT/DEGH3+MMnSce+A8RUJFUMdbdM+6iqLETsgy7lOftE/uQxK5bfUUHAs8Y7tOP9mDi2IvZHdLy3e2KRbk2Ozziaye+W/98T+i7/5z/5R+yw/8L/Rzvvgnn+XvM68vX68/9Qv+2/qDv+Zf1l/6lt+uvV7KJGUfseyDtg25JJ+g15e5z853sh+4J3E/y72t14EfLPePzaFB5LnnHdcRmXLEveVzbUtDkm1plKoAvO0IxRmqD1pyueOo/TFst7bsUECsYxwmdaVySHvchgtkVBjHBRJ6kh3upPDdgyLhYP+50Dkg+AODMXzRn8xorfyAHUQMLWrFWP7iRfFmzpY4i7aAGKPU5MK+iABwHH3Ge915Zk0tfC3OjPbBifEotj0jyvqwTisUYdNTJ+RDrM6C7N4TL/gDbYuPCXT3ORc/DCbX7003/hLmxh441nhHZfLqsJJFo2dpi2UFFqwsNXKyLQ5J7iMkkUOD5mFC47VBLslnkkeul2O+onCgox7aYY2tzRkUsEusnFyOMip4jD/m1n6QOkPAsnJv7T3JBJoX9sYDShxKSzThI7nc64XjDHVOhrMtXMimx6H3mvFpIwQ2vks0+rLc/VAreaQfWtwLBz/MB/fSDcdjWGMD0I25IVKCw2pDdtlKL65D10txPzY//q3BYN7ZxT7p9YOuvCuzz3hdYY31jMzRtjYcX0ZhC/BbyDjUIG+XVSA/yLbL0HXbtKEfGWLJHP2jKB6VFBvpZU07Ps/EBeZZxMJomHgVWJBUTGmsHk/InPHAEZPusTfyLM+8JmvbYH6ztbF0SThyDRV/HEqeo+gNZGCAbZD/NjQyBsoll2U7ThodlhMHfaKHCeh9rcO24mcYX/CdM/snOd54lvVHn8c3euTj5o1n2n1P4VmoUa/DeUzjp8jL5TMnHQ2V1mfu6w6MV0BtohQ+scMHeBCJcbjh0rPPGbsPoOc84E43Fga6N1LofO+05XQs/uDcQCr98W//x/RTL39RD99Pf9cP/HP6/Bd/gHsM9xTuL4u1W2d8wQueBI4Dn/exPGc+WPPMnexSC1lKzZxagdRuVLE/h66XoQdw4TrZegyn2StnrNhP+EncBjV8psQIHx3Jsg0JJDoc4YGk46x3LWHI75Bb9oGCFrnZRhfPHZvdC82+nv0bgHdULtRJffIM3rkXB9lD9xqkLilS3BSucKlRxZxLY4wD9G0GFYizZVuFgW3RIcN4CWvkpx32rtIx3hPRu2bEFicOAymndicrLWfbio9Rg/vSRZfLBbqpxlDmH9gl252DZNlAAKqz3eeZ7vuZULmITmQkOOaSsUaL4FjbsIev0+QrCCpsvVM3nXPc9skd5O4j/lqS4btO80jvFParjvd8fzCGw/jO+mcfZJ0b3Ddyr9i5X9w/cGYv9N5gfy72TfzYVmp6wLI/7Edul9IWOUz2eej/L0TPjp9SrqfYvoMlxjhRM/FuIJ4ni2t6HiCv47pRry3h0Fsf4B6/FSTc+UNkjwbOmNrRxG/mvvd1wf2DfmTPc4gadYQ8+5JMiDM2z78jF9zBcIgyMK5u8UOS8KeTjESp8Z4xctLCs2TD3aHwkvo5qLPF19KiRxacj8O2bB8dzvfY0abbR2SxacpcV+OY98FP0p2KlzGKe92mh4fLea0NVWXt3OMo6tmGSS+g+Mvc4DsGPIeCJGBOxrpYh8d6rS/5J/VKHyOlfpyPXMkQg2d7arPYkzPAf9bnAHkjy318oj/hg9X34sMTLo/DImpiLHIJRCcUkOthB48f3CRi682ogT7wIerLESKlLzUJGxwdq3S2FsKH2pyPA8l5dJ6cEhgQ9V1iLU5SEdEhrft4/tYdKU5Wx4RRGJsAYgRfKVoXhwmu7uOLsfvhw+Do+iTYc8hGwHGEXHFIaOzxM09/h4XQBSyobXg2SPgqeAtWaZixNxZgg8UexzM/ZBjEO711+IcjmGSOc9PDqhv+QwtaCCF0se4Vg7YtIo7MtxeVDdM3vzzwni/ynVgfLK10OJOUi5sMcJec4zI0mJwy950X38ZcPZ/IOgUdLa6Mnz4s2T4gySTu1AaMGhqVepWs99sivzOHTkBKbFJCyeiWhB/Z3Y+KdPJNGZeefRzjCHoMvdgZHWI7SL/HoqOTc1PrbAnO/BcTzdz7YUFf1HdBG/D9YSx1Ds8Lx4IeWPzY2xvZk6/mo17wN09v8j8n4QU+9mTcwWzLtvKQKOZph7cQ5mjKqdUn+QS5gfc6ny87k7iRx29SV9ozY/Wf+K2SQbEW75CXik2DF/oxsj5o28JICdo+EzcxGjhmTyz2wzFG/6yJ0Fvo0G1bTrjA1+EMviVq95zqxKjEPeAy4+9B4Q/TiePU85b9zYN9D/g4duPhnrj50Vb4HFUawxp1wBLPFNaE3PJCuKhb9Ce0kbzxnfmIZmOBrW0VsJ0shApbIH5WP6gnNTgwteAzLtqhTc4I4tPIqqzUdxvkVkOjqn0jbt/R6fsc9wklHqhGdIe2toGavmML+KBCr8/XuughH43zMTgfiPk4/LLBx+HxQh+Nl3xEhvbYCz4YA+T5cPwxso8fPtLn+WCcj8b56NwfjC9XHoo8EM/YlZyBbVIEEvSALBq1yZypc+adtco+zfWzqPFzrdCZ9BcXa0ClsD0Ol1VgjNIYA766Tj4C6P02ifOa6++HH5f++GdDf+jTi37/66v+o7dDj8T4peOmv/3yqL/jctNvGk/69dujfgWyn183fV3+FTLzGKCCMrGIYin7SNgv/Ct5nvwKPaGmZM72n6x9sKBMCSFOWMd0gx3djDfgv7afpclYgMt2QybkUtqow4UPxNcrawwOeuUHwVBa9n/+dXD/QL5/NKYunQ8K5VJVaRTAV9XALzkyllwm88w9JS/I+eh8rNdqHdtNUWXKi7kF4nqy7o20lVjxdUdPIKoMRiZoED6YFObA1CR+ZBnPY9AYx3vjjO+S/LxG7pxsq9sU91r8cA/O9R1/PQdiJGzr9GnheWlmTeEESFE4g4uvd0gsU69f9NP/vr77L/3P9Xf95X9Wv+Bnvldfqz2NV/q+n/cP6N/8tf87/YWf+/fq8fJ1Kmxt49ripK/VGH4WTxK9cT+6cU/LR/v8y4XG20eFRh7s3Osyv+SNCfZW/7GUfIdLFUlZnUMokhyyZd1bPJw8jhYVyKFnjfc1lya1TG33Xit1s9Ex0UALnk+Rqz1FRWkdI8xXIArPKC34ib9JwpOPxTuUxw0/kKx9mdddaeEi0BFBgi4Q2oTT0T91V+hie4HsFdZ/9jwygCwewyotDLK1lDWZrbuwnSDj74FpinylMKJh2+xCEiDCd/b2jD9i4jQSfB0+J2u+c63ekX0b3NCdvCuk5rFduLKtynoOcy0bXuJCFOIGHXV4HS02hD06740shJP1zFrOjjNJK/mAaDOOIEUjTwiO4tf4cLHeoAgKkaBKw2Z1rfCF7zZE3jbRAXb3MLFUljhEw7SDLJiFbc8XX8kmssMXSaBb+MjEQ2xTS0zvjqA2+SG3+BNqjIL0xbVRVoHRNSyNccfo++lGf6vinmv0FlZLicBJW0lXPiY/XErBBcEWPyOj6JF/r+Nt9v/aamcuufe/D0RSxy98DXAlTdkAABAASURBVF22wV8IO6IG4TXIe6CzDZOTDz1iXhKP3EYJHYnkcij5rVSCmulczx2674u/iJha8Cjh38ypDqpQHBlr8p4kFpvQo/54ZEoTn8ecbszp+LCW/sQ3wzJ5FjkJ6jEUvlwa2waGNp5bjW0c/dAaqgGwsy3dZ4FDomYKIqWGzqbWMecT2NlWEXeMkqEWra8ncn3ivvnmjfJ/8PYIvT0+9TOinZ5xEgOL9lnDGlWsBbm7mI6RUxvquqjNog6TOk6Muh9Zxui3T/gY2FJQnIy/QW5VQ+YPI3HYeN8sfAuV5pwO4GO13Tm6DgpRi8syuabuf/bb/lv6T77+1+v99rf91d+rn/1j/x+eH0/Ku/IiEC5llPrKCZO8kd89R6fnyVz31BLM3IeY/wKYyraKuQWjCt5du8uo3qsP10vTQX65Py38L+7cC/sDi5JN1nkqe+59zNS1JyjisK7Esq38QSJYQA+GA160GATHLO5nGz1yKCCjxpH4M3PinhuavRw0jzx8kGdt/lVk6pb78WKMpHGz5BLztUb2zBjattHX8RjUwtZzgzWxK3JoDyHDibI3It9ynYxBPwNknlrdgaPF+tCFy7FyilJSycjRzxkl47iIFZ/bdlH+kmbUUAG7ZBvNAKJQywbpyn1e+OFo/qtOPXDm0IPhP0TbZ6x1wxxoObI7ZRIMHLaHjO55HJkcGhFlPPQDoGRyPiA4kLlYX6Mlzofi+Jzs8SDrfeCmnferrHnjzvPbPftjsn8nVY8n20qtqwo6ALT50KNv1lxkxrR7ryfWHYm/zviRpS9a/Jn1Kg/ZJQOpMtJYsiYO7/f2W955uWYmWGDGZ/KE9nXF+M5eDybj9zi4EVOQybECWwVsSzL7a1GLnecHNeGd9LDfkU/iT6qwlBWKum3ZJ5CK9zRSRG81wrd2Tox3/+Tp4rPPuENI7jAI4HXA9CTOxBCwLetdu/OhwTFy2Ia3rczThsbyHDryWMRfZ57r5Cd9cNZwcu0Hi/vgQhZfueavD1e9ePFwfjTeuA+UUssOgfPJXKL/DGQra/A+IgM9VQxtsw7Sj42/zsfiz2tbQ0cj6Rzg6J9n+hP7SV4zeWatofe1j2wxlnVndszvtHsmhgsgOfDXuuQ4kz+JvevjITLGWgY/ib2gX+n48Iiz+EwHMDW51PNjqhlRU9viAD4EouGYM3uBoJ0EPfxFfAB596EZaiFv9/dk0keew3b75pwui6t+8Ewujon+iu4daKDe+rLUvGjwAnafEJBa8gIp/qIoE8TXkREqqCr6sszMXSVDq+jXwfcwD8epnbzYdORBSm3M9Lqu8TvPRWRAzukZ0ZLixzY0fqE62iK/g5Oso8UieWaTpAahucB3bnThZ3I4VN87360PUfwG6bU/5h675BmfkxfEPTKAu55H9KKvZNK5WrYlWaYmZahLo8BgHuCQWan24QQvOEy9G/CUj3HFi3ABig6QmX1sdTb4KCCPIDXIHOKCESljgBR0j+t0elDP7blLKs9CIs3MlYvvxg+AvDSkHu3/HJus4R7wAfPOh05sQhdjwUesw0s2wQTpKxQfiUt6qrJcBaAOJDsU6GhJLfOa7Zu91TT7a2rFXwbx+VzXw+w4P/sq5Y+NXycePdYkN79gjKGiX8lFPl0tZS4dN9dX0PNaWqkPERJ6cUp/RhY+CTP2fNDHon0SXkxZxalMDkERO/QE0ZPBs3mmlhiT2NnbN26MN3K5pfZPRw1iM/AZbAQ5fvy5Y5GseALyo+EGuWNHvDO/HZoEV8e0Y3PkJXjLSkv8RuYIZkAOLbvPmYdldN+HbbnquA54uRyjVPSLXMtWSR3B0kkPzvS6PlXKvyrePDQapYHVMPLG0KU2PYyr8i+KX11fQgM+Cm/gcuAjPiDnXxQ3+Fj8sh700QCMf/766vhg/PBKH8f++qAXlysv/ldd8pcJ5JB4RU4GIm87HICKdtRhUs8Di7VaqRG1mdRp0g8OPXYDcs5ZWskcDav34KimhroyoOe24OJj4nvnL2Fu7IEbLzX5n3x+Av/DN+lPvbW+5/XQv/Nm0/c/lT7D6Jv5SPzLxk2/dtv1m/h4/FvAr6P/i5F/HVkMwlQSwX9v1FxX5LxCk2uAHoQzSjDrA8TKPUa4psnxjugevDTvdmilBulnLDoM4dyyrUrdx+AHCet7uejKmjxcWRew8WPDknbmng/Gb/lR/AjygfH/S9i/x2rXrWd92HXdYz7Pes/v933b2/b2IWCXGIgJEJAgIRxCC5SAekCNmiatqPpHIzWAoK3aqiJFbdWqbZQ2bVHVqlL+6EGqkFKhIAUhQpIqKCkFU9c2B9tgAza28WkfvPf3HtZ65hz9Xfecz1rr/fYmGWte877HPe5xn8aY85nPXOt7v5U6bMTOcNuInaqhccCuDGmS28a9ZM31hJ3UMXziaQViCI2f0B1HjyQ7Vk4TkAr2yAY+/WDXV4YYg7Jmc9s0iS3xbfie8AqY59aU2i0n283boQfYDw4iEzaZN7Hbeyz7LMBeZGLsMNkkMRHhY3HLMbMfsdlg/xlQr6rSd37l+/Q7f+x/od/zo39C3/Wlv7jrfua8eeivfeEP6N/6dX9SP/gd/xW9vfk8sXvXapvuPmfJetSIiHjzzx1cWLd8Uc0LjvyzFP2X47e8/LiuDeP5zOncsGAMYVqmHqMKmpiDISErG2LZQNbjllqkECxjyId1eKQYvXnsk9Q4vLBll6qw+Q1sW0YFhIo1AmoeGfq6QmnIdEUh4MUx/U3Fcx3gxTHLq8bGDpkBaowrdrTPndBALdt9TtQanCZ7Ifu6gbEtQMaBFkczrAVsChL9Sd4zXxQyho3dahSC+NXubmf1wXh++xEJcyfr27Z4uJn0Eav9c/9awSXrynPGBazs35kvq8Q34x8a/aRV2Y8umbrb3n33oJqPXLQ91OQSIDiOie+Nld7aLlziOpB41HJmozfjF/aYin1r4DOokmTWX8QgGvobdhrYEH2ksjlzIlwVkwxDV+ZHYRjO0W6Yw8FU4ooA/5N6IYjKDvxW5gW75INz7NqWcjS17ECC4SDmAYiloGMMBbmXjmXnR17MDgkV9MWSJpipsvgstG5OA1RjQXcwYIn13JS1y/3zQuwroCTIM7Yj+RXxLDW0xHdZDgQNbMXvKGksxt/gnr/0/X9BGJltmXEO5YVc6pN13UHtcLpxX125Z6zso404xJrbVmF8Bzx9LGWIGKcmetHt5RPi9PPcz368gLa3XXiG2rSRCDPQ8m6TXJw8Yn8sqjGo69I5Xmu7UN8g9a2BZ5fUUFZZmLy3G77tp/RSKiPbujaLH/pmfudzDBAya3DRhXvm+/fv9O7NW72D3uWfl6AWuxqWccC5u7ZVcsdao1TkUY7EomyAfMl/UtcJ3ajtpEgTGx209oa2hC0x36Dt1G4vfaFwPyV5gdhIHJG3L+3NRjkT6KKGm2jRyREB1CZG7P/Yt/0+/a0v/F4kD8c/+jN/Vr/87/1buqUOd7w8X/l8n8Qcs4Ewz130fkL875jayHMlxwtz1ubJn7kzAXJPs63C7w5rVGmMUtb2fFr0BJxyXQzHDbFvILOv2PAxD1x5aNd2a13hw2Z+IPIMDWRV6AE9akdZdskxXoWNyvyI8UkeyS9rmBxX9vPKvtixsXdWZZ9fuHby+XvJfZk6bMybKRBmMEn+1qhiz4De10v3i0Frb4Qg028ZVN4rnjgjH2N0zULLxaTZuXNOpelfj8wI6B8xsCn7YEKEQF2XqqHRdomH6zC8sb3D6O3oM/HYlg0YidPkGE+BZOke2ts+sPPXM7KE9ThuRDG3I4NXXWj7QHalRyKMSHZ86r5FpzsYjP3mUbFzogdhkhSqzzTm3EvwFz5qQXzGdvbBxvru67/qcr8XLtplF+53K88hG/t1pdx7FGY9q0o1AHQU9OB32ZBdEs52P5P5k/lbo/cgMc3eV8gkVC0zJ3vB2AsfCFkwlf0Dpoht6nI8K6y5brC1BdwA2zbX7RY513HGg4lsoiPjRyA0IBc/hqkOerFz4TpYj2sg94LIYmN23ASivdmWbXFS2jUWzCh8aLSb5sTOmFAqgjpneArTvLCt+z6iHG3amKemshRfemhIHjqxDVrAgG0V9Szodd7Vd1N8Xek1v9AGeyP7Y6/lRlhbm1i45m9uTsoL4zP0dMr1NtpP3MTelrU4bDNRXX9kGZuPaEKNzFLbfltv9VV9Wc/z18URam+p35WjYkyLBOBjo2Yb67s+Wu/wV1noZJyVxQRzsMuhBieOlieOGVvYnN8AG7LHmOhijViELbgYCkSji1APYIDilI5GV7YBAoM+YJDtwhbsMbcL+jF6YBJMs1B9FtGP7KC77jw24wYFFCSF2bIYMb0ba1N0229MMIyMQToz9jKYLjR2N2QbjzCzwUDkyCByfsjHNptjhx0quRi19sa0mWK2j7ie7XMv9gaPWo+heJ2DD3qMbUyYst2QQtXNnBvHmG1GEXLgoedmY0w2zuSGIWLYwSg8Z83Db9MZV5GGAmLAVJ8zfo13y1zmbSBypkVNwr8sGnEYwhERRKLffCidSgfYpgcswRCPaPcWH/iMo5B5Nh1gHxS5bdlG/0BMBEiuh3X8oNec1ZKclYb+ZEOQFjlTh86T9Yks+4kH5tRyox+0bngmpN83kvAAA+QSG9QROxvzJ3jOLw9u2EtdO5S6fuijSQQEwJnwtMP3FLG6ozS0Mwf163zhI0gfj9ppdK8wjJX67R9ClkepavRDxeCBYhlXfqgG4MZqW/ctPq8xH3RL/geS30Yc89pHZ2NO4oHFzIMtix9s21aVNYIBHbXzBXWp0Ct00JZtdYOQOjliGfvxN6ntxPcGdl9ThR5msCdhGuqWGYWZL/5cF9uBPBBsyBgSVmXOO8wcosCYbdkPwLWS/yTfBkFNhByKDU5tbkPQ8iPGjGEGu7utogN32JYsNZSGzRAhGaxVXhafxkl5KTyqyOvrkZfJ5zr1S+OnvDgOnkCf1Fk3yJ8sZwX5ZyiCHsNm6LPlCS+Ynygvip+fniovnJ9CgyfLjW7ykvIe+FhOOjP3BG3gJ/Et9AfyQcxBVZHvAfiBvPdbVT8oL6ehnn8itzPgN7an85mxBfkCHRrMsYfMvhA1k3Xfsg55iLnjgSa4cL+LLLVvoPk1avlTF+uHeGn8F+8W/aXboR+h//O8hOKK0jd51a/ye/3TeqPfvX2q3zjf6JfPW71kX5h91WvYa8k94YP+VPtgH7RP6FVXR5BMO/arek+kn/D3NExtALqRRWFyik0dzTY6pcF1GSzLQl0GWHSmZqPyYm3qwkPNbb8ovlMe8NJPXUi9rWcdRq715aSFdVyYG1niuaR2dxflS+UtXy6DCw+JG/tW3dzn6DbzDU6J+yF3FHAcGRyJ0wmDgV1noyaT2oUGs/ucoyVSPmBV7RgjNaj+ctZ80QfVGFqWYIEuzCmZH9ztdptJGMQBv8cAT61Fs02NA+bWVGpdAAAQAElEQVRhz2Y2dLdduz1kBTj0ha/+gH7bj/9r+r0/8j/Ur/iFv6B/WPuRb/l9+rf/8f+Nvv8f+a/ra0+/XZn79brEkYO4NvZWar5S+7vGnW6bXtT9rO/Rz/oEK/t95Qtv5lLQNh8/LnKAIXoVN0GD5oUctOL9iQCOWtyLmmFFiOtar6bs8fbFeFuiTq6hcomTDLXN6F7vvj9mzoFJjljt8YfTrq+QzAXcxYlogNy1oVyrm0anOHlZjDmm47MnQZmj5kVjzoRcD/jZmMwPNm0YIBSCvCodNDFgh/LJtrCsiGB1DyGhYzucIJLgYTjg6FkKEyLaJJMAwp5swU6JY+W5YM3nEdfwylrmf7x1oc/SanINJnZmqG1jkBKrCNByxJwnaFa25Z3t8+wzaR5MyBVIj9EPScYjufrtfk7gahs3qPjeV3JrMCn7I+u8dexT6ZMIFI+MzwZ8ikH+e3+iMrXR38g9dGZ+dPCLM8WZjU+Q/HN92nvfhlbJhoLsx4Be16pSL3ClNldDlQb31aqhYFQpcwo9K/EBfF/jo6dCzjDzxBzQvqyCTmLdiPnC/fTCLwDWfJnfJMgHmPzCY2MPS5YNtENpFrZ2LGUtLnyB8AMawENazzazAgj+E+tGzMH1r5ovdDZqLhDNQJkHbMuZ2kgGTIZH3Pb3QeTM3eaGCcY5YNASw8zmEHGWrUEtBzUdBHiPZdGIjHt0aDFWYyi6NYaqSnK1rZimo7Qrf5Qqogfsgz3H+Lc5MToTY/ZPr8FFd3yevb99p8v7W63cOzfyOKbucznnSLImDtuyA4wdB9kr84LUdEudGWs7OYHoILo/DNdoW26bkqWGuhEKZcxMkE5L95MdXanJzioNVyFyRUjNXPqZz/8m/eAv/6+1/Hr6/Ff+un7tj/wfdOHl14W8L9Rjoy6pT+tkOsxuD//kRDAc88h108oNaGVO5mVfZ+484jTzTQwVuBS6VOk0dpzzXJe1jaLUNmfW5h8GrpvrOEEkGmaJ/H0g/BWflVnXds/hN7ztnl/EaRu7E/PBRkyg8wvdMYkjuWatr/weV+bESyoWPNitKmVf5xmkxmh/0ZQl2xpVGsv4DLgmuC6WE88sPO8OeI+SRIzUuGMglr3+e2xX2WScJEQyaDMDH7ZlA/Ks+KuB38G6FPKAMcbRpn/w9OEkWWnJiizDYju9nT2GuxPXDHIwng5IPFP0CSh8Ygu9Iv1MvvZDP9uPLMAw6rEVDYB9zvuxh7nzx9l+LHzMY+mRGULbZ2DvmmPWeGP9L1wjd5c73eW/zON+kXvGHb9gyX9tl3vGdQ0mezdG4tIlObUepaLedc8beclmHYFouNTMPZj1jI0NfiIMdFAImup5u73dBgKlYRXCuQrKMz83xcR/weaKPY6YYoy8Ocd2xjdi3jB+xTV3o2Mb81cUfHDtGw20MZz3GyvPJhu+toNO+MlY/AQo92EXlNwp+HV8Q2/Hppl5xIPSHih66n4WCxBvdBQ91mYLWJ/QCT8Z3ydGF9zPxyIhk5J2WPnhJBvuAB0Z1fvjMJH6zI5z04aPDf9XzIOffB8MH5oMB2t+4ro9n5f+PraM4por2VZ+2kdyA4k7SLgdf/y2wqGJTrrmhFn9rH9Sz3hZPLxIjlQ0P7Ddk6y99XRszjDQ9sFzpciFVdyVducHf5CrAbr309DbzSDJQSc2AtTadPjdF1zGgcDG3D5SS/rRmfCZF1e2O+baBekE6e1gXDusggnMprLRA7pvRHbPS9bR0LH3XjunAFnIlc1z3cjhL2zkC09moeuxwBBymOoPeV76ZezCvPX4IPyARobtyaTdz0Mhuk8VEoWJzIQWQLp4obZl8qqCVqmOzTOq5IrGRiwr2CkMwuQcwGI/xpJbsFLkjYKHj/9o2N5riM22Hx+PgXwZQwMU8sQjY7XtTB5a+S0ZdcrFfw/qsQW5GJJ/Nplo/BZZIP9p9g4J943Ihd2A+1ZHLlrGFaEOn9hbqWfstz/8pM+oojuWkonZFKi6blZTbJs+o3J44sickjQiHwUF0BpWMYD40NU9hWs+c1lNSr4R615vS8wzZ0aJsePjpcl6e9F6t2rjAWvlQSs3yEncW9aD2qV/QX7hJjbpT+QYlfkpgh3ENMbAtmTnttKedYNSSUq+okW6pT7U/ZK9h73LesdDGiOsF4rMF8AG/cm69D5wZKCMChZJPjZNX0ZuTtqbDc9R0FF7vU48uDR4UDkF9Pd4h8oDE5bt3QDnh2pFlg8qcUPVfk2R+3bULnVpJCdkibWBDTHVtuwdIzXC77Jwo+XFVeIIHwzkY1gVoF8FX1IdWOgvS3GDHjqdrli0wJuxKfOQLLFkIhR6ElOV/5nMFfm3pJ2aEmfihxWuNI64PKgDtkSz+GHQLhVB2IZKkB3oGQfuk1hlZaUUuxf2xy0PIu94+LjNyx72V/4CNus94zuOlRYfu/2qIdtK7Vb2hagxozrVSU/ONzovJ/hFrSf3j/q8833ui9JS5PCGFlVoeGhUHViUl7zBGfsNn9UvkMcT5Z+leHHzTK+evNDrJ6/18bPX+ih4/pE+Ah8//1ifXPECPkD+OfBJ47U+efYR8141Pnr2inkv9Pr5S3388nXjk5cf6ZPXH+uTj4JP9Mknn+ijjz7Sq9ev9OzFCz15+lTnmxst50X7uhRpsQ+tvdY29VaDW3zvywt1Xalb7vvBlj7aoRe+yH/1Iv3UnfUjt9b38/L4B+6G/tq66G9ti36WF1NPWJtftb3X756f6j/PS+Tfonf6rnmnp9jAVK/Nxuba6OzYWCaAz73P1dpjYkZAsFkD6n5aSjfnofwbmKFn9u0JLKNU5HJMyCRmWPYOpU3E2JXMYdk7xEuJjb1yyT0LOomDIMVo75OxnHTiJfFN/l1q6vn8+XM9e/ZMYyzauFDevn2rN2/e6M2nO/I/YXv//r3yV64btrIX4zb02o990Qz6IDaigw0DuGcTXvcnSWXujtQpWDGBHhrRc1n1CIN6pCYn6GkZOp8WanbS0ydnPbk5KQ9pC7XM2LNnT/Tq1Wt98k3fpI8+/pxevHil881TjWLPeBAWeyR5sEEmEHxqZq6N4dL+y5hFsXWmJnkIPHEPWIJlaECrSomTVDrujT3yuV/6If2mH//X9c/+9T+m7/m5P6ux3ekbtR/75t+lP/9r/lf6q9/1L+krz3+ZfK80j1CoR++ndf+MZk1if+P+sfG5sEEvfObki8z7d+/17t3b/qu5N29Zr699qrf5C7p373TLfebucrwYwQaJi/RkW6NKg3oZVHnfaxJjUk5WfsSUqUlu8T9TJxZ+EpuaMpYCoGajj61lWZQ6xXb4Qb1sozG1EcNK/JfGnVbuhSu5BBN7KB3HxCp7gaMFBO0qlYfsRVXQOtZSS0JBbYASCpKgXLdTxo7VYSMNzfW4En/yWZMXfidjqPa0THXqEYzSGNZCDsnldFp0Oi86n0/svxPyRYMxo1NBYhxDVYBaVPoN+i6lb/rGX0oSCkuN++B0zTsRwe9EnUCCJ9boE5pqlHQ1gjz5TPIS4CDvKXN2NjZU3bgxhG+F7LH4iJ40XBrs9WL9xj2GBnk5cw/gSuI0sYuFvr+u9C/Etwbcb3o9qe1EnmkJc9LPut/evtctX8KDy93O3+WzENndgdxnGuzxlb2S3Db2TujER2wKo0UtxyDGAtAP+pEFkYPUPeM1hpoeY9mrO0oLazbIl/TJW+iJNnl+mHp/t+nt+7XpHZ8ZpKmNe8eFvG75nvGe58Q7dFYGJvWd5J5YuQXzSx7pFl0eI/lFj7DnD5Cx27upd7er3r3fDh+b2hb2CUKjLJZHiY+0lTY54UbOD/Ww4YCAXYya1Q6UJdPc4NkCMyCexL9iP/eTyXU44RWDmcl0UwuP6rrkeWph7+caWNjzpytOixbQ10Xqt1iDWPEk2yr4UdlbA37IFVSPWUMwskplQIK996AV1KIKjD7zClu2ZFv5Ea3rTCFyXW/Ufjv2yXrQ656ZVGKS+Ex+5DnZv0znmNiSjO0aQwt5LfFtMkB3Y05sbKkX/Aq2lovLcurajJVAzMOVAtT2cqJ25Sf794p9EAuZA8mBKmLOOdDlQDxjTrIkdEMiiJSuKrUZJ53OZ331o1+h7/tH/5Aet/Plq/ptP/ivYHeViH///oaDGGrE0oZJwPjKd5CN+u30ouap2cbYRkAbyTAb/cdewk/F3OC0UM+lpBMBnuHPJZ1KGvQdLT5rswQTe2LdjH1jvxAOb+gB+IJvwBuoMRUTmFIDu3tOEq5aVgw0GBuBRZ2ucOuIZiDyaSQWMIlFZGebOdbAQCN74zToDxUyV0kuTcAl1ZFtMn0jLnkMFTq7HjIXc7lelhOfITc8tzzV06fP9Oz5Cz1/8VJPoU/o3zx50mu5LHzGMT97diOmOz4vb/lFR57Fbvteub/UXLl2N2pnJ5xSjcE+XtrGYC/bxESOuc5jZ6I76YtWZSW37PvESvjq3cB4dHawL5B2TZTmsF2yjG/UbEP/ishSw42Ym+JvYz/d95E3z5zoPp63YSv3pBXaPHtja32iQiYC9GOQm22lYY6Y2BvpPEJ8NGIHpeYfjTOJY9PGZ03qmuepN28+5RkYfPo1fQre8jycul/QyXx5qmvHJh/BKI2qlhU1rYInLhPrJO6Vz4i7/oxYdeFDIfnFToNYCIszh6XslxqlrEuNcdBq22Zc2WlX/xlnX7pGJrJKJeHTLhU2aoymIh5l8gHbdI1qScR7hdF7gHXPGz1baalw4t7XZePyXfmsAscaR55xglFmOMkdmNmr1HDls/2OF/Ir/Nz4AkZO5lpnpzJnk9gzLAjkAm6xn+8f73R3+0a37z/V7btP4d/yneQd72dAnnN5X5I1nNy/MCAi1qhqLNQne3yhHqNKdiKTzE+f6dtWWmLPmm3ksxLvynpdiDd8ZDOxJTlyCv/1mNpl0OgFmC7s2zAcgqaOgi/iyR7K94xllKosG0TB0qf+Gt84v6bnvDBOfAHDuw7ju/6ek+2WRzawNdgbjeT9GFXq8WHhTi7JSkvMXAvkPgNyjST1zGj2vVG0LdsShzIX3qZzBTlvqQ/Xb+q3HXXceezzefrYLiakNoaNplJ8SXSMhyJC3wOlOBJUUtidg9ejloH7LtXk2LgYt9wICCCLucJnYS8EeGEzXqAJtoMngdCNOXmguESXCzn60Vkp0CUJgtjaGG995t27hXmcaOK0OXMwRJkICiZd26oszBWjVEEPUjSt6HNxcN4XZINjfvw1iafJB/bGBbNyYe7jM+OiYSeLPfAzYEaVRoFRur9A6C8ZO3RsJmF7YyNs5Hkh5406rdSp0TmvXL74ik5HNJXPdzFVNEzKrLDTv9LwjLVO+AanVsoANrA38Zc6b/i54Dd1Tu5OjMSdTVzDctuFYtCMlS22DT1sGWgq8mDU6LyrLKZGjTHt1JaYZZuzPmhkyIU9kU0xtec6Peq7sS/ypWXlRrHxYm8FGzVKUoq+5wAAEABJREFUzYJJLskh4zuO9SEvTLQvu1RVGqOaKsaPwRtu+Bv8yrid2+Tsmq/szfi5UKcLN6r7+qBjdJnCMYm7o4eXbAy7mhaJFHxgWWloq1m6znhATLk55eG4sZT6hsoNJnQMq4IqiclM1d7gHFkelBK32Z+zsZJ7gzr1XqJG6adWO3YL17MTR6N6v+aGeToNXtTwsDOgPOws0BpDRRxuXanIt8rUFfAFZQlOpaUxdko+rmJrER/ruQLRDEhLjGiwh3Z+496UerLv8+GFLi40amjgexTrxwwfdbCtjsdD5ZLNyD3UfQbCKG1iL3VITe741njLF+S8OL5j//feSb2oXfSmYksyPo1vj1JaxrIvNmzF53k56cnpqU6nGy3jpETIpMyGd9P9rAeeiziySEzcmTPQHuQxTM1raKnQZac+6caLntSNni5P9Hzhd5zn53p580KvnwWv9REvjD9+9pE+fh683umLj/TJPT6+5z96/lofPX/VeP3spcK/5qVxXhh/xANzXhp/8upjfY4Xxo2PeWHMC7+PeGH8gpd+z3ixecMLzhMvCRdeeHZtqJPKkllnMMWSg+0RsvaX7EUGubzER4WudEXeY7kXMnDHWvwS/M/zUuAnLtYP8/L4h3h5/Fe3s/7yfKIf04mfqX9ivtV/dfuK/sX1y/qntzf6ZfO9zlyzWecN4w1sh/basddwL5aPyIhXpVGlXGvn09DNGUDDB4N1L/Jhmib2RLPMrJJtkgwgMSrJ+WFNQ9sfOWRv9Z5hb8WObQ10Fq6r03LG543yBSUvjJ/mhfGy8DmzqV8Yf/opD8y8gOwH5zfKi8m73AOJJTnExwOIQ0oEEmdFAYc9Ds0orhkiWOtoE7VNG7E1iDf64r5oW1UPsE2trIWaPNTrpCc3Zz19cqMn5zMv8BadGD8tQ0/ZIy9fvdInn8sL40+UL2M3vBwvrhO7CMeah99JPtx4ZWgJP4wvNbAVe2ABXa+l12rhmhz4GcRnWxhT4p6sddb+Qh4vf+lH9E/82J/U7/7BP6Jf+TN/Wqf1U/S+/vi7n/vt+gu/+n+mv/Tdf0hffPGfiimwYW+jLlMb+3FjT13Ykyv3igv8Stwr/fynsbmH5EvMu7fvWLM3essL/k/ffqq377Je75Qvl/1Qzj0tNca4bKuAC0qtOg94l3rM8MV4dV/dJms4WdPce2JnI8emyFhRiTVjMnZLXRtqtjRG16wcz+q9dcdn2oXP1AY5JZfYbjuK3lT8TNZjlxnTpapFrnHQEzL6KiGUlDu5ofQjg5PSB9zzJjyhUtcJ8EEnPq6gq26oy1Z+cCRThBpDg8+S/bOldDovjTN0OS3kO1Ad6ELRrVGqMTQqgCf5KqmgtmWXbKishzZhiY06Ex1n+vtBvMgTIPtLbFSmKnHhRuXdRmolxruOzIte+jswjUUHPRZ7Uuuyl0KFHVdpsM9zbwgdRw4+4mVGzxExbNi6r11sHNj3xKaVtQvadtyD1me97/jsu+Olxx0vPG7BHS+Qg9vmb3mheseXQMAeWdFf2et9DwuNn9QCe7ZlYstn4aAYVYP7w1DoGMllaJBDkVMNePIz8tRsVPrBomJ8gCXXQvTQGcPYksZCwdjbK37f8zL4zfup97dTl1yXDJEm8W7KffH9+zv4C2Nr12mjRjxCKsgLZt4VMK5vCEqi27wwBu/zfAAyp/3ESfItcU8qeUhZy4n9QEezLZvxAvAqadKfMtdTIOgVU2vWEdsb95SNL9gzdQWhV7u2NQqkNqfBswZ7/wSy95EtA1kAf0K+QEcN2ZaEZ+bWKI3Ix9AAVcV4SU0lE2hQHhoFWIvBs032odF3cZ0jq6pdF5uCU/tQ3CiJbez/jfg3clpzf+LzO+sWWT7jr3xy24ht9tSc1aYKu2NYI7FWdVSirVlr1j82NujE/gPEWqMkHz+VDnDLu5a4ICxR7kb4q5ww1GDG9chYdEOvutcxxYt13zIu6pA65V60Pvucvu97/mWtdb7XCfOf+f7/jnx5i688FREQQqYxFZ79nZo0uoYb5dy0sic2PjfyXW2FbuyT1DBITRNfYsdCCJidM5mLUmrBwSmgJCcEZxBZyf0zc1/OZOop6hoUuzIYFGB4xc6m8EXfB+LEeGtY6Ei4+QC4ajnLCPXX4bG+jpZ87pGYpmRJttmqpTEAnwODz7Vij3gMGQfTHUlHx1YhA4lJylgxxwF6tmUCG2NwHZ10w3P7DS+Gry+Mn714oWfPnusJz2FPnjzV+eYGn+x9Y59YVu5/+T56y/3yAdwvuXnks3QmZkl1+Eicy+mEDeJsG5MSs7bUekN3stZsCEIt5gz0Fo0q+ru/OSelfgAlj7pQkLW36GzY2aJ72IxsxkfL8Afd0gezdSPb7m33XHSuc7boYOs6J3TN9cz8jgHXtmXvKO8xI+Z4iBeT+CBkaodJcp+Nie2ModzmJucrVj5v7vgl+zt+2Z4XxG949v0UvPna1/r5KnXvWsegpRrW6D0xNFjXYq3LqSdy1qGAnXpOPhc23fILwTvu7cnneh0RDnHuEYhmWxVU7BR2QXxg22Xy3nVRkaMz4nuBH+JENvhzSRmroZG9Ch9dJqPjHbEFFLh2mfcx0y/4zqX5ksuya9fTXteNQiaP+3yyTuzT1JgLAi2JWerW67CxBgCdfDfJM2zo5N5iakrk6O/3KMcA96A5LzwH32nLC+HLO11u3+p9XhiDvDxO/3J5rxVs6y32L4o9TrKlIu5Ro+uYz6tgVJG2O6w+RVHpg8RJXpP9lufclViz5h0r/IZ8Mh77k5hDRfwi1vCR7WCd0JsgPrAs2x2PbVm0nEAlRtaxP0OJNXVH3DqhP++f1tlPNTwUYWSihUa355fbdmG7UUW/NLB7D/ZC9sMySsGoQuc6TzKfBaysRO0nuW0HZucwZXYXg33ENwLZbsiIC4SCjTmpYe8NnvnXx2CfZEz75mfqZD2uc5kMexxmEOCkk4Lae98ORc3g/pj3nDJOL8N2zlISieMs4sqiXQikA2NhV3AJIif4jeRbHz4f/heCvZDEhZvErrspNJtkY84aW2yODb3M3Zh3Rezc145YbGv/IV70iEy2j8XIopRGgSwecg7Go7uiGmyY20SHAzmcQUzFf1+UdCbxTOJBSRk358JuMAr7YImPGhrj6GeTICvGylJhN/NjZz3yvDS9kP+Fvb9qxc8WEFV0+wshfOI+DCi8d2PN7zqtrWkoaFehYGYTaiq1j+2Vh5CuN35STxNcjVJgl9yQHDnzXRIpaN/UyNnctjSqtDBv5KYKX9GPriUBu0/q9oiNT7EnGsQVtarKFESbVr6wXPJhzJP+BT79lf3SX14SM9i6btQL+T62qe3GGQYrsQxyKuy6kD5ccgs+L3ib6EDoSRtr2zaxe2mbF2TYzMzYA7vuRM4+YU8wJGGj8BEYavq2ZbuHcwq3w4peoTPG0Im6ndgjeVl7Pi3qmxb9hbFRhQ3J/OT8ANGq0SEklI59qq+bXDsHZtdpHnVBkVkOiM22Em/iWY44zstJp/gHWdOlhhbiKOINbMu4Nv1gjNICMue8LDqfhk4nHn7gq4q6mpgm+1rKclvSCCwVe2igcWgxvlLXVRNF2/veqgW9IdvqBrULWcnE0Ddsw2f4CuQ2HY5kPPGRtb1wP+qXPHw5vmVv3fECrl+gpFapUxczXizbSvwBPeXes/LtM59Lw6UTdXpyvtEN9JS1QkYUzOuz9nNmAi7IAnAyI0QPpZc5Hho1tDRY/zrpBM4+6YZXo2edeWF83l8Yn5/pBS+LXz19qVdPX+mjZ6/0cb8Eft00L4k/fsHL4kd/Zfw5+pFd8VH0mfcRL45fP3+hj3hQ/uj5Syg2XrzWJ6+YH/TLYl4Yf+4TveaF8cv8hTH6eZg+kfc4LeoH92L1yGNSL9FS79xJuavy8M5+pKap3RVr9mlk0PAX6IUn/Qv1X0Hz1DlrFeQF8qcX6Zc264uz9PfmSf+/eaN/z8/0p/1Cf7We6Mx++e28FPyX7n5Bf3D9on7r+jV9+/pehe2r34nPRsdoiXiztif2/c156Ipz79+hZbBKZVm0JAVMz+4zHPIcyENsq6iFoLhiz2+68HCaz7NJHEIvMyvrPBadeOF+5iVqXq4+e7F/WVmWoZV7T14Yf/rmjT7lpfGnvIR8C58Xk3loyj7mAlHnhd2NmiUvPWoOj7/oNdLnWiM0uB5APO+xUb/4nVAU5BLwAamowxilsVip1/m0UK9FT25OesovD0JvToOxHcnp1avX+tznPq/+C+OXr3Tz5Cn7nD3jIYn7MGvetVk3dX3YNJ7m3lDUHjtj0emKZUG2Y8APrreqki2JYifu1GHl+r5QvwvPFHfg2Vd/TL/mx/+P+j0/+If1vT/9p/T07ktM+PrjJz/+zfp3f+Wf0H/w3f9t/YMXv6prO7nQt4D6Js4LtvPZEx/b4eOW+8j79+/4MvO28SYvi/uvYfJQ/V63d++Uv0q6EMsUCe6bQB6l5DBqyFWqQSI5QKIz1PaeX+Z0jpNUqRVrNI++4BtMQh07pYU9tIN6wY/UCn/M1h7/nS4XcHdhf94huyj5xKZomN5rSry7LHEQo0ENVS0gdEjwnIiwmFkH9cGzxqznBAxgDbOMxOY2J/t84lcAikJ2ZSfciZTYchqcRpUGeSynRSew772TzueTTsgH1++oge7ouAb5jlHwgXfqkrFVdrvIybbEoWs7ajmJpQ8C4oBFwlhiFr1Mq7KqsJ+OIo1OGGagO9kzIkckHLPduCsg+CnBpw6zddOXXNJI7NecoEVuxd6wLVwrp4ndmXmhuf6hG3QFG35XrqeN/dk6yHCYQxPZhT18xxe7u+Mvi7N/7/gcvA34on7Lfm5kf4D1cuE+duGla/bIpu3wSyAyAZs6OHUAY1CPxN9gj0BdQ8VY+RiDz973sApk7Rb0FvIc0BqlAQq7VRJEyflCHre8MH6bv/7lRSRbl1jUe2gl31vus+95TrxlYKUGGzXhQGey16duudfkBfDtat3xOXIX+gGkW+y+v9v07nZV6F2e/7C94VsYG6zB4P7HIVm0if1c0xJDMgHbliWZwN1coi/0rA2/mIkpUcb+fpt1Svy5v2zbpo2BuS80RiRMqoZV1Od0qv5FyYnPquU0tCwLCB26XheRDXyX3d5D019GtW7qW2PILlklNTXUsENVC/U/gUU1Fo06qZhbZsyFDgi19dASMaAUiT/fL4IL985ei9SQ+k/qOJNjkDwb2fuBVPyMGuocxpCqUryuyUrhNubvoE7wExlH64hsbIsDWN1itsEpB2AatZ9qO0xG1Kp25pjKI0Hpanu2BBlHHEXNsnJEFD3TqSqlXt/3K/5b+uqTb9Pj9jv/2h/Xizc/qY0XL5OaiGs/36Fii6moYskAX1tAXbbUiOt1BZkXeg/i3hpCm+m7kaMzu1cWL4ylE8wOeEq60B9x3PdklCbzky9++CCQ8T2Ir//CODTwpgrgd5Dpe50AABAASURBVCcsNJ6vObike548Yt62Cl8VGpTFNtLAJSz2xBzL0o4pTHMiLwqlSRwIxNS2M5hcY2iA7P2xDBUyVUkubbY2WWyzphOZGKsxZKiNJxzbhY1cNyc+P2705OapnvKS+DnPtc95Bnv6/LnyArn/KOJ8Vp41Mj/7IHs5n5u33CPfv3+v0OCu/0pzJeyNWKzC38Bv9vHpdFJitU1OU1nDXAON5Cqhb2IqLUdO9q47GZ/UYTalNtRcNANxSkw9lvVDZ4tuePbOLt/aZ3zt+2nTlU70HvhNkzlbbLR8orfj/t7ENTwZi92EYQKwOQfUtUOCD40OphS699V85m+JkcGMBRkPELVOnq1S0/u/MOb59w3PU5+Ct2/5JTx1X/tZinpYMr7HKGpXGgtgg1VkIDQwerGf7253dyu/XNz4TNjY7lOJKXEEyUvdrKx5VakGaLtj50vKXld2maXCzxhDxb2yxmCwNHNtyW3DyGpkfMhGBmA4Dr5q57FjI0v/s3B0DshKI3ttc2pjTTbWbuVzvdE8uUGvOTlzMgH9mfpzra/UcOXzvb9PwG/IxLe1XOdObkDoKvcs3hPN/OUwzw2XPM/mL4zffarb92/AW+r5TivPE2teFkdvu9Ps+9wUKWlUaVDHQR2WA4XM7siSjszZtkyukhXXG7mt7LstufFZfHc8iyRWMme5prIOQefFpHvK3Em+egy0cSEftcbNbsNqWWI78ZmaOEdRb+3tjb+qW73TU75vWpEzQTRbV1tlawfj3lFltS1yHlzbjfCNvSbLgKJXJWECJKdJ2ID12KjjzFo0MibJ0g4rc2S62DBQBPR1tNSwny2OGq7UMddBarpRr40KtCpzCAEHMC34zCl2d5Hlnbk/f7Z/P/CImVmI+/4x4yC7OB2AI189EE7mTRZTYGaTJmj43Iw3NvkGv1Gk0MlYbGFCo0pFQa6wLQHLvVD2TquiB1yyrdSjQ8W3PtMinyhc8XiYmd2NCdttizMyH4BwpAdhXHJ+0BUgVFl723CUfNgFOUh93iO1SJ6h0dlSA/KezOmQ+7Tb6TNGMS/b9yBlGYc2OZdU4WXZgD5EdORKXUwtIwe2CtjwBSTUrPtGDFfeMnaLs6Tom9ISG8fBwEWf2JNk4k/e4ZPTRD57HD2lhYI+JmowEbMeDwQ5nZ5HXSYQdridyImXfGxiMsHsh5rldL8P0MOExHjAkALRBr7eYYPvIEqMG7ZDsxeD+NuIOVEETJGwY1t2IMFwwEuyaJxsy7bEoQ+albjGKF1R+N/BWOZob8l55logZ8IiUiJILECA41CE9AcU9LHD+L6HFdO2FaagVZYDQ0EB20oso4jPpfDlkjgMDW9bLuBAskPR5SbYDzzcGOv48KwxJGzxGMUXTunCzf+OJ7oLLwNv4S+5eaVPjql3vhQkb7oidXJma8lKy9kHf+2HRjR5SOVJl+6UibVGKbEsJ77wDGKwtGFwpZDxs+Fgo5+4pmjJh3kyinQTA9WmzFNZ/yAyBIyq1VKLxYMH8qFRA1nJ2lvTPumQ0eHoziNqW/aO1kzwDWQUPRbt8OreYGx48EUA4PNci4LTQc98uQtuQgcPxI2zTuOsc7BAF+QgD7I30BtkN8uNbnh5eUX+p3pPTje8oD7raei46X9LOf+O8ovzU15YP9PLJ8/1Inj6Qs+f0n9KPw/ez57pKS8Gb25udOaBe8kDM6hlkdkXqiJVHqpkaitKOrXv88nDtLSysVmaXvsrneiqm/ussjZbF+TvwE9p0f+HV+v/Ji+P/6/1kf7yfKonrPXvmZ/qX15/Uf/c3S/oN919Vd92eaMbHmhOfL4MgGMJf5ywe/Uym295j9H9hx3EIGAnrgBLTLdMmqXrF4aFvMcYLSvyD78sJ53OZ2UdTvAL9RlcOza1we+6rlp5QLpAL9C7u4suXC/p9xjXTz8IsJezN6/Q0QiDFKgttvax7TP9x2Noo5ep5pR0bKfMBz7Dl3Y56zAapYIWc2zLthbyPZ1PuuGFePbCwj6rWsSg0hJTrsF5xE9wEfewbcVW26xC9rhvjapGQa+wLRR3sHvIqM9kiemp5+9+Rr/u7/9f9Pv/5h/Tr//p/7tevP85faP2069/vf697/4f6N/9rv+efvL5r1VizD1j/2uvTX0v4LllY39toazP43W6sE55sL2+JM4azetacd9b4SfzCEoi5Cp3LnYpfGBZadfYm0awkRXrxMH0e6mU3OV9PlNd2Bql0Rga2VeRRa/0qM09Hwxy9OadVO2Rwj2LWXjjBWDHjqGSBeANBGxJUEUuSwFh62iT/jz4kPYL05qcOB5mOr198OD2Djb6YNzJq4ZqWEUtqyTbDdHaFycO8kOQ49F4NS/0A+uhpRKAdc5e7Tg5cWhjHTb2bbBmnP5VJ3RDqf3FGMzVKmyvW4+j8xCQ2n+ZNSOBwbot0GBwHRU8BzqxBDpmaFlMQX6dD5W6r24Zt0qWbA6rG4EkToLRJPYtOXA/nOQ06QckqRk5+2Em1o1omUeXAyZH5FeDoZjnwI+AVfisMjwRFKBPJ4fSbMYEoGqqY47Yu1YN77TnimZ8Jw7WhV7iTAiEgjxnhDmubCjPRk1CkwP5bTxzbKEfQEmZnKc2dEU8Exqkz2WrPLvc3k29A+/Bu9tN72+n7riueQ8hyidKRiwWJ6XZxpJkFycgSwF9U5vyvubJtejbZhRA93W3aqAT1NDCtTyqlL1Bd6+XS7XPEibEVFm0PiV7+D4mcsu2YnN/TltU/flzotbhsYVhG4sVRH+noi+XpMg448yWtJ92oqNNSjCnOBqHtPneTwyE7rgfvTLQNiDuuNqiu6WP+NGBhB4+GJsUPnpB74ssAPPuycEngBmeOWLBWp9+5jSPPOOxjWWmh8MNh+U+C2pQ5F3UxE7P+v7v+m/oH7z6Xj1uv/lv/+/0+S99P26xg5+M2VaVqbeb3ttAbu0tvnduryMGOJBiI/EJ/2MU+2HRiT2xjIG90qjAGtiq+ADLMDql81Ia8EwVaerCiUPpj0NvGXWvez4N3ZyHzqdF52VoYWzwrG1WpQFfBwbzY/uEj9Yb6r2IuKmppO4btWgeyvywhCvbID3A0AdTEDHMeHR2SFbahE6YHfGEHGVXUd8doi89yAfPZMty0sKz6el0Pp7FbhRZMWaX0nKfyHPXbX6hlhfFAb8gvuOXa3kOi04dfkYNjSowtMt2Glt24iLCPlhHJsJyJiZZdslAsq4t68xy090102c39D7o2kQMOO5l0flGQAE7zI5BJuwRtOjeVHoPc7nyuD66n4ErCM+2OK4STGOQXuse9vGEhDP9XQ4fT6ju/WY08bHywjIv4u946XhLXVPbCy/h7wJeajaFz3PWxnXOTPxbRRA2sRQI1d5g40y4fgD3/ux13B0yowxQtvih9raVdRuDNQRL9nwwhkb2NSiuH5eYgUH27v7yOBGBdtiuk2n72XvqZlsC9k7p3A8fU+/76obe1SwKG8Fv0Bi3+Imdqx60h6Jzj1U9h+fN1Hk76EwN0WnKpBk+YzzLbqzF5AXxxvekHRfNlq3ks2mitx1Yo3/wW9vYlPhmbAI19pSusonv6GwsxsacPA+Hbt1nVzI+My9JApNXjqRqW/YDWPa9jwJizvhi7sTu9iiujf5uU61fLKB92BFU4iwaxY5PS4Xxvo/x2+Gv1C9q4WfMgY7Qtezq/VfYie6oksuqwJIbnPTQ0ot813Hr2qG7rZ6ktMQR+oAHyVTb4cxUFKxQG6ogIgtWaVRUk9oGqTvpcUTK6FS/NkFbaZUTJdzJ/TlaRyeabPqr8UP6AfEx6EdSLDz0EihFMshCNOC7Dx1FMaCFnrKYjU2TRWR37bQ3yaYsbDBJcEO2QRN/lVU1tCzLfjN2yUYmUDtvW/aOUbtMNNzxm6RN2TDhqVZMHuSDTNA+DuzIUhMo7tkcex5u2/qgoSLzkyPIvChkWZLDtm6dW3/xJO/ZYJQcE9M1tp1GzmxCMyT2QoL0d1j2DhiO8ORcUnV8pcRZtvoHWmVqVxrc/FLHBRq+Ru1zijnoiYZrakTMBJf46UiMFYhd27pv5JC1WnOBHnlu5BdZ8mw5Y7kxpE92x1S8YL9tw0aYsYi6Gxf44YjrXi8WMWr0S6OK/TA0rvGj6LJqIOMmP0ANjHAITCzEvtLot19kX+Ym8AanHedxA+w4kWU92ic8qsycws0Bq4ih8BmZhNE+HK67Olr8xlb0itMYpQKjSqOsAohxhSa16xsxtQxN3a61jI3EkXB2iv61g9fYgMhtjzh82E6/Slm7gjZcqsauZ3QqaAOHzFAJCdRC3w3bsoF2FHzVkMdQDVClClwSOts0+1/Kl6p8uXoP8+72ond80XpPze/I9bJN8T5MsDyOsjrMYWt1TTZyTO4QbnDW3iYlmFGku8EDbzLDo4qH3oWHwBP1HYpww36uv9jaxDT0ops4BzEH4YUcS8Q7iWXj3rHuSDB4KcYbKBYGMqfgDTDbB1FBLVJoELQyvMv10Ax7jzD0Hx3R77yRJVshiBZuYw5pDsN/PfaYpEKl42Qtit4IPDRAYh8FX6UFmhfgi7nHaqh5UUOujzN44rOe11kvlqd6ffMcvFD+uvmjZy+Vv1z+6OUrffTitT56+VovX7zQc14eP+HF8ZObJ7yMvtGZF88nHtBHLXJZImqWRAHf35X16VzJUUezSw5k5oSXbKtbKEgvUxqc3rFJfoL4/0M90Z/yS/0//Ep/3U/0lAeg3/L+S/ovvf0H+l3vfkG/4e4r+q71rT63vteTfiDaWO8VsOZcgxtIPGxAfEomZvtYU7F/gGTZQWKz0jIHkXJ/veGLSF6en3l5fuKzK/UOBl9IltNCTc46nU4a7L9ci5n/GKSiSYESS7Ae99HcFy5cN72fiXOnU/HNGROcmcx5l4UP0J0Be3neg6JlYzErGST2UNJV0bFNjnoAupboT1ENAC81FW0fk2yrauy5JT/2mG1Z1K5jmax5aj07RsSMeQd6n/W9j+thHHt1D6tGqQpqyfYOOR3ZoaJZT+++qH/8Z/6Ufv/f+KP6jT/5b+j1u59E/vXHP3j+q/Xv/7I/qj/33X9cP/HyN2hmHahZ1oHwNTmF33odco+4KOuycgPbP+9n57dG75gX3WBfr41CiNgCd62LetlGZnXDZ/xQcnTnlTRPANDW6lOV5PxQg4ODlIzNMQbrQH2g7QNlo2ejorTJacfuL7xiTdHRfbvK1XLb0KCktgf1YLCQSznZhliSP/hJX7THe4guOpwtMU0QdcPtRi2CxJd7OCUVIoaNa1BDNUpObr6fSc0meptm7/tHJUOnAvSrLBtIsmismcB2OInP68zwE8dZ6zs+sFY+w/b1FH7wdUzHsRoxiO0YJg3MTpCh0EiYgE5Ucg8IhkuVfKo0GEjfJrchVVk2/D2GHN0xVCMo+sDRO8CcKmSBpfDlklpH98333MEQXvLtPCLqPrGnNl3Pa12PXKgLKigOIQ5sAAAQAElEQVREWYq9APcqfCkNhbYZXexclaOX4ajZlm0N8tlRGlWqsoiaMTFtUu+dcu7xMaJTjBtRAOGw8gOTA//ZR32NXq/VUOLphYmuUcS/XJL3HXq3Su95Ofzp21Vv3m16A/303aq34B0vjvMi+XKZQq3N4EZSDEnCRgVluXabslQeKl5CLDyrLmNRVR3jTImu3bIBHSWN4R3MKcY5JMZkPTQcd5dThjKQMs+sV3JkMYuBqqERv3z+nM5nLWCcEsMi23IVNLDKJTqSfByhyOjXVS/dwBljeUQjlp1rBkEOeAKaxNL7IDwxhZ+hR5wb8o3rb4NGNzNxl4N4rMPNUWtm8hCRe2sw2wb3156EP+weR+vnxAwIZ3Q3kGt4sg96LvMY4fzoMDyIX0EVJrkHKv3od/4X9He++Z9B6eH41X//39Qv+wd/nn264Z44mOeyCowxVGNoVPZsZIVJ75AEp4eWPfi4klOFjX7GOJ94qXviWWLRifUcVW1zVKmIMRjDjBmd4rkEyxYxTZ63N6hkW2OUFuafg9PQk/Ny4KSnNyc9uVkezd+wDXhSt6G8Q2BL6tR+Br4KP6VRxrbAlJU2OVFZSNabBaAv4V5Gt4Dtve/IUaRyAsyCXPuw2tvUURsetq98j7SdkmtINoe1N8OXqsAYGsvSWJYT+S8tt42Dyef5pkt+Wd8vid8rf1X8npfF79+/V15iZq8UMZ9yDYEltrBZA9tVMmO28bd7lvZYQ9XNEuOBbcgO0dj2nHPMLlPXi27oB6A2OYIP5BjgYO4xn7nRkaxrmzABpI/oh4md7Xp9RgBsy34AHaQPR+bs9iM7fGIwcnoM4enoE1TXd+b65pm2f8l+S33fvdMttc3L4gufrRvX5bbyTM51mWff3AswhGurasipsUvSXlc8KG3GD0xThHQ1oeo9UpCHPIr5sRNa2AvGGMq+WE5L74nlNNjTyIZ7T7OssiWz/0UOV0z4exB789RxjzsBSMVEM1N7V5PgOI56UCk6keloUduwm+eNPFtmz0WWYRtLIPyOff6Dfmp36T2c+V1PbE2Aw55irt1JHpFtx4vi/OXxdrlTU74bbaxRxncwkwAIkxQm8WOGPtKD32URBVuGUd4CanLJenJNrdhd4dMPwnd8rPVEl2lUac8vaxKMKuofuJ+LIks9q3zUlSiYm3t528NW7xvoxjoQsNLs3S5n2UYECDZ+JzEaxUK+sA9ux1vd+p1u/ETFD5rMkTJe7J1GlQwGfYufAlglGs6pB1UgrvSNpGHLtgrdgtKR9dBahGSngsvsHXrUejynyEpyWbbUp1ClEQM5hbta6CFOrZsB8md6uIBeCApcM3BHH07IQnaK/NpH6AgN842OLoAUhwkyhWuK117IorwDhIKrmSxIFm9j084GybBIkwWdTTdtUE5swE2ZZ5sLt7Rgp65gxLbsHSUfm2koOsOFRNSHnIh1tv34AvfFYxgeDc7oHoeb7mdhxbHVfoeqLNuSAh3tyhtpsItxq43Tiu+1H2j23NKPnOsUv3jfpA2diW4gpG2BITej3e7Vb4TAtghHrgIiNqhLNUwtjCwQc6XWi5wHgnywXTG4KGowx0bxAH45NFmHBp0ejh/HB3pKlNQycYMN3VycK2u6BfQ3bjQt58YwIwPzyBGTWPjwYIjMMxIwhpv47QToZhwFCWERyxiLEn9QNVTIikSTzxj0R6kTV9qHNo3IGPwyF8SnfOnbP5hWXg5u/dJoklMDHQ60j/ly/5RLvodESLJoOQGnZ/odMHMxkm4VtR6l3IxqDBV9u2R+RNvwmy8zKze5NTWkdontIZapriF2Q+kwi8MAG7ZlP4LwF/v4ScyNrpFVoQ0JwjzigKnMl/mRYA/Qp5N4r+OMSkJe+7xRi6qGinUpeMOLOdHhu5Qu1CB/WfyOh4F3fAML3t9tek/9I7+Q+2Xjds2awGpDP0ieVFD3jQ4H3Y0qAPSoCn2kJfaElQ/5m9NJgyfZhJB9mQ+R1PTenksepRpDxXXhwrfZ19iL/jb5wGUPr2DmYsWDGbetQreKuS5SNNDeCGFncjanAJtEen1xrIgCRq/HZ7qIZ2Yc2HmEnzmYxSHi+UawrfwQoQp+xx7zIO7hoR0LNBhakC/I6ek0CwydtfD6ddGzcaOXp6d6dX6u1/mf7j19oY+fv+aF8StdXxZ/xIvjVy9e9gvj/LMEN7wwPp9vlC+kS9ZjLDL2p8z6Sr3fu95TWXNYcrZEHPJBqfM9j8zKDyrQnJU2OWUy18yE7t2pN+j83XnSX/Iz/Rm/1p8bH+nv6KxnPLD8el4a/5b3v6jf8O6L+s73X9Xzy3tN1jp7JHtly/0Ks4pPIEuTnw37Eadv4sw+kKyIJ3PCD/JM3k+f8MKcL+MnvpAM9tmoodx7+0sG8gV5jSGXmQZEY/+3LXzFXvxt5LXfE1ZduCckvgbyjEVvMomDWdjg2PtETEzhr3aif8VkrANH3zZZWAWt5qSSRHcHlnd+ytI3hI5ml0aB/hK1KDVyMSsG0InfSew7ZgorHcNRCZiuh4YOnWJgv4eVYrMxwpu+5QKW3HBTWTROHMoAvfP6Nf3qn/3T/eL4N//E/0mfvPlxpF9//MKz79Zf/GV/SH/2H/2f6O989E+yRzeQmgYSH+ta2bgrTFNyuoD7+jI2G5su7K18OdouGyXf87FNSFaRbMEnNyRdj6xXrycnDmTMgZkNHhpYD9Eyz2YWi2VDLbmsMa4o+FL7QF62+seC6mi7bQI7+ldioS7jyxH1SfQt2zA77CHb2n8kuR54OARSdhN7WwE9gww5DOBQ+EIeHqKdEhud1HGjztmylLRDdTTwtedWKnhhhEOTnxzRZRp38JYg6lnS45obBwGEQmMbn0zc4gy2xYyn9lnbC5/PF67DS75ktZ6wL0UdBzkaPU9MDLDDyrNfNrFFGEeAgm3ZJnZQn8Egp5YVOiXlGJIjs1XQEYRvlApqM2bBV8+z3XQUfcBE+pKsb9jYYrt8D1F7nw5HBibZpg6ThO9BRrviodQ+LdvEIVlqPKjtepHvAzqaCc+yrcHn9xjkRMxltR1JotK42jA15eOnohMl5kVn5nSArNFiFmvFRI75AehgS62TPWQxo20Nhkp8x+0Xxm/fbfvL4rebPg3ov+NF8h0PODzW8CVbrC9+4tyS7XtU+KJPnDY5Dfdz4Il75MLzR1CMC6CqKsFao2rHKC2MDYBIvlJ9fbP2HyIh/o39tucbTTO5xtCI39Oi5XwC5+5XDQm7bkXjo2RDr1BJrl2GHky6AB3Gclaa4xkcdRD9iIOIiIa4OGdjgci2ppFtmlwgnDWRbb3HogHiE/jeYPSnopP9mGflletyss5o95rmNPuEBHuc02MHi3mT9dp47l/Vz3yM0OOcGdEUnqzHzbYqNSSOQb1+6gu/XT/8y/95PW5f+OJf1vf++L+hPZat8xDzbO9zR2mwBgWtKhVy26jsUDf3+cNT4hI2rIU9cz4tOrN+52Xhhe2iZZRGVY8P7NFV9sxpqX7hO4YljpX63lGjjXooeihG53Qa/IJ/0c0Z3Jx4UQyenOmfeGlW2JaKyjnIy2Jo1dQY6vEz82NnKRMDulbMc0otE/tOKUiO/ZEY/0b/CjFHrIBoWf8gytfZiPtoS5w4WnunTMaeXBwGUHjZPSdn46vG0FgW4t6xHHzVkPlJWbbc47nwb+9uj5fF75X/j8R7Xhrf3d313ilqnfrfX8Mj9oYiL5cUvw1JlhqiRXZ03NQRNubx+ThJKNhrQfZ0OCjFlY9CRulTgf2cvjq21K31GTsO7CssNP4g1wNTYe/nMLF5hCY+m/M3QPtEN0bDh+6gh7xtXCm24p0RcuCayP7jWs2Lybu8lM8L49v3vIy/5bq5AK5J9unGc1Ouo1zfMWFbqa9dsi3pCqyTx4NP+viYQeT3esWUknt+KesUe6GD9R/sjYVrK3si9NR8cb0V+8WqkvKi1Z3oFifkswJyyr2q/ZEleef6muSAe+1RWjYQjfGY+CDeCBjKYeMBnczv/KlVahB921HZbcHbez9j0Qky5x55TmH+pJbRCQgcG0TWPlbugRet7Pesx46sw5025k7yij5ZEWHO9DI1vdDYCI/FPloWHXThN2qy4jvxXPBx4cMyWKGRBbl3b6nV4cs2td4xqrQM6g8dVbv8GLfNGj7KnzxjL8g1HL+Jn0hkfurQt9Oz0jI2ySH+06+yxmK9Wb4icX/j7kcyolm229+o0ijgHQVfjKHROkrDZtslJ8ogmSM6QVn2I+jDZu9j8ofya8/2/RDsIx55BFdFaPuG5nBO4EqvEyvMZ4XoKfLO/jp4pfrGzfuEHmzHFCGd5mEMqKASoymaZBWd/QIspZB2a+GWWWwKsYGySFxlHHDYTGGv6AsNmWi2sYedUSyQZe+ID1glUZfFQA4VQpu+ru6m4jLmZjY1IeA0Bz100Hs49nl9xobFj0tV3u3SF7DEWf+xrXMgz2zaLRcLQax8CGVTBslVjCeuRJE+XeIiyl0YMX7wxhFnhNR9GwEwcdlWFVUwcQ4RJzz9Qm4oYrlM7YbGKABdSsVYw5ZtcWrfnLQRyOxNTrE6FjMc6INGpKhzoyS/SX5MVFPmxMaGbMNOX7zQibyTOmgTLD6meJScwzJxW3uLr8jLVo0ij2panQeypuQWOhhDz2a2e6b2pxMIsgVZ/qd3X+Kl2BvWpOM7Yp3JHT6zrnGJxrS4lx2b1l5bqAHjOcwpECf3yUgkVIDlskaVsg5lqwqZ1S216XrhPzXLDbTjIr7IO64joCZdqJ7KyTK2Yq8MD5ovtd8SP2Xtsuu4ZGS2YfqQ+0e0B45OH/Yu6zN8hM1nTpUMqoYKGj6Y5vGSB6CVgC98a8+L4fd8uXrHB8UtL06C/gtjxjh4/MzuKEznw1Jsp9lI7sIGA8dxJM86Zl3RVijpaN8bQ8UeN4Jopp55SA7dsBMZYcsmAxcUoIsR7gkTV7P99pzsBeaIZpuXq9SSOX1/a4oNWWltF6ZpRID01cPwifGBR9wy6V6mvc0WTDqzY4EhLs7Rh4g4OOT+UZ93/no+ZK20yxJv0b9iEPvwIJ8dyz1fGipeEw+d4Pa/MD7pad3o+fJEL89P9erJM73mhfHrZy/1+vmrxscvoC9e69Xzl3rx7Lmeo/M0f2XMS9MnvDS+OT3R6Xzmi8VZYwyNGqpaVB47uh9ZyfBBx1yFXmTAJdmSoDJ0R1eKU66hgKJ1vaiest5ZxwvX1Vc2Ky+M/8p4rr9w+lh/ZXmlN1j5nne/pF/76Rf1PW+/opd377VxP9vQz3yGpfapbpHhCpEPVNMMtm+YMUonXpDnn2M4n8h3SZ57HoPcl+Ws/svj00mDMZOXJcVubGzsuQ3/wQzP/tu4f27w+QxJPk2vD0fIM2+3wBn99KO/tZ3co8Ehz9hjxHeDE4dsqwCHStIuE/yEB1x3eWju/dxRa2+xj7/Y3uDvfcPPlj+OITwP3PtM6QtoIQAAEABJREFU7Fq21X5r5+kiUzd7lxVjVXstH1O37EHH6Nl737YeGYIXzRrbrX7lz//b+s/98B/Tb/2JP6lv/vSH9Y3al59+h/7f3/nf1J/5lf9L/ehHv5WXC1LWYPY+WY/9ErrBB+HZKRln3VbWab+fX/qhfHJPR1HZpw/+fB9i5KlhaJeX+j3oTdhArZ/UilOuFST3Mtu61sce8Hs/dXJZYpxDcErbLeYcRCLG4PHNQSg7T9BqHBPtku0D4XdIyLTzDu2+tbcrfehFcg8Yjn2Q8753qCchbOwjtrsoa5fGtjpP44u8ir4CEeWhv8dPH1kfGI9e1VCVNYBdyjTbsq4NA+1FyNzcxjnPdBc+v1jWYxnR4xBtJ5ZtCZsPoM/gJPCZgLQ3pHJ+zLmkgj6Gq+Ryo9fYD323nGthlAZAVYzK3vWVcfhioMJXITKQUJJk3TdYVHVFy5E17dPR6Ryo5ZFH50I+V9qqxykzLH4waoeKnrrRg3K2WkZ4DxTdUaVRYFjjQEGjJxouWQkY5hfCBQwXuRk73geI9eDoc9BPnLn+PgDGuKX1PNtyAXoCbDd+2aP+pyjevN+Uf0f57ftV+evi0Pf5C2P2Qj5foospiuMdzLctuzBlleBju0pCVjVUozSgdsZKEMY4YAq4rII2KrzQsUpHc2gnFmZHZAG95Lv1Wkk+ftpn/I6TlgVcP4eWkm0Urf658o68pAosu1TwRTwGTFBooG65Vomp+ZzgKTBndTxcwDMx8cQ3U7Dmld4+zhRE2q/7XHGZKdk7BBUNL5ooTuzlmtygE3st33cHWhz79GYytkXnEfY+fpD1tHt9pvRh2RYnDjeKZ6Mvffy9+oFf/Yf1uD1797P6J3/wf6SVX0oHW+Jro2hZSo1Su1Gl0HvYbdc+qKBAtHCQPsy5qHleoJxPi4LTabCOpWXsGIxHp7AVfrBsS64daPLPH29c+AzKpy8qGigsy9CJ9T+dSqfTwC44L7wsXprP2ODlSeVFccBq5RmgyA3TwgQvrU0Mbr4sPTwfpKCA+vb6QFk4pcV/VXUtwgeRC7s7zzz4yGIydAf3YwSzawQT2hMsO9htXm1XDdUATReNARZesoPme6zadGLMXrrwcusu/8wUL43vwOVyxy+PLtq48RvNhTl5zguW5cQaDA3sD+SmAHa0rmBCjnRDG9fOlbaQ0kyYgCrs5OinwwqmfpGE7iLmRPcYQwaHrJmjeky4HojvWXiO7oZ27tjlQIaE0GzrPh8jvh4MRz/AWQK4jjQfeUCHA2VG009tN56NVq6R1PQuL4x5EZ+/ML7jZXzqvlLjK3Z9rk8ysa2q6jXmpLTEGnQMCOIj2BByS2jx5IvYVILfYcdGYPUPdm0rtrN+uR6CMUr3YE0H4BCqYgdKXAfiGm9KfALX2ieGQHOiJ/R3XM9K24eYBsPBdPgMAOZtfKjk3pZatC3ENhE/gtryPi06G/EEmbNS45Vapt4bxQgm4wEmmERdWYsNvW3lBfEH9KKZsdYnOOLh6BDbZ0T0CFEtT/8eVAHhFsQv95uVOO6B3TxDJ7fEEr2JLuaICesOrCLIKmhlHUKDYp2gGQO29wowfyPWFdtbfIJJcPd2Ldn+EKIRs5g3Qda00Lmtd3qrT/Vk3qi416PVtzNm9/zoBDaSKyo8mpY4SCU14C5LXGpobwxydA62xSGZtKOjo9E3wuCQ3JPoOz1O4VHTPaRmdTQiwDCd5Ai5DvpgHBmoiiXgcg8ZYUAWcBwJLkZA5Fcwsh/X8euE7uMeSglaGsp6SJwww7wpG8IRe5Ddd+JolGrUcQEODT6kGpFVqYhVPUPUd2pf9BUKstnYAC1jYbMxCIU4JsoC0Z98UG9gFSoIpXIJ1+i1ijIHM1JiXlFJEphoBbrixqL7viMBoVfQ5YiKlO2FKQm7Uxs2N9585cv8hpNs3AayCxfMhRzyRWOLXgJhXmKDYEmN9s1pMh5gWWm2ZXJJ/XbsfTkaUwyLTJWxpWqvLTT/uduo0eOxQ5Qda1P8bPjJhbsmtoCLLTFfEj8xrxRyjYwPz5UXfVdsjG3oTMbFTdNA2Esctu/9xWdjZjSnAAkE9QhluuZcrH9ycJUK3rYUWiEWKju0t6ztYO8s/aE/UEWHoT0u7erYiK0KZZhDT8n5OTm9v9vU/6MU8p7kQmGYM4Vq26rhjiNzLX6sD1q60XVZ8WGoK7FX7/ElD2DEdjotWk6jZVkfTCmJb8SQG/XaN2n2LHGlnhP5Tjdt1PeKScGCvnNdfY2hheuoAT+oR1DEYVsc7QvTpDexh2c6pMx1sum6J+9Y3zseiJryW8U7YrpDaWOvTvQDDPVBd6fE0+Ps7+yHlS9OjzHZIyvzOdgd1qrSSkAXXkdePOABN+NZi8wD3Ol85kXaSeNUMvHH50YMK7ijJhcw8cmQxtm6uRk7noz+T+eWxeS46j0PIG/evNW797fKX/XNrC3zjgMd8cJn7rmT54XcV2KN7X0NLVHfLp4NO3gQHjrzUHgKiHWpoVGlglqlXTcWJvxOc1aaOf0nIMPKCeBSxnZQobbc8cQOPESG3kPpfgjtzSE5NSzTd5/V5/AFZ+574e+pS+MzWOgvXnRTJz0dZz073ehFXiKfnurliZfI5+f6+OalvunpR/rmFx/rW158Tt8KvvDim/SFV9+kb3v1eX3b68/r2z/6Vn37x9+ib/8kgP/kW/WtH31e3/Tqc/r45ce8dH6lF09f6OmT57rB9mm50YLP8omgF0mDpTzAL30mL4KzxNye2NPShV9KrAcin+Q20ZPMYea69+OXvehvjJf6vvNrfRH+87fv9Ove/KK+lxfHLy63yr7ZWM7eh8ydQKq2odS+DC8JMqW+trY5e29tc6M/4TdtBLEhj85YFt08udGzZ890fvJEC31jZ8XRhX347v37/h+ovXv3jjwuiu/CV6A4wtcWXa6J29s7vXv3XnfQzN3wM/EbhM91s2OjLo+x0gfoJ64gsSkNX7Zl72gRJ4McoaaCBNYJp0Yrhb/jQf8919vbt+/0lS9/WT//sz+rn/rJn9DP/NTf1y/8/M/pq7/0Zb17+4ZY31OPVS5pjNrBfXIE9AuMsuqALWKRBL3iKmt66GXOqKHcB0dhF/kuMz6sZZRO1HoZg35pMG5bNpD0K37x39Hv/9H/vn7H3/1f6wtf/QEkX3987fx5/eVv/4P6f37Pv6of/vh36j33seR/rfc2185tpa75K42+l2ZtqE3urflyFLznlxLv+IL0jjV+D95Rs9D3rP3KvosdwqMGAtYYpbrHgB8aKEQeZIxElMbyszTzwAbdEF9X1+ofY89Dpk4CLUOrj+xTjEzutfu996LEdCGuHXfsyzu+NF+E8YaNBexUY6jG0KDWNU4atYChMv5cUiBog51EaLhkR8FLImLMEj+SPjMYepVnr27ElhpvXAeTcVSZKXIDmE4cg3t0jaHluq8SG74NEsuo0hjFeD6bzzqfTjrnn4+BLvySZzkv7JcT4+SQXE4D/SF7SMyVJQM1LNuqtjd0Oi1aYod5S/gxVD2HuUfektUN0vlR843P0Qs5BbDKix22EvUQKaY+KDNp9v0MBhuR2JZtccqBB+v+B7lNz6WqobHs+SzENIo++UReVTJ7KghfY2gwXgM6mHsFssgH9XWVbEsK1C3cFS0g8hyFXjH3RF1uUlvqcua55YT90yiNMpDKE2uAa0kgWY+STsvQk9NoOljTQlguGRRxFLaZLPOjtEnNQOq3UtNJQVPn7JemBHWlhKYa1oLdEz6KWJhN3be+f/NoABXw8T/Nk+5WidueeOThmjcejT6z8Dmvtidcg2sQilJHF39ip6/s4zuM3HHfz7NW7qMrBjcQPvI8v1zQST/PKBsJbQSU66BzIbfYxW0IcPso8eOipkNjDFVlyJyIiTmZS0e2G+GTQMvvjTFGLVLbWtjT4HQ66/6/GDrdqMYiYzzpJba2w6nXkbUUtaDLMUWFlJeMNt0AIuhswd6ZIaBFjMH2EXl8hGZOxodLhe/wkYmTbdlWuZrKUjC5vsg8KRISVqhBdzA6G7sYtsXXsNGUYgD4alPWmyef1w/8Yx++LBbtt33fH+N+edEda3bhM7rXDpp7Vvzcr1s7sNw2yYM1GtQyOC0n9uJQ1m1UaOnM/r8BuQZuRomtqmIPjYA6n0o6D2sBo6yiBlPWHfv+3e2qr72905t3F727JTY274p8pgboVGKAJr6VvXXhe8COW12472/bnaSLRm1cf1NjbNjfKNiFvc/nA+Mr3xkuPEvfXbB/0Av7+tK5b9Q0mAfdtHFt53sMrlVl1QhKhm/YspFVqZA9RueHbFQp/GBu08hGPegz/3Q+K/8juxcvX+rlq1d6/vy5njx5otP5TI0X1Rgq7Ni7P9vCcaNZ1sm2zty3YufVq9cKXrx4oac8w8XWDc9zNzfn/vw4n7N2C3ENOT/MtU29SnZJstQQ9ZvUAeSafoTJJrwCrePIvIM9iP0Z2eN5j/lD/0omOWXtN9b/6ufKRydmgyLeGkNjGbrWKPob19LGvWt7FPOGrQ2fQXSuwBVrHqs7VvbEHd/P8j+xe/vmDc+Eb3V7+76vmYzln6S4O56Z0t/wsRsg6vig3/e/K2W/zgO5z6/wPc49dAvSZ94EieUBc68/49mn7ZPYNvJigHyl1EBHiUPGKC2nRTdPzso6n+AXahN5sGR8mLXfURiwmRlX+E8uExpRsecWahuMGswZxx5BX0RAfpSz3dslm/2EXgXMC1UMadcXtKo0cg9Bxz1nH8tarOSVPC9c2yvX53YF8sl64lFpMWlbo6wCoiXmXlcZWXGPWTRGSehFvnKNBxfoB6CeV3/xHzuiMU2jinvJoJ6Az5XUMSjqZ5slZ71TAIm6GH03LcZQEd5lfX0zUptzWUWMYwzmDlX6kUtoSHSB76GWUgXWauXe9JX5Ze54d2K1iWXT7PW40qmNdVyRbdRvI+/kP9lLSsyMzQB+go36Rjc1SH2ie+1nbIsddDbu5d2HzqM/mT/10CYbOLItcga6zzAsZ+JnfGNux3HoNI/8UNgJYxGFhFbyN1WxLTsQFChGQTxE+4BtRqQ+RybBRylUe0MeyQbdUpAgPIjTKGW+bXEcuPLWddFqDDbd0OBi6wuGfnhXyUVskq4+VnxcWIg1RWVhtixQeHymcGrHU1tkjK2ts1GjKfMjaiAbi2jOK6I/8zyq1Jb1YQCdCVqTE7qckXO+8rCPj4iDjXl8/vJAOXmA3LQm3sZsWTZKZBduYB0fY4ndtoxBH2fY/cDoJLDZOYpRk4bZ+FKRz6gBXzK8RUOPM31uGLYGTxNLDWqcC3uouHCqSgwpCe12p5qS/Iav1DWxXahjat1AHtnKw09Tarumxq2zasIHav+z7RdORpl41f19aOI22AnnPnTfjG5QKuIs5IYObBWwLSG0+LGUblBluUrJNzD9bIfkM8krTiIqWw1JlvRMq14yviUfPpwmN7bwyZccKOcAABAASURBVCPjqCvoOTC26VuccuyII6V575dVB1BvfoyhfMDcf7CwLgOdjE/mb9vUhb2QvbFR06zBpOaN9MNDZxAeJCfRYsNF7gPkOuKBprjxNvCbsYqv6OLrOm/iE3N9vWSNk/eFOlzYm3nIvaUWd+DSa76xf1ft9YwhbuSQ2JosbLBBE/tKHhv7YcVW+J2KuTNlhcLLWjW0ug6EH9pqUeJOrc48fC3kYWKf5HvB7uWwe8F2ZB7S6VQ634AnS/+ncze8PB68MN6Y854HkE/zwjgv08glMtHYgR2LqMekDmtyzl8QoLNSlIzHb4MC25aAXVq8aCHO04CCEdC3SgxLqGb+PcVH/Fz7Paavb0yLinKy6QXkHuLQwv6wXJJsIIVahkpNwjLGka6Uc8uaSw8gEO1Q8iFxRNy/TF9QQcMXtHDaL4lr6NRYdIae66Qn46zn44meL0/7ZfGr03O9zgvjJ6/0uaev9fnnH+tbXn6ib335OX0rL4u/8HJ/YfztH32Lvv3jb9Z38JL4Oz7mZXEA/63IP//6m/QxL5pfPX+tF89e6tmTZ/xCgIf70xON5Ubueg9CLIl9NKn95EXwJO6Vl8brJq6nyf13NmULi2VlzY1+UJrkpQarM6VtTn0VO397eaYfIoef9o1e8SXpt7z5BV4ef6n/+YoNPdTazvRuR6HArNGUuZvElrheQic02Np+fOQaEW2wt883N8r/kfsme/10kl3obbpjL+alYX7ZEZqXjBPHhY/o2PFt4pi6kNwtLyKjd3t3S84rcgqAfnzlul65Xq6IbKVAe39j/qZ+sKZA8RFIlv0I2nlRNdF8xYTBz8xcsPLwmRcbeYH99u3b+xfGfz8vjH/67+sXf+Hn9EtfOV4Y87J048slKWmM0lgANA+LAzqGlXyLJSYUBbq2+wAQwBsjthVaTMj8PE8sY7dZjAfpL2Po3kcNVRXwg/3kA77ri/8v/Wd/9F/R7/zx/7m+/St/GUdff7xbXuv/++3/ov7MP/av629+/p/Vu/GcElF/7lMTdD2ofb6E5EX6LQ/pFz5nLtxnbtlbd7wYfp8Xxrwozv8RPHj/7q0ij86kpuYlgG1qJGAtow7AE3v6o4ocSsPFDrYswmCtNjZssB50X1sG0bAtO2BO6sBc2xIHU9lDU5Mcgo113dY79tattst7wD4j/pV8NnLZeLCOR5dViWVgkzqP2M39caHO7Pda2OPIhVwuiWhno2fjlj2NlPLDIwuzc5yJJ2OACvd1cs1ro05bcuSej6Jsdy2WShxF3UpFHIXfioxxQlVxKmSDsYXYTuDMC4QbcD7f6Hw+6bws7JcTCAXoDnIY7E/M6L5Z+AVj93W1GbvL6cz8kwb2q5b2i2YfetzIN/eItfPhuiSnlQdKlkF7zrvyVOqEw5kaIYOqg0Emq8IDDtnW/iMJvor4amiMoa5J0yFz/fWYS8NDo4Zq1A7Wb4z0R8uvYy2rgb+B6Wr7mpa0w1DrcZtylXL9najriXve+bTodBpaTpGDMv7FTHYG9VBAPbgzihDRNesydM6crAX2BEYVBLAu5ZJsSdSJ+RzasNH3OTqpcdvV17eKf/JdcLbAY0Ib+yrz16zHlFY+ay6reQln8d4NKp73jdyYBZjFjXB5jxlBwFiOPTq4TVxXG/fhS9/3L5dVF+4Z8XXhPn3Hs0nLcHThWlu5Fnds2AbEM4lLmvgGTbHLYVsmh/JBq2TWyzZazCBApqOZs5VcRUuYsbmhlZHI286wFvbB6XRiHc6s2QncwJ80WIvCdiLAcqzswGxeCO4gWWzKVzpjGr1HR/TTJcaQXQFh9yeiAwmSnpAnNttqWgiBLRX5jlFNbTOQ6GZ/Ru/rQaSYY3mp5cFjN2PbQSEMMPX+sKwCg0wGL4v/iN7efJMet9/6V/6ITm9+VpesJWsWuvaabvjZMXE6sYB7YUy2O86qoUEt+77BNRJ+UPMilwWcRvHL86Gnp6G8GD7lr33JqLhD5L+YRKwbnn9PWauyDOLjwn3kHS+MP+0Xxnd6/35V9taaPYACmhpFrczeoL8Sb57/8+xx4V4frOsttTheGJ+kBd/22rKNl8XbsTcvfK5f4Pf5F/xc2OMXcl/VdSXezj81AKKPWxUxD/IrYg4iM3xQdMrEVztGXalVFVTHn/kLNgayUaXMMfTMns2L3bwsDp69eKEbXhgvyEfXeagG+ujaFgsizjtgImKIe8+5f8n/khfGL1+/1vMXPJ8+e6Z+YXzzRDc80515aXw6n7Us2GSSbdnWNZZqWSFTN8rd127fY7jmQycbb0erHCcf9OuJfYxlXoabTux2Jyd1p53RhaKCKDo7Nu4jvT4ZQ0WybEC8o0pjDCV20Zihjb3zWUxkH6B1cc1ev54RsR/WfkH8jpfFb958qvyi/JYXyJdcLzz/5jnywvPsHc9LK7JJXQgWExOyKT5WPhj7ns5e3emmx3RlTvbxlWZskqOCTh5zBJM6J4+V6/WWZ+lLnmuwiRPyF5jiqiCDSUeqUX3P67U+n/ilw6KxlLLvlmHqFKRexZpbNpCVFl+TGrVtBKOKeYM5O6qGjMzRJ8bZsYrmRjH2GK3rIjZySXjw9m5rjKHoyolepJ36rNT+opUcG+S5gUktZ65FfApr8YYr5pvpxjdSxrbEQzd2s7/jIzEwxGfgpst9zeNnpX9p5F5wwc9G7ht+JhOKuMYoLdTutAzojgFfOGeYSEiKsyXiUMeTeY9hW9beot0dBLaV2KqG2uYo5gNUU5GyULXKOyD0RaIAn+/nO31Fv6hlOykfWVmLjbg3arBT6pl8giPvSR03+hNkjWMsuQZb5jG+UoeV++PadNXacmxRl4150Z34D2UoJujtMUWWsQhCr/39EzXZt1SR9wxEzRN35nCrVZBu9xm/0sysKqvk/YeK2DuvNJRjDNJzIgqc0z0yenTi5UDmqZPbCO5ArGQcddzgUwd8TxNPj43SKABd+IAcbO5Roxd0VMnOkpICFdso5KTQG+gi42PDd5A4ZsYlvKPPOTeGSy9I4trjr6MKklMvbdhgmgI6ihCRmN4wD75mqg+qbuYcQB4dqOk6N/a2xEx82QgrH9Qb/B7T5OJZwaY7NtiG3j5xN9aWOZkYI5kYDTogAqMkctbTZOOh4uZUXSu0vWsZWugM6pkHjKbwoaOYg21UcLvXCobJm7bECFZwoc6X1A/+/i+Lw7d8I/5Va8e/coMGJL3HycMDceb2RQh4kmzLSqNKHOHaJ7mh2mxo0HrRb5BjASYYY4UsgKiBXOoZTcYojSPPKsccvwjYsD9bq5gUuQt1eNs680X3RqsuxJ8PqJWcKQSF3HT9ou6yXAVCg4f51t4cpmG5xFyoRTyJqdQ3xFPxsDH4oBktN3ZFS93ywbfyobjyoLUS0ySeBjXfrjxxTjbpAyaz1b4KW5X8udEuy4I/UPgBVYVSoae9Ufc5pyDaOGV9e2/yxWTlBnahBncBH56XIGseEEf0M3c3dNSYMCb7OPKNvT6zL+6x9j5Z08cXamRhULp46EJ8oXlxvNGfxOpx0uAh7oYP4nFaiNvEKaUuF+pxwdaFODdqgTq5SueboSc3pfN56ObJSadRmujevr9VXhi/58VMPwQQAGEosYodErqR15r8yDn5dg4o2dQsDqitAvpVQzUGD+r4qLNOddLihWGAbuZI7oOyqH3Ez8FBlOGJSug3gs0gsHeq2A241t1xHPLreHct29gOIDroTtKLULZBWKjSLHHkFLLDiEzoO8rFF3hrkPvw0KiF/ui8b1irJ+NGz5YbPT890YvTU708P1NeGn9880Kfe/pKn3/2sb7l+Sf6Fl4YfyHIS+P7vzD+Fl4af4u+7XhZHPqtvET+ptf5C+NP9OrZKz1/+lJPb57rBtsn/CzjpKLu8pC0gGpMFfvEYtkPTK2s98qeXBGu8JPCR2+SodAXdOclhoWauAz0S7wQ+Dt1ox8cz/TDvEB+xXX5e3/pp/Ub335JN+yXybzMlc1RINQtmlNaOW0gPjcM79iwD5gvVEf20c2N8iXmhi8ay3KSTQ7oX7gX9F/H89L1Hb/sSJ9NKzNuM1k72gfXwi0P1dELje7ERvZ26EZSKzobe3zniaFl23Ftco3S35gTe6KRAmfJ9gF4SZbAPHDw5ClymthYuV/kZfctD/79F8Zf+Yp+7ud+7vgL45/SL17/wvjdG16OvGfaKlLSGAWswYPjaJ5+WTWAAbyNdw6cK0h3pwhzILBLdcxfxsBmaTD3AfTxsSxDQY1SMW5blpR7vrpNdf3I6zt/8T/UP/PDf0K/42/+cX3HL/wHPfrZ0914qh/89v+y/syv+d/rr33rH9Cnp4+1Uo+NuuehPGvSX0SOLyMXXr7my9AtL83zn1/mJfE71jpfmt69e6fct3K/mvgnPHIQsAb1GLwMaErsAxQYVYyVinGXjrZBN/IAWVu6k7XiQC5ytcw1YObaQ2ZiQ1Y3fLNh2SPsD+6NG3tyvcZ//bIB3RjjIYAp2ReWYwebVUM1hsZYVHXS6OsWP8gdeEguIInrkrMmp8S308kdfhJ/QA4MwKGT86bs1Y0Yu86MbSAjmUsUsjljf1TpGkuNnUfAeClxFHthjNH74XRadDqd+By50c3prDP8aTlrQb4cn6sDWmPpuRiRLCmLZCt2y/FRit51zpVG1nM7dzPRTAeG5WCJyGtT7h8X9k+DvC6ALvUw9Sg0QwNKl4SRKJawQ7qSSrbFSVIoZ/qGNwqDfAc5BImnkN2DMQ80R6lqqMbQKPgRjO7XGMiGKnJyL2Bbwr6u7VE3LJH2CKrMLaUmqe95WXRegqHTKA18c2h4Ym1riOQtiUuXz95ifQbrhC7XQvKpKnkU8VjlQE0xIYomipZD2SOB2Dfz2EmPKVPbxlLWaRky1GY6/rPPVq6jlV9IXlar6cHfXtyfGywTVtVAVd3fTy2cSss5ELlpj2nddHdZefm86sIH0Ao2ZGtwd9Hl9sI4FJ0LWMHGZ1Ku59y3m2KSQ+1caQSOhz5Tn+q1LNWgVpXxgBmJDzZ5Rhe2baROxxBWBJhbi8ayaOG6WLgmTlwbJ66TcbrB7kk2FmKSIDKXHrIpdqrUC7Gpv3kzLpBxpcHM0APNx1bA7EPMDGZheDvWL0MmF2edguhja5eXbKvHDAWxE9upVxZniy3i2sAMsNsy5NHJGjaYmHkQjhKGGz/4vX9YX/roV+lx+w0/8D/W6y/+kC7cFy/c/7NeDdZyy2dw+8Dj4aPtJjbgGuz/HUvqHAz6kbOGg7U70X+yDOUvjM/sfw6NPFFjd+GtRl4gR37iIop+uQjPxLPpXb8wvr3/C+Nb9tElcSUI/EfXNvqT/b0de+4OeqcLL403XgpLF9XYuGYnsW4qXhjP7EWwgkvnfdGV3vFZd8dnx4VarOQ/ibNBvbf+rrOyrlMmzDGsOuCsZ2BkAXwFj/n0qcmAZm7T8FUaVSr4BnNO57OePn2qly9fNZ49f65i564XAAAQAElEQVSbp0+0nE9aqPMYA/1iaX0PGMm6bxU77P08s716+VpB/sI4/5VYXhg/4Rf/N8HNWSfs5lqJXduyY/sxjN1AbMWpyUbbuM88xrzuESjKX3dg9utkLUA/cwXFOgT7zWd05nQvi3j3PftelHmRRSnR2VbXsErJpaC2e/5DrCuPAKtm4u/1ndrt7JQOYeCXA0ZpG/thf058q7e8NM6zzx3PjWv2Cs8VF5417niuzS/YI9uyd9gpfRDglnpl736AlTi2AxMabP0Mk/vpJL7EFRs7CAhbkWX8gu+7+OWeu6GbWElXpJuQ6U54dx1O3P9unpx1vmH/wC9ck4OLcYzUqbSElvfaXQ3gK7WI7fhMfcvoZy77bxQ88yLLmGjRyxzJMro7hox+gzmyJQWiWYVsjEUFDG+zXiJ8araSV/IMuq5cr1uAvOtDYaLNFNlWkQNEabk3Zn743cfQSBwo9BhrkWs8OrneP8Qd95QLa7IqfkQtmKaB/RP55xpMDYOxlGqQD0f0ugaJi34xKTE1hbctJyBOE529gwC5ymrdURrE2UBmu9UsReWAkQUIOTb28df0Fb3f3vOe6EnCAHhInYh9UsvENdGbyJJz504N0p/oYKbncOKYXF/szeiy91P7NZT5Pa8p48zL/gjmvY/Z8xlKhgcOGT04XHHmgWfbOaSsNxMSB4QOBwxHj/VpPsgIToSgYv5/4hEju5J3cj1j8MruI/v5KrsfhokNQt7joJNAFdrKKDQ9Tpix+yS7dF3UYpMUi1sVWWkU4WeBhS5TYxOT4WS750EO6paJFm/XYm9M6H7LjwgPGSIxS7YpFHDBl6qppYPaVv9YR9uZq90kjckQUt59sC90HwML33GwIht8y6G7DJOZjAfFT3wmZ3jtblCQbAOJCGXqwqFrnGXDu8dhZUlNOTUvyfwozTlJtmXR+gTlSH23xJhNT0zhd9lkPwFinp3YJDc2N/yGngBhK+u2DEMfGdVDS726SA+iPYZrn5iE5CBw9D4w1Rb00PZ+VILUIXPNzNDomZPpC0FZ4shVQsiTG4F0knjYn9rI5Rpbta6pqQTb0LXFJfmmLpNaXYFR9DKIIk4yD04uqw64qvtmXFe0U/zzADWxSyBKjRvpg4xO9K4QzbaM3aCgqX2Zvdu8tV9L7mtoDOSgKeNWosVawgXxixv8Rja5sW9aeZhr8EG9NTZlrSdx5IiFnTan3cbUxh7ZeEl3BSVCLU5wimMDcZqNkgxqQEoFHaeh02npD+ITHxxjRK5uxlK8zVBujgLOdDNMXtU8HUdzqm/i3JQ31jb5IY7rBjNi5VHcm2b0WIf4eAAc4XNWYWDU0BiDB4KhqqFRhT03YlPuM6eOEspBnJyVeHXf2uh97+sZY8q7GGJzQqKmu7jPETcjhQ3CNNVDc4TXrq9M6NH5h4STUTs5Zh0A/nufIRseWsCpWK9HuBkn3YwbPeUl8rMDeaH87PSUF8vP+qXyyxto44VePXm+4+kLvQzPy+aMv4B/yQvo5+fneoHu84D+s/NTPTvoU2w2lqe85Hmim+UJLxXOWuqsUSdljUqDtVsAnOFVLKfFVt33SNadDZL9vSFsSv9TWT/ls77v/Er/0bNP9NHlnf6FL/9d/cZ3v6in2djGTEoIUr6AKfTcewtTbf/C/bT3IoLYjl6xb/KQdMNL44UvITWGRG1zHa3s2Ty43t6+58XqHQ9Z7E0sFuOiTXxvXJNr7KK78sVv5WF3g9/IZWN8En/o1nR2rvEbH8Z3jaEaQ2OhLjUQF5aF3lTmMg0qvO7Yz22h9TpDlHZd5sQvSOx5GE3873jZnS8Dn37tq3rz6Vf19u2b/quSC18IEv8kTosf8rJ3SlcmFJdVRlbAemjxGT/gca49Dz3bsgOpmHvFqNr7hva40dMOCZq+Vcyxw0uy7tsXvvxX9E/9yP9Uv+OH/rv6R37uL9zLHzPTpb/xhf+i/uyv+d/qh77jX9Av3Xye9Z98YeFBmTW6sD4N8s965ZeU+QuuW/qpyQptOQ/wK9gC1nnbLqwFj4Lk3uvA/YQQlVgLxrY4ZIIJIK02r/rHKl5XLzq27+fHjsvMt8RZj1rW2diZfB40iGcSzwbd7unW8U3WE2afjX27ZOzWsGoMVe1wFfJ9HaQiOrxMHzHr2IN61BgzaAkU3UlMW8D9OjxGDtfXLFtZaOPXKua7LHuHaLByU8smJlDoBC76HS9xQn0F9w/1xMwxsznoO3OBbRVz75G8Qa6zoEbsAll2SejrSqXOIXkliwanKeoDBKYtQdXtyodyDSKjJDmDzxwz/T5J2HBixK9tNa9Q4AxXesitEs3e+6EImCbb4sSBQJL50eN2uLqKDNNgnjEwKnUF1CM1qdQdhREaoDdArNNVYE62FXlsVJWusuTN7VXcFrjmBN10rWNTFK4hdQ1t9dzYfAzv8goNlEZtMx8HW4AhHnHwM3U55BN5ZJBew8wKGM7WbOg4R34PFDo+7uWT4BuRYSh8/K3weZ5aeZG85h7CveQO/gLd6K/b1MbcDRsbuoR3b16dAzlZsNTLJYmO1HNy7ZAdMeesneK/5bmec32h2zaZZlum7jWGPLAVHjh2jWIOlJvlZFsuq9AJMtdjl9mSAtGgTLuv0O6fmBJLpFCiC4fyhwdTFTuxXS4VhncZ5xiV1DXGxpacqNHWPPZzW70CXcTUQDvwljhQ7z5qkTT/I9/1z+unv+W3Yvnh+J4f/T/rW3/632c8hpC3MWhmwWdtVtapXxBw/7yArOfKuq042RjjYP7uXyTl5FPWGMUvVIbOp6Eb8OQMRcYjsnIHbfC5MEg5YApyiVIobU4rti+blX06ZX5Sq5Lx0WCNBD+niGGiv+3IHuOzaAUbMfNAEgVARVLP7BHoBMkh+VxwFnpF5B8Am+mv6GXeJP8Zx0etwkeGk4QvmXiv0N7oqjiNqq5ParRQk9BRyMjF3ucN9uuJ56w8b908eaLQ8/lG5/NZC/IaAxfeDT8628ZHaRTAdp7ZYud0Put0Bqdzz498GYviZ9TQqFIBOzYtiwZvW7bpkBn5pgb3OOq3HbVIDdA6dJs8Ou029vMjMWzmPQaiPiJrhho3ZZ2v9rvPiZA4Hwdx2lb/hIKMzMxnbuw9Rq6p+z6KqGCe82H08byVfZRnnbu7234mDL3wDHvhnrayN+6B3rUecYvZD75GGYE7Qhgo3qTUr7H1Pu4+MWQ/Tfbb9g0Qf/GdZ7JLx3HhuW1lq29qfdYm8Se/9kQtbDwHEQTt/MrQydFgZvyD2EoMk/iSj1E3cRs6oagQc6eA37n7R3j1K3T2w7J3KG2KeXs/+26wn6+oGo/2IsqHvZkA4JHI8JjTjtgRfOiO6M7UoNE9xnW0vZ/1b5DbxO6MLrVuGj4y/BCpZI6Gub7M9SJiPEAQlgRR617nXCl2Io+vq+3UdcPHTqeaR28DE2zMnQF1yty2j3Xb+NlRZWLYr9vJL8K+7F/QU36QKHM4oZuzZD1q2Kf4wqma4gemdXa99swEKLodDzXajni7z5yEFvTE1sZK60OPPqSP6O14OPdA7LRo99Uz0+/BPZpmc8I26qigmz7gcySdzNjpvQ6D++EjPu/dqIa70vAHqC260dthej3kPuOY43CwQTcKkgsDljo+8o/tFOmY1cTYGh7Kf+492OwLeKAlm2UjAI7eYFnc63hlrNAJZNk75DbdvhPL1otEHPjvEfSKOaOGagyNUbryVfSrVGXZOyRrb4eBPbG2H3lyykjE3ecU/l4WBlmOx5ZajAA3si3j2y75EcrWNc+yZBtcaXgzDlWac2Ix+tDGRZsP7qwFwSqjQWEjMBLY+zk7wzmBBbC+B1xkJHa1lxqNUTrxom9ZhqpKuz0U0YvPIDclfbZhLrquMBLnqBJ41ikIG3ogzyixKRrmeUZCAZ6j42E8NoJRrJ8Ti1U6GnMyffKQNtif4gHqDtiWbSX2kb3AXBMTIu0OuOWgPxsrMQLqOvlAiyw6mEY3B7FCcr6CruRHWh1EZgQ62qGNj429OtEJjsFMB5a9YxDfKHIECFst+oazrUI+RvWe7ocZ1iZ9M8+yEk1uGOEQyQ6HmCN2riBZVImNuFrGJEKL1j2u8lxnzaPADKYe+WF637+WWYwy1FKViQ/w5HsivjP0fB463wweyMCJ+PnN7TK86x2U6SIo9vbkAXhT1pPnDK3ULbUjRBVKsX+Po2+55xIcJoiPWCNBePRDsImtmTU+8s74cPU9aqnR8dgWhyxan6D/sANXWN51W6cFzT0+xcx+rcxHuo81rvw8mCs9uiEY4ZA6ODgOgasm3x+0t6vkUY96JM5dokxTm5FlP0A0g9T6s4g812ZooWNZ1ZBsw5cWzgv8kpqGBzde9KQWPR83ellP9IIXwfknLl7fvNRHjVf6+Mlrffz0wLOdfvT0pV4/faVXeekM//zpcz29eaonvLA+5y+heJhffNLigZchllTrZdPlbtWFe8HGOu85U48+prKPN2pxRz//tvF/9PRz+nMvvqBvvnunf+5Lf1e/7tMv6ln+6gZj0VU3y2WRJCWZ7McN+xewslcDjHFkvLKHiCvULkmsOmPbnP2gmAfq7bi/YFHOCV+J9XJ3IX7App/IRCNUYiYLbEw6kL3PWCbXGBoLNeBLzilflm744sSXp9P5rBrURCZefLPvt8amSV3aFvZERgiwNnUvw/euc+iivx2YGcscZlwPZjIX3bZ3lR40MoIOaQkJ20k6nnumNmzmy8aFh/q7uzutnX/GegaKHxiQXRpVqgBbHCgeOjiaATFGHp0xSkFFn3U0CD8q8qFv/doP6Z/6sX9Vv+uv/VF998/9WZm5GPy64299y+/Tn//ef03f/51/UF96+p0dd+qy8qX7wpeiIPxGHo1jD3Y8rPkG+r/04AvVBZ3+K61LfnmwSnzjjx7Oc+Cb/DulUNAxIWDk4ZitmzyvzDW35FcZoNQcPaW7dKqsYBwUsk+Pj9SO9ZhZb9ZhC4g7fSFnMSS07VJs1AhlD9agP+RQlyQLU8IMmOx9ZkaQmxTjfgTp0JdRUmPuBD52gtn2UqOYSahGf4fgRDP6fWhDqdeGAPL5sULTz/woG9UGs3LQDdmRAZRsywZFfFbznGQKVmCM0fsqnxtFHTySv1Gphrpd+6Zn5IC5NhTIyiG1LPNMP/mSB0VIvJO672iBGOGYnSNpNp/izL3DfDWEfUsQyxWqblhBfVLC5lomWQ8tcsyisZ/TP9A+HjTDmbl2uOiEXoGQgQKjrGWUBs8CYxldNyco8XUGdba/eMxrj0I//IX71e3dpnf5a9zjnr4iS56QXZe50Te2XEOu5QPQUTC11/Q6icgiUfKjGIhz/wqmEkjsZw/NMMkZsdBigsxkDmERRBJEITXFRvQyB/pYJ/OUE8j8zNpY2wufWXfk1+A+0i+Oue4u3D+S74atjTiSt5SZABsKFA9Ehk7GN+xN9nqwhVLYydztGEdTiEmZOKMbq5YSKwAAEABJREFUuR438uBofeLPcT+K28LfUGlQ76xnnu+CvgaqJGLiCNHe2hj+prbDX8cFv8U3w4kJdle/nvFlWX1g10AxjGLyXEkidlbsJL/QLXkiD38P+htYGQtgs7xiGvFI6a+c/t4X/tP6sV/+B/S4feGn/x1999/+v1GCDrLdF3HUKBU04SSHzM9aXXrtLsovC/NLw+D2/j5/6c+1fGcTFovJyxhK7W5OQzc8H/dfGJ+K68QqS72ycX3kLGjm6mi25WPPD545Rj8HLFp4WTqwXTWEgoSlB4pVbG6pR/YXe28F2YMX4t+O/WIps3A5Gyv6GUu+CSNr0DaQJ6cGdVzZt0HshTawH5rPkqboZf7VR3JKfyKnNEruY5RO5LAsQwM66BffE8ygmdiQVKxDjWqdvOA9n0+6uTkr31sHcpFFbJNE3CjNyIp5A9sLNQsf2a5DcVBKv+U4Co8ooYXsMCRjUAgdzFOY+NrIY8eq5DTZbJOxKO26TErnAxyy3f0HI9e5HwgfdTIeEIFITcppd6Rri3UjDwQVLXOuSHKsNNK20nQ/EdB+MACzC7Wb2PuZt9vZuJ7WfZ+zl7LWDZ4fNvbJdq1D12Kfa0m2GwUdVfuaNh3shRKjStt9wO1T+yVzZFvXe+UZY8ca31x3F7CCC/0L99cg99j8v40i29j/k7iuNtbEiaxjhmZ8xXbvbfotj05j67XdMh80Ja/tCmQriDx0fWRng4/tjfH4Zgq15QhDbiFZDzLtw6YC5a5L9vQYQ/veXVRjqPcp4zY6wPDVSC0fZJG7pABvCrJ2G+uydU6sXf5goP+QIJ/Akg1Eyxe/DooAD77HMt7wvS53GNYGPRIx0BWZH/5K4Sc12FIP/Hd98yzNPeQCsh4tY+wCmkeesUv0jrWN3hZb2MUr58RLPEcNBjXKffbN8mn/z+6e6gUKIl50SKIoSOrl6Hcf+cFH5tQsciG3uhm+wO4MEY5TS8KgrHBhAoaYuu/jYkY6AHVGjsOPaPjCxCFq+1HG1r5XYjuDEUqYaugzDa0ue8TVqoeBXRpJkOEgXoPwB/KgfmUfqyKz0QUcUtic9LhNbWyq+4DJYudJDFszfdRh788wFMkyhR9VWli0LNyooYWHxmzywBZ60qjSOHSqhmoA5tqWXbItQTl1yhv5r9loSgxzfwiAty0zb4zYK1UtGvgbVRrIDbWH7N0m2jLz+sBmjCe3Kw0/yQ8vEe1AebYu0j1pGITHsQ/ts4TPGqUBQgv/ZSMGdYVk+xEe969xisalGOPJmwttQgMGOK7z9WBHyCTO2ts1VnrHNS/hV1a3DHe++DDCZRQfvEMLH6w1jIQ07/eBHrWe2eMtNOe2GyZ8xqHH0ZXBR4oZslOk6QRdb5Q7R+Zy0NtrdqxbYd82PlMT4kI3+6GYv5Z0ywTb+xzy6PjJYZ8nGv7ip/Ph5n+l7KQZdD+OgVHngOtzagRzHPdSrIUPMjSJbafR34hvYnMDE82MHGb//5z9bcxu3XbfB/3/Y6513ffe+3k5xy8nqZ3WsRPbTRzHMUmJEEVt4qIWaCUkQNAioSIoUROVplRU0EoURCgCFSpBxQck+ECl8qFI9EMh0JCSRoGkJIGQF8exndiOX2LHjo997PM8e9/3tdbk9x9rXfd97+d5nFTMvf5rjDnmGGOOOebLWtfa+zxHhAmsqoC1UiUD7noqKNtW5GY8C2t6YV7WZVGNocLWUWb8IRZ/DFIJIp/kqSkRQCcxJfcBErRQ4P58IT3j3ZMT4p7Y4QXvko1/+i1o4JJCR1mjSitY8gK8jv5QfMcH4wsvxutirczFAkaA3RjCn3CdPicP/50Xj8l3FJCXWEKbstJH/Gc+i36qSjZyY9vX5H4ga5zVcdR7r0yGugPaMw6AaduPGqoBqrre7rhxYf/ywgdCPCDMHXAROHWJpoZSbpWmKDWlIZQq6aRyuyK48Td6yqIfxDM0Md80mn5OEOlp24SYIwqwj5tmseOCjRDy4ookeCG6DZGXAeHCKgkKcFJwDZcGf1iVfMgtrWhdPPhgfNHruvCx+F4fra8bH18+0Jf5YPzl+w/15VcgH4pffwR/4Et8QM5H449o+4CPxfnXyPmXx3fLndblogv+VuZsydwRQ/KZM+CBF8R+ucjaZY5FSQZuYAFwUeu2qa9h/yfefEV//KNfp1/3+Il+4Bd/Sr/lk1/Ux4/vtEQH32ZdMMS2Sx954dx4idyzrtIPfdilGsV5uWiMoYqNSBtzEL09Lz285Oy87EzsEq/FCqWPPS9CtF1B+Nl7E2OUsueCFqFL5MRBm0uuobEsWp4+GN/xFzOv2G93KuTC/45hYt7pc4cPJjETmZ6QOr5Tn6EgdCLfsZugKfKjc0z7YnCREWfbIkNy1GDSNPuWVhpz+emGcCp+e74Ye/5ni+Eju/WDm9NfOKlsVTHuKtmWRekmbt0XNBY0uKwa40TJZo6wqZaXRvzQHvqVr/8V/e4f+1/oH/4L/7S+82/821q2t/qi8te+8gP6o7/1D+lP/8b/un7h1W/krOJFO/PHvCb2W64n8y1evqWNoeyHHmPMR/Fg42Nx9DPfeS6gJEJ+7pKxJHcBiXqW/205PDA+1zFWm3r0kxKoM27aCmpbJQnSUEr3SazEvgeMq+Nj/idrYZLXeLQtk7vMQw3yOIYGKBe+jKeAqPGHKXOMZf8GsfpP9A6u7+IeJExMMNRTiYxlq50GrqSp29pP23X1mWslXGA4MewfZ5wJiV88x6J92IYTdijquRg2YCRy4rRlW9xALqtqqMbQCF2Guh7eQ66SUM/Nhgkk2TceKgrE9iGXbwIJmVIYxyR5O5jwt4GHJ5vMBHfGdzQxBpi0xdSyCj+2BctlhdVZUMX+rEAM1De9Jz9q9NNS+nhJ4zCI7ROic1hF5LLs0hgnamhUqYDtqODRPOfVM7MLGfJ4Ydj9l3LvHjY+wm3Kf/Ite2tL8G2ZG/ptUzI+a+D7JZDJh86OevzSIZwUqahMep7JY4BCcnhAlNkaucNQ54phAHtcGHXjrYej/qwylRBsyxgEgsswNt5trjxHHlmf+Zhx5QN56pHvxLOThAbKU4mWG364c+GJC+boHR3Utbfd1M5+3bOHoRPEekdHjHdHcQbIZ8vUPsJOuCDrLX3Gf7pMV2RZtlXDGmM0lqx/cj4y10BRlA6Cg/jvvhhr9mL4/Yyx25SCYkjbGltgqcLRn+MXPlobtu0jscOnHn8b9R3MzwErZD0eBhjdzBSm5Gjq57/hd+gHf8vvS+9P+OBrP6rv+bP/fUxmywhBtlXEMQZrrEpycjZ5Tz3O//7LwD7fr8pHqeCRvwR+RHblHA32zvmU8bPgZ12HLuQvH4vveTe+REYbF+7RYy4Igo7mCR1yW3bJNVR8LK6xaoEuy8q7Ee8fPPvTJhUGQIaau093k+fRJPZdGx90rwFrb2MtTnIUJYtCtzuJSo6D8EF0QoONMQVZt0F8bIz3oPiH3/EfWZ4lkz7iH++S3e+Tqccng0Rk1lUp62ohH8Go0qhSkZjCRhQbWxDZiB5jXtdVl8sdtiv6Q0bvlsL4Tj+Y4Kc0yNfAZrCO7eRlpjkWsv0EGGR+D5aFCoAKpILG3rlgPWTfwad+G1f3j87LK6lOfM8yP7Nwhy2WKN54xLJvekxQOwhNC6ApzbblVPsmUQVuiBKLW3ztOwLkucK+RLpIPTTtz0BKbOJM6T3JmDPP+Yh3ZZ435r7XAfKddUSGDxeYHT7cxC7VDQVfQwUMb0cHYN8ThC21tkv9vX67P/LPebqB6xOu6r2Yv3wE116PO+ZERPyT8yFn04b+RlvzHf+ujGG/+W26az/H07TtJ7KpSYw0CRF1Kfuixx9fNNz4Hb3o0i262DGmHlBojKmEhci2OjeDvLBWs26XrNuANVzJk6v1DC1yVoVNA3lh17BsixsQ8zCV8/LApj0fixnfztpNPghM5o+6JJrZNub+5MZSeJ00PCzVyb6edHKC9RF/CI42fLQ3EpC+Ok/0m1w3bvyNEteV/F1DmaOcqcHGO/eOPGM406anQjBm3GMw/qX0c/opfeCPhFh96/xYPmnZqjrr8FwqCbjV7VCroLK6NGGIGVePjyBSPcbWKtws+waqfUULxhKXaFaXdBgmwlAQX6SLLrBh3XQ/yKUoBQcnChrovWSkijFxtV3TWztUOLE+X+IoeL8lmsFL6cv6YZGAJ4EeE0ONTmeD2KA7aE1usDibRxQujRoaLPL8K+P8sD8eAguyUhWqZMq2bGtUcdAPDR6go2j3UDaKy0JB5o8oE3SfdLb3giOmJAW5QWyqhsYojSpVDdU4Eb5lJdsy+rabwnZO46o94j+yrtMpV1h04HKlvdFa791oVpza6QecfRZjsa0qySY2+FAjqOaJ5aRVVmBHpqey02fyv7GZMifhZaFbsg0ETiqrCzYEngk70MLb7dCJn4y79eh7jNJ6WbSsgzxauNZkcyq+kokeZG6AC8etE71nWE8Fu/QR0yB9pR6kfvhFO75uujR0O+LCafIx6kXehH/096wDXkgFfcta/RSZ02Z0y8pYgoK3rcSq9BH/YIffsd07pxye/UM/r5U4op3Tr21Si21iP2SI034i8iBdN2jGtQ7fO13Gww2STSzAdvMVWsSsoy5K7JV6WaMKDNUA7JPsp1FDdqlLXCcWS84f/IkScceFs+TzfTwpZGjHsF7oJfbWx2/7QD1X4b/wb/qusrhEFVhjAA7pvABfWD934HIZuqylBTpoax30ChhjLqVM1tjGXG7MYx7cO/wOnzbbin4VvZ8oZFyyKMRNkg+eeJ9k8JHP+AnQy5iwIG5rVGlxaXjIUGHIpaMc2Wv+WdjV40Y7VyevBTPmzX32djO/0W4nlqaJsZnZ9769VPws3/W+PVk+x3BwLzzhLrUAlghtbAGXAh3VND4B0XuOjo/wiiqwmIUnDPI2qB15LHHKK/xKTu+96tW46w/GH+ZfGPPR+EuXN/rS3Qf60v1H+gY+Dn/Dq4/05cbHTb/Eh+KPqOeD8Yfw+c9Z5F8Y3/GD4DIu/DBatdaqPFuKfpPGrJsrLxRX1tAOjvWaMcNBMudw5Iv7WddZvrrc609++BX9+Q++Ud/87hP9rq/9LB+Ov6pfx4fDOyxsXpWw2fB75cVlC+D3cz3ZVtXQGIx8DNklOzb0hU70E1voxM4S7WJZTn687brmhyXYeLlMu1Loj65bp2OnjquIFOMaQ4MficuFfARP/8L4ToM4opN4E+OG4U6Sggkff/SuZ3De0U5nXJxVxDiDPhd37eEDLNTBhwkm+sHB535D+mgcEct2Qz40GI52/Ccn1/PH9UYOui9U0g45/c82s61iv95wuJoMA9DPxB8GrVtljVEHqrCzjKzgR1XLl+RwhCeXyL789R/T9//Yv64f+P/8U/rOn/zf6/L4NX1R+Ylv/Pv17333f0//j9/4B/Szr75TO3En9q1fYq89LtKsyS0xbayXzHaBZkAAABAASURBVPHtv32cF97UI9957ojcuzs6xpF6gzExuG7pQX2uThOGfoJVjMOME5GOMjG1EIkmAN/nrlpmUehfvNhP6GSed9bhlZg3+NQjV/qOMp0dfRS+hoq1NmrIo2QXzlqzw9/xt3cOIo4x7T5odC3TEGAzTyCB5Y4cJn1PfLSfxIAsZu6bDz3u3URb9KO7E3uQMQSRtwkhiBhiGbMnRBA5SGJMwmyjGoNTC7aQD8Za/GirGhqgks8AfclcQSnFhp5y23KlDmTJztUQerYlmfUztfeYBVXnklQyxAl/w67JGFuem45yeLDsA3LkfVPnILrkKdJfC2l+qZb6Z3VtfAafbTjrtlXkqqrIUeCTDtUYkksMUQyBuBijAnzSWebr4XHq3cPOB7id83HXRkCJn1GTBzdky/SRnH4eg2b08JdjAfd92RJXAyf0PSGHUtbrUZvZDbrVlYJRbA/DCLDBMlHjBHLU6fHgiTdajbbNjRpOohnTKx8oHnP2gfxl55Xn1yOIfCM5GXNigEUd++4cig81L/riYoBZC/uNktSd/pOvxHajO/LwT22Y367EhEmcYUKN69ZW9JUui1yPGlqqtLL+gzFKhdzRAeoS49l+dmLaOePSd8a0ZzCMZk9nQesfN4dwsy3bqkBWLrxpEv+Gv4mPw9euDdmMDF/x/R6QbcHZH6wCzPUrr3+D/uL3/kG9LMbP7/jj/7R2fCa+iV3aXVZVabBuQ0VcE0fpO+dkz1vP4SN/wXHtD1TPH403bcxpzlRRCttlKV14h79b6+k/SXFBtpRVkiwK/rkTL1EknYkFmjZHj3gqZ2/Ae8AarLwTUTdt04UF2vSn9sjKxJ6h9fi2PuP3ji3xJ749iVHKxLaXgvbzHTxtGXPCSm527J983HjGGVmea7cxhz90+W1F5/GRHogs5BgfcuO4iHUh9nWUFnKdfA/4Qpa22DTQq7IiX5ahdV10uay6u+NdCL7GkcWjL8bCuEWx3TaDHC2gashOXqIQqOtV1dSyuqQpSDW4ybFNOz1oZ+3sjCNjbf6sHzFES4p6oLPE5ZHoU6B2fqscuSEv8RHcGm4+ImvghFHIjj3gotLqliXktmWd5YXP2Lc0wdwQQXhoxoZ7rlOArK/4iBSa8W7Z43lnyLsQfPZG0DkhF0c/7/swEdnuOUnOi/kocn8DLSxCLvqgKx3FTeIv6PVF3kO39J0YwBU+75XXx439GLAv+WC8UX8Z086az5zF/vg4vGvH3/4k35U1HZ2g9WjPGbRDd/QSB0SHbGI/OZemrgiv6MQ+ubjR2Ow9pqnYHuyRm/BPYyU32cvJxxhDg7Xea5e9PqhHblv2gYK2rKiDAg6QH7RTh/v0uxNn9uSBLR+NmbfEQ8bxqQNKSWyBDplf0Dp4UbIGIQrNfmZwuIrdbFnX6V29HtL/gY1+rwHvz9fMXfObwiffz7i2rOcWvdglXkYTr+ladCTbSh6So1/xL+nT/RO9qQ9FQy4RMtQqF4CSIy54nfLQG6w02G6BlT+wOksmbMJDM/+QVISajFNXyTb1QGeJASwi7nJxD38DVRJ3Xrt6jIfjbjF6AY6pU+GeK16jFv3UK8yB9oUjKFo3pW5DM3XWKi89tFOXcEoPfopMXTBtert1vW/Y4YR5pY/JwtrBbP6m2xTd7hNdGnMBhNkkTHom+spCzMRnkh+ziZnoxNb2Z0xOYn1MnuEVpA06amgspXFukFElg+FSjaGlAIf/khcYHhZ5cPTDk82Vh04wojdKA9kIBTWsKssOBFUXai2vKujRV6F3YCh9e5RqjCMmaI2hqsgA1C584ckSl1Js6xA71c/ArWdLgc5CxpWDZSZn5DMLUswqaq2R3ItJykE3yfmBTS1nC0XPtkz8NtSFfz/Ztn7mDollCZ3IHjlU3719UOMd9OGBF/errrwQ7PSX/0Mh26gHbaaUuErfkwkOjex9ZESsD4Q2tslVURFHDDY5SLNmcqjn/xwk/5H84LH/g/n0D23+3aPSnrzkQxZuNBjb1zX0thatrJcFjLKKxsYoZS2svFSt66LlxVo45IvWtC1L2xCeRA5JJmSH7MwFIM87L0gz80EuxHwoeicmsmBPMpDZjNMSRCmwIYA8oDNP7Pid+A3d8b3jJ/yE0nnrx0eDWhzaFkM8QB4HlTphqJ12y0ox1DCGQrh6NtI/fAst2dzEiCInpsQxoYkh+rSkVdHqdUCNrrRwu78b+uDVRR9/+Lrx4ZtXevPqXm8u93p9f683vNC9ub/Ta3Re3a+6vwOXpfeR8bPxcpoH/MYPqfBnt3SdXKGQfJ444tAZh5Rxj1EazOu6Llqgo0opk3wqeWSuOp8Ih0uXsfLCfq/Lekf8i5I/0/Z8pRY8S/72HOv411JgCITerSbqBrm24U4Iuc5yU3+m8W1aoRPAMUWkYbIup/LD6ErCtuwjxrrzFx87dVrpNl4wOK/3a+8L09bI7WzKHhOx+YtA7KLY5q5DA9ZwBSJuCl9UbCv1QX2BX6gt7NuLF93V0B1n+f1y0Ztx0Yfrq/4XyV+6fKBv4OPyN91/rG96/SXlA/PH9x/qo7s3eoPOK/Qv2I0qDea1QPrXU8lgZudh5yzd8mLCGffIj7z8z0fzrz7zbPobs/Sn7r9Bf3n9QB/x4fi3/cov6Ht/9Rf0re9+VXc8x5J1QtYYpZVz4o4fKRewLENFw2RCGukJnslhbjbtrL8d+/Sd/RRET+TAwxrYL/hrP/CFfzMWXCrFdutc+DB8/+oVP4zutV7utKyrRsbNC+TSuKCHbIGuF9ovKtrji2Who08p+7YMJU6EIkBNYuTXIX9ptDcIi4/y1h3x3K8L4x0aiYtYcCCWILsJU0lHdjs78KGRWekz6zF4JO+PPD+2XpMY4ccuVcZJZ0VAhqrS9gzbsp9R8LEZYyj7/HJZmw7ijCxtLuOAGJiDjDloATfbqlFa0A/WJ7ocMto+fvhpfd9P/K/1n/xz/w391p/6N/Tq4ef1ReWnv/z36d//rv+u/vhv+m/ppz/8XtK38eMCkMuN+d6aMv/sxdnY2ac7eldttD9eH/gxk+frW3369lO9ffdWb0PfftL03cNbPfaz94Hn3aOyXq95hwL5cbSTSzFGRqqjTKqZDcnk0eShaijjrVoUuEpWSSCmDWpzum3benIHyVvma+O5tOVMZv727J3rY49hZ3wNzhuMmXvJtoRvyf0nFFfaWQw78ZKGqFIXxQ2jX4mPtVoeCtyxl0biB6Oq/TFCbDdtOJq3fkN1lLYb1jHmUsY/sHfBExtuFZhbUR8N6fAeKta/jpQSePoI9sSf5xPr+Mq50flPv9inD3tI8A1hHlvojs6ecacewAsZGrQyGlK9t5wxJZ89LoS03i60yC0yYpitO8kBCA9oPFRR4TqrRmbCsXRcssME6mJZufpGm7ty3qmL0v7oo2OEpq5QEIrKbSjEBEuMO0hz3HlYtZBdaOo6bhD6ceQFP+Tw6bPnamgsi8YKoLeP86qSxDqVOHsyfnUIiSn9vQQhKECVqzUU9/QKLWV9LMS1sv/XURoVpFWyxHqQDn1JFvUJpMHDEHWotWCzjNHnz926KL4qjWVsAp2F/qkW+sEYQ3LJ4PBakjIulJAd/Dk2BjFZLzvrbmN99H7MPmQd7U+Ibs6VXVf258b6PNboRg72zpFuhVCabXq0TRJHzx1B2mzLzFcFxONzPDHZieeK/pV4rsSx5WxgX8THpC3t20lnr0RLLi43ZEsC0BkqEaPUtviNbYMxb6DXHeOcgGjR5jrMVcQV2JZdah6ZgZAFNn17SFDZStmWe/0gH4sf1w9TfcL3/5H/svz2lzjDd863YKrHw1gfOXPzF355V+i9z7gz5p24NtqvtF+TD2jqPV/Io3tlTm7oOcR2z9hEPMTloIiTuAucYdI3MeA/z+tllO4uQ6/uFr3m3fnNq5V36wOp3yPPGgzuL4uC8Jcl63LVMqBgYe0NztpBTizWHOc+XdBX5sBQayJjmdMqlcVaF9QnRB2+SoOYlmAZWtLPumrAF222FQdjlBZk/Zy+EAN7jirxCFgr7SuydRnNtz9iXBd08XfhPefu7k539/fKu0/+z+7u+B2x0pYx1dmXXZL8/MfUiMG27BtKNQb9At6XBnzVUMWHrJQ5RQ4mOVCvXt3kUss3knVDzz31nfWetTChqEnJH3Z2SfStLskrTfhvXTrioh/6oj2yHQHXIUMPMVfiuoEq19FkXFvcJOE7iLGOQotsP4OJNONE0Arpr0HtoMSBffOMo+mtftKdsc6s3axr1nT/H+c+PihrfEe2s6bxosk5tQfo7A3OIeoz9pzcpk9C61AIS0f0CGMP4kf0mbash8uy8BstWKEHsj5GVa/F9od5bLoP4leSBHb4jZived/ng/Fj79FddMNkYISOiSCQSrYRHjDz12h52krlISPXkx5u8PF+vuIfIeMV/VvGrjRYb6OGXPFlyZalhs5SyKqsXpO4yHhyniTHG7HvyTOgV9k+fOK3RglBD1uUI55dO3m/Mgc5t/J/vv3AfF1zRiFPnnMePaadd7pH2h4f3zGfmdMHzsBHcCVXG+9EuzJP+WuokX5BBfRVtBQDqdRvtKyEtCBb4BtLaYzIi/FZiDW4ZY7X7P914RnKPC+A/b0iq4F3fCoFyiVcptY4xsmqY0L3fSdexsx8T3K/7Y/6iYcf0Zfqy8QvQEJ1FEPaT5hkLU0gMtuqMRqjqtdYhRZy6MEPzhHa0FuIc0DHKMZk3QJMbMlxKBGqS3HHP5fQ1I2W3LaRZW4ZTkikyEvt++zbtuzoFzEWbaNR5NZDch2AMCIusZkyxpdoseiDtg7wBZWFEzdkU0EP49iIcqOwSM827DPY2+E4GQFzQPsUHlCajcmGmOhS67ZQpkwT5R1cWdzXXpBXfvA8amMyI09fwlMGJ27FZLgYIrzpAKLiVkzCGENBFlahM6pUA1kB6BLwAMhD5G5hsYEcKGvko5hY9JZx0MhiFx90VMDEIQqsbGouuaxCZxR9AYM6ZfagHeBrZBPgu0B0bGwdWwkiTKCWZNmWBLhCdCtdx06Bu8lpI68kUk9zoK1zHjd5iUhbPl7ubP7oJK87s6DYheIk/bdXmMLQ7T1uJkf33jB9dRvt8XHlhfPdpw/8aH3HR+NHveMD7SOH7ZW5nMwf6kL1PeCRa9L1ARiurAa00wHkrGHnRvJpxpxQs4Yylu1x15WDMf013l35sQweH/X48Ah/0EfqW2JhrFknS1lfU+nTzC3zkjVR8EWggzlJfTnXxY2uzFlj5aACd5dVaRuDqLDL35JN1n2DtTxB8pNcb7wk7+faZ+AKJtmcxNPys8202O7x2k4NcJ3JOPSZB/RzeO/kOHmY0Mm8TuTx3ZbcuNoXHqACVpUYORT/VdYt/qJupVgOAW7OuAwgHUffhLqEGCnXrsl4eeIo50DGJsanTFbeJqHRH/S9YHMZ0isO+Tev7vQxH4o//uA19LWTjIucAAAQAElEQVQ+fPVKb3jZe3N33/Q17a/vL3oV3K28BK88JErCWXL6yIP9mo8T5Hcjl1xKuT2sQjsG+m9K35hK0Kpij5cuzGswqsgLY+s53Ho8ybclHgKF7qJ8bLxbLrysjpbp1yz+XMuThBfEzzbSKxFOJf70mfbom0ATrxE4PBG6IWr6guJDdpLDL6Iw9MAsaWeN9JpknBsfHIIdOht7KxMJNBeGXJh2+kJ7OtN0Q9pP/taW7k2EwdnUxNyNHNJ3wxjuGKN7ZFmHZeYCjJegNf8S+YJs9aJLrY1XY9Wb5U4fLK/0pfWN8q+Rv5EPxN/06kv65tcf6xv4ePzlez7q3r3WB6yrV+tFd9is5343/esLys563pMjnkfX7VH5Yf3IWZdz5oHzLXjLGfPTc+g/WD/SD43XGuzB73r3Nf19D7+k79je6t577691Hbo71+8yhmxWJpM9G5mVZBxKf90v+3nH14FdO3qYKGt2jEWDNTvwc0MVowiYIIgWdC78eLq/f6Ug/LKsGktsQ8G6alkvB8jfgDd2cl7zRJ/C21SKLXEB1gcx8qZF48Gb+mDil+HeS3ecjZd1aBklE8w0Y21Li23KqeCGkAdzUqcbliV9Tl05p3OmX8nBhpBeULNc8Qfil76Eb9sEhnHIE6z0W7QHA/1lGYxz0bqujaXzMFRV7VuUYy4yDwECLuNjVKntbz6wXdehlXp8jyqNKn14/QV930//G/pP/6U/oO/7yf+tPnj7M/qi8rMff5/+xG/+5/V//87/jv76x9+vLeNkjW18FD7meyMPO2fBDr2Sj01XXtCvvKC/e3int3wY/vTtJ/qEj8WfBvlw/O5Tnrvv9EB79KK/xQZsfGju5wTr6WmMk5wxu2qoczAy1pGxDFWd8EijJBPPqY3pzTw02Wq/7JcJdvo5xpS4r9p4Pgc75/RkbhmUWDKnM+sozzQ+dxbKBq7o76yBmf6BXTIx1Q2J0+6zuKBmHgqEUmV0U21PXBPsxJaOJy1plyz7QI1SLaCq/bkil6gKFvjQlZsfUFHIDC4nHIRYdwaXfvae102P16uu8HsGZsmJGad2UUGglElO9gPozfgIpSmeG7kRt9g9G+OYGc+pg9p5tZJm5LDzFg/+DhnCaJ4krNrnwUmWbYhlSc1KCn/c4KmYim/xt5IlBeoyuz/GkzgigXY/TRGkf/iOjxhDY24SXcAmN1COBin+ZZm6DA1UsMyAS2MMjWXRwt4ey6oai4zMVRI4uppkDaQvBFw96mcKRzzquMPrKDYurDx3Vnxe1tICHcP0b1XadZSsA8PmXRsx7RNIJgwPaYB1te7WwbNg6fNjyZorS1zqMkkTaN7YlsQYDKggzdmMTDek15hAMcsQ2DKs+V0bTNbJnnUCnz0VfrJ29pZtyr7s9ZlzgjNoRw9vmnEUf/RIBdFUzxH5ocJFI222CQ+4VDVUozpeIY8GVjwqJusfsP939jQX8U2eBbPpTp+JtV1LmFpifLblzo2pMz7uU/DEtjOPB3b8B/jaAngc0cz8TkVdFGNmW0UeA0Plkk2DAJealiRAm9IGfvC3/bP6lY++A/nz9ff++/+M7n/xh7SRs429vSWfILSfXez5R/7y7pG8pr7TJoJKDjPWyK68SyT/bY+P23lxjS14asN2iy3DmbLkIROfbXHJSpnKnG3opr6wPrPO8g8tXt8v/dH4Az4avw7uVr26rLpvLLpfwQVALwF7aeX9KO8QSy1aMq/ky+RlsiFZPtp3gywD068losidbpUpCw2KAKusQWVUQYeWMbTSTxC+5wM926oxtKTtcmmdZaGOLccydtYKsyJbR2mBX250HbqsK/vqAu555znx6hX1O620Lfgul4o4bMu2uDVswwKBk4/eYOyD8yS5CE29kNklNJMAxn/kngWnW8lc5LzP2r4h8978voslqjnb/DA5+2yfeI6Q5ied+GqfdBJ6tB39dlvLY/USzM2t6jDGs8O8QDwd1bQQhqrOHEHtw0f3ScDPlNi7zyOGmxwRF7Ie484a2difOWeu2rIX8juctb2ziCZJmO0TvV7/19afacN+p70TgEeWEHFJOVvVgSZugE7rQwlVgznOXGctNC4r62JhrQzWT8ZllSj0i1vN7KsgrrK2edncOKfynv/AO/71YdN+ZTx8SuEBIrHuhZ6DIxDu1RCeHZi6hwq4+VLk4t7dcjvGjd+TZ+Adi4hDlMKuWHdVQ8U8FAmwLQXRAdbxp3Ujl/Cxk+dN17xznWfTTi7Tn/FRgxwsh8/UMaHLqbRHL2fQlfnJ2fXw7oH3ycen95c8S674vDKPj7yLBlfeLYMNuiGfvMOSMALZiG5X0cEgNrpWNSVmC/4Gw1vD4hkLLWsJiDP7dYEOGiGqkpofQwtYl6Xntuc5+5v6qJJtEQDgCpt66KSefGe+kxOwg3niq9sv6O3+Vq/0+vPm2N/c4OXIGXfExFUaBQiybmAMFdmJyhhGsQ4XJe5xzkHRbuOFS5SeB/wmVEV2awtfKHQ9lZNHiSFp58YsIpSMz6rRcZWtJ5SJM0ibu93oCjlqKnzcuiYBhMCFgAuGxgR3w4706FQS1rZlHMWZKFigkZAC3L0no46/PRPBxt2ZgB1e8BidmtEJYg/Q51L6j24edFcW28ZivbLYr9C8yGzIJn7Sf8fCAIu4XEWYxGjJtz+ZFORjDI1RqhqgZJsFWRqpswkHyKQ1OFCWdVGDScxCXE46TloLtqPwRU/pW88F1ypuA3DJZVWVRtHviRrIRrW8xqIaQ1VBZLTFxlBAD8SrBnelRJbxzyRMqR0Q/DOSW2kn95MPP3sOXfImJqAPWWjsd2St03qcjk3bO+MQcfmg8U08IaIwY/jOnYoDy+ZhwjzncM1H4rf5V8Z9yBwHzZUDZMM/2q2LOlSNxBXMxANmj03PxbANYoNWcgRsKjRhoi0vmhzu13w05OXr2njUlYdS/qVx8Aj/yOGWtklOMNUdfj4Eb116ZB6WNXNhjcF8IHOVRg0+CuZAWnuDL8xZZKELB1OvnTVtQ4O2IyxiJc8Ck4/1kyDTZ+YiaJ5xHlnkjvpOfnJIT+RKsWRis/IHXoKLR4BO9CY5z4tHj58cxD5+Jr7SzqaSjV3DJx96QJaqAEoDFBhlFdR2mmVbkvmTu54KURPIWUXHYRNXlhKxTGJTxt05YIDQGGQN0iV9SEtZy7Du74Y+eH2njz98pS999Eb5F8YfvrrX67s7Phbf8ZJ7pzev7vQavLq/Q//Cyx97dRnEZdbjzlwD1sDGrxCGT9f0STymX0vozYaQHXGIGNwYxLCOUvb+uuKXOkNCbdPE2WQcMNQn+qULe/eOj2r3y0r8CzLjW+9Bv1aZNAQQA7WV3i9n+0thdI2uzd0lO9So3AB7XjHnPaZHPnVmYB6NTbhN8pAzYNNO/jZ+tMGxL7J+Ik/7YcGw8XTjfy2Ku+cm/Kdyiyz0qJtoDqi53EHGoqN0K/U6MaCZ5dDIhooXimBo0dDqoQu4q0WvauWD8b0+XO/1MR+Fv3z3gfKR+JtefaxvfpV/YfyxvsQH4w/zL4wvr/iBdK/LsmhUaZDToi/rZTkGkrH1PmN9XTlj8jzK2fLYZwovUtCHgB+GDzyv/oaG/r/La/0wH67f4eLv3b6uH9h+Rd+lR72mvws/goJlYTTF/NDBkW+UyXX4yZqbzEeee/khubMOe15oF3EWMcc+Z9DA54ivEX9Fs2WGYVvRSV+vXr3W3f291ssF2UVjrMqPn2WB8hcfS7DSFsAXa1zkpLcx8eGufRYMEbMopibPFxGnoIYGaV8Z0906yO+ilbjGKFwREVfW5Y6PG44Rx2OA27Qh3Oj4yjnyyA+IR9B/CUSbGLfx7+H2eaMsC3WAxtiwtuqGgseuwEKOVsZ8IQ8r5/ayMP/IahAj+qJkuJMbFwHhD1nRFp1lqR7TyrjWdcAv5HE0RpVGGb4aH8xf1ff+3L+lf+Qv/n59/4//r/Tx139MX1R+/sPfoj/5Hf+s/m/f/S/rx770u7Vl3hlzzzn8zDMEuu8807ar8n+S9MAH4Xdv3x7/wvjTTw7KR+O3fDR+AI+09xrlBf6xn3vYsjY3/OZME/teWUvgGOs80sc4zTgyVo8hD/ISangX4Rsz5mpCYhEKcKPki1UBu8Pv6j1Dfxsx7+k77wHU9x4L7RhwxVH7dfyJPmzqEdMPC2XPmR6wJlhmtKXdsoNSEVsRW9VAVjK0bmOAIiQeaZ/PZ5yIcnbncWcV81bxc7MNHdXyIdpNX5JQQwaFaZuWWaWjGJ8zcULZsvQ5dWW81/NddoOmPdoD/66S8WX6iCwxTeZmMtDsrx1fCg9tO/xGL0jbpL71u/HGkPaM6vRElVrrQSfBBHsoNu0zjSfOKURT2CcaSyrJbnBXcNykg1o2kJR7IIpt7vRPP5O4d9D9MY40JGaawjZSj05wkxc+3LmR7MOfKE5IZRVtBTV10dy6nFmDc21wfo1lUY2h6LmGhI+MsUOhE5YVc5MYvwBClkzEAIp7BelvDPM+WDw3BnvfGi6gbrctLllSv+dwFqUuSmQFXWCW9jF0uYB1Uc6RUVahTLOeSwKwXFZhM2rAF77ZF7IEJggVJTxDU5DxJfcb893vhZylO3zqG+txJxE79eDK+rmyR/OenjPj2nt0tp+J39v1xMPMzCU+0paxdjR2j6ESb2KlLoC66Arsyvq/5jmK7Z6YCHYPH8BPsAOlYGt8SSU5MFQUC3V2yTFPO7HsdHCAPU78W9cneskEJlzGvGMjl6HGd2iN+C5CRUHAJQFXQar5H/7u/5p+/iu/Wy/Lt/3pf0Uf/eQfU/K10edOXkOPvndtjC/vCnk3eOT9YOMMzFz0GGkLv3EeHGfDpvAtw9e15+OqKzbNI7vN25Eey8QoH7SaJrrJvO1KHGL9DcZ6xzp7fbfo9fkvjD94fdEb+Ff3y/HBmDV4f1nU4Jl2B39ZWJdgCbKnem8trPUhi5zwwYyQ6Efa4YOZhzuoQwNdqSxgeKuoVJVqDI0gvgP6H8tQ2jCVje4ope/LZWV/JBbqjGWABazgcnsWR/fEir8Vmwt/SX7H74e7u3s+Gr/Sq1evlPqFZ373nThcMn90onn6PqrU4G2r0G0bcpCYFmjVYFwl20o51vgk9+LESA0pbRM26zJr4hnM9b6Tt9k4jWKAv9MntpLx9ex/Uuu1g1Ou1LTD0MVBYagi11mebYWvJ8R30DLiPe3aELlt2ScYu5k3BEpB9eyLaOgs8UAYwss6PM6ONviMtdf7VXkP6DOGd5Jte1T2zGT/TnZz8pT6xtoPwge39j5nSh2KJR3ZIaLYB+w/QRPuQtyXJetmVeb8boWyLrI+xhjMncUQZVE4TGbAQCZAgpvJ2t71yIfih3e8O/Hev3FuTd5DJutdrHPRtfDgRkmhOLVLBuUhVrt88qYu2qOXbp4xlX6fYiBfCNR+Gcco/Aw8MTDjy06LnorhbKtoH1VKSS43zo4Dgbtb3QAAEABJREFUm3Y265780GhbgxwExq+NB670OecO2XteYptz6x3vkg/MV/7SK2fQhs4Vf6k/tvydQq+8a25g3x40mdtJf0bXDDRdFLfRkMpSIi3qXCpLwwLEhmAJGMtCfCv7PHSgMFDkUmhkyzKUOV3XRcFdKLJRJTsrRE/FcAHZZoxZ95NxBoyX8SQ/G+/YP7X/uL6hviHHJxZTsWkDaqaGW+5qtJzxpWICG6OIbZwIXyrkB6rlyxg6sDQd1I2ObaVM/PW+hk4W2YwwoPlQsUKNzLbyB5YLzdhAIiva4ruqFNhIQZm6iXFA6bsKeUAbzo4PxvT7NDZShXMuHOOfpoR1SpEhoPG8DA0gT00wsYseLH5PeypcrZkB79mEAYqdBFqocjRMHe2CSqwphZk07myWbMw+XPvg2Ni4Vx2y2O3oT7ALVcUvNXoQCKeMuW9FAmyL64Ao1hNvW0nWqNIgecGzjQ+9OnRU4jKyA1RPXieN/OArfvWyXrJvsIr+XLSDOmFTBwI2fOQW1b4dVBI1dckEBF35/C1NO/ns/KRCdmJ74JglkofhycNle9E1nJTDWSgThgI78SPXUWiSbXX8UKXQz84hMXkJ2nhANPiRhpjWib4atqHuig2dzF2D+YMSqpDqqRwOnmVOLNEAp36PkwUx6Xen/34Z5XBPDhrhwUTn5v8e8y95Yz1aZpAZS9bAgD/qUg03RtXT5h7Ixqj+4ZBDKi8RYwzy5I6xYyHmycKeoekwOPmErLMcfMZ9gEx0i42vhmTDK+Wg9kEjwYppZC/Q18Z8Z9zJ+6Q+0x84ukazO+ubjHHFD2BoHXvXaUHEXcCNyNVC6lAbKkdBR8F3OunK4T+SqESEpjABblRZAyw8CC68fF2WhYf6wgvrqjv4O3K51NAi9qWr876MUOrkvgLkEiuW7nbm9Qo2kLk+h/wUUfpW3yRZaugs1Iu2wv86Rr+kFnxkrdHOGA00+Yx8eDD3K3GByrxXq/7tbk4jsYbccFTxfQqO+llJ9AjS500SH5+FiP3WLqVV0nsyHeVJhlMkDId1T9+skx2knyfQ/nSdLg+rJ+l7THxF0Dp9S+19xA2/X56EqR+VkyO+cE9I/SVkVgNAVsz9gA7o0hj94XitRRdwX6vu66LX464/IH/AB+Q3fCB+zY+I+/WONXbp+VuZ51GlwleVBUnW2U/kBa7vDG6Snx26c3YEGzRrbeOseQIvk81z/u3giv7Pe1E+Gv/F5bV+kbi+b/9U/+jjL+m75oPWZaiqJGUN0xP6SrGUOERBqklf3T97e6IT0CRjW2OoRlAaWYdVis+y8XGgxtCyrlovjDlYL13vM2thh7VdfAyNsdJGO3kayyrTJhGfOJXOebXVErN6RDwiNzdEVkxy5mYtM8bS0jFZNpB1K21KJW5v2KkzzHhWU5Q67yhwKebGr/FpW80bailtgW0VOjVKYwEj4wrClwp52o2ObdnPECX9JMd0/WLQNFjPurENYltS/BX8qNKoz8K6m2/1XT/7f9QP/Pnfp+//0X9NX/7VH9IXla+++Q796W///fp3f+v/WH/1G/4T5GDXLZYjDzsv/tfGlXejfIzIS3s+IOeFPbjywn7lZf3Kj4UrH2h36M563NFvCj97TfVICSNZD39SxmGX6gkDfsjkzRoS8gOWRbHllkmwwEpJ/gIGodnnsoh7aqf/A4yl49h7p8VGKuwlQ4s8Gi6RTRZDfGWp6akYrkCo0fQTDyOckrvIqOHkyONERoXG1GnhSh2SC/XMY/oeVQpvxmYbXsCCVUro0e5UGyx9KP4SLFyCCJu+JsHvjCNnx4wQB8Z3VeyDNni64SVRUn+OmQrx547n+EADDgHaXYflosb9xYWAi9yTa2KYxJL6xKbpk5+bDfEkPqpwUm43KCVWoQdQlY0CsH3wsgR/06SrDjV9pjtau64UlLiIj7GmMbIoJDf4kFJRF6uoAXKngLqQKD/gpRY5dlVUrEnbubLhdZbDnyG2ZX8Gp9ZzgDp0ZPW+wH+/j9DHGGbPW4UMN7RLoQ2lTBGJUENHB2hc0B9Vxxk5SgMUsqKNS7KkMFDb+Ci5/5RkAC8jAbIofYMmavgJ7bme5HU/MTXZc2IyJmsAjdZPYlJP26TtaEe3Gw4VPB7dHNXjHmF0qHWmqbusqgEsQ03dLskW4YijADqPs4C+uNLd4SUxI+Cibj0XUz9rTzr4wOEGjn111DM8RJrccmbGKjTj6iVCHLYJ5xnRQSB1nMQqiskOkKyf/LZ/TD/1bf8ZvSxf+ZF/S9/8Q/9mj6V9E/QTJYjEtIfmQwTYeFdIPTrHYKbCBzB0xsCOBrqBf/K30/yijg6W3E3fqBKfbfXa6VzrLLd1Z/VaHcU7T+myQBcfFNnCwux2bMcN+BtVGnViFD5GY/C+Psagv6BULrlhWeG5t71Z8wdwK1ypkB+QXFKVT5RsS1w6S1jbKvoeRT9NrYFNYh6jOp6OfQz4oi10YU+tWnnPWS8X/lIG3AH4lfegQfyFP+FbXUx+m5GcyxBAu/2S4p9+Dvuh0fyQT19MlzK/O/sqc7oj2HsN7sinMv/BnjWBfEInlIlnLnUUH0QOQ1xnFVfEyKwfywAeK4RcaET+PuIQVdpyxVfo3xm2ZdRsy34BGSl9cs/Ybkj4Nz79Nf9ZHca58e6Rj8SPDw8Kgod3+cj4qHyUPHKykyd+i6PbMvZM5PGZnhMBISnpLtbADbbFlV4PkH+YlkVnoDuGma/SKDAANOumoBVjq4t1/BFUlMzPziAzb8Hee5hcI5uMa0J3DrTohO+855BJMtqHJfzbJ5X5UwBqaOTK6AC+MtbgnOCjhUlud7kFRye0HZcPoriq0+dNFl8zccZHcPbRJhi4jJ0lLlHifpK/nXe0jfxfA94f8w8Br3xT2Xr8O+GRA/Ruunv6wGYGfO8RbYwIt7NR+L4hXT2BF6bwhVYRzw2jzFxZBa2bvKijzCVEjYIZxXwOAM1vjd6X8HY0pxIHt9Z3CWrFrmgOIAqUQo6+uv9C/wX//bw/TJGlKe4OvfiM5H2kzbbsQNDAkiwbCJhaeAIpOq/hjgWRAp3l6OG4twg7dezUUOSC4YKxLYfNHZMjXBiEtlW3vsKnz1Daqv2lXRIyLqEKa9GUsaOlo0w982nJGlR6uqHVJvcA8uKKZKLHksGMe/N4gSLIdWijePQyOQgO9ILLBmtIt4d9DtcN+42FF53+W4wcHL1Ac4js6IJTlsX7yAK+Pl51W8xXFnZsd3zs2RggfhNr6I78xm8s6D1A1n2y0K9sji39EQehM455pCR+kE8oEgYqsmeZ7Jqsl4cKPrCdRnEH8aIu+fjKXKmb04h3N9L8Qk/GV1DQktuv4KVnW1FiQzSQyRjEWBqnT6MRdLCMB7FCQmnCV2kUGEMF7dihVGiTElv00ycVxBbvGdA6YV4GTh6lweCyWVeULstQPkYs8DmUh6Mn2ZYEuJpAuWRzzxVIgqjjTrAEkTlL8D1E6jQeF3ZcqjL5OWBjDfwkU7clvjGsA8RjySXd1dTHfDBOp24b5GmTsAsMPZB2Gx679od++6tSxj2KBhE5Me4gcTM9SBT33EqFzijoANg7wGcrWJRYTLWI+kHD0ESl0B/YNshz6rSQHtYC62DnsO61DZ8Df+81u9MOhA5JnMgQYHbrJ/4D0a8BVJKlZ9D3SN9VGnViVOeGEfPyj3/2NMNWim0V+vahUwUFo6rtF2K/8EHqjpe6u7tVyxhKf4k5+/nh4VEP7x70DoQ+Us9+z782vLLvH9nr+VASemVvXhnTRudEwSgTEWMlBgHTZyM88dj0FOjUw04tKhVxDbDU0EhM6Nep2zmLLspWsf7RqQFXLcEFVCCcngs2LYGmx/iZ4QOiPcg89EOC1EK7kUp4dGMfltGdNdqaC31G9/dcFUHpvYJChgXpphv9rE7qaVOUqaRvyPvXCyHP/7PtiDDhBx0ielxnO+Ss5KyhlqFBujdorvAgfX8GSFEwYQWCimJwXrBcXQm1c6dKMBt7YOO839grWS/5a2RzDiTinbY98gAdtlE/uyZ2geIGcCl2DQYX2wPqgnqmmTFZjxj9ci36q+OV/oPLx/rry73+o+9+Wf/o3/xx/fpf+UVcEEUMsLStUaytc+0J26Qp0K2gY1u2lbVZ5bbJHhujVHXAyA9+KPKBz2Usytm88sNpAVWj/fTYZNUoRX7hg3FojSHRj55KIjlBzAYZaOhL5KNxzAiBGCW8NG05vgz6wj59d95J9k6dbOAydzTixCX3mKxqWlA8xLnOYhMmQFajGO+idQ0uWi8r/IGFvR2LPPMfHx91zfsE85wYnuaP4R187kxhDCJLbInxhrwvYLtBd9aNLNkmtud4TTy2kUvhB5/Cf9PP/5/0e//CH9Dv+tH/ib7pa39eX1S+dv8b9P/+jf+U/s/f8z/Xj3zTP6StLuSEWBLDCWptinfRDf5FPwSa9YjOpK+9Y900odHPHIUGz3tVlMMORuZmbraVmA8cwvDFHJh1UyDUXS/VGGAh99Ba4At77BJcADsT267eUzu56/iIdQdcsgWG4vsAfl0ISzTJ4WX+lHDV44qP7Odr5iFgrDvPhK2xKc+La2QxECWd4EFNqfdFZJnD4NRLLzZ3t0L3Fy7VIHwQ/ga8KONINrst9ozdiRvYFhdNBrkOTduiWWk0+qnYyFSIoPA06rm8sKOtjB7zIFlqiGI45LTbpn67iJIgJ8/MnXNuMg8z9XPc0ULjxXiNHxAfjWiAJ5v5ZGlHjz6JpYBN/UbhBWxkAA+phkjuS91p+5UIT4lRZz066luUDVcSP853wFSjP8U0i9eDptmXG5W8M2y8L+zn+4mNLflaRvV7x8K6fQ/EW8yByf2kl/ShpuqCuYquh6WiMsrUrREZQBRtMEWATfP+H/mILswYKMK7NaIn2W4UbaNY98B29wFRfHHjel/f+Cl0awzVKDm8LXGJQvpIIZuuGSiyXEbBTj/WGEP5Tw4Mng9B4cP41dGVUsyt8Msll1TcypL5oy6zucjHsGoMjdCCLpwH7bOUklBChYWNBxBeUKMXStC5Gnv2JZO87ZPfgZnnA70+kKU5Pqees9Q+UqdhBxt4uc5blxvmDNNo3mzDu/uN37/5ld+tH/3uf7Lbb7ePfuHP6dv/9P+ILqzkKhhFLhO/8ENfO4txxgF1xOpc4Zqr+dQHt+ToQGkZgN9NAxqkPqo0qrAJrPzBPXnYG5NK1lf74ENwU/Ie6k73VPKUeILsi51z8qA7e+VAzsuWs1c2nouTc0HtW/TtjmEZQyvP0AvvDnc8V+/vLgq9rId8IfaV2JcGNmccA1qMlYv4SToZj+9Jjnb6ecYRy1EPv/HbYkN1x07EUR1HVehQ6DOoj6FxruF+1xmrlgVAI68aEpORnAWZ+6yN8AyVidNR0ImeTBXeLpngbcsujREMKKghO+tlkstgV3K5MbYtY2Pd7gH1CXY67f5wfbvs+AU6cDm+KXYAABAASURBVJOHti4pS3w33AK9td3qz1R4AtaLgpMvqEU6Mx9nm23ZB1pEp5N1PJui2ZSemt7qJ41B5NCb/pX19MCH4vx/LHz6yaf69NPg+P9auH00vrLednKzsS7zmy4IP+mXqSbPpcHaGmfes76OOvlHVigVMdPtcWG3k/ut/W7MS9bSzihnjy1+lmVhvy2qgY/YA4Ma9AUK3kUe4nEe492Zu9se6W9P+V3K2MJfedZkzifjmMlBdENjiw8HxFj4HGNoWYaqADIC007MLHQ6QpGLjGrH10ZO8rH9Sh7Dx/9Nz+iJm23ZJRtaUPqw4W+Q0bRsQ4/rFmP7QtRNxJA+r4zlevaXMe09FvKX8SRYaPSL2yjyVT7m6D0eGfJCh0sp6bP7w/5poPF3hhU92x1n28WI9thNYmhgG/rsByVk3M8rCQfY3XTYnSpLgxwtnEVZP8n/mjWwjDN2tHgp/jn/jD7Qm8OUd+g4NTfL3ImavpKPjgm+hWdbjCI6wAwmZnLa8SaeViY2FLhQRweGCz6NtIXcQJe2xUX8oaDboIzFhgpAI7bDKxIgiqWWlVxWMT/F+HHW0czEdnaJpswfUfg5zJ3raDMcA+ee+gECf1nvEbwQwGZEs+XRDfCBcWRH7agfejE4gEpELP4Jdm0EuZHIYOclLsnf2Rj7KdvgszGu1x39TRt0Itv7ANh1PRdzDpV8NHrgh18+MsVmP/Wimw046WvHb1Ni748E+Jl9gHOQ8MIc3a3r9Bf9J0zFR9B2Lc9ojnGZ5Jbdk2AmAlZBiWKJC8yGKN3GjQsZgr5m31mqil1hVChUWTWyEUu2D0iyjtKU8YiYMrbJGLMCIr+B2TiudNGYqEzZlqtUjaEaQWmkT1soqEv8wxTybhvRKVUNdIc8SmVz6Bb1arri67IMXTjcV/gRHRao7daFSPLxh4oNbyShh1Tvl0mVuImFe4+HQaCpA9gJ2HX6t+wTBa2Sm5r26jirYyoV8rUk/h5Ju6lb6EqFDCdcfga6XPhAx0bnhEsZYw6gcY5zEuux5ogYXl1OXzivGiqc2ZGV4tRya2HR9HZz5BZ3yz5QdfQ5eDk0fkRJnzNrIeuftZwXlRm+gVfi6PamRx0zrviUuHMz0GfKFN0mRGAN+jtADMRhYzMlNop2+hL+JavjslXoVxX0xICCBdmyLvzt/wru8Dsk7Db2eh6++UCcD8X5n1znZSN7/coD7MreD5/9/u5x02PqPd6pbIEGCyQhKYUYCFymP4KQiIeKZHacO2xC3pVS6AzmJi+aYxmoG/VSdLnhVUKZm5AHpSHLDtDrFve9lclFasHNruWHRosmOjhFMqkTNReVm6jZw+ZoaPVDQNshgzmv7unkpdQI7aA6SwtPHpLqkzvqirZzTwuIA2Rw6kIAifk94CDtPGtRSUzBydIG1/eW5tbILS0A9rCF7wtv3S+VsAchCjWUQrtNY/hTmqptakYKwp9AgPxI684YrjwD9pz92jXT+UDD8NSzjoONxbSztsLHJtZ4FS7FV96DKlJutwvfXGJITw2WaS3trL23rK+fuLzRv/vRt+ivfvhlfc/P/Kh++5/9o3rzsz8psX+MbtbhAWrdGeafvSzZflqjrT+K+gHTV1X46IQOjQFY1/2izN5b+dEXmc1eIGhctk7kl7s7fhiuXbdpV0qP6lyn4YNdae0Pkfig8aijXjfgmHDYK1Mto942tLPqMZkMHXB+7WCCzMRMFqOLcQFXKci4Qm3LNl6Oy3bX0579uzC+y+WiCzRjCm7jzZzm3eGRMyV893u4oVfGxQVzStTsZHxB9POukTO2KS/0kUU5cdUYSgzNJyZir8BCfgL5b/yFP6Lf84P/vP5jP/KH9Ot/+c/E/HP45O6b9ef+7v+K/p3f8j/TX/nKP6K39YZ87ep4iQc3colxH5ClrE2xjnP+z7lpso751S0YcaN5tlp44eMYXDedN8u2RMy2mzedFHClsyGPkmuoQNMe8+j1ktwP6kbXhS5+ZFyDdLdzS0x73v3YX5O92HGgEr1Cv0apxug+uCHGWBWNE6yg+Al4Zuw8B3Z8beyhZ2y6MjdXZDs5yNwdI8eXjU/JtlJw0yH0mkMQqRPHjYc+XfPgotMczOmmq51XONvtv6rU6LqEVLCyUnAWJkBi+hTjtC0BuwSRZIXekHgPHrkAfRg7Raj3C63vCToPONjPtdHzwZ7LOiCaF7pnzWq3tmUdJS24oELGUoGjWbZ1jHU0b5cKmY0lsKGiQOy+qQmil1eHg9/0AaHpuLdubioJ31NZB2Sc+WWqxVQr49lxsLEersjzzpDfElkXGaNtjQKsr7yHrHlXfYExEvOQ8B39ZxrOSE3vUPyQdnyJd19rDKsis9ABU12I8KiXmh7+JarqkkHSEaaqsgqmacEDqkqJO7Id9hk02samwEljA3Qr+OdifWMNMwHdKcEkhqqBLfZjaOH5UAPeAIUj9vSsp2IbfUAftsUlK2WqeeSFzzEGORn4XAD+qNuO4hFLc6kbO4CdZN3KDEOsmcvJxG7hmc/s5ez1IHMa+eS8y5jaJnZxE8DvNEzsAgh9s16QR/cJzcQgIz7aMdPXPvoO/eXf/gfRfr6Wx1/V9/yx34/AcvIU1Dk+qBhjuyPmI9epSZZE0wGcF5URlFk/1RgjdMAHRf4Cq9AZgUsW8XUuds63nZHvinAMYxdU0+gX/kVJHDvx5Hn1RNkwO2dv6nt4sHGOBqlP9pDwXom1RCz4Zn2sK+/t4O6y6p7n693lqK9j9L9gXohjBFUadaDKvWY6HN634vtAnk+7Jnu147jFQ6xdj5y45jlxjp+Kz6FqWtDwB0YNjTEYf9bcyrpbqS8aC+CjsWtIJCvu6ELx2yCfMxDFQuMGw5uKZZfS54EBP9p36lYpJTFvON9wnvPnCdSzXtM+4Sc66U/kVorvA7BKoRbSzYSl6Ia2gJbwAex7bYcs6y1IKyDfhhzXIT/up7fDqJszP7ZV4GZz9D3PfibnK3bYHHLm7omfTzrdpkMvay6/4d6eH4o//ZSPxfCpv+t/Zfyg6ARX5vrKO1n+Mn/jY2/82CbP9YT+rc15PZjnEboM1Si5LJs+yelk7c6sJXzs+AwfGQEyNmlUaWFNBPFTY8jI6oZRqsCldipKj3PnVWrveI84r8d/25dvUMe+2bUzt43Wn3RJtrnw0K6KPsYojZE1OZDRB43vr4kIGAtrJXnIB+ONvOwZE7KJb1ol57Lsz6IOmSI/eXSiHcT+wJ5soTUbREv8+9P4rjkP6O84g+fTWCwJryp8jrLyHB1VGtn3A4psFPTkqfZ7Jw4Ie2INGENOW1zQt9SUW52wrfwR5SlWbMIr8/vE4wsdUcc5/XQFlnMxMmBE8TvKGlVaxuCsGqwBAL8MYkX+tfoqJ97UZV46D5iqS2IBzXNLDDdQVTcljAAPSnysgycdHB082uiQSeLj3jwyZkGnTmgkgbnFd3GzTT8lsSZdhuY6qJ4KdfjcbTM/OgHP+Ao72/hRFyKgZ4LgjrjllpReUHAjzTDPFwJiJc6TeW45ucgPFg69HutJjy5TiQ9a+jq00x8cRmnbs/D6R8JkQQISuoErstAgOhsPiV6obPQruMk2fhgEVxZx5Nf+YHTtf2GcH38tywGBzx3MG5i8rkNvsg1+J6gc4htx9Qfhs6+d+jG5sxdN14mxbbHhIrGMjQyXS1XVizC0kHEpG4GRQwVmg5uONmQc4p2oOMtkSUcbCi4rfodLrvA+20SZ4HZNLHdSf0C9UKeKZp8QGkE0EYVtYhQS72CzjCqFd1N1X6JMcoSa2l/Hgd4oxmoZ3eHwpY61zAasxmUdunCIL8M6DhKr0Dc6snLJdqPlOniLwu3IXcYJciVHUAbao0Grx4FqLOnfqvZdzduW/YxRRcylGqUBFnQLWUEXPN7Xrs2SGahDuaUNolDU8KvmTaVosK20tT/GGZo6YjxOQg3UcXKXucUuOoW+XXIFtBjQfpAeqHLq2chzQW3Lkp58YFs1VGXRRD/701rd81BhD+2s/505zDyGpj4jy/omSty1bewbEYAb7/ABggqq6B9AzRgqiBK+4nuPX/xjIpdV6JUP/eZHeGsgW5ahy7qAtf+FwjJGhqydPZ6Pwfk/GXj37lFv89/C5m9xH8Bj9j1jy/5/gM+e7389hOxpP4tUkEIuzcQWEIdPCNqD1m2VTe1ZX+hFZxDXAmokt8Al2zJ+mVSu2byRF77soYzRuv1BcQIuAwxoUUNnmfTXEIo3HvZohuFKU9fDpwJFFVEYxogMru+hNPydLwLiOmIJ88Li/So1rpuim/EL7S9gO7jnSG7ja0nawgRt+sR07Xb7oh6cvsm/XsD2zQSxQarO7QAsl26I0KYGZjLGOs16uRJX171LBceZ3HEj31nHO3oThGYeO2pLuGkIvhctPntGsItOfERENeI2sI169VrJuinqP/PqY/2Zb/8+/fyv+zZ95S/+SX3rn/zD+uBn/7qWh7d9bkYPNQlLnWWevG184TO04J9AH6zLw7bkk68xNBqLlvMD6u1l2TZxTgk6amil/XL7F8bUbeu5oJfBBQzQQJwxOCAV84SU3UVIesZsPq7Spi4zZkq+Jj6yD1+CVgkDs9dcpaDHFd6WbaUcenBUbSs6g7Gu/CDo//7hZe1zZl15QUcm9DL/D7zkX3lf2Dg/ZsahhNPeGB3roe+RnaBpT5znmtg4YzfeGYKbfTHg9N8gFqdOf6E3FPJDz6qSvu2rf1y/54f/Rf0DP/Iv61u/+v/UF5V3y0f689/yj+sP/7Z/TX/51/9n9en6pSM61my1fwm3DVEm7wJT+TEO5rVzzI2BMAgsYVoL06bPbVLLcFbAtmxQNxzryzWIveRRGs0P1dO5uaiQV8uxc+H0mPVJ35PYkv+ND5bJ/c5eS1SioC3TV1WpxlBTeITdKkWj+i7KxHZnPg4/u/I+t99kmR+eExuInKkThgdEsbnlonfmfyY2aOeGpiIOBdGjLoybSHDqctRzD1rU5udNto8xhALbLZMlNotuBbFMX6bBJdlwMBBJddYNH0BeXImzUOTSrZURtUbLEHJ1PbceJzk7crfx/NvP6b9ZResZsbWt9ANRStZ7/LQheYsssC2buavEHFhCJmS2ZVHOG1U1EKll6R+vB1Hmq/tJPTpBG6CMP8VoFqk28y5l3vMuvzO20I11cOVHdn4nZK9mvErBtlibo0pjKS3jM0B+5JN+0odSnvlbCIUoGAgGzNJUzJZeWM2TP+gYZr+Uij5sq8vsu1JtOTq28WNkJ3Qrp3Kq6Bhq8Qd/beuiVjcpFH3WdMY+yUvyKfIi5gwr6bQb7N0xitgW8jEQD+FIt2IYulODsdqlohIKoZWLrrgjl6oMSmMsGuPwF5ltpeyJCf1UDx8lmzbs5JJgRWE1sA64ozuJe2MMwbX5qR0aOYQRRQkjbA2efCDOecMqz7APPdQIQTcgzAUwpP+J8bu7L+mHvu8jDC6cAAAQAElEQVSf014r2s/X9/97/1VeF66yfaAY54mKLKo43om1803dATcubPSEKuv4jVS6rcORebihSqMCq9Ct03/8bvwmvfL8CY9YxbpZWM8DGizQokOLYXc8ydfOXmHP89zLh7QGcSbWIM+y7JnQiVxsQvOMGTgaVR1jP1fXpd/b7+/WppdlaKXv2xhuNHbVtlZlWi2ZLBMRrvdG+t3zDOa8PvideQWMbUPesRCHKHapaoDqvJQPOpAFVYtG1twCBXnHWZaVuBct1KtK9hFB1uATWECkiB5yJcj3YbvtTH/xEYwxdIONz6kz7sQebHznAIwhec663eknfWbOgu7Nkp0bVAdVCv4mubrptSgyEF7ddnDP/FPjreHvQNMD1j342Fq2lfHZ8JGDSdzvIbIvgCjxAlHiDjbW2sPDA7/l3iofiT/lY/ENxwfjx87Tznrbcl6DfDDutc0YCUOj1xBzzRobQeee+jhQ57zaTtfdd/tjDe37lXnZNPGPux5f5i3rYWHdho99Y5RqMK/4K2Bb+ROnGUv7ZD47zv5ftz+eH4yvyr7Je8aeXL2Xm1iD+DpRNZT+B31lDdNKfMwFycM0VTCJe9fG+8v1mhwxDsZzjGPPpBGbZPsZxFxP9Trkov0FlNL9TGVM3JBMYdY+d/KUOUv+N/rbel9OZd227hlg9NPXqGJ+Ap80PBipH7BSJuY7CKW/TEbEIL6i0+AWv0HkUUucDXIr4puhE8MXF2ZnjYbE2EiedrE7VSgMbrezKXO/Mv9Lr6eSFumr9Td1rwt5wCL9xAdeCw+2cyd+KblIPDRxGRwXPdOo1kl7g1gjP8DYe0DoNN1hkNEP1wsn0T6qTq/puyFB1DLuuZDIJsI0SLJSjruQ2Q4BUOaqACKUbv0SAzWJdom7VHpRHP4Wz41GBrrat4wjDndlAe1sktAMqpPAYEN3DvJJQvbG3v96+OAndgBfOSgPzP5vg2Rj5WPPw+ODbnjHj7d31N9B03blw9G1F+tUbPd0THy5ikmvTlBiFP3svan6QxP2bzmc4id45PCJnz3xnz4msStI7NBJ22RTXKFXDpcNXDnkboiPx/w3AZHtxDRZSDvjvY1/x8+GrIGf3mRd34jrqtRjQ6B0O5mQQEyKVczcqFKN0gBZzKOGxrmIlzG0sKjXZWna9UL3CehiN4LI8MeFXwFr+Fm30j5KVSYGQmEMO3HuT3QjRLIzpfgY9F1hQFsYuSjUI7ctl+lHap+2XPgXoJ/1jPtuXXUJj7+liDc6bYe+1H1RhRpLHYUYOmfMWSGx1WOJHlUuFLjnR5ehQdqiFxqbokJX+I2CVSjZlmmMvLitg7qkK3zneR09D1QPO9ZH9+FJ/UQJ3kqZ/PjdiTE/fndyOVkLaTF2hgnSr04egtkk+VPzzDtJRybZ1qiSMYhefDVOv5N+0kfW03tg3UaedqGjFBykvhPPzovlzrqMzn7qhm7wG/ItcWDHFUvgjiH5GczZsMkdMkmJbYzSui68KF609seYiy53a/OD/BVr1xmHk4UMdWrHOZcsqRjfGItW1sX9/X3/n1Hkw07V6PA7VvbZ0xj7gXntB/Ijf0nUH4tpfyD2a9DxH/1M+IxnI2dp27u+c4ZwjqB7jHfTTvsRj1UexFVxwMs0uujNbmeedJRw0Q/El2iD0vHHUOssUTxZ4TV4Ep2MjTbw2R6dRrdbny1uudA+Gc0sSREw0MnrvZK5fwItE3RyQ/GEC6IWcO8ru2T+5IpukLqZqyDyOmO2lGpDlNSfKtRvcTVLR6QKNh5voMo1acsF+7mrfX5O+lLwvsb7NfReCMIGiWvjDH+7PejrD5/q00deYK8Pesw+yD5hcvPDMtip40UZV4+/rKxbD+hg3jnPBjRYWO8DLGtpWazIohu4RJmkfmeoATkgmKpCj/WOn1/8yt+tn/ldP6BPvvHv0sd/4U/pS/+vP6b7n/gRLV//mnaeg1mrDWKaoHnW507cN77XNXtiA5FPxkLHXJZtFTB92uxJ2jbOhI11Htx8EKSiM869uayrgsEPrshqDBUDKuvJZ1HhEl4lPlCKj4DiA6WIbfIcNefjZViv71Z9/OZeX/7glb784Rt940fg4zf6iPrrV3fK/s8L9EI+3gN9pj5qdN9KT8Sf8UGUYmR0o8lez9mRHOQd44G/ZHr37kFvwafv3umTt+/0KUg98gfeFR556b9yvuS82HHI7CjuzKAyR6FBUVepC7PJXIpcWSPxrouWGxb4yFgPY5SqSuMcwwWdu8uq+/s7zrx7vXn1Sq/BK8Z/f3en7/jkz+of+vE/pB/4kX9J3/aLf0xfVK51rx/8lv88H47/l/rBb/kv6uuXr3xejUH0mcF4suYFnczLzpzszM1kDaUeeWBGY0sN6aQ4+Zy8GM/Q4Ixfe21ctCyAMS2MbanR7SZXZtw1Dv0K37DKyARCgYEo81zPPQ+sy516ZLNjR+F2EecRWQRUBPriRkP0YxuEx5whTu2MuXHujz35ODHTltzwrriBK2fElR9ojw/vWMYbHU0NxjaY2zGGQmsUMqtIWgCRbVkUbj64Tj+ddwyERyOXdbbCSCcvCvX2UTJ5CeQhl2WbdkEDq1pW0NEY7NkxDt5V6B2QYmfZzyj4qlv90DgCTYSTWX+fPrcdupbo0yr8yFLIoSPKYftct/KHG21cPkEvmaO8T2e/BuFf7t8re/PxYdOVZ/71cdd2nfA72PT4cOW3w9Z45IzkElMLJu8JB7acB4TTa4BuRRCuodG5KtaulbPpwpn9EuuYjA9DYpwYZ93kmbCxJvfU8Rt5xlgldK2lAGtiCZbSOlI3z1ba8VMcUL3PsBd8YGjRlvzhRrhoYIpPKXJLMjqihN7qB7+fbUesqHBNtI96uJ1aYt+zvnd67THsrOtdE14gdD6NCaUzxqMv0QfgQLnVRfvM3sHnBKknnsQfHbpU+8P3zl66ze3GMyd5S3RicMbAtioUVOYG1BgaoR6iVbZlfb7ET4MbIaXbVgrPcBRKk54aaG0ZLyRpp0oTnvEvl2R4SbkP4vnh7/uD+vTNt+hl+V1/6p/TR+9+jrWzNEbWEuf94GxYQOoufLUXcwf4LsaT9pzzr1/d68MPX+vDD17rgzev9AZEdrnwvMWXHRudtlDqFR8BvuNr4G8kT/Qvj15J225dN2vr8fmQwaee/dHgOHtkHz08TnTVujM91ehc7PA7NvuUAghykcusJkAC9z4vd+X3w5VNd+wLdTF3E+eo0jJKK+O5rEN3PB/uLgu/GU7+rPczkfboRHfpMZWKeA6Ezy6RdgK6Xjf173HOhEf467YLsYz+crnojt8Tl7v8n9u94jn7Spe7e63rRWNZ26dk3fxcOes34t9Zp1mXYqQMTynHOCzb4ibJskv2jT7zaRMlPg4kpmAeecMpV9zTQxSbhfELqH0LkXNTCtnnivbhtytpaLRPPB5tEb1ot0SowMofbrqVQ5/YMm6SN5nPibMbCJqLdtzR3PnqOUfviWK703izCSWU0w5b2idIfq99jj/o3Tvet9++1dN/hoL893O238N4D+f7z/OcbPjaCXmq2Is1SmNYo+qoRwZsRme1fFkW5nptDPgaQ3ZJgUq24dWFoSVcIVThM/ora3JhvS6jNIKWD/Z5sLSeKLdxbZxtPTbiv/0L4Mj6zOuxXXlWXXkmPYLQK7ncFPvJubmDSY4meQ1V5uBWfyEzkZp+34dlZFkbL9G+0I+vgJmg9v69/WFc5OMljEfjM4DEPES2G9G1D962Uh9VWsBKvu7I+f266PVl0asAPvRuHXz/KfSskpT/LF1Zh0+YUUe+12V0rpP7Qt44+ym5/7Ssoj9kWykZXdbl8Zzb+1zqM4lc7mCyTpOjaBc25er5Xbq/pftcWCu/4l/izNx1x5/o2CbWAy53f3aoVNJZr5M6AqX02mIub3xThBEFCWdnVnYqW4MaNDEijnoDj01bD6MtZx2UISkyXHa7dNM8Oc5vpUQBvxn/DA0w3lhbN/vI02d08u61b7PfDUqn02fXSOJQny8R45sFg3EHOJkEeITdQUxQSidBHhw7iz+T0x12QDuDCmIndVt8EdAjh3T+BuldPuzyY+4dL+Y5TPpHHLKHHDBsxiToiu6VRGUB0KUycaNGT3j5GE1iupKIPEDe8SIZvw8Pj7xMPuodm/kxm5f2Sf8J/RmTXO09znzw29JndBuPymH2BPxc+Wi8EU9094yXl6bEtSNLfeMHcpCYt36Ybf2BfEM3kzTJC5lQvvAk9Cqpyhpg6TEtGizcFSy8CPSChl+XhQ23KHSBz+JeRuklxnD7KujAX2PUoVPQE6OGBsvdUo87sSfWLTnmjWKHKnkiwKqSA5fO5SPBxDagG1XqdtMKBWkb2Ky16I5479ZVOUguy+gX9LWsBb0BKmgfUniHl0gRc5M4mCFUNKpUw61TFlpZDftJZ9P8TXh0u51beNtyoW8JpRNuGS61oKdZehxDl8uBZS0N+oo/mT48peCMxaZ6+iRK7cz7zpoJPeaYdnTiulA2HR8UP/gg8VJT1t62azJOI4nOGKPHSFWT/Xbsm50+AOsna+nKessD6pG9kgfszvo6DoBEI3qbSuypTdZ9r1lsDho/G/t542CYPMj2RvToUCm2lbkfI3koFZSg8ClgDeZx5QXscnfhBfBed6Hgnhe2Cy9nWaOV5OInZ1diyzgO/z580H6H7j0vdK/5aHLJv2hEljFvrMGNtRh6hT5Sf4Q+8JIYPLK3HvkBeeUsCTbytweSNnK2MebYtT224a/QyLfkAfu08XRgWMUaWERUIr260n5lLjf62/EzxUydN1wryNRF/yUiUwaLJz1BR0E+gZ7kh2XXXdIpf5Ye3O1+tItAAoLhgusl6ZnK+0gOE+hzE+1dwQrWkAbzU/R/g91STf4oMVFn9jtHWZu2xQVCjYqbl3WUpnSQWvNhAjyyf7jj+fmelmNQuR/ycEbraDvvcfkCt6GcrZCjMxPIeyBYG8mJ2OXj8NvHd8oH468/fKK317d8MH5g3WyNySJoEEMiYvAy67IxyAZ8lTWCUb0Xsh8W9sQyhkIH/FhKNSxblAS/s4c3vO7UpSraG4sGdvP+lX717/ku/dz3/4N6++GX9eFf+fP61r/2l/QbfvGn9fHjJ2KzYr8r+z/rss9t1nTTXs9XXaHXrF3WcHRmBpzeEoSP/joS9krW+SPP2WueefHDWo9qoZv9u64rz5tVyxJcNKCjhjpuWQxNowQNb+UnnZM7zqLJeRgIap6RF5Tf3K/6Eh+Hv/HjN/qmL73RN3/5A33zlz7k4/FrffD6OEPWddEl/TYWpb6uQyv5XECVlUXf5wlj6/FlQCD85DzI8+uacyL/64R37/TJp2/1ySef6usv8Ak/Wt5ydr7LOwL5yvvIlfHv5IUJUkqRB5eVPgMzBjv9MxWiwA7mbV0Wzr87nh2XM3biJtaFtgEdJCmxR+/CuO445/LBOB+LP3jD2EHO8xIb7AAAEABJREFUv/5ozIfku/uLvv3dX9Dv/cl/Vf+pH/0X9J2/+Efp7AsuYvmhX/+P6Q//1n9Vf+5b/gn98t23SuQkILQ2OOhkSDtiKHOT/Exo8iXmRjkE0WBKhctGchzbQGnDW9qShx7PWLUyloznclkZe+qLFnKR9vKx1qpKqTciC1gzvuXVpcKxxY4n9j1zwFo8zuid5bMTInEzv0JH6E5ZKVkDM0zq+LEPOW6UZ9lkLneAdWtlvPvpPzlonvb46ecCOdkC9sOVH655P807ZGKJg7GY+R1a1kVjGYxrKONz+RiDpYTwsi5K+k8fHWvfrPyh6bzc1Kc0VM0bv8/5UUp3gIZLbhgdUEM1ANTkPHEF9qE7oQI29cSLjl3iko1MFJ/o+U7UAfmnntxBWAoTfamwKeuJp6ouyG56bUOFmaXJuv3RyaV9Mh9b8g029mGfRfsj59ijcjY98C4f+sh+vvI8vrI28uH44WHXO9revX3kHf+K7i6OvhMTOvudZuPDGFOqOS2J8XqoyNEYrFXytY5iTqXLMt/DMqRRGevO7tjU7xScLRvrZYPuOefwOHt8wicY1sIaWTj3L/GLkzX1QRvPvuSh+i/UOP/Zd8ZHzszi/bJoZ0qUnGLaNHze4Yp+DEKD+GEiyCLx0b+IUKH4E/xsOkWo2rkF86Q7yUh9J+8Zw4FJfgAytV7iO3ynr8QQEIJyLoi+JrqTudh5zkwg+uwYCTprYRLHzhh3+tuYmCtz+wDdMs/Y4UK2D2ADQw5LRQ6LRJRLhpq2IPXoBFipYcIBSjkp4dMzgkmUN1A9LpRYB4g1uREyw0WmohkY3iUDwf+V3/YH9Ivf+H20PV+/4y/+T/Xrf+Uvab0snH+LchYsC/QFBvNeNSRin/gR/sxYijWXMzNn/wd8KP74ow/0EX9p+iF/eZrnwGuegfd3Fy3o2WefoVS4CMmNwu8Ypfgby6rAtTDuoUc+Fj9u4jendeU3zX7iOqkzrWkL2Dri0a/wO23SkMxqDOSs0s7Nnjw1Jjk70GuG+b8y73kPf8BR6IYs+jhS2eyf0jKKfTV0t4LLcnxEuqzKv0q+p37DHfzduuiC3mW55XNosEdHDVWVlLjoIH3lXDj6veqRtYVYRndd73R3/1r3/J5o8E51x++LC79LFnJ185P1nzWZM36LPWOZxD8ng2VxWhT3HUay/QL1OR4BVhJJUnzv+ImvySKb8GcjCu9fPquhtnX7c4rbjKzHbeMmf0kP/8R96wc27fGleDT3QKImYuRCN3ZHnLsmCQz20LMtbmjRTS9tOzk6sGnvsaGBPkqH40ScevzcdMltvqE83L7xPLzlzH5g3h45p6+c3cGjHnkXC6Kbudk4J9I3obOepFHudVChLmQWKZN1lMhX9t7xPnJRz3f2EuvHHrJ9QCbcQNqJU9SrCv3Bnl6V97SFtTSqNAZyEFkwirlX7HaeL5uunGkdL9+Gso6O8+2qPecc62pDnneJayh/Ad3ytPFenHeNndzs+0YcbNrkk12sUM7NCXZyOKkTuqrHbdk3EIhBJio5b7DJobOxa2I73+PTDjDDjQa3UdW5LPjCn82NdnEuWPzxrT30AFIVOoXuKPc+T+7v19Efi99cVr25W/Q6uAxFfuG5yKU8SzBTcauyqqrzvJLzdVl6HpZRLbeNfiD0dcTr0qgBSoU9KtoZ485Yk6/k9UpeQ/dbDskjSv34KuEHu1GlQZ/LMoif85O/JP5lf1WjBn/Zu7bvQq/owOXuv+APVMdVLuTuuJqXldI5h8nUiNskly2bs+cksea8vGGyDnfaAgiWueLrWKfdzn64gg1knA2UMY2yRGyWpRvo9+ib9Ro9cnDrr20xnORMlEn7hJ/43shd2gv5e1dcvyf4gkr6zCDiYD8dzXauxMLy3pW2HhABhN+ZpA0+AwuNbOtgpw669UbLQd//jVJ+vL/lx9uBd3rH5nrkIZTN+MiGvPnZ8Jm+MzELEz2A7U7PxH/iu7JJHzh43vFj8R0+2xey/CBMHLE/hpmRBdQYz36+3Owd+8ZhcNWVjZ1/6fyIfQ6F8PF/ZbNHbycD8dk8yW5Kwq/kqYHeho/wG7K8WO3osWLolMsS4asXZQ0NNknGtZyb5rk++hDLZrosC/xRHxyGQduQixUsVSzewq9ZyAdfkdVgU4AFjOo+RZnk7UrMyV0OvGvyTZ4ZmqzSqGpdlygGQg4I3LZsqyzg5rkrqoV8YLTQ12VZODBW3UEv9H9JnJwcS1lcsiTUVbJCg2N1MT9nvmhR0TA8VMQEq9Zh7kLNSoyskJaF7gkEkfuUN0+FCx1roDyobOg9Etu6Dl4GB7ky/ajj0VkMPeyn8n+QZWxyAk1i3Fk3V+Z6Y56P+Z3tH/dQMSduaotyHBqT3Gf9TPI9z3FIVmV8MRQjO33vWZ/hg9jRzzXrkn2Sedszh8jnzU/6CZjIyPIXHFds+hCNL3T3bbIfN10TO9iQRZduZZs4rLGUFlAj66AHfMhraF0XPhRcdMdL7t39HS+B97rAL5cFm4FetR9Goaz7gJErxbZG8s2DJS/Q+WByt16wWcRU8sAltsR3nezDqY0320fW5iMfiUMfUmfMD/kRSf4yFkinfofZwJUxZcxX7HZ0twD9DVzxE0o6Zf6MKkm8MGO3d3vysut5bqSktvMzUT1hbAp7S8c9cj2XiVQNUQ4tpc74dYNuclEOPncqX3zNU5yATvYleWpuYTIOELY69BTTqxtFHMOlAgZpb11LtuWyivwE1HQbrygGx3Xj6ODGpuEl/14dPdYmWY0ULvVm9WTyLDoazvuvIT5bP0Pi7CXo6cq5/HZ7p1/lY/HXHz7lg/E7PWbvsi+yTzYWxUYCdtDBxJ4cePjIBbTYE2b9FlgaWfNgBZxzC+1jlEbsnFHO3gM5H7KGEMmjVGMcKCg5Fh1e+aD41W/9zfrp3/q79bX7D/RNv/pVfe/Xf0G//dNf1Jfz4Zh9vLO2s5fj7wDPK86DnAXX0NZh/WYMEl4tG5x9ZI9E7/acjY89+1+S0RnEta6rFvZkMODHsmqMRUV72XpChRf+p3IOa17FBgZXTXJt6hc+nHxwv/bH4W/8+AN9c8DH4q98w0f6cn40nz+W87K/rkufLaFL53LRQr8LMRV9ibIzRxMo45sIguxdxtB7nXMxPz7evX3X/wcrn3x6fDD+1U8+0dfhb//KuP+FMfm6kq8ttvibrBExPhfzQ3893hG+ZOq8+6FBh5YKnYXcXC4XvYx9WYeWrItRGlXEP7QylnW99Hn56v5er1+/0gcfvFE+FryBf/XqXvd8LM5Hg7u7Fb1Vf8/jD+v3/ty/rv/cj/239T1f/b/0/wxaX1B++Jv/Yf1fv/tf0Z/91n9SX3317TyWpkyUasSAUbG+94A5mayfoNsZc3Q5/VS2uGRMIjuoFBl3uawag7EtjIf1cVn5kb8e/Mv1ET2XirGPGuQgoO4TBUVeY6jGUDqYmT/O3qzhzGHQc4Kc6JW8Rw9lHhFEN4k+QkeSWyklurHbWB/h1XpwjHNnjrPWg7zz7GcudvKxw2+cA1fwyJp45P3xgR+5kcVvEe/CeAfzuBDzADVKxVhE17blHneoCNVKmekXEE5CieiEZbhAcKE3lC27ZHw3wgeK/EBRHzVUjcQRPrRkFy4tlQ+q0Gp/sbMtLnEHUm6WQkRWn5HcddQwT1SKbXEbZRWAbdn7trFRlyffzeSGJjnZWY8bz+eNfF+3R571V7A1eg7Yxw/vrnxMQMYz/8r6eAQPfPF697Dp7btND3w8fnycYtq05Z2B395XnvWPvDvsrB2ujlyiX3LlWoh50TGP1f+AgWllHesJ6zJZs4l/qn2wbnLmXFknWVeRzUyoKBa61jKqcSmzH06QG44+DU963w8wZrftLmUl04ZaT1VTpE8UXkRvaP/QLhE7SB152gLjJ7TPQ9omuZ30kTh3Yt9O7CRjJzeph76H1t/bRWyboY/b3BZxdh/IhO5kHDtJ38lJ9I28UDb9dzt9XpnbK+3XzC+/y67U98QWHbKBOveSyZ2rVBqMb2gMUKP5Qq7Cq0s2VEEchB5IdmdEIDSZJZwOl+5gb3otUmSkApqoafPAcuC5xE0/8R3/Bf3Mt/6AXpbv+sn/g37T3/pjumOxXNaceYvyfBrrQZtfzmfkKJl4JcvQOseyrBfO+DvO/Ff6mGfgR3ws/pBnwId8QM5fIOZdeuG5YVvHn3gIqCErcpH9W/gbPBMHZ9FYLlItjKV4lzfvMmb/FO/2pZ0PxluQf3kcsDfYUgoe2DNMh/a9NInR+JQHK6m0c66iCi94SSQ187Yzp8HG8/IKskcfcJZ53WibE0XUbWswZwvzuDKey7Lo/jJ0fxe6HB+O71bdk8v7ywJdyOvC/lu0rouWjC3AtsZQVSUExrTrkf4eWEtNORMeGcROt0UOFt6d7l69JsfPuOOD8Yp8IYYaQyK2HYNr1mTAOJ5iP+MXxTaqJ866ZC7LLkmBoZa554p5cjCTC/pgUsjdhAAUCJP7Zy+s09eTl8+0YxSfOHpqsLGhFnn3GR7crqNVOtRSewl1OWLclVzc+EnMAeSIGec97080+sGmmTHOnXnJ2BIkbtFDoMQVvzlfeq3kmw7P0+MfBb7lzOadG9mVubvyITXfVh4e+YjcuHKOX4lrw0928pRZS2NUr6lRB7Wt/mNBpaI9c3y5XFhHF9bRqsEaokHGJoBB2UrpceF+UqkxFNtee6y5o69SvqdkDd/aIreZCcadcW2sn6A/CDOe8PmHYxvn4sa4MrZug0+921lv+w28c+ycjzPA57yB3EZncsbSm1KKjl1WQQPbPe6cYMpObVvmoinzwlzMxkue9kwQKKyrrIGfoOvwlmjJXV2cmpPzoaqS7Y4h8oIfRRv5u5C3O/buq8vCx+JVb9jbb+Bfg1eX0c/Zpazs5JLwI1XsXVoGwH5dh1Z8Jc9VFk3oCFglYFClAgM9uySL0UztjDu/367k8vm3EWPneTfJJ4spqip8jLJiv+Bj4VwYy9An/hU96K1e+RU6Q0YnKGjZchWA+kCZOvytLVTUrcRz3Eg/sR31rLNJrSkNe2PnTNuUd4rZmw67Uyd+JO4Y7LRtjOMJ1LkYEo2ioMad64npTmd80c8kN93fLTfkY0dGEzatqu4jct6vsm+rW/oWp0FXEtLBfME94Uy8bjjaoHuDSTgDIeJwdLYfIIjWIbCDTh5iU23fL3OTh1mw9T/VPw6KRx4CD8qBETyyCYNrEkRWNrDT/w6l+47Xdi/0ohZZ94X/Kxvxeto/9mFEP8iSgOgohaFncmNb8LjCSxpIL/FPsJ8IP9nUvQAzpva19Xhm6kF0Q0H0dmLdnrDx23l/yk38HdMjpd/iFmQBFwtyjFKVlcU56uBHlUYFpm00b0vFLXBFboUGlboPWYUGdbQX/KiSAxEJyZvE2uNNfuEneScTxGcpejaaAeS8Ujtw3AuCV2yiQAVS2I0aWpaZ4c8AABAASURBVJfSZVk4CAD1ZVgLbVUWlyypgD8DkVcSh3S2zqjSwLZii3IOyn6JZgUiEr+SGzQp9YKxrKaWIrtBtzqNBd659OnCA2axFuIlTAzIDwdx5qwBr8ZUSvqPn7Tt5C5zHz5IW/pKu23h/ogDw47ZMMSt5D/jhKYasXOLIYL42jMntE9w099Yh9de31cerluvsVt7PN8Q2U5svf5Znzu+duoTHHN+rs2uT+3dx2lNHLZlB6eMmGTJVRokKYftsjKv5G69LFrWlcN/dLsdRSXk9runb/zP+JBkknLzsWI/eLjb2AibxBNEH7oF2d/4uHKgsUTPc2WyF0H0mBbIU18bShs2e2wD+NSDjDO5oSsVfRZjCcXF4Q/bnb5Sl46YhN4TL8n8OdZtOD2Xw+ipflT9VBd270OUtL8Ptx5N//9cSQTIGCF4OKLoe9/U3tOHzR0U8yGoKKcKnBClHapQIMEdeGak5nWUl/aHPJIT/cPz0Mu9/w/nwnwO8zD9nPw/pMDPemF9ess+feDl7pOHT/Xp46f8BSXPnnysYH9s7MVgh2adzriw5DLWIHRYquKyaoSWRj2j4MvV68q2jA2XbCl/0USzxjJ6nyyci/ERHcusXfX6y7PrU5X+xkdf0V/+0t+ln13u9QEx/s5Pv6rf+cnf0pce30ZRe2LmLMh5EFx5Ub3y/NtZ7z3vxqtLNpQgDC/Kztre2EeP6F45R7Ze74wYI9vKGAaxJc7BvjwwWl60cykIXxZybJRCxsid8qLb2DmWd60o5UXyw1d3+piPwx9/8Epf+vB146Pzf457f1l14fy4NF0Ovs+WoYUzeSFxRacW5wNxHms7/U36QLYHs8/CjCn/eig/LN/yQ+Xtuwc+Lr078aB3/ODMGnhk7FfGfhv/3n7pgIuuGKPl0kkNIwqUO0LaSmMU8S1aOk+j66NK9QQrczzG4FkYLLpbV34kX/Tq7k73IB8K7hh3frDcsGSNgBV8y/XH9QN/63+j/9JP/gv6vq/+O7rsn+iLyl/9pt+rP/Jd/wP9qW/7ffr5N99NQtBiTDmEj3ztrJmrduZmBqwD9Xyh1+cyuYQaHJIkFS4+TtlwaTAfg7h6zMtCnfFTr1GqGpIFtUYV9MQ4qA1lbZetwDr+iLLTD5eyPiexTdbxTUZzRzCbmc2HVezr9IHP2HcrzAxaE0l45npnjxzYGPquyfgn+2jvfXTVxp4IrtB8lLgij47po/A/GId7XFbv8wqlf9oK2Le6iEzPcwB7XIYEEDQMwh0wBORqPyU7iOBsirwsn0jOxxida9dQEdthUxgAowuoyOetqNsW14HIG53d5kgMNHVyB9cDIYfNWnL5gEXpm4471TPnsWmZuZ+AiwKY7FXAOtwyJ5lvct3zwL7cTlyh+QveYOPMulLPvn3kY9EDH44f8sGYeb3yfL+yXkJxwxqa/Y7A9HY0IjrbskvJ0yD+ZRT7VrrU+2B5q/IvjLGcILnYcUSInM+7dvIQRJ5mUXDHHFiVd8gq9npg/Bu5+L0iWVLe/8R7pPGRfdYynOSDLGEo9JChK6l5bg6ksz4Pih1ipcTfxKeQhWbvhE+Mk9zM5CjrnHFM8riTqwY20VcGBx+a+kQvPo8YJ11MztmJy2DXxNdsG86IjIdAGHbHdbjZtTO3effsuUR30mcDF62YG3Y9ttxIol2ybjA8oM22nkv4QLIPGpfptyHCfAFSQi0Xo0GxdUIjUuxB+7F+7u/6B/Vj3/mPd8vt9i2/9Gf0H/nJ/x1zepxzx9mcc29oZO/l7Of8G6BYU+5ExCce4hdENqq0cPZf7i66v79rvLqHP58BK2dpoSNK1h0hduihiLis+IlO+qkxVGMIITNQrHc3mGpy75Yx9QqYctoEph4RsH207W49HHAVMChNA/Iy+XCcvjPDHc+c6Ac7trtyNj6y2UK3bUc2aVcX42NUsf6LvAVDl2XRZV2UZ9yFXF3W0fzKGIJlGeSzGj1GfJQt2xKB7Kyf9HOlryv9btDIJKvGwNed7vhAfGnc6UJeL3xAXJYVn4vskvmDK82MJWsSSkW3YhjbaMHkgtcJO3IjNaJnSO74JkHGbxBBaAN5Lj0V9Jt3LA/EN2gxt8QYm6YwR5hHjeYXIdPr0YhWWgL8WrINQvVU4iExxUHoE8jtkwxPN72ndvrI3t05F3by1hRZbFCHJI50gyXyic7kjNh7njbWylX9AZXn6hVsnPkb7RvtqV/5i4DQDfmObZC+45FhMI6M5bNI64E8i7MXV9bYurI32ZNVQ8UatEsOhD3qREi8Yq3uTREpess41t6o6Esua9QpY33ZpZSdXO0d46aN+Lcez8bzDCDP2HfGdoz9esjRa1nkYDboP5Sc9liTt+aRQxOc6bBsFXGE2pZtpRx3RtN2oYfdTAxMCjMSNXFwS9Qb6MYuLoYZG35HnZT6cz9FP4GV3LYcvcLQNm3Iy+TH7HFr5aF5x/59Re7f3K39r4vzzn9/WXSHPO2jhB1x8hsQF/CpB6YPEP/4LBq5ZB3lmbplVVZVKTp4I01Te88JlPFtYAeTHO5gNo8mVJR4ia3bD2egH/VL86uKw0tdjlhQyLgjs2MhlUTV4EbDA0mWGvRCPBLhNJ0R6ChhEwuzRNuujhmFHUzmJ+3Ci2+gX1FoPnRz3lHp+Q1tCF8ocR32MOdFM21T8b+Thx1B5ybrAz6xtGp4Ap4ndp4PGWu3Pd8sdUBQScddXcLfwDhaRs8dGb5hp9p5IgS+WcNPgtkTHBthD7JRMtDwfHxtWXTacQxOdLB0lQ4g71+mGnQIykB39IJJX7DtLRq3RWBbxYLQSYdLY5QWNv7SC3jRhQfJHbisPMSWRUvAQXPQwUaITQ6f0lKWAyWGnYcjE56OE3eGgDxBTGSTmNCKRDIX0Fkm7QzgrEF8NiLfkxf8JUc5iK7kLrQPVto2DtONF+YNeT62b7d8kt9Je3y3j/g6EdkTCDA5gxBWyTV0bLwh28ofQYmKEGeDcFCH557rNq6o5eXXhxATdJKHs9985JsYU0WDttbgJnPzcUff1I6LCpqH//BS+ihJgaFBIcxGHondhU7RkuuwOQ7H1EWbumAixfgG0QuBTXJmYvwUha/ycrTxVnUFoRu5vibX58NgC0/e96zjprsm9rhR5xc/4W3LiaugCnTcI4+sSu72UnXdURARMfpde/ykD3w33y3ccqF6I7hTquYeHlcKTXviICj8kfeuxDstZ4okq1B2JYahGiW7lJI+d/q+kof+YcZYsw7z8NtZ1ztrLe0b/Nb80cfNdbpLXjbsuh29Wyxti80jOc0Hnbfv3unTt2+V/4n4O/52OWtGiWkMSBGOn2BbNqAdosQf2MiAfFOF6XroMe7MD8loBdvYnuOOr6yjUJfcsFzoRAaK3NSpMyp2B1CSZB3FcMFR+w9393tqT7UzkQdByoVzdE/GoVR/jSs/8m5N0Qx67HEY3BpDuxHmcz6jGEjd1LfUmWucHRy5hen5jiy8Dhnkb3+l3wAty9yP65mTuksd5T05otQD2L54/5D7j7gfICS9XwgQ4U7AOTevfIC9skavnKHHWt3Ye+w/1uv+ArcRhzI6PMTrWcNXOKz4cbbTlp9WNxz9DdbSug7d3S169equcZ8fieByGTyT8Mqez5544OPmw9t3ese+ePfwjhfsjb/zLv3U5Y3+8t3H+mvra134Ef73/+rP6Xf+ys/qzcMn6Fy1sZ+yP7PvsteShBqD59mq/EAtnms5M0XJXtiJe2OP9z6Ghg924ghoJqgoAwd9Y3ynGIVjdGcbk3XbMzVKDfaKbdmBxF0pVNl/1iAvCzrrKN0lP5dVr4K7i17xY/o1+bm7LFrH4GOLlZ5zD4paaOadUBgys8CcTc6WHSQPO+PaI4NmzJj01Xbcko+i/+rIEPSA4ufAjuOdEZMS7sjaWkr8tmURUXRQ6PVzO7Ppf0eWPgPUUOw7cULpB7PmD4pvmPnC5mZnekmMyzK0rhf9+v1n9Xt++d/UP/Ez/6J+11f/bb2+/jIOP3/9+Jf/4/qjv/lf0p/49v+m/saH36PZOWA09BPtefa1Jz+s3Mma2mlLv8GOfvZI6J426hMIndRn7MlK6hPZbYCkRQfIKoxtmXkOJHidxSeFODzIOAvdKik8iwQLFOgnfXSfxDAD4k7f3a/RwYmxFVSpIyLNNJNb9Hfi3dnrG3O08TK8Ud+Iu+XwOzotg7/CX9G9tu6xt7brI/vsUY95BwCz+5dsK7EO5mfJHhusfeKwS7aBgHMD+lxJjAFD7OEQEiwxI5xUXoKGtrcMNemhr/SjktIX/VYosirrBht9wKUuX+B7Mp7Z/bVG5+3k4MMlpgAevedYJOePoUCU9BMQApFZhuFS2SJSHQ4TRM7J+ASRIoJwGRxXWo7u4GAIU0zRkSuYmNCived00wbdI6dh8j4nYgvcPT/71VlaQlxceomioWQlh7f3/kKBSykT/+nzyjrZWCdZKzc+eRSKsS3eGwbrYiw5h4cWzrIaeKb9yQ/xZu8l7qZxDjIuuonaU8qOSu6WIXhqGv7Q506SOgbak6zDL7lhH0/Opuez6qpJ7GK9i/4CrCF9xzo0ZwZA59h3ieiYt/R56/zgaYOJVQJul4wtVBnvCbSOPmjAs3biTS737gNr6jNnUmMeSw0jLmI6rnZV6vlp3hKX0i/OuSZ+BbAi3PSDUI1o3YzgESKejV/6ht+iH/zef6alt9vrdz+vf+AH/4ddxVvTvtGhbbkOwHCFL9mBJQPRA4bJ35X8P/Jh7O27R957351/cbkp8o1cBXvycmIjJ/kNcqytSS6mzB+dQI24T//zsxR9FLIWZnJ6Iv7nKQ+f3JAifEsi7qrSyJodg2pJ9DWJDRNYereb0l33nXnrONkLGdsj7yIZT3zP2KLfFP6pnykKfkJxHHnrw3MdbdwT507fO3lLDN0hctuqGsqZm+fiykf4G41sEHvai7HYFpdSbKuYr+zDlT3ZNtAFjLG0T/sccwxkktrMMz2rnyOoKvog/ehzpQeLFIpudNwUUV/Ij1k4hkkimEFaIkcRLldqz3JqXJF/Hjeb0IAhRBe/0Q17dNecCJtqeIBOcg85ZM3Qa1MdBTUaO9awh/B2P3R31m9AzyoGm3kJMi/dX69JrLmikz5vHpoijww32rMOXmAinNQVdFytTDwHpTtlrtOXy0pdTi8A/Yl91tXOug02aNB82m464Tkn0zZv8XZw+InD8DjnCneTQC3bPe4KrXrirdgmR+w++qHKNdHXCUOBALZ2ydi7RlM0JR1fXqYo+Dhiwx/xhk8P6Xfc9sKID0u2XFbhr4Y1ltLxfsm79mVV9sXC/s8eGaM0eLe5oWIDbHxY4gKzgUtsS/lAnHf3vMvfrYv6f1E+SoUNikxXxj21E2eQs+NG8yxNPdjJdeShXW/9red39njnwbd8b39IlGITGdcRmbSjH8RP5vHx/LaTsyr45euv6peuv9T/uthqTRhmAAAQAElEQVQqvV/wiv1MPCd9au867azB+N/RmS3b2RovgHxvObo34zNGk5TkxjZzIrmQnKimR+7KyAOdZYrxB1PJ00YMk35mU+SooYLOBEcldQKjksuiax3FssFRUbjOQgyClrvvopXrqOQeKCVMKx8dJpA9wdwmiAf6EYmwV5d5JmXPixvY0D3AQ5FNdz3rOzT+DiPuPDEwhaFD+ngeFKLzSjiR3/qI/RPfxthm0C4ZVEHLqsgKms3B5lkbi9Ys5nXVmk0CvYCVjbIuQ8sNPERGNtRg0gJ8KYUYJwfMZBx7JonAEsItnp4uwpGlNoHqLNEJG5HtbifDpJJ7/JGn5GdruvFheuOFYuNlGCC7ZrGDfCTI4t94mCaGYJ6xpP9JQDN16A646KNb0r3ScdF/1YBNHNUyOTpmRFCMZkNUchEjbFoD2PNisOilA4bAApbS5wEhxg6VQ5kOwjy90NMQ25YdfHwfUMIRYTaOeKUqa4xSPjgwrcyx+E48FRvdig8mtqJFlFMEN4lP2Oz6gBfp/x9l/xbr27al9WHf1/r4z7nW3vtcKOpGUeUq6sLFAWxMCYyNI8sOmMSOIEqiRMJSlOTJYEGMHSe2rFyw5ChSpEgRykOSF0d+8UNAJBKyHWGBFCAWZShU5lIFrvu9zqlTdc7Ze60553/0nt/XxvjPNfc6p0gyZv9Ga7311tut93GZY66zzyP+P04dWdN+YEB3fjHcefnZbxTZRKfrTZIzeyD7tukSpSZRHQeOjE+bM4gwxDaxVseeHEweNOXDOxaUWk/WeLb9SYwLmyd6RU572LE4QmFocv8gIxcMKfHEnug3Zei5WbLriKWKDzJD5meBiZ8r/rO3ruR/+8vvNR/WXsT2sg6UgVnqI2u+U5MdG6tBZsSQOJLXlTrufIx+fHzS2/zLvzcPevPmrZ4er8q4bRVra+KyLUKS7Ua5VM1X9/2sY/Sy+lBxtE74gBIiIiTO6nnFvPioMXTYOO2h7obRQxa9xqFX45DZ1hFH9IBuh2He4cYtpJ8CnZQEMc0yZ51ncbwbS+wZDRiA0GBoxMD5U+39j8W9KM/GcNqCY8pz72bn2TA+M4haRCYun3zEDWyyqkjPFmHYG4UP2/sOXcXHDTqsOdQofp32Utw8p09NP+cg5ho+OxBj09C0pvjOR8Wk3ZSB7MmdfZyXhv4/MmWPh79ynWdvZg8m7lwHyTH7WTzrOp/Mfwaj2I/ugdn79zZfcYqubeV5kn9F+kF/ML7T69d3evXqoru7jWuPfcs96ImPxfkjygP0gT+iPPDhOH8UjH+r9FBDPz9e8+H4s/rBV79Ogzn/wi/9qL7/Cz+h128/4fkQ/0dMNjPQ33imbduF+82Q2cfi6Dy4GBJnrvF3mDxrsHHmdIufKVQ15wOZn+v96B1n23KuTXyMMVTQ+HNZYuzAjbUK+QiGuzZ328aL5kWv7u/0GnwQ8NH4FfFfeBYXNiypwakATX0kXvJZjanFPSe5LfozyHjQ68Gs2DpRLhlIyEnsds9MzSedec5jSH0wT8AyXWNx9ZpnP+08G2b7Xsp+6LlMDI+EctJhVs4ti+0biLNlzG96yuOmqjS2jb2S/XKn+7s7fXP9iv7Zj/+c/igfjn/vF/9DfebxF7H8te2nP/f9+svf8z/TX/qe/6l++jP/hFKTtp/IJ1Elx/bJip50IltBxrlO8jzsPjIMZKbS58RVQb2RY0mJ9YB11NWyAYuFRHSAvu6BFsNWjSEXMLysNHHE32S/p76dQ4cb32KUhupN95ml0KSgmVqSW+bOfifd+cAYLPVHY8av0W2dyGdfS/3cJ/8r8qd9Vz6GXPkj045sIWNBRZjq9SHujTUa0PR1BpFx2yoEkJz1qQO/NGoaaycQEBLlXUrM66zvihYDbRpjtmUD6luh8VImHpA+KGCffd0OLGFT1HORywQLu4rs9HHTfKYvYmpd9NyD787hihPujrjg2bpEJWISMvWRq4bpafSJ5eSSPW7UofQIEgTdh7LkOtZSULVeTolnEvvt+ksf9dOqdXNsWTqRcZ3HO6nOUShJFMmMggdFXzfI7PtFDOwfNs7emLyjH1hsuqhWlQa/Owz2xIV72CX3YaiRY7XjW5wT72ROg2Rn45YfFB29d8T+M16OMbfVm2IduqjNgk7uT/mf7DZlzXNdzx5LZdFtO6EA/cMOY+hmrwhdaddqSgUp3C0GSqK8wx7RLmozG20GVcn9w0k6TthBO3kLq9hMLMw6aoss0wLYDiW0Yc6gfbM2DugjPWxGG8frxDzpMXizGO1j0kJ/4f/N62/U3/7tfzIDn8J/7Qf/dR0hn/ptAp4AspYHLBdwyQ4F3XfPjY/EkWftY38wftQnbx55/31S+lfWJusSnQNS9kP2dMauvJtM7jmkgj23D51H9COnlM8ppt/oOXinkxyfQc63eQwd83TYNfs1e7b43dd2ezlsm1l0kRldOMVG0HESYz6+PD3tfS3sTFroBRM6+X0v/Gqa2Wp7a0E5xc6E75FQkGtpkUNqE9oTULDd7zS5597dXfgd/o7f5y9Kf+M6u33sson0XBPBiyPrNcht493ijj/Chm7b1nNrDGX80DXaxMaZ8Dj/Q1qr9umY+qx6yJ67JxOpxY8t3SB8kTOEljVrwulsqCpIMEGK0fp9OpRafrDH2bJ9sOe5tU89vOD0HIg92B6Hdjd6CBaUFil7hVmR0YNwxsSN6Un0oYtrKnt2cv9ghsz1MLj/BTW4TsR+wmjGAqa0reO0ZMJedFDRZGNkP7EVmk9/MRAQUBwCtJF1n3lMbxuF38KYHQkD6GTexFj21c6zPZj5ptL87PeDlXH83vSatuydK6zR3H6kUCtHzrbVfotc4W3LPiGOM45FnRY8Epobx1noB6XCRtWgXxE0uIyOkjH3qB/n8G0vVxxqZY1RYLQN29hQx1UZq1Kulez//h52d9HdZdOlr4ehUWAEpYod1i+0mIupttWUSIalCzqvsJH391e8p963raHjO42VI7l2LYlz73ruyjtVg/tgU+QZ29FpXfbQTZ7+Qr7ypCDfeVsj5iz68eGOD3+0iILoxeYVH7mfPrHeuV99cn2rLzz+EttmibdrMmF9McJuav52iu0Vv88Dpx7GI5/4nx3L6ikL+XFPW4kU2QKZEwM4oNnWEWtRywNlH+vTtDRC652MGQqUA1Pr5pO92/6RHV5giIEzftnTp36IsNlU/hRR983ZKj0fMXF2bhN99k8S8bOo1Uk2zsGkaIEINEXpKZlAWFSdNomXAHkhnSSx8wv5zgeilxdn5i3sZAoTIDjBdpKH0G+rnI4ojjNmGVkoTBanN1N4EBkWSFTKZu5NPUzSgNiGKXwVG9fatqHtMnS3bf1L2P3ldoFsyIPBBQN4qIzochGMKrVNbIlj4rPRNSAuUu48kFMpSpNzIpJ6inUc5/jR4Yzc5gSbGbG5yC116xzZ3HtqCK5g56Hcfeit37roTWIJUou2k1qBSZ3XM9oRUqgsm7ySW5A4AnEjZ3gRKyaTFiA6+jAZOaHWtDgYQ4NhzvCJowG/MAJ59ol2t54Hlw85zUeptbqY2NYBBmnNF8wgxtyAgiJu2z2m8zAU0SFL59Zvvk/thVWTqfU37I/8gigwjxsXN5I9OGvcde76Mn7Szom8JvPDz/DET4s3fFu32Oiowck2cmuM0iCZArYZEcfSwt4EubHNNjaJNfsokFBVDuck89OMbHhLNOXI1PeBoQw1bnrxP6qIqWRXq+zkshPDlZt0bqqP1OJK3sGeX7jZS7l553qe9BNv9sqSe34intjIvtyxs+BvsSSnHVu5UedF+eHxqf+lxSefvNXD06PmmrKtqiETl6mPlGiBiRHeoRlzZJZ9QDnMib5e0IXo8A+HPHZzLQ98VJUq9phjfJn+Acu2MlZjqBirm354xgy1boflG3vS9/un+CTnKCEdgrN/dJ7Pz8ORtAonfCtAlvEAlu38zAkt+mp643tx3qnoUwdKtFMUpYBuhOB0hyBmF6YYT6Owx9ojD48GYsbDhEMO+6l2swd9lr/kn4Xq+PXeEdWX8dyGIz94vzfviKPHEiP7d/Js2ntfX5U9fuUZNbne99xj2fd5tix0Zz/qJ/nERvJuK8cJUSSz7U31ns8ckLm3zMcwv9AMPvRt+uCDez4W3/fH4v5gfM/eYnxh44lfJJ/4A8pD/nVx41E7ssk1JBK2LZf0oNIXx0V/6+7X6T/57G/kHrbrX/rCj+j3fvmn9eH1QQv/aGqMoW27aLtc4DdMMFlExXjHjN1cn7EfGoRfyGMDNbQli8OWbYmGAxqZJ//0W2451wOoKtUA4Y28wVQDSYiBVehto/pZe8cz+P5yUV42X/Oi+frVnT7IB+O7Cy+hA13hegGppKaWmrI4SUriPjMD1nByj5nJ44Yksw59wpFtbJbK1bxl9YEerfObGO46hDLIdM5C07KBOFCOn+ybmX1z+o0sczGEEo3JNLqcmUNrPjo3ZE2aJ4emUWJqpU68q1yozx21Ce7v7tlPd/r8+Fi/78t/Xv+9n/o39ft+6f+qX/f408z42vbzn/3H9P/6nn9Nf/H7/h39xOd+L6VKdrNp/M72ObXOek3ozDUCXcSxyG02Ztc5snkboz6HxyXDVGpTkonbqa8MT9+W4NP03pEhl1UnDFVsZIo4Ooap+Ey88X+4XQwKkyi2ESg9cfTImp1T5h37e28bO/kmn9XPL/Yy67aTz857ap5twZX+NXLuDVeQZ1b+eLpz35jMb/v4dJVGbcr1FniUEKsjgaHJ5ONITGAgc0mpU2iKgNZ9NF40pM8K8Blhvm3Fb1C2BFwhhrVy/Y0queCBbTEgxQM1oQjUhbzJQ2CRK4MZDfkaHCEsVFn/jCYUhFjVS2TouY9PmlxS2UA6PiqKAzvYWPGIHQQdWrrN58R4+lnrqASEqlsfC8QjZS12BoJr08iEnrFywOKHGBAcLcbCWYyI2PxpCFlQ1gCUssdjosNqP4v3xakr18WVe06wwye+GC0mjRra8jvEJb9XsEfojyoZm9FpW8Qyqf8MBTTSXoAc+iyOaEJeNlsCVn7EgQ6TF7HBZTI1wA6ynX3cPqCJMc+6a/TweyimmszK3ohP5iz4BcUI7bCDCJ4ZqOJQuBYhNGRxZODQndgP6MWi5JKihF60bvlG55nH3yKmYOIs/qOr9w5jwzbWDghePpQwccaIZ9KKDRELvSOOm8EX+rtKf+d3/Ek9vPqGw8h5/md/4E/o1fVL9E7lmxO6tmUD1tK3NYXXCZsxEHeJYZLXlX2S/xTSw8OTPuEPwm+hj/nA2ved7KdFqIv44UlkP+dce92QEwlOFSwd79tLx3qgzjwzP310EcSvUkfsLOhzTTPGvElFboidxJ59u/G8GWMo/IqfU1/wtiFA+Ml8bCfOp85t1yP3yp14KTmjfoHoHxB2ljg4YZqYV2PRoTHnNrb4WwURYm9hMOOMyHbHtm28dOo4bgAAEABJREFUH1zudAcuzdNP7EEd8duJ1bKOI8/8wTV5yRyep5kXOyO/7zPHLgllQjvi0HGkf3DvnU/7kdpMzORnRPoSq0dyiqpt0eQXKsmxa8BpRd4nvdChJkQW8cGJoqYHfdFsy/YLSdTQO5ri5zYYOzc+NGONo8NEmMQD4HpuxgkDviVhwxxoH4s1ncq+jzB7aWNdtt5XxEWLjSBGViwwLyT6N8QlW0zcWrnfLuwBhDP7IYDP/OBmKwEn9eIUvy6c0QTaBXMmRneM5l1xZ+++RMYmtic6Qfb3jC6y+GA64WGMc2wKP7p14W2LBswl9Q42cr07FtdkYj0g9A/IoZbtnm/uL8XeLKid/Wndjls+i6AW8R5oqWyrxgClzK2zDoaGH6MUXPp6uHAdcf1cLtp4Xg3mjXN8hEen6CcW2zp+BF1giiHd8QfSV8z9kPf313cXhb9j3sZg/FlkSpwzoJaT/Lu+XN9d/8nH4/Bd62PvHLU/+Oj2HOYn34NnjDmzZThIbC4JupT7j47f4hiPraz5lfW+8vte3uk+fvpEv7j/gl75A7beoa8Xx4KP7RuEVmSIu3UcyYXaT/JZYOKLR0+25AE6C1mQ+T2xTyZCi5Nsy6xLkFpVlYp+wxYsOpJ1HgQRew18J7fUR2QrYjwb/pcISa13Tr3ZCLXdNt+dLSEr7MdGQ8iEUDcqyfYz9P7BZNxq4nlSnJ0HXIrd/0qQB9/Hn7zRmzcP/MX0QQ8PV/5q+gSuemJRrizmEy/Zj/zyG/QvxjxUsmg7Czcp5I7N2F3QJNYJEwMhPRdtDMNnI5yjzBNHdEw1u7BVCm8zkHZj0g+fcWgB2zI6tlX1AsYGsh5M3oE4QvE5qeBkgXKjWdRjIWP0aJnHxILalm2pm2VbUkD8zGGqkm/stL3YRBj7uGrNTLHNZgFl2QckqHJYsNJxIrLYBhJrtQ5Q0x3bDep9ZT3ic+FrMePwFTvWrQ4DP9mwA/EoadAf+B9V8EU8AN4uMaTzpNuxdFx4CwHXikhXxwkBY1ZJTLQNMTz2sFXANZDVgfhQeMt6/3DLfBMfTujF64mWxTWZRkS+KJzN2vD/OWqzSqphFTkGuFQbZ/460WuUmp19cdhW9Mx828pcCDfPaj41u8kiF0fsxVYoXR1yNz34JWdgcWrkJGUMN23XxJrrYYxSbsahQdEfVRrJAyPFpCofc+jTFUS3I/tvZ38kntm59WqlYDeVpkcEiKnfol47e+jKNfzw9MA1/qT8t6l2+lf2V8YXtjKxfXFqv5xsyz4Qmzv6/a8qn570xIvzE3Zn6svkjN/AJBrzquQaKldjGEXaYs4kj5370iS+CY+IESs/xbwxmFNDYwwVL4c1hjCmHO2HCZO5O7jyIWHHRq7FjqcVohlrB9KT4YFM75nCv2irB2+CKN546HtdJM9tveCa58QuZgWOgeTc1xRxN3+IjzO6B/O159h4Ke0++jTEOVu2pW5WSeouJ5oQN/T/x5H4Yvk2hZA79Fv/OalnQZh4Cn05M/0DucNE44ZD+uLMgN2nd/HSTb47AVy168pHscnLyc6+e2IvZv9c88w693LkB3bupYC9sYPJ/v5aLHROkFCupOOKOWNKLM+RHNEThib7LD4mPvPL5OPjg96+eau3b9/oAT4fjRc+Y0vMr1zP5o874KE2/eCH36T/5+e/U/fE9C995af0Tz58UZ+bT9zb0K6h7HW5lCO+gl4PnIfOUGKY+HiJ+Mx45tkUjoaqdk5XdEOZxusJuTC+gG3Z70CHdvblmGqg0j3b2sjnshUfQEfj7lK6VOm4tqkn6/PEu0P+uPTIH5XyzpF+cHzA2/ljHyCmxJ+YG6zB6UTGxw0FX1UqW1UBPM4i86BOyJd0rAs299wL2B87mCQ8qfOkBkH2wpX4rqzdNfsHfs+c6DWdbSe6TFFCCk180btmrzFvohu5CNgd09DGPWpwj7LNvNRhKXPy7N6ZE0xobN9dv6p/7At/Xv/tH/039Pt/7v+kb3zzo/p6xy999Fv0V7/rj+s/+t7/lf7+Z/8pfgmbIPs69dvVa04Oa16RX/ll/UptAbIZ8B63gxnQX4BJxDeVnA6fK1koYdvE7pI7p9S5tNU47sHQKmQG4T1UN2pk8vFjCUbHsdrP7OsWn9R5BawJA8SxDjXO7nlmqukJKo7wAXa4QCd1P+o5yXcqe3rHHg1dGqoLYJg2cbGznuiR9w4yf+F7sbAmR9uySyaPBjl135H7NAh5Fyads0V2bAIE6UA+1c75z7JDJ74jytSVE7EQLKIlrkyohPsDwkZ3Dlm6yoE4pDjZlv0+JEtg6dNH+okAxDe1oEioIL/xYRlD4wiL0TRcYI917lpZufZqDA1+wRzn3q9BHxT7ZFRpVMkN9JktHxniArec4+cZuItI0eF+CVUDITVCjTnS5OVvfx8qng4W26PBLUDZE0FqnGtuZ/DKPWFHmH7kC9N0uWamsj+u7JFgR3ePLjW5otD9li2eQUvZdxN50Dx2YgsiJWbybCrJJvdAUHEYpKGcOWHdzEIDMF69N0uVefQZQG01bnEvYqNRk6mZ2MAk/h2EBovrTmBx148+ypr4momdIu1g9jzqGhlgGD84pQnH6WdO5oe2fmqTuUHmPINYGJv0WTJmW2OwB7jGkksVOZVbbgl6QLcDYZFzjaEaF7ABeOa5rKCgP/I7/4S+/PnfcpvV9Pf80J/Wr//4Hyh+J4WZBD5PCosO8x3/Q4ba72hVfBwY4ds/4/BCbyl7C3BzCS/H1k1/09hA5lRk1b5Sgp1a5Hfqh/N5+Obtk968fdQD789XnkHZV4vgZoPaQRcJ5A81hZkBwsuRcgNkrBPEQ9PVDKclc7atYmIlDpcMJMs2e6mUe/mFWC9csxfiDd2gZo5EfpIIucGjjt8TFtfG0pV13q9LbJVsIbRie6ioTTF3VOlGB/Zi88KHrFf39/rg9Qf84f1DffjBh9AP9Jr+q1evdMcfUTc+GlcN2bnepaMOCx8AL2l24i/V6SPU8LalQEI/YE7qdyJCWEZPvegGSI7m52ouBDfAHq2n9Qk3bnBizCD+ABZ6Ho5C6aad40ie5QefgZ59i+NGGUCD87vG1O6QVVOLH/Rtq/yuHtZxZB8tFqgpk0M7GPhD44g355v88BkPS5O5k/eT/XxXmFw7sRGdyWaejO+Mh0beNomFUGT7BFJLNOVoGgMnMm9ha2Gr7eRehc30hb/8d+i3sTT4+pX/49HylAPGRB7RW/ALfmInCE9XkxMNSob4Cw8RBmh1IHsteycg5oxPYrldh+KwLXOPsa0KDSyORQjvgJfudy0ZvTU0lDhjNwjfSEAox1Rh22UF8VEl4qPv0AUPRZa9PkZ1P/4m9coaXKnZgcm1erzjLGwH0bvR8Dfk/3tm6dYTdVpc2zvfA67Ku/rD46PePAC+D76F5g9JV2ozM4e4uPXhgWsGfsLluZcYnogpejdEfsxBkRzZrEoCPpKUdNjQe4dtFfpVxfqTM/y7OSLP2bF+4ekXlDW/W3daxBf+lhcmiExqGftjgQkQ6PkgLEKQULb4gRYYoModg8dB04eTTj1UZDNHwOrjJEJ8wnLsjORhtQ1bObIFsk8bxJU4E1/ki8gXezv91BD2CDuFn8wPPRO1qI9jf2gUzx5QpK33D4ufOL/hfYU4DYggQaVgOwuaTZZf3D55+1Zf+crH+tUvf0Vf+erH+urHfDhG9jZ/OX288hHoqitPiic+Bj3yUHvgF743bKSHxycWa1c2SMb7xsJi5UJrP4nDkm2lQJVibaN5UzxxJF+XZPoDRM/p9zzkUL13tMh9pniUFJ8LkKIirRgIRyEXCzCpclN0EtuePhfXon8bw9DpxZmpwn64G0rHT/qtmMDb/tSeD1zUJ7+0TGzG7qLWmJCHNcYAzB+lUUN5cFbBj1LRL3TKJZdlQ21SAdjHnPY8mGF2ntpXfD2BK/6urOEVeXwm/sUsWYqtYFTxwcH9i3t+eT8wur+N0gjQqfitkpi8ToRXHz63HNbJabUsJ+TEaZXMXLM5Rw3VibyE5JfljdzDj1EqW7TDXgwFxBySesGqjxbAhbYQBt/JMWD5FIg1sK1Rpdc8QGZ+QbkMjbuhuivFpwc+yxKNDBQ/kz0Rc5ExXWa8GqVQw2fuYO42kAX2Eb8In8mTuu+sw8QWRmOKcUEtVOGhUvPMkCXd5LE78LGB9rOVxoktdKRvFf4rfJWqgQxqY40mjuy1XMfXPdfiE3vlSji5NQt/Vn7KzGcO7rofWWqReY/XJ+XjVj5qPXBNP3JtX/vlYCo6TJOZWMAVO6VR1Xt4y7Vskd7SE/XI/Cfmxi5bVnvqBGj8aoKeLdu6xTNcz7wlpZa9v7nPhE6MrK6vmIduDY1t0wZGwY+Sy4xJbAVNHF3RvxLLNdcK1/jONZJ12unHftY/wfCuLWYesAQDYGgwNBha7C7D0A4d6aAI0jKG4CTn2BEPu1Y54pPQWJdUFDBwyOBRoKsAtmnznGgRPSM+AtydssxHi3ZMhKEpCmdstlXUiEKLaomuGJKaaU7HkYnB0fs1zyTyLvbDP6J2L8XeO6z0l94drYjgJX03qqh/GqZr5TCcnmO2Jgt4YGryWeDaa77ryt554hexJ+iVe+TT8/Prej6rrtr5kLajv7NXdm4kO/xsLGxNsMhnQcWeAgTAVmQeMuYce2vRn2Dpyi9N2V/BFTtXrqH8N4zfvPlEbz75hD++PuD7Ed1r74GkUdm/XD9jZF+zMlX6ZNzpb3z0Lfqrn/k2faSrft8Xf0y/+Ys/rc8/fFUX9rFE3lza8X+Ll2qqD5hF1JN8jrGp0J15Wa/oFI5tC1XtrEH+sHMln+SGWWWfv0NmWLJpB2DoS7KeD4bprt5jF+5d95fSPXQbRrYYIw7uCU/U5OHhQflvneeP0m94AQ0eeAl9yHsEa3bN9QoS9yS+5GMs2LF1YGA3NWsUoycKWmNobABq+uKY5Bfs2I397InQPfeD1Apk/a/8ov4EQq/o7tStgV6PQ2MnWNgVcU3Wes8e450o+y56hM2QVTW08Tza+AU51LZ2Ysn71mNyphb5z5UEkV1jo/1OeX+rf/SLf0H/rX/wp/Rf/ek/o2/5+O/p6x2//Pq79Ne+/X+kP/89f1p/93P/jB539kfbuCo5BLe8d9Ygf8wIwu88LzpX7v975nR+U7nf9n45kmy3hE4+ll0aA2yb6rKpa81aF7IGNa+ACTfqKtnMxZJt0VEf1H1Rv9nX4s5eBWzERY3ElZe1jy4zIFbsFLaqhgqKRIGEZuyQw+w1O3JQFsJ4KjHXzJF89sWx8D/xnT+SXqnNHhv47X2HnpPHGDL7yaNUY6jwGyMMxy0u8J06xRc209K90RsvZYZll+xQSwIoLPJthMfOAqdxLWJaxEmK0e4phsOMKnbOeMoS4kMGb7v5ekkl2W7AyVJD57HiN/4a5BXKnlhnfKnLJJbseUbPWVjBZo3Uh/3Ax6+a2kwAABAASURBVLwNDPbHuNHs/+DuThsY8A10ivhT29s9J0abh6EcSVuTuAgBmqpYC5c3RJJY2DbaEV75YPwS+yzeSyweBWDxbrR0xdgMcLBDd3K8glC6WlRlYWsn1ys1eOS+9BIP3CMeueaPa2fqmns/enuwY595O4ZiL0j8wqZN4CecBVRJQfhApi+tBTlOahFil1XMHWVtXG+jSqNKBmUUUFxEvrJ/8T35GDzJaXE9zOztM979vEYmsQYLGszW26nPris619bfuz/pz9hOXMqRj3isA/1FnJOcV/uaR/Dk33LGd8a7FsS04+uohVTEPVzaci2PoYIacGuXbSBZegc6xXW4sWfyQfGOfbTxUXHUpnJqMfRjv/lf1i/8ht+vl8dv/4n/QN/1K39dhb/EtBNnanDQqUlcCy92YWfI/jQqMbGP2xf7NnTb2MfxPTa5LrI3VeK4gXw2xvJh9O5yr7vLnTJvIKuOQ+zFqbe8l7zhQ/HHbx708Sdv+Z37Lc/GR2Wv7VmPrCG1TIwTulgDl7UNsFm4wfcSRWfPUHvGwx+gz/yFHTHXNvpD22VrapekAwNDd9um/peEdxe9vr9r3FPjC3IT88z1gMmdtb5eJ98DFpi8a8Gz/9kuik7sxl6NoVHVyO9PsXO3bdQi9l/1R+LPfPQZfe6zn9NnPvNZfQT/0Yef4aPxh7q7v1fq5RqSjn2297qd60XKC3nGbIsGTBfoOLLWC7Ype/B9ylC3zLD4wYhtqSFKuPT+nNhjhIaeLPsAjIw0LTrMZC69dCBZlsiaEkuLQsFNJbKg7cRuOjdEL6B/iyn7IfYQKc5tK3trpO7ss1Elu8iDxnWXeXMSBXshfKMNEAG2E/CnZIwxwppSc+ZkP165j1y5F+xZC2w1hT/uFVfdrm+2iuJatsx+DcqlMjE2JEsH4gQkhEmcjfax84ffnb9pXSXe7fOBOB+Mg+Oj8cTelPmdX9zznuPH0GLGDTN9OpN8EEvt2DLxNGqoBgg9EaXU4nrGkbyoXMSymVsHCopAOXCjSU0y70bD39y2DuO5z+79vnVFn/zI+aZnx271NTMGlLhCq4QbImAd8gci28RsjW0gN3aWsgZPvEPnPTLv0295twyf99nc7xZzZ/ua6B+IDKvKEXpAvY55xn3C+/lX+N3lyx9/oi9//LF+le+CX6b/Ce+uj9RmEgcroAVlMaCVlVDu+fkWcMXfE3oNeLJV5pCgRG4+QTJykQuJ2iQrJySJdcu6mn7Z2njubeQcDOYGQr4o/tv9jX5x/rxezw/6mbVz3zvyjRHMocc55ohvKms6UxPmLhwdWlbs2VYRS41BmAe2k29a4xgv9NC1zTRLaUA5YheEPRMRasxzY2DPzI8s/hPYokY33GKf2Jjsmz0g3p16ztZjFkHTDvPTWkC875SGBs+lbfDcgRY2dGhB0hLkCdsdmA2VM3qoxjJIcTV1FIwb/84L8yO/qOQXuK+wMX4lH4y/8ok+fvOWh9cDv+jyAMtG5KXpiafCE/QB/Qc2zcPjAw+3Jx4cV2Vs5+ax80DpFwh8JM4gQTjFYRFSqMHC17AQKReAOBLpsUilpgzaSIPkwccBSoSm6B1yG6qkt0Q9G50fcpsxGikrsoXCXFMzlIInxmzsLERkK5smylBMyrZKwMRzwlAbo93cobddbC4WshcTOmOfxGPTPm2Q72CTHMDmKB78g4UtDfjykKnPsw9ZORJS4k/sV+qbh/UVH9fz5n2Fn3Nq4XORX6phM5f6jWEN6DZKF2wHd+GDXHjQvLCNIo7n3JhLEzbWScWROFKa5EQ3rBY6Yp6qZDZpQQ8MjTEQ37CpeIi5hlof7cSpPrBME/USdEHjIzh04JBlvMfgV+rdujFgTFobeb5mj+yjtOVD8QYFx16TbCsH08V0MDGJESFnjLNszsDYIhVVKPaawjtgvOOi1ouaT25MKzyGma1ivGBst73mk1icQw1lWTQY2IJRyvocGM0PareBUfTBqEK/VOiXoSpsA5kcpElCO3FcuTbzrxgn+yQySyIM4BPHnMhk9dyd6/96fsh55GPxE9d2rvErvxTt7K0oGb+u2MI3TBHzAM8Ug5P8M+eJeY/EkYfElfrkGqPSueWQPT7jGH1XacRWWUV/qDKolVyI/9jnk5v/Ir8MWW79oTGyn4aKPTwGFLisHGhrsh47vp9yvzrR10nuTcQZHyj19dtBZaKYTxwh2RWhLW7mNvY+ReOcYzOGbs5In9tCsG5O8C1AQ4IUZoHIbrj1Q9F4tvM+g1m8pS7HSOtiq+dBDyla3SzbSokKah99S2pwojWv80gNgrP7TCJr4OPmq2k0MhAKXrD0zjjfE77XlYiLk56PW1BQOydGIAKZe4DdleueeHq/9d7Z+wXqyleCp8eT731wZT9djzGulwny34LMXjmw1PsVW8mJRxjrJPbuAmKJGEd4jY8TT/yy9JTn6NnfuWaCXEP9cfTNG+Wj8ePDW115jk7GY9skUWVt/BLVe7iGbKRVGvAf373SD33mW/XDv/479cHTg37Tj/0X+taf+Hv67Bd/ViP/nWPy2fE5iZXIKEza6hhjP9d/coq/YHFNRCPXias6r51r7QkbXTeKOfG/xD2lEW1gQLOtnssY3aP5IPEfdiSfYd1fBr8YFs8ccY0vhicv/1feE570lhfZN/wh+g0vo29PPPAukXeQJ+4d1zOvYx10HIaAwn5VKRgD+gyrDMqKfOS+AApdES+3AtZ9HsD+lTXIGu0MTBDafeSJIfeu7jP2bvycj2xRcxq1liY1vFLDrHfm7vAZs4nPQ2NsupwfF6TqGJLrI3vhkftt9kjwxD0487MWEx8Tu8faSr/1V/6i/siP/1v653/mf6/f+PEP6esdv3r/G/Sf/YZ/WX/ue/5d/dDn/zm90X3XfPKecOBJO/f6nf41lFr3Ly755aX566GP7yO/xR5ZOnYDHi1RYqWmpq5jK2XvVu/f3I+DoRrvYNZDIPNsMx9ITWVxLOo3NVmTjpHrceUjR4PhW7vNZY7xbbunlwsNi0CVZ97edpaU2mFrZiEODdWwnFiYUtwvxKTFNbGjd03+1CV86r56HvoG+EvOB+gjwwxW0/CFndhKL0FFEj60zUQYAdQ2nGUfoNN7qHWxE7+BiGuRwwqNEbAYjx8zyfazjeRU9FWRZVA9VsgSs4n/JUif8UNHtwP7CuIzgF/vIbWc1OpWn9t4TNil+KgxNEBx7Y3sC7Bt/NKyXbRdgk3ZM1v6jLVubbKNGQDN85IO2brvuTyyxZbs8FqO2hKndNAKWZwmsp2PxfsaeomnaT4Qg11ie8Av7AEm7eQaXKnzFSfX5DwxdrbkeuWe8Mg18sR70SMf+B5A3m8e2TNP3PevXO975oL95G90YncRI2YPi+Qn4NSrqQThJL1j9KnDzG+Q8rsaUzNqnP4oq2KEcXEc/rimyG1yHR1rNrWzdonrSsyhk7wWMU/kE7pArqFgR+dKsa4Uv/VjC34Ry2KBTPy4Yk2QZB4r1ffr6J2IvUD0xdx5InzmiphrDNUojQrMs4Ik4EtQceQ6PeHSocc+utzdabu7qO89fDitKv3Md/xB/dh3/hEmvWvf+cW/ot/9S/93XdAdNTrenbyTf9YsSHikJeOgPFTohccbdU0/97VN2c/bYA9n7xLDYF8P+jU2qffwkH2g6I/ooXN3d8f9P7hooBv7bD2lrtlL+Zd7n7x51MefPOjj/kdax+/UM+vC/skeChJrMnOJWNwo+LzELvTEGgS9V5IQssgX67Pol6UxSrn2aiTOnizzM6p0x356RZ1eE2/wCvqK/sZ1ao9jGbk2rqzj03Xx+/4EoYtcFs81vGRvaGgU9apQEJ/4u4C7y6Y7avf61X1/MP4sH4o/e34w/sxHn9WHH37EB+MPdM+7T+pXxCX58I3frNtc8aPjsBgF7CWaAnGkvpBe74V+9vdkoW9AdIxFKZOwI3GCd6hExQCKsfUSyrg5RxfA0VpwzOHMtMM+DA1eGEuLJWiEEUETX0BXir1A5/GSj+im3z6oAzRiyzI/qVel7tQ61HaGNdkDwWJPHPWbzGQxE05Aj6jQpRMfB8cZKf3JXtzzfGzsrPU8gN2d6+mK/Mr9MHwsK37ZcA5cKmAbGkglyedPOFxosT4Lpm3gL/enHbsT3sRdnjo+Fk/211T6xZ5nd0jQFaAXGweQLp2ZrZOiil8BmwjYXwVMzQwtaCDGUqdcc1fym7GLBScfUCe6b/Vx+MQPOYSfyYc5hPA8Hjs79vIH6p3cdvhFfixQ69hWFfUapcEaDugGCn8M6chmyhSwkI8xdMQ6uQavOt4rH/XQ75VQnlnX+MFHfDfg43Mlp6BjXJwP64n3yro+MPcT3tWPj8Wf8LE4+JgPx2/UH4x5RvBI1bIBASWo8BK3+MVzdirv0flwHMRmPyOiQ+wkqMDkYPqpvztPJyUAxZYDTqMK9dK2DSjg/bPGUOYsav4F/RJl3LXtW9Psm0UeR2YYcJAcF+PB1GTeEj9LHH3Cr1ToVlmj6gDxDbDhL7Tgs6er9cQcP0MWB7ZomD54zqgqwKRiYwyryi0TB1GgvjqmxHXD6jWaasr7xWwsreyvmYlOUloLSt+yhqlPXbhe7jTGnUrn0TH56NhGFVgnbaZ5nUfrw691OJwEs7Pw+WUnv7x98skbfeWrn+ir+SsCH4zf8ovcQ36xyQcgfvm+Emx+qYl+NtQj8n6Z6k052SS7cpEFsY0bvKVZtilQqSjUGANaUlnHQWSwhc4odMoyKGCLuXo+Erta5pAX8hQVO0gyYudMB9FiKSbBpMiTnCfFbko+M5sK0A5lzkxVIEuhBwx/QiU4iTOm1XZjk4faDDA26WdMHLY1nLxKo24YKvgaddCyCj3bUuwCQj82g6TYywV35YLPOtywJwewk9cCwmlbwI5d7W+D5/rSVgbFL/KljbHNQyP+WRMzJvQknxbEEUuHxcSyUsMTKDFOiwrzTC72kGtT1VDBV16QGvSRDRfyOia1QWxDMamAAdopaAfwTRE3ZSXfKcr49mlzVGmTdB3WGEPjYtWlZPou6/YjjuSRemKNnmSD6JRUDWuMOoC8eZQGyLhyEMfKOlP71Wu9DjsW1CoB+MocACtE6n4JP1aNoKDVvqp9DvgbDvmGvMdwPlwqqPXuWKz7JJad6/A6n9gr3MqJL/5sHz7FPODMRWabmq++Xp+Y98gHi8fro4IrD4udF4DJXusa4cwYq8JWA1tFjFUaVYrNhb+dB2DuDVfoTjwzQJ7ycC/jkc56S1jCmpnXsMr0JeQidvHwm3rivrTzYrr3/I4CBebgb4yhG2oMdT2wEa1c1ztxJ4Yb9r4mlzK2EsySsp2cmyysQbcwDauHmmckFPL12jF0nDuBsDd8asKi3u2WEwGQF2c1wp+IUmTvpn66907+a3Av1CmJbDdS48A++rbFgCSocryYmO6Jl9LmzzjDNzgh6pxgz1k3EtvUMj6OJA9CAAAQAElEQVQYpKHHGAzVaOagsLRD+yUDn3aLNRRbq4EpJmSdjn9ljCWug2uv/eo9dGUfXtnHvSeh2Z+RZX/0fbp/oZ5avU+nduZnjxxbZKltC0oMaDG+NBnkd+nDfvZn9in3gCvYTz4fwHINPebF7e0bveWjcf5Faf6P73b0cq1gsvdt1bl/y7JLDtjjkXtc9PEHH+nHvv236Oe+87dp8OHi1//kD+ub/sHf0md+5h9ovPmE2JdSf2NwBXQm+azkQi2OXHclR5GLbdHgpL1zmTy3l/bMwwDfV5S8W0nGIsiEIH26aj7WGBaTQpATtjbuaZfNumyl9M34ShzcY46PLo96m//pLS+j+VD88Kn/BdNViXcn/gkWMdFive8RhcFBnWpgGz+joOkTj6GmH5pxo5M4E13sTHLdQa8T+yLrMPExcTCp1Q5/Jc5rj+3EMb8uJjZoZJX8F/thamdD5L3oCt2f19dKPDWGxrb1/SqJTPxkPx61eFL2SJD+Mf/wnZgS98LTkdPQb/v4r+kP/9T/Wn/gJ/+3+o4v//WY+xp8fPcN+oFv+e/q//bdf1p/69f9IX3sj/iYunec2Zc76zDBno/GneuV+HlmwLdP4lvUYVGTm3HDWPy4ZDDIqXjOj+2ibRuqcaLrX523Hf2higxelmzLWSfDi/pRewLT5DpcqVv7nuxVss4YuTNJN/i0VS7FbiimYkgL/ezxRR47mCxS8mGg59toNnQeE7+TNb7qyr0hz8DZ83a8rgPot8/4DVxKP/EYc6ch/D9zB9ObDjYUkhZ9ix8Y2xGBXB1M79jxCRV1X+vTMkbQFbMDK9PtUKugnERPrqPfdTESUCfs9EsKFbyOw5BA7RtPxNx1fF6LqfRTy65x1qpjPHQVW7HprMlQ9V7fVLWx5zfVGBrINvbKBWzNb8guYDBu2SNmJJkWqA9CoRBinQCSvEOs1qFzaz7imNy0dm5eT3vpJa7IrlfriclPvAfsc2EP0E8+ue/tyK+955fSj48ge2i/Tl33qSeu7afrFRrs/PELWeTgSq1iI3N3+Ektgx1fwSLW1XEXZ0CKgrNKAgahQrbEcZ6O3SFRXmANmFGlMayt6EMN7elWH8lpZfdmnYhtgp19vZ90cu1Pck18rUuMk5gzfqPhr/1s41pgrSc6rdtx4QZfYQOG9DyO39ht2VmD9Hfe/CZ29vhFJ802eZRqAHIqYHIp5JiXosRZ6bTMcg3mZO/cacte4neLyL74jb9Lf/v7/sfRfsbnP/kp/fM/8WeU//RB9l3sJ4c9ub5AZKudlOwh64DgcCi7NMYA8RtcNPA92MfF89m1yR6oQ2swZaigA2zoxHfoINbIbD5zLbGnlh74/fkNz783PA8/yb8yBm/pZ5+lVouadd2a9qrKlqokQmrq7H/qm9GjZmzsrh1OmLeoeT642dY4YxpMtksskSRrwF+INf+d0ns+Egev7u/4uHunjbjN+Ozr64j7muuF/fHUmFwTU2wx7FlC95Z/jXH4hKYGF+p2h/1X96/0wevX/YH4M/mXxSAfiz/88EO9evVal/M/SZG1XTb7S9if0AXIktRwJCn+LPvA0VcfrUKC6xmT+NaBrg9qBmnMxwgcAvglt8ZC0vNDb4gK43YYyw4YhHImOBo+Y6DntxBZKILYaxad5qHpfw1u9k7K1DN2bDEnc4P4sRNDUKqqrnmo7Sgf817Mmc0zlMkNvCNDMQwD7Y0R6sV5zkXdJ2uwH2BPRbZnH5z3lSsbYHJddUzMoTA0y/UChg8ExVO3w1X7zPwGNnPfmthc+BL3smKfb2Npy3+SoiY5LhXUfEh29n/2On7jv1PB+Ao4dT80fSBikAsCqFdqVTUQBSUGuhR9ryCGSf6xYRP3i3wqPDKdBy563hHDav44HQqL+kzy2XMPBgt+Ios+BcCtVVWNUaUxTrQfcUwg9HTo8O4V95mf+l95PvU3Ob7Z5btdv2ciy71kpz6TOs6mUwdd0EWIgNrF+iTRKzHl3vTJ2wd9Jd8E+R4Y+mX4r+a7IPbzn5tYspaPeolA+lqV+hkaG58CdnfGFrmI3ExuhjZfQ837nS1Uj7YkSyrmDeaMrdSogaxkW49+1Bfq5/Vq/5B33ckeBeQwyXXhV5ZsTkqVAbLIgxkeebeoRA9ficd2+xjtazRf8MOlKrdNGx4921Ig7DeWjh86cMpwSZk3eG6PwTxsRP48g1wXMd/2xCK2yVy2nyanHYTO1sEu+mx9aVqoAWOuZA8N88d57t25fxeqz83PHMytc6OIYhNybAo6CaITeeYzKtmWSWBUwQNZOVA7g5085LhhsBA7aDskROwE2o0ZzLFlA2HDWGhehwz7VUPVPhhkTDlwgqkzRjqRybKtcglOOd75nMQEmBRt24rNUegCMYMhamgJPnAoeuGVIxOhsck6hAOSjaahEr59AJujShuxjwaLjV59HVgc2F7UKIubWu3cGK7dn1o4O2JDCdXoB0IY/dwk975JcfnedD9FF6rYofATuxO7uRks6ERvD7jh7rzo7qEAbTyxRvjofNGZzTPCvMjoRuHEVMZ3xoIJDcK3zfSZQMOuz5pB66iLqVEFPvoVOfAYuvFiXJG5sPF+ozZH+/QAsgiKuXd3d/1y8TovGNudiovEDH68hvIvC69Pq+nkpYZSMSLiDAw1+lABi3NgZKVRpY04R1BDY0RmKGCsiHdU5ICXrO2yqftVso2NA4N5fbFyUz/40rF/rEJ3VKELJBECddc7wKbZjBSAco6ItWf9qf+xZhTkWATFSGIrj7ZfzCvHfsnIHL7SH6oK4NPHdk+Wz5+SmWtDA1l6hj51EMnZJw64nANYrr2kY+KVdvbbE/swL8JXHpTP1wJanUdocMslBug3gbbN8xSfn5qTcRZ4gvUMtLC1GrFCH71wN7hzI0eVdKYYFwein/h1HlE42Zvyrfv/C73p3Mzc6PvyW/+9WJ/FvxZzBP0y4I5SNu2AnMl9CtO6pj7NHJKvOUc70DH5OMemdPD6hx3WyuQTHSKnXhOF+VrPSBnhTIN5Z7zjfNdtDru2ZfbqGMW1xX7mWutrbFhs7SPG2JJUNrJSfnEZNWQTX8ZO27ZV2Dlg5V7l1qsOhS38fE/My+zOy3JTBnb29p4++2/n2pzY3IO+P/PrcqgmdnBo61MHetltCzsTPWHDtsYY/MLGvYWHftXQ249+nX7xu3+nvsDH451fvD778z+hb/uRv65v/Nn/UtvTW6WunNSIJ+ysxJLrDUyw2j6vbcijH+CWvATWAQQ0eOpDHEuJFx4afumd7kKR1i5Jo1/UrnxYeXy86iEfy3mxfMsfnfOfrnpEnpoIm2OURtYKXF5gg8+9t8pRw+5KJjL9wZyMZ174UYWcYM62yHcG5JbnZ9D9toAdowhiK8ZDbcMCmUFakoOk2Vbhtwo/8OJYJDmxP6ljg+f0NeBD/vHB90k7eaYG8d/ghf0KdvZI5gtfbRO7FfvYLhA5UWpR0EUeB0WCzxs/wxPjb/ry/1t/8Mf+Xf2Bf/C/1Hd+6a/o6x0P4yP9zW/5I/pzv/nf09/85j+ir16+UXHjssrkpDNnSZgFuxYxTnLLHl7kueAXg7iMViM2xNzkkHWoGhrnug327Kg67KOIK+WAZUZzUAN4hDZ861sFtaHARq7zwD+bsYNMLATKAOMu0TRqqMCIb9DXrY0+jVrecrnmfajXZvZ77JV127kmduTXfDxn7JF1avAH035WIYveTC1SBJNbBZuK6zJ5t19+iTFyk1lyjvtnEG1ariAiQiOGIgnCg26c8DOJeXbdj/sFUnZwdDM7iOTo387xa/dZCnUTvTwQ0WUuv3jHyi2e8AxQ1kWZF8/qnfpclQ/oV+rToD4dE/FlDbCSKdJhVLejx4g/SxbZOiM3DwKjbFtFnYoiDVDe5BpAGh7AoNAZqlEaVaqAP0DV8MEX1MUcKz/iSDyT+2/eK/o9g338kkae8Vw/pECuZlaaZZ/Qu4pM5k8UYxcxiujEL7E46DkSBFg5otv500n+4c/0I6HMaDCQmkCQIUKh+/QYpQfzXrPe/RxDaLaBgxo+TyjKQ+3UNRsdq1XQjlE58IQus8j/RT+yE7PXDj2ocg+KMqomBoHVIO4FdAAixYnoR44tuDMXBCcXGSq0yCTr/SOSrEEoY9g08Q8PbYN9sGWvmAEpezHX7c518uXXv1E/+Fv/1Za/PP3B/+J/3nqTdWyQT9Zfie9E1miR64oOa773PWFX6PMeQDd672wnhhveScOh2ubjZ8fulftHPtqETmI97JB/Gsrdh8/cwPan6nIMmaGjLphUnqGESoyCF/4YZ14mHvqoU3ODYmhwyj6okuylyJeYx3jsvcTeo0xyKfs816CcGeijuADT8o+asSChKfX51AmPcVKT4Iu5heNgjKHBGm68u9QYEnJxRNfRpT+4p1YNuWJvKXXsGrVTlNPMCdicmEePGhAfhlb04j/CF7At+x3oKEDSVH30bGxhIHZaZs6BlPMN6dgOOQYO7uTVR6w083VOR05fZwCRjV0AK9shB8ivmdCXaKFat7VxTDsyQK/50BdQDvqHUjpfB8dECits39AetLhedp4NwWRfv7tWphbX2WrbRz0RqI9TdvQxTn+1LnNu78Yo2ll73DJ+W39EypbZeA5sF+sC7sCFfuQZZwYNu9iI58X8zi8ho2CbPMxoENWl3Bf25ALiC2nrWNbZ1Ee6QNiQwojjoLZV7N0apVEl2w3lIIbEMckzWB2Qnsczlnosxg+KBnMsoSPsWiN2ubmPRnxYFR/iiC78qNIl72AnxhjMLclkhE7nmHvbmWeqhJholiZM7ilXbipP3K8ewcPjrrcBf9AKfeQbCq9JrBI2a0jAlXegocJ3uWRbtx/1YQmZXhxIvqb3aRnxJipiWi+AKOVhMNrm/uMXdqRf9hdU/NyvO1xaLqsMPVGWWgYzqrqmHTf8EbvERL084j/90Mn6LPCOUjdq2TLqln0UrJZRXRouZX4KI7aJpxq2JeR6/2AOCfbIpzQipxapwU3ObRzVpfib3JMX45HZZr6Fp6bhdPakiKzjgDIdPtadEUC3W2TNcEIL43FwIKJzHGcpolNEChsrGVkENJkzKcbOZsrGalnkgMiTC4ZoFn6tyhl7ApalE7bVC3duaFt9TCy0L3o36pdzrO4RfWsmniP+aDOGoRpDHnh2Xp/EhSChnMbcyDEC5xOMirR6PLaaQWgLDQBDk+3Op0ILPoC33WOcaOFvPnT4JbTJRdrgagtd1HCy8ZJHK6Gahql2nzgmQU3q2pRBzBDnEp+PD4qA4c6vdejE7o7dvjFwA9/xe+CKHtXFL9PaR89BN3PiD3c6jQsHeMQT4/ypRutTtnZ+kdgVH7d5sckE2pF/X3zcTIqE3PuoVOkHWR9kkTt9Uy9ZQpeT+sAgjTjSay7MCXTD8cvHwNblcqd8LH79+gNdLveKb37l1a+o+FC8dOWGtz9OXqwmeSxlCD+9pwAAEABJREFUtm3ZVsd3UskSKEhxGjW4oYCm1vEBKv1S9biRgVG6JA5ecjZ+YcwYJoTZd3rIj/mlvPRuw9iuRrme48g8sRDno7Lzjx3brVNVbVcci1UkI9ThFqrMQyzzE71R6BJnEX98mH6BUMUnfHlomBs+Ooa3HRPAsoM6qQUjzkIsqTki0KcOwkDGOY141rOee2tlz2Q/5q+fV26w6S/2WANLq+eQDzwZcT4shGcIkrGgh/DVorMGyFG62ZjZ6wEyFNDtajGROfTCmPiCIik7nM+RjH4aK11zQk+N8OBTrbU+JelO5jXzdU6MxdzzCH3dEHOJ/3nw12DQy4Pi1xjFHAZxYkOPnuzw783ATiQnCSvz00xOlmxOkvrcvJu31FQvj4xnANlidEEhnFkrKn1bq14fBtNHzALRQQuGLrqpQRBZ6G04feCysrcbozRAcc01ZZ8nhLYtyc74QId9z3WbEHFCCIdR26pne0OuoXIJBjX2B/537rU7e2vnL/X5ZbXBfp7Ig/1G2ds7ehPskdF/jkMcCQyCyb4+1k0H/eQev9s2tHGP27aNmEfHYua8/czn9cvf9r364rd/nz754LP63Bd/Wt/3d/6qvvXnf1TFhx1UYkILW3nm7Hmx54PmhC7u5yJ2BtHJfR5C+jP+wc6cnaASK2Ly5llKDRaQqIHE8wTKIOrwxxq1PvN2hE+8Izzywe0hH4v5aPw24KPxIx/j4ke2aozOKbldLhv376EL+Qa5Tw7WwZJiF8IUM6d0uQxtz+tramLG0CPS6HbO5Lifz78Jv1J7S7qhYLEv4rCt/CA5KbbIw0YKsg5VJVjlWIwFkzoFx/pfeS4CanzlBTsf2G7+Q6/EckOevbIUm4GN7dhPPO3g8D+pY/u5+UsOkQXkGlXb+o6v/g39cz/+v9Ef+uF/S9/9y/9pxF+Dq+/0Q9/0L+rPft+/px/4lv+Ovnz/bbJ9INo3H53Tlcf+zhbZNeknhme0bk5irlTEXFW9juNcz/zr0hqjx+xCMc2SzI90nCTFv5CFRg07UR+xiawAo/xiwEYjPqpCu/HqAxWNGqqyir0z8BsUfZs9Sp1S7/wym/pnL2Q9ZtaDPXrluj2w9zvClevjyh7Nh/9H9u4jf/S4sqb5V9mLuhOAMIu/ofg5kGtza1lVMU7UKNmWZDWRZAmsRuwEkbHBYbmGiDV83KzbWpM3jXE1wgenassY6RZbtuXEgBdHyokW7hmpyrMMhnbYieEFi+/JPWSnRnnXb9r81OSXxkmAUU0MN6NuI7fejZJTFINTZEeRGgl4yKBYq77G4B2+hgoMF+8npSowSqOCcVCXbCs/gkpkRey5b115z37KGr7AlbhzX7oS+y3+Dou5sWFxwCuAJXLF1n7u/8ir0MKvgOFtIy60LdHOk3ABVoOQdDue+TgGNJZ7ATQYXIeAzruGmE4bf0FhGfCpH0r2IhyqKo1hbc/1sooQ8y/z8qEwzuInCJ81xBSEOAg818ki5wkW+wCpcixZioNA7JGARweExpjMzylf0EZO8GjAwfSZ3q293/dt4KCnL5OVyafGRm5DNs8jIp7Eu3Nvf6p7/eBv+eN62j7Uy+MP/cAf03b9RJNcsodDJ3POsh3pJwSwEGZsYi/3hiBzgvDrnHfYP+K0rfyIs5bJj1WILfoQMUXZP3vuMezF2Aq/UlcUFj4hHYfOA5PMlkL1fGAXvnWhKTsp8bxZuuIkfGRLxNBASYvTVOwExx6Q2LaN3gvoEAJxLvVeZ8pOHhMsWWKSA7OB0l9SatRxw+PgaOHByryGsJwhSzg380dVr93YWEOwbRdlPTO2dOSn6J56xXrbzBe2FrtwQeHTcAHJ2A2M9fip1zwqZxRtt22hD7WN6B3oiB4TiIO5WZCQYzojlpjCc0g4AjREMj+wUgYlWe+OI8Z3/YPDanI5On1OLcPcaHj7sGRbtiP6FKL7Pm6B2ejTekJ8NRgNbSF8KKEc+d06UHSUubFB92jUtJlMkGw3UqPJPj729JVn587e2LXYjAfQj70bxBEeksaoOocEgXxhC8EZXDQOxPvKOHpmG7I9ePezLnwkbtw+GPdYW0WzZ33KFlHrhrbsYziaE/u5Tmdih48VGwVgZh364SwhU46m9MMLSj/XyhhDRZDFhYaUkXgAsTuhAXymZTw0kSzyX8gbZNByFDCLPWtgr6qgB8LbKIjZBFzwYxS1GSDXGHHQT0xibEraubddwU6eyZlo8LRESJQeCpOxK8/Px6ddwQPvsvlY/Bb6mPsYvvr3AA/M4qOGRqPoW8cPzvBpWwiUww7vs+uI4A8quAM6DupAYCRGiz+kkBbBHu3FBWZGrnrSF+vn9Nn5OdmWS0pNbHf/4Eul9KEojCqNc71ckfuwzbn9JY7w0IWPrE3XjX7obb/s+9Jk/dJvME5jZho2aSKOMt5PPxY/yE4NEoXrSYsReM7nMGMLIINwzkiDkLQmvvG/WNP0xUiRZXyFt60cOZcY1O2I5MZDX3bf8afHEJD4Fl6apo892zKJjSoZyG5r0Ukxrtk0IC8WOzSBppABptBNs9zEMgUqQyOBNhEpYXvU6YP+YmAxp+PBUNujn1acinE11MVLPNGdMEHmti9sFlB8RZWB1ZvL9GjIbTNsOmdrHaytZlqYUevTP8ljVGIfGjUUP5GZGaFZpCrLBmIbYy51Wuei5oKdXIxdN3y9yxFFcsYMuSWOqcxLvUMzv4Fa5rzDZMNMtR4bNhf7obeYv3iZyC9BV27mk/5U5uGAtg5v2CM05tMnHgZoCMM31GOpb2xf2ZSh6cfnzuTwHTf5dtbkfqtLpUYu+YaCB5GbsZaPQxYbTA05YuNMVN0/ToYEkLMNbNxd7vTq1fH/rHt34SUEX0+r9Mv70P40dW3sSt0pETOt/FSf4dDnTE8nrF5H4or9Ad1yU4GOOta+4It1ztjgJXbLC9CFm/QYGlVKHkGhU2OoxuAmXrrZKeb3XJdCq4o5Vh+Un9QVHBL3WGEQteajt1DIegYsLC0S9bjLah81jlyYaGQ2cvj2BzWo1hnMq4Zkmjkf/ULHpg8YkBjR1zkSNiH1SPNwoQ3mTq7B7JWn/JIe8AtoXsQni5LIF3Sy5w6eWfCYULuzODLSZelcETRd6B0493f67NNDdtjpmZETYPOZjE3bKiCTq94d0WEm2vGXHmPoc/7a9jXyzDzU3g1ZtsVJElRfe2T4a6Wn5J3JU/D1ydf/aHz4c/zGiZkbCnlusR8gOAlcWpTf0efeOT/9g4WjRfMZx8DZZZCWTuynor0+CFiWrvNR6ZxPoJixHoShi/atxcKNl2xrFBilwYfEjT07xlAVYAwFjGIBO7aRl7YLY8yxCQw5m0k5bPd4YcOgYgNqWTn6/sr+2kE/C3svz/Meu7hfTvilyUN8n1D09oAPtHvvcfZpkmpzfaK3cH8C3Yle6uOSagxd7ri3cI+pgYD4zlC0w799/Rl96Vu+U7/w7b9VX/qGb9M3/NJP6R//G/+JvuX8cBw7My+J+YWVD1/7ftXiYxABUhNeI8k9OhAFk9PsuJcgxGYJP5yaX+K51lCPt+46eSjTNcnhSl0eecl84KNb8IaPxUFkqYewWWP0PXHjQ98duJDjJTRy1rFYn+gdFVsy6Q/Gs3aZM4YVHVuiSUSYXOI/z9ide8xOvvHXNnKBRBE7tmXsBzK8Lc7YSHNODduqKmDZVo6Fn8kaNVLb+KG+14Ccm8K3b8auN0SGfmKMnZvdG7XdPhaDk+JH7320T4pMk0xjTubb1rd+/EP6/T/6v9N//e/9KX3fF/5jhmNJX3P87W/4A/qz3/W/0F/75v++fvnVP4IelYtBclr47b1LzIl/8Y43WU8xpuic1nBHTY66xP8YQw3Wp+lZM0qMfSv6QRi3jZydLgg19qzhon9Ckes4SKXdQyk/AUuxZ6FbnPF/XPfEtG1KTHb2KquVnJicd4C93792XdmfOzle2R83fifX8E+s02P+2PH0iN4VoI9efzTGjkRcyW+Ush8H/rIfq4Zs4rE4LNyL0ASnisScaInqhk4EWVNqnPqvk0580Sj7Lekohke7SZ8ixAcE+/EJUbVjy7Z0NB3He3NuxYRSKVQm1+/O7WHqSs7X/UmpR5D+vq7Ek/sGqszJGfMhn8IicFoHGp5JjB+aRUwuy1WqAahbwXff6VvFeMbGGBoVRF7MyTzAtX/Tp6fkGH/ZqiwxMa9P4dprO/mlWcf9uVPITDMXYMC2jN9UKDEv1mGSI9tHOYo4qojB6EUfXujbZthoki5c4ljHibRXyxH34GGb3skcai90GEqLvCdGL4L4ww0NTiADi49YE/6GRa3ENWRtozSoURFficNCT30ktthf9A7PnElykm/GJvyxDw95x5HZZ56Cz9yJEVSVI30hF0d4hoQ5xd4xP1JKENKDYVA+m8+5R9dNVsssOxgq3rUHa2AbQ9LONZz70w/+5j+mr3z0nT3ndvqnf/Df0Wc//kn8T/bz1M61PtkcQWJqEFhT4pkEu87xPC9anzlNI2ccYzfzHVN3EkszHVJzmGvVTJm8B/Q95XwuTO7/s4u20AWtHBYeknYz2ZRUIwuiMWVlOtuZvbzIS8IF/lDsCdEMFpoH2AIqTo2olXSorlSg7ZEif7Q2ELCOj0Iopt7spUxYYgznC+BQQpBHqoR+o0WccML7flIzctv4z34c7MmhjfvluFyat0s5Wveml/ExZGMXH71GODuijbZliG3ZDgdwi+7E0KGXc4vPk1uXs2BocJkLbLdM59H+2s4pEOMN9fmWszhsHzL4MA49QTgnF/KyR2zYj/R92IcF+6AZtx3TVIAcI2Duc4xZuNO0jR5Qa6MbOcDbsVznvO4oB4M3wlhYMde6HcyMyjnWcuzTUFia+N7zjLhe2YfX7i82fa8BcxZAsQN55hE0f46Ff4eZUSKQ7PbWoWY8TP7IwbZg/1hbPhQH54fjjXvdMaUDPnxSsZ6r47CxSZP6pByJNehrnnxu+rZFk0yDgcCIA44+jDJ2nmRbVaVRpRoAaqMrDnKN3dm1IUf6Rz6WGSZMukur/Z/jETJmWwMU1++o0sB2g34hP+Yv2VYxnmtru2zoDSUOV2so/vP95so97RZHh6GUaimX9I7gys3kCZ1HPhg/cM96gOZj8VvoA390zbN1qrRqyKDAqE1l/Lk6Dis/GO5myUDScZbC3PgbFYczsIgHPvE2qEPoJDYavYwbjReNOb/kn9c2L9p0kW1ZZyzhqYGNzJJtFf2q0ujYQ0uFnEFaK+Fkdc0WawbX/BHDolZLWav0cw28Q+RL6d/micN227WNnxdxSbKOgzvdwXCODFXZls++kvzJv5MhQN6xsG7KIiKyzTxwUtELyuLIiQG1sPNs26tLqz6o5zONPGhBn2KAefDhjNUxSmMMjSoVEPZjYxLQZFNn0+158KWYGQC20TWbmznwxk4gpRSBng/UhRntsUeiEzs7WPSfgRK16EmiEWUAABAASURBVFy4hHiIETWCGR3oAuEnhnY2eOiVp2hsTXRm5NAd2c127KQsTO1YTGw2Z2Ktk7KispEJQHWCnpqXZAlYGaqyGnRgmZ5+KYPWeXQuU8ktdVvENomrKTEmZrIjtOOc2COLbvOpdZDAg5g9jWcGE5V6BDu2k/NEPy9Te+qL7KYX3UxnAqQDgx4t84+dcPRv55ajmjkT/0G6GY9dRJgNx2wGog9h+JB1LaiPnb0xVDXYW0O5uY1xOfq8DPY4Y6aQVsm2OOl20DtZyyeHR1pqO5W4ijvaI6NfmOYhhiz579KazOgNINluVFXv1/grw9OPzPBoCDWFMqNp+CK2UeiOUt1AP/MDGzkTQ+2hIp/h7aDwW23aoKUhuwhMDUMsfvwSkp0+FL+HfXFQV/bNyrompy62UzEVeqOqqeHFkfVhgdIakqVniOPWh6W5x2DSePET/cgqscCL49kmDE295jA0Rjullk3i3NnrO9foE2txJeYnXvSv9K+MZc3IpuccpvFUlkDix+XzWPSC1rNkG+j56LH0rJbXsAyyTmMMTJaQdFxodP/C/rsHG/sva5XxjKVQllpfOVKHrnM6L4Asei8ksAifzzAxFhJE+SXwEHFgHwM5p/889CxoKaevESA7ak5yeHuuhGLDtlLLMjSIENBTjiPazL9xkQbv9yP7/4LY9wud8D7thO8hGPRurIjlgF4cx5xkcnAMnZsrJPste4ctRMrRYpxmW8XHxss2dH9/0YVfTPo+w0vUlj1Q1qihqpJNHBhbGJnszbXmYSs0VcwYPMP0JKEu9hMbB54Oga3Waabnsr352LLriQ8tjw8PeuIj7RMv1Xtj55m3K9fEjF2Ur/mQnOsBvT33bDxhWSa+QbyJfeOPYoN8jpiJm0Bsk4Nl8qmxaf/gI331W75DP/ubf7d+7jt/h77tF35U3/8D/5G+iQ/Henyrp8cHPbx90/T69Mi98Uoce8dM9JIK8JxmnyffT8PiFqrIdvKdzxDPZfDcX+Q3QeiBzpWJXSdyw4lk03KPAgOQa42hgjf5uCQUgMQXEYl5HWPm0bOtjFv8wNumL46T9n5bxDbB6tk5oyDSk6LfPvR8dHzkEZr8QjNo4hnENcbQgFaAzMaXliZrOFm3ea7nM0W+n/e9K79QBfmfJTfo52NHxie1me23veUk5wf7oQoPdB6o4nP1uuFeil5ADRNrEds3f/zD+qd+8v+g/+bf/RP6bb/4/+BF+kFf7/g7n/tn9Oe+49/UX/7mP6qff/VdvW97n7IXr/yysBPnlX08X+5d+M6X/Cb38EmOIneCYplYJZpxdsTC2lKv1G0M6ldDNQLkxGmb8OGh5YMiSJNjA6SFj6DpTdAdTsw1gzbnwgY+tmGNCl8aHhpV7G6roiMOnpnZxzvvCld+EdrJY+91YL9Q4OQ0kx+yjB39pZ08j31Bkl18bNEwK3GqcvsoYhjkObgu88vbJfeejed+y0oeJVnUa1I6rkFquoihkQ+y+GaQRqD45KqExyexqYE8O7v5JWPL9uH7pIiQLzGRhh/0lasYewKL3Cb3niPPXTt/RJrEcQU7/md0Yh8LGDjOmKPBY52GA/hjNKrvcGhl0DZxJd9MQI7SBAokmZ9u6I3sgSq5hsoBo0bHRsXqAxM3GglXAivBmZLs2NyJe+d6TA6fBjpMNJaKdakxNKpODBV8iR8fMFT4lUwLSoI3cqNrD1mlQsf0ez7UtmwTE4AKfcn6moNYPyV7v38OZqZtZU9vo3Th2XbHh5L7S+nVZejV/dZ4fbfp9d3QPbK76AwLNfE9RfnXxfyKz0JRA9Z24WuFNhaXLvsjMmo72RcZzxrdeDRYLgbRUY6mixwp+skfcYpMra4UAsLWM6TmSUGD2Iq6uKxCwUZZHZ5wr8VpybKDktkP0aWHrNCktgtCBH/ne/4H+sVv/N3pPON3/L3/o771l/9zdR7kmGv4mnsZ2LlfzSA+grZzTE1GREEn3OKKAeyn1KLlFv4BITh8uftyjx7+qEf7xS5VJcJjTDmYZJeKeVUlm4mRo5U5N6Tuk7ivxHnNPSq0sbhOAe8qV2Ln1qXQnd9tJg+2pSJmAI8KY+7+8pC8SbVpAdHPB5+WwculBWIj2KfwA8iBdEQovC8sXXlP6ecXjsN3LWdqFEVxWCYG2ZIs20qe2xjs2013vIvd393xXvZKr1690t396+bv7u51ubvTxvgYF+YMuahPr3tJsuySn2FEQNT2dJ04BY8IIecbDyuha8sOYgca+7En63Zkyg032Y1Gy+acBoW8mHlqEcRKEO8ZybpGfASGbsZD0Id0s2OxWdkHb/uZ7ynoLxZjUvMVpN9TerS52ylxxO9k/4auZ8oI6itzb/Q2KbTlDMAfOpP1n6x/wHOir6FdV55XE+zcaxe2j9xWxzuqdFvzy7bpwrpeeAaGj3ywH3p9ya/KCsawIh/b0MacIP3sH4yKLc31JWJZyvV75C9ZEmYaBRP9UBu5pB6XZLtRLh062QcHdB4Lujp//JxUMs2yg+iHHlgEFX2WQj1X0kJPsvoIaVguyYYCGJr17nie/U7EsO1Dr2nitkaVUpdRpSqL9owxitqVLtz/t2AMdEuOktXH0tK7eBe9A3NBQeiOwg7ftHmJb8WatpaHVENVm9y04F/AlvFnQ0E11HnYVvrWuyOZUzUEh38YmZ+sk6vg8ImQcHToWhmr+CaW2Nvrqi/5l/TZ+jxjjDOvCiuWbMviwEDWamWvkhOSbnaPKrYXOsk/lGiQra5VrreWM6/5XIPRhbYuPI39uXpOZG08RmEOD8eZ7nstcst2x26fvKDvA3sGODlKJg7u1Ucf3xnrPswRUMfECf2lUgy6cpY4a5kB2rM+RkQf5Iy4ORGUUFWoYGiCt60sxOCizQWeFyuzMEi1ZE2pbxzX/ELBzSIXLQOqzHM2zdDYNg1eyFwlIT9DkmRULWrMzWYqD5z8FeORh1AeijtPqSsL0puUZLNAz4sTOU/Anck3efidm9X1RH+EIq7HpycFT9Ar2HODA9GbeRnOhsG+OFzWsflKIxdXDRVxe5QYkBm3TeQWJ92ORSYBUtSsUZlvFfPcc6QKbTNWH4sVSPydy84DGVDDxDRbLiW3nfia9lh0rtqp0Z4+uS7GY88JKLE1IhH7gqiwP9GbTZExhGvGYIj7kIi4JdsdZ0EtdZ9TGElIaGLsgBRqG2JJwWFtUc/V/mbndSXWnfUMMnY6Z4bF9PaZfbJtF10ud7psdxq8KAz6xRoMUBVdq3TAenfERjDJ8+nxUQ9v3ujtm4/1CP3clY8ixPOGOxy/D0nTfHPASjYi1oQ9cdjIA/wM/I0xNLJvobaplMWyNFJyTDJLzDbxs95cI5lT6NrWcVh2yd5UjSE0Vci6X5sGCG/zksbCZJ2OGhk9M15QUCWjE9M2dgWggkY/84JbbRNHMad9hdZA0+ShXpOd9VkBiSyksRHERvZbeIYkZoU2Tn1Lst1x2ZbFgcKiQJm/0Iv9HVnbYlhohY/8mnXi2rtyHeZ6f2R/5P8xdaewe+aIA7uJf4xSJf7hroXhXXikddySeinpFzoZYypSyY7QPW+wPhu4u2z8QnXh5ZTa8xC1zZpSeIxshXy716u717pjD261SaLuDFv5gW9q5CcY00swknaOhm0kViJtvk/keesTggLJOqiej+4fJzEqNS8Og7SXNHxwWD58vuMTZkYLG2VygdpIboi5RjSb+fQJ1Zu1DNy0slfSD1rWepxokR1ghD5NnwId27JPpN4yU8zZUEHFceMt2/SPSFL75Dmzd9h/O/QKvQGvqjF0ub/T/at73b++0yvw+tVd74HL3SYPt71YzLJM5k/2ZO6zkz2a+1b4vffsk/Z8NONji20N9tQGxihVuWPjLFl9rMSD/iMfaN+++eT4SMuH4zyLJvZm/Nwoz6un/Avcpwc9ch/b8Z3rObb75Zpn6dYv2xdt8DWGCEHCV8GUS1uVLsRzd3fpX74uH36oN9/0rfov/yv/tH76u3+7fuPP/LD+0R/4j/WZn/77evzVL3Gv/FgPD291zUdjrsvEa1s1sI0tgeXSxMnONbJT0Ot5fYfesCObFI+WkPua2qnjHjkQh20V9pJP4j9yGkq/huUCroPC41K4pNLSpI5TEu61bAnEV2S4Ue453UewFuOyjI0b2FbMkbj5Mx8rxlZJqDUyJZha5DqVfXRD9sO+ljLe8VPfxH9gaOM5EbnMvUSr5070lQNZ5k3i36lv3kueWNe8kzRY54eHRx3/iY6s+1O/C01qdpgwZq3Yr1FNTQ0DyYpO1mxSBLJSH/i0rVGlMYYG8Q7oNz7+hH7fz/2f9Uf+/r+m3/lLf073+1f09Y6//7nfp7/wj/wb+ku/4X+on3r1fccfOa6PemR/XnmHyrtU/vCxZ8/kQzL7e89Y41FX9vo1Y/Qne3uRdwK1raNm7N/LpnG3Ke+V27aptkFuR65yyQ5fglEOlpV1CSdEjEnQE5IsiSkNOLl/4BDaQzVGr9PdXXxe8HshFjC4/qsU41feUa58kMn1vqhnZHo+LLGQqfGk6JPxo+5L4ZOfWOPMC4QOrjV4xmzkduG6veMjyP3dPdflPfeey3MMo0psVS3WfKdeOx9rb5ipXa4AXl5KS6w4ER304KlMYoke/iMjUuxZNkA7/xKL4LP1IegnMXQJXEF8zPjEd57Jx0egJ+5BT8paT+5RK3aI0zV0oKhpaVBbl1Xg9CbC1CL/ZujYIpbAMnqVfexEel4r+O4aJo/EJakYt62Bv+E6+6yT3GYn9ttHKHVbjdl+V+xQj9B8TNi5aV3fA+qSsDuGNvZfMNgLBQZr1jzr5io1iMEacihAmMwkmVYNI7fZy0FBgYk/usdYyfmxW19QOOVIfTsx8klfDNBkW0YA4bzglwiL9xPrg/vSh682fcTz7DMf3OmzH97rczd89Eqf/eBeHzD++m6gL20bcz01QPUe2CXoyvpSs6zBHh6ET/1Els91Zm1WY2lRwEWsq/vsKeYjRB0eeVYX4ypLxWk0Ct/WEDIyKZKqKg3WYHTNSzWACw0adibXZJ4hhCFFf4ym4ZekXIuQbj/27f8N/fi3/wvN307f9bN/Qd/3M39esrSwt2Mvezz33tyHr/wudUUWH7EVHbJTDpcV1DhoX0f5Db2BRi2ZcDIeDPRC7fia2tmDqeM8a/Uuh9K4DG2XrXG5uzQdY6jwuVBMLJOa7uDKevR7MrE+cL99eLzqgY+0kT01ndyj1wnhV6xqYWVAh/ZVepoglOpfddFed5p1/4xFX+MijTs5qE2L5DIXtwq4PTS9XvGF34cH4njzqIe3PBvgH4nrifvn5FpblMcumXwOCm/yHkOX7aJ77oWv7u/16tVr5T8f+Pr1R8r/ud0HH36kDz76jELv+YC8Xe6wMWRiqaCGaoDQoPmKN9ZXmql1QAA0KacAjeZD5f7BsOxijw4ZalsC3OZRZRJdAUT6FHQcDMkWmdeeAAAQAElEQVT8HL2cnVP7ZKsRz1KuE6VzjHDGLucoRXzbb6Et5hQrDZzabg+2GXnRmJxcd/bulf0x2SftC5XVM2DOFtsHcn+c1GgSUmKDplbn3MyPHoNpAB38RDa5zuMj2PG3n+8wDzzr3759y7OC5z4bZLLnmaWEO7iWL9ys7tjn9/d3rPUr1pr1fgUFr/I+jvzCs3Fw360xNMAl+neb7rkuGujcs1cu9DfGqgaZlUid59PS27dXPT7s6v/1MMJFTpI1qnTB3gjgS8dhmzW3xijVGKoC7X87ePp2yfwsiXqt46M0taArmxHsOXs7oB/5YtdMdFKjTyG1Yyy2mKyeh9+xDQU1qmWxcUPrpmNlCkDHzx1Jlk38xLGNwTMBEMsANIVuw8hL28YY99ft7I9RKnijaFs05Uj8WeumiZdcwsuiB1Bc+FMNGZ9BbUNj2wAUWRXU7voW1Ojb9MvEVMAqQ5ENUA31EV+LWi38po4LPgNV1hilrYbMXHGBZlwUKf2qYhy/+B9j0xfHL+qu+ANUXXrOVowzrwCp9HvQig/2Su7/O3Sxb9nwtKXYnlwTuX+/w2S/TcZOsMeit4gxiP6KTaA+CK5pTvEKJVfOR0Ov9dv3UvYsIoq8FLXEOoq4yXkgqIZ6LNZu0O1YMBOkhQexOYlz5358wySvA4t1wKjFD7TnZRJIYRPMAQQwtKi8Q+YAaipBGx1waWMRtlzU2RyjZORL1iSYKwFcuXlMEp8UL76IQKNIFt3t3EwFL1tUBBzntrGEncnDbuemc+UGAHjoXJMktvsXtegQ8DyRh+hkgXf835BYdmJILFduXPmFJi8Ej/yCc0Nk/XGbeHd0duwfca+ETXhWcitiD8Yo1RjqxUJmM26hB3QcWXQRl9qCTl1DmVtQ4AHtuchClQOfxL/IYxLHnti5EaeeO/JJLSd2F/ye8YDxHVyZc4VOaPxjEn/4lmVbnJQjYzPzu5aLl4dFqBSTdobbFw8z5PxYuk236ShHKHBJwIYXCIWoqWXybF7Gh1hT9QW2n3FPaOeTnKTWMdQ2sQ+N2rRtd7pc7rVd7tT7hn03Un9qX2C4ZPsdJNFTDnNa1CS/qL59ywfjT44PId+wv1X8TuobqokmL04StrjxuC3A0y/sjxrEAuJ3lG4+MY+dxE0NqekKqKNtDfRyUx7clKtKwmbqe9geKm9gYGtAS/ZoWrXJ5NgU34t4duzSlMPIqtDFpo21kgraiKwcNYKiUV8KDkNQSM1YMJwchoYKaYYXapNcAnJZgegvwJoReOqEuPWl0wfy7KcAFmtWEUNlnLizoJPAJ3HsqXUwFVX1gRmGlbEn3j6DR67D0KfszwCF+M6khV3b+BgaVcraeNAHDCnH4rSijG2X1TBC5xQqVeQDG2C7bLrcX3R3v4GLNu5nQjc+LWtQ63v23uv+YHyvLeuGPGPuHOHYO27oSO4I4pl3+gx1M+cgMpCaHvWjcw5h/uQsQoEXNPwBepJO/qZAvxt9+xiDKBDHYR2GFj5+WQo91wrFkbpAS8wHqEr0dR6tC28zDmC7tb0bh+HOp/tHCU5Wsjj6pOZhTQS6HRQqZs2gbdlE0rBk0wylQQQQ0ZHC68WROLN+eU7s3DN39l/2YF/v7MHFhKxrXjZfvb7XPS+p/aLKL9l3IHtgsKcSW3JZzA/ykeSwsSsvx/1c4Ze10Cf2rfDlIW13pXEBY8hVeEuw7wKc3KOvzHt8+8Afsd7wy9UbnnFved49Kbb2fg5duSZ35V8eP+XDHC/h+dfIVz6kLGpWo9ir4LIpezgYY1PFX6+jZFtFHmOM1rnLL2Sd76t+8S72+q9+7pv0d7/3+/Uz3/yd+taf/GF9z9/+q/rsz/yo6iu/ov2J+ySxpAa2NSr5AJekIgore4jLVFfW/cq1eqVWt5rvyLIOiTc2wu/RYQ3CL6xYVmEvtvOSe+HdYCOuQczJpZJLA5/oiTgyL/PbPlEkBpm9Fgh6+sWVCEd0G2KusVWj5IFyoQyJPYWCG82lHT5I/O0PY/sNrHX4zLWtxHu5sBYd/6bROZQYwvciDu6txBq7kYmjbVKLKzV+Yj8Ej/njwA18NH4Aj4xduT/e/MWoq9pn1VDBB3ZhNUnE32q/qTtCxWeduY8xem5ojVJV6XOPP6vv//l/X3/47/8p/eO/8B/qw6cvZtrX4Mc//3v0n/6mP6W//I/8K/rJD367rnzcfmR/5iPilfeqfpfiY3H4HfkEe+Rg52PxznUy5xOLtCuRjiqlVtvdpst2AXcavFcWdRw1iG3IiRvYzAA0KgnPGUNnjFbyKPQOWrLRoUl90nFEfmAMfF6GLpc73V8uuts2XcbQBipz2UCTuudanbx/rmz0LHjD1PewmBiotlb02YyLPbLYH4vrPGDx1WAjxmw5PvCFv/u7i+7vj3vQ3d2dck+6XDJOjDHPR+HF/mhQtwXEPSAwPm7/MvS4GheZEkD734kHHh1jJ/l0bQiApoqs6xedJRGb0A1WfBL7BHvyx/8Ta9fvzNDc67JnF3PaLgZT85H1IjeXlb6Ml4bOgyox5+xItgqV6AZ0lWNSx50cJvEE8ZMcDv1iTsGekPsnZhusEdPIB0tnWrE3GWxgO/3Y35PfC7SfxL4NXVib7Qb2SdWmGgPg/+ybfoMxJREikbISBQcioyYO0K2eN5T1N3XSM0pyyeePXh7kcOs6DCeaUE1THwjyr4TvedfMvyL+6NXQZ15vfBy+HB+LP3ilz3104DMf3vfH5Fc8o+6GdSlp8JEzH4zNHyGypxY1mak/dPH+3PuAui1kqZGopdg7rGazq8cIlMJn/BnoC5miD0ywuFMwbPxaKZEjoO6hYxTy4hoE5DOqVDVkqMkYM5pZY0AIkpH2+GieKA53kn7uG3+v/u53/1G4d+3Xf/nv6vt/5M+oRsmIF0+wSZ5P7PPce3MPzt7euS8fNVjYA+hmgkuq4YZxKfqL95bjl6Yl0w8IV9EbLEz4jK/4utmlLtmPS2KO0S1teX68h0ENbFPuRRw8Q5h3ZU2CJ2ieDQ+Pux74MPv4tKvBveoJPIK8RyPWld9xdh4+S4MoSlfeV/PB+HGWntamqy/aiw/G4x1W3SvQuMhAdaHkg1uZdd0DQcFVeuKD8SNxPL594p3mkXeaJz08POkJ58ezaxG/ZVtVJWe9De/SGEN5dt7fXfSKe+FrPhh/8PqD42PxBx/pw4/Ahx/pA/h7xrbLnVzjGQU/atMIHQftcRufAhPEP9VmA3FWH2EaVv+gbxGbb8AHvJCLg/LlLFl6hs4DWaud1LZsSzSKlpZAtLhWlBjaL6c0cJPl2kGRhpCWiTEhbNmGAHEY0EJuwCxrM7Wzxxr4osUEmpjkvOgF6S320gEk8L3fMfJStugzhfDQgekup8gX13fm5D46uYaueTbwR+EH3lne8m77CB/ZxLbYdbY1Rmnj/nrHWt/zvOu1Zk1fvz4+GL/mo3HkF57HA70aQxv34ctl013m3F94Xt6Be93d37Fv7jQYrzFEcbg3sBefph7e7nrkg/ET/M7eJFSZn6rSxh7ZoEU8NKRLZSljVUMjwF7T2pAP2YWOJQHWJfnnGZL6isPFODB6gaBL73Qnijcc89ZzTaNmAijmD3IOwtslGxvYPxpzDkZC3wAFBfG10LUTxyDHA6NKA/lg7UZJG3O2rdRAMODHsBroFuOxLUu5Z4kjXpOvsNF8y+hhV0GVBExdK8h6bBc1P4ZGlaphGftlqwoYOfy4oWWRS5YaFOnw2ntuakIzUJkT2yC2xZH6LqhtFWuYdR6M518X/8r6kj7wh8RCPKM0gkIvuuJYZMYmmdxT884TOrmO4i+5r4yBPePs9azhnjVl3o68fbPPF5hnPzT9Ww54eW7JTyQSauesPjCHOrHA0LTwkYFCNzUb5LMRe9UgRyO1KmdsHL3zzGQHVE9Q5aA4C34lvuQGXeQym04WdKpsDAQY1QnmnDYIDINL6L5HD9VjrpgvwQdl1RgabOzLZVMuZteQXZKOG3SKek1hwdoP62XLVSzU0GDuGKWiLzNH8c/JgJb4mMrDZuqRB2Eu+ut15+G0czNc/CJ9IJazoDtF3Un6Ck3yDRYushuO+Vc98otLfrl56pvZVfll4MovMTsvxXtTfDA3lSEUwrNMzh7ES9wVpE/sRsHix5Zu0HH0wpAIIxL6G6hhVWgQ/WJIVppykFD8TvLYe0GJhQXdKcbOS/xOXJN1akq+M3JocrwSfzDRT01izrZocjonCKkvusm8hZ9G/GbgBnxkVTKPEAkfLg2orZnzgXd9CSGwctjQIB2QvBbxL/wm7sQaJI7Eu+K7DYhzaRRgn23bnS5g4wY0eGmpOm7glfVwydTStmjKYcPDGIjTpB5PfGx5ePuJ3rz5hIfIW32OX2iflni4cJGwP9cy98YBsJdJ6UMLW+WhUUM1BrTApgFvVzxoUcPEH3QO2LWxx/DYShUUfbQXYxI841Wl4U11wh4HX0OjkI9NVinHxEf8KBKbeVZByxWJHBpU5JFJiWVlD1FzOkKdOQKW8R0kBnoML03WJfsseeCOHRAbUvcRTNA2qY1ykEvyCVpZsWSVD1jHsfCf2DM/WPjB1DGFOThX9nauwSf28NN16ol9/cj1/kT8fU3HV8xh1MReoxSM0LLsA6jxWrIO22ZCSfU8Tt9Alm3VsAbX8gXcXQYvHxfd3W0tY1iJVbI29tzdxssMH4zvN15Oel0sUQczHkSvgUwJ4n1IaKoP9zmnxHlTTD9IX62bGAJx2O9miVHbsg0LxNG8ZH5y1vNhuCAkVzSUdni+nREwz7bqhM9+qN47bL8nSTdxx174d4j0Xe/kmH4zAXsKlyJ77sPYRnZAgoKXVOfhk95I9uMNWcPJ/tu5B1zZd8GeQZSL6/LCS+l9PhbnI+rrO92/Yg/cb9ruRu+PdonuZO5kTwY7e3RnX4afzfMM4bmR/TvZfS73HhrsqZFfFm953IyJrZOYuAc9Pr7te9Lbh7d65MNbPqztfAy64msHV+wHTzyzMp5/uZFnFBa4RxR+iHULLtoudyr2clXp5sqwg3g2cr1j7K5fuO+Vj+OXuzttzC3G+d1Pv/DB5/W3fsP36qfvP6Nv+YUf12/6ib+tb/yFn9Srr35ZRRwxWmPINWBLy9ZcB7iFap9LV3CjV+o8G0S7RGUA/YzvqSc8TbZVVZ3Phv0LMW1j0xiF3DLxvQQThDnsLT5vrKaEoUAcPcZpEgtucnsB1pIZBbbMta/T7iFe6vk+KXWLfDEj8tDsmwZ7KfHfgIpM/Bv1TT23y6CuB4ocZHeMO2u+SBgPiiw204+dK/e6K3so7ybBA3uh15tfuN/yy9cjH5Cv7IfkhAlJVmG38Ps+GCJfgaVDfym+hL5P/UGsjVEaY6igtsUsvX74Bf3On/sP9C/+vT+p3/Wz/74+8/CzyL+2/cznf7f+yvf+T/SXvvdf14999E/wHvV44sofGh55tl6VXxaD2JkJ6wAAEABJREFUPe9aTw89PvmAvMh3sjgmMrMWWe/Ublwu2m5gHxT7tsoqF+FbroNKVo7kFXTXlh2gI2iQfhSfYQlZYSc5bzU0+v5+0R1+7y6bLmCjPoUe4fG+OYl7bzqz0bMA7VQcyYCq0c9aTiZM1jlY0BvSD4TMssaw4uOCz8vdHb/83ukV9PgF+NIx1CjlXy/GRu4zwWKPBOEPW1PF7noJ44OIaETDvUSJl7hsKzlRyqZ6PpaMDfF+yYZBfW9kfeJn5wN1vyNzD7ryQeCRd6kn1nNyD1zYNgaLOhbUZ13TV3gnhzgyp4XdBU07KCHJ0SnryLeIFD2usXyoTwyLfcJE5bCsit34g9qxX5JMvjTimX3dT/bfIp2lRf/A1KI2kzyzFofeap1nPmFhc2C/9yF7cIzBWhXvAaXIh4c6hlFNk7NtIihJ+bXc0AMWOgY11HPHJsMH5cEcH0DHthQoB3zI10FGCr3QY3jJVG2UdeF58/rO+pAPxh+9vvDR+I4Pxnf67Ef3+twHr6Cvm354+xfGQ+K7sTY+GBd7oKiPuatSFLbDTg3Z96zFylpz/1mML3zpdlBvioo60ow1djH5ADYZPHjGEmcx17ZIWaPqhDUseKtsDfIYg7GAa3EUMnQlolzSjt+ApVVkNYbc4+7oWGl96aPv1t/8Lf8K4+/aZX+jP/hD/zbrOVTo24QWW+R2u/8+nX+cu5LzzvXee6OtYgd92zLxHDhkWFF/NKaOLjEOhlQbILECLBKlWtqp52RPT/yuQJJt1SgNct3y/Lgc96E8CyM3NtsHNczcfmYQ8xP30Uc+yD7wO/LDSZ+gkT/lPZoPZU8BS7JPa/KReCk1HLrCv/tgTN8bH4zvG/lIfOBO4v7oupObkpCHdubiWoSggy5dr4vf13flXxi/ffuofm6d/8I4/8pz7ov8Ra7VKJJyUKXchy/bRffcA1/3B2Pet/lg/MEHHyr/qviDDz/DR+PPwH/IO9pr5b7pGjKxmPkF3xibnqlLCiRNNkrXemWfImAPwUrQBiLJ/JRsaNB2C7GBxACqzKcrDtvqHwv6ApE31AfDTZN8YsCIcj8SAdCOsefzEVD0MhZ6G4od26KB0IBRg7NFP7YnC7ODyT6LTEKJphcHmRDK0jz31II2mDNTL2hsHXGukAPMmgT3DpP7xGQv7LrynvjEu0r+YcPbt2/1xHtMZJM9n2JTUhXXzsY+zxre91rfKx+LP8hHYz4Wv+Z9/L4/BF+U94Ks56G/sT9OMB6de+Zf7i7a2Ds1BtmVdmJ/4iPx2/wLY/6AEX5nb5IOIVjFnom9Df1RpaI2KY2dMYBsMBa/ddtPNYi7ZAemAlJqtO+Tmiz6lg163qFjWzl6RTlNAgj2pqvnU0YpasD4rUE8Y2icsBkQx0ngaEu234F62kZ+wLZGFbUbAAqPWaGG3BrD1Kt04d0q2BgMRpUKpap6ti2ORXYHdOa6TikkDX9MFIYb3rgGB4COYAyGsY1eGYoPgzoxoKNKoYXOAKG2sX54XhRq9f6kDyUSFXNy30itoi+xLtGDWrE3lLHgS/VFbd50z31sFGMjGG2jcGPmkGavSd5rdt6zcv0s7JE0bWniN/fuBuuedWw+64nevIH913zkAfK2g4PV0K95RG9l/on0cZ50idAaLnXOyQEU/aJOib8kshZ64FiinodLvmt9Wjbb/uRamX3tro5zKrQYUxyHtiKJd0Ik0n0GZk8Qj/fVutFfyOnQDpnOw6Gc/CJY26KBUKvqoA4lE3q6HYYJIDQyIw4lKxC/kO423x3UoGiGOThiy/g8afg20xomjlJVyYHbHPOgGKGRE4owmTepxw4mBmbEyKMcQjdsyNdFdCgzOtSoz6jhT513/JsYgPEtNjTDh8/VGzCBLOYhFsO6HajLnGxjCmBvVPUFkJvd4IZbwzJyGjpiM7lhWfE2kxPrSke2NaqUmhR8NMRhW2556BCKxCVdqeueegSKtWQKQ7MVNU46D3cGqV3cZd9Em6nHeCbIKlOPAH8OVekmqzrGQ928JObRIG0NKmV8DDe1rByp50tMHKemmZXAbnzkvV8I8jPs9Ce+BDzxUnXljSc3iCsPu9wEohe7jdNI209NGnkw7prYocSotZJsy0VOxG8jFnXJELCtAmNUr8PwYK2G7JId5XdAE9khN/aMTkGrom99alyiLxaILJM38SWuxu2m1pR4O08o/RUQf/Q6N+b2XoTuPNxTiydumlf43DgndJEsXuJMcZqwi1OVdQNdHQdx0uGsMrkcQlxgAR9KnNB5o9SIbsRZstZGdPLU0aSIvQzc5CtBAGO/fTB+4yXmYHBhPzkEO/kG86Q7NcjaX6E7L1c7e2EC7YkxFtyxD9bqwgMwLy+jeBD6zAf7HeASwQVhoO83Yr+JCLHZFnUnXMBc7C1AkbB39Fs5p8hDG4w1zeklzzRERN9hwdIyHoQNvYF+t3f9RCFisg0BGbdEO0/6msPH6NfI/+GC+Pw6Gu+Jk0e03onDBZG+hOkEEBrhd1Sp5eI6v7IH8p82yR8hrqzzE79cPfEh7rHxyB+QHvXEL4nZAymzmW27176KtQ5fSKF25IFUz7KCB+PQ7VXgWul1lGT0qgpGPTQZu+3ByXU1ddWCLj5kLFYucYtAninxL/ZsXmRmKP0ZUIrQ7OnOKznkGu+5+DobalxXsYzAVsczihdGXqB4OX/9wQd6Be5fv1Lx0v6lb/gW/ch3/FZ96XO/Xt/4K1/Ud/Lx+Nt+6Wf02Tdf0Yax41obsgtbJZlrTZ0a0Z8UPcLoPsOo4BfG1KEaQ8X9bAxoENmNwpuaMQmr2MPQBMlzp05NsZznDW60sNu6ruYjO/SXuj7MTZ+ScWkv7TBXrvmMRR79nt/ezPnMh3m0ttF6dLImrS/LtlKL9DMem1mHnftH+pEzRTns6BesG7Ez2Qc7cVy5z2b/BVfW70o/8slaL632465JKTWrMaAnj7yAHbtHrXBAW8+Ir0XdJnv/wOQlceebDpRarIBAYyL55JeHDR8f6av6XV/4s/rDP/Kn9Ht++v+iX/f2x7H5sh38L372d+g/++4/rr/4ff+2fvRz/yT1vYKpPFP7ox85zfgnn8ke36H7vBJD9K5ajO98lJw8fxfyhQ6ZKBkV58TU+SfAw2WfnzMkdhoyJLRcO5m/qF26DKin5gRoNxU0JOfHUOMNFHuvavTzuUZpVCnvXImjGBM6Ys4BxVVjEcRiTdkw2E9tZ9dhkm/L8bZuQDZTE3K+9kfYR+WPBPlX2ZP1z16avS4xfWRBiDrcWrY4sMbQxG8D/aO2CFnrhQ8CwUCulMkvDbuys50Ygbk3HljIdYA/mMS0ifPwIQnGtnoNZBW1sevoG7msPk6Cw+5igrYOvs8ooH9jm/bp1CGPmBpVKt5v88eDMUpjDBXUtmjYFJGraU+PMEiHGqwbyHFhM3XM0JIhxbmg8Jnz9cDoCphLg6NFADnUrYIxluyCLzm04IPBO0JQ0BqqRsmM2cylH/30y+N5/KZX0Suso2tboiWPrOUtnqbIxVHoHBB71ipLtg9Kx6AkmRNDTbdR3P+H7i4Fhu6p991lQ1YaYwCjV+IscU76DU7x/fy7wRR7nH3Iatz2IGVXkLpP9uBOJ2PKRPR65eBp9DDQqynhRhmzId2wG3+xwZr2PfHUjYqdc2Ys7iXH9TbRi9232+f1N7/vj2l6a0u30x/8z/9VzXXVxOZCcRFBj2HLtkyRbCOy8scaLhrJNGS2ZZuOJMhtTCWJGjNVhmbMkXEtndFpck+bud7BzrV5zXXPH2Ae+cNL/uV++pPYsZQpz+Q5PiS2ZOcEjR9gp28tSCq56C/RkfC5tPN8eeL++oivfMB98/ZBH795q09A+DcPD3qL7C0f995E9uYT9R+v0d+JdWFnnfZgZfZmsbcvl4uOj3V32vgoVDVUjA3ooL/1XrroEopu6GCPjVHoWbZjTtkT61yLCCx+jE5Q0BoaBUXfzpglaGBZx0H+q01hjoqFp5Ys79k/ZREwgeGWM0OMNBDrNAt1I7LohCIJUeiB7p4nnzQEPg7CnjRuFydam2v+2WsUD0S9x1rxkGHtYF6eUaS1rYijnn7mdh/boV8zdyFBsfU5RR8SVUAlGIP5Ou3lwFHryZrlPeWJfdLgGdb7uJ9dV2Us+zzXPV41WPfBfaUG63nCrHGcsVSanLJXgyv7Nf2MZb9lnpkTXpnDfghvbBYY76EYD6KzxDshee8As3zXkK5cE9frbBp/k1yyB2/v181Hxn0rfApdskYNXdjb2cuX7ba3N40x1P5sVFfvreQduy9x1JtankWPurmGqwY2DjsDW/FTxZ4PBhSMik6AHjFUlWwrP73cmNV5hJ3U85bPvOUB3bnvZL0e+rp/y7X+0P9QJbIrY62LQUxzJhdsJm464RrmnPHiNIr4Avj0IYxShpzJM3MbbYDImGxbVWAUeQdDG/eGjdyDcZMXYy9Q8JW5jcJGMZ+5PW/rtdlYl1GpDTF0vrs+mZ/oV+eX+N1lk/lDV2qzJrkBFitNLw+ifO7OMwesnTLLjn133z4pvbDd42RbVQfsFkiCNrCGExqM+siIeuzglMEbTjkRI+ZMXkf8k9jTPxQJVTli4YAV15E1EzUspLUsJyZlfSbPpJ0LZIfmiukLcvZF8MKBJj/rAMYyMYFMCokdpVhB5IcTlOIEOODksygpToJyKQSwmHRKlm2Ekk6iPk5bTTjRbj6OiJ4FaK9jiHPigtCQ0VkpXiiSNJQl/LnjKnVcwjHmOi9xwHNu9cVc0lXGguQfWa8kY+Hx1LqZ8xIZ6/ogRPXQyUsC7mzLiWFQAWhccs9qnWPeVPuK85Zi5P9D2b/F6rZ16XnQ+7Y+vm+ttfd/rPNff53jclVinEi2kigQCHGcxA4ELswFIIEESYgCxCgccoFEEg5BCAICCQm4iIS4irgINzEkIpFAETlBHGyXT+VyUlWuc5Xr8B/2XmvOb4zO87Y+vjnnWntXjMfsb2+tt956a6233sdxzr12ipVoqSz7GVWlUaVtmBMDCj+qFLmNHj4MCsgifKJmvY8zPy6pT0T6HbQSeowtMDjpRqFkKSHtVMnHwcSCxI/2Kugvhhp9amVOmcYRn4xlWMtC029b8Zt448/4qrK6DbWL/swHvfAO1XlMGS4o5EV/gCgudeAvMUJ6LzNzfNOLc4paadI+S+b2Bs23DNi5wfVfseYGAp8Tp+eCbvxlWGxEdmRu3GwOTqy+GMNPZOlDXYSmzMnl5iPL2PYvq2poeDStKpm2oTCSTZxGFSrLph9doVOBV24y74yx0dGC7gfOOh5iOpjbAc0FYCfO3IRvXAxW+8ZD/q6DvcEubJqcKXZiI3rk4sbD7M6DwMFLvLAl9EU/geJZsvFfVp2gKVkcVnjb9BG3MxdkYiTjk69GYsTmAUXMiqSfHJD0eT9ZRNsMDIXcxd2PzLZsq2PwB74O9QPznvUi/gNMfIVm/Yj/LcAAABAASURBVFYudqW/f3GQeaOT/gRjnA2VRpW22nTlQXnDx7BE0To62AS+mqxgM1G4I7Lw3fF+RehLgK+JqajeaXd0A/M0kjPIWU7ls/VZsla0tVLF8AdKEZ/m13yIMfFAFCoYSo/6kLbwRWUb9YUJt/BCIY6eEPlM1VijTITEHJ2WrgoJTHQD2JcFn7hSELaZNMTh5Gxqx97Oy9qNPXzjgSh/KbfzYTUPSA/vHnhgAp/ywfjhsffBPcfGjlnroLK/cUBRQ/TCUKuK/TGCobGV7MK5OF2InL2WRmQNrTlmf+3ss52Y7jiI8SDWyfmQMRM+59qBjYnugTzYeYk7aKf/jv08vx8f934I7n6MTPyR1JhZQJay4h7arlde+l4rf8Xz5qOP9fr1a13Pv9iA0e989fv0cz/8k/qdL32n3rx7q6//yi/oB3/pZ/WlT76pgaHykHu+pmUd5x5eoU9kwepT8oVuBTU0cr8BNV7w5NK0HRr900LmmblnXjfO0VtygJODyR3oTVkTKtZJUE57YpF28rQnbwiOyZowZofZkd/IWSis6GpkbAO/mlbLGRP/7yMKgVEvKbqxi8273T1txuJaU0bZsi1RppTLi47oZAzXp8dcb6G3k+7M82A8qjLzCoq81CiNAmOooFVDthvRbZzjcKwsfO8f/OQ614htJn6ASX6C1pWxaeWh/cJLSegG/age9ft/60/oH/wL/4T+9p/73+o7vvXT+rzjN77w4/q3fvgf1r/8e/4p/cWv/J1iOzLH4wW45xDHkfUjhp3zcWe++/6oA3ogu8dE4EQzZTM35l/ALtnG9VobGNRmk8SfaXPWhT1BX4TRYNiyAZM2GvNFn0/biw61bucYfmzkfGjQdg1GWx0GHGZSkmZlUSdrmnU7oDP5DfDTcUEVbWRHznfojRzc8tL9wDWI69Ej16FHZLk/9XjGMAu1wzgFNv7lNjVxOlnDo3N60ySHwYFMAf1NsZMBpu3w6QvubeLCbKxq6WnxuHE4Om2rxlBVaZAHsyaFLBQSLWVsm8ceja47/jScCtzpvbcHTFpTtkEp99vsv0HuayyfrpJk9PDSY9QHI5qmmlQHGjnvFpbdqIuxDXzIJX8eZKmRcYqjVFiMZdjuprJlA1kKbQzYUnKyrnP4IGYHL32VVSN9Q266+Miq85o2GCWhq/OYaxI6iYy8QWX0cCNnyMlDVFSOJlSGs0I04C+bdL0OvcpHY+iV+1c+hmzQcrXeWTF/iS3NNRUKk/2da1z2WeJqHvmKLbki+zRmZKAHYyU9geAzkYxFjebUWllxTECBdD/jJ/s7977Yo4e0GH2H1UH/zr4PZTsr2/r/+3v/MX37zfd2/736u/69/57efPrLal2UYjthpN/GFnAx74Bmy6kQK0As0tLgy4PuMLrPcsQlCZk4JgFNfB2c60fmQJzxf+Nanw9seQ55zHM28pVLUtHjmPw9ONrxoVTYNWtpW4l1yZK54BxrqK2DxN7wmXtLfzDmGvMJH4fzwTj4hI/E+VCcD8Sfwn/66ad8SP5U7+AfuSYdXKtxTZniFgc17qycl5frVa94XrhcrxrcI7J3E0+NodwzLperLtdL4xp62Vo+6C8SaRl7FGKczF3QBnLbyhyzB0eVQm1k9AlYOagp4ZRUwUxsfD7oRClqqJAc5oMo/B00u9jGnwWRMyaDtA6kyKjvsjulG2n3wa5CH6WnFG/hcRyLDSqaSAkgMS9F2mt0N1EQRvW7HdFm+OqGoTAu0iVK3fNwuIXuRTE+IbggOoTNo3KnsJ8tGLPJCko7e+PGPTv7JMg9LMiejjx7PPs9fsSYqqGxAdZ/gLQLuYQ9LhX7PjkvD904L4Id++KorD/jqoZsPmUBAdsq+kZV0ypr1J0vGT6A4Qw0162FG35u/a6/a8fXzt5b5+bU7HP00IHv8JPriphrYHI4RmljH1/zC5Drpgt0A6PnU5KYi9Tn3bzb+oAmH6RbbRP97O0i1tgIwr/EqOp5jQHFz0Yucv4Vcjs+cSiCAwb3fRU/Pa/7XJhHZJnvI9ebnPefci14xzPHA+0H3vN3njt24iUTiqkGBtNuYEPnYVtFzoNR1TwiqQcxQ3Tjr4GNzDc2kiHb6NfTvDbuN9sobcxtwAdFe8351HOpcwU1GFVP48cY2rgGBZftorRtPBHDwZx++/gNflHwqO24PK1tcpPYco0UBxFTP5e0g0hCMRVWmJX7R7KtDw/bKvLiRslVqvCObqCnI/7vdkVXVCBn/zN3CtgzFM6VtS3JJoOzz5adRPmkqSd7GC3wZO1Ue25PJRfZF3fUzIKduBtPotgb4l4G0IA5iKTlBHLQRvrUJ2SnL2KxbKsDMUmBR9Ky0MjLkqk6WUpDnz1iELttOzQx3mn4J6yh3YWs46IxEyOTSNJig3S2onEXv1UsFr5tBPQwpNXilmark39ks5N2oDA/QCshQ6mH3KsnEUyPIa70Ldv4u889vgPaMxT99pNcczPn8oTpp1ExAZyoZUMDxhYYm7WdJ8cYpQqQG+RkGoUsYEzinviY5Ce8bS19dFySKcggqowBxo6QJZqdsVxblVgJMEV90E9BjZFhWhgPal2mh+4US3NmJAp+3ivx45LzAxU2DE0MA//NI1NJSydUHFMR21b0Ct0I8MQNgRrHWYd2evIQ5QhtsNjZ4+Gv2PkWE+ybEx+QblxYbtxIMu/J3J2BWnXsBge5PLjBZMyNm2W3kaUv6rZlW/fYlCPOJnJZcsljqOoOq2zZlsQFTjlKMlDJ0O6P/jnO4W2ZPkFlnQc5YPKps2a56XV8zLF56M4N8sZbfGgevg/237zHnzgzHrojuzHPPGjmItLjka95zuUPv+2eKvN1PQlWP7Vt2ey3ylyMJIUIsZXYJnk+XkIrB/OJiogyBtrD0x/QXmJqK3s/8OnH+JTQw899LpnPzs0z7YP55SNi+FvmSR6Sk1vyAw5iUh9W7G4eupD3bXAzgkamHJMqgHS58w7zAu7es5pEttglXvWSUM+FkOfJd4sO5s2cmvkPqaIdoE0JF2TAnYYP0r5DHZeprRcHDZaxBbBNU4U3uqs4ot8dn4kZn5TfbdTaZ59njkH3pDwNDrOQOE8uYaE5+5p0Y30fQdY3e/ox5zsfZh7yF8ZvH9YLEu2d/ZE9Gc+OBQwWe4odLLOnbKQWeyIw1Brs+zHQGPCco6YtjsxhEgGsGKaKPAxTOLg4HsQzwdEfjviQBp3IWTAKSuRssg8n9AjgE9/B3j3QO5ChteZH3JnbAy95N/bzzrlOt2RMUUUvdjqcxACqSnm4evXqtd589FHj1es36g/GPATnQbjGkHgh/MZXv0e/+rUf1u98x/eoMPz9v/Rz+pGf/xl96dNvYT3nNg/ycO1H8XkiAtrCn22ZHBi/NUo1RqNz9yRDDh8d28o4ccRM5p1r1sKhnTi4nDMlzvO77klbn/49OQvgk687Ir+Rx9DIoi/hD0yg2BFzmOr8RucOTOGTTln2Qlrpj72dtdifbOvU1albkqwcsbPGHOsliT2ZvZnr8417S193iZ0QJPwUeWmceXviIzd20VGOGIbGS5AAsvbJX+5djew74ozsvseiE/3C1sBHHt4vPIQH22Vbzx1c137vr//L+vt/6o/rb/+Zf07f/Y0/g6fPlt/66If1//mB/7L+rz/xP9Sf++of0ltt2uOT2Ca5ObjX7g32fWjmCw4+HPNEL6GTj5qJx7Yq+8ZFGgz04piZnjALTaYWIs18Wk4VaQ+yzvEwEuPood+yFPuFjxPloRrW6FywL6H3fWmjr9L9aH80sIZRKeuaeWYfHH2uHu2r9fA3kc3Q48Z0b+oX7Yd3enh82/zOPfrIecz6U7BMiU9gWxTJ4sBjbJGv+GtfneebJnSmDz8CnU/aiz8Yfoik9Tcv8QSVMzjIX1X2zLAfP7ZFkfGmZix3jqzsQbtkq6Gng5nic4InEQzRqhUzQByMo14FXYoiqlEavDzmBXCwBwftYg9UxgWMiG28wN0L1wHY2CAdOkjcE3AcOd2UaliFL4PQZwiJcjAmuYqPOyLOCKasxGPTChhjYwO+oFVDVSX7c4A8OumDVfSCMZhzjd5vY4xTvuwLu8piBc8TSTgytUsqC1jDapQtlxUfpj8mrHXYVqGYd4nXl9F/YXwNvW66Ju816C/ZJaGrHphq5fgghr7+nnRnX2U9Ep7YSytform4mf5u6YODftYpeb53LC/CJX2MSd/E5h5ffc2akUpMrJifODDP9WXq4Pk9sf3pH/9H9Btf+X30PJc/+Bf+V/qO3/kz7IvjxMT0ga0s9NKzSwZizrZDnlBp15L1SWPGcD1UQXnDzjCln3b4IHp4WX64vx9szD3nNcg1PnjkY81j7tu5/tH/HA35o5HxeOhCCMTjhfZlxSevF8wja2P0Agglucg16BF/D9xf3vK88wkfifKxOOi/KKb9tvFW+WD86SefKO1H4so1GzPPBdPGb87NC88Ir/LLZT4Mb3ykqeyZYg+zdzfO2fQ/Y9Ml9xD21hilQq/nwprmurXQk12+6CwvvdZFP22bAFrjQ/qcK0ySb7IGMwGJob36m6eKOEK00jqBYczaJr/wT+VFXMjoPes7pyyzXh7uxqqbxcTyRxwtCI330CVoFdjEHDz3IPxrlOj3nJjJk2rcB6fA8uJwRCEc/DOIwqhIVvdzfZfdqe4WNDlns5d7//Lc3PcvPjjePxZHfst9nfM1sdlWjXq+to0BXzLrKqyufTq1o79zDt/Od7DEVtlv6FeVMII61IC26avhtjVG7C/UGKruH8KJ5iztnCSYxsfUbQf4uMXficwnmLQP7p155505HwMCsd1+LufevrL/s6fT3tjX7Q8dkom/qZ4T511sPgP5QT6xJw7bMnMYxNsg5lEr9th7wijVGMp5N8amAaqGysbKh4XrQFwQ99H+dx3MZ3KRDHbWJe8Jb/MXxu/e6h3PHfkvmx77GrR0X+49TDEfJGfMcO0wnuN/FLGVOxbbouh+TMY8gcTQlEwBxZhRpY15Ncjhtq32GKVRpUKnql7wbj+Fk3Jp9Y0nG1mLrMlWI240ycGnxyf61vyG6ij5IDesfdZmsg4HSEyBcjjV+5iJG1HnAWpbLpgy1VnCvgfLXkiMtiVKgyr+AkxTYlnngVJ0o9MS2vBqqI9oJ6c9Bxqxk7lgiKWJoNUYYdkLkTjVB8jtq8ezNw5ylb2xs2d4x2Pa2FpOpsiTDqq0j1ae2rt9KMHESPd3cg8d0Bubrk9oNlxuJEccZAz0CMXODM/gSfQJMCDqlIZaQG90GDMz5uUkkHczlD6CIQlIiL15WEwvWfgnoJACuv+U2zgEbY6+NddDMX0ghJM6DmLKGGQhNuMI1l5UoUE6PwBmP5CkGelpM80Gm1V3SBNfFJgurbFGpc3Y7myxbMuwprapLU4cgCzFtiiwUBn6fonEyAulGqUa1oDaBR2qnJQjdEiqpKT3w05u+kGNWDp+cFCUAAAQAElEQVRfBBhKk/iJEwYRY1JMdcIll2WXYrucdmkgG0aOv4LKku0n0OoiS0KOB62DlxsWNqKir6hsY69U0Ir9hhlm6eRhzjiXpcRKyMgmr7DSb3MByXx6X3MDyckSfjLvtT5rHcKvPT7JzSSSWNKicWfL4qCyu1oN1LLX4lNoJM5RxHxi1FABe9BdkjJWHJZNG5g+m3bd2/CRy61HED2fzKPjPmOPHJY+dcwHgfQcOEezrjmnV5v5rAAl/Oh+IKOH8V0L5uxhUie3yGpHa7U/W2OqhyePwUEMibVpbtAoRN5gOPd2QrGq3DTtKfPaoN6XiT0v1Vmrg0nGlnLMVCbWUPW8d3zdQOhODoKc9wc+A4gyvnmuczPAZvJXWj/Dm/Kx+FpQ1ivraOLxcqPoNla12ve+/1D6ZGFpJf4grc/Qu+BlZ/gPEb0A+UngiOxs9IRZrVCkCu0uKsJxw1pUsp4PNFbjJfPE03VXvlNEny0vB3y29y7JXrjziz6PI3rCfm6v/tQ4ptwXIDbyi4F+YeK+deMeFln6l42DB8id3z4verBPeh8kJ+QmpoIkIfkoKtuiSBbHPYapyMwYAqOww9hr7WuKPsvFXrKVI+Z7z8UfmHw4muird/hEP1rC2sTWiUMIwtM3wVl6q3J5vHEe5UF756n4wCYDU/ocmLQj23EcOqExEcSZucYUGDyIjo1fimxXDR6M0y6XEvvBi+E3v/hV/cb3fD/4AU30fvhnf1o/8bN/Xl/kJTM2UNSC5Yw7IfuUY+uUGYqQ+KTEtRPjzmT2pkfLei3EtF8gMrLLuAlExiZ5UkP4ybUiOntskdOmbXNq8Yse9FMYz1gSQVk2YEhP565pfMNQ4NDtmgpfZg7Fukpu24/cQx548X9kDda16dCB74wNdB7hew0I4ACrLXwyFxoU+Jftqcypx9BJiKelkyS9sBAiseyFKiigK8Z0EEuDvbLzYHhAFyb+sIrt6JqqsJHxmd8o9m7Dqlr4G/7qv6o//Of+u/qP/vQ/q+/77X9Xn3d849X36U9+/T+vP/F7/yf6qe/6o/qkPlbOx4N1WXHc+vzbc27eHniRuzWOnA/Ijj5f914Xd7282D7nWFBATA5cKASWKOJgVs2mGaTB8Kf5pj9AlWLZCzAqD635Dw2ej+6oGvSdeoKCDg9DncLO8+x839gPB/viSL4jZ+4784psR7bTf+Nlu8FLW166d+Z+oy85moyZ5x4hQIqljlHraJ8T9830vBLDHXSgR9/a6TLUCLEizCygIWQhvcfCMyR89CTq5Bfc178GewIDNn0U5bhT+Ighz4U+27IBUhsayLRS4pALGWwktsk9oGFbdqB1oKozJ2GD1bFqVCVLCnOHWiCdNGN+VxDGQQI7/6xX8n+mJESKDZfs920qR2T0qXHvTwdIU6lMnfFDRq9MG6gRvdW2oTTfKx30ud502NGxsNbDs2Z7YgZZU0saZRAqVenkrW0sedFf2Alsy+iYymXJAOtT7p1DapJ6MHX0Gsy4aUyyQ4uaJgxl8aIN7iUWMbeaaYC4sUvZVy6oh7ZtaIwhe6hcMvFU+k4Iateyc9Y/88N/TL/wfX/X2Vrkx//Kv6gf/pX/ezdWjCuyKUtecGxh36BeYlhjlMYGiGWAqpJL0hoqh9K+U9EWR/vi/M35vkMP1qRlZGWSzZk2+6wpMk5eEjV7JJXaHrZCBaVTTeEjsy2KckzGr5HhognF9oHfnWtJnoEeudb0h2M+8r3jg3A+HOVDUfDw8KAgH5Ae+IiU61bGdWzYiY/AtqqGBs8HG79MvvDhLL9QHDwPbPD5hfOr1/kl9Jv+JfSbN2/0+s1rRXalPx+H7MS9UPBFPhvkduQZZFxU0Br4qU3psy3pjnDhJSHPvFfumDexzg+AVDme5PdcMRDVdL0PbJ7WT3kUYSHUq8C/tLeEq6brmcHB0iMK+MSZ9l0h/B3pW/L3a8J5X5DWS1vwsXGc52P4qCxY62e1UqefIbhbe2S1F5/+3w2ZV8bhhnP/4N59cL/e9cj9LX+EkX104xcTO/evfq5gf8eWbY3i/KmsZ2ixpkPlkp9gSWZlyBMXmfgRx0QGafmBcMd5cI85fYFtVQXVvmoMDeAaokNUzDffNvAxJczQnm2XzqcSSa73k9gn586dirbwL0bg6knfXvaid6B/5N7ez1U73814/gvfciz3+DW0GGdbTZmjbSnQy4NAEUeSrpco5BS9RBppJ86JrxXPmUzaiX0mFmLas2ZcDx7BDT7PG7lOZdx7/mjkl8jxDdslvG3ZC3VSmzYaBu2LXIWmbZtlAC+o60W7SqMCLzrC37FkxVjbstaxKDnCD2LZ1nCpyp1X8UX0U39bb+enuh7XpAUcmiw+WSG0NRZGQacI7sPCyp2ieLTyU6mNOICIts4jItO2qYECOS5OjWeC9Gw8cxG834qE4R0u0RB/Ys1a0WL2Z99Si6eTW8TGGui8FJGnubqoMYqx2BL0wHYhwih1SoAwnZOTIArHnZLFnIyR7WysG5v/kc30wKZ6yE2mfxP5Tp++fQDv+E3kg97xW8v8huLdO3h0+qKB/s74TCZ+iIpClNSRxV82Z2gWD/HzJAk6skZ4YkucbYd2dKPM/ENoxi4nbc/w4EJwoIoXdKmbR8KLyqHM6yCu+M5JsnPiHOgJY6PYaFxgio3qbDjaBtUYKnTiCYesTtcZBkpUkuglt4SxfGJ750Z9w98NHxDGJU5xWPZChiHoMT1nPljtAWu0Y2MyVvBtFyMHa9IvG83jMAW0CjTqwqhVem8epg1ykR7chLftomvf8DcNbv6Zp22JsWwDJeYdo7czlnveQvtmgH+WhrjV4Ql/VUMbtjZs9297oFu3N23k0Q3jQVqVlHmlyjwJv+31HKiyfs+CnSFTxUWgLG2jdOEh7tX1otevLgp9dbkg27pvEItRtC0bSLL0hKldvzVLOeInuc5FNC92O3M+AuYfurMOQWIkABV+x6U0eKDNfqlhta/CnrHoVJkV651JIVI8I7dLVUMeoDYoSNtpg1BjR+YHamigkm1J2JTyuKlJfHk5SGyJM3v5oK9dompb7hwU0nMcnaRWQfQzdzqxapVBWYP55GF9GwO+GkbmkoQORWLhJhsg+epziY8kkz1xbgZ6peyVnYeHGx8A9uzb/JUFYybOD2jGHuQ249JmhHKRL2KoUdouQ4VfydiaPJwcenzc9ZZrTa5BueY88IBy4zzbe72OdZMmjviOn8wv9GifU3cam8Ol7NNR+MEHKt0veNO3/rPYi7KH+98wzn4e6NJXKwnqwxJF6yDBi+k6crYs05ovdLqLagI9y1tZiiDmu0lF0VNb9yNjAUGbbN8Biy8B+tK4o5tdaR3w7J/kJlgyyS9+MhTzvVfCi4NRXWdMoO5Y0mbp9ROMtTRMdS8vea1+reP9niXrOkE0834V/++BADqSGALsBj0ej3p7vNO7/Z1uvim/Kbpwvbi8umrj2rFduP6x1wwytvdi76Vdkz1LRYxTnX8qm0xje2b/guzvgz1+5J4H5smnLfa2iB11jbIK2FBJkQVir072b/4CsCRtVdrY84VuRYvxTEs5bHOOSnZGBiXJ6j2NrxvYsXe8QM67G/YfiS0P8zfoQ+7pfJzKfTt/TfTJp58o/5ZhdMRRnA/2kFy4Xj7IgKatRz4mf/Lxl/Tr3/11/cKP/qTevfpIP/kf/Dn9TT/7F/Xlh7canCMv4drkGoxdtg7dqZV/Cugd5+8nPE9869N3+jbPF580eJZAnrlMmfHVUJUasTGlg/179Fqx0uQpeciYpqzNjTzcuOZEdmMtd9oH8ikG26lBqHVMwMVzPybXEACd2KSwhJaIY+JXjEsMJpY7sNYvT7kWveMZ6IHcJpc3rlU718WddTnw3fQeL+2MK+wNrim5DgVjYz9uAxclEd2etYs9XujzbPWI/eDGOu7stezXSawoE5qVmEYNjRE7Fw1o0aYDa2Yu0oF+Ytmx/QT2RPgD2UHMBzG3XRJgjHec2Olr4eWiy4nf881/U3/vz/xT+rt/5n+kH/ztfwvNz5ZPrl/Vn/raH9O/xIfjP/U9/6C+uX2FU2NX1mLn3nB7+mDKR+PHd3pkrg98QM7H0/z10kH/nrlyz471YmuOURrchy/Xoe2auW6q5A15Vak8yEdBLRg9HUn6Oae7rNeZ9TgaU5k3KhJ7wi5SNzTGplFD9QFGWSUJIkMZpIzds9/I6SP7OOfb2g+Puj3cdEN2n1vkO3pZj+Q8uLEGmW/LExMxz+xbDBNde1G8GY+U5s+27RVLy3UeGNCMRrdNwDWsDXT8BJ/e7H1csC5aQDtyMbIYdMc4eSPHnfqwaIHQQFK/aEqi+T7K8mmjwgNZHBMcRAplvgfBzAYy6MG+FfKWRQsZ27TPve5jtD00imfAxtBWtF1yfIj9j050g51zccfASyT/O3ty5xy40XdD54bfPesAjW9hxyBUHDMxpT9hE1PaR9qNXYuf0En4IHqMS7EtBcpxdrQN9BiPRKJ99mbWq4mMkT10MD7zIzyekabePezKtShzKQbyGKU7OF3ICVeyOrC7cx4ejNmVPfqWa8o79iKF50usk0NzbVJhxbluJ39Q/En0Kwc07TuE7l2MTgWMLWDsOOvQKKnbBQH4GY2Na8tVV+7Pr16/0as3Hyn0+uo1ste6XK+6cI+pMTS4Via+sQ2Vh375+/9u/cyP/LF4f8L3/uaf1N/yH/zz9BvgB58FDGqUQt3U8OgQW+SxuZ3XuMsVn9dX+H+F/4u2+Mv46JaIP+PEeK2DtZkg6559cyOhO+d0ZLY08BcbAzsbC9M8ttb5cpCxqbznoKaBnKL0TVZfrEyDh0r7wF+kIHsQHGAG2TvEMAFKylC02DvUyCjKfsn+Cg4ER+6VXGf37H/oAVbc+MGmLNmWCciGgmINLpcra/SaD8Mf6aMvfEFf/PKX9OWvfAV8GR588Uv6+OMv0P9a22VjbmokD7mPXMnvlfxervRf32gLvbzStl1V0R+DAdl3PQ2mwj70ikXnkTlM5sAEUbrP8fPpwcSDpY8BrvMYZRzltLHspe+OlmB+2TySX+z0vSKUcbEXxFbLX8gm+ZtnG4uaEzs97tCydTzZTn9gu/N950PvNl7SXjvuN8eJ9GFMZgAm1GDNqhmElOgER+LqOIjnjC/ynkOqF7qR38GQ+07kGjL1yB5/4HnnkWvIzjWTHSOrFJ/DpVyHg1GltItYBut6YX2vvf5XbZeLBvupxpDoj40dR49t+6Y8/zzk2aDBvZTnon4+YN6snKqsMUoj5xV2Nq4TG3RAs08bY1M1RtMBP6KDT1cpfmNrkpesy8F5e3AexE8/l7x7p/yTLe+gHQs08sd+LntQaHRzj9/JxcH4yX2ERRa7VoSoUaUNf6MKGd7iizkeAfrHHczrvqZNkU9kDcYsexObU+Z6ENuhWGT5DzBhgUS/VPh7wijGDeSmM2rPerbpW4BtHTtt6py7oQAAEABJREFULV7349wz9ybUjj0g84OAuvCb+V5Z6421GV7zJsA4Bur3VaZw+i1FZxS03DxEJWGNONmnyceNdXnMcyK//HrsZ8RH0sw7HrmpDNimPrl8S5fatPnCWKkrL6LEKo5lkt0OQ43kqSv8whTDlCE2HLCef1pnds20zrwQ5wzYwwjPTomhJxifhqyn47ShD2RMqU1g7oyw0yah58DisNocXJSffNNOPgZ7bkv+q9Az0qnUpl2jVGMAiyut2voMwePkVD+44B1MJNg5wXNiBmkf6NCtPQ9NbOJHNv4DD7lvOSk+fftOb9++BbzU8ZvIvCDlw807Tt6cQI+czDfGZEEx035xuwIjushm/HIS5YFmJhMo2G6dzkYHivA4cW/TTHGq1racjeHlZmI8sS+KLG0Mxt9kQjkRd/zeOPFutHcQfYa3nbJVLk5oEkcSR0GTxCoZyNEUxwrIssoSvXBaB124ZeNOLqSHcsPlHBdTBn2Ko1cStmyrDwasmNEnHwdx7QzKmElFd9ZfdOlgTfbkF5o+unXvDx9MWWYe5cHJNlTMw0Ymq8z8uEhu20XXy1WhGxfMGkNmjlMiTvEQCTC2Y3yH3sCefUL+Mqc9tOOc7d+24mdg9wJy8c/N4HK54IMYsD9cstEDKxr1gYu2gSWFCW0Zayf2qpi44XMxZKgIU9swD46DOWx6xTxeXzfF14W5bMyv6C/Hn2TpGWnQmir92rHk8ZV9sDO/7MmdeR3M96C9Z563qVvyHUXG1zbky1Dxwlqj5PipwhidBDjV0SrqmGkamZE7uqBYm6qhOzW8kC0UtgJGoLvGWNLClMiGyMxU4ky8QfjsI7qVZyAZ/TLEEnamzBjGTXVMakqF3LYKnVGlMYYGc9supczRsQGEDkU5sIiNqZ21uXHh3htHy9IPQ2yH9uxjrh9HKMlAHfnUQV6PzvOuSV/inunEsEvLP2tZVbglbpKZNegX8Hc3rj9ch/hl1SMv4Dtrs+Z/6MDGHYltx+fO2CO0/U3RbJvDQ6MADi0uk6SC4SSHeQv52NhnQ5dx0bZdoBv6oPUlS8/gbvdeG1uIsCVAA9Kl2a66mQ+FzaRKcjFCWXZhKItPfxas0Y2u0t9MTALTH+AUMQLaMJSTP0mSMJMI8hI+sRpP2QMQ9Cmt2xVWkjd4xvQ4JHcf3UbOiOeSuXQrViX7pJIWp+ejnWM7OifSGbsNGvS+8Ihn/HVfKD3dD08PLQZQsxt0Y2897Nyrjgc+N3HCD2t7telyZT2vm7brUHEuuyyeWrSzAdZeRZcXKDUO9bWnddDT8jLpO9DfuZ8c7P+Dh5aDvT7T5hodamIq9IeLHWYN5leBFHcSe3JynQmN5fSN6KKjHD0xKX2mLmDDoSMsTk70LOExp3Z87pxXOzYP4uo9T/vG+XGjL/fxRx7q8zCb8yb37fxnqZ98+5M+n270HdirscmFp/hwdpMl/HYoqSLjfHh8/bF+42s/op/+yT+ohzdv9Pt+5s/qJ/hw/AUe4kbOXXRqDIYCFSsSWPER3Jj3W87fT3jozsfib/Nc8W2eL/Lx+oHnjRvzwK2cWALiCS8bW4BY9oN5g8z1QP9IHph71vEWiuzGHrixJsFOP8OIiTm1HZZAyilAXAJTx90eiqjTK01041dPcViJJdcn1NhnR3+kyfPQA3N6JP7Hu0/ozjosu8eTfTEwNgY52i6XvsZs5G2Q/7ZL/5H4ebbql6WmvJRAb+yznTXNXs150LZkwivVGBrY2Mh/r0ON9GQSYmo6qA7iyfi9Y9v1RLEZPv0T30mMJZWtMUobti/EmHvtlZgXverHvv0n9ff93P9Mf+Qv/zP60d/61/V5x8P2sX7qe/+z+pd+4n+qP/m1/5x++/I9+L3ptj/yEfWRl60Hcvigx7wA8Gz5eHtH34NuOa/4iDFZz5yHVT5j4fw9Y0hMg9hqDFUNiXgL2Jb1uxzpyAKD+R5IFbnPqHLhi2t+7AZVqlFyaFk2CI2yqWKH/E5wI5e9D7Je7Im0b6xbXm5uPEunb2ef3Nch+z2537mW3LI+7NsdHPCYYykIiiLFEaCEnyeViiZoanh95uCskW0NF/MaMvMIYjbnTsAUuA6uHERuW3XCdo8vS+5Kz0dkL7C6J/paQJAxndPTr0NtWVrXwzhnnScQCJ3IJntx0u48hD+kjjX5oZ09jSfF/hij5/aS2oWDenr+ydjkNuflS+Ra0W3s7pwbRxC+fRwiFOVIvBLZnBJhka+pSedB407D74y79frt9DOeE5UhWkesBLQYSxdl2YmNFlE1Tw8GotgOI4vIxGBTM7/k4JE9947no0c+Gh/4NjPmMY5nFy1s4hyW8kEy9pLXFePOebfz4fjQLT7x5GJ/mAHQyTpN/CCmxKqwbEIA+Bb9Sr/pltdP2jlXGshY/+gZatM+IezbpeK5enBt2a6X/jibD8WvXr/mY+Qb8FrXfEi8XjUuAL2qYp1LHpt++zt/v/7MT/6jcf6EN+/+qv4Tf/afVvZb66Ifeodpu4YWsJO4SqpRGsSyXTZt14vyrHC9XnV99arfMRLjGJatBcYYMFwiI1nfrM/BZt3ZPzeQHE/6jNLg2Xq0/aHtpLFHF8MPmcwWurjQQOj8yVeekZBPcJ4opy+8Zc+hn/024Q/WvSn8RD57PeFQPeAP4loy3CGjsBUOHb3Pb31N3rkG5fw4uO4eyBmtXHvNPGXJicvWGIMcXcnN6/6L4o+/8AV98Utf0le++pX+YPwlPh5/gfbHX/hYr/jov7FuJiZLGlXKdbtze32lrO8lH4wvrzUur8BVY7vIY5O9HCdW9WHqO2DPwvSYC1qLaX7NNTMAmfsdUWMchIjOXNA4h3YPI6D0UUeOQc2Mp5E8Bm2f9jKCLvxd9pKKcdGhGyUKTNtivbIu0cVNFztzk2w39OIgREX3CRnf2DWhVEpfhpjKtirrRQrTppPCzOIfHIwJMiYQB70ECHOWyCfxH+ypI2MaYkrWDfmNZ8z13LPrxvWObhE4hXOpig92oOnodS/THuNc/wtrf+3zLOdDjZLoj42cN7Gd61qeCR/6vvnAtSrguYH76cH+FIm1rTFGY2PPbDwbNOBHY6igRmed82kvDPZlEZ+d3Yk1nM/MFdu5B/R9m/t4PhQHDzyzNvje9QAeG8SDzt64Ke8CGTvJLwnHqFTYH0VOiGFUyfxM8rfnGvEBMraRGBrY5Hyc8CI2cy0oC5sL7hz07lCcJf7JPMILv4Vy5rgwFGoXuhkJ6eLTXugCQ7XgprI42CG4otbyoRbbbroqZJYGfrOul8umPD8mDouD8QzmcgZDicwMHNgYRY6IbQMZHxlmetBk3gfvXjvPjXmWeuB9I8+IO9esA8RmdB/qrb5V39BH/li2GbuKlR9Ri2PNfZK7jCMMrQ4vCkn+nuXi8KkSGiA6C8sSM1hjBLmfoLvSvDPQjEqMdjgEsYjO4pas68iCdATNpwociTJUsUOToqcD3zlX067kkXtNzo8aA/U1b2UAY0cNjVFylXK7yRjmHSekhg163MEMY/RgUy9MHfTlRN058R85Ie8n6ru8zJ14ywnzlg82b9896C0nyAP0HSdN/romJ1cecjGEX3wSOMwq8LF9Y9Pv8U1q02EncjjUk/FJ30R30t8Uee6Z0YpqqGDscAGa6OTky3xi44i52MDWkflB9/gN2Fg3ZCRFYvgoEnXCrGTBd/JqqIBdslGMD2zCMc7KQtCz+sSRfvIXf3suAFxId/xQ2OY8BkwQO8BuK8yQKLCZeR6MvQW8TCeHabcCssl6TAwdPBQeocwnYxiKgdM3/jXd8SQ2M4+OD4pQaQ82zIWL6eV65YHlopzEkdlsInAwHlfaj8nDA4C2v/ik44mPf5JMt0R+kqd1od64EVzUPrgQb71Rz/x6xSbrPBLwGT4sJUun0FSZn8ic8GVoHnQLG2NYFy7+ry4Xvc7DxuXKh+NN18u25lNDmXI7cddUxq25gEikV7++D2QUJpDcHlmvc34Qtu+a+868cy5kX7mwsVmDp/Diwa/gi1gKuYirISV0ZV0Sf6hkimWX7KGqUm5cNYZMO+uCQDbytEMF/wSGy8oxobGZeHZi731CwPF14Jnlk2wKiJ/EphUT6mhIGcu01A36UFdRJa5Rpa2Gsi+CMYgDmcvCaIoyMPtg4jf7ce89uTNnokOtY2HNEtut87orfPavcBzaYzMedLuDmcKV4nO7DNUYisPM98a4Rz5q5TrzluvQO64/j7yIPz4ebXtnURPTwSSTlyDzDN0xsPijY8SoCkcX7FcNmR9U6BOHVR4ayLdxUXJxrU2XWvxwyWaEJYo4o0+62pE9AaO5bp1Taz1xOIIJ86JkjLD7BLl/RC0On0juP0TsBS1vn3PdiBnTsqZUE7RvGPQma7QmPduLbaijtDAhANWMaiBhyF0IjaCx+IxupGr5WWH75IQT9fGhTgv11K3POwgmnmbT87p/RhZ5zxe7B3PLXxi/44Px2zxUeJcv1uXVpbFdLxpcLwZ7wJVVFFvz0M794QCT8Zr8xvq0LeJ3YZiSvp39OPsB7sZ1koc59vnBx63JPfOAn9gQezFDiqoYf6eYEEnUjA10W4+5jjL7rjTQjQ5TVI7wBVMuWQtCR/DRyd6/YafvOZxPB+dCbK9z86bck2+co4/ElnPogQ9V77hnv/30rT755NP+YJwPnFOWxyaz30UssiXdd1bogiJPLEXerlf92td/VH/pb/oDmq8+1u/9y39RP/YLP6cv8QGYX/KjOjTRjW3ObjXlIvVInO+I49v9F8Zv9e1P32n9hfE7veOZ4kZ/dAsfvgM7GFSOg9we5O+A3s/vg2TsrNsN+U7+by+wI4su6oqN2IbRJJZDzhIIFXCAKcxoTpaJvujpnLOIRS4lrhrMDZ2dWB+I+d3DIx89H3mhufER9KadnKdvx+mB8Tsm7RgvWxs28uKcl+nw9/0ojp01fcRuI7ZB+BvrmL7Yix1UCa+U/TFqaOS+e7ko16+qIZl1kpU5HfjumIg58d33SPjYvCN60WfBsOvel9s2dLls3GcvulyvUHDSC/5+5O1P6Q/9/P9Sf+Qv/JP60V9f/xm4Pjh2X/QXvvuP8uH4n9W/87X/gn79+jU98nH4MedoPhaff2Wcj6r5a50d+cHzmnhJsNWx1Chtl9GxXIhnMN8xhlyBVVWSrfwIKg6Wifq5uFnWmUXOvpnQOzJnKTZK5aFRmwbnRVBjqAbA16ha56olSmOStOQya/TI/r6BPu+4NtwC7ln3vshvzC05P9irO9eT8HvLbjr4ZXX2c9aCZdPTEWd4mz03yw500hIt5ZiZ05oMTTJgMR+rytpGaQChHZXkID64dKh55bBk7HkwrlS1YKhtUfTyMI3IAtjuLxjcqWSVGU+nERSwLTsQx8HJtjDJ4cLUwXlz52mgNxMue3mdpwfnyIF+hG0/a9PA4wiwjy+5h6I2MbPGJrfvIecEuGFzD1iTgx0fgTUAABAASURBVPZBYmZyCTAguzBGuDQOMOk/EifSA51JPH3Os2ePrCn9aUcu+lGTiGeZgRG2kE/0ZuyEx+6TLkuXJmoUGvTDSMldJaclhuqRxXvHfnvH9SF54eqky5CuQ7puaj7tyMXz9M78blyjgox5F54lOBJYDYk8Cj7X7/gK6CYUriWSpk0NQtFLv3S2ybmRVeLDVgW07SGHInfLrOK6UmNoQC+Xi658XHyVvzBuvNbl1Rtd+Xh84Vl/O8/3GkM1Nr1983360z/5j+nD4+/7U/+EqkpFbL0voMOlUaUqxkL9BMsFhlWjlDjiJ7Fcrlf8X/Uq9HrRRozV49BlDKwC86Bnq48sT/bDzt5JbrOXJkLbnHcDGwWgl63piB2LZ7YDTNHEpolVzVvJ9VR+4Ggdij+xhjNgv01wgGc62T4AbXZMjyWElmWvTBqRKz3wiffgutNgz4auuHuHSwmC+E1wtmUmPcj/xrtX1ub1Rx/p/sH4y/3B+Cv60pe+rC9+8Ystz/9UN/c5G1NgjKGN+XdeX73ShbW9sO79F8bwA7vFdb3GkPA1CYAwiVYcljBErRw9l3TSG/Jeu2XkgY7jBUgVuWD0xMqEniVj04FqUgNLZxogfZOBkwQeoQF82vOpf/miucZ+0I8wEUGmOuc53wMGxMYZBtPzE+6y7kcv7fCTcXcbTRNP908ZJVKkogrsSBBSeix6M7GFguMFT4CU2THO1pcy3yP+8HEgO/CwQ29ccx65bjxwX3vk/Wxd5yTbp+/SqNLmReuk9/W/Xi8KNvbCYL3NeruMP2mPba7Dj1zTHnj2ecg3JpBnoODG/TQxEaiKMWPghz0ZO9uWc/WiAR3YrcixXYNz/wVW35CrRNBAmGPuzHVy/h5cS3f85KNwPhK/5bn2Hd+/3hFH4mk5/GOeXaDrmeVRO+MO8jJjh/wm+5ZXLvA/qmjhi/6DOd6xh+e6nGvzkfMQ/pnumrT7WYgVYsq6w5YayFHSZJ0m1wZxtBx/9QFsBtE/iQ+itBJV69FXJ2yLIqMUQLpkWO+PtFCwLRukDWBZl9I2SlfWd+PaOQoPFhPPyFApTVPTw3yKHA0QCjCSOCyhwZjMi7zcuFZ1zsn7jWfEnTU6khvmPHnX+53xm3rt17r4QgyMpihHKDYV0MYiuZqAxllUMNGDfFjWMMtPHeaavRrLFlM71Ps3+YnhyEOzNEY1Npw8YCXtyBF3K207dSTqrmXnme92d6P3Qtc2NtBD4QCTvRW1wtfGnutzbKBTjhhYlTHIqgZ8qeLxeHkx0IuDmdw3ywup4uiGs9zsHjlR++RgYfKS+UA7J3BOiB2dyUkVesB3kAkUuyL0kAkVxzwBeSqmz6YGAhTJKVZ4S2pQdZvKkYQ26IeWmWhZBWxLAROPT4hyEFaIQoOsKGnRQfUUP3OYtJOTycY80m5lLFHawIsqoqB9PDESEQDLBpIsDuzFpkK5EB5s7mW6B6Lwfok0/Qfx3BqHbozb4SMjNKVfWJ9AfbQn5IsqN0PkuMwuQk6ji3uEbcklg9CJ/oHhnYvWjXVd/KEdvv3OuWzYMlvLpi5yD7WRAXFM9DJ2YbZvcSLTRaFNfS+GYdkUhA8QPZXEvuxNHTSoiSE2AikPTiVBrfwMDFUjcQ3ZgJPBVTLz/IErNyJLvIsJovtByGqLqWhQ2k98B+m8UzpoTsiJu5HQzoFlB4UkgFBik4FwfgHY93wKu261+AtYcua+fIn1iYxRwol6Xsw3PALGCgOAEi+icsOyjfReYg++g3L3mfw0yFWRs4IOaD6ahg76Cxt3yIxfVfvt9WavhM5eq55YlHSqQRmEDduyrbKgJ6QXPB06D8zwPN6NJylxT3Cwrw4StCDSk3kBLtqEoCQylLTRJ3AQKwZPa22v4zCxlEaVNjAybw/4ofFi3qjK0kIY3Y+5ZHHYotl1qqV2tkOCJz31OHWbDuZEgDSZw5NMT0fyEHtBhHca/j286Fi7id4XMlpnwefJhXyuSjpOtUSVZrBEqYMlWdxda7XS03NqhqrF6DSl3eW9Rkt+9+ql7uK7JnehEOVDwI2Ffzge9ZC/MIYXize4cQY2M0U5e6gRZ8hso1bAyv6vog1q0B6l2kojDz6XsSj8JaB/o6/QGegPozdK2xhPqKreY7Yl9uwEfR/l4Wfn4XLnunvHwYa9Qxy2iakacgvUVOpdAiHF5JRxuV7fsNnjmfdEdmC77+c8XD3wYBu8454emgevPOjeeMiN/x5HbMkjKcJ+HMYDgLVWHGaOOvlHXvp++es/pJ/7sb9RItYf+bmf1td/6ef1xW/+ti74k/V0xGY30LOtzgu5GeQqub236dLTkfEBgqfxYRIksR7QrCPBokHJ4ODuuMf2gJUnFKP/EnSkMPg5p2ksHbFks7Hj60ZO85F9T36jhC/7OS+Zg5BlbPK5c13cGRM+SCSWFb2e9yg9UXJRDTSwQZ1ol++s44m8qD2yZo+8qD3wUvWYPcR1Ty7VuGhcXikv4HkRz0eYvNxHLueTkSX8y6YQtyw1JJyRhwkBzDWxIpVtrbhKWw1t7PuFDf4Z3//2p/V3/tz/Rn/kz/5x/fiv/QlV/+JFnzn+0nf9Yf0rv/d/rH/76/9V/dqbH9PBM9FBPkMnH9sSyPK94kjeDvpn6+3Knp7kNHq2NcrENwB0lJwcGh5Y5wFj9BqR0+6eOLrjLsjcAzJBQlpq5UfUQXiAHeWA0gqXEToYexBfg2e3G+u2E/uNc3M/cUAP5P1hEp3W7TEzd7a21ZW77gqzTdsJ3CQaO/MdypyDYn3MNclesmLOFR1bhpcsNfQ5x73PreHWcPNhTRUISegdenE8ycKg99TVbVq2bMNQoDZ8IMs2wpRJNVfqe9K0KQhXQZbzaym4xw2XMs8nyEpJriZ7p3VPG6bjQygH/b12J519fWGX0cYlJs6YohtYSsgQfBveGiVZJRdtSRDaFpVywMEa0DIUFHAl/tW2oatbsHApkTkMAVGIqWPl681+O/TIg+0OIiPK53Ed+NF7klFKxyh8gfBSKUfUMvYgV70XEcyABJIG5s7obocC5DTDMNxtyrbC2A5piMNO+xmIZPyPsfHLnwsfjl41Nj4YNvhoaPqSw44BR4syMjx7/N/78f+a3l6/guC5/P1/+r+jN/s3tfJpfOATP7HTwXiFiwkYEshQ23QFaQDmRSfzJWfnB4o95yl5idxRORHe9nvjbQsBoMAX/jeeD7bLOOd64SP0hfledblelGeI9I/Bmli4IC5KMS59r9AJwm+jMO2eX88RfYoCBmodDF7MEnUzOwIwh84jcwzttUaW9e7rEx9f8kzw8PCOX4DmrzmDfAQDZw6wktEvgDMT+xga26Zi3SpxEr9cMnyNQd9F2+UlrsrHvbFdum/02KFiXGBnVgHTYMEorAneYTKlxP+Mg77g7I/OE4jvRcnYNEOfEAbhSeDeL7Zl31F0WggkQcXBQNx1TggkBR75hwW9D0Vpn1bCNu7z6saL6i4PbSd4WfxScuJJnE2X7F6TGYZQEyj1E092UUlgd9A06H2x8w3gxi/BH9R74t1bPbz9FLxtWfZMbLEhe92yhnnWGJdrr2mNixzUJtcQVWPmewPujklFkd3jbctlaZXmi3Zkdsl2g0o5MjTzb5CLLghjt2XwFEW/7wtjaIAaQ9ljgWPf4mhNKXwjFdnpPGRvHcp5MrlHL9vRB5mD7ocZDs44Y78xSlVggPgLjG0CTv6CtGLFdusOdAdxLjCOthknjklMdyg8MR3Qgwv1AT+h6VdiQ77sM/B3KTbBAOr3NTL+hcTMrsup67NvovcSTOvsiYYZEiBi3Q3JuyyEKSd/km3VC0RHfdAfY9jPXEIWZUZpBNELRfVTfarf2v+qPuYn4iC27NS00Ml4HCsS26LQQaGv89a5W+3oZV601rAwL8CQlkenccbaPJ1G1+IHJ9RwCLrQ+YLeWzHmlutJd9k61LGhOONDot8LLmlxst15NHvNtnL0eOYUPqLOc3npKlSyLT4YxzrmSWYPokmPcoQNbd9pnEC1LxCPvIQ8PD4qePfuUe/4WBzkxeSG89g7UA7tiZyytpkq9qBNUgW0UwiRMKgJ0kw2J7LC65TdaWSWbDfgmjJXIVHBuDiRamiAtiOO+ApgUxge0oiYjPSJnxNrf/Eyt/NA3w8GOeF6bgd6aMP3YLwqWEaUg96QhqlNPxHJtgqIsQbKSbvv2LvxsnPQBLEjS+jZVsn9Iw5C0I2q4+Nl4kacwQ5PqrOPFbPiBJxA2HpJJ+3oZX1CoxwZpiV82fh6gRg8UNzxk5fb9hX/DIoNzEliTGBmWKXhIRuZ0yNMTOZ3sH8O3fICywtRbGV/iFegxKAEiirDGCsVjMVPqAUnjokqYMwkBoxqElvia0ou73y0YrMYW9jIHmhwcR1lYvTyQd/X+O1TzMEik0L14ljzjMU123tXWt33IgbSkuiYTXqjafUPRp38BPiX+GSHSo+PNjxEQi6ONBP/e8B4ojiY5yTgO7qNjGHCjcwamH3fDYR3H7CSxWHZC3VShMI8WJ7Tlp51opf8DewOblZbPgzwABi+Kju0FBod2xJjEzu7mXVnfxNf4ogsfXcNG44S+7axIaWqsuxAsu7HbD43lciCeLYtF5zJKUmcrEf210GOGkwsMiaH+wmw1zKiiw4vVukPVqfwYxX2MqdRpczzwsPNqEK+fA36rRyrDncf/yFNZNFiiILoph36PoiPOfT4O/tS4YUseXjqeiHv4U8dMHEUvMeeAmRd0gzSuFP4xA3pEj5IHpvGEXkMCcKGBuGz3kH077QNdZWAM8vs6PDQkB6MQvPQtBvhn5EQ74g0vLpKC5zjQwJWWjlPbrzo5aNekHb6inXNOgsDB4HnY82KV5Kz1gMCrdBN1dTIrBpBaVxLl1cDbLqGpn0d2i5Dl1HawNiGNl4QB+fNxkvQoF01ZGNbZJRgJvtxB/lYtHNfyEfjXDMbXIMjP9jfhCnbGlXKPvVpQzLFoqspWdWBvT3XXD4e5Dp+nOMPzskjHxe5hz/yAbc/FDd91GNk3OtvvCje0LkRyxoXiwk0a2etI/QZ7VvmpyQaD69e6Ze/9kP6+R/6Pcqo7/+ln9PXfuXn9R1/9df1ihfQyOhA1cylOlfbGLpcyCV4dbkof4lUzFUciQDyXPzMhiM6thxaPc+09GTbtlwLsiSnIoIkFGTdF/jKmrZyLJ3ehphD3GzvKbh8IN55RsieeiRXWT/UlHgH87gjbZt1xuSRNWFM6HGPM4ZxVcS3jdIaB62h6vbixxgyOpjpecbfjb3xyL31sT8U7/189sAaPjzctGNfGhrbVRsfXi7567xXH+n6+mP262vkF+wNUT3BruZtSwrUR3KzE+cBMsf02NYgnjGKtdsW2NsbcQ72efb65XrR9XrV9z38nP6On//f6R/4qX9cP/nL/6Iu+yf6vOPf/66/S//qj/8P9P/6wX9Uv/LRT657ahxSRETsAAAQAElEQVS+UE4sM3u49+ahg/kf95yyLlE180g+q4aacv7Zlu10QwXMvgsKHsj86P2D+ZJsygT4Yv0OfNBqvfdHGBl28GHDB0i6YCdjJuMncYce8Dvrd8s5Cm7M4cbH8dDsqwa6B7LJ+NiJSSwTQVoL6UqKZqKPQp0xhDJ/Oe1NNYaqZYs3vFTKMD0dhgsWMSyFRkq4AH5q/TUNVByRvgSi54IR2+3GSGGbh21q6gYdoQptSJYEq/sx2REsxGrSSZH5SULOUNICSJmf2Z+2VUABSsllcn/0+aHuS/9LRFU50G/b6K48I2gmlOtHOqMHHFAtO1KVQbX9wf1iVCm0TuOWRPY7LFioabupHVoyY3rNbGFM5kfwoTa1tY6EQ4xHvw9M7cS4w1OEOFnrSHP+7gh29t1kvzFMiafYJ2M8+4uP9B2tuyt78WC/Zt9y6mFrsgxoUGg0j8umyUqCsgkOWE4ThLpbvrdgKEvGXNc145VevX6jLX9lGnDtqu3K9NcrbO7TK5YdfwBb/+6P/cP6rS/+DXDP5T/20/8Lfccn/wHzk1wGzM9QIAC3Qu05HNgKI8mU6EOVg4kdBznIOcp98fHxnW77oyLLXuoTAV1MSqnCF2xsvEDRZ+aYPI8x+t627nUXvXp11Suuk9fc80DyMKowl/vGyvWo0oW+N69f6/Xrq6IbO2WpsP2Eco+zocRuSS+RSWPxnG/mTItFzd7IfCbrfNDeufY8cl974JfJ7x74MPjunR64bz8GfAvYyUevAz7InjIm7QCLymHf58A8cIWqjGyMTRtzuVyuTbftqkG7sV00yE9QNWTmnTFyZkH0GKF0/B0vjZc0/g/27ZOMDRqeARSCoJ3YPov0PUvfb51yQrCpZNngnuuO0RKFcE4PWEhpARmBJo4GGkhaXxw2A0NBF9pLQgsb1J8pbeelTXjMEoJlnzjjQ8B4n4BEse1SneMifYm2Hz3A6lFPHTxH5w8Ksg8e+Fj87tNP9PbTbzce2SMHewLXKvIx8gzAmm7s6411roB1NuvrsUkVDK5N1kEMuSYF4ROHE3ut/VPwTxi19gfPGjWGina5ZH4yLnEf2cMB+3jxk2vYwpG9gW721SCOGkPV+2woMrswY0A5iWyZGJB0IWsv9lK3Wt6V0Q3Qz5jYrFGqMVQVWhpVqgGg6bet9iHzAys90cLOGEMbz8S5LmzMO7mNLPPO9Wcyz5n5vkDak+tW6HH2tx65JvheT90PwzSoEkuaUPu5nWEMYmjmiwIl3UUVuNBFNlE8QOjMABCaNoM5gaMEmKFPpIXa6qPhhlXdr3Vg82n8kqBPLO/JM1KyQw/92vHLesXPmANd5JKqsNr9NHC64hJj6ENuWzkO+p7mwZ5pnteDxLDGLN9xH/12wJjQzDf0pe6Sqf20i3bjLJ+eDkwuE3ftp55m3DWW0TuypqD1W04vhqnVgM/+MPMdfp7zZC6TcStu656PKkatIoaqJhoHG2oN0GcPgkDlPfmB8YOHi9w43vEi8u7dg95xs3jHC+Yj7bxUHtxY2ia6TWOkwcTaGlHIPa8Wx0/kUCN/AlF2zFDDQPRZWBFaVtFJGmTTOjHKGsOqUUoCaKoPfDX9sEKevCTug9ws7DwQ7Mq8DwKOLA9MO/0zic5MGOf3bGWBEVJ6k0Qn/YmLICqUdrJgLpHCzhGQ29gNHwuoUKz+yRgQU0fi4OlvBzew8xHglr8eYAMTlmY+EjMq7jFAMUj+TV+zwp3mxAvrFHvpXT2pLdvkjIxCY+dA78YF58DXjpOddV450RqKHoPWOvjMd7nbrdC+DvJ4040Hjx07B3Ym808crZPJAUsy9izrvm7VbZ1qU5OxB5O446lNnOFRQFlYAF6IjarExrxqyIGHyqXvLmKD2n4ao/uRBIRnDrqDODsY2ok/ccz2TWzEFb3IWydjY/cOYlB8IY9O5wEfmELiHtL8XQZtd/Q2S2d8ZVwDf0dkp1KV1Xt+WLYlgQxUm6amIBJ9rVsVtoVET+jUp75t5UfQwKYV+4wZY2iMUoUHFblMe8FmvwmfrFXOmcTaIWKbLonKNpQCpcilXo+2ZYumCmrlR+uCylyXZdqS6AZWxljr6LyeeTnOdekcMXbFkDmeIL4D3eQUCfNfNpZd5gczqjRqKB9A8ld0o2i7ztikxGmGPWMqMS4I/vOhHJMqgDyVl+3wxJ05BStAhMjILjmZ2L9D8PrrOhLz84CpGKBWjvylfmj7WcxzHaXgSZLGQvKYMQupI1l9aS2kjgzKXE6ORspq9Vo92Q+DHN3+RVuanwH9L2U0KaRsrgdRxt64jj3ykvdwPCov02LC2cPlAYdvdHb2RPZD+sw6m/VuHfZAAY9SIXNZwbiU+gHuuukSXDZe4hYuPNRtfKQaIzqlwYPpdhnoXzRq03CpbOWHQHXg++AaeTuR+234XHNvfBC7ce2NXnLjjCWOKkZjQ3eIo/nMR8p8Mm7H5sH8Jz6YJtfjQzce7POf/r/j5e+Be/kD9/L8JdEj9/YF7oH47es959LBQErcYxw/MhVof5aJSeFl6T0qvbu+0a9+3w/ql37gR3UjD9/xW7+mr/3yz+q7f+NXdOUlg2kocxlVSt4uG/m8kMfrhTa5Ioc2drOoygFDM9x7QJxzJeAW03Fa5w/jbUt3qLu7iv7CQYonc4whFD4snQD6odE/yMuNnCaXD+Qz+aZXZh5Z9yLuYNTALb4xmzF77vngYGyAuPurSmMM8ILWIDelGgtOsogr63HgP7ayPx74yP/AR+LgHWuZ9dx5TpAy7qrL5TUfbl/r1euPlP+B1MaaVF7esE/ACuySG1aO1Imt58qc4zN8+mSrgo65tPV+H9pY343128bQhRfD6+XCh5AL58UFnU3f8fav6A/87P9Bf+RP/9f1+37xX9Drx9/S5x0/99W/Q//aj/2T+td/8L+hX/ji7+81wZ248Em5bnM+7Ml5wN4+oAcyTiR0KMMq5lbQQSxFnDVKiduSAlrMQegFlg30wUECmDouJ6aPBu6J4VmvRzFWluyuJFm2JQVCfy4bGEsed9Z/5/y6z+HGHHaQ822G8mJ+hD59LCYQsqC2iT1KJJBIsQ8XQfdbrsG8BrRUY0DTLuhGu1TJB7DNwPdhPf/Q2SVqbk706vmIz7N170/zJZ/2AlLK4hnYRiMA8BRsW00taFeiVh/kToBM9nxNj7vjrDCZZDhyjJj5lTPnktKW1QcLODn3Xu5ll/UeTBv9NskzduxOzjeGEgIRJA4QOYI2myqjlLENqbCbXA/azUNtC7EsDiqKEJ0o6EIhDOz7eqGJzOIn9A7MJM7eV8R047zfwY14Q5kqGqvQTbhH3xsOdCJ1WYN7VdXQAEXbLuXInHf26hFgKD4OJh07EGyxFGmA5LORgQHxKVDijeBEZI2zTb9oD3wPrh1XPhBf+Sia/xIi/HZ5pbFdpBo9YE8cnBuEpMT3Z3/gj+kXv/Nv67579fv/yr+gH/qtf5M8G9NuWplXVbftkvBJpY6ZXDUlkZboSi2OyTSZMQt/cI255YPx7UGhO+3ZNxrUzhKTNmOB8VejFGpbxnchG8hyvbxcBtfFjevyhWvkVa9eXeFzrd60kYcea5NgCvnN2Otl42PxK73ml7HXK3rYirxKKmwX+mWJpqzzYE4nB5nMJyRCeOyueYc/58lcJznO/DLPB54P1n96/1YP94/GfERO3846MJIcHn1tXGtz0MY+sbiIBJpg1mm05DVG3x+2y1V35BebWeeNuQ9Q3EtqDOY1FDuOEZvgU7DTMwld+UnMT8gc3psbUdLukWtI2AVMRvQSq+OsGZccpWVisKkt2SUHzNFGoEDnEX/ERYxwXXcLW60QZ808VzbjAfWzsPWoKBh5kttLK3E9Aw/v6aGDntkQEHV4iMSx1IiMeO48o7vnbo9Glx7S1WSN81z4wC8O3urd208BH4w/OT8Y84uUnftW7tHFvhx5JmB9L5zPo8/hq2q7yuMisbY0ND00CYzTTzsn9MG+a//xbCuxV+I/Mao0xtBgf4xQ2lWj9WT3FHo8Bo/GQczvgynHupSx2KgxVCMo9T6zMeWlQ21bLi2Z2wXV7D3evjAYilA5jI4aVhH3QsEXsQdDNUpVz7At2xKloRxkhnb0xhjKeRFk7qFFfo391iSGI7kLeA6ajYMYDx05F5Af6MzwAVlPvJPB/ekIqmfHsAaSEpPOA2VKhjXQ6A7LKuKw4aw+Zvu65wgRbWrioY6RE0s9ddBmsYYOtW3ZQEFkDKK0VuwFp7inEx5E29D8dfHv+Df1Uf66mL2QcW5bVjWNBNztSLLRAMqBr4NxwUzO0JsNOkNDQPumHRqy8jzJ+wtgJ/1RX8DPYp5r/BENOWoG+Z1K1stjts7EZmKjQaeVsA0npTY1QFhmn40148R/MJc1bmlm7QJLPUYcDFsfjDOhDErw4el7UTKEkInz3hfd3ATy0JAXkxsndR50n/hsxAROEDM89Dhpxt5x4PDOx3bjhWclwrRDAxFLKCTsHRH11GFMInxu1OehVhI0iiS1jnP90v2gdWc/oFMH88g8QxNrErtzQ7y3M7/Imco51lALNwB/IrLVkOkRtUEhS0yLF1oT6YRG4xnNoXunttGzRC0OwtNB4hJD81SkWnlmQbz2zUSxrwCMg97law5CZ2oy7i6POiPOYt3lsdm+eKjcs6ase/qWHWwwIm0ltsQJqsycHEmj48RXcnrjAnZgZxJw5ETylMaMYLiCKqlgbOv5IEqcUTSxRznpoRXPgbkVk6J0DrSMLQHWxgHtCiRDv+JD79AJbzscHdbnHqfYXkzimJlL0PPCf/sm1vcMoM8Yu2R+UrQqfd4RE203NoPYZzEmk07eDhQm7abpp73sWMWc7JKsdRDKUzcSwpDRkS1X8hFItBYMb8s2DAWafVvojhp6RsEXeqVCx7b6J9RiLSg4PhL7GTdS0d0QOrYZK1VZw9ipwLKBOBg/s0N6DqkiU5/L0SiL8daQxRDJ+ESfYQrXYFj/NS4U4Srhg7RCGdB57Th7VHpkG/tDG3HlL4z7Qwj8wLEl+ixDA8jvUuLgwy5klCdPzS+dZ1sT27OFnJGohl941unus0rfyZ7ks3p3nUVXfSo/kUgD4V+fOd6z2Wpdtd6dCw0IGnm4rGIozc8rZ1cTqmg/qd3b0CcZzIpjiiWi9dkSG72mrG3Okxv7MNefBz4Y94dYrumJzzKDyfCEZP251mVcmk4fDszetC2lhGcPOHtgWBXwoj14cBvQDQxeApsfpdFAz6ViXDmUNuPTNm0Jw+Ig1kmcedA7uFbuTzi4pIHEl8BQNePu48NLp42TpJ15HIzZ+SVd5r5z/T5in2tG+P73VPnAmF/6PuQjcV6E+ejY+eFFeL/ddEsMjMk4Tq0UYtGL4+6QHLY07TsfQdrJ9MK762v95vd8Tb/2PT+gt6/e6Ivf/h39yC/8Zf3Ab/6qPiKujTwGF+hl2xQkl0W+sgTr7spMmgAAEABJREFU5CcJMXsi8kBUFIhbLd4leEl2KPDiBW0wo/teSb6eIeZJT9YEd8/yqeyntEMPYs6z0X1/7dHXecQn0HKEQcppK/mMjTtwphxRz1x7n9DIGne7sm8W7BV8xu7xz7reTjzyAfIB5K+NwyOWPJQX8Y3cX/lY/PqjL+ijL3xJr998rHyQGbzQ1djUqCHj6z0Yf4E4Ej8kBWmIbDcK+mG8Y5RGXnQC1nRUqSr6pS++/RX9LT//f9Qf/dP/Tf3Nv/B/0scPv9r2Pqz+ypf/oP4fP/zf0r/2Q39cP/ulP9CpYlv3OhycxzlXjuxX9urBy+pkv5JpOYZK6rnY+C3ZoYHkusNKvlvfXWvVihkqSq/rxPdEtigcHas0nypoERZiC6LQljG0KePPfXf0ffzg493ev8Q5WLCDOWVPZY5ZY7HGE/0eKhOrZMew2iChLbqa1BT6O8+VfA+5KWMqvBnP5JHBSO7hy4NppDQtugCJsg2PqoHWse6rTDgBQOh60lkaUmRCalt20C1ZAgbqwzb0BMQq6eylKTWPk0TZ/sKrD9v03iF4KRXikMVL6rbVR/IZZOYR2Vb2wEs4+em96h4rWWqIY13jYqPDQRJbIelpTaqKXYSkUC6rGI+YWhzhdPJQphSJqYoqsGmgkVpeo32nMj/qg6HKXjkI5mDjNM8j8c79jKIAcbIHP3W7Te2cLzew9GPGkk8QKY3WP6gPzqm1J5lxOxPTDQOlWO6aIJ7kNjJizTyqLNuiApJglQOZbVHwaBX7M9ejfEC8cL3Kh6biA1NtF5lriDgyt8k5Molp8suUf/97/pP6S9//D9DzXH7wr/4b+o/80v8Zm1q24x9UFT7wB7WhDXRE2Mwz8SOS6V+65NwSBYXM/dDBNWbnOeIgBoSyjc3SuNt3qcIjt3tk6xhZmkUVvip6xbjSxtwGCL1wnczHoMtlU2iNoaVr9DZd+SXqGz4svwZXfhnXeuhk7ChrDKN/Ave4w7/O475mJ2W/ZA7MjH5ktDu/Jz3I8c5zQH6x/MDHwHw4fuBD8eP9eYFnhnw0zi/iH+Eb9D/A33JNJkexEfv3/Tdl4hsaiT0fvQM+KF6gWe+N+9HYLsxjA4VuKethn5NRIgZnjBCWDQ8wM32hL8G69pzSF9DHaKQ0UmI39APw6vwkid2nxsnYFgWELsjp7IqYwp9x4ZNyyvBOgx4YdD7XuJYpfc7xOfo9PxLcNp9nppfxdQNzrYv/DuYDem8+BxZnYE2JIZP9nw/GNz3yS4THh3d6l78yfvep8s9SpJ0/epjsm2VDuLV6/djvKj4OuzQDha6rZfwexH8wLtelA17tlrHi8KIQmT1uW4U9n8CJJCtH5pfxB7aCnYtf6NE08U/t2Md81GVbbcem7dWGt+98i1tORVlyWRTLfgYNiulw0zJ7NyDOxNsYQ01PmTOfO+62ZGzoPCzbqlGcD2OBa0QNeGzYVo7kfPKs0HP9gN77up++0EYGAssSdmxD7hCHwSpZo9nVaj+tryyGAavCyHrv6ETP3jtrPDz5f15fqxjTo6KLj7te/kCo5VFGLo61Y8QIgL+SZLtRgkrUUpGbX6pf0Cu91naw1zIe+5aEOlUXpkE86ZOUPt0PdOmk0B9Z2gF84ush7DEm1joJ8T8UjLsX26IAKzlrXtZ7R3wFEbazMJ9Fj8JAqLGx8L6ejdRkJxSdpzhRM3lKrp72qiXbyk/d/YbeY1EfZtJZCgjt9AXHk6KViY1Ryo0pN7Lr9bpe6AgkCTx42M2LU074nRtF6O2k9/aOTgP5kY3LA3OW42AGaR/428HRfYlA6yA8MQVlIvhzmRPHqqGIXsDw7lhRhZdKWtTisExddD6hrKIt4IIH4RVFcRDGJJ51IhItbaRdoj942Robubi+0uV61Qafj0tFcGOUigWxS+Znw3byd+Fkf80N8zX6H71+pY+4WV57XGHXz3gR0zZKl8umy7b1GizbFqaFad2PhEeU7GNqcjk5OScb+wjt9qm5FNfLNXxyfvCymQ8J/X/sZgzLIuMgm6nOeYSXLAHMnX5YQRoHY/BKFwZRMRAHLWr2VnROQLCgzj3pUOwPpl/kqEJ5Iyk+6BZ7xIDRFKxnYJDg2jBVl9U36QsIDI3IcI0sbcMGRWDx9RF+3hJFBciKzhEKQyE2PSHyUaVR0cYQ1rPng0lujQ07fU5nxyrk8Rt0TIyxrcLGYNKhgc0YCoM0c26APQ+mDV4mWZclJ8/YyHSiq/OI7Qb+ZtaAl4X4Pmijrpi2zVzq9F0aA2xDI3squLKv2FujhjKgSEBlTJlxAGGlfQKiHO2XgMi07nxiC5/+O6JvbNjUoEpnLEOJIbBYbWK/cXO/5aUG3PjgtdOOvaP9SJgBljFSmcfARg1tgUubF3+hL7KBrBgUbIy5bGP9ZcdltI2dPD32g/GNl6mbHnnYPcijGbPVRa85t19zfubDcfaBSWpuZpmnOO5tNy9GTc4rIC0++u/hOPsPib0dW4Fe6vT+xwZGfQfaDKSejfYLR3f7gX2vRP6eAPurjV9etqZ21uxoUHVXxgRptF/GpG0pokbaK9ZudrVkIo4F/S5H1rG7WMumZ3UfjzsK8+v+0FPhTpAj7Vb2XDNdIY0R8pbYDvK6M8fHedPD/qB3B7g96O3tnfLS88BLz401P861vse1cjqZxwHi4eBUOkhP+CmEqrIqyUksvHTneplrZ849s5dKOdCln8GEw3j0Jojece5nY8xlxR5bVWxLhSKiR4oLO1qFzqA9mpYXL+hUItZyw1tO2uLIuXL0/famR64fmeut6fnAz/zzXws9vHtUX/Ppm8SePHTY2Ah/tCz2J5XIg/BlELrQeulGd/md4vQRTdbSIkTZixKi3r15pd/+zu/Wr3/31/TNL39VX333bf3BX/7L+hu/9Zv6Agm4blyLOKeLMSXLdtsQRBwhQfejP0jcxrk8GBe+acYXozOWMSmZl4ioCw0K8yFwSvqFg94+BD6ZwCR/a7127X0dOpScBt3fBjIK4Cd52Bl3Y50f2VvZY8Fbcv1Ae+e6niE20QPbMjHK7jh2/D2yDjvjk0eEsiTbjcwXTjli5yVw2/kOZXvBWzLz7+eTi169fqMvfOnL+sp3fpe+63u/pq9+13frS1/5zvPj8Rd0ffWRxuWValw0XmDj5T3PMyN2klNjE2C8U5lcBDfml/9UtSl85nDLXOBvmQ8Qx6hSnmGCDXtf2H9Lf/Mv/gv6T/3UH9cf+Cv/vL709hf0eccvfeH36//59X9U//IP/bf1M1/6W3npY02Y7BGQt4PcxmfoxNekzWJp0p/1TrBVVo3BPK/KvAZzqxpSFamySHIje1Q5EIVEXi4NdKNf9roMs0+OxtH/XNiNOHYwkWVtJKsqGBrkNHms2mQPGcSmVFqAvCiGN2ONz1GlMUob+3ywx80cjCzbNhDHotQMtKlk2YFErfsxaU0aubrtTDQgXK6WltCvGip8bGDgLzFnnSIXKvq8g8lm78cu7NI4dYtWs9iWaZlWQ23Opq37Ad9t6OrtpYtdAlSWMrj7MPYS1xjkh3g31nOwT6vwg8nJ9X8y4ACTSSZGxLKt4mfUkEdpkM/PYlPPHZuxu7X9Dd1NVUPlwR4oJS4loEMS7wntAypk93u68C1iQCFK7wM90Z9xYdeEZ4YvdbQl87Nqi6MrspLCoJ5bD6SPgvhscV1hJOb1uIv7IOCZ6h3Xsk/fTn36cDTePk7ui1Pv6HtA75G57BhhK2NNMv6KKhjwjbIGzDYKCqrIS6HrpkV7o3+MoVEvYHihG3uKLu3kmHehjY+hg+esAuJ86Q9LiYNfZPY9loBmzmuSnpn9ylf+Zv2pH/kv6eWR68ff+TP/HJaREmuSaFs1SmPgq1Eq4vcLDPgxqnU2dC6J6VzznHfbRh/YooPuZRu6Eu8r3t3yP3F79eq1XvGceEWWfVMuXLOOrPsE2QsdjhCzIDvXqBvXxv742h/fHrgPPyq6A/vXy0Wv+Cj8Ju+Hb97o448+0ps3r/Uaf6+uV726XPUG/qPXr/Ux8jfovg6uG31DV2K9nIi94saWPXawX87NIZEXEVRySVS05xPgUJtk+uBaC4h37/eRG9e6m/JR+O27d/r2p5/oG9/6JvjGE775rW/om9/+pr797W/pk0+/3R8Vd56zxDG2TRfifv3mI3308Re5/3xRb6CvP/pYr5jjlTxu5LDIr2vI5NEyIxc6fIKjEF9kdD31w/ecIgcUJJTFrC54GGr1MD0fsdmt9DeKZmsquQtwiiwlcpCCbiRBdO5IrjvedPTAJw+nZCKN7ETb6q5V0U6Mq3fphl+dvWKMh+IkvQSZguxZy7Zsn0PQii7XpwmOE+HvECsuLGRAhgVPPMxk/ME5mF8UZP8e7Is7dn5R8PDwTv2Xx+yLd28/6X+q4l32AO0H2g8Pb/nY/I69/gAeea66KXtjYdfBuRL7Oz7yLBW0feQTpD8xhA9yv92J4RbkfGq6K89RdzxwvXvg2vHYmPg7eM8LduhtgXHxtaPT2WPf1dgUZB/K7IWkEVpVyjm+sUc3rhUDvYWh3DPHKA3k1TT8Z1Gc48Zezr2gaEQ2GBNKU2sdOhp4rXWkw8qPOAzQQuVgXXauKwdrupOnHfqUK9Zz0p7k9GB+ye1EP4ONPzOPGiv2jfOzxqAL2+gkxxO7Sx9H2KJTtk+kBdBNV+axYfOCjVGl8r1vahLX0dg1iafnjUKBqAlZ4uv1znqcyDhmqcJU4bff4bF/3biWgOu2cb1b/AX+sg29rU/0zfptfYkfF3GURZESZMeaudCkYFKJp/OWHBFj68kqxo7K+NKowgayDFA0sBFbXFtRlXHgkirUbnofP6rWeOhdFhqMGk99xpDF0RU+sI8X4oNP7MC2BvPP98CsV/IxRrU/cUzGJM+ZT/g1eMo2KC1/8blQNRhbCx5ylWogy0BsYTJlAROLkRPRyYfMVIQnekqKEYwNTo7LdtGVG1qCjfHYvfXi3p5vLt3mhIQ+crPISb3nhsNDXCaSjX0QTDB16MhmCVisTHLiebIQPNNKRJCyqFXDTAqamM7F8UkhQqyRkK0+IgsbKlsf/igyUCg4cA87KyIhzslJk808Oz660CGtGiT2sl21XV4BfpvBjXxsm6o2zA5AIDLtYOiC/nXb9Opy0ZvrVbnhv+EG+upy0cgYvX+YZo2hDVw2KBigqhTYRmMtHWFmKRqEC12xP/Ew0SG1awBx9eBQHhSzhvl4EEwuLNFrH8KXh8ol49fotx0GZ61ICb52wJ7pjqmiDzXZYe5xLDo7DnTpKxRGlUZ5ARm/h1QecIoAzEdjRBJ7ZAKc6An0P/MRT5rYJYYDJDYIWsio0eh4cIV96w1Wv0XXwMGSCXlgqNFdKGIM7jGGTygHN6KDl+LMRxyRl4ybAILzFUPiOjoC26qe74BarrStHGgR/8E5tPdNbcf2wU346POH8ZwfbQ9LhI3u6YN2GokDFWciYC0AABAASURBVHEyqfk0iCG2bat92cwt+R7nntr6XL5uF23bphqlIj570QoNkNUZq231ge12gf/EJdq681FIkLSjbfHDONuqUlpQfIyB39HnRfzGxI03lkfecG4BOcj1Ikif+rAUO8AYy7hcNDeXLrQ34rw0LW3obPhDJEZpDLe/Kw+l22WT6TiYRP8n3byY5MPOIz5v7H9z8clH4tfbK70iP5caKqzk4V8csdc882y+5zrREIAScPqfcSw5eslT8pWbprOZQGhQEn6E7gkENnwgPcnVx6QOhHw22vbpw9AneEr4mcx3Qg9ujpPrceJQ69F9UlxhS430BS/tJB6dR3TDNiVnChjpF5jih3xE7w7fmQ8pYVJWWN1Hi7HU3eqONIIYuQMfiXNyzTiY4yNzyz9B8Xg88jL8qLePD+p/goEPx4+cVzews9adD/QzNg7u8+x2/IK9r1nn+mU9QNzlxnywbw726mTPJLYOh9iy7n0u8vY9uUjm/rFzP5zENbFJemRbxR4cgMu6BnbZoooNURuUS5W950VdKNUm046OyDfuFAg+skznIOYb89t5kA5t4P+ReB/Pvy5+l5dVPmjuuZYlpkMiVE3GxkZEiXVRSTgJf+CnKaK7/oEgeWrAH9FlfgrQk1NJ3WS+N15wv/nlr+iXv/fr+qXv/X5918On+nt+8S/pJ775m3rD+Mzb9tK3pBdArKQh5/MgcVtwGco1LBhj0G/ZJmYCSeCCBfda+Gjx2d2nR3gCz/yzXo3khjzmWt9tJpzcRmfZsvKTPKX/Rr7zIeCBvCa/wSOyG+M4C5T1sxlxYrmcXPcPXl649qN3gLZtYVsqapuaMeLImIRPqKyXgRboyFC2nBR98jB4tsg/Q/HxF7+spw/G3/k9+uJXvkMff+HLev3RF3Tlg/J2ea0al8aAblzzNmjzPPeNoMaKRV7pI4Ds6cz5jp1cNfq+xXxCExTJrlG6XDbWaTRGlUaVXu/f1u/71f+L/tN/7o/rb/35/72++slf1ucdv/rxT+jf+IF/WP/Kj/339TNf/Y/z8eJg3jvfhg9NrmfHiYm/ACFm2NTUhZ+Ne1yeXzfmNtgzHsyHOclDNkrqSncy2RSRu6Rizw5AkZjL5ASZnMtHfHFehR4tYxHQEEbs0qjShq+BrztqxOCQbUnksoHVcyjDVPRtwxrojm0sOoaqMkZiiCabgCVgoJ6O9BqdQNiwkQRafg6VDs7fO3bkClyqKm012ldi3raCH8itig1MLWdT71HimOQEYZeotTpVeIXCQGDdkKBAHAZqHi5KJz+hmCZevMEcEyoOdGyvuIh3Iz8X1nYDmYM4DpTve2CyTpO1wToWdY7zmitzzpiXGNgc7PctYK9sQXgQPdt4IBbiYRGawbzOQLVSQScxK/uj2VQMi6wVkjFk4TMYTPooKK3ijnbx79UMa93MkfHNI4NNaYgY6ea6IvEtWHwf5j44uQ8efCje9ek76DsoX4nf8sz1jutcPqrcGETITAuDFOO4qAoKwax7L5RLo0pFp0HhryGphukbGtmvrE2NgWzIo+QCXhg1dKEv14QL707Jc42riuvO9CD2ua6JXEMm749iHc3sfufN1/X//tF/RB8ef/TP/ZMqixjFQfDUtjWqlD0ytoHtUtG2DT1BvDVKG/t9Yw/dcUF/6/vK0Eb/AKGRXy+X/oD7mo+cr/MOx/vcNXNgjwxs8xhCuFx7yCfJXHERe/bkwXxyj1h4OD+iPaJ2EFPxTL5h+6r8e8UfffRGH/Ex9SM+HLcffLzG12vun3l37HdIPiy/fnXRq8vG2NG4ZC7EWySEcJRNObPHiEFS58jix3d+6ungupfdeaCfX7zfyP2Na+sdjzw7veXj37f4GPgNPhA/43f6w/G38sH4k2/qk0++pfwV6o354or8Eh+56g/GX/iC+qPxx1/QG+5Br998rFd8AL9crxob7yKVdVrB5ZwIhJFEObl+NaWd0ljVqhmmPmBWobWYzgVsKzJPfvNDRpa1yLorSg2GUeakfxVaVndRwcmRwENI8eR0P1jH+QHoWgrUMfQMNJEJO8h0HjGK5GzdB9Nc2s+aJ0d8i6N/MRIxUUIa6uMeW+jnYzlbRp7G91hsc2E4uNflXr/vj7yn3sDeyC+M81fGD+8+VT4Wv+MjcT4Wv/3k26uN/OHd297rjzyL5/k7+2JnbxzYPNhfO3TnOTrPUU/A56TvaErMocz34Lx6GpPnK8beePYIHuEf4R+5pj2A0EcugreAh6Mb/dFLzDtjG8iO2Gau5pwpzuPANZQETlktpz3G6L2cfbrlGnGixlCNoDRy7oGXdNQpx74tYbLhkkbRByp93ZGViFdUULYt22mcSL90kIsdHDlXiT9zaNCOTNAJwidfnWvaiil8VWIk/sxlXNZ5Z1szNsnxxGb4QBx0yXZDsvqYaq6YyKih3IsHdit6ObvwNwNsHawlxtGfGhbztpi+Isua76z/2gc7z3U3TcaYWKIzauVoG0PXbXuBS/MX5On7lfpFfWF+URdv+LASh/CoHNiaJ9IMus1ck5ud+NIm9BVbWZW54NtgmeFciA3mJg7bitxUQdG+0yqrqhoDeTUK22CA7kMn8mIU1FoHaRVu8AIHQy3bPfbCPXLleTDHUiHPuMTe60/eQtMmuUpfdKqGapwI/4SSicVetOIMzwTA0G5AFaiP2Xw2CuYnIIHdgZxwVBjrByg21XW76rJdOnBSp4MkJ7idkz8J7xsLJ+DOjWbnxL2F741woHuCBBwEFDeLHupNzceMTJIQ2j33Bihx2nJZslUDwCcmQ23a3WVZaiBWII5QVGhbNgmhYYdfKBRseAWiZv56CaIh3sRFAulHjzFVmzbycOFl63K9Nj9YyMGCjEHWKrAKOtDfoNnU121TbvofcfPMb5Gvl4u2UbofhgmKmEaAvcs2dLngD71Bu7DlFUkHOlcixXkJptgvIJS80ncQP2Z1krA9LszBoJysNz4mZL0OLqrRs61yyeBOw0vWgUIg1it0zh3bh3KYG7FZWzVST/qgpPFgHCVqclljFDB+AkGBpNgoxhv7hrYB6KSNJbWMdvisS5Bm2xcHvmYEpzMjqoCK1OlKjN/QwJ+fMGwNFAlryfBSyKqsRjrpTyyTHCVPgsZNoWubWoSEZ3KamO5AKtvYQZM5V43FI6M8jTk4lybnUXDkZsa5E1nPK3MC8ccA9UE7U1zAL2s9Wfz22wpSQUtuf2OsfA/203YZvacuV/YV7fRVFXqWDQ1etG1sAHqVA29JBaE0t/jVQU1g1F1MDRgq81Odz2Ldi33PRf1ykfGVOdy4TuRmvve8s3eD2ftN52FjBf3EOgo78Il9G6WtBlh0VKno67lbKvou26br9aIr51IRx0G+HrhGPd6B3xsxSNbGefaaXwa9Gldd4Ef8SvRMnjOB1LzOw9Dsy2canWesBKV9MO4gbwFtJp6bYoN92XsfSnjEL+FW65iQO6TlRxx32UQ232vjRASrptk4vS85V7NHmHv2SfclBrTaJhWFlrCnpyNxRP4S6UxbXKhD74j8CQnpqfHXYlAmlo5J4U/9lp3870bI2WTMoV23edMjeMc96B0fiYO3oXzIywvPLedWn2s7ruY5Tyg2kv+s48TWJF9HcgUfpSIJAYOUa8DOy/bBfpnAxJhxmEg3mFLGgp19lfM5uit8sx+tUdln1gUavkrChTqPVLbZA4XekNm/FfhUQosd1Ntqkn+8wRMBzB6fPCxnnjf2dq7re7d39S9I3j1q/YXxrj15yDznZPxUX2uY76TNFkGmxp2nCx0tCIogl8EdhRsMrlufLsk9CfVBYmghmgDJIFbOxXd8uPzZH/hR/fQP/Ji+75Nv6A//lb+oH//mb+hKTOoB0vp4l3FAALtFsgYvxoNzeXBej21oA4NzNX3uwfjpMqkXJuObY37habYm4eEICWt59HqRG+gekLusXXC/vmYcRmUzD5idiedZ54G9lRy/Y6+9eyDPtNMXnzZREbeAgeTO447PW9YJmrwTGj3pBZaKcXBSpBhK/xNY++PADpuB9GPPmi5Vbdq2Cy/ib9R/Yfwd3638hfFXvvO79aUvf1Ufkfe8qF9ffaTt+krFs0swGDPgN3KaZ74xNo0aKmCX+iCGnBfJzY35LSRft36BbDn3sey7g/2VMaNKF9Yn1+DBGo0ayrwCyxr8cucnfvVf0h/9qT+uv+3f/1/rO7/15/V5x298/Dfo3/nB/4r+bz/+T+vPffUP6UFDWZdeM3zF3zwO9mAwsSyZuB2f3GsGe24wv8G8CEC2UShJUK1jLqKIEl8xPrAd0bLNfp8knCXjHJrEoEVZmBmtKsVnbZsc4D/thi3RP/U5h0UX6zdKI0BvkLegasi0M2qNTT2Vn8ji1rZsqwCleZ3HlNkf4ikKevKR2SvWQYxjrPXO2uce2D5jCC+nmWfCXIU8ezY0HabCmnoIFQXeJ3RSSzI/UirbkkqCzkAmx1icL8EsaaMkl0Gp4yU322XTitV0o9TPoztzXXtghTmxahVjR1XTzG1kvu9hYOuibbtq4wPdlvMhiE5t2ChAXAKcc5N9kGA7B3GU61bAHkSllSZ890fQOnPJ0Ys8iI0nRA8YT4amhAYMpMm8WEUyQjO2mkMeDXLHuAn2aXGL0iMfSx7A24d5fjC+6VM68pfG+WD8wPXtYZ+6MRfUVhhYu5dYLVsDZlRpjDuGRll0SVbndLCORa62UeTxrgdlnANLZkzRn2v3Jbkl1wNa5Ns8b02VjsSSawvX0YNrMAI91mv92z/8D+lxvNHL4z/zZ/5xXY+Htmvs3/vCFz7HGArCe5TiPygmFAzoGEPbuZcuF/ZTQHtwj9kaxoa1IbtyHXnFNfP+F8ZX+OvlyvVtU7l6TWYuDKzvei5QH5N2XxvPeT1yf3jkF7c3nk0yv0FeLpeLXvE+Gdsf8cH4Yz4Y5+Pxa94XX13OPvx9xIfij9681ptXV725Rj74aDx0uZQuxHvZTLySLQ72R/Yd52qeB20vuaXsliWbNALCRy/PAQfX09txY18Eu26sQ/7C+FM+/n2bD8b5i+JvvPgr429++xv6VuNb6r8wfnjH/eCGXWlsmy7Xq17x8bs/Fn/hi3rDB+P8hfHrNx/pysf3jRwO1qFGyckjcfZgJaago6VlkBIKUqILLNMRQFKQRWRHBihpB8xWdzrDRAe/Zs+k456y2YzOIwYWa5/8TGwAvehCOIeSc2TkMmWNWPXSOQe97DzNJZRoYoHeVafdaJ019t7T9ui8txOWbdlGSgwE1Drsv5xXM9cjzq9Ju5FrCTpoMkYNavXoJxsH97e91zP3+509fLAfDu7zN36J8MhaP7x9q3ef8tG4Pxh/Ar8+GEf+yC8ZHh/f6f7BeGfM3s882GSfHU84OBU+xP4km4mb+HPP73OJGG7Yyd587Fh2rneHHpA9co175Np241y85foWpE3fjfiDnfENbCYFZv0H168Cax97o4KnAAAQAElEQVQUa2AZefblui9uutPoLpRGlaITDPZwA1nTtDm/K3CyOwVRkd/IohNKU1kHNhB0FduynyGt82BK5GUuEPzOegYHFClxz8bB3A7yu5OfiR63BbkS6yDeDQyua5vGGLItBmmSs+gmDoZA4g2HsuxAuWwgVx9V1lZj2alSoRM7UZjxzz05cUz2mixVWQMdiwMHB/EdrEXQ+4I1mozL+EIluluVLsR44Vpy3S5c5zZdt4XLNvR2fKpv1Tf01e2r2CeGWsCNctznoxVYRDGvg9h2fMffpC8xFWNHMZ7BVe75wCrHJN4gfM+FKn13FMwaUxpVxGK5aXjgavlgLvETfTRkt0UigJLuxJIAj9Wkn3GM2bat577Bj1EqrYGJaWfd1lwYzbmyjFmO/+gX61xDBUYxFupGeGCAvzUuzHvwe600yAUJXClNO7HYFkWFsTEwWO6uVJOgGpkggynMcarXGq/zM8ioBYY0E7r0aN5N49CyFNqAlWR+UuvFkfGJODQIv/C+UhK6+pFbsqlkfqSu0jYs0Hn0iyRzSNO27KA0kvwsHDfxjc07uMAUebEdVcCMSMYkEe/5pSfm6Ap3wlo/qxleSHQe0b2D5KZ0T+zGVhD+rrP49/0frNOBAoXx6SNDNCia9D2NacvCe6IIxBFq6Pulx1Jl7Muel5p003X6g8Nr19F5ShUTiI3jvNCJQYxAldWCj24G3emHfNqtDxM7DAmHVci9MJjCvAQO/YY22V4QVKKW1LImVBTWNOs6su9NW1SxvJzQsmwgK0f8J/4nRBj9pqtKrNGbmW8DCTRjnmQZg+yp3Xz0gqfUMCTtlSekGRXS0SQiw9nUDfw3NecyYG42FKChdSzONAKI6G7c+dBg9VumER2InhoRpENCZBAawPtOLdvKMcln9uF6EJg8mByNI/L79KL4ArZ7fEFzbQq1rdKSU4umFkVepWIdPSwhjc9cXHfO0ZwfaU8ymDHDQ5ca2sAw46SMAKHqw9R3wJ6FYE+uFwJ7afYtnrksmdrO4qMfIKM/9tTHkoXtsWFOvGw/66/OD9tLmvq0h48P/Z7BROmJ/d3ttNpT1ebOObYwboI0Vme4z+Dz7X++NEE9mYwl1O7tNPvJpRmp9wsPJTceQLK2oTceBsIfyA7Wutc559M9buyxxCoWvtgjY7DeyGIy+yHUtmy3jsXB3Ca2BJY9IuI6qrY51TrEkf58TVq6WJs6+3QeCM4xp6CJ0bJT07xTZLS6zPATFlBgViGsviYkDwfxHMzzQHgQ5xH+JW1+xbRGv6hjFNznhlZH2Q8vLV8zxYUaVNE94gtQno1ZibYrWDGdhbIMagx9ykvjn//6j+qnvvcH9fVv/Y7+3l//Wf3kp9/Qx6zZiGfr6TC8bWxYlfGBOetPGT16Ooi1eWjHRJU4G8RMsjShiBXEVXDnQ1u3GSxhpxWhptmFvklud/K5nw9szdM+sB3M1iGL0Cf7GYydiFZeJ7mcmD+Rfi0vq24B1dnPwNhFgMloWLZVxf7lAXrj2eRyveqSjw28qOfF/NXrN7pcX2nw7FI8szCgFzLrtmwtGzY2YqeGBuszarUjty0FZ+wZ9yEISDGMZqsuanirtKj9giLTefzYr/8r+nt+6p/Q3/GX/+f63m/+qVP6PvntNz+kf/fr/0X9id/zT+unvuvv19v6GHcrILLznENyJI46fTVlLrZVzNEnL9qS1cdJmk+VdhD+jrhikpNzvOcO34X1JpAuwp7x0X6g4S1+Tp82PIie+qANdYM6hf6OGUqTntN0c59TnUqEtzrP+afdccIsOsnR3ZaVPePBGoPB3qkxWlZl2SXbysHwTPNpbMzHXguj8AT0V3mSfB6Dygux5afWMxeR02O4jsMqqGvRzi98d4s5EVTihO04Q7uPMQVsy2auBUJfooZcllaBWnbmH4T3kunzjtMr/ru3KbLQRkvfryJvCXpNqSJ7Am2KcQt5Kh80n+SKIoi1rEu2I+/efOybumFzR8A3E62/KD60PqiIj0GTa889d5O8tQXshkJY4OVzKpRsqBDfedsyeTM5HdAij1mXO2yrkKf/LisP1QBVkgGWp4gh102uowcfOA7u3ZN7AAHp3/yhf0i//eYH0Hguf+gv/jP60ttf1HoGWHFn3nBErKfDcHZqKcQ29ARxVaM0EneV6sQY4X22Q8U4cRApJXERMe0PCrlOAEZsW4ZGr2PL/Bo7z7h8DGOukUcn/gY52TgHN67R24UXfNqjSraBiMXEWcDaWm/octl0gb+g+/Qh4dS/xxgf+v/ncJRWBnuKNLvFy3DokXsd69L/xRIf9PNL+HxIfoTvj3Cs18H8JnoMJWar171j27RxXwpyD8ocQ2sM5lWtK1n348k/zCSnEKaTKMgmbeq76hO9j/Zp50676XsL6qch3aX0fYBnjfc5y+8LOpYzGvjE2QrNdNWdmUPL/zqrZYGa8jz0gxieOz7DxW/QQXQvOSTOxcZo2t3qqi1TUbod1cl6rnWNLsi9j00+s9bg6HVnP7+gE37yQS5jZxs5WD+QcdibQcbSd7zAhJ9cqw76QudJj5ZNLXpAX+IuXzTXutZjerP9Mfvwsf0CmaBt2SDnGdcCG94lhLI4um05fejUC9glA5n+qIJ7QRTxifRboujFEZ178/0ugqVj1TBd7homjy3IzOCZYRSZV6TGSeyaRii9pw5Kpw4qCtKvPugLvffTzDiypqXjpo7OHdFFLzLbKjCqtPJj9IE40JlZ69afMiJUFcDK/IQymSbPlWHdvaltqyRBoEhgKMrxS8cv6qP5scweYbIRfQYTSUKIn9DMrylV9l/kRsdOLfxAU4D6wAK6yUn7gI+NdD8hDLqnCZmf5MWnzLbshZbDy3RSTgK3Ct5wRU1Jn1Gssoox5aKFpIA40EH5HhYCCTVAPwy1HF2zPqYFtaFaQJtilf4ah7sfb0w+3hahjTx9dtdtlgrpWVCZKCdhp4RuhPfG59BYiti2KGE/A5s+WQo9oRzwy/qqI4r/FTMyNqRAZISVbhB5p/EFv1jq54I7BasSrvTUpOG0LGorC5UTYvDCtfGxOEibHhyRDZznQpU47het9SJ56MbT22Pj1vzeF1ReF2O7YdlBm+JBjgsiDxQHYw5+Q3a3N/ukiA7zyy5Xjju/aPxP+kKPDy64kS0b0dXyKfxK4rkAw+LI6BB0mBNcF9tNW4muNE5NqfvO/oxJf0AcXZrvkepuqoO5HMSX+TWQdXx6PpbF1C+BndhDP5oZEx9IT5LO9EhcXpWjiM+z9KsAFnmkC9E2ttoDndFtVE4wAOUck209/6h55WDsImTj5GNPGE5skzlm0jN7FD5zjqzbrY9iDDSwkYFg0kdh6FQuaqs9ux15q1M986alFVdiDZTDyEKXn9jBPHYie4n0Awwa8R3nYNmWI6eCle1GWVD1gQjeJxAtgWQ9HXjAd+qsGGL8UVpGerRAP/sjsTJj+tB7UWLOGG3gI7S7GUZpNhVdaqTRwBoKM2uBU1otzfigZM5zOEu2G+IwEBUFbtUwHxQMJ7EfSLuZru4L8z7Sem+CxPVeuw18tvowim6nCk71xbYHJCddwkwH2Vni82RDTpVeoA+6PggtNl8A5bRi468PTx7Vgb1otr0XbX1wzPgER+8XrptZWzbRcSL9L4O+mwrNNX3U0LaBWud6saFZetkGUrdPWbvGFwWT7B589rkJRUB3ol2I30DEozXgzOeLccgpjDuLT6on5nlMm2XsfQCU0rsqo7o7DFjypRs+RtIfSneTyNHopvEXQLq9+lBjUPgWUtFsf03pyPzu8w/f9uhsir4waEm2nyEjoEDEMWn/zuuP9Ce/94f057/0XfrRT76pP/ztX9fve/eJvpP75GWidJYMsc2IQIKVdT+i+ALEd897lkCs0TxxhNKfmFvnNBF7zcZMLDdFgu7/j7J/jdVt29LzoPftfXzfXJe9q86pc07dXVWxE4MljLFFSbFll8sG27EdHAcrEUjIioiEUAgWuTk4AiJ+RPwACUVC/AAh+EUkUMAxMYoSLNsJsQOFU7F8L5fvt7JPlU+ds29rzfmN3nne1seYc661d1U5fY53tNZbb7feeh/jG9+Yc6/NmQNBeBDb+BnZZwSoOhzyjJ045UWpHh44U1uCJffqcxrkFJQdkcS4FA2ths5isMVDahwV2zL7s/Wu/AVMP55Ntn5R51mlAbcm2UqL/0HOe1DPF1wz8JFn3D6vg67WAddHPeckhpviq9myFyQrzbZsQCwbKkdMeUk8dSHnEpTcnIEl2wuy4veHfuYP67/2F36ffuQv/Rv6vm/+mL6ofev6XfoT3/W79Ad+yf9UP/7V365Pti+lKIXM4xGPxkeMmk/msPqElIiv9xoZkzfCMI950z8P5E8x0iE063cOS5aA7ZxhDyoxR+JHDhQgk6yfr/38o1iSAhlwsCvIo3ILDVJ7kAmV/JwPsW2rs6YNWmiWWb8Wailp2WGE7xz4D1v+Vp/ue8eh/46UBDlicY6G2nWWHqkkRCanQE0c7EdHzElSzkEx0kn02CrO0cOvbbn8HVSWkL0DPbUn83CBZH6ezuH01EqlTple5E909T5/tvB42NR6vMfTRUVpK1Wjb7qGhlhhOOv9NhBwOWtnjVh+cWvSnM7tDyrtCHcUggGfe6JQyspmf2gSHKSf1GA/Px8CV17EaiSS+0Pgo87KIGO2i83nbO2phjYyuSM3GiIv7j/5rkNOY9y0324aeWlMTv/Jd/9T+lvf9l8uvfP0q/7a/0Hf/bP/GamRIckl5yD31+DkmQU6YjrhoKeDg9quHBp7/R18Tt7KYpDfjdweX5Dy8nTw+RR5YkYJU3zChTkIUWT484juIyIsXcu2UsOCW/WjV/6JPanHZL6WRMraetOF+1n+8i7PL51+b00NWFZa9EOrEHVKLajbMz6ahF4WYeBKhqFtYlkQWTTMlzVncon/qjlDtpdu4gf0TaI2lgdsy24StCArDbdkhE868cmi5XhHVjqJWTqcOCKDqNzgKm6L17uNIYlBDknVUzVY07c5HxD0EaX03ilBA7LLyGLrnC4b7TlP99Bbgz/PmblFuzRc5zrF26pMdZUhc7Z9CKAcq/Nzn1PXIBonDf/zg8gkEP3CM2Xb4gChwbNBpX8COYo2feTciqoitW+yrwPmHv+RBc/59J/AvYJ71ghiA40uLPvlyJVwpPxYSkIiefewyeVE7VHJjiw0cE7y8SOag9I5rrHwyBKocij+PJEBx+qFCVYv+kFsSDrsOSBcFp+xE1WsSM9B+OUtGdE5DtvYW7n+2zknrUZlcHOc6z5CHSnaLB55+KUqOYdlW5L5yXlBNLTL15l41FY8Ezvo0CbbSpv4rnnSKR6aw3bptNBm7h2qPlJZEmKtxmzxEdtCoh/9j8a39PH8SK/nK0IcmbGf6CzT986HBsPLJ66eNI6AByl54oUhXEipYwmNp7MCNfR4WrpLq4SHbprDNgAAEABJREFUw4M8zYtJcsj8HEep4zwHOeIfZ/EEt8aOc3zFLjS2h1jpl1w5izNAmB6EjqQwJ3Q0grSDXcQhOQXhD6DIUQlWhiWOpJjyrcMkMZb0PKPHhM7emhSFjCwor+icCoefsxtaamGewbbsQOKss8UT3kkzHNEwzoLWzaRuHKcmY7CnbnRKssyKNeMq74uDpfuM12qkoQVDrda7+taV35RufBHrvclsdtHOOPmrtsmDRGgeyuq3+jwQ5T+dWL+dzUMRFyw5Gztr/cByeFWNsRsPJDt29XKZl8aTC2EgZ9qPNajJLIuSJYcTS3cqdGAb+cA+6vFRUZ2QOUHJYzKYMUgEj7BPnSV61FtdLA/mJNSag5xOATSCgyRGclk12nmIXfWI/NEoIYlrWzaQsQ4gHHGXPGDreMc2EzhVoR94lPXPzC7bQLKOVoZ67LtJuQE29HqzGiMN3tA6LIgfIVrlUn7giiJMDsWTZeoOZn7ryloM5FmPaC1g58VlTbGgDJxzQy+78E+IDgo5TqODLiekq0B0H2k0iFskuQWEDXl0VONLmJ0Y20KM8KV0ZNlfhCi9C9MNIBzh8F0xmAE0NThBWUhjsl+HxJzPGqEmBg7gBhfClW3ZRrCOWRNZvPQkF8227Mwobqay9xL3NLEzrtKpLzfpS7IkWKWFP2n454i8fCW36nzBKRN5B+gc/TILjyh+Ic+OGn3WP9mpzCgoCYYcyPQIvd9Q4FAp5FQdrXbEX53zPGEm5Q9SO7rPjpi8g2djvyB7FvZR8XkyER799/UiDlZqUaT0yW+yrtxHuGYGm2kUneQ+wFJ25oyFA051nffGl6+uzn29w7sxIClhbcsNQBuw0vDFpHGPX3yzV2c6ZCGxd0PTR4eEhNJCTGtsajAWQBiOvxqsU8WoE2ZIJkpooEcfhqN4huKthKWDHp0am4yUDKVQuuGKlP1jD4aDqXFeR2zj5DE/rOL60Q6GIyo1j3oxceowUPa4yhQC5RTA2JYNZDTEGUpfAXfan757pT/25e/SX7h+oF/88Jl+3Wff1K+4/0Tfu9/rRWoqCQtF3bKq0Xm8BhBkvoXkFJBTkp1Zp4DJhB8nn3HsXP5cnIrXaud46IHzl6sVBz9PvjJ7kBigalh78ZSxQvGxPEvkzon0Mj60/Jw65MKhzzUccESc4drDram37OF3/5Kr84zS2ia3RqhoxzexkjPPF3kBks/gSY4kIefHVu6BPc86ratzTTTsI8u1UddBQ9NNqEqWgvC2sQ0YEy15Eit1YikQcBz6y8aygcBBBR/dX/SN/1g/+pP/un7DX/zX9QPw+oL26fYl/fhXfrv+7R/41/RjX/1v6JvbV5VYATPlmPEmXB8gDvMy87Hhm2SlrTOVSafsOJHGo0RCX6hNHSOsb+IUokmf4IwqaoXisLMSiHP4QpPtAic9tvLx2PvPxVRe2CdjCBkNEqVXnanai0irG88WoS33pta7WuvqoDX6bjLUornOsaRDFBxwrj4sMsLU+flp2TxKYoDF2T9HQ+2cRS5A4UEOciATJQ9OcmSSIJxc1Pp8q1ARPzJ0StHCJcCrpWY9wpYCnS22wdmHosKZoxQfe89mxdg/wBHL4POqs7bPqmmCB5LzYyhxIfRULXyYdygmsc/lnHvJzrXHIb4+lG++TihjO4IBU8Age1hRLB6v0BiQEQSnNctFEy9A68jFRx2pa1/7plFc0mWcvkCTbMutgV48krVxiDXnTZOXsXlRvOdlMfemP/Wl36A//x2/Xs/bL/n6/0v/hb/zB0qEGbnhgrQG+WUOuY8VZfCRop15QDhQ5mxLHLJdyL2twRea1U5EBi9aapX75UP+PdaHh3qxvZPnGZNM0MKfAnHWO83VIxNSGOQXJMeICaPkYLtoa9RJq00+9xJ71vqsa7qh15t14ZnlcuGez/W7gYZdY4xjGedMvJVbOl+AlZiEUVjI4mFsI16QRcNZDvKfYJATM0LOEd3ED8KDlYvlBvwe4tDYhUJwm1UEK9v4JwRrvCKsPloRopU+ZjrMtZqra3t16RkInFTVXGdFDmtbtula+dE/SEsq0at8woBHnpxrvE41oeQbVIcoKugXbrhgusvsc9p+lETtsVPMM8nJhgaMr1xgjsNfkM9SzVzCndCTJjXjUBCpjZeCaCf/LmVgrSm1yjUQJJfnyL4adX8idvZYdKHjEVzx8MuG0jDOscp0MMlWst5vRmb78Tpr8DZSS7YPnLwki8aJMYHs5VxnNjKBFShJLFQWmBQ9B9N/hojJk9khTEey8aXjSZYxMX8KJZyWdI3SDQNZVmJMNBdtzQrcuH/EHzj1Vq2oG76Lx3/qGT4xlOacnlDdOiGDGts1LTIPjziBbRM3MVvRp/oI14fuqY/ItmyjCyXXBm/DWyW3YXRC+OCIPah8oTvvUv7u/Hu6zqs8qFvtB/SizviqHZ3HI3kwfoylLkHN59Cx341Z4uijhHWMiys53KI5xy40WgGq6YKM2DmrZqRnzZ+THIOV2Lu8j+7h6uwt+lw/ilEK3vFv2QALg3UsLuZtCda55vzOBJe8zgzmw2jUB9OabMmPEzGk5VerDLjH5udyZ6PMgXKZFcvJ9IwwgNRxqrrGLEUgFbGf+gkn2hNdeaaf3LOJBh0yQ4sjTPBeklOWCujgPqxt2UagorYXlQ5qGElUNBu7t6aND+rWc3F0WakK+Uxxja8LcudizBfpnSe0vPC98WBxu+1af2W8K+PJGVOVA5wQVmmR50Leeai7YTduc+mfFwTzPPWie0LMNfwao4ceaVROqU3+inciCJ+LqXTJ2STgGAX0QwrYP+9GJ1iyiYsFmByYMMJBGvAc2HOu4xSfouQwjv02yCm5BCNzxCL6EDLLGSDggDmOw1FIsBJ4R+PJFpOveWi2qZFfb9L3ORqTAFmOrEHGbD/dzBo8+og4C6DhUD1r80ghzg5AMqeZeXJzG8xzjKkRSj/yWcVC8ZmnxGH1lqQmtx4SJ3zwOLY0jjMJweVsu3LUcRbNIEcilY/D14qfEYCMM+7ROnkEsX0EDO7Ls201YFv2+xAy0VywDF0H3qkVkYnBAU/ImuLUQJD8FkUekxhADwKXwyIkCHUEpRzb1eFcYqNz8lDqPYMjzunTDNmu+eSKPuelo2U87EnDv4PTUYTP+fSJV8kV//x0KkLJp0YOuuJM8TFY4s/bz0O+yJPe6v+8Z5xziOmWWvgw79PI3sW7MY9UD5WMgQhPHCO1wAePxuJ+4WDv6lUPI45in59wmnUfXGc719ee6wuc9zpYUmDVyYvzssSPZTV+ejMvjFuht6ZGYTj0BDStaqmziYdDlgRv8JOYNcg6m8HYqfQzGJ1FY0MKIYWYBYximfPyIhzYhvgQQMoQimbOhZggL1ICUoKmH7XUZFKTeerUAAp1vNMpiZ14gCEux8qR7A+6fMdvlHGJnFGYwSQGtOJASwcf0RPuzMl04t6GA7ZLCoFKRfl8tavC+jvXl/oPX3+HfuLyUl/lZcKvun2m/+rDp/pBXhzfOfoum6wVZvCrr+ctORTIkxwrv9Cg6sJnApuj5Mn7tI1N+NDgGc/ypreATWxr7vhJHdLP/Im46kOsGi9dIQNYL7eGA3QYFi4YxzIdRnIsFp10CoxDc6ZUYuIc5kVfU+9dfdt4NrlAAS+L3XqNS6krsXE4jl9m33hBk7/my0uPwXNK5Z7kJdnm868VbGhQ10aT4RmVKq06aTULMxDqEiXP+A1KwMl6+tHJY5i1tBkDop223/vNH6u/Nv5NP/H79Iv//h9h5PPHfX+pP/nl36R/+4f+Nf0nX/td+pnr92ayq57HnGIV1zYxEveYh0NLJtlWtYMUnxN9y+HeBfXM3IKESc6lwJqGxiJ45IlVbiKsWK6ujnOZ5XRCv3AjhZpnflcVfrCRJhjP9t6o/U52+I1O8OTZsCD5AA6Jk22ZNZclmVOg7CN4pZ00vBhZ/XXWz9FI4L2R6BvrR3HigCoV8e2MLujUe9/N2X+kYQIsDCTZltVUDV7PELbkj6dlm645Zdy2nvaoVHKpKJuNNdDRlq0Z8SEJdfXfPwvpgmg+EH/h3xnMGDkIYRFojtVHm0O0rO1g/W98fxh08j0kGbEd6h6Tz8eF7IcDh130MhHMSGGNMVTHcr/OVQdK2ZrlR3CfIKG8+JSRFwQbeYN2cMixEW2yaSffcXZwy32p7kkP+snX/yX92Nd+BxpPx9c++Yv61X/5f3MIkunkkjtAwrkGI82ciz9kTOSwgTzmRB7kkPwbsqLNeqTI7KazHx+5pnK/vD3cdOOldnJOnUddW3xiEhwzyVJBKrK6lm2lVcaPuUWiGnPiOzEDlyzzSIx5xJjYJZe46q1xr+d+z30/30e3Tp/7fW/Yo8AhS8ozid5pJErl4ucU25bTeTrR8yELNf11JIekURQ/4YV9I24nl9a66pdQ9G0zBBQse1gO+owJ7jEbHHGw/agQDOd4B2SafqCTh6kj1sXIjs/Fr7MXyTksQEWGRhQs1octVFYdKNqWbf287Sl85f2oe8oPmrmcY0zjZItaLvrFp8MBgyfn6FdeVlhVg4eWTgUoDsk6qlcn6peKnvxBI1qanJHV2uKnKDeOotVnPEfCAQ7Z/gcEhgYcqUd8rr09uS/xLBb/xIpsHHzpwA/k4RcG+thEDih8pT85r/HMkSA5Mh4KLK/zmW+ut3f2qMTQAUMt6YSqmf4jolxS4hGnYicHZMkF8nMej+PYlZKFZ1WDhaLBWPmEIvjcsfSOM8S2bPMZ1cDi6SITjUVNbviauZfw+VA0fMnWOIrr8CKCcqj8RJRO/IB0gxLB2Fajnids7vlatckaFehHP2inPrR0o188Ss8PUpvkGPvQAvE/Gh/p0/GJ7nQlSJ5Lopj7MLV7Zm8nGioMc8bNGo+fZ2rvsVFeyPmdQXKJbYE8amyFKPaMcXQWYdyukzgDgzW0zo7ZYk+fR+9xgLholdS2OLROkpwjpwXbESG03m30GXuSnbObaoMvAft4+nDLB9yeDzpeXO75cAY3dPIS854P6vzPWh74zemtxikqvnLh1sU6SJv+GSgxg/TNRELXBrAaHxg94AtLL3T1lk2s2situfq9taINals1wxAQPqJFLRvIZW83lY2stAmdMEkjizhyMdAXNo08WttgmzgxiRzMTbQyksxPQ7eju9DU+4KaVQ3nk1rt+4Nu/IZ5/WPub+DfcvO6KQ8TnJT4K4KQD93IJX9h/MAD0UP41Bx64waYB7lgwMcOUvYTZqCzMHlZPLVkEmmwnZKTZTf5HXS19oSMJfdMMy+ds675C+f7t/eqtb5/0P39jZfYN+3MjSgy87XxHUNoiGRVoz/hB/ndeImdfbNw0439c6sHVDYK6riRW5NNRws1R+a130bVJv2J4wITy16LLP6DHX87ea19vGtQw0H9Mha9oxgUBSfHUZE4mZgrdHH6qm7CnRCrmqU1LrXe1OjYfvJVSRk8A+MAABAASURBVJ19qKwmcQ6PGuOTmy0TWR1WhcGcSWsiDnZyvik1f2DP3N/e6j7/AwBo9tDgWpy8OMaBzMtsyqW+WVvryr+je+lmH3Z1+smvQJDmpuIbNLmD3hp6reS2lbbOwgJUvlOT+lc9U0tqmz5CUmCM7Gce4FmLCXZ0z/oP5AMZhwqlO+ucAMmnt0YOVmuAHOxF03drEn22Dntt57q5QYcSf/lLCvhDYRA38ZHI/DTsTtosNfpx17rlXm5li8YkOSsOySysWKPBwu/c0wb7LkPNTXnAzrrbGGJWclmd/qX3qn9Hz7aEXO80DPBPto9n5U3SM7wzFtvTDfTRJXyGFpbPzHlS6yB8geTycSiomI8Lk6xOLA9m/ITgH0GW8TNjB5+wrVmNJWkkk34gWsWB5njOpx9ElmnipuLH70JGJ+wkLEAh8Rbok094ZW7hWef0Z9GMsxfIb2bsBLo4k5BzikcIMeBgEpAcFjfQuefe/IZr657rao9OM3Nsis8b6//2s3s9vLnXzj6o4Z5xicsHPYFZPMuvjX2FpbiANbh2A25yMtdNI6/UARVRQuyMnXXZmi6XXnsr/1xR365qwG0rixv7OtfTzpx3fnG1TzxBkw6Xotb90xJeW+v4BQbwhrJUjBmo5pR5wWjidzL/XDc7+e3cI4vi9Ma8JzRjoq5YKrnHC+WBL3eIswbB0EBvkOPAb66dUfxU6MwY4BBi5oWcTsYGRS1KH4eyzfXU1cm/U4NFu7be1CnypW/wmy4U+8L4hiy4QIPo//SLD/SnPviS/ubLD/UKu1+5f6Zf9/Zb+sX7G71k/a7U/O6y6e7SdS27xrXbtJkYsritcmmyZ5IsdZgUe1KTETzs7IVdxSMfB+Y+9QjsTv6sRfrhKTm+icE8W2tqUBOTMmT6SkspArHO6ZvTE8hLAAGmcrNsVgfRINesXfbLyDokjzhirEys0q06btTwctF2uYI7bdc7uW08e0y9ffNWH3/8sT756GN9/K3go+I//eQTvfnsTY3f33Nd8NxXn1P5HC/+Xvdv3/LZ9aCd6yk5ZO2D8IM9lhyT38Ku3GN3arhAnznU2JH/qDlQGuYRPzN9kH3J1NVbYz9kv6SWTeZH1C168fPVb/x4/fvGv/XP/8v6pT/z78eR0p5jeNOf/fKP6vf/4P9Yf/Sr/7R+avteJf/b7UE35rYfmOzc1Hujdhv7Z7teqFvqB6XfkTf2lnty6bKbKCpHU0eWz+itb/Cgdda+qRrzmcz7xnN34ta1SK0mmyVLJxndDpryY/wGkkWZlLmmTgObG4Lam/jMNanlQGknO9DZ0X1gfve3e57l1jzTz3wfQU47ulmzkXsEuGWd8wzIOmetC+yFvBCL38RpzC01ulCf6/Wq611w0YX+Rp0y1rnuOrUw6xf9UNkSfbvJoIXPIuO0asGcWMD0nkGy9IjFnVpTeVbOHHZsd+YSJM/UZrKnRKuw0AbTcGaKNtEfYNYaDDGkxuk5JPOj1eIriG1RifS1cb/Ztq7LSeE39kjmJqwnuhMb0WzLGGVs64173KbrZeM+tRW9Xi/QYPUvNXbR3XUrXPDdelfamX/muTOHQQxCiUtDhF0QzaZG0j33ts/ePuiTz97q0zc3vX0YyKYgYhtwX1ABV5o4sFr9uIUjb/y4cu/Muaszx966Gmu8kdeFe83letXd3Z3uXtzpCp9xzPAnMDjNQmQtfplLw7a5SQiT/419m+8in735VJ9+/JE+++RjffbZp/qb7Xv0R7/7d+t528Zb/bY//69iajXsbet5i6ziNKND6GTBBCc0iHrGe7cyh+3SdQEbz9t9k3ob6h3KeIfp5NpZN9uPYeJncN8YPLPv2X9cQzu13qGD/omZyU2Rh0FTw0/8bdumE7134r2H1pA1NebQzrj4Guzdkc8k6PI9+dzBv6wGemvaGr77hTldjn110k1bxUou2PHwBie7zlApnI5GOO5Dg3vm0I155TPhPvcI7hU79/bkEtXk1xIX39fLhb3wQi9fvtKrD75NL1+9Zk+8UGe+Is7p80atgrNmVTdinPejweYsGbXMPS2xzvkmZgFnE2bWumadDYdAUAY4qh8aqZAXIihktlblT26iJcZgLyaPyZ6JV8R1xCRMUU4z8R+xRugqSO8Eqid7UEMX7FDJdkFf1HBQsVjzQT0qN+ikH3kCGjvL7JfsAq20Gc99YkBL96DRR2Md8R0OWkaVfDpTiXPjeff+7Ru9efMZzwBvdH//lueAe9347JzUKTa2qWH26kJnH+S66lw32ePpZ3+I/AKbTL1000+Zax882xO3R35o52Z1Y7/t7HumzVVnwdZ96+HGvewYm7kJlm9LFUtMdWpilLnUfmKPaU6hVtdX7w3a1VtTa2YeloVdgN6qbzrI0o8vEF87NbiBBxA+MbJvZ+pcOw87KGYaTHLEDoSP3yAatmWb+EcOyaMtXmkzsQdpL8TPxB9S8tVT7tg5wJd8GBLfXOcNeeaadQkf2cy9i+e5Pc8nAfw41jT25aZJtnX6bS15tYrZW1PuJ0HjXpkbUe6FN/zcqPOoHEWzGvFbb6Xfoa21yt0SY/C9qfeu7JlefCu5ZGo3uQfttedu+N7J8Rb/1JKisB+GvsFPw+ddu+Intl12i7lSJ1lykDzQa1Az3oBtxdYlQ0k0Fm1mHUOr/pFJGTXnE0pjPHkEA/3Qg4SNxiPcWllHMFE61xIWURyFnBQe7UZ+vTX1hi08Bal6ZA+WPXkuTSnz6K2rp5bGBmSOih3rMcGgfsHOd+Ts2+Vnr+t9pK7ce9tAcc+FxYUYhYWbqvglG7qxGNn8+VB4y8PiPb89TT92I0kxj8HM5oGVpMkF0DHIEfo4yU7SSb5BA/oN2nqTm0FT+Exwbbwll+OJgFAOpW+YE2qS6NiW03EJlJZ9lDyTc5B8basRNxsy1LbSmEotKpEU4Ey2KTjYVm7tzDMmYKI5jovtlpcSbz/Tw/0b5YvITg0HtZ4FNAkQPrKqNQvywII9vTQeuqGbC21GV2I/THKaRcsO+U79d+6SmU94ROignIN8SVqBW1OQOT6HTeLi4uP5badAN9Y86/uGh8n7tze9zYMAyEPBzoaJczypxQ7TiS0BlGZ426IMSj63zAl/N/bXjS/eD/A7sknOii45LV/0MBMt+Q9OySU+ojof5Sq/O8KdXOJrULNbgN/IBnPIzTlU1A9XEicnKRw5cQ80S7Yf8SXW7mF2PW9GqQHUFN7nIL6KhVr8FJVseJmYAlOTXNf6oUAOyQOpMsdgrf1NNy7S+gLHQ1c+jB/4AK59Mx7EFSt7UHOx/8TN1erswZ4P3tbXlxNy7K2h4wUdtEmIAX10svZGYAkNSanNFPf0SX+KxJScc4NY9R2q/NGb3IKf86nxpPYD7Kl75gqYptImzKlf8Tj15GDyJJrtnGVDyakBYxibrOUD18w7OdSYNMegJORFLD7zxBTV8FFAp2izWgcHdZSirLSprEO4iBKv5ss+TVzSFu6o9abeOvzSjl7y6zjbWquxLquB+NHRJp08owQMqaDVJuQErGosToMELqhaicLhjwVSMFkDKqBHsC4ClSFU7Hk/0zH+lp9JqPlkFzn6BrEpf9gWZaxh1DhlbhClHogU4IRjwk/oOs44SRVzhPNx/NGmYiXCrHHRT00ncQNBdcgEH9m7mJoZrwDPfbAXkGVM59yP4eRNIhnVjX2aF8VvuDc/jHs0uekxucY+GcS7ce3d8/LsoV4Y3yj3ZI2bUof4abxZNBM0FBPGjOtByF0T28l9cvLZyOZUJ8+goU8IdRz0bmyaLly710vXdtm0bRe17U6cJDbMYE/X/ZJ7+k5/srtCxzD3CPFAIJGqbKv3Tm7tkdpNBpJF+IURfYqB3zGoE/fNCc11lXvPzjVWe5/aTBxPDC3hAcBwFB9nDGngZwY7a4Gv9AcDiBTAPtL4ioxwik3p0ZncZwexRLOt1hvoB7aivaU2XT33OL6t58Xbht7Wuy4NILu2TddtoW8v9M2XH+gvv/6y/govjgd6v/L+Y/2Wz76hX8I99OWl6650Y9u14aMnNrNjicTtFWROwa7BvWCCwWfW4LOrKP0dDOY+mPuEZl5MR+EH/fchSm9iNDf2QFNo+pEHqRcqer/5uQCF9F1+zIgVu53iZq/knjWSD/2UNWNLy2qtaeuAuV/Yaxe+uG+XO/XLC4n6xfbNmzf1gvjjjz6CfqTQj3l5/Nknn+rNp5/xwvgNXwrf8ixzrxsvHW98EXpgv9/nWZBfLD9Ad+o0WduaU+UxlZwW9uJv1O5Gnjd0TyT+wuSZExuSX3tq7dvsodOvmX9vzIW17S21jKShKMVmp/7ll2vwSz/7p/XDf+l/rd/+Z3+PftnX/11t862+qP2Fb/81+ne+/1/UH/rKf0t/4/JDuvE5vOb4oMk82CLa2IN5+Xmhdgt3yK5cdxv17bLJoVuCmovdyS05UvOt0NC1GJJRy5zq2ksd6rll57oezGEQU9Vso9vk+AJ2Q866cx7Ms+Y7mHfsuXYHELVj+J2DraPJugz0Ups8x92zhg/HGobe4G+MR2eHLgztyY9arnV+yx6458UA4OVxnlUGfm2rU5+aJ/XJi8Erv4y4FK66XK7akHfq0HqXAwphr/k15pU5PkJW2mQjDe2abOgABvE8RlXUXrrVmxKqmtRgsG47+2ycIM+63zDmQFJMT2DEsVP/HRpHU+U5p2eIvqrN0uMMZRHwSXTZVm+Ne1Jj3huAMu8Lc+7MOSs4V5KSLNtqYF2fTRd0r1vX9dJ1d90OdPr4ijy4bPQvvGy7aON6jr1kDXJg9/CZRlaTbAIdjRioSKFCl9o+sLaf8Xz/0WcP+hT6hnvcPXXjPcvjS2PKpp3PIAXYWk1Zr8Ycg87atY40fXc18t/IMWudNc8euLt7oRcvXla+nXu2aKnBJF+Kl0OK74bvqlOT4W0rbfD59PDwhvvQJ+uF8aef6Bu3q/7f3/e7SatF5RH/5J/555m45GY1YBvX1uRHlmwjb0VhlTaY5Mia0LHNuNV7U2cel8umy6Vp2yy6yKcYUue0bQ3a0W9KvqIlzsRXUH65JkNzPZ17Mdd9ZJP5Rx8z7I2fToyNWAs9tSBo0fBgA+m3RmxgWzW7+GIeuc4DNkPVYU0b3+h1d22t67Jtum5XXbkmg7vrBX4jbnxGV0L9Gaz1g1y07Cv2ySDmTswb++ie+8c9zz753njj/jEYLxscdWIm79Sy9sLL13r9+kO9gF7ZG50X2HKrfbBzvd7wdeOec8PvWbfIEys1POuXscgHOaSWZPbuQX7vClKpoyyZA7PKOGzKVKickTsDRa1mwwnDwWcY9+ljTSumkQeQOnDGUXPJ+BNq9Oc8lQ2jcVXIiag2DAesHgET/UpYNDoVhzqkFoXag8fuwj5zCGxjzVSoTfbJZJ0GKPvyk7EFRRNZxQlVGgy2g5eIuf+/5YXxW95xhN7zffWBl8g71+sgl9i0e4vnAAAQAElEQVQlZmtWb9lbXb32L3uN+0BnH6afvWzW3ya3ok0OVfKYyhrXXmA/nDSfS08Y6KBHaoP7VMAW5HN88otRxsas9VB8OjGM43Kuwdgg1x2DIHWwTZ7k20HyPqhtWTTmXw6Jh2cEHMhGfLF/s0dv+Ls97uMb+e3EGphhgW7iYE6JpnIdFcijfGQclzkSz9SvFZpaC7z2JIMzHqJf641/fEz4TNBG79EO3qmr1xyUlgykhk7nXrZdOvM2A3itPX5jvx9gvQcPufPwHSe2ZR9oK6+Or9YbfgA+O/evxhhOmedgPW6q6xc/RMFewOoN/d7JJTh84rvhrzfG4ovx2i+9odckM0vmm3Xb2XN7ag7qPpGaSOITA3yia7ujZpsqHz6vjF+Gj8OyrUYcI/cjPWQZcysdmZhSzWUSmwVVAZnYe7YVP9ETp5k8AvYGikrFM++DwTQSNGMHbAKIFhuQfTFTq6jRj13Y+LKt5qbeg040k9esvZZaDPKbsZFkW710u3rrah391uTjJ36jP1K/x1o+4Cu4abAfZvxBj78w3mshE2jHIBs+NIsb3FB+4AK450vCW74g5MPhxgPGuTgMa1KUASrJM1GlJa3QBdtqJLuR9MaGekT6IGN2WxNEt3d49DJhN0scJxjWEyw3hh0KoBm0TT0AlSY9Ji8wlcVIv3RaV6/Yna71uYatxQ/xG7k/R+9LboxmFpdipHYPD291//CZHnjY2XlBMbjoKFLFFRlNahQMbPIXAQ+Mp87PsecGhN5OogO/sLFcIKe5Z4MM1m6oxoegU0uPhFIQ8vWBp7y5eNqC3aOI3bK98aXu/v6mrPFbvgiG3tO/8SGeGHHe4pcJWy7bGUqdFYhaIx3kfCO/G/skX1Ie8Bt6O+aEiowfU1NhZ+VHuCd/7HbmGx8TP0w46hms8ZGx1I2x+EudSr82/M5cqhBCRUKn7OdyYQjhVCB2aDtkr1F8mw79UkfZthp6vTVsSiDUABocSOBFs86fRq8OFiJrPJNIsIScmSNOBo/3Wf8beef6eqiHLr6Q8cF7D263ey7am2JvrEhDndPWGw9+AJrrp7eOvGtjrJ9ZWJV3a42xhZbxbkFkW89bvTRhPgTT5MawB+Q1+aAY1LsmWfMha+Yy4OGUvRvdUXo4WAezW0xmWrYEa8R0a0deVv0gK7mb3CzZLNlk3nv9hXFqs7OGhFM1mBkkJyiBZH6wVsPW9kGl1ix3ifLITWiJRl4xgnNRMsR/5rgz33zgx3/qljqHNpspYEc846Xj7ILTDXmDjwx37x3o4x/v60yB8yJZ0Oc4xwkgXB/A1lL6hNBTQ463sg99DnKLj5oTvFmj4tEJfUSN4QcafT2jmfdkT5Yu8RvBU8NQ2EoDcdIqlIBT9CEc+OVcOos99CZ0MnIgMcEkRxWWfJJrENk8xnP9L56RyKITeqDmgEz0iz9pZAXC5kB+Y0/nL4w/47p6m8855soHjVpnBuyB3J/e5i8q+YzbuW/FvLupNwMpL4sb+6gHXerA8YGvwWfjzvU74c3eNPE6DlAVaordxumyWZdL18ZnWn3hv1zVgFrHk3nQHfVi+4b9zkviHevbbMjEGNcFeQ4eTuTG0dXaBrqEfQN2k2RVw0fVbkxVHffBtQX29Me6xtjzN3KuvU/eKErYxT6emPryxhLVUqEzsN/xiakoqUqOTWIhJoaEmsInbt0r6EyEuc4GBhNDXOLbaq1Ry+fo6nyhyF9EXfhyUbWi2Pmyu7WuLfyBK+N320UvLoCXVO3uTh+9eF0vjf/0qy/pZ3k5+mve/qx+58c/rX9ED3qJ3yu2W2KamNL6C2Pyq4SpkcBkcuslMZ8nfFnZ+fwaAXMPzWfvxKZoZOA5P87+0JojsRpw9axqk/MByqcgIwEjaOYcREmyDRqw2FoaxN+TG/nuxEs/a1CDEnpSw6anZsz7Qo0u1yv776rt+kJm79ywe8MvST7+OC+KP14vi7/1ES+OP9an9RfGvDDmBWH+yi+fSfmieKsXjg96qOeDt3pg7994Phys7ySx5DDh0x+V22CvndgXn7yp5x6QQ/bTYD5B2VOMosgU0F9zabqwfplT6imuBYZEOPbi0A2/DwXyI68PP/oL+lV/9X+rf/zP/Y/0y7/++3W3f6Qvaj/54Q/r//l9/0P9oe/6Z/TX7n6pduY42ae22ZubLrxkuXCdFq4XbZdNnZq21tVao86gmZqHdnXkvccOPfJt9J1xsTos52ROO3tsT32qBuwzJjEzGcVPl/0cDUvXHqFcbFGuY+aZ+g4EuKsalDma6yAQzEB443p74GV4rR91ueceeGPNspY3rv/ikw8+k9dAf0f+gE6eAd+wB96Ce/AAbjwTDvLGvTLXjVpcuNYuvAS6vnjBC8K7VTPkuV571aCptSYH7kXlzNVqblpjVjVyzmSnModg6Bg56FNvIpkYpXaDGu5gsHbhM49RxYnGiFYh1o84YzH/ybwTFyXZfhcRBnGF/9KDj3nEDf3em7atMfem68b6Xxr9rt4avrL2mdGUJWB1mMbYJXsF3ct1o3YX3V0B12vo9bIp8gL83d1VL3Idb12td6Vl7sljMtcB0q/8MhiQGwFFoUt8z9p9yudV/sI4f2n85n5XPvIQi+0ktkEBV+gbUyu2VlPm2QxtJn9yaF2dPNY6b8p1sZF77jdX9kNeGG/sjU6+VmrAOlSy1ZGk5ZM6dPykHgSsld9J6J7P4zeffsr96CN99unH+uPf/8/ok7uvYfx0/JY/96/qxZuvY0NtmavxZVvxIxqcTL7B8s+1hHb2SdUK3ihlrPWmLWt46doC+N6lnl8Ud2sDfevaQDvjiDaZG37ic9TzcO51z8DeGufezP7BJIdtfDd1/KVunX2zgU7QltiRw/dObUOJ2bBp1mrUcnAfie+s/6TPojF1F5oa69S0YXvpF10vC3eXi+4u7LdLZ7+yhjjErR4hPfEWbdUs/hNrJ+aN+0Oem+65p6zPgZ3QrC/aDUe9tRV3IxZ74SUvil+/9xfGdvxKuW7jL9jxu3M9BiN1O3liRhbd9b1jEK8Kr0pRqyFBnvX4YkRr8tmhsnpmGUNpSRHbnISPObm/Dj5jMr89EmVojTIus/JQ9FIfyFN8fJ59DH/+I07xdZBwBXEunAFFLCJWrOypgBplXUpW+4vA6NlWc8PDMs744MKe2ISf4UmQI04lNE++POQUQSgxU/8b30/f8sI4f2Ecen+8ML7xuTlYrziyTVzAHshePpG9vbGnW+96un6a7KUbmWTqPZU9tnMzynuE0D37In3uCzdQ49ywmAqZYcOa3pjPA7K8c9jhsxtty246W82bGo3UDH8DZMFQU29dndx657ppTS3IQIypQ2yjS8BIFot8kERqs+NrJ88b18QOn2tzMjbJBbXTDDoLO2OxzX2jfCMtx8TMNVTxk0PzygVqpWGPw/KLj8k9Z0KNPSrqnIKGH9viANCYopN+a1ZnrhfuAa0zxvfTMW/sczDWC8Od54DJms58Q2E8drLkBuxaY+OntaYO7R0KNu5dDZrvqzv29Qdg0JE6iIaPhn5r0e/YNnwFhgpAe1PvjIF27BmjL9pg7sntRo1vrON+YFCDnVp8c/xs/ptxvfIdPpafhj/bWK8jrG3ZVsNvSz5uasBG3proCAWlTWLO5A8dUMqYrZ4h+fjBGg4ROqW/2LVPwmN0XEr0OIgTAxObHqNi7w/00cqBnxIeg4hQt5Jvd1dvTXEh9nPVgPnP4DCyyQyd3rp6Bw2YLFtTWuWIftao7Nm7O2seDOioNeO+B21RuqHwAEJvR/EXvSnyfCAE+VB4y0NGZDs37rNgFTCRSTCTKZaTTaKP1NSdfmRAVo53IJqRHMMyE8rCNSNtVgs90NCr4+g/59GWENjW2Z7yCgeyCAzaVmvAeAxti9pPtjqa8SmQIZseqL5UM8erBouWIqfYN26qtzyYU/S6KSRmgDYmdZw2E9lgbJwUPmNBwtiJVyZ1YphYxEXh5Gv/pl8a0QeV76KCD6x3W9YPT3xgT2VzZG1zo9vrAhzIh5Jb9BIruvEwy184MA+EoEQZ2L9TO3zyKnvGTlsxnwbOXMoc3cQYqUH2F04m/Gnzjs5AeujP6LHhsx8nwQqMoZEw7BspcQI9axMdjoqQ0x1+PhtNUSY12V5o0IC+aMlp2cLhIDxioSUuQzl7CUHkE58THYHQd0Cuo/IedYPes0+4DrN/FrhIqcNEJy+gjM98GCwqHekofZ2NDocag2bE5lzQklmiq2pVUDgoBwzHwczkzQfEJG8dNEPpBlnPUfnP9aHOB/QgzxE7FGJHdXDIkZiQHLAhCk0eoSU4T0eQsj/94HOwQCPxDhndsjh9xE/m3JrxbYU2BkMhcpbVoiUABAfpOqf4jG9qPZgDQ1FQbsgt49VbjPHeMOrnTRfedmk8nVaMdX6SPucyFpyy5/ySPZeED9aIKsH0g1OmfC4rLXukdJhX+o94Vx2VCEDpQeM3PNOxzUwl25xUDa5o1BaT8+Mq4+/o44rjsR/p51Ea5SpccOosPucnJEoh+T2zyj5ZdujWGD1YzscxtfKe3MMGL1533e/3uvFQtIsHfx6AuDCU4s3aA1Oz9gA3mIojxcFUGmdipL7x2akN2yrDvHScC6htzbp280WpKXwvPatJam7qAuyf7K/eN7V2laEynnngJYQmlHTI2Vi56Ez4cZRVXj/Y2Fb8NuLayK1SQr2Y0NQpGDjNNRo6uWYne37nPj+Yc+YdHYzwPYEKopVLEuBSJBfc4ye6C/QnQA8VTXhYBLGy7KbMVW6SrbRTRekisy37CdExpwLKRc9+aGQE4zu8NuyuvdeX3xd80c6X4I2Xxw93L/W3P/iS/r/f8X36u68/0K/9lBfHn/60fpC1v2BDNll28hTAIXPKfZbbnfIXxzVRZI+UeCpEH2QMsyXLvsENspm6Us/UNGPJvSVeow7Q9M+tFZoahmKN0/ePBHhXlhQGp/jPZ/VITPrxs7RNLZvMHsv+ykuIy+XKi6g79e0iZ68pe0q68XnzwIvf/KLk/s2b+mvit7wQvEeWscFDYnKL78Gc8lwQ+Yk8F4YftYeeajDIaWGoKPtsYD+ozQgf0I9fspVTGxAaZL/YrolHJzk8ItI10XCPZYuIMlDyWTHzzJW9HXzw6V/Xr/qb/0f9jp/4l/Qr/97/Va8f/v6yfe/81z78VfpDP/DP6w/9on9Of+31L69R27IXkldvXQYt6E0N6tYE86hnO10ZsTm1ZhnqoqqWeRWYWPIe1GzCM4Eaf/fk6tYc4Uof3Rkb6iho2WUApRDU6ojPyYU7qH2e91OX2O3ICqxxyfP8UfxQdLK3dvbHc2Stb/mOAMa48dzC+uKn4kEfF4N0a64t9QFeqBrAc5CbZQdNrrqEtxo2PvrN9IPIQi21Fpnk/CAz/fQmSaSGgzkEa26T0gxKk6KomussrAN6HDqaqemaA/pfxJc4/tCi5jPIktuw9wAAEABJREFUvIktbhyxJyXZy6kN5Yj7Uol9bPAdsW21JvQFberpA9v0jTy0aWOPBXmp2Dp6+fIcYNwYkw8ntsSxAMOxeMSMcRA5mYo1nny/G3ogH7aGAlhxaVIvUzdBweGgEcO2DO29qfWuRg5bYVO/XHjxuCn3mi0895zQfr2oo08GVGiqakagrJdodnwaHfzFJ7qtZCL40GB/7/yyI9+n/sQP/bP66W//ZQw8HT/8k/+mvvrRn6t5Seaw7AOCSrIXjd/kcr1e659H+ODDb9OrDz7Qi5cvK+9O/K1v2i4HmFvvVmvY86yQXxq7+PQtcSgLCyb7IEh/Vp+5Qqt/zpd+xipZeNHiQsnvGdIPLH5OeeKiv47P+57UKbUKcu2mn9iJhRc8sWZu6q2v/cRnZX4Je8lcOzLq3onRiNcsNU62ZZuQlh/PLAv7OPPI59BkboNNM6AVD83WGvZdHb899eRzZ8W6UNurOv3Wu+T118WD3HOfzruF4MZ958Y9JrLMJfejgf+KR90SO1jxSCbJSUTWP1ArWzSx5JwDB0fHeHkXGWew4g5CwkcUOKfgSRYu/k9kdIE1W8wXnmP37gDOOUgnx7tDWdQyOHxWbgigJJjR0o95GNviYOE4Th1o1g4SkwwsuwjgyjP8ZF8P1mdwX8163HgpfM8L4rfH80L4/LJgZ70mehObisnJTlwrwS1+jn5j3QMb2SFHSWeLj5n1Zl9l/QexVw5T2QMr4Wib08LETyCxpw5+9X3oQDhm5kaOk1zjM3MKTUxj17vVW9Paw9DkaNGwxGaSV3QndZnVHxqV316fh7P4yA6gl5zns5gDu4GfIPI1niUgxoSSIwGP88FhXyPQ2MzY13MXccvfoCwBDrC0LY4DkS0/M/mgH/qExH2O5QcJnuA5x1qWzH2h2bJBOxA+OPvQBhCV5SBmPWNQm7zMTX8wj2BC9QWtMs4p4yDzLYQHTPawIkv68VP+kL7RG32Ln5d+wVpe1HqTW9Yy1GrkpjRzMicOOA4YDh2wrWbs0G/wrgFVc505Ia8xqI2UA2kdTJs0mQTHEmQFn+GU45cpMPA0Fww5UFgHY0Ir8KKGb6787HS0Go4wKf0U33bptNapBXOh79akUKGG8iDRmT3xDsiFPUYSaK2j5WLJXx3kgi/KjXrJbrq/Dx6g94+Izi06vMHHnUSex4ncqgOVIicPiQmRl3rvaiTZ0tFqGV/AUyb5iDVuSNTtTLLJ0H4AIjerfsw5WD1BRBmYJ945wiPgqA50HViVasO2das34jRoX7TBR0dHI71y9Q5lLP0Cxc0NIB9uqeGeB/C6oIdqMVBiprGQmxYsSmTZhgp6ILHRSQ6tNTl9Lz3OpYemqmVaB0IeFyCD2IiXD7mYRH6hgzwekQ1Cn0Pn2GTz5GG7ZLZsKwHjm5loZwBXSn+KsSkeBBcmAwwzhlBi1Ip5c1v1hYZHWnKloTqTR4Bx8VAS4qBi8BMcEWRsTATIwYcTkskUyZD8S4eaZV0deiBynHJM7eSa9RrE3bG58PbhWyTLoao5TIsd1C5LgiRZ4vDiJnYDuwlwqEoGfduwRlcaiUHuRYkzTh46A8Yz31FjQwNfxSMPLZ3oBSUTeY8FPkzHub+wiy5F0NnIgDz0CDGIm0o1p1n9NR9YjpIozbZsSxyi1UjFeMpxJ+ed+MGZR+UfPbxhpuUCJxzpx0/lkc6B5F01YD6hya3sckKHadcH8VkPROW3MW43rhs/7q2efnPJbIsugFqPzeSW7hPIisIk9mMMyrIMLNsSR04N3ra4IhEZKNPhtEjMFtb5XWmpEX3R98+kkKk/w8pr6RmyMLme6XCkD8lBTiuZdJ6BNDiWz0Oc/srrEByEaJVbxoO4PIaK1DqhUXoTjQJDz9nw6CDljCb98M+xsl7n5/Iv5vGBp5XvVL6wPddbOc4l4gvdqbcoYoY4uD9N7eR744Hlnj37wN4d9AcjCkgn94rWpVz7BMJYRJ4abEDM+MXILB+Y1phlvuC3hdZ02Zru+IJ5xxewF3dXvbhedOFzr7dW+6WhXylK4dTcidXVt/7IqyZkrcZOJXnSXF1FDg7ZJLsM2JYdtKKRnUAVdp0zm6DWkTkVzRD3ssXTSbAAK1myrfzoaGjgos6Lwp7qQlPVyDt8bDP31tX50liAt5sefZb9VNaickhehaFB0Xc+Q3Nv2VmzAsVPf/AMMvIFhfG85M11eaHWd5eLXt7d6dWLO73mJcBLcAFf/9LX9Me/8wf00y9e6be8/YZ+5/3P6hflxTHxTTyBrI3JLL6eg2mwPozAnHJY2chqvpzwU/lTjNDsmUmu4SVj32qfxD5WFg0bighznkPnsaoRl0KYQnw91ilxyDmyQmlItmVq3HpXp+Zb/WXsna53L3QBvV8SRDv1u+UvYEBRvgTuoGpLTcU93LY6PvJyZdt6+R7MaafuhawJa3S+LMjYJKcRHPmFf5TxRir9E6jgs6mT64V120BokJc2rXXGs5fE8kyNxAY34oZPLZRGnosw9+KdruL/Canl1Ou3f0+/8qf+Lf3On/yX9cM/9X/Wt93/VOm+f/pbH/5y/eHv/+/p3/u+f04/8epXaOR5F2cca30Sglhmf3uzkmuDb73Dm7ylUkxYWIPWjLwd44bCx4eQ62iPtds1qe1kvpO1WDicHarCbgLRJsEKJJi6FH+MMVy5lIzxWQLJbkqbiQl2Pn+DQcxHoD8yd3IJHY/0xi8bdl443uvGLxfy0uD+ge8Jb8H9g/b8F2n4m9if8fTOXNecc0acNCRzNGrSm7YtL+wu6tAGnLoWNrXoPMJqOOCoCgxyrftEYpPrpHYsHvNfWdgEIVDOOprt8rH1JuPXjCt5U4f5HLiY+awgkqDxPfilY1FijdQw8bGtHLDdA/Z9aNZlkM9gXKHlYyrduJwwGQsNBraIVM0iNzP3BZs6kWsj59Z71Sm1Sp3cusy4jJFWC5dualWQ1YAL4UDZNKUNTsmh4jNvoScctMTjXpA12S6sES/++uWqnmsXfuNF7PXuqss1sq2ubdtajblmXajRZP4T53HdZPXWdMH3Zeva4HtrK79mcSgufuIHfpf+5nf9iJ63f+Rv/X79kq//B4jwQv620V2AyQHoo3EenTivXr3Wl7/yFX3P936fvvM7v0ff/qWvKP+u7sZcNuayMZdLza+rJRef1qGpzmDdTuwarP/MnNgDDCh3rZgEsQgNTj70BGXAZOID4GPtgfhOf9YYZ8FwwEWHvZH9EVTcR9le9/ade/iN++TTvsOOTZYzTmS7ar5tG88tQdfWe8l6azVn26VnQ5vggVYz5B2g0wJse+vq+Cp/fH7kXt6hbh0fscKYSc9C5jmY+64bOecXkOtdxE314jhzAGue7JZ14EDLFzGt/KQvwernapgydSpQcSkn9cg5yHrFzjmBUNuyTU8yPzlEKx5aR5yGCcVvuVynSAtERBIFugeB+8KjavKo/QXKR4winDjwc+gZNngicOsov6glF9yvOqwhuhnIyBONPkocUzN7jTXIe5+Huse/1RteFuffEn/z2Wf1TxVlv0324GM+i8E31YWfhfABsY6+8l2GGiftALEm11Aw8De4V4ROBgKRolkIt1Z7tLPPem9K32bEz+Ts7da6jEyMYSrcgMQf7Ll3wUDU1NBvzdD4AzJJSyKv7MPBtZ7npElNRn5pCha/4yIgEoEIqZgmZ7qYTw187NwDb3mGgqY/GMQCW70L6j7BqHgr152YT7jp5Ef5GprocypH2dNkLjocRKCeGQ8GenmGSx43Pqvv+cy+8UwYucin8sZ4zcGyFxo0cFt9O1Q1LhNGn29ZtyDzzP1ozf+mxKv8ySVxR/IjdnQLyDMevXrveDyr5nk19U+0RvxzrSpy7Cn4x/pYb+ZnerW90sq1qbW1T4o6fZOycTOZ8gFs4cqVbfaA1Bq0YWsAb1s2OHnR0g+iJ0cAziP9g3/GHpKKPdgXE3BUn9VS8YdSmXHiWN4Ti7Hqc2r0177NvEC0kKFSh23ZoAXMI7zMWMCMqVtyGFB6lQODsg3wB23BjY32wOZ9YLMENzZkFuiGLAtzzyJlM4U+HPyNG/uOHZWOT8l6r2WrIkJuW04Ru5WFUqPvWJJWkmOTnIlWssgyqmrGtTGB2uplu3ibSQsg55Ad+dGXVQ1fRHlyV8J1igbuZLvQQpvVkqtTIHzhXzL2zIcVxN3aTgevoyVGgblMNnk286B+eWjORTm44GfGeEDE2WG1iI1/4hJSCqVvWxxKLkHvTUFjvJm8MigvB9xwZ2F5nuS2BoSGgVZDPhmc7MKRHEHWsGTHGLskh0Z0ostsY2zHDzXAG2JlnTBHN7NOXOek8o0CUxWkIGwsciZ3N+YBQhs+dTaUk0f5PXhSwh7/6Vcei19sRoVnKKHDVQIMzgSHMqjGWCdOh1I2wRbwpDXHoYH+nvmCDbufmV1ppKnGybZcNNJEwTo5YTehg0LEB9JSaHbZyaq2dBjFP8GUGgVPvDQYG/jaD1/hyUyxncjEeFB6XHeDLyADmvUbjC8khphBhV0ncjCJBEvAmTjRQhtC/bAIH8AKdVVzznWCySjAdqBU+cEntxV76Pzt4Tj3OuMEKHenl/SZVJGi+CqK7mQekzmFRiwsW1uWqUPVpnyTM4dttQO9NfggslDQLAf4sbVa3gjFedlLkQdKqxwYOGodkWR+VC2cbXhXLDNyQrTkeM4lIQK8hTzDLB71xyN2J47CMHZawnKQ2qNrusfhRSG2ySZd5/QOylNOh/QZW5LPZ1RiLYf4w3c6sQtqAsWc2cbDAeQcSsucQp8Db8vtcX4+dvKnTvycOMeezDIiVWo6Wq3t4jOamiXD8JGmP7hmH3gAvecB78bLwht89nOyd5PMfqlrHho+thkf7ImBg53rbgYZ4J5rmb1g5Qvu1rou4MqXzLvLhZfFm658+b3kgdboSWiD2A2TWsMWYNN6V+tNYh+b2EIfzVVqYnGgr/caUo5TaFsttrJsa7UnhcwxDrMuBT6LijK30NxfmOLaZ1HEQbxY/FicRcMfStEvlAQZtEzCMr90VRYmp6beNm39otSouTHSJKhoMYktbnXWedS9YF/3FJ5Hdp43Bthzf6Cfe1/6g2eWyeesWddOjpfWdEf9X14ues3L0dcvX+j1ixd6VbjThuyvvv4O/QevvlNfbxf95v0j/WPzY/2gHvQaHyaJbKNGhgZN4iw1zraU8toWhzgDxq3VMhFQdUn+IPNIQaMSHw1D22W3jM4zhsoKhUYWmn54lX75Jb/cH+O3QM6P8ozhW8DUtrGvempOLbbrna7Xl4XeN6XluSTPd/mysFPHAjWuutZ9dohyqm9dl+tFHTvLtUb1bMg6ZD1GKHMtnr208iL34p/ooD8Lo3xUf0q21XrXhTwLG/sE9HzZQ243pWWesUmc/RYfQ+WPumXctmyrkbRtSRYlOUAexIqPXEihLx6+qV/x9f+b/smf/Ff0qx29JskAABAASURBVH/q/6TvePvX9UXtb7/6pfoj3/3f0R/4nv+B/vwHP0y0UWrGfzaEiddal9mAoY2+3SUTX1LuG8Iq/ax/Q89uas1q6DSVJ1U7cpypZ8AEBmuceSfn0jlP2J7sxAeqNVeqQjTm+zRY4TMufGlORqYwIb5o5El3JB7X1/k5ns/bHf3BXhisG7c9hU74ie7gHrrvD/Vi+J6XCOu7wdv6w5KH+7f1sifXbfJObEIQi8OBCb9Ar46ajiXb6q2Brs769wYtLFnrTa13NWStwRdiKNogx8GX6JsG+zL3iUmuk3lMqoKCXD/hnhBZa8YnUBMpoI0FSVfuJz19IZwBWnXAj8Je8RO76of+TuHC1zj9UDyLMioLg2vF18BRaPrRKRv0oyNLtld+Tn6AfZT55/rMtRK03hRqrlnDuzVJGOts4Q8U4YRf+6QN7YYyfRJJeKZFZog4zKhbX+vC9dmP67ReOuZFKy+JL9xrgmv6jLfeZXKWzJynBk4HNRkUIPNl8oxYjVw7uhf85kVj+i1rQm6W9Fe/9iP6ie//b8I9Hd/5jR/Xr/wr/3vZTbYLCq/0gZAdUKjTl3rrevX6tb785a/ou7/3+/W17/puXhh/mRfGH2jjF2zBhc+RzGvjvtc7vrCttaAalXdofYYea851MoHYa0svEYNJZKiBjjahFJajVGd80ZnYDuoyQukPMB+xbGIwo5M6Em8U5Z6EbMYu1zB7/5Z7OjTjuCBC7IOKpkynt6YLe+WybVrz7NSmPaIxbtbANvonBA8kWUqlxTAUHqY37HuAr6rdps4+6KxtY6yUyWZlwZnkknfdd/gsz4uhhZtufB4FGRuZ32EnmWPBPqlo8Bl7B6nYAuY5REh0WYQwkHzmZyCuxCleQlGqwy7JE58udrEpYfykE1loCd87McbxnnB1n7lfgijGZ+iSHOdTEPocDJOT5YM5KL11PNOFpeqrBgeflCMrSlwOCoYkDMg+HOy1nV8o33ixmF8O5q+L889RfPbmMz3wC8OdtZusUTnG74rLGft0IQwtn4vPGODwmXcU8TFRSMx57O3QiRwHaM/SbhQteypovSt7y25qzaCxh7tqrHW5NUmWCkcO+Ju5XirGrgllpDRafLhpUctWtUleE5vJNTaoR6GusZ372l4+RvygQwGxmYX4ndgOYua+vmN/A6Ej+ly+DKf8C5ilXzXA10RnJF5iPcMOHwx8ZXyiV4hxsLwpz7WVD7KJvxEctrlPnL+kyRomP8LL/CgTBxwSJQy1jXih6kOtbEsc9egfqtXip+KSx6rBoE6jnutvxD+RmMGgPiM5Yh7bwXwyvzyjFrL/eAeZ92qZJ2qsUVNvTUcKmtjzK2v99Pxpve7cz9uldNb+sJqj29Qq76YylFRxsY096XJMOT9u5b9D46MRqJUZo/D256nQtY3XZ0e6AT5VULXJ+Yy9KDV6zINRDlSeDvza5QiZHz05PeQt+z3xSbJkkaPFkFqz7CYbKotiME8t1B4cVT/ClwxToaqya9iBtvPglxfFtWm46LOBbtDI8o/Y33MzOPGWxTofDgcbOMV1vB7I3AI9E9omYIre1XqT3ST5SGxq1CYZ0PEoOxOOG9uyrQ7g1JI0E2/0A1mym8xPjoKetTir6Vdm7wwbtfgIjI/eTA2t3i3DB7L11CY50itXdaLDEZY4qUcWfbDRb9T1xgfeDlKrwUX6aIzLuC3/TXJgK7TiGV4glDxabzLzNgqmHyozLhabq5TQzDA1jQAZRPJ5qBo5nvmFTuoeOg4antmR4shjkCZziN+yxZWIFx43XPClKUwVnciKcnryF+0YClOrOXtgzaPhi6Pkoi37ib+hFXeq8lkDi2eGqHKUUMwWXlCwwjDx0y46S37WLjEbeokrGpH4UjF1Y55Zmx3aifFTusi2eku+Kt7iBxlH5RL9QZUGNqPmPLCcsl3zbFAs0CUlijTBox426S9I43Fswg8QOlXj+IaTQgtDkQ987HxITGjx8QFSMxJRmjlZ+RHnhXNs6U3huFB9BisWFKHEHGRVi2Z0a5w8SJI8Bl/MdvbCiYEYMD6y108/8YAfDjg8MR5fBboIlfg1Fz5EQtOv8DktBeIQ75hvRDYeQaNTewu+g9bMvaI9rQMyDgV6r+EBvSVMzEneM/kdyLiVH8mGnpDVAvp6r2VKJ56X4D216las4tbpCEs9qA5OMh7ZGs3ZnALI43H0kwssx+MILooPPVGC4xRZ2NBJsotGEuCJI9wTnmklscKZKxQf0T3ERy+SE8vhOp+y2D3xPyf3vtHz/nO+HLw7k4iSOY90ykuQez67HgA7l6s4/ywFGnxraE1qG3sn91sjYwbz2BN1naG6c51xHEk7u0CNPbdhc+HLV/3TCNeNF8ZXXS8XRba1po5mtM39WqAou6hljA/5FhgtkwS6CtBbNOGstHNmVeOcIkTXtowv2yUpvZyUmZcIDj/IJnaTSRQ95hc+G2/R6M94le1CJHFQ4+ngI/qRpbvgRXTQsm3qvfFFvEM3tdZVeZbO0kuG8fscuYfUgzDPIvUZyv1u5/4QjHymwg++FE9oHog3W9fUf7tQ+7t6SfzBi5d6/RK84KUxL4tfXK+665tu26Y/217q39MH+uZs+o36VD/a3uqXtQd92UPx1fD3BKnJeupbDC9I8hSNWVATyklZFp89g0hmdNk2xU/66/OrDFkUFI5CVg3oHiNwT0fGBg6D8FnDFeO5tqkxcXqvem+8ALlc7nRl/kHrF4mMbtSwXhjzEL7zXBeknjvyybUxmYjtWrfL9apOzUR/cA/eqXm+XOQ5cWddRoA8YyP7CoQuiM8F6nHKeFmUvAMKhctGnl2XXCtgC4i1gd4645ZEtTJvYiRexYevOoi2VGT7EUjrmNiFCT2RuCd/2T/VL/+Zf1e/6y//K/q1f/t/p6999pNR/xz+7st/SP/Rd/7T+r9/37+gP/Ntv0a3dpXz4ya3puzr1kPTt2QgGnXkrPRa9IxOt1poQ9qkqMIpLelW3ajppM6TeU58LERD6J/a0BhrNarM1DjjZBYiR4ftwaHJGkQeaeGwzdggXmpbsaOXuACWnTk088s1sAfsj+jeyC8vd+6PlwgPB03/xrVZviqPRBB5H9DRSO1I4RCIulitd/bd5cCmjX4HrVM7Nzl1DA/C25Ylcpw803FXJ69BjoNcZ2rHDBhF44sP21rr0aEqXzjTZP7vAF+q+aQezOmR55OFsUmxBjZ5ptyhg72+ePJKP/roTOjyMyF8UyO/yAoZLwyum6GJnWiNveLMPbnCV77Mv7XO9UNdeMHZuGbc4HuTkasJmspAbdmAcQeHLxvZgfg0crTJyCIN6Fm5Z3r47sQKNuJ2rtlgu150uV51Bdvlqs5Y612JJwtHU6lPrt+J88wXqTLWW2O9uzZyD3prarY49Hc//C/qP/3B/66etxcPf18/8qd/n9yi09BrDDeoxUmSZRtiWXoCnU5O+Qvj7/iOr+p7vuf7tf7C+Dv08uVr5X65MZ+Nz5Gt5tjVyMXEUTXWnapU7rXmrFH2GfttslZLPite1An3yJ99ChH2wKxu7MakPuUTSn1GgCxjBSyKojOIFayYyQGULPv/plx/qfN49EGY+MKHoLZr32zU4rptuvDZGT7ojdoz34aObXGARWXleAeNXnSinz3UW2cdN/Vt03oRDc/nbms9mgkPJiBnnsDGMZ8bnz35xVOBz6W8g7jl8z/zQmfNXY/NtgQ4JFmhFq1OUA6qy3kdRKQIHMyfAybyaEydJqG2q2+G7ZzDCNnB6wvajKxOh9/0Fypv9sz7A6frpZUzGZIY53Q+j8P9OVB+0T/7JJjjefeRLwb78g1N/+SLIggNWBgOlPBdMah/9lJe2j3wy8H7t/f1T1d99tlnevPZm/ol4c79frLXol9Txd954Kb8PVGioJtxk/GJ9EuHsUnM8RzH+se3bbXW1HpTZ9+28MDGk5sib72zv7fi7SbJSot/kuEYdS+qOHz2JRZC2dby5+LtRbN2mVvp17W+12fNhB87fGhQeQ7SnNhrNYKWLWP5TNiJt2dfY7fzGTEYxyDhn4EaIR/UYjzWYcXJWuxcK4l7+hn4DJLfJE7yNU6D8DpkGYtOdHfi31i3B57/6jObfmKVviWOdTpq4GaZOjdoYNM/UMouy2Wj1SZkZh4H8v3rRpznSB6JO8gxuiciy1hyrGfVh5uSa/qZe577e+XCmpMHoUhg6GN/pE/np7wwfq3KszXZ6IQe+qtvGSMqrTNmUeoWWQZ96Lfe1OHTt+PPsgPJhxwGWcZ0NB/0iUQSRJLaEIqcpZH6ZK0Rwq58UKo8kEXPyo/q3Lx4Kf0p28q9tzVoSw7Px8X4IUPPtlCW+VEaATNvwq+49BMvQ3bsmlr5hLLHNW5DNzZgNl8ecAaWeeDZMcxEimJNl3MOtqFVPkm1KCZMemiHWQh/gI2wg5GNH4qjgV4AiyOc6QkuHvGUSie6pSjZ5tQkkQOymbFcLAcv+pHxOaS0FDEfWhceAK48xJy4XK/akLXW5SoGftXgjedWBRKcqiWWKCbAf3J6DkKjZSVWZ8Fkoyg96qDAVFTyjDGsIJXLWOqSObAOE/6dxeN5cuSmQtydsRs6uYj2UJzu2KMST6oW/zgvHwzgduVB3SNbk9B7+mWJFdTMHc7UpTGX1hoXSpehtjMSpXKz5scaE6Ryqxxn7YEaIwopKDnWOHq3E+jemBddZY9FT3gPmJbSzImQIg2xMirKqYHIM4vMaTC3xEuMEzc29g3nD9yYw+/0d+oXGt1MYJJfjvjpBDMvaP7OZK5OBlO2lViF8KC3hgyYjOAhMvmwDIrv+gLFDfiBG3FdU4mbGyR5PNwmN7yhW/G7bshjk3xiL5GEjjbJCiEHW3mS7tQg/xvXaW7ub/lytnDD54NuFW8otZhMaq/6EqNi3dAZeoC/gUFdBo6jFxAJu1lALNlihtpqD3T1HvDhy3xFi05yiR1dibQxkW1AF9qoydabLpeLriB/pXbh+gvd6AedB8rWu1pr2HGNSZVDfO/U5gYGc0Gs3po2dDdsNh4SOrS3rkYsiiOhZ842mTcA7a1h59LZ3FX2PLheLl0XfJQffKZ/vW663pErdGN8Q96aZdCNH1uhDcoh25JA0URf0PuNdSS1zw9G/r7uL9ifTHUZZg2C+A7NdVA8PiZ5BbARhbwDvHyBfM3FPig+BG87ZNlPCDjjLbpk5fAYQ7KO6hMNxcl+TI6FQ5nh4lZx0KN3nj8ni48D5Tz8qR8+OPo17uUhb/NOnzu/xMu/X/z29nb9O8ZcS9lngy98blbnZfHd9aLsh/BMXclb5VsSPutEP9dXbHeu79yTc109cG09cE974N7MwV5mT3NPkRtmnYS6xmh83hpKNzUBmrn78TZ63iTtMi8tk7eJZ5t+A1CZvSwQCsi51Xh4MWrZ70GNn0Omo1F4pqDJiWPRDCG3oytx1tlKJ7WFiU3uHbnC++glAAAQAElEQVQug6ot8tJ1nZc/5rVqp+WLGriRS+tqQYeva6xryY28FW83tSA6XKedazbrcYW/XDbuJ1deCl/18sVd4Xq5aNvW/ak3qzdhDzUQfGEig+/WhTwuxB53V/3Fuw/1H16/pAeeB374hfQbXg39o6+l73+16fXdhVhdl63r7tqJuenl3aZXyIOX0OAFsjvyurt0XbfGfcYVi/AsI1Xivp172mCvTNZ6pl7UmpJqVp2GBvtmcF/eC7t29tL6gnbj3r2QPXZ7YAydgZ0I0HuDWPEZ26xN6113vCD+4MMP6y/pXvDS/HK9qm+bNsZ6a9zLLILq9vZN/c+kPvrmN5T/odTD/Vt8ZQ+ysuSa/b3nOqncSZqYBEzq6E0+86Zu3Kcf+Py5r8+ke73NHxk8+wwcmX/mLGHqQiMHscYZy5eAfPHMf+b6lnzekkNkO/GN3na51IuojTlc4NNvrccZ19Ekh6HMe6BP1uRGnqJZFUtp8CFJI3prXju533SfXO/f6B/++h/Ub/+Jf0m/9q//m/quj/9s1D+Hn7n7Pv2xr/xO/f7v/T36k9/+6/hVw1WDtRrcQyhI6Sfnnj3Lntju7rRBG3uIojPlpsa83Vk35tCBu5GLXBd0tJUrM8q8UkPWYKfWN2od+gjkmdOMga04skMlQQiYQ27EDkRsd4nYzfCSbAu2qNKck5jS0M5+CwZ7NPt1EGfmqSR5waOlyBM/3UWHRvYomOgN9lDyDpL3YD5COXaKDmAhFfnO/G68MFpfEh+UvVX7gblPbCyrZR7k3/tGfS/atos6/EJb4+6ymV/AnGXreTt2iRQx/sy1Ya4R4dfYCtlzlExca4efGeomRc/c1xkbklKfojVODse40JGtE6bvjAkf8GIsdjs7eJf4JJhAKZMoPX6RkfRO53auCfWY6EcJz2r4KDQrP+IsZJipGvqhtpUa9pprEz1c4CmKjb6bOrVofVPg1Aa+b1d1rsHL5co1eVe41l8VX9RbF9myX3btt3s9vH3LvYDP2jdvlHXP2rXetHE99M1qbcWxLRKQOCV8AJuuPrp+TX/sF/2zer/9Y//pf1+9d9DUOsBXh/beteUeDDr9DYTmvpF74gteCr949YHyP+K7XMk5403UjQh87k6n8oOKZiWSCbBUKXKyDR9E5orfK+aFuOxF+N7IB73eGuMdedcFeeVyyBq0oYMzpVH5XFEaXCu57+1cHzeu66zzjX2/B1wXe+41yIVeXpiYTHvAdxZKKqatS3OhG8/o5trbsc21ZeyYrjqxe2vkRs6s55V76x3rmBpd655Fbbau5Gn0jE+B9Dfkl+umK/W7e3HVi5d3evXqZeHl61d6xKtXeoE8nz/5ZWViZB1i31tj6iRIebMvbGsjjxf8cvfuRfbVRdFLXNulazc1cjBoh+yk9qHTrOgkz9BubDIm5KGgAfvQR25bkBxaLasBuFZSs+RHiTlIdinUOT1UnvholABb+FwLQbknRClyOlQyRG8d0REZ2M5ZZ4tuIf58SjGN8OgmvxMRRc22bKdbqPH4SNJFYfCRTPGmyb7gpLrJwJsxoWf2VehkP+7cw3MfrnszfPqD/RXbib5teUXDBM/IcFGyyBlmCxk09Zb119GOXCAY1mFbWcNcW539Ftp6lzt2B5aMfot3jMlbBcmIGicI/lYuI58xSvORQ688ss/iy7YG88y9qv6AkueZhzzL8IL8AT6fR5HvuRa5/2bOgY2/hq/OtcQ9M/t4y+dRQM4tcxWNFEmGYxJnkiog30le+cyYxXPvqWeJoU7tL33qbpNeXszzaNMHL7o+fNn1wV3XK55JX12aXnDhX7rr2m9MGLOKEX9iDSLbelOBXFryRW9RqzPWK09TF1O7L4DORs4sanwP8h3kml8ip26DmoTu0J06BukPcpgHks/yNCFT5hyQ8OLpnHk5uTarVX6t8sxaBZ06V849de/o9BqnaPqp/af0Wq808znJS+bar3meALkP7qGs4Q2steTzKjxzqTyZn8mGMqlxsukBAduqBpkwhZobHWQCtuXKvam1DprswBLHBKLFdlDDs04TfuKLIeFAaenvfDLUZwLjg/HI8ukUX7bViGUv/1Z+RDnjfZHY1DqwJic/w4O1mujHTyE5W63hB4gWndiFtji6cdHvxyIPvummP9jElRhxOSghlhyThAKFumkSZEpCXbGJ40EiwX7Q8AHrVzqnPP6ZP9Ykh78641PwwRqfiv7Si3ThMSYDpUf+tWGhSjKafFmTGvl1Fu3CBssHXD60Ctudtsumzs1oFRy/6Jr4bpbFAnDWdO1x1kqFyVzxz9Q0iqaMko1Nw6b14kmL8VEIrzRzauAZnTgdOLuxYUMLFGriGxFzn4CYvGzckd+Y34012hkPn3pPAnCQKrmSBymq+vidATEedRjkEEkWkgoMRziXuDGH3ppCG9TUowHbpWcThwDxueP/RqI3HmT25EV+keWxa5JjdEL3yn0qOReii+1Ah0MkLwm/Wm1S93C21UBv5l5gVfnokwk2HHMqvvMFcBz+Kn5yAvmycSO3xCw5wcZRD6x1tm/jYTG+v1HFkQhRaAhbYnfqAQwaWFRqDTnK2QU34r3lC/0bblL34CFxWbfIk8POWGT1Qon5ry//kz0yWa9JPEsK9KxNeMY5J/97fNzXvy1+v77o5ssussQY3PD2mh81oRY7a1HxavxG7XcAZWzVYFWgIlDHiZwwddS82Adb79yIu7be1FuTbcbJJzVUWcr5seQGbNlWp9P5AK3rjuvsum26QvPAeOGa2/C7QTt+3SxxJJvJzTG57eSS/CfzyVhvxMemFzZtrasRxy7Dql+cNEktugFj3U2bu3qDYrtic92TWz+wbcntorvrhRwvvCDatPHk3cveFaeTxNm3LboLImu6qQTsFx6UdsmjdAKJceLs858DM3L03j8mPmadiM0a0C2V0PeRgejO0lvnyIKzd4ZJPmJuNpwlHz/hMOd47l20s5886B7HKX30j2DxOUd30VI/5xGdAmPIKmcoC4saAxWdsVDkJakTw+eRfnhzKhwC+MG+uvE5d88Xpzd5YcwX2nuwc81Oxtge2i5d1xcXvghlfzQxfcIPIg5RErGVlkxSPsBvdX0NXujtusdvrrVc5zf2bF4cM4wtftQl9usUn5cUO/Kd+8Jkj09ymnlRzPWEV4qTO2dA7jZx2wELhsNqyFt7Rg/etgxvQyXlXKDfgIBxS/mYF6EGoFOhkYvmwjpLRg+eMdSYy6RSE5qaQBEOAIcs2qIt5TU3eCQ5Kt9mNeqwsDGPTr+pddCaXOMu6t7V0e2Mde4TG9dqrc9l0/Vu0x1fal++fFEvjO/4snth7VrDj4lRkCBPkNQt7htW59qO/gvsXvGFt796rb/x+sv606++Q29evNQPXaZ+/eVev/rupu++Nu4JQdeL66ZXdxflJXFoED7yF9euO3C9NG29kbvUJFFhaji4x+8a7LXBmiNQtdQODPZLnl12PhPy/JXPiRv76cbnR76g3Nc9/sY+uymyHT3MmJvVei+a62Wwl+KrI3vBPD744EO9Pv+HTndXbdznOrXs5LdRa56o9cCL0s8++Uj1whh6oz/xw8qT5qicb+SyJ/cElSVnZmYviHkN3djQlSdfqt7y5eottHLG7gG7nTknP9uyrZZ1IkeTw2Dsgfnlr5U+++xN/duIb9+81T1f1DKf6GyXCy+mrrpAt+tFHdp6F8402LzxHz+D/BJH2Y3OcJ3CSDLSYGqn3jtxb3zpfSDHe75A3Ocvp8gj/A98/d/Xf/0nfq9+5K/9r/S9H/9JfVH72et36f/3ld+h/8cv+hf141/+TfrE30YuU0yPtbf61sg5eV+0bRc19m9zl1O6zB8mdXC3GryphTOm1SbZFiaz4Tol3fWcw9rn+W89O+zIbmDXYE6olrFlqDm7qOASeMXhuqN24Rty2zL5FAwvCaK0+EtNgxsJEE2576XGlJr9QW4osQRkG57OYZhxsUMGI8lt5/lvZz/v1HtnT0z22Iwh46ET/4M5DHSCG89PQb6oP+QXCOypPWMJQYKtberUdCtcqPemduzvqnXm2JlhQG3XpJzsiKhCOtyOpRS+9DdY/LQutaaqkZ8ogqUr7uOyqoWgI2dvifqArBeOJzIR2xmPT6EcmZqEf7lxNHhXPpPxwlStZ+rBpVU+U0/Ko6zFTmenE0SnylgeyMjCu/EkJf9i6nTEwDdass14V+u9eE7lIcN2U8t9gn3b+0VVT+odulHjy+VO2/VO18IVCrgme2uKk53rKtfRQ64pXhbnP12/wWede2vqxIyvdqyNqZHIJ7Gn9dj2dtEf/e7frTfbtz3KwvzWP/V79JJf1fTk2Lt6a2r4aK2p9wAZYxtIP/fj3Duu/BLtxcsP9PLVBwofWceO0IQfMvtVvKKfQPATKBNKUEZdupa90Oi31rVqkut8I35XZL2RB6jY5Lgd6NDe1pixx5XyRXUSZ7Kutb5cC3W9sfg3rpUH9n3uwcFOP58VQscsfCPHJol3RuKWIz5+dOkutPqwH9q55gZrMrnmctEmZuPUW9NGPpda0ys1udMdL2yv16uqNow1fAUrV6v1pk5dM353d9WLF3d68ZLPYV4Mv/zglV7xwnjhNXV+xdgr3TEev5frVRv7JOsSP5ZJZwKptV4xn+t28opeI08XLDdycGhTCz0QfqGpGyRvbBrjjX4oVo82TRJDwJJcP6Gi1T481mJQ4wGftWFoHShwLD7rBrJPIlvInBYOpfKfKNELGC0ro2DnLIWcSCe+orsg2tIrQ3rJaQENlEnzHIo5cKGEjFehUSqbU3j0MzaZq0DuxXgUqwMqENuNuz9774HPyAf2U/Zi9ubOnhrsRbRUucsxBQTkHiX8BzXGKevQm9UC+vVCGp3UI3qVloQXo5N13LimQO2Fjgz0Z2DfNPyIlvwnvgiOvXSIcTnJf+KenDgs4yeI/67ss96b0jL3+tzJPME9zyFBzZt+zZvrMXPOvoiNW1Prfe3tC3uc++ba5+SNPOO2UV05JMdgUJ8ZHDWf1HHyHT5wrmsPruOpu4v08up6YfxtvDAO8uL4A55NX4EXXPjXbva9mZmVmcRe+DWzT316M76aelto5BP0Rr83bfjorakFjNn4svAHoIsRjTngM/lP/A9yPrHD79yzioY/kPGaG/3J+jjA0+n2cb1OGQNuVgO9tZUzdcx9dqGTb1fnPtSRJ+ei8B/1j/RGn+nFfKGde94D3/FutW4PWmt3U55Jb+zlHYQGtY/JPfmJZmKLGgS2FXpiZkzIRObsJ6YD93TYVgNuXa03mTkEMJpuSsNMqSTLr4GD1Ch1C5+xuD8/kQZKJS862BljBcaRm2U32aERgOPIXCZrJPxPUH6O63XFGpr4jDou5PgKbLWDJpfEPtEGDncKFdxC4xBacpyNBMIKovowtyQwOQUDihqTmGvi8Vegz0AebipRHAw2zEC2oNJX2sypwJzSogAAEABJREFUccJxzosIk9JJDlNRYqA12VD0qgjkmtzjM5MvGsOog+amrW+6bFcuvDtduKAL+fBC1hlr+MSpAqspNglhbC3rbExLp//EWmCUOJyxs3oKLVW2O3PlOblsEEnl9JEoWkl1VF3y0D9KN/OKvOhQyW7xhbPM9YE5Z61Sl8cY5S23h4WMFbAbBfzg9EgVbcn86MhJafBmzkxEjZoYhKYeQY3J0Vxrg9+di25haGcelSfyikkwWORTkd+OvG/M43byKGBW9ZrHBptHDNJR49Sbq64NGnTRkAurmiMLE7rja2f/Bsv/XjeH3CBODMajm9pijqNZ5CvcnFO5vKqp8EzTTcQXsQNDXagcKpfGuGX4gZedeeVB+Z4bVH2o8qJ2pz6340veAzewG7IbX4YeoA988NxAaoW50pxTMGemt+pc7OQGOHXD31sevt++edDbtzfdl5+byhc1nUctBkVddWCMuA98yC8M1mPUnhoExfW6duF3kLC21VpjrqB3bdz4etvod9lUCaVBrSFKQ1Ryix9LmKr1po0b+noYvehyXbgedLvkmuza0GsY2PiVyEvkN5nrDm6axDF+o7Oh9wgeIHprsi2RyARwQlIfnB15c4MH6C27rkvltOgGH1wuGy+Fuq7X7fGlT2+xM3Nuim1v9PEXn4lhWwRf0GqpZbB6nOmQFkylyKnYpxPj6eAp5B0cQ5naIY/kOeJurnGCZP70WMHInyEm8XBS+KW3BOuMsOazqG3lp0GbBb8gWvQX4uWME8niUXnniFblduZYFF1MIo9y6RyZI4Y7JQctG0ZCz1F42BxVg6Mbd08g98mXpsOL8pvwh3Gvt7wwDm7jph0MrhUzy439cLm7KOidVY4tD3Bki0/iUw+B3D9is67tva7Jh4eh4J5r8IGXwTv3Ag6N2SRvmHWJ3TmHRUhxGwL4DJMYvDRm16OTO9CUmRmhZPadbDWobYV3c4gafY5FG7LAUamTJCvjQTGyVBBToioTwudL1mHCK2Oo2BaHzoYm2XCOElj6s+4bs0ZOTfzBnuOTutbiKP4aeQJy7K2r967W6QducoNvXXV9hY+899LbeJhd9wvuGZdNL64Xvbi71svivDS+46VvPuN7iw/hw7KtJslS0UaeiNSJf+mNZ4GuF1zvr/jC+8Hrl/qAL7vtg9f6+odf1l/58Dv0My9e6Wub9Ju3N/qR7UFfvbSlz/54xS8VCuHBSxBfd5euK7leuitOfRki7pxDg3UO5lGTPDRXbbi/TZD9lBcB2VN7Pi9yX6/PiZvu+QXhQ3DIdj4zYmNm15izbaKI++XQIFbnmebuxQt9+OGHev36A714+ZJ721V94x7emzbQqQMbUHlBvF4Y//3jL4zfsIhsitr7o66PGy9U9+SftSeWWK9JbNJmfOpGPg/k+paXem/qhfF95XyPLGM7c57YimaTNTm33mQb+4Hug+plcf4TV14Wv33LC2M+42Jn8tyuF12u18IG3Xjp4J6/q2PO+I3ezrzn445MIOE/IJ4lHRjoD3QznxufpQ98Nt7z2fiWz+y3xLxPzsgy9v0//Uf0G//i/0y/8a/+L/QD3/oxfVH7+PIV/cmv/Tb9wX/o9+rHv/aP66PrV2XmlzXoedbkpVon3751CblaV4OaPdJ6k93Rt+wmOVS0WZis6mRO48DkPjFYh538dnLfocnzxn4ZjKGOXXwsxJ+0eOPfxO4VA1lyoB+Z4VvkctQPuNxNFrnqyxru3NB2pKNqSGbQCWofk/JiJxp0cmYbsSHZZsyAfLOPHqj1gJ/4K1v8h07WZBxzu6GTL3kPfFnPF/Vb9j57K/KJnZmLUjtq2rKnwZYv6f2izt7vvat16gqaoW5yY27KnEJFdgs1Webvtil7KhA+WusS8neghnpgaBC+yW706w7DdM2enkVn9OOHPGT0409QDjFm+i5bYjE+lfxUryt3islHCStPf6r8USqucXG9TbBTV+SsCarKGlhSw4eZa8OfbdkBAznwg2I4IVX0upsaiDB+omL6mX+npqlvSz0ORJbr78K+vlyvukCv4HK9qnHvi//al3nJz3Wca/ntm8/I90bNh3q3tkvX1pta7+TQxAlgaVWbhgF/+Kv/bX39xQ+W7Dz9+r/8v9RX7/+6NtY+6PHTmhro+E6/k0f8hy/K2OVyUe6JL/nl4KvXH8K/1IX59WbmP1X36vrrYj5/2YvZj5OCTLImM4mUAiddeA6ZTm+NuWxKTbIHe+/qjXzIv7eMdSXPIGNbxkFjrBFbLu8VZbDaO7EL7PMbG2Bhp37BjfW/aXKd1HVAfg3kLxE37td5aXzBZyG1EA1/ud527tGxEfoNcUdv661ySx2uqc/dXdXlCs18OjVurcnonmj4zVwu1013d1fd8fn58hUvjPkMXS+KX+nl69eFF7w8fsGL5Dt+eXnl8yh+L9eLOtdr+c3cySd1br0pa/QCvTtwZT9Fz4nPWCOHwF75NFv2wjt8s6LXWmMdwjc19E5g8Wi3eNGXZClAVdUm65LasQ4TWvsAmVAqooyXtNYusvQKzIlRNHLOCGz8Q36uw7bsBZil5tgv9nPnuH0ETGIWhLkP6LGtvOLv1B1shUgHQmjZhqZ/AGsDFJS9s+e+zLNA7uM7nz079/FR9cEnVbBc2jktd6dcjFhN0rkOWR/byBFiqxiEHl3brGNX710b+yW09S73hhyE0m9QN+OHWPHBWhk/togl5Er6uGe+3EDR0hpr6g30rg3Ev21lPvmcWZ8/D3p4G+R55l4PDw+KfM/ccw0Sa/mzYt/Jc9su2riWisK33tWIY9GiTI4zeQTwA1rA16CWJ8SnQG9TW/7C+KLHF8Yfvuz6NvAhL45f3zXVC+OLdc11SR04ZObPhDkqYNVh6w1fHTBnlBww3wbtLWPI0en0bYsDGFt4AQRWlZLT5E41NCrnXYNa5HlqYfD5d2LCT8YBcyWhsuVUnuIv992iSIomDmgBebWevLo696Leu3Lv2VJn+N43td4X2qJ/Y/4NfeAPRILcM2+1XtmvD9m3POOFzz7ed14gs3/3IPkXHcqclPpVPpYdNGjgknLShF3VXdpTq4dYKMvk3sm99a7WevVtRjkmtLQ5DewGtckzVuiERywJRS3fkddnQurN+GDPVDz82E2NWK1ZNsDmPE5foePcW3ymDOwH/YpJ/OlYWI4P8OQPucmBhEZsoA3ROweyp3VlJH0y0TSWWojsCZU6NqGASTGnZ/3J2gGESTxgMMcTyq+UEI1Tc4MHzdCAMdEMnh9JIn3oZEIBwcqvkNku+xRgY9GywTY22UJXPxZTiScK76Xv9AuSjUyWGNfJT9NfhWRaMOmaYUvYwShtikt3ruGad5I6+kua81TyHjz4ZVEon+LzRGSsraKzM8fqM5hNFD5+CwTENWdicg5fcnQ59MQTj3GR24KeNSMFtsQ8bD/14US/oCMGyQ6S29mEe2hQ/NRIrgTmyJJU/JLxWbQj5BAqqQhY/kSb+Ia8dySPiJzTI+YjRx1xOMknqFy4Adx4SLqFHtjJ7UbQSZ4TfazwsLx8eWVJ/93D7MHWpCcY3jJyG3qASTCfwQMdOOLu5DMSi5gjyBoTdwcDefLMOk7G9LytlEoycZxcoxf9usHxBfEhc8qNrsBtBx/Rgatax670jzg7sWdAfxy6pLF0YRIjSE3O8DbzYz1sKEhCcCGfg82IFe1CrrmOrPfGh1TXRgG31uuaC82Nv3X6yBpjwkq05DCTI2u1g0kNEYtyK3q9cZ0esJvMT8YpUxFCoouUsTUKz/Xq9GN3UOPQZgxEL7635BNEj3FlzFLGO+fMx7byI86ipVbPgWgdCDlSzkc89qNRnTC/MFied5TSP5GBR1ePTKSfx8Qo++Ic+Zz687kZLfoCYel9wfE5D+/o1Cinilv0sRQsVwT0yYlOmM/txWVHxuhwRo1zmUFXb9kUv0IzTA93JP3EL/3BS5W8NL6NB+3sqwEm1z1TVOtW44vm5dJ5KGnq8GYPZMwSZbAaHduyVCDKOpIf2Lmudq6x4B7K87XYwolATh1dXirwAnnw0pjQGujPgM7kOlYoOYaiLEKBBvyI5NDc1Bs49mqHNnf11pR9bKMvYPKEl1t6BaVRGNINR15Eol8dTkYLwmHAGBo1zCk2k9NzlBI6i+Y86QH0yhq7SOPNtpxcmhGRE7yA6ZfcyMHJ+5hPa129G3RdelceGNcvd+548XtFxhf2rQt12ZZyVPywSWAqYsKot6YNH9fLphe8aH4JXr+8UxD+7u6qwRfWr794rb9wfa0/317o29vQP6Vv6tfrU32lSy8unbib7q6brsXTvwL49C/snY04naCkIrHGg/v1zmYYY9DlQ3BKKnBKriEZQ6fu8aHc53c+S87+QMYWUdQlPMe/m9KyJvGd/STknTnWFxfm2XtTailMYly5sDlvvNTJ/+X8008+0scffYuXtp/wpegelb1UK0GCxff7GMhHzWuwx4du5Hbji1ReCO7we+aCDtOqacoEP2CbLjlB43enNvkrnvpFKy9t6yUh+Q184AJd9KmnWUAbPggfhH8EPpE1YB96TnUOxBlsYgashBIj9biRQ7BzHYbemMuN3+zs4Hu/8cf1o3/l39Bv/iv/c/1D3/yP8fD54832of7MV3+z/uAP/V792Hf+E/rZF9+r1L31TWYtWu9qramZhEKBmxVw4vAxpuJF8wFIHZUzNZ/UZXCf2LnHDDDhEWlkc1Dtx5rHKk5k2aBiJg/gJg7kkvVei4PyM7l3sQuIOcCkfhM6MhYevchGeOThT1Q+6C27wR7ZecE5tfbzTQOFSa0HKEr9B/sm2Fn7Pfu+6INu0CB/eTywC3BN0iZ3UDVu1Lsf2NRb0NSocepud7XemHOX4QO5SQdvxw9jrcnYKNTw70G2pCYhFzqB8Rsa2eRZYwBKg45/DrTlxk2KD0sRxGYhz8Ou2g8EE+ycdjo781+gltRusOYBhIVSNTsOYSGWJfp2aFSgSrPys+I7girpRFoHdWluaq0D9nDRJodS717oau7IjIk1yW9w3excw3mxkuv59vBW+bK+I8/ekI1Nk9zCQqX6C9spZR4jPpjrH/vSb9NfevUr9Lz9ip/6v+iHvvnH1Fif1hoU9K7O/baHgtabOnikpWdtG/dqXmzfvXil4HK5lv2kcCN15Dp/pFxPkS/MqouO88qH+TqQHP+dHEAjbm8NvwZPtLdWOfXe1dBp9M0cUgCLVqcVJ7/gpgTUgvWlDlUPBGvNhwbrP4EYC3iiUL0wbtKlSZRCfBQqNPKMizkWntkRVeanuSk5derTt4vy8niDdta39c780Eq+tlCX3dR6Uwcbn3eX68YvDS66u7sWrrxAvuOFc14Oh97dvVBeAN8hu1wu2HU1fNnxd0CS7eWX5DfQe1dvTS1gzFAbHWC79G2o0pzTEyKPCPoklJwfh4KMBcjoSUV1tKxFwKpTZw4VjtHPEQaXdkYWN08Z+0i7y58AABAASURBVJqQ5T00GrWVkIc/SNhHRO/Eo/CRychjZ+WFE8IVT8Y1WFMj6tKOQsShyS94tx+7Wftk6cRZ/VI7yeI8+27nHp378M79OPzgupnsqdNbYhbiOnYB7pJDgZNt2VYTVM8biukexLayT7L+ztq/hyVHJ3J0bStzwC1URezIkFb+ZAlNSmbU9tpb2GevxZ9oE53MLfNcWJ8/55xzHaYWk2sywITDkrNXu1rvsIGhQC3RGLfOlikmTkB2iCe3QMAd3wfyXwfkhTGPlbrjN0EvrtbLa6sXxK/uevEvGXzJRX/HxX7p5noBhHEgEXeqwXdOvTVtvZWObcYkiBpjCw2eXBHaGQ8kmQOo2uRMHVNE6jTZL4/IPqAmqza5T826V9U9PXqMh59lFz+4ih8I4WT7gA5qcgeNvJI3dc19YeM+dQGde0RjzF52svQz+mm94efFfKnEGuzXrGVQPPs1+e3QnVznOzmJduZl4RZY4gjSFyc3RFAdbTCHCVbXUam87fCGb8gsKdBji02B2lSu1CW5DTRgOR87g07FILXo10BO9EMS+qzpKYrloy72Gc/1XPqcJjFn5NTglNuWmZwdihKUM8PxNKueE7vW+WDIjXy7bMpi9Lap9UwSsCAN2DhZ1stBgmE8Kfw8+CQZFQldc47NgQYNbMvNDLIJQqKrtFl+nT7xOpthK5DTBbBB8ptuMxZtlCucrVgAaPFSOrCy/QjRUkyiHBzEC6ipcWrN6DNneCl8QJ4t6Oqtqfem1jposhtqPlPJuhVEs5dtx2cDRkaZdD7gDx7yKV31J4u28kIpx2Fb/oV/kCCxV/iMhxYoQyYmGjQ6kKgjeHZESDckgF3WSSxcKH4jfwKadUw2y8QnHXJ9nCTB0uUZX1x3fCGYYCibP3uCzA5X5VymXrZl6tFsCdhNzo/TzQmqp0aIijsJkAfm0EFQyodcsVxrFz/4Ey03gtQ39IbdjZvGiYeD35EnRyKWj9APdNPO2uKipsiMwy7g20argAiW8zqK55SDcbsY2QaHiiU3K3uhGQrczDjQ0SjvEViyFJSI06AQ48iZbo3FvpWf7MkmChETPW+2ZQMBMwIveNEy/8E1PPAd/lyvmjeyxEuddjZq6IQO9CfAXIcbPW+21VpTb012AuKV9ZqB4DPBTIAxy6TMGd1mCZGiwenxcHTpMawTdDkYqDyg8Ynk6Yjm6uXmS9k0iD+Y0wQZGdhOBgabd89LGfbFSB8+soE+KisdvvyZ6I9ISJzEV5CNGLdBUgktoJN+yCOwXfU9JPRL56Sn+OjHT40fcpFHYFuCN9D7LbanrPg6ITnoQRA8szbdA4dvMXpIwurz7XGUofA6LPS5ZkYehWf8onVi6KSwmXC6mfyB1KzYDDNew0VrhCU4KEoHh2w8aoxDnjQam63zANZ5wNqgG58zF9B56Oqt1f5tvbGHzQNWV+9dpt/MLCxhpt5ajV36xhesXnz8RFcE2blBPTzsumd/PbCnbvmLY/YU4nocnOZrXIBu9mj2EcOanLL3gsxRNMKqNcs2tC2QRGIl5/rMJv98fndob53rqpW+tVqo7SWDSosXzYBuziBRg7Cz6ndcBMWXhFrSQeE8kGKSOcxcNMc4okMNrmQHjRQ2cYPywjVWNCfG8BjuEdGzLQ7mZtagsQYdwLM2vTU1MQ4UXxR1EnNwTYcKXrSGgzw0r5fNF91dL3qRL7rXq67w2QetGS9kgM1n5PK3WZM/sV/0h/1KH/Ai4Z94+3X9o7dv6du9az3Ui/V37YO766a7y6brtlV/Y+80YuKNl2VDOy/B6v7CRkhuz/OKnm2ypOLEzvignoP4TENirLG2G3susBuKHOhmjhCRLi6ndl7O5AVs/rLv7Zs3un97r9s9eHhQ+p99+ok+4QXxxx99pE8+/kiffvIpL4s/W3p8GUxM0RoxOnPozCd8AuzcK/MyaEevQHI1J3JNDiJPYdfIs29X9fPlQ+vUywwbz8lbYmqVb/IvYU6ZBIEii9+dueQF8gMvoR7IP38hciN2rpXkdMH/Net3YQ0PpD69NZmfuHwfrVmtNfZPL2r4+LJ53mIS8T3OeZFkcgm++1s/Xv9MxW/9S/8T/cPf+MP6ovbQX+jPfulH9e98/7+g/+jLv1N/7/I9h5qJRUbuIowkKy1nw0d25tHIr7em3ho2bVE31ThjdlnEHExqKE3yDSpvPqsnyP4R8zFaxj5zDMK7NzV3mR+GHw/UYyLciQc65LUgaBke0OVghYjJefHJYWhSq4Hhel5If9dkXwycTjDgEeB76sY+2rkebgfCD9Z1sN4judcLvIGuwNDE70C+o5P998B+2B9upLhzbe0iFZk59n7R+X0me6+xD1vb1NnDnb2ycX32Cy+u6NcY+1tV07bmR20l5qlyGbePiNjEaOi33tXagkwd3WTkbk0y9oFoKRBE8vpxk4GAbUkN+B3Ylk/fjFTt+CzZqVmuiaox/KoztWdsUtvIQ0WtbSlovanhy8kNgWUJTMBtMqoL9CMXDXNk+IU/D9toBEiikPUgbtbr4f5Bud88cI8Jvaf/wLWasRldTHJMbGby5D46QPLPnsgz5u1Y2wfm9Sdf/2r9Zx/+aEwe8UPf+v/ov/J3/q3HPskoc8r8Omu5XVnTrG3vyJtsl+7kPAXvppa9wUvjC7Bb3Sfzz2W8fcu9j1+e3bKnsv/AY62ZY+XN3p7MhaM8Ts5S/K59Enb1LftdIGDoXZklmZ21/FDrJUBombUSKOrlHw3NxxxiNcoeNfEYo0s3kHiMoT+Vl8W9ScHGWAc2vqh/6p29ku9UuNTgMzMelYZO9Basxn62LXuBN1tH1sloSOYgCaMX3XboEZrYTRfW5u565bP2qg2+NWa9iijb+Ae9wSe3yZrshUmewnf0yze6NoI6OOmpVV3YWyOfq6zXKExljpNYC/gn8yer97lVgeg+V7MtjkflGn/svccQq2xDwxx0ef6i+BmZis9w73jz6h1kdUoJ/dV7ds4AcuL9/zn711jdli6/C/v/R81nrb33Oed93+52N267zcU0xA3Y4eJgTBAErESxiQkIlAARgUAgKImIHC6BL0iR8gmkiORDEiniC0goRCGKxMUJAgViOxhMACNsfHfbnU7b3f3ez9mXtZ5Zld9/zPmstfZ5TxuSWvWfY9SoUWOMGlWz5vPMtc4+1LYXb0F6borhg6N96ncj0oDG6TAtNNrWYi2Sy+ybvi+SaxytoOfJOGry1MO5WOeP6aCy6gkHYPk2ruVCMzAUWL0n9FROfcYQTEuR3Nhu21bvkTEYW/CW3B4TXUOUjCOAL7UjofOsPSd83eiEDyCHYoyA7sfSIjc3tF5yk7OMcyzPtgm/erAJqfASQKg+wS1B3OJ+ObDV4j5euhvis6T16mLdc5PfcQ9fhsQ74pbfIb+7G7og2LjxmT52jJ0D5VLVgVHVctuymErHxETgbauAbdnWUc4+GpEEsBl4gLlH9qR+dHZf5rs6L+wg/CyQ3AThW5WL7fZ3xGjVKBVx2pGXDN9zcBE7GKPPkG27qPJMc9ytvs+zP//Iwx/V19c3ItSaS/F1oEWSGKAUn5x1s1/xFZtQ2ZIAVT9QLPuArFTdCk3Y56ufehfyxXe/RUwi3pOSFyqytEG0Ou6pI1eTPoSplmxygu/EKtqZY+7J7LM9+y7nHuOpSt9t7mKMmVfGhQaidD80FXNSXxIHiD0MLdZxZg/TXgRbg0M8H7AufNje4GsbMomrUcomKhwZQzYXSRnUwNgEK8YwSg+90qnW1DbUkg7YhnPbdcHTVgqBhNh+sTGGLpdNF2K65APeOOKJn6TfUttyrowLjUQUm5ZJrgA8oqNm4MH11Vxtq4KybPimgsdf5g46F2OoatMYm0gaCoXOeSjFLnOgKvHRISfeHlNKm0erJkm/IQu8yN8MerwolqgylwZjhUX6qXCpRXeATpogfrMmLA638bMmXV1Z/paHtkAZC+KjBfChJwnLAMwxgvgSZ+y3ZZxR0818jv7e3K2nlk32w0RptR9xxXAqubQt+8htblY77egASwpEgS5I7DTI3dMHnPhKJ8rG1kiusYNLJdYd/7mRdm6ga7+wmbry0uYaHllyvjIDxgg/wWsuD9ik4lVqW3C3Nt2KOqKjMo4Kf7ta+SmUAjutsxu+LGW+o5g7MbOCst0KucIkokZ46ZB2HFz2nnOiPiKyLdvCmmLX2EWgjws6AujZFqxCRMHksVbktdcWs/nPQ5g5c+egQp787dDJPZ58dt4ykPG2n2zR7GpbxUTNvretLujf7N8ml56if1RpVGdCzg8x4JwQYBgHk8+nmKFtSL9Bhod90gsPbBSomJHCi9GoJmaWvOe6ksMEgW2mxAfTyb648oVzarI3JsLFfFf0TkQ9iOkjUgxHgI1jXjiBP0U47XpeDrLSmWFBq+eSxpfAB3cFiNHoa9NckCcGhF17ii8ErUJPUy5nSIIFRwRRbxxCiUbb0ccFsdKnHyjd8wPSCPwVA5yOU37wLSApCeDkPyLIqSgQM1cmkXsfQvuYQ3d3i/6mpxylSfvQj2wpfLAiB+KDGNtNY1gbH8AGH7I20BRZ5AUtlGrUoQfdQEVGsmzzhaz40FZ8aBu648NanlEbz82MEf0cNXp4XHrkpfHxzwct9hpgDad4ZjgvjEOZAxPKPkqc2atsO4UmXFFsy+jbVhV8FXQQ29DGs2hcTor/fn6PoZwFqMq2uLyAKG4RzFHRQfKxDOfJWeJ6idxz3U4/cfuwwJUG+UccldukoEdXC8/+6DyPOzmGRycqjOgaUWTd4GJZlVjBsRbVOagasksGWtU+O8a+j6eUhOoohU7W6Z4PnK/u7/WKFwev7u90/+rCF9qLNnI4Ck+OfsZOLex84AXCd1m737O90e98/UP6ET3qv/n+5/VXXr+vz7TrMqw7xt7fbW3n7rLpsm2szyDmUuacs/TKl4j+wsWBtIgr842rypxAeCHsvvQHi+HILGNrMOetUewDIYsuagyLopju0s5LuEdefrznZfGHD+/1yMuQR17g5IVIXiK//eKL/ovi7/PS+IvPP9dbXiDn3xB+QO/KC7nF85NwVGUwyMuGb/YrceSlXnSCYy67JjnqOCSmarlKxd7c+Ny2bZeneO0SnZKwJXSxR4U768sG/OQ8jp9H5vJI/DdElhiTgws+bi8k7uAv2+WIt/cFdrHDNc6amKttVc+NOOuAbaIyetJk/v3SgcQu5jahB6Yi/2Xf/0/0V/+J/7X+xj/0j+kv/MV/nWPlqi+XqdIf+Oyv0v/ll/+P9Tt+2X9Lf/r1r5bji71iJw+Hr4yzLasEkaNz4iVfjCvGmbijLR1XURZzzP26J0722ASRsSlYDxSMLijG1rjNF3+0bahYj8W8Gb9A5rhOG2kzWrYxdFTSQ47wGL9pQCeenvLG/p7J236zSS92E1PrsK4TnazjlXvriSK/It8D9GNjIVvYCtIX3eyDa15jrjaNAAAQAElEQVRKXh97r8dmIqsq1n5ou9xx720aNVQDcG8W9+PI3rjcK3SwP2sMdY4NtSUdWNDg1n6i6NiWa2hUKf6KHJYjK9SGbHiHt45CnsKkGVShI1CSIhAlNAhrpKWsdeHHduc6n7+urEmw81llJ0eTvESe+QdkmyXHH+uBJewYO1JV6JCMT4uVOiDKRHdBbxCjDv6wQ7fMmKAZUQ6FvheunBc5V/qM4fx46JfGH3Tlfp3n2jGCetjbO+bZc4rvyTrvAXPLy+I/dv9r9Lt++G9B/7l+/eHn9Df8iX+auLGBmKMYHoagapQG63vhzA0t+KqSmfMRr1vXyLLuF878wLau+MzL4rw0ztn3mH/vkv24g9xDt/gnMQeLOLOHM328S+RFL0vaDS7Yt5+pbdnPoHGOZE43g/S33HQ98WmIdVXnrP2zKKFiZpnmxuVuqJ9DFz7j9MtiT/boUvq2UfBu0xm3M+89c8IO71h5kYGlhU+qgWTZX4I+LvlLaCJXPqDbVpHf5NiGt2R+hoc27rvb+byNIbue5mFJGTdqwLFOxNSxEV/2hpH2fYBN27IPyHRQDcMUyM3SZG0m42/o+Z2yp3Vjjpk/wxh9qwjJY1rpW/BB2s6llQ+um+clus0mgDChMcV4stk14gOx2J3dPFpcET0Po929km3lB06Ca6Abo9EP1VlQbe6Qh21FcnLjD7tZr4xLq8GAU7N1D/7UcFpoRQfM5JFzfpLfXh/oCuiLl4zywUgERA1piJK+mGSFFRwOF1tnHb0MsC37Y8Ru8kwk6EUXSfs8eIRHvY1jHx17sCSjqxR0GdN2mp6ykBdAi7Dw1Do3Ok/ZQWOx4z/XODazT0MPTM2XeeJsTM7SZwKyuQbwyiEGpamyNLgMws7L4vxl8YVbIrjne8o93zHuoBxx3OPinhKfL6075Pd31fRC/zYsbjHuKYPSwGaB0DFKFdDGrTIXpgpVN13VVCnpSELgHSRIKMmgHrlR968e0zoRZFzoEyb688jJmZfFabNu/Qw08QRHbMSQOBxqFX5NuxpDY2zMnc93F57tY0j0Zx9OnjM/f/15Xfkl8xu91mK/JueTeJYoUK5ntRyOsQrKevZRKrshWT9YLLqB6QogZz3koi8w1LqVxNCxwEzycMQ2FRokHaFB+ifx3vZN1il2Yq2Bo8RosxPR6/uR83I/Pw9kbOzQhX1Gh8GAbdUojaqn2Hodzn5hnCpGMG71mi1+qdtx9L1OvOS5xhi6sAAXPmxvHO5pV5mkYbhAHLkUg8y3jcXHZFHE5EOPALtXLwtDdUPB2KZ9QgV/aPf4ZM1S4XPbBhuDzXHZdLk7kLhcznyOQVxpqWJT7h8usi0ucn7KkgokuRACp4YBkm0VMD7tUnjJsq0U20o8VUNj0F9DNQD6BaRD7zbzlTmIknF0jcEYeFixApokfg9Y3Cxw+JmAMEBltLFoKWOwDyfpjF1Hucm6xaFzjJNOMzDpQUoNd0Oa0Uk7PGbDyj4stqwlXFoxEmYEn/WZrHdopGi0PwLWTn/mcaOT+bEtFKRfxBh9ix98lUvO3KAysgLQ8JK7nhfFF+aVHDXyHZ5POPFFOKhZha1AGStxHE0+yC7tKOzEElzJ95WbKh9Id/hJX+aCeo/Cqzh39b5bOvzSyey5njUx0t8EUcboqUErPLCNGLTOQWFbVplrsSdCo6f0O92A2Way7Z3mTUw7c1/MZTK7VmEsGrItY0uxaXgQ+TGDg5PJN0A5VcdFR0keyOmRC/wjzZwnPnkNQN65krfkLJjEcOjqyQxedSs2LXyNYo7h6Yj+jJ8OHIHMxVytQidrF2qdJWHc0KI0mmGMGoqtgDhTdRYfvd1Kd4BrxT+hkz0yg5CKbLJHbvPblfkt3vQt9hfnIi4WiH7MxbJpmA85tBNSjDQQ00a7O5p2GzmSj68t6EvrNfdLX2L+41789xyN+AbY/z9qRt+GsQyn1UgDdfu4iHLIYKgveZoofVkS6X82SFIrvaDN9oXcr16v7MUDOts6l3xBvxoTzb5nOIQW/Dppz7PEWe7GNqxtVKPPavhRpVFWjaHaTlSxV6WSNJhvvoRd6L/fig9wPJ9OOpCJ/skeysviB77Y85mRDzKTvSb2HKBfjiXOdfjMNusc9D5lbGjasWV0bK6NUhHLKCi+Np7X29i0XYaa34bGoI/4hX5gG3JCjkkpFNi0RTkJnEgq6Khg1wGCWS+AENXoQFKb5YJO+uAiBXCRhYPGBuzHFZWPBc+tl122ZWduJTO/UaXhoVGlAjb9MrEznoEsuRY3f/vEN1L0rK1Gf955dXenV/cXhb6Gv79cdEn+yliJAebOQbA4/1YOD/ZRfqH2dtv077/+uv6d19/Qj/Hi+Lc+fEt/+fxCPzKWPmH8/d3GB/itbW2sURGX8D+xkRe5O3si/CS2yOMtGOg5QeJ6ontgsWdW1Ogx8Zey3oM1Lxdx+ujHFi6Sei34Ky888uImL0LyF8UPH/IC5/wLY14g5y+MP+dlcfDFF3lhfPyFcf6HdTsv4Rb+RbGtwRziMzkWTnbykZdBe14IsbnT7ljpo0qMcQ3VGBq8oAsq8Y4hs04oEKdj6oCOJYOclQTEEIjd2I+/hxcvja+Jkf5RRa4v4K5xuRw08Y4qJRZ9qdhGbGU+Y1TTrFGhb1spixzG94HknxOFnEzk+TwxycGk/cOf/2H9VT/zv9Nv/QP/qP6iX/hXdNnfZfgP4A9/9uv123/l/0j/jx//u/Vzn/yUzM+TkqW4dRlaAApfg9heooYKuYU81DpKp4sYiW2x6ffz803iowudpai2Dy5Vx/jePx4SMi7HWuSzAPOKnUV+Jza7Q1LbECWf5xZr1rqr99/MmCBjiCHtfpGZ+6e/dKCHfIF5YmePXvnFxp491JRnMPxEPsnv7b6LradxyK/oXLMXeDF5+wvjxZnJpiI/pcFeu3Avj4D9V7Uh3zSgG+0N+cY93C+QkRV5NTmRS3JmqafCNGP2CRL96BYw4wrYm0KLNamMd8m28nMbry6RANNAR+joRoWQGn3Du6y2VyXRXuS115X5J287X4wnuZ1Z6yC5Z62oYmVOSDbWXCrsGFPORZZAfEUf02qqjOS+hKamP34jTTuwMxaOzpV1JIas35WzIP8Vw8OHR3459QCg3KNZq6x3bCwcMUyrY839tH/EX5nHL2y/XP/3H/vv4uDj+rf+0X9Ux/il48UX/cTiztNQ1nO7uzTNfRO56A8WFNfKeg3W/3J7YUxOdvZafoGWl8b9wph5ZD47eZ7M7ZbfRWyLJB17kRgwuJxZEYdgqJlbt2xRT4T/Moq+yKKNDWxxPRqGMCcFNyPNR+P0S95JBoKlrFb+Kxc+fugyrLshhc8Lp8gRaXDZwMBOTC7GZ145x/bMCZcJYbY1GtTo2SYMyz4AI+soWQOiYS2mIkRFJp91wggtaVTxHNz4Jeqd7u74JQ73nU3UOMx4wfeYUWHZh0u3/C/2iShF3IFtdE7ooHR3Hhb2sjYHsMF6ZY6NzJH+6LTPHsTFQCuXRvoxdkvt2WPZ7v6TNP9LX7CHrx7clPaXlD+Kgb604/sHNaV4DnSWJ50n5uw4SdvpvlyCsyNva082pEMLQ6DhM++eOO0Wc3mKi/2yQOeW++K4N6Ymec3YlQv6qbZFhbWaoWFbrPiBhBSI8nIcvYqeBfEBHeU5juZuwoNyjTmbMVWqxpDYMxiR3DPrWSXOoCUZpD9DIbboHpikhgEtYwzsYTA8MZGH2X3w0PAvz+rsQcRKLHJJB9MmCI9QzX0SCHogL42DO14CB/fc1HfhuY9zL+dev6R9Ke6roQt0o517vZj7jSYfA5+hLa+SbaUkJiIOK4RUN3SWpz7abmTiMCE9eOmQq6nOcuSM0eh8zCePU8kPvae2ZBuUEqMrvFVNEyty+tM3RmmM0Wf8tl3QoV9qe1fO6j+5/0l9XZ+p9yf7dQWszQrQO6pPclBM49uswWG7CpsuITyg6GX3SmGjH8Y2YxSRvlyKPjvjpJAevdRlJqbkhe8SKzTQYg6T62KfQZFNzr6ZuOGjl8Gx6DI2AXFGtrCX/XXlOTZzb576KzQW8UtFNWNMzKVjjhaGhMNGYkysOkuP7xgSzwnaC39VaFYNjTqMVdMhl7Hpm4mmR19JiBeT7sXhg8HsgDHMJDsISUbHNtSSEpK62FZhe1QdE+g2PDoGzIDKNJm0CFChBNs0fEOtaTPiRAt6WC6YEEA3i5Tk72yqK3Z2kHZMh07aiwfMgk7iXyCU4Rjoq3BxML0Ii1DwEclzBzLU8bczfsUWKjOUMRN5+EXfDPiAu59AhQ3D2NgDS+ZKvtZL2cc8ClT0qDBdbcu25IKC5Jd19YAH1XL6he0zpo6HRCQ+RMccRLFlO4xgnkBIUSOY5ACilFOvWSs/YWGaHNQHf7vG0MmTmvZ7XlC3iv2ReCsxgIWUtImUset05IuBibtBJxHRx3XpuTDWtmxLVFHSzcecttFjEcTuHfa+f/JsBz0BefqPl9SrxyHqcEN1GibLHffIoQZCK3kveirOM3Zqsg8nN/fsL1K75rqCyKcWm+ElJu0GwezwC4c9FezFvrGtCPSyxNcB2x2TS6i5oZeFfvlZEPvnArf41hX5ATJHDAultY5xB0/iqIiPcdg9xmavST2WNcoc9pwVyUH2HTI6lUFjWBv5uuPhd+EBuQXM77LxgXMbvNjZ+OAZDN1fDlzQR4XhRHHGpZTDeRxj/swr/o7cEijToKNf/prRL6Fui2LByiRvw8nduOieB9VWPKyQ4TEmAPZ0lINj3NE8r2kHZ/OJfFn25fbSIVlPI27MIf/q1iGNhnu8EdwA+1wRUp/b4RDYXMIzOlzQTS6ZM0mFe1mREmKvMRuA1otr9OiEHFcYenP9M4GlbK3ccztxrDFkcl/3d6q7C/wmsSZtw1xvgH0ZX3wmrtzniSs0/eFDexgXKiPRZo/0/dYB0EaadKT/RovI8uIwf8VTdHBrRYt9kL0OjKSGRMzy0LK5vwtYSwUiK84q6DQvk5ceeQmyc4/ndhDzNTZsyzpKwQ9sNrBbY1PR5iLFB5pzuc+sSdhUCZko4V9CkWPYQJQbjVg0qJB0AgYmfx+BMZ2/F31iVq0DDU8y0DrqodvKCJ5psiHyLXK9oKsD516lHVlABIyRzE9MWxRMkDwxRByJ4jgR7080Hw0Fu1u2P0rXx/WE/XEin4xbfd8XxqjwS20Ig/kfCEXOUcQX8OLMufS/bfzpm1d68+pOr+8vfQZdLnd6e/9a/69Pf1i/98039Ms5z/6G99/Rr3t8px8n0E84Ky7bPS8x73Vh347aVK7MoiHmuALmnP22mEg++EWemIpFGFUaFQzOxU3xeX//Sq9fvyEm8OYTfQI+/eRTvUH2mr77y73ib2NvDAtfzI15rTxrSFReBufl8bu3b/X9zz/X23fv9ZiH27jT5fVnGnevJWJfGTnFTNTFNjSArCAXKNVopcc2jMXLuQAAEABJREFUczQjzcClnlP2dYMXSI9X9V+G5uVg9jpzX+xZibyQmzGGsqftUmQLF8lJXjo9Mrb/x2e80En7CWmDvLyOLC8brpln8ol9QpOIy9iM/cF980RraFQpudrw3RRZU9oDPuvAZJQ4gr1j3/svE3ee4TvrHvnX3v60/oqf+Wf1N/6Bf1h/yZ/6l/T6+l19Vfnjn/6l+jd+4h/Uv/2r/n797Ge/TpW44mewzvjsOKCD/WIP+ofskhtWVWmMgm7QTbUNUBpQlyUFImTy3wmc6n0Wnnyq+y27VOgPclM15FG0BzatGkNV2PbQoG/Qdg25SnQ0whftHkd/jbPfkgDetch/1qLXjpvxCvL8z37fWf+ddYrsCt25gSf7dBLnbLpzlgVXbs298796TWlHnz2VXxpcr/wShBfHj/l3cvMS+UaRZU/s9E/8Tsas+IA2j4/s27xUIw3M00zthKGZhP4MhTnaXFqlZ6vOM20buckVcOeN3Hio4LNeY5Bb8lXkL77RFoeQUhLT4nBbxDeTi57zJAc30Mt9iRiZFJ2EWhhqtDERC8Dg4gboZccWzajKdiPtaEUnAxbrNdnTC+OnOnqFGlFhJLL0Tfp39n3uhck65Nn1kL/2zn1IfheKHma+zJM528f85diKRzNDwL2PS+06ZA/bG/3OX/H36Vr3SJ7r3/HTv021HoS6YsO2xHwFJSzl/0nwiN8PrH+Dtf9w4oFz45F7lt/Rackq4tk4u7ftQlucRw/64u3nev/+rbKXsg5jlGwr87jNdRJocs3UlD18JU/Z10H49Itiu8dWlWKnRuETGW3bojMVGMRPadRAp2gjWxKLCqBxBlZ8gx1cuW/yT1x9YF7vyfm7Dw/qORLP3uuy1J+Z0EUVXgq9kry9gelQzKNC39TO2J4D9Gn9sZX5L7KEughOLmIcQ4NfuNzd5d8lfsOz6DO94bnx5pOv6dNPPtMnwZtP9Qa85pmU59Ud+R7Z8zUkmbwSQ9uXZDN3bGLX9NtWZDpLx0AOkt8b/0SZQK9JYkTnHIL9JPHWOmmbtfIjfPgmhj/Zk9BDFaAqVGdZLxqJ4RQ/kdbvltVmcwladl4sOT/IqTqABMaSGvB6WRaNzO+k8X0DPV3NSNvksoB1K1k/kZ/UyGKi2whuNlbOGtaj72n2wM49feWdzgP30Pv37/SWzwpv336h9+/e6j2/bM4vVvILosl5mrE3e007zqmFveylIHz7JT4B2xDAfpKreS5UZGkjt63i3hk81y4XPvvcBRc1T3u7jO63M0bHWMYVe6igAxoU9EDJBWxJ7EERLbEmtkmsuQcS6+RmSXuytxb9pAlNywacOYWNwffRMYbC2yWbPrSivzIOeyRAPTwTTz/jqjaN3Ac30HYNGbu2xJEpptX//MSb+9In90NvwCevLnoT3F/06n7TK3Jxj+JdcsNLYljBiq/Lyi+KAkwqiN1AKQSUGJk5MUvxWzb8AT2VBL1k2hWgM8rEV9g0kBDJhkpqPQQbc7wQyN3lorttYy6DmEobfQPYlm3GB9hCv4BtibqUyAA8jzieEesZxL6T2+zRK2d9MNm3GVPE9i19k6WaeuNPFJvlkkF4F7wwivLKGGwtgLujRs7oXjvk6TswOYon6zib9p5ghG0VsC3jwxVqSYHQXT0mNib2gpWZ9L6IMyC1jcJGMOplPnSzJBGXbXJvOTqWoq8XZaGT5mE1I9IKtU5DSotQ0Fwd3ySW7Pfs+52cdJv80qvkYUbGgMUIhYLDxop/56IapQG2YahVZdk6CtE0y8U3OUZmPjiwgHG8EgRIoo5BXG8GGEerq238xZfbT3yOOtqYJq6lTGBhOzfwOm9iMQnhU5SbOUypGBSK+KjEmhgWk436IhHZaIkxh+HkUJzEOemfKMzunzw4kcQnfQvEd/pRISYqdrkSwgwBS4nDzrWbxC0ewgvE3g5d/WE3PmKr6b54STDxRz+x7PHVJrGDrcPq01QOpq8m4maaroM9YoC3M77IrclJkdtSbUMjqCGztlWlHsDgST7zYSsxwWoy0eRNFEfJJaNvKIxkSzpiINznGJDbltHjKtuoualtPZeDx80xlhji74bD/6Fd2BqDmGtI8FMmPve4fMBkybRjKLiSv2BHiEhCt6ut2Cls+Gkehw1cs47C5lLGJQeF9W9pU/jYZZlYJ51YuiK44qP1cUTVc7HMPqxRGpvBaNQYKvJvG+vC18TOFZusPR9k53nv7KHn3pvM58DS0z5EdmWvTPyLyVWVPA6ftrpkTmGOpmVbBahNGSKZ+hEs2y28rQNe9XGJZGmySaIzmfjq2UiwBxhwkwlzRfupEliPYw47c7gy7yv39B4gm4AhPFzMg2bowpPvDtxvm+4vwdDru8sT8sAM7nlwXtAbZVzhnfiISPGfKTWfAMnZAmL9DtBD23wSLpQL5VJ+LLslssMDWbF/2S663+7APXGO1o7pzIvpkQ386/+X4q9QPiwRXfe1Bhdqt3FydJ1qDj16PrqamI2EKUi5ANuwz6AhyRIwCFUXH9fow/mjPgT4POZNKC95gusMIIOl89DN5og8QNL1UMn1UGvhRxe3iYms73ViyQtj8YGpXr+SX92LTSIWRh2eKEnGE9KO7XhdeVQfIPCs12SfhMbJQYklfeyJlT3JvTjZp9mX6ae33bjNTvjJF9gFDpo5Btlekz2l7KEaGryEq9oksJAtRjaFb5nq2I58m70+5jyYMSPTb8a3HVvGb/bo4CwZ26aNfVhjkwEX5mbuTTAX58pqm0yHUakZDV0nIKkttWVbXKhW/1jSKdOtMPbIw0rKktiO82jRifSpH8eLiKJ0ozGzogN6YNNIAfri/l9B1oU5tA40yxlVJaeodj3cKS4Y0i+DWS59hAdpf4Hrh6Xg8f1EPjXJt7Cfl8PGyORl6o6ByRcgEUOeAxs5uOeT+Cfstc8+ea2vffZGoa/Zf/f3m+5A/zMW93f6ghe2v/cbv1y//5Nfpm9g7y/78D39Zfs7/WRNfeNy4Uy7Y7tuGsUZg10qU2Ei+FroL/baDrLnFnFlCUYV+kMba7zx/Ai9v9zxxeGVPn1DLJ9+pq8Fn31NXwefffKZ3rz+hC8TfJFH75J9MgY2pLwUM76U5wtfBB/50veOL3+ff/59vXv/QbtK4xVjv/bDuvBFf1xekfIiRSvpUJaIgLta+VFfLUEDK3MqCWplrwp/k5zuvMTJ/1gvXz4feLnxIX+ByMuOK2vA1LVYW7Pfq8jPdlHvaw8Jg4sUTfKx87zIi+bgmi+zPX5X/kmCtsscPnz4oLwIT/uRFynRmziIDatUyWfnctOGny25AVVDA5r8RhYkdxd0Q4dL6jgmz+1dWafEE1yJK+0red0bfGF597P6L/7sP6/f8gf/Ef1lf/r/qE8ff1FfVf7fn/1a/Y4/53+gf/tX/0P6mR/6K4mB+fOifhDbwHd1vFYVcImrHFqlUYM5gI4bmjYYHhrkzToLcS8SsDjTZijts0fOT+xhYxQ2Hf9DZt/UgN+wdUPasX+jrV8qxhc+G7XJ8JJ1lKXk5Mq+fuBF4kPW5PGqnfVLzkKv4cFMHlmryBPn3vwxPjYa/FI9NGs6k2teAu/ZX+znK3vs8eG9HtnXD+/fsw/e6ZEXHeEf2RfZfzsvkrMXZ14gM2YxVtzv5iApQg4Gl415FPNjaj0Tk7eXyNxQD2kkpQsbiQvVluVSrEOVyZE1qjTGCewP8rjV6L44MQeds8k8lXY23Mr9w7k0mXfmG/ukRcfnUnJDf/Ikim3VGBrA+LJLXY7gMLewngbSBE9cglLpQ4atFZDXBeJvMRmjVNimooQqsp37cbKfOvfk8JF1uLK+uTeDPAOF/9F7eVPvJeZehTVnlkPLQMTIvc+MOQNivvTv/MR/X9+5v/1735FJv/Xn/il9/eFPiVAANrCjYqwBfMY/ssc+sAfesfZvwTvW/u27d3225aXqA2fNY+JeGZP7/07bhRfGzOeBfZEXxhmT/WibPuKOD0kT23vmS/Jn2yD3tK/s2Qf2dPb2NXuY/mSY4SriGsx5A6OKdsnIbOJ/gXJp1FANEHrmhIMXx1jDX/iF7Y4Bv4/gA/dR5vX2/YPecvblpXFkPU/6H1kEfjeqGx5IEh8vun2d1jXzIqFZyx3biX9nDlnTzHdmD7AfZiD2jhmQ+JlPcSZsPF/u7l/zvPlMn376jcZn0M8++yF97bNv0P66+uXxm8/0+tUbXS73zHPDYwyxB8h7cpk9puSjihyQc+wb3kYPpD+YxLiI5SU6NmTpm+SJbBEpcaYyPITIQ3DhE4IeCGM9l0VM3UJom26LiySoKCHoRC9A8kvX6J42bMs+wQgHXBA9yYtGYLtlqBy1J9UXZXLtlxj6hjnpTcZQVVmDHIbaVheGU2FzvYFmDILkbpLfPfucPX3lbGxwP+Uv79/xsjifEz7nl8tf5KUx99aHhw/KP92SPbMYe4vHrIc5CyNb2UOcD5N9NVsHny65hgRC7UE7MmDLBsyhoFWlwX2x8Ty6u7vTfXB/0T2ft4LLZVPuL9sYlsxP7qcahfkBtsYYm0bRbpTsUhdSMdk3Qd9b16kryP0Q2ZHXTjvqWMdPYWOMocE9UMRVY6gKf/QZLdKpY+5LWZ6IbKvjqqGRWHi+bzkbG8QWGz5sYEp3w3p1KX16P/TZ602f8qL4kxOv7y96nfnfXXQXXAYvZYs8SHwNFqY0SvgLVlPL6kJAK/PlfEictlUoB65TRynrHBF62Bj0bwQ3iC180a6MZ1idiHwjL/fk5RVna+gd870w720M4qpGfFWVajwjgfIoyM7hs+jiGTehL8C+2gP21JU99cgefWB/hl9MZudz9s/PX9Sb+kQjdrE/qjQKvwO4mBOBMr3k4FjbRetY39iIrM8U9upHtP1OjmG0yGEvbEwxf1epSEAZ+1DbRKPW3dFtO4xv2nZjY+J3EY9U6I8q4ixVWYN2nYAoxoxm+qoKPVouIVJ3RgHONteXNW0fapbsI66eI3H0vU4e98Yjzzg+lyE/4lwdP+Gr7wPCnfGDnfwyVcyHCDBaJuBiEsE4qHz+JLwlpYXzGkMpi8FxmgNmxvm8KrIgI6KDunRc4lYSNi1V/FWRhGqetYWmVxR8ZQKA2RA4dtksK218HraXYtbixyUbysiuC43Gap+T2U/G7n0okhxump2bJ/bWjSJbHJg7NB+Ioj/xlX4m1XZy6XbGpA+78WcbwqLgcyLL2J2H9kQvPie6E/8QzbM/Pq74up56DBWTiAuloBYCsKsbaFLTFzwpI7OJAVBl8moSWmCMIsdDhhZykXfM9dDZ8S3txDYJbmI0cQRCySdkuBO5sVHreZBlSVaX9MNAJC62lR8asuFA7GasUmCoHUcuhKDkNjLTb1uJ16blQsUcKBbpwrfgAQZ7DpkHCL9iALlkmXGZ7zH3o22bLmPvGL9nHGNiN8Kf30tXxrM0utIXGvAsUWjiRCyGRP0JarNFrpWpmDQAABAASURBVIvDe2jb4LlPBqgaMnnPmImBnX2Y+yXYuW8WiHziYLLPm0cvdIfurM0eOUHGRnwVazli21YXYu6guoGMqvThN74btG06qN0H/yTvcVxOO61CExWuqdxLOE9+4dpV8+gjPtvRk5wfn1RHiW7mkznufIhodB52LeYYP0WsF/J2dxm6u2wKH9zD3yN7eml8ufBiZFNkl22INEisxBEXAcELg1TEtLNg5FbJH28gFzSbyIyyzRapJ9BiaMn8KMXSqMGabrrb7nUPLjzsyyO9J/Bxck/Ekp2LJEhDKR81IgBfJTtspgeF5+FJduYXIeC7JteX9RyBbzPqwMv+g/dBnq7dZsyToBljQQ2dJTkmqbQS3wskLppZ5ycQZ3gI+hmV0SjRyjWA/aiaVpC+LBvPK+3ENVln312UF8bj1b3qsskDTd9wDqSZgNsTfFMCSByT+2hycoRn0yGN9Xg6sHA42RuTm32yNxf7snUxnZpTIyfRgYmbpYFNM3dqtpT2QypV4gPbRWb/yMbzMVIe+N7AULbllcsDXwJzrxOC5FIB6/YjyVbu+Y08bHwQK+AqKbZc+JUIXXnuLIxkRkumH0CXyH+ChNJU4KMrrMJb/MAYe0ErKeMOELBiIjlFkuaJSPDQnSd90SNmnoHdjb3wByZdh/5Krom7kwjtfU1XU8YQWX9eOczijz4+buTjgXhn8QLWfgWPgTQ/gLw8/jC18805yPqKnGfdxPot1nruV02e/+KcHTjZSO39tvGl+E5f+/QNL2U/0WdvXnf7/v7CF5cNXPSKD/DB5bLp+68+1X/86Y/rj7z+Ud2zNn/Req/fWO/0U5dd+acqRmVdLWc+xN++8T+JJb539l3mbzQGa7CxbwbIeufl5f3dPV8YXit/VfzZJ8STF8bg6599XZ998qk+4cv56/tXnFN3fPHYtI0SVdX5zzmbOT7qgS98xwvjz/ulyo7GuD9fGL/+THW5JwMmRUu9/xNrYiYuiMQekUOsZi0VjO2TSgzUIq9XPtg/PjzokZfFD9AP0PxV3p45s/wrHyhUKuY52NPHvh4YqI5hsheSl8enl1JXvtgB7peWYe+Bl4JPwEd/mcgzJnsKSwky9mN749mRL6HxNeITJM/BBf/J8y3faVexEZj/JN6d/XEFoTtz+wGwd/qMYU1fffgF/dqf+xf1W//QP6b/0p/6F/T1Dz+bSH4AP/fpr9Hv+om/R//Gn/fb9Cd+5DeyZkODmAbnR5nzo0pVFqkVV5UH7aHBQ2+wPxNr6CD2GiW3rsk/rhI3+Vsg+2rR7vXEkmyqVRX7Q8WGz/gNv7F50IvG2JS8jQ2dOnVryKDG0BhF/w3YREcyayfljxGu3JyP7IErL2qv3GNBPstcuXlD98jm8aXlFl/ozMtScpz7YoaS/8V6hs+YHdmO7d5fvPR7ZE8/8ML4MeClxgN4fHivR+RX9kT0dmIIJnThV6xTgfyXIoO8jTrmMQrKHKwUktazOaif+PQBgl0B8oNKZqBLKi5VQwahg1yOW87iA59UpeSl8bFouSl2rIHsJ+Y9M2/i7L11a3PYR95jMTKqNEapoB0AHUfEX76HJd9+rKeS2Cf7ZOJrkVtB02mXrOrQorOyLvRNdPbcY7yJvPIF/jH3J+1JfExYeaEyOBNDXZvsTfKQKvd1YE4la3H/L/z++z/x39HPfvoX62X5a779L+pXffF7yQUzMT3mwniMSczZ8MyOz+m7PrDH3n7IS+J3vER9z7n2Xu85Fz7wUvcxMe5qf07++wzghTGWH9gbb8+/MN7ZT3Fxob8Gc8blzlyz15KXyRosQtmZ4yPnzwO2gz4T0ENdia2ILWsxxlANK23bMnLbkg7YVlVpkJ9hdF3HMy5bgJxkDVZ8Yjv+r/HLM+KB+bzH97vbC2P498TzmH72RV6Oo6ZHYv3opXFeFiPbyfkkhj08Y/Zey0eem1cef3tj4XMx2UmOUNMiVhGr2cPb5Y5n3xu9fvM1Xgx/gxfE39Bnn31DXwOffQr/aeRf0yc8k169eq07nieDcXYpBbNKXkMtq2qoBgiND3xZR+kYyMU8kfaCDyJbZ5xsJGHqgCg3A6HA6YzdAN62FOhFQfTcokFVoy/PXT/Apf8Q2vBBBsKGNOi2LfuEoMGtfVLUkKohkflU0PMjYStzDz3Rckm2VeRujIJim7a6MBjdgz34ziGCiBf7K/u59wBn4pV7uO9n7ov8U1Zv333R/1PcvDR+ywvjd/wi5kPOWO63Hf3FeZAYuJNjkZDjg12TswtbOSNW1oheu+SAOHPv3iBksnXDTT7YExtnyOXuorv7O909vTS+6IJ89FwZJjHUqgqGRgHGjqCGaoAiLw4OP0SZsLnFJvt9as89AHJ+ZV+R5mRfknWEBo2N2GIvD2hQkWGX3p77ykDmq1CcWGI8fmtoMG7ju+PguV3wBV/Iq21YhK/LZr2+K336aoCtcbwwvtObV3d6fX/hM+dF93cb99VofR7d4vGsUQKrgUn8qm1mIovFnsQVhM+cRpUK2EbXeiroJjlZU7qwZ+yXNnQHgmpIJZ8/UuQXcnJ3uehV1gt6tw0+hw5dGJexxzjj88AYpQIuC0N8h1mc0awHAe83EMtsTM6MXY/suQee3w8887NmqOnb89t6rKs+GW+IYxDvUFWAfXwXcHywHoscZP6YVCiLRk3H0pqA+yE5mjeK/kR5heIMjYQq2yfiwyraoqR/MnaBybjD1mI7TEW28AEjo5sxo4qYAfGOUSradnpRwF8UzWVUMa9qP05X+kKPhlDR0zCdpfu4UCOJ/5n7EiR3O7m85vPs075PjIkVEGfihyM/PToXvK6O4Qi0DD0wqmTahy8SKnVAto8BopCQlUQSQBIT/gD69KHxokb23MSMCvtJUDCcZJQUh1HFbmy1XR5qTSP7kl3booqrutC/mFYWZTHpRTtjb8iDahLvyoKmH5sTmuTs6K606VvIGthayGO77cI0PWU0ZTsELE3G5wCe+NizENhKOzbiI8NCg8ijP+OrR8dO36Z4ZZ2Sh5ZzkfqS8YjpX40W9jAuxGHxE2rJZVUN5aasKjkycdFpG2OL+FZTrIbSp+igZlv2M2iIlrq0upvNNdALXRtJ0BqHv2YZl7njiiViDt1Oz9IhR0DTso6YSymTdj7gpHciiG7WK7Lwk7yTRmxawq99oyWrhDEZYi52ciwOp/iUYic5GJL+JC+M075iLB+6rgQafqfdIABShh81GCLzI+DOd+mW71HwJ6LDUMZM3fbGzh4JH6zwGE4cPR/42SDGzI2JTmj6RbGtcsn4FL4xnHpAKVbESrFFDfcR7MgP3Dpu9tOmW7LUIA8xnv4Dx/yb11GiGi70hgzLuGCRw8xhIpzwi/k0pV0M3IZ5CJbuto0H4WjkoXO/jX5AvrrbeBiN5u8vxwNz4wFbBEoVEYHUzjQuV0P4YrG1QvGVmLl5oqhicsOsEwbcFF4+f1oFneJhOTquOx7yI/cU+rGBuWe3EejjEkvC2jP0VJ77DtHRvvEH/fiaeSE5CVzX20u1NJwL/m40TZ9tp/ECRzvXG4QmYG4fS9RzvLm9UaRHRUBV8to4pD0mbPe9yA2rEvGJ9J5se7/xx/CJbCJaVdIYMuvuy4CnzXrRJVTUxVxB7K+mh43ENLmXEkL2QPjJwk1k6Tu1GDxRAZHjtPuewgsTCHfrADbMiECUSCeOFztGxFb5UMheMXxkDXiZ+MGye2vmOZAHdz6stkAED3wC01i0irGDL5f5Ej6SC/hVeb0ZO+5zjGMCqjazJKLjctaP2viO2E8XGBq2ZT+DKT6tK7crfPKzsL/gb2Asnmg9XdU3XDyiT3e4gEFPLaOtACekXBhV99M+KKqpPRAm9ET0c3ZMfru3N8SHfov3UOL904GrtPfLY/GScenKt+cdLPSzD+IjdOXzRYO3CsTDzuJ+t+7YZ6/4kvKGX1B8+uaVXkNf5cPwNs6ziXOK/XhBdtnuVOMi10XfHp/pD9//qP74/Q9rIvspP+g3b+/06+6W7tjHZZNj5kNdTKQxyd6R4H5pEJ0qa1SBocFeumxbf2l6dXevfBF/w5fxT16/0SdvPiG215yLr5Q4NnQH+6LwU0ohafHD55GdlyKPvER7//69vnj7lpcqDyId8uVelzefabt/LW8XLfNSJ8MYDkmq4KiWqCDX8IZXFxs+iIQ1nHmm5UsjXy6vvFS65qUGLzuuPFiz57N+ii6+7CETs+FhZBufZkss7eRl54PtNbYau/LZKu22yZfbfinNS6v2Ex3mOhlHGJIsAdsy9oPcSwesqtLgfkre8pL4cvIbdLjEKGI51mdhc2J0sl4HpmbLptLXSK6RJcbt4Tv6qZ/7l/Sbf/8/ol//J/73+sYXf1xfVX7+9a/W7/qz/g79q3/uP6I/+Mv+ej1ePlPiSox2qfmyRjBKHS9xbzU0OAdqhJYOfSK2jjJFfMROzAuoF/PoUvIhy9i0GYutwnZjG6qtNMbQqKEawaYK3yjZAN70ueC7bYmKR8Vf1i5/EdRrxZrs5Cb5Sp7mflWwsx8m8nweypiZfcP9uPMyYuccmWA1FjZppZ8bfWf8zn7ee2+xjx8/9Avi3gvs8fxl8WTvTXQmupN90aAtxntdlRe1eWHMbhdp0CB2v4B+yXJLZGJCifVezEGdYMn8CEO2sUtukidyVGOoRlAqHNIdNR0lNicWsMn+WpknMU7yMLHfYA0XmA28QePLFXvYxSAVG1ik72Dgz5o+3LZPIwtap3XxjZ+wkaXPzhU/CCbzmzxgdnJ3ZS2v5PRKLq/cmzt8sFgnMeTYJ8d+ceY+SoLKULCUjBur1h/88f+G/ugP/3VE81z/kne/W3/F9/9vCJKT+LfkE8zVPvj0Hnvsqg+cAx9Y76bheZH6yJpfmRPpVJC5ZUzmkn35gV8qvOWlWOhOvgu7G+ds4UOUznmPX8rYxDBhbj7z4jh81kSyMr6Y3yhrDICdgsesRD9Ry/YzKut2AGmf/R1oBys1j79Fe4IdXLk3+p+lYG4fHnY9cKY+sAYP3EcP6WONHhsSjztdpw8w8X2ZFTpBO3OZrGXmPpl/sHq+E9eB0EfRxJK4Ey/PhwvPoPt7Xhq//kxveG68udE3n+r164C+V294Xr3Shn55xICE/yRyMQ+mJRIhx+YYKmh4k6/IRYlOcvsSiXmxF4ODX8oP6r90JX67L20aTjd8PAhp60UKH3LDl5o3cRbtZVfzubSdZhT2SR8m7Ubzpv8ZiD6uJGGtRdpYh/TQDvkIlgqDnUMo9aNuEv9xu22QNWjnkTXfsw9yH+c8BQ+cof3SmM8J7969VfjIrryw29GbrAFBEXtMLxliViKyxV4KJnRie8VPNDqwQ1M3vptcaNvPtEapn8ncj5d8zrpcdGlsyM/9IvRFaWLZgH1ULhXnzRjHGRS+kDuQGUBGEhP7cAbcN/OGW7yr1bhE37KNzdIYoxF78WNbkvlRjGr7cyGiAAAQAElEQVRhD+6syOlvXcbVGNjYNGpTFbyDEioyI7ay7rbie27p9d3Q6/ut8epuQ7bxGW/THbm44/l8Qe8yilxIsI3B+ACiQJTnNZnENpEsfBn/J27OdRYCoaIjbLgxqpoWRqkqejOseZj43Kp02QbxXXS3bcpnqW0UcZVGHSioQWhgW5jKrgGLM2edL47DT86eG5by2SHn1PHcuSr8w3rQL16/qVe+x8+mw7aZG/4GSI7x5zixzrIO+tTOsi38T2Uv9F7N3mB/z5eUfXEMlGwDKAmwyQZtUTI2Y2Jn9nhsQoWdBl5QU6Ff5c5LVeI8UMiKPusooTR1wE2Pnts1cR/zOa43+ZcpesSQvTm5JxdzmY39nPMkvKUZnROxAAvBsiGGMpc6hJLzQ2RUNXQW9LBGhUE5SekeSy735G0auiV+oXsEsLh5FoGtUJLVYw8zQoweDcbdaqwELcVXJrWjmIfaJFhMyPnBnxkUeyv99C18zB6z2GirbS/6UJNtdaxVygJJ1q3EV+wwIBVk7IteW1RgcaEWNKAt5hzgN3HuHDpXDt4rNBs8h1BsxwcDqQUyzh9RY8NyX7nAveQjARjBDXmbarvMN22hrbMQOfFPsNALdr5cTXiQ8Ukgusd8EktJ3RAlCkuHZ8vpyvo+QbKRA5hUBPpSyfHkj2RZEyLpmK+sx76vvtmTr8wjaxwd6Ri3pGP9mF/kmWNyyKSO6CNA52W1LSfOkfUd8Ak+scQWhyRG7VINq9gDtiW5/cTHJ1J/WfjWzSee4vMZQoISdqgJ5Whjw8YuNiUjX1qxwTwzr3XS+DhsYQcD1HM8bcbZfrqPYCNRCtaU6Wbss42WIoemE0s3e9Fr4De+F7Es+OS8x3cbn4xrvZPGV2BbNpBpFtfQA6giy9hn2FaR91GlwcMw6PyqlEKErPVUfMulGnfatnyIvKd5kT1QK/ihjB08aAZPvy0YhawYY+VhhHkNfOEKfTXK1hiljQdVdGhqMcedD9P7lcOQvTZp91xF3A3WCUXr/HnihUQUA2qSyjukHssWYrMcBugi5bme+rDR7daLsTcxNBU3IcBoGvqD1fQc0pfcIfno2v5eSPJB/GXzRf/BMue27SetQ54VOnDrODSsxOsWntdjQEu+8hK14JYc6FcPaaXTxEue9N6aUNu9i0qUrCUvnPb3H3R9/8ALwSvrzOLgQ7eNidrHNd6PueU6+4v33ufh9eGq3h95eJ7jbWsUGCU+Z6rgEeX7gIhM2VdB9lPQNunJ1ognWDHkyFvHr5M3drGJ3apC5rYNo5TYmuzTPDOCxLXzDIl8nbFJlh0UPkKBAkkucKxv4gj0ony53V03u1ZbsZuRbRWTsGmT2/jPOR1McjU5Sw4s3SiPXkUvJp+pKAs5BDvJ34G0jR+Jq8Q1aHeiWGq+L6Ig4Nq2b5QJdZs9vwIdc2838P4SlHb+c2SwAr5A83hm/ReYSq6DdUxEZv41Rq9Z56JKUhA/Oo4BYpjtuzRjE14NVIVdS9+sO/0hXh7/vvpEv6CLfu226+/9bNdf+sq685BdKmjV0KjSGCWbgYxfCwcBfCQRL/iswZUva1fOtyt7ZJ9I0ZvQnbW5MrHrdeqR++XayD4/wbidcQceeYH+iN5B8xeYV1645nNWZlBfiicLiad0NRKPTWTUFvTljJl4XsYv+fhBv8itTRsIMALT5Iu9lflM5sBwhpCLAipJljq3B80YpcBQFRwXhN1AHSOTnCRfO/O+9hfgh/NL70PPeyd/idPYz3w3nj3BYO2LtbHpIYYxiufL1rhcNr4UAejGM2dUqTInbKAuiI6SQABxEI22+UH/hZ//13hx/A/rN/z0/1Y/+vYPHWpfun7z/if0e37sb9G/8uf/z/Qf/vjfrO++/lWy8QFGDVWDdh0wvivAuc++UfQNUJKBrC6LnXvLySTPz1i9Blyf0qgMYrCx5bY/VOFHYdMgtFCDR9f2yYdUJGFUyJ1xoAJ6WiYKfWQIJuu/uI+msjezZpNYszbinjx0LNtS+aAZRW6jc2CqKTNYPSajVlqkP3xO6SljtxjrmjHFPSe5loR8sQd3XoZM9ktsYFC2PoKw2GjfU2KckeXFc9OWL83sPfbXvIF7cZHztssoYTe42Y9IGYPOBIde4qIHstpu5nggfoVfuo5r5gzyOevwkx7pZp+09Xy7TQJCRYkWptEzuRjaeCGTe6DGUEpi2ZMX5rEzh0dyc+UMyVmRX9bsnDWJI2u78dC0b+PIQQxjpHCe/lDbUirUyH/2R36Dfv9P/G16WX78+jP6r3/3n5PQkQlWDNBR2iRBryeZZR+ok9q0K5DiszGsnZfbb99+X9/59i/qm9/8eX3/+99R/o3W2zkgMmnGtT40vG2FJv7xdD5s5LJEzxPK1bKyoUIeJMqF2RvYL5nAE/SiLzq0M5KzLraPliFW+69SzpysT9bpcrnTdneRx8YuLF4OLz3wOeKAxHLx2VtCpGXsgNCFj8C2bDCIHdsFfIKOHrO02JZLebYEV/ZmKFtVKXZBLGGHiyR4iVEHYKmL9oJSu9tKnmzLPqFQ4qCdXI6Cb0QeCA1sxgz5o3J7YjeMPi62W5Brg4tt2UG6nMsJ6/aj5UMWHwf34noKT5UXHc/si74XLPafVW5c38+3BtS2qPLJQ+DTCvefAdSoX6l0pCd5unWHD5LL0HNet25FNsntFW6H5jM2+5ZWlnoM8yKw1C8CB5RnYPhRpSrLBpJeXjGinEkzZ0jAxrw2rtyTuyabKfnAhT4uFoakvsArMQdLfc4xucmZ1/uRfTmfsEQXoyzb7LXEFoyDd7XctmDE9QlKYXDiXWdcHVvkjZfaZtwJS7axD+q0Lx8/yPUD5cg7kXashK4bcM8k3SOMhWJ8YbNexG379CXeW1ij3Gtyx/fmC9hoo4IdPJCjhfEVCuKwn1eWotNQyhIiFWwxvqoEaVnGIMZeX/tiehoYMLFFf1QRy4kROlTQJ9Bvu8dPJroaMUucSFeArNcS2m2hnzEEY1u2xYVqfWf/rt6td7rnhXGplGKXbD+DcYMYRg2NcUORt9Itp4VOyQplKJwo2OCafXnEuZSYJ/tidj5pw3NFZT2DuCd57jFIMzth1PiI/y0x1NAo/EcGbHyBArZV9NmHTJTOA5fYbHvYDT/xP4nlo3sA30/+iWWh04icJwXmJFOx334qDVEcsYTcyOySzzhKkiXZVuFbaeQSals2kHWUJOPkCOC2eUx/I0aPbrrQRWcmyFBARY4C504m2cHT30KSEP+KPyCjlzfZkB6XMejmCzXzRSq1WvSUgj8MxCbHnCbJW41THiP0C/1iYA2mDrURIIz7w8rTMqTJCMbfOlsiZYjNOOA6qFLQi5vEmC89+QAS9AFJ0JPOzJth2DAooBOWdOB2DdVXlNiYscf8+mX0afdZ9Yh5oXPDzhfIzklkjEvOCVdx6ZKKedhWl+5oThHZJduN3FiNU9+2dFR9VYkpwmN7wlEna7gjOOLZeVCsXqs9cSGntpmF0eaXlLkuGhMsxq+sSnj6Iu8BfUkgVhGTibnGUI0hGzm68Q0RAhU3alXJZeXzQWxjWl/3rgux5D/n2hHs+Ml+ghCHtAS4UJNCWtQ0hA9q20QUxYmdRa5Dg5V2DKG/0A8EDZ54HzG1HWOQ2kPWC78YXwg7D+GfgA58Akt/fE70Dsz+sDeJYXZMzwajG/Q4peD0jEtQmzZxhddZMBtPDFkN1Mh7aWybKqiibdnuEbE/yWdgFYdkvmznhfGl+UJm0YOfqk35MHzBzsgHka00RmkDNawNncG6jZIK+y6rwKjSqKGiwyIXzPV6vTLvnbULFvsQefoA7rhG07KNLTW1LSlQK2NGwUeDSV8nABVlA4VmTGj6Qk9k7if7gvim3bK0gm6cF59UaB78cU07Lp4AQ1UQDT/Foy7tP50g69bCvrD3sR2WLr3sazt0dCpOHZrPNQOeWweXQc2FCUiflzqcNF+i9XKJMBS8YGn1uIgCllf9G82cY48PvCz+oPnhQZP1XfkmlAFfidXRE4UW/cnFcQ+wHx45f/jAOvmyO2O3F3kd+wCHG3ttsJcKnsros5KomXso+xkRhN+G33JJtCTNeA2K/gPGLsBQ7LlpyQWsLolrJ4Yd2zkfGxg/zpBWkR1lN7VDS/INlnTEsaCZ8BJrEBAzJKKQpslFN/rCWAPGGXu2ZR9Id3Q7DmJLnMf8ORmJdyVG7E9AZR8l24yiQaUdnjgIJm1aH1Xc4OtZlLZkqaEuxzjm9tIG/DGR2E4fY75ys5VsyyopWIOYLKYifnfA+TDhP0ZMizxUDcgmeajHYgUGt8bG6RfBjBzfC9CkP1f6D8L+KH1Hd/rDeqX/5/5a/8l+0W+43/UPfP2qX5cXx+yDUaWcXaOgdixiYOJnNW+J6I1sdcw524L+jMFkJusQ7NwPV/bzI7iyt/NC54ad+2Vnz+98YbsGtGOjX/zwMvXa4L7i5RCOVIkF2O4YFuutBjEhU0BckqlAlMXIlT0wjwbX1Kjalh2UzD1gw6cTZP9k7yeunbnEgkS/C2IJHtN6KmkENwE8tVtNcwGJeZKfzPmRl+GP+avDDx/08PCBl+VXPoPsim8Ry2C98+wZvHypMeQzxoIO2hvIy+LobJetXxpHVqNUdky0f/cV50/04FFRbBYKf8E3/039lj/0T+qv/Zn/jX78i/+0Nb98ebd9Xf/pj/wm/faf/Mf1u//sv0d/6uu/VlX4Clz4O1FDLXfxBciqtEdkA53AUNZFgLWZrGFy3Oce+2Cy3oubYdGXSA9YGWSHloxPw5ZL5aH2Eeq0C1U6BaIEtS3b6NLHhMepV8hcFp2SzI+6xLdYp0k8V2Lpl1Ls4azdJK4oMVQe2HNJ5h4UhWDTvXhAx8bK3cf81MK0UIgMGHUyoB7pqXzpwZwaPKvMnbryl7PcFzsvRRd50TkuY58A47bPHj99Ff4RK1MTspW5NBbT4p5lXgvbE1nijN0OJ4NuwNdibNZlxTc+qMQbzcWQqfTHttBDQEdiWFooBjDU6B36Ii5hN3GxhB0fqWuboc1gBW0ZBdemkf9Sgs9fziD6JrE0yMnOC9ed/PS5wXmR/zQ4fwUeH66hwbgamRASYlwAE8K4KvdV+7BsSeBbn/0F+vf+nL9fL8u2HvV3f/d/eYos2+IiCaqjJN5wK7L0Q23LPlAvaJXxbXFLcL8/6N27z/Xd73xT3/oWL4y/x8uG92+RX8nbUkoxdhT7GtiWytilPUpjG8q9PzBWZ78ZZBs1a1RBC31Dpe5jbcw6OLmAX8FkzQBOSZQAvqkwXZEctZ8plh2b2B6lAXIG5Sy63N0Rz51cQxPdB97t9cvi69Ijz4J8l+ExwA6IOWvZ0pfgxBxgN3wg2q0nEfnSTsxPYC/PufC3tHTYsw0HzICXlXE934UQ0ISRbD9DL3jkhe+Gjzm7KTqyjhK/wjcGW5D2wUfDzlWHdlhgWhE34FMPDetl6AjEuwAAEABJREFU+bj13NMv12imv8GlbTU9fNP9A9U48kvp2XiK+EzIk63od0OyT2X9mYtt5UdclRKbv0RIT2uR7KGXdg/JxbkQGft0cQbnnl/hewcsJQfcCtq4bKM+emk8aI8q1W2tElNDXVZ8Zc+wd3J+5Hw9zpCde2/X7HMxa3qgB3U84cKcWPS/wMRuEPv9TMNOzs+2xxyP0SZ2ExtIjMDMoWMVfYHFVZTDOGa5NW+5CD38xiQa6B2VYcpAptr2bcuxbygdtukHUlp6Ljcr0FQcEjp5iB/u05ZF27IDchu7xG3nvrCUCop+urQNsyZgKz6blEaVSpSsIblfoUABa4oXVY+XMKG0RRyhtuk7YHosCjGZfjiC7Kvoku1GQYvYglGl25446NAoZKCAbcbGk4iE/JJYzEvQIJKsaxBeqBOQbJgCUNt69FXfWt9Wybwwvggim37ppG7aPvE7OLcHz6jQm6ywV4yx0S0gqa+GAnUhutWRaLFQiavxlFdp9qN4iW6lbzGXlTHIYbEpxWd8Hyjag7wMuQre6Bhvlg1kFVRnaVsYIhJhthE/DeLInm+wvomx9ZErbcZFLzIxeCGL2ZgfhS8YuyRLat7tu+irsy1Kd0MrRqByfqIAZQqCldNxRrlw1k1oy7kcBk9n6QTR64SRvUVwH4FJLMYHmQRzYYTaj22odZS2QPKndj60XEH0E0rPLWpgYWC2zakZf/Ctd/Lpjz3HcnFlsEFkN8TmS57wSElG0kNNn23IiR5fMj8CUZnMM0is+5WDkHh3YpjQyKMjiolB2LKdVlhw4w8q3ah+sBDcDDh8Fz5vdluxG4s8CIRO5jHhg0WmQOtItgFzIJ4Kr5R0LuTw1rFp6BvFbih32w4VOpYU6EXBflroYAV/wv/qQ2GyLvv5JeDKh5nOU/ITWebBnFbGgtDMcUV2AkvY4pp2W0bxo2o5cQ5i5WCwSwjwLfbPOkbYqlOn+6Xun/R+jS8Rg/74ncSTeCe+0ocavhOVoAABXYzCpwA2rfizUhZzzfjF/FZ4lEOP+UTDPXYxNhB+Jcs+IeupMDZOj7GJZnUA3cZKuiGtTk9UFV/znMMe/y+QCU8GZXzGhWZc+BixLfsAjOBA9+TSagzXDaI3Oc0hmL/wHUX+ayC2RF/0Jnmg0izVuOhyueegvAMX2SWTu7bB2LENbQFrOHj4jWFt7L18SAkfmDaqjJIqPDpjlMYY2CI9OMsLxSB7bpGLRSCZ5wErhWnKNiCGUMHTwfdHjMCgnFwy/KmN9Af5Fv7nuRz21X7CW7diZM2ba8cC7RpBM199IcaPOr7UPpqxARZA+ZCd0+jGeX/Qh2s1ZH4QZEzrwN/ql9uRH4PUg6z//OWme6MvRr40qZyjD4+8MH6va14YP161kB3r+lUBxVDkoBeQe4d9sXP2XPnye+Xb1c63qcX5ExsdN3tpsJd6r1Vp0LZNV2yQo+yh270Ej6ncTo3VepIdfaikvsstYYZ9Wipsl9lrCAwODdYBW5PYDuzHh2jO94mvjg1L0bWxgf0itvC2EZekeDqoKETb9yls17TD3OiX+bTbFJcCPv1ETmicn5NnSOKaze+3WOk87o+pxLnwetBjTnQjh4+hGxJyIC7AgZWrdF7VMSDUURJ3gPnDHo3Y1mLe8JrohtKW4IFVfRXXxioJmaCklRwvZf2v7IGdPbB3vvPpDjXGVL/gGKoasodkPibZPZnMMZpL8R/Qd/IdoNahpxTGxC/j32Pnj/PC+F9+/0r/weNF/9XXu/6H37jq17yS7kdpVMmOPsOZYPzEXkRB2pM4r9m/vLi5xdxyJpV1ueZlAXO68hkk2KMHmmfcjnzv9lXHS2LuqbxMzS9jeAmU53J8FrHUGKq6xTMRM69MCdg+YjWNs/b6M/fEcwPNs1et33YZSyMCpaxzP+2JDZ6pSy7qQA2qw0nkRwRHWykIqOGIr0lf2j85yRfI5OnKnB94Wdz/WS3nR14gRx69DEhceRETjJ43fm1Fnvbgi0b6gvxCc9suynNq1EDHQrUhigEreFwJ+vCxut/kM0j/r/7279Bv/mP/C/0Nf+Kf0V/yvd/T+l91+emv/3r9W3/OP6h/81f/T/THfuiv1hp3Os6Rglr9U/BgYH84MZXixy7JVvxlLRZn4cwLgVDyswccZJP2IlYU1foZIssOSiYnxn6VVT5gbMMJjROSTcuhjJFoQ4dlwMAIgESHbiV+47/B/l6c6yLG9TKmsqqwZT2VRbzZc8fCc0ee+k8y+nvemTjgTlVQmkcotTQaMcmodeVMeORRc+3zLmNx27o3erifdEUfii0arRPbsZR4sqczj8k9t8DOvsYoqqtVcoktcwmEnUX8s18s76jGNrpd4wuwVpM5URUfXDATBfoQpk/oLPiFv4W9xETamKfIH7B0+FMXRpMZWLN/8rmr9/lFxb5O32Qdcp9cWZcr9+eVl8ZX7qUGz+D0Ra9Y3xqDcXEgwjhiwjK5scYo/OLDodK7ux/Sv/ur/j4h1Mvy93/zf97NJewE6CsULIlpcz0qraPalg2YaDWFt+RyY0AH8e3E3n9h/J1f1Le++fP63ve+o/fv3urK+ixyJUrGVJXKGZtYQ60aQ1tAfgY0OlaK1T9mbvFfZr5CJlVnNsHewJqyNkwiE4Hc5Deqo+Q5FrQVc7UKu6NGnznbZYNe+Bwd3Mk8qybe8pL4Iec/93NeHKfNo007tpYtBYKCBUTb2HXdYme+8JGlb6HKduq1zP4Nruyr0ExDFMuSC0Dh7VB1WX1lqtAbr9bhil4B25HItgo7BsntlyH6GzEU52Cd6DTruTgsF6qCXMzFtiBUqJ6LW2IEwRlv/Lw0fHSh87K20kvBC/424EaPLu6KwwG2X4620Wuoo1EKopDMMzR4ydunQjoaLyy+ZF/wUSNtvfcO2pJchGMluMW9sLjvD0wiZd/Sw9bgPjZ7r06MvifGGKpRcpk1tGwg6bgKk8yafTM5Q4I85/v84BzJ+THpWwkGT6kMYNCtGubAwmLUFpsy+qETPvtxYiM0iDz9DJQSixNbqZhAw7Rl2UApB/UKzwUnGd/APsl6DonuaDkXYD3/xGphM7CRB/SrobOcBjLR9oNpRLAi7dxraRtdM8pNc1/cYBu5gDvXZWlwGVW9JhfO8GAMC1X1HDC8yI/AgseDUhjWNvKMeILVslHkCwMFjLI7QKmpjmLxQ3+Rz4p+mVjqGQP+REGrhgo9A6bcsU3sBjSUsmgfmJrESlM5h4QfBksu2IJan8/Pwff1ul5LsrpAbMu2injsgx91xJIzfIyhGqWO2yXTR0tlxtwgxjV0FiLu/J17GX4nvkmAAVLi7StTgbJvMg/1c33JNnkJSvF/AB7fo9y+DbXx21CPoaWU2Moen7Er7EcITXsSx85Bn70/iSu6C73IJ/GlTVBUxqGboccvgLCO/2q/LeWCrP2XkiMX+bFEPUBfKWUdlxgPkow4xUU6Wrla2RqFsfBmKJao9PuEoKIYUGP3BLEjENNs0pe2T0d8ZrKTCbXfUwZhotjqXdNDng2cdlE4O14QhiQQ59JilDG2soBB+BuSZBD/iWMlhhOzddi8vQALVxPwgY7+9NGijW382FY2ocdJaavjtp6LZYPkEJgc2rSBZN1KLAa3tl70iWKjy9jC1xhDtZXi12W5onCkibA7vtXzOGT0vqg++Y+pfbRtKDXu7TCHeuzZlkdpXMaBbVONQQ7csOl3SQzOXBY5u/LQyMNiZ4PPIA8mgkzfc/51FMYrYxm8On7yjy4TYiItPKjgwaETEXqIYi830YFDtrAZTOzG1OQSfMrTYvW+yHgrxegEgirzMC3TCq2S3Q3C6ZEHTZzChm5HMA14RVfoL+TEpvDAtmyQdbtR+IJvFH2scUFHDVUV+ow2YM6oSUWlPzzm++CavZ/Zp3z5mo2ZoBjRzvWymIZtFbAtOIlrEO0GFywwRz0VG90nSO7YCMY+4yzZgLgHe+Ny/0qvXn+iTz79mj757Ov65NNPwWd68+aNXr96rTv677Z7Hnx3YNMYgAdg9hgmiZ0pEIcoIQtJKE2qATWkQZ5pZk/srPG+LwWk5cgPAxEzH6ywZphCm4E46pg9NAJi34hjKz6c52U3dCvios/yMeakboroo4qjwzjS8JCndvgbzr6T6AdsWUcJDY5W1JzLRzj7mrivt8tqPfKI4Jj26nwkT4iolm2JqhTui5Bg5XIifJDmQblmTPSb0hMK+ahGFkR4o+GDtAFVtlUw46T5K2OzYOb8MPtZnCU6C2pw+Od6zkzn6ivzmuheeRlwhU7u8agVxgco9teFM2vbhrbNGqNUnKVjHHx+CbIhExYn/q98aX4ED7xwzr8d+CH/tAXnGKZl9noFhQ3itqRAKYSXfCe+xLTYiIt9ED7dN8W0J30TXwxBHFug2I/EMQa0hgoYP8LPgbZyXCLT4XmFrng9unCZ2g3Esq0CbnuMgRfl6Itfa9DX/m59xNbxMaFjDtjPgEAHHzZzodVrED2Y1IbiCt2nSjsy4SNsy+GbKpKsKOCAW7QXL4lxj63CxQnkCkwbuDFkl1yHbImv8YzNmfDIumUtHx93HZj68GHCA9b38XHq+rC0PwbSI/wH5O8/7Prw/qr37x8Pyh7I+HwRWuTmSLD5cG0Jf7bkUBD/u4b+6HXT/+Htvf7Dh4t+My+O/65Pr/rJi/QJcUZfjIidySTznIztx4cHfL7XF1+81edffK7vfx58X9///vfPf4/4Q7/8mNwfV+6TK1/IHojtgV+0PDD24aR5WZq+nf6dl8TXh/f8EuadHt99of3hgyYvUEhsIgjRXFOz9yQUfjVWwlOXI2B0kbXergUVsa9DQbZl5laARktjZxJrkC+OH+OqnTh27OynnSXWn5FsAS3DB2WJdT4AL7bDAiKWEx1HbEQesEaZT2xfuZeTq0dyEVyhV2Q7+Us/5mRbG/ddzogBLXxSW/5Mrdz7A0FVdd8tiszv8LeTxwN7XgxmfuDXfPt36n/1B3+b/q4/8k/qp771b7Fvpr6q/Ok3P6nf/Sv/Dv1rP/mP6/f9Wb9Z7179qGoMVQUlx2/zVuXHo2WJyy6J9NiGWOIqeJ2F9JAmctZrO7XI0UIYkEaZn8J+Yd/4PFDyoIc5G5QPf3ap0h6bBvqRB8NDaW+RjWLsaNQY6ANixpoCcX2GKKx31i5ym3ZJUETkVGAdOGOeJ038yWZo6wrdgEbmuDPPnXNgsg931j10svYL+Yws++8FIptn30QeLGjjKXfJ3zOiM7F9Zc17X7HHJtj5xc6BXaGtR7CYI/+T+Uyt2CS+xXxmeBA6aWddVtoMSHvCr8iZn0iRzSVM2kHaZRlUlQbrs22bLvmnDS58vuGXIOOyqXgWuoqRR84Jgroak7nHFEY0WLebXssIKP0J4ciHkDCOzsggVBLP9d/9ib9XX9z9CNxz/W//wj+tr+lzJbbGKPih3mvEbFsCC4Jh4sH+YU6S1f6uUDIAABAASURBVBHTXwHxVyErKf/kSL4gLz4D7PuDHh7e6cOHt3p8fM95yS8IOn+z852zdnabuLG9sNtYUqY+nyZiYquGbbSkIyDB044s0FkYZ1hC0uAyRqlRJ+32QDb6rBnkNmdOaNWQXUx56RabLJmxTl9tMmvXYC0rf5ABHdCKHL3oM4LqHlfIgow/aEnIXEanZANsD+I4wL6ooQqQ1Rga7J1GxplxOlIghbfsA+VSoXODXTJt+egP7TFn2+m/8bJS+soaUI80w2SvQzovpBcazZdgVOy0CM0o3fimOq3ruaD2ZCg8jR7W/LPawWEfJlfcYMt6oqccIlmUvsBCqQrXypZ9oE5qH22u9KFJWylWt0V5Ej3JFpEm/1AC5kqeckWZ2rmK/EtghDAh2zJ6aS9NbO20OIz4PE+XslxV1qjShbXPGT7qXFdDTwhqUDVU9A/osdaScLCwHLSfxCK40AZ890PJN/WYQ/q4+XKmZP/v8DNAjjoWqPCZ48y9G3BmHuc6c+FcPPQsuyT7gA7qkypycebp5t/SKbtR27BBQYPwoOBfIHP/z8LYhmpU2xEl802ciwMu2KE7n1Wv++KcCqSdJdmRLxlV/PrI/WBttlG68N3lwveYbViwrJcEe/IL/oapytqy1iSZOvtsWeR1db6WUtZitZAlr4u8pp2XxqbzBmagBrkpQCU6FFIPM7StYkAlXok2ORYl/fHBbGIblljweZMjOORLOXubR/eqq769fwfZrjvlf9J82sNkGw8N8OkWWOrArPwk3jRFSVzmUqzfS4wq8jeekD7bEljEkCoKIXKlIrdK9RW2bMbpiDFzmOS0KbkOzXRv9qJpGzeBVPCNOmzbbpn9ol3IAvqoOmBZauTyJCspcxmj2C9DYwzaVvp1Kw7TlzAdWuJkcVTnNOCXMpF+aPKhKQvUmgypBIvFGuN0MDJQ7h8UqLZVwGYikgwNhExn6cTAv6TxM9mMwSKRE4QeC4EH7MQ/3C1UkWesUG+GYA3iy4YDttOMlNticbMxPz6kTT68zcwP3A6V/fTfc28e3aY7OZng2l+kdj7g7/mwB518oFzEmqAIUVXWtg0WYTty5MI/kInhuME73I6r0Dn0XOggS98TmDw1ptUUC13RM/YyZgxjY2i727RdsLWBMdS5IhZUf3C8EOHkySYMFWmqlTFBt5wrypCbDLbjaSnCbLaNDyUXPqCEbsRQY1ONxAFciplstuT6+njl8DuQXM59sS670rc637PtC9vS0EHPmM9cay5FN5hshHmOu61h6M7aXJFfWeMrp+yVsVcmijvNHLhMgIphKsxrNvqufCiz+oe4CxiZHYkOOWtVNXQDQ4llKXtiTuJCsNAUY+SCjIawE/kU+yD+obZVbQ+9kmg2EKmGWduglAfBdhms8ThkrG1JsqSCH6BGyVCb+TCXxBIsYkqOQxe5Sm90ghgIzbjYcZUK2BgBC/sNLhObpA9JquX4AmVLgaCSbANi8ZBrqNgLA2x8eH2V/0HTZ1/T137oh/X1E9/4xg/p6+ATXiK/of/u7pWOvXSn7KUxYifrItZtslcm9+HSZG2ZGjT8iQRoCccyD00XuZa0s+hX7vudfXAAWwymib2Dp8kMUbZlclA1tBH3HXv7flz0iv39artvekd70F8u5mo5w3KFodI660cNkoh4HV6aU/ORP0vpUKYRqWJTKTdDBzVym2sAHw01NQTc+Kb66nI4OHzFYceC6jkc0zqGo8gHiyPW44pEt8JWVutl3M2GXpTIMz60+xfqS7wVgUKQpesZcDi3rRGwhluAmCXVJqlOOGNN41af5oF9aiaX8+HKF8XHnAfrkRFTNaztUuyzoXvOzbu7rWn+cnBsRX8pdIO/XEbvgyKWySa5PkzlZeEHXhbmheG7d4/6gGynz7YG+3WUVfBlURZJY32JLffgzL5l4+3EE148mZII1BUwIGGLQGEtVxHPprENsKm2C9hazqV1JPREMTjrwZqeU3CEcZhFRJPrUQ8f+HFJTlZxj4Lt9nm5v2jbtp6bKDNzOcF0Ol6a2Da9z+MjIy1HPz2YRCfXw/7B0fFUMz6N0BPEEE7Cbv46mA/Qc5Zm88TLBlxAtKWBFrLMo6BFu0G+vKlqw0yJ44AzYeqRl78PvCx+D33Pi9V3Hx55IXvVu7dXvf38qndfXPX+7a4P76YeQPjIvvjigz5/+4GXtA/64t0HvQMfeCH7mM8VazI53DA5q/jJdUhwi+jUKNlDV2L6T/eL/sW3r/WHeYH8X3tz1d/0yVV/0b31I6O0MffsmSvPsIfHB717/54XxV/oe9/7rr79ne/oW9/5lr75rW/qF775i/ru979L/1s97o/kZmrn5dQjz9rE1fjwwNw+6P2HD7wweVD+KYr+DHSF//Ce+X2uD198V4/vv9COrzwrltS2sk+v/Zln5+ydSjtYKxpGq1jXrA/6bIi2G5pc0IOCbJP/Uo3RvOibfIbaeWG9Q8NPYk77Ef8P5DN4jF9+qbwL27ia2FlPKMlFLSidIoYGcVG1TOtAoVfsiVElGz1i38lr/sr6kZfkH8jLu3fvyOF77ucPenx8VOaceaKuwVkwRqm4qS2p546N8IhaPqo0mN8GRuEneuQha3Fljjtzib8rOc88d9ZqzUf91P49/Sld9CPf+4/0m376n9Hf+Qd+m379n/4/67PHX8TCD9bv3v2Y/qMf/c397xz/nl/xt+ubn/6kRpXKA5RUQ+62mWv4A1XcA9FJH0FTVY7O4YMl4b4QYP+Qm52YJ+fUEsm0ZMYJOPY7F4Mm4DlZLTPtDT38RTZKg1zk7AgGZ0ieqYPn58Y5djmxIY9ekeNijBvjsFNDksm31OeOlGiksnBGy5ygS1fyHOzQnUOHqr7PuR0nDSrjhS5gX3AEc69MPfBLoQc+GzyCHsf4+NmZ90Rp7zzs5OSGyT1w1R695Id7fm+9ic6ibxIrTknmAjOIbvbw41WP/UubRz2EZp+zzx7AI3au14wnPjY7brXTvhJXx4+NdU4idoMZGUuz2IeTAYs4aJITyS6RIEB+EE6ZvJXsQV43DXK/XTbd39/r/tU9v6y/13Z30YW1yBpV8mvGZCz2McR4rpaqShtjL3wmumDHtJk0c9/VMRFLU+KbxDyTS/hFLha2fvdP/Pf085/+hXpZ/vpv/nP6if2niWs0ek8Qy8hzbwx8ErdLsrosolmnvfiOuIi30DlgpY2IIUziWHmJdZB2BQu6aE/s3Nb6mnuUddrPvBNuzLPeS1fm9Uh/1h4Dcg0VsE00OubOgHgzXm2uAcotgy9ylTldkj/mtzG/5DvzvdC+I5+XuzvdJbcB7ehgCftLj8R2Za/sbG5Sq+WSt00D3e3+te7yhxev3uj+9SeN7f5eg34RjyguKzHE3+i8Mp6YfEIuyXijPWpow/9lu1evdXyAg78QI7i7aDCH2BQl6wKhWjc7NUpjjEbVkBsFrdZJbgJRrPPHB6WJNNW5SChSQw7QoMIfnptvVS7UY9BxZWkYjwb1kHz5euuAorwa6DTFPrQ3A9047NDM1TZKUojFjw8eNrWhF8VIbK6ggMm5fWuXTDt72HXI6FIjNp4YISMQ66kk3txvoQm1O2CO9hH/Yq8vZMc8JipLMYErxXQ+ly9P3ZBftlRJhcJWpTzbNvbTyHp6KHEGdsl2o9CrMTSiF8BHZh/99kELm9ZREtPkjJhs6vBE2/t9Its5145zeHLGBDt9xJ55MNzi/lssbcaCnN2H/lXX/nzBmNZFD13h/0AGWwf/FVQ+fhInY1wl2zrmC6Xd86rsafpe0BpDNYJNo+loGj7383bZuKc2bee9Y5dSFs+mYIfu0zyjlj48Lr3nO8YHzqRHngk7U5/0RU8iRsaOKm2jdNmsuxPhLyVe8D/jbixdavHZcqk4/8z5lzMxZ3Tn7DyrJ3lck7zhrOU5c2gv5CLXBiWJmYv0HKDtgD4tLq0/taBKm1ija6hbDx3kVC3stk8aWX81lSb0djZPzt/ooKov9nf69v5tvfGnCedjxCz2IVxf1FOw0D5ZIhEw8QelGoM8BqzNCMIHWUdQQ7Z1K4QHe1jL3MbwMZ513YLThs3eQ+3I5VWhV54lV+Z0TY7J0eTe1C02XDBExboaw2OURp2ALzBO+TZG+2ydUSr0TF+deMlHNqrYd+CyKc+hjB/FOEtEqVtJnm7rkDWZTDZg+9xUCJeg+4Zjg0wmEUXbKkxVjSPoBIgDB8iZI9foSLZVjRKcjkIktMgXzeMKQyU8goiPyS6Y++oHc4KimVhbxzajb/YyBjFmCJWAxRln3QqqQlm2lR8RI4zYeVrMZz7dEBPRPGQs2AKz+6cOup807YNPXnqBWegdTBZ7dRBSohvJSzYJC7FB0y78uwMgbimpkoitaqjQKQ7UGiWVW66zML3WDT1FyjguPaU6bQzG5/Bp5AM3MEj/oa8upFk3HAJiQUDtZl+wKREHyBWNboYP1KW3kRYLZFtjDF3uLnzgvGi7cEMRT2TDgzhLLmC+UDKR5DUfuHKj7OyvfPBKTueZ+7Sj036JocpcD3QyRJn0EnT8T2IIXbSzZ8LvrMdkja+sZa8Vth/xlZvyij5bTDfQFEMxKN1j+oFDeol4QYH2bK7E7xN1zqvGUCGTzD5ZHACTh9nqj6VSIS45/VXNKzzy1T4syTIy0+/M00hQFXdjt5EV6zjYIxu44O9uG7pAR5Vs9AGcivYYRAyELJNKDoKdXIRO8pE8sQzqgt5hw7rRzCfxCN9y0sJ81oGMg+1leNJHz7ZsgFHbokElqvQRa42hkQ+dd/d69eYTfZoXxt/IC2NeFPPS+BuNH9JnyF/zIffu8kpbf0BlL41gyNgSZbFgE+wEclvvbk8pbbqO+NCvMSTyEtnOJX9N2HuAxc8Y0qHID4iULcYaL9XxD8YP/Of/9Hp3uejVdqdXmQOx3Y+LtsK+jL65AqupKLCioR8syWKk8YVP2EgC2K4v+RY8GTLcgUN+XG1kL4GWvgz61dCz07Dk8bYnYCMBEhZ1lETzZdx6MoeXfYf8djVMADkruhGcMNnm4BbOwFL+AqhDpJ96bEEEBYas0VQaCpYKakCXGjrLOmnswy7Ogx1ceTlz5YVUPgjXsPKgzLl1uduU9b27u7RsuwwN+gf30sb9dwF3oOIkZwlf2D7wYvHDhysvlx55WfjAlzieD+yrcrEvSqOsAokvWCR3seGOfcc5wYe0ia1FXIs4XVL040KUFX3mYQSxOWqo2ItVF+6NDfAlbSCrQvtWoy1GHDiuhoCW6qOCC4mc2paxM057tNgjiSoBMBf8XvpL4kWFns3KMZjQtbivEqsoiBhHZRhTSu2zMPdlrIUGR3euDEo1Y4CeAIMPPQuk8Dk3gVSa5wvjBQ3UL4uTC+CB9mBIQDsxN4bsDXlpYScfvB94LjywnsGHvDT+sKt/CfD2kZfFj3r/Be13uz68W428MH77xaM+//xRX3z+oLe8OH5XVtDoAAAQAElEQVT39oOC/ALhysvnxT7oyeOjiLUST+JrJHcmBhPLABsamx409J883un/9Pa1fmbf9Bvvp37TJ7v+0rupH+XLm/mckRdN73mh+cUXn+u73/uevvOdb+vb3/42L4y/pV/85jeRfVdv6c8XpLUmz6Ndj3xZ+sCLqfd5Wdz4oA+8GH3kZWxeWE5eeO28rLo+vNPj28/18MX3dM2/6cm4Y21ZG9Z4x/8e3dB+nkxyuAD9ovR6wa/F2uzte6K3aAeyZNYg+2dUyU4e0I292O3PUleenztjr/0l7/Hxgx7Ate/byVcbaWYcmC5N7OjLoA+XR1xsMdyqgbzAqGLIkI0UxYn/vDh/IB8feBmfF8bvocnRQ/JCf/Zs1McobdwjoyyLMifH11L6istwaVQpz4VtY13hheI612LPPAJeEmaNMq/k9NP9g37F/lZ/XBc95FxYV3397R/Xb/jZf15/++//n+qv+5l/Vr/8i6/+H+Q9+l5/8Bu/Uf/XP/cf0r/9Z/8D+pM/9JfLxEGGZahraBBbEUtoUMNK+yXsBCrylnXdew2zfjtn1M5+XuRKsuxSBdirGqpBO7Tb4Zn3sMagz0Oj0n7G4Cyp5AaEH9DtsmkL4EcxxjfEHkhsyn4RcS2JKtpWca1ukmJNvkhPYmVZlDVjJsxH8BLTEF3wPsBY1MXtzz2ys892Xfkyfs16YyBzn0/0OR8tR+eKwZ3BO0b33B+NqQlNrpKuhJm4FjoTW3uPi5+rHrkns+ceeY488ouq/PNI17Y328bETnDYntwTh3xhZ2F00R9M+Jn7DDkiBfEtMmOTH3LXcXDpPpkucpo85zMMn2cu4NWrV7qHXu6O58vI+lXGS0kiwyGLXK9YUNGXl5yX+ztlDV3u/sxxEssOJoGEX/AL5zNxEu9//GN/k376G38Vhp/rr/3Ov65f9/Z3auC3sQ2NgHbvF6hHSfix3QM7GnwszW7bls3coIVeFXyoJUQiQqlPkZ05XYk32KGzkc/Jif/KWZSXsjtrPIk7M46HzOmK7JH+8JHHx0hs+CUURT/zJlH4Mj6JmasaUkhxf2zM7cJ+v/wA3XS5XPrzSOhlu9C+Iy95bhn7U4ktMSaGxCXm6dxXPKO3+1e68LL4Ln94wWft+zdvlPVNDuN7EZhthhQ2h4pxY0BryLFDvmxLwMgG/du4dAyX7U4buMTPhuzuTpc7KPHmXCzGLlG4UKU2U0qOqm0NDeyNgQwIH0/Qi4LcZrBAV8P5hQJsHIDkPHM6KMsKgxgFaoZgxw5Dmz40zopWt5Gf9abWzbO7VbisBj3ISWEzbTVtWqm2O04b+hHSK/rUvumVzfUJdbZv1Kqz76Ci/wUkWZRcAFU8iAiLTHScU9mDHbOOkjAb3R+92Xu+A4oKRmwrn8FjS56a5j7Jd1EvuaTBvs3abaxdvhP1f2VZpUFnKT9mfB1AXmMoZ0MDvhiHKrbQqxO2RCWsjvkW90GJjvNicn7k7Mj9eGBX733kdKOEiaUumXPrc5/unLd77lU+y+Tenn0voxafxKs4viGy4Na+0cgaJduNYm5mIjdq2uFv6PZAfwxVDfI2VL3vR/MDeXJy2Tbuq00b7Rol25LMOppcHGAa4iOlPvCwes8L4wdeHD/yPOFRIQhrmDHk3oA4BnndeFl8aYh3BYF1N9T8jW6s62CNh6YKiM8di3wlzxOnM7kluaE3WfI50Vn04ZhIE60YLw1aQUGtW8k+A+gvcv88xspU/aS2WEP02ARZv4AkRP2QMz5x9NqHJ64r3+O+Pb+tK+f5ne6jjv5hAwbL2GzpwdJD67ziByk1OhCqbRW5qyqNAmNw1rE220sgQz6qes5e1lFiJxDzKsYP1pRxrPkWYCNrXvhIBMnhlTxe+dx7ZSGP58mulefjGaV8s2dsGpuxC8YJQ7FXtLN/Nmh8BJX4yiru14K6ShXdMnaesY2hS54/nN+hNVg99GRRD/+EQ03UgLxlbSaSYmUURLBYkDkXv7HfNVkgoUinhLEREMCooaoEUsI+Q9dtjkdwLaWn66kDr7OskzahgUstfM3euBN+6XZoRMfCBv582m19xhG71LJc6SW+NEPExYUcylWLeUzmteMnmCxQbo7jMOEQwmj6J/1B9FfLJrGA6HcfuvA9jv6FXRIQF3IWZQxuzk2VHLlkfmRLOhB1I6/oojNG8jhkZD0l1ELV5eByDSKy+EHXGc/YwcuM7TK0sfgFBohtVUW9UxSf3bhdMEbtsPvSDXfvcW32+XITspGjGntZHxNDDW6Oy/nBAbox/8K3R6l8QNDkKXnfuVH6IA/lxuk1II/JefjYDnSbpw/nkS3WL3YW6xAqDrvQdcpn7GDzSv8O3Tn8rmCnPy+NIH3QTmyvYIl9IYr5uiZ9jgJVthtVQw1Xz8XQBvLRvBkr9sfSnj2B/45TkRd9wZA9JPSX3P5CEVAtGxQIdYuEqmpYRR63UcrabpcB3TQ6vyYeq38YO6oOua2Uxap3LojnRldyhVxB1NCl6oChAFuFLRqYIVau60TyMplc2ukvBpYL1hK1IQry8KavaqjYH8UHzI0PmPevXuvNZ5/ps6//kL72jR/S17/+DX39G9/Q1772NX36yafKXyDfXe45yC7MB2ybPDDuI5Y8JHdimAQzaYRm/RPXzlzDL3TFHDxKJCmz5Sybyj64Mqb3AuNDs29iY2e/IDrWJuNdKmLPgX8h9rtxpzs+LL8a97w4vuf+vmjQb1v50Umd6StXmF+ydgbpDf0YadHxcY057D8LEdA2fmyf4pf0xp9dL8jNfugiM6HZD523Uy8mX2Jh7ln3pnSMzKH/3IcMXcLSSxwrd457Iqcu7fRnGGzX8LYxYZbPGvCjQkUbEDcrK8SS9aJgk77MJzZD07nYF5N78/gL4x2NKWFg5NwMuJ8ul00b5+bWbav4wMXyaozi4X+AIWKbKA/5B14W54Xxh3ePvGC86pGXjYsNZFvFmKoSbOMpDvqz1ybnUYOYJljsZ1HMHCHExwimcoityD2GRoFQ7qdRm4q2XUIDZGTgXJ7gbvblI7uHbfxEE78GVdg6BrRuLpGPUbpc2O/cixUdUTCQuCHHPYMolbAhZ/ZpHDrskPD0QNCnffKQsybGG24iMy/TeMZiM85g4iOAj2zBaxUTKsYMyUN2STWeYHgTv8THZALJPZ8XxQ+sXfCBFzdZ0/fvd73nJfG7p78uXnp8P/XwYeoDfe/oe8sL5bdvH9R490Fv3/Nyk/HZG2tinGrlp1T48y0eWnbJtEUsNYacuNJ26T1z+H2PF/2r7+71/7kO/Xnb1H/5/lF/5fagH1sPuj7g6+1bff/z7/OC+Hv6zne/239p/M1vf0vf+/73+QXGO115KTn5HHXl+ZcPow95GcqLqQ+8ML7hMS9D+TK12H8T/T3/JAUvih/ffl/XD++081JzrskWWJoLsPH37Nvow0e2kDNNScyT2EMjm+nH94KmLYoDW0avBnOmvbDfz0zimE+fBa68+LsqL3ETYyN96GaJD1gTW+uGskQu5ZJswDYgNp3FOn/oN8geltz7cCfOK/4feIH3gdy+52Vx8EDOHvlFQvoTJ+rKuDFKtpWyTh9pWabfGsRSo6AHrMQyNclbbO3M5RrkSyx0kvs/f36h7y8rf0vcuSNvky9E6dsevqO/+E//y/rb/sA/ob/xj/3T+snv/ntY/Or6Jz/9i/U7fuXfo9/+k/+Y/sCP/iY9XL4m28r+Kg95HAhf5KvhYz622+jKiuN/gZ313snPJPc9V3RsHzZDseEGsqal2HQNBTVKwRiDM5TzNecWZ8gIDeA3nq0N2jWGolvnOMemhzDWWGLNOLpzeyGQ6G8gnwgn67GDUJpCla+Tq+mS1DKYGX3yzfT6yzhLzwvjpUe+lDNdMXXAONbsiiA5+BjsUQZPcJNP9NIOFvLkb+FwkbvJvTgxOnkhPfmCeGXts6+z73J/Xtln2WtX+ncw+YwyGdsUW3tAe2FDWR8g7K4GcTLnPTx6C54piinKlvoCs0TuOFukUhmQ70H+89nmcneny/29Lnn51+uxqYZll1KSz7a7aAXYM7kfPC8vF9YVO4Us8e3Zt2Ax50VMMyDu0MUc/sg3/hr9vh/7LRh6rr/y3e/XX/utf0GDdW9gd4xBG5x84S8+bUsNkYrMfTalJfOTOKJbxH6DbboTOLq9G3gRxs6QrozdNYl1staTOLOe116jnXOUPmImpQomlyvr/Eh/nh2xWB6KP/vwMZnvQi99tmUfIICutFp/jNJ2GdqYXzBCmfN22XjWbrrLmlwu8ID85nOoZU3ieeS8urLWOzyu2A301NDI2t290tYvjV/rjs/ad7w83u7uVWPTIhZRbKvI58DfGKXOK227RONEbB77JPfnZWOPXILEA8Lj79IxbhrYsq2Upcxesn0CO9ivGq0XevOJwqGNbo+CimKfY2Vaz7XniyK1xzXlEp/pu2muHmfZbtHiGvRCZmQ3IjyYU02tHUMvcGOPsWwZhsVESGBGHZBi5wZRDFIthxyANe0i34HLaspAkyeb3q+ExLAnoKIuPuaQ+LL3skdCu49L93KJ7IboZiZpm8kYPcLQYZ9s8jJxAQW8XEwfoam4DNZ6A2OUhgdDClj2jVqFXjDYdxv7twZ6yJSgrSYFb9NQgE8SnXgavbdX7/fMZ+/9Po/v2H2fTq1TR7fCeKaijJ/oTO7pnWds7ufJfRv5ii+XFL8vocQAkPV9EqqzwNvWsTYlG75ROtYNGXPziczbNRRaAwrGicjCd/5yz5Ob3Pujqu32FJbE1DSnOYPMc0k8n6beP05eHM9ucwSRC1ZumSAzlliwMYb5bgr4/nI5+buhlh00PGBNN/bN4Dw05x/OtDi7dvKUvK1JfglmBQQzO5e7VuS0hdygZGUdB/kILQnJakQnyFoI21mbjhZdo2GJq86yhDkQekAZsLjSMfG5Jwb859x7Pz/oF/df0Kf8xEjH+WTpZBiPpVvjpBiMPOSU2BYVQMu9bqNKo4a27N8XGGO0npyZiuAA9TC3us9VGiMY0GcY27gm1ZO12/kl8K4r+U7OG8xxMtebURvDXFxSQSt2T4T3E+/2s43SFhm0wGBgldUYB82YqsRW2sbQxh68XHJ+I0OOuthV6tKxNPe0LolvEWcdC0KoKIWfLHA6Ztpr9QAuemqzcDNgwpOFbD5j0F8YXMkMvpinbIuLJOgpF8W0A4gaeln83FjC79Szjzz4z27U2nzPtGQH1pGY0KEkqFwtyyjMZSoiTDDhz2jTEQUzDgiYcVn82Bgkt0ap8DXqoLYzQk/TwgYpwO7BxHI2863fNuMZC02Mxl5TbIrCqFbtcXBHOy06z3rIcAlDRZoYADZ7ntBRQy7J/GDmmGMCk2Q7FwxQkVFRwUcziyNktT6ZacqFigytVKVgO7kwTqgq2rYPylxsfAj7DOgPs+yV5CEuRN8CnX/kfRDwQXmHP/bXVK912i+w2F+TwpkivQAAEABJREFUQauNKGbk/pEgSsn4K2MeOVGvPGSiWgQ3cjBz4xd5KdpFjKOKG21THmhjDF2QfW8NIi4lj1Xj6GfcxoejIHaKccZZfHUscULbZxAL/4t7IpjhiXsBJkUeJ/ZB+pG1HMnCRtA2zzkiwmoqlslXYhqD2IIaMnEUMUdjYmvnXtxjF5/tN3bTCWwRnRUbVaUaAJko8dsxYyM0YxGLAbLd4JKqj4pp3cBGbDsJOqDraDNX2iu2Q5ETljIsbMDQEJm5DOaVD801sg5SHvaPvIjZWc89eUETM5pc0r6yxlfkiTmyGT+0F/1rWTRFOg6aL2Lo7+QpB/WVXIXuyCZjuo2f48vbVRN5Pi8NbSJbGuZqqyxBBNEvWf5MnX+mvl/S4A923PL25Z6vki+EuYOje6PhsxZ0hXTzdjGz89n4Mj3FP0BiJ3f8DYef4/oDyggO/UOb5llv+uk9wQebmxYrSmSoEhS1+RtFqieBKHSwBZjb4kzLPpz9oH7kV/YP+eck3n7Qe176fYD/8P5BD7xUS9+VdZ+9V9a5/3Y98oI4fdkr2VNuR5INB3Qr7COB1ZCOvXdEvVRoWQxSykpkLMxEqfc3XwQX/M2+ja4Y22lY2FrKvp4ZA2jFgo45RjdWP0b0G8IIVaEvEBsYZVA6u/VxL/PYiWlPbOQFRbmKc3GAUnEzBJHf0P4w90TpOPgW0qIS/xELfFf6oC9n8ZJPZJn3SjzEsXMPZy127ETGUKZx2IivtEXuGkkQ/NGLV8ZkbJ4RwQNzC8LnvNlZ+6wBs0PZ/Z1JfHjPO4Z8to6/7I/o7YkHxCeE3JXEGSZv0I1cjcbg+XHHl/n8FxSvX3+q168+0ev7N+C17vMFP1/Ax0UbY8uj/+L4Dz5c9LveXfQzD6Ufrqn/yptdv+nN1K/gy0C5VFUanJMbz7Y7xm/wZRMz2WLNJudb8nTtXO39AXVv+excoamoVxlbgVQIqDIzWehmXmnXKG2XocFnoDGGXIVyyTYocZHKB0XW7aZS+AVPVLGqSXIb2J/E2GBNCEq3YpthN9QTLzM9zoOledpZWiQ+9uCwjwV0ilgcYEc34GPFJ/mY7Tc7IlCriBJVMR6WisXEypjkMffAlb2SsUdeDsXDwtQ6dfPltMG4aIwqZY22M3eDXBYy2/oh5vFjuurn1ta/LNCLsoh3suFWx7rrz/vWv6Pf8sf+Kf2df/Sf1F/+7X9Dr+bbF9rP7Lde/YT+gx//W/Tb/8J/Qr/3V/6t+s4nf7aSi7Jl1CA6QKus9EVgSz5/mouAtiiEQuLJBxnuK4LF/Ba5R9RaPSfmVTXUYJ9UbcpedfuRYvIZboFd0JKbWobaQ4eNgr7AOHi79GwHGXIji6/C/+AzW5AvfCNxkPvIawwZveex7Vofta2jZGFB5vgS55QPHUX5JSK+tcOfIF8ksBtmTOEw9Am0hVyUI783bQTICVniYpA5um7zwIKtlo2Chg/gyUGNocHZc8kv4S8X3eWc4AXidrkgH0rJXn3kF0SPvMjeecGyc75OJrmz77Lfg5W1ZqET91AxbHGeTD3mZTe/aMkveK4Zy+ennI3cCkyA5KF51KU/9dlP6ff8xN91NM/r6/17+pt/7p9S1VDPgbnk7GEw3sgEeVsYW6HEME8c8UiWDjCuyqpRqjowhmVkSmF8xvY4+LZHeDk3JvPdg+uu3OM3JC99XkZ/EhE5WWCC0Njo8fQ/UeIjatlWx3GuQQ3mR1wGdCol4wmh55l25AO9C2tzzwv8O14ab5dNkRXzMJAsgYnPxHYl5gZn2hXfkWUueZZlbR7OXwxGxgGFL+ahZ8ROsLPWGTuxkTbm8WKVS6OGch/llwt37KP7u1e9j0YNDLk/J09y8oQMVorlqgPYsS2BzDmB9PxpRD1jjzYCoQdsy36GKAZdowaTtu2P9GjSFrCkGwhVJ86xNKUoKzphobTtZ2q7e62Ul9e0T8TeV+Hsdls4GyfBrGx6WNMKvaH7LVH1VCy6abknkDxN1il7MHmk46h0U9F1o4WJCyZ7MrppBigosN00vCjpm6xl9svOd/LwGXf0o4tO9sc19wt64bN+GXejqFDNEFAn8GPDy92npjoLo3vwZIsGREt7Zo7QzLcVUTPjGud+stOit+n/l7V/j9Vu2dL7oGeMmvN91/qu++xz63M/p9uxIXZiJbbbThwBiS3HxokhVjA2bYPixMbhJlBEMIIoSAgJUPiDgECK8keQEgkBgsQOCVZiCxMn3b7Giknsjm3Jdrr7dPfp02dfv2+t9b6zit8zar5rre/b+7TbwFzzmWPUqFFjjBpVs+actdb+dsDMk+LURK/uw30eFk9lRMx61AM4sbjCPwX8mBcanwSaVT9jhEUFC7aHr5rvppcyfBYfCvPE4RisZ2qYFzq2ZWzk9UR+b71BzLeK+TMyv+tuvJu6fMfYnLj376B30BPUY9KpN9yRhs2V597xuOh4aDoYvMOt/qOYx2jJ/R3KfEDAh+SwdgQUCARySREh/yQ0M2UqDo+Xx64Tc78fQ1Ev1pJUY41rLZXZQCoyFOGyaaC3Q7PM6x7dGbKtTl68Lv/c+Wcpb+KJppqDTNLBc6IbtZZtJUcszHCGLscc21HFB6nHddz72fCzsaZengWbn22U7dv3nX2NMmQ7gLMM2iFyzrJlnVExYdvPEFegGI4oQknfM8hBQXWQtmrbYYbzB3W/Bm1NLxj00/Uo45UAgubYDGw2kC33XLeiS2tamQ/GAm0tlJmiiRSz/718wNuiKwwqI0IRUWMTASUm/HY+qLs6hQHc2BQbos82IQc93AmEA50LumUXTGXNYzqa/OU6FDuLb/hZGsgMBHA+d/nuyz4qJpQqDqsYGIkIcQJTJwGQDCckmZgBT6UUcjbAqL7YZvXBPvaq0sGY22SbdlprJJ0BwI75YEAiYqpWuwqq7GK4KB5gfaWIDuqKCCUI7BiZ2IiUOKmcOa7rbOPWWNbluPCEexFNGlL4B3uZqTCU8lE2HjWwnuUXuKrswji/BK3H1PxgTAf1tuV2EVJEqELHZ4R5AKWm6hQqO2637e1VR9BD2c39X356HDrz6QK3ucALaGdubWDwAdWxZTPund1FhCLCInVsnLnZ/bJ08g1Ox4JcLLy4+T+hWdo+htlqPBfG1R9z2Ro2pO+qqWMr6FNDx/WNto16U9vJyPLledMrpiF7D67+rZvj9sLmRWe43nDuQCc+yzo3e/UDWSWCjAysut5yixEhmWdAkrjsu2UoWyqziQtenctB31kkeWAM+8CA45i2xREK2hlu21qjTD8iqJM6+hcM8jsoO56IkNtElJrk1ZvAXAw8G6pjlKs3fKNXdmyLmKZCKUs2GJIM7UemHFcj3+4nzXgZ3fgoOdXGXXffCMpy+/F8cI4L5LgTd6fy3lUt0Mw1ZNbv1M82gw8DfxxsNf88N0t+HjrxYPCH05kHdWceaYSSn8a8MNeCEggCjwh9/yPQ0CegOkKzwvQRSkgHNfjRw0EMbwl0KdO1Ymcriy8cdrHn0jQE59MNpqCuF09UlZ0S0q66xsVWLJv0omVq6WNMWZk3u6PKpWZBMeWnSlyq/kJnNddLVLCfdhIMZ9UEsfo0IqpUcpflS5AT0PG6adOZNeHEps8tm8Ov2Sy+eX2nm9e3utk3jM/8cuLMi1onMM8JzwP/58PW33gx67yYUaV5BB6C2WEqHHHSF9/Dnm9MN6nm4KwT8cHViZoISdbrzOvOXNuYcxtz0DIppIKmHk6dFdsuUGbKC4LCfl7su2mJ7GVHKdqCzT3QS2nXIqRHHOygExUb8XV46/ve9H2aLRXcsxGxR+p7zRrGg4+B70clKjFc8X36JRAbEE5auj2Y/e7cu8amzTEBqsjDIHar77YRcuILmaOzGFjWuWzgzFzwB7Xnw4nc34ETY1H5554Lca8P+ghv4+6+1xbnvWKhUJQ2ppiX7CsWiY2yAEW9EbwceGG/1hUbxU+esGF8zYYx/NXxmpd5PsCpX9nYadnk/BojQ68w+uNsGP+p103/79ehg6R/5J2ufxR89djkZ5fhTQavmxGBxlAnSL/cbvTxzLx1Xzc/cyj3MegOhlFNfLwJ0QPqmLiDZ+1wpyVlptqyqHltblnliFAgFzbCCJcBFCMSlBJU98cg7915w26vGHvFOuBdR7UUktzWwL5t24dSsryiQ7Ff7GBrtqWG51NEyG0ioBdozk23cU56+evMG33iiJJgCx9WGHvezmyonXk+dNrWxLKigd7FfyeWjv6G3kDP1Ukf1tbkdwmjwbckhyF9M09i+ug7sZDxwLOBddwTHe4HcjjGogPb/MLHf0n/wLf/Jf3ev/7P6D/33f+LPnf3U7T75Pl6eaG/+Ll/QH/kb/sf6Me+8Xv17Rd/hxxLRCr2H3MXRARGwDzhpRIJgaROP7tz/giImEtU2qb7dEGjf7kosykuCPjAW0x7vhq0VliuUEDl+kAKDcqzfcr3hBGea0bVowgvbGdrygU0/ALfF81zFvi9rVEfEYoIjKdCIIymSFC8y4DawX1ffR6MwSO4wxQZGz06bPMxXOWySm+4gUXYDWH/4itTAmEEurpg4MYIRQAlalDrGZYFyiAiFMgyoGG9pqCviWy+8y5yHpb1qGVd+WgEh4MaOcLCfCbe3enM5m8945jDg3W186zboJaZEhCxJLazguysJSdvNNPOa2i1R2b5wIb1SxHmw+MX9aNf+8ft7g38np/4H6oRR2upSMcfexNuAGwM5prRuZeGUTLfD67fgUWaKrk0kC1UyFRGKIRJ8r85NtuwTcoemAFfzzevkfc468w7QunTf+sM9HFd94DLnhcls5wKlx1jh0ck2S9j4Lw3aLZGTICYIliLREzkxSNcoFFkyLrrYdXcMF4Zq4aMflAXEZh1W0DXN2I/06fKPWN1JtaS0ceL/O7upBP9cmy4UB20NTXBhFy3uS22Ntp2FF2HM077XuT7x8+n43qQ/1m2A8+rls1mtGHENtyu7/13+4iY+YdGhDCmecz4ccMQ0HuYmUty4oZWQl2qix4OypwumxSwy6mIAAKmEwpJyGU6L9Of8LMDIldFhCImYDgD+ZugWg8HdXus9GAfyQe7rkJDwc9DG0tVkohQMqYJjUhFoAlgpNA8dmqx7oX4IN8zX7vnaVayDsoRbmjojaO0rWtUDTqPdId56jrjsfFQ2pgPvXxJEVOXalU9cteZ524kr8RFFsRhHVk9o8Y/9/6pbEhU6Y2DBjM2rmW3q3segvt+ojPb0Bo7EdCyBIXnOqvvr6GIiSyaxGI8lql0xEGX6QD+YTjhEdY59SN2qihpdXWPKZAFfRQ6RsAb9mtEhGqs05SxTuKAD2iBehkK0X2+SQf37NAt76N33LunurcH95lmHffqHXK/r5qeqDc26EZdtxG+OxIfBzaGrw6Lro6LjmvjFz2pdQXIV7DsaC3ktdNIYjEi6Nk9JNgJPRzWy0jaNuqSimAuDPTEFZ0AABAASURBVHWPXYEkQREKa8pM1pJW+ubdf7ePpBYHCSIufCo1j+F1BTudd6vbfqefHt/WUz3D7NCgvx6zwaWjt6HnuTugQmYLmMS/OYOYIGFwcR1sqbqN0fHj55jtFMj3fA5ue9+wgS/79FzAzJwziMuQY9rRTa3Lm5z9yA5BRMBeUDW7jUufRvlyn8bFBv0xb9kEOpbtzTEp5zBZm1trMhbeiVZ40wW6Lk1Ga6mWgb7qqNDhOvaYPnD7idGIQC9nvJJSdMiKFQwZMG/MhAyZYkeuF4wfsp0B6ST2/kPEZeqm43kNjMuXC1zeQQy6r9PD4ZaWu4l5vOOya2DfIIsozxrbiAhF0Bkmo0hAgDRiyjInRYueMaFpjTXM9IlL35GP4GJ71SYwB1oqm2lTM4/tlsisZ33No+LEg+kld6RDBeRSzJ9IBTYSG5FN0VKixqc4Zs88d2zJmLyvVNf5oFNFLqHZPhSRSmxn7HYJ4DJ+pRToKOTjYsdBdmJEVcOTk8k9KV4Run31CR03jQhFC9lP4CvoTwQyILulLA7b9zwZjF3ZRybrKOyB/A9ezrrOLHR1o+PLfjoxTHSNfXw6NvyhbxMF7ETYZ5Xq4rZeOP2SdPbmCwFENC3LosaNkm3PDfG11tRW6lbqzGPrZzofbtAI9CzjZdZtl2XVChY+/tP9xZv7VCDmPS1IOSv2Tt8mHP+b2KpPol9TTpDYME9T2g2qAKak4Icr8QR+WyMu+pPEmOQ/kEtzjDYe8o7HeRrYc0xUKXwBEaHIUMssZFCW20504iFiddpWe+rcGDVFhEsP2IsWm6WJ3MZRF0VgiuUpf1R+0witOXGg9A85X/ioydZK7cxLy5038bxgM/6YqW45T54Lnjfub3fsoOq5cOI6hIj+CAx1GtUcY82y3WrreWdQVzL8nPwBxAf/hkw9iKopo6kp5w+ddu7E4dBVEVG4nAg5JV8MvXlM0by+WTNLzAaY8bZVZI/PqVWSR2yV98sUkwPK5h9bNG8ZVeVn8vPqyILgw5V1gWEjhuvf5HT7i+XJz9yYf6vpvcj6roPWoJk3KN9HZuUdxMNpBSKEUIjJUeCMC+i3eYrT0tBljnh8/dfEN69Ounl1q9vXJ3BXf2Hsl7CNOdCZaxv3k3n/hfvl35rszAnPKfGgCPwWmA+CFyF6zrsbqMl0oCcwXG+gO3lnZqDT5XvWfs7eqGYuPthPiTZD6A7rDvogOQajfFFXZ9R1v8zCQzt8aNSPuFpplrjaLgI4atxiaiCW7dtP537ZfD9wL6KkiFTj/mzZlJmKwJ+BnWrtxhceWkVM217VY8T+Jo/Cp502eS9Hm/YdQxvj4njOvBx3+GEgpxpz6NHG1yrDSxgSVdABYCUGx+8vZ/pzYmPgjvG+Mw/O5H9j3D0GMeib2wxasQ6ItyjLu9sDrz8XnjDIF74ipWiATeNYFLmCRY3NmsPxig3jJ3qybxZfXz3hRZ4NY9fxIb74WQNaJl6jgCHZ/cf4/mu30p9h0/iPfZT86iP1uz9z0u942fXVq0Ura2ZjTDKZ9+Sje8wIaqNPD+h8dHR15HMssB4ht2m0uwCR6IwGelzkcmZquTxDsykoTxAnPEZUiFA1KCrJxXmpfgyugyR28teLbsSzybJB3KojFAGwG8T1GApCQ8e6m9sXhmxrYJsqWedxm7BAtMN+p08bY+zxH8RgO1TViUsZaIosIiPztl9tNp2ZKxuwDbeLCHQuJ97RHeT98qExaGeNllm58/g2xmgBzue7OfQDOuk7zLOPWCP01mEfg03ijp0OHeOs3kGN6VlPbn5GP/xzf7g2jv+hn/0X9a1X/9FbFh6Kf/2dX6U//s0/oH/7W/9d/ZV3f722PEqO/x4URbQu7zRMC2SE3KkO58R9BY/yF4F2MG/pa2ZT8zx2P1soLav6kCJBKCKKcpEU/HClLgK+aGrOr0ltI1oqjYCCEHXQDNrgR/gN0NBpralVDNx70NwRyT0ZTREhRe4wD4hzyuBliI5zzi4zRydPt2GoKx3rGS4bF/5CkdGeK+fOUJX4mghlhiImxDHItQErhaSqS0hTI/aMlBHQUEweGi63VGSqZVNmKul3473V765eIxY2iv1+5bLrxdGZsyc2jD23z8wt3xteZ/1d57XD834wt317tcRmcHcQ48ZcPLNhfD6z2Xz5ZQpraWeues7OJA3m2qI/+fXfp9vlOd4ezh/59v9ET/iFSWOsMok3UkG14WQPfAz8XtDhO8nv3A8DWAd1RUQhM5Qt6Xsq84KQOAe23K67PXYcm2XDZWy5nwXiPxfO2qCdOusYHRtuat7otLWNklPRC9wXkiKCGJqyGcxB9w8EMVIpEVMnodaes2KIJmroe5wOx4PWw6rF3yZs6nhM79tK6sSysY6deQ6e2Vg6M24b5c1yYnYf/J5z8l8Y+9mNzLHi0ucjDLkfHu8zOuathxm8hOy3ZVNj7V/ZJD6sRx3v/8J4kVi3PF/crtPeeXF7GssdcvuIVAS2AEL5GFys9xidfCKuE23aCMDRLsJUHAHePCNCgSgiFPE2qBDzFVI+dwrhjEJQL+PttpKl99D9EcXZnnz5NJTG1CvWl9Lj8siP52kwJwqW4y2ACuKIQoQp6aZ55YxcFZ0Dhc48rRYR4pQvqNdtYjXDhZIpqj4ixFm8OAYdGoxjBxtzq9sP8gjrzTxSxXvE2LHHhI5P2zaVpn6NfzL+7qPePtApEa04HZu4hy79Mi3/1Dl2w+puFcE1sBvCk+YBP5n9etHBv/N8WTOL0ioiuKKLfa70nKt5HE0SCCaifCVlTiodG2p0nrJCEUZCjVDely03LAd7LHFPXReiobiVhOnK64nce8P49tR1B39mHHxvm7rOsNz0RP2Je//Me+sGPH4iuEYMa0vu16VwODTeEwHrybo0LabUL6AZGUraZJoKHiiECJg+hhSSIkKZqRaJfihESoh1rgldjsW5QqyIQCdrjWusc9myykH7pH1E7DpTL2KW5YP+dCZe51n1s+OnFbyPp/9rcGQ1Z8kcr8j4o8Qc2tDrUErYVEF1WOIsV4FLTCBynIb9bOTTNrZaVzdd6OzXplG2aVpnNZ4ccdoDPS+disH5AFSVTnnkEhHEFcqcVAqRPdpxRdk+HMugbadsjKJYp98d+ag47N+9V1kI7GWmWoKWqvGt8W41/ov51tSoiwi5kYk4Lj5wQ0YRRCoiFDIVV4micsO5F4jNgZAsN3TkppY5sJnErvPjJNKuOiQ6Cdxm4M2o4nS7V1ryALr5IA/kRBLiByoQDlZBxcNZJdeRjCQxYR3KgvekK6Q7l0pkIX7irfaX4i6vOCyjbFMGTdUSOyQ1KbRsVc5m2pSWtwuVIkL+sa3uHJIXiNNRcBpcN2CKckGlSpUr2mPAhhSBpYDFbxg7r8yqUwo2FJTRKvv2aTuG+Y7xvk8mXOkTRyDBTkADKtMqMCTw1KozjnWDmGKkylDXCV3nWqU7e8U0pj/UIqNarjMN+iAzcgX2oTaDWXy4PKDAMbPgbWz0+i8973jZueVF9pbfkps/8QJ34oPtBPUcPLMonJmrZxK90bbg9hhGvMcSSvLUuEmyJQtbq7Jjd/6yxrXp2dp0aKH3Y1Hwkr3wkt2KLlqWRa3RriVtQxEpHwMPzncNAAJq6qoQZwDTB4gjQooIBTmJ2PnJSEIg52M+mOkGpof3Kfb8dB4mHb7bM3UoF+c25id1bl0yvWCWB9rCHhTjXClzNQ8oyHCfkNKE1pwXmSsvdRdac4LcO5jisdMZjwGq7HWM+tKnznq24y6bdurOjNmZATvv/LaXNx6Elm+13vTZd3SY1nK7AT/ND118bfj1g9X1Hb6jY5/levYIXXuWXLdXy9S2LnqoitFWy6a1rfJf6pjPSEYpCtYpRF3fuDhtbwjuC5+ivNf5hWFnP5UEXn1OxIPOI/ZBeIngQh/X7DJ3FrFLNT7wl9PjY7OBM/OC+izocrjlhf9bod+nXdjGozrKj0qu/D64aEE5reT+eNw9phsT5sS6ccdH7a3/J1p86HqeWLXgSzXiAh8eCDZxivJiQnMxlWTqOWfbTt2wHgmJIFCofXkebVysz5RmzjLPsDmYTUIvoingh2WdOrChuDHnN6jb2b58oC8QnnNuBywe2tcHF34h2Mmn1tvCQ8Uwi27HeaeT9l9Abtr3OvOIFBEgpYoLXgEvmehy0Gaytj5YQkwliw0EFHw+1Lk0MVtO3u0ALh6Xh1cxb0wQ78Z4nsG2b6gNZCrQzs6KDES8+NHHrZ4bZ515jpyA8z4x1BkHN3V84XYeS2Rn5o+x8XFuXcxgj4g8B8iDggBNGVsVpSwDHboTyDL9LDloYXN4XVlTjOXIS9xhgs2clbrD4ajD0XIAfzxe68BH+grthyd6f3miP9ef6Q/dvFDwjPonXt7pv/TirC+syfMtFfw4fs/VTvwbwfbC0CAfhnUyQ41nWstUFgJqSBEGCbAhaS+rDne5arBVc4OE9QL20XD9fYNIDYwFdKIpclFGm0gocJ0Cp7S/PylHWAZw6P4M/IzqC89AnguD/jnDVqMLavRpacmanTJNhGHgX8KO0CbuGakUESBBSDJUx0Bn5qzrMS1/xBIRsu3EnxERirhACkkUZd/Wa5kVz9Ka/MJ+4H3kK23oGe2/3a7Rc06CNhOqgyiJQ57rGurwnf535v3Wz/cfMaPf6Ze//yf0X/72P6ff+ZP/nP6OD/5dJW3KxFuXn336Q/pTX/6d+jd+yR/UX/jCb9FHx8+Xz4zUJc5kPIwg1mxNVQd9y9SbRXIyBQExVHYjaE/fbe8xwj6qzvUN5SQHoUQWF/1I5fdBiJ/YoV2Pds1226LGO1vutPEut3CvHbi/jvzS5njNL26un+gK+J+IefLkqQr+RU7Jnuh4da2Ve29Zj2ptVXuEeh/EfgPmDfMX2Nd6OOjoexgbB+jheOAeP2o9rNCV+FrNg6WtUGNRtqaWiyLoTzZla2qFRcu6aD0cdLg6yrEZV8R4TbxXV+7PdcmvkLnuUD6vaPNgW5GSQj46943n0ua1cF/bTt78PZ1UFJnrBveamHtu8wkwH11vyPPNc2CaLy8BH3B/+lv/df38k2++0fy3fPdf0Bf6TytbU2YqQLZGfxc5j87p4vFD5nrPgwhb282EsCwlMiMiJCR1hbcsMxQRpRPwtmMaEfIxrw7aJeMR70r0TOSLUSqDNdQMsAygRmGepIRsoUPR13uL6TFNRSQ1ZAtFj8FGfjvY9rLHxO1K6fHFDyPKrrPNYX3WArc/ewxZC8+8P5x5ntUmcpU3ua7XWLuliG2+OyDa1xNk7gBxRTRFTmSbNCx37NQ1ZAv30oE5vUIX5r9zSlh1hkKK4PwkEEoKvXlQpjN05SGnlB90qH/cxnWlTMz05EFPiogdk+cqKaSCdCFjZ4Yejnv+nnEdbbEpw8V7IL/nP4VxNW1C8UZlUI4IeR4nNMircxdBzQ75CC4XCIaa5OwGAAAQAElEQVQTyZu9tcygPoB2RFAyMhAB7UfljM5BPW+mlDKMrxuTYfN84Z4/+Y9leMepP5KAntmw3Hj/qTnEuypTlXmjAuawoBo72xkDnzADuMJ0Z1Ga865kCB3HBdNACYv15VL3mGLEVTYNonqtuoZUVPeHJZU0OyTuQR8H98ugAx2YGsWjM+5hE4G1YKwmIkIPB/wMlXBgLhX03bcotZL1Dc3Dstn7WfY1FCYFW8F99Y0w65vhTM7v2Ae5Jf/Gzd2mm7uu16bIbhibG+gt38hzs7jr7DH0GgA2+ui+2YGnQ8Ndg1kMCssSWg3eGVejpRbQqOdUROzQTl2WFHVCQhGPwBoRzOkIZAr5CGgEV5AXZNznNS+ynTba5wW0TctNjZI7i0M/pb+h5+O5nG/5qOTBmHrQnVCKol1IdY0IZUbxWVfVFTFU8sW87o+hy/xwHjsD0/ecDnijbgJ4P/rsVvYPmGZyPeycI8XcG5Z97RdFhB4OfDr20ofhdJ3nppDZpmMoStnPig51GYJKrzDmxS31kCNJcfnBZ0RIlOVj9+NiRCiSDMWESghP7hJ5a6kWwYYxk+zMbyJPTDpPtkFyHKjRycAZ+XwYnXmhOOmOl4sT+ptfXEmafTrojoMuVQ47Aqq0+YKsOoIzoUNq6OAg5x0xrQMpQQUBOeAk4KRcgI8IRQDqK2jTbEpoWM91ppQb8gZVpHx0+6cP5hVSRDzAbVBLKGJRo4C3XdsoZFM0aiwP6VJXNxh+kvrWbCTkw+668wfj/MUUz/4i23jAb+Tb1DndrEuucK7kJm74aq3hZ6LxcTHLqVhSjRepRJb4jAhyPbT5RYFF5FwL/rnGaGMx6fhTGSYIdFnXKt+mESHnO/Fnu+Zba3L+GZEaG8e4MfaO0ePp/rjOJiNUh31Uf6znPLsv1ESGkhiN2QfivzTCCKfmEcSkmicb8Z7oy+3tWa9vbvXRqxu9en1b/1Oh17d3ukF+wwbya/r5Gv713ZmFdNMt9Nb9p32vzqUym7IB00w1qDIJHURThGlKyD5DXE+YuNH8Yn7kRfvAR/qqtoBcUJn6Qo+TsKNirj5EFVVuqUzsNXLaWiqhQR4M8w1Za03zZRi7jGNQFm0i0DcFgpeCMVDl5cx8qbzQT/8V5ImHRY0vD5Y93TQJkAUunImJkI+hoc48q79+Ir8nXg5sE5EUwTkBwxnyMfpss6FUbXHk/kIqJssfY5QebZgDpc98GMz1Pja5jgtmSTKxBBD2z7Txb0lvTqPG1mP6sf+ZgJuzbonR88rzzn46umdsVtwOYo9bCptis6fLOu7jufq48cKMjKAHOuFxiFQYmtRtL7A8GZ9kTFZ/YK4HHXk5vl6vdGAeLNmU9qmZn0u7SeUeSa4bqsMh7sIq/6IuF9Mo37M8GXErm5YPCpwqpKBocuqtIz7F+R5a1ZgfcINAJz/7YLtl6sK4sgT7xb4u2EVSvPHj8pvQfuzGwkV4aLnhAmvhI1C/xzcjo1yxVtSuQWyeJsgRyH0R82oAzxvPBb8E39zd6uOb13p9e6MTcyhZZ49XKx/ZRwDlY3xdFzaamlouamwYpxrjDU95aU0RDX9sxTCFmYrwPlOKxHWqs7m8gfOOnVf3woCtiEWJrdJHtvWhbnAPFw+tssSazoUzWAuyrcrloCCGbIss4yLFJzP2tqzy4dxoP9zE7aCcU0h97517mnvF8VDmrFwOeuZzKu5XGkbE7iqkOrnIx4Wafws2WsZslbG88JYDxzpYOwa9nxQd5n7ZhyapzhwKkGy2KTZt/h/Bbbc8725Uf+nm95F6L9nUbWu363mwUXc+o3u+43l5ltcS530j74MxE2MehVAwxjEYB9aRs39peXOj169vdMc82njOeGNZjGGqqbEuLO3waGwlmtILvQHLJrgzI6RI0VjJmC6ef2wKH/1Xx9648ibW0+d6+uwleKHnz9/RixefuccTeD19R38mP6v/2+kzWrPp9718rX/46UmfW6RV+zEdMpYP5YCNDCVtmn0vixpzq2UiQx47RSciFCRikMdt69qYJ92Ue8j8GVrwWl1rPYmTaBNcUgNbwq6iQVY18rS2Kz5WrnRYdzC3G3FkoC/JIWNAWABc8T3w2e2D575pAd8xuhptVmI9tNRhSR2NtWmlTwuyxH9EKOIxUpFNmQto1CUILOEff537oPrH+Lu/Xk8cWESgH2q0Xcr+ogYtZO48MnKaraGbZZdmxS9L04Fny2fWpm/lpu8sVzrzjDmsi1bqWqYygjYqEI2MwUwaBDCgntedZ+rWT4wHIA+dOT/A1z/6D/Sbf/Jf0H/tr/6P9Wt/7g/rxem7tP/k+eHh8/oLn/8t+r//4B+sDeTvPP+lytbUllUrzz3jwLisxupxW5TZiMmx7UjobnpAB3nzRDO9QCEF7ZLxbcuixX2E9/uPZa4L9xkEetFSDZoF+5yIaAqlxLUQNgxczlRQ7zZBH4K2gSxbU2PtXA8HHcix760nz57pBffSO++8q3c+M/GZdz8ro8rIX4LnL9/R0+cvdf2EzWM2ZY+PwT16ZGN2bs4+0QH+wC9zDnX/XuuKe/fp02d69vyFnhee6yn38ZNnz3V9/YznzRU5PmpZj1qPh4rNbdf1Sm1d5Dw1ctSWQ+kc2Py1/ydPn2DnuZ69eKHnL1/qxTusCeA5ePESHjx78RK/z0vvybNn8qb4wvgxeBrcuxv30B3vz7c8B295v77jndrfDBvz3M/JOzaMb29va53ryDz3GnkMBWkfzLdNnfscY3JdMAdaC7VsWrjvjNaasqWCur/w9d+ln3j5q/T4+DXv/+v6ZTd/tuojQgp0I5StybFWfyunxz03B+SLFuozU2ndgMK3NA0hEquq7uedRDlkfcezMO/WddpoSZtIiUYBtU7B9tFra9PCXG3wSZ9cFxmKiGqjIjHjaNjCXhgxbfo22Fg/zucuv4ead1wR1ZAYRQ6H/B67sa6ZWu/E/XvyL7X9vGF87vjl9mnj/ibf857v6hh/jG10xmTUe+6JdeCO8T1h50wb1xFGtan7k8C9Om8UzrTzRlNHpmzKlRwfjmoGfAPZFgV1A50hKaIxBotW5tNKfeWo0fYRGryRiXzPWYQeHS6EAkmByohQhLELIQpfJuhy5cwxmO/E7nwaU2Ne3SSiroqIQtXASyEZOxFH2as1dbCq7kDIKR7taPwtnPiICEVMwNA4gGCjUDlxfshNa3PeZELdRvOImLoRk1pa8dBxU4VUbdyupcKUPCc0gnIhFG4oWrjdW+isA52JMYp2nZkzd8y51695P+Yd54Z14fbmpNvbTSc2KM9sVJ75PmN6iSY1FrKHsJdQ4LPKEnXchbi1fet2JtuGL4Nho17YGBrIOgqe/x1+jmVgYT+xQdiyfNb32Q4jllFB71BC3WEUFPyoUPXY7wS9cT9s3Fdn1r0z/SywztW6R711Brr2J6zaVpLTlowNNBHYcujRgTKn1QvhgsMpCkOc2jGgo+RdpsbjOeyygWvqRT/F/SzxqqNb8v76tuujm00fvDrpo9fn4j++G3rNHsAta8yd1xDiPxU2eQ0wTvTbY7sxvp31QLwzBC+2jfdnljgd1tTVIXWEHtbQwjdRq7U8VH0O1WFS2PMgqBHafyhHwAOBqLw1ZWtqrCFeJ+p5bzkWwyAfvFbKPOEo4eyzZcq0YD3stUzWnaYD7yY/335Ox3GlQxxooTpsw7ZsI5BGhFq2aSdTEQG/U8q+V4zI0q76CHSoa4l/QElSMB5jR9/pLMuDJV8pw9fVw06/xv14W4ASdhISBn6CMsSlstnhhu8B4HnRbQOZUKo4oVhSx67vBdOpj3+32bFxr3XmgnUGc6GDjXHfeI4XmOt1H2KMJqJ6+qcwWPAy3Pc2c0f+grJAyaENWfOY+rlo42cMGxtOyzBBW+7yGdmZCXjixjP8YnG/6URHhoOwfsGJFoswIBtOYEcBFWp9hi+XNFfQFkSEIh00aKHMBhJZSDGR4bpWE6g5eOsjiwhVXTRVu1iUCsleKj4PqZCEUAWBniGFJ05AjZRa4gM0XhYWfCS0Rch62ahrodZSrm/UN/g0sCMOD5YHquMX90jmOchBZ3A2crkxWhsDeN55pqMISi1Tga2wT8N8ayVLD1SjXyVv6Dba0ENsnbF1YhE8saF4YmE0NsZr4E+BWviiOhiSoiRIQV/sb/YhZL/up8dqo+2ZBcl0w4djd9uZSUwk40wHHfuG/+qz9ZCJVcB2bN85tP2gb4ogYE47MGQbEq4KZ9rfYeuWPrziZfajV69ZJPlYv7nT69sTm8Mn6JnNRXhW1Bv6e8HdadOZm2Yw+SNS9pfZ5HHygnUpRxADCKUimgLdF8vQsQ0tvAwdjixIfGQsvLCvlBt5b9mUbkNTqS66HIPyqEIoIpSZaoxZa6ZJGbkETeSpZW1g0WK76AX6GU2RE+al5L6QPIU6fdq4Ny8v9L7/zjwENvLUyVcfeI9Q5AUJn+IiaeZ3MCYdY27j+9ZzxQ9Kua2kiPBFwQ8MjsV4jLkJaz+0dXvrex4bnUHbPH+pu58fxLNZzsNp82IFOjKh4zbCnyMyBjL37Y45dstLyWteTl7zovLqNWPLWN8hO2N/0KbbJnk4Y2sDcx5KIm56T7Cc6DmeM/bOxLyBbl0rBKrkNCIVERPOFzwFKpF5HBgPz5W2rjqAIy/G/jfbjsuqJVel28sH+gr5VB3wFOxKUNItH6N46piTMiz8NKByL77wfgrCc8pmJkIOWSHJTAFWHCXbKcSnRdIwOwk54oQfSA1YaourCgqcEaGAzvOBK6HjorVmQYLea5hx20fQJw7HA6z7Rp0FhuvAozqHZknBF/w7ZsNzytQoHuXLnPH4n7hXbtjo+/jmlV7dvuZl7KxooSs2jI1jfbQv8r2+NMY5mpoWNo2hjHfLRZlz7EVfmYp1bwzGkxNRI5pElny8hbYN9ImOQmcTEiUF93c27nElYXIH9IEugPo+2EyNQU+MoBVzMmjj+diILVn/I7ARVYmC6Q5JcIrwVZ88EIf8I64AvZCIZajjd3Cvdd8vhv2TZwh9G+ig6JMGnLKBiBAnfMjHvGLPhbeBLYvK3rxg03apcBkvbklpyikP3iAG1D4MbxYbwTqdS9dgw7iPk07bTeFuu2NsAWuP16rO2jNYYwb2B7LNH9+1WUwbbx5Tf2ZNodv0n+gYs2C8MKxwICwyY9vktfK2Noxfs5GCfeaTaBfoRqQac6N5bBgrRRK1wPi+sGkF2UI/jGWRnzV+7hzZKPHm0PWT53rCBtPTZy/YIGITiM2g5++wYQyev3xXL8DTF++wAfVUN8sT/fG7Z/rXPn6up6xpv/fFnX7T001fJU/XlN0fifmGY04JPiLUMvG7qDGnGnMsW1MSf9JmIpWpOgZ5nHNj00beNubIZY31s+jMu8ZGrrrnkVtgX4XEfZNyUVSejlqWo9b1qAP0uFOvrZFNQ0FrQ4oIIDEhGB82qngGw0Du/gAAEABJREFUdoPnfmcMPDZUqMXQSsyXDeMD70fHNbGfrNlNLRM7AArDGSDpm9GU9N++JWIddsfY0b/OxDiDDj+YQ9qPiFRrST/aBHlrj8F4tgK28ZnEFhHKvc2B5/+Xl6HPMX9/5vhcx/VAPla5jXVQlaH7g6DIDFHNOeW5XGNATpjHW20cn1lLGBvGYAPvvPob+nu//X/Sf/Wv/I/0G3/6X9ZXbv7qvbXHzJar/vI7f4/+rW/8t/X/+sY/qZ9494e1EM8FK3xbiC1nXyJSQX8yQpwgypzz0xn7wj5XLAvxE6ms9gsUW+2gxrtVI++tNWSpyAbdYZmRbmcEddihHNGEsqS8h2VhfeOxnVzU1nlvrbzTXV1fqzZy2Wx959139ZnPfla1UcyG8Ts7XkJfesP4xTu16Xr95JmOtPsknky5/7qXzeIj9ld437/eZH7y7BmbxS/ZvH2hp2w8P2Pj+Omz57ryBjT3+MrG3MpG8Moms2MrHA5anBfynWDl/WM9HGV4c/oJsTzF7ovaMH6h52wUv2Q9MF7Av3jnJevCSz2n/tnz59VXx7NgJyK4b7v8LPTmkNczw/yZbzrPmTPfD3dsFt+AW2+sMLcUUuM9NZvzPbgVO7fcVpQVRRa3TLUWWrjvGroNYYK/+sV/UP/x5/9Bxunh/MFX/75+/Yd/iPFMZaTCyJCgjfmwMt+cy6NzSU4PPJstW8mH61sL4U6NNgmTre12sCER1+AquRQRVdcytZTtRd68aLQJ2keEisJna7K8EX/prIvMZyNOfAY2SjdoY+umbmdYB1r11Hmp2LgXzqwdJ95FN68fkt6op25jLTtTfzblnq2x8RjwrnJbG8Z+1pwYt7O676l7DMoP8MawfXkNto1T2eu0G7VqOCPDcYVHLGirqjsTF484Kd1X5h5zcVmPaoUD4lW+rxSsi7R3DhrrWo0Hc6ryRF5b5sxdmznMbEpkEamIkBQqoocjwrJfAA+qxTmnXk/egGuoYPlXmMem4CJCESEfERdKCT4UZiR4Zgv54ToMcoUtrnr7GIrSm3KuuwnEmrBAEjYjAhLwkiBua8a5c06ac0Oe0rRAjjJRCUWEfERE8cGcUhAb3nvFJkWELG9lI5W0jUhFTHnQJiJQVB1v5AsbZQdqufnOHDjzLL3lnn/NZvHr17fy/9fj9uasO6M2jTvvQF3befA9SDx+7xE+lPgwDUrOkUE9kwqz6twDn4byjYKfr90UPUKil5p2BjYEEFrX6KXT6/522UCFE2WuMwLRHlhk2PZ+n228M5xP3E9e1wzus41+b9wrvj+nfTeSRP4SNO570wishwjIGMQAvZzEGKCCL4oN7tNSojzgB3EUquz2E73k8PTN+oN620HMPobEdkZtGL/iu9gbxe9/fNKHrzd9fLPxHdPZMB66ZUzu6OMJPyfeCU61jmw60bczfZv0zLhtcgweocawsczpsIaOhywceF9a6e+SoQaYVgr/0HcZmkcE0kJKYYR0mQcRqCYIJQZaphYcee02bcl8tQ79DKlasU0EjUKL1AJMsaLgx3Sh3dqaYpG+M35an23vKrEjjgA+TSeSOiOUtIuAz1DELLdMtUy5LpFFUgeqbLn9lFzzYDg9JsZgnDxGjyH6YkyZ5yfTpPS6fH/ZCObKfwS9oRARiA10sW+71jXM2xYKCn7SbaDTv9SxzXBDZbdFS4ZwAPN1X5kHGzgzJ8737+fExf3JdHloTwy2L6W8rrRa05siGmGkRAyZTdlSrbUa0/TDw5Pt8lsXBz1zMQiqa7NTJqEn4B033/2GMbObbydeZFW4+CYmVQIw4k5AKkC86/5A6ARVOUIRoaxBgwYBXgYyUlk88ky1BHRqIfhsqaAcQXtotlBrTWk5MnEMbiT3R85KqPxU1T1fDHLXGYENkA2KL3wH9pJGmcjh24L8HtZrtE/5cL87A2s67BPhELcq/fXD3QtU5bMGs5NbBhE9zKv87PazNeXS1EA27FsOLMu2KJBHhBgCeeHz2HlTscCGqxcM+xv4j0gJXdZ6OQ+mkaEgX8lvlsJ28ZFQZRKNsDt4sXB8GxSeWeY8Tnu0xZIVOwHMPnV1PmaGZ0LI7tQylc5TWzCbCn5Iw8NcCHFwISDSgZ/OYtd1wxx7xW86vWH8igeZ+Rs2jW9uz7qhb6/vzmwcn2R6A3/L6nrLwnpmMpJ6RTb8gQbM069mGilFA6lIEKFA9jSklTePxovpYX9JXw8HLZQXXpKSPFmfhnrjoN19GT4ilNhr+Kv5Ce9ykuuk7iL3AprYjWxK8JiajwhSG+RzaCMxvjdPPADu2Eg90U/zZ+5J532gKYUiUpHQwuQVqlrPxc74nbkXziweJ3CmvcdOHBGhiIDTPR0MlNtYx/Cw9pINubzt497JueeZy5YbG4OwUd89Hww3xr8MIkp+0zmwdXbf/JtS+nTDy8lrXlJesWHsXw54Hm+OEb1Oe9vb0Ld9xzEUikwJaluWb7yAX/TO5omtdCMk5yXQNnXOg7YG7ZFSHQrkbW1aGZt1PfBQPehqOeoAVs+lR/rVrC6hx8e4FJjTdNXnRTIHo9o8iO6Lj81ceFPD6tAA8gU4FEgVhdy81d4GVbvfS824j8mxukSKp8zKGOJU2fRFHFaE/IInjQL9eEspkE3RNBKzwHVQM6CC6uF4UEDm+h0EWbESKSx17taUyIIdRZh/g/k3mG/+IPYL8cev2TBm4+/MBku00LH+896jjsdVB+71w7rowDrVcuH3XU2pxs+ixpxYQGbiM4RJ5r+EC8rIwutlUE7uVcDG45lN47Mp6IP6aIrCIlmfuUF46A91DG3GGGK6CkIPJUVwNqVjamvRIIZg/lLhU1JMXX2fA2POni5agR6I8GXyXDXs3/cWMD/2dtX24YLqbOfmFBQRCpgIrpywnzinGCN1ckFjEM9EhwP2BwSmfF5RlXdv518Vw/KG6b8uzvQbxlneMD73W92db3jJvgPI2OjYvObYFhAD1ln3eq15dzxfbuU54bXF7z21PjAeUpKmwN0F4kV7yH+Rcsu8ubl5rVt+oeWPD4+ZaJOMaTJfWjsoY3GAcg9ts0CpA/fGEbuu4HwxlvK8WlY15p83jY5PnrCp9FTeqHry5IWePXsJ3tGLF2wWGy+hO549Y8OYTaSDP/SJ4X2t+qOvr/WHPjroGXn67c/P+vufnPVLD13PeLbZpfYjI5Wtyc+2ZWlqLdUylcytiVREFOT4yaNz6PXXebvgzPpsnHg3PJPfTq7dPxpKkVKCMJqSOdzagbX1Sofl6oGuRy3UOSbtR2j+CMogazAvK++8F3izuJ83DXwG/lLS2gKbWTiuySZsw35i131KQgExoQgFcUU2JTnIXBC5LuSDW0Ee30sfN25Ul0mDgp+MUNLeuWu0b+RvMS0ssmzmdCm9iJCPlkk8TU/R/6XjVt85Ptd53xQ7rItW6lsSL/op4UkcnjkQOweD56Bz3D3HwRmMfW531rWNMdjuaddhe6W/670/pt/zE/8L/faf+t/pl330Z23sU/ETz/7T+hNf/t36N3/wn9KPf/43aLv6jFY2hozG89B9dL8jUhFRUExTXi86ievkahieL8C1EaH0GoaNZgqcc8uyNUU26rMwecrOA3VJnWURDb1U4C+iLpJ2CsmgDl3rZ2vKZqQa82pZDzrwTnfFxu+TZ8+4l16qNoj9F8bvfo5N44l3PvM5+a+MXz7aML56+pTnxPWbwM7x+kpHqDdyD2xu+t49cB8e2Qy+vn6qJ0+f84ueF3r64iUbx8+5h1/oKb6fPH2iAxvM6+FAbo9aietQc+AK/qB2WNXIT82tZUVnRf9q+iKWpy+eY/dl9eHly3f0kj68YNP48hfGz/H37PkLPTXwd0Vs7n9EyPNm4565Y+PkhvXMa9qJd+mzgfwMTtT5WXliU2Xj3naKF+ZrJknm7KyrW41vp2qoYbdR11qT9YzWUj/9mV+lP//V/4oeH++cf1b/hZ//3yuTsclU0K4Q8CAbNphvzscVeTySl6PzczhoWRctFYd1Q0n71hhfaBoR8jE85wwKliQ+mu3SdsW2bbSWSvQ5i2amWoIG0GvA/kyzNQV1maEIFWTqMkjaZBKTEVkKXv98H5zJn9G5L+Sj6ms1lWVn1jTX34M17cRG1h0bxjf8Ytv07M1839/k3OPn/vVaA1gJ6GdH7vHY0DnR/s5jCM6Urd+tg2/HNAh8wG/IzsR0wn9Hpmxq60GNXC87GmtyMv8iF1adKESgx9w8oLuChfpGrrI1Jf1v0ImscpKfiBAnXgPM81KOCOoMQYF+4YOwiWPIOTBgHjXADqUIKIDFZpjsdPIUSuY8FDCKRexKzpXtWl5Kux3tTaesro8uszICyilo7P2WLJBkGchsas5RNmWSo5by3IoIVEI+Ih5ohHlAQBUXsYpixGyb2JjtsYMsIhQB7v2LftE7npEDdFBrM2NfFHsbc8DfWbe3d/VfUN3wrX3Dd/Yt7zl3fI/d8V124vvszMbkBphuYvoRKn4U0HwA70MDYL6GxrRz2UAf4z6/lhkbxjbuEcc2qCdYbO1n9VllZzjuwqC8A+XhNqg7CrqtgoIfhNQN++U+2LgfCtxbtWnMGnc2z711pq4TQ9/t01K2k+SwZaplKrXbdOUOzO/BISDWQHABQVbdwKZ50zdBH4ht0KaTA9MJNxt8A4AusaUxN4z9F8ZsFH/w6syG8VkfMS4f33X2Prpuzl13fDScsXP2WNKXu+2s+3UA3n3vUBFPMnj+BfvSQgf2fY6HpiObxocltQLLk74nSeCk55qgEBEUQhFAwHSfd3rEe14azXOd9WJZWLuhLVO04v167MCchEyyvwbXsGea2EshBw3ZSvuf08/qmAcd44BmKH0dwpbmAZ8hJfotW9FEEJTT9kBkyrEVIhURqh+odVrOestEDUNU87bDDPI3ijJ++GK0mIW+igsCn+gwtOq+oEtNnREXixSLDxiacaUZdmxzyH4ozArrEQ9hlMh1nXH2vDY6PgzzxkbZ97NlxaO7MR8Mz/ONsuvKDk7veeYNRUUEz/PGnF8U5C+iCUbhPBFHQ+Z3QCMdfkQoIlDaIVFOJYqNwV/8gGDgzBfQTYUguhx2PJN6kajqrTMRU6Cd2jMVlFSHk8zNMkiR2QJ81XEZHhA6vvlm5yboPCQHi0JHPpBDNGg0YMY9Jf+UBazTSazr5HrbhqKBdZ/VA6REgLxKpgZSQqtBxQSUVihwuqHohoIfT9ikEBHIDUidoYgJ1lXc20fHTpfj2jA6iNHxdfcFfuDX/KV/fth3Brjz4nZpU/XI3N56ok258wV+YKdbH1p1fDwqqKxYpIo1pchQBJAUmseg/eS4Xjp6oRZR73g2xqEmJbSziJ2hnrxGrwdNl+Okx25VsO0Z0pDjHhTottyvgV1OGShzElGkIqDiBYYYSJcGl34Byh1Qhb4UEQr54AqvvTTJlAU2Pb+vyEkoJeZ5RDCwnMQzQDq3Y9kAABAASURBVCcozGr4orcOnHEyM6y/g9JFZm23K1CYcuzLkCImFYfrcMJJPujTwG83xa/bYxZ9FPcT8c5JthLB1ZDIJzaYE243qiHC0oLakQEr9CNCkakQMI2QDM2j2sMWdbuLY/PI64R3vePtjntfqDYeZp6XXrQ27tOiPKzni/GdTrwc393dyDB/Ot2yiWac1PkYdugX+x7bTj427G/07QxOzDXLHa/H0R8Edf/tc1l0pdpzIUT5voOVY3VZxSHxONOvwQN122Pu+BnI74Fu2cPmTA8MTd88o1Qey+JxwTx+TO4xA7kv/s2Z2cBmLnAb86afxCciQMU2DNg6H/ip7SvgrOrq8KVQkrcu1D2YeKvOReo/kRnL34LV0AswawJiQDjNGbAeuvmy8LZfyoOx6oydx7B77WNcrTz8iwoaD+ZR33EZbx4nbCRu8i/ezvwSqqjXMeaYdTCnYL1o2bQAzzdprkXiiAhxas4/PzeNUCY0gOmO1lxuLDdNmU0NZJg+yJvXokxshsSpxweDzYmEznKtZEAvJdiHs4Rxb+KBQ4W6aWfyXDljB4Rz0NKA/YXPsVdfDF7KuxgzxVlsOGarmvd4VZlxu1cqRpdm8hER5MsgLy1EyhQpeRM5vIkcm/yXx0NnRvysoU01D6Cj5sEm+4mQIkItm5ZY5PFcc6HMy5JCnhvn7aQzk+LMOrAx+N3BhqRkjBib5EU4eR/KtqqZ0j4iUJiI2Cn2VNAnD1SmWqgoGnB15bKfsVMin8miX0I/iHvRejjIGyxXV1e6ZqPl1fJUf+L0TH/09lorTf9eNo3//iebfuVh00s/52xDYp7GBP1p5CEz1dyvbHQxCxGpKIRip9bLRj2ICNVBbnxPbaydZ+6XM898lmeeZSnFquPVE3kz7ktf/rK+9UM/qG9861v6xje/oa99/ev60pe+zKbdu3ry5KkaviNskxlBzgfPkUH+GRBuXwJHhtFKxNh9durtd8OvceYD98TX1pmynxGdQAb3+kCv2pSZgUlAvG4/XI89glX4J92/RQvj2gpNSWyJPCLk49Ku07ZA+0585ise/PpZ1e/94pi2n2dD953tVn99eUJXiIH6zrOxl50NWQdD/iEUXMFhm+vkqbnIHYnltJB9D2b9oH5AxZz3vN2Ywxvvyz/0wZ/Wb/vJ/61+99/4n+rv/t6/ravtY+x98vzu4cv605/9z+tf/fp/T3/q8/+Qvnv8iiLwBCKCPBipllnzJxSax5hx003nmYLPvcp1sLQXCNpCECTFeANScOZE6aUiQxEpuWweiKICNTMRsEEhFBFFFShEzGyQv438bqznZ/Jxxyap50jnHaOTf3EkNhfu6cPxwHy9kv85hyfXT/X02Vt48kzX1090xb125J7zBueRzc0Dv4A8cC8e2HQ7QBdwWJlD60GLKfMoY1EE8eEvIiqHrTU+1ld5Q/OwHrUeD2wSH2V70/5RK3El+oM+nJkrGzGfuTcuY3tmfE9shJzY6D35/YoNoDueYXfIz5afzjzXTjqxQbJR7zxszM+OjU5uVEco07EQs/0l+ZPYwNjIYVfAO4aWodZSztWyNhWWVDNYkz949k392Df/gN4+fs+3/xmJPnAqJEUE/lKJrdaayt5CHgxydjwedcWm/PWTJ/K6diCfvh8T/zRVHcHVgAhqueszs+yaxr3+kOsjQpa3RKfq3FD0Efj+BRt52cjzgB/k5wLnynB5NqCton7kazhnUfPeep5bRW2DBkQgWQ/f8QhyuwiJuiEOsxDzFzD03ONDHaYz/p3YfN8P7HbsFy5y6EMfsIBt9zlbY+wmsjVFGik5liBufF7sRETpehyumeemh/WwjxNzhPncsPEJZFPLxOQvhKD+gkd6+OTUPOgZ/eIkn/RhChURnwI9kk1ebx3xqHzhIyZX43mpt8ML/yn0IRLmC7m3CpGaTFjB2OsstBe7ioj7OC1XcDUglzMiFBGXYll5HJ+rIqifpwQVR8BMUPDpfgC3dTiBLMJXRzuYR/0eg7lkeOyH2+AVQt7pIwzVYtpRph3GJl8GFYHNCwQPaCKvVRuK989f2unyAUbTy1m6FIYGPoaqzMVxVIG6x2dEKOIBZXbX7wRa9wbz37xjsA3bMswb5mkCO/3heroICAZnvesu2PPgRqWMkin6hKLwOgIIjBMhZnx+wg5xDWI0cI4KdrDJCY8Pue1jJPJ5X6JZTUqXywBn3nHueNepP7Zivb8pbGw0dzaNO9/SnSgHsO1R+e1Y7LQteHwQcO46j30/5mlU55gxoG3/nb74HaMoz9UzuOP5csszp549lM+soxv97vh0m4d+2NYDXH/BKP1OvN2edNNv9B1+4fisvSCKUIRJQC+QMkMRgUwKSRF1la+UVIedm3EsWN5PJ8csfZsKvg76NtBDyHmJk3guMnJHgCq4AXYDb3MahFT+JcGKI8JMUAxK83zg3ixHsCainyACLXxWTvBZ87tim7E4ZzPOacPXpElEqH6giT3zrpuY/ellb/IlRzcilG4Zgu5AxolUBdcrIhTpQFM+Ima5tZQf1H6ge6e/eB4U2ZoSfbR0f7hjVbjP4LQbgqoOzMKH3IlU1I+4ioPmDI5AZxx6UcT3p5PjB+GZB/qZlx/TzS8+7vieROvAzvYXuSdg8Y5rvgANXqqd6OGpguPiqb5QnHNSiwwGe47L5aFLojHpKlsgRvrCSEULZWvVvwjf7KE64GWgI0SDVr3i6towNAh6o2x6kXdutgvvuvmC1/E/21Q9/a+XG9pWMDiLwO/ep45t58QY+HR37N+IIBDiSSinIqIghS5H6VO4SIruQlxo2D4LV2fh2vhYO5syNtsFLBqd2AbK1nXTisNlw+2hjs969E7WxaUIBxJQ5qXnWqQo0Is5Fh3O7TbbADRUHcHVUCgCKBBwXgg0IhQ5cQixxRBYSzRNpbLLPHNMY49faMz4sYWmr4gsxnX16lK8p9ahe6VTQgvwJ9rblqnqoD0C993o9KfjtzMvXJ4GqmFpu0yLySMO4IJ1L+16ObbUlRO4INYpiwhF5fVC6f9eVsw8WN9x21T5swBQLVo5jEL55Z6y77onmZc1X8nhRj/qvuUD5mTc3tRm8S3U8F9UnE43Op9vwUlj/5Ab2HOkgwDKPkHwja8zl405d+YDcEMmImmZanzoLNx7EfSDACOCKkB7QQgbbl4dtG0O8us8GRUn95zvJ/PdY7DX6/7AEPy8CrOhiAskhe6PR2yJXS7vxFx9qmjgKMu4b/nAWL9K1KM51eAd/0TVvnWxpwskwgMP5Xub+Pepy7FXPGjCufGl/lPpnCeueiMs2zJc8YtAROjyo0d8VFtfH3DhXDV5ruUr5GiGA/G4Me/Me6NYORRg5rCz5gLmUM1V6Jn5emL9OvEb/bvbs07Aa1nNMepsMkJ8MDWwKL124G1O0YALZFlomWrUJw1apjJSAUwzm1pLeZ4u0MZ8zRZK+KyP7ob9pkwjFOke6eEgkPFQYgpQmifSwfwAcHNcw9yOkH/2whtkUDOQDF7oTWE5YweEs+pceQGyeVpvcgRTbod14C41ETu3E2uXipkds+zrhMfN9lztZgXsJLEm+WotyWOoLaBJHl8lz/Y4UYCyoncwgDwX2EAbHixvmobUMuWNYo+B320WNir8bhMRrP1dtbnCs8vrAMsNvZEYSKk1JRtArTEHWG+K5qrINhEhQpQPuGIv1LLHiKp9LLn02DmAJ5HOw2N0+uLnkVtlazqykXLtjRU2sa7ZxDKu2MD6KI/603dP9GOvD7rD3N++bvpN13f6uw8n+b+oCUnJ3GqZas1oammayN9ERCoilNQbLfd6ZCHHKXGr1QfKmXvJv8jbepCzpiA3Rzbe/FedX/nqV/VL/rYf0g+yafzNH/yWvv7Nb+rLX/2K3v3sZ+WNubY0ZWCReMfWVbBh1mGRi3u43O2TEWVwNnyeeRZ4E9DwZpnv3a2ePehgo9N+rueUi++sAZs6OpYjKvMRQQxNC7ldGF/PicZYN8qZTRL9Ir6OTc8N04vtzbFYjk0/Q1x30fEYhqS/8/Y9/SeHp3pFDl3fmWP+qK6/iufZ0+lbZ4zpHdo4IoswnI95iTClqpty2x+0KzDPbWOMM308M5dPPDPP1dcf+Piv6Df87L+if+yv/7P6z373/6rP3/0Udj55vm5P9R++/Pv0h7/239Ef/9KP6Cee/fLyGRGKNFLOR0RUY8c9SOIEkRXf1U2JB0npWT0SlkvYDoKIVEQIAtWOYByQRUjkKoKyqRH4jkZ9U2BDCs0jFBHIJ0I+BuPatXl+8E56d3fHL6hvdT7f6cRGqsfJY0RDZWta1lXHq4Our6/05Nm1nj199gb8V8JPrp/oinvOm7pX3kxjs/jIBueB+26FP5g/sPn5aIOtsbYn61aE5w9jFlJkk3/x1DzP0PVmcdnBxhEc2Dw+EovrA/3O+Hb6cOYdyrhj49u4hd6ySXzLL+Bvb2/p353uTP3XgvS3No1ps/Ehf2a+baB7rtW4qI5sqdaaFvq/EE9mSsGoMZ8HfvmNjSICndTCfbqsTRfdKmfT6fBSP/r1P6AtD3p8/J7/5J9WXnwFNdiJCAVj12jXbA+fy7rIOLCmHa+O8lr29MlTXTvXyBb0MmhXwM5l/oeIzQhoKNOgP5mCVbgr+7qfCBrjkC2RU5+ijThGzVXPhzPvnxv97sB9H8zhfkHJxsUz7aIQEdgBCsrO21Cve3kw/yjTvipKz36bIvMRaJdSBFQcO4HjtI2hzjh0/BfFnuPCMvYH6GBwvwPWTse/QaeOlK3J88i4zLkkB+kYymfMPmHXbXEqz4Mr5vITfuFn6nFZ9+dkYyzm2ojdBrDTMvGzI6DYtX2jtay5k+i0TGXVpxrjkTsCar/cHfSFnhELPSOukriq8hMRRRNqRMxyKSgm+ZtcI97Uu+Tp7WbWiuBqEE8F9kjJ8VVxD9FlsyUjcnoh0TYiVP0LSTsCphBcgR4dEbGXHqyhLosnqIcJ8RMSbAFOFOXDfXI8l5itc5HXPPIawC/SO/O0dOkf50W9Qr+UXc/UYw5K1u/lBU+ZCiNSCspS9brTsNNggj5QpkpTw9wDbNvVkxIxhQv/EIwUETsSmnp8DPeh/G3E1zXgLzZMrUsUFZt5PfJheZRwXqnCxptx3Nug8sKH1xTCoPvEowldDlu92JjxiPvXcRWFl21d1Iva/0QIw/RXmmU9PjDd6a/v7zv2W/z//rm53fQa3NxtMuY72BBquBkT2HDsHpuNijPw9zOE1Rk/b/jb1wO3IYZBHW7J38DmDnLcwQbOzCW/M995w5hnjuncNN7kug0d+7X/YSv0vZODDh3QUZQaaKdsuwYS/cz2M2rRdIiDIgKkuCqCK/MudxrwhopKIR8P/XAJ8+RizlH3x1xRLpwuArg68e4GJKji26njqzJ1qNEbW74gFBGaMcHr4YigHKp6QfXGYUEoAiCPgHpiaY/fvsih589wHIXdEFEbAAAQAElEQVResVYsexRBW9HGNGnvdTYqH5Zgi4Axo7637xRsz0kpDS64VkoyLUhCLPOCyeAaEUoAyxny4XJmkx8c9XDgod72l+eGPDKkwDREHMSC37pSkgJ5KCRQPGxEKGJH5uTFUc3mADFfyk53kkjEUKDg3AweiJ2XvTPYtPFi3pmoY+90p+EAnelf1O2pIzeadZs6hVHA5Jg2Bz5wyBWBr25naj3UIFzRotp8p96UopsVKkT6lfTJiMoNzXwir3rLqBflaouPTnyDRbtuKPii7oOBE9d3+tirr50+0zteBCzb+EDptO3Qaof+IDa7NDp8dz3tB/YG/uxXTieICMY8pUhOw0Kp6vXouG/0IENTwl/FR2wbH21+Kd94od1YxDZe0DfinCDv8IN4RAy2UrFQdowDO0Z3jPgqPepEIBGhiIANhfOnkA9Xu411B+06AgOCRigixAWII4qFeeOMSCXzeFHoLlLb3sY2bNs5NWzXcRPaG+0H7QYS60OqZ+Yn6CEMV6p8NQKem5Z2PuWLRcI6hob1yUWv/jDOppRtmGrt4aG9nxbCRoSC3AS8vYxq15mXlEqHGk6q6yyRuQjG33AeLuOPIvJQyOfFN8Z8uigfQaVh3kJcqhOr8+WP3zNzzvD4d8be8Jw48zA58eFy4uPm5L8u9n9+x8bx3d1rPuDutLFpvPFBM5i37oft04tKUCc/G/dIB5d/s6njU8TbeGn1BpBpco8hctPCCJo7SEruu+0NbBVFbtqxOeG5ytpC/N2gY6PWkyHMFHS52omF2o8LD+Xchdq19eYx3iy+XXpcPYix6i2suOkPPCxjQi181X/qxZEYVO4E7mLR7CNY4TFcdSmbfxuue1P2C4ZSqo/bxMyN81h1XEJvyYKyMeWhh4P3NX/HkgyhMyEfJGYwLzrjNxi7qvRfoKZVLQGek9bZpDPrZ/dfRbKGeRPhjg/wO35bfwK18cRahklFpDy/Gh//DT4V5N8OAy65lyYioviWlBO+6ORbplou8sdvq2dpKrOptVTL1ALNdLkhTwlb4nBeB6NmCqEjcA6KOgrzapG5CzVvUDZ5E0HRgNT5wA/7rKIv7qNpKb15ectuhTMv93r3LcMiSpzm3IfZn3l1H2xulsxZy9SQ3IxUkpOoPDUKrYVIlaIJ2hWM8WCDuIMh7mPWkG5a5c5YbbhFL8T4ROW6MQb+RfihNTUgPHXu+TMbLCc/1wz61MURoWCMsjV50zjbil9jgS6KSCsJrXsoQuJ8jKiCvs8xiHFm457Df61Xpp6zwEqOd10PuuKD/nrfLH5ierzWAXnjo/67W9O/f7PoT982feec+iWHrt/x9EY/fDzrifNHHjOTvhtNLZtcviAiFY+RKdc12gWoTpCcTkwb99GZ+2p+rIg7L6VYdLx6Kv97sd4c/iFvGP+SH5Q3jL/xzW/oy1/5ij77uc/Wv7nqd8yImZ3h9ZjcDwOeh4sCHzKcBwNfHWzonLl3z9ynJ9497vhoOsFb5nrHZlxyaL4Ta6+2zAvsu04cEaGkj635Hl01332bGmXLI3w/DG207bTrxONn0gbtlDdwBq437MNywtWXtxs959n2N9ZnYjJy9nqf9fOys1ZZrzNnB4M73ACqOpBQvsgCGWFIMNSUnUG2B/oP6LLNDX/bdsKPn2nImNu282J7T3/Pe/8P/RM/+T/Tb/vO/0HfevUX9f2Ov/bsV+qPffkf0x/52n9Lf/mdX6/RDpWjyFBE7M3mfUow9K1PQsxmTAht6qEf4sdtkUSkIsJc0YiYNKVAJ41AlgjgI8wDKIqS4MURgpPqEui6XoSC8+6xJq/OxYlNYm+u+oP27HdVMMiJ22VrWg+rDmySeUP4ml90+J+SeIwnT9nAfHrNPXelIxvE1vXG8eWvgQ/HQ9lY14OWddUKGvdhMn+8dkQEUc0z6Y/fWdbDUm0O6K74PgJv0F2xaXw8HrCxKNAdzKtLzKZnPs5PBu9Ud2wQ35ryXnUL7szXexabx6ag2tBf0417puYn+XE0EaHm/vONt6yLWpJDSV4Lx66TxFBoqYU+HdZGbK34xjPxx77++/XB1Zf0+PitP/2/0svt5yTsFxSabCgjlWULf/hdDXJwOKw6kltvFDvfV2wYH71h3BptLu0lhWSUPUmmFR9xNuymAW+5mIDe4MlU+Zz1QZugoWu5c5gHG/ehc9Ohvh/d94F8kIMB7VCGwdOaRrSVgVFd4PVB5G0UhtcF2nASAa4IJogpCSSzKaAGjCKwxSlDHDv1nTVobd/bHoNjsWxgePjeh7reMXdir35ALYsIJX5aa8rWdKHZ8N9SQTwDX2P30fEREfJ4HA/H2rD3LyEPjMG6rFoYJ6/VtvMJ2A/IR2gtldnwm4WsOscEAlmVUxEEIefPkeygXzPZUkQoJCXUiAhxAijyycN8nzMst5Lpp8B5/hTxJ0TOOan6hLwENkLM1oGUqC74jQhFggCKEj++RIQiJh7LbUsXh9Sj5LMw9QIy4WoKaD/KnwUgwjpYIjDPkznPO/PUqMDRMp3EHKqkH1sUzHvuM6WRYUfYw2ZESlAu+PX4UYdyR7HTYDCfKApt6Y0rerQQx0CBE7v2NZ3BzVqKbhu0jQjGP80VxDHbjtkP/Nlnx1jJqfeJCZNCyam/N26+aojHPLDOvQ3KrrYMDVhbAyFFhMJjakQg4ISI46JvOioHnf7xDmp7YIBpz9e9kUyBbSklU0PIdDmGBv08s4ZfNoznP8+51Wbx7anrxPvJmfzbR6ejsORn3INq3gnGBF1xKBDNdQA/l8IjvyXiUjZp4PxUrllnPJf8x2B3PGfqOeTnkp812xkfG3673I7mRSkVHeSlE5xtuU+9yl2d/hmvtld6j3eVq7xWi0Y0oYhQgojJR6QizAv5hBScQA/HkL0711BOAnABhb0G2aBfnOpcxh5X8S5fYLnjsz1kGKgzIkQoxACNkEPYL4/IlMesvL+GtPNQ2rp/huXlBp+D3Az8jaKd2ImbcvXDSppHRCgIJMI0lBmSDO2H211yvNHcHRcaMVHtpJQUEUBSSAVJGRFcqIaGpVDtNAKJkVDgxT5Y/AUfkQpV3Dg1YxAM5P5EgfO+aAZzckPTiL12J1jjpAMkyEadDwSVDvODgdqo82SaoJaKGlTkrp+wvNsEmMktI/o+xxv+3ZZ+YNe2bHvjDjM6Pia6OjLzw3qEPC1jiFPuVwFbVIziqeC06gQ+CMr2B5Og07eifsGFd7kjH7ZvG1Bbc1thR1GczMe8FC8O15T1ak+s0M02obaHikRMnPKEioiiNb4K+bDeoL8kkBuoa1RcUsUFv7FQ9Pow21QvoSwQG+XOQla5McVn5Q2/nfgrJvosUPaRddehZ19l23UE4D5APnHShBiGOkwnPlPbsmJEKAKIuWkKLLcto/xi3zLDmgt2XrMYbWquBti23Rpf+u3Y0LH+RAgnnCH/UMBi0E512M89RpA+6tCsSrNvMBYYFg7s0JLTxmafqkBrdPa+WPMxrFdwa9TLCvRBh7ZYULU375pJrWbMHOKVftrWLLvGQO4m93DbUFSZ/hXlgirNRbrAAF1+wTXOPDjmw+RGN69f6fXrjzX/XdDXuts3jU986Jx44PhDqKPvOEiePC9sww+ljTExbx+D3IooIjzWgDVJDmqPY0ZNQfMY5GdyrnHJgB+mXbZ9Zs4ag7ld9wsv46IeLZpOW3ZRfpDcnyWcpfhE5ZT/rVzjF1KueB4rzLgeS74ff68Jw/koI/qUqB9F8SlzR/9/Oh55IQaXAmrj4csOeAdMCe5+6aO465rzKA111hOvTRtzaOtnRpCHIo1GYqDWzDHbO4/c5zTQYEJ1UJQ50I29PMiSp9aSqcOy8CHlj6ambOlVhlUjRBVoasiW1jTBh3CaT7VM6i8IRUwkhjNzLzcFfNImIoRQPnwfOAaHWyCe4YrCA1fFT1ywY9kbarvMcj3mLYhdEi78fw/7M3YLM27GB5l5nsgUOKtM7xBWPxkPU49hN3+B6+n3bk5OT2vBx2vTuiY05HJrUv0TFW1MyiYy6YS3HJ36i2RoS2SmobQxA/vDs4V7/8wcOnuTibJltdS4DRsljU2NbKsacyFbU+RCPB5DI3R/wHIq9p97+RtM7KW36RSPimm/OgcGOSFzSuaKP97Xw4EcHHRko+nAB/5hp+tyRL4ql4M+1JV+vF/pz9xe6S9tV/pla9fvvX6lX3fc9Jw+rWxo3W8CZCvbGUluQKYCvtHXdV3YUDvoeHXFptm1njx5Im/qXF8/QXaNvyu15aj1cC1vFF8/eU79c/nfVn3+8qVefuYdvfOZz+id+h+PzX839umzF+heMX5LYSGv63rA1irzLYkhQhE7BAWkhvt2sG4bnXeQHbybnNlA3vys4B7uYJCz7tzt882yx+8oVJHwKESEIoysMk1YIvCBDT8Tyq5t7+jICyia2hYidfxe9M3/8Ovv6scPT/W69Dbi7qXTmW8DXesM5t1gzsmdw/ukNCieC8YHdcMUXbcxNmx0l2k7WOOsg3V1z2GvgQb8ILCBnoE1Bfq/4qM/qd/1M/+8fte3/9f6Oz/8USV6rnsbP3P9Lf3oF367/tVv/Pf159/9zfrw8HlFxttqe5kIiLHihw782Ocofsh0VyxiO6Ese57XnnsRoWDsXZf4mbKmiKkXQT1Q6FMPXOF+zBywnnuz2O8Xd95MvZ0bqXdsIPt9Y+PdtdNv59LG7G/hvvD8+ySYl+uihXVgPaw6cP8d1oMOx1Urc7e1pmyhiBAX+agRnAHRdySuUijolzKVAU+7ZpohqjzK6A7myZm5fZI3gm/5JfvNjd+hXuv1zet6h7p5bYoM+e3NrW6hN7c3vFfd6sQvP8/00f07+3lIHgZzbVQsuCl/jrepEbv72lgLsqVDwH9HidMhlS6xEm8Y9+XQj37p9+gnn/4KPT5+7Xf/j/rG679A92iDbtKmtVRrrbCQw/UCfDfy3ahP9Bb4ZZ25XaGOLVsqIgrlp/rgzA5kUqUtpICJiJL5EvIxdSICPYCPNJ/wpiAiUA+JUzsfQQFEvElL6ZEsImgSiIEmHN4QBxdOGE7r4Tvoi/uT2VS0pQK5wm2Ztqi6zZizoK4X6ZShYOlUl59P1pfLuw1rpPuH7caYOoce32VhnpLTxTlvTfZrvYgQp5spM7Wgd8Wz5Nprvec4Zb/XNNrcAz3r2kaE29OPouZDufOZDzwi/Mz6CKgM7Uf1gnkH5XSfi1AbhvUfwb7zURkVUTSZ8CBMrq4sjUU/7WL7nyZ/kD3SeMS6vsbkLV+O3XWOZyLkH8t+MXAbcYkIFVXwAysf4YtKoEeHk/UYe1UE+pxTH4V6BhA1MXstmCBiqmQl62uWUVHnubGBztqx8Xzt5qngFCwYcp2xlU6v8sYzsqNQ9rF3OcuNCzCzbuj+B6OWIbgPwGWjZHWxtg1MVGm3xeSZ7WZVXd11VZ/gilrFDahGNOvgOZFigitxUHw4uR7DDAAAEABJREFUrXfve9aPR3nE4oPuzg1sfBId+6yrtrXXT3U7CKQTF1mIn6Bk7Pq2uZFXbwz7F/Sn89Ad7zx3UMvOHiN07QU1vsOHLHO9cYvuDRvLt+hbjjpPaPx6IcHfACqIw44hnGMHHSBOZx3YD3nojPuZ58uZ58wZuhnINnD/boKubThXpsaDm92PxwfW5Lv953XWpkOsbqLHuhFeayShW+BS9jQP54joiLM73ILjIAT4oQ5jDBL0oDvQF5ZCkSE8iII+cQT1nxB+H0GoTEAUEfc2IyyR5lV1mDdcMI1HtYRbcXMhF+4psNDKIB6B0GkZingA1TSlf25D0+poUV+qVsyAQrVPFV+yMG+EMjJVySkKH7MW0/Ik8MuoMboT32ew+HC9oTrMIYSnNVerIWMicb0PtAbGAVsDxXLFJQjNp8X3sDnrXlAVaAbMpQ29njZnbI63wMsfTjltxPpSRADTiSQrdF710MlUS/fdUB22a1v1snXa5E1Rv1zOFzCXN17mjA41RuWLd3fVRMTKiNTAL9HJtowhYgpp5j3lw/q+sc5eYIl9YxL3PXeuD/TT8Tbi5AO5rU3LuhTWg2lToy7QuXwwDJYAzMi2Nuxu3MAVO1RURISSNpnYbFl8REic9n3fhpfpM/2fL9wnnfzbI3DmRbRAvXNk+8aZTeMzsvNOLev4Y0bYdEEcD3FWpNrod2eOdXQ7Yz7Ik2l3HiwnbtuquKi3nnUwJYed9CNbyLlpC/0hF+Jgxrq7sr7b+kPRY3uBouuD0XRXfhkp/Alc6pGoeOoxpwzbNprKJ35SoYiUDIUkeCNCMgTdERFwAKr9KJYLpyZCth30KbAvzEWEBG8iBdnR7BO5ca7dLxFjUNdKDw7lkI9QBMBeAktmPjZ+G3nW6XzSHZu1t8B83e/k2HoGLU1UFDuzEEV8saph3mCGOxTZh+NyfP6I+fijj/T++9/TRx+8r1cff6BbNo4vG8Z3fAD5Y+euNo43dR5qDAP31mDObbplvp2YV72HMv3Se1Q2HiTE4/GpuUH95gcW/fGc9Maf1y0yJc2McfWMcISIKA260Qm+9849DmqeDcYcPatRZ00DVZNPwnq79BFbkrfLJFEF+bDFB1w47Qqz7Kt+4cMx2pFBny7K9ILSfkWHk34NVgayUbrWtH3A6VLB/GOU0BcLH1OJ9HOR5CrgfGo/Bt539p6gAj+vMMTj6w4H6DYVW10uFZNaZFB6ZKFcI6LlqHXkbrvT6+1Wt2yUnMDGRHIswaZxoyHfSmIZZc0cWthUbMhdXpfQesjCsoaWA2CKLUdkx0WHq1XHKyhr7soas1ifj9t1RcaafOBD7HBYab/K9MCHVlsWLehkNgX3pTg8XydcANUD39M76KNT0bmfOes+mvr0grpL0mJvNy0EBAR4JBf8bLK3lY9QxA6KcLMM/8a561Dp874qzHHhlOEiyZ9h2RkCk4I7AmPSUfK95mfSmY517jnznTfWzjPK2HhuFLgPz9zLp+2kE3RjPTh7LHnAEpYaOb1iTK6vD5pYdXUNGJ/jsZF/6XAMreaRXT056nh1oLyoMcbZuAdi44X0xNp/K8+Zu36nEy+oxsZzYUupg+FJ05rasmpZj8yLA3NnUWRTRIgLJ1SSr29DHOEbw4AXWqRE87C2uQs1b7gcaBppwY7Z0vPBuTRGxZDKmmsr/b7SFZu5z56yWfvsuZ6Ca/jtyQv9zPGl/uTyOf2Z9hn9Cm8cHz/Srz4MvWi0ywP3xaoWizKaPGcbfWyZ8lz2xvDzF8/lDd/Pf+EL+oEvf1Vf/fq39JWvfVNf/NJX9dkv/IDe/dzn9bnPf1Gf/+IPIPuy/NfFztnrmzt95+d+Xu99+JFewZ88/tgWeU18N3J7vLrWE2J9WZvKn9Xz5y8Y22ut3FcLevegXQTvViPUmTsbYFpwn4QGz4eBfGB/IOxgDK/l5M3n8H3QtSE3OnUDWYTTS3t0Om035p/feW7ZXHzt/yEQuCXuOzbhLD8xT8/M2bN9l/lQhHO2kLu0MWLrPFNO+vLNh7rmmfQXz602+WzDvgf3A65l/wXKFKpt1PVyKU1qBzaZs8R2tv/CGR9n+nNWH2fVv+OdmwbrmvjFiVjbRvjO2+R3LPs9cz+dua820PtZgyB+8PbH9dt+/l/R7//2/1x/3wd/RC/PP39x/gb9cHlXf/7d36B/7ev/lH70B36nvvP8lyqZH8naFpmKYB6SzIjZgyF+yGcn5m1/b/QfGjjH9mvjoVDSPj2uOW1EpCRqoFF18NCIkEquNw6GTQM/g3HtrCsdujE+A9mGb/uvcbu7k//phls2Wl9//Ir3kI/18ccf807ykT766EPwkT5+9Ypfat+g9ybuaLvxjsGUIQIpI9Xawpqwyr9wcWieT/Zz9rsUG7z1PnN7u49RVzUk2M5TuBOfc1Hv0bz3OK4bfPs96aMPPtQH773H+5LxgT784AN9wHvT+x+8p/feB9/7HnXv68MPP6QPH+mGPryi7av6hfwr1buUYyDezXOUMS7nzi9wvMuyx869d8k9KVZQ35K+MR4ZoYiopuJw/xz3iZyewZ975zfrx1/+Z6h5OH/ph/+ufjVzqOzbB/A9fDgc+cXWla6ugTciC0fu70WZ3HuMm8fK6IzfoOw5YjCNcIAO/XDZcbhelJESo0SUKj1knPDMPXLNWWL5QImz/LVM+dm8rouOPLfnBuk1/FHr4aBGXi5YzLMONfqSrck5isBSME8/BbOeOnwE9ZGzTVLOljIaz7AFe6aBLMI9IWyiHcyPCxArWsh6bXHbUJCvwHwUDaXrW9NCX9bDQUc2ew/key2sOqwH1vA9/8fr4lf65DW1Je3clrm8Es9hXXU8GAddHWhHeSHWTHwHvkLiVEQoxFHJhjpueI/P4CYZ8B4fY1Bn6t6Zum6UDncCeqNALdSWLrD9iFBEqPzT30mJhXgiZp0uhwf73hfC3Z5JxYDIZ3B5DDdB5AAmqvBwmbpRcVykEXFhi84+VAClFwrJOgZxi6LgrWHorePS3lQKJbqNcWmZiqzG92GK+gDaD7dx/4xdRC0aIQVILkZEyLYwqRAHiRmMg+8nSrLQ9QrmYgyeKZ3nBuB+9D1/x3pieI278zcZa/rd3Vm3PBdvWR/voCd0/Hya6/BguI09re44GPgVh2N4AxQ4S9n3d8ev125j47m18cyzXYyiI4V/gvwQbwSlgsvMD8uzKYDnTNDpxzmIvOhjJyYvH/AC1m/O/z73LSN0cjLqn1o4Ec8d/T9DN9Zyd6mADeu9ASrc54Lr9zIs/UBzLw/GYtBn0+ojChn0B4oiol7+UUfiMeI9SAGfgPJIVo7YIfk96+bc9epu00e35/qf5334etKPXm96dbvpls3jMzobz8o+DYvuK/wT4mqESBcIRZhPtQTkJ7MhSxCSDEcKsEXPKt4NfqNv3TPY7attKt+gTV5nvAadGzGOD3SMVamFVrYkRYTCgYTmgXhge9g22HhmbDyX/J5jemZctkuZ/pXcOkbJuzq8n2mYUWL7EkNj3Fv1b8bpOpdbc7kRx+xzxB4MsTBA7jhweEN7jSJCgSgi6I8mLxWdykOmvsKUGZcJR8HFvjNCEW8hQ1kyUQfIlM/gEtoPOjb2PrqfZZzKyD1+dEXutM+agDaQ3P/+L3NQxVCo4oBT0jAzoAhDHCF8qGPEya6b1Q4pc+tTL+rh6J31DAurqZkSUA/f4QcDNWhvINpPtDlnL0PzZ6+iDR7miQ/3B4e7Dp2EU0F1DPRr0H2jMQlG+auq/RJSBKdB+wBK3fc7Jh9QNOSjbPKitXEjeXE8s2lqbF4MWSidl4muc01K08HiOkRX1f3Rgk+IQ6dseS8+IjR9p6RQ70P248Hc8NndD3fafQ80UIsWSjYoGi8MntDLoWk5LLzYLFrWpoY8IuRj0LbiZ7w6wfgmObPQnonbL6ius2oG/W4TzTdGc3taO5/k0fG43Ua7897vEw+Hkx8KwLLKB7rbDsdun54zbl+U/lTHCc5+IfMsd/ij/9Z1nNWWuAlBHVoLAO1NXb4Hfewo0Xq3FcrWtLSlaGRKOHN9wbrY67sv58AIBuh7edSNQoNcWVZ20TVPEKJpzcVAJyKU0ZTYzyB3IAyFZMAP6EBvKIlyIiIUARSlJo6IR7zLBrK8Ryrwcw9sK/Y2g5AIrPLG2G7MQccb4sdt0IWzRUsmaGtbgrqPbuMx9Lw48eA73Z50Zp57zAZ5wjxOMMEZEXI7rkVxT99m9T0/yKGsAcxjwPn2C8QtH9z+EHqfj6APP3x/fuSwYXzyXxjvm8X1kcMH+plYHBtDINMz/TvxMnKCEpYiG/P+Sq2txJIMUVf3HKk5eJbn5Mbm0kAmfhExB7BLLIKF+oD2rEDE2THq+bX5wU//N+xYVh2k3jRMH+HS53uRBXvhEVsSl43ACOeeoVCVo1T2iwuG9PiqTzlsr8CFkxBnf4a08w9ShqFkulwRcN5bnb4omjF270g4LQgkjxDS27EjkiEOhl4GLKfjgNyfsesFEgOyqxR5uFDB6UBLBq8LA+UM11kM/GAbTJgz434Hbs53tQl4Zg6wVaIebiAxdbS2YJ0QVGJJ1crmSmNzpVGotZXd42UNtUWFlfLxKnX0hvHxoMNx4SO3aW2phXX3sMCvE4d14WPLOkd0rLeoYaixNvm+Jgrm6gBdg3nnspwRJwy4Sx3KUoTO1PO96vk4XGmIYzaEkVvLR/jikgdnp6XGhdR4+EFQE1LpiMM8xGfJQgEfXKOo4MRBiXMvFCl1auaJE8ZnGI7RRSqK9aUP+iNVX3jGbeAMOh2tF0nTe2w8Uzc2iqE8f+v+Z0y3ui832e9C7o/HVU+uj7pmI/iKsbkGx6umI2O1goUN/wOb/UdvJLOxfASH46KFsc1lyBtpeMCP58qt7sZJJzbdWEG0MSc6m229qSZJMM5tXbXwAb4sR+bRokwqCSbCiZHmVTJjfhe7qMuxp0WCcVqmvLRhH1PR7qEclFQHcdPQc4GUVj6HHbHmZy5a1gPz80rX10/kjeJnbMAaT5++kHF1/Vzt+EzvHT6jf2f9sv5s+6x+db7W716+p1+xnHWdTUs0NWjLpI+p1poOh4P8P6F6xiau/0r4c1/44v2G8Ze/+nV98UtfYaP4B9gg/oI+6w1jNo+/+KUv6Z13P6u2HvSadf3nvssmFxthr27INcH3SCmbgk2Ktqw6smHsmF+88w7t3tWzFy90dX2tlfqFGC5oLZVBW3LYseO5xOOPXARIIDDUmU+D+78z+Z0v+SB3HfmGfGO9Ny8PhuuA9SzbMOj3vjueOzc3N3oNbtj4u+W9xx/KnpNn5ubGHEZVYwQjRFzZFMQ2iG3gp/Pe9Gv7+/qx7aCP2aT0M+6MjQ05jXBtReAY3MjUCMnDKmgB2aAf7oufz4596zyv675gxtKfzi87PKfF3PUvws1747io6/j1SEev2rKB7V8OuzywHRE1zl/sP6vf+MunKOEAABAASURBVOG/oX/yZ/+X+q3v/5/1tdu/pk87tlj0l1/8Gv1bX/tv6P/59T+gv/byhxmTUGRIEfKPuzMYn45PY+P+9bPdvCH5mSzJ+tGUlbuZv4iY9iKptqwpsR1hyyEpBCspRPjypZevUZvqzlEn//Y5GKAz+T7zHnvHJuodc3GO6Su9evWaDeOP2Cj+kM3XD+R3lNevPmZj/xW4fQOeC7bj2CNCraUWsLLmN54BEaGBzzM+TuAW3DFn7PPSTvvBUMpjufFOc2YsbNu6/i+vXn30MbG8XxvDH7z/nj5ko/gD3pk+9Kbxe++zkcx99N739OH77xP3B/ro44/kTe5Xrz7SazaNX9Mn98823eeNmDwWdh0RytbkeBv3XMVO2f3ITAUgzfIGZiZ5pxyBXPRNZJkcn7F3Zu7/x09/jf7c5/6LSB/OzzNfftN3/0Utdc8u5Khpwf7K2nlgDTleHeV/+9mbs8fjUcZK/hI/Nb99TzJPnEePn6kIvu6QwD+urGe5qUik3wOSSbBHKNTBQGJ9WnLS7P4M7DQuLVNrSx2WRQfiu2Jtvzpe7TEd6MNK7KvaAqhfTNHN1uQ8cZEiJgQVeXKu3oICfcvwF6Dhs2GjLU0LfW9tUWYTF42gF0HcdMLzo3rBcygZlMYzKFvK8PhEhGwvE5mBvUZ86+GgA7ldj1DiPqwHreB4OFbfjmzUm19X96+ptVSNEe291h6I6biuusLOEbi8NvSIISMUESqqh2MQ7wVEP/OPDAYlBsC8TCkWpWfIBvPpgqlLPWq2YTVKCi4RoQjDfQ1lGuYTuRS6HEN+1XN7x2PppMOsxbN+L7pd0Dpcu8vMFojPc6vsWcGgIqxPLLD3p30Y9wIzIWsqIgpc9GlHRNyLLzYsykzGptHXRtOcOsTEOXlfUXTYZJP0cXXBcsNmqY8I2kuBiay8uRxyMmihus8waj4i0A2J06Y6a7TXjzP35Im1ys9E4/Gm8R3fa8Yt6+odzzbXW39j3bXtvtsWB2zFWWNbBdV4MOvtsuCL89CZGx2/G363fV3o0MH6Y4gjIlAHpnQwMvUGLrJocj7v60KKiAlNKsqG+x2BzLnyvAfVFlnljDXHfTvxTHG/T46PmGY/0cAAZ3VRHM7rpVyUfrt/5kkGGrThWnrUdWy53lK7jAhqDSTUD/wPU1mW1Hn1u2BmktTxxBfvs0O3rNWv+K796OasDwubPmCz+KObjQ3jXhvGp3qPIYIKCpOcdmsPgZ9w2RRhOi+FrJxmQJFHBBoo7qdNOU7npROz3/PxICtFtW/y2uPcmjby7P2bhbXnw/xIt3GrQxxJUbWa+bSPgmQ7rhnYtv1OpzfeNTxfPT5n5t/m+UM+Swa96PRdryObbRwtJiOJqWlhDVxYS1umklgDOE7zLYk7LQeOhUBC86h4Jnt/DdeHlOgm0nC5qOAGgDKe1UHoMKogjpjtAl9JS2xETEoI1Gm2l4pKQ8wSIMrTdsWEzc5eyKC/Q6IulGVPwpyC+1zk0dRI9kiSGGadhIJP2tBoJmLvyq4xysGQE30muU5sRyYOB4AtTriSEQInVZzIuAq5bVwwO0Ed8vIcVpICtwEfUReqbAhYb4dtaD9CiU7qclQdE0VgAMc46PggAYMIrYdl2gRIEPIED/cbn5SUbQ5GpoSoQh347vTbi9WZm+3My6YXhpN5FohzofNh2+XJuTEQtXlnqjJR3oeiqOPasDlcwnfgzJDreW+2Dbe3z1796GgOV4NQ0qa1prY0Lbw4rGvjJWABPPTXRdmaAh3MVTtaMgSDtHReoDsxnnWiD+WHOEJS2aRNy4RPRQRSYse/9c4siBs4u6+0rRzwQLg8FGzPdZvrQd2cdZPijzy43KEDe87nbr58zMsgvsEc23Z0yn3GXb0gFmhnonc+jLrHA3sde50xRnGaIeysfkTd7M25YEzpkHwM+ttp5z7ZRqeMI63QI7bfG6k7xqBj03rD9oGp25YfdKWQx8z2WzZla5ShmYoACukeKV34sHyWIwIpgIojCiEX70FfEptpit05XxMd60EVtJIcn/t0Yoyca8ca1Fl/akXp+RK7Hde5bN0zi6nb3vHBcqqH/i2bJyfmykZ6PIOsCTAT8o/54MJ5CXYwv4FAtSga3H0SKWdch/xBdHN7w4fNh/JfGPsD6NXHH+r25mP5L4vvqLtl0/jGGwm8dJz5bWjnIdcZA1PPuzv/ooJ+ehiSF+xlvWKsF0WE3Je56G/4Ohc8JztjK8aUSHRPiWzIkRqI6UrHqPN38r1NTnwvD2TWm1oocbrnBuz3P/cGO3nQuzQ0vaBqo/pQ7H6JoqGAGpA3zk/Ydq2FxDx7VAV6Ca2TnuyUlMpAolJ3209zYnlFoHlFh1SrIIniAx4X5ANneJ+xXMqmF7jBhd+13OSNNtTfB7jz1rkAkc9pyULVyHoe3G0n3Wy3bBifeGFiPjAH3F//hXG24OMoxJKphQ+xhY1iU5ZTZMgPqRUsa6hwENSyRf4L1iObj8fDosOyaGmpA1hYjw8LssMqf4St66IDLz0r5WVZtbBmJ3py8iTy3ne4YDCHTQT1/UN3PCd9fw/W06LkouYktNKEvtCfEEfsUElVviyzPwOjmkdEaP5IEXA7xBFA4lpnKGJCj4+YBRODzpTA8V14PMKSddxWyEUH64HEu6k2JiFd49kkgBzhBs4Iz9z7Z+5DP1tOXpv4SDgDj+3mRQWnC+NzvFrYGD3c44oNYW8cH9g09hgeDqEjvGVH6o5sLK/HpkbbbJI31jY2iW/7jW77Lc8A5gubamdelja+EueGMX1gzqTHcGEs16MWxjbh/SwgPRiSQg/H5APZxMN4obOPr3NCSa4baOoe2o+4pxeudAdNaDyA54iBSHKHmIO5HrSyIXD15KmePHsGnt/jKeWnT57p+hocn+hwuNb31pf6Y8tX9BfaZ/TD8ZH+0fV7bByf9DKkQ6QadjMT3YOePHmi5y+esyn8ri4bxl/7xrf05a89/IXxZz73+blh/MUv6Ytf+rLeefddLcT0+uZO3/nuz+u9D9jcYp0/Mf4du2pNXs/bsupI3E/Z4H75zmfKx7Pnz3X95Jp7alEj/w3dQjZFBPNL93PH06IwUkVtH6aDAUqZjM68dXS2/TnXqRplj+riO2035p+fibc8j7xZXH9lDD/ffTbepTaeMx0bA1sSFqRItYotLUC+6QeZV76H/yIfZ6/ZML7hF6d3bCT6XY8hRG+Uz+HVi3UKQ3r7oKeI0KDe94DvhQLPw/N+f2y8H6GhEZu8SazGC42R9I/53LG/uT2/ENkM7ie3dTsCqP57nCeansSdft3rH9Pvf+9/ox9571/SL7/9D4jh08+fevaf0r/3lR/Rv/lD/7T+0ud+o+6WF2WPzslwPs+OlXeMovCddznLUVD4J0LTt2lIlBUJMQLWtFEO6nR/UJo8yayxZayd226KjwE9M5Yb76dnfonoP3i45X3j5vWt6q95vdnKBu3HH32oD97/gHeUj9hE/piN4htZ7zE8HzbyZj9SKHk/87w8HFZ5oy0IZuDTfjzGJzaL3d70zDj5XkVFzslgLDwvnH/nxL8Q93vQDZu9HxPTB/xi5YP33iOm9/U+G8YfEtsHUPPvs2n83vtsGn/wnj4k7o/Z4H592Sh+/Uo3/CLev5hwDGfi3ZjPuJMcIPMzc1G0RQvrxVrr2aJsTe5PRCgDPlKthRo0gqiNIea00fXt4w/qT3z5H9fjI5lXv+Mn/1nVRz+2bf+Cw7roeDjoeLzSFb8Yurr/K+OjVurs2zlxfjs57IzZYOxGjesjL1UeTNle4FKVyZUo2XwiyHsd8xJXaudZOlzsz/3zM3xlbXFs3sS+Yg06srG6smYty6oGTAus+428ZWukMu8hpXSfp4QFlJWJvAEofIBsiRjwztDw25YFH02WR1zu9MHdatBHcR8HJhiLpE3SpnQTIQgDmwFaa1rI5eGw6nA86Ei+D3tfDjt/dP7f+gvjhbgWtyUWz+OVflrf7b1pfKDs+pbETYwJIoL+A81jjtNgOB4gJh0lBmAfAcaFgi66MJxoMM4wnPDocK0xC0wbkOkLn5kBTxw5EeHyDisW8Icd+8LolCAqo1Wal7BMtJ1FOARutyN2+YUEGgaEEw7flzpT9+vig9rS4UJVSNY19NbxSOb2F0ghzxePaTK2GWHRpTuqw7JiHLfk9eWSO1EX4idQADVPLDNfNASRPEY7FFNXaQaezthm5348+72Me/KOddTwt1J9O7Iv4GfiLb9YvfXewL7Ge73daNP3tWem1NFh1+GWQLgcOyYvjukdXeaF1/INv14PNp4bG+uZeecpaCkQARepCFODueFyNmXNk6aAFiLv9RTVmguM3joi5LatpVprxUdMPfdpIyez/yediWkjVse0d0v3lBwOkWYEs55+7byVXEf1PEve1bFl0NQhKvHLibrbUo8eq4KrNSILQnOAScVmcQDJ71k3vE/XXxizWfwR+OD1WR+82vSR30n41r71XxgzVhtjxSkfEbOvgc1AEKbIwjw08ZvktOWem0xruLYwuBKmav7ATNpludwe/WyppH1rpll59np4zk0fjA/4tjpoyXVfC2mJc5rSHMb2gbBIVnY/vehG/iY2vjM64wOt/nXKO0/Z82iruTVo18mvKtetNa3LqsZa2/bYMoNY9xipz8zSjQji0Tzo53ACuZ/KWEmphzo7mFAUL9FM5gmfZ5bcjf0yEAHbQFJ6XJLGEUEME7CKiAnqOKXQfpArrLhQooqL/rnP2B2ApsQ/+yAy7HiD/ZKgLikH8KZx2A4Lpe0kjdKmbdigbKIIV0sDR564vmk7N8hgIFweJMV1dKv0fZktfA2FBfdXSmUvFEHaElAf4XLASZGhCKjm8WD3cXQPdQ/1yGjHlW4hpbOjYN5SI1Q/OEj8GLAl48IZdNR6ENzR5eo3F3X62d3nmlQz4QOFAnXOw8zN9EdzDGGPK4Z9LfhmcZtObASKLFR9Jp6igYgTK+rY7+h1Pp4HlKgUrgemEMkXw+1bqCYvfMIHtOWcCOYjUARBo4hQHfZB/P0C/Nin/Q3qHIf1YGWdefN1+E5aqKWi9Io+kmGv5ORsgF7gAwb7A/Sqd4/IFGXLXEpizpb7gtG08NKzHtaiyzrLC7JsDZ1UpJSZSl6g2i7LRrk15KEIUB3AOjHOnFsAcO3yQP6EF9xrltUzcW3Mby8gjnsQG5puTH9NaMQJp6AC8wrHHKHMVABTI9CI8FX3R8AhUkQACj7xP0A38L3xID4D0wJzznnvxFKu3UZRV5fdlqYaxH7P0zFGx2GWnspfQAwVTWTiqDbWLyNYNEUu6LSBzPWgZMhdHVwu/Y2g79iLQFpIqShlzTDKCk83L8xnNmRPvFSc/eCnr3QNrVDLpsNy0PV6BNe6ZiPjeoUu11rbQalF6ixd/m/ER1NQzjwoci1eI1l0Uxlo5qKFF9+lLWqxKE2x3wIdtIMNm3CIFCmPAAAQAElEQVRQkrtVF+eQqVqbD56j7nJEaMlFbpfwoq2b0VyPD8selx/zb9RR4MTfY43Jl3yy+3XmbxYCzzHZ/x+v9nNBmcJsBJcqPL5Y63H5F89/qrlPaf5pXt9Q2+fbG7I3CsxSjHAVCZKPwYTaeOj5nzG4O93WBuCZspNuvYHNwUB37jcPftK+Nca5kDLfECZomUpo0iFOzGMB+wI0K921JTSZJ3mv2zKRNTXmYEZThLWJgHYD2HetM/CEI4l62kRAzRepi3zUSJRicRZ5ehb9W77sJkbZu7S28AGuM+yEHl+UVOFdSlaHn/V7wQ1K5r4iwwdnSVmiZJtVpsplloSSmbfctMMMGAjPmgG6LOt+0eF5eIb65byTO1zV/d48Bovz3bTstGXKYxkpGclbDo+Kkq3oHNZFh8Oq42HR8bjq6niALsialpW2h1SagrWeP6kGTYxETqMRIf/oU494SzrLvgY1F1rJwQqiX8TpVirtC1eUOAQiAhLKBJHKTPrb1HJHa8h2mG+Lsq2KdtBYjvr28o7+6PpV/ZV8R7+qvdZvXT/W33U460st9MS60SQGbePj48wv7858KPq/PNpYyz0+Hl8iUEZWHBGqY2PMbu9uaxPOG3If+K8kgTe+PvzwI3kj9sRH5mBMzzzz7vjwtOzVq9cyf8bfUCjKrm2DBHtZUCmZSwbPCGL0/JkYyIe4cE5KQWhVbDBQdBiI7gZQBFIEp31E8eIoLXT6vn4M+GlL6AKXgeev0BEHv6/Qr2wn/UfbWpaxpqgf1RU3CsartVTLiaScYS3VEb5SvhCzhsv3sN/CvF8G/jv5NCpuBs6UhyRxkIe6kijk1R/WyM0fvaCzNhoDmetQ1d9+9x/qRz78l/UHfv6f16979e/our+6d/2Y+fnjl/XnvvAP61//oT+oP/PFf0Tfu/5aVWdK1acM+q0doXkQmWPH0eDeZ6B8ktpLvbXMM2oOnSLq1O/tKJTYF9RCqcSPSBJFrApdTuuh08mL/Zi6f4Nczb6TO/q+MZ/PvJucod35eISNTd8zdaXPBv0G35mzlp3R8z1xx/vNLRvFJ+bxGRt+h/O7JdFWIIQlxyYHZ4jYiHIQl+PZbM/gnrjjHvO94b9IP5nHn21t6A5yNdwnUwN+t3SxSB7xSp+tV/7SuQEtlMGgVDBWoCXt7X/YNmNvigHdH4619KWPl8/o3/va77uvujA/8lf+m5NFl7NcXqj9NdaddVm0gMaasrAWWxaB1u7fOTvTd/f7bs+hxyoi1LKpYSOzKTPVoI2y7S3LqobNbLPO/iKwC4JIQqnIpF1Ty3ZPL3xECgVJoTqcloJzaAYphEzBvHkGTSLqIhMJ/h6XFiHHlPj2u8HC2rsS8wXtU2KPCEXQLlML9eu6aiV3C2j007J24U1B1e00aZOtydT2l4u/9aADtg77JvKBTeUrNpKv2ch/wi8ar72hvB5qnBLfFwT3lSGFfAzGbKakrkyXB/p2nfUviAhxUpw0IiSfhmQWuBCK+AUgVT3XmWTi4VbyqcsxI7qU/mY07hUeuCm6lE2NKZWKxwmzRHUg4BRhg9hRNcSIImzlhlirDRRR5e5e7nuweoF+ACsUoq5vX2zCti7tMYaK2xmwnLPOa1znl5zeNDsX9T1vVBsbIvAI/HC6tdt15IOYJh083nY7rJ1u26mr9Yhy6e3r0ah2A9NYmud9DkL8hBQRqvkFDfnHihOheRRFROOy9YZdq+x+zKpsSBCf0Gq9U3hO4csIBXJOyhGhiJix7HM+oBcoVMf0Pfvvvtd6zDuO+X7fb1TRj+CyNxw7peb+HPecVKqSwj8UOHV/kF86TpFcMi9mDEOdftunseGb9LMhOnQ6D93xrLjhe/uGzeBb3qGMO96hEaEj2qpMDn/QEkj5hZYQT9QSiQpJMAZEEdZEHkChiJDr5trm9TWRqY5B3EaH9kG8SAfUgK1z0J+qK52ujT2Z987f0wfbh7rSdelIoU87SsolqI/wdWrBwgy6Muhnx8MouE+4L94xFKqEDvkbewwdan6g/ABMXs6AAdMPTBVj5iFDESkJKg7nFFK+i+4XbBOgbCNok23mLhHM1rtekUv8VaiIJyfZS+iTh+Pu+OhMimG80Qr9S1zoUMVJDh7127G5vUqGf/RcTjQfWtszAXOKSOijFbs6L1LDCbVjYzdSbTFUVKomqsOGipGFEaHwzRckJRBBI0IRO8QBr4DuJ54vZmX5dIN09w2nedCI02UnqVAVMyNUKTKU4BJDRCqiavBBS4xX/0x3+5VoyqabKSiLvgD76egaJKrsYFQF+eAFF4Iq1UPd7Z07ZOWZGHyTRVACEVDqeIdn42rmvDvnZUC72TH9aB5uEhGKFkrQmHRLkmN4T8CW8KDR99xpRIXDPMAHL6adl9rO4uIX380Ln+MEenxQHo7dFGCBWgIzD1FRx0ZNxQxPbkZhVN+r/3SuZNjq1Ll/Ip6KjZfH5dC0rotWPuYPx0WH46qDX2qOh5Kth0ULH+6tNU0sarS7vDTZzhzjID4DQnwO7//D2r/GWtdseX3Yf4yac66993N5L+e859L3pgMEx2AMhhhCWwGMZHAINomcIEwSiDDYH6xcBLKV5IMjWViKYsmJlDjKp8SRc/uQtOzYsYkIdhxutgETtdvQYNNNX8453ee8t+e2915rVn7/UXOuvZ7LexpLrj3/NUaNGmPUqFE1a801936fF47LMoM4yeS1jrrm4XhFYWWP+4uv0ZlDzQkLa6Lqq1p7FRHyWB6zNfJskOMk1/SgNmqY8xUhphvAXjtDrOrk/EQ+/EXBX0CMI+vhLx9jXdAhPluKUixzckCdRrFUxe/Unej6ighVTFAuefCQSykTCNRNhBFVoWJqOfAYgGCtJToVEfLcz4hEBhT0g52aFUMA57jXPNfa33uIDdulzfWS+Mn1Yz0FT64e6RG4OTzSIa80xcx33ZTGPyiKd9oxQR+QtBt607TowIvmw3TFQ/GiubFnsikNJZGEamymZlpTY70d20p8Xg/LJzXN2EzstchQxDClfuuyK9sU3uitvguZ2zUmzKAbc6FTLGLJg+odpTpfl1vVeF36Ba037TH0BC3eUZZuFPOfqrKrLzYIZhV0P8AcglqXc05K8HbVeYCuZ5wyGvG5NlYW4Mj9fL/e88B0ryNf6mtN7RRXvkfW7T7vnD+Jr4ktscxN0xycKaHk7AyvN8hIBRClszdO21npeyGZZJsaNk2ZqYhQ/UAzmyKQZWCpcf5hP86WlYeik1bvOeKV9dmXYX0gQ8NOO92b1tconu/g9toSQxdae9+g1etcmDG1uHhsinZsAX3U7n0b1ispjC90sXZKSrpXdMHaC6DBdEtn0CGz6Q6U7WbToR9Fnxmr8wZf5yNrZ7pCbWebIF9BnsP36TQrG7mv9ZD8z5QEnznBrDhA5H+rurXkXJh0xWfM9dVBN+DR9ZVurg+6ul60XM3yZ8zMZ9FkHCbN6DbWOlsTTgcUUL1VIpBv0j3GrfkGsZ7xhvgdTdI3pOUbG9MNEaGIkHyZDoYagW8UVVrJKzmF16bTI6VsCs7HIG8xLYr5Sj+/fKB/a/l+/fT8vn5ZHPVfas/169orff10q+Cl1d3LO718/lIvn73Q82fP9ezzZ3r54rn8Tw4decHje8QvfMz7Lyvrvxx58UIvnj9H97Px77B+8ok++c7H+hT67Nkz+b8s8bPH3e2dnqP36aef6JNPPtYz/PulEcvPCoYce0SofiIVjt+AV7DKzHdFmS2jDh3579iSQRq+52nIJakSG/uClftWd1oGMlPZkj0DWlPSRoxq18rZQV2891hyjlSWka+cOfaFQ/0wzxce4+fFviTOKSc1fBm4k/taprKFJvbXDFpmyeXBgiEAV8msHxGKDCWIlBRSgdg7cyQ4LqLz/ElExYq8u18U68OfbeB9T5144emXnPfbyzo/g6ybPVYKBvv+08/oH/z8x/RP/OL/TH//Z/+KvnL/c+56C6/aI/3EBz+qf/UH/vv6t7/nv62fefx3KluqJYAmNIhf8pqROfLWPVaBSFkuVXGwRjWq6szLuV09J/S4So4rrpRzaf8Z2IUTNLr/9mvGJ44OvCdfBy9aWN8jnwP+ZYn/atgvck2PvCi+I3d3d69UL4zv7/jifs+zzolw8Um8IkIWUhFRUEgFjeK59C0XHf3OOXdivqvBOWaZNSNCma3ymRlFgz0UyfyjVV8gj/AAGgU+RH8D2Aa6ZJ7YVq2Ms/q7QMFt4mX+Hq8Tj/VE2b39uR/8o3o+fwnJw/W7/uP/sa7Xz4bAExnceXoRoWTM1nwPGFuckRJanfmeGN+5vefF/B358y+afJZ0Ygn0pmnYTa2pFSbum1nzDHjpOXOOTfj3OMn8ExvDtp5vywe7VnqTApn7KwbnmZcqq8GYq/MC7WDd0NFxrGSIO2efqDMT8o/9iOIepkR+yZ4b7s1UI27HODOXiXgdu+lEu1VMrWLKhEZTgpbMm/7Z+sC65k3tayrZrAmdho+Gre0bYxnZ8GO5+4H1pnnRvCx8vzrIf1V9dX1d/wXJI14Ym1/os5+IkEBEEksqIgBz8uy3Cdb0qkKOrPKzUyEDAcrQFEQETQO/tVbmLyH6jV228XIbHip8aCseniFHyw3F4Lf69dYmNEGXy1whsIviHqq9vdPRg9XFgKMPmTuJKyLE5dZreMjNyt7Yd9Gwc9/YZ8jZb26PIUb/cBSDVG35wNDdeNZmZB0lO9hg377HfMbfcV4d+Z7p823YortfFTjjYEckuKq66O66bPZ7wXqgzB0CStWP7JIy4VJxhXfyE7WnMr0HvLdUpV+eOcQSEejSZd+bT/uyXq880ffGFW5jZ2IQ/CDU7guFRH8EVC5B0zE4lqZMI0tGZQXPimG7/NnjXL4T59h3f1CBKBejqnnIj6T0QOnjIhchh5NUEeaHYmdkcf6rqChIyMNK/lfGO5ED86ZH3ifsL4tf3B71avsL4rtj5/uQiN2fufjWgMcquB2iFoVxuWgqIh4geHoRFRcRFXMmFDRy1tI5C7msjhH0SzAHXFc95KtW4veL9yPPIC+Pr/QL97+gXEOTmlBU4ixrRBhfdgD1KBGhiFCCYGxTVWGeNrbuJdznNrTTT2i1pp38rlsuT/4cAqaOzfJOX0e5Y+MrsPfFsDV+pAaFcV+6kisPVlbMZeehXAjQCCU29ZlG/pI5RIS45H6DYU0Y1n4w5KJTQWW9CHM0LEe54iSn3XOArpsMjfNVnpjT6Fsl9lLZlWysSTdvuVH8KqbZRSQ46q8F4BC6B7JyfYCetJongA4ly5sdpr5sUIGbsUD4i0Iid1IyaZOciFCCiAcKKxee+QnH03ELBMCLB7O0YiJ4S43dznzfK8dt3kAhAic1LtOFym33lQGerY/P7rnByzx0pe2E+mHKfeZtcgY6jsdyu1MN48ooidyPmjo5w53cFoo1/wxFAKiCOCS2bdfK+Cs571smNLWp1QAAEABJREFUUJH7VWUfnQY2EaGIUG20TCVvQFqmWmbJWhs0GSMyS5cgtBKPb4gjB8zJG4uH4E6AHTnDyqVGohoxC7MtopLRttIZQ2jdgdFvCzGfXr69Eb2PTOkhMYSuaMHDTgMTDzGz5sPEg8ysxfRgOiMDPBg2Hng8p8aXK3/JKswcLbSTuTJBKeqqABzLYIaMLlVhbP9zFAsZPzFnr/HqB0RiFX3WM5wLmrjw/GTXA3RmhDxky6xcO78Z5DhDESEq7aWaNExxNi4cd8ZbvQb8FvCeX/8ZR+iR9Tjygd6JraMXCqzH5TbROEzCg+OC0dDFNfoW2SIiFLFDCrm4Fz0buVlwT4z+0KD4sZbRiVO0I0LJfFs01VwjFWGDKBrVTkkhF4/UsXNs3nMr8+zsbQ8dSrVsvMBZdLNc6wkvix+DR1eP9fjwGNmNrnj5O8eiWBvA7zrheVJaFjN8U/ITwF/Il7Zo8ZcHHngnXoJMbVbmpBZogfHdnthGYJ4a6NwPK79xH/sy7BXd/WWzbS2ziaqEUNFlcZ9xKdv5s9yMsXdAX2u6YSDXmwPI5dzpxhmB7g7BD4gS4OEa1t2pLwTdEVEWu9bodWtokxw3zmQ0qN1twJYz0wvgVrvjXe0s2DsknfVCW9m03b5AfS64vWmZvCajz/vMDx73PHi8OvGFHXriBbI9FtjD3oc+7zrnkceeWmiaUxPnpsF2VEOWGQojkrn3sT+4J1fOSt8HiXiemiaYLL1Q/VgfJI4CKkpn3JUXDQVi6vhYGd9+yiaTsQYUoQdIoqmt1Bw2XtVx0akKc6tovPPqtVSuu+/J0tm9IkXmmDrxmuJMNYzeLNjURVVdphvwgSfMqRHRZMzBc5SVSx5PZJ5umTftKO4y2JKvMA7FuTrB+BdoR86PE7mzvlMl555cZ04yopkGYRtdfplXL/WIgmXV3JLzZtLhcOCL8qJrXhQ/urmScXW1IJ80LU3TYdIMlsW0qU0N/6lgrYR3X6oSsAEXigjofpk39vbr1D3GLq0c7I3vRmuMYCyBkEto/EDk7rDwEna+tYuNlLIVKl+8cGjzojYfePlyrWm50TeXD/UXl6/pZ9sTfYnV+LWnz/R3v/oFffnFp7r1/yyMF8YveNn7/PPPeXn8XP5P4O95ybOyv0+88Lm/55c2d7e6vX2lly9fyLrP0P3800/1CS+KP/74Y33y8Sd6jg/rrHz23qH/gpfPn6Lj/ufPn+mWl9DeFwpiVkgRXEZCUxlNkUDJntPYV6uK9x5hC9Hwxcy3RkjYhjJCIfqQ116DWpAZSvZJw69pZspAnV3kvewBVlQ7PlQIesQe7cyjsz+vydmP5J1+RpNuW1O2gdZSLVJpnzhswGfI1FLeYw2ayELCfxTMGW65z4ikZb2gB4ji+a4Vw6puSkydORExvb7IgYn1/UEIOnorZ9ORNdtxYg39ou6EHEciCCXjZSY09X5/ph99/qf1j/Pi+B/6zr+kH3n1E/qi8jcf/xr9qe/5Q/o3vv+f1E9++KPq7LHAj+xUKveEqJVFXnkOWsmdY6Lrtcs6VkZNa5dZwHzcYaBNiIoIYmyKBFETlQuaDAaHbvGwr19IfTGA8+Uz5sQ5fYnVbZ7JTnwO3LPX7/kFSuWMve723fay2PeC9631bL8yZo1FOMHcHVYEDQKOgLqTsZkQMTI6+mP8Vc6Hz77uZyZik0JpNGrvKc8Tn95Hib9MMf9QSxj0yq2kiFBi09qkKBtVWfG5knPDsRrrtofX+uy0Byn8E6G/8MN/RL/w6Ffosvymn/3f6Ksv/qMLETbMYZ9P0BMRSsZtrWniLDVNYjREWYnjxPofK7c+O+44O2556X4kB77PQhOxG7ZtOdHG1zxzZi088y2a4D2/bE0RqTgjlPAeq+Wkhh/TbE2ZQ1fiDibslVw496YD+/eVlekYrA+xcmvpXJhbREiGoAWWUuIUUKn6WSUi1Rhv4rw1ZmiBuKc2qxFXthGT43LMZYNsos+60zyp6DRpOmMmF8aYWzZ87MhJ5Yt2A7aZ8bEw5sK96M/Bw+Fa11c3/NL0kR4/egx/zWfkQY0xI0IRqWBvRUIjmBUgV1zkhPmx1mQFhq4SQt9xYaWIOCPxOTD8RoTo5IoLWHTZ3nnkgpeoxdge+Ewq5xo9qhLUwEOUGL4o4k3ZnEpWSnpnKTOGKnqpQQ7c9LOGzSNClbOAGu4skCl0ewEBvjz+aI++lTP5so2qVVDmig2Q/Xpdd3PoTp/vWOK1au/nI+eXzy3jyL223+tDp4yoPAi5hPMCu29Qy9wCBOU47dPju8fqRQkBDZrU6Ll/ABGXvUeEEjhHpgZNzG2zFnXbckO1MCWuqnMPFjb/jo9JblqiRPEBV4ypYacgIhQRSAKqgQxlprI1kAr4QBYRsgLTYpgR3z53z/8SIybUJUyiQKVzwQkeCBWG2vKgYphSS8bymKaIa67a9oOYa4GOkc9V+1lVlM+IE7jnGfmWF8UveWH8Enp7v4pXCmLp0cdYoYiQzxdmqUKoaIjicfbYdj0oF3b0K7TzpuWHXGUbuYsIlDqhrpzdK9S8MaaDwBfo9BsrcZ0Kn91/Jv+F8XXwBMUa44ix8MclBTb24dyJEkgA40WEnLMgjohQFdS4tpmU5KGqOQ5fZleqsY7E4c95noFWUz4LV+KofNuTHT54Kc6jhSNh3Ew4IPjqpCoT/JuWH/O1pnRy2abOZucvyaHtkfsqG8Zd+SR5sLXUvQMBCQX1kHc+w6y7Qj0Ht3FRGtZCsS7rkAFy2rVWPIziudqOGFfzyFfzhVUJLYOOCwNSl50VynhzZGM7QeY+DNHdrIpUhezhct4iQhEGWzPAlpAIy0IJNSJp66LExpsaNB0vhPkzlmWGBWcgh9/FRfEfEcSgArWkkAqidKZiO8AAXNXuzHVlrnvCENa4aMEOG/d3dCofeKoL19Yp/q0qRCiKFBSeOdcNF/AKr5+6xyXXZ5+IRWFEalRGgHI/K1Mx2ZS9Ri5TARP2C4KOCOqQIMOGm8APs8d64D1q0HGj9JqLzsVjei7OgccrsHmJAh33QN5x2a50iHXYdDZlZ3xLTQGRh0ItU42HyHlumhcwz1oOD5iXBfkMJs087PihaULfNo2HpkJrSvzkNmfhVy4O0ah2SJUEYkA2MVc+U3UiRt9YhpA53hFoFxYFDDcqnRk6g4ZdFkSBsQyOQaoeVd8IY9XMWV8B7x9/UfKD+pET/chBVYC37MRDtNgPNi9gT9psqhHnhV8ULOul71FEdKoS1AUqQkRuZYR2BokI8gdMdx14LnSliDgjxQ95zk1Gr+iFhKog1wYT86Hxkzw5t2iac9ahLbriodX//MQjHlif8KL46fUTmfqF8aOFl8bztfzS+NCutOShbGbolIvmmGWaReHxN02LFgN+yYl+EJOSMTOI21AoQYAxfX8QGWLNovoS/aU1tRw2qjJyarNqRtXYbPS7ELL90FuNzRfSakLfvsYAo3/Ub+kMlbfEu+DBanCjprfsqHwBJOPaFXZa0tcav8R839C1PSJvW7Ov4Tzua9K3Gpi/JmMLydiF5p1Nn4Unzrb6JymOtzwgcbbRXrnPKmgcOY7VFcbem5mhCSSNTMmAVWQoIkWNJtbY+F7tfImmxUsfjb3RQnXuRCgwHnwqW6s2DlA/qRNHgVg6QCCXSMk2tg0EYYMIydC7CpN4Q0xoGtJRv9H9erOUNz34jSNGMug2EOgFTKF01kVrXBihjcw1oD06EO1MUTqwp/YRZrfQoY8YHn06Oa7ewdPBtaJYQGkchawysnJP5TTFtlaVRyWpSyGCSmRy43vRltLE2izTpIXPmcMy63AFDosW6Ex7OjQ+a4wZCuZF0zwpbVwDaiux0TfJg/wi1LNSVFQ0A7x1PQj7rnfWGX0RpqGIARgZtCSFdIYobo88j1g457BTpJRN4ZcCbVZOixqYmOsyHzQDTdf65vSefqJ9qJ/Kx2qswa++/bZ+0/Of1fvPvqPbF6/0kpfHr16+1P2rVzrxcvfEy7MjL37vbl/qFvmrFy/kv0B+wcvfF88/17PPP6v/Wdenn3xcf238gv77u3ut+D7xmXf76lYvnj+vF8n+t4P9xdbr79g7sykKE5FqxO54HavpRMw+/9s0M5dJjf7MpohQYEsWuHrxSR3Al7tqv5sBEaHMVLZUS2Ba97nlkl8KJBsskTUDHpWShwPkbvw+3WqW9C1+wbkqlZmamtGU0FY2odZS09Q0G/BuJ30h/4gaxICIKyKUiT9oRCAKjeL7CpDHmgtxmLoPKRF1sxLqbpMIeDjOM3/Z9LPHvdduw4nnkFO9UOB+23yqSihiIGn/2lf/nn7/t//X+gPf+l/o73r+Z9V0RPr29c3rH9Kf+8rv1Y/90D+lv/zR79Szw0fMAz+bqp9Z1nr2IjJC5aoeU6Zy5othNr7Ewe/+IcOX85ZNQX4iArGBPzhfD7qDG/Xod648juPoHDSdL4t9P7M36s8W5+VIXk7sVb8srpyxf+/Im/fx3e09LzrveKa+1xGdE2d9+dY+miMxaDNg9VmHZ+oOXenqyH1YmtB8uJhTKpTsFb/4m5hryxx5DKgANIJ5QxMaEYoIUSkyQGPPQeVCDDoxlNd41Yl1XpmrMWIYOgEJqh//nv+6fuqD30zr4fpV3/7X9Z//+E/iPjeE6geDBEF8EcQFbS0ZeypkNhnukziTmKzHPZF33/PO6x3nyZFce4WsO8+zZp9PfB9YwLwsnOFLyXzfT77v21R+k/EyUvEamkY8O3V/k5TkQGL6YguCDkZOOoIVmHYUCqSt8oOlFPxQh2nIhamUv0Htq1dbjJPMeyLGiTPX8X4RGjpt14HOzM3zXzijTZ2HufiFHDgvs6Z5AVB0p82+TZMmt0EDOz+Ry8X5Ww46HIwrXV1d6/r6hvYVOZ2V5FDMLgzPbwNNuTgHzMysLre3Ze4bHVuNrTZE4PGLsKmbRIRsEwFV8OOmaUi0SiwK60H9WgzVpoqwLsw7rt3sHV3Sa3Zdw0vXW4VFZvfKCrtJ0WGgUcgIes6J4UBNO/d7v5C/i7fuwPD0er35JfnDdmWfvS1buad9X/leGmfWnXxv+R47ckbt+xtj3L8+x2pR4fWhb29DEZ4vzzvCE6djm9eI3dbIdk10IkIRKZ8R3mcRbhtSSIqIgdxoaBT79X1ouqPmP7pdRwS25jZ4aOAoRjx7PfpxU0wEduz51ogLmm6DoW0H9gBsUM3Bd9bROSzAd/fjsUyFT/MbaHINGSJ4PSDgwRh38H7WOI/PPM33GmPlvAaclyfOJ4/tz5oTubnn8+uOl8aveFF8C+6OnRfGffsLYzwQu/jsZKiHsWnrjbL3j3ii1ioixDUgl3BFO6p/1xWlk4cz5EER1hWKoo6la2U+fs/h//fMN4/f5KXkVH8cVrabXWwWgZ0h2hVH0VAEUFQMxYVGuRx2SLb6QaHG2WJ1Hg3fL/68H30rMTrWgc3BA2OaFVgAABAASURBVLErj28QQ4C90/aeAu4fjGlwcbt1RUTFnAn1vqMd2kuHMSDf9dosUK3x0DUtsB+KMmAnEFTcW2PTVL/stw5rsSJb2VMdrBs/aFeuHCYrHR2sbL4jH9D+wHbCOsbMkkmpYL7+k2BGWg0eNr3Yqx86tgcemW52vQLQKJ5TwSEbQyzLSFY4WWfa5Idqy8IydCK5iSPVWiiRpQ1xU0NJtKLkpZf0RioB+Zcqji6maFYIiB6CX9my9JqklGwQovAxUBS2tDs1sy5fpu8AuewFBwYwjQh5HlNrmvnw9mEUEQ6BXhZAoWA+betLYm/Z5NgH6I+0VtlUvpnIWKd73b3i8L+9U60Zh0Qn/56kc29qo1pXfsU0Hmjv6j8BffHipZ6Dl3zpe4V9fYCw9id8M5gccxBXggjHELK8OwvomEZK2UJtSkWmEt2kbdrMFx76IkKRUvWj11qq8fDb5qZpMXjYmXnAmZEja/CG+/xFfvFfgIGrmysdrg9aDotmHnwmfCS+ojV8p8J8aivdYStCIBRyIXpuhJn9yypzkHanaeuT/BJZlIhQeA74a8C8IkrX98uJfN2DO74w+D9J9F/l+APZ985KjtbaK10rm9R5PfLhbKwc6J3xvVSkU+at09Hrmw3Du0tur8hW9+GzgxO29k/U6BAPMUVAaZU+Op0xVvbiiS9+K/e1effh0K5l7SRHyfzaGeSdHDbgnBrzPJHnmYfIWfMyaaLPNuWE8SoZ0O74iLMbxFf+A3+Z8r73v0/8eLnR+9dP9aWb9/XRow/0tadf1teefFlfefyhPrx5qvd4Yfzk8EhPDo/1GPqU9gePP9BXnn5J3/PBV8FX4D/QRzeP9eFyrffA4/lKN+CqHbS0RYc2a07izKYE1Epy05C1nIl/0Xz54MxDd8NmQjbP9Btt0twSOyDDsxlwLYrpGTBclVO6Hi6EDK0dZ8YCBT9DNQZRCWh4Xc1351Wvl4fP9dKqTuuZGRLXQ+La4KTC075SaDJGMEBEMDtguiEiVGWjW0tbs7reWdWwVOPatxnjIrAT4FgcxU4feHt80FPpuhfAu2147oa1C/Rdtlf23j17/579fst9aRy5D3y/9BXlYDewD+bpoMaah5r6Kt3zQGUdP7Sc+A09LrSyh2svOyyQkjiyyJfElgahRNDYJ8aEv+Z7g73TLEv6Q+gzQJ0zJ/mvXf3PIkxTsAdTE+dmK/1JmU2KVEQopMJeaysP8k3wDkKoJM0d5gx4DHEL83CNubES5My8c2faSUgv2UoO1nooXUnIWnK77qzp5md3iv8tYO3UIw+gj78VqxN+TuTVOS5Kalb6SLl20C1EWllY047DrsRvKkh8pHM10WbQAKKU4kk+4+RDlQM8nH/0E0SEEkT4tA/VmOyLfW8cGZyPTklNwTnQOE8av6iaD9daDjfgWm0+KNukCOJQoGsIDorfiAdqlg65RCA3g6AXfUflDoOuQWxjiKw9gG4aUfkR/kSOpJQ2vtJgB4ZcovTl/g19p11VTGy3wqxIVvpPxNyZp9jPaovuObe/tbyvv3H4in7y6iPd55X+3ttv6O/75Cf10YuPuYHutd7fab291enVS93xcvjlp5/q2cff1vNPvqOXn32q2xef81L5Bc8rL3T76plevXhW/Hq8Z8TO/TBpnhcdeIHhf0/zsFxxBs/MLtRZnJN/uX171F09q9xLxLdc3ejxe1/S+1/6ij786Gv68le/rq98/Xvl/yHfB1/6SE/f/1D+H+f5Rcg0TWInSt4fTHjwTJqrEgpl2xCLcB1M/QET9/nMvXqYm/xPmdzwDHJ9Navo9aJrcEX76jDpwC8bnk5dPxD3+pj1+ZQ9L8ZLlmJqDb+NeYUmBFNKM2fBMocOS9MC5pZKI0IJIoKYANTt9H7eEaIQOLWvYLwBfPTEzgjRgi9lORYSoc6Cd2Lr3NfiOaFzRq3w/pJ04pmhnmM4Q+9Y13vg//nfHb8IOMIfj6z1elTZSnJcv+z+r+v3fPwv6x/7xp/Qb/n0/6n3T9+m5+3r2fSB/soHf7/+7z/wx/T//drv07ee/IrKSZtazTsiyqgT3wr6FuOgY67OQTbrN2wn7EA2KVIuXttOzoc2U0b4wIenL/s2jvbPWXAyeD47nU7jRe9G/by240T/ariPnJ3Ij//Ywjk6+uXm/VEncre6D7+mHb8dvrOHV2xP4IidnxlvuV9u+UXLPS+bj8jXLWbPr3HWzMvCnjiw5w46HK54oXel5Qp+OfCS8KBpmZXOW807tDKzU60hGcBXRKiRpwkdo2WwVnsmVIlxDjo2K+vfWdOVWFlYsWHQFUgF/v/mR79VP/G1363L8vUXP6Ef/cV/SfOyDHD/Tn5+2rHLeSE5c376F1JtmpRpNEXgW1EuCbfW5MT4jqHWg9yJ/tbmmvujR4/1+PETPXnynp4+fV9PHr+nK15wTvjOhr808Gm/Yb4pkXm8oN25P04+61mL+0Lns3/VEZmHYmim3gGpIU29d7EFaXcgrTQQKSSQAwEFCSztSK1j3SNO7/3Cpv7N97XsJes3Oa5GHhpzm6dFB867a17YPvJ/YXfDPG+e6MmjJ3oMvbl+pGvOOusc+Ey64jPp2mDulrt9hfy6cIMu+pvNFT6vrq50YA0W1mNibbwGE+O2NskxJHFkpiJCbCGdi9s7RN+GMEUeAVdIlT37KyKUQRvQqwhqYJ9BlfARcZZHPPB0X1xxwT+wXpNaDJI8+NEX4qd8SRGh8ziS6AGmeqv0tySb4I0Ohrvo8H4YeD1hUkRIChURvRiubKwHDDvHbtmR88L/BIvpyn2IxbANDapR7G+HdVbu1xPnzAq6Qbtj33eK7MT9fOTz9f7+Vrf+BS549eqFXvEZfXvLZ/HdK94b3OrIeX463cv6thcnidgIHq/ymEEswKGExNLK691aqnHfFXxfw6f3UWMvmUaUHRUXsmqb5nBCmw6PJBxyNU08f83Lotqn5a8p8IVBLfvqXJLTfoYcKtXFFcJt4C+hojjnqzo58XfvlfN7xc/J1IB3G0VsouaUNaa4Z0+c6Sdsx4ZwLDusE1tuxCy684+v7nGgK7A8iMe6LVMtjZDbiW2mRozoWC/czi7LXwP9fjHBTLQyd5+TR2K/53PjyDlzQlYRPjjBr50FkQU2YBVz6Tpx9p2wPWJ7si3wPnJuumPGVwBRPCxEiV+fcS0bc2iIQlaxH8fiuTquldEqDoUignkYWTYTtn4GmlpqYm2nzPJrR7Z/sb7QJ/qObvTIaSPmLssdY8UlDZ/YOh5asmInEMM8AnSqLt+EoHBzg/mIOMeVjiFDEQOiOH5cwvmyfMSJGnqWMRIKXITuGDt0lefvOArk0bEXb0XyghXG1r3ESo9HrK7iVz5nDCRi9Iq1BTE4VmhkuAtdPGK6su9WxsArcVSXIlJBvhu5Mm9p53NurDEt7KjrwhS7Lo+5oxOD19WwbKd5omNlwFp4NlE90PAAY9qZtD2G4wP7GKYdm5oqlNG4OhOgx6MP7qJGbkclGXplG8g9eRCFVGup3BLTGLh42sW3UMvRL/rkUuOJZigjRz807Y+YtRXH28WoxLuZ0GOFgYjARyJLogyoMQhdMFw2xF72Y7iNdjeQr7RXaHcfMixkLy2Jyw9tc+NGSSWxuc8qEUHMTY2FzTZoBDogFBJIIBfS1b1ewDf7/e29Xt2+qv9s8+g1Y706MRj2bdqRrbWuR93zYvP21a1evbyVXxi/eP5S/h/M+N8QvOXL2D0vlU/oezjHaJBUEYosY/ha5zFHWoQXzCVaqk2hbIEu0dKOTKWBLNGhg2v0lzzbmDN5ac7LPGla2hmNb1MTfRN98zxpPsyFw/VBVzfXOlxfaTnwwbLw0EPespkGY6QioAVidCIkIVFUHKESsU7pPPIQeberkbutE33JVUbWmk01Br4ROq8reXJej3yBugd3/mDmi4DvG8s7OfcXMRKm7gPZh7P7+VLhLw6W2U8nhsqnKSAsm2glFvevBLuWfNXKmCd4071flCBGBQc4/PCn0l354DoZPETYpmPf8SeAupLKaC1Yixxw3ltjzuTcH97zwpeTZTxwwk/k2es5RhOF5DlofDpwx2xIoYhQtsaL3FnXPBA/5SH3g+sn+vLN+/JL4q895kXw04/0ES+FP7zmC8DVIz1BZwCeF8YfPnpPH733ZX3Ph+OF8deffIj9U+0vjJ/wYudm5svUfNBVWzTnrJkYJ/bXFBMxNNVPNE055lRfXNBtbVYDk+fJQ/s0HTSbImvoTkpsQ/7RZWHKl83ig3oD01YBkUpGtQlMhozOEuMMeikzP9YJnbpGi61KC33qN69NY4jtj/Ww7PIXfLYsmbXQ4ZLXPyIUMSAFF5DM6ZcsdlpKg6l6q9jC1TMqC/fR14rO+9AYMRaH3BQLh2DADkuY/ULuXFi+i9z2PeH9fsvD7yu+wN9xr93zhW3lg7KvGLGajXWf2S+ZM6ZNp1Po5AcoAz0/nIx7Reo8YMmOyUQA56plKLdc+T7IZI+w15KzqrGPpkabPZ/IuRSxKvg8kO6xO6m1ron7bZrYleg1kK3RlwoboK0zzIXeVd4t3TUfMmM9Q/gcVEyMdWBxfJ8azpstClSWdc6ZTgI6Z8YKz6WOjejHAU62K85eValCXCpijI0fditZ6PJYPsMK+ONo1O7fYxSw8+XMoQIbimjKNCYFfESW3GPZP57VOes4bJF3RYSSfDqnO1Wk7I8p6QhTlACOwPF0pZL9MXFWzbygmfkCPvNFvShnX3IuhFyi/EeE5AsIPgLGUIyf4vXOEhHI30AlMMicQffl1WkALhjsNt1gJBXPqkD7hiGLoWsd5iZT+jWcVC46PBeiDsQaBUit5LpzBsY0KzkXG/fMyi/xnl19qJ9+9HX95Se/TJ9PN/p1n/w1/ei3f1xffvnJeGH88qXunvFCmJfEz3hhbLz4/JN6YXznL6mvnuv2pfFMd9ATn51+DJzI7UKOF16GHcj7gfxPjbUm5n7iS5vvZZ5f7l7d89L4XlLTgXievPeh3v/SV/UlXhh/9NWv66v1wvhr+oAXxu/xwvjR46c6XF+r8YXWE669UpNm1mcqd1FJEaEMKama4XsVzHwuLsskvxS+4YWxcX0965qXxaZX1/RdTTpcNX1P3usxn7k/z5lzxwsB70lcqWXKflozDc1Nmuyb9kLDmObUhF5iEBHEowFJgSwz1XxeQDMCocNe5ZqW4uKnCV3ylJYx3Zokc+6+r1lt32vm6860jJh9D538ooG4/Vzj55s7Xmze8bL4jmfM/TnnyJqUPSNHMKrjAV9Zf1G/7dm/pn/sm39Cv/Pj/5O+7/ZvoPH2tUbTTz7+9frXv/5H9Ce/9w/rP3nv1yuzAXzhz/NRxdTH+cDNSuiKcH+iB5qBjfMBIrIGsp6nyxTV9wYCs1Ywtdxn0bqd+Sfmc2LOp6InHYs/6vQaPcnPdyfOi17PcydVftjDe26OPOOt+OjePZt0AAAQAElEQVRgrZjJLvTE2XRahz+/ZL735xMvi/3S+J59fY/PcQaFRB6aP0vmWfOyaDkc2FdXA9wXbi9+9kWncY+IvCvIGHNkKDk+zy0y5M+ZBT+Tc4UeIlLg/bKSnhNYtTrPGI54LRPuQhGpAN9871fr3/v+P6jLcnX6XL/3G/9cxTfPB83zosmYTOfB0565n2dinpYhd7yNtcpsCnzLIO7zehCH4z+Sv+ORWOibpol7/VqPLl4Yv/fe+3r85Cn33yNiOOBmAvi0X+YZhabMSQ2EUkyTdVW9JPYL4yOf+fes/3HL/do7+SCPugQy5NXHhoeld+QmI/EaIIWkYAeo8fJNOuH/yHeqe86uI3NhC+AY/WhKYjL8TDq1RQfydM2z7yNe9D72C2PP9dET+Z+IqH9X2GficoXeFWfQta54EXzNZ9PAtfyyefA3urm+of1I/mthy67QPbAGC2PUOk2zGjlt7J0B4olG/ClRXyKUSLbZhURDogpQNEIJIk1TWXmn1zKgrUQ8yKxziYiHvk39gsQFP1i2hNNc62m+pFYDEaGIDXTA0YZRuBqw0Q7EHYyOUb/WtF6JzbAXGNm1vBGM6hPeQxEhl1HD0d/ZdL6vTuxnU7d3rGyIE+fFkXP1xDlTcj4MIwJf2G8XzcEFBHQ+oa1b9pwp9rt6nDNOct+KzyMvg+84u295WXy7vSx+tdFb3h3c89L4yPnlONY9Rvz75aQYK1jXiFBEiErB/CNCiTxbYx8NZGvKqSlMExqhiJAioQY8NmwWGZFZfZ1+BWyEsjV5X17u0Wz2lRL93DykvYMVmJaEiOC3WpSIUDBWgohAiX7OlZX7vJPzkRtyRPtE+7TNG6dK9Btj2hbDcx6dX1wTRiqzAVMQKTGEKF4T+z9TfIs1cXcrv6kpQ62lmimICHEpJJkiUtYL4y7COCOQOff2tzIXx+0z8s77h/hP3mtCAycRoYhURJOUADnbFzPm03Vi3j6PTpxJBdqWdRQ6fmRgdXkFjcxUS6MpAp/k/ISNYzkxzxU7LqQol0Ggl0piaQa2UzZy0Hj2afhq9NuPiGvVzx5/Vks/KHuqfOHba7aSR7cDt+ULP6ZuM6y6D1zmx4WGr1BKCn5yQ2gvoQgjZR9ZfMCHRoEyicqD4H1tOnJbLmMk6+xYiaETTMd23Wg3ZQ5FkTsxJvYgNwqjNWrv015zX7Fb8Wl5xclmcP4jQxED7qux0Os45iqPXSGhY/1sDZYcd/GZtGotv1DaKA19eOdwxU+BuL2u5k98Ptb6skc8Vq5eDBodR948RzagP+CstDoCDjAx/o7OEAxXdcfxauDDD8WsnCzr2HXkNNAjGlEu/FjS61CyXKokeBM0lnejad5wgowWSmhmFg3HhHeP36FCEPSf4TawvMYjppU5rlDrd5UDCZ0Ixo1WPBXX1ieXTjWw190+DM+BeXawFjiEoN19AEMJ/465taa5PqSbUjH2i6SI0N4/oVN8zTGVYaCrqB9P0259E3mt7nnQvPVfGINaMw4O1hw1IiUO57/mzLyPHA7Wv7u944XxK/kvi5+fXxjf1Uvne9be+g4uG2OSzwQEIkKRP0Q6c/ZcO6MQlKKlmnWh5m03kErLssk+DDxiQp2jr2WqTSk/EE7zJKMVbfBNbaZvgV8mHgonLXxRO9QL4wMPTIuWw4zepMYH1YSfzEY8oXDMoVFIRTG0Y4Pn18mP/z0Wvyy+I6kdeEoFG2CHuhq+Gn69Ni1S9uFu5+nIvnfO7vlA9l+YnHhpfCKHBfqss8MfSiceHr0OJx4kVy8U8LiG2yvr5NyuxMLwFUr10XbfCf1B17r5ERNKEFMUpfKS16Fwwpdvdu+Vzv29Ml/7Uu8qbSrPJTOUmUrWsJHDCX6ufJLzuWmZJh2WWVc88C/zpAkd24kSDsBgT6j8r/IYBt0KfLVMed9fz1e8DH6k9+svjN/TVx59oK8//ZK+7r8wvvlAH+x/YcxL4id+ccyD81PwwWN0eSmwvzD+ytMP9dHNE/mF8fvLtZ7wEO0XxofGw/R0qJfTcxInaJFq0RQgg32Ss/xwPrdFhvkG7xfI04Rspn+aNTPnKZsa9gkiQv6pBZHgvzu0lxC6IczPMBMRer14tZFYbGwDdejA1gd5/drsLoXYl03R0VFtWFMhhy2S8EkswRyLKhQBUAjwt305jB1lVCPBWVh3G/zDVb18HuzUGj5b5EF3oO4HeWOXmy/Qt8tMLbOI3acj+/6es+6We/GeB2bfd8cjI62hYB+0xt7gC25j3RVN3FJy/5F70ugIVmBK+u22ENQJAoYtrYGAprI1NfvdaLZUy1Ral3mGjkzvRHtVQzbxy7W5kOzHYZvst4xUBAoydC7xRrs6gtqA7FffmTcpeu9wW1q+Vy8hJk22uKM7uek6cX+vgMa4t6sfU3yewyrnyLhGDF1eE+qysf2eU/P2yZEky4rHjpTLtgWMV9CNGoTByI24p5M8R6ZEuwdyDCp+1p1oGW/FoisiZL1EN9A1MJIU6HR+l9d1JIgjD0RHKETdevj3C+OJs2UGy+FaC1/kJ86W1hrmqYiQNBCxU0sCaZjR6wVZCaBcxVKd2U7DgGin8GY7VWFrVz8ymq9dvePNcoMoBAKYSinBdx7Ei8JrK1av/ME4cyvylTmt5ELkIjgXk/tl4vyeDXKSvKi9m2/0N6+/rj//5Ffoszjot33+V/XbX/x1vX/7me79F8affaLnH39Hz/wXxp9/Kv9F8f32wvjuJS+UXzyTv8D6M9N7bpomzfOiAy81rni5ccW5PrdZSayde/Pkly487/j5xfCcFj4nHvN58AEvjD/khfGXv/o9+srXv0df/srXeGH8Zb33/gf1UskvTOzf43Q+p8TulhPJnIuYeuLMPUAy/8yQl3tqoWm7Vw98Hl7xzHHNc8j19aKBWVe8OL7yXxjzwvjpLH2f7vQSu2+v3mdHhlqFO/xk3e9zMw1B+HwNLbORWpbUzKAN24hQxAap+KSdmdiFTBEqROmdMUzFORN84QJKaKptNNDkKKq9T6Xu+4VcdGLs8Ov2snjlBcSpnmHudeQMvfOLTV4o3AG/QDYsP3K2rtjLhZhiQ0bKuOYXZH/P839H/51v/c/1j/zCv6hf9eIvWvOd+JmrX65/66P/pn7sB/6H+v99+NvI3RPmQ+6IrZ5fKj4WiHlGhLI1tcK08ZMimyJSku9vVenokxmdaUmj6pKV35PGs9L62hfplT33No468ox94tnuxPyP5Oeelz33PFM7P0f4kuP3CNY34XOGz6Yj+b0nr7e8iL/lpbFtK+fEK+IP5pHTuB8W7omFe+JwddDB98XhoMVANs1z5SGisY2ZN/WKjyPjMGkFflpL7qvG3msiZQo2gTXFPbDnoHs+rP+J9TxhL5eQkjV95nv8h/6oJa/hD/7cP6VpXvANeDaciWdeZtqzGs9QE7HNy6IZ+QJMp2khhhm/rFuM9QoFfomIhepeb/CwHif6pNZmXV1dbS+Mn+rJa39hzAvj+TDWP/EJGEBGwg/MUjStPVjjXi+MjzwT3BdW1rSXnOVy2kBHtxetHG2xmSfFEn6CuEOpCINWhCRgXXK4rva56sh639+d+MXCKsuEzYhpUkvA3GbysnC2XvFi94aXxeOvjJ/Uy+LHN090wzl3zcvhA2ei98CBz6Qr2lfIr0xpj78uvpb1rpEP3JC368KBvVPrMC+a2FtG43wvVJ7GPHQuwWxC8rx2KOqHCjkX8ohh53s+2S8RIfOR6MJHDCpKRND3gIjRFzGofolCask9F/n1WhgqoQ2Hj4gHmsVLIW2AO+vr7UI3V8l3Wo1zZWPA+ETB/hhnUnVjEBGKCIlLVTo6nXX32g845h0n7tMj54j/wvjEubJ6A2JnF3J19mOhhoj7dx975b4tcO92+M792+F32Ymz3GfUHS+Fb1+91CtwWy+LX8C/4BevL3Xn766c7afTPXEeidf3HHMksRUCVa1ljvFFTG5nS7WpFbI90EQe3gdAIDJkyDRSsUH0WYZXjwRJZWvyvpwX9ujse2PCtoGUi9Peua+MlUbHEuJ0uHsgpODHezAZI+SCJrl1jvx5MnBivoA1WCt3nrMYK4ihKYnXjm1zYo069qJYbr+mgU6B8Ugc11jjFX8DY3/kZtcy1dKIook9l63FB7fqbGZ9LUuM6sVxk1oLuW2dzoQ763wi7iN75h4ciW11XkSJkAJjEBgFtCvV1xAqPufAqhPnks8m44SPE/5W/HQrMYZAfb+XhEdFhBJfrTVly2p3dE7M1ef1it2pM3/WRC4YRYSCySRxtGzyd+pC2/kUnpxmvVpv9Yv6lh73J7YueI1XfNp/JzYLE38tmjJC/ukejzgcr/uN2CpUFFEthX9Y4gyVrf04rh0RqYhQYIsaXssz7VBEyPoR8KKg4CE9ZmfeBQSmjtd56cTb6XNeTK1bE0WveOhZDu8+3I5xy25lIMkjOsaW5CoGwpPQKDZdqQxHbMhW6DdybkSw/pIcS62zB6ItRYXiChdyPNbZYV3nftCOvXimPBtLNVFbOuyidhmKAAJBm2AjQhGGSL5lkkIUOzNgfSGLcOWG4b6B7jFA2aGyU+amZIzELhAOiHFCjQRMPqTYcK2RPCMb+inUQWzQRt2G10WxooZc0AGN4tDgauohRUaN2XKM1VoozZd88BFQdEU5568cIEAeEeIaEDxiQUVxKyLwGTWOfbdkLmeEtOk6VaLsEo+1IlzZmGs/8dB7khe8u83NXzdyHQQnHaGrQV9tAFN0OhuzpozTjFRrTW2e5Ic9YzksmsHCAT4vs4yJB8HJOov1DNuAZvtQkpsC7QSthQIaoXNxejyuUUL63B8pFdyGLz/4C5CJf6OlptaUraGbikBZe8HjZXMXkycxKJcJLXYfqux4fa6mVyDxkxnlLza7CHNRMirFJrcTPKjyRy5rDXbKAbeCvrU7g3byvBrIV+SWCbndB14DvwaE2KiJjW5UGAXG+pDRrm4UznTwNGVjLEqPCtFFH61SgHrcdB59LxnwLVNJX5IDAdMMZPARRAeo0Rg+u+dRXzrYhQQ3YmR05tmBDOSOCVNNmZp5ML7mxcuVH46NdqUr2gfkVzlrOYN9lwOHdtD1dC3/T/EeLVD0/ZfEBx52r9tS/xzFE17oPL1+rMfgCXjMS+dHvNSwjcc6zIt2LIzlOKY2a8LHlE1+MbGgc4X/q+WAfFFDHqyNztDbZaTibbkl4QrsFPbyck4u2zXMLniz8wt8DPXXg3izxYp4Cc4om/LnKuShYhe6sfMaUjfjgnf7zWbJ9ur1AHbpBf0lFUr3dS3PosRfWO361jTYlTVnMaeWKe/3llDWNUEAKdimoRP7tLYrFiu897KqxEXtEfgQZ9/73rKOMRQCT6kI4DGgCbW0dLFZebAS94sfChsxhe8r60BF+wyVVdURUe5dBRLtCL1e3mxf9r7R59x4JhUXcz2rFk9vdYpu8xvIC9xZ9SIsG04DOAAAEABJREFU7XzXw0Cv8/jCshtU2zDkvYu0PIA+r4FhHZqMutnurqERrlIyFbz2goUNaUaEwirk10xAw4It112B7w18+RftM6x3gS4eti508CyXCMkQZVD7o1GXO4upqlMbkL/NC3vt+GKTQCeItWipBbUB8bUPWhT5CNQ9b8EqhjTmUbz1QXgM55B7JqKhQk4U7Gbplvz8xPKR/l+HX6ZnOuh395/Tb+vf1Jf7K818CeWbiTrPHryhlxe7cx+c+AJ24mWbUX2sG9EpGSsZy/dOa00tm3JHNEWkgh8pNc8HXd880tP33tfT98dfG948eqSr6xtNPK/YznvpxHPOCsMQ2ot537udXWAKqa7Ad8ARhnyfDiplqOC2+cDAEJ/nnpOp2/4nZz7sR30J/HwsCpSnlnyeDDTmVO0p1aovoAKmwRipRG5Emk+1ANnkvIRCLo7ZEBPhIhpLVTp5YWebxCbo5nso6qwqMdvW0MarnNCHp5JDVX2cotAT6+iXoX75cGItDa/bCl/6Zc8gjKVgNINmEEtE6Fe++iv6r337f6s/9I1/Tr/x8z+lm9Nzet++Pl6+qn//w9+pH/uhP6a/8NV/WN+5+r5yd9bEtVSV9hJihowRgXzHWQeZXKCenlmwh1t0lTpzNFYOpA5W9qhRz9DwZ8pe6u7ny7afo4/w3l/OR+WCNq5wqIsIQg5LlM6AhsdZUVzdtg2UbvSYCznL1uTnktYmZaFprGsIRsGP9WuZ5OHYyfjoJXdvSAzKZSJaVip4/ALzZuKyEFPofpV2NU48g/3ZH/zHddseV3uvft/P/k+40+8IJRVhhCKC7nBIULzilNtOnmOBBqLqqwr1ED9lt+uvHBNg0+2cu4H/5nxMs/zCeZ5NJ008v7UJWnLLFjXnKpucK9vJviMZLoCp4RgBvp0vj1GQdZAXTQV2wVpENJlm+fV6NA3eNBUBhC3+GIQL3u1CntsRgeSiTSsCme0Zp3mOxD/XnCaZzue5zZroa2Bi3pbPPK86F4Onv3QncjSpWQ8/g7pvlzclY0Uwp0iZNyJSESEquYTCRLJMb5ZQ/dAXYU6KgAJRIoJaCn5ECfDWtelY7r14SSNCEYal4eo1sNNHuw/CztmZM7WVMQTmjK2F78FRX/I0LzYvLANwlbibYeRBqu8ctxXeBXS5CI/a1+Zj3HMWI7Qn5Pt5gFTegVS+3vA69EuIjccfWHEJyhe0+latnFvGqT5rj/zC4k4+v40T53nJeaFsnZWzqAP5E50Pivrsy1AaLdTavlckpyxT576k76F/19soyhGBzQb8+V4yEicRKbr1WkEQEYgAlzwvUFfN7WEdLENxEKfHDWDzYKwao8bBEZcHiwid+yIkLldlDh8RihhQMDodDGsVjbgb+Wjyudxa23jPN5QR4toALylEoQq40Q+HEhcd42JGNVDQJFx8B36N1ISgsQaZcfbPggsDwFXBQbfLPsxGmDNSEaFIUyPoZpdt8+rYP2B4pQsdrrAuVFDzEJkH1lmxHWC/sX/sx7HVfNCJM0TBAv2hwzjmx8pV38/op/W0P8Ui6SxRUay2xkaGgAbd9nGJ+txgdGR2PcaXIkIuEaah+oGPgDOQ+BK8wpoDxSKLMGcwJl2MAHMRCDIEHhJCr+NA5jAg40J9tGGGpGrLCrYxaPROPjfeSkFQBksoh2Je4R7tRCrOQsAlF1MMIkJJf0QocBLai2OhFcAiEwNxdxzITAmFZWVeyDIixCVXEeZDLhGBKEQllExASgplGsmmTmUD6CKWfwMyKCyyiNibCCQ3GJbEEpGcW1oE4aBoIZEisGGY2FA+sQjGDG6cxsP2NDdNk8EHIeO3TLVMRf3gQ4LTQwkpIgA6Rc0HQkkQR+ONTzSM5JaqZOAX/9M81wf4xIfwPDMmdOJDueXoj2gjR7ayOT4jQuGY00JmxzzH4WwFKUJlkzAeJ9BL/AVMy6w+0YemXDYrhX/QsW6az5BKT1pro6068WHh3xz5r46P90e+s52qT8wuxI/9N8aoXE5amN9ytehwGDB/dX3QAVxdX+nqZuAAPdwM+YKuMR9mTQs5IS/ZmrIFSDX8T/hvrFNu8XXGd4ydODsPyis5MTVWZP7gNI+YDepoB/RWIRultMr6tjN2v6ai3+Ohyai95m/dAn126bieqek2iDu3vDjWgjUuEMKP28PjaJgfcnMdYcf3Dscg5tUNPow7fW7bIhkjItQyWOtUpBQRCu0Fj9av5uD5LKfVzzq7bkdqn/v45q2U+MsMDd+lJMcQyBprNbOPl4m1a6nSC3QLQ9d+rO/c+jeS3lenE6PwxWklNsP9sPhFG6Z7rju8xqD7xCGgjFSbZubcFBE1iPswKz6U/IT8k9SvgQfyAFmQTGfmcDNf6Qkvid+/eaoPHr0H3teHjz/Qe/DjrzNuNF4Es4fR9QvkhRfNfkncYpJjmmkf6LvmxbNx4GE8s7GaGqUSHPCgeM+V5jsvKxijk2wN5ly7zzgLYPBLPa6N3whpGOJzvXecBe9gHnSc2zHaqK3s3h172/RtBMPH22JLvpuYNYoabiiN2kbG6y1L3kSZWgjj/EHceh270BQEY8rRRiiSfdSMJp8/09w0sVcaiGwS+x8T1jc4F7yWMfYvX6K7EyaXEO5QhYrCPl55UbCy930vrOzpE/y4B/CBigJd4D2VxABrKWMwC16urPhg0JKFoqiHM6rhymIbmlqn+Gq4dYaK01b2/kFlG3o2Ajfi85xHg3iKeZC7b4C+1wLaFE1wGOExADQCKsOdr6OzHva3S/HK1Kk7KE6ciBp5RxExeRptluEsF/77BlE6GJfHBY4BInTCqDYcZ03CRwZdKbEeoq1IiBFQgDyiKZArvA+Ij7Xd17n+svV4lNfaZxURKvTF5fX4rD10Lffe8jzLwRtO3F+axGDq7gLtogiLUiGSIfOW04gI9qoEEWK5nH26AUqOQoS5He4YvGtadV3yFpASrVQre/hY6DxndB29WOTu5XSl//DwNf2pww/qxC/lfqe+pd/SPtUPT0d9MIUW7r2WqYiQf7zAzsfqzwr89R1OUAWOFvfq1GbNywEsmjiXJ3wbh/qLw0e8MH6qJ0+e8PL4mv6JULtOrJf/evPF8xd6Dl7d3urI/SfGlkIuHtswb0Qg5xrdHdIRGxAu6zrGE37s3y9Q7+/udIdv43h/p2Dcr7x6rjvy8QmxzvOkS0xTk9EyVV8EM5QGo4VEDYgjIkoeSb7IQYIGAo3OGpyOnuOJ9ViB96sUQW+mGnme2qSWqUQmyiCeC7qV352nk3vRdbgCCZNFQwFVrU9nnCMv8wZOfgnBM+YKTqB77ayHb3u2occMmCAOuaHQ1+/+pn7Hd/4v+iPf+mf1Oz77MX31/uc8wlu4zWv9R+//Fv1rP/w/0P/n+/6gfvbpryEfqYiUQtxUfUTNYOYYFuG4IkLhSVgxLKsKZqewvmwLytFG7YuMIupacboyp0t02p6v7wGfD53z33M/t+2XYTJCGeQ/m7x2GU0RdAh4LFFg0+1dh3VrOxL9ltiGygx1wtHK2q/k2jEcvQaMv/I8tkLdjzbjhhr7LCPl0unwy23bWM+ouJFzqXNOexDbRgT2kkIS/J/9oT+qj69/UJflt3/jf6UP7/4Wdh2sGzae2BzfkfvgyGelv3vc3x11d+e/Vj+q9g33TyeP3XnYxnEIeGB+K2cKBwqd7kr2TmQjlCy4LfmMFr5WdfIRtBv7feZ+m6ZZjRwGc48ISSFcCTXWVFLJmzIn2Ae/EalQSiAM2hlNiV7D99Rm2XfBPLKW9Id9hIR190CeE3yKn0w1Ypl4vp7nGX7CX9KLPnq7OqxGQV69oQigHTpzY19F+Wk5/LeWtBtIRRjY2T6kiNhg+SVGH7UeCrpuYGOCYZFRBWTA3RFB9wNo0P/dr9i6a75M3vna4T2DaNOw5oZtnO/m3/6Mzfhvi0QELgHasQHC1dkvAA6G2p6NjS1CmwsWFRgHDnG7YN7wjitaUp3HgeFShOvRd6EmOnxBu4YG8dQYnXNPgDYEpsbfc3im3IN9w8q9Zuz33cntfsKOe2w8fSmii7tEfs/ikJJBk6oZLdn3Tc3f41sojZSCPvON/pbef4kMxAZkYbD/0xRc0mxNbmcwmCFmwxw9hzpviX+n3WfF1u6bDtpYcGEbRB+w3aAfIiG37xqjxt7G87icjY17svmehGZrigybgMBWlPImWgoqIyPVEvjex8bfJyb4gaaGbEdmU5bPwH4HbvfL7jd+n5OpRclgfjaYWqpA7k1bhpK+kPBpBG1t42jINEooinFtm4qd+HwWNWhkKiIAalBq79aCeSm4gKSIKIjisFdy7Fi/EOg9XFFs6XII+3No7MdTnfP1WYS/F/2lPonv6Em+JyITAxYiotqhkIt3fvliT6z4Kx5qfvUeMdjjnX42OdvEEdtSigjVD1Qgghagpy6dC3L41+rSQ+jLLgEXLbTSgFW4On/WVD+iS1MnuOSlKe19nXuxk4eVuFfmY97wHM76+MJCUigi5DVNaMRoQ/RmwSWi4SEylK0pvfZAqrveRC6BrGBHgcSA7Je9GFn9VIGDCGqgnZcUMWSRD9SDGg1Za6ls7lMVO8VESJSRRam43GOUGpX5Hayts8nhhaICv5GoBEDuBwq3G2O1uckP3fvmN5/IwxMO9IOq0OXDkMpCmUYEBOBfOzTG9gI5wQNdCinRaa1p5mDxeAXappZ77JZNDb2wgVywhTAUQ4QsL99shBXn5j1iBD1nCN1URKi1UNifIXihjR1pEE1FoOe+oM9UUI3Sa8OtPEyd5Ac2vzC+5+GtblT6KrKQMqWgaq2Ry0nTYdZyOBQOVwcZy0brpTEviq9urnWFzC+QD9ADL5hnY5k1+/BlXRqHW5bfkPlWh3NTNAaU57HKN8RKLAVu8JPzAu1+6IXvnmtN1tEaGPoKVw/o6KzorrYFRWn7JjPcjwoGXbj1LakTH5ar+MCkw38NdCAs/4Xxy0glucxMRRj7YIM+RGEOED+zYZiOJ2CROcbv9BVea1vBemvZ2GtQJWMynIrGiCGCDi7M0XX42EK2hrmC1YrZFRnbrPUYSXYREQrvp4CWxBZdEaGWqWmeNC0TawVoR6AXUtSPZwjwuzInf+E4sUbO88n5RmZ5p7/GpH3mSbj1xpoyZ9ohKZlvy6YwIm3G2nQGoZObPCHB2LnB/ICQSClBAwowW3h4v2bfPr16rPcfPZX/WYsPHo8Xxh/cvKen10/0yC+Blyv5RfEBepgPOsxXmnPWRBypBj/xS5Mr+WXx1eFaMy8lWk7ExaHKOFyVWlGKr4ruvb1RyLjCxEqm1vOKDP7tupRLHDU7UW+IIanafIG+2KAvLpejn4P/YvXzmJcqDHPZPOtYXqDiOst3ZcuEdFC9VSLcY7zetW2ls7Cy5omcAcPljJYSe8Z09xQeE9/BPotkZTmPpkLTzPmUrSm4HxTsPQN9AbZn7cUan2dpUy0Oa4gAABAASURBVFEiQvYT8B2llYeRlfO06HYvrMh3fUWofhi77DwG8VrH9459eE4Rgccdno2liHy5j66wp5AiQiEKVMW5ZWgrl7zOGjrraxTUCKW2gqlHHdhr1NxhwD5cmwD7kpkCrmqOarQ662HtHR6sV4OKy7omlp2BkBRyDhAHnTvPMmDO/Uf/F15jWLphPN+dwEeE9jVgGUgHbTPsDbE+RvXDF40YfiqGVStn3BHcs873vPwYZ17XplUUA5WZmXehOj2HXpOj3rRC/lH107VJ9/7qU2xSyKYHd76C/gjqDWmaoTQFov8BGxeDygW+VEalMrEcuAtyvrw7fbafOOOdB+/llYU6GQS9KhRtUuM54HZ5rJ84fI/+7asfUm+z/h59ot8Qn+lXxiu937om64o5swE6+e34WKH7Z4nHYeHRkPx53Hj2mnkZNHNu+1yeGGOaZl0drvTo0SM9ffpUT54+kZ9L/JxmQ38xvr290/MX44Xx7avbeh7qjK3wenh8o4+hQohD40db6UWHdrG1J3zvHzkH6p8i4EXY3d0tL8Ru5ZfIj+G/ev9Sf4vPkGipeWqalxlMmsyDxvkzgQQtQ414IuI8dkiKSEVE9bWWMtL7VERDvjw/x7HystD58+EV9FmnPtOyKUDiP8M9oleecGHkmPmxBkjPV8AVqDDDZtPhual7jbgXxtjH8fJ4k634Mc5+8SOscSNmoohQiFLuuh7dfUd/76f/hv7oN/9Z/cPf/t/pR179OJ3vvn7qya/Rn/6+P6R/84f+e/prH/4WrTF7uurkoVaPsc+WNYjGWFsOq7XJ5fMJFNUohCS7qNjxqZUUQcv/G/SEYuceWHlJfvIL2/WoE7z3b6++4TOSWTN+guKrHcTF+skjWi+k5CqEMkOtkPA7mhQoiJgwIxz2YCf3nf226sQ+NFY6PD5qCvSTtY+0nceT9rVZHTvwPNaLeKXgSgW2EU0B/Uvf+/v1M09/vS7Lr/3Oj+mXP/uzJfJ4vcathKl7LwDHYxz5nPQ9cnd/z/1xL38XOXKOruisttvyEMzZDglHa/Wtsm9FyHNwDj2fZD4RaVV17E+l2xXIGmfPshy4x2YlvHWlkECXZN/d6x6hIDcJIsY8Q/ZphKSBiDzrNfz5DPKZM88LY0xqloG8jImBuBT+wT6jqTFOQ2+auP9bk/XprniIar+0lwisDZQiAnGYUwTUIFb7GGiy/2SMzCydJJcRQ1caNCIYdyBiyESfQVMuEaEhCkjAA23l3CeZpeYK1Y8FIPR2qTV8W1wS56lQa7it97YfrIBLRYRib5i+gbLvrt/o2JtvdEVE+Yu9/5LS99DE8NIvzVoox2d5tZGYx8jNXn1bA0LvtsZSNan2Icb4o0ZsS5MBxFwXcQ7v9meFGqcYOMbv3Mu96Gi7y/f1irxAfn0++X48cV6tnFUdWad/+Nz8Rx9jMrjj9D7KFsqWatNAus3+ypQG6HcbeSBIDCNSg0+lZaDaF3SXm7ovIjTKmEPn3nbsnThN60zY50i20KIeFlXv5tUYlV3at8cwohFXaxVTg9b9yHOE7+tsTdZV4IirPOy0GqIrFBnK1mT7xj1tW8Of60PmvkQn1TKVAaAR2Cp0WWoOl3NiPSzz+6pknIl430RL/NkXrriUOIwI5YaIqFFCowwaigjiaRoxTsrWlPiKDNEpl15V1ZVbc8bo3/Wg6DnOWhfiXwurTDt8bfqi8u8fyryscFbr6M8r1vUE9TNUneHM/ef7z+lJPBWRSQp+XA+4jggIwI/HGWDc2itExJirefsGxVtXet0XLrgqZxGhiEABSBq1tuJWaHRHySJMHz5Ph1AKfqSUoCMuBtYoMcjr9bmb3vJJNzLH7D1vOJ8iL0yrOumGos8YNhmcFBHyOhYCfoNCVciMHFNEKFjzsQeaMmhHqZRqRCjiAYrR53ELVY0TI4PeCOqQIkIhKSLkH0ETRNCKpBkam43Nm2ITJoiSB22FhCqVJPOiQKnr8rjFsC1rMjRMRyg00LV95GDM24/7I0LZPF6Tb9Q2NY2bdbsJ6BcIyYRKEg1E0IANyTWCiCBpqQjLZPeVWMdiIOEKJXE0xvQ4PmRmf/AbHBgly6ZGHD4cIkL+YWpQKYJWQVXsdz2t6mzsElBFhFDkCuIZiEhlgkhFjA3qjTNyFyWjVhBbBDamCrl4c6xstBPj1E3JQ5sf0swjJrSuCHQjWTdA7DUvDs/lMGvxC+DDooWXcAfj6qq+iPnL2OH6Sn55fEDHdEZvXsaXoTY38mB/KVzL8bdG2+ADJx1jBAcLqWYy3NPyDeJYO4H54DDW7QNttUKvGVEVA33jwk83mNXQJ7f4IsEomnfGjTFmJ+/GaorLa9LwlG8H9/AKxw0iKj8Rg+LoHZcNDB6UGRvvZx2PZjC6OrF0/BMiWr3aVOja1tBYc3KTjLfnCFaB1muXnWwC90W4RrCRyxiQjiY6TGsbw3OjZ9OPHGvj/Ty3xl5osiy2/ocAiJvonbNaH/ZVfVH13BxT5XLo1KCbvHve7jOw6V5PnEY2eb819oVo41odHVNVCaSAQKiVtAqkK19DVN+ck27maz25eqT3bp7ovUfv6X1eFPsvjZ/ePNVjXiQ/urrR+d938z85gf6hLVp46TDx5dNfsOdp0fV80M3Vta7RmeFbpt4shPC66A1BNeNSpSSb4JLfRBckmOtFEzbAL3GhwqXddB9hp9pKJ8G7zPqBQdBHml2Dty/3X0rfbJ/7LjouWEY4a7zGjDGH6JIfkq3eg92ag1wI/eVvCEftLqNaofLL+mUGezvVOIOMbO5jXVGw+oqfFWbbyjJvkC5J6IJEV5SOkveq93/nRY3PWN8XBl2YBFqh4KbLTCU0IpBxZ7D/6/5hLBQV/tn70Bj26G2yIiFFhEIuozY3sLehdQV6sXUNOmqLQkxTHtotRoF4RwzusrZOgcox7X0YcOGRSzUSjGM7QxRk1PJgpqCjC1F3RV05hHfbERjO92vY+1Hiwor4z37Mj6j6JlPRMXZsfFHyLxAZqLDmXCyKIlIRoZDpBtYrkIuyMvGVB9r6osULjlNh5eUMpzp9BISWFJJwo71UVye2Dbt8p4h3dqP2YHbQ1/otMhT8aCD0eqEd9BRCiogzaClEsVODPhlCWpS+7RpN5NUOjXY1xmR2lol7/byPjaP3NL65FTjtU8qmxnPEzHPDvCw6Ljf6ycNX9R8cvq77nPTL84V+U3yuXw19D4vAL+b2OjgSaP8IaEvBTyY+fU77Rc0Ozmqf14erK/mfoPDL4sePH+mK9jRNEg6OfDn2Xxi/fPFS/ivj27s7HVlTOrn2PdS534mAcT1WwZMH/uJmP0MTE1/o9d7ZByed/FzFi7D7+zv531O+5+W0/+d933v7uV5i/ykxTi00zZMOyyR/zk4Tc7GsJalKTdCW8OgnCFEIJ5h3RKhkQb9SLZoSRBAROp25rHyu1tnDzUNoEnZJf7amVr7xRJtLo2BIbh54c8gwxivWKsgFo4jQELDvWeuVnHZekA6Qg4rhyOf3iReYJyh6+O/Al1zsAj8RMG4Dr/GKPz+THsnjr/rsz+gf+bl/Qb/v5/55/ZrP/h01xkDtretbVz+ov/CV36sf++F/Wn/po39Qn81fln1RMRzz2Cyigh614EPaaq+oqpQ251QvILcA9AIzcE6Jsb8J5xx4/6/oDKzsIwNjIokIRYAErENmyohIKcRggCtoBLJCNmVOA6xfNts0hW0jJFDeicfr7twZq9vE0QuiBKqpVv4SPmq8zk06QPMEmKhzVz4VihhIxwz+2lf+Af3kR78Dfw/XDzz7i/qNv/h/FZo4sJw88bxX+d/8jXhOcmxHzs0j63tf94lfGO9/ZXyS9Tqx48GOCh1fK/NYS25RkI+8QCteRMBw7LnVQysi1fg+Ns+LJs6K1poijJQUxHqxuy3PptzhdiEVkZIGzFun5aSG76nNsu8djXOmbT6ibEKjQCuXqWHfNNne+iAzFZFDVbFRCDYCEQEJpanggXYeuwj3pRpjN+ZZyJT9GhHwADVFYA92eZQ8FTHkEEmDFwWOmisAVwSMAe8r0JWBLEQx3UDrfHUvzrk1mNIfLGvGqqNjPX/WFvWal0yKsLYh0dC5lJzlRICqa8DlTQwZPcVcsKFAZECkzYfbZyDbebmUP1egBjJ1xwMcs1tFrYOK2zssMl/9ZjgXTBjKZA+jeFdkxOSd2H0UxbHpLwnnk+/Sq7Gd00fO79VwH35Gkjyygwe8NBaJyAw5zmyhNhmp1gDP0NmkAEnfA1Jlk2NvZUDtg3ZuCGiE/boPfXTcF4FMo+xzWuscWGXat1g7sgHidezGMFNslI3FxTyqHYoAFYcpYxJDtqb0fQimmXubz+RsqYoPXQXGxrZetFQyKs/LaK2pkFCj4WeTpduZ+AsADSjAXF9YmAuzYjl6qSVxtBacGw2kWu4IwYpulUuqBA2YplRyUQL4Mo0IRQZ+mloD2ZQ4ikgpYkAMX+jUXIil7dzcdZARauV4hSmQJ9NOm4sWfsxolMCHwOjv8tnuzwZ/fu708/5Mn/fP9FhPlOhG2MoQBfpaGxGj2M/wuar7M4MxV/bIakrbfXRYuRDUuFFSRdLiEmOJgsg1XiG+3Acsj4BBFpGuwTsudLikoYqfrhpfo0REdTmz9AwhdYTlATdy1rf4O3PoO483X6VEZe3AWwF7geJFHaKWRiWKR8Q3nGURIa+7EV5/0cdYEAXTC/KSIMKOgI3cCezJgFUeOVCO9RDU+W35ehmfPcqL0HfH+Akc4VcZNUrR5o3IjTNxIzZuwlZ9mDOCTWtRt4cWsokUL5sODca8SCUBR9CfqchQy+TGafApl4rFTmlEhLKBSAW6CQhICuwDGVRV7N9gfth2FqTzpUVQQbtljgJa6lSBr4wmJ7h5fpm43SExApXrKIoAqiqdRjdHZZf2v3ojA9U47sSOfhIs93kdHm4kHqqIbfWB33kAg54usNJnD9maZn9JW/xAM2nyA1M2NeTZmpK1yJYyIqWIQJY6HGZdX1/r5uZay5VtmxzXDn9hGvpdQc9AhyNrzMFxnbxv7o/11wP1n5zRdvw24DlcOzCSZfL4gG8/CoYL8musJMgPlv7i5f+Bn2F/9aB5d9R9/Y/ijrLOsXKwyjaOJiKU+Gl8mAWUpjo/Kx80J7542ObeXxaP42H16A9M4uz0H9B7mis1syYG2xTIrderUL2i4BUdanguEhJMyuNFwIVoDQg9o3wxzkrMwqcoEaFMJ4HDGL0jsZy499bq7wq6vFaezzQ3TaxfrSUdEaEwJZERw0+6DR9BH35bS/bDpMM8l20io0chKSKURpqqSs2xM/99nlakpxP3yeCeXQGhKvjxRTcXmbAQLstnKoiFJp5Wrcy5s28New86WHJNSvkF7cQGaOhjKkMoRIQiNggKVBAlwLjMGYyoRn8j/kbXBD+DBb8L/m94yH+yHPQ+Ly6+dP1EA4/1ZfiyOypyAAAQAElEQVQv8zL5S9dP9eXrJ/qI9ge8RH7CS+QbPB7YuMvmc4/d470JhmQ0vQUSYDONghW+Bn8hRrClD/Wh4LVA/MWX1S5g+8KFBemrFqMWdWUTVZQPtfutG8gTxjCvizLsHgQei2DHJNx5ieoYXRcWxUbVYqQBUSwzVFKdS0QgMQQ1zL8Lo09VQqUsxudsOnJP3d6e9OrVrZ4/v9Wzz1/p809e6PNPeXn07KVuX73S/e2tfC7c3d/q9u5er27vdcc5czqudauu/h9E4OsEjsfOfpYiQr6f2jwptgfpaMgaOzFDYUQKBtA2z37v7KfeUysw7dwFhthroh9lSaEq5LQ4aLW3vFZ30HMGvfARgYdUmnKvtxx8RGAS2ksQgzHanD2DuajPAwrDC+CjfGkrtOFwR71dJQpFPEAKqSDKzpMbGXs7+OQFvct7f127/JdvHIcyVgYxOlTla7Mjr5322rt4JwE6+l0rv7+zXaFL5Qsdji/8S7svurQX+/BZdWLt73i5cbt9nr3iBaD/U2rHJMbzmZyV21QQhrH7eCdF5zwOfETIaxQR2ONDpmCnST8IxrJUCgm4Nh3AruxDEUChKkWokOkMsXMsg0JK77XKQmMIzYX4idGu2rz9VWNUnpMxWvhmFNcDrgMJaE0xcZ/wEufl8kh/4+or+vHlq/psutH3tZP+y9Nn+o3zrT48HHR1uOF5ZAfPI8uVJuzqWaZNatmUoMFP+Jz5bFv8vOMxGK3zWeM1NPU+EvsllWo5aWqzpmlWxqTg/ltPIe+Tzv3d0ZOYZKQyUw1/k2E+mxoI94uyen+tvKQ6FU7slZVzpuMsesd31xUvxn7w1Qv99XbFnjxiJMZufB7P+CI366nOnHv0HGtEqDGfSM4Gde3/85ojG/gEvDc9H7a1GB6NkCLlGOf5oHlaim/IQiluJmLr9bLuxI2x4mMzVKLTsmEzayEfyzRpZq7GlGUt3yQeD4ZrZbwuGMAV8KAjtawzWO/rGItnKv+7mPe8PPeZatyZN3ju8v/Q6eh8katOrvAmRXAZqciBH7r9q/pdv/C/13/3Z/+n+s0f/z/03v0v6l3l+fy+fvxLv13/yo/80/ozX/19+vnrH5HXYSW/nURV3jAkYmquCFcVuWNfiaNA/I7HOOcYI4fYFei/DW1yOn2pdDtecVBjk/MT/k/sjZNjoV3xoGPbiFC2pnYJ1mIC89Q0L6zLNLGuEzrsSecGm4gURM5VtkYf/dZjLX0/zMuMLeCzaQINX437pZDWbcrWFC0L3g9GROAXCMAL+jPv/3r95e/5b+iyPLn/Bf2ub/wLmhgvG36sy+Qjhl1EKvGdFW9iGoC8aKPoOid3PIu/fPmSz+Xn4IWePzN9rpcvX+mOz2Hv+0qV8JdNzXNgntmaIlJivESerWniHGhbX7bRb/2J+2JZDipwviwGv8Cq9rxowW42XchXyRfNtD23CX/DB33TPHzgy/3O897fiCEyZTTGdhwT+jNjD12Pg1/8zws8PhZwOFzp6uoa+Ly70kJ7mdHDdpnHmGOcWROxFMhBUdr2PaG3t00db8tUguBeNjKa3DYigrSFpFBESBronH/OdacqyGX0RZi6bYQiLlCicF33QDH0o8QVb8C94arge82o+4/7w+NWx7sqzLhkvNVdwqq2LiYBZ9++KUdLwxa1iFAEkAYNU0lQXZQ3mqr+TehY7X/HmMOqlXmsPku47/uZdsIYUXQbinsBat39nOil32uIlinCsxJ29rkW7fjDlKsP4IOO0nuN1krsOidiOsln7onz93i615Ez+gSOnJEn4HgLxHDirLLuilyc64SiaU5NLdQM9pTpxDPvvDT2bKM/lPQpRBjEyvjdsSHoQOH5NMiGaqdcOmOujOUx/Tl18hlZsk7cHX/Sii9PHUK7i4qLPnLtcVb0T8xn5XPF/+xN+aJd/uqz78Rn0yrr2deZ4tD2ZzggEMwDUvr25f86qT7D7B9/Huto/wY5dfsErc896IkcnoiJCMlEhauVCRRKEvJZYfiebK2R26Zpapw9kw6zz5oJHjn5DgdjO+LFGy1y4HZBiggl+fezwDRP5StblpwuCQdcqmIfoJPzAj6sY/2WqaQRYe0dtjLPyNh5bs6J/ys75+BIPgzL123tnM9hFfgjDgcASo4PnYv98rnq6SBzvr61fkNXca2lzTWPlqmW+IhBW6ayteG34iQu5rDi124MXHHZN4TLfi1ftzU4Qb0+tfdZp7VsrYEvf3a7DXCrJO6WTc1jZioAIryOy1a7/0t+9ArVUMSGvKAbn8F8sinx27YxMmlHYmfYxjrwClUh5r6DOJ1Xg5uC7i0KiONi44nbWEwZIPE9A7TbeZJYiXgShBGMZZqM27Lm3qZWNBvUfcypzI6+KWrDn/DZGa+XS9fEUDLGUgmZQEQoaoBUREjwyYQnPtj8Ydeg9WCiKF9enAFuYBw5drmkFGF7jULfYFTyJEj7TQLP1pSZcrGa/Um2DQVyrqIRtC+g4kXxTFbm4t1xYi7MjozuSe9kuNOmo3QxUyqkPQbGD+AYwvKgt0AL5YhBO30GTspVh+kkzjF7wVfGWElAt6D6Sk0rm8HwgVeUG/FYa7LShwf6bW/4i4pvVMyVLeQDw3mfOTh8gDTibOSsTcmhP2mCT+YRESI8tZZaeIi5vjno+hE3KrxlonTig8h6D2AWfFmQc8RcTFe+hTsOH5h1sN7zocRBsnpeISmBr6AqUHn8ikMKU2J3XB7T8/YhfctLnjt/WecFzv3tUfWy+P6oI76P5OQEnB9DxIIbtUw5/nSDYSx3v30e2dv3FRvx1WF/Ip9r7YOF+VzjY42gllbmvvpQhXbPQ6OQffTJQWm5ZTkD+cLWeUrPl7Z7CrYHnXVznkzdnSi2TJuosw88H2OFt11EyDpTNr7QTZonPgzgLQusIqiZZwY+zIPi6WvI6h7EZuYDqPYCstAoEaFM0LBF3xd3Q81qVEJELirurpWXZ+fYmH6EPRkSKlslYaSIUILqdSd7t5NHkWNB8Vo6U6TmaGqFLJkU/Lh+Gykp6Q1oFHUtOFVJ6rZhgs70GAtW123Sk+lK71/d6MOrx/rS1ZOBmyf68vVj8EQfwVv+AS8tnrZFN7xUODDXCfgvmkPvKkPKdMVwelcJd/BAfu7D386bNdzuTjyNohb8ErAe6rZ6WzPeFg3J3mEaRDaQ5pjEoNQxtC9rj/d6+7L1Ou+4hsTcbmleHukdsNyIiz7aYcSFzDwyS8hpyOWydhsg6uy94/1aXz5fvrzTixe3vDB+qc8/M17oxbNXesWX03teFN/x5dVnzqtXd7r1ecNLwxP3IdvVW5YHTunEy2LfA7iV2Ls5NRnNtIXCSGimgn7tNLL0ewRr5RdCUPbWyr7s0SReGst004uQuAp6s7hjl5VilF7CJ1xR/LQMtUylQZ8o1jRg64oeRYWdttJNqbxi7oZVt71RetiYN6x7CbqqCXV3xGAioNWxV7QtM/DZjY6sc0IAjnVe8MJzIHFkqoBcBroC3bkrGlqx5SMIm677tetI4wi1H4h2+52nW+ZrHbEVhdHl/bJidOSz4cjnhP9S9NXtrbwn6hcIGAZjZk7ktcFJESEJ7NR8oTI4QtYoHZ2IUISRymDFzLNWCikiCkPu/tGmliH60ZIUUiElbXAf6JYH4rpguIRc0F6yh8rxPLTMobSTjXXTthqVXEbe4OwQOG8lexDVvDs2hpin+NyKibxNBwUvgV8enuinDh/pr119VT8/f6Cv8uL4d5++of9i+1wf8gxyxTm9+L/u4MXKjM3EeTzxJSIbPlpTA9M0a16WQvM9SMzdn9msX2fRHZcDiUi1bLL+NC1KeJE339srL417D9YeILNuZvKsNNAYp2VTRiqMLnU2T2efrHyurTyLnHiu8L4RY9Ir4++8f65vh/SL6J3QsfeZGJdllv2v6N7f39X/fMh8oDvNjMFeWPFw7F132B3Xkzo+PCbDMrZUFJ2MpkY+lnnWMk1qOcm+k/kIe8d04nlpJR8ew/lgGOYSmjL5UtbKbmaOhmW2V4iLKOqXvFC5MHEnc4PnI/hOEgdOWon1xBfmIyjK/GqOnK2+n078wt9f6J2PE/PvxChGMgIaxJQkIoKWkaEP776hv+87P6Y/9Lf+Gf2Ob/0f9L2v/rreVTr2//H7v0F/8vv/Cf3J7/0j+uuPf536NkbfE2ZD/KJqTh7eMRioakVQqlTFo9U3qIxCuqDuE6UotvYzsOJr1Qk/J/bICeerc2MdeOvYTc23pbK1MxrtRtt7dZ5mTV5X2i1TEaHMVjRitO0jWqqhk+yFib0wzwv3xAHbRW23p78Z1Z7Qn+RnQq95y1Qa+A+FBBXF/17xn/+BPwz3+vWP/tQfw/eMPX6yKSPPChGh8oU88BmRinjwKYrnf+SeueVsffmSF8XPx4vi56a8NPZn8t32wljs5YhQ4q8xv8YczJ99Z1PznCpXsxo67k/Gbug6hwtniF/OLpw75pf5oIVzY5lnOVe+J03nZSFvAxN95Qt/bZo1zZYftJiCCdnscRkj25Y/xsxGPA39acEGiu48z4xjLGf7wxaT47q6vtaBl8WWLciXeSl9x+Bxppm1qrGmba5uz/jfKLGUnmNl/MxWOfe6FBxXyRJ5SkpoQH2ZGvBsZLaoIHVvIFHwowuwFLQCUShig7Zi442lB44aHYUUQaVQEVEYxOreCyv3Sa9zpG/jBgo669pmSFTlki/BVnUUcVs+up0zE7d9TmkzCjMhoQoCiBKFUXftZ1vZ4YPO8xX0+nJfR+pxXseqznxW5jPmhZZjOQPL4gddOQ92CLnjSqoaB/+rfZXO8FOxoWfdMS7jMVYvOH9DD++E6faq1WePXxQf+bwxzIPTetS6nfEe52Q94Ocf29gH20bTFGpgatAmNeg0JXs0uY8a/cn9KQrjkS+HR8MhQoI42G/swcimCPhC2D06XXVGch6c/DnFeenPLcez4sgUQpz4hukF3DJNjEWHuvOD3ck+zjjh9whMV63M67TnEh/lm1hN8Sz7pRJRFRgBm1U+p3wWGfc8E7p9qrHs1/4Bn3fOmT/3DPev+3rgqDOO/Xt8hpYHCHKQzklLJbS1lM/jeZ7I6azDMpNX7nf62A4SPgz7OQMpv52W+zODdcmysZ9M8oxM+4Q2OtJGPhwfOak546BlU7amyJQwsp6q2BAGgdfiRK6PzP/IWu0vjU/wJ55VTshXnpFx7VDxEspIRYRCFHx4/kZNp4TIuTyn53qmF3qpR+1GzfFkbvZJO+U5GS0HH8HdsPnExflCdObNeLyVymOYeh7Gif3gl8eWG+7rvKMw3+mzrRijxmwT4zfA2Mgs1xa/x+tMaL2A29r1cDTYRIRRQBWKAKxRgkbud3i8QJbVP8aLQBc/9us4V9bBtJPsvs1tp4RRmmfKnHSGPTwAxe0KKYgrQpEhx1BoqT2uoltfhFgb4L9sODkYEjYCUhViqvEd2f4y9AAAEABJREFUVMmRhgKjqhVhPhkI6kGm6WHzRgoF9iaB4rvzADw2FinGsROuTQfFGkeu3RH2HzVOy1TLpkZyI0JSqGKxD5oRoWRCkamI0JkGfKhkVHLBRN4Unk8n6RoCCA/I53YXZsJcgd/a/J5bsnmCMTyOIbR8RSjC8AhBBbg6nAHBPzNjLC6t5LjDcCF0L4T8rKBuPujRNyHU87R85SbfD/ZBV63EyzBq2TRx4EyLcz+rTW2AfE1s+MYhn8iyNUULYpUm1mk+zLq6vtINOFwt2CTBOGIQHT1D0B1dRMrF2BXbSY7znsP6nge9e74oVPzEJbuytmlgAl8y2kFOKw5oAgHnw4eyXxTf8vLmjpc3hv/C61hfOBiLw+kIVvbRyQdUJRDHEQqvD8hMBaJODIbz5sP8jkP/ni9RJ2JdfdCRT3alJvbbIVbx6wO4rpW1Kdi+bjac0eMZdGjfx7SYgbjkASNCEUCCahR0u/0w1sp6dtpBT6KXkbLiiuzk+ZBP+xfF/S2TNWqa5oHWUi3TJgXrRIayZIFs8NlSE2s9LxMfQJP8cJvooCC0nGoFdgOq4nEdh2kJgpqlrjwQ90rOu+MjVnqEI1VxGz3zEaEsv6rSmbftO3O3rWjbbaM30Z1y0hRJPIE7EFJEfDEk0evPyYHREhmp//GdaeuhCcySFnwdwHXOeswXhfcPj/QlvzDmJfGXzniij24e68vXT8Bj1V8Y56IbvB7ws4CGL1/B2gfMa6DBRSR6B+ghN9TeOjoXZGceZs/5ThEx0htKFm7oe843WuSL1BmcC8tRw9Tl1gOC2FPejwkXEZKhvQznl/G5Z0h3zq03NfZpd+HxC6Hq0VslkBvaaEiDY00CbrRcG6HL4r18ZN/ecm74hfH5L4z9wvjTF3rx/KVueWF8vLvlxc0tL5Z5WczLDesfOR+OvCB2XtnyWjlnOC50soyPiGDPttbUpqbkXI0WSmAaGYpMSamIAUVUuyPrvCweaKwxCKBGv2G9HYjedVU3FZcKAQklY2SGGshk3JYlC8egoSNKOHcAlivAuLrJQ+WWMNNlibC+MaSlbrZEVPRH7FQyq3NBLlBCqPkLVK5xeII5rV38joqXLiqsa2hFt19ASjwHEOe19Tq6O9ze0E03uX27DVYsIayBfQRHU8fPyhof+eXkUf6suOXzxy+M/fmzEpOIveWkhAY5FqawJmfg9uLq+L9oohwRynxARCgCIIsC65ap4T9Fp0YJyAUi6BqA0YAoocFDBbhMvOQPsFDEBsUPBholrFqodriuygz6RYqO3O3zo0VuZaBCa9PBlrmIlxoxL4plUeMcbvOVkl/MvTq8p288+or+6s0P6j98/AP6apz0X737Kf3G/ok+8GfXfKUZu4Z940VMy0ktm1qbNE0TfTOfb4sm7sWahj9nuFHrs4b16swkwvmc0J/Rm9ViYuLJPQ1hE3hv9S0x1m3RZH8Fj5WplqlUYMBlv+uK/aoTY504KzrnTEceXXrEZ9zfcf9CPx4H3XGeWAfL8nlYZmV6r626p8/PSisxBwr+vGYgnjY6z1MrOIG19jTDqePfZ1pnjE68EQ2fk5Z51jQvmh0rspD9O05s+cw+gYqv21DMP7Brmqe5bBfsZ/I3t+SzOER4wlqdecggIgTCLcCHJ2mUfJX1OnNYeQFxJB9+OVxz41y9v31FDl6NufplBV+uV3Q7c3E4okSEFGQ3QpGpLN5tI+SyrK/0d3/6p/X7/9af0O/9uf+lfuXn/67F78Q3Hv0K/Zmv/3792A/+cf2V93+rXk6Pz3rD26g9/lpxdOYAimc+aLvPWJk0Mz7v5V5t8gsVcFuUbmDQgdfIfldexpietue6lXn7bOvooD7mSs6z0NQayIm1mdS8tyfWFep93rIpM7GJh/xYFqk0td2MLTbzsnBPzJrZa2WLj8b9suP8XYDxEnlAw74jpXBuQrfTE/25H/zDOsWsy/L7f+qPqzHGBEw9dowNo7LEPvGV2RSRikBqbE48d8P3hO+NF/5nYurfFn+uemHMS+OXL1+yZ+65t1iLbvtU4nPa5pH2TdsxZ2tqzKH6tv7m/kg1y7kvFs6bhZfFfiFrLPVS9kCOFi0zeQLLbH4hZwdN86xpWuT5lY82a976F2xn+g2P6TPC42Umc21q2bBlHUoHf/MG1mRe4MGCD+PAS+LxF8bXMrVsmdExGN9jGNM0y7FMzM9rN9Ge5lkPYDz6mkE+RixJPCHzhUg93Fch6W3UHhZ3/rY/ZR2rmYIINwCUWhFRoJLLbi/FuLb+iFDEgDvgVIVxOvfcyuG2QrkDSzyqKIJZ0b0a0r31DorCiANvZurO3fToE4gICAjLQzQLUui7lQj6uc46jn/DWnNY6/lh5cz0vLqp+7cYYDElKF80rLNCbWveanafjMPlheBcGj53XwiHDyuDjv0DViRr9fuEsm4nhpUz+cS56++/RXlZfAS+B/0Ooca3HnM48TlmrJxV/oKVKU2XL4tTmpq4H0LzkloOTdOcysZofCas+CHzxE0YdYUUyd5rAygG7VDKpbPuq8fkM9Tj+qyseIjFff21+WGx567kzBe9lfP17IN5nvB1BCc+98onc9n9rh4P2xVwESfRwtQ4ZE+Eq3ClWkv78Tl1V+81jnL76Hgrp0etNc5RJ8atPt4tHOlbiYtQz/493rrlRsI/YwTJrXuzpZpBYudp0rIYs2baiRxt4YirPELHGiOUQTqV+GpTlo1pyxBDDOiybPMlPsdY9ih6nMSHYyojhuo+ewGenBnG7TyLrOO/fiK3Nd+iJ1WevQ74dS49YkSozhyF3l2GnKG09q5fPP0Czx/Jd/ZFLduYUyM3zMV+Ms0PuB2bX4+HecW4j9Pp69UIT7FgvZU1ME7QU30+r4y91tzsgO0BP9rWjwg5N63WYsSkSAVutRUyiulWE4jtxthDIYg/IrAB8LnxCLhS6bm2VGtNCU3mGZEKULq0LVPgr/wTn/NcYCRkBM0cB+/xCYhrtGEuuokT/aHDPoK3X0JSZAwEY8N7zMxWcU3TVDRbKx1CkiKUXvi6+fbFd1Ak1wMM6LXCELZTKBV48QC1mEEPAwtEhKpU/H08ZhLoyupAqivwoMJFjV1EDEFR86GIQGaoCm6LCpFc0c8ll4hQhJFKkgCncIezCDog00jOXmQFTBTWRzlKINkeLzBBX0qW6wtKIDdKJxQRJYiI4iEK/NNATgQM7wPSX5R9AO6H3Ur+z2sCv5IztLmIHL4jM+wkItS8wCDxnUm0kchS2VKNB0pv/MbBku4DgV7LlPuTm4LoFHLBfxECMy2YNySGAqHAPuIhF+71mtq6ePHRFehBZYp+QrOlGuO9jkQFfQxP7D/P29RzXnHq/WfelCYrh6JrE6lsyzfzYQiFSJOBsu2NYbtqJW8P7a4pAbpHrCxf2fNGh3bs+0ZLxgfQaljO+B5lCwEP5gyk7t/BWnFx49JnGXaOTwTaaa+0T44JuI0WviTrRISYkiAFWTgquVg+aHXUGEF/ZNTat9aU8AWUA973qpHZJGSijHG9cjSQuT8iaDAX6upnEkWJmYGQXlylGvLPWYpeJ3dMDyc+oAYChcR3i5TjighFhhTBdQFJIb0F7YVExfahJrSCdkoygnYa+JzAISf5xfHNdNDNtOiGLxLGNQ/o1w0Z9Ia+Kw7HA3lZIjVj3yT8BRzMf9qLeMoEGsX8Z1Dh69LLG83Lrjd4NMd1ljum8MzIz5Z+wZ77H5h4YN/icPqW7FLwev/uydSwZtHX1VQydwLzA+HnWCTj8nqHWfaASfFmCg8O2YbqfunLueJfGB39F8S8kfQ54P1p1B7FbliFkkRQK4kk7B8n3srWg5WQixIbZYNz+f4BQ8GqaEgRaAE4bhufcSFp0G7f8KI/xI/pDkmwBTiNgs5g5I6I0Y4wBVA6FKLADwrPFZYGTF0bg44sF2UTwW3XLoCWHmJY6vPlfHUqrrOs3O36NCJsBKBBW69BVXrJNJ4PkJDFM8+pMfJW8pDwUxA5BO7naNIOx7NSjXY/y6tNtW5ARVXsD6azYrarL1LsFX/+GJZ1+sWZMM6r2hWMTCyWv4UvkksR8Tq0l9flktsaBRvR9iWXEKyrDbS0F0Q7q7NdwAbiHbBc1Q0dVyiK2Wo6Y5OU+F2Vk7LBxCp9S6rbhuzDvpKcca5Gm5QG53EWZt1z7n58eF//waMf0r//5If11dNz/Vee/YT+ruMv6ga7qV6SLHxJPWjhRctyMAW8gJl5rmFz6P72Vs+fPdOzzz/XS1483b56pSNf9Pw8FRKfhU0TZ/uErxlMfAaYNxp8s4y4mp9LWiv9ZOyIxDoAlyfE/Lx/OvvDvld/gfTzQGHVr+Nl8X+Ssz5Fz7kwsFREAHOd/bhuX7JOxe/7y7r2fcT3Pc8CXNwDgVEq0nmblW2RY2/EmNkUoo9axhZfx9BxrXx5PRHfStsyUSJCDdsZLNOkhTk7hxP81FKNfnEfdEbuRcupLKMqwtToKdaph0eTw7HXl7Cj1soFczNlfMdwOh6Zs3Gqfs91AK9MMYJ5GOQ8symhYRBPRChi4Je/+Mv6Pd/4F/UHfvqf0a/7+N/U9elzHLx9fXr4qv7Sl3+X/m8/8Mf1Zz/6h/SLh+9HKcC7L2Yw5sLkasZQC4p/h4nlTNwqoKy1YsPRgpg2CiuNEzDtUMPPenShg9NI5mWE6iepQXquzD2dB/ii1U5lomNZwLOGtW7LzJ7YXxw2NdYyWVf3NWibLGuaoNmaMtlLaRrwoYiBhBp/npfFnx++psvyD/zsP6/3jt9WBuNmqmXCY2cl5s0FF4WIKJ9UglMEdehMrdvZLyv78lR79Ci/gPAvUI7sF8tJFwa+ArsEpjtS0sY7Ds8JRAZiICmC+OhzLpyHyfc3mGdyNZMr58UgD428nPXarIavM8jl/qK2WZ++ZD5imMhQMEZkU2uM5740PzDRnmzvccFUYOyKwXHMmnnuHHKPO+GnKRuw3wgl9AzLQStsutnKpiHL1pStPbSzKTcEfohWcuBnqIrXwxuyw3Cxn7m3YbjgvVvdLtVREddg3qiHKspx0QHPVUNeSK1qoDykozH4t+p4zTze6P+upm/o2nYPf6dW8ZOE6SViGzUuhfAeb+TK97lbzIJkWUbCSOWQU9Okpg8NeOriB+21/1d5v3fuB1wrIhQw9trR3YEFUl/Dn20L6JTj0QW7FoS/7vOXX+TV2ctLTd9r/kxYLXc/tniz5RnVJgC2Nnsn2EuhbAAZoYltJLcn3iPMS5Op29Z3v+O0D8ct/ItSc9koxJfVmHeXP0NPvuf5zFvJh00G6INZOQggI6fDctR2WlxXR2fFdke/4O1/Zb4e44S8o+vYCmUfcsIjoJJMDAZ8zW/f80Uw5sdYJ+YAHL/HAJZ3j2M9eZrEZx7QxH+Qv0ZeQRop35stfX5kyX1uJAnl0ihjsh0f5ozh2bXwaQR0AEYuqEOGNgzXHsu2R5hkhFwcyucAABAASURBVFAPQBwKaUNEaMSQUPpoy324G59zvV4gO6duj7G0lUATYEONLACxYlsMctNqYvhcz/QiXuigK2V4LEFj80GbRLglJKKU3QWF1Z4b84w0yFYz69GPoXkapcLQg4UpOfnYTCAhEWdo/6Ep0RoQfQpRqoK+fe09uGccD84obqAaGIcpleecyTyZu+xXCOkTfGj7gbcIR1ybH/syquONysMhQrNqqtcuupntqBlCRgRjBexGSbsiYiAtF+tiGnICc2XDjw2wjs3ATbK3vSBocVkZwjVijXKYbP7ISYomiePXNyYYm6nXJOuLHTeTb6oV392osDsWWJGwcOJaKB2tCCsAdNT4Md9d0RGhiHBj66aDoHC7taXwD76SuBLdjFSEpaNPe7EsU8kc/LCVnk/suoEW4JJBa78YkRlIK+OuzNdt9wWKESGPOXgV31pq4iFi5uGhJf6TXBFwfUklN6Z+aDoeTzxgg5Kt6tDKF+OMLIxalH1M2HExLpcHVDBe44FoAvPMwwpje/zGg0Uw9srYHuueL1dHP7x5Dh4D2FmHDkiwNVfV3FItmyZ8zjwAGcviB6BZDd/Os/XlElJEKjPlB7OZGBZsrG/4ryFs34gxWyjS+qbot9QEMhs0yCEy+jPgE4QUEcBUUkhG5cQV7aQ/PXb5TmWGVcSMmNOqZN93viDddiTkozPLAu0VebcMnRV4fQzzfNphjxuuzmQ7ufMecE5NO2u2Wo4fXJZu6dFeEbh/jEOr9GjtlP6VcVfGXHnZVf4u+hiyLkRQ21364E4jltFHty9yEBHMPRXpHBjkIdh/Yt7WB0hKZ+LhOFmnJO9oKmLXW5k2H5LMjVFLHpXPwEmv+4CUFY9b+s0id0jYrMA5QFtlV7EEet8Fos/OoEUuqk6e7I9RhpTccg3+nfXWS3LKDlq2piDojpAymDWIiBoV8Rd6c98l3lKMIdnIaFzUDFGtnboRNaq5747Yui9tN9EgBMY1eHJVc91att1hkXlTY+dNB4KIwl1QnaE3ytB4ELptWLJT84WHwMrfOTzkLAWhbowbO8rwokKl/EIv7QOPE3t34Xy6ulp0uOJs2s8nzpmJB96Jc2pg4ovbpIUXUAewzItmdA5gblnnTgspPYDjYA97H6/HrhPndN2ffgHNQ28Hfjj1fdu5f0WJCBEOGLRCper46twsffeLXkQoIsRtAaDwESFxVWUKSmQqCpRkweAJn8Xj3wcOEuRvXNY3hlOZhCu5hKsL0Oa6EJxZD1VAUnNhTC5a44oIcdHYKazMG9LokxSq0jem03o3rHiBchBYBRbARnCOCcLF7JG57fhWzrcOTE+m7rC1zy+g8ieFf4L7n/3RfA7mpIymABLnp/VCX1yqz5VhtZ2avwCxueXeS5TMAoW+aKjN1KrvRFxIzYf4wVnEAxWyAW0l3qBCw7I3oXeWd8VUMiqn2mvg/Jt6j7I6bFHXqs+NI7n9OG/05x79iP7Cox/WD5w+0e958RP61aeP9eQw6+b6RjePn+r60RNdwS/LQY31ub+/1+effa5f/Na39Avf/KY+/va39dmnn+rFi2e640XyymdoMu95nuWXzVfX17p59Eg3N490fXNT/w+H+iu/w4H7fuF+n5TcgBHM27Hz2dXZL47be8f86jOAe/0ITtz7J+ij073+c6db/eW8ZiahlqHEh+fuZ4b9F1XdtghXfK7YHYnvnnPEsL+j+0/iVAhFNDVeYk3TomW51uH6kZarR2rzQVLyoo1nRL8MwMdqcObYr+M5+YtsYd3y3OV4WjY5F/Xc5TNxIi/kpk2TWktFBr59MXmiEGcUDrhW1slgzYjf+RD9vaNLGwUzYAW7rXVXurocl2N0XCeeNVfm2YkXZSmCK5WZFUNjXY1sreQRoz+C+OC/9uqn9Fu/+S/rH/0b/yP96Df+j/ryq5/Wu8pdXumvvveb9a9+/z+p//fX/1v66Uf/BQl7LkhICu18RGjMx/GuWmtOiLgiAr0LINtnuJIDlpI5Yo1Np1GAt9C8fa3Mdd36LDc6OrsfWIvwNvwU43FZj5ZNzk2hpRqfXzPrNc+LrrgPFtZvmppaJmsstRbK1jTNyNBr5DMbvGE9fCS6AbLGkBTSv/t9f0DfePx36LL8hm/9n/UDn/8lRHuksNtV8W+BmydyejquDFh8ciki5HE8ZiOGiZi8B6dpVnNsxBERpRcxKA0VNEofpOqIoRMBlVFi8teBV+RBOyK0jzv2eKt2BHYG9hnkjRiypRzfGZaBSOsyO+Zaf6FW91pX/P9J+/eY3bYsrQ97njHf9/v2PqeuXd0N3U0BTYOgAZuLza3jS+JAwNiRMTHCTmQTYhTHkRP/ETk3R1FColgKfyT/5CLLcaRIlqIAMrJjJVyMgsEQWUAEOG7A3dBXV1dVd1d1VZ+z9/6+d63l3zPmWu/3fvvsU9XGc89njTHHGHOMMS9rrvWuveuUjX365N4ZGlXXcVZ4MAoZGFVTD+14ru5vx7e7H5y6bDNW5tQI/KxP+t3C7SfxTmMocxqMzCvtyBMPIzztFf+9v0IRMSzmbY/JHs0+zdnUlPbU8xsA++QEmd1RULsvbnDQ14+9sDr0O3rHzLlcU7O98265dFDN8lZzCp+uUZs+uEFokJp4oTO95N+tJB7moOHB7BtGeNIssbnFlPb16q9bN5c9bI+ZvqHRxj6Yc8v5nTM6epAM924xvSKy9JlYtXJ2ruzBjTMluuQcZCG26JaLlqD/ou6x+XW3TwxWUv3/T0Qn2yr296hS9s/c++zVUS1HJfVUEokfSJhpDOvMGXQCsS+EZfZkDDHbGMs87xZyPZC8N62tC017Iva6KZhoY99lnBs7JirSlG0gMKlSnAtIp8NWCDuPlbED5mFlnjfmRtihjYVs68j9yN/iT8t3HWOzSxUZQCuIuuAruQfxG9rjI86WtUHfdlyMnxrF3A1wUo2hyGwrDu1QSRBRtu674nabaBmrx7iYmh5pbBJvQxD+Sunb7fQB9OrrE6WJH8yeifbQylxUDc6Sk86cI/kecOyNYhy2cUBXfIiEXVaNoaKPXRL69q3YTdiT6qasvFt8Zf0K3xsvOvMnfYJ1t0kX44MZYN+s2NGDfbwytz0BbddJwG3XeaJxU918rsaXcGrDGTFdqd2PFtUyYzFDYHRkt6n3IEmtGFKxeapl07DyB+Yjda7HzHlhTyTv4HZtnvkkzsbAApJqfx0iHIao4WC4ElTalTYZZF3KyKgQ3CjF4o8lTBqi5P6HzLq7y3inYF4jTh7J9fAV2WFXPSBuqtxYK4uyhM8gwZbZmn6wT7iA7mRhNkk2SmCT2WYtjCwTs9IvAY/Azbe/lflAip2SDd3S1Qw4fmRWzAiJiVUssE+DmJBUO/odiNsVOw22bbst86dUTGZg/Ht2Ri7QLdlWoRtV3MwDvpSPrULmmADbyh8uSmGY5EV2CQjHiDoubJvYlgAV4vZZzNXpxE14PnUcGxuJTbkp837hh0Pm/cLch1859BvcIJk7xTnxwl8RGT5S4y2QnNQ1yP/EC+L5fOqb/7TTcR6yrZVJunCY5n+CeyF2XhLiNy5DUROSgBEECCx843dwkJx54Yvv/vFxutP5fNbg4DB6dcGaOBWM0iCXEzZ392d+AN01uu8d/dDVGORdUuyLvqxHEWfQt2rg2+gBOqoSxxbmntBHi20Vxt0f3o6t5rgYmhnXo0qvGNu2z/MWPscF7bX/5czx0LtoWR+18je3K7qt7TbWfUO2oQtdtbHH1+iO/Q9PRIWkT3RYKTTtXQHZJrrfqjV+uBc39kP4abunHmfkHtnESl/QfRkYegc9XsZcJfc8WAU/mGtDsdTKWFZsmUR01om1GFXws49kERW7jTEuuuaCuGy0jlobsVcQn3SY8s5xZX8Hi5JrdN0vfU2MpvjYqW3ZQMCx7kuYd4OAVCJhN2/MmU+E6QGlhuv4GarIkwaVOYc/9CYmGYnRw1kiD1EOPexePyohAfyhjmrvCkEwa/i3Ec0M4RnKkXwTxL+moR16IIqPIuONNPllYmKdCOl6oN1FEQW4YRVd2+mbl/Q7cFinffBP1PLNWk15sgyS5cSUv3XNgA7RNJ/G4YFtDV5m7+5OepkPxpw39/Anzr0zGOdT62Nzhs8ZdMfH4vv7O93Rvj/z+kL/87AgGvg7Phj3Hucj0cq9uYTuWPj4023k0R37nK5MH2PVTUn+oO3Ye9GYi21x26lcyj0a2JbNKWV1ge22ZYkGVz0r+GVHI2IiuGZiNiMB1s0fq1u5qv20ANaaf1qja3E87cA1tRuE623V7d3YxnjnJ/H06dkSLVGuZs/kjBV95i9nUvwGQqZ0CCQ5fywKlzaA0kpNs/NqhjRDmeclyFnKWkUvfJkJt63+Y8n2nHsPuQY8gM+a2BjI/Ue3JfJgl/ktep2g5AFYCnzsRm8Re/bO1W9Z0RVr6ypuW9oIDJ4U6nLIbLgrWnVz8RPfNmlGFoSf6NbTZQq5zpxg9spOg4sUZJJB1jLowzHtfUJi22uMLJTl4akr/fT4pP7sJ36Z/tJ7v0jfvX5V/+jrH9CvGV/Xd7w86dPvvTc/GN+/0Il3g/xL4vzL4p/84pf0pZ/4on6aD8Zf54Nx/qXxw8MbnjuLXNaJ96577vF8HH7//ffVH4358Jz/ZvL9/UveRe77/eXEs69Yd/d8sndIisejct9nDCvtYOE+z/2e97U8n3/t+lp/U0OvN8m22odLGerKu9WFd7nYrvRrP4x5wVd8PPIOdokNZ8mybMKEbvT1SVVnnfhAfCbHfDB+wUfjQVvmgzHvBuk3/W7aSHRFFlzY5wt+F2RbHIpia1TpzFzcnU6cdbyH5awLetzVuetaGAyZ4BnfXMk5MSZoo8sAJxfblZ5QYtIBVdorLCCHlftuJb/kG2yMPy4y1yYvZ95BwdcoFfwhIzF8Y8kY7FDpk8tX9ff81L/Dh+P/qX7Hj/2f9Iu//lexeXf94fd/tf70d/w+/Tu/4F/QX//M92mtu+lS8WV1SeqMMXtRPYZId13YA8QPu2EbM4XCZDwtw098ZF6aMg1NsVkbm9bug5dQSOahCe2VecEFmTEHBqNYt6HMRdkq5mewfmfW7Y7n24l9nbaR26XWj9IYJ514gJ1Y2zGGBrRq9q/oXTJt2/qPvv136ge/5e/TbfmlP/Pv69f+1L/N8LbG1CUzljYJw87xwqQNerb6sqkJF9tKblXJaSj3YnIPZm6lIo+yZe+QZziuTEkCwh01ugl7UkKj3PZ5ZcIRROWyErfG6Lg1hpKLbaXYlm3lfK8a2A4NbHK2hNYYrcMIj8L/qt67aaVfDY3Ma+xGyYlna1RpILtFjaFCHhg7e8a2oQLQuM2cZn8oBZmNLvYBfAEbWdD9SlWDeFnviUGsUSUHnrZxF/9Nm9nEwtKcNPOcuNl/OZuO/dymWF0rhskRMlWz+5UPg+hqPpmPSkhLgZT8uFo35aYRNrjRPmcpHG1HAAAQAElEQVTf4TsG1z7RgyQcOaC1j53GtbaUbHbBTK4b0TTwMce+MXWRtPojF7RTj0l4GlS4vf/Kebj0ebgqfPtsL3S4ncC9GVXb0G/lN+kC3ThLGAQq7znjn/N1ze/Tft488peKj1ryl4o8D1bsscBebW9JLqvYI2MU+2folH0DClnuCduiklESkYrGaZSO+/aE3ahqOSolny25gYyrz/x9nMl3Y/xrwBm3BP28W3tu6LxXssQmtsEUmjwOICEYVYbtmGSY2s0W4gP/K+NemIvQlbnZkMXOduc8ashl2ROyZBuUCvkBF/cSclldkldmJCB5KvE654xlZU33NsG6G5fCx2BuB2f3GPE/fdo47cqlvecy+2dsAa7jCaQFCNwyaOaz80GwMr7bNonF2Q3ocHjBfrLIqGJwBkU+o4ZyBp5OZ9b6xN4IBnMyZPOOjj01XZAVGDJ9XCUpMDQ1dEfIISLwq+2VPtQHutteyPzJGJJ7cm7fsQ3Ic8t+6n10zEsU5AFBTRfk+GRmkFAN3qoRFXECQ1tN5/RsvpAmf7ubG3OZ96eV+4YAyJKVu6cNtVRQFNfqmFxbZIOPldwX9mHuhfjMOAmL8taQJn2j61jwRu2OBkNNnq2HF/LobEZDDsmjoVliOznpahfO2gsBjvnqZCLepJaRy95sK/QzblpRKP/QclEmZkW5MMCVm2vhRtvgY9ymnsbxiRkNyw6GKpvFIyplfumm7kdHavM9cSjXnkSGFCcojSccMfkls2AuJEXSkKiwhHCNfSIgt00X0Bps8ZN4URMMKRWbCjq3UqwnogNdLRSy0XMz1ygVOeSwTF/LrddNIZO9BUdODIeQk4+CkAoqXWFsK/5OY/TNdzqfVGPIkuZcLLpwM+QBsjDnS+YeXCJjIlf4jXnbiEUUeqU+cWk14hAQTo1RGuDEAXW+my8SJ15uRmKbTyAknh8c+e/0hGbdCYErfMNQmc6eWMEgp+K/PBQfJ/xmLHnxO99xsPACO3hJrfimm4QxvHs+Z5/z+aTz3Z3O93c67X1OyOJrVNHFsq1i8kaVivwTqwYy5IN2Qato76ApWbpCe7ots6pKgxfnah96MmOAZg7eQH+WB9fGHIufrCuDzX2wIV+RrTygVx7CS8D6rKzJRr8NfWPnI1/h18hD8cNMctUEc3LYtw2+ux17dIfRIVvRr8Sa60JWsZtG85r2DWK7kT+bUTOi5liZB2eumKiqoTGGHBiF1HswMWEVfY1T2xTzJlfE7TL+s0dDk4Dx7uitNPVsTjIe5FFE3mNgThLHyCv5ADdKk1r2E+SEdhPDBpBr3XA+gSjxILPOB8nk33WlF/NG9048OYl2/JtoNvmQRwG/qzuyI1xogOhj68f5SAfLISLUpH39BpdvFoyuh0nTpwvD7QYWUqLaue68ZpmSyeeadhA+ncIfaNk3uPxc7doF80+CvR5ZiytaeXOJXZrXoWy6PqQ3FOht9/49352Uf2F8d3/mvAH7OXPmDDzdoD+gnO90f3fPh6Oz7tDdcX+cq3Qqi2NDJRGHe5D7MQ/+hY87G2fGCl0vm1Y++Cyc02teDKAb924GY1u2Jbn/ZFwbOQYZ74bdRhulYubsPWLm3jPxK0JZKc3CO7C4SvMiSg8+7gm7NeWaEOj2Sp+2Dw3TDruBQWiws9EfLPS2diQuVGJRYTKGDOPWTrsPpRyuoR02slt9tz96wTVjyP18AJs4CK79cYpY1zY5aZbOi3OHyjm36pL1ypzjVdi7rMyzrVlCaWT+R51UxVnJOtiWXbKNXQD5SLW8y5om+ds2fMuhqeEPKD3TkOBgqOpidcjmby6H0BJVKQc9+JgY7ROmxkYC0powJIC0/aRqPvJb6GPLzXCZ3Y09uIN7hgZ1tmGo8HjKlbsK+6zZpqzT1rkN/eTdZ/QXPv29+v5Pfrc+v36g/8LDj+nX+mf0+bHoE+eTxumk+S+Mv6Yv3/wL469/7Wf06sMP9PjmtVbuxbJ1xv7u/l4v8y+M3+ODMXjJx9e0X7x4wX1/j82Zc+MEss5FQuy5DcLG7rygG3snz78+A7jX8zz87HbRd4C/oRFjiXiD86Mq88aYOCeW/KdwyGWB3/CzgoX+F86N/k/lQC9532N/Qpifwk2p+ME2zi907n9h/AndkfOJs2pjLy58EM7H5tCcPRvzHPQZhK6fucRIvMB2j+2U8+3ursd75p0tyFzWGMScOTMQXcGYtx0Z+0buW68YJkeNbMe1X2xaxgrzDrXhI/PWYC6QxkJmnnIPVpVqlDoXD1XawC4VsJOb1UQ+Ijf9Xj5u/uM/8r/VP/FD/4p+9Vf/jAbr0Yq3Ll++/7z+wuf+Mf3Rz/8P9Jc/9w/rZ++/VbYbbcp6d37QY4z21NuTxg41ucdiU9Zyyzh594KwdmhT2TRpr4x7g19pBBvrhNHsjx1MakSTcsVUJCUPxj6Yi1DmogoeemLv392drvs2a1rImSiFDvoM1jk/+msMha8xVOMEDArf1qjSD33mN+uv/rx/TLflc29+RP/QF/7PLcrYZnKbjCT/OjFrvHWefaW5oUmdNHZpmR62VazxNS9yOJ9P7L+TTuQYuY0lNj6QNtBHiluSa6CrDXkwaVvmGtpGXGwr/gdjz74KTRsxXT1RzAUYVYp+kF9o1ei+hdx2RttrfWHvbsSwrRG/sccmdoWsyt1vFP52RNe2tft0zdix18xDe2EkTHeuU2Bb6Z97INQulnkivG2NKg1yOXE/9zjZHzWG2h4dERToKFmmHQyFeFlCYmafsj/7HoBnOndd9AE2mYl0ii98NAtFnNqYlxgADFodCpCIlEMa4W03L1lXVj+XEs/TLv3orSAS5/Iu7Dk8Vz35iTx9g/CN9Am68XO/9GzhOpTZ6445Qw8smWuQ/XTor3NHv+7QAjwQP+fH7Mv3GtYnfTJuBs06xWZVn//8Tu3nAh+LL/Arv1034mCEy+k4/YpLlVWj+l7MHhrwo0oF7GMWNuW+R8Q+M7axL3iAMHvTctIhxKbkmHgr98oEee35Z6zRH9gyjk3dlyv9YWNLvrGNIGlMEAOGa0zB3hF7GskAoEU8/S98ML+Qz6INf4odwGLeQ0fu8RmkN7QyJ1U9B5U2sB1twkzgJ/6S4/S90mTsyDduHMi042q7feW8C2qMbtslVIpnLmrs6632senWT/ig9wHM1hDj2xTZbG/0CdSe1IUJgWLewqa0Z0MdNr+jOhfGPaqUZ8eJc2SQa3IOzZ5QW9OznZgm84RNdLbRWuIaeKfhJ9Rl8aqvbV/TA3/OOouh6in3NuFCbxMHLmPLO86a/URcRof0qLSQMQHTmKHSTepcROnWpJEBKbLZr+NKLbEtO2c9rkhqY89MPU6p2ouhVv6or+Gsp9I8Oa34yP248B6W/bjR3pDj/cl458gGMVf011DtKBckyG8WVCJPKsRXwOhZMa2yfICmnMvHg0gzD4IlVzJq44Rvhkv/N4zzP5t7fHhU8PDmQW8ewOOjHjh0HsGFl9AcPlm4TOTK4l3yoht5/qPfoXt7ga4cBE9BzA0a5AbxzDmZxQZksZOcskABb83HQ4v3MAYg+ripsF/7EFyUHLbYBwzQmJjNXkwQO1ALthfy6gUjmQw+YWFxSyv9sOnYEYqCE9szHhQJngnNYi/Yr+DS87HowkbIWIPI2w8dCoSPbCH+hXwzb9lAuzMsnmryHeTsGhzCgwP5xAsVtxIvALlxbT7wYj59bow7WKHBnIf43nA+Qb7kmXFfWJsFZD48avd76hjjVJqHATd9TUglm5uG+diYmxW6MvaMZe02Mfc2KlkS5leEsS3rKMx4N6CIMgbR/8BKnq3BxsxBAecA4mXyRH4elk1OyGOX/it5LOyxS8AaNIWP7Fij2DAdkkWxjI+q0sBvUCer8PmBhr6u/GXHpoxT+4+bxBElYyRFLfzYC1YaK8Lk0v6xkeJ/ojL2sirU5A0Nn1gu2kHLS+p+uWqWOI3vUCSwXJ8qrmigZP428pg5boq8Rqnit/3PXKKwTZ+n2j5z2Z5koh1/2S9L9itzuTLHkcdqY6CYiJAtmnHRxHX8oKS2TkoeQ1UnftC80HsvP6FPfeLT+iR4ef+eTqc7Nqf4AHcAB9Q8sHQtVv5cm7QEIgtu+bTtvt5YzHbsRElLaA/YVkpyZmjkTQLUSItLcbEtu2SHWjAN27DWbaHrtblp6jYkBxKD5qy7MLGD1j2T0aDeysNHJGI34mmGCfcMh7hpX27U7YR2/DTB4OBpp7qTCrcjfQ606FmjJc8v0T+XHC2iNduUS4du2hf12CI8oKfSXjE7JGlvMue4lPvxAvfAvXvhubRCM4yYjypefoqPLmed7+cP5rhfuZ83jLbcS0E2N3t+hV/hs+fFxMe22A81hooXqDrjA7pVaVHpspr9UxJnSPHjMTD7RnLnFT/xYVs1hhzQV7YMDSRrFqzJaSWPDazwySG6sBsMFsTjioBKhrFw06sb3NmWfQvNtgQF0k6tpwKfIE+CZ1zHQ39QUiQX4t/IopPwI8k2gEpNtRd7yuVDsNMriSKYAkb7zjjb1cFNDvMfmE377j7nZguPy+SX58Ub3m1ev35Q/g/uHng+XvqdY5NdGuOs/Ddzz5xVg7XOuZruEg6oTcM3dFNaOduMMYw/YrMhDiC39SqCoU7VweDFmqJcD/FBkW0Z2E7DB8wKEl0zsJ7KEx8ngPqkfeIOu9AMaVKred/YRaAIzNXiwp7EKXllL9/moxTkIViGPAE5vWhvff986fQJ/cVPfo9+8OV36BOXD/WrH76gX7/+pL67Xus9nuV5PxrcU2U8pS/3/8L72QYV93IhLnQ51yJb8i7GM65prznvM2xkKvHMKcK9XEMu7nP2weYhjgM9XlbehRc9cm7AYmflX1j93WfrC+Nel/O9zvecMbyzDfIq7u2NScg9vOB825KIlPs/OkScHYse+Jj8yPM2e7LfL7aNeMlp5f0173bwzOTKWFDBWS6r9rNmQAf51hg6sVfviP/i/k73d+RCe2CbH/viTFzXi/Lu+nh5w/vMo1Zk2SNmyKOK/vig3wkf8ZsYxq/xwVAU28BkEXrzEEeygeQaLMzPpBun5JYWscKvfMztuWeNsk6Pjw+6PL7RpI/wD53XhrfELfLKGRkUedhDY5RGhU4UfFXpF736fv32n/jX9c/87f+ZfvNP/Vv69ONPkvNH68+ePq2/8pn/ov7I5/8l/Xvf/nv1Ey+/R7YbNUoFL1kZ48pCPQOLQEUV/Q2yvvRQ+iE2+cSNu22l+OCjCI9wa2xa2WR5Jq3Zk+zdrNXCu+1CO/GS12A9z2CMITuwkqtdGrwrD+SVuEUk66ngYMN/7ocNPrEE/Yn3vkd//rv+m092cGaf/RM/9C+r8NH7ib9cCK1R6nWnn+GKMSTeFTU0xlDux+yfu/P8S4n8Qxm7JOxlKciYRbtq9O+Ru7t7Bff393oB7l9Mmr/MeQGfPR3b5DznZGH/zpyy7wAAEABJREFUAu7jlbnKmESpKgW2cQ8ELNlmngQsF/AO7EdV5z3I/YrM8X4PG31w6DIXY9eHz3rcMUf3wYsXur8P7pWx3CJjON+dlT6Hr1FDNUAoSBypNGHJ4TPr4YEsR2ajAzoKPDLr9k/Jdhts3EuZowb7oCnrGHkbYGZbZm7yrDvmUGabY3C1Z+G4HZAghw9jW/ZE7dQ2BtTEwO6pPxFbhpDOtmVoqm1RYaF9layn4r1lwwWoIFw3NBs09aCJnfaOq5j4EZFDk31eIGwtdLs8usYMINvdzDhy7zSwTbsVXBIi7QNtw1xnf+Yenvv2QpwVxFqK10ApLbLs55AsXSHKbGPW/GzBUkmpfa8wK/dxf3Po+2NFuyp9qsx+L53Og3svODVNe3CG2Bazh58Vsql33xQJl3yQ3rQ87uBBuICVZ2J06Rr/2T/PYUUX4Bw+bQumsWkv5D2DEJu52/r8W5TfpA3aPb9KX/Y390zVScUzsMaQux25Zbud5ljuPgQJXYmRtbnwHvDI+XFpLDx/LjwbF12IceF5vHDuxg7zbA/hsLGpZ0QE1TjdKe+JL/iL3DNn2CAPoxfFO8hml2Q6N22ZqDiNPkZQNLMiT8zsleRwebwoOT7yrvpw8MmP3C7Mz6V5cmaNM64E6nlnLmqUshaZBtsarPtplE5jgKJdKuTTxnJZMmC0K1jwmTyST7CRG8nrKLEMn9mY8o0xAJ71YoyMFC9px4oWshXE75vltb7mn9F5O6u20orv/GvexIs+98zEiqv03dGudp4+Ww4jqEBHgjbP9gmNuW2GxSqEtkBySVWMf8dw+LHPScn8ib+MmWjq4r4yJoYJm5xjY+RVVtUAhY/wlg0FdokW0LXEb+Y04806Z8zP88XUgIoL2VZVTcC7eWTGd/O77paPXfSS4sq2zNoP8PQMKo0xfdjolZJRQfe57AHT7Lqras0NkhuHjfmYD8V8OH7z+k3/d+Ae4ftfQbBhF26yRjYT9rmJ+wWUfvl/Sc4Gv/ACvLCht4CgJhK5SFyoECt/kgj7R8eit336cBNs5NMIz41hHWVjc62K/wu6BfsF/dqOhF+pevGsLOtGnpfkGTvsj/21kle6TLopC9igV1e6Z1GCtKNL35VYC34u5Jcb+YLvS9ogecSOrso4ccrhuihzFKzYrOSxEZiIuGX285UMY5OzWbi+mXlROd+dOIjOuuMFY9COnpSVuVp58c4GSx7xt+7+NgwCHFM3Jdfk98ALedYv7SLWmQ8epwO8+JzwHww2UlWJSv+MQppjhi4TCw+GhTF0XOaChCTi4pYxW/E/eUm46MMEipGCFVuR74rjIHO24odslYPdZWUeClqDXMZQVaglA4mctj7UH9mLWYOM7cCFdel5ic8cGtqUXrjoG6MYa8aZeT7X0N2QPiTwz6qU0vObvuQo+m4IgxV+RdbzzhhWgCgVC6vI7XjRUvOHTOgUkVxWj8WlULuQlyR3bWfxK0qCBrCz7jbuGVXWeeVg3sgpeuNjGL+j5LKKAduRWim5xt3W/jf6Z3TRSJgpraxD5i4Ppkv2KvdO7Gc/LOjbbQRU+lBhqO1vZU3DW+Thk0bd6f78Uu+//KQ+9cnP6tOf/Ex/PL4fZyUf3ZRrOw4OtD4akEqidjOyDRirA3jttOW0DyrjJYBQnzgaR0287BWosTc+s5ahuvFj7APItaYdRMA2UuyFgKliwvSsRHaLXu/dgtA7N0naE6wVovCQuBYpScTYL3oqCKMEtmWDJyVrdHiRLMm2LDX0kfJk+6RKLsFHhvZkcjuoG+lH2Jx7V9tkoc4j3IS7nSwO6CiGCSCHbsXXhf16yZnA3l04pzbuY8Qqxpkz9I6b/cy5Gl54X9EvnGUbtit9J1bO7I0zBnrcWyXVsAZ/wTTOpXFm/44TwhPui48+4pNIyTWwO+mUMwuIsuWeyKLbcu7JhiWosJeHZO+Y85qzpXMjv+YzSE1d7r/IQiMOUO0VP7K2+IMK2JY9AZOK2E8QvPYSZ8HeDJnN2ARHDlDGtPbYwk/MvCaPWu063YivHbablSU1DwOlIQn+QGQB7ZkDfrWxh8XaBPCioNzahnFD+zbe0MN0Dlt8YtcVHp/J88Ieyf+y5lU+GIOHhws/GBZlTFKxhmfd373Q+e4O/qRy6alYws8VxOhY2suho2lZqdpLsiY9RqJn2NUtjL7bz5xGMn1xTaNtw8Q++6F5+nQM6NVgj+ROZF5j24hdO+hWz2+aphlAuj7xcD0+xE2PNhT/Bmp55os1wVnme+VeSo5Bp5PuO6TupVnoEIa8Ypv7Z+U+uICfqPf1H778Tv3Q/ed04vz4VfoZfd/2ZX3PeKUX3Nd5h6kiJrYrHyM37mnjB5GG43Tl3l76g+TxDyAW3t8WzoCFMwCitdeS3D1U46w6nSV41HrInuH94hHDC34XbL+N8+BbhvRlPnKdX97r/u6sE+fDoK/rRF9rYUgL9hDZpcHZ4CqmwbzHbHwwfmTvXXhPJD/maaXDmne85hetfORdib0QN/MoSvyYM2icTjKIz1FDZ95v7u/PeslHthcv7nTHmTc4t5gV1nbVkvORj8UX3gmX5VGZo433iLIUu9P5pDtwBuFP50G+paqSTWBsReb5UJyP0IGQbcg2rzqwsj4r7YY2LFbAWBjXygfj4MIaPeZD8cOb/XfGaz08AGTRbaxjYhaLl/iBnVwse2gw1tM4aRT8iHwHnT73+EX9/T/1b+r3/+j/XL/9y/+GfsHrH0jy78QPfvLX6//9Xf+c/vgv+O/ob33671Xhzy4Za5ZNK5db0EST6rbRftVeCK9K/8JHU+wcJReUNnTvszUvxefGZWXPLr3WixY+xAQr645F+zydTjqd7jRGxho/m+KiiFUeOoUGiRtFwsYvmP5Zh3XTBr4+PqM/952/PxbP8E//wD8vWapRyh64u79T9sNgk1gUfMFqVGmMoRMYWYedJsfzmT6cnefzWYOcC1t6zrpB8GGC1Bg6nc662z+yvoDmg/FLPry+ePlC+WD88sVL9HPMZK6FPXzhvs0eCRbuyayPbVUNULIDyz6gnRfz6J23irxGlXoM5DluQW41Rtu0HXz2W/I9YXcGTblX7u7Oysfhlzd5J/d7xhP5PXMResd8ZE7Sr5IrPm+pPWRzNpD3Jqhy51qCirbR2Vb+qIu5BhCkAj5srnbomfPM0co91ZT5D0WsFIs/2Bd9i/kYnVfJdtQNuqjB3gmN0OIPNvZO2Ri2o2rELvsu+23tfqzgHtTe7aC28SRwQ1tGG3trFhsu9aCIaXJNxTCE8yb3S9CxSYKoSLm2SV+whHZFHi12COFynWjfiUUTU8a/aWUOF7AFhzyU/ke82DzDcU+zd1fucXG2x7fNNUh/MKtlW7XPpW2lhNhunW1Elrke9eBJQ8ljJcYE5y6n75aRcS5XSYNnwvlcOt+NHaemp1N1XFG2fb1gO45hImMIPEO3/aPxqiXnFGdUYhrLqqHB/nkGgmZv2VhYMmMTaEpbKSQeH4mxkfuW+WXe1tzr+b4EXdJOXrE3HV0ysYp7scZQjSETyy4J/zlfe92snoGVa+bkgp8L50Y+xM5vB/MZHD7yxAl6Dcmrw+UiHJl7Ev8eJ51yX3M+vXzvfd3zvng6nQlbeTzGElg2SF/89JgyrvDqzKLZQTty9DnzF8ab8y05PjD+B77LPbTswnvD0uh3EfbThflf6StZmf8+z5iHAmYeQmsMRX7iuZm1qUGeuz42LinY2CdrfPLecWGxF/g16xGg0xXYhyftvGcFbDxqPCDsfKDY9HrSzn1zYe6/rp/Va7/WC71USvQr8kviQZeAeYj9jD19xm7Dz8Q6Y3V7Ja3ZRojLxBWzAWzWBPQ8QNNGY8Mz/toxqlQ12haVMCFz3OIq0UXZuH8ghNiUvMLbpl9p1IRd+ADEC2+jBwo0y0rOC2t2rHHGmzHZxizAzhNN8O1g4DeIXdqg76vQ5N6ozqVa5vbHRWmPQjd4ZxpDI/sgCI+/AkTsvcsAe+DJCYbKJEQZwFY26IUPwo/5OJwfT2/e6M2bh/5Xxtmo2bT5OBebhRstN1IGfGGBc5O1nv4XNnZscpOv3NgJTMrky7WAq/nEjW7DJkltTF7ztNe8MNNeiRM5K0PCEr3TRWtvpAUK+gU0dGNxN2XMo6QKgyQb7sJNtpDnGt9gOsEl/JZYuRE22iwiXdQl/csSNZfkuBJ3Ja+FzZxxZ5xNyXNBvqGPnbpwqOAvfTp+57AQ+tjUxGs7KaGCUSwmC3g6n3hBO/Pifm6aha3kEn858BIHxPea8YeHbhkH+q3BFVnWaq7JI7E3VVX7zEvLOXE4aE/EHIPYw60vbOweePfZmKds8MTbiHVg5SDZ0mbSYl3pA2NblgTRLEwuNrOurJtA6Kr0X+OHscXWiR2wiZPHkZdt/DkmOnLpsTGvmd8DkS08wLJOcz4SW93XNgdm6XQeGoz5nofjZ2vTI/JLJ0c+zFnGGWx7TvEQfs08ZJ0D+FZv5ER/28r4G8m/aL8FIy+XMq6KzvD0Izk9KzjeyCdxp5wYMLkGah0WzP0K4HBh1Sg5fge88V20beWPbgrulfFwaam5tgxfS+YzPyah2dMME20i7sAwfQ9MJZl27UvHqxo6Vfbwe3wk/qQ+/Ylv0Sc/8Vn493XmxwSZ9cE0HzJ4wS/DgqFmTiHCk1IYg3beNtwTIrdpB9EcVB0hkoa6mKv3tuGpM2UGBxPN0R9awPgRcoW/hdx/Wgd30HjRXsIfwwq/i5uk3eASm4w99AlRYAqJDm5Wh5iIDvMc7xRNYfbIdLXRV8BX6CgJfuXDbFxuQbNrZM28dfk4uYg1oRTnAkIB0yrbDS6akCY1VBJENyWRDmR+8kEmZ/3Dfjb3S042L2OqsnLGne9ynvKwrOwNqfc39n3+cE/nXlr39kJfunZEumsMKXt68LD1+axA7PGFxDhuOHFLcqnQ10BfVkruk9DAyJzYHnJA//SRSnYssg23Pt8WzvIgZ93GADuXY8Br7AIEs2JBGxc0ueIsDnfYxv8ETKocKy6o4N5dp68bXe5LhJ0PEWE5Qjatx1whgEUzc9GMItvgaKmL+5qL5ZBvgoy/gd1GBEIR+7YnPPlt4JoDRlSs6ZSKiYmWNbmwaA9vHvXqw9d6DX3gvefCmbfyPmAX++XcPwDuTnc6sabudbOkA3qrRH6Me6ocW4urZVtPJVk9tT7CRb1tM29omHRvtPGtLwSxaZI+gHbGCIlUsQ5oNC+uR1tdEhAmpHFo/czSmEy45bkK7hmYu8htKyXuen+wKGQWEZOElDobag/ay1MvDBjAxn2Q+3Ph/e0CHvDzpfFJ/c0XP19/+8W36ZH1+VXrV/U7Lj+iX8KPkBMfKUWfhbXcuJfzfBn4LvIx8hUfx/tQ1nvpd7eFPbwCaWX/bCrJJ5l1r3EHX/3R9xHbB/DIWcH26bx/xWnT1+usV/xYvOcj7fnuvt/bTrxXOVtRD7IAABAASURBVPc3VitDyXmywgtZjaHoEOuCozcPCz/AVy08f1d8C7pBN/JfyTnynGcb70lrdJLsgauTBjkOfBqfoWfOpjvOuRfk8vL+jlxOOlXJ2US82yzro5bLgx54xl/4YLzyo5BRy0y8eW848V50wsc40y9gHAOZ4wObjTVRfIH02R/iJLRKnIIbYCbRMqf8NVramxfaqzbGspJDxrAwtmV94EP5gx74SPwYPL5hHoIHLaxTxp7EbKuIPzHgh8aoplVDNUBoo5Rcq0xX68X2oF/39T+jf+YLf0i/50v/R/3KD/+SPq584eX36M/+vH9Sf+wX/Uv6q5/7h/Tq/EmROHlDWKwMPYisoRTiOdTaQoBtmfjDyXHykqk7nvH4FsDx2lhZ/pXxL+wHkHkCqGT8nbImoFj3smX62lb4MYiH3Ni1XLnim2Q3NmHmfYVurMOCwz/3Xf8tfXj6rG7LP/LDf1D3l68h2lRVSrx86AwdVYo30T+eW9/748R6DOWcHMQ/8dFk7sM7nXnXiyy2dO66JZ9wFjEGMc66575JnCAfWnv/Zg/z0fgluLu7U8Yn8l64t7M/QvsezvxwX2S4iWMzD2XZgZoWfFk9T7abxrbB/hk3OGVMtHuOa8iMu6A1hgb3QvTHx+JTt889znxYzxlw5J8P341jbIzh7syc4H/OFf7wWWOoRuIEJQKKTIEbrAQzBu8Dh03f1ZmS1lv8iQ1Utzj2LnO0MX9X0Cu8Uuhnl8wkVY+3FIrHaInBqtF37h92AT5bYcl2o+hrWwVsCyvq7Jc4wex/dJZidQV9qLKRUJVyULo0y8U2NgJWSmYhCP8NgQ8S6poLw8EcYeps9DgRzkqcMIlic8WmxwBdmcvcr2nHJgj/Nhb2ZoOze+FMW2inL7OinJ14VUCDlMJZ9gHWA751snQDwweRWRTGwHLiA54681g5SzhDOHM37tko8xd8LvW9lL17vhvs3YlT/y4uuYwHrDkrmJDmPUWKm/Wy6fIQrE2Xx1UrzzGOfmyt7JsDg30dzLbJWrKhhhLHAW3R3jIA5nYGWSXmbGW+FuYt93mw8FxcyWtLByfXob5POXea1r5voTZOwRZIeN+UNVtZuwW/F/zOb1eX+a94OVcewSXfsXjOx2bhfXDrnHAQP4H4ixyXXEMn7uf7+5fKB+M7/nLoxNlnO8ZkaGGloh1JZ8AErmADil8dZaMZrLrmd+TCN7WZ5yPPS0Buj53/qgtzdGFOQuOXoMpcD86lGpkLyzYya1RpjDHP6RoaVSqe+S7rFrIUXwsxFuYo7x7JacsMkvMG1GUTIhC6I5ugx8b6hZ8GWG/tM34eeSb/tL+s+/VOZIBO6Daed6suHZM9y7hWxrWxVslli098EaVtN3IIhHxSNOwLRY5daBzbFnUigh22VYy7qpiHoRqlah57qF1K2eIrzA0iS05rYhFWlmbfw0fJ8e20rbJlB6LkpMIDea+M8cL8Zl9nn8cfBm0rYa+9dF8rMQKTX+eLvOkgjkHk5TmeGoqdjZ8b1BjKfX86n+Y+oD3SH+CCqKJkUICaedz2eUXRsxFxfzBO0ksWjL/5zyDmjXNR82zePKCzeRYWcWExw6fPykvnwsDDR55NwVxo7UAJo06kSLzKsoGsGZ3w3JRti8/eJNCNGL0R2gc2kugmel37RR/0oLI5owROjJLamEWN7wU/vSBpE3jFvsHCUdXxkE/nuik4PFr03ei3kNtCznP8eGGwLUM+80kHcsbxxnxmXoLEWHebLborsE0Xck7uo4pFBxyCgwUto0C/EX/N3EATL77SbtrjW7W1zw269fyv5Jb16/j0E5NYY2gMq4hTULvkhoVatyVdNi4HrrEyDmJG3tPWnTYZGghH1BB1G6MNkBiVw6R9ruQINmadNl3VxnRIX5XU7XmhNx5iBzqPgzInC/PcYLwrD8is9YZelPiyrep9UaqdP/Gx+DP8jdHCmoqCd3LjyhzSnPFgkGhjrB2Tca/wcU3aaEV2M+HMpz3921OmG4pEKS1SWhMOvzmqRnwTPJPSbbVgsjEN1zm1fGsRYZXxJQcyUGLEbiLWuKOROQnaP+0rhVkZ24W5fOSBdMl8Mo8bcxP7iWcd0gAbPW98I0lwa0BOuuMl+eXL9/X+Jz6lT7z/Kb3g4Xrmg5pSkv8mPY1c0xFEV+nU9nUfVEggLnY0liXZVv6IYiBaE6K4WzBP9ZjzPY8eCNrsD9uSq/vYlm1JN+i2riWao8GQ1KZ6d0m4jhXD4N1mbfJRFZGo38j/8z57gJAOvGvxQe3GQdPgdgiZSJ/J3VwPYWhwo3rGfiPdM8NnjZlLroGeD3OK9FSmIJFyv+dMXHgWXfoM4IzB0DY+SqPAmEDE3LJvsVvY7wsvuzlHN/b/csiWRbkXFmRrW8cZwI92rC7uDutChE0l1dAYgL+Isote4iWI0wUfROu2bRndE9LGLxUV11kzpixX0B0jbqE4DmBm3VVGG0DeqjbyBgpYNbhQkbyz4nr3G/Vh6BtZcgCoD9vk2TyX8Kie2af9hMPnIUk7eLsdWTBjRYv79psYjQgzqI38UOboZrp5rkgc08yVJrCb9ptWFAvnW865+SJ+4QfDwnvOJh7rWJaqBi9WZw1+3LuGbCMXVHtJe4Kwb8nSREeV+qKPlqderXurOWW78ONctNFbl3QJ5iw9V8YP2IfSOppkmGs3+/K8pY/o1SVW3nVGciAsPEE2tEnjmPc8Q9LGIhqIoYYKOqFr2TDdgYOVRc07zMraxWSpk75y/pR+iI/G38/H4y+fPq2/6+FL+u0f/oB+4eWrKj6MsvIiDdbSGjC2ux15YPzqWky8lkou7AAxinewtFdJC7EvOS/ol/Pm24b06dr0JWxWfiie2Csj9z7ng/EhWSv7MrbpF7qJgl6ObuMH38qPwIv6ByDP3W1lzPEPXRnzwnt1sPL+feG9fAErZxRWEjFcjAl/FYzSYK+e+LF4oJBVYcroNm6O+LzQf+2PxZxNfNQV8oy88DWwH2MoqBqEGCqXLAp5bQGnXux1pcnmwEqkbwBibcTceLdILivrlDFlbPMfnfCDmI/ZK+PucWJP5L2ShS2TT3Ib5JdxjipVY8jIJl/ILNliWBDrl7/6a/rdX/7X9Ae+8K/oN33tT+u99et6V/nq+dv0lz77O/RHPv8/1J//tn9cP3X/XZhl5SaOkSLsypQ0vV46rGUCB5Kplg1ECbVo662Cf9a91wOnGzxEQYzNGIcZ1ygNfKhwIssGyAp9IQsVdrfOk7NYmcjiL/8Zii/zgTztA9/3E/+6fv6H/xF7lt2OUXxlfvMh9HzOR2H2gd3mIdEn1ijyYc/c8ifuidNxT6AzNvbR94mOSl9+vJ7PfLi6A6Fn3XX7iZ7wEf8J3nuQe2Mlxw267XvEsmITCP4JzGuPPXRKRS62VUHnMHrPj8QBOffjJ7DxbNHF2JMv9jWm/RznIO9Tv+vmfffujrx57z2fn8ZzPp0VnPqMOKnGUHzfwvi1SwpkCWxAXWbb6GzLnpCspxI+kGyDSdWFHbCxAzJnAfOxQVtlYesdpSMn21EoJabBc96af6TDNFRWl9hPbFrZy8GMuc09Hat0CMI33N1znYjQuSiKcG6mr7rtan2DkkQY87QgfjNPNM2ZWzhw65jmUZlCcqcf/p7Z7waIW5+xrr03sYWuOXN3bLSTisUf4tjQvb8PGtnR2GWTRAjQ0z11inGYfIK153plzgH3xraD1W/7KrPXrRPPqnOeFedq/gQ/RqnwbfwxkGkv9XkTecQrL0krH40XsOZ52O/PG/GYHSrmsv0MEh4zOTjYGpoFO1Twe0d0yTOxg86d+Vp5Xwsyd1v7oUtqEafI+bifdmrkuvpuj+05XTo+Plb8LvhdWJf+HcBYMp4184eeivmeV/si1k7lop40cl/3Xwi94P6/Zx5PzO3QKHI6EFubJPCVtSCuoEqAxgp76MgOWcaZPBZsL+R14fn/CC7k+8izMfSSvNEv+ApIu8doxm6XbO9Q06JdnZNVhS5AZodX28DiY+awxDdYA2L0eYtWe7HdHCvbY9uwYSBXfmMciow+4eeYVn1dX1P+D+9ebO9h21Wtx3btMS39rtVxib0xMDLqWPOSuUISEkHHCQN2Pv4IG4E6y+QKE5KIobZlW9XY50usm54XIrWrKyUGdeaMBi+KD9fuA3+2JaooNgwV9qkm9x7v1n85vMIrwCKmNlfAVbblCsiNGOU9DryNXCD68IeMduwC23iVkl/ZqhqKvLA9YDteNEuSCxcKGGNa5uLdin5Fkxo9QgE7as2CPBM2F5EXTRZ2YzFXZq4XZ1qJbrIt4c42bXfbkpw/yOxwmoVJ2gJuimzQ+BQ+jRYXsr1DsihcxigdKAZtkAmwLZclAwHjgfbUWykZw4b/jU245uALzcsrL78tjw4+OWRjPUNc4iTug8K3Ekez0FWZj5XxrPhdwIrwCtqJsTJvS8bLzX/hR8ICjYxuhOsMCQ9FsAbMddtDV/yFj58D6ZvDdI1PDvEF/2tiQWPj5JiEs/D0V/vEf/zRZ4NOrKjmy6Jix7DSzYyTKhtPRrjXjXmK/w1/2x6LbSJh87QeJTtAKIDBhu8DESFNZoTEY+cduirjuZDfhfkJlp4r5B1Le6H3rIovUQjRvkKNMOt/GuTAIDZyzfwEAz+fZu21cuSR00wCB6l0XpML8g2aeQ+lGe0VtpV9UDVUA9BWQH+S6PWcdGcJQlhN3yuqDeimkLFnM7E2Llhg09emeBIZi0sj5rZlB+oyw9OH8XbuzOPb+eO6/SWXlXthyTiZ65V5nvtpI89VKz6SB8bt+2MvjqYvUkiJ+/SkEy/P9y9eKDjzQ8DMk25K8rhp7mxGIDEkdYFxGGjI22hrHHWezHFT2pmrK9rooz0jbnv6SUQhhptKIfq4gt2tynvjoIo+UCRPCLebqlXzIl2p9pLMwh40I5l8Dy2qW0T4FtLMus1ezyKrw70l0k35Bqobq4OdEY7W2/Rt7dvtw37K5/WQPaM9n+rU+5I2iW6s3QoW7ufwEZ+qdDd4geO+F8fayj2Q8zZ4fFz4ULNp4WV3Qd4Iz/n5yD3Q/5KQ++ARWfAAfcDugX6Xx5W+q3I2IcqiaCOgXXJA3AhXcln4MHPhRW/B58qNv7IgWwMLhrnJDMaynyMpB4jVZetrlrKZvXnlN+UPPpGEO/QzFi0qJhjAED/8VZfGjvTFxVONbVp0c2jDM9+dl6ynEg8g/YL4bTotcDMZrre9aFIjCWD3GvsgzUm5zornxMmQtj6jen4zxzsyvp5vOiNSn3+ccU3jAyi5Q7eNE5U9wlGnjbYot5m0DHlTdN+4Ol7bxH191+VtzdZxk3MYQj3rFOsJX31Pg8MyFBhp0FbNME/M0XUjoadGY1v2RyFjMC9hGi1q7u/0YtmWUtnYzYaXItI3LtvVhi7PTC8e+vrpXj9891n9xZef14+fP6tf/+rH9V/58Af1nctRmPWoAAAQAElEQVQHGgRyDdWJ59Dprn/U5V8AvrzneXR/r/u7s+7PfMzhmXTCru3TJ+hImxQ+qFIBUQr8ktOmN4v05cV8+F2Uc+LCOXEg9/yF+/7CIbGwAZdQ2gu4gEfOlwtoii5rn/21sWLBymZceTdbOUMeH9/o8c0rvXn9SvNf4z5ozcdj+gnf7F5lbjb6LPi+cOYEK/yGU/ecWwyjIUvX/3klh2PixS7I/rvFhs8jl63zWZWzdCPugeQQ/tqP+SEEV+aPCqPENBPn5DKsay4iOjHSP35X5nAh/+QemvEs/Eheib0Rk8zpa9VgPcbQYG0nhk5pg2KdqtA1xS4xLcqmn/fmh/Rbf+r/rn/2R/+g/ks/9Uf07W9+FPlH62Pd669/+rfo3/r8v6h/9zt+v370E79a3v/EmqyZuRwayegYZDTAO7DX00APIVSKSaFrlGWXTL7RhK9RGmNonIbKQ9aMs+YMgxcSI7SNHtC3gI1QseUSG1CFjzqpiPNXvv136Yc+9RujvOJ7v/on9St++o+zjKsW9tTKnhF+BvHzzpYPnTXIAZnivqk1CRRP4SFPMgS2O2ZVaYwgeRQy4JKR1wHjp6FZmNKVfbGy5lvyQVro255cBqgxVAPgwzYWjHu3TZ9gpR0fDfxt7LeYNujX/nYan8GUxR9J0D/7Lmgf5JN9bpvYpczN0eegdsnld8PILZk/fe02LaiOMsMmzBWHyj5sfYigT7zbL6KuOGK8zV7pbOVqxxpYsg1CJ2SongpqGpZ9QDe8dVsy72mHMn1hATNPOkfbyh/EXd3XpwuGe76Ek21d/1jw0rxIQidKekC6V/gg7RZIzbI79ia5tORqJfOnRbkkyQA+FgFsVxvLHS14dsFvG/elNeHiKliPe9eSbWX/2+wVWwVsZNZHynUe4+zQwhNt7g/8ruzLhfO+AZ92kL7p0s8IfNeOUVJwIuZAONK2eGZqzwXacnOuFrZW0cacmERmQH1vNeWZwL21gnmfzG9EfYYfOXGuXPpsx5bfmys5Y44vyf1n0lyVIMBGE3Rco2IUkIyJ4Wc5WU9yESV2QRV5lgy1S7KpBwoe7LrDxrYqMSp9zVhDg4E8FBi0fspGHe1Jc+/nrLzj924Qvj/Cxw7/tjUTXnWdI55rWz/XlpZxaRsnFueaa0j0o4fyUfjCuva7xE5X5j7zYOObKsrKvK5M7JwjtOi4znmK/Q4ESheG3RQzNaNkyZxit+5oX/CoZFuVMQXwEmsi+qB/FpscZv9Vk06fX64v6sX2UgipqzbsuGjmk4zibG3dgs8NRCfiJJxdsJYdSDDSdRC6KRs+cEv/jRhb08zElE2fuzm65LBhl1zDRz+tp/2GzQEkXU33QLL6HyBgs7I2/R4D3ViL9NHbxRFYjES2ZVEIFtuOT7OQznm2ijFX7IBKEhRz0txIE9Dg2jnpKHEKbKv7aqoT4wCd2wcXtEel08HGoHkrf+IHRpVLyxlwaJTEQewZhY4ziLQyCcem3TIp3YeMMTU9ulrq/lBRbMuhXENhhUuxPoChwmwcKCuHy4b/6Iq0kmDQffARvsoa3EynURr8LdkYVmRVEu6lXLA1tIwNCtPHIiRpJv9gI/eVm3XyU7nxCphxsl0VuiURVLfVtnCJdwtWt2Uj92NuVsa0MjftpyleOyY0HxM4PC/8YMgBnw22YR9f8bFhv2K77Qdr+NismR90TzZbv7xHt+BvzXgyj9D4wFQzSWsW7ImzgfjcsOv4idXYetzMlHIMFNfuySVjPYAVJrmu2K86xpkYtuXMt+ltyfaEusvVnibVYFaWZtet/dK6ZG4Cxpwc8yIbupInnrrTU+8099Z0FIEIrFGlqgGLngnZGPPKD5LC7wvm4RH7LT7RieJ8PGiZyGPTwpquQWTYUI/wwim1OsYoxptxy71rNgypu2131oafjZiTbtpiEOi2kOfejP4Wu7PWxoqplW0VcFn5w6X9pt9KJsl9YXyhkR3hyAg7PJJTr1/mhTlZeYit0A2s9EuubYgv63nZEgzRBhS+DSx7ovixc+IH+d2LlwpO/G1sjSHJSpn9yCFMEkOc/9lUdAdshHujuW6H605ooPTN2DpPmngkWxjkGOw1bVgIV2rmH0KNKICdNe4nh594e45dJRtDqnak2TyXXQSnK/Qxxbaoz4EtGXb8HtfkYG8yDdvI5chx9nq64uhafeXCPG9FMmF5Mt/0mrjBNEyvYLaeX5PPzHDK0+sKmGdLtY81lvH3DD1R6gwjV5eNM2jVknsLxGQM65yPCS4sNuU8uTxcdHnAjg/DOS8vO83ZcuHcbCC7cJZe2P8PO/Ix6MADukfOZcyJufHEmFnYlkcpfzLOBYNHzpllvWjpe4qPC9xrG2PrvUpWcxD0494tzo9qSts7YhNc5wcm7R3PW4mK9wiZTLjdCnnajSf+UMaclFAgwYYNRnP2ji5AM2vyas5cfaQPP7uHydjSu0FnalziM9rn8N486N68Iel9+MYjTeqTnkbOpyBn2Mr83mIfjlp/6BBSdx85qwF+UPd6to72NCCzXUD0KcoVcciBmAcRM0XSvGiWlk62r2k3o2n3ND5R4gdyrVfr+EwD2FyuFvR/VydMNnF5y3Z2MxqAzn6LtkZcJ7QX7/TvnFj2BIzgdldummvQjetlu3J0FZ12MGaMo90QLihfjbP+Nh+O/8z736MvnD+tf+DDv63f9sEP6NvWVzpV9b9avOP5k4/F/T8V54Pxi/y44/mUcyLvk30PmhCBhOeJwn+VZbsF31Z8eOSD8Y9zDnzAbf2YM4Oz4sI9vzRddMm7C8/PtPP8vaJtVs6EFRtAew3YgJsoXDbOsAbP5OXyoMvjaz3wwfjhzQd8OH6thQ/Ia84UzpbYMRvkxpW9Gl8Xzp1LPijTf0OWtEXqDUIcdOu7kmvHC70BuvQNuIH298wL7NLIfbZ1v1WhXJJAvN9QdSjusKYiEaqYyrCahQETS/FFvitjujB3F8awgIyj55B5XWNDJ9sq3ulqDI1xUj7aBSPnPe2BvAYncVBQYGcCSI15zlq8//gV/aav/L/0+3/kf6H/6hf/Vf2SD/+aPq78yPu/Un/q5/8+Ph7/9/X9n/k+XXzWxrxu+Np4AoRHcNM9sUBiAjiZP10tCBeuiq5RsG5UcmWCqoYG708ZU8Yii/NJfWHGYVIL8Q4zzvYVOTPOtFKlXR4ff/Mz/4D+2rf8Nt2Wn//qr+u3fOFfwzcj6f26KmtrPI8xND98nFRj4KokmxqEPagom4gKYC3ZlnssRd9gqGhPjNY1b6uAjX0gqMSO2JjSTXPNNySSy+o+u5/MTXI0bds6StZjYtXGmFawsLe27B/WLXa2VcBlmf6jSvE9qtQ+XUrpPvSPnyD3F8nJtkYNDeblQPpP4BO9PWnhy6CpkIGuu96eMnvSjDZInKR7QHSysbGelaPZtC+Hur3QOCjsXm0MU6G2VSXZLQgDL4lmVkJ7mWrLBgKWYDULjTBJFrpBnwNhV8tNc/HkHV7wM880A92WCAJkIQ2ChwqKeNa42EEKmcJniFHUoc+AI8vPRFe7OEJjW/ZHgWrWdIgttAm0FTSOuehkhA8mPPuh4g/ehQxjg1k3HX3oDv9sJTDBMv5Rxu7Y40ueCzkrs2d7v/OAmkETVUW8cYuyBmufD8cFX/AQ7KRhaaDMszEo+olCZnjkuvtP7ImF+xUQO++/uecWcgku0Avn+sKzLufvlrOT3HGER2p8W2rCxTa8EZRMUoFoijKHTfxrZ4TRlVXkG9tAtvJHoY4fWs1DYxs+NP7RV3j6V80zYFQp/DsxohtKnMIuZ3XOyru8U9zfcW6edOpnUeGDeKIw3q3nbNGW8wiszMsWwEdnBmebPkPxLQpTxV9Kr8q8TSzM85onDzPQHSRnf2yKj435h0MXmRRddsFK/EBdtogn6BvRJFtY/OAB+w0kfvpFY5vcSqOGjvymzbRfMV6Jv95Sxpz+X/P818Uvl5fkv01gR4hOtOMTJO34PMYhSnQWayjJpkWVaUOpknIN1L7SX3vcmQvxOq9V7b9np02bIw3FLv2S6xYphmlv7WdFzywii+r6rCNc1gyCmF7os0YbDmEj3jFzM3kaic0VFBCy2G654KWzKqRVcsM7LUmBocTqay4rY0oboLItOyi5+5dkdVl7LJsmPfoRsWO3SV9Yhs4kDdPXZTVwVDYOsaDSU7KtQoaJUjKQnoCecDZrb3CC4bL7xCjwvNjGh0CowwBqs1xESYIgfldevFcOkhXKyBULkiKHcBO5VlnB4ENxDobwRmbSFzGlWIlipWkUrigDlph4zBQhVghgPFvQk7gi367IhG7IkUimAuGUKolGGIhCRcF3bLfQbJbG9LkiayBb8bky1gsH+wL6ECWHFTCdHX/FPn6OAzeHykKf2ExsWuOLPqELHzFiE7+xW5jHyMmqa6fIQsXnRr+Nw2kFS9axseJvJTY3BPpsgh4a05a+ltUVEl0QXzNfWsk3DaVYtlWAq1yzLcqGDSkTB458ELUtYpxQka0YdG7QhflZjocMeUZHKPpLFsWGWmqqveBk5xCjKo1RMn+IsB+6C+yiO0tvCJ6xxO/eDZ2UNViZi3Wfy7bBgMzpAYM/27LdYx1VKmBRcMYyk+duTUrdH38b41rBBt+O0DWlm5TeE7iY/WHiJTbtg7ZSMKOK8MqlR9iN6XAlgZUYG7HWHekabexxTt3mQyf67C+wgJW9kf20NZ99QS+qbkqawY2o2U4hiZVU/OA588P8/v6F7l++4CF61qjRds8ubzXax43M4Xfh5KWmohxJ9OC2HlPmCgZCm2sqltTdOCSIBJp5he1qW7bhA8g3qZbfsrBmd2tnJMFfoWclmmeCo3FVZAyH8KBJ+uAnzfAz5ow1fMbUQI011+f16v65+Kb1zS1ujHt0t+3n/Mzg9nrVT+Fs3vIt+YigpTqiJUXQ4+z9zrOJHZ35H6N0Zv+NYiPiZuWMzDl5gV72fym8cLZcuL8jj/5C+xE8BI9r/6vB/tfInD0P3AsP9E37Ar3wkQgR54SYcpIgTgFz3hFOuYeW5ZGPQpf+OJR7cOYZLX0mUQ+FPukXFMkHkFbhnGXFOIsq+oF3VSxamd3SQHDEg20fs91m1zYMIdqi3YZDAN/cNKalmU2Tzo0hH6Ir1TRPz6SbPOK/pRGi/89a4yc+mtI5bq6IkAZLL5ZdoWufeTShK/qtqZSxRxdENseYQUQnYYbNDIBLmKmDUdu2sC8tuh3zFHDNxDxT3Pho+U27bemzV1Il/u4/jV1+kPQM1H6Oqyjp0zM9+RgFtD6uJnSQd7zA+LzFbT/fNG75G/HPgZ09fRMnnWwklmwuertkXG/LvlE7PqzLOOkH779Vf/JTv0JfOn9K/+AHP8jH4x/Sd+mVPnO23uMvL/OvjPOx+J4fd/fns+5OJ37cDZ5N7md5iRJ3IVDb5FjK/Zkf1p+/k05sth+9eL5PcBBc+kxYODMW+ZiA1QAAEABJREFU7vml7/mcJ/nxcIkehD/QMs6ZPk/y/GXNN+I14NdtYU9edOEMeewPxh/q4fWHenx4xQfkN8qH5I1ziU0j089cNm6CBdmFj8WP+E6sjc1royzLtkSd6EhoQ6X42Yh7C4SI8dD5rf3RODE3xr7xjpD7qIGLbe+bf2nTIWiHxgfedQ0Nk3l0qWXqQgx8rvhcyHvt9z7Gzjgynsi35ADa3+5jjKExCoTe4qRRQxWMkgs42SQOwM96g+/9mf+vfs+P/+/1X//xP6Rf87U/x9o+dlZvX37y/hfoL3zr79If/cX/E/3lz/1O/cz5cz0/V7uE6DhIQkFEEldqSPOiRAeqTJ4A3p5GuSeLvAfPr9P5pOQvz98vrAIxRTEiSy6pClLwA0AVW1EsG6D/8fe+V3/+W/9ryJ7q/fqB/tEf+V/i73ZOFmVu6KjBvZSPION01hhDycO2lAo1oSB7W4o8sC17oog9quhfqgHge3yGD2jbVmUeoFR12fdUcsneiswu/IxnqDFUVdK1o64l/fIMWHtvMXOsudjxMbDJr2NW968xVGMH/ip6DDceDN2f+3cFW3ywt0smjwLjiuQRHPNkE2NH1RNvw9PfUl/tkj1bnR5jDyUMa0PGacuyg5IUanVpXXNS9DrKoWBtdxbuUDa1+GOp0g/MHCVYSdZT2R3sAtuyLS5UA1hJ1l5IPHP/HBkHfqjC0r5a09I7SyxsywYKxBVYlL5I6LSXuD6wi25INOSQiUWauYhkw401/yCGy/UGGUuaN3Fs7G+gm16Y95ppL0f7OhctT/+SayLzH9hWXD3/RzNkGid6KlhlIB0nftfsUfZl9mc/c3gGrJylG/t+N4pbFR0bJQ3AZ5Smg7gDRWjBo1KjrFMwSgMUPGpczpxW8pqY99aaHII9fs7uBmd6zvUL8gv3UPJcyXmjf9YgI4tf27ItUdXUcsc0MiOyUtKvKZejP0pqYV+qgtq0LS5y/nQbeeugBs2jJUY1Zt9RQ6PgR0GHKnxj0D5k4yo3usFZecq7BB+L89E45+aJ87sGdh1bFOaN+dkC5mLjObdlnRqrOHixkWy37/jd4Ff2bJ7l/T2IvheQds+DJZO7KHjXXI+t6UY/oQ8NDl33wx5V1BM0HCCPPjjsD4pKtlXMTzFmOx08Y7GWK/ttAyv5hV932aSLfrx+TO+vn9C6r/2K3YbNBnQUFjSy6NIv/KbEKdmWM1ZDTZs+toUiFapnJW63PdZGXhuCQMwLbEjbtwxBaNCKra/P9vq2+0Co/kiMTdP2wqWXcOU9aT5Dn+zRUcmU66zhbWv+iYwVin/yTSvyYqyZ58Dwir2jnbk1R96ERUAy8C3DLrbC1rZsIw4Os5UhJN4E04H+tt74arF1/Cl81WBjN7K5gzJmAYS6kUgWb2VA65V/Cob7m5hp0Wnvjn8Vlwx6wnJJtvVUNl51Zz/bKjbkyEt8QD4DVNWU19BonHQqkBsVu8jK878dmXxJU7NsSiTcqspygMSeWqaQyWMCGUH6iUwEPw9t5Hlx54Zec4MzfoxlW/E1qnQa1R8mTmdySR4NciTnET4Um6KPiDljSLZBxgTgC19y5ID4yUEURFxntU3c0jhNnLJu8Z848DUSF11ZtiUFeNrUP2wul4se+j+iPn/QbNywx3omZHLrlWDTrox1ZdwbNFBTUXDG1Z6+00+Z7Oza0BYQE5v4yrxdeGBc8DUPgRXzJx8Z9xjkDDKXJ8ZQzMXhPkNIJNuyjVdB1SVNM9YapRoZ+1yD/GuT+Inf2MS4e9LAvPsXKRT5vl59zUfCChsVHNS2TIcinwM2SkkrfVfmaYPiCh+aQHdUw1iWbKqhu0367NBeaM7+OIvPTGPL0Ke99fxvwotsawQ1NBj3aVin7AnoIF9U2EixFSW0D7Y4ZM03Htrbnvu+3bG1io6VsTJGF71SD5QUmWmLsuFrZU1DtySLLJXVvc7Nhf32+PCgh4c3/Nh94IfuRSvxYyci6qZs4fEZCqHVHHOye59C2lHtMthZY8vcdiO62e5mLuR8SKKNKO3OHb+Rpd0pYSsGGRK7d6FtUYQGUqwPHHnoHQXrmL1D8ySKwYRt2cE7tJaoeir4ppGxJIPZQkBtu/Zj2RMwaD5a/VHRN5V88z6xMCGNrwDyn6seo2SkrN+FM/phveg1HxhePz7oVfDmQa9Bzrvec4Rla3O/5F4ZOp0HPLBmXlABpieEe0EaBU5Dp9xjdB65vwCsxlADtYrDZCOHlRfAS3/geeTD0aPyfxybe2DZnx2kSsKp++rsxJISV2G0F3TUvfFEbk2mdNvvvtDZ4/Y6bd6+TotID65pLiQ574vkGUy/ucb+nUg/FDtJJ1qzbgwKl1q5rJw5TTdMfg7YB9b3PN2btoy+08+mhXNxfYbINuWYWfjLgAtYOe8uQT7y0458ha7ISIlkMqsBi0q+agg5SI0q9FZODrciH7oWzsthctAptdSLLUp4yEcq8sgOu51u2uXRvYWpMRYTgtM3LH7S3rDbk7S5t9sxdfs2esNN0KAaMG1ZrOaeLsZSO2xaQM+Kn7XUtprlbdWUPl3jKzbBLn3Q0A+8+Db96U/9cn1lvNSv/+BH9es+/E/0Cy8/o0/q0vd08e7Y6Penk5rnxjY3eFzmV4FtFc/CwWEw0H32XPqee+tvL6VXm7WwgfIXTG/4S6g3D4vePF70+uFRr/Oelecf936ekwsbcsF2ZW4OurKZM7+IxXZkz66Njf183ezYb/TdON/W9VE5Y9bd54rd1g9wyZ6DT/vCc7ltoqe/3iobsuz9nE1vyPWB8/KB5/Qj9JEzNB+cF+hC/rFLLiVz3pWKeTD8hGbJIMJBca3YM7RIrkC18xsqgCFX+HUHFgY5SxnTyhgS/0JOF+bywtm6gOQcujInyW1l8lb4jAmXewzIMR8Io++5wj0aCZ1Z06xzxlPF6MAvfP039Tu//H/TH/ixP6i//6v/T3328Sf1rvLh+KT+6rf8l/XHvvtf1r//nf+0fuL9X674sodsfB0Qs2SQWMgKffbQ4KFxGqXRcvTYJI8T8vMd77Bn9mINQvNumrE1tt4bGfPG+i/gAlaeOyiYwzaXbaVrfBf+i/ZXzz9Pf/pz/5TeLr/vh/9FVdUNhgb3RPIbVe3LnvllfG07hkbbkOfpTqM/JpMvsqoTfYYkd9VRaAqZ7T1WKELqRuZBxvP4+Mi74oPe5H3x8Y3Snuu9sKW2ua8k2W4/o8gFJK9RcxyD9iDH/Ou+E7mdg/Od7oK7e93xl0TB+XzH77azTrn3sY+PzNUVVRqM6Yz+jnHe0/fF/b1e3L/Ax71O5zM5nEB1PtoL223mSpuMuTJI8rWnnU1bAGVsVy5LnkO9xqvS3pDhhL6zpgs9uhFq+puWbdmGk/qafkrBeQhzGxKToGiEPoc129DWQ62WVVkTBb3BrofoqbCKxOdK1CP+k3Zy9KBOXsRII9BebnlESWwnb2nEnYHm3fW57Z4LhPS6w0FJlD3Vonk5Ou5xI6QbS8GoupNll+xQow6kvmJIVZcWqOWYykYQCKqU+FvxC26TyPmHOuu/7eda9kbujZyFoSt7JbIL75kXzsb+bfXmNe+aEw8Pr7lvHvgLxYs29pTIO3OV8Ile+L8CwUAxWOcraNNUkHS25EHMlb8QXcCFd6gAEXNXMvNRdVLuucH9MulQ1b5f8EdI0tiUc3jjXM/46Cz3H7QOuCQo/VxDV7jkhmU/R2GfOIaiYiZnjPX63NtXxPi/qbavvtK/aE9fVvjpD75KNYYG4zpxjgTnuzud7+a5kb4WIyFe5rhojCrNs52+CKjCgrrw7F608RzfmAPzjCMs8aSB0WlYY8w+MuYCpL8xKjhFFmNjV/zWN7amn3CS+cRUs0wOF6hMFze1UvBGrpmfAwt7ZL0F+yWWdKK60W0uUU3v+On2NtcUxco+uc2Dnh27XBo19OH5Ay3jQZ/wJ2nXM7821oylsKtRqpqwkTu2kjULoWA2ZiX3Ts8M7WgD2NSDDQW25faDL3yr2zHc+zOoeEyrx5B2AgFYQaKiQ/yA5DoGbixRN9ay+5FVamTqGKU5lsFcFCIgTYq+gMu0gayjGD7zFthu8bw2K9TUKUl+SXAlyVWkCe1cQmlHfrTDr1l/1mo91pwbuc+VyOBXXkRR4XLbEZ8r67xN4LfOuRnO3ATneeObSS0Gok52Yw4AhlR6U8lyJkFGqbTxTm2m7SPOkGzjxpoTlwkcc8OUhEIp6XWlVRqDl5HOh5zILe1xGhos0kA3KnkCdLmJT+OsyGzHjVYSJWPouuekDmXHd6lGyYb2GDULEylxQwN7lTkt4y7jXJnIS17OQIwTpcjzRE6Jn79NusUpud+ReygY5Jw5TT9SE841avDCwjjxMUD8VUlFUNtKMTMpWNtqXZl+7gPpxIvM6XzS+W5HvwCd0A3VAPgv7EXJfCyM4fHh0h/uHvmRcOEjLqJE6DmKTRprNg5zkTEf2NhBG/LMRfInJSUvUbJ2qJhrZjyNOAHb7iObceFFf0k8Aq7xhT79bZNraXAAnoLz0CkYyKow8YQlTK8QBZFiMap6zCfmMPNxOp8114L9gY5KtFX58ZfpMILciIXDpPsBl4wJgn8rertUsRulwVwOfI/MN6iyujCO/lEG7Y8WRMmYt3YWb1gZW+yryBTeMsK3KqJYp1vWYGUymTrWZNrFXyP+icXdp8JX8uoxZ97IL/wYxNljpTdmCooYvZcIEl9Z140gVOIkurAr1Rg6sVerQZuOhYNb0CQTsiDPlXyS8/SgLhsxFh6IWfNHXmjevHqlVz/7gV598AF77zUvMovcltrpU+9w6c9OIi9iIOg2PmFbhrTji9I6Wq2jfavr5luX2EV09Jv2RMN/+OjsZBekBaILiNM24QG1m4f4OWW2CRYbCCpicMXbvMZ9EMFB4c2MuKngbkBOtlv2JJUisGaZNNFIC5LYUyPZnpBk6QmRi4I916fK2Zf75UlwcOmtp/5S87opGelNs9n0CtTW4QAfWxRcZZoluQS0Qj4OqHugq7b+n2s9LA96tbzWB4/gNWDfff2DV3rNh5AL549Lyn184nw5g7u7s+7OJ524d6ospkKDy7B0on2COZ+GXoD7+xM/EgfnysBH0SewTudAqlrZmxdd+MjyyEfqR2I+vnnTP37zISb3wrEex/xkDzKArtpLph1H1N0qg0dncFuf2rvBrZL5OJrPtHRKO56vlKSSxxX0jQ5CDqRGY5M42+FxSpPrx9Qog6uagOI+oE2Y9seRIY6MJ2AfXeShb+Nd8siCPI8WmIUXnKbwfRbhpM8lAuWcW3jm5Fl34cfOgmxpuujCs3xBt9Jf7ENryB6SS1LyJjndFGc8N+0ra9mWqHpHyXxPcQxAbNsYvhWhQTfmJc22S7Mb2rpP2hPbJMhhYgtsyz4geH3DEh9BjEJnruEimWs+OUNuofZNqBsavWanuGAdQpA8VUzSR4J5hqduonFnJocAABAASURBVDz1O+wQ/hxr+h5gS+iNTvqB+2/Xn//Ed+tr416/+M1P6+9+80X90sev6jO+qMaQTyd5nFTQGrTzHCV0doHZDkU758Q9Z8F335fes/UjC32qei8/sqde82716s2jXr1+0Idv3nDuPOoN7zyXgH238rANsgdXVq1zJIbwFX4l2SVou223ECVawHwm2MazdeUj4YFYCj+uZLtpxW4lXv/33KH0FCHws88xgpU4yfnN46X/Ui1/sfaGMyt/wRWaM+sx74h8wFv5gZuegznIe9VgnsYYKsZuzT9X581gTYxmyYWBNIsUuvU5sCHfepyZiQlxhqokD0m8f6/bRQsfRfLhuj9i8y6RDyQLH7Ev5P0ILn0PL1oY5wq29kkMghJCK+NcuMcX7FboFqHJ2SUTqIIaMmMp5m9UqaDfunxJ/+BX/239t/+TP6h/5Kf/DX3+zQ/o48oPfvLv0Z/4Bf+8/sTn/wX9rU//RtnxDWTVzpf4U6XTKA3m73Q6a2Sv1UnebVrOO/z9ixe8059V2GbOkv/K2NasO2PIWDOezE3mIfOx8IOVwSqF9FXEGuzVUaULe/7f/Zbfqzf1Muor/qkv/kGdvbTttOdZeD517KxzjSGbPcWcmV62sR0adSL3M7jX6XyvEZzuNMadirFV7f2U7DdWAiYVJ7bbp8nLhkeeNcnY8ux84CPx69c8s3l2v+Eeyj68ZL25hzLmlfWNV9sqfNQo4pLT2EHswbhPzO35fNbd3Z3u94+8L16+VP8vC47/hQHy6GM76Je1CiRLoKp0xs9dfyh+oZf0e/nyfb3/3ifUH43Pdx3bLkmZJ7EEjJf5ovY+PwZvW3YwbSPPLdJjz5qyPzO+rPXGWqdz9LGjlwKlv1KiCSRLst3QXsjgynV/C/0ONgfmKi6Ir/IwaTeFoU4b7DIPVVYwoIGhtjEP1GVmBBsGZGyQpIBwVrrIsLZlO5zMH/Xz17Sf10gmuM6KASNkguObRldU8QK2hrQhP0DrsA9tcXwgxyo1IjpS8URe9qTR3WKKLXuuY9rRd/8wjdlqHRc79u75zBzSVCJv7OUrkm+//EVFf/LMXl+557Mv+h7gHbbv9VBw4Wx+4C9WXr/+UM/xSo/Ic25u7CvjKyhisGzkoScQLrJhaZBY/tczw1LWeNBOv439eeEvQx/5y9Ag/0m3x8eVj58ZRanqpMF5djrAfXcKuHcG92WNkotAxN8YT8Ysxm5EhdwkYNMCmVcjrDFUI4j/kt9h03Y1VPgfQMo9uPLMuICFe3HRxtiTJaGV0s0wwLbqQGLW3oYilk0b+RhDPR7OkvPdHefjne45E86claNK8b8yz4llWoP+1X2F/wlzPmfsK8+zld8I4vmd70uxPZ2s06l0Og+dQQ0TG6/M0RaQPDtCYn8kXPQD+4GtsZWxVcqGJZR2ZC4TH9CpyEddsGES5t5aeW7OZ+eFM2dhDBfWmkemNuxNv0DOGM1cEoe+G1gx2ujTfrq9oidLqoBt2VbR98T8jWH9VH1R31Kf093ppJHnhAu9lWIbvjTGuKLG5Ct5YGtP2/jfOv7WMQmvLugtS9DA3aeU/m+jdcJWFPLlyuC6Notjwkz/4adQ3SNzOVwaVarafZDPynxs+3rF0rbMuGswDp5JNYo2oI+Nrm542qruJUd/C6La1m3pVl8inXluTMSBFb5BTskr7wyhK+u78Xsn/ELOed4srPtBL+iWax/88tlsjV0je2XhvlpVp/NJp/MZQLMZGVxlACS1kRPxMdzUSdAIjRw/TCwG1LQ3WqjnHEdAf1TKeItJGPgdTKKrkKGkbiA2B8qlwQSfk8+JnNhgZzZY/2viIj8wQNqRn8dZ59Odagx8Vq96BtmbimSoEjFsa5BDEbugtiPWLMk8m36hmcRXmZdW50bn5l55aV54cVmZzCyKbXyVBjHP56Ez83e+O+sZyL/l6AbjqWGJmskJSTvyE+MbA1/kVPi13WbWLKGIlJyrSjWG0m/6PvNSFOQgO+tErPZXQ1X0rJLonJwXNsYjY3jz5kEPednmJazXkeFSSYs5YLJiu7GwGevCAb8GmYPcDKAnWJYd32nNfrFPX7aAzGXDdgWJeyFWaPsjxgpEMTlmTKPHdJrzyFwN0HsEfWwmz9gdWMWYbGiRx0DGODPufsFjDu7uTjoxr4XOdpJUisls0KdYC4guHMJfY8nXKNEJW9sScYzPwmiiWOtSjYFqjrvHy34IPbAxb8yGjuK44mL8xJ9oR7cPP+wVvQYkggvuM13BVLI2acczBvTonMjlxDydrrR0qlLG56RILEJ3SHMNH0fJsfNl3DOIJG5C06nGUO8h6Kih6rwlQ8MHtrHf6MoBwgEUX1sGFLHEHQNY9wv75pEf0Pk/6nn1wc/ywfhn9cCPgJWXnY6HbdceOJf42BF/m/iTdoxQd+4tQ7C34W4q9h/belLEZSwbNBKLOx/P2DAGMb6dKLxuCubTrmV46DxoXGn3RHBboxT9sOca7gm3dulLO/FBx95pNLYRBZKlJ9Cg6qOFuNTogsIgsC3bKmDNctDZ+vhr7GyuDexgue71GN/e3Mc6TbjSh6ue4Ob7Yvqgbx62K7k35TI9c2UBsl4QvNPmmvvlwvn8wNn2ih+cHz680s++ea2v86Pz6x9+yIebh34xMoM/nUt351Of03f387wc56ExStnbVeoXZ5o6cUbcnQbn69DLu5Ne0O8O2zM+TvuH4vNZQizzsWPLfudl8IEPG3mRPz68XMgrZ9/KPXEMKWPQTTG8bwcfwwwSOUPMtbWGc3Pqq3WU7qC8VIbL/mqKAbd2uzja3TGNQLOETbjMZegTMsfT28x5tmev/ZrOO9uENrVjqoOZMwEgXAiwHiAIUyKO0NzaH4WIS5/ExRT9phUm7VDcKGfZgoO8CDXCo0iMvARd+JB34dkTuvAyFHpBv1w2flSsYMEHccjTHmIhJ5SJE4UEwjdoHjXinceytU/UtI0WdL6wsadpu3XXK20hEaVZ6FM1LDgUB0WaOYDMikm7gNqWXTKQLIHYbvtqKAVx9gQqNZTxc6EmzVsgekfFQeKkM1RXTNPZn4iTmcJcY6fZV+GBvbcVGqMjF5NxgAyV0NsWVZauaIbLDHWrCR9fyWNj/2167Xw4/lb91fe/S18dL/Xtlw/0a958UX/X40/ps7qo8r4Q8OyrsuYUbqqSBmfBGEPvc///mvOmH+Bj8UOdSMRiW+mRffaaD8bBK+ir1496zV8cPfCj/pFzYWEf9D5lf/Z60N4YIQ6UtQi/cTOs2GYfb9GD6EVxePQb72ETF36wXyTaYnS2ZHIWdNWm+Ol49BHtnAtNNa/JOWfSIx+F37zm4za59sdi6AOIPB/wlssD98dCLzEHpTOH3Yl5GMSypUB72aBBwgVJGdFTRbmhaKBMnpsWsl+QrmCTKyBH3ssyzoUf2BfO0+XyRhdyudB+pH3hnF04Vy/9HnvRwj2+8C6SMW89xzNs5nGlPXVE3qa8bFWBUaoxGNtQVUC7inG5cbe90a/72r+n3/eFP6Tf+8X/g37lB39RH1e+8PJ79Gd/3j+pf/MX/Y/1177lt+rN+dPtw8ZXYgETYxDvzD47gRrE2uNFfuKBcr67Y57P5FQ9JyvPtmDJ3mC9V2jGc2HMmY+s48a7vZjT5GZbo0oD3/H/pz77e/ST5+/QbfkdX/m/6tsff4z8En/02McYSl5ncjixzmnb3IM9Z1a5VO33pHE665QPpnwsPoF8NC5kxe80Y4NjsYrkD+HaLsJaqIwfy8xH9uWxRhfeCx/4S4vX/GXvq1cf6g007UfuoQVdxr1xduNOlmRbo4YGeQdVk88/eDiTy5lx3JHjPR+G7/kI/yIffMGL5l/o/sU97wLnHvPAR1W1z/YtadTQCT/Txwu9oO97L9/Te++93/w54854XVjPeVrJL8iYNhLtcZOnZNlAgWZBGdu19+fSezh8MMeJAZZ0k/3Uz5EFyAocbYyQUtMteyGUHA59wTRIl25tjkhXIKTONkyGVXQIRhXzUaq9HWp4zAh4VEZM3GPskYYPDa62YQIiJXbr4DUPwnARXbGbTvnRYdemaWIee38XPyc9D4ig1GzLad79kN/WdsiFoDYUXfo8jcOyg2oqWWpoL8xBc+klYQqsnquiD0CgaFfir5zP0/cmK2Xjgg90kWcvLNzbl5x1AfdB2gv0kXPwDe+5+Qc5r7lfGvvH44f+YHzRxt4SvuI7KLyXpJws7FixhIps2KxvIJ0QDksQKfuZZ9vy7GPxokc+GJOWsFLVWadx1uBeOZ3POp/u+r45cb6duD9GlWxLGStn1wZoINuAdlhOQODYgxpDVQN5YYPeAfxuU7EBA5sa2BmvjDdzE2TsmUPESmEaIBugti/jv0BoMHnbHU+WbGQZA2M7c7/f8aH4jvM5yBmTHOJ3ZTI2xkcXFf1HuWnBZ56FUca9sm7BxjkeOalrjGK+ggEd3ZbFc3FtKLuF5yGuZBamTqVxxg5aVYrtFv/70CIw/W0r+uQQ0FTKhteNXFfm6gIW1mPh2XlpfiXVOLKM76oh2xI1eUSzdayVrQHYH5nn+FojT64NKTFHlfKd7oP6ui616FP1CcZ41on1GkXu7diyrRqlMQZ0YhS0Cj/Veu1lw39irYwhueziSfAjWV0gyaGc/gBfBhW/sUPedgyKChvPgHGsxIjvADZDbxjfpl+NmrnC05EZpUfyScNc8O+yKrHGmLbQQpb+qGWjd8ktc7e5aJbZ7tzRS1YXcmvKZZd0XslzRZe1CH+LlTXKe1HWeGWND2yseWQTiy7dXtRt+uCOvYB7mPRpOTYrOsY1NPhxXGPIges2JW0YJYkYwwofjVwiz4SHpt2JYxAZTnqotmV8VpUMpSnbErWhvdA2E1Q1NDhwJoaK3AZ5jXFSgdCRQ6pOyoY81dBwSfjsPFjl5MFwdS3obKvKmE0KI9MtLy6x3bgxxfIbGoQXG2FlonNoh8a/LcVPVWmQ15kXrBM5nkEflOeTBvwVowgFRGFuuCqboejfwCEVcWZtInEQdLUNNTETzx3zxIFx6hjMwRmEZ25qDPRu2/QSJR5XFm5lwS+8aGbxu40s6SRW29AIH7uVQ3DFdvLcSMxBdHC7R0gqHSNvNv2Ze0SKbMHHJQ86sORgIt7KfGImkZxt8rRGZVylU8YAijUKMJHtRoXW5C0pELKSNRhz5nGM+Bk6nff5qFLKzFmy3fNuI4d/UOkreVHZcxYyJcYB2sZH4feA0YmyMY41c7IjN+XKwLYGBl2Nyx204bjOmjmSJ99XBMkzPoLDD+5Qo4GJjAbdrEpeLtUYvfcz9iI3l9CLsjWNrK4yxKxB38/JG58KENvWqAJD7bskxx85QuClgrFFOfLhoGTuFESBDg0uN2VuLvzAy0t/v/zzA+CSl3/2FA6obQx9qhtsEHc4oW4TCDrNVmJEvWF3G4R7pVdzT7QzxEsoUpxRacP3dcrNjDXx9Jy0AAAQAElEQVTc3WlN2tcOmEv6IAl7JekQXAUwT3U3fRJcubc0zOH0YmKDtIEC+vgADFVBMt8ZtNR2yWVWBGq1bdkTBRXFQJpX7YVuO/eNSXo1+vKNbaN1xzHsAdiWhR6I7uAn3Wd7Nq5XsmQBo9s4ry+8gL1ZH/Wa/db/OYqH1/2v/D7gY8gbPopcuFdzxo8qFefm+Vx8CD7pfDd0vLyMct9HNdz7PO3TKJ25v/pcp8+Jvqf8i4AhDexQa5yk4nmxkcPKC2H2+CP7fNIHPiY9KmdD37vu1VLKln3HMFoCRYWYKzyVPY0mDNKuqJT5Cn0bwhbMuneKzRQo3XRbki/tzmHPI72Y0hm3ZdHiFwUVyeTp9lSjmJonWXMJzisxZ+vhk+NGOXdWzp8VYdqhmZeW4wux3gbmyDZNqieKIPO68kzLc2bF4cqXsKbwecYFF37cXJBfOHfyYWnSVUt+CPHheMWPtpI9WPeT7JL5Qzo9sh7O7SWKtEOD8Ff4yn2Uie4GfQ+mfVh+HI++baHUj4QkV8Rc6Y+dbdkTkT+Dn7Vm45AddEo/5opR11ys/rPHar57kSG12Y/MoBEH6r7zOtuiHN0OKqwmtBdsqXvjI+Spnzpy2nlCZZ+tWG8qvfKdfuj+W/XXX36Hvnj+lD6lR/2mVz+uv/f1F/Qt8B5D5izAnLrJxLNLg5v9l52lF1X60brT6TQk5Asb9oG99PC46DX3fc6b15w5b2g/Zs+xPzs+dgftPS9pBVvAJbrs15W9u/aeRJhR0G/DcuN8EedY6NY2i1boFhtylHOR4jv3RWzCb9ETIzUem8LEJvk98NE1H4nf8LHuMR9l+RDxyAfZnF8X8l/JnztZxbgHh12NAQ9cuDJhAVxX/DY9Lu9oJ59GjwUulPHlfA7aLe2V8S6cpwtn+pL3R3JpiuxCO1h4v7xFcl0zX+/EOmeCeTJjyXgOWqNUu6xYe9sStdG9Nv2yV39Fv/vL/6r+2S/8b/Sbvvan9N7ydb2r/Mz5W/WXvuV36A9//n+kv/Ctv1s/ff95Ff7s0qjieQM9nZCNbk+dlfgn9tT5LnsL/RhKChlPsN2MaeVdOmPN2Ffmb41uz1MUwmm49Gc+8Q/rb939CiRP9Tf87J/U977+DxTntskDkNcgXpHXIIeRda5E19xj+BcdCp9VyfukMfjhf7rTGHeqtj+p6oRZAatzIrfuqlmMj67Epc6Msclvg6znhb2Xj10TPDtpP7I/L1l79uGGrbqXVDgo8g5G51TEL/IZym+wcz5eNe6UDzz3zOsdH4/v8tHnfK+7851O5zP2J42q6Q+ftjvZjPXEnJyxu6fP/R0fje9f9L80Tvt0OhNvYBt7d1Ybg50gy5u9H5f2nBcp9tGz97nPcx/mvg/t+xlZfMRhLG2LOqG9IDCsbeSGk+ZVN+VIYBNmT8Dith2FPXvnajsi4DknBX0b2CDSU9kYUFrQJA5hdBFMYB/GxrcCyXYuk+ooyHbWNro0oCHvAvN9iA1zC5pP9cgndO8zCVkiezKUDh8ivlIwzHpA0gJGNSFZ13Jl33KIgW3ZEzSpict51Ps5TwFEBtT0bnC2Zz+sN2dc+L73uf8XzuhH7o98NH795pVCD+Q+Wjgnhf/szLhm97GeIg8gKbLoso7BIL+6hWbZ2I8Lz7cl71HQR96ZLoDbURvvd2Zf1xjcQ7mPoOFHqbgna5TMveUE633BWJNTgPvEa13rEdBoe/rUGLryxg+Y9uHdusJ/jaHC3s5oNvWcZe6IQYI4Peo2m0yuETXo0/lD47vKsicwkWnH9+B8G302npT7PmdLzobYZ+NvN7HKVvpE55Jc+NvHvrFugbHP96WBbgxrjNIJDH5ftL3xuiVf9kj6Bsiiq7YbGpzTpq/NuGMbmwA7BkG1Ct2oat6OIj4nVnJYmac+d5rfmDvA/Ihi06/o0/2SD0LirDs26JZ+0Mg2KBWjVMs28fmrCa/6kn9Cnxqf1OCZcR5DgzEUektqhA/ItQJi1ygVvMtC1YYdQylbr2XH63yNMNC0lWV7Nhw/7lzaH20BtJLmVZR205ejERpBoLaMte0nX6UunRfJNI2kDUsm947JOArenrIrRVZXmWUH5Buq8AB/Bk81rYlcI+8ME59GcoAwP9u+nuwh7uGs0RW088xd2Y9Lzhf2Qd4nej9wY4eu2NBT3Sc8NrPPKv5enw2RKIC4NLYOmOBXZDOiR5Frk+gSaOGBvuJwxXFkE4TD2Yb1bOMTfToiDmlMt2x67FIPHe7Q0yfCRqbHLFbwNKkki4vYESmdNYtZDBu7kty8pPAh0AKDH/+9eblRCz7wsOSZDx4lpc0VmW3ZQNZRMrYeN2Pryc1NRPKRJ53pgyuN2PUNiv7CnF3y4suPjAd+YLx+/aDXrx70Bpr2BX1eJOjWoXrjJbYzpsRnABk5vnoNWOgNfiP+7ENMetpW+p448M53d3rx8oXuoGnnpsxQYjlncNOKjzUbCdqbKRuKh8/Brzw0ktcE9jOYUjb45JIH25KxPVz0CDKehX5Zq6rRh2ORF5VuG6OAcE0e4Vh46rrnsmojl+Q16aY5z1gz5/E50T3nBdXGPMRuS07032hv8EGMzgz8DQ+8r7hkG0iWdmzQTfG7pR/zkfgZW3IQfmysqRt5R7fFBvkG6KwG/EaOawC/4muFpo+64ICNaEOpW3dqBV6JvgGadGkmNP5XxpM5bpp9QnvZ6crHkcTsHOk7yjqdedCdhwo+IeID1V4JjDDXXUBrcpEltauArNKOzzGGzqehUw2NKhWKwjCQc43spOGx4zRtbJxnYADuWufgGGfkwVUzmXS7gU0jQGvDQ1Of5jatHbijMiXRBoRhLJHFIr1N7uEPvN2OesrmNe3D9hn1s9Z/5saR07v8ty6X4OM8f0z8iA+ka3jdBHF46+dcjhSa9iWdg8NF+OBov4OiduLeqm7WMuKpN2wAoSZcVjH7eO2PC1zzgYF78AKN7vrxwRvnxdofbZerDifEGaN04uy/49645wfgGXqOjGdAVeJt7JlFF/zmXqOlWaLLHgJ5B05CU7Ffpz4NMz6rZO4D574AApusLpxBCr8JZyD8ThyTIO1D3vztJR339g07JTeCZ36s+OaKmSWqusT+aZQt4hIpZNajcVCkYQPYWdMAVOaPYYVBExJw61GJwz2f87DBGZY5XvuMZD05M7O+AezVz2xvvZ4Xnk0PPGfe8FEhH74eaec5deEsjC4fxB55LuajwwOyN3zEi90DfaLLupKCxGTUGBo1VICLvP/RbenkbwW3vG8b7+Df3Tm9AibkWZ/I7Fyfid9qmCwl27mIK1TPy8cLr3Z2G8me9Kr4GIaVYz36yuJi1EPrC40bH/GXZigahQ+FOay7SXvSb3Z93qut22dfuvnxF2yoU2+94sfLj999Wn/jxbfpP37xOZ3Xi/6+r/0t/cYPfkyf4sPpysZY2XjU7jIYw/eNB/3/dacLe2SceJ5BTe6ZibxMb+zhhQ7pl32KC/oazLphm7rRjM3K3lx4L8qeXeCvMfEz9fkovPReX5AlRuSxX/tMWrQhX8HGfbPNgHifNXkdPiNhCLKtHG0FpSrZHZh7cEO2KeUqpxFfWez0wQCJZFv5o9C3MP1HG2iW5Mf8cCDHlTpfQkUc/qAxTi+bK5CsdJg2mzLeJe+kfDRZuOfnu9Cipsxj5mSORbK9o3aqLoTt+LFdyal9Xzu1ybwYcoPvePhh/bav/GH9cz/xv9Jv/eof1c9//FEMPlovdafv/9Rv1h/7zv+e/sS3/z798Mtf1UYbMY54wq9tjhtyYy9VQUWBH1U8m04681HzdDrDg3HijAKnoTFKowoXOJGUdVbvAyIwkf/B3W/Q/+/+N6B5qt/9+q/p+776h/nLsosyb9lP2Vcr/YIteyj5QS/M6yPn5EP/RcJFaTNNmo8rYlJF7gplMjdirvuevNDvwpkcGtlGR7fhzGXabr1eF9bxwm+gBdpjMDb43bQxnJU8LztyHwSrVvJbibdBWUQ6SLZ7HitzcgOlYLuSw7qPc6XfimwD6d80dmCGd/uToKAp/m3aIG2RX/pNF5kAUSyZNbHl2mEjC0TZ0ov8N3Uu5JG5iZ/kwauKbHN/PoGeLbOsVH1M2fCcnCZihH0IILu4bwvtTmz0gKoD2kvsm20T6+2x2EZtua+ChtOz4l1qpA362BYVQFturk81OsmyHSLJsg3ZIahmyVyp25EF+jsqV/c3vXv8LGxo1ibIvCK6Wk2eWZ9My00+dl+7nX4HIrDRATUi2YGP2M1Fmj6PNi2MkonoNvsX/SNZud/6/uEczL22cN/1Gci+Sr622UsFnvpZs8T/2vcEEXCWtpTvHli4YAfIB7+hzYO37ALosT36rbmfiLVwVizcv8khH7FD005+G/qMC69KISWJy2zjTLNs+xzc0mhsy9zPNWrSssoA2RiDc/EEzsrzeHA+GrnJ3yJXMQu7X+2hdiLUSsGVxMXlpoIcOayZH/LPOBo348zZGTvMlZhF3BpWjQLQtBt+0nc7+qHTALxDjBqqKsnWLKwHyV7zRGgbGwC18kdcA6sL3XeB8rsnPKYScjOuatBsarVsJI8DQ4N8Bs+V2Kb/1uNeWbog2cy8EFDhM6+iWLLdkJnvXASly4bNV7eviFNb99s9Qn4soWN4ucqmA7UbbU8s9lT6Hcg53evAWmDSpnSkWsnVjMklqf30RSnb1XhTfGwEnT6Tw67E/EjBPhpWs4IWjmlQRRMgE8Xq5nEVZfc45XTABOm8wiC3KnKSrTp4y/Au1qGGqkpFW4HFfIGb6vYi2RMHU7vAnorkErQDGOpcM+ZwzuWqSbd+t2yeCYvd4VO40k3pudv7VxrMJ06xoONKA123adKa8k4ANor0SaC8cAR5+V1ZbLHRgugPxMGG7mi3yeG4s4xT0G8jicLyop/2yPfqklxM7qimGVS6T7tw2otlT4hOZam42KhBqIdUfYNb3CsqPhw08K2ScJC01Sl1B0nWLAedLZFtozcmeR80IxFtqlYG3WBil/3gyQE/X8oelRez16/fNH3gA/I8dFkJ5i1hbKtcqirZ8IxHlPbNg2MN+CCyIlg52o/ZsN19BodTPhS/ePFC53sO2POp/WgvmcM1uYELSI4X8gwWXsKDrPFCnIUfVwsPiC25EU/aJwR+RbbwIyg/0o+xPfJCuNIvD/kxrBoZQymFLpAj28wYs0lzI4fkdIuMDS1TypU4K3Oa/gFOqHTslYAi3GIDNnyttOe8bGS76XNj0wM9HlaLKWrIom5KFlfQr3PAz8q4t8QkBoZKvw19fC/5UIuO5Ogv4SpWNDdlToLYXv1KSn8by0CzzOhb9+MKpccUwlCJsZHL1mvCUcy8LqzTkjEi6zjR0ydui31yYr5Hwx3z6hSbCGzfBm/eclNdKbElxXT6tKZfaxCD2jqrFMgnlYuPxTzQB6jqdvrrWSEJ5vAqCr8jj/wJ4XNCN6Uz/KjDkfHGHQAAEABJREFUtsjchWlXWQmYyI41ICpqrnFyC6TuaDDUWz7ip3BoLHUbqgP65mXm8PF2ZJWMJ3LTHKYotg60CzbogXfEP0RXujMhSuJhGrnga6+bnrd38SQbZAdTOjfFLoJQv0FftNd6Y2biGcUVe27O4UssH0BuxyphN+W+27gfVrCQzCXnH7PW93nMCjs6b5GhX7CLPeHEdmRvWucaujuddH+GjqHTKPZzaYbZtPZ9dYEu3DZ52ZBkzUJeG35xT6CIogjCg+QfY5zZlollDxRu0B360WrNP1eNfWUP5uP6HvrcN+FDJyzbEe2Ap+4NhjA9zusu7bFNybwe8p1CrnKYaT6dhscpFtSrjmna+ehik/lbYVbOrKUpcw495CwZ855+hzy8WI+Vjxir+jnD8yU0Hykej38Jc6WLHvhY/PgA5SNG6CMfji/IFp5TLK+sUuWMYh8MZ+3nGPRxhfyeqz7e/rmGwWfgzzs/taImm+7TlydVuFaHORCbXlPTC2HzoRN25MFsc5Uis6RGLupiT96eNMLn8Z7k0TUwyDptjAmWq3a32FLVZWd2v1tbtEJXdjfRO8v2DaR7x5Dd/zuNnwljfAisNz7ry+N9ff/9t+svv/edOvMs/a0f/JB+y+sv6RPr49x7mP8KwxPjh3XS4D4+c1aMmntlYxP18xiafTyRWaFjV2LSV4FyN7J/2UMLz+sL8Rb2fu6BzGXoip8F3cI7xQLNe9cam5Yv7P2FF/1QTrrIuUlWdB0RvwmZoyfs4bN1KFxW7XmbXFJFMRAryHHZ3Gw3e73MlZhX27IDTarwE1f/h54uh19CMKcIOjkiNk1baYBQQLWnP0i60Q81491yzjMvC++gKwjNu/QaOfqei/htH9zbjPeaE3mqHTIj2KwBfTZogz5HzRxKlp5BXd5ffka/+Wt/Un/gC/9r/a6f/L/ol776D1v+rssPv/xe/fFv/W/o//Ft/139lRe/SY/baLP2vOdWrIuJE4Qf2V98KD4HvKufcjY1SlM3VKNku31tjGFhH2zgb5x+uf4/L35ry4/LJy8/pd/5E/87Xfi4lPnKvK3svZV+jWP8LEXaC7q8t/e/POd87X2IjTT3b+iMLErmkr1I7PTLWvS/Ur+wT1mnbe+HIWsY22DtPXzYpt9G/9jYibGxz1ddWN8LuSz9nksM8t2y16E4w5yE2R22ZU9UlSZmO+EzpomNbgF7ia7R0Z1GXJmL9ezP7tN264RWlPSbwBdtRW7Wo6nl8C4p69p9JZkwdJp5ZCz0pS3G0zlIMaGLZQdqvr06Oi4KJKFXSmhEx1giu8EmlBtxI4OGKDLgHUf7P2Xtb2Nu7dr9Luj/H2POea113/fz7N3uVhBs00CC0XZHqgmKRZqWRkjrh1K1IAGDaGPUGPyASIwfBL8QQ/yATRMjsbHBgi8x8mJrKaEIFFsFtCWGWox2g+zuvdvd7uf1Xuu65jmGv/8xznPOeV1r3XtvNow1/uM4xjGOtzHOcY7znOda9/MovpJIcpJkSbbJgQygtqsvQSXZod6dq8otRHqMo0T1gh5o+OhA9QD7QQc+Q0hCFrgpDfTZYqQBJPVVMhFIcSnKQWFXRXCzZP5lCs3ghFJhSwr9XMU6PkBGy4brGpq+bWLvQABHu+rhNbpvkcsRGFVcqLGfgix69tGVj8T5nX3lPtkKm2bdG1rx2nEvcA3hbTwRcJJb7BMvZyCihIkRaFLr0KBpugOoXFs1+oN7dbAo8THq3rwqZ8uBjXs2Y/EfiJLQ3imuUukxE/xEZ+Iz0N7PYPTXvdzUmLttGbpkXb3e287q0Na7GnnblgImNfFV/nQviFcHNcmygwZtkqyM3+eW+3Twl1ZBzrPgSn/DLb8HLGI2+ZaT1Rq5dhAa3HjG4Dt5BqedGlubdSByYqsKHDLbsr3uQYVKttMASbCqvqTipfpo3CDIHRr/Oxq0dcuhbc8xOZ26OmtoZKIMrkUwocr3pNs6zsoyLWpVbatip4Elc3SkK5+Kf2b+tM78aWIPSazZGj1MWmzQHkH2JHEm8VbsiT4jkZHHykWKTSNP27KBgHEeQOjSYovPtBBNfM/yQ3woCqWGubSaIrahDVkqvCwBA+3FoeiFfALkNc7AQWGlyBG0oo2udzQ1g2a13tVaLzkNaVf2eiyYywhsiwosGuwaZPEYstBVF8t8qazq5P4dAMp6HO+VWZdSlPABJOEJpMVPjEH0cl04CSb6D6g1neX4vtC7IZpKKQeDCzHqb4qPw4E8xFCUdbediiz9EYX4IEYJ4yvgIXCISpeGPcIItrRkL7FCttcCQ+01ocEBmcnc/CGmyrkIILT6JkKbyKWGvHWrg3Zq6uemdrLcJQIkwwK9qkbfNim4+tKiiRuM5As2EH5gHbkoiCq1wdwHueYHQg7UK4dqXspe8p+WfHjWxw8fQP5TrCuHbw6mra6BiNXMhmigcgitJcbv4PCaC7v/xJ3ExwxTy9iezl0XPhQ/vX/SU/0L466GP8nRxI8qVuVeD4CBz5XDxktfXtiuyK/wV35ob+S+MZfoqwp+mOioHznY8bKYH/DPvGy+8AE8PqLWW1dvTWY9069cZ7hgMWknFz9rNYkx8ZvRAvxkngUU1xhMzQINxjOZSIQs48vPFC6RqM7TX8lewDUd1oc1sES7rJiJqlQXOwwHc88L9iwjycYCRCUx8q8XK07iay8MZmze8o2vCBnHHCdUGPzYUMSlv6vE1eovu8WL6zQ0yGdyLbLeg7Wu60E/sugJ47hsvalz7TsPhBbBHgPyutbYyuEYSG+BhGrlptLv6J64hufOh2D8t+bcMrK9o0MBD4nWOte78yGuo9Nk/iQ3ZiTF54Skkm/kN0R2w65kiRA0UjHV0S9QEmkhvhd3tD+/qeVS8E6rk8Z6K9EvttS1QfktRfSZuuadbG+DiCZnZZbuJvt5mZXsWiqTt0WTqhTDOcwNqzeR30S/KCZ2QZQP+pZPHzwO0131rfDohwZL62gnzOQRmPvujqHwg8XJ/7xQ5hy9wf2b8yvn1WQMU+X86b3pzH3xdDrpiR/mF/gzyD2TPZ39WbbcV8e9HX86SjpgBg/r5Qde8DYSr/tBalqA5DoyDkf1DsitRnbrFEOoomnu/J3bp5dhEVZ64yIy26JKOqg+Kcc61cDuficlSvO2H1lhH6h1gadWWq/6dHIPFHI+ps/ZOrlWs/pcxaJkkjGcQDRoMr4xduXcy4+lFz4E10dhfjxtyIIrz6cX+Pyr4xc+EH9k7CPPoY+77rWeYcTAn1iM3poa51nrXY2+XDPZm3SCvVuEhIp+vnmr/br/zbaHnknAn3e91vJhzEYzQGa7LNPSfVP90Dd6km0dxb7zrDri1cJIGQpIfbJmgY6CrJI6+lCXQTE6WD0Wp0NDDafPKumhJMjq3rncoUtW7UP+1X9oEqZA86madXXTz/lJ//enX6l/8ek/yMfiq/6LH39Sv2H7jt5L+i36Wn98vJO4j3vv6qeTGnvG5D3Zt9mPo86JWXu09imJUrWKi0yvt4vB/h3s9S02vDPFx8i6spAjcnxe2cNXxrcHDOQ5y6Ifmv5Ev4BtxVuh6BESwYhfKL3a262hAEiF7A0yonovEsXoOxS8rruTCDE2lna1sqGfA7ouYEvNMziYxAitJHf5EqUjxabRGmgvsRnMNes8+cv7zH/jvt7qQ8m13lcn4wUcxzbIdTogcoy7RJkEHKznxCZ+I5MzCorSUEv2hmJK+hNIv/YH/1f9LT/zD+vv+Ol/SL/++/+STvMFB5/W/G8J/wvf/q36vT/2d+uPfvU36Of6r6jrYa+ZSk2C5ySC8G7FHjudzzrxbMp+O3Vk7aTeupoB1K0pZZLQZB/9pP9S/R+/+O0RvcLf9mf+O/ymeFGtV63ZpsE7ZAHbzH+wJ+Nn0L+y9154d//48aOeOTPTj7zWSF6+vSirwDrQspYbdtHNu39i1bXCXxksY1h0s+ale9X6F8Yb+UTBsi0unwY614drW7kSY4DkOaEEFtqKiW3Vdd6pfV+b2IxjftBBTkH5ISxdpVjrj/BhG9EdthEb2aqxXT4qXYSMlU6Tc38FjkxlRximlblPDXJP/gWCx5cotpVr2mwFNn2LQkNVQG/VVx1Ek+VIFNiqjNOlVoKhAS5lM0YVKDYUm4wHsBIDlUPzQy6OGEAlWbqByVUc7eUYExo2vQA+VTuPVJ8WM2zRyPzRrotA92LYHcf43pXC6HW5TeouNnqmewD2Xvdrkuty4D64uLfy5Sct49gP9u+jTvambdmWqArVXtAPV/rZG/TDrwVdyUe90cRP5IP797q97Pc1lPtp437J3sq4bbVmGTTDA8lKie+R+wCEJxx7JyMZbxLny/pQzIe+8Goa00BgatkOaO7boY3YyeWFbxn5aLzteUzmon1jGNe2KwNrlTxrVmDmSBKVC/qh0bCt5N4bp2Jh9bMGnefwKWdkzkfOxta6jE6gikLkMXf3O9WbkkRMc4DhxA5y/Qb5L/BNg/XOmZb5DfhBvsKu1pe4LehNLWgumlzaIQ8FvTXVeU7uvTc1Z721F/KEY6lZBZhKzYQxeovSypJs2oJEB0iKKO522pLHA1w8MaHFE7+3rta7en77II+Pmj9znPseZiXJJ7kB5k1Vip1Akr0onFLQ0s/pO3rxlc/FF8zv11d7MbFiVl0cVqxab6yPPnSQw+A6ll4a7FprWvaJa+VPhh6BacXF28odwQzoRc+uVqEFNQlZ+OOahEcUMYCjRqmIjkKP6aUHh54UO70tbsitlvwN347rENrVW5NBs2WR+p4nLB2XTGlrnH5o0Bav8Hoo5ESt/V9rkLmDrOVgnbd9XcNnfFkasiOEXmqWf9JM7FouyOSlNJ0RhxUlam9wyNFJFrX4OKl57WN8h7sZkb8avVtc7Na4mZvVepP3yTZoa00pk4lcSWwLeAlKXhPbW0z4CodeTRa96Az6EwjM6NxolgOUUSJoxTfxiOlQmYtCfwbWzB27Z2+bUUu0h4sxpzbmTnpQcXDSpzPBAITmc8YeUxTM2z7HzDNz772xSbpaa8AyVOigfas2cjeZscaYbcaSHzGJUz+a85+N5aDmBe/Kj+MrP4ZZktKL7xMHQR2s57PO55NOoPeu3hMX4NO2qNikOs1rHBOviy3WJ2B+rEGuwcYDI+sRPvMPNn6wr4+Zg79UGGW5Yiz/LKFm2S8/pZA4YaDrGk7WdiywRzeQGGuzL/nGZONniy+cTvoDvvrQUf2h+Mt1M1fmR/WisdKQs66gtcYaWKGt+oL3knnJ13VAr92BgiRTd4i1CSqXlX9iB4h1+2Wmh4J/27d4eNJjwVU5Db0D33Qyp8G61LzZeCNzjjwUea0ZNHozawuKPgZBf2I7WZui1Z+s2VDZ7Ws4SoeLQ3LGz92FlUP21M+68AB/d3nSuyfAX068O110RnZuJ9lNVXBBCDxU70ZXjzaDkHvFYO+smPQ/0dkVDm+lkimKyJkAABAASURBVDksjOiDybpM6KFtWzZAYHDUQwfrQ7Ro/B4xSoKg6NvmkB9UFUcUe0Wyd4rsF1VL/W1Gd/8ZOXrh49Pa/1hwAYxSDgpfLA2VXulpb0XZxXBHfSs5oh7j/z7QtyFuLrMnh7Z51QsvplfwwotzsM1Nk78UbN06X7pO56bcz8o6++ZAtXfpcxurc6939ENthKgNrm+wcT9cwcZ+yf55RGTcVsr9dt9TE0vWAj+2K3YjiEHrTSaWKwTNYqTKRquUbB+DLOHe0qfunZ0QqjjyK/qLbqwKJd8s6pFXveU0bcCE6uzJUPoH0lfsMTxkSaP4arTs4A85Es4UxIcslABr1WjpRyH60RX+bae9GU3OoDxbrnz4yEfgr3n+fXz+qI8fX/Sh+Jf6yPHC+JVnUL1LcKGouCYG3oTP5q7W+ABzCi7KX4C13hlqSsTEXtBninfZQffujWQitw65P/B4f+xp7x+eDipK8bUYc9dCeKtG5le9W+cTBr1VPxn5vADlzw7Mz0rfCrPKj7LPW73VWhaJXEiTGRZdY2/bx6FH/lHPfjty70/WdvDDKGdIPlzlB+9f2KR/3j+iP6gf1Y+OZ/3X55/Tr+hDz256x15d1rSxDXiebGyubX9Ghp/hkQ3e0diuqnNjSDkrCKejP7EtGWPhC/hMXm8hYkcmCirpauBs1LvXpknMCJ0zJiBFlg9tKklMMNDfAC9kmjiZyBgttYbNAvufNbNdcsLilmsVffI9+ghjKtSAhZV2C6iA1dzUGnBTbwe6On072tat4J+kNIkx4Qe5FZjXIOdRdNScM4fJvAfnffis+cZzYOOer/Xgvk8/dhO7ia+gcsb3LSbM0Z0w0R2hhaGSFX+f/9jzu43Vgki/+sOf1m/92d+n3/Xv/AP6z/zcP61fdv1zeP+0ft2+1L/6xV+n3/dj/2394W//5/WT7/5Kdd7RW7dssK9T650ziXd23p0uvLOfL2ednsA56Dph03tTQz/4un+lP/jV36xN/VXQ/8pP/Q/U8dVbRzdoCt/7mfeyi/JfHl4uT7rwvlY4X/B9Kl3blVOLbV+yOB+saT6cLFzrg1H2f8Zaa2V/xs+F978nfD/h+0TeGRNl1hqGAXKa13iMi7/YteQAb6PPNcl1GvgJpYt9nuq5wozTO+qECSBV7Sbbyh9BI7Tp7WjEaPA1FhqFHXXN4adMa9lB/AU733ZaY+EtrSqFEYUxAZNLQ/+I2ZC16EIFqChLiDKx+37MvLkGA2Qta1BCrzR1lNgXcGpbLnrkSh+L6Na8soiTXgA5qj9hliBqZcf+P0zXyGNr2em7aHinGwPswpYMoW10rKyHDa8Up/kl4LWdffRNjLizRN0b1pUVZEJZywPai21Rd52cAzkXgvCAa7HWAR/MKftxQ7bOpA07dGq+Kj+217kItfGtVXaV6jzy0q6T/ESMDIaHVlxijSDPm1D2RPXhMxdSSsVyVUzJCT90yWzx+EJduBBHp6753ynmORieY5YzV8o4aqWPqcKsfnlBZIn5BCFKgbGNyDVne/HaS/IfnM1rrQaPpR3MIb4xlBv7FbS6/zv7o6tznrWcRzt6vcOdOXfOjJ1AX3ZuuLDoFLV9p4+8JItCY9PAph75DZ4/eZ4EV54xOfc2aPp53mR8YWiS+yhw7aFHP76CDdnGwub9NHi+5n31RR/5fpP+df/L0Mm6ZGWTWKVEYzomMduiqnE/t9bU8uzozBUqZAVzibjy+cczgneTGmO2ZYPwBSEPrH5qynPlfO66XE4LTyc9vTvp/NR1Qt75TeWz5foHllZL3GbhNNHYJ1NXcv85/aw8rD74Swc2Xc0FjVRRsJCqWXkOLjhqmlCaUite95IwzU22lT81gv5Y2nsbf4w4SAOtind0qbgflWc0q884o+nCLRuiVAxXPHoEt4zOVK6v9htiQmPLCLaS7YKqZASmggzym8TGBSI6aeW0aQL4UqUpv/ENv1tA8Ed/sr7lKE4QYbZqxYaFCuwuZf4I2GZr0GvsGXe1tuD0C4wzz9Z36iYbHqiJYrXBB8Yrp8LGaTF5wV2JWFVQtK31J/ky4WMSj4lG2TTANvpJqMlHQIZkiSGRj3proOvEDd9zs4f26FsD/xs345WbdBSmspkGN9ogx3pBzDh8xjcWL8j4VjobB0/ABYpOgHzid7LYZCGpScmNH7sCc7Mmm3vCazQ5H47RMTotIF+L+Ytc8JUcRuVGnLlx0A5yHLqWDD6x8iMAG2HY3dV717oRz3p6uoAnvXsf+k55UTvzUnW+XHRiPVrvaq2TYoM2bE+yO95aktDAfw6u5/xI/vBRH74GH571zA/m68uVuQzZ1gk/5/NJZ3yeelPfcaqXzU6sJWvMb8EVb/EdHw1YNAWzJlmP3trKY871ssj+GWCSV7YFYgUb/cGeqnWPoAYxLfnAdmiynnR1DCulQtLAx3ZwDdeaD2UvzCHWfCrrsLF/X4i9gaUXOdcFv5FdY4vBRj8xLOtbrM0VwCokc2rNrEdnjXqtQa81aqvP+uUB1ftZoa/Qot/x08jWgPkxT6pu80rggP1TCtDMK1h9yZg3dzUYtybS0WO5+YrQxgMgSNxOBmtd6IcO5pp5v/Bges7/jjR7Inzk2eJxQZbkPAvhcwGyftEZtY9ZQ9Yu1zVrF5rx4vE/WNNRwZc3k3P22nv28ZdffKEv3r3XF/k/Crk86V2/1F7szI3EMZg33NYgIqS3+kkfQcXbaRSPfvjluLg0kz6aTG1qsD6JM6HJOXzmyzIyf2ldNVSVEquAfvlHlu4BuqkT/6ELGQwXeiB93XxrL/aKZu80GotdGp5IAnEOAe2ldKYYLMBVBkXJs6hSJp84Z42lFzPbmIGihxTqHYzuNQShipo2OHp3KorBY00G6R+U9duzWNlEDsg1I58itgfQC8talF6Fimwq1+/KS9UzHwie+VD8cePcgz6PF22cxWrS6dJ0eceeu5x1Op/UuZdti4rXyaXnAGH/cgchm2pGDLIvBvJBjhsYiAPenbVl7wCOGV6oJcJDpzbOty33Q4AtJsKVbOM3aOqtg6acqzaUMcsSdM1KCh+YcavJ/BHjSnEaEAqoCpDcaxwdvdzkB0ozg8GhEHp4gB5xIi79Ymrp05RlNbv8gZSYhuViXSWWoSiiuvqRF4Pfmwz7Gw8zb7lqqSIT+kmr0djkKMYm602AjcV/5kz7+PyiDzz3vgY/5Dn4ww8f9HU+HiPPvzq+cn7VtcFuuWTtcy1OF/U8a88Xno0XXc5ndfjeu3L+ith6W/YcdNC347d+Rbr1bkyJ1zzWJG8ji3n0W7q7OKT6NMwjHoKID9z6qLBKh1iRPyIDqx9FgL/Ikk/2fmj1q4lmmIOG1/K5i5KybdlAKzJ3F9xeCfHa5y6HZKg2SinM8kGjG4RPay83Zu+HzDRoqaA3xUiDu9h7pLskuWZ/XPkL94/PX/OXDh/0zB56fv6gP/sy9Ie3L/QHti/1E9tJv9Pf029rP9Cv0bO+4vzJeo3sRc6EwX1fPIfDBq5g9Qfnw9DgB3g9O0OxQb2mPslxsvfnZO3AgMkzKr6jMMk4sK0U27LNHrWwQGXg/6qNH52DZ3YeGK1ZvTX1bnGUyEKTgIN75np95swKrhr8hdvMeemBPwFs2tr/xtA2lgH2zHFyL81Q8s/cBjzpEdJq8v5nohyIfmA1d/V2KuR9P+g9ss7YboeJRYFO1mAQI+97wSDHydwm+Q7oHcyBdZ7BvGqt+1Uvtzm+aGPOG+MbuY+AnAmxciScbVFZxwmGBnELnOkD3RH6CGST/Kjo725wSM1SlOyXXX9af91f/Cf1u37yH9Bv/Qv/qH71x/83kT5f/413P67/3bf/dv2vv/jb9P+8/Di5JB+r9aZT6+o8t07gfDrXGfV0hl7OOnNWnZBlLYPeTvoDX/12/cX2y/VYfucP/5f6lf17/NZ4rwvvYmfexQrwT7yfvXvPe9oXX+mLB7yHf3r3hS7onjgnT+eLTsQ9g05MktSVNc2/Pg5eOGuv2X+sb2utcnuP3y+//FKFr74qmn9AcOI9WpSsn221xhz7CXrCbZPEPcr90MxeRH4h5pn459NZpwBZI0b0xnGtuCYD1HXZafpB4ojCqsr4NPFab2qh+CmZGE0uPuRdhg8wXdcVJr6CEtAXNiq92DdY7A6fJUemhqbZKECWHTRlfg3dyqV39Y6Mvu3SDwmk1Z8Evc2POa49vWnj/X6wDtzeUnRRpyq2C95jQfHfCou30aTGrygVI3GCTDRAfqvZ5IylH5tg0I/a3ZapRmEH7osLDVB/rVCjq0k6jbOrwQS25QwlADQkKQR0VYMoUBevbyqlweCd2uHZa0jjN0llPkHWcyCkEsKsX4c2pUwWerD+r4BsIpt1HaYG90aw8Y1i454YYMZZgCfbqnm2hm/LtlJCohKkL0Vu2ZYUkCVx4i/xRfEuh62zJ/IgcR+R+PNx8XefiZWx2MTvNb+lee59fJ58Sxh6eZlg6JrnFudg9BOrXME4wFf2VW9ddRblHmVPR9aaZTPP1uQdsmO18sVhYt/2M2t35H1cA5V9V+vBWZ1zIL+/e+K0yLp6X+dDzrYT50V0esZjE509tk0utur+K2pZ92J6iNUq78hnPRPyHNp4llwDzrorH3evec7w3lA0fOQ78jzeuP6D/ra9sCeu2jI3ZC/YfuQ7Tb7Z/PDrD/oahObd9QPvrs+MJ86WfQW46hJJUaFUA4k5WK03dT7yNp4R4VvvMjJZ9RswPgY+6p6x5cwLYKzoFBpsYeqEr8vlxHepJ73/4h3PhXec3eCrd3r/5ZMuX7DOfDxul67CGUpst6b4SpzBNf2evqMP+qhL/W8Xu3LJPmNI92LYABJDBkuHzRUfk70Oy6BlBw0aWK36Zg9xfWKHbmzqPIqRtRcYdKtDjMlYYuQ3XdHY3hCpolHqaWyrNdBbxRSl4nCvD9Y1ezd+SIQRkZ9Ln6gKRJnoTWJEN/fY4B1mRpZIyYmxSf4F5PG74T8Y0CWvzGOhgf5AP3TCE6Jq4hWSM7BdOUBkm7yYQ+vqXK8zz+Hz5azC+aQT/c7eaQ2d3tQbeunDt9ZkUPdMaG3kbGYwSDhJMA9Je0BoqlJY05oACZM9L4tiCD2DxVXb0gfNGX9AZAnam04k1EHoiUk05AyzIIObixuMh2EWLZgculnsdeNu/HjfuAk3XVnQyAvwk4uROQz4wXwyt+LJe7C4VK4tSTFBq0nK3340TT4SzysbsD4cI+alxUFm46bkBquszfJHjqzVxjqMHVvlOMl9aIyBbjafZDe5W505ns4nLlJw0bunCy9yT3riw0b9T0Xwoe1yvuh0Pqu3xMSmdSX2AduqwkQyt3wg/sCBE3zkR3P+ldULP6STi22diHk+d51Ah++s90LTicPh1Buxujr5NYdvalw0ty63JjOOQDK8LNtiGMCL9WKeV+a95VrxQMl6ZH+MfU0msoEOVSwXW8ZKWetpY6TcAAAQAElEQVQ4uYaDtZqMAeaEAsPRsWz8c52iG78bvh5p/F7rGg/W/GE/EGzpjdofa49MXIPEgHuvTTwLiSFALCbVe2cduhpzPvjOjZSbqXA+qWcNkUXeOmsEWj/JDd4tzvDOdSdO8p70BhNfvFbxImgp8lDbyvq3DsUN6ay8oltrgBZriltsWBdlIJAGwkGMEcrcJxjoDq7JCx+LP3540fPHKw/9TZEnp8OcsLAJMPALcv8EXNO6p1jfR7od/T3GJE75k1i7xo+Fs97xQ+RbX/Bj4f17veeHyfvzk57OZ11YJ1ZJYk1IlXhwhEaABB5mcs8FsFQG51ss8TLYxxBVpbuc0is+lOySY/xA1xoxCE+LgmSbRhIkWUR1YWnggXD3VkdheF2/B8HBFkUBy/itEPi/UzrouAZFW5xqXJ8rd1/J8Y67buWCWuWOGHZvrSaAcytlbxdBALMqvNBc0M9bMKjxg1aHZo8KqXyQHBVRVmOBTuV5o/f1DScJMwZp6yGzrOhldLCPN+VfFD9vH5WPxs/jWS/gqqvUpjr3aj4Yny9n5Z5tnGUt92fNDr/cL+I1JndS81QgYoyAxLYAfitI2Tclyxm0g9uLe0qcMZPnUTDW9sNWxKmY3Mihvbvuj96a0rct25LuICsp/cgP6KHcVMM8yJfhEoQPVi/edg4SeQB7r4ev0OA+sjgMqCxD6pofXidQoUnQ9Cf3btZpTi29g+qhIIsjbj9xhCiXYWK3izXDlPpibNd6NWiyy3kzWP8XftjkxfojL95ff3zW13ws/poPfXnp/iH9j3zEeOHlPGd/ngWJV76d9e9qnOFnzqXgdLkoPzLyEtXbSa11MSVAROLqgFKQ6RGRPWLlfZc89rF77D7wjNy8Cq76GU/SwFk0+pFrLwdv9FVAYdfjCuhtMYIAsmrUw72lkb1FdII4AFRlWSQ4akhhj597v5C+7qVsos+cHi62li2EsegcEMW2qHCPNck89r+Zx1qfcbAyw83gR+ALP/zyofjjx6/5ofxBz+ynF/bWC/voz7xY/9jLF/on+Hj8YVi/0V/rN/Uf6D/qj/oWHzPFJs5zdeOZeQWhGz+wrxwQ49YfvKPM9b7D/o0+ZnWZpiA09/uB/gC1Rgzu1WYmlqg01Sr325Vn8gs/TAfP7eyT1hpnjdnHQJI533ItBnpX9K7Ma9ueyeWquSfhZmy6TnlGs//jQ7JSKo3kA5J3MJnD3G+qaNkWlaSxYC44hrHip/emE++aZ5D3qPOpq7fOmduA1bSX3W6yEOMAOW8BcwsdfKgfrPlIH52tsLG2W81n48f5lfv+meuWNQmuyAZ2k7nOmsxUQu1RIQak/jC/xJ/4nmUzmM4DmHeNZRxP8XUAF3VNJnHa9kH/se/9C/rbf/p/rL/1Z3+Pft2Hf63ifK75t06/Wv/U+W/S77n8nfqjp/+kfuhvqfde1+N0uujM74Izvw/OvE9d4C/nEx+QT8hPrG3XH/rit+on+q955fo/u/1z+rX+N3W5PPE7I/8oBVzeYfOE7F29p73/Ih+MeVfjI/GXhW/pi/df8tvkvS7EOp3P6AcX6IVYJ2YsbdwzHzhv88H4+YVnL2uea2E3XThPv4jfL/lQvH8s/gr67t27mo9k1jMrZrXWmOc6c21+h/EskCzDd/biOXMPzhfin4l/VmxEGezBbRtcd8B6c1lYe2nAFAiBGE1LNtVl21pXB601NeQMiFG57eMdOWO2JUaCXM8blGLZQZOjC5rhb8iYhZLMH1UJB4hj0FurPHrl0tUqLuNG2cYqgE/NXGpezHWfc35zjeJnrafRM1Y6bENBI1ZrbffftPJF08Zi1cytLixxbjRDWcAgPFgWxEMpNsHYeQgau4OdIFBsHlHW5fOulFRsywbkWjnCx74Q1WJWU9tE6AKVnhk4AFs1/WJovNTk4mle1aRTc+GeHiD395qPlVxkl/4rnf1sGLku8AO7A1vOrB2RTXQyhXhp+Mr16G2/FvTtjFSIvYm25PxhzM49I8XPiK9KWFWiU12ajI26L6ayP+r+2PNK7vH6FnmGTPLfsLvy3Hrmg/Hz89BHEP4F2ZUxtlrF53FScUVuoiS+nf3V1U9n9d7VWtBkI695drVQN0UfM5Z31r264Ti4sl5X+NABP8k7em5YxCfnQT9xVoDez8rv7gKxIs87XHDmrDhVHugyZpDYjzA+02dZVSCQAxrbyAD9mSxZm5HnDTlteX4WnnXl3LvjpfoZ/xRXrgXgzMyz6YUPwjk3875aH4s5R+u99cPX+pAPxvn4jO5GzJH4ltwkhWoVwyf/3pp6nqe9qfF8dQAv9JN7fEz2BTtHsTGOFsUPPgTSD23YdOwvl5Pev3uqj8VffPlOX3z1Tl+C918+6ekLzuD3J/WnrnYB56ZbTBwl1pXn83fnd9grQ6d5UvYX01DSSE6BPlPWvmS09jcZxwA9UpRttRuYa4tUVQbXZwMD/cQPagB9jMpW4v5RfAYrRvQXWOXYZrwSLYZGso2Lpt6aGhAl/gf7dAOTPTrJd5+cnD/Y2KyLo7xQcdAdhakRm4BJx1+wdNZY/Bein9xKb+Uu7CbzTdxZY5PwKBCK0EqeRRM/DKAyB4Om3rvW/XLS5XLWiWf8KbIDrat19KA9FLRumfmbdW8jSXEzJMGtklnBlWIUtVBrSYIjyULTj8odlg59aCs0hdqWtUr6vTV1NvopIKG+o5TwvZHPxk1TBwcXZiAb5JYcI9synhsqlA06gvQPnczp4DnsBv21wORQ02uECsiKHwFMSahowiv/uhhYGQfMw0YPxHTMge4GFt0wjP/Q3KDhB7EnOauK1ZhvLkrmezmd9HQ56/J00RMvgcGFl6z0z9ysJ8Zb0LuMXeu97JsbOa+NH/9XfjS/8EHwAz+Qv66Pxby45UWZD8YZNynXGp9POrHOHT8nDoTTyTr1pnP6oHeru6s1y25qbfGtwTtALoDDBpKTkYuSNR1cp2uuEdci/Zo2C5X5Jw8ujVTrEQMp4yPXBJsNeelECGKDVlXb0NwM0qhru6951h/d2Oam3Yh7zf8UB/4G/PbqegylnwNlSyzsEuOM668nDREsqzXQmWtr6r2rn7oyz9a6Wu8ly3Xpp5OC1k/IQUOP8fTtJox03BcTJrEK8HpVGN3XiJRqxMmB+A2EtyXzR5TokH6tnUrmRcoHIUNRyFoOlCdrcGU9ntkjz+yRF/ZE+htyVIVFIbspSH9yoQbrPKMDHYWhWf1Z6xh+0L8BZ4TDl9TcdDmd+LHxpC/5WPzl03t9wQ+U9+zt+hfGjfXKpLBRGRXDykCrr1t5073Jk2chCkGNfGpf4nhGp9Y/ObNv6BI6ax+bpZWUgtVDjt3iiVQGR29RrBlYfNr4D73jtY+7PJxpAnEVoVVpRNkJXNV0H4GB6uMpwiPCI1WVyWdQgUUzjjrXxpgfKMW9sRjQUegdrLImj7gNfCOTaAxmzR7X8IFnlBq9t9jFkFXnbhW9SO50cB2v7M2X8aKPvFy98PFjgZe2eZU6lZeZJ/4i7vx01unMvuMeNftTji/VHqClO1VzLHFiss/JfwvIYEO+GRl05P7KucU9tUEDWIVu3Gt1b5Db8iv8GjTlfu4N6l58q4COglImTSDtMsZtePpp9VC8y0IfxAn5qpvOoeN0KkA16YFIg7CLVltxkaU+qsOzJKwIoeBFHhOEHphaYwcdGFARVt0bThsUskwZK2C3HC8VhqubfGyLWig1DHLGrxfvqz7mv7D5+FFfH+BD3wfwkZf553om8DGp7v3JPYGHXAfO7nyEOXEunS5nnU8XcNapfmR0GR3J+rQgo34qPyTJ/OCFh9d9HeWV+FOHj5LFY8C81+ocTj5DUauFyxD8sk1H5PIaNz3tpfz/ghFufnYrmSA2zSGAzkfn5IEIxweT3sGHBpGB3Y1t/N7BSFXERX8xje1Ssxetzmea5LrxzpAffs8fP7Cfgo+qj2B8WM0+2/b98//dzvqnX97rD7886XscDP+J/qK/8fKsv+a86aucEdGrM2LU+8rGGXHlXNg4JOKjKD++I+dRyxnEssiLsgy5BLjAlqzoUFHIwD1xo1/wLsNg8P6VH6kDHgP1bnXe83LutGatJUhOV22cl1ewYTM5Q0UiloTaOpt6kwMjDCC5nHnGDfzXGce8BvOcAelFpTnKltMh8eiHj7y3Rk4dnLjPTjrxjnDq9N3Q9x3YZTFiOzkgBvmt92nuYfIdfPQd5DCQD/IuepMNbaz1lQ+Xmd/1+lFb/bBnzthuXOPoC79zj2NytU18GOYR+WR86WS9Po/oTBYlEL6oONgrnQkGfkIna0TK+it++Cf0X/i536v/1nf+J/rrn/9FfTV/sBu8Jn/BP6o/0v9a/U8vf6f+T6ffrJ86/aWsWdeZc+rpfNbT+Vz8GXrivAr+5ctv0J84/fgrR7/e/4Z+S/9jOp8vutQH4/d64l3s8vSE/ZOW7B0fBr7Q+y++1BeFr6Bf6X0+GL/7onTiv5B45wv76lRxrvxlyDMfNz5y7uYDyJV1zx431zox8y+Xv/zyC/x9qS+//BL6hfI758S1Nx6yNmbl7a7Oedxal9kPkiWQ/gl5fGWuhZrvSc1dQmdknVnc0KxzfAaj1pyrA0WFKyUp15ncTIz4DsLbliXZBk0NnZ5cWpNkpbA1ykf5ShNhUDaW3eQAm9gH1Y8MHckScEC/BYdub+q9Fxoy7zYWBT0BarbZAnMamTN7fYCN6zDpZ95YVI1tbEITy7biu7dWNHxgR0NVYv+IFayG9mbqrr1ErLBq7VmT8MFaqDX+qvXRmzuDNnbpJA3bonJtfQMSVcGECotNtTRH9cE80kfha94++qELSaPA2s4HZC62yafJ/MnZutZosDxDA91gsv4jwElR+HUWcW5xfSKLHUbCHbB6268FAtt6XZjnmrDEkNOI6MhGxRy4okOtMTNIJXzllPuw9kb2Bxjkk/gZD1ClxgjgI7KB39hdeVa9vMz6WBz6wsfj4Mpza3DuRxfjPaNwC9lPrXd17u/Ofdt6l5mjm6FWg7bWoU0yzzzt88HhIL+cz1mz0EHO4WtvyZIbNf66Gr57PxcNXz6RhT9xPuS8ONU5teskZm/YNzWHWoaGbzYy+jrKlGERK/lWh/wmZ/mo58d6llzrucJvjaLPeuFd88oz9Zo+H4NDt5yH9PMMGqGxB5lffot/rG82H/U176rHvy4O/4F3juf44LmW/1pyEJvdIJGUTXaryvlDv3WrM79+Yn6seYN3Y30Zi13sgykKsswr4zYeLEGkBm1Thp6wP19OeuK30/v3Tzwb3umL/aPxuy8uurw/q+dj8VNT42Nx4ztJIGLG2ZT4y87v64ftBzrPJ/Yp15kbaWYdQwEqD9XFMwwlY/ZhfMxj3kijYRv3C41YJllEeJsaGI/YQRMNE61PO0tfUXSkjKIzC+seiu2KN8k1WHppbZdpxWsNnr4sAirXMff93OPiEhMLHg3W2wAAEABJREFUE5YiunRTGah47PHEGqFgZn4JLJrU0iOnjIGB39yPoUuXv4qODvL5hgpfCRXYew7km2SMsJD1Qta4vr13nbhu59v9wjU9n9R6V2Nte3RaX/sK2hrX2k2GBo34uF3VENsyhs0oGd5Sg1YCUOv4U8o6HEYHC9mWqEq5LcZknSdzAyySUSj/UKGffiF8IUk6HtCWskiDhQnWQmZxly8G0bMsojfaTAwfohCeVowxbsYLRgCQwtD6E0T+FtFq+HV8VAxyhGb+trXGLFEPPnNszYiso9THCB4kOTjyojXYIMK+c8EcwEc3c87csikHFynIfCz+tBW7c+FPXPgTF/x0HNbJr3wYN1ODTTaIMXjRvhL3ykNhlGzifnkU+i6fhl2+W4eCDk4cSKG2uRjU/VrgAR+EoUY/ejlwggsvmZfLWafzSWYNJjbXfLgEeShMchCYldvgg6SUvDZyzANjy6FbD49Ng4fVVkDvoKW36QW9a8BB+4zvWlfowO9k3Sz+GDQpedhSl/R9/nIgOuwk5sA6UBGLzg2xL9lDE9lkLhPfa3Meg17MTkTcqgkYRm9LAh5gLCyE4GhPIMU0OTfWL+sfWjJRJprkkPXbsk6Zb2GKZSW1qaRiW8e1ba0pe1I2DnZ7fMAhMofEDq73uXedoL0bG6ljE/vemk69M9Z1Zvx8OqkHyLMmV67DRx6EudaTvMxZZ05wnkkyfxTgq2j4G2blnFxESVqvwTiCxFg6M1qLXRztYzWdALLX2AYEWhLysE0GFg3Vsq2frzhh3yrcZDfmrvEZ0X3wgYvegQfxN7I/X56Pfvbp7OSNuyjeRY89lrqWKbLwd61PuVe+ySv9IJqWQ74ZGT6QiFng9MN/xopdoLxMXfkQUP+6GHpln22cC5ONX9cXW9KofetuNe6fFtqbbMv0YcR3H3xNXdFnm0qWStdWvjBu8ct5WRTfI/e9VrGNrlZhgfJcypk1cw/ij2HFnyjxnbwLuK4x5KsixT7nziRG8h/0keJlaVTLhchY6WSEfsm/oYluhnAVcsdut5O7/CEpUtTqhkNlJwlLj1SX9ZFjaOTa9Y5+tIIa+6YmCaJEXRo7s5OSZS6jnl9X1Qs513zwAj5zPVCcrFud5Vl7/NX6QScQSdlNvXX2A8jZ1U869TOys1prsvfEtWi6gf49lngLlhsSDXMXpHdE3PnXg8vikB1Uuw30McnP8LZlWylZivgLTb8QQTHf3KxrGcUgvizh0/LNyPA2LWhe62mvfpRsCxXdCt0bD+N98KCIPlNdsrhS6acf6F7W4L2/c2+0SuryUezOTcU8aDTe94WXSrUvsv4/46R/7uWd/tnnJ/250fTr3039rV9N/dZvn/Qr3p11vpx5NvJM7E3xE8Pan+zVfABdZ8nQbb+yd9c+lQiro2TdIx+xY69vAfdA+pHngIpObNys3sHppPP5pMvpoifyeHq66N3lwse/c8nrHfHU0e1q/ODrl5Maz3AS5dae5DS1chVUGmyWIPFu4GCcAXnN3G+g7sXkBl8y7Cbjg7kNZAM6d5mgSmFh3Rpztlz9aos3bWNOryHlX0tbKZMmgJC5gjw3ji50RkYOM7H33Aa5zMjIoeZV/dIsC5pbtYlE1QNsOgFazoC5xpVnV2tNaz5QWypIKtayrb9s/KT+c89/QP/d59+t3779M/oPzZ/W58pVJ/3f2o/rf97/Fv3+9tv0p/RXyJxf7l0d2jvXmWv9r59+rf55PjA/+vjL2s/qv/bFP6MnPg5f6tpfuPZcf/jz+cJeeKJ/0Yn3846Pjs/W8fuAmotdOdPU8k7WLKhlJSBd2qOiqwVI6j7A2qI4WeesffZw3tVDcy/EH8Oym/rprAv79ULeZ/Ls/Sy3ptb6Qm/q5NigQW+txm1XrMNXdSKKHNiWbcQBhIBz3wOz+Fn7/JZj5TrZpgD1qmw16sEW/aRBAXfYrZGDXxRfMNQs31IgHYs/5GYfVLJ3XpKVYtl3NDc15t57Yz1a8Y09aN91bPjG+oQGol8QrarYyHY0aGvG14Lhb4qiZG5kfqzXzPrlvgot7PNDB23hDsS/FpUWZcDSnadPJwJJLmtCsYbV6iixEeO2ZQM5XX1SMCOT2q8Zm1nwYhBlLH0oAQ5BRhfwu5i9rRCWHSDDrsxpqAhUY7LwRWU96kzZB20r62hDLdk0CvRQjj5z5zdSDRSlP7T/7uVZwXvobS7xgU7CRMbyq0B+WcDwg1x4XPBha4rtrIm+YgdmQVHVJCfbyn1mu1TqjOUsnTgaOTd518qHzw2acz6yDefhixIg8QiilDnxjSxjW/1GJ3/yic5AfqxR+MQISsbYBJEHE5uJM2rcyl57vffOvu9qrenIO/eEbdkLDZrx1ju6J504W86cd2do5/nXmsvn0bDaJD01a76bMt+R+aYPkoeYl231Rh5uKg8kF5tJ3oKPn8hRq/FQVcE34yNr+gaM4HqAxU0cEIp+UkIWO/wPMFmTASY+CuFBlDFTI+CxFoKfgG2Up7UGfvLtKTL3pp6zHzTmYydzoTOUcznv2Md/nXM9Pl6XlymmDqzWDFXC3DD5sZ+PxZNfVud5ZklmYZDvIP/BPg6d5MKIROLF0x/MY/EDm4wwnGriaEHwJaoGGf3Mt5NLa1wTg6KMtVKiscoOXaMX3maQvo4SHtjRRciwYLWaPRnL2LfedGLdeu9q8A2ZC5JsHYUprRVj7mtC8xiC3vXivObN/AdGQa0N6qGI0C8tVktco5LiEspg9AdrO4kTegCFskukpNVoWuO6N/KGVs4MNsBQpW7TUaAyn+Vf+zxWvCbSQF5qUTVcw5BaG9COBBRNDqYB9Esv+sHRzxB9lOIZqCaZiRBSJUAntoXo0o++4a2myIU/yUrJjRLUhqtNN8tnZMk9OrbVWAxnMeDL9Bik4x1y27kl0d4LPWAzdkBCA6QPZ1vZpK2h8wjkSBTvqMmmt4OOUpLOJP8rB+760Lkxj8Gw1XpXQ59G1lom9gwXbqjWjg1RUgZtq6PfeXHM5r0dhCXL+jV8cAjEAQse+y1xOcBrDTkEB/6Sjyi4Qx+b1snDai0+4NMP8NugQrE2ER9nxAZ/tf7Y5BCqg/ly1ikHNDidT+WPcLrmX33xMffK/JPTRDjwUyC/5LbhOw+bl3yoId8NOrghMrbAmsUe/TyQrui8FK718bg+GDO+YTOZICmTtsWsZENBluU7sgax5643WafIC9ix8Cw3vfC6l/hcdljcxizcaRX4xSCCT92BYI3gdjFHGwG4+TvkynZg/azWuSYNCqxVyIA0Z80ja7MxnzwUBn6oFa6h35gz1rKbbCt/mG7ZZj7GXaNpran3plPAD8kzD9fwkTUUestYR6ejw4M4+w+cTyeZsZn4XIt8MH55ftHgenPayNPEFMWSrfWnWBoJAbmoCquQ1IrnAkBfSxBUjTSKRYu5cTV+NDPO6cyARZnsuRl9+pUH+Qjc+MitiIABPMbeoc+U+Jvlm4zRgyVCSRddAgYxZlyyjvKgVbolRycmCOhG9w3IlwHqGzmSe523KNF6lCeR5LtkE3JH8kGw6iFevZVO8Rko5ta8ipH8wGsZqhG8RXnFXy0wOlXThyldeNjKGTq4fnmpeeYMe+Gl7hrAb9zH1Ns+UuKDBrJ/g/DuOG3WRD7A+mgstilyWY19bMNzAWbOopehwZ4e8APZUPJhXFJzo5UmgTf+0irnVvK4ry1x0Ej/1brGvxkI4i5+C4N7eWgyx0k/Q2jRJwYdwuz83VtclE6aA+iGxUVIYTK3CVeoBp/0qyYfmPgK9NBXCRjc6xH5oLv4G0gC7UO7z+qVz/tYcWmCuwIJIkhlPQaTH1zr+hcYj8+QyJnoyNnDM2HQz/XAuK6UmIC5Tq11dc6q3s5q9cPhrI7MgZJQgPYiSknKQfhSWU11XzckGUEIudRFimGBgfgsRIF+avqhYKk9ChA+1PkQ90GrNOwHyc6XZOdL6WjmwTzQz8kehsO+VSn/GQDhE8rkaDeZe6u1RW2kQFaqck1oVkVWwp3aMNQ1qBrSN5RSRXdRl67RLUQY/kbppDJIDQcWZyxNr2rOH3aMm2Tm0HtTYx5yNLiPHxbheVo/Mbr+5euT/sDHi/40P47+6ifpv/rtqd/2Iyf92FOejV3Gjyh1L2dv5l2Gd5MRvvZp7iLw4Bt1sliynDfZy9nTOfNCyxf3Q6hWahWn964zz+sLH4svl7Oe+OhW4CPc0/ms8/mkfjrphM7p3KHpd7XepMyTwIlXILdBjME9NdjPiZUUyYqtPeuMGjU+Fh/9A6U/lt6ukzlM+Jkx4qTaIn3LxLahojAOq4Wm3l2pNdbRRseS9us01yrpvqdWhgio8PjKWOUJPyo/3h2hk1wEJvJAUIzuNXHoWa//0EUqiGkauRk08uzQoMlNFKMDoTXEUIFQ2/rW/IF+0/Z/0X9v/M/0d83/g35c3/y/c/yn9Gv0v5p/o3739jv0x+av1dYvXMeun+i/Sv97/Q16LLb09//I/7Y+FueD8dPlSefLZYH9cKF/2fun05m8T2qN/FuHvyOywDZZrwi13qxT6H29zKBlL8AITqIvStZ27nuo1p+9X89I6LoHJlqqHE6czRfye3p6x17NHJNbr7Hk0smxaO8qHpq+bXys+zPeFpBRBeymtcckumvXZB5g7LlN9sSo/lDySp9uts+CVpnlYfG3dobLqsDECGTeWaPQheUmWiQQA2DZAgaL7kw6BTtjb8C90HpTa029d7Xe1NwwjV7MQneg631M8SVLYLVwkYGGr/i4w7KtlMo5STOv25xYt5n7JzTYxzIem1gSmryMH4FFYahWig0FtpcMGvnEFxVXrGfiFhgxOOojf8g+obFHCKFyAWhTcX7EOFyjtdfDsZU/IifbjAVxwWpgj+BVRapR6zHIew2ZBch62saNl7Da7NUg/oLwGX/AnufIvuReqXdK1jnmdvTCYTsCopMT4YkdXxJmYILw1uB5JcXuM4g/kHxtiwqSwKaZ2PVee+W+uCr37qhn17bzi97uF5kciBsd3pnzTjzwUTbJMSC5rFUh/JiK/WBswA/e5cuGsVyndY2Sl5V9mj0fhC+QsL3G7Z1mP4Pemk6968xz73w+6wQOW1S1CnMlSGINYiZ28g7CRzZZXGZW+7l37jeurTGeu34ok0AiVmAHCnYaUZhjYgT4ir/XOMaFBurYrazEtZsatS5DY7dNfyKbxK+4rB2RiG3Z6yyYSsbA8SHVd4Hybpl16axJZ21aazI2YmzgJ9c4H4wLvG/nvSP/QIcslGevLTF9hcpSYAQNXNtV32t/UU/zPeIM4rXyxBo6yHeEEmc+QmtuiY9YWFWFwY9u8RoCg9TGiG0lbuZwh2Uzypgswcqhq4FPR1Vs+OIeGyt/lLGghrKaQmQlTucd6li79Bt6sbH2MpP+VM2R+dLdB4QPvSqZb+nBhGKE8d0CLzdRjXOdZnzue+HgR9Z297H0pFJhe58AABAASURBVORjm/UDram3Rv6Lr5ybZdPfYVuiqkpFJja0/I7iG/EZXgnalu0VAEqvAshK1VHoyjbIhUG6B7YjA4gMUomlyWQmk8ykCI/YMjbNUIAXfEmhzdK6COmttcsCZDMFOTxzI8/4JO34lyxhaGdBugwVheE1PUu2QXyGWtKCD3r8z1Cgt8ZE8Q1GL0hutgnX7qjYkQktIbcasgK6VKVk7rlxNw7Ua370chhz3TOk3skN5CFTAiaW+bJsyvwLGcCZjW5rysbNIXg680OAF64cjq11NWJHFUNlzYN1EKwDfuPjx8QxW6DUbJdNg8Z3602tu3IK3zs+6dtWysqL2ZBjYkQa2+hdyOVyOvOSelqg38w2Y6JX5nvlQVIfYBIfeyo5Th5Ig4dQkByh/LjaWKc8bDb4zCH8gZoP41f8ZS3zoXjhhQ/HW/mri5/kyDv5tfBqwkw/O8jpIYfMa4Fdk6TKGH4Jac1U546hwXzoIZfKLa2BUogXEiyZwx6jxaepa1qx0nsAYWMRN7aV69kb1wQ4XiwK0bEdmQP3wggfhEdW6cc2YOK21YDdtAr2pUcwBLbVm9FpUNDvOBG3M3Yg++x0OunEwXniw/IJmjEWhb8UeNHzh2ddn69cAz7HESMRzUuLZd0K8UT/QULK5MQcWGRq+OP+D03/DhSEtBATmNUt5jNNphlF8lm2UlIw62Fb+SMKLG2q04CDwv6iK8Goj+qvunSon+aLMHvibvfzxWaMeteNuzeCY5BJZSQgBIrVMnpQ2IfKKq9r8abFsCQPqq/Y+H+EWNWqe3x9UoiEAVvjPuLHnHY+OrtG1mfj3rtuL8r/4d0LL6RXMLipcy/kXIsVIWX2bNvh1uRuhQp+2rymSFeUr+wL3r0lZEbfYqbI4y/ny1a+uefZO6gyqqjq0B2sSs6jjReswf136IiCG0ZFLOZKX3F+gJFIc+9O5jQxvPexrL5qu5YO8QdAFU8ZhzxUJA+9O/tanuDH2CO/y+xKUXt7p1rlcAZNrsHjQPVNzjW3jKAY8hmUbuTMMxbFptmxLNFifOMa51rkv2DYWOeN/qi1Zhwa/gYMs5Zxw3RkN7XW1XmOdc6qfJw49fsHE0UJ5Z3QZQL0j3rIj/5nKTGPOXx2/CZE8bX720gxx9hBS/hp8zhsP/R2PhKbNtjNibxzkFcd+j9vfascv5L5o6MQpxWabKt5UVhZb8tbf6/HXRarfTuiGtPrkiCvJdV7FLskKuvwLk6viukFj/Ow/VpzT922rpwjP+Wz/h/jot//8qR/BfpXX4b+m3w4/i1fSt9mHJfcv1OD+zZ7Nsj7a86ryb6dyMW9Er1HTGTZw2WHXvRHKJgcABmPHWnIthqxOu+A5/OJj8VnXfgw+LTjwg/lU8CzurH/+7nrhF7Qei/7TCtnTL1f534jr/QnfGIVwif2jgGtnHI+7u+UpY+zuec5sCmdB3+i2CZnK38EL4p3MBXGhHjtofSjEihKSiFI1ijPiyAi+lmTRTiVyU/glgs5jXyQCI2cU7n0l0F5uDWJ8xYEN1ASsSCNPDt7vau3Dt9KZtegbqX6YsygSbJqnViTXz/+df039L/R36Pfr7++/UlddNXnyk/OH9M/ef1P6x98/i/pD83/lP7x7Td/ovYP/9g/qqfLRe/46PrEx9fsgeB8vtR+uLAfzpGfL8pHlBPXvpN372sePf3im+zk6oqRa0/CVDiWnYp8jUmhlr2go0QJrHkO3u23V8iemLkG6Lg15X3yQm7J+3y5VL8hz1hrXa139R2tdzXGAttKmewzEgy7A3nGgO3KrwaIV3roxyZ4tUdrb0xUAAZRhzxUP/DZPWhQawsxgtsIsU8HlrHECA4dRlReKi/J9meBUJYWYHKm1tnE3NdaNPVmOTB6tuyg3WirPjJpyXQvGQtsxpvVdtj0LSkQcziQyYHMZeG4x1gr5KhhwoSxsy2qGg0VfvVlya6mqO1FtcfBD94el0py1RDZdCStVvdC2OrsFDf3Lh0q14RBGCrBEgUVRD68mX74UJBQkEgysGzQz9wjsDNa4vKdfVReEdvrGqh0DFmI3YIhj6A7XfNOfomRe6TePTlf05+MSw1F9PY8lhxR9cmFF1m2MPfaLHDEkBty7Kaw2yGoHnILv3cV7cnZmLNyy7sWv9s3fmenXyCf0C3vYAEBkweGMb0/67CJTp4pGc/6BLP0B3lNsNPIwCDhsdMJP2e8mvSaWuvq/bQo/NpbjbGM39FadAHnRD6MnupZd76deXaL04X4L5BH4u7zXc/oa300n8ijnHi9NfXWlJVUzi/mP3mmiEQjO9YwtBBDwExRIQY2o8A3iqxxoUa59pUIFAPqwOdgDQbxbzyyrOXExwzPeAyYvY7zwbYE4o3tQIS5EH2GGmvXWcesTetdbgglDXzmA/ELa7D+hfFV2/EvjBmbK1Dpu+lOYw6+134uGnwwflKYyo+Y8Zs1XPPIGpBZKhgZZw4zgF82uhebqSzApMoZRV7zzbUISMihoDEf26JGE1iiNgRuMKFAKUWRRaH6NHRNP0OkiGDVhqD1rg5a78o6VkzktlEC1LJhLiwolVULz4KUytLCO0xVtBnP/FFmjyx92lrDqIS/Ibr4qnWDH1yXwdoN+Jl9AtYa4hfjBmxrrVVX66BZDgy1ZBuELuQvBmKdmEki/ghRubV0iK8U02CLcVMtepPMn4YwAd1MYCRWlZ2gUd2ih4z8KwDNGjzaZJKAKBxshrxb2053x51HHVdMgQXJ4gRxo91OOUzjMFBKbC3blbPcqPQbVCB9IJk14VbHbsUQ/deoNUIkm2rVWhTPOoUqMtGucRuqT4t3Ufw9InLbwpsgMutcUFKZGvucWYBUpFJjHq03Xqx6ITf/2siZm5cPW9I+N674ZHNtvNjH35Y+/Axl7rZlWw1Iiz+obQmZKJNFOmyEHaKqtrElNjk1fpjkBbAOaj4sumPP9am4HLCDuDmQ505HPYAGHxiZa8km8xxAVWzL/hQ1SIP20k1uSQqKWDI1djqK1elvXfqZ5B69HclNrM9gPTYeAHnQDejC4BpsmowvxFirxL44siBesTS2ZS9wqeCb5MBQ0/8M2iHT62KhD6RFbegBSdYqRWkYF7FsywRv7mpQu0m2pAPZXwuiPMwKDQMBqKGgYWtbttWsoqJM1oAKJzWuc5P1GkJipRhOBf17Lo/5xhmhQwrJp/JiPxRFkDPj4Eup8jDsAdjUdEMPvO0f8l8S/QZnj5N5w1e3ml8gIHOMxqOqmaMj5JoVSfMZPNp8ZvgXEP3SrB+tij9++FfCJXmIW0LlGl45Qz7yEvvxmb+ceHnRy8umK19+uV25RzF53AjMX8ydqlBR4rlepFivfCzGVPzVhiZK5h7xca8oMQ/wF0xqWHOelnzxHBecWzkfhrbbC/Imjmxy2eV0cq6MOj+ITlwGU8HUxEn25dDUYCw8WsRKvSMyhm8C0oW3bFAczZs68flaFC+H5JGPzGkKd666r5rkt06N2CdC6CuV6nziAwGpCqJFw6GajhbvokZIBCY7WLMCa5gz+cBEnnUTOrPA6iHb8ixhf1zBxl80buljG50sReP69nbS6XRW651oDax4FfRoKqfVeTW7qB5Yw7QRQG71bf82IILpVXmI80qeDmOvYkcWIC+SZseriPv4PgTJnoVQP+sPeerysdr0Pwf7GD/o0qpeGuBjkmYs+gHsL6b6sC1l0x6Q7m7uMh0lg4Es24f056csRvbFYP8M9kgoLFtq7emM0cm22f1ggGuqGjHyTO2ta4Lv8uH4T86z/pGXL/VHt4v+2qehv+fbm37Tl03veQdq+VAboNt6U2vsu+bKlXb3z56HWznAE65y4nwYNwyFz95PfohJEUXsDFrlZeUveU+98SO5qxM3fOuduCZmA1BygKn5DdrBGiyf+/yRLU6vitNLSBId3HNjbuSwKfyMj4CxSXITGvXWyIn4vZ/UyauRZ+TxFdZ25RY9G54BCOlZ+XPIraNUAnSODFc/PeXnMXEneQweCpP8cm6ED93yI5gfxVsAH/lgHnMH08bvL64m6tK07Ma+YG2b1VvXiet+5pw51ZxPai1jQCn7PUmeifdX+d/Wf7n/If2PLr9Pf/P5j+kv8c9F6RP8QO/0R15+XN+dX7wa+/t+2R/QLztfK+aJvxw4B3x4PZ8vKp7+CYRPXp3ceu/qrZNXYKhlM4cWRNZleJtcyXMAkawdveg3ZU69LWpbCtCLbvbTlnMYTK7FsVa2tfzGzsqZbDfZFg17aWqwd96e3fYat63EtZtUQC5yVLKjoR6xYKumXyA3KjFK/KaJxhIZl1SFprENAQzbOw0PVsV2dzyhBeYQmrkgEg6oVuXeoFb1bcuSbIPQwKwLiF7W1/tawXdkvTcFjX6j32LbsN/R0j8g5PBKcRpFopR0bVd/tZECppNFSv4z8+D6VT88kyk5lO2AOMrYVI0XCZfAWuWgkvkjigum5+IEt3xxDcvvvPs93ON0aa9WRznG935yCxs3OElNF8chTqQwex8SRXwskriR7UCToaQGt6qND7D3dLBHXHuNu7muob36otimfagVlAirMrCP00/Q+LypwEyuwwC5N9b75qh7JXoYi8ujQbPxO/rKi+3Ly9BL/g/snjd9DD5e9XHHM/3nl03P6FyDvCtxrw7OzPwmn8QpEJfVwP1krgawb6rpB5BVJxbYUcNwDQaYYJDfUM6FEf8oHLkvQ9rdES5YgonN4hipel/CXbGkNPjKmG3lvug53x7QWid3g6QUn0Jv6ba+xkSZx3MA3jY6DVh+cz1tZDv0UFBTa9jgs/UmI7BR2FE83Vvd5eknq9dY85/MLci5Gko3kyis/tKLDxZNcakKFO712ShEtiELghP9+Mw1ufI75v5fbW/1D/Cu2Rv79SIoIcjSOxqSNvQz+il94S9xhV+XV322YLbki5nxxprjBfGSCXs69xoxCQ72dtaATSFSVmNte2OtoS2IUDF+mHN1aWpM2okkZDpKAoRHhoLxtfcgjJXY3M+Nc7cr17XgptaajL7RYSr6pDBgowPqWXfTt2yLBrOZt5ZMC14sxYQC5kwtOcKdMr5XMnvQO/QXjb7KfRopoXQUnB73dvZPxIgUWdZ441qHZq0jx4PioFXA1SuB7cglsRBM0LacCVq6LczeJ63KaXIRE7QQfgdEc7p82VmwDs+FzGEGklDiS9EJcLcEqoKI63CLH1kNV8MgdnYodgSLv5roPt66VTm7q3dgXtrcVfOJY2GHj4l+co89ZyUH2uQjgKAcbmuQeSgf3tUk2db6I3G14AWQRA4ijL+ZRT9uBKPjphZKbB+gr5TEwZlt9da08s7gJDZ54GtjjhN/AyAlF3R7U82t5uqyW/0mt159O34A88QZh/XUxoPiCuIz854VX1WijjZzwgD5JK4SM3yJiA5fymgZqKBMXXZTYw55Ua6X03aSM19x7bFP/hsHUA6mLT/qOaDwsg4sAAAQAElEQVTSHzysksdybcVH58X2fDmr/hO7d096OvCEjL85PJ+7ztEBp1zjG5p6A25qohBXzOOX82mIcPpO/UMOV74VM+tLTiM/IlB4fr4qeHm56uXlhQ9SV9ZtU3SNmTksmY2yKSY/SMoR148pIqMy38Y16Z345GSooa11hYrc3Fvxjhx01qlFDsqP8MpizOTGxpwcKYhkW0an9abGj8EOau747jsa9EB07S4ZOwETV12OTHwI4x5l6nrhnrwSKw+HK9cidNAf5IBxZlfzTz/75sq1e2EPPfMCkv0Ur5fTWV+++0Lv+aFy6WedyKMnriWqmNFCrgd+qUuE1GigKsiCHotXJ+QRkdJnCuEeUAE0ueaTzEft38EWCAhJYKoq3hurhy5s/ECIQUu1vLeGWxDcDkNxahvZApLi9Y3FjNyxItbuInOGjsoAleQjgMsE0Mj8Fo6h9KIDcGtbVGDRFNKH0S+9EJ/YP799dMiJPBf3WptsGDxkaFDTQz3kFUpXFtuR+/Gqjx+e9cMfftSHD3ww/rjp+jy18YI8N3PNo92wD4Xgl22ALTowA9T+3Wl4WGaDLfeD2LPuXf100okf2Z097dbVfMJZB9Zgw3FL8pzAJzfPxpmxcc8U5Z544YN2/md1ch9t3CfX6IDBBHKGLAxyndzVC0s2yYMQ+yJkBrlWVv5I4VXFtIAqpXmEPi2sQTkuSoz4L16fWLskWmXXudku6Wr3Ma9etd5tF7VEwrRasGyrcTba8AeVSm4jC2QlvTGmNtYsGKzbQMhtXGPJhy48c0FvgNJD/yVnNuf3x4/PnOHsj/zFArhyHWJvN/UT17MFLcGVkuncKB0q/pGEgchHA0OeOlBiZDqA4LCBvdUMl84uqX74ndlJJN8IYpYa9K1O5EHW5tOxGiF6KIg9oEo0SHQv914426hYNKqSfhhEIUGmu65Hbun0In1Q0Dfx0ftm3K3CWfYBbPwGdPUoe93JaJJbtBZpch+P+lc09a9q2Df5F+zXolf23qbBvosRO/LujRikUX22sGwrf6aaPjD1f2U76Xc/f6V/SRf9xndD//0f2fQbv3XSj3zxTu/ev6t3mcuFZ2POl97UOtZOFID9YC/nB/tI7FpU4V+3ElHuhY3n9ZZzh3295eypd5cX5b/gmpO/AkOx8sMS92Rn/LDfObsIw9wEJnt8Fh2sSTChx1mEKTYq28Y8e2vqrak1lxxjDWIn18nNNYkZ2aJDQtawy3vgEx8w83+mc+a9rbfkkUgD38KnlXeYhrwZs0lkfMGqYd/diqbPaAbJMv5Lsfh4S7xJzBGwfoNDOmsz6sPwlWsK8n9EBOo/u4VuG2vG2g101zw2xccR55EmxiQvAq41I0b+i5cRGVm13nkfPeuS95/8i9l3XPOnd9XvXO/GqtkWVbRSMRaTg7X+kv4d/Y7LH9c/+NU/pt/1xR/Rf+T0k/qFyt/xI39cv+79z6j1vsAadvis+flMLqx7aPq9NWWst66g9abWTHgrJem01nTifIxN710ZyZwncxWloZS5xF/0wkcvcoaVtciaX1nTrHHenwd7urnpvK9LfAfx4WZsBs/1F+X/SO/Dh4/6+sMH/RB8yBme9+/aY6x+Ljfx5SYXyM47BBVXC53Kl2tyo8RfPOPoVN3tXH6aMu8DJqfg6D9S27IDyRKYBTYNlRwTC2QdBmuWuNkvtpV1qjXrKx4ibKU0xdO0oFmt0LAxCL2jxf5Aa6q+odjalh1IMFR4gchCtYoXYUFmIXkGXAzlWucMmqz75L5Iv8B9xWDpi/WFwaPuwKlt2da9sCbRJcySZSxYvbRo4I4WveSwgHf6tFFRWcQvoMqOBFCjUDZhQPHYJiRel2/kim7sCnhGp64TdDK3WXRqcN2C7OPQXD9hYxuy0LLuXCP73jfXIKix8OgYnQqNnsKAI84jJUkSkuz441pim/3SsI9ecqn3Sp5PuaeeoXlW5f2S7UaKLhd5n73yLvzMe+iHr1/0/R981He/+0Hf/c7XYKff/VrfQ/b9733UD74PfvCsDz981scPV73wIbl8LqfiTlPu3d668pu+99Cu3laOLfnK/EnuQteq+bdefA1kXbOmvJ9lHoN9lXXNvIyCTdus3hvADh5RrUd0ortsNp7XG9dnY67jhhrn+iFQ7OLnuM9sfFsUdsOeR3zaVusnnep8vHDmnel3xYHd1HpHxjjv/73l21Hbx6TWuzrn+YnztcM38tVe3BpzOHHWrWd8jTOvyAvwLcCmodvIw7IEpckU7hDXFPl8oCO8WJo8xyeU6zRZ15E1BZkbm0ENvVw32zqoKAPdjd8ndR24JoiofAegrb3D+AvvFdk/9ZcL7In1LWSo9gXjOQsG6z08JPDn9TMyc3nX3kO9YCjIHDPWWlfl0YxNKlQiy9BAlIPCVp1MBRBrI9fkfCX3xM5w/DXi9tbw7fJFSIayMLFbQIAfWgYZCQNWRYP1Trv6y0t4C4e6FWwbubfe1Rvx+oKR2ejelFcEIWvodcZbaOwOsHeyf8ya2NgGBEoWbFFxSTVoBp15/EKM21K1Xv3B1mXLXog+YEJrvpGzdvMAZ/mxhlnHK/tl41oXZezKtb3y3H5hja+MTXzZVuXPHPhgnCwkMkiVbQYXbMtMllYxsK3eW+mIEmeTREiTOpPjA/DLhFETBjLBbKNnRZyX2mzcLAgKMn9UJX5AeEtO/ECrkH/FSM/YWA2fqiXdmHAWeaJUY27Y56J22YCL5dbVgN3EoFJQV9mR2AThk1f4BbSQ01ItLAuWtGDZElMsWOJiMQde2ifrMwlgW848UGrQgq0yjDb+6ankvSkf2mzLwhf35MpjcFiOyhWxFD/dauj33tV5yevwRm43hW/QwKJwScoPm6I2CRslNPmRIlmgg6LFH2LTqzqzuuSgfS7R3weEKrAEg3ulpNda4nflhbDyoC90EmTkhw45XIl/ZXMO+MGPnqx78mPGqFqHj7xYnutF86InDvfgAr1czsrH4vzQyMPh3E8qvhPbQI0/JmogMQ39ZXww3iI5kmXimU9i58CtnPKCmv/30x0bN8+25zlZgywNS4zD1MmURkG0kWTcKDTmbK5L0FpXc5eLNhVPv7mpt7byPjVFz26SraOQombWKAzCDLduNex6b6xxU+fat97VOmgglPVovcvomXysJu9/ZEvummDI4pJoo7kSp8D12AJkTFlZrhvII4f3lQPlmbX5mHXCzvh/Ol301bv3ev/0xI+kXA9i2iI8UaS7I9btcIiQbBhMDbcDuzLau0pftw7K1owsKDmivZZr8syezbXNvpo8cHJfDyaU8aVqLL3YtBM+4C8EFER2gCEqvdXC7DX9A7soZBdVeukTqUjRfTCxkszeXUPMK7IAg5qGWC9wX0AGqLvKEqeP8k2GMwckEAqLhkRXkrVK6OdhdBYEd8c9k8Ul3kzcgBzvUpFXjS7KOMPwyPdqaJY5tDSjU0pIam12Ckneg2v4wrnxIR+Mv+aD8dfPeuaD8fYyNF7ExwsUZ8MrgE58cLQq+WFaZ2edN+zX9a+Lp17m5FTAlllOYQece+d0UueMadBG39wrEvfMBMPcL4E0eDm/cq9cySvIx6cr98U1L/SREWtDZ+NeqtgkUnuRxAZzTW6kUDlm7WDIf6/eaUgWQJYNZCSmDQS9ozp6KCxs/N7xMBaWcd2MrNclgwcYCUvOlWOSRpRuiHcfoUZAmkjgwqRfcMmamxpymz7QDnqlJZxO7tONM2ZjDbN2WbNJTMQKUIyaIhus7cY6X9ENnvnQ8PLxhR8/C1eux8ZHo+i6WafGtc25SFyXo9XcppdudcI8IMqAqgPCx9KIZHHVvrLPmGUGCjRUenstH5GA4nc55OYGOaPSA9VnSukgZ6lqfRQBsNMwEAKW3Iq4Gq8xWqVvI3hA2JKLwpCU5sB9dyXfQFUyXgzNnU9uAcJPK2orFkMwtkUtINkrMnnnd0LXpik5lHqwbKe1FqV65Do4Dwb38aYrP67zn2G+sE8ODPZe9hwbTPFTf0nMYVVUqv1r+0YtRU3dTYPz4l9tX+kf6b9c/9rpvX7H5YN++xfj9sH4zLlyPp/U89ze96FSWJTJ5k7cRSMM8M6iMkw6k7wneY/ClT2/cf4MMOFn9jlnjHjh4Uki28ofkVdR3BECH2jgc+C0YqFfNP1aMBSpsTG04SXI/LqtrEPp8949C0PC8YwtZ9uMH9Cade6t3t3We8FZjX50A+P71Jry7tbRtSMhMXyFa/QjD4UVQXaEG0QjLm18zcwhIJ8RcA23enfbtHFtBw+JjQ/EC8/IXm7/GGCgO/d3dpH3kf8rSpwJRo0P1hBw7kTHcl37fFQ58yHhHR+M3/Gx+OndO50vF+XMMfO00bSEukRDVwuWW9D01Df9lnd/Sn//j/wT+vu+/Qf1G54+/79z/Ju//NP6m771/1LrHTQ1/Aed/Zd37+RxORObjx61vtFDp4eC3rBzI75lSbZ12Me2o2Ozi7gWs/aUlDmUr1NXYhQfvda4IHNfk7XeV56B+bg1sC+7M+/srMuF9Tiz/0/AVtlE7yMfiz98/MhfBH/Qh6+/Vvj6363n2oxac7H6Jk9isVYyVJYCk6cyPrl8d4zbXszYgWVjW7bV8LXmfecjs+mD5J5xe+9DLWGrVcitPEOzFypm4oLikzU28ZFr01vH1nKs60yx7B3JBb6FFpp6N4DmN0KHBg26o0EbunZTw9bGl4AlyIKO4hKRUglMziwY6eeey7oN5VoHI3s74NpP5qJHoH7zgcd4fYSQiXJzHx6QGm2qaby0dl9Zu8QpiiH1CCF76RorKa2FSJJ1KxjsrrDLXAKmFoVSs8wa2Y4EHcYyN/Zn9tfCYJpT+Y0TRJZ8LLO2Wd8mm14hfLD6uQYLyBoonTWmtyW5Fobifw0ne5X/XNPeO3wjSWmQ55UzLPdJ/aU4v1NfOO+33Bu5LoqORFdX3oeenwd/8XLVD/gYXB+M+UD8XT4UF77zQflg/D0+GH//+8/6IR+Lv+bj8se8M+UfAOE31wGXxLeSS+7znG1Bb539CFqrsWaJCrzWiPHWu+ymyMVKT9Z4Hmcy/mtvJW8UbOx2Xx271rFDdrcbzJ8zZT/LB74Cri5rNxZYn/Rtk1vjbOpq5dP3HCoPtNC1pN66zvuZ1DmLGn2j7dYYy+9XzivOzt67nEliY1uN8azDCdsac8OzqjT4E2dj/J7Oecaf5Lbn0psafjpobfE2EYOypqk9kZkfsCbjk7xuNDyqmuigP1jHrGdwXLeGzUKTTQzhJ/rMfWOTBBNbqmzyn2aNpSvj2VfPvBM985cH+UuEZ35jXelv+3UbGM08Z0H+t4v/7Pj/6dvt2zJfFN2ItaPm6KbeFxryZsad5KWd7MzqMXyXEydzTLzB3rmSdzDIUZT4680KbRiGlpfME9uan1ijOIGuigb1CIIq+wcd9GmFG6UpqkiU7orRmAdovau3ptYNGuMGosSb93Th1QAAEABJREFU4NNfaG7qvan1rs6+KITnGd2RGz8YVIaxnnDsaFo4cppcW4hSKicaN3yDFtCXTKKT6zeZC1BKaDzC42Ct4eR8yH208c571cbzOeu5ccYHV9Y31/6Fc2ZDlvWL+544QQTlknhixDaEyTFoQ4ODb0221YBFSRJcuAnIMoIb4jcJIthtOnadrjVZgCRT46PmWXKJMaWfjAI6xKp4UDHOKoqwKCUDyzY8FT+DQzIbqcaRN/Ltrcug5eK0kyKzmwykhiExCTXIaWFo4meyWOkn1+SJiixhYWgDFvdGfVOyJNs7REH7ONCyNkkaaebRGnqtqfKAYsYIaaAfJp57a+p5MUA3ssHYAhuAvCY+4fDh2oin3tS61dBvrSHroJFPQ9YEI6KKe5u1m2yYwQMFHDf/7k97nsmpoJTMZapiska5rrW+iFVe49k6So1hXHmcOHBB5+ZobqW97IcG88jhs/EjJwdXMJIHcy0fODRzyQtpflw9PZ0VXN5Bg/2F83I66cxNeCLGKbSd1Asd2tTJxYlMvvH7H/DQRCb6JkbozLyInT2ZnF5YlxdumGdupmA9oF80+DEhnMR8ASdZ1MLuLE4ZtGHIv7em1rpabzJo9It2K3zkvTf13tV6hzY1N8nYiytCvKzLxmE54ZEoY41r3UH90Gq97E7ZMx37HYnj1mT8Gp8FNQnYXUJGw5QaL0eqPbHlwxbX5Aq2gHUZFbciZ7mUfAZrduVwyUPk4/NVV9asyXo6Phif3+ldP/MjqalbiShbt5KVIzBO4agZyHAQ/o5PJfexxZV51IIlKr9ZL3auZuYQMI/HF8Cl+mjkJXpsH4cj3/vW8UdwOxxq2Qvp3YBMVVxtLeTiHtqMBUuUeZHy6hxthOFrIB1mCE97cxnp0Ym3gKSwMsRFaXY+3KeI1l362CvvDB0U9ggW9gHJ6aH7mn00z8gv1FdyMHtv8hHwqg/5YPzDD9ArH4yvun6c4jsJZzeXnmeB1aXY4JflUfZw9sNGh6OHl6LJnt8RGXoD/Zl7gvup9a5+OinnT2cf98ZLnwF+52gaw5yj0uBZsXEvDO6FjXsg90HuiRderl6QXbmHSsb9Gz3U2Y/kSszJuiWvA4iEKFX3YrKSsn0sFaWVVD1pp4YGohQ1zGNlfuW4KE2CgajdES5GoQC1m03ERyfyG1+dyjsqrjzu3Mob6WJUhHOrAaT0LZpUmT90ZFspk3XdWLDrGKxzwIohI23iERcm1zR6IzpDdQ7lfz/9hTPp+Tl/mfCiF87xnOEb1yf6Df/runa11kRAVcFl6CJ7CyFMxAVMl3pSPLBGqpVeCbWKVXar85qPzGl2HHwMdlGRo3/QEv7SGpsgwA5dPoqlQVL5lXTv2DBUybINAQp0KywT14TKYmWNbwPFvNEt5RoQ6os5WlRdvtP6kELDW/aCfBNp8ZZt+AUbqgOihIdUJQECs5s0eN/YOBBe+CF63LehQeQZjx4zK8t4CRpNQoQeQFQ62VP5ofjEX5qavzz9M5dv8xdS1r/59C29e/+ky7uLLrzP3PZgzx4sU9aDaOzxwXkx2fv0jtClQNroiLwZoZMzJWdQzpiNOQSDc2dyP5QiVnhXI1nbstMzQ9YgzgShA1+TtcCrGARV90bCUrbVm9W4Zxq8KLHJOsUPDjUTN8CX8BlEN3N9erro/Tvmnx/Z2B+xmlV+8/7SW5PxG7uMm3OmxntDR8JMSSpjSgx6qz/Q3IF8BKzhxkNh1Lq86MqH4ivvdVmj65U+H1w26Ng/Ig/0B7lP8i7/eIzvV8hYYTBdtNDfdjvJMvnn2p+Z44UPo09P7/X0dPwL467MxTaqlu2iNFTLDNKiY7WGLrCb/uOXn9Df/a0/rH/oW/+4fuf1/6xfPr6rlB9/+nf0d/3oH8OOtcnzCrSOXV/9fNA4k8fCSbkGnfECefa29BrUtkQVpfPCduJdOna9ddkMMOeR91/WpJFnZ/zmL3wnbvSwn/uaXDlv6y9hnl+4VKPmFZ+Xene/KHx8xF9s8q/7P/Kx+GP+ZTHIvzBOP2f3lT2dvc6KE4FKLLM2NrlBBZ2ISU+TXBe4cjvPNt/lkUURYGNszXzcmho0a1FgrOhNZsaj02RblmSnhRI0+5QAVDIk2ATZS4P4oaiUfmedsra9x5eRxX6BUGr4LDRXvOh1rkdR3u+LYhvaoDe0+Avi8+eBJGuV5Gzyq14oSN4L7G/WfARcz8kZOUOD6AEmW75crWTDPUKUuijQV/XQO4QuhpXTZN3eXrtaOy0d27LvkKzHknDLHm5VzPGcfNG1LXshdtFd1widPfaADuYZbMf8o7zb2a5r01hze/my931RNNdhB+MN2EtPRyGfxFYosYrCr+GlG/+94QdbsuN9c9OV8yvIPfHMfZV3myvXJnOQLFJHb6I3lI99Hz5cX38w5kPxdwM+HH8PfP97H/R9Phr/kI/K+dfI+TiYd6eN99bB88dS7cneGudvV+7X3rsWkPVW47aJLnjJzWroB7aljDC3yTyPNd2OdeUaiWJbjk1v6pwnDd5mIFcvdvt5Puqs3TSRTWRB5r4oL4DEIXzF75VnU8MRFWcEY3yC5CGErXedzpxFnEknPgy31lVyt5rjqX4DnItvyDBZ451x8jyfTzXmZh2lkXvne9OZs/cUn+i13uRuRa8xnn5L38hAYkoWqRVyHWf6AePFH1TrDDt0J8qT9RhZUxCev4Ni3k31B7tQu2EoDfQ39lH0J7yUHBiTlN9HV/bTC2f3M79hPvKXB0E+GL/w8Tj7YkusIOvP95Sfuf7ZivPu9E7uDUhmPez4tVrma+ShwEZOzFTdiotjqOhjk+sVJO7G/ILMITrx3Ruzw3/D2LZsM8QdwwLFbkGaETOig4bXZADd9Q2nJGnI9rVahPh1s1rr6o2Yvan3Tr/JyGOQWKpiNQP0siat99Lt7IvYHLThw24SuqKQjXJJsqcPJLv4zZhk2a+xZDUNpZRuzX3JYj+Y5+SarTUcnA+bXtgDee/Nepac8SvX/sq1v/Kbab3XTBmnjXkURi46iiOAH7wUBBtZT/qzAs+EYyNPMkhNHy97Rcr43oGUDTS1+PjgglSswycWI/IdxSOjG7MEWRRZ6t5RZS+xqEOZ0JVJXzlEwg983+aBLPzGvFDWrPlMxf9CssYR1TYXt4Mmc/HM4hRFrocylaUDVDFmO0S0IIq7fxJOvMHiZ/50M7jDi04IiWR8gcOONVKUM8Yw7iUaG5tANVpamcg47Heb+MmcQ1FdNaaLu7VuVi5+Nm42s828hWIhMTIPgN/yRT5UiXEHFqWaKC8giQ4pJTV631RjZ2U6tlHy0sc4sSDIpDWiT8uhQG6Pg9EXVrbTyjbdBcsSyMvRt1m9/MvC3ppOPTc8gG+sAcsi27KOQjAmVHmxf3LADvbVlhsKbPwQyf574WANn7Vf14QlwTQTWzcqa8nlLT/4W6lb9oKITUcFYQvE6RZVyRJwdJSx1cedKkTJkNMhxYTMdtekM9n7lQ989FGlxl7okBMBuGXWxxh0c68EZYP32KCiR+BAMj4AFV57MeKmxlr21tVZTBuZvI9DyFH4XQ7pf0N9sPgGjSWO3oG4Layhz7YVPkpMaPGfVduFN897/y2Jh+Ct/BfXZ2nuign1uE4ZiexA+gciO/gHm2RyIGvM1UUrEkjV8AdKwEq87i/pL9S6oq72m3UzHnyzRkac5o5KBxl7/y7cOa5Z9s1dBT0W0WbP9a4TL3bZd7mPLc4U9jwTxDg98Rd7jWWJ3GKrr6HEwYfwUcAuA7Fo8M1mHzd1aPUlFUW/uasTt7Wm1iw7FKBrp2+0H2olTsM8aGsAtuhjc4w9yr6JPyIc9K6Hl3IeGik05N9HTCVq8OB0ssQsYIWGphZuKnd9VJXlF35s0zYADW9RaOARwlPpqvqW6ZZ9KAwVLlLJNuA6NPxxTez0kSt0Qcj0C5Xl9BfSqnFXSxO/6RRo0heUocea9QkeZcV/qiqVD70qn1N7pfANndgFytwKad4oJx5KIZK1aHFp9LbknMlzLT7Dvx3/hfp+ULBcvSOrg5bwG5vYeLd0aa222GqqXw37k4VPvpMHX56POQxCqx9ZwDtC9bGxrcb93dvaUw0+sC2qrFVCbXNWNPXowEevt66/Zvu+/my76CcaP6hs/DXQdTp39fyYbKH54dnUe2Ms6HJr+LeqZDF2hIiRwOsmytG4PhTwzlk/9PjLkg8fn/X11x/0NR/hPuTjAn+J8lLvLaN06xxczrTKihXRZJ3idHJhw4fCRrRUaU0OBZseVtQoRN92zSMfLVtnLvQjH5zLoaLfWyudzFNxgSxEDyUu632EZMsWe64iYQbpgMiZc961S4+8K1djCXCp+I5scm1H3t/2H51bKP2BD9U1xwavqhK+mNcNCcZngRHCSfEbxBe55P1wJk90G3Pstx+JXa0HzDu0dfUGjzNUNXE28FPvYMmN98vKDTlT0a//7p/U3/tzv1e/56v/hf6HP/ZP6e/9sX9WtpU/yXYQM++oib/ttvFJmuhINpo76ERQMWttmHd0g/JDzEkuTE4p8Y+1CruPG480OjaSQuYE6j5Y1G6yjVoASTxAAhXCNuPosi55lp/5iPPEB/fQEx9dOvKspfEjdCVLO46u06djwwFZq8B7cbc280nsWfOkVzSpwCev0pzxWNxb+xJiEx/BRBBf4Qv4MNbByts4n8r1HdknrG3pY5dKihDLPkD3sfqxE1eJeMjgk8vR/SxFh5y0+1lktYd68rkjUssGxTotsOpP5Dsa9Jij0aiacMXQJLdC+IBB+onFTFiu1U966aOxZGF2zDW4994QfNWe5T6e3AMFZOUf6mRMjjcreMTEIBpM9MhgH0ab8XRKzngpInDwOJZYGf9MbrFFnVpWskMF1SrpBqtXrW3GrbWei7ctURMiPgdzHMQtEHuAkvNxN2fgfe7MDaOM3YBd8fiYID42PgzXecFz4QqKr7Nn09h1MNuXgETIx7bcgNc9ba9Y0Y9/pSAz43m+nfmoerlc9MRfoIYGua/Pua/35190G/p2l4tahkqhBxIvsFJyzQLbar2rzgl+B5gzVZTJPTZyrzGPfB+a0NIn98aZ3FpXYDcZCD8H4qPhp+PvBPr5rBPo5Fx94mXctg7d5N/wadB6V+sAH+2Amw7exk5WgxbgS0LfDqcsKuvOzucCzP065zlghlIXZUb72Iwec8Qow6+A1q1vW3aTC/BaELSAMi4VfwOfW/YWNDzLKT4Rsjcm3w2mPvIXrj/18af0lflL8eyf2juMRT9+lGlMdiLMm2r6dlqYo9K3LRs0C0YsElR6zatK5bm4WwzCFh9aQw9Nyap5EFoyf0QxiPFjxiUrOVICDhahntGs9QAzQF7XKHo4KBsapoFnmF1eOnxYmezN2A3WCa+a2JdKGtSNVdgg97jQ103HiAMIdXGWbXqva3wP8svZsHFtBrkvHO9Ok++oQ1fGrry7RHATQ4UAABAASURBVPcxl0eP4VscDZIJsggbE9gwnHEcOcGSZ5wUWIzQJD/hX6XHhYjuktGpcSjCgd/YDWRlhxhWiTsTg/GBXtlmLExoEMX0HzDR35hkfSFno9Y88JM44Tc2+ZV5DGQbiH78Vw7EwTw7Wawy1WpsTge9qTYoPAMKpiwVVMXwdW1oGqBb8kpz4pYNcYtFoMSMQuxCa+3IYbK+qtxYlepnZXBQSmliYdJZVJSMTnTjP7aZ3w34y9jcKeokQ8VoeZ6kavw19Rxm+Rvr1pR5y8SwVpmHDd2dl/ZB9HIwQhB5n3KUhFHqESn8HaWIyvKSlrg4oSJFLy5Yq+hlVEc8UZgvGtQo4R+9iYzKIBUxbdXYxqexf40a1rc4cT+K+TPv/JjpPDh6S9/qDWop19QSHkQhHoEm1ynrvLHnBvfGxgv5lb+seAH51yp50GbfzeTGJJLfCA8G1yOoMXzhVHFuWyambfogwhtEiSwEGh3GMtW4KDA0YCoWMRMv/UGuG3EPpF97Dv3DPv1ROqMOjI0Xh3Gd2VIF3OKRJd9t4he2ZCIXOzm1iOh6R1P2RveiCGs8zVyWCXtwEYPK6EaPnpH8/MgoSqkx2r2me2ctI0iqkKqZVzG7UsZXn7b8QPeaMePhEWtozSbqnwXCigNNmBtvrMFjPuFdMVStTe8VkFufll2WEI+DyeyQhaa/ruLSqlySVIAClYG0gchhQb+Isqfw6B4r48PQve6sS7q3ZixIyICuajytVom8QEPStGS8WqHLRpP2M6zuY148Oy92rXVGLbG3MZPoBUhq7+FE3B6aIxLL7iob1jx6BT7CMKImK95CMxyZbfSt3pt664VmaHJpjbEF1GSXhWAkWSqoSmZyMMVXgyQUVO5QwYQkb0Z1o9XRg0eJr+KqUgbF0Ryd0Ecw9AvVpPxWJ7IAebxBkmLllXPoyI+0kbP7DqU903TXWCzjKGh0oM0yrC3Z1WgVeFlGZsNTI7/52a+X0Wk4aFwHg57rU9elK3I7GkGsvwH4OubwOY3k/zk5oXexoQu2RS0kVwb2Gi8LrNCSeZHH1l5Ce6cZjFnojjWyd96QmBWQL720QZzcIjNal6/oaqLjyjv9+JDD3RHr43oX/7Bofqt8mGUREvpBdw0ZEkB221JL97P45tFbrnEHqHhY7e669uWYgx88gGc5bcmOeWRe4TGU2ZPZT61bvXiXzE2yJQWi0GkP4+Ft61fqWb96fK0/ev5RYmyA3JG3xjnBu8eJcyvoravT7+zXE6g+QRoBKgRmM3uTvoKDx9fqS3meX3mGP/NOkn8V9MMPH/X9r79WaD4e13/az7vylWf9lkOwzsg4FsWyDaXOyBaOtch6LDBeddeFt8Pv74KYietrW5lLPhZkLpLJb+hK/ORp+msNOvemGQYqS9rwxgt9chkg+Q5ynvmwu+ed96nBr9fBNZxcTwKs9cVDKinINkhv1lj0HrHV+9xQzNEgYFUMYvcWkiXgwjpvsSK/SQ75KHEdV+Z41YbDLIVbU6990dRaV8+1DRr8DjMuymBegznGz8Y6Fchv4v+r7/x5/dif+7f003/5X6Xrj/4y/ZWXvyA7eWgVdLIOmU/+pe6VPRA/E3/3GUktNkGssFnkmEMoa5HcsUsuWXukItgO3Yvv7MHFf2smzuv5ttZwYVkpeExs5juJFYntWps8y8/nS31cevfuXdFzPtRwbxgfMn7UlJL1DRVebTynAroRQeggtxctoSgxJP4sMF92GhmtNmNwx5qh/UnFG77v4piUL0TFQ8sFio216K3JpoN8Zp9wTQfru2yw2MdCAtSq5n/y5ZYHaqSrsoF5TUv9VVN+EhJdjN6MMUBVIc2r4VvHtmyLRrdCN33byjUNzPxa+sC2rJQkHPqIydgsQbVpCqw+lHaNJefiHhrGax4ZCxiqOPBrLQa3/9RgPwXZ90uOYlUT2xL5aS+Ti7R0cI6fiNEIKRxjjO6X4WEUYcXBjlr60sO4KPtApGbMNsIActR0kVMVZB3dDG81BDa8UsiWua15DZYifdLiHhqFoW2ng7iTuS0rdMIUSHqXh5Qv9uH6SybOLM6MnBvXnD18O9kyFl8B9nnkGGqb/HJ/s6+59pIrSOIGWTeh05qVZ9n5ctbTu6c7nvb7Gnnu98Y5GLg1NeOz0HFx8DvNODDjwr+qWEbWOR8SJx9zG3GTUOY1cr9xJg9+rw/WLyaln98KnRgtvi1Rq3GYyADjrXc+FJ8UvyfOoRNnU+ejcSNe/NiWHaCPr/YK+Me+1fyaWsaMXulbbadY40PVZ1Te/+Qa8bjT4DpMrm36lhhdYBMwTa50rg86md9Ajy5Dudaqkn6YRZcHk8ex1kXl/U80cQuJfpaMRywfiSfvSyIXsN3x559/Rl1NfZ50Zc+87O8Wa+8MDZwEM8njs6olO432Ag9nW/WH3Mxa2fQKNSj76C8qI8dvZnoDDCEz8CkYW0KyQSn79BDZFnUfXuO4Xn3ykdb7yGCd81wd7KvwQc0Vefyx8Kpiya5GVRLoiMmiLrtNoYO+CBaV6GJVtnY4pNjxSTFDhYgDKeO6FduyFyJMPpP9MApDG9dny7MHmpgjfokd2fGuMTIPcpGVqltBN3yrycYBmLUITIIdUnICJejA6YgjjMJHNuOUucRJAZ4KWyPQtQTpDezK5qDYRr5k0oh/AMN6Ly9CpxCb3VtmYDMTxmKTHK855FiEdRHxin7GRubAIZHFmOQ+kCdEkJswdCITTs2GaHVTs/XDA9syNOM6CjIVIsi4lT5tpUpamlmzHYOP1olRYeq0RTPTC1COnIyxpSXHskVIT0dJODUnjGRViTlqWa5bvLo+icvEMpa4OEa/tO8sEuOvcUPmsHZvuG+y4zxAFZPKAYo6gmpLx0YHWxsaMTpUJd4C6giSA1NEIx1I1dhY+SNbBRkDagxQXTaOdMcuZDz+CRRlCHJkMA+etdss2sjRxpfpox7fX3jqaz4Wtd7VwYn5L9BnXjk8Y9fwhJmq1Jpy+HGPDFB7jofqNXi51n/yfK09ONc1IVb2W7ChP2/XdlS6mYfjv9FWfpagC7oV3JCyZSROGx1oyWniPwcJl12kyLpQ6WQvDAQDPvHZhiIFZbmED0yrn/HBQDBRytxGKAqlS9xQ3JQtYiTJBOCHFncWjcyfhizr19VrTzVkopRdmjhjRmSJNBUhdedq5D4W6R2GvcO7Z4RlT0MtB6GIU52mEG4yhwxCoxi2xlbjw+MuZ5swYPBNNYpvkG6pxy74dDZLWkpiuRZztAxa+SPahRtjqXhRwqdzUEQJHcBWfeSXIJKF7L+SZR0Kq/fvpq3Q5HDQeKZ7c2FbNtDCfSBcZKE7YlwwC+b1O7yGEK6KnOsGX2L8yk2BuYcbH13yrxXOUDcr5XGrWegGnMHcFvXyU+PkVj6476Pj9KWKb3S7m7qtZqkxZolWi2estZNa73WO9IYuaChjIts36KFkChUbhvp69SOIpBSYMnYlgh7VO3PQvatKWimxAPERHKLQHREfe+Cg+9Ainzhf4k/bvEQtZSImc+4x8q4Ad+10j95ND0F4LXOxXMALrCFMqqpZgztrrQLFAXV1ZdlNBrkG3V0531traiVrMtQ2+gHkl1jvMXcHuKMqrh+xRmuk2KxD1vuR1sBDY/EnTnaZd7qIGYU7EtipEb2qCKivRMIn9SYr0zSAepOHiV4Q/huBEXck17sYLjqasLUJYFNty2E+iyjfB1yavgsOLmoHSpZOMZ82b8wdn36ttnLmOcxzb/K+O3m4TXhxMMwdjDKNPQ5zaN1qvcu9qTX4JvmN3/RtM45O6TUZ3V93/b7+Yjvr3/ZJgwsfr8a2oZMPxa2f1Dm3wvfe2bP0Qxt+sLdR5iwiIa2SfoNdsKBuwnV9MHhhLvkvnr5+ftYPv/6g7//wQ/0r43ww/vh8Vf718bXeSebKh4SoOgrei504nKxNHBefPkkUH1paYh0MoEqZqAdCZubSlR/ZmZdtfnAOfrRc0eGtxVLrXb01ObD1SSGxmVhcl8G8BnRCZyj5RLblvSvv+VzLjON8uYk74EYXiqt4Iv7YsUE31Ifip2xLY2li9Zlq1R9L93QnPgBrNZILv0fyjwjy2wR3alzD1rsa17tnH7kx565effiS4TDKzKtywc+VOV23F2W+737wHf2qP/Mn9Of+8v+wvvsrfpXcOjA5+JbIZD2iu2GX+Hk3TT7xlzHtxfay2/s1Nrl9sc8ajMzj4MmHmSWzpY0txtT4kKy97Ixt2VZjjq019YOSb0NuW1WIJ2Ik9iReAthWQ+/Ex5gzH2Uulye9f/de+d+ATr/3c43bTUKXRqvgs6oRWzRUF+R0HQIjhanQYr6FNbvKY88nI7CMKupKcRKE8Q7IpzVGj8Am+pl3Yy3c0pu113KNBvt1sr5xlBGbNiBqkQw8IHkntwcRS4g0MW9C+vB4ohWeVl8pO1tj9wadDC5MfAWv4xidBR2cxTW27IUGrTm6lSx6TF/lZ49Lp7olJw7J05+QBTqrPuqXUZq78M5FXib4gOIzuU/2U5B9nP7S0srLupXyQ4MZ9uRwjDAX+64YH8ExLK2xyBKnaJxkYmtIKfGI+7BS/DFGVSGNVLyOgo6R2H61trYl5Eecwfk3MkdiRjag6Rc410MjTzqqsrJ4lQ/y6pftOgc3zpwD1+JzLk72K2tb+jTkIfKxrdYst/16OzrRHbWWoiBi3Oo82y7nE3/xc+FefoIu5P7OfZ37vbWO26bmjk2Dh7pJavCB1egHhpq4cu7KQEq/n/ioe76on87VnyxAfRNiLjkHi2ftZKlh39FvPHtja1vKwCNFZ+l1fMb3Wcn1yLn3Xn5sywalT94NOWMOvaGpt1b6jXVr0XdbdsVb9G79GheFS5drebumXHcWuF71zbXLqjNNCLOlX/uROYZGjigER6Vy420rc7PJKZHp25YUoCtKxYbnUZ34uBWf1ArhOb70Yfuov3D9WX2hb2njL6o39l/20DWUXLM3k/+RB1neciAClXjUFRYmlTzcrBa6Q2J1dt627CZZVcr3nmsJ3jaMHSLvRkuUNtCSeqdKQU7+tIxZhIxQWdfMZ7AA2VNFWYjIDkQxdqEB1nIYULniN3Z5PwgG/eUXBarRtmmZIt2qsRN61aGxGbcE0dtir4HkkJxyDQb5btwHN/DciazGMwau+/ght41/S1RR4o/doDaZ8IiDwtQgsSDOAo4AhWLDxZ7F06a7Y/e4Ex0RtEoCRT8+EgcnqWswHKtBXX7DHCPLELnIaYi0lE75wm6gm0MgizAyh6WAChrwmUOw4iJDn0Hq4iMXuTrYF+f/z9qf98i2LFl+2FrmEZHnTvVeN9kTiyJbDYIgKUGEAAnQv4I+vwSIFCSoCXS32FVdj6/qTXc4Q2bEdv2W+d6RkecOr6pBT19u5ubmZubD9j1k3nNtanewYkajLNswZIgalg0EQndoT7E9ieGOfSzKg/9dB2aXExFKPIs1AAAQAElEQVSVDA+OC3SygBtooaW+uKtkWyLrntCHjz/IPrbmmqcg44Qcafralm1shkqUOlLssA26zyT+jY+HN7DBpy60i76jOGhyGI5Q4BXboy2REl2mnW4S/cgQtNKvMVSxxQG7KLZSD0a1Lh0zMXd0jG10HxTEIj3MrdQSJRk+CB88eep7DqAeBz5GLZ82WqDKKqhNvfvGNSPB58bkXNlr12tuslddeTm4cThO5BvtE+hIxJU5i6znD53Jms7QtEUXGvWwTHoc9T6POEhbg1gUaN0go9/ovaLuE/8NESudJgpdD2X9wsO2G2HHZnxl5n8oN87iBjp4KM+NdHAjLXhDF4bMelNI9J0N4UkrTYiFVCq74a4tnfarxUNec/rtNd+p955LYIh/JEGYfPQ/aGQHkJH32gPXwbzWd4U3xF1bpeKbMel/jfTLbuPp1UvcB6+SH3GHuYO+neFX6Y86Ili7BKbzoXvQFj4Ub+VHWAd9VfQ+Br+KfoH7JS0u0/twnDVrO8SRTlmPspzrdwzlF18nHkpP7OET9VJ1X0OtQUzAJ9nQrpeW/KQ8hBbywNDIMSy7lJ8BHcgH+/8O/PQH6sMnD8XjhPawqizbOhIRH+y6XnbBTu5td+ZoOOi9QTqsfk57sHpNR9emzN3jWlN9VfycOwx/Lt/rbW/ndY9GP0674ue+dnHPw8Gns43jIDahtmWbJua0drDWZg2q64P2klyySoV8cFadeFk45a9AThddLmed4bNOJ9ZrsC+GB13SJ7b159NjkH9e+42GcRG8Ef65Cn0Y0NK6d45Qd7Huacnv1V9gbP+4/31sd6YtoNr0KD6vH/KDZm8FR/1HjqzPRPOhPvXz6ZfafroXru4Nj/yDQ+5/Gx9WuX9z786/r3rNXx/1fTn+AB0z5irLJdlAKzWPvGAqctoV+ghkZKGifzJf9J/zUvV/P32Tv1HYL1N8xBx9BIwhu+Qq1YHs1d6zJ40RuWVbcIKT3aUkSzs2nn9uXHC366Znnk+e+UV2/hmKD/kfg358UT4WvyC7Mu6Fm/LssmXs22Re1AkT8KueZ4h+ZkEnenmG2Lh6N/QX312O4mF8+xiJzUQtUnxdeSl54aN1/polNhBLjEWk+NrwE0oVLyl53sFUYopfokKekjaEzYUG6bu3thwVZXpCkS+CMfjZz2Bopd9PAu2fkGeA9KKR3LaptS2ia0o99mnu3DqWWdcDBV+seeghsy0dEF7a96aNZ8vTpw/6V//T/0O//cv/Rr//Z/9bzSo0hLpl6Q7camZdAuZ54zn1cT5Fsi3bKmAv3rbeJuYI/48y22tvDnYg/l3GToHIwd5uR24lwXa77TuNnNFpYp+8U/wpOqVRQzmrc25fOLsvl0uf4ZGNwl/ruc2kV5iD0pTqQXZ+6SoxaPGr7Gb8Ew2BrHj2taOOlDbqBx/1u6Mlv/dB5+f4dAtst/dDr9eFdcJSmtWNUhNUpeZ0T0vvHkDLYytMSxNDbwDRE4n1WUKWdqThIOTFrZIRYwPhPm7J9h0wEdxhsxasRz3Atir7QvTTY5r7By7Rotc08dkxwUDXeBb/qvTIMQvdnAL5Hi8Bk1dbbBxA4yH7zqfboUMv5KuEkRiD/WNdwiPvfkXcsK92EJAR0QCzZys/0mFur+lnUxt42xpRojvizXmw9g5nQ847giCv8bOfNpA6wT4Y8p1/5dRr0nbTJ7YeoPB9nm2YIoIYTTDU1GlZWmULiIHho4f2EtBoW2ZP1BgaAc/JuZYbXN+hg/vcQWsMVR0o+GL+sOFFqZAL+94BIVdV28+5EVuFDcu03KOBl2yDkmmP3xqloi8C5GkDiRdZGT4QVJINjTwYo/ulr43c2AHeIVU6LEiynWJRwTdEMtwOdHZuybquXicz9+b+nvZara8lemgx+eSsZdZgRy8Xfcl6TYbdsRNhTaRUBW+gJDqSMfx6H8a02BqNP7z8jg+IVm2nrmf/3R5igFWeE3oV2pD2ZIm4bcvMFUSN5pFRsRfdG/SYmApiImOzdygBxUfHlkGHuXdA6c7DUDXkyOFt63W99ZBQTm0neNTGtdHfHPERvq8h/KctqoFldQ4B4bsdO/c46T8zQYlXK0U1urbl3kvQ1dRl+jbz0GfVf6GMH5B12IizzxCeKxL3dsiJY0sbePXxuc0OXusvjOmArui/a3mnO7lXYRiMAi3etszgBOzwC/LedycdyPLZc6dWQIk+i7XMxWgvmvaNgG55wOVBNzQLNfthiG3CrzumoJk8ow0oRfcFSS3SkSaaBEAZiWk1zBtQOfoTirKJinENDojARoE+uwlhQrZbz4LSqfuoJOqtx0c9wmRul3+GxPijbVQWfOhLvSGvPPAH2ZDGzijrNKoPxQE9DWsgq/i706N9SPSJnysb4wayOZQ4GYfpI9LGmm98DM6m3bgI+jcmvGxknvMPXufBvv/TNuY+Lxo35j02jY0TH0ryn3/0Q90TL+aX/AbupCIuGeOgZ5oOGbXwbdrGaWich07QA7GT/5ndF1+807t3T7o8XXS+YJMbycBXMT6LA6snU3BBJDtiu6VijiWGBY3313aRJjoZ6wn+j33iWOWSgbAhWStZttV+oUqa0mQeb1kX5uP5+UXPefFh3mhCv9pWoR/YJcHbVlLmfyOwDRsb87jxMH9j7m/Us85X9nj+KmTN88YYNsaQnvRvG1Z+RNwTLFtTuAeh865vfFcNGZo+gcT8EWj3Yz+6WK/Lk9598ZW++vobffPNr/SrX/0j/fof/2P96le/1tff/IW++Oob2r/Wu3df6unyBWvyTmOcMTXwKV1fNl0TP+PI+O7nB36UNKdy/TYINHQqP2nckbEFxJc419zBIcv8B7alQMyp4PWQ9urh8miJlwYxkHtuOsausJafdVhmlnDxh6VHerRAOx4o8fgBsA8dlr1DkHjCJ47QIOGEElGTtDWope2wcFDEzODSjr2lG07MtbotOoGdyPQakhcPaZm71E+keAse8agW+WMd3uDzHLXPEZ27bHUycRi573Iq4SHuNkv3scDLclmVPZ7zgXPixHnx1P8+2pPO46LBPrVPKjB81skXnQuMJ13OIPt5ZD9f0AE6Q9GHRn9U6mdZJyb1rKqLTqcnXZ6+0OXdF3qCPoV+Ef6dzueLTnywrCrZ7nXItXbrfZ9rOWu0w5jUzycbBVkhRu0OmJYx9qa0LUv7ZIU8IHsjGz+iVqXInoLc81GPTvjg3rgzaRO+9+pOXgWJJe22ZS/A9BzIK8J0ajthImx6FCg1CyWr261inIP1zVqez2fm/9LzfObcOmW+s+60n84nnS8Xzql3+vLLL/XVl1/p66+/7nPt62++0ZdffaV3rNPliXW6nDX2ddKfS3vACSk41MMHR/3n6N69mx95ZXwxwFw1CyWroTToTYokEG1NW7E5hdU/MB19loUV2eJfDR31g762hFv7ONwboBzbtjsuys+bJUuiXVBTBBDdk8MlpmDnWxb+LQ5xaLBaV7+3dWS9saEobXwgfnl+1ocP7/Xh/Q96/vRR+R+fTW5g7j1XOvGMcj5nr2CJgyl/mLDdrtq4b0evdzVNVVINq06W4YPX8Uz9N9f3+qihv62TIs/JMIll41y48izxAkJjP2dFZtYdw2BPZ1+z7zmvzpxt56eLBnu99y827SELp8FmYptiaHws3vTCvTnoe/R16oXnupeXm553hA/ynJdnmtv9mWRbdnhGyP16QbtsU/Su6L4wD1dwYxwbzzUMKY+4fc1Pokr9hjy6zy/P+sh8f8q/o/zhoz58/Ej9EzE+K2MPXvL8Q2wvPFtdsbthV9iRTS4AZZx2+FK13ItWZLQf1LqnxJH5Do3QtlxWjdIYo1HdTx37Rswbvo/1uDXPuB/ohmbmZdmd1MDuoEb1GfUu68X+KWxPiV9Q0GvXsRGoizDAMnq5f5w504ITNPFdsP5f/dv/p37/n/6l/uYv/2vd6Lf8Yo+YFh8PokWSsRUwRgfwkSkJ3qYdX/FXY6hGNeLrETVoix76o0onntfPZ/YjYzqfztzrgqFBnKfUGyeNKuGB285kz2yM+7bTDTqRq5PtpkI70ZtYi74DP6e2OdSUOEYtmyL1ePdxx1jXmdfQrFvoZA0DhdIWvQPGn8DdvZKcgplmDxBMutB17zK1UWm7NEzOiNiezU81TzzbA2Z0DiDvOnt6wot+gfcYFk1JCAadCWJFgyo+uk83vCnse4clT7fut6p22oNlY2InMYQm3tBHrF6S7YZI9uKzPgeyTsHI2oDwthWqJFMEkGTLSj6QMImISMMx5zuXWqDHhF2b/kfnvY2hNLfib7bnqjn0s78bZu+wtxwgj/3J2tx4b1lzkB5WGT3a3X5Ead0TncjYJ1YczwMdN3o0IhJmFZp+tmUD9i5MRK29xh07LWr9w96GgZw7V+4zV87DA7fwd9kLZ+ZV0XmNf9mSJdsLjLcaXN+H7KCSClCFTvQB0eWfPxk1xSXYCF/c+3Q/2bkp9AAzilzP2/363nKNYANjMj/JWkVfP1fuc8+c7S+c8VfmPr/YjCnX0ODsOF+eeLZ+4p4H8mzHOTM4B2oM1RhyFeYC6/NkW3apxsDWqZGzY+Q5D5ywf8Lm5Zznvyed2vZZriF7CAYYlArZ6D4n2Sb2TXlW+MQzQmjWImuU60hJ6JjYArnUkFnXyb2SvqzdLeMFM3O0Y+Ms2LiPNp0iLf+2ZS+UrBO2T8R0IaYz9ISP0v7joVHnRvkkI88SPPqZ+AnuSyihMju+7LeNeG5gQ28Lpb0ze8f4roGvRwpvI1OJXajv9Qe905d81C7ZibuIZ/GSdaQMcdNcYUQc3dhqWMamIrMg1nE9ijTTL9dGkDihG/S2I99UmmeOIw+Oa4quWFgZ0zoQiakF8TXwP2rFnrqpS2llvtiobQ9/G3M0g10mkm0VfdNvDGyMoYIW8mVBK6Vekm3GJwAtd90OlUy97G4bZebSqtiGN5D2vUUMHQtxRCb6aE80KTHex/7QNjMG+vScohiabrG9/BSmHJHmpBVd3cFcYLRmOmIok7IapdVllUoKGzRv2i0RiG2IFy8SdVFVFwyO+t0fu4YcrxLtNoqBkhyJRN2GdylpI64rF9bLyzoo1wW7aeNjcdomxhsMJPqBnf4BNYPO++B7y0oRo6ZOqYQ56MFTLxZpDCswMTVEg1aKjUAU0S10euJRWWdt/DJk4kyI7HUq6YuCSu6fQmClX3T6AuCAvXHAZm0s4X/ssE5VrVtjp6k/8Nm0dFH65oUgh/WNNVZiHENG32JtcLbxIJODa/JCEdyY6xsvG9cc7Ph/eb7pyofRYOPDIF00XDrn4fFy4pA/63JZOJ2GCtjWSox9MXiTqkp1KkVvoDeI5cRNIf2feMDOx+J3+WjMi9GFQ731Rsm2OmXzBF2R3D8H9ZpX2jPHDSUhV8EwXtq45WmyMH83B70lmzbsW9ZK0NSRV5UKXmlj/bLfbszTC2uz9uNNhjVBFQAAEABJREFUW+YVu1VuXVcpKJteVhJdFUT3xn6+5WALmPujfqV+xe6VB4MbaxBdzGpiRQeIadUZKn6jsyDiED4YI7pGz2UljuZlGskMHvfcyLBCnLlJv/viS331zTf6+le/0je//rV+9Y//E+g/0td/8Ws+tHytL2h/eveVLnwcO1/eqU5nwhnKVngh5lvA4DYM5zokYCXhsVmaiG3jRQf/SGYafwI2PYDN/EEr8UO7vvOi3hC6YAKBiV0lTXzg8IiDKi20wmwtT/tC1JkwKsKC7ikzeK/AmFY3lZZ7y9ICTGRKscOyFLDH9Jjw/7ZKUESXABJvmon0kBDaXqOBjBr6yauCqdWeEmVyc+jRRN6jUMKi2jmyZgS3N8Bxs1/SozNuEKRcWHOy+EMHhR9lO9YifqThH7CbOST7gO9ml3wmwlcgJFM3EIAW+4R9UWNocIacLhddngD0xNkx6qyhEzgrH4tP+eALzuNJ5/FOl9M7nU9Pinz4rNIJXDQKDFDIkIsPyEHVk4o+Jz40X/ILFK6HJ/AOXDi7LpezTueTxijZmbHZ+z7XxcYgp+5DpAbvBcQSPFmddgYTXX0sIrMthi17VxQpxncSdmEuP8g7s2+yz/BKlTbqMGR4ylYOfQQuYksH3dsmv7Da2TuxLdvElvFLstTQSm1nUiYDxUbooUTfpZmOidKyh2oMnbK+nDtnHvpP5yedGxedus680/7E2j/xUfhLPhZ/+fXX+grko/HXX3+lL/mIvH7p9aTTiX7YzH1asvSTILDEqs8S4iU5+q3aXbyqb8qfbEt3/HoHRMr4G/qZFG2aogNJfmBT/Vn4Ry1TP5YJ2dRjeqvzWju09p3TXe6xwJClFHQh656okO9VpRLA7OTeFtu5Ty/BVJtDiawDaQt/0Fd+InrFkqce8eT+d9Pz8yc+XL7Xez4Yf+IDZv4/GFNTttlzpTN76sxH4zGsXM1b7svXF35pfOvrOtvXJdnW4IIcxbMCNDJZyqH6j7jr/fPtk/6H81d6r0KEfZHYWzkX8uL5wgtlfF9zH809fUqu0uD56JSz7HLW+WlH6pxtNU7oDNyUJEAwE2BCVz4OX3l+e+b57ZlnlWfqL6nzHPfcuPKBHPBM99K48ULMMx46N3TzjLd1HLPvKblvbtzbb8hu3PSv4IajG88oQdqiQ9jM3rpuCar5Gw9hV8b3zHPkp098NP74iTn/qI8fP+j54zNrkGd6cAPovUDzF9835jo2Y8dMqG2JOXFgxgtsa9WtMqAt1EqiJOe8e0SiU3TpX8A21QWJVZ5Ttx7rxjpvd/6QhfZ40ZmMcI0Zjn6TsVrSGEMn1ujp3bumNQZSPNPOhMJQxS/uwoCVi/hHDfYda529R7+zpf/yb/61Xrjf/Pv/8n+HR2vDzox/1mNrv4li2RB2bUOCgpYoZK1kODPujL1RpcLnADXCV8c/xtCoom0h9RN77nw66wJO3OdyJg9kkTdlzCdQY0hmmMR5zNXGc27zyCYxMxAdqaOnsK0a+D2dmDcAHVwDQRGL3UY1M/bYYPyxFVYU86inHZ6JUmSh7Q8f2lNM2ZYdLOHk+pkyquYN0ZpTdJ3asNV+DkpD1x9o6+B3A/MAY42RCY2s2+CFh3jENd7iP0CCwJBux/fqS+3BT7pGJ2hVCrphBz0aJ0CkCFr+qChpPtia8Mf+SXypB6jds40B4J7/kl3KvjH1GvAgeyMoZLZlL7QRS+anM/LU9FlKzD3cjj1cxrIrdZ+dfyCETo2eMGR4+hwMtfi0rT4Pihq8bSWOjHFjLW+cX1vWKv1oc8df6Fi2oSJBKafWfkiI6d+IfKbAd8jBh6IvkDkpbNnYIcdVQys1T9H2iCnxbFwrie3KGRjcmt50495zbVw541906/jnfX8mNuETN4q7+zpRcVkVKnUb7KLSTid0ogOYAi47ziFpwOeDMaNnkJsoGh0vcW/s58Sc+9iETwyWpThQqDptjO1KvC/cB14456+850Y2aTXznrPk/PSkC++Xl9zjAs6ZMc563VslG5vqaOKK3q+5yq0bW8HgbBo5Q2IDW+c8M2L/zEfjE8+Aaa8aiv+Gl/3wYwzFhpFN9sgLv/DMM8Izv/TMH9BtjGUyfrJsK3aq0j9IfNZG4437ZMZ6RX/DzsY8RL4xV7mXBBt6bUuWVMBwbpo1HB46E8+F8Zxr6ES90Gv4pAKDMRZtcnFs4Jul2uIP/xuY+KUBm5K1Enc4RSf36C3xEMcGsiayySBjAjXwFsAbHyXawLfzd5TV/3axvWRVVhUaDvRZmoSBB3QJXEbX0W1qlbFRAFrQjB+2+yTWRmJlPOETe/Zez2PGmzawpT1jwdXasyLOA1OxaUlBUQkG9GTGAlIPEGmliRlmLDZ3Pxs06xYbtpUxZ54G6zDG0KiSgRwNSRCyBBORy6pHICyX6KUKX/DUDVoOtZeF+M0e3BgrIekxMfSeL2YaMXHTZe/WckbBtTNZ+7koKigqOqPwCWzLEbZ99HASn3DMw9z/whjh2wC6i1ZP9LSnXbzkqSykVBwVHIClAzzlykSGj+V4SSTzIynKd6TKtGEDrgd2ZdNf+6C5clBekV37gW5ya58M6h4dH2liRqQ7Dc/UMFtwTBdh3PWRGLzJCNK3EJYsZ6GYxKrBJqCukqIg+Adqp16yrUJf6JmHkLgWD9mEqly4jY5BJKNfOw1v1BkVm/HKoRpMeNsaoxZq7BQZ8mKe1oai3jqj/dtmnjbma+MGw7ixbFs10m4lTXbXJLYcKrkA+sLjJSN+84H4hReMaw55Xj5Cr9CJncLPmYfDcx4cOdyf3l10eTrrxAtWVcnE1PYpZtYcykDlYZ3G0DgNnU4FFn8+n+l/0bsvnpSPxhfsnS8nnc4nDfTbpkiP8yYjUGZZthuSlXlWxhXdAJmNPBCJeESv39xOsn2HZB0pnG3ZQ7ZbnG4shXJAXZmTT/kLY36JcWNvRqFjZOyh5aJfkL6B1POAgY3Y0ueWm8gDbnkwYI/npnqLHL34jG3J/RMqUrY8zRmmMNm4ISBLiZc4XIk9MYhkQAyUG0YTgxnbiZvou/7A8o2+/uZX+ot/9I/7g/Ff/JoPxt/8hb78+hu9++IrPfHR+PL0hfLBeJyeJMbHtmFf3XSFWfuHycZ29gdbZDlLHSS2G4Emvm4nnFwagsoUO8y+sa3aqW0Z/lFHMtntQiS8Uq7ctmFDAyadOCZbYsICevU6EBMZGcoPGcsPNcWTVvqspaspDghdN0SyKZIPit9UF3mNODG0vAvkyQgT44Oo2RQ0h7QZ1KBLskaWoYZDBXFcB9TU8RwVBKmnGlBdmT6vzL2iNdMTulpxiqOdvxO/tu+yH0v2BojBYSf8Qso0vIVtbC+kxRS2ZYPB/uYsGZwT54Cz6Hy+6DzOOtVJ5ZMGKPh8GD6PdzwIv9Pl/EXjfHqnEx+Q6/gobPR33VEXlS+yz1La66wTe//MQ2euhfwC5YmPxe/4SPnEw+4Jv322cV7JTNGU8kBzXG+hSHvYGHzN6L5Wfp4zesZwLoeiYlQhlHvGXxtvSpHMJsleauxqIYhD2P8ohYOQu3uqByILf9DwIgY9pMRgGykILUuhgiojXkgZOwHiPS8d7boHWXXLLg0elEfWk4f8Uz/4s76s84l7xugXgqEz/PnypCc+0nzx1Zf66quv9SX4+puv+XD8jb7kjHtH24V1uqA7sOkq/Wx6G2RCX6CDd0A6H6oHbeFnxWpb5WsTlpgnBbJCGlFwCmknSmo+ClRCAth/WMbI237zwcdsW/7RLoiYjiG/CCu2F+DRNUg+aHhRiU7zjwXyVV1xRK8n3Xt9Nb4pjy4HTeMjv+rpP5e5HtumjXttXgI/5n8G9/57feLjcV7IJzdWtpwG58rg+ST7akTAHWTLi/x25V57JawN0xNIVVah36jCj5WU8r/aPqIr/d4nPC/9NXbOaXzduM/3/Z5nrjwT5L7cWm3zxL4+6XI577hQv+i079+qIbtwBeZ6UcSkrtxk118TT37RD/gQnPoVHy88vz03rnwkBjzH5Fmmn/eIZcWwMcYdHBQ5txa2Ps9uzMMV3fyy+Mqzz437/631GCrB574+GSRs23nhOTYv2vlA/+k5H4sB8x4+a3DjmedGTFdoYnkhphuxxqeYREzJ9gLzYsZsW4KWrVzHQWXuTR3I2hNRENsERLdktLksDytrNsZQVeaSnY/6lucU5vDGZC5+n4uWMwe0JbatV3RSYjn2kYs0sHXmXpD7w4m1SmyYZS6m0i+8bDWUBC+rXBqjdOJ+duJcO6Pzz//u3+tye9b//C//D7pxBmYcEz9tB5+TmFqm10Q32ZYzRkMBAi2EIKuSQYH4rBHfA/8LhfwRYwziOrH/zguns44PxYOzNPEeSD87c7JpY6/0HLJPNvbMJPbP4xXpmJP07fGfTxrMQXwEo0oMJ0Y1GbMOO8yBQNsMjTzY+eil/U7xlUx4ITvWuneFQOjaXQ66YS9YPjba5itoSzxz3yvhN+ILwkfeYB5mg3MDw/FvWWKiyHJ+rE6L4IPaRJfc/qiSCZAyOXp2l6K7Vkq/Q2e1tQqNyxbtGExsG3HeaWQAtbsvm/7AtuwdLIKzFg32SgH2RtYtsJde7NgOkXYi0iGKLFESzbp+KB95VJGk3JGOwV4NSbgL9AyDMCR2Y9+2jlhDbRQCyLavV89BOtHhzfWCzj3HYGP5YcnZTotPkHsTe5N8VKC21XPCXBn7ItGLLjQmAyrJzHn6srdYkxvXyo1r5co96gZC3yDnJLihc48/trDvIH6BbVWA/1DbsoGklJZoFzwwIJJ8HB7cb0dJHEMKzV8dW+xb2hNoxkC0sHu87OvEsTGPHQY+Yk1Qy+nFfG26cqY/c7a/5KzPGJnI6Dt7iPPkfLkoz2dnnuPOnJ8nzs7BGVCcLzWGXMbswsSu9oSka31+MtbjHDr6jjrpdMp980kXbAepj9hFv/Bvl2QsQVMf+IudwmfebV/4UJwPxi88J+SjfZ9l7CGR3H1KrgUYpNLG+PLO+7Kv1Y0xR5ZuoUHaQ5k6+li2oQUsp6Q+qnSuoUuddPZQfkrHDzXk1e8qJ/qUMuET33fgt/nlREIrbM6DG8xGQFvTqdDIpyQbH/iun0DaXvyi7+e3fCw+E81J5qeYr6yD6WtHEiSkyX4Bek02bejFvgtfXZcKWmXZACode2h2fBvXSHAj7szfwo3vXDee6zZN2idtARUlmeIALBalonRgKW4Sx6jSKEBc7jYn+MZkjuZut33gR8jaHrFm3IN1ajvsn9BCTo4K1poo9ejahgcFDh4V2ypkBR3ljsdVLbPRFeHgdyOWLeucBUeGMUqnkbBYwZWXjH6iiQYy80jsk36Yaf202cxI+8FXdOmJMu3r2o8+XVpUtmVbPRBZyaLuMsSqGHIJha5LlgAqEjRZeyJOnHTGftdoWXSubtTJ6XzUoWSEwtTiukzBqOYDdCTajHYlxsAiPMteiCQ8E0UAABAASURBVBps18N3RNg56MwhyKTHds8C0TZtndVjlcSOLHqN7ocs+ijEB05YWCuxjGwWF/UiHnWiuzYWKYfGjQfoPBA3OPQjWxuQiHj43oJshB1bKAbI2IpfSGd3+VpwYXXz3IcROttv29/tpjE2s+EizwW3cah0XDnMiW8L8Bt5dNe4Xz0llsn4EwFTz/BLLmAk5OhH+5WmJpmfzq2HPn1GMU8YGUV9hAe0FxCwVsrQYq9BbJO166WgOTpWfqiQo0t4cMkWTcey69dUM+7fb8d8qdso77nH1wUHEHTiL/MVhG8g77mhbR58HAexhJ/4tS17ASYtC+jRbfedinY+xEsn5dE38xOwt1zGlGkFtKtJFy2zLXtBspLwkKVnP0xt7Zh5rrFeAM7crC9nnblxX+BPjSfqF524yZ6QBwNa9JF5QeUcuTH2ngOMx2QO8fyF0AdeDH94/qDvPr3Xtx+DH5r/nvp72j6+fNInfmv78fqsT+AZpN8zD0j9V0bQKw8iN66ZDWR+g4xDZt3CQEMWvBNoZwrterSkb0C4zMHsrZE6TfecHvdKa7zWsiKPtdXMoHfh27678A2JhrVCdreED7ryDy1eXRPKGs+rCRrbhfHnV/HB/YJTnhUPrQcaG8GD6BfZP6f7eXvqgbRKPSQkDOdBcGfXvYT25IyJPVlcHzWGsk+zh7OXz+cnLXpR9vBpXDR4+b6jThoHWn5R8aA6wrPfYys45aGz6yedaIutgd4J1BiqviYT3h4wJHss18VaoVVG4/OBMoQlhslQuh3+oHcWxu7iaOp+P1Xg/qfELYuJZo4Ckwd70O6f4A8BtGXQn8wYtS07qEXlVn0sW/BYYJTMdclVBhOXPwL6kQl7dmwPVQ2NoOe+dOIN58z6nMD5fFIwBmub9lNpjKJPSayTiFHW3z9FN3jocVQPyoX40Ap7b9Du6kGAJCHoSI9Nh+xOaSTfq/8Q5nBy0HvftwZTMzF1M7puZi+o79w/jLwxIn1uxo7CQrPaU4vYCHv1x+Sx7ZGX0lUP6X4HQG3yvDC5p2zglvtL/7XWi/IXQzf4yCebzFix3Xsle6bh7B311qFZSbmHYpZ9mzKS0ECiu37Nw8m/wM+/Ge/0R3G/vG+QKecHpd6/7NtxR7FPhyKv7NcxVONAqdjHNYZy7gz2eO91zp+uY8M1JGwnttw7r9w7bzz38ZgpHvGIVVxkQsOSCvgOt9Sr3odrVHNmzX5eiM0tc8g4Jloro884bKsAWZ1QYCrxN1t76zg25Zn3SjAv4EZAkxsyqt0FxUUpI7v3p0LGlogjmPALWyvRgezE75KrVGCUmxqqx4QxeuvR32qOBcWKbPhA0M8RuaMXuFsLf/F7oA4dqAKpiY1+gdDgztMuU1iJdxDcr//0G339/R/013/53+rjl98oKftzZg2Yz8zpgbnXJ/PBlNKbQdJhlTAPObLovYrwaUvAhkqwVuKwoTsyxmBk/wXst9638JGj1n434ruyvi98KHl5edELz3nP0ODKtSdS9NtO9i79mw9tmzmzg6EatcdSgnmAJJPjVI+phWkCi0/rGjNLzvxk7D1HCMMHd50wO1Bln9GHOqqM7S2PuHPajsb0aeFerLbebdjq2t5i2WCvyTtz0L0akl7zpxTon/YFy/4cQkbMBJUxBhv8gdSpKmmmAE2xA6t0th9s7ntVlu7QL6Q2drQ/dMLmIW0798pb5lGtW/Zg35jthqOwTIz9DcPwOwSNxtGvzVDp8cs0AXTsfY8hSY5edMIfoFuzFj/pw3U/qjivS33te5e/oXQxODJGYreRjUM9TTZK5PDZMWm/cV3fuI5yj3rhGnp5XtdT+Cvv6Deup9alU8w0KOZDfImraqjG0BgnGd7MEyp4nwqNW9uyS6aNIQmipjA2akC8IPQ9lclJfPHNDlOjZXlf/hxoccFNzoVj79Ghs23ZAB+Fs0bHObT++KKIwa17FLP9EDcC27SXBn2MDYxpti+RTDXjAQ5S9y73akMuWTqwzErUbcsOqIWKUeI7Z+6N8+3G/OfDcYN1Wt9KGHt4YshYVyyMv+2aOQXEmT1aO7UtHEmSMN+sbXQZV5VONZT3jfuzLWfmmXUcjYF+YMFIeqD4zFxtiYWYOhb4yLQnG336oIrv2ffXxNDI7khDdKMHbKONgH3w/fwTTzg3XfwkxDJiUdqWfQCJgy7UCTZmA8G3jOLzOqLOkzgIjhwuQNz93N1Xiaxr+xqtAaRnBDRiPTK4ZFMQorL8vRYqld2wLdcDb+qWBA1sQx7AGtmrLkfNsl9BJVmSlUQkxJVSLTFlod8oq4C99qvkzohkZInVVGzLRkdWUlvr8cF1G9LVtOaNtqw7u3PVE0FkoajCvs4TMkRq023Lsq2+Nnff8JkwAqDBLYRXFKG1UONBRw/JiydUGEoOhgTXiPOOhnhoXdnCjUwlVKugpsWmTxq1J/io2KbdomjYVu2xDi6qwEYWFSV5qYZ9wHyIbwuvG5PIVMJ3lIk3oE+254SffcFtPHSjB5+LEHFrxMkwcwQSQ1VxgVMvK22WFbs5UG4c/i/8lu0KDTZ+67Zx8Nx4eM4hlMNn5qIOcMBsEtvUIcO1Es/yjxzLnXFx6G68IGzYW0AntsBG54n8Fp/QDb34jTz0ljiI7RbQHtkxJfGBixCGgicattgMC1YDTTD3WBN/2qCIO6faDMZYqtcLNBVk3XYv0KYvZUtCqYphgKlb4qeS+UhbT3PsNNNdKJZRP8j+8/OmDb1bjKHRfaFMbA8g9sKHbtjfGOeETuhGn8iZ1fRoRNbodmxHh5Zl14pr2yI3SpIlHfXw1BRqW/YCDGJ4gZat668PDZXMfrPTFrVQq7q+eNuSDug+tsSfeNNUZVWunTHoC+BtZA5fGnx8GbkxhQbw0ZfzAiwxZKaK2WDM4rrNA8wnXr5/eH6vP374DnwPvtPvw7//Tn/68IO+4wPyD3xMDvLx+D38B35z+4EPyZ+gz/TPy8aVl+0rD0TBLfOPDzzhRW9SRpixBOHdDKXdelmHjPkOLDT/2poeXfu8SN+MK3SBCDqOQzPSg39L/WDVNK1wwkmL12dpb0NqmXLPM/wBZF1PVPBHJgwiowZDmXz3cWci/Xm4faZcEHXrbep6CnB4WnR5f6v987WJ7R+3YvQuf+Unikw5+ywM40ZApgLPWjbDA0xTimK8g/18Yb8+5a+B+YXHpelFl8ulPySeTieNgP080HvFSYXsNC60X3Tqj8RPOvHR+dR6J51or/5ww/UxiuumZBvgPHkPNjPScXY9DTscahliykD0f4QLKTIbKitZ8A2ZH5G8A7LnSHZ21zlqP6bRDdIS2uZTAfe4Dx76eW6doyPebMtmLiqw1HUrP1S0kiGPyBoC5ij2gixpzqdco6G33Ityb9rPAAzI7YO5z/zDjzs161MqZGWL3EgfvEDag2T9R6XY647E2xsy5kC23xuTbyr0OOoxECC6570NMxl6o9t2+VKnshjtpFUei/R/rB+8Td9UdnLXSz1tTVGA2pZhk0NNzVQeQfVH2Y7Gj8SfCe6e7/J0C1oQE0FXhOcJ9DNpIg8ge37oukte23Mtbv3McuMZbmHj/nLbrrqCW9pY06OH8cwulsuqURpjsK9OTYu9RTPLj9X0CbgRZr+q01RB/1Iveueb/kOd4Y7dRx/abLetE2fQE2fLhXPmcjoriGzkw9koFXq25QKmju9RpbSf0T+fTzqdz7pcwIkzizabV/qJP2LauGZuOxiiROBVQw3GZHjTJ88UjfAAE+rE2PabPAZjtKVYSTzGzoGCL9lAqAZRb1BQz8beKBJTA9tpsbGV8QXwktUp7Y1NS39TnsEmA5nIs55dx6bSh749FuIfozROWa9SYbeqUHmwy9x031BsJeK02qW2YYueSr8fgzajp/SQKrrURw3VKFHtiLZJvMTati253CjoKKwHjj5yGwVJIcTz1fe/169//xv97p/+S33363+imXYlsX9o7/lgXQ+ad4djnSPL/KCWDsocv8Wy0Tp3jWZWEV8BwdiWbVViJe7QMar37hhD2atFXWaUOIzvG+82+aD1nL/Ku+OTPsFfOcfxrhpDg/2b/m8wsma00V74dAPjxGBb9gIMObx2Gj5Ydbkk4qWR8VtJPd59vSfr0vuHmMkKUGQQaB6TBbvy0Z9m2lp3NUg02V3o5xJdPmuy0qWLxSz/0UKZ3KGkKllHmvCTSiB47cm2yMDKnAX6LCXmjWJ+DjwhQpszQ25KIcWgBLHMPDYMv0NJBLJBX+2u+UH089mfN/1IgAIyMsybjDuiRUTAB39QybLNkpcSa84y20Kox0TXe9XKj2RDe5/RFx7JWo8o42CR7Nq0LNCpfY3iWuhzZmhUKXNvl5w5s7XSTttW7ACMHmvBrO1qlkVf+tlW0uQav/Jx8iW/dOH6eQ7dceX+lesNUz0vmCdubHeN3o6toSrQ1xXX1h6rvd7fug+qSrzE71CXFP+AnCbG5qYdFQ6nsvJTb3fNbP+JKUjsi96Q5yzUGmobkWyYQEnwTYwfa3D9D2KtxLTr3Ocr/rl+RTKxti76WXMcrXsF8xZ9VGR0dhM0T0SB5P4p2Van2G3mtbCtxHD3IUbMGZIz7so5F4S/ca7lDN5Yq6a8t2b8zIiSMIMdg+yRoRqPtLC6x6AkMwdpL40aGqzdOeC8zD3/xP3+fL4o/BhDxZopDmTZr5iyCFXHs02u02BGOEVrvUEkmbM70Ev8TMtaN61kyJUnmnwwtoaGT21HLmhaBV2QTQ5W3bakQJ0Io3draASTtgnToFix4B4ecWfbaLnnyIXP1Bt6TegndhZ8yag334NZItGnDhQ24SODk1ExskJmP/qwbKvwW2MsmjqwaROAKglqW8uGRZM6EUOPi0rCgqwcFZdEHyVRX8SISlVQkH1eozTCA6Q9QYfNdLdLLY8BkDVv4BD36HdmShDsK5D5mrmuAvpUgLGqUjCq8AlGCf9W4byqZKiNuwC3VUNjDIWaNiHXz6QEwz7rQBJA1I6Qwt9huNgJZH6od4627nVL2lXU6RBESCwm3jGK+Ao9qyJHZyeSUtGbNAlyMilzv6g3Ap4tI2LkmUq4nsYuaIvObdfviefAjE4M41mZl1GlAqMGdHAhUXclAtTQxnYOkysfxPKf3h2HTGThNz7k3gJekNtHpiLo3kRFHBMbCzSQV3woxAv1ic6GzsaB2YCPrS1jxO6GfHKohW7Uuw0a/1cOvesLL1MdA4c88uhhMg6AZRMH3IydzAf2I4ncMi3U6LCBiU82QoeYBsILuSPa3a+kpodAK7U+dmIgRLMV4oCDcGrDfuSBWnn1U9R29nNiFP8ZL3GMru1M6p3pTw6LnIzRyRjjY2OMC2gg3wD5brrnPLrRI6ZuX5aUWGyLbSAb+ghRF8mCA3tbHwjhkRoIXhiwrSokP0LJn8uMHpAlhSojZ1ySCBH0yGWXBvt11EnFTalix6Xs42rZ0Gl97A9UAAAQAElEQVScNdIGBjdxcxakX+ZgYizjDzLkvLR8fPmk7/kIvD4Yf6c/8KH49z98q99B//The+Wvjn/4+EHvPwHoh08f9QH9Dy8f9Ym+/VB0fdZzbsj7Q9Fx0yP8t3kfm8VPeNMMwiLqSkaa+DbWJzTYEixgRdFRq9LtR1SkQ0foJyMix2qTFsPds9vKqi7eVA5I9uJtN28fVHvyou3Ycmrhs/+D1Jd0+U5by6hmUeC7T9ODo/IL2UYvGWSMrx/AjKcFwQVHTaQ1C0cARhJA/h55Yi8QdEF7+nkbE40GBZnaygef4dulwZ7OQ1X+x0PBUx6w+DBz5qPKqXHWad/P46Ds7RoXpX2caA/uD2cXneAjr/6YM1QD4KdGqOWEQgB9TWQS4fv8O4JL+47omh7e6yG9BAhsq8+AKqhl7xAUJIvCWsnNe1UoX7m9EgHAjAKkD9nKjygb1krEvIfPpkJEhQzzeV4dbMsGOT867qJeopBk6Q3UCRfMUs6ltOMGB+S+s9LQZ9TGuXrjPhT0/QqFGVv4qiC+RmmwBm8QeVm221eXXUzqC6naXjpQGDUkCHJJll6Riv4e6Wf0Ir4jTEwdNHwGHTzKdv6z8HQPSszbDshP56NzOh182+2CPqE70o6egRq6J9sSoNSR7MfaIQ1dc/zL0aXv50i/9H+LaC3JamcbcGlx+lBNW7DaUyLMPIYNuooueyn3gFvuKeDK88sVeosc5L5wdMuwvO+hCs3+6vNhKPI2SZ/sT26B7FXuKATVNvD5Dfeaf7m96Dc667c+9Z6mmZaVzd4cVbz0nfR04WPvjnwADvLXVfGLMz0ivrPP0346D53T73zWGZwuJ86uk8wPk6PENvml+uT6Oa6dtNlDVScN6HDpftYQT5Wpo2WrE0FPxrLAHDJBGbtoLnRso79suEJpSCNKdCWMMOrUvZmzybxvPIPOKNBiW/YOLYoYT6uc8Z8ZRD981nDDzgHEUZRtVQWlUaNR0KqiTcKykhJHbITOdG7QYsm2KkgfkL6jjK0HuNDBpgC6pm78mPtCjSEhy77PfYAJoE4ugP3CVlWp0GmUVcA23eCZrqeP3+sf/+bf8aH4n+kP//S/kMdZtAKsEmtiDjL+G2vbyHwwp5F126HHLGJS94Q8MUVnMq/Np9FOqbnTroRH7MTXIO4BqjSgg/GOcVJRt3OOT/bcTVfi6P9ajA9c+QOA4OOnfDD+RNtViafG0IlfdgyuqVOQ/QtNvUF7jcE8lYRt25DwC3bJgEbZaXuADj46lqhn2Os6FTEmzh00TCCiCn0DRbpjZnwIsIVqMpVlW5GJRBwTPhBU1LWnCT2g7mbZgaAiTZYiGrAOUoQChQ/CBz/mbauyRlDbshdiscEYNybgjtRBj5fRREeWFmD2/rZll441to0O0JqP9N+wg+nDCuNQp7aZIlhd0NkZ+iu2WlPy8ePwC3pI8dNVfN1peNBt9MOEzBx0rFDbEbV6F4kj6AqFJdtg7RO7EASsOXqYZiysC1En657SBxTzwh49gdGgHhm+q+2iE3rvB4Pd2IrV13mT0FxAXyB1kTau69yvXvLXxXwofgHP+StjcOX9KPeuHj+6oYl5rYWRWO54uEY7vnV/qDGQu9sTA4wQkGuHCcHIyHbzGU9ZCpgd5oUPxnEmyVIjchq4vnIv3BYl/hmgmzG3jkjYFbANCSRLjaxf0PNaA59pEQkLnFkZZ/wgUBFQjaGcGTZ7kvm9cf5k3nCJPctVqBqkf0Ds1JLtkvkRiH7sNlUSLbYSy6jSwI8dH5vi45b5B1e+myz+hvyqfCda/ifmCEjC+me2amAPm9DYt62k+A5nW2V0aM885Iw88z6S+/yZ95fwJ87Lot3E1l7oI0BPSbHCbGNwY0McWGsRuUhWfARCH9WOd9Gl03OdDSvJjk3GD3k/v9On+UHv9AU23G0WCR3LMKL03ibZJbNWcEqyl07iZpYi2r3gt2spaIkCLBxlsmUDbMVehXdslwSVtVL6BakdAwrfXmarFWXRZ9mw7EDQgFaHWqggK8ayg/k2GEUdhDdKNrpAJO+QLDvAnqykezhhIoi8dWjfqcuRKgUiKHUvf4XPwFn7NDpzlhmaOhLdpS6kXOMb182Gvwmd0C3zABU09QWk7JXwkceWbcXXqNKoUo3BcyMyMvZLtnX8KCl1w0CLAOyiQo4M8hrictFhEwiuE8qrRvQ/g70EKVGU7oxIsQz4chGxaYxrdwxKbcElg2LyquADoY1tG3rw0OTXKDdlYmZP4Makbh0vofdFQwVVRoNgMok92Tyc9YXHwytKQmGZtIQrMYEq4ltgcnfeUJEmB+eNj7HXHDAcan3oNN363165tf1NE3+4jfk7Its61sQUY6sJ7kc5fRMn6q9KEaLZdrC/XiA2RS9oOf4TU7fxorHRhxXQhNKVMVoOQz3y9KORnJgiAbTtKj2F4Q949T6qspEEWlTNr2Ys3WPH+t1HYiK0jrtjZU7jMvpYeei8WEMWVilZ/0ltuvIAqDcpFhDEGJFnzBlfbsh5ucmcxHdk0VyIzYQ5O76NWPZa16ODReFStpV9UIaCMmKolR94CQ5EBuBkW5L7R/A2fGWPh4LUP0Pr6UhvddJ2tGR8tKoIZOQQCODtgQo+XKoagBdQ2mqEH3JkLnQM1miZLjk/RsT8XberPj5/4qPxD/r24w/60ydowIvQt9DvPr3XDwee36MXfOCj8UetvziG8uE4H54/8oD0Af4Tv2TJP1cRvGA/Pg7c5k0bmz1jypwHeSRYdLIWon2C0I36TMggGsT8i/nQgXZOX5j0Yawh+jOWMi1ifgJ7ry2iz5Nb75AetYO+ypsjDPLBJozmj8J2s13ufAs+K+zWWNI2mPqBJf6HlOmpN+PQ3zOlZ/DT6gntwJvBftYlwxns0zxQnfOR+Hzh5TQfVXhg5iU18uJF18WDNDB7++AHfNFWvKQvXDR4UDv1C+1Zg7axP6jFxxgl93VDEOZhitCzD9kS7DMqZMSUK/vzedkbvZopjUagpqLdTh1A5V0uUuqQ10zja0XR1U+kN1qp7Hg1l1l+7Ljqa3SP8oOPAXgM2MwHVMC2+ifUtFNLKeiyqHtKvcE1RWbuqCVzr+p7E2frRgOi7lOxWaUq7yidWItgsIZjWHYgrbg5Ebp/KMDezJkRCvSI6AE9Jr9WHti1DRNU8KryH8E9GnjkMfXG4Wf1H7U9CBi/Arp0fmjq+mdFVFuli7eNllvQZRddfVN0/xRvpD9XOYyEAnJrhvLMt7tr0efF29l5W/tcN9dhZJP13Hhuu+UDMfeS/Bcst9sLz13cO7ifzOyFQ5kxFBiN0qlKZ/ZW4zRU8C4CpV2BSAkjgI3oP/WmX4N/yy+gXhCkKdCebCt2cp7k5e/MmZJfYDUKH42S8dOwtSh7nhhyhnWf9MuZdjnrwhk1aCvilayk+GToyjUkZDb9wShobMNHZlu2VTuoKZt70vkO5ic8hLaVbTSt7ms3o6Tll3slTPrk2t0yx1xneU7acl2nTnv0MdBEmGh0Lf03pX/in+nbfaa2jisRtqJsy2VVI/OW8QEjM3UoWffU/pfz2D8sRcc2at7nQlo2qbftnRrbtYM5P4G8zGf9aoyOR+w3kXL+GCqKmIYoa1RUjBAi29HQ4GP6P/3r/2//ExR/+5/9K218HLB9b49S4j2Qeey5YDyhW+YInunpZQptJh1BRhzoQYh1Wsj4oRTOGjYtztwVcwGO8TYdGoyz9xvUZSUlro01yvPylWst7zoN3nOuYOuArKr0P2EDsIcHNkburaE1VAPgx9i1l21BbMteEMk2ZXLojsiAvddpzphXbGvvJI7UZ8/VZI+h9HlOp5bFTjOt12IK8hJ2cwrvsSE2kGUvpPaKJbONKIDsOTZ7iqhPvW1DRN5lTayYWHC32SXbDQS9zBlnxvsGD+OerZjCFAfCwu+2bC+bUFokqxMzx5x02b5a+Fmx7N+vgrXz9v5RtR8qEfwDsGyvDrZlv4KKGnLHlnnNXBwBGLnt1nHmLfstdSFDObqH/YxQnWjrbLTMdQHoV3ekTlvsYcu2FOg1td0YxgeT17Gp1ShQWyUMOrmer3yUfOZ96vn5WUF/NOa9KPIb7+xZ18MmpyUm6Uh34dfiB1rEs2IcCpVLeQWO5rTRBsgU0KflSENpkSkCjBMvs8E5I65zMYasLEJY5MgmSNwTnebRmQAFLCYbezuYN9sIQZwt7j6v3q//VpFlG42VbXc94wlsE8bknr41Dn8RiyZhfxLb7FiwQYOdBnczktWF9olyEFkabXRAFDKufCC+8hwRunHO3XK2gYNunOPb7qv9YcgBNmyv8XlocNbZJXufRXzjWuankBXt0Rmcjbnnn05n9X2fe334kXNy758+DfrZsQcY84bNG9f71pBChX0rZ/qQC7SNxFGSsQKairqsJMyE6DZf9O38Ey2l4ROy1a5dT58lIzeyAEI+OCjxIVjZ1BfHNE8l7rnPYcRRXRqWbWVPO3FX+AVK0ap7Sqd7Rdh9qMBiRnZ6BAiSTQEc22kL8GFbblqqKtnUA9SppLzj7tYRUaAnsR7SPq6ZZe547rq0oZJytYXbJz3dvfu23WPvGCLTSrN15zKBDl5XA9bSFo+tEulUpCmghyAavBtFifYYsh0iG8qYBzR+C0rwXGi90W8M6sbGWHTLhR85F8RkAZUHIYzGfFwJl+EXVm3JVxnbhrX8OlBnwiXbFKtPbOdCW5RY8DXxI1SqrAQ6oAvSKNHEyJLRs1aqXADFoo7SOIEaKviKL3osrZ8oYwcxppQxb4w39JY4mAOut7SC10yXBM8M7DJ8xE+VVVWNUcWFVfBDttU/s8vmSyWnDgTCI1F5vOmTtoZIsQPUKAj24O3FZ7xjDK0H2ZPOFx7MqI+BN/RGQTVU0FGL3vlBG4g8L0sFX0ZWJQfwVn4YOpMyMzeZKz6Eb9SJTiPjNzoBAoiCoihsVK02mUb1LIbpKioYJiOOva3tb/z27qa+SXJQX/PPZuCvD2j2JkvE/p2a+J9UsnYzC4mN+BqjtD4mlH6F74+MocfVHlHqOCR7MRs2rtjNTeEFP1dimEHbnIpWA31mRZ0mZSOFlg5KhrMpgYDx3/SBT12k+Mh4J/4DZoHZiT3GBrfhf4KNcd6IZwvQjTxIW7QxRZ6Kr8E1cOKFMi80Iw/nvNxkX2T8KMhoelL03tOqS4viS2DmwYT56BskNEffqOoX6ct56ML+esJH+BP+uL/FtFQcQGADV930cXvW9y8f9Ifn7/X7T+Djd/r9h2/1u/d/0m/f/1G//eEP+pvvf6+/+e7v9NeNv9Vff/t3+qs//XbhD7/VX/8B2Z9+p/8A/ubb3+lvv/+jfp+/Xu5/6uKj3vOB+eP1WZ+4kb/wMeCZeF/ANR+WmcMM1ZJsg50KPmiZI5T2ujoh2+nBdfVNEctrxXATZqF1VluzP1ssy6tE6c7MNreMxc4O2skorhytIHoMP+DnwgAAEABJREFUg+iltdXc/NJaZSwsDu2HysGGZi9Fp/kwn8FdX6XwEC4Ir89S5I84miP7nHfbWqXgRcq4Zu/zm26s5cY9KHH1/maQOZ96zEb5ntHI3uVamSAP1w2umdRn2oDxYVOCYk/fMUo5N0YN6ElVJyi8wRjUX/vYbq9tMxz1ov/6gFDoluySWq2LXtPoi0SkXGZdIs9oWRe4ZJp/PmNq9fpchYYWLbrKFnTRdQpy1+NtgbINUpAJCoFW2HpI946JNXhts2kEtmVbIqtT9BZiNGO/g/Z7C2uSsyxICNwcFRsxw1KrmMaA6dUY5gF6gNIJQc6ey9mC1eCDXekqbS+afBy8XT/p1i9eH/SRs+LD++/1/vvv9P6H7/Xh/Q/68OG9Pn76oBfOjz7nOPPWPlFPg/bUMe38P4h41z7oXv1J8ks6DwE8sK9mes5/ycCraub1qMVW0PV03xHyqJf2uAgNwgfalVpfpLsxePLb6lGD9s0HhYPCdr4bYv5bgG5TirTFaUBV0iojX1yX6dH7irMja5q/dvzA2j8/f+xniQ25bfaUdWJzXbg3XsZgPw0+wJaezkNPubc9nfXu3aXxxdNFX8AH7y7nvvedz5wN9B30/ZLN+b/3i/5QQ39dF3FbVeLo6bEUGqJOiW6jPRQtP0IiNBFWxzdgiv1eCB06SgM6TqVT06HEcSG+J3B5eiI2XjB5uTyDE3pFn+4vEq5y/fUzBL+F38CNPd/PFVyDkmWXbCspupOzc8v5y/PeNeA57Mrz0Y177UY9ba3HvGZEN+zlWe3l+UUvz1fmfOP8Zj3jm0eDzH/7676T5+5gU+QzNohjNjauQYD/xDLKjHn0eHPGnkbpPAZzVRwXU5MYbzwnbuhPzn7LtC1QqsagXurE+AhH7af18ZNnBWyk/8YYHpE+4zTYC0/68quv9NVXXy765Vf68ssvW35mX4w6yYU28W/YmrGDfUYfIRFJNpAUNYakv/yr/xfxl37zX/x3ejm/k0xGybbMvqrPMEapcGJbinJDhwuYlTM+0ea9/+jnwJNqDBkbkduloj009fCNUUvHtIPXtqGqwR4MThp8zDiBy+VJT+/e6YsvvtQXzEfwJXPzxRdf6enpnU74thMvEUGt2B0SPEWvQ887c9X0tmljDdkO3cZ0NhUpPIScEQZhWX8a0mcLDbDV+wy6BbEZYHfb0euPbqwEWiFikNw8BZmaRKzNNrXM4r1iaM1LqQY8GCM86Pm1HhMuGQ9LhtMjhsS0eDSRU/5ybp3YBRw4sxGbzAXX2dzH2PuY8cf24YPDZ9m2GdaOjrPudWmXt86rPHtvwagEIVD0ldRsCrUkHCYkarZlW0kpA4mS3DS8pKjYlkWCUnbuIcNlLAdPtfNRX3Tq2AeHrrNerItrqDJW6loeejrSLxD+bC8dqEiTho05DG6cW1c+6G65vmmwLe/2bKP9munGOqfcZWkOqHZc9A+N3eDKmZoPxB8/fNT79x8aHz9+0vOnF87RWyP3tFufv7lGNuUayQC2rDexJb4bdg5szaMXX8K5+XAMnWBjz3BJ6IX7wMvLxsfpG7jqE2f8J87uZ5D/ciB4tLfxjjUz/oAAJkggoZN5Ci/8MUyJOSnmupj3nAM5u6sqG7Xf73Nmr3+v+Zn7xTMffm/dJ7oXztTcxy6XC/e1i06sX2EvPrZ9Dbb4zgQE4RsT+30RQCehfAZ0J/EhlXiv2HL2Z+64f1x5FnzpZ8aPzPt6NrzysX7jeXI+jJsHTOwS6+5vxh5j37ATZC2zT4IbspxF0ZFYA4C65kYE6UNlg9+g0SF6HSnjzXzlu8xpVN/zTszDmTkMHbx4B1Unude22PsWZvu+y1aBWnMO2SeNcdHl9E5Ply/07ulLvXv3Ffi68cUXX+sJ2Tg9SR5t48re+OH6g767/VGX+QXrs611w8HGvM1QMDv27LNg4m+NwuLHlqDqtOTNptjb6K65TXzSTjb6GbsZ0wBFPFVWNV8yNIhsZG8xJ6OK9vRc0J6yRJnbzPGNDb9w0zXr0ti0oZQxJJyiaJSFJ1kkxriBGUS3aeKlL/zWsW9si01b12+KzQ35RL/5+OaauXFNZl80uNZCb+znW8dCv+7DJOCWEGQK26oGY6xX3iY6stjTjeYtGwhYnajKplLCjuAlOZlCSfhLZiFmwBgy1i08tuk2dW9gU6TxwJZBgY0NEX7unTogOk8ecjlrxJNOajrki1Il21ZlYAExhbct21oJ/0xMJnQjuBuTOqGCChUTYZ1KHhb7oeGSTFv7YXDUqJccH1xMg01TdVKNgaxoBiJFNyBudX9kR2ZsmZTg1vFshLCx2MSX0aVf0B1X5652sRtxqWphDCj+K1TwNj13zGLKgvQzwzB1gJ5BOfq0ayiJ0EIAOrR5RzFeG9lOq0rBYL5y0J55QDufTzrxkNvx7HqjSsMD3YVRHDLj4IdGeDBqKPZwIRs/gRYlGG3M0+26cXBsyt4wwo69rIouAjI2pFHIBn6r5NJDmrLdkKykyXxvrH8ecm5vLioubi6oK6ffFb9pF3qo041e7JtJTBPKpHYMo/DJWHKofnma+sDcj8QCcNseQxcj0Z3D8KaX9nNt/oa9uZwoukVfcvMrYtzv7eHuSCMdbKNrUZAt751jx9ZKLHLingSQuVz+phQ5Gqlv8A10biDz37pRw390FoSfUo2h03nhfFn7oMZYayGz54R9wamTU2LL+MEcbVhj7BvzfWM+JgcdtxydiP+M3TP76ik4n3QB53NpDMuFkUHfsWnj483VN33KB+PrB/3x+Qf94dN3+j0fjH/34Tv9HR+N//aHP+o3fDD+zQ+/0998/zv9h2//lo/Ef6t/3x+L4f/4W/0V+OvG39L+O/3Nt7/Xb7//k36PjW8/vdf3fAj4gY/FH7jZf+Sm/okz65mz68r+yJmSectZZUu2F0Ry0EUYOT+GJe8ETkhFWpJVMkYkTNKaqi5bQHG0qftlzqL3Sg85NEFFPUaBbfowd9hLmX4L0lowCG0ohdE9xQYVg4oNGEirISIjSD+wqyLDQyrBqnVrqvctgGT5bylaK8eaH6wL3hKlOhkuEPQRkQUiOdjNmnk4IPqkTXvaiCF7/cp6Zi0Tj12yR1/jPV50H/vE7Mbab9m/3IA3MOEnsvRHfWU6uSxXyS4VdBT3jmCEDo1RYNGiPVj6xgarijNynx2SlfbiuhhjNG8vPZGix6wzokQBl4mOvBuo05IyrY3ui8JDjuq9upue6M2dx0R3VQQ7MrcitsCh1j11CF0givGdbxXqoUG6oaFQxBxNlLtuZKaw3e2CWpYAWsqYJrpkYkOymJ0PaY27HsaVxNIwhxLmFH6UWAsD1uRUyvmWc+cMf6bxNGjn/DHrPPNgz5mQD8YveQHgo/Cnj3wg5oPxDz98qw/Q93ww/sgH4+ePvBR8etaV82Pj7MjemR0jsek1RRS8Sl45wwaQlR8qiT/VBgV56fxEGd2fELcovgMmSoqRvw/0mOhAVjqHBixH29PbsUYFkY54orrqR4dILEe4Y+2zvfIZSa+7iE7k7tvUb1rvajnz0hK0sJXh7hSGjOSzvHpkHa/sgef880cfftAn9sD19sxwbzIbaoAT12lwYfMceOJe9nQZvEwFJ33x7tz48t2TvvziCfmFe95Z43RSjWDoG1t/Oa/6136nG3YTQV9+Yl4t2SlESgunGntU4oW2EdkUp8krUOe4wb6VOIt7a1NsF/v91BhcA6UTcVwuJ12eLrzsPTU9P537DwZOtI0qkbEtMXjA9cZ5mPnZst/D5/m/Nxc6xGobJqpTW543uP/389jLi648l72AfhbjbL3RtmEDbXL0b+jc+PCALs8O126fwgyAwmz4u0Fv9OtfBjIfszHbhnZ+EtOEz9wUgxi9Xic+Gg+dMzbqlVjRy7NKPlSHTuq2ZWfsQfgHZHS4EnqJfeP+EjozHx3vptQPGP3M5RN74Cs+iOZj6Ff5cPz1V/riK168kV/OJ9aiZHyivvozP5MxBvGVPW32e2KO2n/2m3+tr777g/7df/1/0jMv8PETiMJlVaOUcVcN6gdKdkkNlBVopWy85pAlo1NjqMYDsOUqFbALM/BNh4q2V9RqQ3bo10B3nIgp4z3rdL7ocrmw997pCz4Yf8lH4szPgSc+Jo/TWXaxtgmsg5KpW24ZW4H52vcGlQ1kDTfWh0yn2dP3yCPcM21w0Z/slcz1xpxv2Niaspbst63rs/1MDAWH/fCY6MtDiYmwDho20J6ap7AtM4ZiDhtjqMbQYK66Dh3FXLGGtunNLmbP4brHEmfxO4mLsFdc4VGY3UiXznRqKsWKOr1yqbYGBV0VW7HZ4+29PNv2xly0P2yjKhFTWwl1UQ0MBRI0CG/VT+m0jHaoLB2YzWillnehz9RWO2VaIVIYYFNQSSn4pnpNGUPXGGz4SSWAMDJKKjRpgbVnTpEqtnpdWCOzLu4xi7Q85DSmK3UyfqNr00aOseyVzOGNa/rKuZZzL/5Fe+YnaHUKRBghE8QkqoDVR9UAeTLO0n9mXcDGWt1433p5ftbHjx/1ww/v9eFDftH9qc/Sl3xYCtBJDOu5to3ggcsIX0d8t8QXcE7fwMb5NnsejOdqTCIJcM15PfXMe/Wn55sWru3zmfO+/cZW0LauvBuDPGO13RvTszUoyDPB4EN4CCwz16NKg3Mj52hRR7HtXHnuygfpF3w958MsNi1poHs+X/psuVzOTdOX6aXrjW8PV/rjG/25Nj1+WUXmgQ0vMd7Me0AH5giOtnkAHwhpQs4kbIztyvPCCzG85IMxzw2fwAvvlzfkG++W0dnu446vNe6J/2AjluCGrWMNsleCjXjiL3PhB99bfAdtQysepjAqtmVbozJ3QyfOlOAMDcKf6kT7gj0klbbN2rgPsKX4WCzmKnZLVZzX40nnM88Jly/19PSV3r37Wl+Ad3wsfvfuG134YHzqD8Yn+k3lf0j/u/k7eWPf3Ap7c8d2p7k25rat2LfZFI9QwvmJPFmDiG3LdljNOYl52zFlforxjErcpVHApVyXudYaZeQDlPIcN5iXAnZJMiEEgk4xvcs2k3LLNQya7tfTTNxZoPQjJtsydowPDNB3qteK2LfoYnBmzCD1PMf08wzyLUBnYz9M+Nn8ZL425vSm7I0rfq9cU1f2f2hkiSc2NmwKP0ROJg4BS4QEDDIPVhGbJQWJ8cChlwbbIovyFRFQKyj5MMDotzVG/G/4TxwTHlaZ0dXIgLbJIEBTLogNTLAxqZN2BZhLQBM6BceDT6ig1CIBKxtiWysgaDFA6rZlW0kJ4ghqS1CgaYyiUmU2wgMiwxdiJc0YgLFLZpMUF46blgY3hSrk9BGISVR/lGOjzbCgk420scBr4RllGpCvsWHExpSxYWZAujchTUxFe5U1iOdUxFBDVVa50PAdqUkpF8TF7bSiF90GdQUEPrnwVzvl7sNevG21jypoafDik0P1fDlxKJx0ooYg8cEAABAASURBVF41Vhs6BgWG0T3kB585G8hD0Ukcps3Gl0qCUmgmpswVe2MD4mHMkoo+Ax2yTD2zZDjbtMEVoK4jeTE0q5FqjDOx2Qe5Id+4qG4vNx0XVL8Q4HND51i7CZ96Ypns05g1vkbGMdZ43jGH78GooaJNKLXPphT4Tt8rtuMj/sJv7MmZmGiPflHYFhkJOW3MR2+IUEQS7SBUKNrUTa1SLGpZaqx9NtvPxtxiBJtIMUkZHjBE2tIOtLH3ZmNGa3WhXZ2MnzqVTtkDYLAH8nHlhKyqVIlHau9cTotSJiKRsm6YxR5+mI+NQ21yXUSOCT1h7+l8UvDufObleehEQ50k87E4mHws3vhofPVVH/VJP+SD8cfv9Qc+Fv/+47f63Yc/6e/y18Xv/6Df/vB7/ea7/IXx75S/MP6r7/hQ/O1v+6Nxfzj+I/V8MP7T3+pv/vh3+s2ffrf/hfH3+vYjH4xfPvZfGH/gY8BHzqz1V8Y3vXCeXZnXG4OZgIHLtiTLBgq6JtswQIE6vXJd/XsUWQjUWC/KH+VlD5207GTJInjlUlPiPZBFCt90tb6WMRQsSWGmGEsxDpsKdLUcZc/EUYnVN0hDrPWehyFH9JNY1v3Gw9uaus36PCHBMOW9ffFEzTWqXdrTSJEPxTf238Za0o1WaxT7OGCMZGQCtKLPxiUzTtZ/o9+9L2dDj6tHjD4dybKtGsFQ1QHsc34MNvVwZKVRpdVe3UcEjUeuQ1YLv0ZQ6Jy4Pgb9qpBgW0dCmYz3xLaEdIOhHmkqKJCR/XxOe6ap6V3NzU1iaOazYrUivDOTSvJO43uv9jZDfFeNPHgU0E6OVHHpOubEso0MaE8o9gjxAcvaZL5eES2alpx5oCWitsMUqlGiLtYAjLr/lUUeEs/n0ulsHhiF7pR1k+aLtg3w8H/jgT8fDT9xVnzgI/H7H77X+x++08cP3wM+JPLB+JmPyjdeWPLAth37ZIqUUw/SPPQnsj+XHQIo+fPWrv+U/JBl+lrpofgF962VPvZhoUV/pli6sXugO0QcpPI57bWR4uaA0CFLYSTKVdPPJZrJq7U32s7ehdSbT1Tw7RO+dWmIY7yooZ9I6CLNfuPuxcvOVc8vH/SBXxZ8ZB/k4XyyvmZTFXu29w/X+YVr9uk89O5APhhfzvriKbjwQvW0452e+Dh4pu2UD5axwZnxf54f9Kc66d+c3kk2YAtCFKTYZSIltsk9PECrJU0ZY6vRp2AwrSqrRmn0+RTeGpEVMu65OWsul5MuxPP09KSndxc9PV26fubenPZRxXWBUXL8TC62mbMU5CNFztXe8z3Xko1iIFJ0ma9cF1eexYJ8QLjxTHDjXnsFt5yzGU/rMiqeDaPz6flFz89Xpe/GA0xWpil6OdO3+Md2+4Y/Yur40DkoXQlEHVfGczmfuNZPGuPU58BwKeO64feauKCTToyix23aizkYrFOonZaAXu1n46y49ceHno+MJ889D8BB+3xijtdfGH+lfDD+8usv118YP33B8/ZFg31UhW3sbrn38OFgJh7GiTfRsgDzn/zhb/TP/+pf6//z3//f9In+8bEaJWPDNvGzdrUwxqJF3QeODgfNJOsxWbFVNTSyX0GNgaxkg7YzVA+0KvWgkI+lS3uNyIYG7QM+9k7YO53O/HIie48P53ww/iIf1PPR+MuvmJuv2I+vf2F8hNe+XQRavet6rVmzLeB9oil8y5lLMrrJs+8TzR3G9kp0j36LZl0naxuED8IH4TdsTfwvQ6vEmCXnx6G6J6p3XqYGnHWqUo0dNeCHxhjQQ1Zy9OhyN4CzjCnbInSjmFQWTWM0oSHAj32pEzRlhDt4IMCExLtk2pi6fdxTN66tDUyE8dF69O6MYdta8SVO4ACZjIplA+IvaBV82g+KzI7MQnGHJKqNVQgVtQjG9uKlpiIdkkUlGy7QnuB3rslkEK+z06IMWykip7nXdmPMG/OaVTZx1xiqKvX1Y9MRkLsPtVAh7/bowUvrGWBi59bX9I330ds613BEdy19y16AUVLsTXTCN9wlRbesGGnvOGOb8+uZczMfjN+/f99/Yfwpf2HMR+Rrvwfjl3P4FnCubPu69rjhU984c66cXX3uRg+0HD/xKueaCyymh/0hxjP1/LL1x+Jn/OTc/sTH6ecdOVeDG7aDjXN/BpyVk3mZ+J6xDy8QXtQZaE9F4bPG0IkzO+eF2T9ZrC1x4uPKc1rwwofaG+OyrRNnS+5hl8uF+9nCKecrbfHXcRBPeOFT8dfY+CS1Yf4Aq488MQUbfOar9cNQ3zL32Lrl4x2xJI48MzaI6coH4/aXMaM7g33swvcMMgdgaztX3VjLK/w1NrMGjAtXTImJzZpUZvQbK8bEljWhht7KxXiDE/vx1HM4mMfSqYbOILLBvBawByOKbfe63m7QHVND9kmnceFe9Y73ds5rPg6vj8Vf8XzztfLR+ImPyPkLY6NPyP1fCP9x/lZP29fY3F5BY98vO/6NvTTXmDKuhkQwFJL5UVI2YBB+h+3m6K0ttrCLoZaVS6+wcu0edZvrGEQ2mJcGc5R2y1IjITAfghLTxr0l5+H1xnX0gPbLGna8dDV9basKDqqk9Ce+mbVvmjEHk7hvPD/AE/t2AL2NxWzQd2J/Q3aj/Yrva++NG9feVddcA+yX7JmNtuhN+hi/tmUHGa+ZD3VcGWchrxIpkzpX+Bb6UoqqvYKedrbgbWMHAUI3RKL/tuYpvucxRmjWA3+lMao72ulGnz0TK5MwtTHIdMyg02k1r+AwTTU85CEb/gDsnieDObA13w1xRC22EmT8BTMTTVt6mAkZwzyUlM4cGKNMzCKlFdL9QyXbctGhdeBthGSIglXoNbXwXs1ocJtweriE0fSucDAoJcbEHFG7obAteyFyKgqQqJATmaTUQJxpJcy1zx4K8h4Zztt+GpEZ1di462RxAeLOPuzixKPkGirmInNn0wqf/jZ8dKFpN3KXVdSHCxqgQ922hK6OxIPJW/8EtsfXE0U17emVLqFFUdgJMC9YCVn00octpszlhp2mx7hFih4dbMt0dkFlGvYMSxbNHbflbsi8bW14Km2XuunvfGp+V1B0JpXMdfPxj2BygaSOwuuaoJeco6c9oHdvp6FlFOTlA4asYBUopQ+kZQ8U9p5jfzm9i2CsjCGFDS8AFXRBP0o2OrTbrGXmjHodFF7Bw1qusRAgc3DwmYPJHG6P89GephKnw+8vuZhW7LPlWAfBS/lr41mb8nPzpuBK7aabrtArN9zn7aqP3Iw/XD/y0Xfhh+cP+v75vX4Aod89/6Bv4b/jg/Of+OCc/7Hen/LXxeBPyL79QDv4jg9C34P3fBi4/xvIOaCJ/9abTSLwBR3JOxMapLrT+cCHfcSu8ihS5vMQdN9V+SnV1XKUP6+xzKxSOzl6Pe6TWHAPTrIlBdJBpAdOv5DiYu6Owodt+gt9/qFNe2ifdXsrzf7K+LIdcx03EgxqObPyMPmIGpx1ARsw7eXCfskFTCcwmYOJNHlieCE1PKUhWNUu6QWNEKCP1l4XltQp4tnn1Wo1LeWhIwbbUqBQkaDh4Y6M9YNlhEcteoibdEHlz2WrXT2o+eBh3rS9qexKh+u9+pZM3eu7XvZJxk/QHBkRBnetOxO96LTgUAkNIgwNDh6a8O5nCgzLqDEMSicq4U+nom4VyjQx5+rxZ+8U51JJLWNLoDP7JWLeXng4+9R44Zx44azJX57mxeAT9edPn/Ty6Vkv10+6orvxoD95wFt7ZWLxlzOh/LLCQ6tlagGk+dC/B44uu+ryuYT2onvTnyH+Ba9+2/dN9U3lrd59oR/Ff37elvbP6B3uPqer04/K3m+RYm5y/l9Zw/wF05b1pJ6m7Jli02QvndlH/dLF3BU+gsgvyC+XocvlpKcd4c88g555ORsj+6/01ZD+1fZR/+PpS5nO7lnNLlxngt4kgsoccV9VwH1QjcijOLt3uAM2HDAbumIfFLFXlRqjuA521FCNQT1AFh3aHepSpa9LqdsYxXTvbe6R6xxj9maEIPnOIyfuPoeJe0M/mNCZ8y/IYQBah3neuG7WBxaeAOgzwYbeLS9EQetwZ8bGFtB37sCVFibXLWBWirhH4q/SqMCCKMOw8qPuY0jLKGyrdthurS7hRYq/Fe+mGy9wt8TFfrk1f91lV22JlRij306IUzuWLA/iE9Gk+S2djHuiO5tu6Nz09Xd/p7/8n//f+h//+/+rPp4vvGzeNB98zNaf2na66gRsybasPTXTxS44SGQgui7VKI0x7igmLrAtGwiEAgHbGAJkGC3/kyWZHVNktmXsxO6J6+F0OikfeM6M59S/rDj1R58aQ+WBWfQdlChlUwLJzFny3P1s2pjrYLJf2nc891yoU2Tdo2X0o53OZHhkMMlRacqqRAN+cVGJodBGKgciaO1D8EptYqWaskHdtuy3QEBGJmvPUhiREgLkyK9V7xpWM7EpyaYuLQpLpqKV6JxwXzH1ds8cCj0VFN27+9pum/ZOa6emGRnlQztrhsw2a7kAS7vuqbtRC5VSBnAoOnWojtS8j9qfoUtvxsajJoOej/Wf4NOO2mqJmfgNkGQPvQIBOfqQldFL/a5z7EUMzlzLvUfQwC6qWqCyev9keW+l24wdbGaf3zh3Dlz5cPTCB6RnPhKHpn7jLI1e96HfYTzsJI5DPu/XzaaD3xJrFOlkl7QCpRf3KN5ZCIE9I9G1cUMQbE03ZAszdlCK3UnbBn9gYn8+1uFFsvjBZ86aamrVvs9Emtz7Zuzu/SeUSLrFlEWsZC30pGmivzFfG/O0cWZOfE36zch5p9yQbbxXbjnD0bnxwfYWHkS20d73JegWO9AZG0DYuIMZEkgcQVEwe2LWiGzFovY7IVtjw9YxJ6/0tX2ijyL9k40twOBMdTUddvEMi7izbdkP0OKFTLIEVv/Vj+XBTSJNG1H3+Xti7s+qcdYoAA1fnN0DfpwunNfBU9PUx7joD/5fdNm+kLZiL0ywLeBwA8eYQruuef8hrIS2oKTVtriUQvfHSD/bsq3eO1VN7ZJtUUjyOotoGzWUZ7iCFgtV9apn9DKVG54m+21jjQ/cWPNjnSaTdud7XOrA0heO+aSkglpbQkXpk3E3HylM6ttOw0/8xdBGxyD1pvgOPw+699m6PjWpLzs8W8RGAzlh0JhSDE0rIUc/foTQtop5sJm38MBmJhqSJcEuVHjDo0uf1c8RvkENjA1u8rm5Dx6Cc0GjpqQEOxng5It8U4KJ7B4okxO9FSCzSMd7APB4p3kfBAPdYqsnYuvNtuysfop+tHcfGxf9jQv5lgucCzDNJ+J793TW07uTTuehDGq2/oap+DkoNrHlGCUgGw7ojm5c1cUKjQdu1RAwtNjFHjnDTYvTsNfbP2tJAMm00NC5C+rC9kLR0U4hNvmSqRM+MN62Mk8B87Qx75kzQTP/qPDg3B2aRrahNwFT1LGu1pSmsOJOLqiV+bIBRuYsAAAQAElEQVTepL1i2tkoRq9KVJIBcgGGEt9KCk+FaadGmwE6VDSP9YUqQPdoteF2FPo9F+kEMu5cFDf6bNwUm8KLG1ku+sFhdjqdWfOAtWe/FnuhRknErKQaGuOk0fKBhIMSW7nRZo425lT85v13W377lqlizhlEfE/mr7HXnd627AOCB9Kad8aVfkI/aF4k9Pv6YQ5NXFapkCkJ3ejNxBE+44u8gR8diMAp7rAte6HKyrgb4av2thLMgqykiY8ZX0DELORWYirZVv9YJOYC3cx994FPv4xt9UMFZhJ75nFjs62b7VW3/aY8kTGrIiTlRbuG5VLXB8IxSmdwuZwVnHmhOJ9POgWnoYzHFjEl0FdMbWwlkA/M+Pq0vejD7VN/WP7+03t9+/EH/emH7/THxrf6A/QPP3yrP73/Xvmf7L1/+ahPt2c903fLuJSEo8MTribzA2G4lOEhVDIcRh19wF4UMFAHar3+CH6HRUoRwH6WY1qtLdLSWTKqP8qrvcX4JbTFUjbfHaPzCmP7LVBOdoogTNDDi+Bn0eZpbdrFXgn/CMSPeSqNr5LUglcJvnsA0Efh0c/RDmiEz+pn391ynUbEGAd7ZvCAs86Fi86XJ/bVRafzWSPnA3ttoHOCj15QHrIZO6Z392JLK/yG7Y39sTXNX6feNKnPvb6xv3N93LgnbWAiT/QzOhjYwGSvEp5wQi5gUNRLcIrr0L1G3bQFEEEbB6+HlLa9+sBGkmoD43a4SKWwgSI6oCTL3kEVTguCisTkUB6ZYWWYR3XXuVd35ugz9xUMXbLHcleGRHpgr0J8AIYQOTssc3bUjgENqkpjGJQKWaM9z44P0S4vnXhOyHnzjv3xdOH+MehjcY5vmnm24EXi5fmTXvhQ3H99zC+dPnz4vv8a9VP+6vjTR+Uvj/MXIjf02RSabJrZEyPFIeaahm/oPya1lb9fx89Ufa9P+i+8yhD9RH7TTiUm3oLayp/1RviLg8zaP3ZJPI/1Bz6mHqq9hI/1g/9cD3mLuqDS+cFPs6+NWasg1/Zk7aKe1uyT3KsGH4VPfVaU2B6MjjHw/MkThIp9lvvU0+WkM3up9cbQiT6DtjEGfUr/l2fuOXXSvznzwZj5VOHF4GfyZP/ghb1EGb5jRhmecs8Ik5FtHTeVtGA3Lhr4yf6PmMCbYLFpCttylQp0rIxz8Jx0hp5PPC/V6LboEowm59rkuWlyxq35ik9s2KgEkGRiIivjoOCMQC8CFjGyBnqhiFDhesN2bGYsGz5u+AjCbzzj0qy5n6fabWEYKysnhKyZzXgaUmSJynbzBa20lVXwduRASQdV61orJcaNePKseONDca71Fz4yXF9u/FLpFS/PV+rPnBWf9Pzxkz59/KiPnBEfP3yAB/lF08uLNmxknLGbsS8/a34m67gx7i+++6P+xX/4n/Rv/zf/rf707i90w9+N8+VK2+0Rfd+56ZBt1CcTlTXGYszviGTNVuQ9sjgGtpX1D0b2KwjfoM12z8cqRNrrMjw2MThZjy3A9z0W4ozc6LWtyl46ULJNf0A/SuoC/gwlCZn2dPhiH2QOG8xZjy5tjDY+AyJjm9CCfbJQU+huaRFDQEJx+6FMBZ6WtzmdDxwtqcM76AKGbFMhH2ZSRUwmnsQIOhhiRphQm9yL9L1X1GYiamAse/eAbdkLOpIXc/fG4DcwwaK07LEvTTqsLIVir9fMXEucDQ6Q2ZZtSV4/8DY8SDxG31716LyFJNoOLHbp2u42ix94G9q8SIuH+dmcaTyGc9BH5YkwOocsFg8+SxG+27tIjSWhT/bXjWuqny2Zu9hJa9TCLyzdxWdeqUcp8TddBUNaTEpLqdteVJK1J/wmpg26sc/j+7imrpwd1z4LbtqIa+N6myC6iWlZsNzrULItkTGl1gkT40oiVviUvRcjan0r6y0biUFyKHBQCKAYXj7DrzGnHhfxFfScMIaOkTP0Hi8xRxa/tjVq7bMqbFEXCY5y4gVCJWLTHh23lMi5D2/zqo2z8Rb03Lwo52Vkwcw5xFyp129Dl7lDN/OYs7z/ajl/Mfzyqc/vyG489x24onvDRmLPKG0r18bgnAxO3CsPpB6kvdAjK30mkxLExoHsq61jmq1DwWqo12nb9Y0wa1EeCrUjUeulF81C9RUIIo+vIHbir/cQc77o5L18YWYeY5t7/jjxbgStcWZ8Z5nnFQp88aTT37CMtpVYBnqn8cQzDx+Jz9a3/lt94V+hS2wEFN8LG7KAtbKEgcYUeqAzcu9I+zS66fXGzmMPywVc0B3hbQm425pNFViFvEYpaxNUDUWviv5OP5GglLjVxp5tUCETjZS5zPxtmUf2Q/ZE1vCWNYw+iolcy0yvSfp05GkDMbTqoh1tZJkn3HYdKeySh48uAtl7nGItIgR07T65juLnhiA0mB3PshD7VOO69Zc9KWMfozTKzVdTeOajgrLsVbfhq9Cz0uc0BhS0DDnt1aDhxEY6HQ+Po0RXdSLAFdjsySQa8gTsLtr2CFvVlG9h7CDsgW/KIkwu6o2RTRZEWQQMYE3EAZiovT7R2foBkn5ZOA7R6JxOVn8w5sXvzAN7FX06DqzsVKG47WxKOtpeGwpqW8ePOpkSkGkQzfL+QzhtLgvyaFa0dxtxTg5JvLNyDFRHgu/cRQuL0say1bHYFrmxO8HGppm5iU3oZL5if4MXvuJTsgqEn8jS3sh8ZllowKvuqZ1QM70KULeNL2TowinVYi5tq3bYadFDwio5gsxHaLC0KGlLPNseuzJhyDgbRCvwbluiktyIXvr1GOi77WPaMmaJPqX85UJe2vKCk316Op904hCvWuOJoSor9XE6sdFLkd2Ykxu/pc2Fn/kblv79PCuDzxgmPhrozR1pQ0G28f0KKz8MiDlLzMFkjGS6ICdbkm1QohSsLAFK2rtPxhek4wFJ0S0K27JIu75XTbZ7fFVDI+C6DV9V3WZH0zrSMj217b5izja6D/rUWz+NdJjRBQyIjBBZYl6ICBlz1odorkvWK3MbbMxf9AhHg4keZQUQ5lEaozTOWbcTN6GFy9NZ58tJg2s5fWQpCBEJb8w2Y8jH4mC+6Pn2ok/c/N8/f9APfDD+jo87f+Tj8B/5SPxHPhb/8ftv++Nx/uL4e17m3vMb+o88ZOR/fpf9EJuYXvmxEh6QVxtl8ykC6q/ZhGlR7AgPdsEjZ2TBrihRj7lH6EfJS3IorVqXETEpzX9epFeDdTV+AkH3rB8nzk+EbRP653JvB5SiPwkioEqOBPKQV1vkoDt+Rt/o7hVDc2BAVqYPzLrONnZADrgps6lqjH0fnftD8fl80YmPgk1zBhT7Cp2cB6fUx4l+7H0VkWcvSxtxTWobe3pj30/28MaZu4AvPEY2u52HUH7p0OdUdJFN+os+odGZkROvmHDbsg3rpmHjndpetyTff2CoUo+iw6bYqT5LNEWyEyl9tNIDuwSPZToEyCx+UCYrQLSyQ5iVjI25USMyqZskPrZqpehMWGjPAVSNyED3jUL4HVTJrbYkqS0uZXw0CIqsorCtqqBU+9mS+qjSSBsgd6irr1TojyqduU9czmc9cdY8XThvOId4jGAMN2K48uLxSTd+qfTyiQ8+nBcf818nvP9BHz68v38EunKG5OUj597GutNR7YzxGe4+Ma9MpL+I7veLGq+NmaEgfTLOpjQ3TQH/U7l137Rjpa+vCC0b0NGACmW4A1SPHNHB/4im8QD75k07/t7Uf6qSvsh/SnVvonVl6uQV6pJQvnbsrUeVrNajtTOCmeuUtcs1mrVj6L23BvvkNKzLeYjbkFJPu9DNX6ifaM8eOtN+0NOp0B0aY+2/v+AXRf/dyw/6H56+URybPrab5/d87JK2CM38BHs9cWnnaV37CgHZpj8UFVrow+AWjzBNuw/bsgPkWrbCmcL23laMtbhWiLmGTse5eD7BF22W0Z+MOcgeX8BvjkHabKPjcDhBDpd4CQtCHWY2aE7EzUfOMy08pTbWIHYnZ2zuxbd+fth4uV2YtE90H2Hqu1f8q2MdxDIYf0GdOECobVVZo9aYCmpb9g6RmERDLEuRi4SPjeeZXOPBjfeNG88MV5413oCPDC88ezx/elb+XcsGH40/8cH4GfrCL576IwS2JmMT85nZaOC3x4Xs3Yfv9M9+++/0+2/+U/0vv/qnujIfyy/nER8vNvpv6DWwk+erK7LQyGKHSU/gOyCdcdK0PTZneVHGWqz94D44WP9iboq5st1z6kNvp4LSpKT42zJHxHQLOiZihU+bUFz2SqOKNRjYLMTL6mtU1NG1V5vgg5DQ9sXeydhi9xhr+ANpW6ObsDvYozP3XmI89EJjD4+6w1L70pF4/klwjRTLcrdiCwfNdkFfyfxIXVh7sl5tEk9LofS/W1xMt6RwigdY/GDEfqBZm0fs+vbSEX2SYzpj3fbxZ51SbzCXRKJOFuop3NSGBu2DNQt/Xxd0qaMoGz2J9XTzlfqPINoCdCRZWrjrlYTEtmxL2hEC3yIlIciAwv4MjuaDvlGLMIhBTCn0jcJrpeeHNdo4czb288Ze3qine7RCX8Es0rbtc9z7Io1RlO8/XaW2slf1KH8US2xuHBGAazsx5Pq+cf3fqN92unVcGy5xSAzCDhlimWvNrJnEPhZ7l7Fgdemy9jARNuiNBtl7v+7rCKLZqsKOxFqho9i1pZZh4qAYah9CRjyZsw2/W+YmsR5zGT4y9GKmzwdsuhG7NCSHBdFZsNw6acRT275xjwDMyZUzOWfz7U5vzCFAr8+A9rsp85cPw8FLzu08wwWc3+uMvqop53xTbE8+TjMq2VbHyzmZd4cDOTf73jm4XipxWp2Yk0zg3H1vTW/ElXUDmeGoBvCTWKMz4XGmcq1zE7+7CmFglPklv7qAmwgOcOzhdmpDFnt9NrfvDZkakwcQY7/6feisGgDe3AcElVhvdGbcyZKLXCraTqeLTucn/a3/f/pC3+jki5LaHx0OOvd1VsYThVBMxVyAaYXKCMki0Z3YNzAb6RK9QMxtdA0Naqcu4jLxYccHxZZkdRvtg3FV1iegLpvmAlAd1wk+cbixDpnLjWC2jGGnN/ZwI3OZ75DUN3ia6bVG2XFqpdhIvUGx9BYTPp16jlqEb4Tk+7jbSsIjvoQbD6jSvrGGszHjH3Qc0Nmxb+i0Jl0WP2MYhzFXzNuooczHgC+MB7Zll+yDhg+sQj99xhg6UFXK/Abw1jiddDqdWyGb1xYBLEycTyZTBPkabEuXAmXURdH9mlrhgzbEmDKQDTuTizJ02wfc7T6MQPG38QC+oZcXtCuLFZqlPp0GL34nPhqf+kWQcSj9MQ8hJiaLcvHYsd1xpLDDH6BbZ68SQpb5EbBIXUDJhJoSu+7WlAjwgCg+GRcrF9EDElUg+uwwtOFdZh1pxs6Onhvme7JZM/ehcZZ3vUZ6YzptG/OT+YxObEQvoBnTsW/ZgXZqfZ6s9bM2E5sD/fABLIOkFqodhAAAEABJREFURwzu8UGWbO9nmuMzczATdxQaQiOwYif2DkQQmUiJex12k98Osvr0zZgkk6v35an36EmnM4AfbGg2r1SSMGQ2Q42h7OWqoaTE0g/i3IC/YE/Z1t/dD8dJuAsbMS8wSHL62sbsDgRliuS0E19iDjBCjlByftJPUvRrr1PtPNkn6RPQiXz0UzRlW9aR5p1HLNvYLI0CGWcDD16Q6ImOQ7USYXLZMp/47fWhzUaj+0BTX6rq2JiHxDahSufPMLkQ1jxxM2RON26yN2gweenJpiAanQYxMgGEqgVrIDtz/V4ufLTZccpaBsgLRbIIT3zNUa53sWa5FjaCzwvmC2fCy+1ZH28f9YGPPPnnKr7lA8+377/rvyz+4/tvF+Wj8Z/4iPwDH4He81vljzwwPBPfFTssv2Y7kaZ+jEOYoTePztvsVW0b4U2sukOdTBlA/mNzgrv3XbPRVeTk+/IcsqZEkbDclNJIARnml3Ns/pTGIT9o62RyIgDkNYnd8Lb4pba3mj9lonuzBFyjlBs+N9Y/e8E2+yrnwFnroeaiyxPgw2DOidEPDaN18oA0eEgap5NqDMklMT9tFRcTuw32fPb9xrUy2efhG/gMzTmbfZ570WQvTfplERbZlPjCZyTGvm3clIw/2+qf0K4jjwQeJbKl1PXzKRqo3BW6vtfC25ZtJN4p7JENE8iKim2JLJJhDlD9+bwGh/ahwuQ1m5mEoT1czwvVZEQhC4c6a5mceXrTjpY/Q3GGZIps99mX+kCQs2RUaRQYpSp3XMdVUuiPsqKXXzZeOGOenp74KHju54ZRUukm3hi0cTa8cEY8f/rIRyA+EvdfGP/w+u8aP3/Uy/UZ1WdtnHWTM6nHSPBN9ZgYpDOyR9mP66i0wkG78jMFFl9bPu/wef1V8ye4N5Ze25mrVGIq6ImM4O+F7tGaP7b+Y0kr7v7U9LV/t/19ijddfsbHZ3YmG272ut24ZDduL7PdZ99U1don+QgMzN4w+uI8iKtRxb4Z4KQz+yj3tmCge+I8yR77P376Tt/WWf/u8pViL5D1msLnwW2XzNgHocEubsnBHzTt2WcH2i72jukLXUB4dNqpbdlWgVHV40y8g7gT+5lzcuTeawYt9mn2dM4/cNufPRF3tpetrqSIbiIOPfCmjhJyrPacUzClE2y8/HNeci1tnKM5TzfmeuPM3fA7A3gdwKawY8w1KDKeghISY5NgG0VpGhiqsga2IwHqZMoDsHd55nZLDMSUMz7PjNf8ocHLjV8mvSKyl+cXPX/61MhfGOe/Qlj4uP4ZG9pveS5ibLFL6HEFpjK2E+fMP/3dX+nj6Ul/9Y/+hT5NcbZc1X364wX+9jgSU+anEZvII8tcYY2ZoTOW9eoEWWY8woDRJjMPmY8aaw/UGL0Xiokq5su2bCCnE+WighMpXtZY5r5+K8bEQrNsy1U7RtvuuivNBBQLQi9A1wcKmSUFWgnV5WtjWMvfqk/GFsQclDEv+ef11baMrdK2bFNZsE2d6j3TBx6TMdZ+CQNJ8pTxHI5uEoW1ku1UV+WhnPC7RWxROTINDk9BVpDqASOxKX8C2mWta8oAkrzmAY9cM+E3BrLBvzrHcRTpY/Gz27KtvO8X1EZeILR1JNtKst18vaFqGSJJ1mOyLRsIhB6groOHStZKB121fbpZi1Xfo9/FR221pYxkIWUkwrKB3qbXZmxNZY6yh3N9hWbu0qHVmMPQyBYIJzKEkKjJdlOFBKlByVoyuJW7KhJVysMWMXDurHffdU1d+WXVNecA1/oNJK6gY+ieFPFbVq5fc93F+GREG4G1HnStPcEi7xJZqG3ZoPuV5MSilZAL2MhFw47ZFD3oRJMjGvOT+QNUtsamjbE0+CYxw+970PQbxdmTmGMfGxAhTtaRbDRBodcNiRkbk7N04/wLbj03nJc7jWxjnuJvtm7iyFxG50X5YHzlI3Ge8fLLvvDXfp574cw9gC72Y4PpwrVVxDGKmDkr8wyZ+2XeLU7cL0eV1twTrzIv8z4fiWHL2Bs3bcREY2u1ZsaEk8hhkUu2sTegpcOi7im2qTDxcPSMlR0Y2B6w9tHG/XU2WBb0LXlgP+8/Z+V9yLwPFc8rRi6vP6CJHXUqGXnVSeN00Ys/6Q/X3+ibyz+Ro5s4MJxxHtjoN/FEkybuQhF1bh6ZZNnWa3rtlb5bns/U2q1ifAmEOvPdPP3L8sHLSkakslU1NMZCeNMvSFv0GhKexJLgFXcZ92QOYbUxro11y3lwYw+v64+91PKp6NKdjF/K9KFrRx2K1eabIkh7BMv+xGfGTCsNM/sCG0dOjAzhqLbSpDbxHd0b9uL/EShFA7s7h87iJJdVYDQKfoeX3MhtywbwBe17QS29NY+Lr11m0/fKQ9H15UUNDqtMVIJqx5ZiaJRlFqJGFgMjLhypkylNURSF4VFDo9BpXfj9oXSkzkP2CopOZLq0Hdvtx8aQDpTUPJFs1svLxkvci77/4bnx4RMxXzcmi9lnUhPzFgpmtgSTN1n8SV2hLFAmXqFZxTuwQfsGJnhtxzshZExn4h41VMP3OG3GSLxptxMzccY2/ia+1VCEKYB4URH1gJjTTgzpaVtV2HfJoHbYluFp7X5bHuLBLeuUscNPNvYGEntT5FvAuuava688wF7zn9KB/k/q6HuMNSEsTMKdInRNipaxt5sSquT2n3HFR5A2I0/cgzUOLY9IGlLGYolaTExi3fCd/XYjvhvxHfyGT6ZCSUY/vKnEX4Lqg5CbwhXccqMIOOCvfSOZe8x4oVOVZdBmELG6ip1/Yj4QsC+eOdEQI+MxECbjmJHBK52qNNirp9NZJz5A5UNTUGOoaLOtpJSFnxql3EQM3wvMHprsg4xp22nqgtdjwoBt2VZVqcbQo59ySbKSJrFNikYES6z4yKF25eXmmjlhflPfiCHzlH/76jnrT/ut98iUsYvLWJHaTheKrCHBIyMLZAxX+j5jv/1kzlmvxCKSbSV+2x3PlXXJX+DE7wvX6DPIS9YLv9194Zx54QPNDZ0cyrPnhJiYuzGsvJCfz+OVcnPOtXdKO4ifGqVR4MT84HOypvmQ/IzdT9j/eP2k9+ADH4HeP3/SB17uPiK/MjfZ20Sr4dWX7hniDuLQazLS4FXy89yk6QCs6PoK/Vyyfkkvsd3bpWaPUp8nlG3LNi3W8SM4kd7ERv3zbAQBpHuEN1zMBY/y8IrQcNCQ1K2f/hE6kqWG7imSVQnn1ZpAl7DLVCf7Ptf583bllwQv+sQ6v7AfN+STXlvA9bvtmNDIA7VvTFmw7BnOqVzT+ecrzpd3fGR+UlP4yMaJa/500hjnvhZdJxXwKGXf1RgqF8aAciROKbbLqrFgI1jNSlu0tKeJeuoZU0RoynbbLPnNj0hLIuTSvUA/coXuUKcYnxHL1G1jd8G27ECiBNDUm4PXSrYX83PlpCHIAd101SfnTc6c3BfuQJZxrjFLtmVJtu+ozBv1KonpUygiqBdosxZvdGxqlmyrUDRoGhm8bdq0wxpVGpwTJ86Uy/mky4WPfpeh1AeycULnjE7WNzxBjJPoN1XFnWNeean4xLPHB316Bp/Wh+T3H77TDz98qx++/5O++/YP+v67P8F/qx/6f6T3nueUD8pHpBc+DjX46PwMXjiPbuzfG/s38xKI5AfArrzPL0Na9Sj9/zn7ux/LkiXLD1vLfJ+IzKx7b/dMtxok1ZIgiJRAAtKDXvXfE3ohJEAAJYgEv0ZDDmbYM9Nf91ZVZkacs12/Zb73iRNZWbe76eHLzdzc3Nzc3Lfvj4iqXNwqv60v6XfLX6rG+AOicGARy1gKIJ0Xb9kLMC0/C5/MNzSjLFE0gtROGv5bPLbBkyWKjBuqpNRPGh7QZltk4DQuEOTUzLlgvf1U6nGO9tybJ/c1bmBoiPU3+2bI7B9L/KJgp2mq93M0HKlzFeg33Mv+Dy8/6r/49M/5FUTkdMCuA9im4TMefQ0KnDR8oVfYtEs2LQDRNxkjGZF75jxBHa+6zLOHy6rsY/b84N65NTbmgl3aZHVqvex19v2ooVwPF869C9fHFnBtXLguNuxsnHkbdgYXRvhL6s1v2ug7jO2GhSMAjxLTVWG8N79pJFPHf5huS3yaRzbzy7kG8YbuyHbWJbjl2Q+88izzygeAl76n5/rcWRdMMR4jY4qSIaL/is4L19xXngFe8lfBqQc8y7weuGIzuhkrVhKjIv6DuX8LxOyDm65cwy+5nnnGeOW55iU4fHrlY0Rkr9SDK88ieQb/is7+5Sf96b/7H7Xj07/40/9If9BQj5+zcsfpdiD+72IgTXwLzQSNYzalBaeV6DKJdSBiFSHNqnID9daNLDqTMfYeKzGjs75NkWX8R5w6ll0arP9lu+jy9KSNPRNZbO8507At1iE97OhbVXVHdBcsyfyokx3eKmj0Rw3GYX8x1gCRWyTmGvu2ZXvphxZ8Mc5Y6D7UDYp225Is2zpTm8LX+N58pk79bHeEDSRpa3QhDJGXrZhccMssaSGl3tKUiKom65R1CB/F9q+WWvZgnot39v4kljPjx6eTLrWEAOALGYNIYw2gN2OfPtQU+7aJ5dBGbEYNFbSqZLsh6y3R/24P25N6sEN37GbvhN7w7Q1TkUUvOI3Zlg0QQLTmSZ2KbSkZKLxI4d+IjioSMuN3PBg3+yx+TPYyYmaadtCZMzl+0xb/9ihgyWWdcxZpYudb9LyjD+5r33o3TewRcMXVE5hR5stwi9KPjNqkHhJKK0IyslWPT+mXOVw5g3J2fPnyWZ8/f1b/A3c//aTPP/+snFk5l7DEuAY9IgU2M2uMxk4D//bGrtApS+1oQQu2DopcR6L/qrnbnT3B/hic7YPruzEuKuqF3IGrdQWd3M8Chu0xd2J1IrG/cR5krULPeujOPpoBHedcMaFkRpRdzxx2TexN9IRM6Aq+ZdwPIrelyroOfIKy8oRqaqd9555844y+cgYH4SPbb6/cywH3gBttEz3xXlFcb4MbEWbEbVEDpoqzBDoYqKAu6vC2RRBEqaSZAkxmIHydBzLP+DLxvWXdg17pjz4cJb1bf9eODzNzjB1aHm1FfsPX3Pu+5j7G/Sz3kxf2z5V7xJVYJbYTW2Ics1Yba3fhl5JbMJ6YE88B2nhMIFL4lO8DwU7/ScyU8eF3xrlxj93hJ9/d/sfP/7V+s/2ZPowf9LR91Ad+KZ5/EO/5suqX7UPbtgYuWzu2d/w4EZ/m4V/mELuN6IFuR7+nTThwXw0lJapgEh8U4CJ84zqIpi5hCux9P90ZL3ajzNLJFMNDowoMbQMebNuiY0RuFe2BXSpb+WnXMj6IzdTVI2olPxKLbgigMnRpZlrpG8GOo/Owtbef3OtpWHbpE+XUg0N3Dz11USS34dAA1R4tPsf/UCGZ9Ot1CKV/89iPvT11MDFAltC3GV8Kd9ifrOnsuGZ/pU/l0HrNRyU2342PKjubZzJAYmJbThBHEWg3Up6d7h8AABAASURBVHchX2YxPOEk2yqjN6DRb7AgefCC34K2RV8LfXWy8gNLfzWfeknwJzKh13ww/nLVjz9+0U8/f+VAveoVf+NnAjF7EXbNBKH9ZyGQIUAl8qmJoQCmreM8bORLd/LIP/kANemXbcg0mbO0Nlap8N8uOZTG0MjKVtJk3AQ1lKEwf8RmpvVAeBonYPAWWusntkYNxa4Zp+ArVMYWmT43DuIbsdhD+6JG3h9jd675Xb2GxOWWD7J8JL6BK8hhc+UgiHzngy2m6EiGiS8dQ2K36MS1APfiL4QgIkM/oaI/uwivrPg4alN5AOothbrgFtQ3l6k98Ynf2WvxD39yeNDQtnWMxWwZiBLfdtZix68bc73RL2t+5VC7Us88dvZrdGY606WKsYEYnYhgehfD6s98RaMYh5VlHDJ1eDFUY/HG7xpD2yUPrMHQoB64SjbK3FwEta3BWDWGCh4R9gkQc5z4NfF75iBuukYUKXqOgfAZD4xRGtgJ3OOggU1U2sGdWPQcWxBfARNL/G5Z7xOMnVi9Et9c13lReuGj7S1rRt9iXCxL2LYNlcJTSDI/Ugob+2JofL8l3txkE/tb4o5s+YJ+WTWg0WetrvjxystRg5tyXpqCK2sX3KDLxo11IVaSir6Dw3t9ML7oidgHz9ANeRGb6FRZrmK8oaoh2diY/Db1ptf9VV/y18eM2R+LeZn7jB/BF+gLc0gMiz621VRJWZfQBUMCSGfr/BGc7inXDBuIACGKiQA2eb7TRGKQfFDbrWFkhlsQnNSFpVDUpDBKQjgPGhIgaoKi7aUJVSCn6UB3PPiTrPZVLlnzKU60DctegJFRXXDzSpuM9C2n9g5UyGj5DsEtPJa0c1boIbHtWd+dD8VXfeYh8Av774V9lt+49qwoooOIa+9YDmwg7uUR/kkFKa6vTZfLk575QPz8zAdj6FP+NxZguzzp8vSkbbuoeEg2+6vGUNPwgbHD/sOYZMbKIFCXVYO2XAcBMloVRGU5QpXc++YUoGdbNsCubTRWtvIT3lLLQ2FFCovMbkbdnoGC2EZctNmm6Q3vZBJtC2FQ1WN6q/tRjHUGIT8KM6e+H3Ht75wNO2dfaOSJQXRjxU6pDKflS3g3n3o5MSxVISt4qEPpZ7v72W+0uh3dlllKBohlimCwLhc+bDw9bwouF/bA09B2AdC0j/7IJvaHVCWNDVPemSsvF5wpr69f+Gicl7if9YWPPvl/HP/08x/0409/rz/w0fjHH3+vn8DPP/2Bl70f0flZL7wEvvJgH7xAX3jQf+EMveYcYg+v2OgMD8yvZ1uZGv58R522bjzou6VJJZBaRX80HQai2WwXq0dsUI0faQ6oKnXb8tJ6KNMBX0NOoIQqOjCU3+YHNewZ6AC8F79Kv8nhzppivMECimRAjt0ELtUgrX37poEl5gUKhucnsSbiEOEJgT1Q/VJR2QxiHtymJvdVmqlI5idZpP/s89/r5zH0Ly8fqK3sDAh7H4chTP0x25YNKij47PtQv6mF7cNtqgl24WhPCXBoD3hmFbrG1qhi/47e34M9HtTA7sAr0/VArqsaQxvP51voZejC2fe0cX2A7Y5BLDYAjYyL4wK90GeAYjzbDL+Aix2jVUw5QYiQCUx8DVLtCeFO6yHvOnTyvHSeH6H9ohIZuHG+5OU/19Er7yyvx7PE5Dlotv2JOeLCGZRnjDzv9nWXa49ngFfoNdcgfFP69zMJa0/37stUtGJTqjHewcR3x8dcw/mgk5f2rzxvvHJfans8c7xiu593Ig/w8wV64wz4k7/9N/rNj3+r//Z3/6H+ti68v1x1w4e9x8d34sEqtR+TcXbO0dmOSZbkFFrJLadPU86qprN17JLtO1aPiV30iM0EK960oCdD32ViiPp+xDXrZVu2NYq9cLnoKfdM9ksRk/iYeO/4EF5JVut3LGvAl9ZeiW8BCiIxDiXtBugYVDHOUO9B1iA2aIwa16tkSbgCrGL82D0xGKv5Ud2WvrbR1ZF8UMLB2LhMKGAyyRBafVBYcioLKdMWCw3sSs3pLb3VTZvfGhiQzICTtc1wNMv4b0crMd+1s+Y767NHB6UZfegyEw8ONKFIO2ASaGEjZfrSlD6F/UEsBnEcoUXskRWwGZeMV6imw8Sl2dW2hN0dxIedvbBjd49vJ7gmI+v26GHlzMZSm6coQNYJWbK7gJEEq19Lcacx1dcJY098yZgLZ8dlZDL/+BQ/o5fWcvYC886YCLpfbMRWznVA4Jl3DxQNwokl2tsO86ZR3T3DHEDj0KU182/A40MyRpIBmt0GPcaN3ZwZL/zy6MuXL/r8+WflQ/HPP//UH45fOC9yNjDAPT+epS08bYa2r9iH7zZlvkNi7nHcjtMlKVT3ZFt2MFQFON/HuGhA8xxctSHfZNoCGPrmlLKYihgWzMaNOPY5wHl2Yx8H+0EXn/293+MBQ57vgdGJ0QlVkPkE8LPluRnvMl5kDzecGnFnnSbYecbKfeLKL+9Cd87nhatCb8h3MPmAbPwr7p8j4OKukrJfBzaHS1WmDqVum3EBVEH8AhP0elOEn/EBX7PG2YvsKpyTuo8kLKRQhJNxo99zox/BQNw9ms5j3onruV/y0fiF+9gr309eE2uw4wOq2DQ+Dw3W8LI96zKetHGvGb4wj8H5WZo879y4l+7pR6wmMRDYA+5Ht8auH1/+Wr//+u/0z57/A23YeeIZ5/npkz4+/6Cnp496unxE/qwxntq28t6FE5nG3pTZQfseju3MYScuN2ShE58n9abKnAO9T+gswTw0Dh0vqWzkwdTt2H+xH5sSSrQXcJVGBQOfg21R9nX2vT2IWwGDUvTl2JX29nfeaVwK1MmUAF3Jsq1OB+n1bMGyMwnOoz2qCpiEGtHtKXbRovSZDHgiipMWRNFu2PgMCoSPMBZuxHcHeV++ZR502hkwsp36hBey6FvrJ3wDA5O2GT1s7PD9wTgPTa9swBub58aHpVZA2baqrDESSByq0qBeyGNaJAfUI6thlYdG35yGtg3AbwfGKNpLtpVkWZ3LyBd0tEm0BdmE+PKKX5+/vPKC9sLL2QsvZa+68uG0J8RE7pQLcCcIZ72DmwlHh0lHriQOh7QlWJHtaYseiKxV8KXweYyx5sT8q31V+zvSTh0SdcxNdexiA2SI3nKMHQVDA9ZaGTMQ8zPzrBqyAxPzWsBw2uTCtiUu9J043LjYg3mdXOc7G3nXPNpm2vlYeAtebsToupCPxjy8XnMYcFDMzBd/4sPE13nWw7dcjAmOjEgzbejlwiTMKlkDv0fHh5oHkmq5wzml2w7PFn1B7+37rlv8iI9c5Dt2lQH0lujVoj3jpQ96GfcGfwU9P347eKM9OplH+qjXA47MttGO3eBPcPjKgkQ28Q1x25/Ef05cnBnbdAeZDw/DgwfjEcoLUhXzAsa+jlTwNUobGIxH1mx/bk0nh2TqYoD4B1GnKMLYZjypqpQYbmPAL9ilM+EeJibAz1MIzbx2YndNLInJzrr2h5uO1U2vrPlXrpncWK60T3RtywYyFiwbhLPgpRSwUJFmx++K3RfGuIIb+2s/ri+haFvx36bCBG/o9M2MF6cX9tvrCc6XvFi9cpO+YW8SJ4wrMyr6bqOUF9Gnp6HGZXT9Qkw22ooAl6WCNxi86Gb8nXV95dzqvzDmweALH3g+X7/qMw9i68MxZ0V8YP6JlW1i7nQFUAv6HiIhRp6SyrvMapAjmspPZvAI+pAn42BADb0lm8ZUQ8I3RXDQEGpv+Z3gqMyDohWugS3bst9DMl7Gv8NpvSU3m9JoUbGaQn5BRYpc2FeYAyE0PYpS/SVOxW9aHsV3Pq6Cdc1Mfhmw64U985k99IU1foW/stcmo05iMad6K7G9oWu+ou2O9rnYO5vG5UmXD896yv+i4AQvv0+XZ23bRYNrvXF/YB5yAYMB2IQ+Ls1efZy2rcr+ZE+adgHc0plwr9fgXo/DSIyPtlVc/za1ILKGSJGJGjAIF50DS0KDVmp/YGmW7V8AgWRJtDXUFT2mSN7qVlTf6nCZDKQz8zjXaOeA3znvGjkfmF/8CVoXQ4axjc2Fgj9hYlBljQfYVgF76duhor9anrZyKf1cbrlt0ajIsiYba7JdiofbofyF8dMzD4qXocgGbeNiefjQl1h2bWNi4sZ5e9Vt/6rr9Ytejr8w/vz1R17s/sBL3d/zLPJ7/eH3f6c//OHv+Hj8B/3844/If9QXXv76P1fnDMpHpZechfmYxIejfMRKrOYROx3JPpiQxxin/g1+rbnl2Gn6TZ9UaQo58KCVhkccGoukYXEprfWjdtgRSQfRQ2J61DJGANt5KXbXh06PGq3WxdJttnVX/a2EiyFAlu07YOh2ngNSOEu8LHkBibhAeRw4Do6d56cb672nhb3AnuJaH7GJJGu1c7iEKgm5kH9iv/8lv0D4f3z8Z7rpfWrbTKyAj6ZQ06/o/wbGMqiSTesB+eh0JxhKUMHM9RVw75tBePRdVmVPbwM6NDIHzjND2dBi8pr8hHetMQvdDTxtmy7ce7fj2rggu9Bva5RO/jLQ2zZtYNRQAbsk4YBEDBkBV+FSaxgfFXDPP30XfhiE0gnCGqSdOKvpWd95xp1g15XnvTzL5JniK9dWnjXyISI2l415kKk8Y+QFO9dfPu7mGsw7ToNnlNfGq648O+zENGPiLLOwqlZsxjb0CBPfjBUbsfuCD6+5rvv6ftEL96eMeeU6f0UWvYUXfeRD8V/+9b/Wf/XDX+iv/Kz0jw9X7mW3zJc1JAjqhD8zMtB+UWdbtG+JcnDqHROm66Rdsq3CT7tkRzMQ7WTstN3QiYxsHT8WnFAip611VjyRkq2OS/YD98mn/HL1ssnmAwS6WYcdfye8SLZlW0V796v4Eyw5Zbdb0oLRXRhVnMEDbBo1kFfrnLZFqgD7ttX2x1qzCg1q1W3LfoQeUk+U+sM8I8q+DGUu53V8jzPanS3snjD8AUlwDXVylyni/wmijI6EaxSpTe3sgezbnXNlwgdpUaepWAri3pJP2EnrQfE3fk5oYHok/qNKY4wVJ/gCdqnHprecQovQt21DYyOW94MP3fHrRPZt1nynPVj6Ilk2EAi15N6Tlr0gq9MiKX2I1ny68SywP7O3QMab+DAjO1RhT5czfe2cITsx3NGLiYy95mz0mBF2ZsB7UtPw9BFwjLXdXd3G9QmDmQglGxtkrHTs249w3Yz06N9yZIsu+cT+xKcdnbyrXTmDci6df2H8OR+L8xfGoD8YZ2yJMRfUCaOMJ2wwGcXn2M2cb8yHIWjCQZcEDEIXkMv80CTJDg+giU+NwT7hmuP6HqDGRcV5XzUU2CUDevYYhE0Lk/N2h7+BnWcmgC/xJ3vkpDvK84CIQ2Ixey6SmE/ad+Sh3YZMa0KaoembmETOhVn4PQqfSoIVRtDDB870K+8JOYfzl8Q3+B3Z5N1zDw9unNupa15l7k3DU8NaKKsCjJaL84dLYkMmAAAQAElEQVQ6vG3ZQG8pq7FqzCQVfIvvmcc6EyNPQ7TS19LK6vSgP5s/dA9+djwm96mbci/Jx+Lc+176nTb3rxv3xZ2YT036COP20GDtLtsz79DP2saTNl80tBEiK7HMOXNj/+3Ec3KtTJ7fJzHawY0P0ZP1+59+/q/1afxGTyMfhp904YPxh+dP/VfGHy6feKb+gOxZoy6yhzL8zhrt+Bxf8Ijlm4qsx2Os0JnxWM/4Eb3uyD44Zq5OxtVDNkNjPJTG/KN5ol1ZCyD4HXs7Y18ZI3Rvfcl2Y2Q9K3EpDeh6rkkdFLJRKqg9Dmolxb+J3Qbziq+HabxZOmpiMVS6HNTNZ05tIww90jf1/fA3fObXyhTdflIqE73WaR/QjAzEj0QIk2irx6yeI/M4HFn9phKL086OnR2bt8au8CLZbhsQakfG5/SNzq377apJEPYEOR8cMdJO4IXp04gFYBuDFkVyQ6SJbvrQogZO29ZwadQbapSKepXRs1aa8LpDJFN7hKiLh/uJf1c+EL/wEfSFD43XfLhiEoldxtdjmkjSAGZ0GjdivNOwazJPmuDPTnTQQuYzOUBmFI5DqQYelcS0ALzAqiyhSHRPl+7XtpCR0ZSdUlqlOpnSkViyiQ00sakaHFBDRiYtahlfQahIjPUwRN4DaI+cBrKYXzAzb+K2c/EnfhN5IzrYsp2Sjt9mI1gwfgQVilRrkgw/waGjoqXk/KAn6m4M1eMYjNvd8SebcI9/DRp0JuyilDhms7a/6Nw43HLY3HKg8fHv1nt250WCdWVe8St9muLZCgg2HVi/xbcXFWVJ+PQG6Y23TPwH2LhR5lAZY6jGUFMXqpZk2SmlMOFFPWMHE39nH4r413z2HXNEp3VFgqd8yAhopHwva8OH6GjEEsMQJ+Y9G7tmxiFuaoi47LoRpzyUXLleEhvbGpU5lHo9qYtkWzaAl+9FGLYRdrB9I/45jG/cWHbqvTYZK1r0jU+Rpe3GuLescRBd8L5+a7vxKd0zpvGrxsC/DUAHPg7JtiwSY5HDCJG6oIGZY2tyw8RP9kQeFNaH6av6wyKyHHYccxL7wnr4MaLkk4YHq3qWpgfCo9Sd6vvJ3xf/Q90ee3FLX9XD1kGW7NuSYKTdDGBTBvBq6J+Q/I/S/XWttLhHNZZOwL7lCN9qrftQ/S577qn8o4X5pcAr1/+VfTV73ysn9drybMDsj+yp91Td3sa5fot9Noo9xgPVOMHHjwq45msMRcc1ZJcEQl2W/R4iOaCw3e0USL6fJ/vv2xa60YW+3zak7hSgKQWZ2j2n773ywFhW8h16n2h9L/jVGkF9bHusJshpQ3bGPNd+1mvVme2pg16PicO2ZR+QRVhlL1pUFhL3yKIn2oEkayXDZT1GlQZ9DC1g05J6qCXbKurbKG18/Glchp6eLwc2XZ42PT0NXZBvfDzehukj+jIxdtfOR6obv4S6Xl94YP/Kh54v+vLyRV+/ftHL18+Lz8fkL/DUv4L8dfFqRwfdF3CvHx+TYu/GXt5zn0icMpxIJ4X9NvtB8K3at/UH1e+wpzb00eh3NO8iVCWUyScJVSeEZL0J9MvUCi2ePM8180f1o5E+QXihHT7QNykywHoroLX3IPed2fFtgc5zFU14Aa9np74uM8ETIi3tiajBedNq9JLZn2j8n376G93YX/96PPUhkzFhOtN82A73BsOa/gUGZ82ooRqgspcXtaMVMwyOPlcSQ39T4lTGa9AabaUbSPfCr2LfFx+QQ22LLFmk2D0hObrF+AahoIa1UNDl16jSwOYWWkOjUSqXbOvtR4tHVti2rZUYE79TCyJbTcwNuVgvcaPuOb2ju1pGe54/rrlucl8Hk3vBjnw/9bNOiQey3Pf3PIvcce1nohv9djDpO9Gf6MZ+/AmYjqpKY7yHnT2Br+ypGx8dro0rL/NX3fDpTfa6ZJwZ0Rl8WP6//tV/p//v7/5C/+rpNzyXXI/2K/1uTHvXnvkzePyYmUt8ClpO3GhjeNl+A7Ks+/J/J0bHc+bRZ0JnbIXGVnDyoYkTNpgRfSnvMvijTUbhPmYRl0FcAu6htVEvVFBaLqKc7JbZ0AY6DlY9Go2zT9MuEC8d+5EKewthaJL91k6FvOoi2ScfiqCzu5RCA5FOCvud/NZ6+pZoL0Vj58SS/EPlo42DN30A7sIg67XKOhL/rAUiGsiT0SBHpsviJiSAxLOwQapYUDrFtm2uUXBci7ZFVgrrH5NiDcQn1Cc0+zUU6do77JceuwuUkhmEDGeZsnMYhEZiW2pIgm3oSG2nC+wzO8bs8d5R5I/q8KfOznVNVcK+s/e4nu0MQp/YOK6Fw3iEogBk2iM/bYWmLd0bqCxLMA853VI99d/bwAIK3QbdWesbZ1DOh9f8cgm8HM8GeX9J20Qn9uw1Wsgj0qY0BVTSpgjCHJipc79lSHWKLm1OTEITlxoytKCBoUHuG10faT+R67gktyGmyA6Ya26J+Xvs/V62E+udua4PqHufdROHyHRMnuwerRRbcKsdOUqTtZzEou3EFmDgaAFy6+yanMs9Du+qfRbzC7zQWz4Ucz7v+BAd8Q5r7NGBe/RU8ZxXeMDloVHFB9ahjRiMUSrqgW0VIDN1yzrT4WN8wGb8nPAKWoX2pm/FY9+efXQPpC0gDJiY2pnrDd/zHp99kY/G/UtT5nhlPjcQneynjJt+uR8PzuZtXBQMc0574HMxX/xgrIndSRzE3A2Kb10mBgyqtP3913+vP7z8e/328s9VfIeqGtrGBp55Vn7WdgHbsy4DbBdlvMAeMj0CwR0msbnmsrOWwexYzTQ39EcS7nbr0lbrT4SpN8KDGzb7np+5La3uJ1tBlVXwTavgB4CGl/unLOiCjoRp7RRkrDIiDLnnRG05RMuh/h2CFh3WvBff/iPLev3RrjQyLcb4Zb+2kfY2kmEt2zABXTrWuzJu/A/S56RifJQXOW2cVMvGat8xtsYvOwGziBnBs2xLAmSdCcMZqNFOpH8sByhBuu3Qo1UxIWzZxrY1QoFldUI3et0Pm6GRp9Uu+eFH9LsjSndYSqbdMHaXgmA6E0ywdk3s3/hwGuzQyQpENg8fbKuKvpbOiwYDnbtgfronKlxcLWexFr030l/Aba8GscW2DVWMW844oIo5gjJt1GmQTfuBtBdyG5mwFxrdoEpjDEVnVDU1ulVDdqmQLRqdoYE8soXR7YW+7yjZC0tn2RiMEWyh25DRkazecMR058K88dCdC3XFUp1iuzGsqsH41bRcclBQMa/MCaozsR5Zl/2wPc8HfcbYQT5E7i27ciO6aWf8LAErrZ01zQ3pygGaQyPyYn6jD7nSD+OmLzt+DFCMHz8yPjR+FbLC1wplvtX8UOhwyV2Hhrfx2Bmi91bcaLA1mIKC1G+ZB37vCGhSurkMNf3ZOcjTlnncjpvCjY4TxEi0bGvQZ8QnM75Wv4ltOGxJ7X/a0G0BOnGu45L9TsUyekODwz3rWczTElLdkx3JqsbfrGn8m/gTv+LnApbxfRLz1NMeHunqjB3jszNG4JKBMD/TDy0IXtEjTBpA9EVfidjiAOY1meeVGC7c1gsW9Z3G2BLJxnAAH9mkHePcHM25U9pqKDGyCst6SPQ7JUf/bjzFJ0UYVnddHWlJj8pBcByOGVA+5CVmycIEaTtp+CD1IDxotgsqfyTjOxnvvGApdUq9JYT3iuU7r3e8/oHEiv0DGv9A8zHwQe7K7+sZBWRvgKz1zB6Ev7Ef9jwYUp/ZA9Qn8gndTyCnWau+Q2/so10T+YwuoNJj22b+gaA6kg+6iI8WGy5I3ZJNobWk5/gxnb0npS3QPb2vRczakk9fVr8WpPEBR0+aDq7beqzVqeu/KB6VH/SILE5HG4ORL0MIUpeOaWmlJQt/55p5M245zQo5OHV6V2lJVN6QgQBZznlhq4Bt2ZYU6PAVemTbyvlV3JMGH/pzno1DZtMGyPSeQAdmn6OXy9Dz80UfPz7rwwcA/+H5SU98OL5ga3DO2pwTy4CSEp4bG+rGveX6etWNh/XU9zQQv+wpTibdeDG58hHp6ysflEH+cuhEPhh/4cNy6p/5qPzl82c+Pn9V9Cd2YyP7IGsTPsjY38IRdAFz0An7bf6e7K5z9NNJ7w3/BIa+ZLWNkzlphM3rO+l9w4zur+LsbjS8KnORP1YmdjtnxG1/1Z614t66s34TJMYsmVjhhbJ8rrfMq5M4L3bWkhXl3nnLmcKYkzYF7Avb+sQ95i++ftV/+fF3+nIT+rv283zJAGDqfcp2icy2ss+y3y7s4Y09F9QoFW14pE4oz9jpjnDQHUx86jnC74yZuZ2Y1Bv0i7tlCZONVWCHOOzEJC+hO89TO3NJn3QRiS56REWGEdv4VzL39MIw7qocGSh6wJO1kLkMVW3yGHIFRds3ejoSc5lgB6GHVH74af+ISdoSg8z5hu9Xrp8b85is1y/62lIgre7YP/cAokMIwe5OXOFanC626foIyUpCGWsZa3Ysb9rxYWfP7f0LptSvPKPueuJM+L/9+/9W//3v/lz/w6c/Z48Qf3ZZ+q657rizsPfa0Y6P4QNqGVC25SJ+xNmGBzLeRvfuw669fbgtf/Dpxjrf+hpAFj2QsQMGJjPCjh3mvrct6pkexm3LZsx3iOwRtONXAfuUt8uyj/rhc6RtGiaUkdb4RywT/0kMQnf83OEnPqFEDy17snQibPO6p6jvx1zaflrQwxXZBgKhb0CQrLeUNmroy1CK9jfGU/0eWuGhoftR513x3nTIjD1a3vI3dk1LI0XzMPhih7aAYuWIhD0HhkNgW7Z1Tziw4ijkQdrM87FWot2Lo93qH/rbcL32oQeiF3loQN/EmSVkmZqLNFUoddrZXUfdyCzboniDJCRKsg3vsI32OxxyBTLjYBG7aTsRFUQh72D0zRwK2KYtoD9c51QjD8VA7GWAb5akVR96SejbKWBDGhQ6Umxl1qehpghpzhgL63rNe2uu24wbk0VhmyFAU8k++G9odKvM/aTAANW6Iq0xpvJ+fuOc3NsHqzxUY2iMTaMpfA36lSiUxGiwJVcp1/YbRstsR02rbPbgM0fAWD1+rkWu5RvYg+OapplwZn9EV0dfKYwdq6yzpPgc/7tv+h/IfBZyn37ElXsxyJnHs9i1zz/aqSfG8ck28y4N4sb0MqRsZFRyH859ebvk4+hAp1S0Vbl1bCsJz1ldSiYymVP7xwfYHR5pVNAXsCwp3U4q0lmHJadFMj+d00hYYjPPh/lFwpVfJuR+fesz/abMJe17j8+IxBlWKxmfC9836AAl20pKmcgW96B8JB4IRqHb+6AOXel/fvkX9H/W4KMzq0D/1dsdh6HBfhnZP9tF+Qvmy+VZl+0JPHe9aLOHxLiWldT+rSJbHRGTpPw2L20dvfQ+pT/dmlDszDv7I9iPvbGzBjvyGaDTg0EniLHYb1DgHuOESYtalW7ao8s4kUanKNDq9on9E3l26rHQ9XrPNQAAEABJREFUn3ekV2DZRBs7kz774d9Er1tp82IUals20EKaBC8SJrpM33nawdGJ3WCHP5xrPSZA9dwXuybtjWXosGp0k9HDTmysZtNuUehMkWecqkpDqTdCSbbvUCeMQdNBTJS8LpSUVGaDQHc9iq0prMimxL5dMqjULVlKB7Fn1TZhJg5jQklGo3WhdmpGbGqQh0wTMuQwmceo0ijqrYPfR5B2HqJmwMW2E+zJg2XGbTUKusumH5BxCdnyBxuZXxyDIn6f0X0vWLU2Q1vBmCuyaXhQHYfqC3NQd6EYGihxsop5BLbjjlLYRh6UBhdrgVGLH7nYa8hGv1Hoxlaw+tQYyMB4aOvxUo/Oe4xDr2pocPGH2lbSJBa5oCbx3Vm3vmiQZeVttx919y32scE8I2scOihKJgMdKfYma3TjBne/yXDY56Dcc/izhnkA7jHRm4w/GTvrGlkO1R0dVk62ObxKNUpP8H+Qmy98C+QivyGyYr6NMZRDb5z1wg5w4JKwxbBso8m1uTfg2CmzgaRlV/bdTpwSGwYj09fWSujifw67G3O5opuHh8xn6UtRrVHaeLEsYihSt9OPgahJkQd2yS1hD+Nc4phY4Ahya4zBgb41rda1REtgwwMbqiR8Y4CMtePbDUz8i83IJnPaMwYIDWAVc7bl2MffRfHLInVBzPAP25hongap+9AOzdyDtCc257pm3W+8GCZGe/zpASWVZMZSEh33dASINTw0KrDKzjA6E6p4kZpTSCGBvkn0S1s33YtmWrGbqTbFqOMXtBu/KSJOcw/cFRSaUpDv8oPhfQMFctogK79VGDauAbiVl8pZIhOtOhP1+Lmqfmxp0Zvlrr4rsiNOwcn/Mf1T95GaSo/fjBQ+0FG/v8UkSGDttZ2HwIAHP67trO+e9WeNex9CyWqePjuVnetjYbL9g532AI/RISuph8UB27KNyFDIt5k2I7MpgeXUDrCfY5ZxGUyxPWfaaUYP9ZRUIkPxWFsEcBP9ByDsOUOTbdNXdyjpNEHvVBl9EcrWdpgU0M50IDPQUg1/9m0e8TyY7hY+iDwG4MnUOkeygDJ58WoflRRZEP6OCBaM5oLE9AA1S1Wpl1y+y+LmOXT4wDbXdHG2b5yLx3nG2TaqWk6zVpricU35f/8ZwcDuhXvZ09OlPxjfPxp/uOgZ2dMltkqFHp1k+iT3erDfrtyT8p+Rv7IHcwbNPLfgUPZZ6lc+Fr1ev+qVh/uXr1+Uvzb++vXng37WFz4UfwX5aBy8vHxF91Xp22NkDQJsZtxeL5jTD1jFqdSDqW+Wg/pjXu2rPOXp1/yd6dofL2IiA3+rhQ3yagkTrum3imf9rTHTDM6W79PoO1bfN7c/h8jQE5GDPge4V+VeceWZYW/cCGcaJ/YAfYqNYh/rXQjIWYdbrzVnDXSPkzNxZied+tD/7U9/h3DX/+yLXhhrb+xc/pNxaKIPnr1l7MQ2Lcr+GqN6/w7244mqQVsJ81FTF/QLxSp2KanHToBADKimnHcCs33mC2D2EPNxScEyqk7pezv28vm8lDMT67THcat/7OOeSS18rViNKo0qGRRxG6CMbi09S4JVVfRG34PzvBHYFlmyWuc875kWU8GDDK8j+aCQxa4y/mddJudtrp2sc54Rws/E4Jg73SSX7NUv4slAqBwxE4kxaeiShvvwZx80vpuxk3jvve7sFfbYjXMh9TmvfU1fOAf+z3//r/TXl4/6f/32P9TEvjgzYCT41HfWazKPO5Dv2J4PkPAff2zLmQ9xdQIs9iR6sZH13ONLfGBtd+gtPuV5iefn1BOj+TgW2+QcJ2PGzmT8xEIk26xRxvweiCs+GF+yzg0jA8Ivmz5QhYLQhph6gozfTRL78AfaD3zYA2ITGj26Kf1t7ILwCHQmumumaHu7Jn3VdYkeFJQOsew3UBE1iVLvElL0dMpxgnw4HyntR9t6RutWJZ1caHDu8bQJm7Ylso7UOgffz44HfyfokpU+TqEjedEmFKbNiGzLBvAJQa/nwyBGHkCYT5ddWIZadAWh74FQgbXSSQk5gjVAxlrcMh3+hOjgFDKl6RNINjTQkagqoCP5EIZEGIptGrLeDUShkHaFprAAfXJhO/vUKnWKQtAVi2Y4riXKGLg3pRLZt7Dk/BhKZ8MLqns6opDgRwZtSWiA3fib623va/bKVuViRB4zLquA3ZYxDbXk/ETWkCq0jC7nbJ5/wNlP6DJUn6kZJ/e0ybUfuSv6m2oMsGlwD6oBjy3b9JRS2PCRod/X90ldsmmz7mmxK3IZN/PdYTJ2zp2cT8GODw3murRjYnG2D7uWyB2j4xy40e89dt4Jbg/gzM15F3De5b4W3OAbnId7zgTGZUo8NxKDzIcxqyGNKuRDT5dLvydvxGWMUiFf9y7FLbH7AJn5TfwL9nwsxv6eOmPkmrctcgNtrR02tZ5HQyVLDR3J1GxTm/1Lv8zh5eWlnxPDX5nfnj3DWPOOyf5Z6KGxgdfMZ3DvhcOekRmrGbtQasrBNUoawzyLlEYVc7V+vP29fr7+rX4Yv9FQ0WsCYSGwXFbV2jcXPiivD8V8LL58IHbP2rYnbF1UHg0dPXFSiR1he6PLNHW1lt4lxqK+ShjeqaI+MTCJ8w7t7wPsjaztjXicONsnOgvpfwBix+oC1XsmirhJmX7EKQ12SeiLtGxNZby9x53KOoRfbSglx9HQA2nf8W+nT/QSh6NJDoN9G66BAFarRZ2wh0tK38x79vx3/Mj4gMbIWvcYYzbdFUrBkOj1nDCGYoaCaNJ32aQdPrI1dDvRVTp3LpKKDSA0bMMLWLBKSv8GA8UwJnuA8DBRgSBFaRIQuJalf1E0yhrAZkNKskjo07GdyDNU84jNphD9pJLPn9QD6mpI6rokk+Fd6GeMUOq4qz1Bxacs0o2HqGBCd8aOrxmT7oo63ZqmHnn6L+cILvrqBN/0jxQYs40t5oo/I3Mu6gxgQ4U8NPUaKvgTLlMv+g5JoQeo2UZeqvQBo0qDA62g5dIjtdPPahm6/o7OakPH6Aq0/TXG6l8a48RQxQawOfaIR9Z/T3yPeBLsDpf9YAP9qtF2mqbe7dEBSnKKA+weQrz3mt36wMzNZiE3h123PABz+OdhOHrxIwNPLo68MNy6jYuEBcw8Bh9aB3F6Ypi/5+WuRqmGZXwx8ZYP3qUlo72GyiA6AwpG1WoX+gbxGF8zbvvH+DuIP5OxQ/fMA38SJ1Rl0w87MOnNNpuEDeQGgF7mtmzhPzGW0KdP0aeBj5FN7E7GyrztpaOmtKKDREksD/aXLdt9U9j6o8hQMffWwzFHWZbt5gRBfPi3K/OY+Jj47j32TtsB6ju+xJ+Zeadz7AQqxim5gDGK9UwrsbnTyNIHqugEyh5jdijt2M+4N27818SI+hkjPEgv2W50BcfjCw4KqQZtozJ+4FZZZbMUjEX5ixylE91IBVvGalf/MQW+vFeLYCGxet+W2mpj5p0JZ4R3+M6FmW+exK8gkpOGj9qdUsGAz7p1cvo2zW8Eq77KNJ2+v0ki/acDF77pdFpcNONMNvHO/sqDQK8/5034rHHkkz0y0ZnZF+FD75i9d9d+mZrYmdF5HDXxOhAxbMgvEF9tE7OA5vAATpgE+Mwzf3jlHkbDbGq47+f4Irp1a1OKCQ7Bd3uezfeOrUztaHjo1GwX0TnaD83UMhRRWb5HpUFL+gTo9kZE1E2/VkT3Eb/QS6OInVZK3A4YadiisKmVjzPDuifGJ9+rtltnjOJMGxo5n0FxnRdttkVWX9lePUvSKGu7lJ6fn/Th4wd9+PDEh+OnVX/etHGv2EbJ6Nl0WBaIwuQD0NSVh/XrlQ+80J091uuH3uz9x/1pf1XaX1+/6uvLF33mY/HnfCCGXx+Lv/RH4/BBPipfX197j04W41u8eSA8kVahf2TKvIN/pPqvqX1routMup2BJlB+7IzsbGtx6s18v2h73zalz0JKvbP3VkvbI3QmYpn12VmnW6/Xrsl6ietftKUPqyzbulP2DgLWWqz1rutxztzQ35UeQUn0+ch96M+//Kx/+fSDfi+3/g3bO7pZQ7UVPaSJJMAPpLZVNdhv2XOAvTt4RhnI7JJtnTbSKzZPxP+MEywZmsSQoWmayryV/YggL4W22x5ExiqOtM6NOWSvZk/n/jrpk+a0R2/B9AF0rhNVGvWGgjeo02/0bCvyUej13EbX7ZK97NmhkoX/DDrx9z4nZOoWWqPXvFZirqiT11xvWafMheeTnTlMWpKjbFv2gmQGopVxBGJGSWEaRxsyNEU3VfkdbFrIOtPRLzFfuCpxDS7XF/0fv/y1buj+33/7H7FHbgy7U8s47IP4EH+h7Xfz7+WJCR0628anheVXYkkT/Wf2HjHYG9hILMLnWZnnpvgTxMfYDHCGzASS6d82oDvA5BqrGCN4GNuOD8gPWtCsdfZAgzoaOGZhhBzdkkT9AEP2EsWPEwyrnYEz/huYCzIcVVIshAYMA0FChum8VBPfN3QDOmSJTrZDQOgbZEm0Kan5MEJEhdw+M0BoO68z0Ri2G9hi4RF1FZpq4+APIvPT8rPA9skeVrq6XLIEY4dKCgmvpFSEKHSBUnaXSorpxDl8YPtoTw08OGtbNMr5gc/62iUbyQEqraNO3bmXqMegSvQ7RLBvGmelbZRiw142w4tkm/Itn10W9VJDZ8rYn2u/TKLFBCH4QEmmEX7ZsdOvdD+f0rf1o7h0hM7BpWsMLpzCd3TKqVPYFllyZ9mWdSTGaA46YxWaemL0hr3fcW/cpybXbOTCxoq5wwJLnbuAtewDZRUYVRqjuJ8M6iUjm2IKYOfCWmCsCC3aSzUG2OgHeO6pGtgtmR+RQm133Ar7pr3ASD/sL00raZXhQMZgrpnLeabcuPf22QRtvtvxD5rQ0OuebcvYjyBxi+835nCj7x5wTvbzfM596jfOuXfgzLsSzxvoD6ycf6kH8SEbo+zjudEaxXhSz3pUId90uVx02YgLcx01VNGhj221IgTvcR0PmcOOTxPsfDSeUIGovvVb3URK10YK6mc2hh8ReeabOeQPEPK/o8j9+nbMN3NJ+yQGGXPiRwOvYif7fXjw/jsUPrLYDPJcUHx0K6vnNkZpMNeCpu1vr/9GO8/Nl3qOOuhFle1GGZs1NHhm2baLtssT8XoGi27jCbsbuoO+BbheMdH+QRM73ESeSgArp+gyXNCCe/Fekl6TfTGZf+LQ+4MYrLWY2tPGOrwbcw2KxdgCzIdKj6mjjMqk3+qfUaKXVqiSJsu7g5PujLVT36Hok2Oj5xh1MPFrYdfENkWkgIzZuGHDrOpR+vToTjFD18k4Owid1OFjs+fLqKFxAOWMNVNPjI66qKeZQaSMib80aemlgg0lmeJACLUdxfybHNhgYKxMBAnUzgC9MTnE8jC5Qycy+jCG2YCGshGqoOEtGDIbI3Zw6rpflc1+4wJuIIt9lMilMcYCNjYwPIQVehMA+k5+S7u9JgEAABAASURBVB+vMqeiqDQGaDAtxdbe/kZ/V/tHXQE6Itlm4y4MDsW8EJqLQiTcUeY5CXbojmDxbR0zOw9/AP+vjSv1W2MnHonLjUPpHTicbgEX9U689ttUXjjaJca0S2YixYW25p8683bRKjk/tgiHaoSWqoaib6hdeksTHwGCyQCJxUkxofQbxHjj4Fu/KRschkNjxGbJDBJUxkE20K0aso1FNg02Cc3iiadlbFZj47dKNbDhEuIoq5O7fCt4Pp6JK7FYNLEVXaxi/Abjdbce763dZqwxlHW7PF309PSkD8GHD/oYPH/Uh/yjVcguOeAvmzYOr0GfDQxivG2l1EfmyAH413pSxrItzKvHP/0Yg/pCxwW5XYqOK/JNNQZjbNoYbxDXGgM71mPKDJjKWpswR+N7rSVcupTktX579yOghwLrS/x2bo4N4qhzUViTmD/jOqOT/683e3XpYhQrZXzHz22URmjmhXxiKzegoPcs+3ZnP+/s3Rv0hp3s8dR3xpyAIeX8sIcdO7YEeiTYcsYIVqzGsIwuualNPRAzxPkJ+jrBl9iezFXZMxikCS1r1OBGdOHjTtb9Wc9PF/bCpqdtITf2C+t+ob5xjReDDZc2+j1tmz5cnvURfEBnG8SC8UUyWJnBGDzlqp/lLyVnyzv6ZmiJH+uPfLdGYJ0/LXpX+F3t28q3Hq26sScV87Ld/Lf9hHS1WGcysuR3oGIUAkjn8EFX7sUvJaworexXyjMv/87aL+lqT/kevS/Yb9kWV/bElc1wo3Jjb+6cvWKv5y9xBvJqSIX5IHLRZza4nugXewvU2+6Oyo1LCYq9cw8unTUHQinbyn6CNB8qS7YZz7KkcrFHS1vOG86FjT1X2YdjXQNZF7WmjuSDSrYXChpgy4a/Ax0JnTfIekvMPT4Lehc+8Inq2RY+Mws912rRe0+Y1QrzyyaukeRueyh8OOQH2clGZtqNwLZsE69FbWjmDCp8IOsxxZud+ezHmvUeONZT6Cb2VaUG/ZcdWjCTJxHd047ru1DRhTPg+WnoEx+Lf/j0Qb/59FF/8ttP+s1vuJ8gG5ch0T9j6yGlnvjtpz/Q1DtQ6IvN57I8YEao1HWq+Uc6GhxuOy8VO88319urXq75sPxZP3/+ST///KN++vkn8PPC58/Q4It++vyFj89f9PL1q15fXnTrs5pPUexx/WryvWX53p4Sh4jTduKsh36DdDx6dO+uf6OT6q/JE8i0+3GsCL6PaK2WGDyxJGf5pnNKFp2sh9gnIr43PtznH7t55UP9lY/3c3/Bk53rVLrwTPC0ce942vT8vGlcSrY5D6Q+a3hmC33lXvrKPfD1defj/yu4ghd9/fJVv/vbv9HGh/5/vT3pZTI+iF9YUrmAD0iRKwmduJhw3ji/cpa9vl6V/8XJ4/Plznl0Y4+fZ1K6xoht2RaFKnse3jbVoMXNp83GE7NijJn9OonLZPCZwZEX+7RGKffLYIyhGqCKGJ0YbzzjjBPoFBhFO30G2MDYRt+Tn5+euD8/63J50iDOVYNYlKoAY1slCM6JmFvz+KWanfYhQ6Mj+f4DQ5W61SnzyHxu7P+dWF65Hq6sVeK6I0t7ptrKFOmG+7INGD++BKM02A/jMrRxdl+en3SJz5kP7bbRf4RkrTS5loOcLLPjuytj76zdYA3/919/rw98NP5/fvpf6SvrkPW+8Vx1xddXfonx8speevmq/JcGnz/nmufa/2mdAZ+/fGavfdUreyy6eUa7g34vnAHnWRB7t9wX8SFj76EgPu1zEt+JX7uiE3tf+r98+Ir9F+UsiSxt0c/cbPccJwGMbGLDTPmOoz31gq8aCgb3u1Glcsll2YB+ajsEABp+oRvuRVqXPNwjohJPQp1iWUFlZ5135tn04ONr0IpdrD7NUnSNAtfwTwcMPSA1r4cUe8HyjwbGjkcnIkckOirJKb5BtyPLuELhTqlQlW1VYgcG19HomCaWVv9YnViKDAfPdUMpWmM78p1iEocg/M4+DI3vJ1rG9ZL1znUTeQLa5mNImMcOm4bMDLGXPjO2QGgg5CigfeZ0DlKHkrsdusbAFgMt0/BhovoAu72QDkpXJYXSgyEnj31T8Wc/1v1uO/ZAW6CwTTyBE8NjP2ZPgmoccvRsy5Igd7wx6pS2MLZpWqgH3naaQbyFnBmf4mNi1n5zLuwg8b/1WfDKdXm9I22Tuc2OVWwttHUKMpaX7J0ODXGhSrrvIyqnj3QiblM7/uysXYP73KQea5LJlu2mMHL6B5yFxX60aZPUfek04yMQYpc1OEe3y6aNZ6uNe+vit5aPYa3uOwZufCRn3pyN+WXuNZRz7gaunG2vAefiS8DzTv5XXi+cWZFfidnOPkycGjn3QJ6H2lZscLbekJ37O3OMmwFusy3xnBh3/7a1I9u1I4v9KzYy9is0OhN5fM//voFpipCoKQbXVbhrUaxbyl8WI1Cns04lz38tR2YMGEMFxiiNKhVoftSqM6jRExTLCrVLhV5gY4gGllBWaeObzNPTB314+qiny7M23nfHGFpgXVibC3gCTZ8GeuBpg256fro0Xuuzftz/Vj9cftDz9qRRajCs7Mx1l/g1qBs4QBzUEO2Wa2iMjfso91L8eeI7zfPzD/rw8Qd9/PgbhX/Cx619fGI+G/1Kv0heksxvUqx1Z504v/qbRNaYa6nlrNG8Y7KWE4+C5Vk4TLDOqVOjMkELGCazSAtsZ9v4FJSMxF3CJNOP3GNkzwS37KMIMYR1xsZP6u0bbT1W+mIH0xKFhW0oJVVKC+pGRQ5sK7y95Nb7hBiB6VOS1anHxw+cQORGmX2DcrGINeChI+sUeVkFbAtlJTmdHxF7NESFkeCOyd2yGOciMNHUrzyIXZGjohjsAXtQqxA4sFKm6LjveWinXx52XrnIb23zxvrs6EkDB7dRGmOwsRcG9Tg0Wfidh6r0mTyUMYg8LFtaBUMwgfgz96lghwYT4YKOZLlKxU14Cy6D4FSbmcwvfW45OOFnfAzP+LPtsejIbsw9D/XrULpx2AW0Mb8d3B7BJr7Fd+iVeV/pv8c2fsmSbcYfAJ/GpgqqWi5FQRI6Nu3Ii5iMHMT4nvgUcUNB5xxDqagTY6Qe3yUrugP7Y9sUZP493hhKTGzLDoZqDA10q6plIk38zsUwiUXsypLt1t0u2KzYsfKj76T0mazfJJ6YYPsRM/io2laBwbihbSNtzMGSaOr2DX/yAP/0dNEHHuY/fPygT7zgf/rhB33kZf/jh4/68OGZF5QnXZ4Afl3AFhCz7UDGwVv9m3rGuEhmjMy1VDUao5gTMRjxiXENCtjRKRl5YjS2C4fhUGzXGDLtMibJbMteDqYBjfAEjeTUCATcQ6bTpENjR948tBUndiZ7jtixz3JQZj2OpkVYpxt79JY9x97LjS6YyM2AGz5eamhAE89RhbvYZG9ej5vzK3TnA0bs77xsX7Fzy40XGtlkbSZ+0VE93bJqYMclmUFEgq6YDW2X0kZ7dFBtFZoX1ZGwN9vuzhx39XXCRtlbnqAsvVGbnlnbTx8/KvjIeucXB0/bpqcLyA0PZN0vrN8GisHCP1+e9Im+P/CLhefLRZeeu9sPWdzbMw5Q0iSeAecLVZpRme+AuHPamqFVIFqhdzC+bVq+j6UnUtohj9lUHjCpdo4MD+Ndy1KAiM1IAlbSKsPpkJ2SN3py6pTaCdEneKvrSL+UxJej8R3Brfb0e0KWl25ohHkHNv9Rn9D8ou3G/riC7O8r+/vW+5w1yt5mr+RjcT4aB+FNvx4Ymv0/6TvDn6DxUb5zn0p951rYT93TaabLEsqGKUNpgCc3H1oUw8W1ddHGXrtsnEHBoF5DabPpK9P5Madu2VZVUFCQa6agAW12dETyHbbpRwyOOXHxJK+YZn5oEt17CUP7qR+18KGARsx0L6TUjrwMHJX3JE2BEQeQt9wffyT3z0HbXyQnZb6wErRgqszcAbyAbXXCsXmCtd7hgxtrT7VVol/EuehjW28/gtdK9CMAPccIt604TzYeXp+UD8a//c0H/e63n/Tb33xC9szZvknYkonPCcG3BaKEPcqzBqWxLIOqYi8s1BiqUcgDyRYpPXfc2bXzC/Gcv19eftbPn3/UH378A/i9fg/9+x9/goKfftYffv6sH8FPn7/q8xc+8vAik+eqG9dDzszlAKa/l9eg32t5kLVj0kF0piwyxkNOnE1MgIAgJRbh4aifrdT45WzXYjOgEldsy36EqIOzC5Qh77asx5TG1ENPpA7aj5wfu2b2R569+Bj/ygfjYFIvDD+xHk+X0ev/4XnjmeLCeg+Ztbth48bGeuUZsD8WY+fr69RXPup+fbnqy9cX4v9VYk3++Y9/r7/iOv93u5U1iJ+2mYs1sFUutrcbiCVZZ+o9zNrlY/Frr+VV19xr8fEGrtznb7TfOJMmPgWmv03J/qrQAN62GERiPFMvMMbAh0oPpe+Onfg4Od9EsqXobTwbXZ42zq1Ng5gMrosa+I28xlBRv8siH1YddITfVn0bQ2NsetouPIc965l7bZ7JLrnf0lZVat+M7YYlvJucFXEpELxtVQ2Vh+wSNYlSSbS56Ac9RZMtsNP5yvzyYf/GB/6d+8NOA1k03/eR6GRbdmHfKnyqAQ8d+H7B98vTpX1vvy/b0qG9HmBbSRPrGSdIXCcDBgRcxYv0//r6o/7Z7Yv+309/qr/zxh658bFrrXOu3Veet/JR4uuXL8oH45/5hdFPfCz+w4+/149c/5/5gJwPuy/oRfeVjypX9sqV+kt/LE6/Lwrfe4dfQGWNT3929vHiE4Wp+HZjb0X/yzHmVz7CpP6K3bRFJ9Mr4hyauUzsiBiL+SWYkScCDSodzyqNMbRtxAxao1Rm/SwJHUJFV/wgLx7xyUATSxQUxIfQ96DpyFNuVzK3G771PLlOd3yMr+l/uEqPOACZByDJLU0B4h7TVShVaEqpSwxN7KqBEeoixV9qmtSbIusO6dTwvZqm6ISeMIztpWPJNvECRxwH+7HGUFG3S6KdQp2OMQkbISIWCBFpp8j898SiMbV3fPam8TU66/lp57xhP3KtpA8myDgSo9hhYop8bzs33j0WJvWFqfkYk0zwjrRhDjtkfKQBZgI6dT08WlRpy5iybNOJfNC0UOvW6Mb3nTFv+BDszC12duyGYgz19JqKpaxp9mDBGBR2G2Wl/g5G9ojodF2C6Ez2oZf2A20/cpQgzA/m8HpxeI/f8TGxu+VcB1euxSvvVou+sh4v/dF45ywLJn2Ud+e7rcxrxqScMmzPfWfqE9lkD0kDv07Et6qS7fRovUncdu5vN9Y+WHEUo6ATPS99h9I3/cfgeoa3s9+mdnybPTb9ZkxbNazBfePytOnCOXp5hj5ftFHfeBcctGNCbYFn7r3fMV/WvLn35Vx75Wy78pH4NedSwDl1no85C1859xKznT0QH/JeunBVvrlcOcfaBnFNnPfDR/WoIjFHyvgeG61A5r5RAAAQAElEQVTDWoTfmVNo7L/wC+ackTl7r7wTT9rM8wzTJ8aTZ/rZdMl2rO9SPqS2zlT0lKGoEyHaKOG5xak/GrNGQqmgVYnt0BilDYxKHcBXeBeqBsjga1TrFm2mLhFR1rQ8dBlPysfiD8+f9PT0rAvPJ6M2jbFp42y+BNzXLuD5adMdqV8uegKXy9Af5t9orxf99ul32Cj6Gt/EvHfmzVx1lXl2Ffc5sZaayIi1kpiXXaqMyQfhp6dPeu6Pxb/h2fq3fLv5HfQHZJ/0xMfkER/RNfNJd9H/HdUkeJMh2Oes+2S9grXuN2XNTkx8yP4OpVOboTcW6H+UWBFqqwYT3aD1UTa9bOMGc2hqUdGZ6ELfaGOTeadvzqPZfKwTCzRajyLy+Dfh2wY2pcKkRSHzo8zdVOFty70vrDqojQzQrIbeEi2yD3tyN/RQzKUr9DN2glFDBUKDKuY4ANSm78o6zGil0xBzzgam8fgLYyabBWHitz5QWAwWJxfijQfYnQMuF5UwXC4IOBwxlBggE2BUiYWcygX5ykWcizD8jUMqC0qzYmOrjY0IoNnUg8lgngXdde0HoBuqOzalYgwDBCwHJVGZ+LtzsezQCc2i7AddSpIl2dao0saFMbhoakSKj8x1ckBPNv2OjRt995bt2rGPSLfr1OvrDVx1hSYWPRdicqc5oA7sTbkZp50H2My57SrJyhwaY2hwoVQN/At8urx0jK5Lhd+FTi5AQ21LZKGNi8RqAi1/ETAF6llkyx7aOMQ35hyauY+xbI4qmXjaVhGPUaWz3baE/b2N7Yc9RGRHD783MALqdvRpPDN1vKJGiY39iOm5Rlkn0aVtpT9+oMyQ+M0cGFC2VWDgfw64p6eLnj984OPwB+Uj8aePnzh8PikfkJ+f85LyxAF0aWzbRZnv1vPemNfQpyENDu1/WxdZkm1ZxMClqqHR6zHol/qCyjL+FXCNQ29DZ2jjcN0YZ7SOdU9vU1gi6otB5+DNyEGqmW7aQwkTUydmXUkrLfCThslmvLG39vMaQk5rxyzrlBhfabtxzV57792UPhlnjNIgjlsNjYKPz/TPNf3KTfqVG+SVF5Jl/8qev/GQeNU1trjub4y9A9GnxzRWsVMuGWq7xYIWtgcvmhuxH4w5GNvIGrTbRs1Lnz02sz+wHfuZw059Up+MlQhEM2v5/PykT6z/D3w0/sh69wdjbm5Pl02X7aLeI1kTZBtrmbnmfMlfFX/k5vmJPs/opc22jAcBZGXGW0zKjBz6S7xdpWl7Z4HZRLbg+whG8Aiq5CVxa1G908U4ojfcq/gFT0kb+4TyzIhFmOlucEiXInsksgXRGk4PyQ982NQDodt5VfTrKQMF32pEBhLboCNEHZoSx+gQDqT9AZkd2577wAQCO/sRcKbu7EvRaJAPxaZfMLCWj8aiHuzZR+yn8EJ3NqYWvWnn7I/O2nc3TfTDz6O/mLxtkYltKJCU8h1qaGOfXzgPL08Xrb2/Na0x6Fv00XeSZQe0s3i5RnL9FLaqIgO0o5R8h6R3tpgRdWJISWgp4TMHuGRqS5zKHad00ZRpatpFageok4/Kt8RLEIVg1d6V0bBNHMwcLIoGIli3vKjY8CUJlSDmGsxlZwaT9ev1Yk0nMpHsUmKVs6hkbIkSxIYEHwvqlDgxhMYoPXFWfPrwxAfj5/7L4j/53Sf9lo/GH5Ftl9H6Kd56v+3WnQZciEfHKx1aluzS4Owbwz1GaPVHNcmOwmEjzxs8cN94xnm9vSj/a4qf8sH459/zcfinN/Bh8g8//6zfQ/PB+OfPX/SVF6ogL0dX9u+MIyLhAiWZcSh1kLDveLxu2b04FA9yF2Mv8YK0KHyYk4Y/0UtxKv7C/tKyM4AVYkS/BprecgwHbfMc4Pt0SSmjn/jyonfl3vZyfDDeeSk1q7WxPs/cl56fSh+eL7y4bKzZUBzjaFE+Fl+JKY96esmzH2fNCx+Lv7686kvAB/tPfND7hN3/3xz6iU47z8siZU7ZxyP7gOu3oLa1flCAa/ewv4Mr9/MXbDb4KP0Krty7c9/NfXzmPALpSVfZZn+D2A6o+6TwGW9UaVSpACI23OSc2xvrmiFGllxWjdJ22cDQRkwG9cF+HcMK3YjViIz6BgZ9xpCWbEAH596ikcVWP6flXss993m7aATGnksFfGIWvrEiXEz78SKitMVvxrGsezI8sBcVbcxCmc9OfBKrK7G8cj3dqM990ob5KEloq5NtObYzxsAf6GBCW55VLhvPEBeeH590eX5ibptqDHz2O9jWMpgxdsYJMlDqgD32F9cv+svXn/XfXH7Qv64L964b8eedgGepa8BefOW96GuuZT6M5K+Jf+Y6/+nn9QujH3/6A79A+ln5oBu94Ip+ntFe2dOv9Hs5//IO/pW2xCCxWMAPzsrEBw4fE4upK3vrhf7rIwxnCTZe0p8PMek/6WO756sjRTbZtLFjrsM70DOBKGgdcUwsg9RdtNJ2mKFnuBWncN8DwyBmJNQWT/U7uf1hjTPXG8+8O/xk3e/37mM0f6dvi3gPSFuDIm4uUEHBXhQ2gcMaPlHBLWJ58Di4pwW6JCgQDzX0TYpGgDimQYawLbIcMUzilvht22D/DdUo+YhjdBguGZ860ys5K0Id5xKHEysueJjYxMcAPu1Z6xt7YSdmExmTWj5gDjM9RseY/RCdO4j1DNIPe0sxnehFPX2WLPUlX7JVDx/gLUMia2XJPTnpjVGnU4MjgqtqameMHZ9u+HyDho+9RnrQztIq5myrEjtQ8C7rRBXX/gCRGbklNbWiUw5tkVaKJ4uTzPVBX3SiV5U6+taRDt0mXfRcJzHbuV8nlmf8r5xZN3DlTLhxJtygO2fYRG8yv8l86Izd2FlYq40osWsRBXq4oyoBA2ng1xj4CbWdkLepndjt8YV1vIGdeo/DvAwUXWBjJxhDAxTGqSopfRL7nXEZfXWhfbBvt6dNlwPb8+LzPDWGiduUs5J9f77ynvnSuHImXZn/lXPotfFV50fjr/kvLfrD8Vfl7Eq8duKzkP1963fVxC7xfOV+2ufhub/F1CcFIyfjMnFgL8VGx5v+4YnJDRo/XvChz17Oxtjc8bkt8KXMJTFVDfj8xXHmI9rNeiQ+QcY5aT4QT9pyiztpt2ddMFSjNBpDo0D4QkZ7QQ1tYNDUI6sxVKNkO26JrQI/tHGvfeYj7Ec+GIdu2xN63Me4v23BZdPT0wVAm9+Uj8ZLhvxy0a2+6m9e/41+ePpBH5+4F/IMsLF2DId/k3Fuyi9ExUdj8Qwr1nIhV+nEH6NjdDeN7Znn7I88Z/2gDx9+o48ff6uPP/xOHz7+Rk8fPrFPPuDzk8bYVMxNR7KXDUoROs1MkPWZrM8O3Xkma5w8dIK0TdZigZLFng3M4FrzGNwBYuweOoybOqSzKS1+TIyhq3RLKTBGSYfY23P9MHbOpPB9TRxj7fjdMtqjixhrlm0MWAU184aoxyh3WyGwV/vJu9KGFnIlxVhgyfmJHOAW88LFtCGnh8rVMGONggejSmMMjRpK7Iu+hb7epTbSkpPLWBVJBtopgslEg/ALO78dR4t2SsWubQmmiZJSD42zU1nAG4HaQfg9gY1dVNz9rDHitFWhNbpeTn+Qfq0fV6cqDQxG1pnizqSI7T26GePcDK2EMcYqOiVYLquGZZdsMwgZ87FxQtgj00CGmW2Xh73jALr1Zt2149/OgZtD98ZLQ1Nk55yb0rf9ih1hD0iWM76g+OOGEVtxqesKb2XOVQUdoDSqZNMmbLVNnA/fcybmVCfyHcDKbXtojCAXZSioQVupjK0Chm+dktNmY/UYA0NYpj577KItPg0OnBroU9dSR+chz7M/vXf49pF25KZDMeao0mC8wGUJW5QqaKNKBcYYHCwbhw+HGgfe8/OT8hcsz08cSBxqT8guORDB4PDZ0F+U/qM0qvRnPEkYP/o/H7VWapoiKMYyLhTwaqfEXSEgW8aOy6oaiv81CnkpKXEPwv8xYOVoxjL5qByEWBGno0LQqLOWYl/3foPOBhNBTlbaMm7a07bz8tqHKfs0pozPo2OyEcOhgc+jqodIn2seWHhRzY34xkv2Tr8bN9JbaG7itO8c1GJvp5MpbKvnX2PNnzqMzI9cKuzXGNBIgIGUVsHSl3oYCRfXHNccpva+ZkJnLkUQ3dJWmy7c0J7Yd8+XizZuZJdtqHEZ1IcGsv5FBuOPGrQV2PTh8qQP25Oetg07Q6XHlEUIIjup2k/9Y9Nbt39EDys/otQfTX7f+k11Nb4NbBuLwILq++k7bYje6T7WMXm39Sh/1+FXK2++/VIlbQ/ojZx6NEMn++ANfZay/yZ7P/uDRvFcwG+5Z/uXj8SBsXMi+2liLjT7PHRhZ0/NA+d1hOzQhazM5DNniMw1byoL7jGN1omiIfttbOzLunCNbWCoxtCodT3Y0abTQ14Sys6Wy5JNBvCw+kWyRNaZMicuIjEhRD1j6JGpdvtbFVXmftRPgtrJYqfzu/q98k4x0kdPUl/w4WGoI2IiNtwB27IPlN7x1GStlOHi/0n3rP8J1jpy2309QxSIzqGQsFopc472VNrGsC6X6gfnfDT89PGZXz5+UOjzhwttW+uliL5MTAAl5uYC95NYpaK0i1SsWTA4lwZn0YBuF/YCtBhzrS/905dzbvJyeOMXda+8MOUFJR+OPn/5ygdkPiLzkfIL5/Jn8IVnj898wfzCh6GvvMzkY1FenvKCdd1fNY9rYxKbvjYYgoXGo7e8RMvj8KulJ6XTfx0p7UtzCR75JXkrWYa3yreD3luOcc76N9VTHJqmYMU6kn8s8Jq88wKzc7/ac98itnkZvRHfiWxg6lKD9R16Yl2en6BP3BO2kqs6dDdieAU3Yppnuv5LY57zXlmHvIwOPrL95def9Dd8LP6f9sFz8cxRpCQTyLIlY89WeLimSGlVYxK0/bB/ZW1v5/0291wwaZvZH3pLpqdNeSC2zTh3iv9932V+1cjIZkXwD3tvlsJZVdYYpY29GYRv1KCtFrxorpfoF3t4VGnQt5rCj4UtzxjcXy/bRU/bpifu0QPbo2rN3zqSlR9Rqt+izVKbWjWKMQ0E7CGDxRddomeoSFDK+RDLnXXKuu2sX8cQmpM9OgyCtmRb1f6Hlgr/TX2D5lq9PF00xtDd90LnHaz86CH54DGtP+Ul+j+5/qR/VR/0L+ojr9WJ/007+29nHdbz1U1X1jwfJ155xnplf77wS/uv7K38JV0+JOejxSt7OHrZH1f4fkaDdj/OglfOgpazZ2J7Zs+A3CP3xAV+MuYpv+FD+ubsCF5jA3u37n/TpE/mwASThYA8Qe6TARdYdO7ztezH+AyZuh25D62Q1S/2U8PwIt+UdGtJdu3Jt+AsHkziFX5R4k/sQrr+re2HLocVfAlHwzkGrBoUNkXaG9EFy3hLukhdx9ihCNHSMiI11fdSa92bM5RTs2S7r5NiL9YYqqquW/lRiryzaQAAEABJREFUpww72dNNMUVmzswYJvK15lOhicmO7sl3H6zc5Vwre+8NOiPvHLYxsQvov/S5iqIbYCgyBmmd7keRbpAjGvEJCRlBxCAVCILuz6kZSRCpU3yDtOFFj8OwDDnXedv7enY9tgKUGDQGJhGTCCfwiiExXXW1bPE++IOKZInchQ13QpLtA4/8g0yPafnQkjgOdnxOvG9c90Gu6xO366sia3CNti76ExyTalNdWPihI81FI4PDReYr9o7ReYAs0UipJNzRztruWU8oSxIxsPrHJUU/e/DAqEJUkqwkQ23KA71fR61zk/tp5eynXuFDWYMC+atcZe37Pn3tee/E5ETHgDMp51rOqiDn1JV7eZ9/rXvjI3Fw7f43zq+z7ZZ25rUzSTKuvvlo5mV8EBOeNOZekTPxDuxkTXIm9/nI2bzs3eixs8USb85BarEh5qHmI6P9rHsiPRGNgzc80B2WvZDYVMepFN5GTrhtqCxBA7tkm3UOfcOoocu46Dl/1QsuvO/mvl6Fvegz73Gg73Wsy4U1ulw2NR2bIv+717/Rjy+/159++OfrPjis1U+MGUzGX/NVz3fx68xOm2i3agzsYRNfNvDU32o+8Mx9ANkFbJcnDca2h+yS8LUhkkEya3Xu1cnaTq6Lppxhk/07WzbRJM7owrBWXaZgLdSIp2meFHtsQMMHR4fWz/gmVkXsQlNfWM2PJSN2FDJCeExiCi728S1+79DIux/zM3bbdnhQLkVmaDGuwaIlwduOebozxxg6gSSZVpmf8ApFTUmmAI4Z7AzsZNxRpabUR8G7ZCDqQn8NljmcwM49u12S7Tsk60y2ZYwVVPL9oNm54JWgnM4xiSzCjYtuzwJKGLbimNnMVeEHdUvYsS26SPDl0hhWRc9Lx0aPrCPNVl6D2TSQ08SU2k6aWwcVcpok9My4oSKlPUAsl1RcMMWF0+NWqSK0oe4ulBIyg26TlXSOFVup/wJRuwOGfF8EttfOTWESuxxyecidGLStGoOxh4zPDZsRLQrkFlVJ1rfJtmy3OLaCHu8IxGrpZoW3LRswZ7vkjOfV3qUtq1Rp77aSkCCG0Ia8qCQmNnpCRh2ipIyfoYPUF04dS+jaVuzXGE0Ha5+PgpU1KWwaFDqh0QVkVWSNox3eRq+oC4p5QZUUBwBZfzpfNEocHBzs2Z/Ef7IOWYtbXty50Vx5eXsHHqizRjfkWac9/bj4m2fNmiILvXF4Zf9n7hnldKEp/sWdoPcrXtA91XeIWrvfUjRRir0G486MBW7Ib9Tjzw5Ne3ehc9ugKOJSTPgyNg7pTRduDGMM4jdkR7F7UEydfsdOgzGuiUeuZegkTplT0S92bWd3tB3bB5VkdZrMLxclblJP9APJtrJnqqqpfVDlLAgkhn4AljCyI7xy3uRsuRHnG3yGOIajt5QHEcxDrco1zQehbdu0FWOAUVDGs+kV6EjhESlIAbUpjuZ/NFlTjFtK0XHEd2aAiTQeaBmib3JaW3RnFG+U9F1v0CPTvEoYYmr6WMJ/y9DOoqokJCH/aGQOrcwQ5GbfF7F44n2LdMqhpwP6lfSuHf30ZcCdWN24TkOpSuiNcw1FmBFO9n/ag8k+mei/QxajdaMM4DGDKS/UohCZomxVgVBgr3b7oFrJkBMKswqkyZYNZCoB5FczPnVOAU495n6yuZYazGUi7z0VVfilkwrcQVCj8pbT572sLSyFs8+q3csWd3EXfYd5U2C6+rXp5iN++3/3V51WZFbZfVfRrrZqCoaI/1nfO1jz2EtzusweHJOHKbiVU0/biSjD25aL86AB7wNZ95YNbXzw2rgX9ZlJP1RkuyFj/uBty7YKuCRX6rE9lPMn5+76mDZUwyraZfYus9zZq/x+TzcEu4dmXWQeoOv5g7YPP2j7+KkxPnySP37UxJ8XzuIvL1/0+ctPfFj+WV8/f4Z+1tfXL3p9+arX48Vq5+xe1wNrTQzViYGbpnjkU/8Wb+3Gv2497GQ9Ul80whOR/hoedMK22p3ROYSSTAEM3skR/2pmM0xis3O/uvGLzwVe9KhP4lx0HGVeqIaeBveFbWMthmpkrRZMu+13Q87YBRwtyrb7Dfxf3l70r7ZnvbruupnJCYmUCsQPiLJt2Ua6ctQwyW7InlgyyXJso5f9YjsinYkVZft3T9lWVWnUgA6ZOZBbTiHnx5Tg1BujVFWyfR/UXnYiD2zayOrk1rVD0y+wZKgAtBgUTkjlFErCR2K/E7xgwgs0Zca2lbECKz+4QzDCRTbG0GCtRg2VCw0QCrpeR50WTGnSd2eRruz9fo6D3vj4sPP8NnluQEFJTj8YH4B0Nu5Gx7YqGCtOhf6J0T69yUcNNfDzh5L+L/tP+rE2/X8uv2V/ZASthG/NYNf2st/zgK86bAz1WYGtLeNgO+OK+cW1G3G8MY/MMXNVUhqIZfyOrIHe/oD0CX55HgjLuqf0Tb/o7fib+h3ENW07NLJ0cllMJSzDT+3H2qZ9wrOatM14B9Vd106/A5Is3VGPbSdPK6ySohu6YEVuh5qYFvVg1alI7qzTF5iVM7/FHSWKcCkDWDLPpBiYwV0YGdYmzeSJnfsEqd/zXT+Ss7Joujbo29FZlW/M0HLKifmK+67QnbXtNTpo+PjxPWR04b9t2UEpe8rsOdtKuvejEskJqky0y3sRXRabjHPx/wCCu84vOp0t0e1ZZm4L6RebwSO/R5d5zzt2hT9NhVoO0UkWPWR6SNg6axkHz/GC8U8hNKG494x+EDnoeKFgWy6rx/FB9ZbWzjjqaQapTa6F/TyLQrkn7Qdu0BuyK7jl/tVgrvRRDqSSijEDQ20r49tWryGynIWyJR1ggpldxp3MI03pX2MocykEtmUDrWTII2LTdus0X6VB//VMc1E/H13WfXTkXjqqdRlaWbvs0VvOKuY1M5eyivcyYyN+i7osGRqUrapHFPWFUbFdyr6axOeWmHGuXwPe0a9gzzjsFZRku/ue/p4+Pz1ddGlfh1DSzvUTH6/cH17zC2Hs3LCz4+/EN1ZBede8Mt4rH49fea7I/171FZ3gSv9r/IHe7rjxEXvH9g2E7sdeS2TUaWdNoh+7N/ovDcUldHuWmuhEL3StJf2RhVcS/hVx6Tn2s2rWYrBGpZE40r72I9b5Jea+v+LXi67Xr/h1xf7OeChpIXa/XL/oX/7df6ffPP1Ww4NRGJOyNYipyywbgGaMABeQSXfKnqVZqC+51ZQBNYnRznwzll0aIz5vGttFGx+7i/qoIdOmGGD4nv+dZi70Zp0JhR4TKjplqw96KETeDWlM5UCq9/hSiRh1ZVzbkIUKXydfqir5AakHtiUFUzv7Z49NaHzJiopkr/6tzzxrDIVvwI9RGjU0PJAHpVjcsZN9eWW/h+7Mf2/7U/PO74zALOhw98/0LwDNNVzwj/Ao1SnDf9uyjR12Dqbi9yKM0wxN5AIoCkRZEsQUtvU4kJDhJ5tuZ/NNsf6xCaYSmDjfiJIk2zg0NGrRwjm7ZFsrxQtTFxiqAY9OuRAkW2c6TApFpTlUR3PGxoF1scVkc5JscmxZndIWUDFGBn6Negga9R4bmcWPRSkpdmgTaSrBnMx9ZsgGIlpWnpCArogtuiI5ciYBZm+AKzY4VPLxC3+N/cGmqbH8sekrS9ACNrwCdbwpVz5E6vYlilMMg1XpbBbpzsPEZpXVSF9kItmWDdI2oI4/ahkF2ewJS8hty+jpIcR6TASC/CaxVI69YKiq2BvB4MDYVNugvpA42IW+G2YcW7LdqJIKWVGPndi1rf6x7mmNP/VbDip3rHNhJYST+O+ANeAGsNN+48bwBg7YXKAgbcFkw+fj8N509b/lgk0dTPiZwJ+jxw98StWmQu5FWU4hDhNIaaaERin+BVOxl/FCGxnnvBGHps6Yy4okupvYCIPZT+MydOEjxKUP5UEsS+YninTDHcagzAGUcYIbNnMDvnKTzE0tc87Y6WZ72YCagWysWbKt9SMcD/CIAShXHZGiET363dcsMiAS6qzHBHShY9ehN5gba/TK+lz5uB8f44/pE6ANR6biYY1RYKgKjKF8NB5G1mNbnQ7SfMZPHZCX6Cgt62AXwR/CtYYMv6SUVPCTBetmBCtHDAehPDJ68R8S9cbRskiUD3D/vY+F+/G0sYRLPaUpGhRkRemkIqUv5J+c28ee0eFQ898z06Nl2O8DB8h6a4w9vaVufKumNTHaOSsf13ugV6BHw7m0J4AzexbdCfSA1IMVL6zS5xzFtmyrdNDwRZ29UvAQldWgipY6ucuzmHe54GYUoeEV/p3y1GPq2lngFxk3W7DUYCdCSEcdlnaaEEQOxzvF1LshIgxmijdMLHSfyA/EXtj097dWaEzbm4Vf4XqDvrX5YE96VO/klC/qh1F918FV5onHOECp+L0gzoaprDnuHfqr34Sg3rLQQLGOPGTxVLImxYpDC5hFrrJss86cEZwZGy82F14sNs4OD9rSLqEDJCgySXRdcHgvua3Y27iXXS5DT9uF83doYCswtkTamcCN+8XOZHfxTGE+GI9NRn88fVD/J3v5YMzH4vrwUeYj8l5Dr9zDvrx81ufPP/KhmI/GL3w0/vJZr18/81yWF4KrcmbfuJ9lDIb6JuPnKTFMAPl+fms0Pj7qZD0e6298Ih+8ScQczxrThk17APvQ1kM4MsGGCXRPqQXpOYnzvSEMhnNOBLe8+PESuOfeDSaxKMa5lHVhXZ7ANkpBEdOqkrBnL0pF94TdyTplzMH99j95/azfe9N/v/ERnz53vZOJImOlGl+t/KjLoiz6kOGspMQxXZrCkEWjbGuMUuGbbeo6EhqdKYyItuhUWRUeRHk1GdaSLLs0CrAPtxpKH9vK2limTkm7G5a6TRKs4G2rXAp/wrZcRg5UKlO3SJYTg8TuwM75PMHO2bwjQ0npO/BlVMl2RHFH5qcij69gwGfsyANGYixKr3626cuIhKTHYO375Yq1v8Hn2eHG2IkxplUl+lvdDT9NbwglBihTd5l2xhjvYac+VBiJT01H8UuI0n96+6xnDP0XH/9MN/y2jTUy823L0Ehsy16o2AGjSmPkBfqiDRp+jOpxbBMXzj324Yrj7DORoTBObuOhyJlndPL8lue25tn/TYl9x+DoiNW7H/TuMWaPsexEtxEZfWNjYj/DxSUbC8QpfemBTznN4Jhn94MipDk9AjGe3qfYOGCbdkAsjNYJwZjCyJJRk20gUQoWwMHYUJkGC1advrlHtW9piH+hB3xQhUnnpghDEc4GdWjK2Am9I326zZSAumlszJRUJkg+x6ZOxFgRmJRNkNxpeEDcE/9HZC121mU20MHm/AYZCmdklwyK9bK99r8sWHWiHxsAloEjtEQGs58xvrU7hXb6HHirR05jd44U/jEjWl2+8RedtzFiY7Xv2Xsgbb2XujPKR7aNj4GgC+rkLhmOqGKPGhYpk5HGTlqyN5YqDciRrZIq2bbs7yBtMuX7zEczChUAABAASURBVCnU0rQYLvX4nrW68f6ycOP7yfU7uGnPtco9fmZN8YWhxbIBs2aSfSDrCKpYV6ht2kzjmmtiNYlbqEg5qwZn0qjog6VKiwSre6JiW/Z7ZJwxSnmu2S6cUwHPKhsfK8fGu3sNCUcnce014165M5cb7207Mplmxi9seFg2aL+RQytAVthwlSp8aMOqQp94TOKS+/qNd9Mg53ywnnd4krLadhU2xtAAW3wFF3wNX6OUFL/SL89L/UGY+8W1/d1pzm7ZdWO8K++c94/F3E+ic2VuwY3rMjpNkd3OeUcOdvrvzL/3FHttMocdWfSv0W8dWvEbxyUoNe3pA3Z0JzT9GuFBFIs5Du4VmdeFNdjG0NYyEy+sMJ50YwvctB8fjG/5YMyH74ldMZgb6k3zt1//Wv/2y1/pT57+TLP3DvJkU2Q9oBmzWIvAhBFWVZP1OiHlj7citw2vThlvZ1/nviT8T/+N57BL9hC+j4C5VA36lKw8seEW00gM9sQJnyZ9ESnpjTrVRtoJ8eqIbsbqhi7occqg0d1DaaNFE391oKAuUy1lTwZ26lZ8t0tVbzA8zQzHKsVP0LbbPtYt2abPAKufvWiN0qhSDdoa8NRtOompYOuWvcLevHUcuM+yfsv+G681jGyr8L0RHph6MKALxZiMV6Xq9kWlY0xJd/sxTB3zzaGPEp0EyBDqKFj8lFVZRAx3BwKwFm/H4N4BEikbLMjEQhHJLpwqpf8oqBdsp5m+UjhHnnGcCSChvYBlJbEEkIwuIQYGkixlBjvBwy3sodkMchoNklMLaMXnZSf249dCyfggYKcXaIpc+AxsS4EYkjFia1lCoLe21BrRLck2EGn12Fn8ib/xuQ9TNkBabKsGYxEnu0RNSoncjg1A3ToSPjiTjyzthzii9ot2AnJK0Qqb3oYHllYMLLrLaQ5gUq+yjB+hUviUgEayInfrpM00SEqDEp8F2JVpliwb0Cd9q0pjjAUOixrwh6xG4RugnjHoqJJV9LUf6dIpZGS5rKSUQfggofjAwXndOYSIf2K/5wIk9lmDEy3LTZ2bQl40rgcNv9+mGvTZwQSpz9vOjR/ELrLJYB3/dsB4LdnW+xSN4JQuPmoB0aNh9vK1vdjMnsH+8n3Hl51xuREgn1l0eijDNKzEaiOO+Qvjy4Ub/NOmwQGd2KoV1yh7257qOcHv2NsTmxxOuYGC3BBFKpzLwflIbcsGMhpvOX73CNhcs5Nsy1lJaGzY1IECsZtRJIzMO/5I4XdBmXduxNf4wvq0r5mzpdycIGpQuCxX9VwHH362MTQKeCi+W0J3lTCpLFCJVKYki2SZUjwwL5oh9W3C529FTIA8G+pOUaLe/KN25Ef9gT0k78jhgZZL75XbZRRs0wygMK1rkbqA/pPyOcZJf71zzPeQzfy63i9aov8ojJHDcbaNduK1swmyJ2GV5qpiHS3TL3tspp390dENDdjD8wCLQKYVgzOgX7Jt2YAKpPli7xSVwKU1zlFvmSWy7ikPZBEECFekLBsIGOGdhg+WVrjsDTw7/FuSLvEzNG1NqbfvDzRyOjZJbO4MOrG7sKSP5ePob/J29F7tsbp2etCVXxZnt9ATD1rfEb1rTXsEJkahJzLq8nNxO3PqdQ69Y82w9Xz2jCySAL7lKR7AwtqWKzj3Usm2srfGKG08uF4uQ4PzcnjpoJAsmXyHZbsFttd+EfpVGm3n0v91x7ZdFFuF3IBOvWQ7e3TPfOi7g8m4vjxr5F+Q5iNx/sp45IMxH479/FH7GHrlbM7/8zh/Yfz5y8/K/+PvhY/GL69f9fLyotv1hXsD9wX0JtcCUdAvU3z+pfT7EnS/33BIE+tHHOImkTdz36rx50G6GjsaB3uSDNtIIa1SKz1WiNtZncTzxv0h2Hkp2nlJ2okDAaH/1KjSMzG+sK4XYrnWxMqa2NADKPc4k7WJayE5hz5i/z/ev+h/eP4klVXAtpLWnFaZ+iOMwUJwqKqoJyOK+Y5Nxli7HSmK2SuBq9Y4dEBMYzKa6QBrYx1UDUUX5UW95Dpo4WtVaYxgKPdCRFggO7BMe9Ful2yLQpJlG1IS7dGxLdPZhp54qMNqJfxkD2YNJuswid/kvJ4Pvhf9F7AvEwtieMgGa1VBDVXGdskPyBxSF7IeD7s74914dsm/N3I9nt+u1CPP2EYx47ksm0rnKUZuLkXksT1qxWqMoTcgQx5/Tmw19B/vn/W/4YPxf/7pL/Ram2zLGAsgbPvZJEVktlXtAxR+MMbW2LRtPKvBj2JcYCwxNbbxrhvPm3vieJpLg0gHTWyDzHcn5gu7QucZ+7Mv3ZIZnhGWi+k7iWHojs3QBn3bZo8dA3h1+B8brdP6O3s6mNAgrY+gHwPaUMR+RGSggG3ZB9DpbCEDkmAXYAxnW1mzk6eqpJMyO6rxZ0L/eG4bqGSWJ6ge2U0jD9PzZqbhG6u52VW8CfK4kH53wMSj7g7fdBV0TQvomE5lLfZzDVif/cC5VpN1EZiHfmibwq7v8YEjIIlv9q5txgHozChDEaAtgFy/TLEb6GGc7kZ9aXdtsV1+W2cl0H20EVtBZHccc52ZE3Od1OlG5zb6nSL+BsJ3fTelf+a5EJXTt6kORURBKyILD2zT/kvISm7oISEWXdiPS5g57LkWOYduvMPsxz3qdtBr5CA65wehnXn3ZNk0VeaskAx1STFuBikKV+lE5DQqaTKHiY3JU7SjW+YMK9UA8JaVtErxjrPma+QNOvX1BLWtos8YQ4Oz6cKH1ws0H1+DyIxdocewLCWjsmY35hTMCGmLTqNKxl70Q8vLfiGvgnd8/Abo9BbF7s69PXG88tE4f1187ZjeelyRYmNUaVRxlg6wqX1+4pdx+F41JEu5hm6cp1fuE6/8kjm48nF4x9+Zdga8sW5X1un8oJw/WnplXq/phy9XcAuIdVP0b7TH9o5s0dm+TQmLYkXm+hCN3hX96KVNzDEUbfSmWh5fGvthY9KGIXLWfWyj57blHR9+jGLeFmHUuqel31U7z0I3PhbfbjwfMkeM0S7ZVlL+kvq/+pv/Un/2/OcaKkSMw7gwikbbI56FfqOsAc9wgpX7o7HgJwgFmCka844uvJ6JE3PGMjr0596+bU/aeD7OM/eogR3A+vegWiluTGJ5Ir43sNka7hIRlglg4tYSeCQZ+g00IO6eaWtkAORntjEIbMvt/6IVvko2eKAFH8hHxPE1PkzsLvuxjI30G8yPedYoNbrvaH6c8lDGqqp0VGxlT13Z56F77xksM87kXMweE3xPEh9MN9P/DmRFfRRjPiJy4MhCA7nHbFv4n0AtkqitpsqDyiWLxsXUi8dhMNiANCjG7jain95NU8QsjsPaViY4xlCNoksGnj3ZBG7vy4Q6HuzY2HuiU7feRPt6EIKPHBUJCzoTvsZGLFYmzoegjDMYp4a5QIZcku2G7omO4SEMqWAVCK2lSx+RUOlyMvjiRfsJw5dKUKDuYyVFN77RTZHbhiwUThl/XfQ85LDodUYvFAs41uMeVJYCl9Q0dZjUR+bOwbBlrcCFdWqeNdsaQ2MMFbExY+sh4YJsA4RQSpliwYrItgrYzLciW5Cse1ouU50ttS0bIFl5QpgRJLFhWtTfZ9sqglGFr9BRtfxO3SVTL586FgPI/ESGWEW7JSR6S98bKDLwgQW6Di5o7gTpJ3qGuqmVhFo2dNimS5oyOMTHnHLh5kPqngu1O9KOY7blAgaFGQPGphsKi28mRXSAABniO9IcLNNHb0cCECaucCrGGqP0xD64ZF+MoVGlcknAtAc9Mtdc/M5vS3eutciqhhr0s02fxIgWxsjcdm6Ms+eYJi//ZCrkRbTSjFQpbMsuWaCpSAZvecLewVizsYQza3TYyDyMDVqIYvwKZ1XmiM8wEnPUPe3i6QcZ1nnYkqkeCE9NmBetgLkinA1sM+YUFOjgw4r+SoGsqb5N6fWtTGp1rRQTllflXj7UH9jV/K1N6mScXs2UXGEPVSvjBTTJKQ488oeoybfy9/X3te7wncLHSN+49h3NxNUP8kce8TcG0sruUdG0UT5vm37z9EF/wsea3/ER7Td8QPv49My+5yGQtsE+9ihlP9glF9dAZOyNArbjgHZutv0AyMe115evfGQDry+68qHt+nrlPnTTzm/CJ9fKDiZ7fyEO4kwyphSsIhLQAm4v7ClUyfCIWaGZStjG0mv2LNIepQOLRLgUbMsGOrHkZ5l90IOdXQ462xBaRx3uFzkWI1zUYWUvKp304O5y6m9Nd61TdFIlpQ+CkFSjHJ4lks91eWhvVyni+x2JIZ3P6cAiSSlZAQa0El1pS/1bZPlZG9RahyL2dhyaDfaMS3n5efrwpI8fP+jTDx/7H8T74bc/6Dc/fNIP1D9++qCPH571/PykS++70tpfkhnyYQQG3IFIU0yVdnM2G/3SGAahRd1A4teZHF03iYf7uX/VvH2VeMAXD/oF7/2F9qtQAFNib+7s1RsP4XmBystAXmxe+uPxF33tv0T+WZ8//7Twc+jPygfn7P306fOde0H2+yQggaAMQGYMognzvygnHmfHxcdeJNmxJ5/6tzCCANLZ7UV6TEW+MNOGr5M4TGKw80C951r++kWT61nIBm0berEQvSuyvOy98hL4lev9hZfFyOIRauQH29SSexyY/4wPgp9Zpf/Gz5wR9GBsxO3RoCwP1rE0alEhi7V2ngAU9VGUbAbDT/rvxH7PORPwS+msA8a1I097sKMXekKk9M/trdeK9juNHdBjtp4YqbVlW1JACbFLFX9EZWc7EZsb8dihPT52mOVpSp1Q1WmneaTQuwgeSavYxr41RjXqoKlvl01PG+A6enp+5hcrFz0/PelDzvTtog2MMeg/5PjowqZlHYk5k7tipFXRG6pTz4K3apTyfjOqmq/E3lbTQhZQd8vVyV1m1YOufFNYhX6Aef3v+CXCf/r6B/3nv/0P9ON4ku079Jhw+FzDmfUFQhac9dCdZ66sQdbiyp6+sVdvvSbcm+hzSzv3sRu4Il/X/Mu6l3Ffe+n72otej48gN/r3enItZDFxb/nHHBxEICuZXaAzIZHtRlWxhlsjfPpJ1krzzq065QSd70zXHu0L2ws0hYckJ0ZNKcInRN0PU6kjJlOhvGeUsldbL5Ok4TRp8UPF9toTJ2XuFb6QBwcPkf3Wx7YQkA0kubM60eYWUIb/BSR7tcnqlDl8Dzvrk3VqZI2DrDdo2Ts6OSPy/hy6a+/5x/w3cYkI0NxRMU7YJRsO0IScPp1ntiIIPUFE6Tw5C+JDaANZ+j7CXTG2JUuKeTucHhIDMWLn2ABnLCI7tW3LR6/QBgViFXKWS+HfAXnn6DVDEfuJG9dJrqmFXZNrJ+OKdtRRFPZ8oNR7HON2ZEcbgxb1wEYuySJRUF081feZ+SYzTsbbGTfX9DUfO8ENvybrfvbBlMwEqwy1yqBOSFSRSe/aEVqkjMNcY2/2eDnUZ+uPUco5G/UqAAAQAElEQVS3gjyzbJy7wRhDNUCVfKCgNTL/oQrvsdpcksyPVjL8gQqlBUmX6vKsmQ0k7eyfG/s533vC937Fx9alf9VQjaExNs7+N1z4xvF0edLT5YL/l6PtooGunScmbGOHrLdkuawaA2yN6A9sBxu2Nu41l9x3gjzP3fFBzx+fwQdtTxflneLGxnwlrlfW6cZAu4REfNGSpq3+ZT8ywTcYWydGyUUjsKF904aKxeo6xV138csmOpEPZMB89xG07SIS9sRH2v4Yi82pXXs/C77qxrPPjY/Cc/KsiEy0Cd+VMQFTQFfAfH+zrjfrr376d/q3n/+t/vTyZ+r1Yb12+kzmHf0AjyTGruyLA2ZyhZ8DOkZpI+Zbf4cojbLyDwMeq6T4t+NT25SUeFRJRREM+o4aGtCqgXzIVQ1Rh6FTSbIUTDMbqQvCCXfPE4d30FNHYTYOVXS7nTnOgF6IJGM30EPCxtIlvuiuFqvwq+FSAZu+ImEo8aPbGgyR7TYtU8GPLtGL3WAnxju2d+jsa+SmnAs37tu5XqKTPraVMQfxyXUc6pHx27CSwtldprpA1Qxu1mNUadQApaoFLy3F58RpVZG6RLcFMR0UJgGtjQvo8vSkZy7My9OTLk+XvjgHjlUGz+SY0DHXZQN72FiZdpdVY2i7bBpsmBpsE+Q5JK5s2gTjFgpCr2ycPLRfrzflH3do8AC/f3OA9piMnaDZ1hjWBftPl2q6wQ8uplFDo0qoaBWZIODqZp4EYwLqWptsHjQSWiDZELuygSiU8USyLZdUPb9atEq2AQrtIN0PivTYQEunXPhlVfoDg+ZHZFJ+M8NboCY3kh2EUsE2Hpp2oCNVlWoM1udJT6xTHrCfOfCen6kf2FjLvhkQj7LpyewSADjb2D1AXaZoUJCFoKDucaweD4FtkZWUuGARFwksOTJaabdEFql1GLP1uk5BfE55arZllwbzCWoMZbzBeDWQ44OiI6ugAT2aR7Io8rbJ/uiHbGivBGOHKmlSgCcOv59nCXNKsrHmkhmnQQMSmgwkd9tQ0Z6xC3EpiVkxzs4+nr1XMU6baSyU+gKuUoUXQtFIN3oRgeUVPSSbDKJX6AGbOpBPvdWr9SWlSbRlvwSm2xjFftj09HwBXLtZ/7Fp1FDFtkjEY+LzlQPohZvJCy8VN3yPrTGGtgv62KkxZFsUmvTZ6RPAtu9ykU1zgJqgUlxZDkstKVtVJbm6biiVtsEVtmxjNGO8QW0DsWSyrdioik8lGXRDqbAdDK79UKMfJyaH2WSUGcp6T3jBK5SbarpPaOLJvUYNdasmjfMbXhieynnBAPAKDwsJq0Okt7QarfWjg6YWnmqTRf3AizRBcmgQ/g1vEmZFhYzPq4xWfHEMm1pwkoOn+i5/Kz7roe+R2ruuv6jEC5zpQGb9Uv8eVsfYC1DPAuDzbLpazzIaWfGN9ieXfrg89cfiP//hd/qzT7/Vn3z8Qb/9yEc8PhznI8OFfe/sX8BTi6qyp4eGh8rsmQQI4/t11+vXV335kv+s/3P/hWb+SvPrly+8cH9R/mLhxkv6ngcuzuOdG/ieDznZTzOzkmyD0AUdaTKPiUqOxTysPF47iNEyeJ+jz4r2NTG53nI9UCE46K1OMEdO90DmZ8nSd3FHF/qQ28Qpb4pvopeVdJYHPeeTdvil8f9n7d9+dEu27D5sjBnfl7l3VZ3T3WyKogXaBG0SFCUbhE0DvgD2gx/8YL/5LzT84v/AF9gPhO0Hg7IgU5QEEZApymSzebrPpWrXvmXmt1b4N2aslZl7V51mG1BkjJgzZsyYMWNGrFiXzNp1tKXyGrTbaQNQO1QKEYmaRNF1qF4n6pHbZk0sSEPWS8L5xCSXLWzPI/WgZ7gYuqSVbukbwL7Oq5UGcvgg7YkvYY55bdha/HGNc9Zc2Wdv3rzhQ/G3+uV33+mXf/AL/VHwR7/UH/ySej4ef/dW3+Sl4v7azyCDiRTjtH+5EPrBb/YD8saZO7lXZCLVeqVRxRa90DcYuhvWHQ//V91UfBTW7aO2z++1fXqn/eEH+fEd+FG1fdbguYljj/6WC/R5tmtnjJzvNz4uPz19Yn9/1MeP7/Xhwzu9f/9OP/74Q+P9ux+Qf2Dfs9fzwhrgY14wdvb7zD7PHBr6SySjE0B+Jpsmm+K57VyJFa2zXM3RC6hFLXs2oCpWXF8ndNpf4r1zvW7MfXv8rO3hoyYfzQfzuhKfKybNWudZ8zPX9ifufx85A0I/5eMashvXOeZeRqBCl+covGXH/Pu3D/pPLm/0QNuGfq7vKAyvNR3snxN9XyqegZk76nhvFe0XEH1c0mTz7fGde/Eee2CCnXWIPD5tB79nXeKQVqpFCN98sYOtxAMBbjEq+hkHFxifDtQV0KpIaDA+hu/xeP5+ygd34tbjRg8zq48k9HWmNnxUwocNfYUqawxiAy48k/RzKc8aF3AF+VD8hufXt1xv+QXNwlvdI7u7XDRqqBizoHbBlyQGwCdCpz0FvG1V0Y5ejaEaQyPgQsmYGet6d9XliryiuzCqNKiPEVqyDbQScdoDYrq/wkRG0PHF3FtKf4Pr9e89/qD/5zd/TX8+3goLwhJUsqkBdcJR4jljq9d7w3+u215feGRbkOsR5D6UtXhifz7x4XdDlva99W/askbg1s9zD+r/YR73sNzXPn/6zPX/Cdnn/mh8Y3+nX3w3vtilegUTBxMHy2nVSdS+WzWGButxvbvjWfNOiald6tTxgEM3vaVVKilTDmXeTX5vsfpE/RnYncQqPs9j77/QaOnVSKmD9GEsrghljbJvYxnXVBTPKKvAcK31P2hkdehBuo9tuZa+mbLhbUuBzM9ii7rt7nPyNu0HtDRxC+/Yt72nmNceHr/35tkPXP8b78Qbe+EWsN7hd2Kxo0dWaD4kvACbNEygIxnK0JQZktgQl64cDa5S5tJu0RCb6R+ED8IHe/uIb/jQ5wK+TmQxaQyY/oZCZEvOj0WiIFOFP/KzKydz0PY9vLRshFqW1HUYsjq2ZWRuvmgMIMi0oKSp3NWFr3tiyPWTa2rLtUBcd+Yygx5XspdNmz3BeVDEZ+GUq8ezLfsFVGS9JJr0hUBJMwXhmsq4uZbzS51c2zvXsPDBz+OV1ri19uYwVI2yFuVZIXxRBLaV1GuFrYzRc2N+rL6M3oVvJHdXnjfuANfypXHV4FwOqoaqCoRy9nLN1yGzh+xiCCLKVJ5tM1Z8p0HxYMEqaka/DkQt97f8QUawsb93nsPnuYeix1h9j4hf+HS9XPlIfLfAuZN7Re4L9/dveM+915XntIFexhEJt4gvDNm2HJvMIToD6rrINTToc71edY+dt998o2/6DwG+1bc86337i++UPw745rvv9M133+r+7RvlDyenzEfVXRv+7vD5QLwTq9mw1LSglgYUGBT3n7qWwps1oKuecdQjX0AvsmGpIU3ovFhqlAw1Mg1J7IF+5/Wu6U37fOI72qMenz7rgWegG88/+/aEkY0h8doSbsq25EK/mFNg+mz6x7/+R/ord39Nczf3FubKOTTBzpwn+yh7SyykxY+twlgDf0IHMb4w38v1wppddGG/UdUoybVLPD9NnlF3rsUdOrUp9mjAotreqKGBnaqhGqwXCD3hQmYmb/ZhOoIJkqfyg0kqE4sTmtqOPHNo4P8E+2ugt3Rh6JdyHpSuSr+N+W+cGX32wUfHtmxQJRfURoxfbXtXxpgtof1oi70gPkzs7CC299gGN86C9U2UtexnsSfWYsXJtgaxyXWb/Xtl/+caiSzjKwkdcjjhCdAL8LFcqrFg/C6UbcuOtrJCLEm8lhBqtZeSIp1z7/aKA3d3d30hNuWCuoDBihvD3QFlMVvMY8uIgkgW7OoJZRKZlB0npjb6JTC3UFw66xubMbglUBziOUjyYHNDHn0GWJkFmABPVQw5qnRlM16v2ZRDF3wcHQQLF2RLZHWi3+wNz2bqGSN9TVFEhQlM7ejtLOA5FprkqbbHwG5Ii7ppN+rLZNMGUKe5FlQq/C6ENQy/4NKRJtPbtbNhKJFxgXmNTWVlQ+gwuIiyNnf8Rmz9hox1Y+3y8fjuysV6d9WVtbsQI6PPkjE/+h45PtgWWT5kIbZlA1nRKfgxSnagl0TAdmKVOOF1y1HV6pnqTLHGRJeJUd8haNOUfghkW1WJyzhoaRT8AFUySLsLy6auRWX6NfScdtYtYBAyg5wtGT88ogt4j82MjyUFFTvIQs0YkiVgeJdV3W6Fj0yGF1NjvK336cZ4rBUyB8bP2GsMqSIUu565sxBxBzcQkr1glGxj2lJ5UVlJ0Q3CR2Q7RKuYoqoapSvXwP2b7INL8+NyURFL25LWdZj45DB64uXjMS+FvGCLNNgnuVEP9pXxO0DMvPCbec7GjEhqewXxgpKcIrNrmppVKgPmI6iElCxSLLEbtOc8CGK/A5MYoUB266f/0BhDFb9cSNMCqNcYtDFPqDMO/WZHuq3DsTZ9M2VEriU6o7FyvkFMBF9CzCGxCk4efZti5fRT6s9YFlYrelO5h1NIououUgL6UCI5SqPyCjQgkEIzDqbwJ37oObWMYtLyApozP4iex0hlgSFgrJcfweuLRDdFeNLwjVVQWmdieEYXsuCUL3q2/T6q5xT9E0s4mfSk4wkzwjhwX0PfjvvnD8Z/hY/Gf/jNd/rFGx743rzRG86/3vO9h4cK/RqlGvDA7Be5lLTzwPLEw9TnT7xQf/7Ii/XnZzzxIekx1wb3ozzU5gFh8nCTayfnRq+GYyVYjL3oxNeJuEExOSNzES1KQ3J0X4M+EZ9zzhiLZ3XD0Ghb9gFBA+o0rZyx0E3fjNc+IuvG0BMITIwVhMcORPayKUGtlxT+gB3mpak5RGTRTWezxY9bJIUXKfUoNH2pR1Rct7ZlWxR6TvhMBMQhoZ5T5ieEjWjBpwt1iIIUSJd6VBB0HaoDbVPLZJYnJ/eJqZLZNxfunf3BmBeJX/zyW/3BL36hP/zDX+qP/vAX+gM+HP+yPxiz7/hg/Obuqkv2WUlMBcvJjILxyT7bebbZeGifnHG42jqjij5DV/bllXP6Sv1KZ94FeC/YVHwUno8fdfv8Ix8+f9SE6uGd/PQjbZ80+Kh8HeLsKw1bSYyo7NUbYz2xf/PC8MBH04+f3vfH4vc/vmvaH435ePzpw/v+mHRDd+M+sOHnHuDz5EwOiJLWYRbrL9BXKS6ceGlakdcRd71Opi1IQAC1V62Zz9dIc2QnDX+C3h3rXTvz2PNR4PGTbsw9H4yL+Vzplg/GYl436p+5/316fNInrvVPDw/6/JCXrJtyPxf7DPWfZob7e/uDYisfnr8lzh2zQ7+Y52DvDPbCooO1Gaw3HbGGl7JNnTWr0W0ipXviPtkfO77toTxXbPyCamdeO/VJPXSnPqnHx4QPc2rrLd94dtw0WcPoT2QKMjBaFWXGS56JeeR0jnx4ILZi/4kX+afHG78027Td0MTGxEkyvVDrvDMTFwAAEABJREFUTMdX9jCvIL+IPfdLaFSqrKrS5cKcr9BRx74fvFTe6f7+qjc8x+Yv9vOx+Bte0L95+7Zll5zpXCPFuV0YM3EzfBD3M8f4LM4zq1S0D/RHMVYoY+Y95Hq96Mo1fU19lAZwSVXw5b4WawyZelG3kpi7ABPfiflr5LqIjm39NV7S/12uy//szR/q/3v9VoieUVSWnlomUscy9linPesd2mD/hnLf2cHGHr2xP3M/CnKd3iJHJ/suuMHfeF94QvcR3YeH3Mc+6fP50Rj6wP5+yjVO38xhsp64ofgW2Ma3E4KXZHUyjOFsE6uhceGsSxyzLpcLsiIUWQl1iq7QbdqSlyJaa38gQwG1qL5ChLR1XnHvWB3xD7/jeyiDkrFIGww94LNWAdd4ro9n0JqxMtcTo8z1V42Cr4IPRbFCmZZBeFNv0GYbf63IEcOroaRuU8fVtoyCDf0CUTw8xvfMpwGfee3Qnb2xsS/O9T35reXsEejSm329bsRk6/Nh1WMnWKOYAQMIOfJAsuJf5m1boj4TuyA+gOid2BmjeWj4PT6AltFHR4opY8vUw4vCtpw6+ElmnHRvwhKSW6X10w8GQky1bFAhrIK0LHyDtVoyd5slvUb7SYw2roGN+0PoznXTZyXz6L0iyTYoJS5VAxpUy2iFpt3IDx30C5Cf22AkWUmrPGcVyeITv1zLT/2LoEfO2Rsu8PSBoarD9hfUGmXGNVTPc3fBNyy6Kms+2f+xP5lXgzrGu8+FM+7u7jgLuY4vINf06Gt5qHrMoYHeiRpDrtFtxyCYm+y9venM4jHyyoYEQrWUc3t03xHXlH36xEew29OmjfvMzppM7nN6Pr8vjH1R3kWvnDUNfMz3qHt+gXh/90Z30OCej72Xu6sGZ7qJzYqsjoQPyVWqwnfeCaoBT33AX693uue9IR+M3377bX8c/paPxd+Bb/lY/O13yHjOi07hw25r/YWxeK8ULvsVSvlwzGDP1KPky0LhY4UfJi76EoVsIIOK9hMT2aQ+oS3j3mkg7KhlkirYoYCPr9v+xAfgBz3wwfgR3PhF4o6MhwIZr8tTtmXiAsf6mWfG0u1m/enHf60fnn6n7+qvaGNNcq5kH51059qf7KVebpuplkYV1AeFZ85jXHRlP11zz2XeF+YwxlRlbHyIjZ3zLRQHJLUntAtYo7ATsO+qLhrYqy8wZNopJLl7U5ymYk5niq8Lk3ZAw0TAVOgylXN0HjLEcAbCagKrthV59Haup439GkQmtOzCjVLZAB7aFjA6GSSQkEQOFAiziSP2dmjs7tzHN+obZ9J2uyln1I3r5ImzKu+iG+07g5rxBnHJ9XFh/97d3elKnFMvYmJbxn5yIvNciYCKbVUFA1oaVU3t1WsmKoyTsZgCPSSjY9MOuh2dHb8rg15zkeJAO8FFEjoK4ygrKVYCeDtGYFJnkBiz3Q5c2DDpJ+o7bZlwArLz4p2PxRwXurFptgQpIEg3gnLjEAkSQLolsqJgsbuETjEqE7UulwEKDI1RGtQHwRwu5cdS604dfZnoxCgZO5Et0Nw5/k8CIRA6UQy6EWNkFZvfVXJZZVCWbVHoTBY/yKJj4wl8AVfk6YusbYSXCnlVeuMBY+/EaBKTyfh56JYlulOoU6E/mO/lyoWZNbq7smkOsH6J/cLAdoABerY9aNtqijwVCNUewzYUMEbBV9WqW89UpLaFf/FT0ETS4scS3dTpkKdtIdK1GuEkyw5WPDJW4DKxPccNvyCSjX6ooM2HImizxC8XacZNnfVevqWdNmQc6/rdfkkLQmEFYKec8UpaEglqx/ZQjSEX1KWygUixB1inXPA9P0vxv8roWIY2rE4dMzjcoCS33Blp6Rr+AAYEixKWmQ8jNS9DgEtK+4nLKF3YD+fDwIV9MarkYVklCmX8Ldcch1IOogc+mOWam+w5Gz30oyfSzJhgpy039cwxMkWPwW2reVk20JF6clOmaspKDNIeUBfAbPuywzSONaO6DnAYcq+RbRUYFbriL+qBi3rWhfUpeNvq66V75mFmz+0Jm7s2rqlG5t/8RBZ5MNETyBFraHi1lalXCfsTSIzT0EuKKLUvO6C1GlYp6gsvjL5IS2/22O0BN9lT4dk0wTn5UKroh5PiXiAMkUP0ZYo0kpOGl7qPvkzRCH4q1bNo6qcaz42/h5nIAwj56D+hz0J4WpLDBRfGueLkW/b1L+7e6o/efNv4JR+Lv+PB8e3dvdbN86reC6NUY2hwH8pZGNpAZvZS9nL2/hPXQF7Gg0deuEOfePnOTXvPXgG5F208KEz2zTz2avtmCZca+ipNmT3OCk5pT59eISrIv1Ltala8wWLGtxPdeBbnYCdtWzhBe/pCGEULDBVZ7ER+Ymmvmru/urRWssMZGWhe8CIZkCMDR221UUFEo6hT0UtqOQVZND4j9QZrYdMH2EbFEmVPIkXmccZEpOahaQsJ0uWgTt/wB+gO50b4BgVmtFPwXMw5IHhhkTWjv126cB+952HsLR+uvuWj8Xe/+Ea/4OXhF7/8Tt99942+/fatvvnmvj9q5RnpwrNH4b9IsZLFn5wkO/eHyXPNzv5RwJjxJrqXsvrcpu/1UrqWwNSFfuaD8OSj8f74QfvDe+npg8QH5AJje+y/MObI08BGaP6TxMkMZs5r9uwNneztz3xAeuAXIvnnKD5++lEf+Uh8ov/tY9p7v/eef8LFTfE594mJ7zv2Jj7HtrCvI0V2sL+HEOTf07LO6J82rh6Jzuu21E+8loePHBr/Aua98xy55yWJ6/r2+FkTvvLX2Ph+YX2MXub2mQfxBvP+zIfjB2h+kZq5S5ZtrRQaqP9HZn/39lH/l/s/Iv67/sHtvf4+6/JLbMWubRV7JxhVqhqghDFJ2OgJWnbaFqgR1smH3mCX2JCTfZLYB/Fnx2eOEE2KxL3NUFhSySuc6MysV/ZaaNB2UKSt/YsufTojY2AkktufIdzvMXb63Yhjzjw2g6KKFX2RvGrpc6Ilh1yvqG3VMHt1sN+HBvu92O/jctHlOvhofFGutfv7O73hHM8vat7wi5jr3VVXzuszjnapsOUaMj8C8Y2lleBd1nA1quCrVGCMUq7P691FV2xeGHdchi7YHlVKe6EzqlSxH1s60jFAxx3+NY3GH8xH/buP7/Qv7r7VP7v/A9E9Yqi/REtXsWzsmuzXtdYb/E6otwXWcEv82VcbyIfi3JfWmtyWDn2zj/foghu/vHjio/AjH6AeuKZP5MNx39fY3xt62SMZP57Y+HjOOTyQvHII6Cpy2yuWidv1qkEMawzZUWInERsdaUkk86O/bIodvyi3OYr4+hqMpOf6WviXTqmnD3SC6AaGj+kg6xvYZj4vGEd9FLLwB2yLDEIDyejYEsJkJdlW/4T+HigaaROJCyrz2LlO56szduL/znUeZL122neux7wnN3/qokdWzoa0bemDIP0hDEBmjHPu1BIKYtdcFzYes/6Cyi2incjRj/LgZ48RuxlrZ5zsoUVn6xDe7uzDyDLnQyalvgp9meIoY2EE32C6Dj20YsG2fNZhCt52X6d10jrrEiKhplDBkNUJ2zvXTF8vXFuhDeKbuQWtR2FbtlWxC+xVh7Tcpu0ABJlkrRQarNrrMvNKvDLVqfhy49p+Op45s9bxwbbMmFWlZ9g9Xwh0KvQEqtRXH3dFneY5r14c+kAH7WMU3wo4B7l+L9eLLjznXODHyIe5oSrAdf1MTx65XbJKFFibLNveoMikGpbSDNwo+pyIZLJ/tnzj4WNYaPY2W5q+9Ituz3toHP7Et/7/7+Bnf5u6u3K/uFvP+jyfXZAXuqYvFvBLnWZKguTYyxwC5pB5RbfG0IVz7Hq90z0foNc9563efhN80/RNeH55eb2/U867iT1uzzydqZG6kClj22qeGGdMQcXYHqxjwP3Ow6gYPZHwMGxJjq6pQMObfoIPJu0zPH2FHcfOBd3UaRPIL+Fm/1EU9w/eUW65F/Dc85hnIJ4Dd36JLj4mm+hkmIxRsUnnfZa23XpkXf7zH/8j/fH132FyAxmEPbRvO3s1mNpZqFz3wo5Itns+VQVlntgcVboMcB26sq8u+DvwdfAe647aznbZsL98ndhU5LSL/kX/GkMjqKEaoC5y1hhawGPItC0UY1tSoPaMyH5BmRpjxv8DtE6wz5RS5tRuUBfJXrZQSe6+EyOJRa7TPXFBN+MIXctSKMAbJfEkJ7qEbRtooHK2CpuAlthtYK/tEu+Mccs1wvmQj8a3Pq9iUSpiNJj/ILaJ75U9PPoawDZttiVyQ2oSkUihRmKXRgVDibfpV91otITfrBG+dcUlB+hHJbIptf/543bUCCK+ZbKTSZCj8xXQoWESOKzTOXVUkOUQzgQfH570yIP4mjAbJIFg4rcOxE19WNA/Qco49P4iY0qxv+NIHlx3DvvttivB3Lrf1Ot+mVQmbTPpTA5UJirzs0zHJp3IO27vUJYcIXkpdGlKy36FWnwvVI0VbBatRiljDNrHgGfMMWiHNzIkbUcyY6WUCvmg/YJeMGogG7JL5kekyZyDnV28c0L1gyFOnvNl5m0v9R353rHd+C3RTTc+BiZmadNhj0VFn7kuRiE6UsZsMN/MpUKrVEDwUVu2wgVOQdOiGCZjuzMFxls/LPwXg9HTNratMdYYtrElErOiz95ru/c8EoNJPfb2Iybn+k/mvNOW+RMCGQs2MSzLPlGRatJ3D3hgjj+/0oV9JF7SdrU8bbEFne2zlo0a+HlRbkr5ZcroQ6tWm/B/WMU8Rh6ix+gD8nrN4VaKmZ3xtmM9IrCtTiGBKMgKlSi7op9LTqsl23LmyPrUGBocHAvwNVRgjPg2dKHtUheVzfCz57vhUz4WP/Kg8vjwoPynix8/fdR7PiS8//Aj9Ef9CP3xwztF/sALyLn/GBz7Zp6lwY2gCrvkrM/MhEGGQgTHkNwIsjcT/0BJrHFaxKJNYt7IPqe+c40HGzHbcqMDk5vfRB79wmp+S8nQuhD7gb240IDvsSks9xAsJ+u789vWJ334/Em/Y16/fv+9fv3+B/3m4w/67ccf9cPDR328fdYDN9Wdm+4Gdm5eXwDbHInMps1qxjw6TWnLlAJYzecfaszpRU6dnHoA+0XGbQXCtilMq5tSWnALIq3+q1weIfwq00XdSX9Raq1WOK115aui/Xoliy5Te5ak/lz5SzIvI6fDl7VIdDhPmOGsoizKIuhD0qA+cGy4dKnRGB4a8AUG1+r1cseD5b3u37zlw94b8Fb5APj27Td6w4fAb1r+ttvv39DOg+Pd3b0uXDdVxYcYZsYmmtmnXDc796/szbWnb1xP2xeY6O7sZTLblZ3QQcIGeyJZSZlQ6GtYzMZA6oJ56fdB6NFmu3VDEDWvM6WpG5YATxg+fpy7ZfFnrftHlX7NnxSZD0Gb6wJhcnjDAKNzAonSFCp3+VVxChddpX6i+pWH6nQKu4L31DvE1GOnQZHxbZjDKgeCivAAABAASURBVGrHekg7HRpZU9Zr9n1kaodf2NXt6GFWMdOWKMIXRWCdP1LqAU0KCPYx3g4N8AB7sTsZN/tnhyLKEN1fhgVkmEl1trzKGsOyoeFLiiz7s1Qt15kwONl8C5OxJy2B0AssuiywD3f29BMfmfJR6RPn46fPn5W/uA8e4HP2930CnafnF7xNmcPssbANFRNOPVQ/m9B7LT+rJ33dhq0v7UTpxBeKVJCTd9Zu4z5xA1sesnP/IL47942OOTpHANRURzKUuJq4uohmMIp4DwBNnbYCdum/M5/0q3Gn//jyVv9Bfav/UG+1Mf//CR+O/8HTO33HS1qeazf2VD+jQnf8EDqMJNuggFWcUXapAoWmzVIyegrk9QNvwxd6wPRx+4Qsch0p82SsSTzmMXZ82Q8+vrArWtmxE9C/AFm2VciCgX9BjaFR1nDJtcaTdaQMuFiGfWayF54RX3pNaaYfx3fX0h5/gvh46zXbuPaO6wUt1GWKBatgqojBgOeMPl+Y8swVPs9ohbwGOvhvm/7o0segwBiDDw7X/kjwlo8B95z5+WiQvqOKuS5EN+PZVu/HTPAV4v/9/qS/8/l7/a4u+qeX7/SEz5HTobNlLRsiGWDpsDHZF5n7zvW6I+t+B53IFibxmGwf0LZXbI5ajNEW2a5la9PGc8zGvt+gNxDa96yM13Zf1qwdil2YydixMaPDmi1ezMBy4kLcEhNqSkKdMSfYeZZm3bA/I0wjsC06y3ZDZ0JnMmZXTUk7CjDxK2BatMdWagGNf4mM1WflMMHq9sKt+llmjJMXvthdyA6lJeTEqlImv7bopY843SQryVDDRBYKq/ChAd6ydsy1TbnbbCv7JXEOsldDg1GlqrRzHaJnWyIrKTaIawz2nOAnaxh+h+6sTdqib2y4sBGKjWpYofZJFVV1atuHn+FbqJd2keinQ+KDhjzz+mmKb0sao8GqdYn/oZEG4Z9hKcPZhgb6/el158Nm4rDGTmP6vyCGMAtJ22RvL5z6dnQl6yXZqVl2gNyAzBs/5WS4hazBxjmca7E/FPc99ZFvJI/KPTjyybVne61FQVmnok70ec7c+7/4uPVf5nK9811grbGUsTJsVLNXapTyDBv02chHpSsYnI2DNtuq8jrrxtDgWfkZ0akhV8luq4IBZPooolUwNzwjVD039lhoMDvWKNLf9CnsjVr2nL700ZGiGv0vqVbsEW7Y3djDG7TPSfimtIlzwthpZCxQPQ5jMa4NRWZbtkWhM8VGbG6clTfuPUHWYOOZ6MSe530g1qXon3vMPR+pr5ehMeowNfGC9cCfHb2eGkMV7YEPHySEDX2R6KbMP8JoZJwGgqwrjXA7Y8RyxgoQLWUJN1xWNSTXVP54QLytzgNtg4Gmkkx7Og2hjF1r56b8Zw9/os+3T/r28sctp6Atb9w+u4sl4P6C1d57O/VJ29Tetif6kizJVv8YVhLVhqhHa+LXTqyyVzbolv44ZxRsa1TxvDGYU6mo21bRVshdg/arLpc7fvl7r7v7txrs7cQaE/gwDwiqI0UWNhQtxttB16Dd4qVPK/26ZVHasz47fj6DQMT3rp98X9u5/664xKbxWfEdMBlYJPBk9bxkxMwx83LJtp5TxqUST3CENnWfQm/BtOJz9PAtPgbxKfpptNEJZNmOSIKQJZiIbGOXsduHtASxGzB6bB8GbRP7AgNU/2soLP5SjE6Cp1cJ/a7h49oo+9QO1sG1+BsBvHGRPfIb7Sc+GPeLRh9ym258LN7AjfbQXLCzHdozXAZu+ykmkp2BduwFG5t04+LeWJidMdNGM32s+GVb2VBZiMC20mBb60ckrNKp+2NjYhtJyzEEPbJfKN1lW9mQLmsMgjUIFnwd8iLYwRhLbuqjhqrcfS3SEUy7NOqidXijg72lV8IciniCjx2Xnuumydz3L3yNGgajhzxtOeRuffBtrMnW6/Nsj1h2j3QJ8xpxzhk7sFxDg3m4ZUYzgJANu2CZOp4elqngC4MiYhCqMJQnD9vZsq1s+FHEYYRfMiVlL4DsjZ4T6z2xe2KnHvmeQx29lz2QzstOeTBGiULWSiw1MdllmPwzOn96G+vgo76/QsbJhNrr9nNosD4XDqQLH4IHcakjLpW1rdIogE5eVAY33n7xQCfz31mbjTWc0Lbd7pxeQcnCS4ai1JFaePCL2IcMWs9g3BrKeJfLUMHXKNmj+dH1oYFPruqlSdzysHLj5T8PKQ98NM7/+Cgfhj98/NAfi/Ph+Ec+Hv/4/v3xwZgHGq7X9t9SxhgX9u8YclnGxW5L4OAdATQDZt6JQWjiEVmrEeD0eQZrMFnbXN87e3jvF/9HhZ+89Mx5o/sm8zGXITUoBuMUlKxivHxIDm/TQEbEUBMbU/n3mt/zQeR3H9/p1z9+r19/+F6/4YP4b8G7z+/1gd/EMkvdsL95assNjd47RhrI5k+AS7S3PPQA5MgTC7Ds39bMnKkuYZiFdvfwNxLL6twNekmpv9Qwcxp8JTxYLBwcJJUANvnwKuyBl0YsHrKfkq+Gb4WeWnM/LcwkjPj3gaZ/c+ZBRtgpqEMPsPNY89KgvLp09dBdla7Z8zhq+MH+HNeL8gH4DQ8Vb/g4/JaPxG+/+ab/eiB8Phq/zcdj2u7v85+6AR4IL/zGNnvMStqV/btz5gQz+5PrYeOXlzt7tsFZNMF+XOeTwDToDkuZ/BJdXNRrpFUZDKFhIJSSbb1OqbUIJtQ+GEFRJEwKu2ph4cj6Ih1+sJ9bfLaHBggdIyccQRcwZMYkK81LanVd0KArph3oy/RaEj7oa4Pd/KXml7X2uAu0QwGZXilfdNfQlg04DGzTGKx+O4uxc9b8RdhoD1Clb7JliG1VQ4I0b/Fjwb+WqdPEDltC2QcZLzSynT2yz02TvTOjwCye7ZmuIHWIQtnKCrIfR0lFMWiIL7aVH3qtCeL0DLC7ZxzQETIa0Q3okZy9Ep0nntMeOBv73zv99IlfIH7uj8YP/DLxIf9MA/TGc9zGnr/hc/oEGUcZC9NMIWWqICMGEZ1UGbKhM700IUklgH3OqQfPgp8wmRYTZ8yd+znPl3kJ74+2Nz5i3fqeHz/n6WA8IAazgTkMwMplFXCVagyNYQ0PVS3Yxfli/XvbZ/2j6y+1TetHWf98lv7vt6v+T3w4fr+X/hePv9H/9OG36g/HnBeTePX4TMP0EX2MraCggRnH4VUyEKWOZHi7S9lQ9Bwfg/DIJJOdUklrvJ25T+59oRt86K7JfhBrZhRtqxqMC7WPemyPFYeCjiqNjkOhv3R1joahSWwDQcW+E/aD2fufMZGlnRA8d+s6evF1x6fsqxvn6kbMUp/00deJsaoKX4KhywV6vfDSeAV3utxddT6X1BjywNeybAvHVdQr/XlWutzdqf/NZO4H92/u6H9Z9kahZxX9AkPTPVPr+TWTmUxd8PFvP7yTdus/vf5CH51nLGbGvNR6YuzAyo+Sumt0dvVZhI2eLzGY9FvYCd+Blh/80d626ScwA53tUPR3zpad56WN56aNmN7yLMU+3MHMmuDDxFbcaRz1GVv0j84eHp0JcJ7wWVUlB/ZygbaJ3kaf7Vi3vWVTNjqd/czL6jS7pOg6BZlaZ7pjG43FvOK7+bmwLRuIjxnEmog+t9Gp8ytBs1hFM01fa6fFUuw9I1VHpOdkuBN0me0jsiNbhvMqsRPGTh1YVCkkqFZqG4uNY6bFdsc5sT4xKnsShAIbzYbooSNhDCPxaYG9wNpM1maGBrRHuei7gE14suzT5isqeJA+C8SNOU+w6pQO3FqYkLqAyOp0kOZfFS82YpOGdp8itoNDpPAB9dfZtuwFGDmNp95JIzvxLGO8jgNjnW0HxZwCqa0xNLqJG8iuESntTrtTORDyqt6sl/3sTp3XJ2uxcw1uuSa55+a++8T9Kr+QfaK+cQ1NxuoxKHqNyjKI+xvvkbfcg/tbyt5nO+rCUSCZMVFVUYxRGmNwpgUX5WPxlbMyf6BWVUIFPWgNjSC6YHA2jnFRjaHo2cZwZ+z7BTJjAkFwLtd9zrGcBeERdZRty2acEbzYNP1aIWFq5cQ60HEuzkU5r2J3Z6JNO4Y7U54HYghg0LaqSrYPnHwJgUybjrSG3RWbifvGN6lnsA55zg821moj5hM/ytaV99477jMX6BpL+BHgT69zW5bLSntgeBufJFlngsvzwFLHAHJ4oxFU9L1kYu46Y8QYrcxai2mhLpVl+KDCm360T3SD9J0EO6BFsuUqMJqfsm7Y/y/f/xP98u7fkj3Qzs4tCR+ncl8zsRKYve824rEH+LbTdwK9TpbcMNSSAFmkqan02Y6+sTNZ19NGMYeR/TdKZlK2ZQdHvYaKPXrhm8z1+OdJLtc7mT64i/UJGOgow8ldrgJfM9Zk/Hny6E5aF+gPQ6mOHTo7unto5vyMtX92fN8C9k2u0SB2MSnbDQkKQkU8Fyy7lGfAqtIY1bzow/Csnhg/wJMIkNtWjcx/RE1RiF8TnxZalKFhyOhTStZzCmubsSTbYNFqnrrOxLiHpZ4P4rTW4avLKsn4MHF2JlbPUCfaoPaiMbKwo4d+nE5QeZG+cajlY/EjLxr5YJyDbjsCmrYbF2gQ2U4/DGA5UYEs8/hBjj0Oyh1EN4vRYIE6QEcX4bdNR2Am1IvgUqgiE23RxR5rz3DxeWfjrjH0OqGq6J84+ttmUQfALos26uCRn0GsUbQjr5IJqEPbjo5k2VYhH2OoBqgTlgQOH3fmuONsz50bzaROk85ExJkHJcKd9hvYiGvHiZgiPlWbosnyEwQaKFuWwozZwC+7VO03Po2SXZL1Kll2gMggGXs4smx3ifXI4NNMhBehpKuKoirjlAb2XZZpi96M36x15p55TOYcPvssdMfuuf6Jy4w+OIeyrcJehWLVjmXTPDnopn6xP+mOj4If6bO1beRN2QvIdsAQ6kTf2MpLSG4Ul3FVjQFKmJbLep5HlS6juKEMXbkxF20i7azJzk1nZ4yJbaWjJPuAJFjpKENWXZ2IpCITyTCB6Bw6ivgx5siLEzewC74NDtJCbvbUoH6hnnabGDCxzPmGP/0XxjykPPDA0n9dxoeCDx8+6PxQ/P79jwryITkfDjZumom98SP2M9aFceqY5yTCyTSTowVhvMm8d2Iw2ce9R3pCaKcNtIy4pD0xCrLu+c3unhed2xPrxsdibPBbE5mTaXAzHAwxGHuwFBDlYUnImKYacruzYztzfni86f3DJ/3u43v9eT4Wv/9Bv/0APr3TDw8f9OH4C+MNe/3BmDFOOrG0M50g7jcY6wtKe9ebpkdAhb5dpjEMeMXiJYLXGbsRhkRsKnaXcJGcWFZWecqgPxEgO/Lrptf8avYiR/nT9q8kVLN8UX+mqRzws7dGcgL2/5/MGFE/e5ungXw4Htg2CL0QmwGyFy81dKkCg+uSVupXPvxe7+51z8fgez4K56NxkI/FC98o9TdpD9C9u97ryvVU9F8gG3LpAAAQAElEQVRn0q7J/ss+3rh2du5j4UO38CfQed7H+N5xWYVmU/3lkqNGwbx0wD7rtB2sQmvVw2sV6tT6cOhQvso41rW5tGknS61v9Y8lmEbEYSJS0hLAHZKQgA4Out2CVRJciFrc3CosL+aLcn5R+9nKswpMMjj1egyKWLYt2xJZpISfo0CTIti3KY4m7ZxLqQc7bRvYUQ4/uXZjvs1QGGMQ2VYBsiwdvGVb53LQla2DBWxl7eEUmzvjNRg8VLTL0rJnJa1SwlyjEBSVgfEqc8+0DK0qFdSmboYTwN5kjIn9ptSR0iIZXQaCwpsO5I09m5fVzw+flb8wzr0gf13c9PODHj9/Vtof+QVjftG483wRv3fsrjGIUPhMGHqOpU60NZUYSr8/veit/qmfSK8v+dg6cepP5rFzbebeduNetXHv2HNdIk8cYkU9Z15+unIWWCIurlLiU+OIKde+x1B1veha+tvzUb+pq37Nc0B6T/bKjX30keeVf/0k/cPtTv87/RX9mYb+1x//VP+zD3+uP+S+wsL3L6rTx8qPVI7NwZij+bIlYH31g0ykSEWfKi/9KqoAmd2t6pQ1ABPs7IN+KWMv7GAGyNLGMKIboC82HVjP9eHSKHDMf1SpgMtLx9HVkVgfxuu9/Ey5WzJWZBkvOJSzU56xox8fsw839tYta8YHz6WPXTQZijEF4DL+KI182OCMzjmd563r9aq8xAdjDBW+BoY6faCJeY30vfBLxIvuOe9zD8iH4zteOAf2THtFd5SKfpUg6UzLn+y5wu+/8fhBf3x70D+++4V+V0OZx7PfqOKtnB9XShA7nAT0jd4kPr0u0IkssaAbIUOHvTXB3m3cf2if4YnHDB96IvXGrp3Y7ez5jmc+GAdcFxs0tvbWyyiZBf4wv7M2uy02dk3GDhgiSjJzGGOo43H0if6O3s6+2g5ERofOa+6WkunjMDHIODqT1dJViMTc0YnKwuFdKrT+JNP/S9nS79n9bJ+X9nABw7WJNhU/w0Djk02FHL5tnsrd46VwFNB1RKEHUk2Tui51u14n5ttOIEMn8TWx7r1X7MHEPKjEnnq3lWw36CXHJ2x07DNnEP5E1idI3aYfdt0Iv1CWirbAtmxLZB0J88JsI6LwoUJpqaU0NSTdN7yV5JbC0Sl2no3gN6I0hIO+5FMv9MTZamPxGTqt6/enWFirx0DNJBYBZmQve5IlQFVRmrnenrFs2Oh0NppqdGH4QKSD9jtJumWSIPZyT9q4P+VeeuP9K99Inp4e+h67cZ1O9GzLdcBQEL937jNPfFe58X1lg9+59+QapQuDzuUG/QqMKg3OyJyHF95H+3y8XnVBNjjbbK/1Rq/G0Oj3xItGaNeHijab8WM59BUiEiljx+fsrz0+cQ7snAmRq5XcdmLrhG0ldTnhnpFrIRDn2FzA3oa9HbqfFOMZM1ACgyEzlk3ZKLl9hzqI/KRmwOTJNpzaY5d7zo3YBxt8rxF0Y5027kkbFEWVrdxv7u/umo7CZkzFh8OnPfslMoapstacqdBX+CjeYdxUz2mKH/obSdToxliKFiA4c2piV7z74nS01YkORjl9mpbkBn0ccA+mzzwgeirJllF0tTKS0m8e/kTb/qBv6pddn7RP5WQphoTiN+EnDFiD2RM3fNrhJ75Pep0Ulp4SwwDDkBeBmdhb2Om3x0YjMnUyY2ePJnaD+RV1uss2qEb26eVyx338Xtf7/IXxnWqM7o/ZRVOaWQfwjEAEpnYUFvbm4zvNP8moETktHSo9v/Y1/QBz37kG98QCbI1NvYeiH4unz8zDNr4fEPQE8mItqoYcvfQ70GPCTzyHyC4NdEaVUFYnfEr7DG1kRkG3yjYMIFPRgiTqtmVs2qFAJANybGbYyVxCEakYtzFq8QlkFFqnC6FL12N8y+p8DpCqj84YGaCYEM3dT6TwRpaFhyAhP9uTbCvttlWFrVBgI5clqEgHgcMnfOsFOg9PFo9YdRsDJz+DHcrCM4dIMi4ml2JK5NiadN4bsR05iN4Bsz6F8w4GPoYGOGXaIIoqvVamUkgMhF4Illfbq9LwgVphceq0KzeDtRk3eDYiD4I7B9sG3aB5MWpw47nlhQ7k5S6ynQOv+zJfcmbeVl+KSF9qy3/LdXhtvzR+wdGPeD2LqD7zzcyeSbNdzC7X3MNP2VYRkwtxHFzk+ciTeo98DstanE4vkbufzoQPE2TNeh/kYk2dfQDbF3nP/7ig2QD0l37Jx+Ireo4dDsGMETtBbLEbaFk+Wvzgpw0FVGljJvSnbD7i+O5D79Rxt35Z2JYN9AJRj9YaH6vxn7l3nYm8GkoymXEy3iB2NawKLfajiR5twh5Zzk/kNThgLjr17JIbaKBoMSaD3Ngv+Yj89PjIw8ujHtlTj9wo8286Zr/hVjQJ16QDNyJ8hFH6i5tTKOZUFIFt2SfUvAwtP+vAIppCrWWDuWRP8EyjGkImfA8m/AnBW4O5DwyQxe0MV7Ajwac9sGyriMEobnr4eOO6eeAF7+PjJ318+qQPjx/14fMHvf/8fuHhoLwIvqet8fBB75Dnr5B/+PyjTryjz4/Io7P+OYtHPfDLiMf5pCdtjRv0pp1yarfAorPCi1gC/JpwgdBRJ2rPfAv03IacVnrQdwI4iJIcJebsVH4Gv0/+M6qx9JU4vYNT7GcdH6KTHtX/2ogZqZhXzolghG+ZKGmlLpDLWZYET+61N2s/qjTYVJcxeNAbuoO/8oHgmo/JPETf8QB4x8eDez4W3/PwcQ9/vdyxx4acHwI8cy3mgZj7TZ+1/YvQR924XvLwv3H2bjxcrnOXFeKayjXM8ghWSZiBrBLmJVuKv4HOhOwnLF1PW9126qRjeGAbW+5mmEVT0rd9OfnQE6iTz9pX9FULtrvxlajrr4oM09VejHAvyid30rQGXAIhjcTsRASx13OGIUeUTQ99sdJyime9g985tFg27WgvfqrrCHJ8bdwbOOL0xLo+sa6hN9bw6WnXjfp2m+jPtX7YzIg2F6+aO/yAMPBkrPabIGesyUB7wLm6Y38LOH+2yECMTpzoew5987Fpp/2UhzbaewbPGCCyGcqcOuOPjT+oCHsTGzMUP/BMaWq9LqZyVkZWZRVM04Iv9npsVcl2Q44FwHixuePnju+ZT/Z57gs3Psxm//fLL/eMPH8ENwKbOe/0md1fzwmzz/zXzE/bJioBpOcUGiB73jiTl51NN375+ciH74fHz+v+RexZTj3hA0sqlpOzWNqZ32SuYq4y84USAlh4m2k7AwDGSA3Z25r6W7xQ/SfjLS8Ek32xi2mhs7IxMDhfnjhT/l93f6j/7Xd/U//q7jv9Dz/+Tv/jz7/Vv7M96A2jY6b7JS57YgkSn1gplyp2qjQKuFgjAccLgFZcCoGmX4P5fUFpT7ZN39g4gE17yZZFyQ4HFSk841fAXDKfUaN9cZWM3LZEztwzZk8GX5qe60O7Wg8Gmntw5pb+izfNQZtSp9hIfwzH7oQP7Tar9YvxRzGXE/hYY6j/yy4+9uaDb/6LksGZfgEjbcCgaijjZx7Ll1p1V4xjX53MWAoYv/mWClE7qKQ0/9Xts/7bt/f6J/e/1J+NO82sI+vw9Zoany+jNIKCLqigwahq3rZQZRzJtkylTtiq5aaspPgCiJVA4tTjnzz0WQ7f7QdtOXNLfAWNNcxDYtmygUBoEB+gdVDb6B4Zm+FsyzY+LmovilArceq0u4xKjOZrYIOMK7Q1Qw90EZCXLP4j/dn8uu3kT5oO4dsclZNvylhfUGLBaEfJ0HB0IVxH74NEnGPHNFr5EaU6ucujwH64yL7AERvbsgPWP5T42qmD5pE3pY4ctvVlrGI7vmevzZz1xFNQIY/ntmWX7FAdFF5WUkqausbK0CUzhzC5NoHSDMOcQ8PShPQl25YNWmSJLOoNmR9Jqcv6OmG2RW33leF4sUAzjdFb48NRR/pFjnn7K/uHHj1WOLB/iOgbKYQutpU9DZGNQCQUJ3HcuG+s2KKPjBZ0dOh70ZJkdQp5BkzHlHHjwFTuE5ScD7F7u+Xd6kEP3KceuU898bH4xn2z75fcu/t54OibFWngwzzBWu8nkO1gYjt0x/cJ1rjtmmxr1FCef3M+1hj4P5CXXAUfDOgroJM2uyQxIeko1cm27BMFf4BNai+53KoUYSwbMB5MMjBtL3lmHh3uifsLO/PK89KWbx2sSZ43GuFBt+e5CoRfNuj7bJYxGJfByAY0+EBifLLRkfsH0Ro/7fhERYZGZTC/nOXBqMSNPpbSliLUdlgQGqTdyj0nsJEp0HMyz8qn5HkOrHHGbjfQjI4OvVNXxKv3B+3P1FSCWrT/61cTE7CzF3eeQXZ+qbjxC8TgdnvSZ951/8Wn/0zFE8rsZ2LeXHlw2vBhYw2Y/nKF5+YdH/bdPP+on4PSvh1r0e4w7Eu2mO5ChBZjWB0H4jeKGLLH6pWS7UM/beEX0ueE6dOgvwPqzzbKEjmwYQD5WabnNAlfPD7x3NBMWhPTyeSD/aS0nj0in1xv3bbTgwbU0GDcdkCyw8eSiP6pgyKjK4nmQ0WwkciZAzXbyvyKOY4qruNSeLtk04Z2xtt77NhEgJzGMEA9yoxSuEMlbBBx2iZzmFTOZtOzsMNocCvv0dl39gGbAEW2k1pPaVg6lEwQy9hqvjXQcllBDUzWUA6j/ObqykPbhQfmy/WiS/iRtsV32yG/8sI+irYqjeiEFnXsjQZ8dA5coMEo5FUidyR2Nvcjv3F7fNyUF75sXq4FNvNUJrhT2ZnkzgT2zCuBZSaZR2GkMg9HMHnh2LWnHf02HnHDqAOD6H8BFAzIxFAz49A/FJHoiK8OabSg4znRXeP1mPTLmEjVNPUgWwx7O+iLkgszN5YnPlI88sHikRvNI/xDXpTgn6C5+Wy8rN04ZNNvchOazD12Ma52xPoyMTe5yENpnxQZPhDptXpkhGnFikr7HAVAftY2NqiQDSbDL0z6GNGoWnuEtR1VGsS1AhohqoMaOy7aB/4hs60qpACLmjiTdd+4aWwccrfEiLnfwjdu2mnDAcXOHwzpUsJGAcuWyEr7ZL/o8M/2aldazrXaaN60o7cT0wloVgzEBl21H/7sqUiyM85Cxl91yw7UaaK7Y2tjrYL42+vNuk/kmacUfStz74OTeFSV7CW3LQmgTBcl2VYNxk6M85vj60X5TfP1eqe7673u8qGMj2QXrtmBHr2VhIkQ5hriWAWRAnzaEt/tkRvGTROfjVqxHlXFOpaKcYdLYxgU8YanLR/7LmVFr5qGty7oXS6FTxfdX6+6vwsuenM3kJWuo9grhS1r0O8S/aIOX1Lf0Cd+iThaku0eIzf2a3SvQ+OCbEgoc1Vtuu2PeuTj8eenz/qYj8afftT3+avjH3+r3wbvf6fffvitfgP+/P1v9asff60//eHPAfTdwq/e/0a/+fi9vv/8Tu+ePujD7aM+7Nibn/VZj+DGh+NdN07XRkn77WUJEwAAEABJREFUgfXReOLLzInQ2LtMXXCAfqk9g8ktXkc/vSTmLKGgpJOGX3C3eVUoXzgqyS3oIrW/ANEJlopj10opHaVIy8+XUj0jGs7MVmrRQfNQdjY1jbwZqbA7KNf+KV08NKqQWDRhZuYxSDe4GyKeaZA7TQcmyw6kVSdWAxQ2xoitoSvXwD0fivuvjd9+o3uui2tdNFz0lQg4T0i7ds7W7fGmp/z7/J8e9PD5UU+fn/hYdVPOn417ksBkL9ILj2bIgdc8Iku2nyGSQfZxED6IKPUG58sMYipYjXJ+sCVgU2vQGCrDHPm5T2Rf49D5GbK6rZJJkbO2apcy19Qah8oyEftidOgX8sgm8gUlJV4HDtLGw3fzUZz1VANjBWeWHwh2YhNs0GewHjvIw3BojoroBDe+Ij49TT087np42PW5sVHfOB82ZT0zZjxVxgKvx4yNhZ29sfeH5v24Bz3xUP7E+fjEnskvGfLXQRtta/2mkvrcz3mKTtqCHQcjn2y6Cc9NRXvuOdzHbv0hm7EyH0zEF9sJgfae86b0iaSQV5nrRMpfO+Uae5bTdhmly/Wiu9f7/k3+Pe83Lbu73in3ixpDVSU5S7ITk4153vTEs8fjwyNxeyBunHm8BOeftXh8fNATzyM35nrOZxLEQH9BwvzRysR6RqGHqOvhIwPPyvDYTswfef759PmTPn36xEvQgx74Jc4DbY/E6oHYfAapb0xkMn/XUA3OEebmAFlG2OkTe8HkZprY/bf4ReAPHspfD+fZYuPZYmLP2BrY6fODM+Mt8cs/cVPQ//wXf1X/17/6N/WnfDj+29wb/vsPP+pvQn/BRwMCqCee4TaeX3fWNdPL8FWlUcU9Eco9Mf7ZVif8mgH6k9hO6N7Y1JS9kva29ezXpdfwyjpfBvy4qvDX7AuhI+yJRBS7NLK0ZdwxiA++eJQis41O9kAIPZKJwc64idlhikYr8awxdLkMDXC5XJjTUGFrjKHhWjollS3XAsOrwSQmCG+7dYZr0aIeIHf8C7BbY2hwjl+vVw1wAYNxB/Oubr/IY0jmKsD3Db9vXHs7sdyYR8Zb8aORa0+svUIbkS38gmefv/fwvf7Z9Vv98+s3UiYOJvoTm4lHeIbRwM/E4BmMH/5KTO4uF9YGhFIfo1p/VCnX5orb0GAfDNpaVhIm1z2px8RrxpwHL5Jtpmj0FrWhWglt3KVEP+HFeRpoR6cYt2po4GONoUrcasiBCwqMLj16PKhtjaqeR9Z4dD/0kNGkTowV/Z0YBxv+Pu/X8I34hDYhju4zIjr6P8te1WnuadAt7M/jlX5sZK82etxdL/xU/Ev91Ivd8BmExzH5GMG2eh2gtp/lOlL6EeiumbIRPVAHRpXGWCj4yG1jCzidLNsSuYtQDO/ss+zZW+4ZnEM795iJjF0t26ryYXeoBqjCVx+QYsbEJP5N1mQSh2CHBr0+yHd0Jlh7ZArTwAdEOvkXSqOeoZ9JbQ9509mmM0YQfxLn0NTj0zPQj4yef0Geq3vK6EMhmEPejNq1OuLTMS9iQz1z24nhRkzzDp340vFZf+m641roFx3szFutA7sYnYkxe3z2F+uzg42Pc498IM4///Tp03vum5/1xD1r4wya3N8n8W/gxx7QJ37s0Em9LWcgN4d7U9E7f9mcd8etzzLuB6etVjVrn30APPD3S5RLmZ9dcsG3TklmoEC9TJRnnjRZ6VNjqMbQ4AwbnL1B1aC9tNJMFMCqdRmbz1i2Jw2n5mStel7MeyM2a5/fuGUGG88foYD7e56r0n5j3kH278zcYxCbFj+MRZYdHmF7M9XXS1kDf3P/HsyjqmSjJzUt2quGhkuFvCHDi/JA5GVVFbaqaXVrxpDCFzqjqu3YlrpdnWzLdgdict1tPZcb82TvEAtN2uT1A59fOvdZlDb05zHfiTU+56HOzIy5ohjwdJjGFm9JG88xt+Pd9+Exz0kf9KtP/1yfHn9UbXc8Mz3qkee3R/ZlroMtzxeMsTNuMA/KI5W2fbImWyPnefzABSlzURIekcMJV0xhW7mPXYn13SX3vkEddGysuBzgPdoCRgYQFn1teCWxW7gmdvZIAz5SmuVBxLHncveVrfyIMrmhnybUEMYuo+M30+Ma27nGkGkBBS09OKMHmSjutIu6e1zGR8kRpD1tk/4g+3riKzWkDIJsgliKzOiLfhXfqzSIU+6rl1xbuR/33JYWvdtG948NxiyXin4iRbSzN/b4x8Ygo6+ez07jTtsGdtpzhoSPD8KOfcwBPp0yRvpkrrP7YA0btTOZKIgiDhExuA5HXBB2ZH7KVjDKGlUaTOZyZQOACxvhchkakUG7fk3bVZeeOJRAjEKn6Hs8EI0BX8hCQTbWgAYVykefMcy4Fff6gspL2CMP3TfQm5tJ7AFBSCB25hNkwhvyzAnXxbAa+G5zQUWejZdDm9lO0ANIohm4GdsyfQrghCxSily92NhBxglokU0juja0gdU4gP34lsBP/Jvdb7XBNpOFW3JiH984RM6bWW4yT1zUTw8PfXGHpn7jBaQPT256OXQ2DtvTJ4aU2o0UIvUIUDK+uUqZm1QI4gLth68t6AJB+5vNgl/tbBqQh1gZAsBITZujOarxJftJpGK8yxh9WAz2yKhSEauyZQdqT1IvF7K0vwBBTymbfOOh6cZcbx2jdYCtOGzckNfBG+WBne+wLVkubBkKL9JkXuJCYObUpLJUFKggmjRt2tHZ0dmzHgApulO2RSEUW2fjkEWVurCTccaiKg1064BtubWmZuzG/2fs7O8pxErsomaj7VINA2gBB247FmniBVAk6Ds6o3ThmsxN8cL115SXqWt/ELjT4NqsGhJ9uqtOGzBHzkszVwq+bJrxkZv1xj6bXGcZd5RVGQ8bA59GFdcXQDZGsc7WwO9nlFu/oBeu/7vrhY/DF93fg7ur3uDf/fWq++vgZWTQX8IM1DptFLbL6hQ/ZgfKy+4QesW8h+6wf6VzDWZXO69/Nz4YP/FB6EGf85fGDx/1rj8Y/06/+fE3xwfj3+h3fCj+DfhzZP/6xz/Xn/zwZ/qTd3+mP3335/rXIB+Rf/Pxd/qeDwHv+WD8fvukD+Dj/qBP3Jgf+IT56E1P3Kw3S/xiVvknL3bisPdNfGpnY56I/1xZLZvI8Vbcn1+gSLEDFWlnvtGBJeoS4QAMRNarZPlVTV/W0hRoJXerqYAvBmf1z8FWq2zLB6/m9HtTuj4jTM8hzKTnPPqd9KhGhzmKcarq+HeKL7rCj8gYHK/QmjwKTT0RuY1aYkgz3SxLC9h55pEYjOK6rGKPYJO9dnf3Rm/4WPzmzTe64+NPrpXBXs7xjun+KLPlrOFjWM7cx88Pegr4eJyzd8s9iPadiz9ryZBcLwKsW1f0RYoPuCHb0spCG5yZeDzLkbUNZhfKPFu3naOt9SzbohAXQVPrSJjqLookUVsw9SBaJ2296Ef4Cku0yhbjR2oQ5hhvutZ82pdrDssoaojUki6oHDnVZzvNxN6BZXbZDZ8+TdMrFfSo75xF2xdQP9TuPN1uAaHLeXryHF/8onnykDz1mV86v+DW9Rsfkm/0a3ewL2bgA+LaiHzH4LLHHuSekBe8G+djsPXH3U3hHxnsiX1zY3/kxW6qDSp75Ua/tPWHZT4yb/0csiu2M+nJGJN7SvrF1lNsHH7Zxi2gxCB9bnRhotRdZhtYtkUreVe4VAdtYxRn653u7u973+dDZ35hcs/+v+cj8vXurq+NMYbs9JR2Jr38uBE7zlA+GuevpfI/yPv8+XP/sxYPfER+RJ4XjswhmFwTep0y/VfovdJ1CnKHpykFYzIpesNTql0JH0QwifGTHhjz86eP7cMnfHgg5v2xGLV8MG7AP9FlulTMP3PLWWLOARvDtO/4mjUJFfw9zvw3fNN/VXf8QlC6YTfnwGSvGWcuY+h6uSr/87S3b9/qm2/e6s0bProTv/36Rv/Ft3+sf/jtv63/8vKN/i0+Nv7dpx/1dx7f6Y95YSs+IiQ+Yo5l9/PBwK/LJTaH8kuyyI0PySyAJvshfXb2xM5e25ruNE3RpIktG1vMqe1cL72OF54BBr6OYu4qPNerxMRTs1Qu7p3WuJQKX6osl9QdLBK6jJFxgp04ECbGFS6iYMs2NgowNu8BsTXGoD5Uw6AUuxRk6hmDPoaKxAjYS0kFWXTTb+DPqNKooYG9qmp/q6gzvwvn+OXuquvdnQZrsuZc6F5k9O0hOuQ414bTuZZuBC3X3M6cMgOllaEn7QqY1QR4om+4Pv/+59/pV+ON/tO7X2rSZ2HXy7pwF6Kf6TBG6cJavqB0xY8rvl6vF93h7/UylD00qlTMNX0GOpfIg/DYGbSl3RYJj3psxoXuzCF+xM00L1ilBUOFXnSC5qMsKfZsM3Yp49YYKtasxpBBVcmBreeErdgoZDUGc2SdL5fVv+iH3DLq7NzEsvfI7Hto9u2Gv/E5fOIWxN7yTWHBXMAKJtrbn6M0d4dui18RhILYazmy8D3mOfbRvmRTO2vWSPvZ1pTOGb0N+ZiVoFZJUGCgI3WfKB91iG3ZVuJlYpmYBqOqYzaqlLpdQk0p6AFNdgolTfyYxHLjuu9zCBr/J74ThHRTlTXYN4N1GXXYhRo5lhQ9CgjWDl/bBnbX/CNnXxGHebS3PkV8s804wbNAcoHIFlAgh2cYA+zo60SIGCmNjaic44XuCNqvUBDZia9NYYC9EikW2y782Scxg0cinFLZqlqwjchKmsSw48p9OjR12xroBlWJpelbMjKnW4OCChlbIuEApbCXtYqdnXv8jXfUp3ww5n3j8+cPfDD+xD30gfe8m9I+0Znc+6nQlTOE+EcexEas2mYMrinmxAppZ147erme4nPuB7mm0idy1EQHuX0fUM5BQ5+RuQCDGqrI0XXqZix1ZLsM17+psmRbRm/QZ3BW5JeR66y9qEbRtnzUqxT/6ajAHT8riRXTZB4LGQVJ9iLxSMzyV7C913PfJYY3nn9u8E8HbtRzP878E4fEBHPKOIHFj60CZAWMIFktG2Nw/l406qIqfEfBUreVC3kp8mFoy5WutEPRLS3dUaXYGsjISFc22umbP3SpthEJbQQknGGNDoQ47JyRG88Ym7J+kziIZ02fQG/xEq+VUtpBYtfzNiIwi2JIwrlZUzvKuzfueTc9bby3bJ/1wLvv+4d3+vXDv1jj8U7/+PhZj08A+sSzycazBRm/sp5muFrYzb6dStxvnEEr7oxH9gEImUlSLpnVcSROd5xP95crz03cNzr+abNsoECdivpCyYXclgIJn5gX19jONQMn0SRsO3qvEX3aQpYSfUVarnW3tKGCMHm27dm2ozvVa5EmlGzLdmqa+enNlqqRx8/AErkhKWsTGzt7uvnuEwdiQYyHEraib1tmHjXG2k+5vnhOGMQs+8d2lAF9sRM/IdSt7kdfu9rmzt7IeGgyCJkhyfizq9es1469xiLvnCOnnXOdbGN3ajruQEQAABAASURBVKYN7PGfPhP9yXeOmvSIQbRwH0VKIUtd9LUt/AHQERQXG2AyVx4Y7phYHoRyeFyQZZKhaXuWJxBFMDA0qjQKDBBZHlKhFURvIA9SD+CLcePnjZemJ170nh5vbPidzTs1CVCwQ/cseE9yKvXJXLjuxBTUgcWWmRNhJHizdVqP+Z4xUFJJZgMKhJrxbTpGDlGnqfg0GS80oqikOVRhIgQT36KzEfSMt/d4jAiNL1iC7JqxBfoGwCLdOCBzeD5xQwse+S1QXsxO5ALPS9qG3oZ+Hoh7U2RM5t4+HH4kDgyiyGzLDqrplNWuCI1JQTaIMH7Hrx2/aMUqCmkMooOdk5yi1LsvfdI3KsWarz3CgQFfCAfjFp0WLNuEHKT9FWgQrUqKP5ljYpk534jpxg3kxsebp1CwEYvMx9h4w9rtdAxfbV/YYg4oxJbYM/k4erZljsFU1mNjjwB0Zg6pUCKAgRhR+jNF9tIebYkG26paGKGpHzjnQEfs7oqft3xkwMiO7WBiH++EKdlWBVUaNbBbACvIbOtM0Q+stJcGB071tXjR9S646u54qbpCc7M39hhASYQCkj2AzRjqmmR8yvptvDTdbo+a3LwnMjRlfgY+9ByLMcvq+oAfVoEBX+ACXwE6ZBX6OSPi0xte9O7x6f5u4ONFd5cLL1jmjLFGCV1BqdORo0Ji3MQvfoVakm30SoMOsXu9Dg1+2cQwEjdO8XlxmzdunI/cND/r48MH/fjpnb7/8H1/LM5fFf+WD8W//fC74y+Mf61fvfu1/lV/LP6zlw/G6Py6Pxi/W39hzMfiD9yI1wfjBz3kgzFj3VjD/IXxlht3Q+J+C6Z22s51Dj+pJ+SLvi6lXLMNSRwhemntWUsHWYw62QjJZ1vYbkjxRUWtolfJLTESMxbkqEci7C4quX9CF5b/Ovroq7RaU3ZDNlsQ7WdhtzwXBXdx6VJDlzE0irWlPuKDRQxFpCfYm09sRZto05kYwwHCoi0YVYrNgc0L9607PhK/uX+rfDgLfx08QKr4wRB9c5Pcn/b+a+Infjn3+OlBDX5xd+M+tHHWtA73pT0LpJ+mr6doWzaQJaiSGItaOJ00e3sin7EbGhCz056jSf9Qm/KAoG0oiida8HVhYe5LYfS/lLTKpIwv3dR+0DUU/SUPk1bLsIYNIFp0Ng0fZG6YTDOGyFOsI6NAT3nYpfBSpq9jiYsi7bjQ10VCtFHknrDnfhBw6G+sC7cCcbzyUC7O28lzw+SXijvnwN4fiT/zLPHp4aYH1vORs3inT/TbD8YRu6HBgL0WtE8UtowBf4O/Nb/rxmA39sQTD+I37smhG2fmeb1PjCZeW/SQb3kYo//ORCJPXGJ754zdI48/2Ms+y70dNYJRRMCKbuthZ6JPg9YeN1ToBBM6V73c19HleuFD553u37zVm/5lCZSPxffg7nqvy/VOI9cB14pIk0E3fNkyn1wD/OL6gf3f4INxPhp/pp7nk8x5JxY7fQK6d46NZo4C7w/uNZlUAsgXObLgFBJFqonhEx+M8xfGH/NXxvAPPAPkg/HDJuUviz/v0mN0EwXmXzVUUHP9V3Gdg1hNrLfEGd/j61/nl383rqNf+aJbz33TxlpM9lghH9i5u151z/nxlg/FOT/e8BH+/u6uX4jS/lRX/RfjW/3D+kP9U73VYJ3+5tN7/XdvP+i/yX3jnvuSbbmsyyjueUNX7A6XCn+VRByzeSc+rHNmo7o3NnyZAWsfNdOnxtD1cn3GhXUM4k/ZaDhWswubprCtKmtUaeDHGJap21CL1EW2G+PORmKU9c24KEjoFv2DcRka7LHB2OMSm0NVQ6NKZYDtat4yvN3dxYZ+9qtl0TkxSgNU14eyfi5s8qwwGKf3LPO+3F1VyILoRN8jAxT+z35Ou7EO23HdzY7dpI3R4cUznprO9ucNen//02/1gTH+47d/xBmFGC9Pne7P2mT/7KxFDr9iTtfrYA0WLmPoQkyujYvurhfaLr3mo0qjFi7E6oLOArIRWJiTRUqwD0xoICgttFv2T5E2ZobajtdrTt2PBtsqxi7iWHXBj0F9wS2vZ5sive43RjGHqy4X+jG/OvTpoCQiypiTvbKDqY3rqs+F0CNesZf9i2PJuDmbtpx5fU1j90S3nZVXNDNMtdtjg0r26Yl5jL2Hss47a3a2nXz64nwyPkmWgEU0VMTMNnX9bOq+tNhLxweffolR4nYidduyHS2Zn86pG9FzntrxdcPndUbdtLMvJ77HyajH1mAdghqDdaz2NePajlnmMlEnQtia2IqvO3THzn7SxAw8Dw1j098wWLEt+wVUdML24gXVShmjuWebGX/5sdqot0LcQ44fkcef+Hg0/QWEPm0iFKDZJbLYwararWN/Jk5VJj6WRStz7/sI79c79+T0if6pMzg7xiCW9LEt+4TgF/ScGJl5TuK7sz7Btj0p96iHh0/69OmDHvmF4Y13+J33qXnozJ7zrtD9kDXFFh4yjtcIEEZQ9kID3fiefdH62NnBpJ9l1j/74MJch+wDKvnkq1SmHlpDDs/8ZL2kPMxxVbaYoqI7hgbn4eDav1zWGVDdf3Uk9N3/pKnYlm1RqB+pJObBbFCKv0HPifMhc7rxrHHj4+WNszr8Bs3eD387nq1urNcWMOeddcQaVhlDgLFsy1k3pBIDHSjmMPA3vg/mkhiU0T0QflRpuIiPoYaqYWyjJhsZOssWevB2WiVL6BqURhGrKtluiOSGaYfDrfie+9GWOTJ/lk8SbcABOljIrYVpUMlcUUrMqPU9qWNqCaOaIxRVni923kW3PMu8+gvjHx5/pQ/b9/KT9chz2yMfih8eea9hX/b3JGIan3aM7rxYNVVx75Rued6lfWN9dujc44EZkHwQOLx+KYu5jyrlOeTuetEde+dK3AfxHbQVUKfZ/WwrsqrQzFxCpKTJvPfse7DDT9MHPTrIUBt9Wzag3n1SOMXvx6Rpsj9Ouu9cj8iIYpcYFKaVRWDYtXclxEYeZFxQpZWwhmL72zT2DhnjcLFrck5M2qIf24W/o0qD2Fz62ro0X6OYHmMYzeWgduIeNiLbKvqJSmQ7vu+0d3y0UsZpGW05L14jbXTtMaoGZqhhKPKJft+3oc3zDYUZMhEWYGOzioGimGHwYxlxyThkJlS2bEtFhqZeZeWHQojkdAaMSVAWY1tV9QzD221EOjtIzRby6I5RBCwY0KG6DI2M1SjZLx0zVi/usQBKUwDTRCTaMrfg2TFk6RcSOZGgifKMw2pYMhZ6VWlfA2Jdss8RIgetF4Ug7QsiVXxHnUztzFOmz6pN3AHU2xKbamexcnFuHCih+/OLzerRsaxSgeFFi6blFrZwOraYBBmOetvhgt/Anodkxov+ghWKic4z+gBLXe9xis0cDOgYGtD48UVHi6oVOaU6YST2gtTxJgQYkA0FlKtv834+tCMXKf0XCBe+Y5aShmR8DQmif+XgfBQHHkosK1s8o1JBAfP0m3xM2HkxvCk3pFwgk+sh9lGhfZWvzEag2LYtMjAjAEtVoUHWAlpFe4kCJFuSZS/QLMlSQ6T4Nlkr4eveyLV5y/qzF9LqjNEm00/oRkofbh979gxr2nOIPtf1BGteuyZB2CNnjnuDfpkcyD6MxVCs9txX3bKNb4G0SjQYlm7Y3LXHLpXEbT9oeLQUOhlz50EpN8dF14Pvjr8zkJbdGGcsU7OZpNx+7Njk/b+VnPmz77IXbRN7CdErWGNYF17C7q/cpN5c18foO3hwRZbzpehE96MffahfRtFv9IvdG15A78Hd3dD1OrjpSbK4eW565AP654fP+vTwUe8/f+AD9Af98PEd+FG/+/iDvv8UvIO+0w98nP6Rj9QfuDl/pt8D190jsX9inZ6Y+41125gl92c1JO2pZ860T/gFwdGID/EDjkyF3PVQJGf+qnqKf55mLdv6OdKpRsPJQk+boQGiHvo1DX8iOiciCx/6Gtz3sTFzP15AKevS6+xSVWCoZbMnnDhM8fwCdvbX3vtvZg9mn7HfN7DDz8TwpOETz1DaN66pR14WHvkQth5EN+wswGA3sdBLYlzJij9mr4T25mk5PjF+xlugLtI8AFk5ypbtVdWiUYsA10Je8KyHiIe4XiLY7pauQeog7DPCRHZQ2O4SGrTZV22RLYXTk5b8m4s2tNS+NrekL+Uk9ht7P1hnLbFGdkSKqWXshS9tUetxLBtgssulyjohyOFAfZmzuIDAa1ryDiYQ++mg6pi6bWT/bKxh/Avd4SPDuswevPIgd72/chaAPI8M7MiyJbKU8VlA2yoXZ1CpokPf1G3Lpi115LaFQEl0g6ROHy+YPdbt0aM1OonhDIMsNmsMjRoqdO30B+ievkS358BcyPiIkzL+WfYLqJBf6jY6hR+BS844Pefznj80iEdgictlVz4af+JM/PzxEy/In/Tx40flg+4jLyN5yZh9He7EOtdV/Ajo/Hvz1+2rnvFMgVvysAaxvODLNWf1/V3/knSMqwY+F/5bJTUgshIb9bpTt1UYqjHQL70d1l/nV1G/HXd6X4M2rZSYg505vID9Sz375cZzWX5BkLMkcYhsJ+CfGe+f6V7/j/ql/rG+0ffzor+hR/2P5gf9HX3WN1pzWoOsEg91IhKG7ZiFD3BZTEtmzTO/gtr0YPPfONNuvNAFG77toPfA0dE2tq0MO/Gv2xigKcKsTFQbqKEuVzXqGAf1bk5hW/FDNtWX6whTXbetAiop/cO7+ep4XzruA/4E8ipVWa4Ci655Rv4Ce7XZh6zpULFusXu55Dq96+t1wI+6qGLTJce+ra/TWo2pK7H59z//TptL/8H9X9GDovtFdI6u6QGIfeKZeO+ccZN6glyMsVAadWAclHqVRZawn7hOCrJWyphYQTCxt4MJj4Rmy/hWVaoxNHgG/xJDF66JyBYdal0Gs/KDibiNPcPaVo1DBz5jZKwT+iolEnT9SnpUsRvOtsjKuHZ4Iw4g6CwbYQCitNimzysgTz79CE09/nFRHCyWXjnjJe0Sc0o9WALJtqwjraGPygt5bkf0zB+M7aP/PChKUy+8XiX8wjtcndrDf4Xsl8xpz9qy51I/MXlG3HP9NmbbiOWMbtax44qg+6Ozn/qxxThtE5r2oGOGvn7eU32dbB8iK6wNjcQpmPArEvYZaQqeBSfTHY/Ka/4QHcQ247lrtmW4+H8i82BaSJMTFyiCs/1rSuDoEr049UIxrSKOo/e9m7cZraEjrT4YoP6ap9p52cs6BVufv3wo5p73xC8x8+Fz4zxI22RdYqf/QOkYN9fmhfeRBn6MwfVcpQv0Qv3CPbfbuJbz/BH9gbzQsUtJ7dU5/wjwP232cR7TlvH3UDAP7PgT+enfxjNx6kFkN+5pN56P+9mYeUX2gp1fBG3PuJ33nEMv75ux8wV6vKnzvtTjI4s/icvMTYPJkDOLn8DKj1TQYm6jhkatePmIBWK5rMRn1GoLX47MskFW1u9OAAAQAElEQVSF/2lb0VaWiBrggRLf+ppi/SbXl6jHzwYx1AlJ1X1Lw7V4LBTyTKkJupnnDm1gb8fennqu+1DqKzbruaJjFzm6y47l2M+8oNRkjL/A1PGePmusnTNnx00ii+1dT/rkH+gxNXSRePGaSnvGu2nv9/Mn1vSmG7/suPVa3pRntw1+7/OFHrHfDk3Gk2RLsmxDLItEQW7etqqAiU0ocJWCgi9bNigAXetFuyWXZX6UZFN61Qzbea7lwJ/ZSBVZt1ndBd62RBbUjFOhQRnRgl6ljh/r0jSxg89ayRLdBFGnDEU8Mmpkq82yA0EPKAnlZPTb11DqaUFbp/IhYj1mf5vauC4b7IPsifg08Sl6Exu4xhqLFEk8mdSn9uh0+9589law0yH9UCLPV9ib3+mT9lhba8S6jZK8Kb96VzbC7M2w0UHPybYKvWE6NKhbKuRUVTS6kAWRWSIrLrN2kL3rNGlQFBd40afCAzvabPAQeom6bewzHnpj1Do4OTTDm4PSxqFAdEKXuTGOnhPStMh2Iw2ZePQmgWq/EBokR37SFaTXAVx8BwXFbmfRmsYQRmwzTizgxqmTNkTmgpSbUZWF6jPQpgHP6AMjpwBI6E2JPP7ujLfzYSl04+C69UV9w6UdbctFrIhL1VDiM6pkxqKxh5jYQZmMTSzvbKLgxnpv2MoYzFK2ngHXvJApiT4YgLMK+6PXY2gw7uBBtUapXIqN2BLJNjK3TDKZdRYpbkBwJeVJoOi0BJocUC/m4gb2qSdnTg16HTli5nsap0p/4cMV9qNLGzR9duJBptvSjb97YsENbzsOyT37JAcpWhjtku4veXXtOkMonoUaPwsmsYjfJ43ctvKzOkk2tQKhpi6pI9S2U+AZju6s/41137h5h8862FZibvrn0G8f0c38Jms16RPsOeQPTOa4Yyf01FmxIDL0EfPt8aEiYY5yZdyTTQksIwxEXKZio0HMJp12KA1pRI95IJsIdsaYYNu5IeHLPIHsUJZi/4BcktY4MZmPg6Eto81VqASWDSToQsJyof16HbreXbQ++l51z8eeOxBZHsQqivhmSVWB+7y5Y3/f0fft/VVvoPfUr3x8Huxz8wuIG3PIB+NPT3wUefzU/yO9Hz/+yEfj9/qej8W/48NxPhqHfv/pRz4Yv9c7Pix/ePqsT+yxB/o/sC6PrFN/MCYGHNVEPpFS0524bc0hSxjxM79RlXE2OfQ1IvsCrxu/5l8pYhvTz4JUnytfMLTkPPtCpi/c0at0jhgRy9N6kaV+IvWg65hvijNG27YqKOgJs0jIotrxIW4bMdzZGJN47dRDI9vYXxs32p12IshlQwm/o7uw8YHrpjwQ58E+v13f+wzYeaCda1/jywTCnyB+ifFtq/BpVLWPFqnHRxv78QGux6SgcWUrP3pVWkmZTw+TCkh9RotmMpJVwhz5yzruoH00vSKRn9WzR9MuzhYdQ88XQdoDRJnLS8Pv4yzbokjW14kWBplacd914yy7day3lhE62unFeJS/P7ehV83RT+fcCuEnsc9k2AZSfvNy/rsw8L11+UjoRskC8DqQPvFvw8aefROwX875F2s9Lhd+kXQPrrrAj2L9gR3HQHyRsO3eHx60G0SH/WIjD+ALaltkPSer6y6rYShQUuaH/cwxPhlZoXfh/ptzqYr5ALlokVDvrbfTJ/MK0rcb0DB9jWogjBmIwjYkKOhC7I9iHhnretHlyvwDYpA4GCO51h55ucy/aZyPxJ8/feKj8Ud9/vxJ+edcbpx3kyDPM6b4NduZ9lRiXAodnh8UQkYVMXrk7rIKFX0y7zGGrvHl7k7X+3td76D4OTi3cw92WcaOWOsJFkUAb1ps5pb5Qf8tzvcr9M+ubyTsFmOQUY4LeDwBc9gP5JzJfTX7+YlfPD3mIwFxuLHHo0Mv0UNP+P4nuur/rbf6R/pW/2ze66/rpv/5/oP+ve2j7ohNdC0p41n50ZHofHCRGv+CzC3zD2Rp77276cZ9vv3iDNyxu+NzutsoRZFKLE7kz4gMIbn9DRW66RJUWbb1kiZ1asgK2EcbNnvjdZPlstI3sEUfUy9CGwzoRaNeYyjzadAhdFQt2YAGXTe2qHvB0GDU0Mg+vbBHsydArtsLe2Ec9/CqEr31dZqnAObvPv7Aau36R2/+UB/wYxLHec7NKAaQrG3kC9zF2RcbSJ1AyrYyXjCqNOJflWoUPG3GF3SUhH1yOHVfuNRja8dmowXCbmCugdgZGpkzyHkQPNcz7zFUjGmXbBwni8Q0exxY5LETDPilMF/PGaXJ2OkDOZcY6dc5GocMM7bbnm2Elg3RetLMHNtmDLY47QDeB9T9cBOdZ1349EUFP3oFwr6APrZlJKaE1TOQvc7p/bruVM4inUQlFBjeaT+weOaLP8eMuoVqu0dL0xQZJ/7nWux1zHoe8U095+JJw89cu9Fp0Buj6R9buMG6W7YZj5Fp21tv7b/w0Z05D2hrHs34I1npZknun1B1cpdnsWo2lKxXNNVohQbhvwYeL9EadPFdpkeQyknDiyF+T/1ZjLFjPuwIvU60LBFMz/fUCyVo7U94oMQdWaZUnE9jlCqAt40fL5ZbHZtGdAKWjDC5sXP27jw35uy98Vz5pNwHHvlovD4Y3zR5h49fcTJ2znFzLl2Pe+nItVpDA18aqXN+5R57uea+e9EVOsZQVeFnLB2u4OhkXgyEQN1ml6TsD+HbbB8n+2S27kR1aqdP9st+7Lctewad3D82ntFuIM/G4fP94UU3z267Igtu3O9u6N6gqaf/0t0VmjH3w3Y/XzHGDiJPTHBJSZN1iYywpgqOOcJ17vWxMv9g1GjeRu9AQUctnVGsbfPUkVfzJZt686HodF1cVwAfDERsZnwkNjM8sshRVXw+YWoFMmbDy56VHxqYzGSCDex1zKln/sEGH+zQnXG2E9ENkGNCtlUV26N5G/t5hgnCWyIraWIjtvfEHH5q12d/1Id6p+E75ommsZo29ubOt6At4DntxvvpxntqcO7fjRjsJ7pPjyKGFZa0qOWIKZseRdHYGD78L2h4ywYFQkGd/EllfZESaPQiw3sRGlZlNu0iAhrT9tw1+jEDJUspgDOG3D+VenPqNLGDVWU9Tp6Buk3oLegnqa1hq6yOceYj6lGMTztGQmNzZ4y1h4SKZamRecyO8d7jJ/bBzF4I6AdBbccaFqiL1HYPmobUd+zstG90CHbojqztozRpa/AONdkrzSPfkWMKf6zeczX1hudVwj8VIxsbJUoTZZEyR5uFDXqhJScK9goE1JGHIreZLnA2oUgMmMGZTuu7Shf0ysumqNuWtVImR1U27bSNKg0OxsGB2QiPzNhIHztl+p40fBBLoVKrPDcv+Tk/PSck7SueohKfkbAYlK/kCMjI0o+go61l2upxkHdf2kKpdjZl2m2jt5C+L0ChY87gJ4WNjb0XduO3DFsfzHteBA6kDZPqxRylChIbYiSzrPYxBD4zj5huQjHxMbYaHAKtiD498FHPECl+NDBgW71+NdbajBdaw/SzvkjoW/x4SZkWVuJPRoRSW9xqF7rJol/4gtpeY0LJav3M4UTbaCltoU1W0eNOvfOVF7bSTp8gI7dC2onxzoG55T+Bebpp59DciclEN6bjc+tSvOYl90+ltFRlFQ7algsYQKtYm/CBVrJpA2V6Q8mroUtGYeyMP7mAe41Y8yduxnv8Qqewa/rq7Ii+mEeDtZ1gjy4I3Zlf6Oz6zhwBstQnuvPsy4RzQ1xRjB8M1hl/BdyVLmhVD0uxx0/sNE0dzEarokfEGS+H3i3nTEB9B7MRa+i2fQrmZlu2T+GyQY17o8z8axDXAkYndZn4C1guKe2XMXR3d1E+GOevhfOx+O7uejx0lTwsusmQoijsjSpdeFC7T7/7q/ojM/z1irz1d234/HB70KfHz/qYD8H9F8Z8GOZD8fef3vHR+Pv+K+P+YBzZ5x/1Y/7COB+MeYj8zPwfsPEIbsT+JnEUT2VuO76EUus594dydQ2tg3LGoobfBoiTTcEc9JoiSr1F4Z8RCZUOe4qvQdtfkNO7hwqD3kHgVn5df82v1lUyhcVk6MU9b7tUjeNVVsOscy3YJhriF0BTuQFu7LOdGCYy+7kH+dg3n/fkLpqFmvYU9I7ehk7ueS8feW7rQwvX2owdOrW6jmQoY5PZY8uX7BerJHzFLGMwFsya0utSz8nonngWHszqcVQcSpEBIaKfkrI5oK0beUA9OexrRBZE9kypkBWzkS0keot7Xf689LWGJKqxB9GiPiiSdrILKiwvAe24cw7diPPttitrMZETttZ5ptQMYix0wbIDGk6zoQHrzTOxWDaFNiInXs5FtZW8l0S9GiXnr4yB8rCEbkxM9sUNJn7tofGN4WqU8lHynvPj7njBqzGWP7KSMBEiXJTYu6NKRb8KNXzogTFSN/oBpDM8evKQmhbU2LNWmsoePlxSZQzsuAr1oeLHWj/CmeglHonv6heh0ABG74CwE6FL0iGzrcLuwtAYQzlPg9HPZFeFXuBN/52Bci3lA/H6WPyp/8I4H5AfOPNyf811NdFrtIMsh14lv+LD4m5ItJ7Z9ENoWfG7zKz5UDaul/6Qf88H47U++Iz/xjfbEkg80n2y/gKnzegU7W8u+eviXe+Z6zvWucp0A0qa6p+cDQH7pF98oRt7eeP+nL8sfnx45IPBbT2vzfSgLwPN8Mw9H45/o6F/6rf6v/mX+g/rF/orPHP8rx5+pf/e0488lO8yXRiacmW6KugaftpWz7uYOxg1uk/WoF/Y8WXHp/iXM/LwQkl2rINJVAP2+PKNShROoBLWttYeKMmgR1p9EaxcX8pPX40N27KtEmBSUa3UR/WeqtALfABvFDI3+9APBaOoQysoePSia3yyqXvIxKHAqHyAHhrszevdna7H9Zq9m/ZKf5ckfNOrRAgSi7/19FF/vD3oP7r7A73zhdgTQSZFifIEkm29pLRMrs11niX22etpt60Co6xRpTFAKCgwkNuWdcQ05oOWIIWf7JudPRc62w+UabetwkbVwO5Q5jdyLYB8NH4GcRhjoGvZQEeKLZCabdqrYRtnyGlj7JmdH16kpjgFe+aoh6dXCFjtqZv51QE7EpqTsdNzgaYapLWBnu32NfITp378wTvEGQckx06ANNkUtuXQ14jsFCJfGQOL6dLdS12irudkuADyOrcoJk4Qr9ft7S++Lf/ZI4lp6lx7a12ndviJfGedv0bkwWnWeGZTEldnoLaF3fTFxqSesyD0NdI/Lor+C/o3pFg32oEWtTo1YZxUmqc19hcYhdx8FP4SsJeVU9VedXvRXm/Gmz9nFHnEr+f6mucCpnt6AnQpGWbKNtdmaQxQRR2U5PzQRif9HNyD0dQUa9hMvLNuGx9M85Ht8emB+8CjbpzFG887aRNrE3sxXaxdxr3wrpHzKc8W6/pdvgyu1yDtQdqv14tyv73Qp2rINk4Ekqxm9QAAEABJREFUE7OTPbTHo5bZJQPJ2uNf9gZ7LPwZmx1/4lf8y30i/DO4f9x4T3nKLz+DzANZ3+v6nrevexxz29ALMtdgQ29HHsweY2pn7Nk+7PAbz+4bdNfEt4AJwKd8BaalTsyRHDbE9lq3ql67gtrdIjFfM+/IBjEuMGgrYJt+B6rgQeiJbhdy4cTemD0P/MR3MRdayFNOpPFdwEhsazDuKGw2L5WEnkgTWxPVqR39SSx27IV/jaxB0G0Zl/EWz/j0E3Yd+wFjlcyPXmHVGYjMWD1G+u7a5k0f/U7Tm+50350yh8nD787b1E77xnNIg/XMHt6gwTOPTxs+zYB+OhJuSRRkCD7AWEmWIbZV+DyK2JRlUIGRH7AXb0MLvVAzQ0uwL1AEek5TxLZriztLAi4e8RR1JaUbhmzLBoxP2XzBw5AdTcXGJN4nduYbRB4FuocsoJexVoUyjcDte/wHWnZpRRUrrEv2QAP3u7X7NHeqaT/2ycb11CD+O+O1X3iJGdZ5Rx+bLYc9MqtO22SVQPxHee/+O3YB+iiQZ2NHJ6KdIuOuMSTcUtbOJV0llcPBWCVLgBItI6+wMj/IkelIyxgDMaHwjNiBoOi81IhEM6t/0d/YtKkXY4XKaASLOO1lFYdhjaFx0BpDNYZcpQJGR6SjJ9yrbMslFTo10HfJ/Ai0R12kdsJ6nWyjaVHoTJljkHk2TcNpB1WdyuHTH4hkfBC87ZBIwJGP/qnRSvvpKxIDci5oyMosJBEnvpTwMC0/VJtnDyXTxCbqtdlweX8FBkW+szl2NtB5OE025OSwwLIyv2AZFH4dkNRjUTCdo8JQ8aWhTkbLtqqq129wczPrGDmj4wt98BKvtNOPrKS021YF2Ag1NsqlqshZR6iNpiWIisI2PJBbSKlODJZ5FPR71foglwYUbGOz8K8U+07fBsrkndgEWy4wMFPHUcKG/yiED5gHNdmW5Oef5o2/DeShtEb+jPQBdtq/RvxaMobRjg8bN+xbf2DhZssNe8eZiXzi22x+b729Zaw78ujsGNh7zaf2Q49JtDdZIw/GqhNrTEu0pxTpNQ0fIP6ZzFAdkf0cOxS0fzTiQfcKnamfoFcanDgFyhjZ/QH7JXoo7KEEHIIQAdk2ayi5DDVrCmxdqF+YV4M5Zh/mgezuctH1UrogS9tALygoufun7cq+vbsOPkJcGvlQdL1eVFXK4DuxzE04D0j5S4J8FHngA/Jn8PGRjyWPH/Xh8YM+5INyPhZD3weRP31a8pOHvqfPj5/pA6L3Dt13D58UW/k4feP6zJiJGw7INoBrajF5yXhGPTdKwsTNQqx5os3eIMbpuxO80GCPTKJ8AVVyegdfy2k682rOkKekKS40TbFWT62DW1A6nQon1U9TN6VoWLZFoXOOnG48AE3dmEvmw/bOlpaUESfzmT3vCbfTuLNWwQxP5547+3LjOrrxm/Q8EDV4QNqR7+hhmt6SMra8fuDtrD91eAGykjLWosSMzmT6M1+E4anApa0JxWqD6dz9EcW3IPpUu60LKrHTei34svCX1b9UbfXB8O/RtpfGzzYfTQfRl3TV0t3PLdJObPPg88BHtYfPD8q/g/v4+fH4t9R4ueIXdjlzM/81V3Xv2PgahXGz0YPEqpGC6bhBDz4Guz8S1/PH4YoMFH0HKHgr7ehnb4Cd39Js7IH428AZWpVr/5KPT3dXzoSr7q9XXeGvl2u3YSWWZJei23DpOeHX13zsirmcsJF8hbPPisvOXsdJhGjKnEd2ODF7dge+nsPAtpaU9pLjS5lqeOuLH2wIkCG0wNhWz4Exint4jaHiY9RolAb1EzZ9hA8MHj87btyLej15vkg9Lxu5Djf2wY0X6yfuaf3POPBC+ph/Ry/g43LO00dk+ev/DZ2d63RiKx/igo3rlJnKjDeq1lkeXzizL6BG/ATMteJXgLaBGvETCwkj/hI4pNYv8es7fon3L8e9bvklQwIYaCVD7JTpv/cLc86NJ3x+wt8Tt/iMv4kDXYRxvaQMKOWP3/NfPv1Xvtf/+fpH+j/c/TV9N5/0v/n0p/of8OH4rfajy9JPJVxs7vgUhIfF/anUd/xPvBOfGzEPv8687Jn0jpWF1XfSd9VTRhZ6Yk3Vy31LqbsOSl1HWv2wxRCUSGEoLasqKNU4MTQKHti0ueQvQK/0iUzoRYe60a8TaQMDVGGj0IOOGtgGA1wu7It1v179hkx7oVdmDEsQCnVac5D++v5Zf+v2Qf/k7pf683ElPpnLgQQbbbpSqvvHRkMk2vfca1j7rMVkPSZ1Wo48lb62FR9GFf4u5Dk0ftqWvSDSDCj22OZMmlCcQir0So6NMXquA3/zQenKuXQJiMEIaB9BDfq4QaEz2Utmf0VbAZnA0SZoxo8fQavgn5s5C7eaHRrgZ/Npd4pG9sqygQEktum3QLWzUzLn6AUcfuT0zDWYRugiz2X36QLRSWExnrJhuWkXGZ4xMNzGepxu+LL4WXn6tlqYExHEx4VVo2SM2Ah29sUzjn3yes9EJ0is6Ym3lv0CKqLWzTt21xnJeOyRUx8F0UUpbLQDHcnQAJL8ik31FTKnVNEgh/s5uD35sgVvkK7+PZcvm7tmG/fc/F9YYIZpsj5hlqZl6p1ZOs64jiOjRjGIGrTHhqKE8tFOG0OryqpRagpvY5OMol4nRmUuSxJTZ3tsNxh7y5nLvSnnf+5duTdsPLf3OZCu2LXNWMd4PW548MynfeGS9xTuZxcw4Ac6l2GNKo1Q6pEV9ZwDTYmJwQzm4SXPOfG5/YTZj/MpeyZ77jUm89jZQ8GETvbpbNnef7i2N781v+a7931w8bybYnvxkS+sPvRn7Nk21Y5NIjojayCjntIUxn/bqmdU8/YrWS3eRjuQ6BVk4vPg9ZxQOfgJ7dHxA8r4OufJs8Z65lhznMx3Mqd5tKfOzbb7GStBQQfGB/4Ml0aBplbX4QtZlRVqQ4Ft2Qekg5dkKWhCQe65l7FbA/sLqRf9m6r4Md0AMnVinsyNGermJ733r3U336Az5fWQLB6MJZ41en48++zs1y1/YRzKu9EGdvgzBmKNJj2STxo+8tDnoRU/JFeoVX4NpTXFgkQdHDoQdZwKWa3+dk4YZsI67PgJp4yJyupLzeB1XnVKsqKFjdCu6iX1PLo4ZWiQFf3QU6z4kFEPEFu2syBLcOh1lxSALLqpE4ozoBL/g9XG2jGWbdmm9SVHf2eQF+xa/M64WOAxMec/XK9MppE+i+IWDEOiK0Vva1u7dvb1BkJ3ZOmzE9tWbEuHD/hjM2/vemDvVfHwf7neaQS8+IwxerHkogeKlBmwjWKYkchTWz/wP/FbtCd+i5aDYtfEgTjOeExcbBI1FQm/FackK6lCDd9A0tSqMZSHnMIXg6q8jF1kDxU6FjqWYClEwnLqMu2lUaX8Zv3Kg9LdlYfGy8DekMtoSLYlAZccIC/6DOgo9DxUo9qWzfyZfOa0fGcsrRSOpmNOkbn7VJVGBdhxKXWb8ZSEJTqRj35TaXL0x9KtMTQQGn8KeTlyawyr68hGlcwPRpRFnhxyOzeqLchfykJvXOh5aQi2tOciY0PsoVmnphsH/431yzo+spaPrOsNs6ylVqr2Y2hUCbey6+iztV5uiLd+Wbpp42Y5mZhdGmNoEP9+aM2+oi46pz2WN/TO/TQZJnMx44wq9RwHNEBWx7wd6qHCzqBtYLMOOg5Kk1zGIm5mE/LiX4z15/OqR26apmlgY4yLrperrvh2d3enu7t7cKcLD9ku0XPv/1Q989t4+esXQehGXDfm+XyhYbvndNBJz8ynHWCszNnCoFKJXdC6gjlAm21VozRq6DJA9i3zsi2WizXawZMe+MDyOf+zoU8PenjIut2Q3zr+O77t3Nw20Pui/Zmr7HGndqhtDeZ/z9zfMPfQa64Vxh2MWTXksmxrJWMDl19NzuLHhd+gSoaP7uSMyH5r4EfHC7/SVti7sI6joh/JZK8to/ayt+wwHuLYwl10Mja62J4EY2c/x274NMbuKHPdFPGzEr+KPdGPPjt9jCFGpb10YX5X9uf1MvjwMzSgY5Sq8AEQBg38PNvzV8Zv3twpuL+/sFdGt5fpM6z0o5sYUuLmK23amfu+Peppe1B/ROYD8PvPP+pd/gL5w++U/8Heb9//Tr/58Tf683e/1q++/3P9q+//TP/yd7/Sv/ztn+lPfvdnXf/Vu9/q+48/6uPnT8penNg18ylGKgYMmLhwSJM5TPzZy9pR2PFlY+We0L/R78b1vz1DeLnAPQdNoalnSvipp2QgcrivgUIyrSt7kaOM9sFGi/in9qUOktcC04c6ZXq0L699i/ysb6zrjXlt2N1FJ2Jhl/wMZJjvPtFBP3ufXbRsp86+3AKu7VtTzjXojl26yDbAJvEUdqmQLYq2sa59NS9SxoJ0PvmTRhib6TOxv2d80HUaQuNfEP4Z3fEoYqxBQe6Bf46iHjGk88k37QLxScV8qL7kL+s29eTQKEHJXPcG6t6p6+vUQjq2HMr5m+s2/6ONTx8+6scf3+s9+OHdO33//Y/68f0Hffr0iXvQTRvX92SfnvOjN2O5MYprjvVgVahLGab0knKdm7Esq6BoQyn5MNx16EA+mpauUE5+BQUvPhRO7hvbbeIH1we+xJ9dJPbAqNJdzs77e7395q2+++YbvX17r5yh+VhTY6i4DodLVUO26SjOg10b12DvN/ZY6GT901jixwu2VcA2fSVK2VbSJCDZHyeyhA32T2K7Y7eBXUQSNo0Pgw9J+Qvcy+VOo66KXxgl+xVK1GSbfuSyfMJWwVfh44Exhk7kees+95E398Tird68fav7N2903/8jPcZDN/7s3D9v/WH1UflAnPvYh48f2Avv9P3vvtcP33+vd9//oB9/eMfeeKePtD1w7j09fdbj0wMIDT6xNo/qsx9/cp4PF8cgfhKjkmSojmQoU5Adjihmb+Ua5Bk2cZusd1H/qzwzfYb/l7fR99bb0866EWGybVWQ8bhfiHRjPg/ci7NvPz98Zu8+KrKs82TCqKvKMg6dFCOSpRM7ft7YF79iT/4fxx/qf3//b7Nfp/6Xn3+rf3B7rz/C1yvjZ66wir83/L5xZj1Bn/DhMTxrf8teZR45E7fQbSNOt+6T+o5sYiQQ44r0RZwcx3S6dtAeXNFPc+YxmFOlYq4KbOa+tOHH5JkyfqLc0ywsjIB7Uu7JV66bXDt1uSBlZEzvxKnBng1FRHerzZfkKvjAqnrBqGL/BchsjSpd+aiS55grz3FXnvEK2ahS0Y5FWZJtoJZhtXk8Ueb3S56d/za/uP3/jLf6l5f7I0LxaCF6J4rWshjXuozSYI6YZvo7Md/YB0HOso36SXfWYpOYq2WNKvqOhQvPpPica2nUkG3lR6Q1uhjxxIRHahGToZF+xLbnzTPdXXC9U9eRnzYLu4GrVLF/gjH8Gqc8egPdIDyw0QzQZ7I4FF9SAcht9Msy1OhXU67TSowAABAASURBVEu0UWglfIdBSrlyN8PaS2ovGs0G+2QG6DB5hm4pNIKfQZqjeDTZluFtyzaclDJotdhmXSb7eYamjg0IYzDHvm5Cl7D7tQV1DFAir/YZXWwgIEfGdYIhOJSPnDo6uZ53rv++NqnPyBlC2DYofE0Mx8g6D1UN2VZSrpf0i42cOeEjt60apTFG48J5lT1ahbyq+1v5EeWCXiVc6DnFl4wRGt9b/vM90I+B1lrhTMk8ui8dX9NovkbaXtcXT+dmoOTFwpDDx3vbYZXrKTHI/CfrR9BlW16talfo93oc02r7OU7Zq1S1Uubx/2Pv354tW5bzPuz7ssaca3X3vp07AAoOWjIpmUFKomX7xVLI/4Gf9M85/CC/2Q+2HHJYDJOQRBIRJEGQEgjxAoIEQAAH537O3rt7d/e6zDnKvy/HmGut7nMOCNGUQqT2WPVVZmVlZmVl1biutXu3WUxx18YIkD+dy75eGfeCM9fhM9fCfneEjxxr2YxYg/GGzLpUeFt0CMeUaD2iWKsxinMYLBasylO5/lSJa0bpwLoeDkM5z4+55nHOD64FMlenKe2pkGxVDUlGtvb1KPGduN9t1+4z8oDrE3PqSaPrwEN2KUf2wsqczgEfETf+hO2qiV3yG5q9mPtTEN3OAf0KcGTjmUlQ05LaLucMLQf01z7/wRwv+3chb0uVij6KWpdgma0ae37ExCfnVP6rppW1CK/43+UrfZGvzL/zwHX/nueS/DMit7d3uuEd+/buXol/xUas+eaTeTL3ib2YS5HjQRSDeBeXEtuhSkFizT3ouCw6Hpb+44Ir1ufqcGj+gOy4LIpOdHONDtI+MM/QlrNuTXdZ5MFykYcy5oBeUMTkhkRoMjl668915v58pWtdDsOkL7SYjMV1Km+FrO3ko/HKL7DnPGmuedY6tZ+ylXHsWIk0rFqTI/IhxhG5Sk+6LygExtq2+iBva6/H1MSOOpaN9BvdpugXea1RahE2Z+I6ne40WVdjMaqIp1ToWhJboMOgC8pAUpvSrUAchNjjdgw0Ev8aCqYsl1X4bYyh7MEaQwyi7NUzMT/qE/1UZ04ctqUnmOG1HWhuTNdW/9BvxvM+nl3KuLZbC9c9lX6mI76NJueT9VwbK/F0TKE8v6bdRnio9pNM0aB0/OTxxD7OH2uErqxf5HTvxbIfkaQez2/0Db9QLbVoWY4k5dBwLQS8tAFVOyBOJYA47URxwpwZMP8Yeg/KA2vak4BbN8raBoR06zLxdvhOMEgubRalBuNzIo3QxALtmDzkGsRmxachCSr/rmf4KtNXjYGfvLwdOTlDq0p2ScIoysC2HBtjAy6+x7CqBn0l2+qDBGfuzT+p5mVm26Rbv7CxsWXMGkMFtVkwEhC1DVg2I9lWuVRjaDBueFdpqOSiDz6y+Bm0l2H0LFj1/FnsMyf4ysvDmZPofH/Suq/HmTU6s1YrOPdGWjm5Z0OslWKLzokLZl7kT3z8PcUHcsLt2AhCNRJLMV5GxEfbnPqj6j0X1vu7O25CXGwwKgIr5pG8Hzr/B+wHbrik078y7gyYf/bS7ByKsap1qor5bagxmGcpsnKoVWNouFonF9KRNnDRhy2O2mPGeMbF5Uhu3mbujGejM0ptdxh9o02MD1iI1cUkp1ZuJmfykRvJOTkhpyfmfe6XMvozXdBzwPdkVIj6cGorPxu318wfNfzTDt8aaDGmib2IreezDC3EEt5m75CvxHB3d1Lf1Lih3dzcNp+1O7NeT7GyX1eCCRiJQnQPslUmV8sYfPg86urqijwctXAzG5x31eebhRKAEmNCxZ0eDhvpDpd6bZClf/Y4q7LvghN7b0WWSRc6C3Osssiycjz4pa+qZPwJ/tI3UaBwocYDgazMdc06sN8nvFEs9BdsR5UG9qMMtazYrNxc1jCqXW9h7odgGTow58MoVVl2oOYHsrGUDseFHB2Uj8XPnh07Zws23T/cPge2VcJ+ytw6Jjfmlb13Yt/cs4fu+OBx+Z/jff72Mz4Wf6bP3nyqT1//RD/54if64asf6fsvf8gH4u/zofj7+g4fjfPxOB+Nf/jqJ/qcD8b55y/O9ydlzkxGDNfnQDGwB+fWBbQn8fDdi98qSyceAPp/rsc6ZC3OTVkf1iS+kl8ylKgb04LqnW06tR/ppEF56N97mPeFC43GTnvxwgeRT/Vvt9NkrJDGAz+Va/pEyKp1LCtPAWkHnArKTZPveTrR4NRW5JYlFwXK/NNE0H0rMZwzX1qZL01N2mdykfPqzFr1gzP76byf3zNKODH5dPvFN5QBlGOSi8nAlHgFkW55EyGklb4LbV2q+F2JezJW+AZKdBETc6ev+yNAjnDz3c6oIoe08H0afRAVSEy3gNDLOJH9TDCXp3IzgQCi4JGHc4siBpYNBLzJlQOZkOlCJdHd94hbfsn15s1bffHyC718+WrH58rH47dvb7im3Su5eZqDuLHNft/BOhTtkhQY2mDiTWkXc+Ks5uObN6CZ9pilDdYyhxYNHUD4fDDub2BsqglO7IUT9MyaJH8ufHF9XPggc8XH0ed8GH3x4oWu+Th6RDYOQ8V5WOyZGkNGvyee/ONjxd+GSS4mt186JCKzhktlqzCw1LVTI0srmkyvbbKfwyem7IPQlf104poYnOHTL2yrhsz1ahlH5ReifY0nPhvvO+oplVXEYj/20xRC2fRhO0apajQG81x4+Tlwr7/iA/EzcpJ8BEdylFxFVxyJLR8573g5u+WZIf98xZvXfDBmL3z+kmvi55/r81cv9RJkP7x5yy8Rbt8qzxenu1so+6PbN1p5ZjGTz3V/IYZRxGSpGIeroQx9iswRlZbrshac/70ep1XPuKd8ixejf7ge+QXfSXc3J8Y7K/24wq+Zb2mMYCgn1pkY8lfyN2/f6JYPx7k3n3hOWPE7ub7kQbvKKvJmAmsQ1IWyRbm+Ta5nq06Mfw9+hPCvLB/q/331Na7c1v/+/qX+N+fX+iVe3J7xLHNGJ8/ddzzn9bP3/ZnnsLPOrH36Eu+KTvZD9kHLEg97YiWmyGc2Bxsq+dN+EGLnhvAUvpqhM5Q8Z76CT+xFDmqY5lTmupKHjDsZI3qxt828Bdx7e1mG+l57PGiJfRxJ2McHICaWBYklbF2lAqEwCuxNNqo0CLACdMegzb16jKHcmw+M1Tztik1DKnQtyXajDC+zTFMvyO3/6vRan6L7W4fn3DfTN+l9hDR1geEGfgZOMp/QyJKD5PzMvf/MOpwf6Jm5sk7kaLIO0U38CzFuHwpGx552VRFrNowZ34zEqAw9yZEALAJ1X3Rj0/PmHDwejjryy5sj16PDgXN+4f1uLBqN6rUo5mgQW6aAI6uptoOWinmlf8NQjSFXqZxe9PY4OhaaKaayja/oFTT8ju4TMiAO7unU2vagYS3botqg/cgAAU2GZPqzVyFV2oi3Els4PFBPhT5g7xOUEtJQFCbqOGtfbMAVJM+NyAM6u73TWAQxDxJRQHCsC9yuN1lnNZDhJzZB27TO2nsi587Kvsj5OZFfVG3LJpfJO8ierlEScnFEd0V/Jeb4mFDErFEpuhdkf4SPrR2fahe2YSRBdDku+aAd/xvSAFHs/vBKS320rCuaUGLKHHrW8JsPWvAo/MzyVGfj31VrGSK897i2ZQOxg/C7kr8z59uEovZewQqdxKSdYirvuR3ktMivbewSZ8jFBppmAJs44iN0srYNxkz+c91NDGfuAQ3O/Znx4jb+G0M1hhykjd/4Y+PAMQBBGn26uE6aa2ZxXQAl1nXKPKAM+DHoO1R/jDwcFh0OB3Bk3Rd0in0lkLlYkmVjJDHUVGLs98bESYwr94eOn1gp6KBIiU1hZxtDCvNduU5mnsE5tuR8jT19mWvWIb7OyE99T1r7HjrZm/Ft8YPP9gvPdHu82DbT40pV1qgiB8GADmWdGvTRpcKY1cfLbL4k6IobrrXElvvzCl2JZRLjzDpB15bdq9eIHCQX9/1Mcq8bPhi/vb3t59DEHxscKnTiZ0V/8hwnJuOMR26GS0uxHk2Lj8BjA/eh3POOvMsfWZ+rw4H1Cpam6Wv0tXlRztPtXrC0/dYeGlVaajQOlb4d8Pl+N+gbVRqMHyS3RVbckFaf9Jl/oGf1QjkImR44rsHN71Tkk5dlrTxr9Mdi3otWnoma52mEG6XMOAXiO/qdF3Ixd+BVthoFE9iWCxiorcQgerRF+F5BFR9WYTcGs7GIbtWZtTvzwXjlHduM2f21zR2thPgA9cE5I28/OKXgZ2piO9mTeUbarqHsG3pQlFDyGCrGrQoFUNvKsfY+WpnC3BA7Omb6o1I0QgPYlPlQhZG6i7nZVq8Xc+ixWlay0QBTZgzmTqxzZTzoFjPjw2cOa869S0xQptbzE7ZSfKmPOeMLH7zTZG/fs5fz3Ln5m/ssJIaVJYWqD/rmnb7pr6lq4WFiOWjho3Fl47LJneBdqBonmM4YbFjhzxmQk+bEgDnRcuKtOZn2CWDYg9luKuEHu6ntcAh9IQrdYVuVsYkpsQQ2F0CByOmnKJEJJ+F1OWjY1mBhl1FcPDmpjuAwWsY6KDYbSoJxPLlUdA5Q2DZGZOjgj6XSmnmRiWwyzNQQBxNKPiAtsmM3GK8aVSWbQBXgKTlAuf3gDw/0WNEbGXvsdtiYeIaxL2nbuJe+UlXJtvDIxjhrshbnvhDyQNon1Gk7sfaLezbE5ARbs5mAssG0akJX9PMCkpeyrGXaEx1WW2KIKvdcRmVMMeRKPk5a97XPS1LsciJP5mdbYxRYtHCBPByPzdvsAea8Zkz01h2IRJeKqsrMzXLb4yNteEODqshKnY8x1O1QMEDa7UyEyTjPmf8zBshYia1sjdrsD+Ogw/FAjMemh+NRS/YdOpl/Pp5v/9j/vTK/Eze/E3s8uWzgn0zgPZkCWVcxLpAsNahdEjzTJd/0o4cRjDbQZ5DYq4bMPEaRu52mL/GfMz43tTs+0N/wsfjm7a22fy/xrJW41qz/E0ziy4BEtg8Hx7oKeXxmrkde8POSf7g66sDcIxuMW4M4THwpO0384oITUcNWFWhasjfF6K3sx5VzpmnzqyYdUSkP1rqEgZKAyT6UzE/JBvhMC/W2eZ/Gbz7+Zb6z5zM1cFxVWgaooYUxbPeNQ8QxM2fyPiwN/LfeUjr0gxa55po3RsaWcCOjk/YB+eEwlL8qvubjRxA+dgv6A4dBoV+2zI1XPR/WhJvumV86nM6sUz4Y373WFzev+Pj7ko/Fn2n7C+Of6Mdf/FjbXxj/QN/99If9wfjbn/1Af9T4oX7wkg/Gr1/p7e0NHxVOnOtn5rWqJGXMjK2iNYaYnGZZK8h/8nzW1Im5nzgPTsRzYn+cyNkZ2bnp5GPF3PKMv9mgbdC88PDTuAi3tfl5inijvGuN7kPpTpk2qaOmdGO32GNYGWylKx/As/0S2ZmBM48TNH0zXlwyebCg4YFsrCdbYPYccx6xHZqf2E6uiefkhGsSkqAPAAAQAElEQVTZOTniWnimPckP3RI+qgZkqOK7QZCUKeFX7b91aV9K+gI6U1qc9kRxEsAk9zM07fewsn+IFt/U6Yv1A6WBI5oMHGZrU28lIpBG68Bsza3GCAnl0oR9CFD7pCILaBqZbUEkqgtrOy3ZUNMDdDmQhbUjtC4/gss1LPeZN2/f6osvXunVq1d6efkL41dfKB+Mc63NOX6J62Jf2Bc+sw5VVoUPkFvinJhwoYFV+ZnUAbzZPPkgXKFraYCFvoOGjlr4aMxzEDJx4kx+G3HOdQsk5pwrLJfkUo2hXCuvuHY+f/5Mzz/IXxhf63jFvSTPT/QPkBhHDYmosu4ra57rYfy2T67n2QOZp20VusOlKmZK2xKWqaG0oxc/DYJZWWCKcsRPYtzAWU//TEfmjb+R+wn34mW50lgOGokPn7Zlb6gLRd+2ysTSdOe1te3oE2MhH8jwteDzyC8e85H42bNrPeMDeq6V18iOjFvosZt14tzqlzM+FufedcNH1vwV8asvXuqzzz7XSz4Yv4S+evk5++Ol8jE5f2F8d3+r+9Ot7riO3t2/1d3dW515mRHn6UK8hzG0EM8gtqcvkTn7c01GLEuyLYuDxK3EsrIGK/fOCX6RT4R3XGT+4F66vz1xbz1tH2J51k3ubasyRlXnL+dSnnluuS6/ZT+H3vPLwcyvryEYZSyXZOxsywa0ZYl0KnRyvq/M49zXnzPzWpUh8+8c//XlI/3K4Sv6gvX7d9a3+gvnt/o3zzf6kHvKmnsL16089OdD8z1zOTOPM/M6914793NB7zfkme9EPomr9xBU++Gmj7UJzMg2bDuJppLLYi41rMwpOZgZD/+Ta+dKXiOLbiO6YPT6LH3eHBbOM86Tto9rbDqeVVqzbyOTJYMiWdgbGminBa1RNM1aFLByP17wHf+H5cBYQ6OCUuErsK3tR8gCNz2wBv9Lcity8pvjhW7FQVxpP4URP2K27Sj32KNKuFfmcmJdei3IyYncnKDnxrYm0YnucGE7Nuyx54PBIO6iz7L66Jw8iYTYso62VVUa5HPJnDnXDscj16Ijz7QgbeQD38sYGvEbuBQ727IDbQd+t3NGyKMz0AvCb7CtHJkDkyUogsMuMosf+jv2Qt8le5PZligYNG1W2/HAoxM+2HpS4x+SITLmA40MvFN2w41sdg/9CHFPCJYNFIhaHVLmMrP/co5A02Y70JdMAwae9EWeOLDaC+NQIkcZskKiv8KHbqDR8qZYxseKvxXknA2N/8hR3OKitq2s1WD9lmU07+pVYteiSayxPXOvCk3MtnutRw31uo/SCKpU2NoWRTlMdQHsVphP4mjgnxnEbffR1VSKVepHSc+NJgV9rJKz96A/8bF5iTqeQpgsJGLGNsg+Q8Kws691fS1nPAT0Clh9IMtcIm/zFrpzUVXkJnm1bGs7Nq3UD4CJD1zFDZgbyM/aWIkhOPOcDvqXaJzvXNsxlRmnMUrF+Vo1GK+kHhJfZGybICJkxTqNYR0OpSV/YQyfvzAuVj10oX1YBv2LjrzHHnKugzEGLtkfbMMzccWtVcp4omdlv+X6dOp71Ulnrk9B5L3/sMkcxXOSbOwKUsox6dt0Yxec235l7038Jj8r881ePHE/OuU6CE1//CuJwJHFj/GJ/4hW/MY2/aa/kI9gVO/f7Pvs4yXtKqUvOqjgaTI74Il89nMgC0FJfKemk3tU4hOxbfzWd849NOhfvt7zXHGnWz4W3/B+fcuH48S/Mq9eF5ISHyv5msDIa4oxrYVABvNZiO1QQ01ZhwUcDqwP63J1OOiKX+BdHQ79sfi4bPSwLMo1P7rv0siHRpGD9jkePiLno/Gyy5oavQBZEUcRj21yo8Yrf8ozxb2u+p+jiGwiD+AN9YWuks6k6dRY+y+M7+EB70pmgQhH7orWlNY9L6LvAe3Tsq3EskHdVg7sst5ti/0u2sxpuOHNljV3UHQTwznrlQ/G3E+RaDDGQjwZw8qPqDc8hCTJTp8lAcbs8VnDjuFCI5dkW65gqMbQ6PO1JJn5Siv7NXYN+PhiSurD6AXoKrD2I+f4zoYgN/02NaisXeYRdLtkO5o9jV4Z4ruMmXN7Je68C6/E8IDo0Ia07eYiftx+Ij/Hjj3cf3AAzTk9sVE6Y4V6T2HnJ8/Gt8iujp+oikAHm3dhM49xQDBANewSepgZCmgXEVCQUZIlkHE6aZyQGdR02VaVdzsp8m2yayf8cpNcudg0OKlX7IPJhC7+mmaqjIMXCj7xTS2FGpJxmk+DxKDbdrsfBlcf6GRGqBMbHAyi7kqVJZ0kbouHOEnmio9gEuc5fVwAzzzRryBjJLQGDmKfecJ2sbafbjxUBBc+SbsYpr3rmphG1gTUKIW3rUJeVVBA27ZyGLvQuJrkTyA5XBNrx5wLwJkL+6ru54aTfMTOpnasExPRZ67EFXsWSclFg+6JfBsD/bTTgI15o31ZtkWVAtV2ILPNBSCxk3d4ix+X1AgP61B0us8SNON2DOQ7cWVeHQrVGmSNwGTehIUFVpiaXD3nin70isxK7iJThnRX2g7mHcOtIRFDYHRsHMn9oyeHHRmCp3Y0k9cme5XuIE1MZGMHZCShkAtvGJsaRBzEluhgqZnrDFjX0Mx9oytLtWEmB+gIhEcKu+7AB2s26cNhOOSPssiT2/TZVvKV/WeXiEq2lfnFPLrBmf3SIP8nkAvPqc8P9lvTlX0Hj17HK3zgx/Hpodph5Zyd6EZ/VXQZTEJXT46M2Yg/9vbKfNfw5AQj9T4hwOjEzDZjBLW5IqHRETokgOkg0EZic0H3bwr00i8rRfgL2Fryw/loJVdjlN5HDfqMHBRGEOwmLgJJJdqBoWCE3yBLPP00yI7GlMZKk/n6tMrk23cn8SVFgk4eAEXOzdxwo9xExyhiGioeWooHlWDwQjl4wBzHRUbuw5B48JzEOstavYHvZjw6CEzlphR0vvHflPzMRvLzFJuUcOnVP+e46G50xfeJNQ3uoDfgrVaFbjjzMj91JkYxN+dGHvDQVWAwj6dUVYxvZW9kn5zZM9mjK/eaE/k7pc1Dbfhz9hDjY0DBhjFsyzZuoPiqHbYlZpf90nsldpkw0i47vxNEjxyNLi3BjhJX8dagot29rbdVjIcouhBEyRfkUhBSLi0o+okRooaVpmRtx0af2rSklZp7qiYhp+hytAZVZJZb7J12Y68c2lUYsWSlrNEVzxr54HrFB8Ur9uPV1UEH9uSSNSTHZh/GnVNhaluFzIV94JL3to2WJbskWfaG8LJ0gW1RRC2b+gLBq6jFQUZIcvbK5Dyb7L9Ju9eY3hQb/cTA+IN4j8uihXNrWQ4anEsL7TFKNYZsq9CzsXEJwbuQtR3euOhVqcZo2JEbFeKifr9EmvhCs28edkXsjB98ufAVcJ6M+PWQ6ZPiV+8c3mV+kD7hwsbv3md0H2CJLrnnWlDgUjF+IQscauSFnDjGKCV/y3LoF6irq2PvgcNx0YKsajClVWdevO/ubpS/4L2Hnvh4fOKF4cx5O1kfcfgy/sNaTSGih0JnZexRqtrBtW7jjZ515AXnz/pef3896H6VVq4FK+u/4n/is0E0sGyF2YhlubQwl2BUKUfrYj9ji01k23VcQp0KS1uXY8JMHK+NVee+Lp11Yn65Lv1olv5mvdB/OT7W93TQt3h4//O607877/QNnbknTG17dSo+4itYiWHNHLjWtZx2wmEYpX8S38MzOMJJP4RotmJbFTCvKmvsKGQPfBXyUpXlghpKRrUfpHXnJLrA1t9yJj4ZsGOD3+gkxA1YSNr0xWHAMLItw5StDZKlRsEgVsFkbUJtt55tdKwcNmtFuyoxl/4tPsJ/wsvof3f8UK85f230gii/AwIlQjXSQZtCQmk0I9NnG4qoyyZvlr60mn9gJDv6AEqDYoTajsiI07Y6Xs6LhRgXzpEBHbRdmYfbjlrSVosj2RRrve2FVSv7IXkXuTf9sbUtCgjdIFlPj0srYTewj5/2j2LLoF1QpqhdNKN3jraLAflIR/u46G2BSE2lC+0mlW1EQABeDT0c8bX5h7vEGJr9DdY9F9HZh8cFvgTwRS0I/ixRghDtB66aC42PBo6aRti9km1ZP30gRtiTZwkS47pRztWLjwtFsUvcRpbYQxuMiWH3x2dRVVm+wPDOTs0YQcZZWf8dcRof7YEKXWpdgr409d4R+QUX3Z+iT/0+sbdjuQnsjc9cNsnPqUmVGcCmfoJ3tHsum4SZNmNbfd1VcvAIpPEG6LgUxriwfyyNMQo9BjYZdqWa+57K9bTBx6zLdTx0O/cmuQe8x5557rzIMMejOh5Td9imvUMcsIo861uc76M438HDuSvLtqgkQQHhUW+8bdlWYVOhwC5Z25EYJlWDtZtB2jlf3tmX3Bx3+aRvMu8NU1seGHUrOLZsS5QgbGgLItN+oJ/VmfGbcUF6NjE1cj2Ms2rCRz/X2cJPUQWjSmMEVkVGX3TUx1SP375n+5hc79dcC8HKL2tX7ruz55ox0EF3MvZkvBlKO65s48ui0vsHavjGFqZtoMLnBmLAR2E0qrQQa8WXmA16GVuMJfhL3LlPMhIae5nQnwXEuMYRzEP/FsdZ9/rR/I6e68OtvxXxmrFDMIHVu/PZnNCtBoG0TmyJbxLnA5jfRLayHxL7O0B/88TQFwaPtmVbmb/EbLGN/Ro/QexCMw7rMx/A2mQ89JOvBnpNkQl9pQ3iK3FNfIVfY4d8otOhhKcv7fSHIhKRIhVRbTG6oKxXjaFizbLHasBHBky/mIssPUCXg5EoosMuVetDB6j42IyikvjOxHhmHolnhU4gjtZiDNuyn4CxaQqJBGOHA6E76EhKwGQbrhuYaI8BzRgbTx+5WQPi6PE7E1KtX/Dc+UJzHFkzAh/LUYMHkKUfQBaEg/ELalAyE1WC09bOw5gtqastxYzdQaVFB10mQQNaypF+ouXjw8pD8QmclYvrymZYOWHPCbIvpGfUCL7loasmfTMOpvAXFNTqH8NvnGwrB2rt40zC14stHd2LTuIv5lPNGzuixv9MsriQJK6+0Hc8Uyu0L/JcVC60/eJ/xg7fkDhRtxMAMgNpq8WRPhTCAcquB9e26nhKNQbrURo1VBVadAWWy6rA8ECXwxszWeTEkpytzGWSx8Q8mVsoIbdifIzafbZtgsE6+UJpBbGZfLDpTYTTFcwADzHJ8I6PsfspdZzU6mNzqdaltq3oV2wClMrIHMMg/AW06Sfs3idZk5Wb7XqJjzVZwZl2ZEFiYxhlDNt6PiSKZsYKkDljxS/zWHuO3WBZEiy8rMRUo5p6txOH6QtgJXzJYt2eAPZSLt5YjhYZ5ZhUwYWxtBPopQHV5vIh1zgiVKRcWKknDnueO50k6BHpXVkxKEYTrPSv0PAQrOKffua+JnfkkJOFstKHPEqMkzUq9p87XtaC0AgFHeyxzf4Kzjwc5eW2aXjOkVPQ+45zHP8r6zbbBsf5zbWsLlgHygAAEABJREFUPgezz4FIRGKM3RnbxEUkEmNuCKM+Il/x1euO3zXzyxiZC/L0Jc4EiltlDiPzoLHZruyntefbuthMfEzmPaFrKMazKXMNBaixRxICseCrqpiDNUYBMw60Bjzgw+UCDswtdCzI0FvSH4Snb+R6S19+y5wPJcfDwseTRQdky1IKDoyzGJ5EHJjYcpbqNPXwsfj2XuK34bq5l/lNeZGLge4Su/Yz8HPQcjzocH3Qcn0E1xrXVxpXRxk5Awol9b+BXGL/XDCVfJAt5k7d+Vl1Jj+bXHCz9afCPyLc7N7s2yCSd4FJl+Q6/s74P7GO/bEY+pZ28AbaQHaLz+2D8dBYDmB5QP/nWQvysTAdKDkQuWjf5CV765w9yof1U+PU96GVvTrxnTkYfbG+NtwDSoWvGoMu43Kbz0pciT12ejjebT2IH5hk5aHRzIMkpuy1kO7oivGa7lX631UgI1tfi3f1jVjeuqSei6QIQOuKA75lsF263RVNKHYwjwXRg+2j9OdwKOPcAX4G+TvmY/Gzq/73f/NvAPdf6T5/puurax3Zi4O1KxfnVsnGErRzaHEtGvS56A+QKRTYu65LGIKUTWZDC9Bnh259qS+6zTOxrOkFWdttx2o/UCDbuFD2Q+YzFvYa81oOC6dR9uNQDWBiRNEqOfExfmwyN9Nnb3EIKjMKcOtggf7YeXGw5KnB08KuIZz0JU7Yh07bshkfP+WhxFl1oekDaPsJYCUElI3C4Ea2G+IwkMxP6qd4IrOki01T4rjEMopYOF/JT/J2PByUD8XPnj3T8+fPlX/iI3+lfOS6dCCftjk/T7q7udFd/imK21vd390pfx21ch5PzluxHno4yEIS0m34jkWEY1BaMi4oclGjVOTH5PnfHGfdyPqD8+A6l7zOvu7F1UNucRd+RTg571FnLqXEmX27cN0p4p3df7Gf+OMlWxJdXWU8WWp07OhA43fFb+5rZ+6B9/sH4zXXJXy+VOk3fK2/qg/0T+aRlpQPx/9bIs9fRw90GIyCP25WE1+xDcLP9DMOCpSVvAKugRlrZbxHPXVoprapQY1t74wqjTJjWwP5qFKN9LGmySkyvX+QtwwbGB6PYYlh7jneKVK631lO775CN5ixpWIchlZg5YjlBtuyLZWaOkrANm1kCrXig0p/+vRW/wYfjP+7q4/16XKFz5KNjiy9h9ltbTGSz+R0Jm54JtS9tvFhQTbocsydwQL9tBpUNPGydxsaY8FAbRMmYA5Fjgf7LO9pB86dwbWnBmuAjqLfEMc+Bnsg97WsbfZW6JlzZgWJXdglD4HtNCWrD5qwaQRMmTgzxyC2jEDM1MjTptF2D9VmtjdRigITbd3wgGbqXeddEnMnAku2G4kzsLc2tSwBC5EuR4+G84wVZN4XeuHTjt5maIXalsmzDXWLBNF2ZK6xeKRkhXQgu4zFbFo3RgHWbrQUbqNbjR36HQfrtOJj5bx9iq0v462cKyD96EbOwJsbS7blAt72gh1e24Hfic3KdeQpJr4mfZuSId78yErRewfSTYzvjdFG0qGfPh59b332z1Gk+31dRFshRcy++VjbVvU8JVgl/xsuNaKUVg7zs0AnZXPQDKsQvfChj4jkXdCiRGOLi5ocdl73HOd6GmzvMnm+ZN149ozOGZq+c667J+SsyWUd2y2VbUIDDJK8BLAtG1UaOd+h5afXqdZ4JwmOSJYdlB70a6gaRV+hZbCZMhXCyZyILfMBeSZP7BOezl0RgnLvIfZR90NnZCAObeP/ETQilqzHY1/f2PUixDayplsck3GfYk07bxzcTBhCg/0whjVGPaCQpe9nQbEFM99G4ivXwiBt5EogidGCI4bUiUccOHSV7AAlClI0sEJnghU0ZW2Tl2DCB4LGhPCU97MRButJHI/3YMYkB8k1XAiAa7+MxuPEhMcMecbd8LQd/oLP5o9gVx3mFTSO8UFhKlKqBqzUTRHgJpph1TyV23oyhVWZywOIfQKEmsQ1tcXTPHsCIZLHYhufVu15lNEXIDebz9kmm5+pFd8r3wdX1ie8aE+gjIVN8rsyTmQT2QpCfxbW6NMfHdK4rTYDzcyt5cyNNuFIlzhdqoC1GjXYY0P9HAnf8vTturb1eOAVXxQJsW3V2OwrtoVfgJipzP0b41mJMc+AoW3L9xIb2wD96jgutpYNShsN73rgkaqPnhtjkLf43UDOd/nTXG19K/GcNcmr0Llf3+gXxjdUOKsi+GU5KBjQwUPIqNKoUvpsKIEkOUaWdkMxx0MKM8ugKwPASqagW8BMUH0k4KmZiyYLlwvniYf+4IxsctKubIrwazZI2uitO50EHjeOc2DDucLJtqgekBhWYsmFOTQbRDnQsy0Tk41tIx0bJjb5uLUSz8oFvReOi/uaD1OJJbIdm4z5ZLBG+A0sxebQjGWJou2I4sY91siYG7Vsy+SsWJNRi2qQe9om3lHhrTI6Ox55KSe0xRFfbIzJ6ZAYk8/ZeWUDRA7QUpXFMMKVcmCWvZFTB8qGyXyTj5xZdM70QOlkeok2VoxYUJy4YFwyfo0YKSV6U2kWwlHFi0ap95KhtG3L3iFjI9nQYEor8W7zOGvtvTC1EkcjMfKyk72UdRYx2m77wvexeUlMtBrEp0JAtto3vjJH+AnFLX1qe7f+gK8dlrUdfsJFkr2Jiwyf5jtoefQtJQeGb0ps7yh224iIjTqxtN8waQNhyxR7CVKl/0LDJyehwZq8NSYqK0gkAWHic9LHVUGzc7puOSWf0bBNrINrwFCRRxqMnNgutlMrusl79lc+vt1znpxybrAe647Ly0l014f8WnbJ5HewxwcfiGzmTEwr533bEFvHIUsNxtWO6IGcm8G8nJs5Z4mJyIgt1hhgW2WNYdmXMZhr4kN3DfC1BuETI5QmZw/jwcQTYrXO3rY3fzVK5cL/0LJAF8YKHUMj84MuvOAdQOhIPzaD9kDvEBwWLcexfXjgJfBwPGz8ghzdBRyYwyJ8E8wgGBO/ybfysfjuXk3f3vYH40EeorswfpDr+dJjHDWurrTwsW6A4sOxrw7y8SBx3Z9jaGWstUr5K2O+S/NhWBuY97mxKnTCr2zEzonIEzyhwT2W99sifu3HpS90YhtfZ9Y8f1nMcuoe/o5r1g14w/58C33bdNUd+idLzvzGojEOWpouqiU5o73TqkKR+BIv65r1PrNHT3yMOXPvOZPHEziTs5UxhZ5sCiDnsPAS7AaYzafjFHUiZz1guk1oUO1HZhf2XXppPe0J37ZU3Z844FMYqbtTJVfdvzXSHe6nESOCpygTCI1IfTxy3bxUiCl6AMzFLvSh46L/x1C38qbgkL2qUWy1Q/+bv89f8IGQj4TPgmfPkV3peDwqvzwp1q0Y1LYoINSsQan7Ch4dmbaKfoAMKTy6CiQbCgo9e+NtqEwnZSNpCTH5JMPsg5X9NtkvEx6htkWdQh1esi0z/qjSkr0WjKEl59nOJ07bKuCMj27HUZYDWwq0eZcsG0QPX2Z/27TBRUP7QZRbWN2eXT/oRB/0GPioMWQwQHGe1KDN+PJu1sQ03VyqRy6tCzZpare26QAGzRkpDMUgDRsOOHPaMUZxvg7W+aAD17srrkn5n+S9YD/kFwj5YHx1vNKBaxKmfNg86ZaPxTd8NL69u+GD8a1y/q5cD5T1IRMGD/MP3+ePtMUAwdEY1iNKo7JnSoch/e/GnX79dNAddjmd11CYCQ3ie+I3fLDSZ5yPGvyC79AYY6iqlGMS12xbrg+xA6jL5N3GEqQdZPXaNzrxm/tf5rfhzPxXrb0X41l6zQvEb/PB+G+tz/R31it9rqF/d97q/6g3+l/oXoXD+MscEkPbEu8kJhGTGGemzXVv5Rq4hrb/lW6M6VcOS+XqPC3Mawx4UPDFPIo5RLYw7+36W3JZ+bm4iJt34QzfSCiT6hJn+EaME8ZuiAU+t0bztqoELDsQx5SpHwoN27LNHAQsG0hK3cDJt043+nM3n+nvPf+afnR8rsFcen5mAOtnH3MTN0nFHDpuaCbGkIwnObmIj0DbEfWNiyarhICyiaLnrt5tI7MtE+8YxbmzKNecnDuhg3M6fTY62g+cXmKarHuDNc7eyj2v90TyjLpdMqjYNySI+rgw+Os2dGaeIDRg07QnZoMKCtQxc2gAkzbsXtBErW2xxNUul7bzGIoNDZgUbyxObHiQWC+wHSWwWcdffAfZWz1XhKEruWhKLtKfVVCOuMCPy7KfIH0NAoYSeSLeOHzGR8vC05NCp/CwAV9pB071Hto+tjkfQ8H6wBNd2hcQc553H/u3mOLXtnKuVuKvgrdsCw8sz9SK7QVzz0HoxHd7iSraXZqnonSb6gmr8MEjo2a3qkfUP++w20OrJYYwFxr+HXSAkm1V5ge1Yx+oj01lkv6NayGtjRIT4qf+rcef1uGaGnXSgTKSZqBPi2kEkEuJz0k+J/pbfrlec1/azrMT1+5Le93WgGvtuZ8/zzrBxya27Y852d7Wjvi0H91P/EZWVRq5RgGb81aWsKHquAlD23GRi25vwDb2geEvQOPBdsvg2ntmMq/L+fJ030V5ZiDQ95GH/TqZ48RWfZjaiZH4KLoAMWU/V+GS9xjF5/vY5MTD/p37M9kailE8MA0Ve2JU8mKujUV+ADKDuL+Mu1ESie1M7MwvPlfWa+4QsvxVuvMxOnpg1fbDzHoOW/4MD+SkQ5s/acVvg3jXJ5jwAtHruAlmjFJB8aDJ+Nkza+v0B5eELoYHxJwSXHIdCsR48Rk92Ce6RIvgNE/6UX1XL+bHUWm04wyasS808whP505E9zugq/1PcrQSb2INJjE3nduY80IZjZCVfETW9lSbXzN35l+WFbdT8bEyp9aHzuBhrDOfKs6aGbf9C/2p+J15d+sYptq2+2f3pb3iZ+1+1hE6g+gQH0NTT63RQba1Uwv5Rm0re6k8lDUbnHtL3t+zfmPrs6Gb+lbjK3MnCBzBpZ+5ljPnoWK/BoaKPtSVc+zMXPr+DF2JM/HHoW3VA0rGrgoZsK34sA0xvjcqQbUdREAomefa43Tekls6Nn5qTTtj7jjTnsB8AbgBz6++IdtiDkM1AEmogrrkKlGhAHEGBtACthFSNqKHI7MGE0RmW4UfiCROE+TpY9m0svCPJ0iCPSNbNQl2ElzrEWzaarsVMh8WEXcUy/5pKEcSgfaKbRIff4hk+mzLNrFBy5IC9dF6jBubxNebER+JIx8tI79gotcRxTFjbXzXHeuj13b9pIrBUzzpgrXdsdVgcxkQI4ukhGlb9gYZUXgJloY44hZCAJqcBDP5BGt44l3hxXwwU0NWwVCkzIG+2brMA/2eIzaI6I5z5Gheim08gFBLtsFGtR8Tn2Ht9JnxCp3wkpgfnCwOW/YGGBlRF+wT9wbGp01hGrP3zJqTi5vv7Hix2H2YvXdkTmceBvIBzDY+GZsarS4TRxOdje5T7B50ExsoS7aVHzVVH+76j6+SsevJs1MAABAASURBVIuGZSn2ED09kKUZsZ06LWKBJC7IO+Xik9DJAXow0dvkzCbtzCkIf0G3o/+InB+xXVngjXKzQl+yzMSLHAa2Hg/6KYw9yf/koWhVLi45X7aL3bll63lykQftEkqAFPzEGevg7G0oY4jxMv45NsSyxSUh3qDtiE6wsicn6x0a3TU8Qc2A8QiOSUq2lX1gxoJTjrUfABLPitp8D8g6T0QaXxjARYJeu0SylSI/7beYh63kKRhVGvSNYY1RyEdjVG1t5EV/0df9Y2gpwPV35ANy2qDoX8BwqfA/wEIwRX6KPDkfjNn78/6k/JMUgkZm4i5Jo6y2H0OF72DwMWvwkSb/HEVBAyMz42KgyVgr46yWgv5ojL8VnEHo1MrPJB9AADlhMaLS2hH+Ed3ZFfeBppc+7GnHvkHFnUAnfN6DO9b1jtFud9xA7xlhJUaRsxrMDXgsqjE0QI2hKgB1lcxP9sVK3lb2TW7MTcndGYQP+rpHLCl2rEBTyQ6PL/zR0OWI354BsUbmVO+ACb3T/ulG27cYLuq7rxYpHgPy1X1IQx8J2aDxU2WzEfbNET9smsqxuwj7z0c7eFT7k9qaAf1gZiWEIn+Hw8KH4YOuro47rqDBQfkAUqNUKNubTbuw2t62XOr+6AQu0wcEDJpG31QUZIhkG1za8Nog5A1xMDlWQVzYen9vyW0hnXsxFPS4zKeCMdTnVkHhC1qXuFy4NygRONQgPixR9mojxGIbtZILuBWUgyhCwBOOvUIhVsTvFdsyYxe0QveY0qZHwXsmyB4lhg0gXZ7yLaDCddvY9FIQdXujmyBdosp8ijkFgxyNUb3eB65Dx2P2w5X63zzOLw1oF9ekeFi5t9+f7nQ63fZfFp9O9zqDyHP+5YoSvaATkYT0wiVPgLFVJgSwj1+0q0oF/TNelY+uv78ubZ4qfi8QR1xmXzRopE8W9tXXnAPX0FFDGSp9jIobtC+6+Eix3TqyUrQd0VPr5/q6cp3KNerEvHNPXblm4SYK6FwszOdh6w/nor+zHvSX1+f63XnQvzfv9H/SK/1b814LRu0POrmOdkwxb2ZVZOe+/p01M0aArtKPnonQpgZFnoaLNAaG7nJ0kscxkBdQ6eHY/aTtVDyHxffGMx0azPyn6yd2MbsgdoSigrEtO9h63WQqFPFGqcMXlW3ZG1pV1sfsqX//ix/q7374C/r+9Qdy4g+Yp40uOpvuz6g7T3v0O58ZRdNUttva3imyrcwmWx02Pi6WOzXyoD1Iths9j8QXjEWX603RtjcdtPXOQWxzx5o9wBpnP60ti+Zmh7kYJEVIpNQt1OMRG1arS/jGHnOEF03vTGiwNzfNy8w3utUPCs28PyyhSAgtfkKDnYfIRi7r8SCniS2CnV5y8A4l5h4fU9uyjYWb2qGC36CnB0aURwkNRlT7xuelw3azO2lem0ibDEOkbZc4fw5wTJnKmq1Zw8bskWKLC/xZVW7avi0pULKOLr573ff1n098oLKVXT+N9hHmHVi2HySPHKJ3GrT/mGI/Kk/i+rmqpIfS3W2Bne2HGGC7b6sumlvrofY2/7Sfath0RBg87Uj7gj8utuhgl/iDy7qEXvKca3hwaU+u62tj5b1oQ2TbMFs8XVMlPEhGYQIMxGrbZu5cYwvAF7CRyRI0WuKYog1NscMDqG3ZJdvq54HwslKmcuw1hB3DiNTsk8Q8oTOB0kdHx5QmG5MSvYhCQSvgj3Fsy3YagBIW8m6JTSRx/i7NmLPHXrdxeP5Pm4aEr7guKClRroM1yA0CB8jT/xR6OOLvKbgH7uMwE8V3g7lMJhooB85sy3ZaUpMt7swiesG620zOt8bFN5Rv0WIVVPiw4wDL6D/obu3MMb7iPTTtIDzqYRuEuNPYiSMWEMrn9UO+fxfPAoeeVhTR0ha3OKwOwbApO21Z2iC8vXcwWI/PPp7MRWCjeIVH/bEkjASKJCSApZgxQQH8UhMb9u0TIxSpMxLuI1+18r1w5hcFGaOBBnrZmyt07rYTngE22/AgsqdAdet/qGOREBgr+i3fZAQqWWJXqTre0qgNBQ2YQuvogdF2JEQ4CLVkflofP6EVutts8TFP5rayD9amWBKPOGysq4iBnRM7YCMz7VB8Q2Qj0yMEz3SYHAVflzxlDLwrB2JlfCpKcrBqEkMjnevn+sWV56PlOt7IRaz+J4AvQ/gyA/+yM8DppFsNnb7c5v+yU/ulvy8z8GUGvszAlxn4MgP/ymZgEPl/MG71109X/NKTxr9iJQ/9d3yI/fEs/cY86v8+P9TfmM/1F+ad/hO90r/tOx37jeFfsYn9Dxzu1XrSX/zse/qtF1/Xt/lYvPar0P/Ag37p/ssMfJmBn5uBLzu+zMCXGfiXl4FVZ/1E39cLngn05f1NXx7/Yhm41Vv9G+ObujxG1o9/8If69u/9Fvht/fB739bLl5/q7u5ep9NJp/NZ6wRo5+F05cv2HCU+s2vydXumDTSG6uqo5fq6MY5H1YHfaixD+Yu25fqow/NnWp5dq44HzcOiM0/rJ37dcjdPujufdHN/pze3N3r99q1evf5Cr8Hbmy90e/uFzvdv+K3cLV++75n1FB/SH1A0+CCv/HVj4g7u70/a/vN4iY/lyofyYOXXC2fGumd+d7e3OkHzJd3MJf9Z3RVxP7u+0gtiDfKfR14fjjqC59fP9OEHH+grH3+sr37yiT756GN9/OGH+vDFB3p29VxXhyst48BvdNxj3t0xp/xnlODu7k734ExOJ4EMDR3qSodxpeFF5ocJdrCTGFd0hOxwPOrZ8xf6mDE/YrwPPvhIz18w3rMXeg6ePX+u/KecL148U+J99vxaz8jxh8T1la98Rd/85jf0jW98U598/Ik+ePGhMr/8FZdNjP3XJatyjCrmeNCRtTksB5WHTE5GDY1l0TIWGdn5PNkbd/rizRvdkrsTPoT8ad8b+rJ2b16/1usvso7QN6+xea3Xb972Gt+yPjFlJbUyzoqPqZJqUR2udeAh/vrFV3S8/lDL8bmqjnIdiOWgA2txxRodyc2B2MYocihgsFGLg99Kmb31lsbteq/zeqfzvAVQ2qeA/X0mkP7rSUzO4J4Nk/jesm43t3e6Z83OvGBMrTK+XIyX/V6D8UplgEyaym+U7+/vO0f3/Z/P3uju/q1OjB37UdbheOg8X0Ovr4664lw4cp4s9A3GLzaziX2yTw2/4PsK3axv8MEHzxU8Z60Ph6Hsp1v2cv6dx3vizZ4+szYrOdb9Wc5fooJJ+9x/pXWj+9u3nFdvdXPzunF395Zz4Ubr6Y7z5l7397e65Xy8Pd0zJ1aJuS6Howao5SDVUNZsdWkS38z6eZHIS2DmM5jXQtxH5ng8XjHPow7joKWwn2KMe73hXH/9+o1uEn/yzHzvmXfar9gzn718qeDTV5/r05efK9eGE7ZZ/484Bz/6+CO9+PAF5wTn37MrHRirliKOTqSmp6bW/jlT5y9Xs9Yn1jh/vXrDrxLeznu9ZX0bjP2aeb+6faPPuf58+vIz/eTzT8FP9OPPfqwff/pj+E9B5J/p5RfEdPNKb0+vdbe+5RZ9p7XI+UIIx6Hjs4OuX1zpxUdbfONwkFnn7JM7xnl98xYfL/Xq7Rf6gly8JQ83d7d6+/ZGb9/ccv7c6u7mpDqXno8rfcR58YLz4fpwrYX28KIxh3yWfMc8XzKjH7zU7R/+UDe/+z3d/c73dP7d70u/833N3/6OTr/1h7r7+7+nu9/8XZ2g53/4e5q/9fvSP/kjFfqHP/iRjt/+TFffe6WrH36h65+80fzslX70+Y/0Tz7/tn7t89/RX/7Ob+j/+U9/Vf/pb/5/9H/+9f9M/5f/5j/Xf/obf0n/19/8y/q//aO/pv/sn/6a/os/+G/1K3/0D/Rffucf6L/+7t/XX/3+P9Df/PFv6zc+/3399tvv6w/uP9Pv3v1Q//Tm+/rHb/9If//VP9Ov/+Qf61e//5v6K9/+df3Kt/+2fuU7v6Zf+d7f0q9892/q//vtv6G/9Pu/qv/id/6q/qvf/VX9+u/+Df3W7/6a/vD3fl2//0//tn7vH/+afucf/S391m/+Df3m3/1r+rt/67/W3/zrf0V/52/+qv7e3/01/YPf/Hv67X/0D/V7//Sf6Nt/8Hv63nf+SD/+wff0+U9+pFeff6a3X7zSPXmf7Isai4rrkFSaK9fJVZzapYHsuBx1YP+bvtNp1dvbE+f3WdlPK3sN8XaNsJqWrcCGcp64to4JCcQBqw1u3b6eoB+Z2LOT+++cCSJg87OjBcx4F0zaK/eMC87oP4JezCYDBrocDIAYy6mL3YrdU0zuRQ+I8sW26WzbSYzyqglUxMhmnD4hvdcKnbTZwFJNXfEc8OHHL/SNb35Nf+pP/QL4lv7UL30DfF3f+uZX9bWvfqCPP7jW8+tFzzl3nl0f9OzZkXvbVV/zPvz4A33ylU/0/MMPdECuY2kdBHOwluuh47NF4zlrdr3q/vpOrw+v9en8sb5/8139/st/pj94+Qf67ps/0o9uf6jPTp/q8/NnegW+WD/XG73S+XCrekacHx50/cFBx+eLDsSyHBfVUprDOnvq7nyv11xDP/viJefGT/T5m5d6ffdGt3you9O9NpygG07zzB456zyn8szkgd/jUYcDOB504Fox8H84DK6Ti66vRuOK69kVOUjerohhjCFX9X7J/eHENeT25q3ueG66535zyh7mGjZG6Zp75Afk6YOPPtSHoR+8II9ch66udOD6bIsjiwqyRo1VZp1cgm4o2o0xxdCqoR3mnAiqabG33aC/1PaRVZWWAaAH4j8uQ8fDoszn+uqg53le4bnqY55vPvnkK/r6176mb37jG/rWt76hr371E3308XM9f37QwhrbUyfu2bfc5+6Ya+a8nm9UxJ4989WvfKhf/IVv6he+8XV982tf1Td5Bvoaz0IfPXuma/I9XMSy6PrqWnlu+vOs8c1yrZcffVVf+eQjffLJh/rkY/DRB/r4o+TrumMdZTG0tEqTZ6D1NHXz5p570xv94Ecv9d0ffs49gR309szeKNaavTKTxEFs1etlkWf2gXCSedhSxa+lOJ/pZ5AD++AZa/7Ri2t98OzIs+VgvabGWIk9mDqwFmwZqOgrXZHTK3K6XC36Ds+F//nzr+lvXH2iP4/efzLe6C/UvV5wr2Oj6MxeEc8Xhyq9YI88y37AdizVceSvuV+/fcPcXuonn32uTz97CV7ps8+/0MtXb/TF61vuw/e6uTsz19nXDtvYMkMzbzbIhCIQlxOmu2Z6Wphr5nYk8OfM68Pnz/QJe/Jjnl0/ZL7PltLRZx24hgyvGuRjSCKqzh+s4nASu3guEc9Z5pnB3LuLvJpzct7faOWd4fT2pU5vP9P9m8919/oz8KluoTdffKbz6x/rz/34D/TtcdA/0kH5nylO/GWsq2UhlwddcX42ivYTXGNzfbzS9bNnesaz9xX76HA8qrAbYAEyltMHAAAQAElEQVQHzucr9vWRtVgOQ+NQGlynluOiA/LD9VELfYM8mD4mqsmcV+a86szuODNzcoasWPMKDejvvHA+Lg1p1AXWtgSTHGFPTlauA2fOleBEnk7k657rxT3PdsGJOZ/RWbnnnfMMzDPiPe8swZlnxX5+xG7lveWea8ztm9e64Zn+nv2zIjdDKdcz7NfYM9Yp6HHuWZ579bjonpHnmecRU9xaYs6yGlDwRfCUVZV5sR8O5KxzyHXXyLKRsCQ/1GyuCReZhzTyz31hMxqD9o4BBQtrExyWg0IrgzBs5r+yp1b2UPtiYlsuRU6tHF0nvoAx045OsacXzr3j4cA15UpXx6M6Zta21531HR1PaWEvXF0duZY949rzovHBixe8l32A7Dm2V4qv+E1MJ9bmltwHJ/JHYjRGaTDecliUMY+M9xSHw0GjSoSF+iqZkvZYNNIHYhuIgbJud7f3unl7y3lwp7u7rNuJd+mV7lL8XV1d6Xi8an5ZDhr4sjk7eZ4gbbmUsM5r45xr47oNLfoDQx8gAprqY5LLyRom92fmGhpEFuQ5JPITfWf0JvoxtPEBs9LOfrLdsT27vuZe8ow8HjVYb/VYJhelIgejBnTIUCrJXK9ErJrsxTP1jAidavtRpUKnokP+73k2f8u7yutXX+jl51wPP32pT3/C/f8HP9b3vvs9ffsP/1B/+Af/DP6P9MMffF+fffoTfYHuzZs7LldTc13we6UrvhU8f/GhPvjwI73gvveCPfCca8n19XP2znN0nsv1XPIzzXmtdb3iNe6gm/vS65upl29OvJvc6bMv3uqzl1/os89f6jOu05999hn0U33x8jO9ef1Sd7xTBG9ff47sJ/rs0x/q1atP9fbNF7rlOnniennOdYJ9P7nqrNDI7nlHvOVZ4obzfHsHvkH/vq9McykNrt1zse55t36DXp6DbrmmnPClJIvlYcnxOLGZyvuhcz5w3Rvs/8G1vnFc6JPusctYr9++1itifUmMn/G+8eOf/EA//PF39YMffEff/wE5/dF39SNkn37+Y7384lPuQa90k2eu01vy8kqfv/oJ72c/4J71Q33ON6wvXr/SG95v3/Iud8t875jXPc8Kd7yr3dx9wbP7S+5fb7T6Vjqs8pWko7UyxzP75zxKwco+mPB1POj47ErPPuB55MMXPIMC+LQX5qRhJUu3fFdokN9bcNKq1ZaXoZHzh+vQwP+ooWf4/IS1/xbvsX/qq1/Rtz75WF/neeUT9sRHz1/ooxcv9AH0xYsP+p6zkMMil3ORzrUqa3B75rwF9xkrIJ+rpz6tH7GXD1rGUSa2PH9nXWYxT0+lbfgqa6nSgZiOnNtHYrwKDkeuMYsWZIO+K9buA2L95KOP9DWewb/6ySc8M32sT/g29eEHL3TN+TfIE5uWkwr/nFEwlPArrQ3ZZznPs/dyXstSrmkHcrFwfRqMXcXeINAbrn+f8272I97Tfsz59JLz6S3XqnuePe65R524X51u79X3Ku5DTEeD+Qyb5bC6zQAj8GCOCxhamM+BeYWOYeWZl0AlrZQzOJHge03ukZNxznwXOYfngjcZR8zGloJRJQqilWvhHef6jXIereiiokJpuDRqaIyhpYYK2ENW8WPZlmQVNPnOPeoq11xyMQodUjjPK99B73UiJ3d8mwry7H/LeRrccH264Zn4LefiDXv9JhTccs9PLKPc++1D9nCeu77Gu9S3vvqxvvX1T/Str31F3/waz8tf/yrtrz/gq7w7vNatPvnwl8mnuBadVfry+DID/7pmgBPt83XRzRz/us7wf6R5fTnMlxn4MgNfZuDLDHyZgX89MrAwjT/DC+RvLB/A/etVeOXRP6uj/l+HT/Srh4/1i7zs/Ee8JP/Z81t9xIv+kReef71m/CebzcIL4b99+1p3vLj9w+uPdO/6kxl+qfVlBr7MwJcZ+DIDX2bgX4EMnOe9Pl9/qGtfy3x4/f8/5C89/M8xA6fTZ/rT/kjyQZejJr+p234rsGryQDX5gj75Oj75rV7L0eTDt/gAnqLmZeVZi1o2daDt2NytOuNjQ/gN7XtTEFabAdzOPBDv3IWKyCZ2FyQuvgXuWhdi2b40mkZ/Z5pY2083cDDbLy1+3b0y3zUUTJAxMq5tVQF+E1FVqlEa/BaqEb5Bfw2Z3xpUaPRdsi0qilW7baFjW0bHhlr0BzB6enSAhJAoL3JkxIywBW3hknYYWow/xlC1/4KWtnYpv70IP6pUozCzKvwFtlxSYVsuGYRGZ4zYDFV+M7MsUPgKkFdg2SU71Ho4WLeEbPGDX7dO9CQbmXKY6gJYbGb2YQxpoqggs88uPaeP9eo8tBkVvqIjDloyP8PS54x3I28/8DZ8sEnQpuA4e2XGJ2MjoaBHneZkPzRNhexSMOsIn67QpS/UxseOtIP4yt6a+HpAOi5AX8BpU9mmaRU5dufPQgD0cCB54BNTGpal6D9BOXkPokHUKDO1fQ6RKVZUlr1BVh9oQzGgbhly27ItpTzAsr3J5O2Htg2/o0K3HuVor1SdDwSw1JQnerHBJIUOVj75C3eh4d9D/K309xzbKZVRCjJrmnQjoGQscpw8s5tV5Yah2kdFnaWjxii+Oyc7Twce6es6PYC+yNfsV66tYn/Fjuh1OToUGqEN4sjYg3EH59eo0ijWjBi2fjVn09phW/YGWWqIIzJIF+SU7gptWbcuXKSWbSklFIZZEPaqc/7K4v4eegJnZR6TuWYuk7lNc2YyvzMfJPJXIffrvS644zfft/yW9u3pRq/v3uoVL+1voG/u3+ptfhu63rbuCdt1nvG2guRS24FftWQy7sqoUNpZ23ATfrY0fYLjN8XIBCYI3XDxOdEB+J1gBTjusTJtl2STBAk9KgraqEytrOkE256i3X3o4TpyCJJ3y+6qhY/8z9JsFaqM/T4Q/5zyVDMqaYcG9mPrkUvPv0yYfP0L+vNmFxKI6hKybdmWKOpj9hqEta3cw2pY5vxQKyWnU7b6iLioojdGoW+Z82oWftivq846s99O60kn6Np7RdhbQg8mDW3HZOxVk3P5HHA+PH2+WdlDE8XLHmCLPOwd28q4hU+7ZFuiBHjVpju1sqni5xx6nnrwfyJO2ms8onwZo91Q2ZZ3vxcq2gUe2rLU0LtHxD9L3lqZUTNdGV3KxieW5t7VaRHVox4NyqUN+1Ais1OrIwg38dvIPOFXaJAkXUYy2paoxYkXtAU8FH3qCMGTgvzSCvvL653e4OG7fFhNCGZttnxZ4W0oqGLfXDBKY4xGwRc2uGi3ia3XJfuAARLzyj55BFGxrnPHO3L0YxtHDMnWs+L7glGMC4rxHKBk7/E1lSBtZ6l528pfNv3hOOovXX+iv334QJ+w3/+D0xv9r09v9Ytca597tk38tpFIIUjJfEL16FByAQTeoScHBplDI3NkTvGGGCXmzlpuvHaXVlVtwF8Ny6NkB/CW/BSS/ORHfeAXp5M8Z9xtjyDIWE3oh08cg3h+mfvNC3Lw29cf6y15KQYIBG3I7VVpa+c3yVbvctNnU4PYV2Ju2SV2+rq9UcHrvYNwCHeLL7FPcraC0MkeWsFEqYHtPp3NBvnWv/Y1o3WQhWauj5R+5PF7Jke5npxy3Qp4P1uRPcXFLj4YUmJ+sqRQuX+0H62L79A1lNg3X5OYGHf3nf5H4DkT2X1cCObd8aCHLyZKQbk7xdiP0H54p++TDvcijFLwTvup4NIBZayHGHYeKTtodizdF8F/HzCUbdluq/aBb5ymtOyx2nS6nanDQB5qGHn/ufC6+I2gYeoLYHFwGXOjSTVCRmdWmwL102LH/qnkj+Pja+/PvHb2X5RYfjA1/AbBgT2ujLjNhRkwZvN6PLyzu/re+u9HMgYpaiOGgF68wqbszU0vcbDnc85iZK4HVUMbuMYZcK2zdyPs4zPorY7NhU+7z6d2jGIXq3/KKvwUfi6w6anIN6AoVlgrsax5pmm6xZbzc2agoLUSN9q0I99AB/Gk3pBAojfbZ64jK/rBjB78ZkeLsTZ+fThf8L652eO03e14bSZVi0zophVIUbMNdc/ZmePetiNX98l692jHqR5h4gwIaguHmDeemB+sN0epcf8g/VmMbWUdxhh8U9kQftS25sOh6ERvh23Zjyj43DfaD3axHbXtk0Gfja6A1ceW16ltDbf8bpPpbma4tfJXxJ/pJ8JUiw5NNxeOaAd8/Lu7BauS5P7ZqDi6TWchDwSNTPuRDIfdKHUXqgh/BmZHmTgvOpEA1uPp/DLHc/bSri9isIkAqh2Jw0/HiMsgsgsND2y3GWxTWlJZgcUP/UXbKDhtIGD9jCNC9Jt095PBkAt0X6r0045MlzZM2IiVKo3oZa64Sh62DHWDbTqVcy2yqFn8xI54FRqhNplt9Ty85YqmGiWmarnYX/QVtobabrfsJiXf5/wV8/5skPf916dX+uX6JZ14VsizQ9alxI19sjjSSsGUznk+aUKVA5+2VcBl2ReUXMCBJYo44uvMVS8Dnk68iBHACaR9Zqxt8ihiYFsUGgZS6iDMJhfHTCp3Ck+seagSm6w7MLAtiqhlG13RvetGryVUWxfMXuhb8ddxkazMeU2MzL3HQM12+xxVWpahQ3BYtByGFvgLxmAxQB56iwuGh1UeGvUuaiBHr3a/tvFfkkwJ1AfbBbrVTCYTemwzccxkmzFAlcZ+8Rrx3e0FWeQbEucg3oFe8dF31KJqDCiIvIaGB+0Cj35H9y3M/YKjlmVpVKHv6AfYwBtIXKLJL6ugHEbmJ75NW7IMLcMxFxuGKx5mWqkokiwzH6uUI+uysp/WrBcKRlj0l63ANhbSFS9Dz/ko8Ea1/SWJhdyyg4IGjpBsEiXrPgN8Cgk96oN2YlnZJ2xrlgLddOAnpMEyTfS2HhoIbTOGVeTHZizhNQ4YY9tjq0Jjh1N6KQayMAWhoALsmaPxo3RGDRhsJVywtWZ0gGUVNg3sa4foS5S5SGReHYM4kMuS7ScQR7QDWG+wLXdsYgxQwIbfYO10l9nF3gKJAb6QKxAHrldyviaHAIm6L/2FJ/Rtt2+LA/3kLHGHbR7x0xI3wUrO1+Sc61vr7krh2551ZWV6OIbqMWqUAl/WjrFjtulPdZx7vOEz/oqfS398X2SbfNVKHJf+9IXPuBnY4sdShglGlfKfrhw4X/Ofzowqcmc9/FiikfIAcZjWA3BkZIhkW9uPoOrD1BuMbAd62ltNaWcuJ/J3d3+nm/tb3Z3uuYGclHkl/kkegvBnXsZPfHy7O9/pFt3bfAxu3OgNHynyofjzm1f69O3n+gz68u6NXt2/0Zv7G93w0fiWj8wnfJzBDHjgFesWzM7vmdStjHhGuj5gws3oQwWNvtBqGT7mEyh8+vC3wq/c61b4CWJTbIJi3mY/Q5Rjor+ymVZ0VnKR8+ZMm294WllXChrRina8JGsbf6kvvtKb/yR9k+96O2mZu/4ZVTosG2jHhE7JaD8FTTTUXkWTJQAAEABJREFU0H7YaFDS3EnYxvvtFlI9hBVb2il+8Oo0wYXC/qxCd/w0dj5qaScX4ds9fbZlOyJ1/rMGAKEUMTnPGohru1EYnJ+De1kVnZRJP6V1jSzncDAOpUPfr0seKGK/cm/IPjvx4ew0tz19Zn2zii70bNlAW5QrjnN/OLNfztx/TnzEPfXzzYlfoKyNlb2BGnt0Pu4HfOBIFZ/EG99FbLYVuTiSi8S+Mv6Z+9qK/zPjnKAnxrlHduKZJPe8lQGiL8W+hGPFJ5Vs2qA81BgbjdzKT6wswStH2NBGGkE3fn6FCmXv3yLZMnTh9y7Io97Thnv0rt11t7cKvZTMEazkY4LQlYymy8aG/OnBIOMCTsLZ4DkWWxYBjQn0cEzkFB05739pfavfqWe6U8m2tvXZfNvQgHEir8H1l2vxMgbPPIO9tGjQrtpsL6s9L7H2WrG79vU7s369dsQX2m32StZ5QifyLV7tsVijGHO8B2QFPKygOj4Ru9vOFjTwTtXHpOM7y5X+q6uv6Nf5WDpr6E+f3+jf4fr7p89v9QHXzYpmkgOd4LHEF70OrItjix/8TuiG7AIyQW4n1+CJz0jEMXekHZ6mnNiZxyCnBqOGkt+BrOizpQfI2w8CimwrOsrROZ+aySO8MocMAp07ONX1TT4Wf5N70e89+0SfXr1QjVJVyYxVxj+IO5xDDFJCH9EcetHfgL3jx4qvyOzWwg19smwgS1Cq3sUdnpINsMeYPT6zbxqrMp91n9PMvHbLiX7kF0z62hYaftI/4SNb4aN3xs8Zvyf24z337/zny7m+RJb+IONN9ANC60LU8uWn4C5zQE8gupO9G8THtrez79fH62H6d93YvANGmZd5QeOnfUb/wQ6lvRiaEC6guZVLQtNqJSk6qdKktZUIQWS26d6g/XgYO+MnniA8/t/pQ7abNMkcuh/9FuwVQ4gRpDDajphuurTxS02xRFGO1jWe8JocBOhRULG6Gz245g2PcjYSXLQgl0Kzx2LQp7lNNyJswv18YN6dF9qNdypifKdNox1Df1a5OApFj/KwHaJuWVuBiiMkaCHMZfJ0ZV695953Qt9FPewFNvY0tjoB0NiLvUn3Zsd04R/obpLhHmS7WbKwcs5NzrOsRXGujDGUe8SA1hiySwYSa4uvjv9CuWWtOF5Z6wfQpht1ywb4LOyrhqpKpn1BwbfMpRztm1jOnO8X5NzsMRInQUZnw6pNziwYM5uiSRztiN6K3RqfXEcerhsoriD9jY4ff+hFd2KDV8kUYpRh1CMkAkADmW350m+1mm1VUNDApcwxczVtO4qS+ycUEIsuR3hgkBHJOprJKMlOXEANZBRjZzQUv3K3qLq0iy1abc+e0hilfFPJP9uSf0Ig30MGz6JLDQ36qoaqtphNvIXfKqt5aPhR+GBv5L6Xd73QBdmo0kDHttSxZAZkknjXgPx2brfAiIy+vb6fd3o1f6JhnlE0dmvLlgScSuo6vF3yA5BH0Ru13Wtg4gmKNkV0Jw0JSpMYnoIw9HBclCMgx+lrXdpslbZdsc9e6XtU9mvvL56peY9MXwarsoKOoar5yHU58LG7J6bkgo4HATylYyYei/nGHw6KdhUSI4N3aKmP6DeTKr5CEdqWbYmiHDuNaGsioGEUINTSRpHA2I+04OlVDqbQ52GiD588Zf6hc+ac2oOw8OfMoqkTM34yj1HFvtlQ9ajT1w30sqdqDHWbfsxEwpTrVq4TJ95n8k+C3kPP51vdsZeW8VWd9neQrFMlmBgpUbJYE6wsVssJlPikeAZmUAEzmGyFBipx5JRkuviJj0sApwx+ARtislMydawViDqlITWx9iNMwE7DMyFS98mCB8aJlrGwlZrKGxUzor/HCkUd0UOfp1Gg0McqaeJzBdm0az/cT8S5sEzF96hSjdovEIMXBsALw3Lgo+lhaCyLqil6BdAtD5k8BbENRqELyoVfA4HwobQlWUpgotJMfMw9/AN2WT462NhUqRin4GsMDS5aA1pVGuELGchfF18wun9gV6pRSnvUY7uqVLTHCAVjKHPMRXE5HJk/WA6bXXSAPbBBF1uikpnBFvoMJ8Kj36DgS5JlG2IoduGVPcRMmePMPtlMJeQuS9DJOuVFa2VvpjvSwjaw3VvRtp4x+AteWs7xBS9sldgalmtDy9FZGS8+SToBtFQ5sgZ0a7IvLnzkF0x8XwB7ETOalXUuxitayoGjmbiZw+zxxD7TZcjWcvTgbMsOyE18NNIOouRUSh10IxU2IYJmjsU8a1x8WGmnLzGvxHMmnhWk3X5it0MRwIemP8idwrZckh1YZgwbukMcdtqFTqjJBSja6FaoS5KVI34nsTwAIeYyura10ULb9KRgQf6SQ8we055GukH2RuYV9HlNH1b0sMd2Nxkv645QRTWKPA0AdQ3VGIxd9GCDQ1ywVniBYXjG3fj4obH1secE6KG9NlbWO3EEs3PNtSUG8UwsDpq3ikYx/mDsQx20QIdLDuR3f9C1ke2gU++DXtGtp4dp/BQQUDZdDCwrhWnz8ndWbiS3dze6P93pvN8fJnNIf/91MXM+5+MbH337gzEv5zdPkL8o/uLutfqD8Zv9g/HtF/qCjxavTzd6w0fmez7cnfnYsOJnhW55PIuTr/M4yftknEkOk8sVfuUDRWjkoh3a8fhMdMnzii08erOBDPsJVhbxzP1ughVbpq0qyw4kWQoyR5wwb7SwO2O3EsuFhqcpMeIEXTCiIHssuWZfWuyoCwt91HQGRCKoTes96L0DjWi+h/eUnjZNI3gkcO+Wx2jelT9tbTq7o73Dph3s7ZDWQxz+gpYlSS1Ipzt+XWp82N7OBahZE+3HZJ3CRlZjKOdJzhdM8RjPwFJVYFX+a6DoHRflHu1F0sAL++OsEz/3umPPnnrvrcqjgYblKtkWlfpggc+cxyfuAyc+5p7BiQepU55t4Cd9E53sgQZhZM8oLog//moUcVnhjSx98R27yZ6a2Vvs0RPPSSf25Pm0qnnGCX9mjLX1YgVslRNnYAleNiXjAA8V49gl2/QHkiANbcdDF3LbojS23tQ9GZidGtpAFCrasI/z7kZXpg4gUpgnCCuOHi+du6/kYZLLYIWu5AXyMIptUWRsN+Ek1cHK/XSF5xxP345HPQQ4+lbWmoX+no69m2zL5KmKPEHDB2n3mo1S9tl4eOZbuh2dLQhmjt+ZOHuN1r5WnFnHIM+UZ/ZNaNZvRR50X/Rjhz1eZIs1tRbGfIpRpY4ltGFVYsUAAq/dFio1L4dattunq/Sjw5X+2xdf1d//4Ot6eXWtr3Kt/XN3r/Rn7r7Qh+y9mThYTopIkTBumEFs0wQyMm0HsjBTWGQezGcG4SMD3ReKCkQxL+yCUVbyup2npVGlQhZEz1SWVOjb3mhZiJV8sdgS58rs8bL2jMYcZoM2ef+Y+8svM7/vPvtIP3r2scYYGjUYh7FcsvEncKF4Fm3bsh9Bg3JpY0scRf/DOVjxtQFFCrp6RHyqDytxbzHO3rMrOVuZxyPWTd7zmKRtB/PM+dB64bGbwUUPGc5xjz5860Kz105cp05cry6ILNjGXvXUD2FLzM025CnUR5ZyZcwG4198ZI+fuV5lf4dfGTvzZAKUWLX5Xm3t9G+4xADFTvi/IPdLQpGxvKAbtC/zDVUL0aBc2I0iwIG9UYXq8ejxEyHjzkbyB1o2WYsNMzE9mj1wE700LlQMo1SME9ZOLQ408BE/2+wR0eUnupGjwtRnjxt+d9/K0Y27UAQPpfUeWskYDYSz57PldOMZAfmWL3T20j5T7e0QNEN+CpOA3ulrfz+l9lOCiV7jp3o2Qc/JIht+BDFRaCMPEx/7nus9qyeHL7xlP6Kl7lohDwiDGFXqJ+Uyub4IPpH/FEsmEg85zjmQbnNNGYNvA2Bwrakaqr42ZLCAzOM/eeB23mt8hlnxc56z27mD0Yw7ieDsXG82PzWgg3bDqrIMqko2645hnmtzvp855xPX+ZIv+thYIgLIHjt9k/ETT7rppBAgdUq4jg29E/eu9oVi66PQdJ//hE70Vu4la3j2CUEp8QUyBinYJwYj8B633S16DSTbSl/mVT0/K9faMvId+qmDaOObsRUwvmmTFTXgM+6kbzb/rgPTxDW6MNR4C4OXJl0lllGlhe8+x8NB/cF4HLhnb88Fg/UeVRpVxGtVbbChT1GlBd0DfvKHQQfWdQGjdjuCoRAuUaSwRlnLBrFTiIsObUe26qv1s/6vNQ+62oSpcULpWGxvlLmxW1QSsOoitwQrX358iQWJtz71kXFBBxHawq7YVVDjQQ31gTS68Fvecz1iapkT8t4z7Jvs22DlXjhZI9RlYjA5ceETiABtIoemn9FDAGNQpzxykiXZVv/ELJx3WeSg8Oug++iEoqEcj/7TklAHBnrn8N5quimhY/WPBVUftmWX7FC3bJIDAQok0QMakxys5CgUSevabls8iJCBAa0q9txoPueJ6URTQc6hwV4bFZ1CZ7MRR87TM+d13vH72YBrxun+C31zfcZeKkWe/pz3fDDGgsCIksIislArBhOaIE23bdkOJ+cH3oZzyYbK9G0lkzrjbyWAEw8OZ3xtG2DdLoT0scs35Us9YQLIpTx4RB6fs+3CCXOEUUSJ4cPJdkPuZpTQg+yq3UgX7c0LjfD4XVmQPNxMNmySN1mkiQwNiklusRCBNbgJLMvoi8VGhwYvpTnRi74Gi+IRffpqYD80QpFVlS6wS2ZRJUPhbT0cxEb0e9jd2LryUhU1dGNrG//45EJT+IrvUaUxCjl9zQ/aG2psdDCHEb4WFTpB2lVDNUojvhx+aFRpGciYXy6Sh+OiwUVujKGiz6Zv1zftgldiFAf5bZY4jZ5UCC3b0BRo85bTRL/Xo/df5m3VKFUNCduJ1opOEmMkrlKAgmw3qHTNq+AzblpRlZALve4fssMHyK0+ek+gTOm20NWlD+EEnCD0TbCVtgmbvtAEBY1ZzEVVgJLvrJhPZW5RX9Gd2Weh2HRpRSn2qWzLdiJXXwBEzELWkESfclg7C6Mcpr1jz4+LdnhsjEpmsTL+SjDhA4ykdALUZMPoybE3I7b4wWc1SlXBLjN8wyqU3XxktNFDJBtdXQ5nq3d+JvF0Q5a9IT6qrIyBSDke9DrwSDarjdvqdGV+K/Pc9JFbMj/KYcFNoI4z/scYahS0EnPJtnLER8Lrtcu60ZgXGh4wCQJpKT1Sxg5mx7BboheN+LwgQ2QU21oY90AcV5xjxzyIEEsxf7qIRcD6E/1gQFGO0AYNN/zog45uXSg9Cu9CkzlwXbw/3fdfDd/v/yxF5tSdzpx2MMcT5+0dH5VvwC0fjG/5TeXt+UY357d6c/9GX/CR+CXIXxvnY/EbdN7ysfjufK/8TxzOnLcr17gJDYTP0GCNLO3O30p+g0kYK5jKh2Ki1YzeOzgr+U/fBtr0r1wfVuZ25h41obP94orxqfGjHWuv42Ts6K/oPZSvKlUAABAASURBVAVN/KObUAAl5nLXkm3wSNFUDqfqEZrR1pZsy7oc4YLHtuk1zQDyTonMe792als5TDs0cKon6DZ6l9ifdP00i16E7+q2hycjROMJtu4WTOYc2yAG7Y7+jVr2BhhxYsr58Za1mWTjxbZcJXOe2EaS/s1zNzlfahTnsjUOQ0vu0aCAh6SHf5Zi5VcTZ7ASFfvIUsUvTmyjmDJZ38kvTlZwUp5r7tkzJ35xko8j/XxDXNkTiQ8WX4kntlbiTCzxG2pis5HTnRxMtGO78swxwdr7kvFwNHkLmCp2a6EFHOTVp7D2BnwJuRtW4b/HqgE/ZJfkXVehejjcbdMOIE9Kmzxtw0frgm2GmQEdlMghXcIH3ehqa221elRxbGNYoaZNoqnJCDmYnG/BCl3nNk70isr2E5uYTK2cwyvXnxndHaarCwxFR87t/HMM3/WVXvdGiNTKD5Vsox6EuNtbLks1RmOMUlBVclmi9A1eychkCsHa8ZzXlT2z8WvWtmOc3bc2v2oiZ3GxFq6swmf8j2KcC4Y1qlRQQ+1t7EK3Siq74bIahjYkCNja5SiXXl490+999DX9ow+/pj88fqAj+fqLNy/1F/ml3sfkXpdjM5bazlDAGDjceNFuPJ07a4W/XgdtR/jJJIOWYGZbtlX4qyq5QdvIJVlqVNo0IAhg9PQgf+yPGZDHmXH3cWB1xVz+zJtP+VD+Qn/Ex2JzT60ajEkuy1DL3gBD2Xjbev+w8iPZVgE7tB7acM3b0bOkC/Tk4NwlMDKkjjV8sO+Fy55Ys4+RzcyL+aCMj2QPIHvQC4/92jS5SP+G6Ex8rPg6Q09cs/LXxff5aMz72XlH3tWiG0z0Jv4yJANKmUsgy7akgLVunW2cSd7XgI/zF59n+BVfQfxN4us5XOwyQJKg/UA+G8wBX81jzwgozB41IweXRvPxg0aXmXp2t6gfwo1ioO2wTS88lPqx9PgZcTJBxCG7jBbhI4CJBqTLU74F71WmbafGJea4w8/GUz9Gv6lIF116OgcxgKeDLqt/3C3lgA15D7s042H74AdfFMbfoqYbu6kMGUi7nTg2AcyfoMTpn0DtHZVJK4Bs5XFsE4ftTUwdzk9kMcucsrdWxg4fGaoP5Yn5o+yB+3mM3+24OIVSyBsrxnik9EEvmVzZ2zm/grRtc13J9WVAg/Ale/Pf8eJnZZ8H5/PkfjB1Tpvzpmn46OjpYeVHXRti2QH+DcrKkXjWnPM5v3e6ci49AL+XGEJX2sFkYkF8IILQgpnMb7PlOSn+4gsZXUnIZkUjevPSR/zhO2lo2MRGwSmizW94IaPI9o6WbjzzqUbmdoHVMvTpat6OrWRpx9xp2uGDR54A6L/IkMceiY0HYHg1FfPL9ToUXIrV4w7uIwv3k7EMLWNo/EwQtwt35p6hprabFrSqNKo2+xrNR5Y+Gz1txyS/vUZPKFncOqnD3693ej0/1xA+n/x/m0y/lNp7nRZ8/Ddoh9KLlLpEU5c4RpUST5D+srZjkp4HTFZ5w9a517suai3oOUQTwcoearBnzg32F3v2xH0qSF882iaeDTKxJQDjzqmgKfjDbZY2LV16Qr23TI/hY+Z9To4/BDY9lmzLejzillk+CtIPWmlXZIeo26nosy1KQ5Y2hIHdCIykzAPShYGyxpOcTNa4wYRCn45vnNnU2DoIvyPPds68kFdk0cV59NK+rKeNPX10db5WztW8w+Tefcr5zTXodr7V19aPdOr1YF2QZz0qwWCvC9JOkBMnoXE21xXHzIgJZJD3sQ1PjRNqlSzBlwQpToKhwcm0uLY+fOcD7XrCL8FlHHKUobUdLMEEq4Rq/oCA8bWhFTb/DEELvsw42mF1YngxHMGgr9R9PQ5zyCZcGZCiHPFT+JALPSMCBhk/CeMB60ycZ4KJD1yIXg10xqg+2XPBaHDxOPBbp2P+Evd40HI4aHBRqRpy+y8Ju8CMaVk1hgpZYgjNX6Ixe3pmQxwOqIwkOuVS9BfGq1HCPBrkaJKztV9SsgEuWLOGBG4bu+r1OBwW4gsOOhDnkjb+Mo8xFtXIaNblcFlVBYbGCApatC3XUI3SCC1sgzFanuAmuUsOVy4GazYfeV3BbJ59wImyJkbozIt4+hIvPpbDlY684FxfP9Oz5y/0/MVHun72QsfjMw0+qJVLgaEMqBxHqqspcS9m49AwMdIfnQ2OUEZWxJy/vq74Gviqkk0/sK3KvKHaj5kYQZpotW667bQivWD2emSfEcpFCH3SohMt1mxq7flPZo3KQ0l7auXFhxrpbpuhgIltAzEPq6o0Cj59YMY/fnO+bXth1Zn2ZD3oVgOXocoB3wQ7gt/6mde4AN8FX2UNM1ZQ8AWfPLLu/RtT9tEI2EfDQ/Y2wiRv2xCzZbZZO1BBKfFbVi8acdLdsuzJZZRGZW7VsqKT0tqxqHL3j0p/eGtBFrt3sJSOxHbFfr++OurqeGAvAdqRHw/0X5UO10PL0RrDyjiyZD44XHg9MrDescdHX0myBKaeHpO+tCcrzc6nhmuVqUJ78dB1HfV8udaz5ajjOCqyws42Glb4pxjIn7bjp+F6XKfw5GYUsqdAXrQLauM7/BjyWESl1dLKeXrKx2LOzZW9Q9D0icPEA6EwC4n1TV+v82UPOTog/vFtUOyVwn+NoQEdy0GDufZ5WIyNrqbxF8ehZhzTKMFIVA7iO7r4dKjcNjMxgsShxCEyDU27wXxmzqnJB0D4fLDOP6Px9uatbm5vdAvu7m51ur9Tv2Cjk+vXuX0y06wXY6shiWE3WLbVa1HWGLVjaFSpAvrt6EnUIFQKg1jvHhlopkvpC2Q0wvxcSLY7BtsPvCzZlrUdsPC0wmycbNrdbfgwTiXtRH3MrjvRO3chl560ydKmgnB27sMgCgmidEH8vwPL5M+2KrQh5lRKLCv77My95MSevOdesXKtyNoIfVdpsKfyMH84HHTgXN/4RVec4znfr6+v1PeTZ9xTnl3DX+l4PGpB1zJjWITYYOcoY/QvQm5v+xcnJ54JTuyJ9OX8yFZ1YhwlD+/YeBXu6AudXD+Clf244n1CkxuygpKlGjLn/jg+17MPv6IPvvotffLNX9ZHX/tFPf/4G7p68RUtVx/K40rrLN3dn/peLw5Xqc+fsWiApc+tobKZkfX+YaQpj3I/suFIwCYxao7kHUQS0JlCn8VQDSl8AOf3Ydk7FCqJdvKwck6eucac+QVVng9WzjeRYLR6HkuNXs8DeR7Mr6AX2xP74P7unnP2khOupyXWtFhb1v76oF9arNj+iPydLWnfR3fYXZBfit2T115jfJ772W8lz2ddZCv7zTb5HjocFh0PBx36PnKkfdBYtjWoMVjSklkb24QaZFwztkQNLBuolLUqox/EJkhf2qFCz9g1rKoAO/IwlqHs820PDPpKtkUllhJM9szs+/+Zed2Bz7zo99hrf+/6Y/03Vx/pvkr/4f1L/R9OL/V1ro1YK0hlW+7xrELPxr8s2bLgaddILLTRQ9xjZqKzudSrzqzxifW97V8q3unu7k4nrrNnzuc15xRrEhtcCJfqj/EWB7Ogb0Znx5l2rgVB+DPrEqzZN/T9e1/8QC+XK/2T55/olijPzHkin7gSbdlyJebSqKGq6raN/D2II2YT45VxJmOkjSY9e4ms+1a21qroXdD69JOKTA8DbxQn8dnA9qJ/3vMxkU2Mup+xN7pq9jwuFI2HPnjGmbRX6IaVWCbvUvNhHyfv74A1yD89te3/rAnnEut0Ts4SA/4YVH7nR7RA5pCxOFdOOXdAfpmW586JbNLXwEfiip9M/vEqiw9djkn31Bpd7Fq6r4WgdKp9ERNKuMngO9Cf5AUFSmRY40eNFd1VM3bkM2MX/myrLFz7AbIU2JbpDMYo9Gjbex8kvCR7k4ljMtZMHIxBBEgeS/el/4LoXPidEmSXRyvjPy1LFHFM7CB7HQ4kBsilr508BABDobtL3DjOzH7Hzg8UadpoGWxlM9zqTZK+4LHFaLsC09jEXT9q7d2PivSnl+EUulUIe1ZTthtyZMGkAg8DbPyW05WtwMyTd/pX1niTbzoYdrm4atpVi4kJil3bXHzQjp8g50D2c5Br1z3XrEfc6/7upNwzQu+4l4Q/9R/Mrey3xOD93FvRO+vu9tS4vbnX7c1Jt7Tvb8/0rVwL0bk7d//N23u93XFzc6eb6KN7R//p/sz9aHI+z23uGYaYM4fEu/Y1clXoDM/15MRzy33Oc+LPPM7IVs4XPJD1CZKKqchOnPfRD6LX11XOZTGGWZTivOjrPXtHrNUDZJKZYuF6m3dy0fGeteVwoytjTNaqFTM6fqpGX4sHNPeyPMcEg/GWYS2juM+VDtxjD8uA1iZLX+vQ5h3vAKI7qjhvBar9HpdFV7xrXB1451sAz0rtC7oU921QHjLAShLz4AFvZV+sxLrFf2Kt7rZ7FzldyW8yZ1uVuJdFh8NRY/AsMOKrtB1TWZ+VHIY+gE56uq9laWc9Q0EXdy2GaGytx/qtXuntfM0vxa/or0ahHAyXgqJtW44Z/nkc7dvrlnp3jpx8kYvRczjw7HRkLgcN5jGqJKxtPFBwgWkiZ/Y0mBZzgG8pNLLwdKxshkn+suYn9l32VP8CM38wxLNAnq8b97e6p539uZLX5EMPBw7DMz5FxbyKmGzDA/jMsVG0iZFwRSREsRIb9hQlFiQzNCCumfWFX/dY1+bP6jVPP/IpfGAXfzhV+2ZscbjHY8BuQ5GlZIyVeZzBCZzxFeTeuI2x4jUgj8RGjfsp253zfqZjLXIu1ChVzxHqHbTtfbzEGOwxxtfc53XmXMu4T8FAjFOMs/QaH3I+cN6c66xx+LqKc0HMizsnMUpZfQzcUI4MxoQyyRk+YEBB020qa/vpmOARUSIrWsCCpiIQJpNFXcYgqCG7EiMXERLE1zzypwkVY2SIycuBODnjYRLlipxwFMyWY5/kBLLMZGwrM3G6hlW8FGS8hYtJjZJt5djmAzdJI347EJq2ZfyUrTL6ZYkS/ZWBc4FYueBNLpaTNuayrarqOfVYY6hpFhYcuBgdjle9CIN2dLGQ5P5pig/jo6A1hmzGdnrEMYHEpUr9ARk5jFoXvVHWqAEKDOSVbmVOiTtx9gZhk3Q7QdNrW1XYENNyWBQcdvqwMekbyR3+Ud38Mj6mjGUtbKgxNj92Kf6KeDa6qEZpgKpSIAwz/MpiZ7OuxNSxkctus9ArCo3uW3XmgiJSMKq0kMvj1bWu+Ej87MUHev7BR7p+/oEOyAYb3DUYYg+QsSRrwZgwdYJXH5ZdKuK0jcSyN9QYGsx56TkTf9XeJzn64thll/zmfDAxO122sFD4QJeD/ugHk3iYDnVaKHQfFMkkD8GWCzQf+qKb9qr0Zx0jCTKOTQ06RuIsl0YFEs04j3et5PfMfj+zf0/kN3u6fXF+5YaxK0L2CC/jQ400cxsVv4AxsqYbrNBRpWUEQweSnjwObjh9802qIswgAAAQAElEQVRu6asEZCLHpwJth218SKNKC6i0LW5imffsnA5koxi7fQ2N3Z9tUZ7A+LJGodu48KHG/4Yj9leHRdfHg55dHZteHQYv/dU4HIeC49Vg75WK64nLjDMlUxjUMIHgkUhKq2Sjj6yAjQyIw0Cp9jaeWJstH1s6kFCyHgcPXY2jXhyu9Wy54oPxolHxbVGr8FP4eR/JU8sY6IE2X9j88TB6uEQPLmORawMBwtKJPXrPy2P2T/aiONDECqZLtLY1m+y3oCfYfalMZTn5qaEaAOo6yOPAMFyLFsBD1sLeKQ/0Kbjd8gMvK2Wr4GnYJYPoh1omqRT2+8RwXmj4Pa4JzTmx8uEiHy9WPlDd8+Hxhg/E+WDcgL/lwSUPMHlwaaAXmzW+lIOxMl4Aa6gRF5VtFXkcVRpjaFR1uyJvqLVRhbEQiRrQlNRtNsN27ScJ8MxKfVj0+13o8bDf67MedSX4DeJAVXTrSSW7JZIuVPvxtE1MSFlx6pRHLq0LIt00iR6G1MGkpCcUtNtUIGM3Ng8P+drz13uSuFbWNS8yeeDM/fmc6xrOJ33lUu5lh+Ox6cI94sDearC/rq6udMW94/rZla75WPzs+TNdX1/rwLVgsPfMWDaxiNgC/MZ/9sjb3he8KJzv+fC16vK4wrdbqawN1dS0G/iiKMCdVk6MM+u59l/nJw9ciNMRBQ+ZGA5Xz3XNB+OP+FD8yS/8sj78+i/qxSff1NUHX9XYPxifeR6657nkxHWdEFWMtzDPnD8DHwM+uTByWxxzh4nFEkX74aeNi9ou866jblu2YR8BR5sCY7v7IdoO2jBuWG6qB6ooBspBLjg3z1xnziv55RlgZm5ncT8QqS0tIxgaC4CvKllS9sOZPXDHeXxibVaeNWaSgu8xiuv6og9Z31/iQfj1OOgl+6DIy2S8Ezm8y0v0LevaL/v3vAyeeHE/adtbq87EEZwY4z4viPjGtRLH8XDQAWz0qOV4UNZhEGMxtqtUjOUAIxOxidlQsYbeeduySwZV2IQ+yCw1D5VgrdrbVdao0hiD/CwarPuoIVcJReXIknLKaGW+K9fyzCNIzk50vEH/u9xv/i576y89+6o+9UH/4d0r/ce3n+prvNANHBhHJav3FLE5/sE0PcRQ+BiBh6KjPjDUhgldyduZtbnnWnrHR4vgnpfDO9Y619j0Tc4QhtGGKYaSGULYZ71W5hC9M/PIXM7tc+rMPNJuoPvvv/kRtfX3PviGbnFwRj9Y0Zv0iMMqJdaOnfzVIPYqxitR/TREFDPAA/TyLGM5QprIGWeClXlO9ssKZtrEPYmVgl4cAcomw47+zG3FrueH3cq+m8jb4GJIe8K/g8wJGWRXjb8Na8YO8NU89MQezvUs+W9k/7Me973/79j/OQfudEYve2TFd8Yj3C5mvkHt1JESV+baNrHjvFrzR0GMPZ9gD7DzlWVo29iD8AylyUQmNuqGGAWwhumPjRgr8TSii17zoWkDwQebzZaLiZ0as33iUsXetS3bGy/4hqjF/jBgnxSzRbfQo6g7DaFhw2g7JmT22Jlixg0N0rNRpIrOTyP9OOhihnBzCtdsVyhR9jHoottNtoo+kpTRGlTvqEaJeG1sgMy8DF9WZY7hQdT0zoEj/Ma70omO9XOOi2oU0Nu0EG6F5owHqKGGCiqOCSiIYhbQ6tJz6G6y1w3E0Mccrtv1DVn2a9B9qD2WuY0T/wgh3Z7wDWxjs7J/mtJe2Yc5D3MeXM6b7dy57Q+Gfc7kvMlH44BflrQMemb/r/jCvXDD+bRybp2xO/VH4hs+/vZH4Jtzy/oj8P0Kf976+UCc/uDy4Tgfl+/4YHx/t/YH4/jPls4YHTMDrSDXkJVryYQPcm6euLfeEesd98ncx3IPmDwHx67Bc8kkKSvrHPtTX5e5D/a16Kz4ETnJutRlv0Btdx4Twwb3NpnMfXK9WflYfN6ROTb/xGf0GFK2ew/WKA3uJUswhrb7fmRu/oDssAw9AP2LzoF30GCBjir84VMA30vsuP9fcf8/LkddLQcdA2R5Xw3KC+f7kBUU0w3E+s3+bpV9kNz1HuC6mZwm3yhih1XHsijPBHkOqMTA2MrBJkueo7+yaEHaGxQXVCiiR00JAwz7FJcmaxGjM186vlhf8pxUOvhI7N7AuDbnNzEY9L1OVkkNSBfvtdEZVRrkKbEfjkcdweNcLLPeuGiLLditJsosISBPxJU5rdAgfHBmzr2vuD/csxeTuzvoXZ4BwD3vXPehIHsvunhrn/uAkq0tBGKBt4t2ycRt7zL45H2TqY+MPxl/xlsHS0V8QtbrcTlXkEVn3eXbM8NZaSt93ubbTuEF7FRIoHCKTPsxsdnmvSp7J3Na2fub3xW/E7c7Eht2RCbbqhrqdeD5crAmo0bLbavnVszbQLRjy1g4U86njCvaoZNrQOaYsTesPC9lbMm2Bn4zzsK54LrTN9crXR1e9NgW+x/fKZWp2wxm9TGRZoA4b5C0BM+4UUVnV4ST4NMJdQNJfDFA0Q4Mv4wioEVFUCWOXES4kE4uJGIiSjsD5L1p93dppjtqaXcXfoVPMY6MN1sbv9FusptqsZZcMEapaKsPZoejzG/yUBraYoyMT6PnuIRKjoY60Tz4XC78FxvbqiplbksWkovXchg6QHNyHQ6LDoe8OBzRGTJzt4TX1CV7p4xl/MRXwQtxusw6NK/tiKxgjU70YjNGqSowFENtxySf26Y4sykAm3PteUvtB5uFmLM5DmyQpsR6IOaxLApq4HdYZrwsvCWVrSqzlqNRhQ7tagz6BralMUbzVUtTKbMh4yxmTpgTC3oGK3ldiW0in+wzkq3QlRN35UZFQ66hhQv74fqZrp7xEv3sQz1/8SEv+M915KV/EL+rZA9ZJVEH+WA8ycO9Ej0Vxbbskh3qSFT437BocNMYxI5QZk4WPy4V/svhMUkh1sQZz5kZPdF8ApTINzVTmKxkdu67MJ2xpXPTIdZJTia5iF+6t4Kf2VjRC+InXWY8yYY6MVrFeo0K3eYojtiu+F55KMieWJPvfRyeDbjBSJYekHgYiLKNk75ijDJjBGVljA2lMQD5GVWsExjs+x0L51/2WdFnx5N6apP5wMm2+ufBb3xFQm90yIVhMWecsSM6pcK2yoLI6ARVkqk6plEaVSp0xgXDGiAxHTlPr4+Lnl0fdH216Ar+eCB25IfjULBAg8LG+M5AtnSh4X1pQG1aKBYwKNpl1IGCrVKOPJRtO+NSIyXlhc7iRdfj2B+M81fG1+OgQw0Jf+/DNqI/AYSO4v2CtHfgoxr01RNwLRBtdl1fR3JzX7nRr6xLFhITYpJwrRxZ18xmzZUz50hoOoBtXNUjxpBrUbFXBijmOMACP+grxhWOcaOnxx4xPeGIlTlFN3Bs7FbvWLKHwGwnK1sbwK9gcj6suc4wl5wXJz6K3N7eKh+L39ze6Pbuhof2vDgDPkCdOG9y7mTu8Zd5KmM1pG1UKG3bcu0YpWErey60iNGmr4E+ltZ2bNRI1FAfbIqmVJa2D8ihgWlvgKE4Qkk77TGsCi1BJViZHzjZlmTZQByWKMph79xOIgsSTRA+eyC0cxGmcem9UIRhg7BZj6apQBcGoVwGz7kRsW2ZuF07dSn5i6s8gGVN7nkpO3GvOMXvOmOGTWmwd5eF8yb3NfjBeb0cho7HRUc+HF5fH7mH8AuZfDDe/8r4Kh/60GE4dSy2cmSse8a45cH2LfviNh9W2A/9wMeuetCN/g67ZHtDHBaeQP66OPmanBvrjomPAGWphpzz4PqFnn3wFX3wtV/QV775y/rwa7+k5x9/Q1fPv6LD9YfScq0zX6lveUE9cz3Huwa2Y5TGUlpCC34M1r1wbV0OP7ItsrxTSJILeSzpu0C62F4kTRFudOun2Xq2d7rJkwY7Mm8CeMGKI+xkDXNOnsl1X2vIcc43EZNVKhdzLB2Z26FG86NKNndSzukTdnd5gcuLKec2NzFs1Lk4sO5f56vnc/DD6+ea+Eg8E7uMlxf8O16k71nbprxQn3g+ORHDmfwGJ/jI7pF3XIybPOe56cjeORyPano4aAHFnivirFFy4syAlghYEkzPK5xpWWjJzLHQvSBte+u3oZZsg40WPqM7xtAYi8YSDNUALvQsKcgOmzxqT2XfnnsuJ15g1pZNkjzxe4fN5170t48f6v/x4uv6DvvsP3r7I/3Hb76nr/MRfxQ+QQ0ousImMLyRN+gTcpt1EVcJ1pU6HKOsjH/mQ8e97k63uuUFcVuzO2TEw7pN9Ps6V4qbHSQL65n1QuecNelr99TazzfMA/kJWfBn336qr9690V/7yi/rjrhwqTW2zHtFJ228U6zEXOiMMVQFXMiQ+12gnC2lNeOBuTnR5UiEUYh8ZgywEtMMJd4Zm37HQZPCdC5paRcXu7X1z4yzIXbxe1FuPcbeaOYNmFv0Nhma+E+7feFv9vjowffac93sDx78Aiz5v2Pfd5vz5y7nAfs/7VPu9+RsYtcxMG7iJjUyUQe108n8VnRP+A7y4TjteZ5K3yNIwsVPnIFtp+Aohb6eB/5CIxID2hktLfxFh35BG+HB4xjopH3p3+lMngAZUrwVPm3LBXyBBNuVvcmK/qpS4ExY22EIKq1vp4WAsSiElUWg/aRMOn4+iIqYSQfMo5G1/aipfubhSLsK8z6I4z1RqxKvbdkbcn214ZmrfDHYbMlmC7YWLP0UmK0wrZ3ZyE/VD8p4iDIkOgynjNVUj0erU5lY7DAxANhSUNz5JAvBOzllr3Z7pywE+Yw+ZilxF/oO0h9EldnG526/siY5Z85c94Ps7VPOl8a97vt8Oemefd/gnnwHopfr1L7dlL155rvHiftT+oN8/L25OfVfE9/zEfiUj8D0h7/0XT4Uh+bDcf4q+Q7dez4sx9+Z8ysxErIy75W4G5zzK+fjmmddsM3hRJx327MtzzNnrk/RnTyLTHJJBjTJT18r6ct9+MQ14Azia+L7krbLdbMe1ghDFtMgOg/xEN+ZeZ/3/IWeml/7A+zKOCJJxsjY2jnPhhaux48o2hvGgC7B0IH73aH1aBPHMtx6B/oPy2h+ILetAfIBOjZXh4OuDgcdlw0H7p2HPHcV988aKg+ZOKSSxNWJxKxM6ExOO/5e6/vO4ym5yRz+f6T927NtSXbeh33fyLn2Ppeq6jsAiYBpgWFRtEMOOaxwOPTk/9dPfvGTX/xivVBGOGjapiSSIglARAONbnRX1Tln77Vm+veNnHPtfaqqQTs09/xyjBw5bjky52XNU2hIsq3CfsPv5YFvPxv+yM/kIOFHVBk/k/nu7KsJH7+hgmcUDfYg7Qu/+sphmhOwOdN90if9dv8bvfU7olikoYQsmBMD3mZMgWgB8yJUAtBHzniNoUE9NnK/MI+Hz+ZR7dc6DuxJu+1D11zoIl/81LzPk/WmTr0PeVdL3Z7Zg9lj+Q8/zo/GT7wTPPMcuvG7a0c/tcEdadKeR89HHwAAEABJREFUgcnTRS5B81bPk1k0RbaokIiDPKh5fJHQ0SdP9n3nyb6ex/geeuQ8mVRy2KET+U4WwiZOc53gSCKWyMs0trtP21Toz9jir+fNfBbdtccfcXcw4Wf0Tn1JtlWjlHVosCZjDOb5Mu9yeKKhqxzxARIXV4vgOzHWe9/OO98Eobuianz0emf/s+Y3P+sPHn6it5c3GvQzHtdMQflf8gt/YOJgIQLbK7nQXpgS+d5liGWTrKwQ+6CC1kIhk0pV8WXZlmT+aK11QN2S1T0nmnVZfHLquR8KJ0EOG5eNkmpY91iFwGrDSdEmM26aKiHOGTtSw0YKvxpxsDnR27HJArddbhbc/PaARd4BKqQ4lTANnBiHRexRmXfJhkYOtS3b+HdT2kUdkeUQPB5Jw62Xq45PjwXKidY6bcu2xKnjaF0Sm+S3k/OE39moK19yRddHjotaydcu1rcUfrDQZXJXlIFeHXRX5WnxzXnkxAD6jl3P3bKBvIwnpLHsKG3b7TATvFxAvCjzoJOYOybJY+Bz5IJhA2/cxAY3+0o/edaQynJgDOyOeLX0FI6YnB0rtUi+aB2nZQfM1YFkUf1Wait6kh2pOMiddp1ueRE3uKuswTghJvrtawmxUPFnW5mXjQTos8P0AggnHtoXzuitM6O2lbiBC6/0OfVyYMkU1pybwUVk8Kk3+yN1z3i2Vuzit3lyXnJ04UkgwwfMvEVsYGkw/zESf8CXmh9Gp0QD1Efc7DTxu8ANq4MJNeMvGNB6QU8ovoSO+li2yau7NBk3VEsHG1LCh0VaKhcUhIJtIGdgsHfyArFRu1EZtwrDkvlTI+lZaj5U8S3LNsJAHFAtpFXGkKo7amJaiyNjAX1mEPeANWE9sha55w3GHmrozfaox9zEyXN4ZWVbNsBVAVj6uiOywBIyL+igjuyEZb+ATg/YyKpkYgYUTtPm4Tb7h34+nk2SzBqoJ0DDmp77YyK8A3n0XkP3Azt0d+7LO3oRm8a28ge7XEYtEuZf5BWY2oyAHMcoVR0weQfRB+3D3RKJrIhDyzWwM58dOpvuXAdX7jdXXlCeeIF5zo/lUPrPvAzeeLnJi3Xmnlwzn+VVHYWUJbimiQfDqaJx5ORnwxUwmuGVI51QRUs5kIiOPj+6CIfYUDNs4Uay+rAX02Q1LT+bNbp6y9viv9++1nwZfS19zfe/OL2o3bmOkSag+mtgNpf6sRTw9GFoF49Sq0NtixN8ThnixAK7rEXWLrR99ghNTtMA2yrqnn2y5dnBM+MSbIMfGyA8GMA1iFeaZuuRSHzG98612S9b7JMbz9Mrz9IbPDuodZWjaIgj4NcgPiPCXe+3pvRC7/KjP4UTD826qHhZu7z9Um++/LHe//QX+uInP9f7n0B/+gd8OP6Z3r7/Sg9v3mt7eNTYHuTaVGOoCrhUtWCbOTmh/ifD/v1+7Ndj4QPJ/J2t/p6D5aQ+Oz8gb9xnrrpx3e3UOGsQH8aWsqqIw9SYn5q3LduMcuJkcj9hd9DhRGy7xze6P92fdKM+f315lJw1RrNtFu21pr8oucBzqg/0m9JMhFk/XMu2XMA+8ln1t5dMlgR/wjYsiA0T8XfBuDgIwb0pOQYTfirPh8gTHxXJOS3bYaBaR5JbHC1jtKddbHdqlNpmL2cfT/oZj6Zt/ADy+she/LPHr/R//PKP9a8fvtJ/+e2v9F99/Vf6o+sHveEaKE8Z333CYKpiXmvvIQiP0FBBmQkn8yBe309Z38TfCR4wsq4E/MZnTIKTxzishOvXyPUqjgmMhz9++kb/4NM3+r/8+E90PWPjyLZsUHVQa+V6XCt9/VgMKgdp6TPgOzGSx2QgPCSqjEDoRB6j0LVezOqQt+x7fHvD5NBrN+HZf9Rn2exrnPtQ1m3hpp012JFh8nKSFCFaP0NtD5P6BudY5Dv+g1s/+27Ksy7oH/A8A/ODPsha7axZbHAvKgQsGwg0FZyOA60ORLfZbpgodFWKASn/KCAOg3VmfHEo9xwSE4buq7GwjckQDOdphSJsBAvHVjpk1JFazGMuS1fKnkkOTEM57PSEXH3Yln0iovBCJsnSQhj10VOnmcTaoanxa0xkk9o3Dd/Q4QY/91iW2b8NWwVsS62pddB1+nd5el5j3aYOzXTz0nOsABRb2z2uk67easlvMS/toX0XvO7f+TsTNSt/om1YalaCpKPjeJ2hGNM6IgaseMtMa3d7jDNCni81Za0/22sS6gs6Dxy+Yl9skccXY5Ht7JesX66DW94FwRXkGdXg+pmsNWpck/M7IA987YzvrHnudzf0b3mPOD6iXvl4urAr8lvL4ZvyPAxFP2PX5qduV5DvECBxbbM/cl8LUhfd59rXADlMFDuHjn9dz1qesysf7ieMz+hRt6bhGzvX2c68FibzEIdtVQVDg/epEzWO+ynj4uY8mXujc51qHr8ClsgbtB9rG0NbfFXJDiyj426baS79oouZbOMD0Bkn71LRbxgeGNR3UWusasiMNdSeuT1YEneHzCFbYkdEzntADc61TE2DiSx1y7yYZYi+e2Cq2GctY7OnNggjC1gC7LAmXmxtqzIPl2wvyFpH9Ca/xnb95vbXGt60+dJDp0Z3aM5+qGl8+rDgvMCAiSPgI2ZVaVCbUcRvmSUF6oPUKQon+fbcGYNlbDKPQ05vZ2IZn8x357m19txVoVeupfz2ukEbGd8Zg7aN4hF0WMs2Hg0NscLYUFn2a4jDgDOJBvjCE4KcB3eQSO7ALGJmcYhOLtJD9B8g67qjBsTM/LNfdvbITh5N4U+vJK7U/HS55i3EBqWsg6k/HU5LsuwX9JBe+hnXeZAyITWp/cKueawHzNI6fPHrR0/zSfXwc5m91HbkP2GSazXTxkwswjhHIckVmyQXb/4LitDtUmyeTWOQGGPVWYaXXMAHmjcB6aNj636Ed2RViv8ahb9StU8UUSCNnsdrejpI0mTKOBwKyT9jxuco/AT46OA9Lp2Lkxt+Fyxy5hi7wHary+m9IL4biOIjHwwmixw/t/Mm3y9Wt974exaEWhKQ/I5F4XKO2waNbXEC43WdlBz9bpcgbQ9njmJs147fmYcGF1HiJ48G80ALHYwyrwAWMTJ80t/JeSY3aPgdnsE4XkA/85SsMzcbnpraVo4Vgzb+eODs+Lrx8NrDc6FP/gVT5IhDTuImgRiCuCiarJFtYizIqDIe7aS003CKEG3dPM2O3x3hZO6TuM1jp/hivV1DBWwcKpDyY+ZZpU8zlwBxsL+lfudDi77x4Y4EE4qMk/i7Jrodh/ipTdAqUW1YNigTG2qtPlQc0W+Qb6hkFfrFPm8UfTCqNKrwUTLUhkqKm0AcJ20hSbAKtGvAtnINFZRTfWQSaDSBtiyDwF4zztx25njL+iXH1rtHSsEayX2m/tGBTpw22qlkW3XkXWVlDgh1P079O93Zy1M7/vb210/hpe7UwRpj8NLAw48PPMs3OWOfXBvsg9AdiliyFIQoRwsVkWyrSgeM78QoObmKA13Ol7my3qnLzt6+8q/4+T+dmsjMSwOWcv5sFWievjjaB/Q8MybGTqoc2AjZgojJyeanDNSDmrA3dxCb8tADdbgM6lBDNlILCqSmSp/Gn0Gim/MFRvQajNClRS4tiv/moLblQY2IH8pklWOnDpNkFyVf+MnEEXOXo88emoALCPVMjB6D0T/XemfdJ3Z9Le7P2vkw27jB93rueFh2y49EJioWcZDPoB5dk7xUpl9DwwOdUtmyS0a34fQXJCvHnnzJKWt6B7Lwa4x7OXms/OC5r+VBn5xn9JJdu7JsS+sMkWgdGK7HTE/r8CJpmR1eFpdWdy2UsHP61n/woMJL59TFVrHV7zli0KDJXAA78AeUT4dr6OxxFf6g93O8teO6me96ZqDlLzThuxYwnCx3xoIoTmU6J1oPca9RlI8K2j70oGU0pJ39dc3zmedSrx3SYl800MFEMVq0Wa2DKPjGnFz29jPprD07hVCJENyZdHBkW9mjgW3ZFk1niVfFR/KaXCniYJR2nYQ89HhW1abdD5r8Y9F4fKuHt+/15v2XfCT+ib762c/1kz/4Q/AH+urnv9CXP/6pvvjyR3rz7r0eHh9lroXElJb3GcftWffDx9hd8P8j47veC3cX3ZmMuSMYWQD5/IzwNShr6qrUmXx3nke3/IjlB8PkOowqS6ayVRK+MUBPAYOI1Sgf9R8axb0gcEnoTGrwhvvLl0+f9G+2N/pEjCu4cW3jTS6rxtAYy87GCEPbMmNu+VAVaD0o/sWRGve9g3vKTk7pn5QukaMEztOFT+LEzzY0trxPQ+nX3ad4n9x1yx5+hRvP6x0kXrCcK5myN6WM5bl4YqemyacRZSbbPIntyZd78Q6WLwal9pXrZFRpJFdbH8v6Zw9f6P/01X/Mh+Mv9E+++bX+i6//Rv/w4+/01fWjLr1OE1vsLaGuzGVUqcaQobIlKVn00sH2GXEDIw+rQlVa+pYEONsSRTNeLsW/4X2qNm/9fP+kP+WD8T/98hf6mn9MMQrxWaM0xtDreo8aqioZhJYTKJD21Ij67a8w4SfyKWm2LhSeUjKnqZbTf03p9lg02xYfe3xAY9HAgLPtV4P2IWgbAmSdGtm33Neu/O7Iemc8MezkHaSHPSRjiRWEj0vEnEvPtmx3fpN9kH1z5dq79p67Kv9wGlnixh7Ddtx+mEP3j8ZevrqOqedIXZEVYExa1D6ocoQPfcFy2xGwUEPHkRwaZ5F8DHQ/NhN9f4ZOmPG2w/lM3T+jrMA8/Ui2lcN287bT/b3IqGXl1GfHXHuI9boG1PWsZa9b1rTzmMlOCWNqVakd1KNU0Coog9W80bOKviu8Dl7IA0MNwxkd5aCf+b0CYTtmRsUwqgptrEHKRl7wM9Dff+DiReHoxKdx+IKl0nJrjdCxLRvIejmSLH3kAnA9REZN09hWauOuAxr09epI3mxsJPgygGNS3TL5xUYMXnQRM9/YIUZ3td1n3+Q6yG/vnftdcMszCrk6vJV8inuKzd7vfBiQFLsFZoD/xPt92PEXTKg6URxwWscfvjXdQ5M9hDvZZh/Uur/lHjfyTNmUXAIfNcJKy5A8uN7zrN25l9x4B79Be18m7jFt3EoYcR5mU0sHhQQWB0o1ShvPsfyXqJfLRbnHRhacsYWJcJaliD8qpEFejTGUD8UXnof5znTZNo2BhqWdODfmuYMJf2JP/sh2fi/N5LwCEAIj4ihH6hTeJRVwtRZutMeWn54QZLkHCiol3kShgY8eJ/fvUkTZFmgISl1QuLEvUscr13ruz9fnJ11TV3LF5SvdXTuy24Ed2zuYy458ko3JvajvqKGiHqPMOiO1GBGBOXH8ND8oH4zf6osIOp/kj8b97HzphUIUB7iGWKGydCLs6ujz425MGEYSY4q5gEm+pz1Dr05GyJFT2a+ZW7Bqxe8r7o17Az/MO2MzNAbxkpiso08kOWDTEDDENhzKUFpOg5VjGK49O+4AABAASURBVDJIdqLMUBxyRq62stqs6IUBRZ3tyA+cfb0+pnzvzjtHgJfAdDo2w10r5hSaOe5ZZ/rJKY5cJTswVnHRRl2ziS7nioE4zIq9WskytoWPUaXQOnLW7zvaT7IjFnlMsIPr8zf62a00bqP/ATn7eWdfd57Y8ME4BvG6k2gcIKVbFGyM0TeC3Awa9McoEhoaZdnwlgpdHbANayXhqoLXccRv4B4bG7bjc7isHEn+BeSHkLnAxJ4c0wmScVdyEscq4gWGLk9qm/jqGwv/KrfnhTu2U9hIQpGUFZQkuuojOmHQEzwnN8upG/bxcc0HJV6s8n+Ccn3mX0PY9JONzrWDOkapcIwC8oxf27ItGiA1FUd0QPLEEkHOcJnrzkbfFd/5gZPYDWJlgTFTkKYt0gmIuWTYUqOdRc/iT/Kf9DOWKN+HqWNQpOcFWTkmfhNzZ2435hufV2hufGdO0SFr6h4LyTaIL9a6Br5H9xmRdR5YkFN8T+gdzHFS0BlK/vdx+sk/9lnr3kvZOy6JeGIATt/Q/xaIYyZ3fHTe8CmPosvYSnYiolb4nsxv58ekvlOr1BeltiBEm+fHS3IwceLOzkhrsm6zsXqSybGoQfRrDNUA7NWyVU1L4e34CPRyHN3TV3K23HajQum1HSMoZYpwlInOPWl00BVH1vDKXG+ZK1j6DJwnZhPhZD129IIJTX9+15+T9wKszFxk4wnN9jGPOszOJz521jU+A6ToSoXdwtCgNkH6GYxeI/st4GXtRj6ZY8YtQwIS7/ygdDNd3GpUaYxSBfBFfpzYoNf6sJyTfLOXr883XT9dlQ/Hyv+GJmMmRq83hrYVH/p7DzNqrF7BEqb67EgKvLxM1iFTMv/IMTx0qYsuY6gKuGSMGjiwTR9Ygl2QoFb/OfwBCdkJ665vZHSs4w9eKs4Fb5aIr7J4XrN2rBo5TvbEnFNZt6apGTj7vSbMKWM7ur1u2IWf6QdZv7xY8SHnenviUqPWXHNrHE/4IyAnjsgrdR/Fx3PyGdvQtlGbfrEcSn3Mmtqsr5mTQi3TF7ay+pj4DHboifS77p3TTh6Z403XvlfQ770GzTh20Y+zdovfUB0B6OreX8wayoC6KsznNQN/P33YIjA4zjPe0W1CRaCrhVknNh0SugQv4+FIXU0ZbP7oLH72GEPfO093L3QqfGI1PSxmaDdhwME36QbZ/TwFxIXNWmSe9I48EB66HSeB6LcO6/AyijBjKHFK7NP8F8/Zbzde1PPiHj6VL/ZHjZLRaZym0JxOg+PESD7B5GLc2Qc7e7cXLsWKni1OdRMmPqEuROGBDA8SO7528g7iPzLlwCYk2LnAdhzsHtq57jXeqPhgvPHB+PGLL/T+xz/Wl3ww/vEf5oPxH+lHP/uFvvrJT/X+qx/rLR+MLw9vVfxQVALrPJhQs4vaJMTZRY4o6PG/v4nJ5xovkrg4EWmgzgGOeJwKukGk7x1YU9fUZc+1Rp1uobxb7dQ/dY89y4cLdEk++yQ15K7U3myz9AClUSWPol9SeDmq+sn1k27E+YvaeIe76ca63vAfj3ZpbEMFXCUbG04BM1aRjVL2T8EHNoMiA3wmz7mTVUC/54LjULr3jIW+bSVGjaHi/lUjFIxquex+VsbnjfePK7U43zW7Lsm546jnhTcYWALFpvXZ++GTU+q3gA6aqCnyjN/wHz55kqTMOOFV7N9RzBe0DHl0ntD4/zx+qf/zj/9Y//Ltl/rp9YP+8cff6B99+o1+8fytHuZV+Ule2Dfucxuy44kcSIBK4fE4Iy51zKqSG4zZEmdD2IEW0USvYfQD4kX1x/uT/tHT153bXz281zzH8FmjVGMoHyQG6zzgC9kAxXjHxXfiJb/JPpxd6516LeypuzJKMpwscfdm5kRnD42kKQqcsLTkz3j09vht4CeDATYKjQ7aYSHrjAzBJPaePct+uHFt3Hh2Zj9MclyKVnIXB+rLHUxizsRDnjAhDeZqW7a7u+Pniu/cM9d/ZXxV+MTI2Iyv1kxDUgeJue32kxoWfOpZZQW2lcOGAmv9Kbx7hKYZaM7luyXdrDp1/OQAovU9LLMW4zruG4qPY+z0cZ8Pvia1YXWo16GEBztGML/n/Gw4qoBTHUs5kjNe8Z17zFnH1PLGNZf4vQ+oea/fEdq2PEzd2Ktdv+9Qr74zZnQbkr14xPBHXw6j8yAjlv+lbflhZ3TdAnK+ayGgPhQGIQmGR3TqwWKlho4jY400GQk9Qd9eHduygUAogF1eCBXGNCc+G2PctmxQx/Vv0ZcEJVlSRunIN/2IbWT6oQM5urRtNw+eTkxx2SN0p3auv2A9O26rzxrHq10aY2jt/ZJdiI0dbvD52ZrTTxxGehxFKP7xFb2ZfXHodO5RALaVP1j0seY3A8vVsiJe4m81tJHHOND5MGZbKAqrhY7FczDXPP/4lPvJzvwmse86aNrLrvNlbKKzh6YsGWcNagxtfCi+PD5oe7jA54PvULEhbRPWuHRezWLRfcQqmlFFvsFQ7s2Xy1CQ/O3Uj7oQL9cLt8A176M2ySOYPaDlV4Kq483mSnLJB+go6jeavf2gOokjMMOL8UmcQFAgkLGTnnbpg/jZu557v1tcef5e+Qj/fK8rC4UNqvibjVvmdNwLbsklQGc/KKxISVm/Mdhb1ClrHDgDnc/y9TfXf6/B3zY3nQfDHSfrhhbbZLXnuPARP7Zhg0WUg27IHZ2MsNBnR3zvjHEiT0S1zos5MRHTdi7RvVGnG/Ne98K1/1Z/V97/dsb3OIwdNLYkr5fDxHB3k7roKcfq6OxizqLlbA4mFPRJI47lRsLWpgOqTHeh6NuLR2nJ9fnhsxuXQScLs841yjwoACPMkfnNIOvMHiAx/Favc1WJjnJkT0/sXub/2mGiBmiSHy1mbh+Da3EU/lwt06GmHzraZUdQxyOfj/tHveNv44Nx9vCNvZw92ePMgPc7rGD2OUV+yZ8eMhLJBDZeavOvRrmYO5lR3BitSlJlObDIq5swcliaOsfoZ/Jxjlgu1KpUo/BVTYu+0Vd0yWAHZNE5Ja/mdR6ZJGhhGqkwjH3hw0aPBg3sp3YKsXOjy40+eQRo9ImaMFXBGIbbhpInTZNJHtnA8TFZ6NArH4tvudHy0tYfjPMCx0WQsehMNkNT9EkAr+RorRiWCNUNrHIkBhqwq4Xpc/bEqcSR/yRG5rD3IiLPOPlFOT5Cg/ZyjtHpfOID+/3IKb7P+Mkx/dha/JFg6tE3J0e6kBiZY+fAHJvi88b8d+rbPhI3WCbd2paLFTKokzdjgbSj30iOAf34muS6E2cimweNXuTJhVSVHKu4UdYgBv5sxFbx97U2feutKzTxsTfyoE/thJ5eDmKuOjDWelPRn4mL1sx4ezI9kDgB8zn3ro2c0ZxRj018xG9kpgZrzw/FJmgZuRe2VZYNFLRFmu+BJe1MFF1Lxt7Y6n7MDpn4DeSooU5bXPL0U8few+zjyXyjZ62/Nk4EJsESKLqZx04nekGGcdMWZasK28Al26JRDjLBHW18HdhDqWv7PGJLlm0Vcxlj6LzvVJVyJOYk/rLdebiAuy0a2NL2OfEvEsy1bFsFXFB8jWJnwNuWlWNVkwyxoMU2ed24xvO/J7Y/T2Khx0tFYeHGC5c+o+uMq+ZMazQhtOFeQ8gCQlEbMuV9gqnwESM8Toi1uZT/Pd8GfOpg4yXAHk62JfmzP3G44UMuRa2hyOhLcMHqp2MJYtmGYX7UiQTkUd0nq94Hqe0drOGdZzLhxRHduaqZCSn1XJjaWcPst537xY372JUPOdcrH4z5cBzZjF10Tn84s6win22UBs+j7I08j7o2/Pgv5H0f8NJz1hf9CkVmW+eBW2qOU04Y8uNEOJnLynFnHbK3eJkhxysLk5ecHosejmIKUdxa+ZNs04jDzdsWTANOL0esJ7N8kTTXSsbEdAPId85Yfkf00o1JEMlJidI23TAAZQpr2geP9OVE9tL5Pnd3i9+MZoqhr9EuaDgRv26p82EXkr2ycqEWqO10IktysNiKWizoCIwm+4cWBUx0HsnjRGQ7AW5ZO57PWbfIshcC27IXJKi0WnyuDCcx8MAe3APWf0KzPxKz7yk6DkvZa3IYy1WwoQt0xKXMlCbYl1/Bi8OmScRg8btKuzc+GD9I26OKj8AXPhi/+eJLvfvRj/XVT3+mn/zBH+knfDT+8c9/ri/ywfj4fwD78PCoUZvMn/A92zu+e16KSD94nIo/OChZv+9IJb47Fu1AIgUtThwvHB31wCtRKjJTZ9D3BO4LN9Zu8g9IzEDFdcyp+ExfrEdTaqn4AUahivvDGAoN7AxYG/r/0fMH/avLoz7wvnLlmRfciJfYii12A9Qomb44bCu88VsnxlD0bKMh7ed9gxiLxyP380nddxC6Sox+bED7G6XBvSuoMVQDEEOMx+ZGnjfyDK5Nd36MsoeQ7+QtfDfIwmIt6Ed+S+3Q39n/6cdX4jdFJzR57Wfe+Jrwkaecha/cS0cNVZWKfAhBqExq4Yaff315r//6/S/03/MBeWD4J5++0T/+8Bv9x0/f6pFaxG6UNapkIJOjhJ9kA4WXJcTA8rAEbLfQttafXh2W8Fn4q0FuULsYt96zV/7049f61eWN/i0fs6+MG90ThW5qPXh+jDE0RoGhQt5IPHjb+CM/5rgzj9eY9CfyzOAOGM6eF0NQbOOBTuTN0rTdad9jE92dyoWC6IDXJ2roMAazs047a39jbW+s8ZXrY2eN4zc2K+3kHiDBJmM7NAiPJ+IxhrJt2QvJMzo3fGevxfeJyBI79lhijzZn+IX4UPsq/KWWqW1ouZCvMYaEpmzaA4zQp7V+8HgtTvzgVMxcTn5VfCr6uJbtRsadhqwpJCdW1CN+5rHnm0fWaq8a2+3DXvRlyM3a0EDQSA7SuTQ/j3sD7xFHXW+s386apZ7BPHI4bWyr6zbqc1rIe+yg+KerBTctOnZ4IBBegsP7FM1CphqkJEh6HNWwn+GsS9PPRv5DHbdCfIYzERoRhD+o4AVvWzms/IUDyReS034lP5NmwFyr1bCEDo3gtI55X+vVX+3LePpHkINgQI3oUJyXOdNHtftcuztrt66HG2vLutLPGCpyWVVDdvZ8SVrRcIfuBPsCgtj8IHKNJw6YoKdLCsZXsHxaoo8bzewfbsmmX9Ri6/va0CCPEb6GIrejESuAP2E8iTXZl3nO5loPzdwSdzJuSZgtKMfUJN7OHg6l1+nZ1iDWdtl0eXgAfDDmHltb3WO3E62j/cJSLhW2yW+r0ob+xvMw/3Xx5cIHZ2QMr5iJCzouue3wDXI580ky8S2lPZCXL/oOXAwVajyHqEHbU7u501eO0CDbYIoQYIpwADm+UpcG6rigRZc2sp165n0iNUwt87/N+5z/wrjv0ztxD130Wze1x2YnUINArylBZVtVVq9rFXy1LPNRDpJ42j/o1/Ov9dZfIJmak0kpgCdqt/ieJ5ChiB/PDO//AAAQAElEQVRa/MuhUlhxLGoZXkerHzgI3Z5wy2h6EM5lB3OciU8hyWtCpmbPeec31rp+duoQzNBjLDqTebTvF9d49EtGSfSAbcY4D/KZCeKJo8iawiO6n7bFSR9KrbuDIPvSRuaj5oVKTmRrJdNpr8c/hBz9Vfp0lhoqCdmxWesJ9oD55Zmbsbg062vi28Z2Utu56oXCTC8UXwy+OqMrOX/Y5XmbvIP4E7KMiiOmr4FonS0kAv73/ap9/4T8rfj3Dq1vm3uv1U6+Qqdksb0mKaEH30nXkBIMhVwA135BufW/OOfm8swHwisLfCPAjUXOC+R+esGHMvFGLT8SsaZ2/MHKKg3GixhRX8HFYdlWT9zVPF1ZQiaFLy2+bS2ZP5xrJ489NxA+9Ow3YtHPIokj/obH/cIb+I7MbYsCC5g5BLBSmjNXgtYoVRlFEWqCXTP+wY7uzoOjbxL8i9LT8yctPOnp6YnCP1H453vtbtTuvEBu2HVN8JFc42uyMF1T5hB6ZU5Bxlo3WZBT62WMG1LWJH5v8PGtI/eq5F0ao8i/mrrnnDlMfoDw4MPHzjwmNpPYwVm/zGvv3LgKGD/9JoUFvFn4tuyszJJK1uuDaBQuPnZcsEOJwxQURM9yyGoRpmdzk0a69957poaf9Ew9nz99pK6flP+nA9f8l93M+cbunuzHmXmAwV58513fEvIDIOh9i5koDQtOfcRuZy1uxAoNhJ/JnINWam0fLRKm0X6pz45ueCYp0gboUY5smUpjIRPDE7f7ugCxSZxJ3MmPnZc4k1wXMGg72zJ+4iv7drjYy4FVxbra/Naq5k0/gGCLnQLJtupA9sN2PKA3HtLFA36MTQU/xtA4+nlQZXxh02CsivEiFr6WZ7KkTvtRh5391PuQfX7LHg56bLLfduY+KRWQFHubdaaWkz2R+rctaxk/OzWa+NZ5oEdxsE9MaWfslnjgis0NHzM2KDGElYFkhwbhtQ4U4js+GkeOs6k6hnhJkJadOGb7YUzJfwExGlYPdSNZ0sHCqI+kfsa5kW+Q/o14GSsPXeqih/GoN9tD49120ePYdAHDhU8f0EHda2qf8u/33XaxBYXeHfQPu4KKNW0Mi82kW0lXTz1zHd1q14S3pKh2A+NCAhUkc1AfM10dYiRW/jSpW2rOfNe6cmHSjxzX6OiOghtVGrUpH4VHwSPzxBNmXN6a7Kv42aHhs27iMCiCl0sVu1dgiCT2Yx8yp8RPAj2wmuyJBvKdQHv2VJBhnOOaTKRFLYujG2ifTBTb+FjdSa+51Xymu0SKs7AZO2Ab8YLkPo9GOTpK55/eK6DavVDAqZjr9dFCBHd6MAdhhDp1u66Dxd5b49D0HEqeAl4JHS9PU2Z8TXzCpQahsAjT6wDJH6RWWb+dvdHXBdfy5J64cy13AugsyuIjF+si1sTQ/JdDRbCiGQc26IkxrDHYUchca0/YVni3zELcfaVvxkCy3Ymb6zPP6RuxJvkgUucbBTDJmSkpR+YVxC64oRzaMhSimn5wI/+d/Ty9aXLda3ujBz50vf3yJ/rqZ7/Ql3wMfvP+Cw1+hM0kCOYYmsxlJ79navT08YM+fPu1Pn4AH7/lufhBeffo5+TTk575wfLMP8Y0eDfJc3LnnS31K+Ya4Ir53DSRz7O2PaHJGk6yPgH7ndP0PwOd+At0+ECFMz4g3zunrrcnfXr+qA8fv9GHT9/q09NHPT/xrO9n8c7aTF220nYZrOPQxvxrDPlA0R8b8sulf6w+Pj7qkY/n2wP9C8+sbdMfzWexFPp39ah9n6ykJFuu0mD84fFBb9+90bv3b/X+i3f64sv3+vKrL/SWfsY2/Be6rzHGULD+8Yo43S/ytar33FDuXRkf3L9rjI6XmLZXdUiKc/GiYqbpM8zCzB6ZIu/PceO+dw14zl7B7Tr72bq3vtVUZt5BnOIPPwk2odnDXYudeiBIv0F/Zp8DBehiqXLhzbIP4PIZ2V88vNf/4+1P9d+++5G+2R71c/4B8H/99a+UD8gP+JKs4i+1uFwe9fD4Vhc+6oa/8HzbtgddxkVbXZTn36ih1FnEIXTSBfMFCPf0miqcHniH+ocffqtrbfpX736qJ66lLT7BOFCsgfFtW/Et10FN1/Cr7yoN9sTGfvohZGywllUDu/UBYqd+ASmRjziWPxOjyKl18StnLaaiu1Pbk6buLJTMH8ayw5W65viQCtlCeajwmfmFl/BJnXfeKXrdyEU54oOYo0obc29Q7wvoPUn+5ZKwL3QLvVGlgXxkfqBplRzYejkm6WYVAPexzj8zR8Vl1YGYINJapZfqpI8DCPapA0juXZPwd5+Y9hnbZu6NbXEeCG8pJ9BxrHHf88kcT5gctRSk2ByISByZ0zzymF3T5JB5T+3U+0a9b9yDb1x7V36DPB//T86u9G/5DZp5gOi2/ekjbvCfcoWNuMGjLfth4jv6JinbyhqdOZ91Td9VaopOdFFXDt+bk7FQAaFW0YlPm3WFt611nPToIY//BryCNUT7ua7ofjYcAVqfn1Onjm34Azpoy5LTMa8yuaZvCZ2uV2pDTVOf12AjsZ1mgybasi2LYzJKgV/rLz5jDEJyRte2bBABa7+zvleem8H9mcqz6enTJz2F5vcoz9iM39gD2Q8xTc1ynQVbrqOsFfUeVVxfwdAYpeo5SlzBIksRWoYLig4qXLsGAtZlgM083za9ffOgd+/eNh555l24Xw1i5Vm1XTYldmQL3GMfADrpPzD+EJ773IUgl7IG8fJ/bm7qK5694p5q+MgY1qjStg3F/vJwUeyDy4VnH/JivFBsDHTJZSAf8C2zWE+AzhhW5EHGXMW8nRJwbe3KtbVTf5ZNDBxgnLM75KoDxl94HnuayLKiebfK+9Eza3JlDW/MY8fZifSvyBa98Q6yN7IvbGtQl43ctzHgAXMYoAoelEv5sywdwD25zwU6nNmK6iNJodd2scXH4J5czFvEE26i37p0bMsGOiG4wMQF+NjwcSHPv61f6sEXvak3imwg7zhY1O+BkTcSI6Cv0GJW2GfewaC2hVxyr02mcdZQXIuKQJ8fEXFX15769j1yp7ap8VW5RrIewe0YyxqcfJ5hO+80sQ3FidRx8MrpFKn7xAwP6R8cpJcU00UNkjaA5TT1KuY2WM8aQ+Ftq+cGXePW+hNU96lZ57G43J93cg+S96I35V7Refe+naw9wLSziGnilOXADOQ8dOOjQc0WxfacX/SSka1lG1rwwPCMQdDKXYRo2NHSFyMgg8zdts4DlS5r1rLnQ02T+413ty+p/8P+hjUTczrymMZX/FsljjOAcJqkUlAZAzzfuHFc+8K7KrQvwqPfBWN8Z+I87ygyAbDTKz92Ai1fuCOaVBRtFJuTMcnKgWUIsMx4BVaPQpQjyUaecSNMP5TAWhNmY/YD+8Zkd8DMOG2rRmltmFJVycYBYFg7icV+smDBTgFz81BUSthZQjebM/IdvZ05hxc0/Ss32fwwezoeIs+h50OFD5rXAJ0r9bqy4W7xASb9nQns5MDJS/+unfgZv7XeTTfssg7RUQ7Sie6O7ZX5Xu/rEV3mjl+hY+ZZY6jG0Lp5DxV1Td633EhBfOzMITLhNLFbho894EdkxnZyYljREc5x361dcsOyT6DhBQw4d8x25nUTjcR8GVahXzAQQZCrqb16k/jJM7XrH7/8sOy68sB+prZXHtbP1DU6QS42AumC3Y/mlVqKcOysLDLJO1TqGMqROMgTJxf8jVrGx479HjmI2kGWXafm5uNuUjuBeSphELc9L5rUuyJAHp0Z3fhn7bK+O3XtWNREr9B666etYm6aPAjGsLZRjariQV9HHa3uRwZc5IiNOODwYRWyMdBvDPVD8f5gLI0aGgN5LTp4qH0fjOGn8F1WH1RYO/PKfK7sqSsvzNfsXdDzY4436rMH8Jxrqi5Z1Xzqfuv637RTm50azSiuG4teHxM/DcZvxLgRM+vXPpAxfK+kiBAcqeo81toRGoZQLOEk7mTPTHjkR9z4ig1qIXe/HZ/BfEjtEGkIwqmwC24iahX7zP9KvlcC7qkXMXbyFTfk4aGHuujNeNDj9tj07ZZ+fkgPVTluQGigV3z6Lyji3VFu29hXlconXuRG3hiWGN9Lug3xA3xXPhbvmiJFxhiXZVsF4GQdRzPMMpQLrQlDqKkBL+qV+e7Mf/JgSg2FiYR2AgCDIocBtuzFgPxKlduvRL1iu2N/Y5/tfCjJPmlf1LPt8TcIOpqWRvYz/kyfsmvts107vsRhm1akxzxJKO1OrhPlBrIoGHsBO1xAzwBZzhM9JXHER0iAXuQnEGnpu4nw2RD9k7ekk1c65Jh+8sE3vXvO+n2HE3ENUtpmIgkf2m7jOuhRIeqRuNf9OEStRmNbnKIFh1Z0kldTvch1HqnsMZg5BK2PPLVmX+xc+7dcz/Bd+2NcfS/Etvs7vnec7tCp5FE0o7LWYFTfH7eDuqxirKAu9lGA/p2nXxlTqZ0ZKiISayeP3GNCd/JFRM21sB8UISej9LGboHWRhH4GFHfmurP3bizCTsydF35tbzm/1Lsf/VQ/+tkf6Isf/0yPX3ypwQ+9Sa4zORUfqNjLhOVd7Fmf+MfTb7/5HR+Nv9EnPhh/+rg+tj7lOZlnI8gz8ga98TJ45ePspL75yB53jd4fu5JT6t0TI28zh/MM75ZNfU7NNQmQpn2Z/TxMQ4N0D2qhDaCJd+Xd5ol5fPj0tT5+Yh6fPuiJj9xXsPPuwbL0Wl7G0GUrVTBK446hsW268AP44fFBD/x4fgjlR+1Almfcf/r8jf7F4xf6dlo30kj9IBLOx2Xo8fGit+8e9e6Lt3r/xXs+GH/BB2PWgh/kj/gaxK4qGdwpssjz8S0Y21CNAlahl7HktXEPH2PTKMaBXZIsykmp2ffNdBfudXVZax0g79mQ2I79XnvjOZL735V74DPPzWv6TGzfrX1i1/pun2peypwnzWTv7TCTfdigH1kjMvo7/tIXh8k399Mi9zI9S7YbcPyj4tBfX97rv/viZ/oXX/2B/t37n+jH7Lf/7W/+Sn/6zW/1jsgbH24v2yMfGt4AaD4Ugwdqc6FGF+gGxhj4DRzXWGqBfMN1xZjDyn8qHzT++OPXese+/hdf/lQfH95qw18w7pT64zfroioZEERSYhwot7zGUI2h7J3Lw4MuDy/YLg+KzyLPGgNzN5LamY9Sa/zapaqhGkMj+vCWlWNiEP2dOt8Ap5hShtDwgqEu2aFAwEPxOYr5sOcr80AePyfiG/dIrbVeQ4PYqW1q/EBNQgd5OXNu/8m1FNnY0GdsjFKduOtJOO5cV5xejbWPCWqJmNIobIGx4waB/s4IM8y9Jugettjsvd+4/+zBTZN1XPsOfSwTb2H1+95libSBGzScBy/Bn1gyu2TyGVW6zwvezrg4oAL0FSQu2FmYnbzWXNl9pBA+smBdf1flP1y55sMiv8NuXIt7nl9cP9GJvpgnpiF4iddAQgAAEABJREFUPfwQtTtQhhmjHonXHYScRS5VVlU1Mofwbhn5Qm1r5SwJVhw+mHPIRnJHakE/tnc9+laWakFixLID9ENlreOkzKMFZ99C7RXSDyay2Zpp7MiEbCGMHdlrMF8TN/MOVQ7qQ212kJoGLcU1Iuq3AzoRgmqfMMfZOuFfVNIDs+csER+cdtmDN9bxypr22vIMfQ76d/2Tnj896YnfoU/p8xv0mnVnr2RNc91t26btclynYyjrFgz4YAt1ybZyhIQ7UTCDZgxr2yxcQaUH+MeHoXwwfv/+XX8wfsPH44eHC+MFiLsBDC48/xqMPXDvajR/0QPjD1zrlzG0DewsDd6xzPUn5i3mYq5NM6EiuY212LbB/XBr28tlUyOxkA98oKYq9zU2kG1g8LweyDLmkgoM5hT9gtYoalCiIZIIO3m+3aCsZ0syZIYtacFQSzJ+ZbiTwscq99Qr83jm3eLKXG7M5fz9eeMaa/AicOUafQ5Yu/wmm5JyjY3Oeyg0tRkDnsRHlcpFyIC4MnuHCmHY+4sm+zPI/skenefzILrYFj5GDWo+VGPI5lkt5g1wI1vALxB8AEqitQZKGz52P+tv5y/14+3nSj9+R5WGSoWOJfRfUNLqZwzoPKIIH5tBPu2L3IoYps9Qr8QkwQY1TJ3p6jCNyh2Z+x6d1P5E/ice+1pa36hu1P2WdTkp/HrnwDO82HvxkxoKX+mrg4uaTyAOaLeT/F5Dpyr5uWtRzGPwHB7Mqapk+gJla/1FZome+pjddoMOAUhjas0LSt7JN/MIbTl5kr16/cl1xigOsLdNHkeMhBE5BszzBvLMuFGrnblnzmvuSwc1CftGGfI5GNR5JHZPHoF96MnpAfYa+xEGFbLjsRz9xAx91iddtOnx9qDIJnkxDdQt251M0etprfJYppg1EFvcPnbuHTd+nFyVD3MNHoyht1yMXJRxHMxoY6OgJ8WmxVf8dYwEWNFVtkZl3IJVH4wbpmiKpuU0nOKSVGjRcLZ9yfxJocxezE07L883sHMzmAEFyeRsd7zBvEYNuUrtSxzETbEyhx0nwSoUAwy33hjChJ60xnYKyoyzQZjTjTpcuRieUxseIE88TD6F8oDJj5+WM35lQ6RuO/o79Zuh2O/4SZ47/ITPhbQfG/L1nAjeOYiZ7xhE79oPq2flReXW/m+oZeJmjqXRc4YygfAuK8fOxkzOsZnUCiMl9k5Ok7HIo5OxnZxmcqMkEIoQD5b9XSx52oWJzsGR0vIxEQBeHF26j1vSCXHYrHrWg3yu1PGZD8T9sfj5k577v0J64kXtSbfjvzKezH0n70muGz80v9CVHTl1j0lI3N7PM1bGd2wy39t+1aJUN76YLB4Om2VhsvQhYQnwr94L8YN6j5C6bC9Qb1jk8QSIlXjBjbn1/y4188RL6win8+y3wykzUjipskaVahhU8wNZRQZGLVn3XW0XW0zZC1K1rrWxn/thftm0beAyNKCDB2Ud2KAnLicfuyp8DdmWBJIjSM47dU/9ruzt0OzPPXXMnNljN3ANDzCJteys89TOfs9aXnl437iGJ/2s5aQe4rDcbXcnVcLBjp+dGl6xCW7Y7NRuMobyOmPWtjpaxbgRvSCLuGOz/EnhOw6qr0/CLjG6sTtzax3i2N10N026SoMYk/abmiRPUlbzzEGyhocu9aA325v+WPxme9Bb8GbbdBmlUUYrkGzod6FXsuhmvGnJPoFOZCeicwKZ0BNrvMPfauq5sfPReCrPGaxl076CrONAp7n5IooePTcYnNJkP2StU2vRR9oPf8MEEGGmYp+NyryHqv+s/MVmUrOdPdKIP/oUF+dqncLBqNKoAy4ZnluO9ta/9XXea5iF0auDnLL+k30UukPnKx1bxAAwNp30IJy6H/iIDSTp3sWdYPcYeW2AH9vxpJfGUnegnGK8oeUFD1pphTuEkJz5Ua22SS+ITrBsI2mgM+P3c+VDKfqAIJytfjaYtYVim845cChGxFXdUrcse2NhOY9fhhlLnXoirOHkWg527sM79/M1xoODO7lYB3F/kW7sF2T0jTzI/4PTKq/1Hseah4Kq1a/sgYZJu6TmC3LCKnzYljgnDekp67/3ntnhmQNCzp5G8rvzWseEoMW6T/WLIDne6O0Hbhg04hPl3UMv/4XxF3r31U/0VT4Y/+TnevPuS22XRyytaV72gGrgUbyPXfWJj6vf8kHuw7ff6CMfjJ94Lj4dz8mn/mj8CT3A8/OaD7C8K+z8Q6rwUMwzoJgSOU1qPslpiqQCL0rknhHN98+oRHpSeNxSOYEJTnry6UsZoMSE3bkOn/T0/EH5L4wzh0/M4VPmcHtmnLUmjws/krcL69g/PodGFWUINuim9Qy76OHhUY9vH6EP/Ji96MK98x/sT0pO/2Z7y3rMxhRTRmhb22XTAz+4818Y5wf4F1++0xdfveeDMWvx7h0fkx+1bUNVBnUg/aE8MxN7XDZt3DfHWOOhwTY2jcZQDeAiF2bO2Tmk7kHqrfNgUIDcFDqzAgDK8mjnOrkFeZbyvMtz7zk/xuhz+VCzpTvRX2Cu+AmvltEn+MRHfAUTx3NGODWRz/QDZAZkrVw/RU7GV9C5wS9Ky9xu3vQ7Phz/+buf6f/5o3+g/9eP/1DveRf43/36L/WffftrfVXF2jzqgT398PDA+jxQWzDA9qDLuGjUpkJPxJpiLhbHBNJOLsnzhUq/4B8Z/sHH3+qfffkHxH4nU+9tu+jEgB/4rRoyfm0cAntRESOwLRugM9g3W0CO22tc4nfTIIZrQ7+UI/lQNpGeVqZIXTIxC93A9GXmw1Dm0DbUeOc+ln5sGUKFHNAz+ja88AMEDAqfib9lTmZOBJwEzztFKO6kzsLKmg30szcznwu1uDCHC3MbY/S4bbnQrVJk0R1j8SM6yAtEx0ZXOdgnxEjePWn4xGRYthX9gU9Y5Wi91kkPGDDhyGdqwMbdm+5qyiQyhhYnE6SNyemPLnH0HZj+gjiiGxR5LJRqgBo9T1fJjGEkWWpIJ+lpJYcTmV8wj9xS737H5UXuyvX3/Pq/MObZlfGddZmZpzigtHHRJOXIzCJ+AXVtG5GHZVtZwwot+M45cyB3BxZKOSXB30EPG1oJmW3ZQWx994mo5frOgWbLTYxKTKjd0u9o0jXIGYpO2B9Chl5g2Sf0ik9+mddCHToopFzaKVTXE5oFCp+Cht4hoY5vSatFA/37+Cu+nWYRJBGq0TFljNiLWcf8puf5+czv+WeeS0+vkP4z8is6N37f550FQ6Vm5/XW1xN7LrIBDV7LqhJ7EnEqB5GVXKrMPrW2PPsGFFzgg8eHTW94zr3jHzSDN28e9fCQe9NAf3Bf3ZTrfMu1fnmAB9zHLg8P3HsvC9um3AcuPNsuVcJ9/+MbP8Qk7tlm7uKaXPd/kUu174f2eVk+Hi66XDZlPkW+tmVorrMNv9tla7vKHPktwZAGTYGNgKNK1cDOTuk02f+5dkLFWgmxTSPJhv4+4HMynCruXKNX8n9mTUKvr+4vN+YUXKHXPD8P3KCEJkb1fDbu29s2NIJRGgO+c62+fuySVRKtCJxUcZmSifCKr8h0HuRtW8auxsAftcGfk7csrnxNxgVvG8/EgS94S3A+oB7bauiXt7/Q+3qvt+MNz0584m8zdtBq7dhF/4Sx9X3k7KklkZdGAfLbKvkN2ciBUliQ62jPxOB7wZTDaRoZF+M7xUidb6xDv6OEcp9M/8Zvt653ah49aPfh12/DXRPZpJATWfzxyko4guK7c6HpqGkCojOKtCtJ7+V0asKcxoGqzIsKMa+MuayCR6LD1Yql1wfeWdTkk7klz54L80rut+yxznfFZwadNlbLCf4Tx7ZsS5xRmMwnc42vHV97/DBnxEcOKLb+ojZZskYuyzZ+Dmipxy6gEEJBRje0oXVkPMg67swpdBL3xrvyVW/Yuw+6Uv+dMaYkIoDsUXGPiI9YhzYsGYgEiLpjsRZ+bydXHO9M6AYmyPhELxOH5MRSuMAHpzhStNY5RiNOCNsqkH5TmLMQtvEhdRNeOeLppAdP7pxS50IUOjMTPYbxosrfKA02TFHA4dLyq/sR9SAC2yp0qqDYbKNUYxyAr8KXNTJeA1dWjsRNXfojID/Abtx4exP0RthJcddMngG12Mk1tUSonTr3GLJJ/jt0IZ5fYHvFY3zGD77zsLpyc7yFR8ZQG5j87JLJ1+RZoWLhUUjchanknAsg/ZnY8QEN3+va3n5fYwYsWyCNBAOkpjqPXTNzzJV/FvoYwmpx7UR3s6jFZsduz77L/M55wq98+TlOrjtzEjUVxwP4wjftmTs+4x+C9OWM+qQJ4rsv+L5IbmIxONlL+EsOL1Y/xKGHn4wkxgIRYdz1h1cg5g/iE/3ExTI9TM8ooScQY2Zs4ydrN6pUo5SHxfBQJUYgoXXAepGXVcC27IX0q6RRpW0M5aFY/VAcMr5rDI0D/dAcG3oXXhAe0N1UY6iwtax1QDtlZsM6TPZO7/msV2Oyv6ayVlmjPToTG1t2yYbKKYzW+K72ET18TWjiODrohhzhlBpmeGd/9B5ufeFngTKjIzCBkE/t6OwMnMAUGXKcxld8Kvl1oES11HFDJUEa+s4R+Sk6+Kn1l+Dxu2ImD0CwHURulYY3XbaLHscDH42h8A/UevPQRp0GOrZkG7zQdJBAaHsMKuBTx7J/D869kfUkhmtI8Dv6V+16ns/gdv7Ti4x+BfbyCR8ZXVlSqD47KCr9jEGUOgRrTaciL9rCsCl89AxNf7g0qpR7sY10MgpSs64la9m+qCOlxj/jnDa6IPt0+TD1lWzkQi2Lzh5ILnT7ZGiNl4ln0dE6CLiYFln8RRmZAxpL6i1DP9pZdVjcp0c8ISFeeoHwoT5iDJqnwa9Nn7NV4G3DmsEfOvF7Fy/P9+4PMq90DpcHEWGksyOOV6prBsh+4Hwx+czgRfNF4UXWXPQDOl0brnvWZWdN975v3DRDMwb0GtQzOQXJOyGaZu3AAAWaMlDAZdmfAwHBLeVkTAdsBMI76fU+I6/suU4BeU6GOqU0S85awCz5VOxoDzpfZYx1lCAyu5zr3lzzdXmj7c17veEj8fsvf6S3X7zXw5s3qsum7K0Fnt0GmtxTr3rmI/ATH42f+ch65UftNR+E885B3SZ17JyhNz4S3/gAe0V/P56fO7Jgop+x2/5Mrlel5pN5KCAOVUimgKRbBvvdk3Jxdvl6iI+8Tdt+ca/b6K7+5Pfprit5P/FDPPO5we+8O01qnpkW67Zt1T+IzufV2HgO1ZAZE85SG9mK7oh8UNfG0P+SD5X5n0x4ZvzlNmHU0ef+WuiNbSg+t8um7fhBfHm4wG8aI3EK/cCSAlpiV5VqVOuENk55jfvY4BlaI32A3C6Zv1VO4yyogx484wi6gpMJUn2WhIrAUBqxrGDqxofiGxPbeXcJDbL3EKHP6kV/zjsvjnnvRx60EJ3wL+jg5GFbxVztkp9QSeEAABAASURBVO0DEhyNJUU+5Lqo+JBpPgg/Pb7XX7//mf7s5/9z/Te/+FO9Jeb//q/+pf7Jr/9K77AYptbUIu8yG777GefSea9HhZPkVxK05PWq5Z+M9J79/L/5u1/qv/nyD/Wrh7eascfnqjdrV8FQIXPgkmxJoKmk0DuITy4F4mOwZp+BfTdAgchrDJ1+7dMnVIC+ifcaoq8+GGdqnNR8rdESI5dlnyj414h89auIHX/B4SgVaj+KnmSHBqXqOZVyDQ3yHoUfIA47Oi+I7rkOttFYZ/zfwXqSubp/8OlHPVgWadFgPHuuxyM6wAjzp+3xXZNN3Xr0o8tIa75koGNO+uyw0eA8hemGt5fQ9mEH5fq0oY1oSdY6EKk7LUhRdRyveTI784P2tUbee8A12JSLb3KRTsYnvEJx0f1U7OwzlvGWnzJoByUHO+tmmXUKitzL9D9DtJ2GMARp7qVBVUoDOJu3o39CP3j0KHp2uB9UOYTfifkfUj+sTmKtPxHHhmfOdqhROQF7hOlapYaIcqZckSFiYSJZsGO7+IxFp0EnNCPZX4fbtrX4w85rsOuZ9bzlHwV4bl75MPzMB+JnaPj1m/vKPfjGvThY3nChdQ1ZdnA4DDmAmDGJUfCaSlyZKqsxYMawNj4Wbwe9XIrfY0MPPKP6g+3GfW7UilnQgx9VyrWea35DZ9sG1z/3XZ5H3Udvi05ikBCED0JTZi+bOnUf+YAZVdiOu78x8I1sVHWeFgd7nqIxH3zQRmZbnAslchQ+rFGl+Ch8uxg4lKZYChaVE07Y+Q4YTke4IA66tGSLHUzs+5rEwUlhGTnGUeCyY70m71DB3v8Prq/MOfoznvDpTskq8hsg1C7Z1vkHI61GOToOTfYXJKUABMzgHV4cZGI76SVmx8Yo/aQQSvdIWsorFSYiAxU5XP2kX93+Sr94+AONopbkNmowVir8urHs4i/24rjL8cEpe0lsqyoo/A1Qcvq21nHQJLYEtJEFsK/OPJtXDZhZ6hrwveYKbtwjb/Rz34OwDkwxPsHkPSe58tNzCdtRHPcgMlGHxXdU2Aibb8MW6DyW3K/myJyYDxIhlGTlcCjyxdPiZgb4hCBIlAMIMrdeLzZS7g9B5hM5M2bN0W29Nu3GJoqP+PBq9FBHiY8df4nbDpC+jC5utV5EUHzYlu1DBmkH0Ffnq9ElPXLrfNFP7jsfi9/zG+Gr/Q3XBfmfubSFdf7VflzkSRI/ENo4WUTYsX5dBqYw6QM4xQWJVooArz4Oo7YPjxDS6lDE7T+FCRhVjVJuesEYQ3bpPAyzkJZJxAe7bAfZdP2SzAbMhFHVIJ+BfeGzN7+spvRHjb4IqkqoaXmUmqdBiv3Q6Jvp4Aa96ZKb7GVrPjfnR27Qj4+PesMPucc7HrlxP6p/YKA/uCkPYlUwhlzVKJtYJqCkg+g4euHgJ4ViirR0UCqXBj4Gfou8qjZFZsYEYtd1oB4TpC6hkzWNL50xtY5cf0HHYDF2FnfHLjann/R3xiaIlckhMSvzsGTT6OXoOGQcn5Fa+VO3Fgf6TWER0sYCbfzP5BkWewZ62GeLXVmyvSDT4SSP5FIMOrLQEnUxKJn+BTzYQkD9UkPk6YuDuDs/qG/8UL4+X/mxelX6NJqpBbl0huiRGgbH6UUzxk6kk9HAsgMtWiUBk4N1/h1jhkbW+g53hzjcsOyFkpW5jhrMY6jG0DBIv0q2O5VeM3Lfs57JGzCiUZn70BilKsvi6DGnNEtWjKkUV3bk1qgCQ4N4ebHI3s7+v/BjOh+Ri3EHKilOQSox8Z29QxqUcx64QXdlLDq25eQS+xrw7OlR0FL2GaPoMi32RuYDJxHE6Pe40QDxpe8ckc2sX/IgiVvA/eFKba48rK558cu/coLcOybjyStu8kDFs2xywb9NL3mGRpb4AbyAz7EYBwlO7LBB54H/xLmy3/b815GtI1lqKAe52lZe6t6MB715eODjCB8rqE2pDr1YRPnE2fca9yk/aPr41BqVmrZQ+i6PXo8wN2cdWHNWS898tPl4/aSP1488QK7MbGoUGTWsYv4N7KuQh0r3jHvder5dCewZ7NNCVb2W2GXeo+9tzJWBQqeEzgleIoxsrY+Q4pS6sqnU68faiho2OspEBz2MOGE48Wukdc+ZfOEdOONS5rBx775cNu77Q1uVBuOdi5eObdnuDq36mD3TbmCh3d7TmeSWfRzAMt5WNHjAF61wCtTHsm723nwu+7zX9q25uNdti7/TEPJFcnQO8iIPtxyFa3yn27KUu+e0etKpFIpTTkTWomvYkk7oO0fXqq/7neWdAMr1u7PGGQtemxhPjoAAnOr/srr7UsslRa4fOFYVJ1MAdDjhUYxBjAMkuZ9ljhmPM7MvQtFcJwN4QJMWPgufPBvZp5EtTTl/+Df7yjb7iz3Gftu45h94r7jwfrGlfxnKfXcMdh96nFgKTLCzhybgvsozbAeTa1W8pbWehV9jP5S9PLiei4HMI/fAZz4sP3/6qPU/YfGt8j9rcX3+pBs/gvOx9nZ70o7PnXvW7LqLg3jMEIYzPCSnaQAnDOc5dFJE3z3vugx0jbq4mdPePwYKha2GLrUpNbhwTW7gkppckIFBv1Dcye+ZvJ+ennmOP+uJH/XPvPReyf+Ze/3PP/42UfSvLm+V+Xda2BV1jY8xhuxiTLryfHiOPf7a56dnpX8jxjn12M/sTzCTNwO2VUEdFN7hG6WqhcTKfAb3ulFDrqztQtHfyCXP1gGtHrNkcwIdh0NpkAuS3oRPKtlqqcfOPPKB445cP3xUzr6MvtrQdNmvGMU2c1lUmZF06ITYlr3ytC2pgFGsQ5e+M59NY3vQRq0vD+/08LiwvX2vb778qf7sP/rH+q//5H+lwY38v/rzf86H4z9XPvhuBEaETwmvoKssAix0lwY9BMTMyNRb/oHj//Crf6N/+qM/1F8Qb2dNMh4YL4GSL7lLlsD8PVD0mJeje4flyF4DvaqhwRpueRfaeE5v557clDGzdkIv1urDtCAy0M89l6JnG9UTyLR4qdrGtnRC8HdQgykOy7aKmCN5uVTZd8hs6zxatZtTFmoZBdvQFyDqvZF69n5i/7+m2StZBBubIAZe+WSJMr6zr4LcP3bsJ2uTsdgRLKfSuBvDg/A6/BwUcj9ty/Zn/XunHWeCC5Ngd6AUnknlfAkQm6gz/v2TOMSy3TFtC0augoCDpu6vscbR1RGGPOCIy7UGnzzmUZvUJcj9JTRjmOHf30cGglf52hF0c/cfCZGY2WrTD6IVqJtI4mghmskx0tfo0SPn1/I7z1jbRfEu/P+TwTbxg7ZMfmDNrSUvDfLkbx8Ms+z4TV/UTg7XJ7toBK+QemcKi2Ygaova8IThhMk5lTW68nzIP27mt2P6yzbjAdqcSzY12ffR6fsx9+Tr9cYz5qob/ALvNuiIJGyLE4QCrmH7pOKaDqxtWBc+HLP95ITs62rHRUDMlf4qS8YDFG3LDti7Tc2Ika3+fQ+7dPKjSnkO57k0eCYNcipsSxJPj35WK/HznsCcdmqTd4id39TBjf7OnJkw+UzFriz8W6NKg7kUgqpqWajt5n3ImrpkRx698IGVP3Gc9e5aU8+deir6YFRpVKmIY2NxQCYleCqm6DewvfEedePdoXOHTuaWOaKdSAcgP3hauNRqxIF3cjnzC+04/A68Ua/shxsxbvA7sdf4rvA36hq6H3RyzxC+NIkhq1z6y+d/q7f1njXiuUPfxTwZs60cRFfsZnxjP0/gM+NLK61lB6lrEB4NZPTCNOgeNOO1eIUXrThMmQLYPuGh2ZJrbmRE7AkQrxOnJveqoSrmAe2+i/FSPAQi99DzPaFH2jFqTdPA54Rt3btvt58MkaAmdQyUPBrktQa7xVyRBIpuelBIj+MWf/iEsaH0cjaiEQehr2CjF7APi3UyGFXszSEjsxmH3k3oC8RVg/jJGUIaSBi768IgoT3OjJ2CGFC72PZc6DePl2g7TWPy6+Gqi0rv5ztFXvg5AasITVMzG4oAnNRz4vc7wHmCBHt4oBymiSfQLN0MZQ1wAovHnCSZPgL8o0R/opS49HiBtLZtgE1jDFU54gOWHawu7rJ3tKcI5L1zQQfCXzRcpRpWYdMoeGSjStsoDeKMluFTkiXZVskyOoVt3ySPl8C84Af5cHzhBfHh4VFv+GGX/xOQ+0dj+g+PD7pcHrShMzKHRqni03gnpoAtiSZEOZqh3vCT+Uxqo4B+TmNTNahLarOpxpDjE2R8nnXgR0FePE6kPl1vWbZFs7opIP45O0zi5aYUu36wkcPOYPuFYhhTeZQSN4jsWMj2IY647QArFLpeMNQoHMiDhh52Ux0Hw+QQ2fIJh67tFbcpvKw+mXcB2wqt1Mcl0Td88ot8Yx059VybBmsZuW11fPbKzL7hRn3lx+XOTXuH35l7cpmM72AyIdKjVR/uNpJkmtFQhBkAdjeyrQJ2yUYmHdTqP2Scsi00GpYUKAeMbdlW5jJGqUDoqMFeGPSHXIVOfrRJO/ugkbyPedjYu9TX1hgqeAx0n1BZhY8xqqnp28ic/ug4sb1cNl34YXRhf4du21Bh077Qlyw1luudfbOTxw2afXVLbvS7Yqt8st35uEbHCS1yCez40zEn7jhtg/4YxB2SC6CD/x7SeSCDRcz+Epi6EfdK/Cs/mK9cI8Eza53/3arrdXaMU1+y8AwMB2wpIC9Tm9TP4REXfdsMGx2JtycR8Sjtyip+d5rOgdj7uS5oYkXLuVQV3xdq8Xi59P9+8QM/SIdLvv+h26e7/cGGfFBnKDon0oXvsZNGJtm+gwTkIh41FnRnJs9cFx+fPukTH5Ou/DhPqrWVahwoqwzQH5ZGIQdWDrSZe9cEygmLjCFMOm5sh0tjcI3ic1S1P9syegUMd1LTx0mfLC7nVO5Twnmu2dDg1AvFlWw3qrz8Q0cRK7D6QEVFf4zSZVw0ghpCa9kaDqUCtpU/9eFu7w1T5EwaiMiPOs7kxx7cgx7MFLDDD0oSlFNSZPreEZMX4ec9LcP7MB7u/N/LHIohllH10YYlxvlmRjen07xG5gQykyXGJgyKSemEmsnAd4GiFvqe3PFWvXbuzTew58UamusntZsdT7INFpUl0derIx+NI47opNFpvnUTMfkSD8KZVVKu1dgElkMUkvFcD8qB2LbMXpEdCWuNHzwc5+onV+49K+d4kJw/bGy47Cd81Bga3Fs37q0bH40XvWjjPjAYMxeWy+rjqNGq+Q4hK+ozuU4ntRLxMrNCf3Cd9nvLA762QeSo77pd+QjKB+NPT3ww/sDHYpD/QvmJ6zz/de+VsR1/Oz+cZnzjM34zt87hzqw54bV9r7GjPYfSfc3TZ+q0r88oMA9eVxOv80cp/7XpxvzzLpY65JkzuDZDM6+N+qQuO3U+P/Q+5UMv83viB+szP1Qzj//kw2/1T9/8WNfce5M7NbStqlKN1H7ItnauzX42YBv7fIBQf/MgAAAQAElEQVR+enpS/kH51rbMlGXIeibmHhmxk73t9mGXCr4K/1D7kKc/SiPxuNdlDjUGuiXJqmKshgbvKY0aLbNLtnU/iBc+Ihv5CYRTzIHx5HXj+Xbr+bPeee4EzI/hYxJtAC8hZnmnMhYIPymTjsPpE8edS/IJjD6Q0aoDQ66LajxqOz4YX44Pxo9v3ulyeaPBPv/m8b3+7A/+VP/Xf/if68kX/Rd/82/0n/763+unH7/RI8+Y/E/L4LA9hy5MyIFOcuoN+/O//M1fKf+bxf/t2y+ZB3uIMWbStrZlAxlby7ZoJK28Z1MxVeTwUskOLIemL6P+OcxY1dBg/QbrtV025ptrLNhaXqynZa3joBDbMvauoeiUS0HLGJMsvcYhM7IGfds6j8yVIXxY7Y+4TV2yrfyJI3u2wWzpShlrhDWNJMgdoi6pJZsj+2nP/jlx7HtUZMcIDnpw7Iup/bRDd/FLduYQXUxk/o4TJ98559EPDY6ujdWBiGAVkC6xkzdgICaNc6BlLYHLGT5UsnKkfUFzODbXbsNHTQ9ZQausrnexjieQ27EWx4pxptDzT224p06wd3126nUDO/kvfduyfwB4fDn9wh7cJNCJXuq4i9prnLoHbYIephQO5tCF6yGEnVf8HoKDHBoHid4LDpVXJP4/x93wbnaElvPH/BXgY2kazsofDfw643NxaU0TQF6fy8GSwMcm85msRVNksF2yKCWsCWLTHojezvPwykfQoO+vrN88DfER2xOT9Z08k3dsgr4n81yNXezzzIpsYh9TIsl2X8tmX9lIoLIURDaGNfhYvPFsH4zlPScxEotFWnVkFpMJnhBHXCj+QAG7pKaGWJW969d7ePFjFPez0sb7wwZfrSdsxJGsp0wN2Lzaeebs1GZ/uurGP97mf1pw53kc2eTekfwI2fNLDqOsUaWCBnbJJp+Cvkbk9AsYvgL4UOWYNKkheaSWuaYydyOOzaihpiZW/AMFisYq2aRmO+vV75nM45Z14rvADX6yhmIsT41TG9fHmeBhF43bE5HiVskl2FmTHT9B3ifyfnslzpUY6UfeYC6dx51yX4DP3OIvWZvcP+mDfv30K305vtIwc8z8VHIBR8OdbmITuvPYm8Ff0g1PkqjKZZD6HLYODYyGiAaatezwliUVHdtw4KT04j65wnIyhoCTbbJrzXUquURmWyZe9RwGPoMSUoA5J69sPReM6E0VrV8jjg607jmG784xnjDoNWQNKAbpTcgB9O8nekgZQ4Iu1SI2zjmRxBMEJXxzKgLbkAWdx6F/dkNtdALWKHsy8KDu9F2M4UUZPyErJ8mSz2T6E3Y5TjvRa6rjoH9wTdbaz7xZt336TIYzVsI1lBAIFs871VUP8nwv0lHR2JYNdMBSca21Q7LBdkKm9mOT9sKyuSbSFC9BT5k4jKOKQ4AKktk+cNg0drFh4BAhQSU+dhbEDLiqb0qXvIBxc4o/vTpMDNv44ySX2O0kfeNGFOSFZh6+CrVRpQFT0PgOHQPZGMgHhSjZBhLtQvfd463Ly23nc9nUlNwe+JHy+Pigx7dv9Jj/upgPxY8N+nxIvvCjLy+RY2w9n6qhFZ8oDiSC5Wyq45jMiapQn1Q4QnrUyMaGOdQYGvgc0KJvD4kxcaDJWu3gpsnDaXIDasQnPlCRXJKsHBE1GN+Dc52p5w6/h1LX5BT9BvZ1wPHjlgpzGLyFCej1acsOJLMOtmE4IeJIzqwk9lM76zazcV7by4pJHbb0JHO6VAxwylWyrUWl5GfGXVaN0jAfUkntiVrd61ZWjsxtZ655INz4gZiHePg982b+pNS5YU6atJyK6YHYN5J3HAKbQeDkFRDfGJ1QeNMCWE6D9KF+TeEl4UpF47KCUcyphsYYKubXQMZo55o6BpPkZ2oJLKnQWf9bRFvzhQyDw398ApcqcVxy/myln1iDfbfx8az3/sNFlwf8IItfG22gBqUSt2Rqlfj9YKCWO3ns5JR6U3LlsGNXklfc+CoPZU6ukm3liF0erLhoWZFjdG0r44QKObBsIot+clhQ77GdayNrfOWH9PX5xocTQH4suZLbuZTx/TmOfFwS8XusSs4fMvsI36SjH67WwN4xdt14OciLQHJq1VeGkQ38bdT1YbvoDfeR0HwsWZHEqDgMcn6XfkeW4TuM7Wvo3hfHOaLMJfMCGkM7T94rOX98/qgnPhjfuK/IO0O1gF7WoqjJsHTyZYtTxvcqxGS7ATppIw6MhssaNTRGKXMdLkpslcRoEK2DztAFHHLijQ01DwiKUH2wAQzTedBwyvZCmXuDVdDARi4p7UA2atPluOcP1qOqeizjNu0J5XAaZtYESk5pyVUHJRV1jjA7EOhhvCrAn+4Qx+c+Ebw6l+VdsFTpHsxBEPw95w8oIUoKbQTftJvvxGvZd5qoMCemK2HbfqDp2I5oIbwj1fcP5BGmeqnR7PvFeqbtrOvk2t25jnb46C0cRu1dwv0dOo7WSAM41Qri6E5WaCHtOYVQNKTPdJIZaBkN+0QEhNP9oA4zxiD0Du2UJoOnpjFlT2FfZr9zrQ3eeS68W1weHnR55B4Lv7EHR34YDnTQ5ZRxwR1Wpj4Ck5rwS007L3o0TGNHY8rkV2NotN8NusnGEv0r1/EzH4Wf+r8w/qD8byDng/EzH5CvfDS+5YcSH113rv2duuv4wYRzfH//xK20EtP3jnlIDhq1Q3IQBjhFzSgThPzhC4ejhi5cf5fMIXOhDtsFGXVJbcKL4JM6PPND9YmPu015nl/pPzOHXzx9q8me+VfjjXLv7b2VyNTH+Et9xrZJlXeFqSvPhmeeDc/80H3iR28QWb8XsIoxDSY57tRyEjt90sCFVTDGl734KmijNJjPYB4b8QbzqmKWAbp2qWoo9/8gfPaGbeWwHNJoDjmn7PRYVwWsEHnluXvr/31Anm/MJ7nfeMilDkE7QT8UdU0aTij2CMNDmC2+4x9Y5ApNXnZJ9CVLDfoesCXXRWN71PnB+OHhnR75aPyGD8YPvB/33GJDkG/Hg/75z/9Y/7c/+l/oa8b+5He/0n/ym1/pD7/5rb7geVNd294cWsnBY0dHj+zN/+zrX+k3XC9/9uXPGebaRD9zoUMuOg5ytGWbPmus1GlBr/gJr+gAM78FbMLLn/8hK9ZtsI7bJfO9KGsavufHGhsd4WtBx2Golb+sbWD0FpA2H+rWE/aWJehnEDKQUgQoyLY6J/IKdfYcMkVV60ht5mJlM/AKtpfsGG9dnO/UNPsnez3Iu1hoxg/Vz+yyNkHGZ2yDXCdcgxN/wWmHYU4RWUp8GSoOKG2fZ8LdkWzfofvhO5fYjTNWKKOJG7Cpj+HslwyAPl/7aIEIxOkXUFP7dT/7PUB21L1qoI9ML0fivkDakxP1SB0XbtzCd4WPXixtfB6oI67cI2lewbJNnz0dvwcQMFXmSKuGW8+GygynsK/Hzz5DrR8aoMPQmddJM/ICFD6zeRk5OdI62YPGhsy+P8C4RZrQHziNLAg5KF76RHQ/Ld/5FYluGNAhaTj7VrFo5nkOopsTF5yy3Ygoa3TNs4XnQ96H0181wRaF1ZIOTiPP+M4zNLo37llX7sehN57BN/yE7lwjSYQwHcde8XINwx4yiW2gKmkbBSwIY0TEfuYaCyVuLwVi5YBGJLn/1j3HdN19G+qSQeE8403hR5XCD+5n24FR0cVG4h1EmSjgmc0cJ/PLx+FbasMzeIfuocxzMi7yY5fe51FMaAwzj8TBJ33XyYcSq/vQI8/ks3SGbGwACXCu9Ustd66t1F4cxfgYpaDw1bbIOIUDnR/cdop0C8gz97gbc7mS93oH2jXJnSBK/uqDwoqYza+mfcLapl1nNCZ+F3Ylzo6vnThX9sCVOImX/s4a7ujuPb6v95XImE/GJnz8ELbz+OXTX+qBZ+gjsC17IXOGkzsF8sR+HiAB7fBMKG5aI4qmaTt8NKVvRhvI1H3LXoDhNGKr/5DTUQ4ihrT/xR9VY27Jf2cee/hoHHZ2qcCoDTpkD8nHuk+n9KJdwCk/TdUQB77iKogsczMyo22GTWObHh3O5BBQCIlapDaxaVhxg1bOtV6Rt/6rkTirsuwFGf0TsOsk0WYOim70sg9PuErZm6FmvkLHxhGwLRMjLiaxu2bMK7ksj84QOClsn6u/dLAMg905j55v9CKDRjuY7LvH+Uk/ne/yKt4jZZPSQvM6+InKfk8K3QQ5Sfg4D0W2zlcdR0JzOFecgpjsLMiVC2Nnk+RFdvLjI4mFj2xn/MbL7A5uecnNDbUv1F07Ng0cNUW3oxInyVdZJxDJNpCsHK0ZpvvF2BhDF35sPD5e9ObNg96+edRbPvy+ewuFf3PggZfQh8dHPaC7PVygC5eHh7bPx+PLNnThx9wG3fAb3zWGapSqSnZJYIxNIxdB6Bga0PXxbigXiG31X2zCQcsxjR9o+Mijx5jt9HQetpV48Ts2YsU/NC+wo4ZcpRyTGoYq1sYHELA/54W6jaztrByrhUtJA/ZJNl+wbgURvkJiZZ25KU7W8ET0Yxp/d8AU8Qpqm5QCqf3i57Sd86rZ/q58eLvxgnVdiIxY4sCcWhjUAbOrrQ/UP2M2vvFsgtnwFr3kvWvGBxeMoFM3CUuEUMajx50Igr4ahf0C/bLoAtMBmeQBH1QcKWmhW2NosG+CGqUxrKp6BfqjkA8Ve2yEr+rxUaPjJMpyTX7UifT6Ab6oZa3DcAFEnaPMAEgHHo7+6xN/OE6743dn/e6gPlyCqywY2qViPgb1yl9Y24oMooXVr9iV7mPKQbDsz9yDCC1HBhDTvlQwOomPUEUdxtj0wPV5uYzuu0pawaCScLR8SHLGFqaXzz0UKAfjEwhMDCeyzD/3pvVit6v3IjVJjg30bIIE8GJskmBsrtzP8tEhHzCeuaddeXEK3W8TtRltDewGBSlosJH/I3N6d3mj9/yAfjMufDAZylhgUW90Q42H11SMqWU+2pKQ+YCQ6n4YzkgW6KwT3/l/dLcPa9+kJ665b68f9fWHr/XNx6/7vzKe7IHk+QJrFHlVfElMrpFeEaGQFzXdWK+tSht01AsdjJWFJoAWnTGG8sN7g45Rd/+jFj+wGRUdcFxHuZZyz8v9+IJd21apmFOV28eGr+g8bBv75lFvuce/fXyAPvA8eNRj9hJj0cMMW2EXYI9t/ASE15lw9BbPtPX5MY/uzL4A2U+pT/pr/xwK3yHskO9IXne9OiHB6ik5vO6KI30zYNO+BmM5TYOY9tWJYMlpqZtt2a8hWRIiYGpEj47RTW0Kvmkx9hqpX8Zc2BR7vxQ9Hzqu1R9V7PlifS69HoPrwWY/ch+68nKd/+exHz590jff5kPnp/7Ax4tCF3+ic+Nae366Igfo39ivqXfGdvjcy8JHJkv3+E58YLM0uxLrOR8M+dHziY+r4XM9P3EdX/mgeuUd5Rbw/MkL/xXavlnnrHFJzNGNjTk1qEH25mUbPccL+3T042ox6wAAEABJREFU/V0q55nzxOPnG10//kYfv/6lvvnbP9fXv/pzffOrvwT/o779278C/17f/vqv9OHXv9Sn3/6t9k/fqHTVm4fs6cE7yUJRV/Ecm3xIvl2fdLt+okxXUkscfuAxy9Rg8pybqQt5d314/l350Jo6f+ID8qdP3+rjxw/6+GnhE/QJ+RMf9J6pyxXfV/RvqTXYibezDt8DMSYx7tdEx9+VmJOxLCCl16jS6LoMbRewBdviLxfVtslVqsbQ5fKg/F97vXv3Vu/fv1No3une8F73Be9z/2h/1r/+4ica8I/9/nZR3t9e7i8bvobKlrIhSHByD9+5Twc37uN78s64h1xDGKDqBkPKXK/oXXnPzV64QSO7Ma8dXzNKYNKfXZtb21ACIhp3pcTHY8og1KBTs21ISOuw3bqD+ly2ocsDc6Em22Vbc9o2bQHXzMZ4+NZ5uHA9PWgwZuqWnG7ke8sckx/bgVDEM3EBWUklNbUUntjqviR4l1WDvPFneGcyYHId3NgPz9kf7JNn/gGi+Vd75cqa3NgrN+oUfF2b/t8/+gP933/+J/rbN2/1JXv6j3/3N/rj3/1aP2LviRwTU4k1hh5I9k8//JZo1p999Qt2sPogrVazLSOBMJ+pnZonzo2YO/NOf8dnr+tLeZl/1Cc/1GMDMgYm3l4D18ReulnPZYiUvERQUy+b2mS/QMOL3JUxFyQgw+6bPpDVx4xf0B0adARsQ74PNOQ03YbLSgD8MEVNmj3zB6HzoDvyyUab5Pwa7Qpb28pze9RQ9tGg7lXMCdhWjtd2J7/kaQN3VuEmFYuOiBcQgklGyqiBpLgtmiorsBngbDvs9Z3DNjZBBha1LYQNe/G0iNJKCgG2xQmgsnKsfrjfg06ascwBcp62Zb8C+TswGoccBTW0jtPV6q12qRu1z9Gj8aPIuyelf0LrsL0YnM+sL2s9wffW+lUtD4tl1y1rwvxe19y2sva2CWutgyDNoA89e7CsK+33BMju52eDbAd8HDFfx211VDnvOjAt/l5DWrZl6v6S67rObLd6/DRDQziqEAlIB1m0dup15b70zHP/iX+A/AQ+8r7xkX9c/QhNP2PPPPvzD5LPeR/gneMKbtgyEzylBPPlvoO87zWykh8NJ7lxTbkK/eN65X48s27JJyBDW2JKKpoapVEFD8ZQdd8aw1yjCw8X872idLmAPAOOZ+iILigclguflg0EoJEbuU1fEhkxiQkNL/QDa5S1kcM2incb8ZtzamZ+1GyCnbr0R1butXk/6n7Lbq1HI3HHjv+ADueOeKdeN93wEewHje/JfQolkRqwihwGKAQWx8Qj9ZoNKZTSHbqlGkNVoaAswy+Et4QssIWNJCizwgUPRn5QZ3gMKzVsP6WoqI+OuRMzmIqP6IyqV/ol48T47TnHBu8Ub7mAT87ZI0H4mZE0DbLBJnsz9RD1+HZ+q99cf60HP+JmqG3QRbP50xzXYb8DEpFlL5SHxhjKO9El7xPbpfuZh230JKbTPkxrWSXJDqc+TBtAtKgXTd7km7zXu9G1361v7I+s8c77wmT/CB2TbP6vixo46hihiUP9yqVGDVUjfXgP2SU33Do28U+oVOFl5XBoanXmRuzUtmt/XH+zZVHKforVCWRhIZiHk41HUBTJXrws2TQ6j8MAo3ss+HPU4g994yO5BvYhg2JNdaaS48LOewrXC7Vbdd35HrZTxinUVdRnO9c09wHe/Qb9UdSp8Etg26pG6hM5c61dX/HXdWbM6A8X1zo20PTjm3/Mnx1sMokkFDp1HozBpmUYr4xwIpKsPvAt26BUUHmp7SxAbqS3flHLBKfS37Mg4MqGyYTXDfiq0OszetwwcgNauGrvHyLrx04RsZhIg1hVVkDIhFUfR34to6lhbqrFjXTjh+iDzo/F79+940fGO73lB0eDHxr5sfHw+NAv2Q9cQJeH8BfsLv2Svl2GxigVC1FQg8K/bdklHyhvsodqbBoHclGOw65tq+RS1yw+RhV9fNtKv8650ddx9DqwfXJaRm8oL3UXfjxdHh7IcWEQJ2ZZs6xDqNG3hyTiOLBEDMMLhC6IrmUbRhyJuhOSmyjrpjg7aC70O1q2s16fI/upbfCAR0Jar+dWLg1iBQWNP+FrZ3802A87N5n1EMoP4Gfd+LG68+N9osNuk8uN+B2FP/r5r4u/1VAOW1o6zHsYnj4PhMQKEm9q18qVecLHb2CJWki4BQaLNzFOGZNqHVtqf8w1tnQQTNlW1jw/5vJfTm1jKHyNgdzKshh/xmGvPTkO9tZgfNRQ0ONWH5P6TK6vmbVAwlTkV38Fr4b6mN1K9qml+3GORRB+ciOaXLNX/hFnvQzddL1O3bIOxMzUbKuqVFD78BlqEUPIA0MPFBQMgJlSI1PjyUeKnTWcmQ+OpyXhR9DmYTqnjBE7fI3iWuaafHyjjX0/LlvnYnzbGAbY2ZbtziFj6sDWPCiDahn1lUvTjIFefep6ow7PzPkKeu681O3Ik4MlzLtVDsTK2E7dbrwk5ePS0/2j01V5ubzxYjlRLGIVORSxAsnayOHNdtF75vPF5VFvLhc9HDpm3LaEnZF9DiN+gcoKHGpjI6kpvHz/Qyh1LzulYJk7NrfNug7pEx+MPzx/4IPx7/T1t1+T/yeJ9cq9ZuPeMg5kHrYZoyrMzQA37NfShTn1Ph9Do1HQUg1DTZrYHbZwiq8xSttlU+KMxKBfzLmwqVHYDW3QbQzlOsoHoIdt06Lco7nXppajCv+lYfzBR3bB5oF75Bvu7/mw9PbNG54Fb/QulH84vBB34Ft9TNlWxXbgB2pbLmBLnHdoHXORezsVydFSl539lPUP7ko/wLTFa/+f8SbsAfKwvTxAOMWgIgpIVSUp8iBc5IFykF7Lodz4Wk+0GS+anisOHKDoHrMKQQCjKvpVUECdqvnwkVuD8YGvUcjga5QM6t436xkUazh47l6U/w3vt4+PetgGftl15Jd3g4+fnvTthw/65sM3+vDxk574EHXjnpDcb9yfco31jzo+Gt+4d+W+snNf2Y/a511jpy/WxRbpWzWsMaph8uMiVq7T+PnIB68nYn4izsd8BIM+8WPymedOg+v8mucS94esrVjf7H/KpPjKXMcYzG/03C4X6IHtUrqAwUta6VnaP2h//p2evvlrPgr/hf7ul/9Sv/2r4H/Q17/8t+DP9fVf/8XC3/yFPv7mr3X7+Dtt3D/fsp/fPFy6dttW4uSHxK6dZ+QTH32fuY73G9cvuvZOepP8pmAOTK7sXfnIeWVuT8w7H4m/5YPdtx+/UfCBfzT6gK/Izw/Hz9TkiRjP+L7ennTF9poPgryv3cD1wO1+f99XPOo/WYeJnCzTky2NWuvQ70mp22XT4Noe20WD6zroj8aMGd0Lc85725dffqmvvvpKX3zxvvGe97l/sIl3oU1/99VP9PbtO71hP/VHY3xd8JkYwcBXecj8kYiyl2bvl6kdOqclxlzoALnoBqZmomZz/T/MYR88c3+/sheCG8+Bnf0wM08QPs+QGzo7OpEb16NKNoysyV6e2OzQE5NlYkjF3hzs041r4nK58D76AC56gL9cNmVODWpyeXhgL4DHBz3ysfwN77UbOnb1nJJbsOd5xpIQUokzmetUUQbL0AVL9IKVilX4qRqqUfBS0nfmmPV//qhP7JmP/EPjR/ZM+Cf6T/xjwzNjV/bL7b5Hblo12fU7/P13736if/ajP9JfvvlKG/X8h1//Rv/k736pX7DvLrN0qdKf4OsNY//iy5/po0vJjtKQhxvJRd1kKXft7MEbH7Fv2AQ7kw3mnMecoyf05sJ93egz4ZmafAZpsj4TP0F87cx9+cOAhGxyYT4F7CEnz9dQ8g5Q1oHEEL5xwQLALbmxEwhtUAObMWBD0cx5miWPfZI7+d1A55frDL7XHJq8Z+aA3iR3onLigT6MzF8RZ+u9til0jFIhszO6IsZ2xh8+JrZB7DO6YOFKfWSciUEUvQAG9SnbjfgfVRpjECuyWM5WQ5HObKCOvkB0/sOQpWARwwKcWBw0sC+y1RECvT7IghRomUDnzlzOcVzIbMI6YFuukm0JWcZs+uEjwzAzkWHo25aPsYKmDmdfNkqcIfC2WwQ5aPpGYZ1kSL3Y9+SZtV/rg5Q+E2ilaNtpu9tN5hTs7Iu91zQZmhhW8kleMblDh7f4BbFtUBeirbblKN7P+Lx3yBNNdBIvaPvPVNb4yxyI+dm4Oj87eVJfByd/UFWUlCOmeAyLoz4Xf7TJ4coz/Skfij9+5B3jgz7wvvEt/0D9gX5/NOYd4DnvAHwszvtG+Gvu6V0zHBm/BLpRxyuyvuboSwzUUI2FwTOon2WV+62497Bm6E+uJQrD87st5OyHUSr0aizb8KOK67K477vxwLvEw0Nx3y+eCwO6Hc+Gi/o5h37hy7bsBbkOvlR2w8qRKu3qPOhGVjSFzijjz6qSKk/A5MzzrJ9pB925105w0sk9eHIPytwCHCvgiUeIydxvulH33Kev2AW5V9+w2VOPxGFHmZiJP0apyEOOF+zR2dlHM8BzTttyFfeSUo2hgq8BHekzNl4BX25g6QOJB+8hJd62FdQqW4mbyEH25k4NxGFbVUZvxYldUMht7PAZm3ANGs4lTe7sGUhUtGLAIoj/Ezdi/erpl9Ttpst80J65I2uKbtcgVOdhJXQgK6dsg2IuQ6MG67npwntEfhvlHWJLjcrMRehZ54EZfQHLkrqvdaRfsJi1/JiUZtYQZD2zrleexaE39kqw806qxq6BUQWeij/T2iZPcsVxVZFvMDTyPkjuA5TH0nHJoIAda/rYKXygyMQxKSyEuk2e91nDIDVs2uswNamtGtEPsCG/GPcYXdtKXi+gj4xQCtFxTNZkb787Lm9KnyauZHRsMwcwqv25yN0lIRcH0Xut846ePbBTv73ryrXDNZNrhYxRLw32eX4/550v6xqkP2qo8OeygqpSDUC//IztplFfglpwqTJWoaXhoREfeybTYDJJLtk1kgKCFOnoh+1ZRgxsmqKBoSWhkvmL+s6C3LiZZoJBJhhZJntlLHGvTDw4b763vnFc1ZsJndgFO5tqkiNhSLq0FRMYg0kUMd2wJKOThcjNaEGts6H78HDR4+OD8l8Tv+NHxfv3b/X+i3f9X6e8ffeGHxZveuyRHxcXkAsouGAT28tl4yZNUXmRGhR6VJGLu6iGty01SunXGCo2djCgg/5o26FRpbJlqMvqTQ4dhRyaftlioF1K5gRaR1bG6I4a2jYeClzwl8sDFz7gB8MgXnyscnDzjxn+4jNyu5CUrJLgqxK3YAF927LNmKRedFaUiyf+1Dfw+Nx11hhNCb3JmomN3GBt5wEhb1182pa90PmU5LJqkIMlTlwxw1zMh/3ORbHzgyS48aPjCiKb5GTyiQ0uNGjGGNDSR+b0O+qAMxmFoilkPf8iTsAPaGEfEJGtwzWATzEXN9DDFlMVtIFdwTSQZd0Zu+sAABAASURBVCDjgfqgVvHJja/9QI3NwGbw4NkupdAxoFUqaEE9LA8p/KhS9myQcWNbwHZcKinOLAY3oex5yyrCWoLzAfWBuGka08SF0YBlhmkBSu0PSeqwbkzcjLh+80P4xppe+YHJiQb62CfPMyfbQkQprIJpIMv4iVGltkGONvMgEn53XiiOCamPDKIj/PA7injoMdedudLRqNLGtdjXKXt+45ryKCk2DVyfPtJH3zUYRggPg270A+SRBeZxhf4usV13PoDcdOV+dGXvXYm9s4e7RtQKFdxY+QtPekJFuVflI3P+C4SnvFTy8eoZhM9Y50+MQawi5oAvvFzI75HrOP918Rd8CH8Lv9WmjAkdm0jfQZUVH2W0gIBfo0qRyZYEQoP2WkhKohU2Ab/JtSO6bpMPxs/69umDfvvt7/hA97Werp802XQXar1eKsaxP0tlxwtFS2GmcKEN2TZKGzksOuC5fzLP7cAoi3PZUhjbGqN0Geg2ir61jYWB8oAfW2kLLoP73VD2Qt+b6W+gGCvmVPhr1MDPQPfSL9FvubfnI/E7PqSciOzxsmkrkw/zyDVrqehXFfZuHpdyiQFgkfWiGMEc/SVdfVxNNsekdnnezfAZQf5KLZIX4DeeotJCI2hIIaLbkJR+oBzkHBKcKtb5V82JdkE/eNhmTV6wrCUbLrUIBShxlro2kQfIKyhrhAbUzvRrIBulAR9U6KAf1KLbGKzPpseHCx/4HljXCzGsXHfPXIefnp74AfdRv/vmG33LB6gn/kFm5/5BSbnubn2tPuX/UVl+0HHN3rhZpeZ7ah+9AD5rYFmEveczyKPId+e+nY/BH/lo+qn/q6JP+vT0UU/Efrr/WHwm1rNuvPz2+wqx5uE761ZSz38jwIU5rWum9LAtXKCXbSjzHdy03R+Mv+WD8d/pU38w/nf6XT4Y//t8MP5XfDj+N/T/nb7+5Z/rm1/+BfhLffz1L7Xz8Wzoxj94PCgfjB8vgxij5yTmeeOafeZj25X8bzw7J/8IRDUl70CiBI3JRpzMe8fXlY95+QicD8MfPn7Lj+aAeucj/Ydv9RF/nz7xUZCPxanLFXql3ldqcOU+fgNX4gS3UOpy490tSG3EHp3ES50j2xmLnNKTd/YB+ac+zOWybVyzmwbX5bhcNOjXGKqs1Rj8KH7gne2tvuRD8VdffaF8OA7/Je92/zM+YP/mRz9V8TH53du3vNet/9mwB/xctovyzjTwMWqwx0q2k0bKJkqhyaaa3ND7GjTj6PmAqjTRz9jOM+HKO0r25zU1gL+CPWCs/eBrpw6R5XlyY0z4JiKu8C2nLGLJNLNnA8Z3IGwZlW0N5r2xb3Kvy/voA+95jw8XPWROl41aXQ4e2u+sj3rkWZL/XxsXdEze8Zn8brxb3fCfPiEIY01ZapSk1zB9zgnIw/ipMVbuZSwywIqyx57Za0/sm3ww/sSeyQfjT/SfeJY8Z6/w3nZF75paUZPrCWoS/ncq/Q9vvtI///IP9N9/8RN9uz3qj3kG/ed/9z/qH//dr/QTPjr/6y9+pl8jT95kRHypOi/LDiIVc0pON90SL9cqMVL7zDnI2kQz2YffWa8b2Lsu2GfwO5jTLN3U3no3TfKf8LGfcaTEL2ozZANqZZfcWGM6eIn+AeXAd3zMg8pWYBvyAnH4gOT7us3wk7y5vPeew+S+uDP/4HbkvN/pS95TZ/4T+/gu8h6s8YV9tXHdha9y11kc0d+Z986mncRKP2CoT1JWIz18cpJYziMW8pZBc9pW/CfOqGo+eaiPF03UWmJ7+X9FM2CaOw6mydkc1IYBtpU/GizXmX7QvYQ+cJBMYqGNLMVHQH1sy+Qfmc6+WX94Blq3x/Ry2NiAArZVBaC21UcTy3Qisi37FSI/wGZYa5m1CXp9dmTBfQYy+ud5rltokHUNJQS5ZC3In07yghxm8bXKsLhX4giCQ7TIiyB7LP4jD31BS9I0XuRrz3w3mm3ZL+j8ilwDQxuMy/jjOjlSwBtlOjo9QsOZeedZ9onn/keecR8/fDz+gTofjnnmIX/iWZd7fWiDd/srv5Fu3LM7X2LtTHCn7rnX5H7S8ZJn8uKaqlxPAbyQx+7G/XgHkzVjschmMmS2EMAu16MPWjU0RjU2npUPm/VwKZ6HpcfHgg6w9fPgQpyNZ0b0K/vqgI/aFLTIIdS2+iB/kf9ZbyO0rVHWNkoXMOhTUdS4r3Av31+Dd7XVf+YzwJVn2q31Zp71h+/Yxv8kzs499Ib9FfT7FPY37tVZj4ynfiI1witz2IZVgBR6HXd8zgOCisM2OgWGBvkWGEUfJ6mjoSrJn4EgvJ/kYTwPWuht1DhoP/SNmjjOmJM5ZC62VUWMURo1NEJBvbKJXoCqbBxxpj/Je8dPz1WS+RMHYk3ur6nFDv2wf6Pf3n7D++UF8B6Czc6eCSY0fiZ28dnE3R7N6tjGO3CparCm7JXtooftQdkvY0vulv0ah4uDMCSH7yYMgLctpssYWZDbBHuv701Z32vWNmCts0cm68wEVbx0Lcy2LeofP8FonyvXQb5jkF8tVJVGlcolg6Yyf5GFHsCHffCT6pDXpJ6p237Q1WcFuuiT5+RU2KMRVn2uPl1OgyLJwLZsiyanzqN9ZKcSc2eNgvjA+1LBpoJiDgfSt/GFBq8DVGc27vU8aprr5MQkUEw26rOxhhfW9MKaPjTdVCP+TW7uelV51Q75pg/6hb6Qx4YscivjVbFJLcGpTxzyn2I+StD0xUFd7/3IlUmDnAz3GZ1m0ti0AZo42bMQTW8Uf9cePsDBPAp3Q+fGjfLGTfcKwu+MZfwzJDnshPtMYoxiYqUKHUOViXV8Ush5JIY6Y9Iq4MaNlAsjL9q8UL99+6i3bx71Bv4NHxEewQNjDw+XvnAuvGRfLpsuoci2jWJy8xhVFNwyBQxEUraOw7KDgg70QJ2ovshjY0cHCBx8b3b40GrfpbqPn+59MFL7qdJg/iMLTX7JMYjMriwEayiOFCS2wAGiplaILNkGiy5Gfbjb2Et9o2cNxRF5QKrCFEl02EeMZ7/AEZs2fUb7xCC6tntuFQoGKMaK5h6DNZ88ZBpcIDu4caNp8MPjxg+BiYwIHR8XKpqBn7dcXh+50r7hK1jnQg4U466HitI/ER/tq+Pxxt36qGTPAdwuW0pqWyltwRNwyeUog1WD028ePgiVYZdVjaxZwR8wtGHZ6ASFDBjUYWN0rONIflw73SMk91eZvwKhn0P/X8b+rUmSZMnWw9ZS84is7t37wpkh5QAUCh/5wP//L/jCJxAipIAQXA7Aw5nd16rKjHA3fEvNIzKre8/BsfTlqqampqqmdgkPz+xqpCewnbYWrJsSa8YPw0gn+/Q4v2jc+6+nDvbnnYN9T67Zm0xqVAGWsFeAS/EtmCqpyqx1q7oOLdMEpG5DDHfgL7mGMh6GgSzRLMhUUYy8gQ4S2bU+5M49WTVkowyip7M0j4xGuQoCFL0SSwMtVhrViSymD25J6cHtDr+f4874D8Z/MPaDtqwnOtPLsoGcKmmZSnv34yy754Ux6/UO9vvROU1fumiQj4KxreJnVOnKHv60XfUduA7OoHNcloSaHvpGt8rICkCbh6JkhxYdFkyuhCywLalgDQW0OVB4Ky+L9yHda+pNd329f9VvvJTKi6M3XpZNTeIuxfeogh+gVNitZVGhXS+jV90+HDo0xkmpF30E8KxztuUya6ZUI7qgfZRGBYM5/yMunHmXDTm4kL8NutVQYcvipwq+NPCdD9IrZ3nO+LxEyZmfv2YNXrKWLhu6VsfD/JvxmiqmZBvQxJU8QNRryK2d6hPzyS0m+ph7KtIFW25I1jflrD5tnPXofGBTFSE17duzcerBGs40OtSSba0feH0ssyvmjorMgBu2XJINBYg/8FYhKOS0KjR1F/LIoOGDUaWiPkDogpCJ+RbUzI914bP1yhxc+QzOZ/GFuawiAE321a6dB828zHx9ZXWyt3b2Y/JqpUxN9mZkO1/ejm5jXFEAXFpAhj1ClIknKD4wxslnkmLjjq87L5neAnzdoA0+c/rzh7PwzmfFDg4+p+IvDoyTRIxJjSpt2I3tbZTGRv0DUs8L4+KFseerjvvn85+k+E/67d/+Z/36b/+TPkM//9t/1Jd/+1/0pf85ivVPUrz98m+a7M2B/xfW7hVcrpu25Axf4vPv4IXtjZfGdz4rD14ET14IG3naAjKmjh1Z6GQcd865G/pvvNx75UvzKy/6vvBy/ivIXxbnJfErL+3eeDHYep0X5oM+9+SGF8YHudmxs3BX6rEdf8pk5cMKn6lPaGRFnoq4B+hc1VCRxKpSYOgDTJxkqxjrlWe273ghnJfC3/MLoOzrfyEnV9p++9v/QZdP3/Ml+qqXy1VX9n6fEWNonKgxFLulkvtHq7BMmEp4Sw5KBHLylmRWEVlEKXOfNROEP1iHB/IeM/xsnpGyJvtzhNykPQZiSZTWQTd9HzzTkSVFq2S7kbi3beuxXC+b+tk0FFnkDwzql8h7XVxZFxvhMwZJhBPXkix9g7QvGcOXaGtdKk11FmIp4Co0IovCwTzf2aNvurFm8tL4jV8uvLFu+mVx1gtr6s56ufN5+I6dL5I7n4079AA7/KEv2P9frn/Sf/vDv+i/+dt/0P/v+79yVlj/45//Sf/p059YNcRJUFlKtmVbHZMlLokRThIYZB0e+Ox1SI4n/RbQInRUyfMk/uBo/5kf1GjKPH9Em279yXwuO7PrtLRvOxFYNtCCoA9EEv5B1cV9Xz7Dpv4BsfU7KDajIsZxguEpsTeI7zjPwp1nmSN1FI4AR9Hp+JEnDZjAomWzG5jbx1oLHQMZcttRa3Rf7HykiSQq9rteZCSIa+XpoR8jD79C37aqAtYVfGTR1e9KmiKyjcp/BqIN5Ip+YCNzc7Itw0KawqqZCHWWjzxjZRBnwztpFYzYcA3aYLlLzzoCLv2u2JYZs71oxm/DA1myuck6CRRekiXZ3LkU9K2ZDjF5m1n/zPUk7oDF3FOhf1BQ+dAv87SUbKuKuQc29nOBdqf3EvsNnND7vaG55yx37RFE6+M49MgabD4q7LdHl5Zh8aRp/T1MMDb3fwAh+6iPmQ9VnJgqOnZ8TuWsuPFS+I1njFd+afyVz8CvX7/yS+NXvSG/9bPArnue7znH72Dn8+5IrjGHtd5/+SxYbYfYgmSFFmddg+Syhhxq/NJ0ME8HwSUXs7WXMdsq4NalLzYEDIrYG3xO8jGmDXrh+eJyGZz3BUK3/qzrObTFBayCCezIYhcqYK3S7icSyfZTf5Q1qqhLrZpxZ+7AkTyQj3nS4+Qnn8dCT4xPnNx6jo+Rdr+j857cN1q264AmH+lnDnrCUMX/iH/Lth4lph9YMtOOXjE2UMD0/T0ykDZjeoHwQWIMLfoEY2Dr0Y5q2huMq2NEtvSr89P6VaqzP4R4JloTCuGKvmW4D9cUEj8RH7G/crHrx/uP+npOKXVrAAAQAElEQVR81id/Slp0MOiF48lHv1McKzj5aM1etXJiG6oaGmNj7axnirGxXpB1O7odt94LoqQsllvovq+bkYZzbgQwA+aw18W5JnY+h3fWRWSTtkDk0KwLo79eFM+2FDu2ZQMCqdBGYgfwidMuGSARmnLzlriETkNSqnqUSWbZcxPfHUP4gHxOaHJKOJrUH12+7T/bnm0Zf0HmWkpdHwpZOH3E1syYsXkgY8jvem3H5Db9LXVdChUlfY/0o3/WQrAnp+yt0Jw3BIum6WLsDI0qDQ6GjTmtAU+9cyh0SrKhgaTb/Kp/9j/RDxl6BqNKFRiKXnK9YMn85OokSUpAB4mb4CDIUMGnXVGc6vgYgxJsdIIVPElC90A57RP9hvWhfFNBczVNCL25Y7+lqQEabGvU0DYAScgD8ZUvAUGSEvkaoIWqUiaxtxkqVVYNY8Mql9CSzb1ICDAYozTa/oCWKnVD0SuAthLZmrypOw9i/eHBB0jG/wQLYgY4j27ycmeC72yYgz6tR3Ki80gko8T2uuKnLFV8gtBGYgRVY8VOW/doW1gIJfczFN+k7WxO26Hj0fZooBVVTeR7xxW9KSM3427EH3znrKwaQ+1/lEybbK0f6uGDUwILp2+KHW3J2Ep/u6hEBvw7iLokxMqBQqBcjOM8dA5yOkHowVzvyEWO/8rLrvtUf8jnt8b5opK/HAu9054PswZ9jt50d3ID0kYuMmdkQpnrxjmXCNSx9C01WkngZPdP8k2t76vlvDPOcBO9jpF4d/yKevRN48OcZWrriv5C6gwmhPboKreHKjTVbuZGdd0Rdmrxb1DMVdoW/I2JxJF4Et/C3vv6Tj7vxJs1m9zeyU/W8kHOZnLSY5AKX7E/XAqtUfIwPJBkpSRDkzwf5Ijx2LLRaySCsy02wQTp5dy+wSRUkHkijwdxHM3vmqmDHRz0xws9YwHgTwESmrQzhryEup1/PfjGS9G35m/Knj6wi6o6DjrgQrGfettFlnbJjL/UY8e+jS9kIW7KvYBWSd/uCmNEhSJZ0FBsWEU+IrNNb8m2JAA1bZYllURdtiTLXoBJtYlSLPn8ac6iWHbQrKgov1HfCerGC583Xi698fIn/JG5Jw8ZsxJv96NvAacrMY/Bw2keOqDwowqTQBSfgKT/mmXmLvUg7bJsU4scEAd3IeTCTux9QHmo+vwr2g2KeombnLwQm7BHuHoUTLZ7xBq0j1EaxOpGydhPHzkRAjocWUOciXfoPfsAZF1NZJO8TBbEJDdoa6L/8PUNxZ4xanPHb+GnxlDxYF+jCLlk+5suz8rvxB/Ho7MtXYP0SfsDq95ZVOY29cS56LqfJh6mlpB7xpKeAdW+lq5lB4ICSZaESCnNN2NkVtEQuNS8/S6LvES9is/z0mUbrKHBnJRGVetv0MzR1m2X/mXvS/5ikheDL59e9PIS2abtysMuL8auvDz8xC+Br58u2LtokF/hM3BZDUNB5+LjnCErdMql5ZcYCiBfnzvqYu6IFFrc0VBThPWE1Dy6sVdl2YC6H4CpyBoSVX63OBssJnV8rDGxF3V8lXiZPG+/ad7yl8jQ+xdU3lR87lRJowxKY4wVP0LbWoWZZKyTtZozbcfunRe8N867vPTNX0pP1nja35E+B2c1lHV/9Ll/46N11+LvnJEAG3deAt6C/kJ9Q/4GQm/a0y/98c/gVMREilXlBeqjSjVGx17wduLGL32OjnXXrW3jjxf5e+wlXvZh9uMa06HwONQ//fqTfr180i9gapInPYtt2V5xaNFRhe9Sr7ML62kD0AsYo1o3RibxiGJQiT92oLZbp0ILfWBbtvUsHYaJZuHg7MhnzC1/oZZ/hi2/UGQ8kTNNdHvYqbjWRD8QMdgmX0XMAzzoUNXyd6BzkJ93eohg0B26XK/sm+CF/QSlfuEZersM2qvHER+T/pnXfD42mIej874z/4D6pD4J9gF94CM70NmZ/9hZ6+NN/fnKZ+wt64Y5zdqL/XvmNcDm8nNoMo4bY/375UX/3Q//pP/nP/+f9T9995f+tYe6mGEtZJ/BISW/9EvfzH1oEkj6aYMzBJsSeszG0jnUuSL+5C19FtDXt6Aq0d8qyFioQe7Dx6Z0MFdr7HmGCrBPPrM+D2gw0UlMK5yS+RGw4SzBSn17VD7Sktp/qOGltoftyRgWpnpMyHbW1U5em1I/8N34IE8fXKtY72MMjSpVBMTQBLoc9V2THJO+pjPMElMPk5GFEhd60T06LjSpr5bVlg5pD438vafao/uuLu77utmmxV0xXDP/8IbFXOC9mR5+rxEVI4gCHPElHri2au42d0t232AkKrkaSnn0gx6d4zXnH/mJPLYZeXrQ10/0+sW+/ZDp2WZb0gLmiXVZCK9HoTlqC5YdVFNuooZmRnXi7JxR03Be1JB/EyMtmBIGlLLsGDbQQ/ykOguWTu5bsmwT/+kn9SBaDxo+PlFhWRBvGEYdEqT9P4uH8ygHH5VX2FoBW3YgycQkve8Z5qr3S/ZIzjHqB/vmYVr0kyzbkorozCfxVHSCnbfEwZ3+R0DfyA/iwdQ5LnW/9HdZcuyAadoturyDSvrHZhC7Nz4zbrx3uPH5cY+/6MQ+4Ipx7MwFnB6g5RKurGKP22YMUt8sCjdkgmRNRmfBso0t6cBP8hAglKyzPJmu29SBzVnC+EZB4dN4cB4c5HVCiVBaqjJ6FRhdqH02oGBbRi6wYirOqQFKZdokzcRGYFzUcjk3IVbibuCz/T8pEcAnlihjSrFvr76TpM3O3QerNHHJ9vJNxTp/kIVLTMmhXUr9ASadugh22Vt61kBvFGMpNGMDFLCNj9KNn5/1d13rqos2dcEE0S82cfY4EGrKdvfrsWDX2A9Szxm/cc4Ho+KzlGJugbAV9NixJVa3QicKXJiWbSBZaqybunQ/kj5Z+xMaW6337JNaVDGYC8R++sWN25ijQJVGbBzElPYHeKrBLKNHjhIXet/wdEdEAwzW2Vdqu3ovLaMNpdjF4GpLPzif+lbBUbNku6EuUQxy3kPxHzsLB+aCFeOSRYeOTZYcJQJA0DGEhT/tsGiV/AUiB4i7c2yhrjknHSKaOlijB3tq50zYz8/71Jecdjpz0W2KZaLYCLS/6VVm/f21ZaI4a+VcF70GkdGx26knARJ3dcEqsXVjG6Q+WTAMI32WCve0PYMh2I8PREdHxFjSNx3R78u59w3mQWHxPkG4OJnc6PohBsm2sti3/gK58aUQXE7wkJ9NUGO0nsUPBhIjph7TTVKY+E6EZKMDSICysUdVHz6jStuAx9ZWQzXQQ2ZbKZMbpnuC9jwQg70nKA/SB3KiJ4EHSvE/yU1wMJH31r33l5vZOUIXg9yTLCA5P/iySwQm23JZRQzl0KFBbI96Oq3+xzNf8/Tdbc3D4W/yuD2hKOpZqEd2sNhmkIRZclnxYfw2RlEfIBQY0FYPGv2TN7womOEuPejiLDugfyi6BWxk0tn2TkUxYASEzUiJMbEe5LxBfkm6JvSgTeT4r/Mto+CL672/bOal8c5vh3e+lBygafQZe+ZuYmvncAsOXiRO1rvIW3wGE2vzUScYQu04OyxuaWuEj24oeijlUr4sH/GHnwM/Ez76Sole0weDR3x1OzRNTVgn4SUr/nMLtc7ykYFPW3EbRZ6Bbb3/CP4domSMGXPW7ZH1S5wHce7k886LxJ3YvwG57hjpa1sPX6OGRlUjMtHGiPTAPHNrJGk3uq3D+JbvgzCo0P6PruRi6WGJSmJsPOI9ZYktiA073k7Ax/rBQ1YeuN744vr2dtPr601vr6+9Xh7rI3qYU/xlzkhLxxa7aXvYzhiKcfR4sG8vX7Z7aBCoo776s0a6IqsQ9x5q3pxRVoUXJR3hbecuQZ+QpaBl6hJJM8jt9xpVrtQt2+Im6aQQMs7JsPObxrvejjdlvu/Mb7CzRw7inUAU26qA8Y7hnucxBi9cNtXYZOS2pdjXtyW5jCT5O809tZLP+Jj4W2tFclk1SoXNqoGvIY9SfBRttmWXBB+9UNtSY1lpm6K0uOQxNPi8KD5HamCvStG3eCAWfQgy872z9u+s+XvObc6Mg/W1w+eFW9Zbx4nuBPRKT/C4MprF21gGhR+DQaz5XBlV4pLtpfjv3T80v1t9KH9oPEXP8abu1eNdtupp+oh3K2f7SaLzCO+hY50/TqtWrZUsO0AWyjhNais8eFDYpVfWGMW6qUWZi1ED3o1K20h96Lptul6uyl+Df5eXxrzoul5ftF0uyguvK/WX767KfzH08nLlxdimor+deN5RLlln6TFO6lahl7YqYkFnVCGLrnN0M70TCN3AtJ0oaHShNrrS0oEvZMEIb+SBJNsqSTQ3LH4wb2R9sZ5m9gD7Lw9z2nlhvP+mfml852VxvzjmhTG/1DFnacc8ipy9I36N3Y/2+vxiPefzr//rB17c3Tn3dtb2zhmf9vid+Bf+Z0AMB0h7Pmt3XmC3fve5KS8Cc3bml247L413YrrTdsfenc+M0B06iTN/JcT0KrFl4EUSiiTU8Iq9hkaVbCtJj/89vrF347M7Lx539t+RMbA3d+Lc4Xf25cHBHPr9188axPGvn37Q/fFfF50HDVbbdmE/fFP4KmuMoY011jifKTfoIK+2mXsmCJ/CJ7W2Y7tp+ruKcQFkdfI0KoUuRGDYoPgskfZ96k7ca1y77oxrp55xRN/ix9V9JnzOo2BGEh8DX2BwhgUbtPCLKiEeip2DeI+ewynbPcYr++WFX6y8ZL+wT67B9aKMu8dKLhhsvxTeyXtyfjCXB3lue7HJnKz6jp+j/U2CnvhSY9fkGepg3nf6xsaNz9igP2tPPmsnbXfWTHxFt4H9iZ+JTQxxTZEuvZGPu0wuZ0KEI0d9L5k2MUZR0u3gFsxoo44YLveFU9S2Ww/9yRqa8RtQbyehH7D64Rd/Dsh5hZ6Ik0kO9s7XTh4P9RpmTO/5m/gljjaGLVkidntRKpLg9aG0LhHlC+5DD59Cb4V3/GEuMpadsSSWOy+Xen2RyINxBmk7WHOJT8iMrVGDdcLaqlLWtG0JuT6WM5YWhQeTIIKWfbgxUsbKHfsHeYnOAzQkXRDa6YMJ7uvy73w6Ym42t0cbrMM7jZJ9MnovhNY+yBzC1ISeKB90ET9ietDuhD3b6FvcGnAyP/pdefQ7yPeRsYLkNzhaxvwwwKW3OseObfX6Yd81NfWSbFob8KIYPC7iXSx5a95yCyw70ElPXr8r9KEnQwwD5KUA23LiZFKWjCbbaIBQS5AnwiDSs2ADw53umHnKPzDJwYdqs/9IlobYSFto6o0PPs7Hmxa/31CgA/d30RnUe6xO6JK5GJANI8Km3565631xsHcB/IHsoI0LreiC7D8w6RtfaYtO6zLn+zeYWvIPlE7pI/qL/RY6lfPNOqZ7CtLe4O0Y5ohH4qOCz93ZeLsd0EO9v1Fo/3RIzhgNsXKnHnniWXLJNi6zz908VcFpUUGpUXHWBSBjYAAAEABJREFUJbHZJdtKaRvYDB/YSx4+4hkmMmC7++WzKbCdVsY2dXS8DCydENtmL7j1/cGnjUyWVMBwgHhib1RpcGaZumTsCrtEwNVTLrUsMScHjQPf+GyeM+k4ER20ZRubVkEtCrqTPqchRWbuNvcTrdu80iJY0Sq77+9UkkU548v6NZLs/Ywn1Izl3V7JRqOsz/M3/bz/XX+qH5YMM4k3cU3GMInzAKExb9p/b6+wVeQrORt55gFVtcaaDvTJlf6TBAaxD4t4SRW9AElf2FRA5aN4EtMBJvPM4x+tEqOR+enKeSNkhoGnZiJEw1I5PEB+gNibTZfu4tNO9wRIeFwPQYSLz301wOV6GH5QZGd7k74h44qGiTfDs5ujpifaLTFliMnTZKCTtTIR9Ppuuiv1R7xN6TgDfHHBES5MZMJe66Rv82uPRKbOp87SHeDpFT389uc5zx75zO/P+9gAk7b0Rw1HudJHvVeO49/0fznyvCx1OxZta60LZgxegdI+My/viUBEpwRyaB4HBgOMH7Q8rOl9Y2Yik5gcRk/KoIiPvvTDFH7Oy9Ag5KSw31zoc50i+jcXycSreyNnoV94uO8vijwA58vidtk0eGgeDMxsgLY+iTmBSGdfNgZtS8eyT7Aya5gEgVEaQY2mBV/whY5cktbYJ3Yz3kzQetjflRxMcoZXrckhfnIWPm15MNs57TOR0ZvYoPldl7rOQmQy/spWsOrwY6y4qpCXbKsLhuJndu6Ptsmtm57xYP8A0Yms2+kXGnniCk2bZVVxL8l2bk3dslJeupi82MRRgVVN4R1Ytn5X3DJHSiOmVNwK3jZtpsVNbXebnbooTGa21Tm+gy8iB7k++GIy8zAOPY47a47NSdsPfLG9Ic+L4v5Scn75edR7Lh766GXsO/XgoD7xkzzgmPSseXzUI7OJCwaCmHbyiiJX4qThcRkGpUgPDpP2QywHsbePtKMiKJdQTY2RYpO5mScQtPybWyvTq+kUK/N3zZbNXFRplMUlZk6WnnjUGUTHvvbzzloG5PTeOTn4grvrTl6z3nceoHbiPxhz4hOliKHwE4xR2rJO4zvyOFTKxE0fJAwHnjaffURESDqG2AxEWV1N67NCX8yQl8Q6mafEcSQe+B10jF3HIpe6tyGWDZT+YoyH7szF7fHXdrc3feXLbL7U3nPo4gNVrnnGdWjGLuNW2oBpta01/gEt4OXHgqrrZXidhX5cXUEs81Nto4QFjeYtkT/TFki16pEB2dRPSHJ+TpntCJRiWzaQ1Rf8g9qRLeSvUJO7G/Odvy5+Y//c4SNLnkVeRbEte6HKqiLmUcoL0Mz5ljqwrZR1l8yskUWRec0efCYmQBSlgGqaMpeoy3bbL+xlTY1BfeCPuvHtpqXmPaDhSzAgntQFszHXfHSLfmMMjcFnRg2Viy4lEcPklvh25jnIOsgaefDvH8ScM+Qkuk/jSpm5PWHs9WU4UGDge8tnFTS+0/7s8O8xfm+Ih1Rtn119NibDac3Y4RE/aksB2WKed1Se/INJn6UZbklxpW/QYis/zXLziUJaVBYs2+TYghGpBm4UCgulC7nYNiuoUQpGDQ34/mcELlv/RWT+GZH8zwpfeGl8vV54MQxou7xc9MLLr/wPvl5eXpTng/RPfj/CxncgCottPbCr4xvEM2r53grfhketL1KRNexUcosN9Ata5e5fUoYILEstG4UN2m23DHFT292ePoEl5DPvSZm82Zj8Cqf/wnj/oo8viw9eGB95icwe5fWjRtXCKPI3VBvAJxc2MSXAWI+sVz7bds7xfCbeOO9uvFy988Lu4LzLvpsfzjahf6B/oJ8+64UwnwOcC9kTQWR3zs87dm6cnUH4yB84+LyYfPYlGA+rCKxKMqjmE/9Q4naV7GQjMR/rjMZ/Prdv/ZdUe8sSazCzT4l9BzToL19+1dsY+reX73Uw5vkYD5s0Zm0rPxUKQgufgz5j28jf1msnL1Afawg1TXIxsUdUBC51PxqKQSxYsbMAT5vxpEb3IgIo8snLgIO48iyYF/dB+J2Xesc+8SUKvX3mIsshH5v0oUG2NYqcMc+JO+fuGKUqKyXjPog3Z1b8hKeTBvqX65V98qJ+Ucx+Cb3wDH2hbcRGm5g6mPedz8YGuU1+Izvgm9IeOqGTOUhuFg7GmWD3ZYO1lfVwZ41krd1Yc2/8oqI/Y1kvd9ZNr5PM8envYL0cyQPjbZtND+wd5Ca2SUgGGpAL2wwPyJHgP/FHd6IPWtJNEroLzIXApD3IGBpnPTLccNEbvegCKT4sO3MzWAdDrgXZrZt85zkyOdvJT+csY8L+ASZzM7H/biv2fgdZXRJAM9hm3TRLm1UyMQiqFOzN2D1zNbs+O2c7voN7KO0HbUco2DOfIPq2NVgDg71Qtezb1uNHHwtxpc9H0eJpaCYU4GsS1wEmPBNCMk85epEFLaf+7eWurnuzfSMkYhKghUsUU4PIdsi3WO6+cRG1YDJjQTo840icyCNTzAGbWwShsE1yQ5b+wWOMB3PcIN+hax+yHpG3jw+2bcu2coaY/Wuvuh0qceeWu5XCULp3Qgwie4AusJb9ewiZniWxJo7f92/b5y3tceSzl21sWNwW5PNH76UNxkBEi7Yo1d8h9j/id81nNTaIFiNPXYKK9FR4Eof70NDs2Y8Fl9Z3oMxwJG6WFyX3YeMn85V923uD/Rt+zS2WMDyjGNBf7BNBpyS2kw5ueWbeoXfmf+ccC38w97FxID+Ii6rYEozm9O+SGtbBPn8HdjnyDhxgju9hs3G/T767HMpnYvDwFfvLrrAtbmf+cHiAjA+pivHWMKEXMCLAJVk2EICWSzkLAp0lNhjCqqEjdAUlRHV5MkJs+mOrYmc0L0o+Mw5y27YSqRGW5MTVulbB2whFoxfs0JKRl4eqhkZhO3L8tr2mDF3oNuCRHSSxQfA9ByQq+gd0yY9EopTCpp3+1NCfz9xhCFFa0lzcAuPnQWmmhoQ2e8VGTU7DE9jBbmRFS/yNQjdIvwcND3bd9f+f/6u+q++1eRNdxKgaGUOD6BdlwdBiW7YV22Vsw9vUweCM7/8ZInQUbbV0rQ+FEDGJYK2hxVM9LxttwIUfiZoepeMg35NF27mjc9ptt56j+ME+zSIdPaRuixa6UVttzA0KByAadLk/eBSocUc7NtfwqWAOHjWYrn64LS8fBG0zRmIrtBEF4jDx2NwbzBj5TFOQscbB5BmXpdR2IutxZ92AxM3GRj0BngR24qRBkKF05po66NM2MDiTR+oIacMTumHSjiUsrPuBbvrtfJ7vPE8dTQ/Oi4Ouh9oOfSc90neiH3zxF/2L/lnCj2g35opxjhp8Llk2QLb6SUX/6AFEneCpg86TzlyKo9Q7Zg7AA2YC0TgfetCDxfGOPDAmyIWD9taFHun3REfyuEnm6gAtMykJPIvdTj1gcbe85AqGalQfGmPA8+C7pb5tykP/lS+Tg7pLhJtxHXyvOHTwcN4fBBxaHTP1ydg6RiZSKdDJOA908jCfSbjzwje43e66vd30Fry+Qd/UD/5M1I5O+kz6TfrPnpgYi9ETVImIK0xwyjMZYAIC5qKNXInFqJb1BMnhuwvtTd9vZEkoNCzJ3PLXPYLGRswlJp02J4LEqY7zgEwdvCw8EjvzJdqFv9mAoz7RhdMC5HHhY/krVeaHih1hFLCQvtiJzUQ+U/+A2Is82iJgO30XbCgyUaIziSFzt2djnF827tDJHHyi7T6ZdPpUjY6lHLpgW3ZJ0GDZW/GJYltFe68/xlGVuoVIDae/1eUkzT9uyGxj+sQpn+R8Mt7H+DNe1OS0c+NSKuZmnYXgJjnrfqfItrhk4oJTVcEDp2ZitwZtY5Q29kVegIQW9VFDw8yPSo+yQsILeYuf4AjP/B/s673Bxxa5vYOs8Z1c35N70GsF/diziaGwj6/2B43vRu/Lwd4cGsirzDhMNy9KXxg1ZL2XxSfO+Ap63juuQ6mzXKGz9/ck7p22O8LEH2RMseeMHXNxlXps8owmnTInJlAodHxVsmlUyoQPFTQyQ6V1y2wCDHY80Pgkq8yedFDPw+SNmO7kbN9pYTvrwAYBWMIMvpgXGxqfQVm20/i/C3vp2e/Udvf3adP2soNdnXziyoviL7cv+vX1N16cf9WNeZ6ZU+Ke4IDfOdMeYzuQRa4UTBb2qph3/BR2q6z+gYdRSG42UnRcjBGd7DOn7hhaIDOds64hJz2wMNwneF4RxR522kZsdp04RuxDkRWwo5yey/qR8XDOZexZHwfjyb6Mhm3ZVvplDdtWF3Qy5kZHmGgAV7dzez+bqaCTnnbuaps6S0QBoePHCwhseNA9+iY94oLrK+7WKFJNLfQdj24fKSbxL0VmWzaQlLslUVVoSQoM/Qiqik5xMwpcalrW+ICCL1uZ1yeqOIdADV2CAQWjap1FlswP6RIbRdm/ItfhG9krfK7ueWn4tuuWz9wvb/r6+as+g69fXpV/d/DGS6i311d9/fqqz1++6rfPn7/B5y9f9JW+r+jdsZfP8TdeYH1Nn9evuvFC62Bvzg5k5dUSkU3gxhqbVNTCj5OWpcASkmCKwSjjyJqwLa4naIQ3fUz+9J4HS62vPhxU0OGd9h0+OLT5EOnTdhnqF+eXi64bL8/HpgsN2zY0tjpzflLkNZCPVb9AL8Otf9mG0mejXgyiSkqssE07Hr/LBnppX5gSMR684D44M3ZeEu7QgzweOS/mneadNOzipoMXzkc+O8j7yjft7MWBswJ+ovCN01hnLRzoHNDJ3MTjAyjJVfr+eNOfmNd//f6vuo9Br7ib+JuafB4cYHL2HrETSmw7MQZ34r3z8jL0ccZN9CbjorMyfoXHtxIDUHjCMyhutmVb4SV380QvfqMamZHbGVcwZA9VLQxiDvLcOrah0I053ZjbvNQNHcxvMVY51kBoGRv1xCj4Mw6aO47QcmmjbQwovrZGaQyrsIH4pEYWeXVdlEkukqc9ecqzL3nO82/2T/ZR5Af5DGbn9iBNARlMDsAMsLWuSUpAZCc60DSmTuuap6knxe5kDpPPtoXegSxn985n/X7ykeH8ac62uCSLMt9BfyroRQZ3KtkZ98KooT9gDNUYGsxFozaN5i8aI9hoD4aqSsaGQ23ZjiOA276HPmRWfsRdlIT3BHVF/uj/oKI/SgdIbjovHBtN0S8PDWLqdQStxOIhg/Cj416x2lnlgHRwxTBpnMzEAq7+cLWf+D7xULBLbjAi7NpQ+dH8B/rwh7Nu63pzhAFNHRcrHipcqHLnovnfv2jnerZ3vNQetmD7Sj1MaOvQ6UGXHAHMQ/auR26odO5Zm02pZw0eXWcPPChytBkDhj5cNnlZl8KmKdS2zL4sW+ISZfnHSmx9AE19tWpuXVu3RP7od2SPgJ1zL+dz7xnqaY92fBVrtUapynJgqCXbIPMaav2XlcTKHJ6xfuP/g9/f20L9D3lqnfUgSFvsTsXeI+fd/p+ktIMAABAASURBVLzN1nlWYWwr46nK2IJVt2lkNcVWzv47n005126hIPXOF2eg0LWt7OeHnfD2yotMG/hIJXMBaOYCVx1bcr7GyZ7rttCiOTBjMy97BKZuvCC+3Q693SYIXWg5bW9vh155Lvr6utO+8zJ5V87Fg5gneQ7N+I4+ow/tPPs0WAd3sHOu79ClM8WS1cEt2Dlb7+gHt/Pcv5OX6E90ekySinE/cwKvjIkBcokBi5taP/GA2D2gyYNQMvqin23FjmS6TKXPzvNfdI/4Q5dLXdDVCRt9Bd3Cjb5kM7rtIzygYV2tDxuabg+KKPrpfRBf9kgQWWxFTdzsNecFTby2ZbvzYMMrkGwjK40qPn/HO8bQOLHVko9aesmlbfotfJ5f9Pfj3/RD/bntWfzQbnzb8LJS+s6E5A8hHvXIbCsxFn5G1dNuYrejIeX/v7E4/aG0Co2hENkGkqXGJK/JT+frsY5IFqefUpae2+8o/IMxoAG2FOgsKKcK6fmPDUxpnms5cxHEV6/rbkxfBh5C53AsFR20Lb158otmTUWHsPHRnWR+BB40vFRIgIfs0MDChcwYwiBRClIZxrnB2c0gWdfEGeEwDjiYjuFgdAmUOg1nLFJ3pTuXnkK46CyZFBo81oooydHBHs/evLOns0+Dzld8oCN6GjT1XXkfMepfqPoEI2Ks39olik6YVEnqxFjH3YOiJdcDSskgDz2C2TlEDjbxBHxPkOg8G+jQFvkBjV5wsIgyiPCTPgfApZKARfVcsB0ok1FlVVVjsLHC25Yy2NAHqGfy0t4PwdvWX6Kun656+fRJedi2S3kxcOcL5+OD4NYPvvd+0Zuk3qnnEJ0cjgexBzsvku8cxG+8GL7lP1mHvkFf+bLzGsqXzze+bHY7stjemagGdkJjh7QStlU1QMm2rBSS3I3QCEgGmSYtuR/qnGajEM8E6gWGPDIg9GPFtmxjO5AqPJD1oeCja9BczNdjM8VbmkJbhq89c5bFBzqO+EZ2UD8eFP9E0yNIf+HTzJnLCh3M2xhW2eoSn9iexL5sHOrFjO0jssQV6NSnn23ZQBaGZLuBGsOnP7Hc+QBL7vOBtjNHV5y98nCR36K9vLywHl50eblqu4IL4ItYYisOAnnNx5TpBWzclNK+sPgapSra0EOLuxqi0EVdSQOMA4Q2HBCwHmWSr0klgJxX2m1r/Ui29SyoTnIdRJaWot22VlzEZlABsgpKo4Y24l4vAzb2wqbwNcbTPmYl5mVBi4/w/OLR80KOszfurOkGeyX7ZyfvO+v9DnZ0opvRYVyu0sgX38umyxW8XHQFLy9X6hdttNnGoVCH5qJP+jXSBrhQEMXM99RBrPGV+U4sx2PthNI2wc4ay767s3/z4jNInTSq8FE1oGAYavJU5GnoQkxXEBps26YxqnVMTmUpsC17oQWSWG4d347/rO3E2Pkgl/F7QBPXjRzeOId2YmMraeb/NhfwCw4stl251CDWb6iN/Pc4dX/X5o631LnETupP3h9tiJwePGi+6vPX3/TLbz/ry+tnHlLfRHDEAxF5Z3/ux/Hcr+EzpkAp2LSt+BlVGlUqYDutMj8FH9kTHugMdVyu1kuumsFneNKmIOdMfE3kq/28G/qEVaNUNVRjaDCXA1rMc3wQQo/1nnXLw+8OzV8v3nlZlDmbjNHYGuVeD5n/Cy9sinEE6pKoYBIUJNkJ8pBG15ak3kAQe5C4BukL8COQtuJWZfkBWygu6EOJv2+QNmyFJCewiaH9IsPKMgMTk0WtYGzDCUDDF7yBhEyi+g0stRxV5FYhGEgS80A46DAQjlErZ9BRhV5gbfCXAPmF+XiCebm4NEThrBHPBE/wJejI/uAL0sEXpT2fwV9vev3tq7788lm//fybfvnpF/3048/66e8/6+cff+n6r7/8ql9++U0///KLfvrpJ/1I+9+Dv/+kv4OffvpZv/76m77kBTNz/vXrGy+Uv3afX3/9jPyr8ln+WAsrl1MMk/GoMWRiDqiT93y9a6BkW1zipNJkrpadqZTIizyFdp2+4SMbNTSGVbRzKcXcqrTkm6GlbXtg05V1+cLn2adPL/rEmXq9bpyrA53BOQa/bdou8AH8hdxfL5te0gf9j//T35eXTZ9ouwT4KOZqJJ6m1b4H8guyy2Vou9QCsoFOEbR5oXrwcnjf39hjt8bk5bCQTX4xMzk7Jgde9twbL+e/fvmsV17g3/OSnvY6xxq/I3ZB4c+2uCSry8qmFJnpVGPwAr30t/ubTCw//vA38ogxMXvMQc6pvAjIebz359Rdd+id+b/T5/b2yi8bvurr1y96zf/giOe52+2V8+/Gl+4785jFeciZL/asQMYxsd0yW2b8XLJx2tdU2vOZE0w+E+iuxDuIcRDz2DI/F215HmFOLtcL8wcuD2y6Invh+SV/Of/p03e60Fb0j63Yj6u4jO/iNmjbxtDGXIePzJZoaizezS9ZeEC6ug06yPvlgu+X9Tld2BTlYO5ybt6Yrzdy9Ebebnnm5Ry985l25yzd8wwAZufo6BzQlby4kXiqSoGNjCD8RCm8vOZtkt+DNXOQux0c1JuGb/mh+Lvh9y0x8EyS+qQ9Phcs2+LGFaoukwROzY7vfT1ZiWtUaVQ+9y/atm/RczaQDeaO+RvQ8VEnc3l50eX6SRt0bFcN9GoMVQ0Z22K8BKOU+E4s4VvmguU04WGCFLKHaD2Sj8QOlPbQAFUu0tLjSH7eIcxZ8X29vihr58o6ulyIh5g3YtqI7ULblVjHuKAfvxOfxwKGMwcQAhBl+VwxRxRu0Uk+UejLtooxVhV0gNDA7YObGpIsybas2AE4i08GlApSLtxElnnNWjiY+65HTnMu2JBvgKlnPfw7Em2Ai6fGR4ZoMLh8rFyEP1hXy8aSHcRxIAsSW3AwaRN5o3n80Cn9gw9paod4+oZ25bzZVgGXz/x8ayv2guQKF3oWYncqfYOhMXoH9CC27NMG+zT75YAm3qhnznptsEZqlGwDgVCriKVaZiHs4eCuqSiLJ074ZPdZP31/458zI/Xo2Mted2trkWKHfol9ydcdkTKWPWPhOT80dbRR4I4CF1aWDYRyWVVZg6UxFnp8pS7xcTzPt5veOONyzt1yrnC+JE/RsYydoKDgg63Ya9ToNg8o7YVfu2Sndz4xkhnxaalMXePIfj8hocN3gciYGj6Hpm68EH7jOeiV56Cv/VL4IEbk/K71jWekV9q/ft35JTnPSLyXuKHXMTOmjKvzTL4iy3uOjOuNszu48X35xtl54zvJnTm5J6c8i4XeWn7H/43PyDc+H9/4nPyq7kfbToCPvJgxjoy5x+sMgznIGKfiP+usP4cTx4met0yTVrGsOufKktKe+Y2fveM6OPMPtT0mmQsf0QTJ74mY7DZuEw01hHUpN9RkW8aXHVrIybvEvEweQ8EZY/uHTyySuUou5t5Wz+1po1JPcyCh2VFAhZ41aqg/m9lb+a/mLnxuLLrpwud1t1WhB9qWBZEs/cf9f9Cf6k+61FW2v0GZeAB30cJ7NCtlfRcQssAyOqNKiXkhsrQtrGgXb0m2gSgGUt+RKdBZIgzofHDeZX7vrInQST1aLGuI6WatHBVjHBqslYy5asjEZS8dyVJDq2B7Mo/HMXVAJ/Yfa/pgTUzmZtJGk4SNhsS+muDQ7D1w8Cx3KHN5sLZjL31QQ/Hhz1o/JftbiLpMnNDVhqZPEPtjDnocKvU4Ffqwg6683LEWM46D/Bwd+0GMc6EHIdlWbFjnT+TAEpLJHEtYVsU3GOQwMYgysdl7Lc+4nF/Z63nmjtz0ti2dOI5f9H/V33TUJmHDoIDLcpW4SVr7onMmqZpJwh+Y5FAMgEYRJJeIYSWcCTryRY6DJUHNRx+owMxkoNwbPDpPkJRnv34CUvRj/wn82ZJtjSownkgyhodCbZTk80dK1ejXoM8Y2njYvVwv64sRX6Yuecg2D0PElofLxyGYg/Mb5IOBQ3NnjBnXAd2JP/pvHKqvb3cOytsCh/IrB+4rD85fwS1gcu5gZ6J2bB18WTpY3JOFIfKZ2OucDJU+FBLetdDkHZD0g3yKvpN8ii9UyhcvFv+EXzLyiN0ev7XyQMX2yT9kH+lUpn9yLB6n7Ud8SplE2r4PDuadOd8J4dCB34M48tJ98fuSJZbYSd/2G9+lOuejBvUacjkaREvM6D/y0jR2GesODnxPtKI8nSTRD2qAEdl+IjrRj43kPcjmuO83NtTUF8ZS26Y8vOfB+HJ50YUH5o2DeiAfHNw1Eht+HGsLtvFRqrEwoINxDMYwjKysah3JkmC54YyKxU8EJ+xVt94Lmmcl3AJq6dkgGtmW0YJwJyOoHeSH9FDnosG2qk6MoRorNp+y4dKGbGOsF7CxL7ZxIQcXZUyukuKljeKAS/jo9EcWUJ/ZB8zRnbV8Z11nbYdmXwR39shOW/4ncgdzGzO4lslZYhp8GF6u2/rye73o5RMgllFWAaXYSjxV1dQORWbT+gBrk9rRsRy6J5b4ZW0+1w7xHgGxR7YT+509fePs2ZGJTy/XUPwUvl2l4BknZ8VGbMGAjjFUo2SgMwzbsgNBA+emlENT2U/5wEwuVixpER9WUzfifSPuN3J246UYR4XmboAPmR+oA/imJRGj8NcQ9d/j0WbagD8iY6Re2Ahsy7aEHEayJOo7Of3KS5LPXz/r588/v78wZjxRmeQu+/5OwHfyHRz0Oc5ck1bscGG3/QzW4hgyfo0BLhql+HJ00k7bqJJrqFw0uSFK1hAE7+Qzd/wnhoW1DmQ0HoCVjC1L2BzYH+zvQQzF+gt6DtHLvDzXMHORdXRnPg7mhuXbZhNPjaGNvlv2ztiI0fTmIhbuXBPdQE0TVR7SorXoalMKQoOwwskErc/YSAchW4P28Iu6/RnLfvoTXWZjIvsIzNCYa9JD34DMLltG/gCOXI+6ZQdqPcQqucHKhJtKKW50U7WuiRcgHFUatVDQwvAC7fCjaBulCzS4wr+Q2yvYkGFC5mMhZ89kPU327MFcHJmTE/vrXfcvb3r9/JUXxr+dL4x/7ZfFjxfBP/Oy+Ne8SIb+zMvkH8Hf+6Xxj/r7jz/q3/7+o378+Rf9cr4wzuf5F15cfv78BdmvvDT+vF4Y82Vx77Wd3Xwwfsk20Boz/ABlaUjq+KEGg1vqTBLTTP+M5zHX9JF8/oRT9x3Ik4dLDfJoFXUu5b8KIj2qYc7xB0oX8nfZBs83Gy+KL+vfbeZMvV4vyjl/uWzQodArn3VXzrQrsut14wze9PJCv/x7zyc+0Tf/NnTaXy6DNV/EUSqcVxkKRiGjrduHLvhfKPi0SeaZQnPnmeEOuevgnJjazzyEBnft50vavCwObuR7oour9jVgRsVmrVxQh8GBgd4LSTJ6VUMvbLh/fv1V//rnv2nnmS9yUQ72ycFc7qypnMn9OcWe33lZHOSZIS8H+jmOl8VfWQ9vb3whJqZ7dDjvJmMyGyzzkXllQJoZwyb7AAAQAElEQVSZ0wAfhKHiZpscBAjZMpO5j++Dz57waYle4h2cJ9t20cbzyIX5uYRer7pcg4uuLYNSf2E8eeH3KX/8QH0wXoZFKDjpuCSXNcA2Shtzs7G3Rp35k2Tj3eo4UVNxY1mpUWpa0GDDRn9ev1x0uWwa1HGm5O5O7m484769shfBG8/Ab9Q/Pgf0mMn5JMgVoSjuGAoHsVf4D2yLBi43ygSBLP2O5A8bTcMfYk3NJzKnd86He8d0V57tE+Nx+tYjN9izrUfJP7+UNiYRgid82F7+i5wld2DbGPt20fiAbaS+keN3uqV9XJEtXC4vuvAi9sKcbszjGBeN2lRjqGrgp4DFTfncxL2mqAP7bBMrboq9xHih0aEDF3rEqi5LZ9I7uT5QeoJ8CVuJ/frySZ+++15XXgxfiG0kHnDZrszvS8s3xmDGHjvr7Jvk+QCTNIH29/GWoBTPuZ06yIhbNlepsLcwWF/UXchpO804FN2Qj0gMsRQ85AxNPbZzbg/G13o0cKG2tBf/rBIf4a2mxaeJevSCCJsiDx8SmhFHHj8PPPylnv188H3ySDzg4CwIWp7YGocmbQ2MPfrHfqOd/aPbJE8SWwTqk4qBcOFn/gHzbFyEu+S+RI921eMhluyP4M6+yTPQHsrZm9jTp0Zpy57nDKmeP8s+QUDZn+551B9Komhn3RKPMIxbYJ54+M55Ef4gT2jJxkcYgGq6wP37V3SOjCexQ5Pj+HZ3IRIU2mfqCAv7Vdao0hiA8YUWci78TcXenfP+ls8nzv91rt2U8y6xTvIe3cJGlZVcVQ0Fowr6AQN5QLu7zYyxxE0p8xEfoSYFk4OgId5TNEw80p3vBhyvejtfCr/yIvgreOUF8RvfH3hne7bt+vL1rs+f77zQvSO793mdMX1E5vvO59ot5zbnd9OMlfcbN4zd+Ky6s653cIe/3fce/xvtz/cdX195eXzrP7Tb+VydGQCDKsY5MuZRDLOQsPrmVNbWgU6fK+inT4N5O8DKRavTT8CqJNqr/86zYNbrHdo26HNg78D2ZNJJoWbr06FAeNFXtKLD5FLLhWaaYW23D7tk+gQINGnHNN/Vjifu+Gu/dOeS7RP0NXPeWLKiDamsVYz/yAY6G7m58Ll/4XPlGyDbAuSdv9j4gM/zV/24/6t+GH8RYmCZXGcv4r3rZav9MoDQSqCi4J/7qUMLcbiBDUtcjWRL35S0iDYL0yAUSLL0B4hnv4O9uLN/8ly17zvzPpUfYYALYlAatZB8ZLxBVdosyf0TuiCmDyuMI/N9nHPR9vE3mawjYG+igj9JOJty90tbvvcf9DvQb4ouVQxzTVEMA6GP6Bu4c1QSVB5y41FHH7ll9Rz4QYs6fJWcduQ2dRBdyerCc8xMzOyFIyCYxEXA3Zyb0XXsJC8RBD1AAuZidLKtAqNKI3uuxDiSq0MHY733c9GN/fvGWcDzePpb3c+2TL/f9Kv+g/8rZIP6UBXUVnlILuRWysc9WuRPmYwlJBoMcy3nS5uxTB0McoI1WYfCizprRaGpTwY/kwQQunPovGOnT/qBtOOq+2aa4TsJ+LPdgRpaDCoYbDZX5BUNoaAu6IQv2qJXY2hj4114ALper3yhunbdJe0M9E4S7xyCd+gt4JAMf4fuQRY6sR0cmBnvHf4efdpuvDC+cXDm8Gxw4L7x4vgtFHm+fOzYPHhheWTjtK015sRqWSNxquAsblLGzn3RSY1EkPzHXExi7pyS50kszWN3siCEHh3oTR/u9rJphy58YPXgRdOk74xt8G6HKE75gf0DPwfzGX6e8nnK97wMp20mrrQlEOwKJ2aMtlUuMDSGZakx6XPgM/baPnwO49jttm4nDlGwoUD0hmJOtheqUEAP/Tsx3cn3ndwHOy8IM6ZfNTRq46H4+sTGA/yWByIemM0hXdixSwbCdjKJBxVjSNuoAV/YAaPgzZjQsMR13vSHYpv2BwSvDyVegBGdaMKNS7ZlmgSVmmOg6HNlXKJEartjqSric6M6bssGhXwAxjCShzF02R51xhUdLdOZvrbNXDblUIus54k5zlzt7IOdHK8Hi5vWB8NdyXnyv7M+D/onTAIgNnzhM/kOLtvGl5NNL9eLskcHD20yAeSCmorNPWAcdslAjsJC4pmsmeMx56zD/dyrM3EGxBDZTjw7azgvaXf2785aSWy2ZXITVFNrjDNW4s2Hej7MtsjIV0HL9Gmow4FVEZvtJdAq2cEHfuLrwH9incQTvwdxR55z54087pyNDIODiXGm+1zUtvy0XbQYlGwol/6APwjQXzKj3N242RZBC5HCBmEmTM7GNx6Uf3v9rF++/KKvr1+0c46JmGkWq0QHud0J+Ana0i9jy7hjy2UFK5+lSt2WuEQJW7XkwxnTUJUJq2RHKVCXZTeeFw7yGCSfrcBtaXNP3xC57bmq57TGUI0CQ8bPRCfjuOe8ADtP4zn7++xmvuLJXjb6JV7WbM4M1mrRX49CLJii9ohSeH7n9SwT+ap8o0/uFBsIY3dgu2n7lqh2P6+uyoNn9BPfommYuS1gq+URgfRrcONatmL7A2zLDgSVSuZHXdx3dT18XpahqkdcibVKesZNJfnaxlAwami4VFWt82i7dDtnMjT8qMKHlZL9y4e0ZvYze2PyhWiG8mVp50y/5bOWl8Zff/uqz79+Vl4O//zTr/qFl8C/QlP/7bff9BsvjPNS+GfkPyHPi+Mff/xFP/74k37+6We+VH1mfb/yIHXTKzY/55+u+O2LfvvtM1+6kPM5Pzk3ep0lr7yMzNhtE6ueKOnkZ+dlWFADIWcSOEAPXjZC9CguCzMLNFAlT1bnh1wM1+pvtQ4i8idtGN9GQT8ga/Plyi/grpyr4FynG7kNLtvQxvm1Nd3gN85/wPl7vW48G12Ul8UvLxddX4Yia136c6nK+LYKvwN+679yHrpchrbL9qQb9UF8FquT8/jg3AgEPzkvmFCFBgdn452z7+3tVfmL3jde0O6cO5P98PA3RukjIk/OFAfxcUIREpfBX++v2tjc//rXf6bvUPpM+TyzDujC8+xifneQWO75wswvy16JJXjjy/Q95wJfrI/HGHhQNfMlaM66yThEPSEVcdgl20DASpmsncmZmTHDRkRbqao6xm3btG18Fl4u5PJbrPxuulwvfF5emeMX8Kn10j++EwchKHHhWi4rbWOMth++kJlwuHpdUYWih6BoqKai3ylDMM41c+X5eWOeY0eUjKNzxmfpGzm7kae8TOnzkzlN28EZmhxP8vPNWW3JLnyDKjlwhJEHlvEd6Czp3z47h5M5PEEyIw92/N14Luk4OoZDk7XE7bSyiCHOLQkDExvzpDT1ZVsZa9Ugf1ujv8jznPik55yNUzaoNx/ac3nVdrkyTy9Nt+2qrds2bA9l3MXYZYLhEmUChUdmFzVmFCEh9jBCpVaQoAahehR0SRG6jAiGS4GxldiuvLx+4aVx6EaMkTXgLxfiA8V4hP5BxyNz18AezjtXD/rwCaV1+TzzGD3ESnxmLstWxvqAixZkCkQ5qW09ZA8bGNajRPbA0fHhOfGgwNDxDvO7K/IWnQzq2TKN8LEXH2fzqUocDwE0Ov8eem2yzuYjHmj4Sd4aOJmRhZ54BEr0D7b9Pm+47wBPgW3VI2dKoedp65u4Yo14o7HwXmnu7NMxE1/2aZ97nH/hs2cTa/qWS+M8P8YopsVAwCrisVO3pEB/KPGHu1NOvMT2iPXAdxCf8R96kMNWxu67ybaiiaH0TTtsSCOy4CC/2f8HdlP/mLv2nE7AGLatqlINAM3YRjG+stJvEsfBZ9X6fnPjhetbPx/c+AwI+kzDFsqyLdO3goE98KwjM/WCfoSNL9MPxEYQcz1SPrdmIPZ9Y700PpAxRXy/mvwybBLToVdeFL/ywvjtdhDfbPmN56TI8xfGX77ceKa507bz/L4rY+r8dI6Oru99Xt7RuS3wvPN+fqbfof2Y9D/wvaNzx/dNb5z3r7zreH19Vc7/O3ba9pyyrYx3jKFRA56xikLbbBz4/j0mssk2nCiuK71s07+UMs84kv+s06DnvG1O0cwKiyagn12yLXGJ0r5bY/mIeDVb9gMlVXVdyhzE7lw5IG97gL8DPKzY6NOnsFFlZd8UvG1xLWgVQ6LTz3jk5wLyeXLhzL3w2bBtQxuyUUXuFmKrgey/u/2/9afxZ/GEIAu/OLAtGxQSYkEqarQKKgq1BBsgsa2en56bUqWOvKxnSa6yF1oQOTqocBlItiX5+SPqtpVCanQwGZmnO4v2IGcHe6rdo2Abn2rYdY5zQIeKICKTLDsIJ0rmAmDkwMGB/QObR2w3Mk8H6yd4Rt79uDHrs9se+nv687xwQGfstAb2o6z4Le4LEtTBkEPJmzyk8A3DAoPWhYY/2yp8pT+gnY59MZT1BIn/mTEQzwwY3wQELIuS/gG1rkdEu58QLVL8ZF57/SFp+9jOPGSf55dDeZbNWRt/opgYBTzfVERT41+olmIjbcVYTewFZKcHmRKaapoRyfzQwmXwuCwb0HFkQYMqaxTGHxjwY+nY0EBQqe/hbKuCGjKBFghVihMEN3hy0QHBCnVgIGClmH6iwfi2+KFuQ1OHFnQMKxQWmjYgfJDJddhwIHLQJYENJi30gGbCnjgjMX2rjK2hwraLMVRp+SgZ3oba4mrgajlkQJM0Z6KCgy+PO36y6CdtWRx6FnohM3XbKnwVfu1IYo5NQUzph6ZSJgvjiM3eoPlwQAfZRC+90n+MUlBVKifOwPBWfrjpY4k7m5YTgkoWEQCud+dUpDTbVn5EMXiMazKexBKqaNBYNfBdVKnQD0YpMdu6xD4Zw0Hfx5ykXfRX4tfqa+q2FXsDm2NsGic2DuEdtV+p21aKT/3hIReNCOPnMffti4MksZNFPiwOHeQ1G+9IPJm3xuyD8UD3IMb5EchSP9DfOQQO9GfLJEhMg/kNqBCZZBNhkNhCAyETpZNDv9jD34GxAz7rOXTCx++CMIkuepHnQ70PDR587ucXqiNtAEWMmxwCl8Yjj9AaJdsSF9ZQnYyBnNDv4YcwOk/5y+K8lL2f+Vo5PfWJ7RHnQV7uvAzaz9wc8GwPbBMzxg5s71AIAlzju8qyrZRJ/4XU1HITd5otSydmKMKpNsN90dg9sNHzSqx3zoE8KN1ud35bzrmA7EApgBCXseTu3LIey0SOZS5c0K6GUtIpNOjGfBjRHx51VvaqT3pYparSGEODB4aqTWt/oq9/XOYpftCzijW4dPsAXGoBoUtdEXxAwzyRakDaey7XWnnT/cxF+0o3lOgi2+qfUFDAUssYoBSOcWUsozK+UsZpW1xKmeSJC/W2Llpk9119hxewqX2DkgsZkLEUwDs01jA6WVCxzyRxHcoeCA7WXGhAT9ndKSzze0CnIrHd8zCqPswNfpGrNabaPv7oiCT9Jn2gGCAceGkUsKBWIdyCYV3ARuPYinm3BvUa0QPwo3nk6R9YnKcfLAAAEABJREFUGvQt+MCicOuVNOEZMwHBiFjekdgCVJWXvaKEhyj0ga63nXALdlrVejqLqTVosy3CaVhqSog9zsQ6aA8KYcE3Hv2hdcLQJ4ghPOb6evLTDMMa3nQdV326fKcfvvtB37/8SZ+un/SyvWjzhRhI3G4dvFw++AJ15EUz58tk3teD072/+OTlUvb9jjxrfiaGKtUYoGSXcKicaTlbw1v82Opx1Empc+mBghlV6i8Fodi7NDaN4e6rlMwXa8cNCcuyuVdAHPStoGWPuiVkKKrL5N5gLeZMYiBHwNmWtdnA/vFoa/nBUNIpfekHu840GHSRtnncntS4DIgBYWLygG9ctPEi7OXTd/ru+z/phz//Rd//8Ge9fPdJg5dQtuUeT/pbOObL564bL4Zfv37RzsvG7MNiTGMb2sZFl21TXo5eruTrMrCzfMVnA13bElcizth6Xjm7b3yR/Q9//1/1P37/F/3GMG98zt2Z/8xxPk9IAyOko7BZmwoM/AUb/scYyGjDPpcCUdIDotCPKISFUjl9QOzxrDEaFw3ohv0LL4KvvIy78uL1ctm04WeUVYzlgTHSv2TksrlA2tGtMTRqyFXIA4lW2ZYESETyeOeszkvbA5p68h1kjeksq4tlB2oqhwaWbXxVo+BLFNZq+FHV85NxXC/MVcbC+DLGJ5AVeqJM1uJOLDlzH+DhgRa1n+QNj5KcMPv46jVLv/Q9BepG7otmzf4OH9vg2wYxx8bMmmfi54msl4MXQgt3HfwiYOcXG/c9n3U36iwcbGQMg5zXIBdjaGR9fARzOyIHVUMZS3JE14wm5Al72di25Gxho3/6jfSn/dF/UexVqdAZDyTPzdNGn+4HrbHqhb4D5kyk02UVfMtdslkFyckJNoJSDnKdOcqzT14Evb3d+nzM2Zj1tOd8JHdHY5KfjziUsyN2gnnantiMPPX4YXmKkN7joTZpWDaxgX76P2BbPsdiw9PQd3hYlkEsNoeVVKnjG67rj5aIEkOwZJLt3AAXLHdJMKeJ9ImdiJSCfucRavspbpv0aZWW0ka7gAue+JP7RuYoda95iI6EToB++JhKThoJIgKt0r4W2/c0RfYRPXAa0r+VHrfIQNpDlhgtfHCxxeB7bg/lO06Q+Zt0sIkR6BEnPJdEXf+F5eEDc7necQaTMcQUnrDKfTnouB7rIzrvWOslbZO9vehpDEPhls+eRSTnFbuGP2mTzBNzolRomnTMuo3NJyU3Ez+zKdbRmQD1dcGnnvb0ax5Z+kN6vK2ID9vKuu41wXroPQxNvXXQPvpsIvvp3EJzB1xT7GFqaXr3k3w8MHWwl56+Z5RzngVTxS+8cacxrJGxl7SeCaMYXugY2UJ5UZ3l4TP+l8iQAMJlW4WDjbMqnxHrs27TY5yW1QV3XBL6Rj9IP9sRKTN35H0Gn983nhEOPkMiG2WNKgDNGABdaJqsl5UDKrJEHF5AwVLLdBZEisDcwpMGfUTLdZYOtG/4iJ/wgZS+ltSgYrt9jiptNbQ+50sVudR6GOGKnaNp4tXHYsk2CFUXqvrp+BH8XX8df3tvc5pXLGLeJxMTsIxypVHODwZcJo5SEVtjjK7bFirq4tPWo3eanrCMDdlLNaSRW4ukZtfYDj439vwhTtYz83dk/xDjAQhTq6ALk3oDvq+2E86yQdgTjwgl5GljPHb4ksMT4zNO6ywwBl1b9GFnYqfFj9tDL7TtlcRcxraoK/ITkz4Nbiv+xTzmgAnOpcmYhcLkHHnMt21MGQtcIYDeNK91MVs/kgAdrgcX+gc8BA+97v+sSNhXCnqxfTAfB3MzwX78ov/6+LP2ukRDthmq5TOXoWvNFHtvaJg2oSMKvALYdeFYFpdVLtlQEjdIYoyMipGizRgzVK1je1FZKbnTW7ZVBLJslRDI/MCQLK4eEFRnseRWs2xjv5oaoW2pqJ+QzEXdiQfED20ViizNk0nLX8PdWcQ7D4v3JA4+yctBe9B+RBYw9hmIEl8gY3aP3VpjsIzt8DXwjS+hp7MwHAbDImDRxPY8ds3YBrEt7C9VNLnWXoWxMOP2UVWS8mHBBkM//eCE4cZMzGzQbNIcrkf7wAa6dMOGFBuj4yYvwy0zjQm1ISlUH4slMx4XfaT39tjtQIkCN4lMFKOP+rseslaDTvpwwYl2P1F0shkfVCnYi9478IERxGkVPReiHyAtJLGTMdYYGqAPa+h9Dv3kF6Xd6NqGZzw9plIX5mZnPpK343TcXlt28CX34KVxMDmXJ1MWHNAgfIAl7MwAG0fowQxlbuAPbKUNAwo9IkOPnlFihPQ/L5OPOhHeTuSrceWRXtgTOPYJOYC+QXxEN3521sOeD9/8Bhnaa5/1QiCKzntuS05eRmnjy1GNocTh+uhfONLql/jnbJ5QyNMER79k3LG/cnoQ19TReYBPvLQd4A6ilxhJR9tJPAfGVt/ZeUkOirjsrLS5bMV3t0o+f0T7E/pYTCWA5MLZw8fO3r8nJ+dL4zv1PXERA9NHTOkAkiSQ+NKe/gcx0MJl3BoqrbvOsmoz0sR2SpX6Ay6JsY3alAetrN2MVehb+SHX0KlVntTUn4BBXydswy7ASMaHDQU6eYV/x6S+sPKbvNxuN75E5Et1MkF3dGImXBC+uFXkkmCVEqviFvkY1ftxVKnKso1KAGH+kk9IKrRJaXHuFsVwluhjG2J4rgJdlwoau6GwWiVjmJrM4WTdcannK/UHeu6mZClAmzC4I0q9kD9jZy+MGszPYCwZh86CcuycMNIgfavEB6uID8BHtlk8RAobBgVfuqAYbNANpTEsUgagA93ICgoPiz0DKWPNbggeKyR8kLoo4d1UChWl+1HhorYu8zLWrWEEAaTr0LNq6j6rsQGr0HdYhKnEOBCGGgHDQkYbnUvQ38HPupR2ncVQk96m6JhWzeI+dBkv+nT9Tj98+kHfX7/Xp+07vdRVF19o32TGc/CyeOdl4YQejzOHPb6DO+s6L9butK91IYplAq7aNHgxYwaQaU27YLhktKph2Vahw9U8VaiWDGFVabBuHp9DOU9HFTpW5iU2nfFhOF/a0r/SD6bpwP4oFRjApm9RD0VHsnqe6T9BzqLJQl9Y6zjrP/EvrOeOiW7w6Kv0yZ6AijaMKuZtq4jHH1CJiXrV0CBHwYUXh9eX784Xxn/V93/6k15ePilnmW2lf5VUtuLzmHfdeCmVvyjOC92Jz+FiL2y6XAZYNPm6jKExGPPTr1XwbUpYo2/G3WcVZ/ifv/yiCy+N//uXH3Snfs9cn+c5H4GcAWSetWFjs2J7YWMsiXfgrwg29m3L+AggrKncdcqmSjp5KLrpVzU0ivUTYHOMC+O6MKarLter+kv0dkE2VPip7mf4IDFBkdmWTR0avYHd0MBOmyUuUUJIA2M7tDPenXEnH8c5n4wYrVyTLjMMVMIMsCwpPPemK6bSqFJ424oNSxqjlDxdrxfGdIKXA5mryB8o+tJpxcRnaT+TQrMeE1ave8V+oVZKyRgmn8tZD78HBzOTjRbhP9p6rXanyCdVGmGXYu6RHWqbrO+1Bw5i2p9Inna+1N4bN915cXzwooKgZMZQoxjz+HdRY6jGQvRty3ZHkQjCEIWq3DYul6ztS+dw2wayom3BNn2rURXZ0KjSwP7oHG8a3WeoBqDtXW/o4V8WhZurZVW0mTpSka9JLmZoJ5Uo4XfmJi+MX195WczeDH/POuJ83Nk/K3eTvCV/72g79OfC9FxgDg/w9JPG+CYG20qcsnEs7M3GZFHMU4+WaKPiJ2Ak96WUb2caCX1blhugSizIH2OERSzbT8AgtcSVNnUJF6Ri2QDWhjKHBZURYDfxPjSFsJu42ZYNyqpzjkZV80aGVLTK5g4kqwvGnnGHRxgfkG+ulqGICmOcRLKa3znq7ybP9rTSI9c3QI6tI2BdZB0c0IP5ODtiTLIxCCxLDf0XFpzFEARPHS83Bc86lmjmzoV5t31TQYO4Mt7EFPqOb9dg7AVPO/Tu6ymIPSSMIeYzD4K3DQloQxd3rEdsM/74TB4mazn88n3gJoro97iIETrRn3R+gC7ooYOMe1/mblvlrIWh59roveyOI/3ffelZpgwPuCZcrvg4uC0cK+7MHbKOGcXY6wg7jkN5zhglzhSJY0EsS2RYs5oSnkw7y5S6G2WovOYMO7FJRSk28rR9oDWG8jlw5bngsuWsGxrFmNGxTbd8mhBcOOrGYdHuhmXksT8Zy55zuV8Y3xEdQkXbsMYojYICLtFIvpODvSlmu71oLCr2supYbz5cIBW9jbwC2pq2TP2Zv/LXHrTKbJJRGI4uapQUX1XENoo4oeFdqvLSYa0QIFdixXLnU89iOIsfw0D7Dm9b/9+3/4/+Ov6qrYbsCNO6gJlY1szcd3h9W42o0oGriCMY5CYI74455nSWDz1PCQY+KNjGFkgrvCy5ecluTlkj+f6+57MDhD/4jMl+ojHJlPSuO/PHPYzg6Tt2HhAlPPo8ulF5v2zLdo/LyXGVHFgtF3ThyagL1fgKut5KCYuG8IY+cNqVSw2F0h49UR7JJ/6MrW1ySw66idviZzTosC5jwu6bFKqUKaYQMweYJxLXQjS+MdICbvjj/mxqfy2IjUdffCHrNs6rg/3VgP9y/KZ/9r+geBpC1bbcY7fKoALWDGt7gIrMonCz/T6GJaJuFYpjDBWTEoyxDFRZ4V3UA0vmp6/T1qNeadfSs5GeSI+E2+iblP5KuyyBvqf+RMlGGsiyTWwnOFiKuNof1IHICWnNA2wWc39Angu6FzXfKh5J7MSeC5luy7aJe5RGlaqGDH2gsF9eMUDSBayBtC0mZoKDBXTwUDrx1UA2kaFMZEwwd1ZKqviUYr+KcZaVsjSW3VWXmHu6HNA7L3h2TQTxE12nG7cxSmMDUBt7yLgkbq2iVaiqD0MYw6GpuDY3t8rpm5g77lRbLrTR6MvwqatL9FAnrq7KLhVjCgy1vRq4J+ZG5+XQDGU8EwPtqlVLgtqWDWJjYBOMKg3W6OAh+08X66bSz7xIsK0Uix/4YjxV2EGYXGVNPA619oWz0APfeeHa7fCtmz4nEmtvcm5cxDuZh+BQry+EB2M4iP9ofmpCJ7YWqOMr045Jidhskx8QGoiYQetgZ7Iuj9h82Mhh3PxUYkYFKqGi1DOuO+v8fn/T/X4jrl0Ha/BAcQJRbHyA5CT5y5foMUomR7YV9+oy6cu8ZAz0Tf/gwH/21D1fWokn/lqGPHSiH3/hd9ob/YXkWPbaFjFD6aKJTuzGpW2VByEQh5bOzOBISCS2ZQOZVnEvbuFPhCglK1v4m+yTYNc9eeHBJF+S8gIjWGfB0bnL1OAGm/RNJeMgwJ34MBSjsi3DBYpyYwkmbd1INd3VlWi+I2Mr8vyec6Nl/ZeVD3phG9zar2UvyCU4yZZUWtSSGBcIFW2JMeO/8eX59lgrjFdnsfhBz36n9ZCFftCr7LHei0MZX9EnFKKAqT5zHPrwZqMAABAASURBVK/paHUDjRY/oQAhl6WWlWwvFDR41JUyyT7A+AQJfbJfFg/HuXswhzThW8KCxF2UyDJ/hnfVijnxw+cLfh6EV/zRIObuAI0+XjuTNBGSApdEaPDWgBkDimyjsZH6NrTO5bQB+m/RLWmgN4ZU0Oo6vHXanFAgKX57MFNdUFkyamkLnuPqOEX7A24ecVTeoVXSSjitY0TvsOxA4i7CE2FqUGvKbdBeDdHmhg1tnZPCO5i5KxwP6iYON7/iWrxVGh66bFd9xwvjP/VfGPPC+PpJ1/HSf2E8eKmsnRHnL4xv0s4Zk/MvyJ7Ni+Ls9XteiLD3d9YCV7sxSa5R5HsI58iyXoKDeEQxYmCpMo4nJNuNkulf2sbQBTTdFj+qup8ltDJZgbrQXUGVNToGdAs8+OG2a+MhijHS3SdTf55VWY8ga31yPtLCEXWc4Mxn7UeewcwPehy2ywYjVuwC3Ej4qaCkGqAMtUYVdNPgC+HYXpQXxp++/0F/+vNfeHH8g15eXrRdNlX06W8bXjL2j5y191fln7q582VQbNByaSRXfGZf6fdyuSh0XCIHsXPCtmwrJWM46H9nXJnX/9uP/0n/7ae/6jfO5vyy685n0Z353/mFwc4ko0oE9MWfa6j6pe6mgd8N1ECGHwdxANBmPUpNJfj5zsPZVuKvGhogNoPxtH1RvjhfL1e98NI4Lw0H62FUqfAzGqUxsFMlBw5189U2h2oA2gp9WuL5CSaPNE6tz99b05nBcu6py4o5rLmZ2zssO1DTgi+XqgC8RZnqtlGlxJ9xXC8Z16bk7YnL6Hr6Ssx2cs5cZO8lnsk8TGRMAq2WXbItCd3HeqQ987qgLtHIms040zc2VntW+ELaI0uHpln/bfPQ0fxB912TtXJ8wM563J+fdffWjY2MIRjkf5D7/xyqhqpKmbv0TSyLrrvLzO8gdxfW9YUcXahvYGicfTvntmIncORZQ1kr+N/AoF4jfZgbaA34cfJVsoEse6GQjUE7VJTk5WBdhJIaJEQKs3MO5i+LX1/f9HbjpXH+Wj97B/nO/AWTfgdzczCHT1AntUwJc8Aaid0Dewe64RfaTd9MHAVs5htJ2t91EeSizV7xR5/BcDkt3yB9ha9QXGcgxPGNSpoBreg9Wmy3Pe6SRelb92011BE+L9viUnHjEjVsxh2K3UFqed/CowEf/Yz1ATPuzLG92q0U09dhTv/JI0jttN2Nv7v1mGknAmJBP3yQfg/dZbZrNBFwLnpQSf+unfzBPB7M2ZF9wXxP6liVz58YCU9VT+g/X/xobpdYw1fCoxpC3IlgoVWTF4zbq2fUD+I4iCvxfsSSHTponyxArLeJtoYDrvYR4cRm6AM29oFtmf1SZZrWeszanfiL3aMpPrB/nJgE1cA6LP24Jl6pTHQWiKbrUJpz2fgA8Wf8rTUxVBWs/UkzOZmM6VBimG2je3NLfAu4Fk1gLjzi/EifMS0dEVv39sSnNIY1Eoel+H2gYGwjs8IH1CQzRkkHjh9x4QIJDdxzpW4bu8X5tunan3UX9blVGaNlWymYYRjhLXcbeTB8Aw0UDtbiztmcz/HwokfiGaOwafwslEVhnOf4o4cZxunWMQqp62OJANhWfoo2g9BGyxHkysDwvS78hGmsxvRDXbYVX4W/UaUxBnEOjdRtOeoNbDC+yZxMaOJt8eN2KtJFQcQ/3f+uX4+f9LfLPyvNtqFBWoOHTYLFJvcIG9GyrQL2okV8VUMFdVnfFmw9BGkCXLLdSJP7ZhkaKG0Kl1XGiBhb5izvTXY+Qw7OlAPZ7P0a+0TI1WmEErI6F/CY5MIWNtUoUUO2rlaJoNvc4xK8GUsxlownvKLTNxiusDYMlz6U2FuggSt6aj0qhW/yZObSA94lxUfaHzbSGb7H0JTxUcl4HmBwOjL2IPpGUdxyYSsienU6yJ6O7s85cEqiHSy9aHxAhGkMwj8xsRO9CNIo2TgUstjv/bJLPPvkv6Kc/hfCXLq25YyT8ZdLBb9QGuSixmhbxV3/EDrLsidT9XmjEzmkgoA7LZJtAFXxAy+nwt0L3Q4fGolLCgWi0CIjCxKwohdUwVZrcOsBMnZYArNoM5BQg1pWColjonrx5hDiC0QWcBZyHoSOThyTgw5XOnzAstCGwhKDAqUSNahLNhSnrqH6QBO7XbLdkKyPZbIggiyQIAuMQanV0qftDRXUp92zUVIBowoMmwtKNyHMpfC2ZSbctiQrxDasF69QIMEtiOIH0F3jQAKv1pIEbztE3GVzPyGLYkbH4oTL1WML042WXTKQTr1MJNOolH55YLgPaNuSbVXGQ07KQ87irdiy+sfcqRc6/xXIP0lxRGZRmOd8iTp9TQ6x5Dt0Inu4x5Bsy/R4XM+2hyAUYdZM96X/skUD8jV4Zvfko5P2lqNirDdOP8mCWy4heocoNHDBxBg5ffqK/YwJObLlI2qRnzikgyDXmj909AG+N80eOFj/dE0nIMWPuTcswTbC6lnw9xhIy95bYytxnKnV40PiIIaJr4OGHRrf+UIfPm0BES9rmDNzZ1v2gtxNeJ2KjWBSi9y2bFClAqZvaGMsWSGz0WkIfX1bLDk/tCslNMPER8ZzEHMjH36M5WCgqSf+jCV0yYgq/YLYC7BlY70hJAF19vBw6VKbXi5XXoJ90sv2wsuviyLXU1NnsU6RVqG+mBaLu42MS1Ab5gkpsgUpdHabpLLEPgomPEtG+a8wdh7Ycm4yiShJ5ieXzuKTRha+gU3bHf+GzQtfeC/QvFQY0JG2Yk4Yd8Hblg0KhJ5ASObVECVzQGap547cCD9czyrzMlljiXmefOale3Wdvk0jOYF+dGnRoop7OTERqxtGRtyRObwV/WD2L18O+u6axx3wQcxnDZuM5sg7o3rUJdrpk/pE7x30RX7MRd/l2M2+jW7a8HEwNxNZ6xC/yIyfELEC6pO249RPnyMvSm83XGOTNpELMRSGFNJYN52lF/LJq5taN30kFUidtKhguJoOizUg+MDQE1iIXvfTe2mZS6OGRu9ZSxizrefPDEe7L7qMq14u7BfwKXvm8qLrdkX+Ai7aCp59dYFex0V5aRfb8ZMRTfbzTv7u+TeReUHSzwLkwlUy/kcNVcOqMYhpKC9BN16UDV7cDBMrqIKit4FL5FvqpTL9iPxJwzfEvSNoippKggc+Ib3XJXg3wqmLuQeQ85rEfjCmyZxO+FN8EtY5suU1/BLnL47aCkHYFhcN0YLkIjAXcsboYDAukPzYjgYrLCuv2ZOxoluO7lCRl1HwgAqKbr0VIzzy2kbntsZQdOySG6NttT30PlIa1BCrnpD/iV+G/oUX0f/N9S+68Yz3djv0xrzmhfGd85pjm1gtCZveVAPUhokAGXxkg7WybRdt26YBjWxhaBDfoN8D0QlSr4qdTeWhgg8Guhs2YmfD3ga/hSIvxjOq0A0sOzSwipynvWpojFLO0aqSbUmBnoVpZQtPZe4PBtnrmPGu/ErpYhv6ADKZm3OH6lkcrnWlgretalC3Tt6ykRcYxBsQWz1o5AAVyVrlWfEpcq8BJkSTWI/zJeQOXTh46X2sMaWdQWY8QY+TdX6cMkGxhl3LBni0nfsJCOsjeunfwObExuzzdNLUCtBjAfkRcD7sfKG6s7byy41vgGznF6p3ztMDvWDnTE6/yR7EUDsuYmmUmVfyRa7Gg3d1zHVS212332nVYA0MFetmjLF4aNWy5WffkpG5hoxs2URmbEmyUtY4wyOWbXDqNG+UjCxALnedFDMXk8+Mg3nZz1+yL7oz9j3rjnw2hT/gj+Q4HTPJsXLaN2OnSnomNo8Tk/oBiC990BWwDXkHFTmdT6DNOkpfEFn6hv4DpJ/NPUg71N9YixBzkDbTNypcNpoNckL81QgPWv5oh1Z3kJDLIZYNZAnAcpcEw6UuMLYRLUjuS5R5xhH6BHKSRbCdgdRk06e5dTszgtrS6b7MSe+bUDDB+zytfoqZ4Kw+SOy1DeL5hp7z+9B70OiHf9CofeyXNtvqdeyS7YZS2sdxro2jx/Doe/TaOnodHuzRyGPbpr+c3gsMm4scraposy17QaYJP7GXNZx9fOMXmPkfur29vfEZclNkQdqzv49zbU9imOzxSf+AALkmiM3f4cxxYozP7Msec5VGgd7LQz5zEHsLDzvzmYfEke8ZwWz/H3JzxkQvLkaei/gO/Ec/ezP80XqTWAFB5U4HuPd7c7FP3/bTfU5frSk9x9Hxlx5jCh3sj1GRWbaTeq1CUIvpezdxK/Sr0D/5Qf2JYY1RfAYWz3AAftCOuvjkF7/BFd0a1fJa+jxTjI7NtC3oLJO8/B4ZFuIM/Vukzxm24QtnoRA5Pxa58EJVU9uyv0X3QyZZqyxqW/YH0OgnTJv0P9z/e/1Qf9XI86/ZK7QnyBUvMxjmBLWeW26thTo26FNDNQa5GeQSkJ8iXtu0W+ISxTCGPq7Fr/uSddabTVoa+M73xYP9mH2ys26yzhq0zY9rKYlO75h84KMM/yImpe2pZ9mmZpm74ENt7sB2RGmRnMw80NlQSscJ86CwZ4qWTt+JNedjED3FWGEw9pOrUbILcclGriC+ujf26MUViT6WqJ1IN9PP2G1qqWWpwyvQe5m8r5rENb/J0dmOLy784hGdqKR+tip2pRh030WJnVblFruav+m/Pr6T85U0shhBb/Vo7UQgppSWCZ34A9QSsmxU3T2kB4WJ8V4AHJqT3thmr0YhwUpYEjbQjMzQx+YJDZBhG811ZWTUbQtlFd7L0WMyChqkzkIf/QA+2IxDNvqSEksO0MkiTTwmIEygQyOBmN+mEaB22vNXg1/57fnr262/ROTfWV2LemInEElIP2O/ZHwa/0/YokEpuMH6qU+FC7G1Yh/Kl4uRePOlAAzwkI1s2EIHGPuiHOTy4EFzB5ODGZHk4spYAf3Nl+OKzRpy1/lyMtI2pBpcgAMgX0bG48GSL652ycacUpLwvLhYvMUPjVwyiWs4be8wdbtvCKH0UeDYteyhxMVNdtFkABVUq8RroLaDLE3xx+ZrGaKMO3hu1Oigb/SKPAWjSsVY3QgPyMFGPlquOucFb1xD1v9p3FqGKbwczHVektyhNx443qDhe6fQLnoIK4WfBWN/FLxLo0rVsGwrBTdr3YRB0GsBPq22tdZEalLuk2hCnXGN0gCFnh2pWFRqPXO3xF3KLbwopuLQ+Ghw4xJraAVCY+rfgEoCg9DaallzeYDY77sO1lxy3w3E99jn2Td5QNJpu/1mT6GTcN9hZTzu3JxjKmTGG37n48Oi7TBE6Dy/GN45SzoOaPRoVdkarN3LZehyKW3kCJHSlvzNtpnaAg0iLbKtYfzX0GAvBBv0whwGG3TDVjCgY6BPzKlv2/rLn8v1qgv7ZxvYqNE2428nR3lwPPhyuPMFKfma0DvIf179PFd4QbEzlp0xZqfZy0fhp4gtcFMrP3kA2Kh/4kXXn67f6W/f/aAfXr5fY5idAAAQAElEQVTTC/GM+Jdab90tzMkS8InwJ2jkktICwwXrE6J84NNIVYW4YMg3b9nE4MGQuJLdg7kTSN7RFKb1XpBmTYHkCCLbKjCqet6SyytjeXm56nrZwAUXG66GNnTGKI0yGCpoVclA8BjLSuvll3zu55o5kttzDSTH8SsK0aDPPW3M10RvxXXKkKMWs43wk7FlPg/mrO2mT1vJ6GN5IY9ITgfaDOOSihgNjY2Ds7tfKvACYQfN86Jh56XCASbIv9facr6U3PKFBJr/Ycjt9qrg7fZVb2+venv9otsb/OvXpjdkt7RF75TfX1+183IsOPA3+YzLPCVqwlJiKwKdefmc2PCXfwIg/25s/gdjX79+btsH6zd9UJUsPSHBrrGrywcePa6WPvrFV2Ab37WmDwu2mdsT8OlX3JJPdcEu85LPbtOQlyJ5IZv9mHM968O2bKMdkHBX16uGagyNbdPGL1tezv+h0yf2z3cv3+v7T98rf4H8p++/V/6t4x8+/UnfvXzSlT2e/Y0Rng0OvTEPX78m1zdyms8CEb+JO3Y3XXgRvWy/6IX+sfESG5dr+0+cF14iZ41/ennRdbsoa9sis4wtC3hCJ2tN0CDHaI8ZnehleA3SkfYFGrMen0gdbb40RE2Cd0mhEWB7Zt2zRkVpe1EBQs+NVGhsHTrZqlHato08Dpk5EOWILWhftuxS1dDgs3Ywvqp81k5eIN3JGWv26xd9+e1X/frrz/r65Tfd+YWEbV3Qje2Cmr4VwMfGtr1oI4cXsJG/2HbbtW6M+U54h0wIQ64NXBqqRVvmISUuDf3fX3/S/+NP/8f+L4r4WOML/6FXfhnwxsvjW84O8naIuLvPpqrrsueNbAweiov6pkE8F9bQhfVzZb4vzOl2fdF2/QRCX3Shfuk21lN0WSNjXGQTDwgtYi5iLegYm4r2ahp+aNuGxhiqKvwCW7a7HvkYpe0DBnNTtFtZVwsHecpc5Xxk6rPUWNOrTYqmZVv53GnUoF6ShVJf3CbL7YHIZzfDCU3F56jSwE72bdbxwXlznOsZsVw++0y6AUuFrAb9znGOMXq89sCnlNh35uYeME83XvDfmu5a/MELm6n9w9mcs7rB5/DM2cX4Lavy4yJGUPipUp0Q/uyS0DFrwOKH9Z39x8CpSWXrqU/bzpl54/x95Zz88vlXfWZd//bLT/oGyD7/9kuv95ynr+jnrL5zntwTH/nBrEYRC4xFYZKSv4kPserinCYtGApkFL3uNNju2EZhZ4DQE3bJtlJsM47C39DIOiMPNm2MWb8rEY8y62vowvxc2H8vL1e9sNaDK+v7er0q+7LGoLdZV1N35uJO3m8857yxx/M//35r/s6cATbejs7OOI+AcbIa6M/lBTuMSP3k/NgXsp6Yy+Sl9enXWuiaOG2rMmYoA1bKgU7rf6CRB7ZR+yO6jRvN8oPCpE41M/IN2kca0LZNDEFpkJNB3sZYfEEr8QHb4mqoy+yxMmJqPTrJWgX60A2tjPUBlAyimHF2Pslp+LZFBxsNS7bBorIop58eTbRXDAdrsueHOcxn/2OeCFC217jGYJzVdXopfdp35pV+O1h9mbvEk3nDT3QDfShMTZy3JHxin9GnYrv9jKzV+HRJ4oQh9Ogd6B29Lg4d8UMfUVbb0edCxjLRQyybgTeoxQYx5UoAZ1ehIdvsEziEGceNdfzG89ErzwBfvnzW599+U+hXPtNeec56Yz9HJ3t651zYGX9wkI8V15H0ScKmKPiOX8wT91xoXRq4jN4o1k0NDcY+atOAz/qxaQWoYZO+z/m6s79uur3ddCfenTgSu2ifQHx6CafGPRnEw1Tef0yCSJw3ztY3ztaFAzs7e3nvHB7oRG9iZ578AR/78bPzfBk+dibzgBsVa7RGKZ/t/Tm2MQb2Q42B35JEFNiYzE3bDAUK8BEbK1YzF5LttjmwOara7vV60adPL/r+u0/67tOVs+nKsxvPVvGD/4z34PlW2Cv693MYzxY5yy6XTUHiG8RU2LQtcU30M29ZOwuTPABiO/KccIgzidxDo9sxS+lKrPWEkTzhkkGBUFF67NiULAHXkGlfsUTfevChw6Uixgdsy7Z+Pn7S5+MX/WX8ueuWRGpPHMR+wAPGNUlsx3zyqHJZNUqDvCUfG2f9Rn621MdQlZUfUWxzl2wviHkU/mI3dHLjwjxpmToYX86QO3vins8B3q/d+OzbqXcc6OZKt/mwEQF27ZLwI4vCjQtGijigjUvButFExbb6p1pJoi4nRvUuSEy9fknSorM/uwhVDyT+R0xMM/IJjkbG0+8+6B8dY9w1ZA8VPmssahe+xahADAraSC8YL9iW0e2+9HcQmaxK7uHf29CNbFiCxlLymHHMjqcltKnL9Fln5AlhEk3WXTdi33bMCCIpc2kJ+og0kjd/1V/0V0S0xQeGJjhAbCUfd86vO2dx5vbGefAGbpwFJSxb+YFVYIn6FPbAgcEgBvUQ/gNq+pRXf0xSQ5J6KtS6L/Zy2Wdb/MGnX0GNfjFRo2mpmLDIRD39EtHBIALl4MBoDskkoSwZSAeL5c6Xh5te86FwLug7DzYHSdhBFhi5UUAvLisTWRWf8Biy1s+ETh7AeuEJ65Nb0Droj+KhdaP/UOXDANSA50CtgLrRMbadINOdnO5ssD6U51xxuOSMF/2qiwpqvnA4NsiJ09/RKRV8jaFBWx8I0DFOeXwYJyBhwpGl3AEyAUKHWDZQQNvzsoT8D1DkQx0H/l3hkeHPaQOkCV9WyqQe2nB1vzrpRJj1tLMAQ+kk26BU5KCwPRif20/6WgVftSnySl5qtH76Zj4VBht/Y/4PxZYoeCLXWS/5E/z98Vd36LRfNGxjG7g0CkDja1SpxvJtw1MPldWFaVvz1rUITRPAHpcqN9wnLBq6PsraiHvEnhWxvinpc8ohtDu//2iV5zmBTT+ch28HrcINwYe2DjAiFu9BrpOHgwePyR4SeemcoT9pn2lnb0z4tMXHGY6+oVRsMx4tlMmb4QtYFuVhE3pgL64y11nz2YfBQQw5V8RcqKQxSpd8sLGWq3NtrZL9ERxac8aA0kAMxnfmaJwfhNsY2ngRGgxoYxDXcNvv3Edn8HCRPvi7gm27aHz0i4uD/bmfH4QHuZknIntD/pVz5ZUHuTfOlccvoxiuRAaK+EfhN/EFxDoCiaFaGz+f8PkDLx7+ygvjP/Gi4qVfQAw0LEwI9QVZNhAI/QBRkApRc5L1XuC5WhQFcvzO0zAQkCO94BM6B6coi2wyL888o8bV3cQ6W+NjLsKfjmLatgbo/JPfl8tFL5eF67bpAtI2aOs5qCHjv8iRgciRHP+BWBFT+e31nViS2zu558Kr/giC6ogyZyy0rKkjMqCzYFoZR/QO1mPmtilGJ96+sRrF9AsN4G0TIiBlsKzDQwex5cF658XwHYTuvOBt+qjzIZu2B27Ib/kykhfCJ97o06D+lpfEeUEM8vLiHgru6NwCdHb6H8dNk31MIIxrAonQVB3cob39vvIl4Ssvo78qL0GCG313XmqLPNmMx6KPBNvQWXr+JxWfgORidvTwE1/l0qhS+LaBUrdDB30LPCis0l+Zl4CZNP23Uep9f+FsZ50MZC4vm4q11bM8VCMoje1Cnyt40Sde6n369J3ysvh7XhAHP3z6Yb04pp5/xuLC3trY7yLIgznPy4+vX195cXxjHg+mf6oYxxjFLzYufEm56tovUz7pEy8J1wsV/CU+Ytig117fL3rhJctlu9B/YIcL+xNgWGKtKXzGC0pSRtOUWMKLwrY7dSfzqoUD+kDmIh+u6Ip+DfjM0wNUW2ybWEAosI3cSsF688U4M9ZR1XXRPFkTaQ/vyNHxGCryNi6bIouNg8/Qe849fsnxhRfFv/7ys758/syau8u2tstVmZ8q+jBnBgN+I0cbObuA0KDIo4oXt4zt3l/cWCGzJPrYF9nYoK+DD7zg/5nz+Xvw/3r5J3awxTtIvWHj9W3XGxWOZc4Q7Om0V9gbVwma/lODFThk6mN70ZV5vnIeX6B/eFHMy7QL6+wa0H4FW8bJc0gRC0b1iLXGxpA+YmiQx3cU7UPloo9VVU8sndKG/jZKowo9y6KwfuaJnG+9tKjvMFzPbWVbNrYLSv9R2ADUMCL0ZqMrfcvigoEYYltF3wGqpDyATJ61M++TNYIF2SYuQYEoxNF96ZMx1MDnGKoBaqBXKDEXBLozNzsvM+7QGy80bvA3+PuD8gyyM4/Zpwf6B/vnYJ53cNA28cXEYdPEAAhyVJ25GsjrHfL6YWxKgZr+hi/GMDq+Ykic55yZN87anJOPF8a/8sL4I37jhXF+SZJfkLy+fuZs/aI3zuQ+V3kmmHwmxPbI+LGPm871ZBw4oTqJRzqbmtr04FLQN8sGjKnGUBWAjtCqHjMKSrFNe2mw5oKiHYm+LfjkgKHp1C1tl6ELe/rK2fXSL2ay/q9Kfbtc0RuKj4O4d/J/YzPdGN9bXhCcuEFvzN+dtjtzszM3O/prfib9RTFmFtjinYsDezsInQ/KnNBDKHNFv4ghCA9E9qJz4jhpfH3bD11yYn+kwiaQ3qkehb0A23aw+bCLqC+7ZBI3yP1gDrachcFIbGn76Mf0CRIrLBcmub9f+a7aNebDqLqsoGwFtiUuUVZMBzkLGCXX2YSKZT+AMhfNfX9QoqDv5OPn4GUYLwrJdeYoeyhAuW0MxrIxtirGg83I4zvz89hz0e++2Dg4A9IeRDeYbMiFVet7B4KUJBwg+qYhfjqP+DQ+CQKpiDM49Fgbjz7pFzzj6RgmHkVXN+DUpX2Kcad2VhjTI7exs7NH76zd7NuveWH8+Yt++5wXxl+U+mv2M+8N8hkXvZ31nfOnQd/EMXudx0fAuSYQdyxy0tNj2fsMQ4jMtqqGBmNedIPfVB6yS6JdlMQ3Mz789L7iczZnyw26s/8O5DMOyGcGiVeO5wnUJrCkSWw7e/FG3G/5LGSPZp++nefrTnt0JjYWWB/IMq7kZue58oHZ/qbIKPatGqVxGRqcN9sYfE5tGtAqy0KrbR7EEEzyAG3ZsoFKX0a7GHOj3DYu7Kvr9cLz1lXff/+JF8Yv8BddL5suF3yil/EmJjwpPgd9LmnfonPRdgnQRV5Vsq2UjDPfJ3Zy+46pnTnae+yJdRL3CWJmizI/1sDGwHdBA0jbtU0M+Hj4YYjx05DQWW3V7fB+R2QLbh8lKZGGTp5m/uPtf9aLv9PmTaLFQJTJ3O/M7QyIO3URazZDSPiZyhnbIC8LQxv8hbyMUfjEkyWbm9T1NTZT+3BlTFRjGzbmsT6Vvblz5t9ZK/lOc8/apD6jiD5K6M4nIlJM47ZpbqmnIbTBjYtgIlVU3mHZAeLQMkxWQYAfHMZ34jrIUdB1cnQQ03vs0QfIjlNvh1/vhvLLsGULZyry5KCGCrjn0bLeS7QZZLyDJSc8uQQMqlEOD4wcvrBVZTUdSyf2hSybOXYnazVjIFq1s5IuggAAEABJREFUU/pxlChlska6jdibnt5R0YKhlrj0u+I8y3X/v7Tp7o+dmAjf+4H1lfm9Ma+3zDFzewM5HwjRsgm6EX6h/cTQgV021iT55JgKLT0DoVORxxm9GK/BWpB2+EiD1U2UVXPrGe+duNYdGl5wbarHJFXsWSkHMWQgB8FPgskBUjTQXUH+j6CTZBwcdHkj/jV/YcyX5Az8zkPpTiJig7lQMHsGYrvoP0BordhcsdyY53hDgzXeav0iVo+hwSE6iLlCwYZ8azltkQO3TSmLNcm/dzxHzEkMwFWQocoXkcYmpx92agx51BM1hkbAgTlyEGzJWanKKlsWhWAnUEB1XZYdqKmss2SQJ4vQJx4S0SewS66hqpI9ZJW4LcDESqBHsSVg8dN9rJSDmPIgkviWfqm8YPQKHwNUIYO2bITfNMjvQCZsdn/ymCRm3D+wIe60Vbsht+d/zj15UXKAnQ0wWR/pJ4pt2VZVbA+NqkYN5Bgpl9Jml2xLYtURMOGvtGYNUV8tVlRsqCQrZTbF7GkXO9h1pDPtC4Ys5E6F68mhlw+wBSrsg/AdANWPepFlbDMJoa0JwU4WfPbNziEQOslTdIXCZC8d2Oz5QO8hJwSinCp08rBrW1wifOjKS3JTYyAr0Rpzmtia7MOm+D6wuTNHdx5i2j/5j6xjYCCFwW0UDwab8sE24Em3YmziO8M4sDNP4EiJw/TzsAr9Yg9s4MI+uISOoa1KsdUUvtBLfaR923TdAF+a8tCx1dBwycJr/BBznxucNcnX0THvyhjyAJcHzjdeGt9uez94HIyZUJW4Rlmj8N2AR2hDZRXrZfPQp3rRD9fv9Nfvf9CfeVGRvzhODKihJdluyPDrxt0nIlsQpaVPfUvwguhJJaVOXCpJUJM3XYZI+v/G2LmtWZIjWXkt094RWVVdMB8MV9xwwfs/DS/AxxUwDTPdXVmZGdsl/mVy3xGZ3c2MwpebyWSykyTfh4isAnx5Qn8yNNkLKyAZ0//+ympQnw9CY3hQt/w3eO9j7Jreb3rlg+cLb+BebjfcjI3b0BilOusSavxWWbbFrb2mlKln9sxB/ftFjDWZAIVcDdES0UK+EnNTJBdlXDHLLeYVOet68HqW5+/KHo3sRNQ7O/ZkU7z0PAZsyx0nHeSL87O/CH5j/fnikWfL5EuHfFm78U0HXxAfkfEB5C2vQ/kwki+FQT6YZA+98SVF6Ddkbz3+dX/R2/J8IfGl+w/GD740js/YFM81kbPJwZYSG+ER9kL80CO2YoMv9r5+4cPQ75/7y40H5180Zw43rmwHKiSQkxZgRn/dmNI615ysW9EpBgpqW/ZG+iytooMI+WUP+8Qtal4ljcH+YJ/cweAXFzXYH0ywS+ZHnBcLPv2yBvrXX5a88EXeK2fnp8bP+vmnn5Vfvlx/Xfwrv4zJ2OvtrmKeaAfr/431yF8TvXF+s78Qq1wa7NXb/aaX+wtfnnzSK18Q9hfGnz617IadUUNjDN3h+0tlYniBH4mZnHhxp3hZA1578LWQmQ3tUFI3zhrcuMgQIWOCZO5CN8j+bzHyRQ0UoC38SNZqLKbgZ4nWN9lW/4RWId/XYkY4U8Nych0qzmOhF3ni3BboIXOVqtfjptQu/djIuXljL39lX/3OB+39hfFviix+s45dp9uel7kj9bm96EZdx/2u4BaKXB7kYPVfBPMA6lxdcg0JuG7wdwBFN/I8J//r25/0337+R70xfvAlM2/v+ovir/mQTOdBHSk/p4NXL9+wdVPVHTt3LfpLQ4GR3e6vurOHXvjFQ+j99VW3lwufdOML4juyO/SFPfEKvb+8ahC/izixZWIrYhnjrgFq3DRONE89dn8QRxGHZW9UlcbYuLG3bvC3UOTP9WFZskZzLWVvvEP0leOEhhu2lTVu1Hj6QUtXi62Np6QZpjLXHU98x+KikDkni3O7qFp0XMaulA84sRtZcStiH+yrMYZGAWgVa8Dmmnnu8h7gEfQXGZN9845H1g0cvFc40J3tdyq+D55b6S/WFc+q/Lg0AuzvXIuYxgbjdjSttP1ITxBLkbjnDe3YlmL/jWfm1y+f9eX5F8b/rN/+/I7PfIGcvzDOvs/z4+v5F8ZvPE+Ofl85FdujStW+F6UJZtOMwRCOZf8AWX21nPmxEYyijqWCFvW0HTWl2VZkwWCsTD7I9Gz4PnnbGiMo3diLLy93vby+6JW9/PrpVa/s7xdw51zWGBJeDmp9sBYPXoPzZfEbX1xt+uC15MHagaxlgN7M/mB/Xl5xiRlviMwZzxr2+6mP+sxhuC/bu3YFrZKhhKK0hd5HnJu+h23L/hESEhB6IjotIR7RYjMk+MAreqBcqlHUbnTdci4H/RpWEZsD9KIv62yL0FKFHyFFVTTbyvwN8qRvW/nhiPX8rhVnIDmf0cpGo6HmRaPLPb4gTG6OW+blvBx578oabnsHz4vZ9ouJowa5kV/FLvNTgxPRP5jXwEZoZFlnNP/GhVOk+07EMJjSIgfC6njjL/tvjME6l/Cq1uE22W+TfXGgP0Hix1zHm378B5fcxXxycJROXGOYa4njAZ0CcZS99+A92Te+G8gZzl8W5y+MP/NLz/Tzr7K+8fqWvf7gmRPk2XAQV2JLLtsHyWE7ebUj+PgMZvIg/tD0bWtUagzIu3OvwfqXbOtqsZs58RWf+fzxjWfLg3N3nM8XikFhJ49d/Mc4AVzvBkJjI/PzC7j+kpgvir/xrA0e57M168cOZebSxMa8zmWv8YPPOG+a8JMcFkCx4xzEnLW75fnOM2SEVnUeShrYiv9gz11a1CLzg34PhF5SDqq868J5is3X+72/KM5fGOcvjV95Pr283HSPH84bSRPX7PwLAzmLeR+WZ9amN91uNw1qXNh0pSLSJK7EM8npIJ6D15YG/AzSx2z0UJX6JlKyCj9lcgQGkvcPfMurEFlCumKLZUmuyrwaMuM/opA1sGFb+ycWrD8df9Jvx1/08/hFlZ+Mg9hs+9mHrMkELFuHSpUl3ukk/ghsLMZH3n9Qu9Tkdh/P2rjcPpmkiq4lm5vOduYQ0n5hUpLYb+D74Lmw9+dDoXnGZN23BSbAJK7mYjr2n2DwuhizrcREEJIlguIm2W6UQiWd/dAFL4JbFGH+gP0l8KIiJwiC5UU7M9T7YZFQ9Caf41LLg5xiB1WJ2tkDwgrAZy9Vr6U7htWWpJAletjqTg9bdiDmW5nrcssqcmnzp11DPRgvM4AVyMTeTE44wHrLhTz7Hw2uSIPJckMTdICSXehHWbSLwubC7tIX/af5otsczzpghGvbSS0e1OItr+k8L/JFcb5L/cbz58H5wXosbViWklSgzW+yecSMSwoTaMsRKG12QHCMVQoBtS17Q7IUhCgtDCEkyZanbzgzWDLyBoslFbJcJJZCUqD4C3DbyV/8waE6kjBJNs/mXlkA5sQC4YjwNFio26h+IOWBNeArA9rN4seSWUzbKmBHYEYkBE1tK3zVUDHfQMiWzOL2xYJAF4gsYNy2bEsuSdDAofqhZSL4II2abWaAUEsQdaMgyXdj16s9o3ONU0Jiwia6bDv1w4iN0jWELuRB9BpMvKbbxtcFbV5WfIh5Ta9J0IwEKPxwxb96Zo/T7fm9VkQVW5EpzbI3YBAYcK3QYHv95KlvMvthKi/webBlD4TPYbhysq3igVq9ZkPFmtkmWjEX8CIyg8TCC0HPk2TzEBmAD9MjlD1UZVUhG2JPlYZLFZRlW2mdCrdFbQUSy8S2sB2nUWMW86y2FXvMH6AY5FIsXRCTOtrYjB3QYyi2b2GtYiuAR+62CQ+1S0JWYFQpfm7DKvjI1Y3iM56+7RDGDdAf1dQuMSKbe1BQIFpqNnMWyXeRJ9aQEnnHvDSR7bU59OCM5sw24CfnN2sXncX87IvYYyrzDtZ2Y2G/x7EV4+ZW5GCHwxd1OqjNgY3YzhvABj5axkMwPiaGY5/pcn7I6zaGgpE3IUHvl50v6gkJLJBZFyzhm+kydbDRhyam4aF7Db0E2H7li4VP4I7dG/2Kri0bSMrdNgygp2c7+8+x50Br7VE3r75b+kAX8xaiRkkzfUnpP9WakRjqW/bOKNacGEtM1m62ldzqNqDWGFvHhq+gvnu+Js88awtbsZI6pvYHzF4Pzi3rRVXVDTvtDmW7dzyBTmXNJ2u6WHfUkbU2qpZtCd+pZ+IZia3XjxhHyRnDf3moamgM3mTeSiNrUPA1kBd2AguGyz3PhhqRLGPHDq+zZYcncgC7RJwEt5QOd/jEHCzeqCzGM/FpA1udSGjAYIhtxVeNxFgKRcBoa3NbWrFNDVtoq5JfQO6p9+2eN9NDN/rjzHWMOnMu9C0nH4nMgNXN0AuVcVCMIG6/3PAd/wFvyzoG8kWnDZ25i/ieQNbxcnaPvEbzAe76a56Dc7nrgw0cd4w1lJzt9qr88irmtbsXgSKITkhJTqzJ9X7THQxyN2OTWB48X95Ov+Ef14fDjol1Y2+pc8EOluXUaMPe+zB7L3t2Rg+Zx1CNIdvKz0KeL6psa5ixKlWPOGVr84SijdRPNMaiw5egyoG8gI1rvxo7KPIcXHqQx4PY3+s2haUMN6os26rCMzQxTRxG/8g8zs9sEBIll7aeDQ0PBC+Zn+u+dWOrofTjFQPkTC8SoJ6js7npvqPZvb7ZMj64S/C6fCLTlb/MWEmM/ePxVZ+09D8+/YOqbmDI1Nfii0mxNhhPTgfP9uQ5oYscEcvUoX/hwJfX+dL3dr+rxpDMPGx2bdDN3Mm8nt97kvySG3qOr+zJE4P5jdvQCOiXS2mTOQt7i/00A/pmIOMjejV0rY1lRnb1cu/aor96PtFz2aXobzB3lEYVsvBD47SZPAu5bdkl+6Ry+9h3dS+8bRV7paBcLVc3nDYlorCJJ0hMUEqW69SARAeC9r7TTx5RCg16AA/xRWStGvnEZnA0nTry/qt5VE470Us9ZmrZY5NzMDlDa4O9vcBV9ydFN/MuiNgXNhY0PB644iS2JjYP/D/+CpPn1UccH/unvW1yxzOzh8COd7YrRnYJck/xQylQ5BdaEXniSw57/oEYje2A0X3Zlk0lCwre152+JYaB1XtiZK8EVhmU5LKy9oOx71DRAwbwhtrW1RLboq6zManZ2jjrn7ijc+nblk9fkU3q9f2zi/pn4ILRlyVoYMNLsJZFS59axMcFpB8uKyotOJnosdBiZKPz8lmLktErYP0r7Qo1/lFtu5csljFgW1XBrl94O33L/gjRl2TpCX1okTNgW1wfBt5ZRs4OnGE/wE4H2XntWFfvuNQiYtLovXWtWdYmeo1oRuEH2mMtj4WN7nK7xjbFCzKJOIjFLtluqNuzcN377tZDRuStzzw6zdsO24hafKUTXufQlWXyynPl4PX9jde9a9896EeWfEMvRD92XCWdfpICW506iWb1T3LZnGwkT1T3K+sfHeQS46Jh2JDYHjyvb/ziMXRw/oy+be2xUl5PiteUuloebcAAABAASURBVMYKu+hgSg1R23NdJuducaZ2Lnl+bUyCXqApSXCRA0FsBgNXlTBm4duNgc8b75uDMQavLaXC/4ZV3sB925v4jp/0bWyArVvMHaoxNGqoTthWWuZM4juY/+C19viwJlnTSZxcxBltkHnANrZKduzsfKJPMFzkxKT04c4+JiIjQLS1G3OZb5t8CkDrpMjszbuQ0x+Fv0DYip3YI/ZJ7Wd4IFm2VdHzgGeOkJ0QVHlf43AWqo2lQ//09j+JoXT3XWkxF4SX3Je6wYdCuOByBxgzfosa57PWoOZF3y6J4cAXr6dAP7b3+uyRriPrc7A+D17zHtADmvdJB/xkLGg97dltPbdt4rt7xIQqGw5wV6XGVVAwQPOWkdtQnyZinqLsdWUdwrf/g+8F8hlkYlfAqraBrQHgja0CAphUWuj+TIHFrGO/Xj+wFXsP5X3yzB8E4YON1HYzL0gooQjV4eUWg5V6+5SdlDhb97q9T5YyB9joJjZQwMTt2rFXDYV3qLEvazfi/lhz5LbFBU6qUOub3/TT+kV3vch2ikdKi0+i7L6sI2cv39lkLYUUDRX+n3spcyJUbkEYhLbhQOh3KNnIZWLdWHAXYLksk2yNnaDgbUuAu6R9V7fwPwA9oWPHV8A4lwKJBIMFBRzW3qQsxoRvwB8k/uAb8oMPVAfyIHqxYVvGdgpRYygP5TwUq0ZClRgXLaRkjejSYRbj3C3ZBpLMBar7ltG1jXDHOFlIwtmxajcrP1huvfDeA33/WEn4nhxbDNLFHMz7VeUdk4RVEH3R0E2+iwOAcwS5EGLgui90KY0WB2GiN6Hhj/DUb/epMXpMiwHZVnzC5Nq+kemZwrZOxGqke07Obxhbxsj71Qp0Q7evRVAL/4s4Lv24UJzAtKvc4DNLH9oLgi/oxcZBPge2kkfokQ8gyQV9uzSqVGPIWXcQGUPUY+nB4TlADk8eirGxZOWDXj5wBmMU85FlDUptb7jU8jJ2C32LaZ1G8omdri9xzMTWOaqbM8eZcyLxIStbdtBqktX2UtbYDIS9iKM70CU01XBjVGj1PjZ8UOg08JHx22CcNyaDOQwpPpa2G0hftjufYk4Z/UZkQg7KQgXeSmM11bmyDpOHT2KUGMNwck99H5zPB2vdXxDDH7wIRfaG7JHzC41ubCWa7NODXPeaHLro4iHf9gnAHR9+xIzUGETvgc4b9t9Y16xvMOEPMIkxdlGVsFGjVHmzNIZu4F6Ddb2pqhjOlwvYJg6dbV28ETAfJQU2ApB6VWzUTXfwwhfFL+OmV94svtC/YbfQY5KkPUfPvrot+ouhCy38/95QlsU09c1SUxG7zhyQzaLfSgyEAi4FuVWZvWNyHyqEtmXtZhu5qQ1j1MmMINJGIS/dbkN3ahkMdFLP1CNKqduk6Efqz/pMvkid1JJLGQ9sn7xoS6iz7lO9buyP1cqS+ekLfbtUw2AQw401vEGR1VDnU9X9xDYGPPEV6zGItejXGLIt5Wpq2JINBTDUgn6lr+8b8SwO544r3KTAk+05if3QnA9N8kQgWR2P7bDdD0NXtrtvfAziGcR4Y7+EtxkTjbO04g+0PVl2aedyV55TmXO/vejG3DuIbJDjqNKojYIWNpmNUcmS6OqiGSs6wSUnKVwSwHe50k8syJTWPPmn38866gFdYLLeBx/e9l/zvCl8zulkL8R2/GR9brerzgSAHTxgOfcNLNLPjN3vTlRLKvbAYH5yv7G2NgPE9OANYPbPI8+DfHHMMyD9PA8WcS1iSIwkuM0xz7ZMnbi1+MHeO5g3syGp1KhB3QfDgzmcr4SDvGx1fTVklyQrj8MGOot4uERqwIwWsMRdfdjDIavSYI8WfkSbxJiaJeYnEjvGuiZtwrJPFDEx7yDeN561ecYeyQE7+8yZUaM/VMRp4lUoMSCVVRJ362qbIwU14vdEC/rbcjFDz7YjSDcRZpYZP+HQkuNT4Y3iO4xsoPNfvv5F//3l3+vreNGgFqNuKu95Qif17NqwNgfrO8lxsd/isZg/OEf5svj19ZPyhbGxIVpqkHmTGh7MfYDsxyP1AaSGFlFUqf2FjtII2Fs5VzdsF307meKRWk98z9DYgIoYzdzRa5m4LSHT1ShLfC1uH5FhoxffVUPBCB1DI6jRssiD+GgQi83MhmRbzwZrm3kbthlnG/YCEog+NvJBvsgjOV2xIcp1gjm5gkvyIY8JH4u28VlybX+itd3YZr2OvFeDLuoVPwz3mUt/Rgd51vUJZOsC9V4gviZ6+3V98cwNpqI3o5tYoApNrCZv+J6LfLH+34F9MS8QW/ZIzt3BHgsylrlYweT2FT8T3aZtezHWGvGYtAAy7pFeiGRd+sTS80/6lFPjnkbcbpi1o6Z0eo9487ZV1DkYVaqBnL5LkiVYFfIxau+jMeiDpqUa8IwXiraZEqhbx0JcC+wYiZyar6DjJ6OOkznMrSrZxdyl6B88h3Z9VtcjqjxuhDZAzYIaqJt98hdF2nPwBUtt0wv3r8PGFrhiqidvCV4/ttP0Sd5H4xvhzkA91TZ1DagfOT99lBkPdFKHecJOXxKkITVpcW70mih1xSm0L/T9HDMipyfbHYdtpfV6EW9i3fy2s67z0pQzgs6EX9CAwubCBDNx2zJ6uT7yWNvreM7bY3tOdBOG7Y5LRhJAnhdjYuBHsc5mW/YGDJfFDbf4EATsi+cvQ+EJhdhX77cHZzqfL5rmXAYoXM/4iyZu29SuMF+SLLZ021nw6Zt9bFv2xpZt3oxda24bO5FrN/yFKeSD14A7v7TMa1LVUPVescYoMJTXk7xvGTmDwGXZFjelLardyFoRYJ8pcjxAnk19ts4c4xa1XaQFaTC7B2JNbbaIYdTpH5/xn9e2jgF5xp/PFxGLaNiY+E/dMItA8qk7anQug1xrxG6pqmQXQbhrOnl+HMSZtXl7e5yfvyfv8xfjOmsfX1b/MDcx2NbV2jdx/G0q7GxblCyda5psv4O4YnfHZ9U5dsmKXCJjAjakxJ1zMsl9tm+1eRNfUNgL3cCPrPcGn+v08afjz/qXx5/0ypd5tfjlN4Uk4raXOXQldLn1pXPu7kjp55b4xrDGKI2qnYN2M0qGNfFFT+nQb9vQXB/59KOz2Dg5G9lXeWY/+jXv2OvEa2LGOn/qcAVsx/gFrFKftpcbYtuYDhDAC9j0E/MJQ21kAC09/8o2TmIvYO9M4lvsn8m+z2uPaMXcUUOpRfga1KKwFVhxB8LobImRZx82Zuf30NGUzybIFp/Zsh4dCtPOSe+EAVNX2zLSAPK3L1xlwJcmc3TCRnqhiDlxg9Siczh5k0dsrNQgDDjNwuWKHWEWim7V0s1T1i8IbxJc9DN/nTWc5Dj5fLpY04WMmRrUMP/FhOGhEoEFFo1bd2FbRsfiJxTIUTejJwzlQoXDyEHBO5fSF2O2VUXCLl19RX/fpKYRWDYgnC1DX5aAMxe5gcTDRfhhs0yKRD7qN4Mw69yoE3qwcR7I8vAJnfArG4o5HR82xnWgxtDgQZYH9oA3/rZnlLhcFinI0EA2l8VNzk/kp6ywWfQZlBiLL1zu2ogWAXIBu2SgRluSdbUoBvRDYgR2Z96C7pWtC7DP+Qv9d4i250SHTl/Z+NGZ1GVSs5k36NAc/BU+8hO7trEhtQ1u8WubfoBc6rMcuzvhrS+awfNqcW7BKf2OxcLTLxkzlvmWo7zv+NXmlIYKO2Jz+d/Z/EWlnddUfxHJfjg4AJElZzG392Xlg+ZQeHnILkI3c5dShwZzk/+kpqJlfUc+HILBfhnMKdZ9VGkUGKWCNmxxycwjK3Wd2Yu71lMLvuMhAduyS77mDuzQL1tlNWA3leRknJhA7FApZJFbxYQq5gODGuG3fBS8QWiA0R5HZ4DmmR9jhKWr2VYFzBlVukW3rAK2ZX8PiQjP2CY1FHtL9EULmeSec9ovPnmDwJfDfV6bToU/eEhPsNgPO92l5DpZy6xn1mfycItO7AnDxn65JOIRbSHLeGwdfDmVv2TMP/F6wM9+MTiUuW2LOKPPNFUVOQ4VXwCMxl23Qb8GpivlTkhxCXal9l1SgsC/DZP6gOFSvhS+V/GF8Wi88tx55YvjO3bHade2bCBgye5bGO1GXwD5ApFdNHxgxg3TyI2+niB05i3kq6z9ZbGkpGTGYJ+q9FGVbaUew6XU1rLS+n6NEf8gDxdSZNxV8GOUbshvobehvAGuMeTCoaScq9Q+mKzzg30SykorbowN2+JSWmq82DvZU4982ESfBciQ0JLNHVSAj6qBz41ey1GqyAeUeGoMjaxv3TSQjfSBXUqMtsWl3Gz4+oD0RT+wBJH2roAk0pDZsuSzyG/ygnyIPQcfGSakjzYxYmYEsLKt6niHUrtBzKZvW2nxEjsr+zzfQCK23XMG++uWL4j5QHJ/uet+J0fmJ8cbOYbWsIz/MrQhWbs1RbbHJNsqhKW07VnJA9/xH5AxgxmTfNUiFL2MLeiFPn+cwz6Pb2+c+Uc/r2ef+aXC2c69NOBtnHO1HXFvN2Qf/+0DGfJ+IYoegVaVkuv9ZWhQD9vsuckbwUMPzv+j/T/UMYQHeVZMnjGr7aqbycbEUDVkx8ZqG/niNfvVtmrgo8dL3ZgfapXKQ6NK4cW9wyX+xf6lJJRxaavHU0mt405ocVhNPzbKJWOHqfif/c8BH9Qr6DPU9hjlspkVEHfmmLntl9z6WUiumTf79b5dScI+evaQw3MPFVQ0A2GzEf4C/sgA87nHFoJrjElcMj+XaNf21LHk9lkwJcML3+8QzaD0Hx9fdWef/6/XX6W6a7CmVTdlXRCg465jP9N5Phxgkm/WiODkKg3O+/3lRS/nF8Y1eN03Ma/F3mBdeb6kLtkHB68JTZFNxjtiEyN2Mm+MocGZyh5riu2BzNScYLA3NVmTbQceG5EX86M3RskOiDsDQXRA14i5C98rm4Qx23INjYC5TeFrIGvcNKBVpcA2lDku2aFAZ8OHYRH3WO+tCJDlSq4Xuo/+upC4wjMQndT2AuIthYk+lWVosS4bDLY/2yogkTu6qdPKXiTfmbrjo2WMcZ3zsYZ8Md51QTd0Qic1Wh8wmTTRvRC9RX8hX+g3wic6KFEI62p59syP4JzNBut4jh08Q4KWt83kKMV37Exks3UzZyGX2n8XDb49ciOG7hE/CggWJGAesm3jQDY30Gh9qKmfqKMNB3rda/P2Rfd+qBGKjP1hQy0Z3Rpm35RujAcDOqqQDY0qFbChtmxv18mBuiXXnefUpktbtoh1QzTbpy3mCxPU5tH1u/KKQQZyRQV9CYZL8LZl0S4K2xcx7Jp+mN8D+2b3rN1pXVhEtmVyCooauN7zs43S37lON5dPTHaevYRMyUzbctv0mTO2sW8jB5UxS7DfQTTE3M8rnUsJUVjIX12WT1noCZRty75wqhDoFTOrQ088UeHYZ4s1WdAJFkpPoPXkkcdS+qF/hR5PkTY+6hGJspfqiunjZO8DcS3RAAAQAElEQVTOJvseSTibO7Dd+XDjsrgpLZ5YhLAbDIWJnMzYj+RIbgfnt1/zee0Lf71mTp4LB8+eg+dK+E4BA9kT8dF2EGJClCIjiA3qRHjBe+dXrLeD3bcZl3tu4okNMz7GUL9HO183qiyDGqU9xvP8GkNmIMZtSQGGUt8gazavZw15Jr88Rzsf8lsBOUSXacRCVly7bmEwiWHbqjGe/m/xz2tc4XuAxNhAz3aHEZuT4oTGno0N4CpsVdsaA5s1VGBUScyM10lcqXviffB6/cbahH5cm9hdEqYtMc8BdSiAG6W1DjFMsMA8c4Uwr6uO2qbxS0fKZOC2Y5VLVcAbdntCzljkAznUonwUcfvCJk7aPzQ2bauiZ/ThbQuJxD2czhbeNudv6v+8/VFv/Hyq/PupUyGBYjNkSyxMAMsGojnITcgCa1DjW+o98F+FPOOAi45CcnNu+ltte9z35CrO0OQ958H75reTHk33Ou1nf9eAumyLWPfmcr9sRWT3Xe2+eVhqZWKtgNg9rGqZZQNZu2EpNWngN7TPLTz7PzFEr7Kmw3JRgwHSh3eoSzJjhkiCSMS9eO7NfEbr1yXyfJygn7VmI6F3Xj2JWM6u2p4hFrd36If2YUqPoB5qm2kg8XWcibmU+M16FjmEusfMlICo215ugEuIzc3m/gTq7K1/WEM/+ycpNiICOSeTuvV7GJ4bmz5IdYnpGsQzbqUxSoX+eVn5OTvwApF8j0vKYFg9m5+chBe75ARlywYXL+T0UZJkXY3QWK70vGl0gtapDLR8wfF80eK2WNzFg+GADyZ0ZfOENiZ6UxOdFGVdFnBr901FMRou2VsGIzXrEKWZ20dkIOqbWsaOTUFr27GRBczbF94TWzqRW7Kt/SPamXfrRHd27HDq2MkhuSnjgAlisoxP+7RCcaLPFiJTOPRWatR093vs2Ve6Wxf2st1zqB9PMS3oxEZquJgncEYqZ06A38jxoOhvPQaYK/QX8zfQ6D4TuNo5ajH0tEV/oZN5TyC7LiwgZnLrXNJNkVKrqX9Z9y2I4Ya4x8OJ1It1qjFUUNuyratNbC/qnRfbA5oXs0UuHRd6zlqDzG2cskLm2nsg8q1Xbbsw/u6BSHMBxH1dY9b+KZdseFDYrVBgW+HtjAl+w+LHUlVgGcYmFhA6Cv7EKHhvO1WbMkOFzNqNEuw6szu25P1uWz2voOGBbVm7pU6LzbNY93nWbcXgHu5lTz0ntb2QNwupc2geWIuxI/OZt+d+KNZpJ3JUes0nD/mVDmOEoiuYrGX74AXlwcMwaB95QMa2CCfz8LfSB4gkjNgmz9IoMKp5RErbdskS/UmOTKdescVoQgWL2m2bijnsDL2MF73ewe1FLw2+yONLj+HROrpaO9oV3fdrAHoKmqDXFHEuyyEAypiefUnpB5Imw4cmLyGHHnyBmVrzvZRaR+4foWt77wuoveXWeytkRX1qVOuln1HKouilX2WNMTRczw+kkUVhUfucscX6Hf2G/VDqedVONErJ/f2aGA8unT2ON2KxNyUY6eQXNEDAxXiVBFyWmw6oVfCBZC4gGsa5NsNdGWuI5s0ZNheKi9g2JnkA+pMcF6Cn8JM8myJLDpn6IzAltg97qjnZODFxQ+3wIJOwvz4gIqPnGqoge+vGF2sn7nx5fLvflA8BNz4EDNblNgpdgN3TqmAlOk8qKXxDaYnrBHkILKDEkuEEDyKbHI6D8/Y4z19ofyjgTdjjxAGd4MgvgLCz2A+ZK/boAhNZxnoeOuEnNPMPbDcyB58TLKCSTG7jftOdM/fyctPgjU85r2BLiSvouXxQOd44C3xYyV+4vDV/6KA/eXZEb5GbaKEbExvXfjX1KZk9JKNkvoTcjOQIpFDLSmg621lBRMgZ8xOFnsWjRav9Ey/+W5/bDJ+6MnZQ18Q3Ud5xxThKIQ1zDyB4il7O3M4LuxG335JtWVAN2ZuXQj8iEgmxtG9YFfFyEZdYKzUlhouPRnjUDI/p7aWkUaXBPqwxNCqgX6Wsk208FIBi7j9//Yv+6faz/nz/Sa6hKtY0e5xfvN34YHtjn9+6PzRY+yrmGWCB6e3dxvY5r2qoX2tlxvZ11XCnQH1gIlPs9NySCxvwoT5pIWveVn7EnVQpit7bshR9UGOo4r/nGW0qg6+sba8P67uo2YoRgm8Nmzn4Zk7mDmzcOMc3aPrf412vRmnU9meoXbItbg07vNR9fd8YaYHl73OJlLhC3mHFlGR9bIu8PqpGp2zZIIoMRie5Z39+BCXo7RTZce73B3v+aD5nkAqlVvRX00O9t9GZ6X93Ltw5WPzgM6Vt48RAiD2WOBo9d6pthkch9ibPmxnbQfgPyLPkGn8w/uD58eDZEv59DvFii3u8ilAaFi23ADbBXHFsv1MXXWc8Pb6T6BmUU7ZPSHBA3zWGt8xS89yKc1JVyj4JHWOoERkYVRpVyli1fjHXjfRhRE9ppJbQw26gb3vPrdHUzl5HjbWZLPCELjCZzKULGOXCMvo2NDGEntDZug6ZdPY3ocKsccZiMJQuQ9y5YLAtYQpYycPGh2jYikrPIa6mkX0AWjEL4ifakkU7bcRe4LLqiV1D27LfoauZmlz8B4q49aVw+q75lNnhgCXbGzpp9yPXsyFqnujbaefIXgqNILTHkLXiv+EW/caHOsF2jXr65fSiLeRmcMaqa4yS7hgypvf1qULFjT2y76hvxnqOZf7krBy8t8gZfPR5fCj04Hz2c7b33/vZin7HLAx9wILfctEY846DDhVaIU/YGT/xlJ7MqWpbttVnKjmxR+wts5EP9kqfw9AT6BUwukxWQ5wlsWLYzflJ/AfPwga5pz/PPUygaF6XxVSlGcbmjt3Y3xga+G+esULnqQvjgIKkxn124yt95Llss2bEbVBj84kduU5bbAyuxXNtqeMl7gfPy/A7Zp0t3nTOgt+XrtYxxPeJ1GERT8svyljLoZlHuRSDtp+xFfmPSrzI4G3LtrhxWRaNW+a2bbqLonY/o9FtWnLnHVtDo99vDKWWkdtWfgQNPs/P+uPxR/1cP7WubSyzpty3bZjrOsek6IC+3DnY8bcxBjR99Ll0tfA+cxNzL3lofIX+iMX+mdQxZybr8zgOPVirfG6cjKUWO9pzJnZtYx74lIWctWfR6eGNC+Z5OTMyL1CJrmykhr2oaJkXW42JuQU2TRykp0J/VCl1GMMq6hG+kFXRb5vCviR4DGiR47pez3lmHHzGOKALupDjRd83Jub6ESgharOhdPeVuLNfQom97YXfoxIxc9sXPBcib1TJiTvU8HbrCaJuT6Z7+xZZUDr8phe96r5ez6HruTE5f5Pcj6aTGsxe00kpd3DGiW2VYDa0BxknD2UD5HBhRqGIUVBr62q8+TUmnugkCp2SMG7jJrIaGtDykEhWH1rsNrhxSdZ3rWUpMNJFEuSixS0xHdmwLaPs5AbLGIoYcYAv20QoeqJtazDntZTCBEc2QxJH32Y2iFJEwvDiReUJ4hEDRqFAVMPD9lXlTnNUaQwr49FP3MJO5lTrlCqDVrfL/uRF7eA3G5ONOuEnh3MyL4iO8L0nXAtuPlIHWULvYXSiu550alK3xBBZz88N/1bJRRAFdUmCl1p/Upd8aD54iHccqUWQeKCxGRz4CV2n7CDmx4mDdcob+IM5q2NYxPi+FpdH4zZ8wXApYZBN6y7m8imAa/IB+qFnLZTGRJRttMnhj7cXDR7Q+efXL/lLooAvSl7AnQ+VYwwZPZt5XISOj6nEP4l/IdiYW078z/zJadFfp157x47xvxqRSIiIwcpfld5G6YbPC/fwfHGRD3rD1bptr2sTn9QHnmwk57Jsq4h51NDo+XwJQi75cHzLh2VkYxQ6FsoqSDFnnKgqjTKo1qlR8EbVIkmugxeAh/JisNcrMSxqAq56KG2d+lC6trFX+CPa6BF31n49yIMa6UPbM5j+QbaP0sL/wtehxfwVIToWP9jn3r1yaYyh/Dd/X253pbaoMG8qMe8zjF/iEL57j2Bv0s/eCw12HGaqO+7ChwLR0O2173mxFawzImJn8sxYvvRjH0z2w4Mz8gjljIRmr6SO+dLp29tDweJZea+7fnr5pF9ef276iRxeWYdb8sK/bYmr8fSobhFfTHhHCX23UOkBepFd0NkQM6gN1qmsgyfG1/mmz2+/68vji77Bp35aS0yX0RlFvYG9DSyJqFYjejDKSCEf6BS0149n1sHz64Dm3Gctoo8K9Rbr5p4XWdeS+h3Us/cNdTyoazA584t+atz9rCkgRDzlshSjIPG6pPRN7GJokuPBC/23tzd9zf88JP8ZAtYufoPYec9JO8y2T47EtP0+eOZQLWKaLcMqNlb0sD8pQu8XjDELG6v/dcKDuJPP5BwcAXMmOWJCk7mb4hPZAi2LHHsQNbjFz4HvR/YW9Qw/6Ue+Y2c9YbikJC1a1qyGzFkpvjy7cLvdNEC+NH55uekGvzFUw7ItcSWP2INVRKKF4kmRiRgbZ87NR0Zf1GTrYYV+1vDBXviW/6HU1y/K/1jm85fP+vzld339+pXnzVdN1mjly97G0oRm3R4H+/LxGb2/6Pcvf9bn3/+s337/F33+nP5v+v3rZ9b1K+frq94e3/RgfR/Zx4s16/8cwtLgOXu/39T/E5WXV35Z86r7C7lTm1HV+SzW5mBBYiNxfvnyRV++/q7E+iUxg2/5H+F8e6j3NLqTOTPrQ6G4FH5DVCJVKslDyyXUGkfWmZosAJstqEUEF2TLxFSDtWMPR+/Be4AvvX/fqMNX8E35H+G8sR8O7IiW+ZKVFn7BTJ43HB81EMRWqyOXCm1AbBV/tiooaA21rPlquW3ZFyS4J2ByNdrHXPgMpsQZWI0HMsC6moCKrO8WvzCzXu6DNbnr0+vG66ehl9eh+2vpfi/d2Jd1+v4Px1e9slf+9/0XvVHbKjOOLq/rr6+v+in/08Nf/qBf/vAH/fqHX/Xrr/9Of4B++vSTbujYeKYWk+LnPL2xniylpNKou8YAxd6A73+CB1+BbzLUqQ1r0+cJXlXMNdmI9eXccy5z5o/UICO2aowN9AsbNegzr9J3yReQydtOYssaPzjvk0WzrTFKlVqgN8h7jNLtNnS/3wCvhZzlQb8YDwZ+ghvy2+2OzovuL+D+ohuyAVxDwjY34o/vDVwqSGJ9jCQRqQrd2C7mjSr6SJFZ/IQaWYWHph+d7lsF5ZKdccmSYPXeWJg4bQj/2UMAcWqQvXVQ39Tk27e38ww8eDajw1ZjW8FP9S99eM09gpwRMJmXPMpD17oOcug8CMI5E21jtd/EZPFT5PcBkROOJmc/6xy6stYIE2Nk+ZcKea595Xn39h2+6S3PEM5ynod53iQn3IgQdn0GdYs/BDb+jUfqMUluco5iP5hs2gbPhiPg+Ro6ORsLXfEMVhbvBFmR10F9HhzJN+UZtrCBUOan4gtqmzUFxFAF5dlZxDR+wI19FvTee7nrhX31lxhKzQAAAupJREFUCm73m8YYnYvNfO98RpVuyAevRbeeu/VaF9vCd3J8kGP/CzDoQY0nuXMxbBU2Wh8aPrCJHujvtMXkRT1mbIF1oeVU5aSpQ5cKOwYsp+L7Y80P9lH23kFsl73QXWfJzkwJRuFs7lwK1W5hN4z4xB563hcx7U7iw3qCIbgmPfDOdfeH22W/YOzTx5Pu9biN0gCmlvbWkX8wRJch7rkyaNlB6bIdmtEgca+chROTuresw+VmcokiuQh+98iRfu7pY1625dZDQi0mSNe2amRvDZm4C9gWl2TtBk0/Y6NK4Sf7POcuZ/Ib7zfyOh68cWYeOTucmZn3C7w2TWKexM820aZERuiIe4sQKn5wojopz37GJzHmGZO9cfCsydyFnQvpBws9JqoDS3DMjWjicEafvtLiIuOC4ZKLa2hUzs1def0xfNWuhZPrCfmMKTazV08ktomMjFCxCv0nUtdRGtBRQwVfZfREIyiCTC6ZPzkHORdPmnzxsfOeih7qzLPkAsYOkKBiUUFyTSzQCQ5ej3f9lg7sHfRT89S7bFWVmsJzYWeJLBkmGxTXiQn9K+DnKYNfBDeZGWBEtjUqKGgwtj982sQN5IS9dGD/AfJswrPysqEeLxn91K0pvM0kl4p63vL6y/Pxhfef9/uL0q+6yYxlXKj+38c/67f5m369/dpzKjYCxtRt9f37W6IQ0+OniH/s5yzziAi5G/qu+bve3++ceidZvKZMztKDMxNc+2mmptqx2aXEndfZcniTYyIBhj+d9Rqw7lnzzO/9xLov7MfHik3AZkrhZebZFpfaLra5kEqT9Yy9hGAkeELH6FrV62rqEhS1KY3xAVXoZIZU2FFjQgCxLNZaPBdCJ/xiPNDVLLkCGGxZTqdhBmz6uiDsAgJdyZ38DnJODRZ8o33gGx3RUlVcfugJa9jDrm2Z/J71MIEo9gETuei9X/akVoeWf2HeS8fynhN6OEpuAT1lPiJNYgsenPvHcej/AQAA//9VVMoXAAAABklEQVQDAMsV3G/9Q5Uo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3669" y="1295227"/>
            <a:ext cx="5876218" cy="517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30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932CB-5393-2549-A620-5A2080163E54}" type="slidenum">
              <a:rPr lang="ru-RU" smtClean="0"/>
              <a:t>4</a:t>
            </a:fld>
            <a:endParaRPr lang="ru-RU"/>
          </a:p>
        </p:txBody>
      </p:sp>
      <p:sp>
        <p:nvSpPr>
          <p:cNvPr id="6" name="Rectangle 5"/>
          <p:cNvSpPr/>
          <p:nvPr/>
        </p:nvSpPr>
        <p:spPr bwMode="auto">
          <a:xfrm>
            <a:off x="474785" y="313487"/>
            <a:ext cx="72536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00CC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Строительство туристической базы</a:t>
            </a:r>
            <a:endParaRPr lang="ru-RU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4051" y="959354"/>
            <a:ext cx="12192000" cy="235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940981" y="1082123"/>
            <a:ext cx="2831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Gotham Pro Black" panose="02000903040000020004" pitchFamily="2" charset="0"/>
                <a:cs typeface="Gotham Pro Black" panose="02000903040000020004" pitchFamily="2" charset="0"/>
              </a:rPr>
              <a:t>Меры поддержки</a:t>
            </a:r>
            <a:endParaRPr lang="ru-RU" sz="2400" b="1" dirty="0"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pic>
        <p:nvPicPr>
          <p:cNvPr id="126" name="Рисунок 125">
            <a:extLst>
              <a:ext uri="{FF2B5EF4-FFF2-40B4-BE49-F238E27FC236}">
                <a16:creationId xmlns:a16="http://schemas.microsoft.com/office/drawing/2014/main" id="{E3F4F255-6403-F938-2E36-0FB6BB251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5400000">
            <a:off x="8677162" y="952996"/>
            <a:ext cx="150104" cy="917304"/>
          </a:xfrm>
          <a:prstGeom prst="rect">
            <a:avLst/>
          </a:prstGeom>
        </p:spPr>
      </p:pic>
      <p:sp>
        <p:nvSpPr>
          <p:cNvPr id="99" name="Rectangle 5"/>
          <p:cNvSpPr/>
          <p:nvPr/>
        </p:nvSpPr>
        <p:spPr bwMode="auto">
          <a:xfrm>
            <a:off x="0" y="1510039"/>
            <a:ext cx="6405856" cy="2283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695" lvl="1">
              <a:lnSpc>
                <a:spcPts val="2940"/>
              </a:lnSpc>
            </a:pPr>
            <a:r>
              <a:rPr lang="ru-RU" dirty="0" smtClean="0">
                <a:latin typeface="Artegra Sans Condensed" panose="020B0604020202020204" charset="0"/>
              </a:rPr>
              <a:t>    </a:t>
            </a:r>
            <a:r>
              <a:rPr lang="ru-RU" b="1" dirty="0" smtClean="0">
                <a:solidFill>
                  <a:srgbClr val="33CCCC"/>
                </a:solidFill>
                <a:latin typeface="Artegra Sans Condensed" panose="020B0604020202020204" charset="0"/>
              </a:rPr>
              <a:t>Возмещение затрат </a:t>
            </a:r>
          </a:p>
          <a:p>
            <a:pPr marL="226695" lvl="1">
              <a:lnSpc>
                <a:spcPts val="2940"/>
              </a:lnSpc>
            </a:pPr>
            <a:r>
              <a:rPr lang="ru-RU" b="1" dirty="0">
                <a:solidFill>
                  <a:srgbClr val="33CCCC"/>
                </a:solidFill>
                <a:latin typeface="Artegra Sans Condensed" panose="020B0604020202020204" charset="0"/>
              </a:rPr>
              <a:t> </a:t>
            </a:r>
            <a:r>
              <a:rPr lang="ru-RU" b="1" dirty="0" smtClean="0">
                <a:solidFill>
                  <a:srgbClr val="33CCCC"/>
                </a:solidFill>
                <a:latin typeface="Artegra Sans Condensed" panose="020B0604020202020204" charset="0"/>
              </a:rPr>
              <a:t>   </a:t>
            </a:r>
            <a:r>
              <a:rPr lang="ru-RU" b="1" u="sng" dirty="0" smtClean="0">
                <a:solidFill>
                  <a:srgbClr val="33CCCC"/>
                </a:solidFill>
                <a:latin typeface="Artegra Sans Condensed" panose="020B0604020202020204" charset="0"/>
              </a:rPr>
              <a:t>на </a:t>
            </a:r>
            <a:r>
              <a:rPr lang="ru-RU" b="1" u="sng" dirty="0">
                <a:solidFill>
                  <a:srgbClr val="33CCCC"/>
                </a:solidFill>
                <a:latin typeface="Artegra Sans Condensed" panose="020B0604020202020204" charset="0"/>
              </a:rPr>
              <a:t>муниципальном уровне: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ru-RU" b="1" dirty="0">
                <a:solidFill>
                  <a:srgbClr val="33CCCC"/>
                </a:solidFill>
                <a:latin typeface="Artegra Sans Condensed" panose="020B0604020202020204" charset="0"/>
              </a:rPr>
              <a:t>на уплату лизинговых платежей (не более 5 </a:t>
            </a:r>
            <a:r>
              <a:rPr lang="ru-RU" b="1" dirty="0" smtClean="0">
                <a:solidFill>
                  <a:srgbClr val="33CCCC"/>
                </a:solidFill>
                <a:latin typeface="Artegra Sans Condensed" panose="020B0604020202020204" charset="0"/>
              </a:rPr>
              <a:t>млн руб.)</a:t>
            </a:r>
            <a:endParaRPr lang="ru-RU" b="1" dirty="0">
              <a:solidFill>
                <a:srgbClr val="33CCCC"/>
              </a:solidFill>
              <a:latin typeface="Artegra Sans Condensed" panose="020B0604020202020204" charset="0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ru-RU" b="1" dirty="0">
                <a:solidFill>
                  <a:srgbClr val="33CCCC"/>
                </a:solidFill>
                <a:latin typeface="Artegra Sans Condensed" panose="020B0604020202020204" charset="0"/>
              </a:rPr>
              <a:t>на оборудование (90%, но не более 2 </a:t>
            </a:r>
            <a:r>
              <a:rPr lang="ru-RU" b="1" dirty="0" smtClean="0">
                <a:solidFill>
                  <a:srgbClr val="33CCCC"/>
                </a:solidFill>
                <a:latin typeface="Artegra Sans Condensed" panose="020B0604020202020204" charset="0"/>
              </a:rPr>
              <a:t>млн руб.)</a:t>
            </a:r>
            <a:endParaRPr lang="ru-RU" b="1" dirty="0">
              <a:solidFill>
                <a:srgbClr val="33CCCC"/>
              </a:solidFill>
              <a:latin typeface="Artegra Sans Condensed" panose="020B0604020202020204" charset="0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ru-RU" b="1" dirty="0">
                <a:solidFill>
                  <a:srgbClr val="33CCCC"/>
                </a:solidFill>
                <a:latin typeface="Artegra Sans Condensed" panose="020B0604020202020204" charset="0"/>
              </a:rPr>
              <a:t>на  уплату процентов по </a:t>
            </a:r>
            <a:r>
              <a:rPr lang="ru-RU" b="1" dirty="0" smtClean="0">
                <a:solidFill>
                  <a:srgbClr val="33CCCC"/>
                </a:solidFill>
                <a:latin typeface="Artegra Sans Condensed" panose="020B0604020202020204" charset="0"/>
              </a:rPr>
              <a:t>кредитам</a:t>
            </a:r>
            <a:endParaRPr lang="ru-RU" b="1" dirty="0">
              <a:solidFill>
                <a:srgbClr val="33CCCC"/>
              </a:solidFill>
              <a:latin typeface="Artegra Sans Condensed" panose="020B060402020202020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00737" y="99394"/>
            <a:ext cx="819150" cy="8604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40981" y="3897890"/>
            <a:ext cx="4459875" cy="40010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Gotham Pro Black" panose="02000903040000020004" pitchFamily="2" charset="0"/>
                <a:cs typeface="Gotham Pro Black" panose="02000903040000020004" pitchFamily="2" charset="0"/>
              </a:rPr>
              <a:t>Контакты</a:t>
            </a:r>
          </a:p>
          <a:p>
            <a:pPr>
              <a:lnSpc>
                <a:spcPts val="4200"/>
              </a:lnSpc>
            </a:pPr>
            <a:r>
              <a:rPr lang="en-US" b="1" dirty="0">
                <a:solidFill>
                  <a:srgbClr val="33CCCC"/>
                </a:solidFill>
                <a:latin typeface="Artegra Sans Condensed" panose="020B0604020202020204" charset="0"/>
              </a:rPr>
              <a:t>www.nogliki-adm.ru</a:t>
            </a:r>
          </a:p>
          <a:p>
            <a:pPr>
              <a:lnSpc>
                <a:spcPts val="4200"/>
              </a:lnSpc>
            </a:pPr>
            <a:r>
              <a:rPr lang="en-US" b="1" dirty="0" smtClean="0">
                <a:solidFill>
                  <a:srgbClr val="33CCCC"/>
                </a:solidFill>
                <a:latin typeface="Artegra Sans Condensed" panose="020B0604020202020204" charset="0"/>
              </a:rPr>
              <a:t>E-mail</a:t>
            </a:r>
            <a:r>
              <a:rPr lang="en-US" b="1" dirty="0">
                <a:solidFill>
                  <a:srgbClr val="33CCCC"/>
                </a:solidFill>
                <a:latin typeface="Artegra Sans Condensed" panose="020B0604020202020204" charset="0"/>
              </a:rPr>
              <a:t>: nogliki@sakhalin.gov.ru</a:t>
            </a:r>
          </a:p>
          <a:p>
            <a:pPr>
              <a:lnSpc>
                <a:spcPts val="4200"/>
              </a:lnSpc>
              <a:spcBef>
                <a:spcPct val="0"/>
              </a:spcBef>
            </a:pPr>
            <a:r>
              <a:rPr lang="ru-RU" b="1" dirty="0" smtClean="0">
                <a:solidFill>
                  <a:srgbClr val="33CCCC"/>
                </a:solidFill>
                <a:latin typeface="Artegra Sans Condensed" panose="020B0604020202020204" charset="0"/>
              </a:rPr>
              <a:t>Т</a:t>
            </a:r>
            <a:r>
              <a:rPr lang="en-US" b="1" dirty="0" err="1" smtClean="0">
                <a:solidFill>
                  <a:srgbClr val="33CCCC"/>
                </a:solidFill>
                <a:latin typeface="Artegra Sans Condensed" panose="020B0604020202020204" charset="0"/>
              </a:rPr>
              <a:t>ел</a:t>
            </a:r>
            <a:r>
              <a:rPr lang="ru-RU" b="1" dirty="0" smtClean="0">
                <a:solidFill>
                  <a:srgbClr val="33CCCC"/>
                </a:solidFill>
                <a:latin typeface="Artegra Sans Condensed" panose="020B0604020202020204" charset="0"/>
              </a:rPr>
              <a:t>.</a:t>
            </a:r>
            <a:r>
              <a:rPr lang="en-US" b="1" dirty="0" smtClean="0">
                <a:solidFill>
                  <a:srgbClr val="33CCCC"/>
                </a:solidFill>
                <a:latin typeface="Artegra Sans Condensed" panose="020B0604020202020204" charset="0"/>
              </a:rPr>
              <a:t>: </a:t>
            </a:r>
            <a:r>
              <a:rPr lang="en-US" b="1" dirty="0">
                <a:solidFill>
                  <a:srgbClr val="33CCCC"/>
                </a:solidFill>
                <a:latin typeface="Artegra Sans Condensed" panose="020B0604020202020204" charset="0"/>
              </a:rPr>
              <a:t>+742444 9-18-24, +742444</a:t>
            </a:r>
            <a:r>
              <a:rPr lang="ru-RU" b="1" dirty="0">
                <a:solidFill>
                  <a:srgbClr val="33CCCC"/>
                </a:solidFill>
                <a:latin typeface="Artegra Sans Condensed" panose="020B0604020202020204" charset="0"/>
              </a:rPr>
              <a:t> </a:t>
            </a:r>
            <a:r>
              <a:rPr lang="en-US" b="1" dirty="0">
                <a:solidFill>
                  <a:srgbClr val="33CCCC"/>
                </a:solidFill>
                <a:latin typeface="Artegra Sans Condensed" panose="020B0604020202020204" charset="0"/>
              </a:rPr>
              <a:t>9-11-69</a:t>
            </a:r>
          </a:p>
          <a:p>
            <a:pPr>
              <a:lnSpc>
                <a:spcPts val="4200"/>
              </a:lnSpc>
              <a:spcBef>
                <a:spcPct val="0"/>
              </a:spcBef>
            </a:pPr>
            <a:endParaRPr lang="en-US" sz="2400" dirty="0">
              <a:solidFill>
                <a:srgbClr val="47A5AD"/>
              </a:solidFill>
              <a:latin typeface="Artegra Sans Condensed" panose="020B0604020202020204" charset="0"/>
            </a:endParaRPr>
          </a:p>
          <a:p>
            <a:pPr>
              <a:defRPr/>
            </a:pPr>
            <a:endParaRPr lang="ru-RU" sz="2400" b="1" dirty="0">
              <a:latin typeface="Gotham Pro Black" panose="02000903040000020004" pitchFamily="2" charset="0"/>
              <a:cs typeface="Gotham Pro Black" panose="02000903040000020004" pitchFamily="2" charset="0"/>
            </a:endParaRPr>
          </a:p>
          <a:p>
            <a:pPr>
              <a:defRPr/>
            </a:pPr>
            <a:endParaRPr lang="ru-RU" sz="2400" b="1" dirty="0" smtClean="0">
              <a:latin typeface="Gotham Pro Black" panose="02000903040000020004" pitchFamily="2" charset="0"/>
              <a:cs typeface="Gotham Pro Black" panose="02000903040000020004" pitchFamily="2" charset="0"/>
            </a:endParaRPr>
          </a:p>
          <a:p>
            <a:pPr>
              <a:defRPr/>
            </a:pPr>
            <a:endParaRPr lang="ru-RU" sz="2400" b="1" dirty="0">
              <a:latin typeface="Gotham Pro Black" panose="02000903040000020004" pitchFamily="2" charset="0"/>
              <a:cs typeface="Gotham Pro Black" panose="02000903040000020004" pitchFamily="2" charset="0"/>
            </a:endParaRPr>
          </a:p>
          <a:p>
            <a:pPr>
              <a:defRPr/>
            </a:pPr>
            <a:endParaRPr lang="ru-RU" b="1" dirty="0"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pic>
        <p:nvPicPr>
          <p:cNvPr id="13" name="Picture 2" descr="Picture backgroun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993" y="1510039"/>
            <a:ext cx="5785745" cy="477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39167" y="4434904"/>
            <a:ext cx="404035" cy="404035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39167" y="4970384"/>
            <a:ext cx="404035" cy="318086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349603" y="5474098"/>
            <a:ext cx="418744" cy="41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72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2118</TotalTime>
  <Words>276</Words>
  <Application>Microsoft Office PowerPoint</Application>
  <DocSecurity>0</DocSecurity>
  <PresentationFormat>Широкоэкранный</PresentationFormat>
  <Paragraphs>46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2" baseType="lpstr">
      <vt:lpstr>Arial</vt:lpstr>
      <vt:lpstr>Arial Black</vt:lpstr>
      <vt:lpstr>Artegra Sans Condensed</vt:lpstr>
      <vt:lpstr>Calibri</vt:lpstr>
      <vt:lpstr>Calibri Light</vt:lpstr>
      <vt:lpstr>Gotham Pro</vt:lpstr>
      <vt:lpstr>Gotham Pro Black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Елена Г. Визнер</cp:lastModifiedBy>
  <cp:revision>108</cp:revision>
  <cp:lastPrinted>2026-04-02T22:10:53Z</cp:lastPrinted>
  <dcterms:created xsi:type="dcterms:W3CDTF">2024-05-13T08:47:00Z</dcterms:created>
  <dcterms:modified xsi:type="dcterms:W3CDTF">2026-04-02T22:23:33Z</dcterms:modified>
  <cp:category/>
  <dc:identifier/>
  <cp:contentStatus/>
  <dc:language/>
  <cp:version/>
</cp:coreProperties>
</file>