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5" r:id="rId3"/>
    <p:sldId id="261" r:id="rId4"/>
    <p:sldId id="274" r:id="rId5"/>
    <p:sldId id="276" r:id="rId6"/>
    <p:sldId id="270" r:id="rId7"/>
    <p:sldId id="259" r:id="rId8"/>
    <p:sldId id="271" r:id="rId9"/>
    <p:sldId id="272" r:id="rId10"/>
    <p:sldId id="277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EC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EDD031E3-E002-4285-AC05-DF1E23301D00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F1CED9C2-BBD0-46B0-BF55-5AD367DAF663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8339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031E3-E002-4285-AC05-DF1E23301D00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D9C2-BBD0-46B0-BF55-5AD367DAF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237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031E3-E002-4285-AC05-DF1E23301D00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D9C2-BBD0-46B0-BF55-5AD367DAF663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83827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031E3-E002-4285-AC05-DF1E23301D00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D9C2-BBD0-46B0-BF55-5AD367DAF663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23667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031E3-E002-4285-AC05-DF1E23301D00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D9C2-BBD0-46B0-BF55-5AD367DAF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1138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031E3-E002-4285-AC05-DF1E23301D00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D9C2-BBD0-46B0-BF55-5AD367DAF663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32963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031E3-E002-4285-AC05-DF1E23301D00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D9C2-BBD0-46B0-BF55-5AD367DAF663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53853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031E3-E002-4285-AC05-DF1E23301D00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D9C2-BBD0-46B0-BF55-5AD367DAF663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0638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031E3-E002-4285-AC05-DF1E23301D00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D9C2-BBD0-46B0-BF55-5AD367DAF663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052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031E3-E002-4285-AC05-DF1E23301D00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D9C2-BBD0-46B0-BF55-5AD367DAF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2677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031E3-E002-4285-AC05-DF1E23301D00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D9C2-BBD0-46B0-BF55-5AD367DAF663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8346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031E3-E002-4285-AC05-DF1E23301D00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D9C2-BBD0-46B0-BF55-5AD367DAF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4741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031E3-E002-4285-AC05-DF1E23301D00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D9C2-BBD0-46B0-BF55-5AD367DAF663}" type="slidenum">
              <a:rPr lang="ru-RU" smtClean="0"/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2130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031E3-E002-4285-AC05-DF1E23301D00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D9C2-BBD0-46B0-BF55-5AD367DAF663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3866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031E3-E002-4285-AC05-DF1E23301D00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D9C2-BBD0-46B0-BF55-5AD367DAF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3784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031E3-E002-4285-AC05-DF1E23301D00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D9C2-BBD0-46B0-BF55-5AD367DAF663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2679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031E3-E002-4285-AC05-DF1E23301D00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D9C2-BBD0-46B0-BF55-5AD367DAF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90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DD031E3-E002-4285-AC05-DF1E23301D00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1CED9C2-BBD0-46B0-BF55-5AD367DAF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6622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564" y="2204864"/>
            <a:ext cx="7848872" cy="1828800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Century" pitchFamily="18" charset="0"/>
              </a:rPr>
              <a:t>Проект</a:t>
            </a:r>
            <a:br>
              <a:rPr lang="ru-RU" sz="3600" dirty="0">
                <a:solidFill>
                  <a:schemeClr val="tx1"/>
                </a:solidFill>
                <a:latin typeface="Century" pitchFamily="18" charset="0"/>
              </a:rPr>
            </a:br>
            <a:r>
              <a:rPr lang="ru-RU" sz="3600" dirty="0">
                <a:solidFill>
                  <a:schemeClr val="tx1"/>
                </a:solidFill>
                <a:latin typeface="Century" pitchFamily="18" charset="0"/>
              </a:rPr>
              <a:t>«Остановка «Парк Победы»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38400" y="6021288"/>
            <a:ext cx="6705600" cy="685800"/>
          </a:xfrm>
        </p:spPr>
        <p:txBody>
          <a:bodyPr>
            <a:noAutofit/>
          </a:bodyPr>
          <a:lstStyle/>
          <a:p>
            <a:pPr algn="r"/>
            <a:r>
              <a:rPr lang="ru-RU" sz="2000" i="1" dirty="0">
                <a:solidFill>
                  <a:srgbClr val="C00000"/>
                </a:solidFill>
              </a:rPr>
              <a:t>Учащиеся 10 класса МБОУ Гимназии </a:t>
            </a:r>
            <a:r>
              <a:rPr lang="ru-RU" sz="2000" i="1" dirty="0" err="1">
                <a:solidFill>
                  <a:srgbClr val="C00000"/>
                </a:solidFill>
              </a:rPr>
              <a:t>п.Ноглики</a:t>
            </a:r>
            <a:endParaRPr lang="ru-RU" sz="20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321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568B1E20-2FBD-4CCE-A30F-8CF4644F8AC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200" dirty="0"/>
              <a:t>Благодарим за внимание</a:t>
            </a:r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81D79D9A-49E7-4F61-BB62-2F4DA0BD845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8624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A9204C-1B1C-431E-8B62-74EB33B1A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9FBF9194-0D62-4368-B5F6-E2E2D9FFBB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1560" y="692696"/>
            <a:ext cx="7552921" cy="532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868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27584" y="2492896"/>
            <a:ext cx="7488832" cy="1484784"/>
          </a:xfrm>
        </p:spPr>
        <p:txBody>
          <a:bodyPr>
            <a:normAutofit/>
          </a:bodyPr>
          <a:lstStyle/>
          <a:p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E87477B-ADB4-4202-88AB-E89BA50397DA}"/>
              </a:ext>
            </a:extLst>
          </p:cNvPr>
          <p:cNvSpPr/>
          <p:nvPr/>
        </p:nvSpPr>
        <p:spPr>
          <a:xfrm>
            <a:off x="611560" y="836712"/>
            <a:ext cx="7920880" cy="4443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Перечень проектных предложений, вынесенных на голосование и их описание: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«Арт-объект «Мои Ноглики»: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установка арт-объекта, представляющего собой остров Сахалин с выделенным на нем поселком Ноглики, а также со встроенной подсветкой. Расположение объекта на территории спорткомплекса.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u="sng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«Остановка «Парк Победы»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замена стандартного автобусного павильона, на ретро-павильон, в стиле общей эстетики «Парка Победы».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u="sng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«Умный пешеходный переход»: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оснащение программно-аппаратным комплексом, позволяющим значительно увеличить безопасность пешеходов и снизить вероятность наезда автомобилей на пешеходов в зоне нерегулируемого пешеходного перехода.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062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27584" y="692696"/>
            <a:ext cx="7488832" cy="648072"/>
          </a:xfrm>
        </p:spPr>
        <p:txBody>
          <a:bodyPr>
            <a:normAutofit/>
          </a:bodyPr>
          <a:lstStyle/>
          <a:p>
            <a:r>
              <a:rPr lang="ru-RU" sz="2800" b="1" dirty="0"/>
              <a:t>Результаты голосования:</a:t>
            </a:r>
            <a:endParaRPr lang="ru-RU" sz="2800" dirty="0"/>
          </a:p>
          <a:p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32083B3-EEBE-45D2-8EF9-09E81E2EF921}"/>
              </a:ext>
            </a:extLst>
          </p:cNvPr>
          <p:cNvSpPr/>
          <p:nvPr/>
        </p:nvSpPr>
        <p:spPr>
          <a:xfrm>
            <a:off x="1475656" y="2204691"/>
            <a:ext cx="6552728" cy="2443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ctr">
              <a:lnSpc>
                <a:spcPct val="107000"/>
              </a:lnSpc>
              <a:spcAft>
                <a:spcPts val="0"/>
              </a:spcAft>
            </a:pPr>
            <a:r>
              <a:rPr lang="ru-RU" sz="24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«Остановка «Парк Победы» - </a:t>
            </a:r>
            <a:r>
              <a:rPr lang="en-US" sz="24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60</a:t>
            </a:r>
            <a:r>
              <a:rPr lang="ru-RU" sz="24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голосов (проект-победитель)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ctr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ctr">
              <a:lnSpc>
                <a:spcPct val="107000"/>
              </a:lnSpc>
              <a:spcAft>
                <a:spcPts val="0"/>
              </a:spcAft>
            </a:pPr>
            <a:r>
              <a:rPr lang="ru-RU" sz="24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«Арт-объект «Мои Ноглики» - </a:t>
            </a:r>
            <a:r>
              <a:rPr lang="en-US" sz="24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34</a:t>
            </a:r>
            <a:r>
              <a:rPr lang="ru-RU" sz="24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голоса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ctr">
              <a:lnSpc>
                <a:spcPct val="107000"/>
              </a:lnSpc>
              <a:spcAft>
                <a:spcPts val="0"/>
              </a:spcAft>
            </a:pPr>
            <a:r>
              <a:rPr lang="ru-RU" sz="24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ctr">
              <a:lnSpc>
                <a:spcPct val="107000"/>
              </a:lnSpc>
              <a:spcAft>
                <a:spcPts val="800"/>
              </a:spcAft>
            </a:pPr>
            <a:r>
              <a:rPr lang="ru-RU" sz="24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«Умный пешеходный переход» - 24 голоса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3808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66903" y="1556792"/>
            <a:ext cx="7488832" cy="648072"/>
          </a:xfrm>
        </p:spPr>
        <p:txBody>
          <a:bodyPr>
            <a:normAutofit/>
          </a:bodyPr>
          <a:lstStyle/>
          <a:p>
            <a:r>
              <a:rPr lang="ru-RU" sz="2800" b="1" dirty="0"/>
              <a:t>Цель проекта:</a:t>
            </a:r>
            <a:endParaRPr lang="ru-RU" sz="2800" dirty="0"/>
          </a:p>
          <a:p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14C21CB-D080-47F5-BD32-72793D5EAF1D}"/>
              </a:ext>
            </a:extLst>
          </p:cNvPr>
          <p:cNvSpPr/>
          <p:nvPr/>
        </p:nvSpPr>
        <p:spPr>
          <a:xfrm>
            <a:off x="866903" y="2276872"/>
            <a:ext cx="7416824" cy="2128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pc="10" dirty="0">
                <a:solidFill>
                  <a:srgbClr val="000000"/>
                </a:solidFill>
                <a:latin typeface="Times New Roman" panose="02020603050405020304" pitchFamily="18" charset="0"/>
              </a:rPr>
              <a:t>приведение внешнего вида некапитальных объектов на территории городского округа в соответствие с современными эстетическими и культурными требованиями, посредством </a:t>
            </a:r>
            <a:r>
              <a:rPr lang="ru-RU" dirty="0">
                <a:latin typeface="Times New Roman" panose="02020603050405020304" pitchFamily="18" charset="0"/>
              </a:rPr>
              <a:t>замены стандартных автобусных павильонов, на ретро-павильоны, в стиле общей эстетики «Парка Победы».</a:t>
            </a:r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89680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endParaRPr lang="ru-RU" sz="1400" dirty="0">
              <a:solidFill>
                <a:srgbClr val="002060"/>
              </a:solidFill>
              <a:latin typeface="Century Schoolbook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DBC6B54-55C7-4BC5-9E52-9A88F488B7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980728"/>
            <a:ext cx="7307747" cy="510334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EB95539-910D-4E48-9D62-956961FF2173}"/>
              </a:ext>
            </a:extLst>
          </p:cNvPr>
          <p:cNvSpPr txBox="1"/>
          <p:nvPr/>
        </p:nvSpPr>
        <p:spPr>
          <a:xfrm>
            <a:off x="2555776" y="404597"/>
            <a:ext cx="39212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Остановочные павильоны в </a:t>
            </a:r>
            <a:r>
              <a:rPr lang="ru-RU" dirty="0" err="1"/>
              <a:t>п.Ноглики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8141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691680" y="6237312"/>
            <a:ext cx="6705600" cy="979364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«РЕТРО» - остановка общественного транспорта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E344980-2C13-4ADA-8133-F6EA5A32D8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4" b="7140"/>
          <a:stretch/>
        </p:blipFill>
        <p:spPr>
          <a:xfrm>
            <a:off x="1259632" y="137925"/>
            <a:ext cx="6768752" cy="5971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62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602255" y="5799771"/>
            <a:ext cx="6705600" cy="979364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«РЕТРО» - остановка общественного транспорта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8A43E1D-E2C2-4C2B-8615-1E0C47B4871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01" b="15351"/>
          <a:stretch/>
        </p:blipFill>
        <p:spPr>
          <a:xfrm>
            <a:off x="729902" y="332656"/>
            <a:ext cx="7684195" cy="5244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275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317303" y="6063027"/>
            <a:ext cx="6705600" cy="979364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«РЕТРО» - остановка общественного транспорта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D7EDF25-2C10-4BC4-A893-04A6646CF3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5" b="5952"/>
          <a:stretch/>
        </p:blipFill>
        <p:spPr>
          <a:xfrm>
            <a:off x="1317303" y="91620"/>
            <a:ext cx="6509394" cy="5870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386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368</TotalTime>
  <Words>210</Words>
  <Application>Microsoft Office PowerPoint</Application>
  <PresentationFormat>Экран (4:3)</PresentationFormat>
  <Paragraphs>21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Calibri</vt:lpstr>
      <vt:lpstr>Century</vt:lpstr>
      <vt:lpstr>Century Schoolbook</vt:lpstr>
      <vt:lpstr>Garamond</vt:lpstr>
      <vt:lpstr>Times New Roman</vt:lpstr>
      <vt:lpstr>Натуральные материалы</vt:lpstr>
      <vt:lpstr>Проект «Остановка «Парк Победы»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Благодарим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Скульптура древней греции от архаики до поздней классики</dc:title>
  <dc:creator>user</dc:creator>
  <cp:lastModifiedBy>Галина В. Телкова</cp:lastModifiedBy>
  <cp:revision>44</cp:revision>
  <dcterms:created xsi:type="dcterms:W3CDTF">2012-12-27T04:29:13Z</dcterms:created>
  <dcterms:modified xsi:type="dcterms:W3CDTF">2019-12-09T03:28:56Z</dcterms:modified>
</cp:coreProperties>
</file>