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70" r:id="rId4"/>
    <p:sldId id="259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C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33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37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382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366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13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296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385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63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0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67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34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7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1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86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78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67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DD031E3-E002-4285-AC05-DF1E23301D0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1CED9C2-BBD0-46B0-BF55-5AD367DAF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2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564" y="2204864"/>
            <a:ext cx="7848872" cy="18288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entury" pitchFamily="18" charset="0"/>
              </a:rPr>
              <a:t>Проект</a:t>
            </a:r>
            <a:br>
              <a:rPr lang="ru-RU" sz="3600" dirty="0">
                <a:solidFill>
                  <a:schemeClr val="tx1"/>
                </a:solidFill>
                <a:latin typeface="Century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Century" pitchFamily="18" charset="0"/>
              </a:rPr>
              <a:t>«Арт-объект «Мои Ноглики»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6021288"/>
            <a:ext cx="6705600" cy="685800"/>
          </a:xfrm>
        </p:spPr>
        <p:txBody>
          <a:bodyPr>
            <a:noAutofit/>
          </a:bodyPr>
          <a:lstStyle/>
          <a:p>
            <a:pPr algn="r"/>
            <a:r>
              <a:rPr lang="ru-RU" sz="2000" i="1" dirty="0">
                <a:solidFill>
                  <a:srgbClr val="C00000"/>
                </a:solidFill>
              </a:rPr>
              <a:t>Учащиеся 10 класса МБОУ Гимназии </a:t>
            </a:r>
            <a:r>
              <a:rPr lang="ru-RU" sz="2000" i="1" dirty="0" err="1">
                <a:solidFill>
                  <a:srgbClr val="C00000"/>
                </a:solidFill>
              </a:rPr>
              <a:t>п.Ноглики</a:t>
            </a:r>
            <a:endParaRPr lang="ru-RU" sz="2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32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66903" y="1556792"/>
            <a:ext cx="7488832" cy="648072"/>
          </a:xfrm>
        </p:spPr>
        <p:txBody>
          <a:bodyPr>
            <a:normAutofit/>
          </a:bodyPr>
          <a:lstStyle/>
          <a:p>
            <a:r>
              <a:rPr lang="ru-RU" sz="2800" b="1" dirty="0"/>
              <a:t>Цель проекта:</a:t>
            </a:r>
            <a:endParaRPr lang="ru-RU" sz="2800" dirty="0"/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9AB1C9-0C7B-46E7-B740-F2E4E6D259AB}"/>
              </a:ext>
            </a:extLst>
          </p:cNvPr>
          <p:cNvSpPr/>
          <p:nvPr/>
        </p:nvSpPr>
        <p:spPr>
          <a:xfrm>
            <a:off x="788265" y="2572579"/>
            <a:ext cx="7567470" cy="1712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интереса к истории и культуре родного края, а также воспитание художественного, эстетического вкуса жителей нашего поселка через установку арт-объекта «Мои Ноглики» на территории спорткомплекса «Арена».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968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ru-RU" sz="14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B95539-910D-4E48-9D62-956961FF2173}"/>
              </a:ext>
            </a:extLst>
          </p:cNvPr>
          <p:cNvSpPr txBox="1"/>
          <p:nvPr/>
        </p:nvSpPr>
        <p:spPr>
          <a:xfrm>
            <a:off x="2771800" y="706942"/>
            <a:ext cx="3655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Место для установки арт-объекта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8B18B2-2FF3-4C59-ACF2-D4D693C7B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37" y="1268760"/>
            <a:ext cx="652872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4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95736" y="6237312"/>
            <a:ext cx="6705600" cy="979364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0228"/>
            <a:ext cx="6525344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68B1E20-2FBD-4CCE-A30F-8CF4644F8A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/>
              <a:t>Благодарим за внимание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81D79D9A-49E7-4F61-BB62-2F4DA0BD84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62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365</TotalTime>
  <Words>49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Century</vt:lpstr>
      <vt:lpstr>Century Schoolbook</vt:lpstr>
      <vt:lpstr>Garamond</vt:lpstr>
      <vt:lpstr>Times New Roman</vt:lpstr>
      <vt:lpstr>Натуральные материалы</vt:lpstr>
      <vt:lpstr>Проект «Арт-объект «Мои Ноглики»</vt:lpstr>
      <vt:lpstr>Презентация PowerPoint</vt:lpstr>
      <vt:lpstr>Презентация PowerPoint</vt:lpstr>
      <vt:lpstr>Презентация PowerPoint</vt:lpstr>
      <vt:lpstr>Благодарим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Скульптура древней греции от архаики до поздней классики</dc:title>
  <dc:creator>user</dc:creator>
  <cp:lastModifiedBy>Teacher Math</cp:lastModifiedBy>
  <cp:revision>43</cp:revision>
  <dcterms:created xsi:type="dcterms:W3CDTF">2012-12-27T04:29:13Z</dcterms:created>
  <dcterms:modified xsi:type="dcterms:W3CDTF">2019-12-02T03:22:02Z</dcterms:modified>
</cp:coreProperties>
</file>