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5" r:id="rId3"/>
    <p:sldId id="266" r:id="rId4"/>
    <p:sldId id="275" r:id="rId5"/>
    <p:sldId id="270" r:id="rId6"/>
    <p:sldId id="274" r:id="rId7"/>
    <p:sldId id="276" r:id="rId8"/>
    <p:sldId id="264" r:id="rId9"/>
    <p:sldId id="272" r:id="rId10"/>
    <p:sldId id="259" r:id="rId11"/>
    <p:sldId id="269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291" autoAdjust="0"/>
  </p:normalViewPr>
  <p:slideViewPr>
    <p:cSldViewPr>
      <p:cViewPr varScale="1">
        <p:scale>
          <a:sx n="108" d="100"/>
          <a:sy n="108" d="100"/>
        </p:scale>
        <p:origin x="171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8B847-30F1-4DD8-B7AC-923E87A81FE8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A9A0E-9389-4547-9A23-CA88C5F62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6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A9A0E-9389-4547-9A23-CA88C5F6275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681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A9A0E-9389-4547-9A23-CA88C5F6275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127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A9A0E-9389-4547-9A23-CA88C5F6275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84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дежда Юрьевна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95"/>
            <a:ext cx="9144000" cy="693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88640"/>
            <a:ext cx="6696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двор моей мечты</a:t>
            </a:r>
          </a:p>
        </p:txBody>
      </p:sp>
      <p:pic>
        <p:nvPicPr>
          <p:cNvPr id="7172" name="Picture 4" descr="http://sokol.mos.ru/upload/medialibrary/01b/bezopasnost-rebenka-na-detskoy-ploshchad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905" y="2949170"/>
            <a:ext cx="4676534" cy="317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63891" y="1942966"/>
            <a:ext cx="61206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 проекта:</a:t>
            </a: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Железняк М.А.</a:t>
            </a:r>
          </a:p>
          <a:p>
            <a:pPr algn="r">
              <a:lnSpc>
                <a:spcPct val="90000"/>
              </a:lnSpc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Молодежный совет:</a:t>
            </a:r>
          </a:p>
          <a:p>
            <a:pPr algn="r">
              <a:lnSpc>
                <a:spcPct val="90000"/>
              </a:lnSpc>
            </a:pP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Иннокентьева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pPr algn="r">
              <a:lnSpc>
                <a:spcPct val="90000"/>
              </a:lnSpc>
            </a:pP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Семигановская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Л.К</a:t>
            </a: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Мохова В.В</a:t>
            </a: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Аксенова О.С</a:t>
            </a: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Щукина А.С.</a:t>
            </a:r>
          </a:p>
          <a:p>
            <a:pPr algn="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Носырева А.Ю</a:t>
            </a:r>
          </a:p>
          <a:p>
            <a:pPr algn="r">
              <a:lnSpc>
                <a:spcPct val="90000"/>
              </a:lnSpc>
            </a:pP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Сребный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В.А.</a:t>
            </a:r>
          </a:p>
          <a:p>
            <a:pPr algn="r">
              <a:lnSpc>
                <a:spcPct val="90000"/>
              </a:lnSpc>
            </a:pP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Зевина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К.В.</a:t>
            </a:r>
          </a:p>
        </p:txBody>
      </p:sp>
    </p:spTree>
    <p:extLst>
      <p:ext uri="{BB962C8B-B14F-4D97-AF65-F5344CB8AC3E}">
        <p14:creationId xmlns:p14="http://schemas.microsoft.com/office/powerpoint/2010/main" val="165935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746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E40EFB-22D1-4063-B3C9-F41C842B6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16" y="3233943"/>
            <a:ext cx="8229600" cy="3538728"/>
          </a:xfrm>
        </p:spPr>
      </p:pic>
      <p:sp>
        <p:nvSpPr>
          <p:cNvPr id="4" name="TextBox 3"/>
          <p:cNvSpPr txBox="1"/>
          <p:nvPr/>
        </p:nvSpPr>
        <p:spPr>
          <a:xfrm>
            <a:off x="3010744" y="179314"/>
            <a:ext cx="59046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ПОДГОТОВКА :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исследования, изучить литературу и использовать ИКТ;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план, проект, смету;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сколько стоит современное покрытие для спортивных площадок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сколько стоит наёмный труд людей той или иной специальности.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53758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Надежда Юрьевна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BE2A5CAF-3A25-4C40-80DD-9229C58A7B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334" y="2857104"/>
            <a:ext cx="5007154" cy="3755366"/>
          </a:xfrm>
        </p:spPr>
      </p:pic>
      <p:sp>
        <p:nvSpPr>
          <p:cNvPr id="4" name="TextBox 3"/>
          <p:cNvSpPr txBox="1"/>
          <p:nvPr/>
        </p:nvSpPr>
        <p:spPr>
          <a:xfrm>
            <a:off x="755577" y="47667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по проекту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6EF961C-5E8E-4556-8B7B-A0DB4102D18A}"/>
              </a:ext>
            </a:extLst>
          </p:cNvPr>
          <p:cNvSpPr/>
          <p:nvPr/>
        </p:nvSpPr>
        <p:spPr>
          <a:xfrm>
            <a:off x="323527" y="1244009"/>
            <a:ext cx="86409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спортивной площадки, проведение уроков физкультуры, занятия спортивных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кружков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секций, проведение спортивно- массовых мероприятий, укрепление физического и нравственного здоровья населения села.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3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Надежда Юрьевна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8" y="-12128"/>
            <a:ext cx="9144000" cy="687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4268B16-D694-46EE-8851-D8198685D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21" y="876950"/>
            <a:ext cx="6018144" cy="33852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7" y="47667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по проекту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BA2822D-D437-442F-B38C-5B637CB885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78977"/>
            <a:ext cx="4114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2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Надежда Юрьевна\Desktop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1994937"/>
            <a:ext cx="77048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Благоустройство спортивной площадки  (приобретение и укладка покрытия, если хватит средств, установка лавочек, урн, разбивка цветников и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для сохранения и улучшения физического, эмоционально - психического и нравственного здоровья и качества жизни жителей села и молодёжи.</a:t>
            </a:r>
          </a:p>
          <a:p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64C067-1313-442D-A422-95085B0DA3FB}"/>
              </a:ext>
            </a:extLst>
          </p:cNvPr>
          <p:cNvSpPr/>
          <p:nvPr/>
        </p:nvSpPr>
        <p:spPr>
          <a:xfrm>
            <a:off x="3779912" y="362505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76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Надежда Юрьевна\Desktop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128" y="1916832"/>
            <a:ext cx="78488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двор – это лицо учебного заведения и огромное пространство для создания творческих проектов. Поэтому мы решили начать реализацию долгосрочного проекта, который на первом этапе (2019 – 2020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у.г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включает в себя благоустройство спортивной площадки и прилегающей к ней территории (приобретение и укладка покрытия, если хватит средств, установка лавочек, урн, разбивка цветников и т.д.). Многие жители посёлка были бы согласны с  мнением, что детям необходимо иметь безопасную спортивную  площадку. Очень хочется, чтобы ребята не сидели долго за компьютерами, а занимались спортом, катались на роликовых коньках и велосипедах. Самые маленькие граждане посёлка смогли бы покататься на качелях и на горках. А в  летние вечера жители пришли бы  отдохнуть, посидеть на скамьях и насладиться ароматом цветов.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9841" y="548680"/>
            <a:ext cx="38013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</a:p>
        </p:txBody>
      </p:sp>
    </p:spTree>
    <p:extLst>
      <p:ext uri="{BB962C8B-B14F-4D97-AF65-F5344CB8AC3E}">
        <p14:creationId xmlns:p14="http://schemas.microsoft.com/office/powerpoint/2010/main" val="279676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955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476672"/>
            <a:ext cx="66247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Обоснование актуальности 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социальной значимости проекта</a:t>
            </a:r>
          </a:p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Надежда Юрьевна\Desktop\89652380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78764"/>
            <a:ext cx="1296144" cy="102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дежда Юрьевна\Desktop\Children-Playing-6470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290" y="5450848"/>
            <a:ext cx="1273905" cy="10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96A90A60-6739-417B-97F8-F0300CB2095F}"/>
              </a:ext>
            </a:extLst>
          </p:cNvPr>
          <p:cNvSpPr/>
          <p:nvPr/>
        </p:nvSpPr>
        <p:spPr>
          <a:xfrm>
            <a:off x="3760559" y="1435182"/>
            <a:ext cx="3357562" cy="20574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Данный проект направлен</a:t>
            </a:r>
            <a:endParaRPr lang="ru-RU" sz="28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11">
            <a:extLst>
              <a:ext uri="{FF2B5EF4-FFF2-40B4-BE49-F238E27FC236}">
                <a16:creationId xmlns:a16="http://schemas.microsoft.com/office/drawing/2014/main" id="{7F951A5B-5978-4775-8AAA-70FE68FD1340}"/>
              </a:ext>
            </a:extLst>
          </p:cNvPr>
          <p:cNvSpPr/>
          <p:nvPr/>
        </p:nvSpPr>
        <p:spPr>
          <a:xfrm rot="1930364">
            <a:off x="3953595" y="3369813"/>
            <a:ext cx="642937" cy="642937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13">
            <a:extLst>
              <a:ext uri="{FF2B5EF4-FFF2-40B4-BE49-F238E27FC236}">
                <a16:creationId xmlns:a16="http://schemas.microsoft.com/office/drawing/2014/main" id="{7666043D-D3C6-4BAF-8E5B-A9E9D508841C}"/>
              </a:ext>
            </a:extLst>
          </p:cNvPr>
          <p:cNvSpPr/>
          <p:nvPr/>
        </p:nvSpPr>
        <p:spPr>
          <a:xfrm rot="19379600">
            <a:off x="6164260" y="3393463"/>
            <a:ext cx="698500" cy="642937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B3FB297-4715-4B8A-A04A-16D7C67C085F}"/>
              </a:ext>
            </a:extLst>
          </p:cNvPr>
          <p:cNvSpPr/>
          <p:nvPr/>
        </p:nvSpPr>
        <p:spPr>
          <a:xfrm>
            <a:off x="2670084" y="4005342"/>
            <a:ext cx="2453150" cy="237598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Активизацию трудового  и  физкультурно-оздоровительного воспитания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60613CB-469C-4F4E-88AA-9040D7C30E3C}"/>
              </a:ext>
            </a:extLst>
          </p:cNvPr>
          <p:cNvSpPr/>
          <p:nvPr/>
        </p:nvSpPr>
        <p:spPr>
          <a:xfrm>
            <a:off x="5659925" y="3973221"/>
            <a:ext cx="2490184" cy="224676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активной жизненной позиции современных школьников и жителей села</a:t>
            </a:r>
          </a:p>
        </p:txBody>
      </p:sp>
    </p:spTree>
    <p:extLst>
      <p:ext uri="{BB962C8B-B14F-4D97-AF65-F5344CB8AC3E}">
        <p14:creationId xmlns:p14="http://schemas.microsoft.com/office/powerpoint/2010/main" val="49163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65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7552D1-67CD-483D-AC42-1820D5FBB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914201"/>
            <a:ext cx="8507288" cy="394774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90FE8E-8263-4EB2-82E0-CAED7331F855}"/>
              </a:ext>
            </a:extLst>
          </p:cNvPr>
          <p:cNvSpPr/>
          <p:nvPr/>
        </p:nvSpPr>
        <p:spPr>
          <a:xfrm>
            <a:off x="3059832" y="270172"/>
            <a:ext cx="5626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 информации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опрос (125 человек)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1E6715-E3D2-4DDD-B801-396F7B219990}"/>
              </a:ext>
            </a:extLst>
          </p:cNvPr>
          <p:cNvSpPr/>
          <p:nvPr/>
        </p:nvSpPr>
        <p:spPr>
          <a:xfrm>
            <a:off x="3059832" y="1269021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Считаете ли вы проблему благоустройства территории школы актуальной?</a:t>
            </a:r>
          </a:p>
        </p:txBody>
      </p:sp>
    </p:spTree>
    <p:extLst>
      <p:ext uri="{BB962C8B-B14F-4D97-AF65-F5344CB8AC3E}">
        <p14:creationId xmlns:p14="http://schemas.microsoft.com/office/powerpoint/2010/main" val="3652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65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90FE8E-8263-4EB2-82E0-CAED7331F855}"/>
              </a:ext>
            </a:extLst>
          </p:cNvPr>
          <p:cNvSpPr/>
          <p:nvPr/>
        </p:nvSpPr>
        <p:spPr>
          <a:xfrm>
            <a:off x="3059832" y="270172"/>
            <a:ext cx="5626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 информации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опрос (125 человек)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1E6715-E3D2-4DDD-B801-396F7B219990}"/>
              </a:ext>
            </a:extLst>
          </p:cNvPr>
          <p:cNvSpPr/>
          <p:nvPr/>
        </p:nvSpPr>
        <p:spPr>
          <a:xfrm>
            <a:off x="3059832" y="1269021"/>
            <a:ext cx="5760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Хотели бы вы, чтобы спортивная площадка была безопасной и принять участие в благоустройстве её территории?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030933-9FC0-4C64-B28E-521FDA541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" y="2782514"/>
            <a:ext cx="8906827" cy="404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7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A70C444-7AFD-4A07-86A3-BE98DC8BF8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  <p:pic>
        <p:nvPicPr>
          <p:cNvPr id="4098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59917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обеспечение  проекта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7354A75-5E9E-462D-91C0-A2A17DE5C161}"/>
              </a:ext>
            </a:extLst>
          </p:cNvPr>
          <p:cNvSpPr/>
          <p:nvPr/>
        </p:nvSpPr>
        <p:spPr>
          <a:xfrm>
            <a:off x="3296630" y="876442"/>
            <a:ext cx="3448372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</a:p>
        </p:txBody>
      </p:sp>
      <p:sp>
        <p:nvSpPr>
          <p:cNvPr id="9" name="Стрелка вниз 6">
            <a:extLst>
              <a:ext uri="{FF2B5EF4-FFF2-40B4-BE49-F238E27FC236}">
                <a16:creationId xmlns:a16="http://schemas.microsoft.com/office/drawing/2014/main" id="{3F15034A-7762-4C5E-B506-1E2ED3415358}"/>
              </a:ext>
            </a:extLst>
          </p:cNvPr>
          <p:cNvSpPr/>
          <p:nvPr/>
        </p:nvSpPr>
        <p:spPr>
          <a:xfrm>
            <a:off x="4572000" y="1890829"/>
            <a:ext cx="341312" cy="263525"/>
          </a:xfrm>
          <a:prstGeom prst="downArrow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F820ED0-0856-4AFB-B0DB-3BA405937259}"/>
              </a:ext>
            </a:extLst>
          </p:cNvPr>
          <p:cNvSpPr/>
          <p:nvPr/>
        </p:nvSpPr>
        <p:spPr>
          <a:xfrm>
            <a:off x="2483768" y="2154354"/>
            <a:ext cx="3391222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 проекта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молодежный совет)</a:t>
            </a:r>
          </a:p>
        </p:txBody>
      </p:sp>
      <p:sp>
        <p:nvSpPr>
          <p:cNvPr id="11" name="Стрелка вниз 14">
            <a:extLst>
              <a:ext uri="{FF2B5EF4-FFF2-40B4-BE49-F238E27FC236}">
                <a16:creationId xmlns:a16="http://schemas.microsoft.com/office/drawing/2014/main" id="{1EDE099E-2860-4B1C-9ECB-028810566871}"/>
              </a:ext>
            </a:extLst>
          </p:cNvPr>
          <p:cNvSpPr/>
          <p:nvPr/>
        </p:nvSpPr>
        <p:spPr>
          <a:xfrm>
            <a:off x="3838066" y="3229390"/>
            <a:ext cx="341313" cy="263525"/>
          </a:xfrm>
          <a:prstGeom prst="downArrow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94F8066-0C29-4700-84A7-C3DD3CC2EB0F}"/>
              </a:ext>
            </a:extLst>
          </p:cNvPr>
          <p:cNvSpPr/>
          <p:nvPr/>
        </p:nvSpPr>
        <p:spPr>
          <a:xfrm>
            <a:off x="2294246" y="3536443"/>
            <a:ext cx="3391222" cy="18573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Молодежь села</a:t>
            </a: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7EF847D-05AB-4FA5-8990-560BB00BEA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1" t="5779" r="21992"/>
          <a:stretch/>
        </p:blipFill>
        <p:spPr>
          <a:xfrm>
            <a:off x="5750746" y="3068754"/>
            <a:ext cx="3320875" cy="362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3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адежда Юрьев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2"/>
            <a:ext cx="9179124" cy="68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6ED6409A-7947-43E5-8B31-432D611C47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4" y="814273"/>
            <a:ext cx="5901986" cy="3934658"/>
          </a:xfrm>
        </p:spPr>
      </p:pic>
      <p:sp>
        <p:nvSpPr>
          <p:cNvPr id="4" name="TextBox 3"/>
          <p:cNvSpPr txBox="1"/>
          <p:nvPr/>
        </p:nvSpPr>
        <p:spPr>
          <a:xfrm>
            <a:off x="659448" y="214109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на данный момент выглядит наша спортивная площадка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120351" y="2455844"/>
            <a:ext cx="5711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690ED6-B032-4644-A615-FB4E560533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060" y="3658668"/>
            <a:ext cx="4597302" cy="306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9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CA19782-C9D0-4B93-8A66-BD254FEFD44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4" y="1414438"/>
            <a:ext cx="3973513" cy="5294312"/>
          </a:xfrm>
        </p:spPr>
      </p:pic>
      <p:sp>
        <p:nvSpPr>
          <p:cNvPr id="4" name="TextBox 3"/>
          <p:cNvSpPr txBox="1"/>
          <p:nvPr/>
        </p:nvSpPr>
        <p:spPr>
          <a:xfrm>
            <a:off x="659448" y="214109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на данный момент выглядит наша спортивная площадка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89249E1-DB1C-45E8-8833-0A3C37BD60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181" y="1416610"/>
            <a:ext cx="3924171" cy="523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3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426</Words>
  <Application>Microsoft Office PowerPoint</Application>
  <PresentationFormat>Экран (4:3)</PresentationFormat>
  <Paragraphs>49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Юрьевна</dc:creator>
  <cp:lastModifiedBy>Галина В. Телкова</cp:lastModifiedBy>
  <cp:revision>50</cp:revision>
  <dcterms:created xsi:type="dcterms:W3CDTF">2017-03-10T08:37:25Z</dcterms:created>
  <dcterms:modified xsi:type="dcterms:W3CDTF">2019-12-10T01:50:52Z</dcterms:modified>
</cp:coreProperties>
</file>