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20DABFB-796C-4F67-9A5B-9EC7AA1C1974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03360FE-BC4D-4D9B-BA04-DFE6EDE356E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00042"/>
            <a:ext cx="8229600" cy="78581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МБОУ СОШ С. </a:t>
            </a:r>
            <a:r>
              <a:rPr lang="ru-RU" dirty="0" err="1" smtClean="0">
                <a:solidFill>
                  <a:srgbClr val="FF0000"/>
                </a:solidFill>
              </a:rPr>
              <a:t>ныш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00800" cy="1285884"/>
          </a:xfrm>
        </p:spPr>
        <p:txBody>
          <a:bodyPr>
            <a:normAutofit fontScale="85000" lnSpcReduction="10000"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«Стена Памяти»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26625" name="Picture 1" descr="C:\Users\ДНС\Desktop\9maya-den-pobedy-zvezda-5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143248"/>
            <a:ext cx="4714908" cy="3481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00034" y="500042"/>
            <a:ext cx="814393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 проекта: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Живая память о войне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Она не стирается, не тускнеет с годами. Но разве память бывает живой? Человек может умереть дважды. Там, на поле боя, когда его догонит пуля. А второй раз - в памяти  народной.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Стена Памяти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где через толщу лет,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Смотрят на нас внимательно,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Ребята, которых нет!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Жизнь. Смерть. Память. И снова жизнь.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Таков вечный закон. Ибо без памяти нет человека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Стена Памяти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выражение благодарности учащихся, педагогов и родителей  своим родным и близким, защищавшим нашу Родину в годы Великой Отечественной войны и не дожившим до наших дней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8596" y="142853"/>
            <a:ext cx="8358246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Ожидаемые результаты проекта: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269875" algn="l"/>
              </a:tabLst>
            </a:pP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аждый учащийся почувствует свою сопричастность к истории своей страны, почувствует гордость за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свою Родину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2698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над созданием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Стены Памяти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расширит представления учащихся об основных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событиях Великой Отечественной войны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счет обращения к документам семейных архивов и непосредственным обращениям к родителям, бабушкам, дедушкам;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2698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привлечение к работе большого числа учащихся, родителей, сотрудников школы  и общественности;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2698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воспитание чувства гордости, благодарности участникам ВОВ, работникам тыла за их великий подвиг, мирное и счастливое детство.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Главный результат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оздание Стены памяти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-увековечивание памяти об участниках Великой Отечественной войны.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Обсуждение проекта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IMG_20191127_09334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500174"/>
            <a:ext cx="6667573" cy="500068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Голосование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IMG_20191127_0935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1357984"/>
            <a:ext cx="5143536" cy="516824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Выбор проекта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58ac2482-e295-4192-a0a6-53419caab6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216693"/>
            <a:ext cx="7143800" cy="536817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Оборудование «Стены памяти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9493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- мемориальные доски с фамилиями участников </a:t>
            </a:r>
            <a:r>
              <a:rPr lang="ru-RU" sz="4000" b="1" dirty="0" smtClean="0"/>
              <a:t>ВОВ и трудового фронта;</a:t>
            </a:r>
            <a:endParaRPr lang="ru-RU" sz="4000" b="1" dirty="0" smtClean="0"/>
          </a:p>
          <a:p>
            <a:r>
              <a:rPr lang="ru-RU" sz="4000" b="1" dirty="0" smtClean="0"/>
              <a:t>- звезда памяти;</a:t>
            </a:r>
          </a:p>
          <a:p>
            <a:r>
              <a:rPr lang="ru-RU" sz="4000" b="1" dirty="0" smtClean="0"/>
              <a:t>- стеклянные стеллажи для хранения медалей и наградных материалов</a:t>
            </a:r>
            <a:endParaRPr lang="ru-RU" sz="40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</TotalTime>
  <Words>197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МБОУ СОШ С. ныш</vt:lpstr>
      <vt:lpstr>Слайд 2</vt:lpstr>
      <vt:lpstr>Слайд 3</vt:lpstr>
      <vt:lpstr>Обсуждение проекта</vt:lpstr>
      <vt:lpstr>Голосование </vt:lpstr>
      <vt:lpstr>Выбор проекта</vt:lpstr>
      <vt:lpstr>Оборудование «Стены памяти»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СОШ с. ныш</dc:title>
  <dc:creator>Windows User</dc:creator>
  <cp:lastModifiedBy>Windows User</cp:lastModifiedBy>
  <cp:revision>8</cp:revision>
  <dcterms:created xsi:type="dcterms:W3CDTF">2019-12-04T02:09:21Z</dcterms:created>
  <dcterms:modified xsi:type="dcterms:W3CDTF">2019-12-04T03:24:05Z</dcterms:modified>
</cp:coreProperties>
</file>