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6" r:id="rId4"/>
    <p:sldId id="264" r:id="rId5"/>
    <p:sldId id="268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7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2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0A1A5D-5A81-47DB-BE2C-03E0990F0D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200"/>
            <a:ext cx="9144000" cy="19431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D18D89D-FEB0-4064-AD3B-357BF020BC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08CCA0-7AC9-4458-99BC-25257703B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9985775-DA12-4519-AD4E-BF0D8B5A28A2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7410E7-85CD-46DA-BC17-903832138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C549DF-D60D-41D0-9ADE-DA8EA16AD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66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A3F95C-774F-4E30-AE17-04AC0612D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A740606-3AD8-42ED-B129-A3DEC06B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47C616E-EC5D-4161-B871-4DBFA23F1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7A186C-6BE5-484A-94F6-B5CFB1FB3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21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4059D37-F92B-4726-A34B-164AC46F6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EB8A300-DCC2-4DBC-89F3-19460679B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E01FBC-E1B1-44CF-B5F4-B0621F58B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87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CDE81A-B789-490D-9823-1DCB79555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E3DE41-335B-4255-BD1B-1BD5FD769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CDC965-EE27-49DE-926C-3E4E5F353E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87F107-3B06-47AE-890B-4028A5F72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4E7A224-216B-43E1-A95E-10F95BB0F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5BF9C8F-012F-410C-9624-42ADB56B0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8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7FA0CA-376B-46DC-813B-5E5FBFAAC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1EBA494-E82E-4757-A3C0-955EA65D11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3117C38-1525-4DAA-A6A8-79732457C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F361C5-F126-4C0B-AE3A-2CBA980EF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F4F4485-29FD-4F98-96FC-E5D8DCB98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42FB67-03FB-449E-89B5-DF67F63DA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76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75B5E7-60F9-464C-B174-D06589C57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28484D1-D333-4AE1-BBFC-CD1DEC20F3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A59D6A-B58D-4E95-A396-200C9B9BC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B437D5-797B-49CA-AD3B-BE3CAF57E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1F4BFD-DCAB-4FA8-B42C-658D6832F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69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DD7D349-5ABD-40CA-91CD-9AC19B7C01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28E4FE5-4CB9-457C-9776-A6FC25BBA2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DF420E-C006-48BA-ACD0-A009889F4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6841BA-4A5C-4F80-82B2-3FE13D1DF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5348BA-A8D9-4752-9849-D1F480476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16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C2F858-143C-49BF-AC24-DDE5A5694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60709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A1AEBE-8905-4864-B3FD-4CD04946E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A079D8C-B135-4B29-9B74-4C89FD7E531F}"/>
              </a:ext>
            </a:extLst>
          </p:cNvPr>
          <p:cNvSpPr/>
          <p:nvPr userDrawn="1"/>
        </p:nvSpPr>
        <p:spPr>
          <a:xfrm>
            <a:off x="8625840" y="6644640"/>
            <a:ext cx="3600000" cy="213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F0D1648-B806-40EE-B6E3-7634106F579D}"/>
              </a:ext>
            </a:extLst>
          </p:cNvPr>
          <p:cNvSpPr/>
          <p:nvPr userDrawn="1"/>
        </p:nvSpPr>
        <p:spPr>
          <a:xfrm>
            <a:off x="0" y="-22383"/>
            <a:ext cx="3600000" cy="213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D45F2DE-3202-46E3-A4DF-1E1F8D2367F3}"/>
              </a:ext>
            </a:extLst>
          </p:cNvPr>
          <p:cNvSpPr/>
          <p:nvPr userDrawn="1"/>
        </p:nvSpPr>
        <p:spPr>
          <a:xfrm rot="16200000">
            <a:off x="8820811" y="3139757"/>
            <a:ext cx="6492875" cy="2133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4E4023C-83D7-4B9B-83E0-97AB0F4AC43B}"/>
              </a:ext>
            </a:extLst>
          </p:cNvPr>
          <p:cNvSpPr/>
          <p:nvPr userDrawn="1"/>
        </p:nvSpPr>
        <p:spPr>
          <a:xfrm rot="16200000">
            <a:off x="-3139758" y="3504883"/>
            <a:ext cx="6492875" cy="2133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80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C2F858-143C-49BF-AC24-DDE5A5694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870539" cy="1325563"/>
          </a:xfrm>
        </p:spPr>
        <p:txBody>
          <a:bodyPr/>
          <a:lstStyle>
            <a:lvl1pPr>
              <a:defRPr b="1">
                <a:solidFill>
                  <a:srgbClr val="60709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A1AEBE-8905-4864-B3FD-4CD04946E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870539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8B632DE5-F5F2-4462-94DA-690026333B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32750" y="0"/>
            <a:ext cx="4159250" cy="68580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33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1134973-9603-4EB5-B737-91F29D4CD883}"/>
              </a:ext>
            </a:extLst>
          </p:cNvPr>
          <p:cNvSpPr/>
          <p:nvPr userDrawn="1"/>
        </p:nvSpPr>
        <p:spPr>
          <a:xfrm>
            <a:off x="563880" y="428043"/>
            <a:ext cx="11155680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AAB7C-7C1B-4105-BE24-F811EBB4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60709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ECA37A-4894-4A33-9EBE-8B2E3502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30E9E2-71FB-4D16-B449-EA5254AC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F10A82-3FA8-48BC-A562-4BDCC940C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F0D9FAC9-46ED-4B2F-8516-B63FF23543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2301875"/>
            <a:ext cx="4895129" cy="1568450"/>
          </a:xfrm>
        </p:spPr>
        <p:txBody>
          <a:bodyPr/>
          <a:lstStyle/>
          <a:p>
            <a:endParaRPr lang="ru-RU"/>
          </a:p>
        </p:txBody>
      </p:sp>
      <p:sp>
        <p:nvSpPr>
          <p:cNvPr id="21" name="Текст 14">
            <a:extLst>
              <a:ext uri="{FF2B5EF4-FFF2-40B4-BE49-F238E27FC236}">
                <a16:creationId xmlns:a16="http://schemas.microsoft.com/office/drawing/2014/main" id="{4413139B-1729-455B-B830-4DAB12D9B2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58672" y="4428023"/>
            <a:ext cx="4879887" cy="135572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2" name="Текст 14">
            <a:extLst>
              <a:ext uri="{FF2B5EF4-FFF2-40B4-BE49-F238E27FC236}">
                <a16:creationId xmlns:a16="http://schemas.microsoft.com/office/drawing/2014/main" id="{222B09F7-7246-4274-A513-9BEACBF61E1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3441" y="4428022"/>
            <a:ext cx="4879888" cy="135572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4B61BE1B-0619-47D5-8D00-1DBE9B7F40B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58672" y="2320617"/>
            <a:ext cx="4940847" cy="156845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88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14E300-70A9-4046-B13A-C580CDF08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60709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2941CF8-4508-43CA-BA33-C0B9ED753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F7B9934-7384-4A83-8B0E-FFF486DDF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4F36D14-7448-4ACB-B1EC-DDDAAA955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43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C2F858-143C-49BF-AC24-DDE5A5694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A1AEBE-8905-4864-B3FD-4CD04946E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2816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6F616B-C814-43CB-9D66-2ACCE175F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AE93A1-6738-46E4-8F22-EE921A9839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78392C-C9F7-4DEF-AA81-542C2AAC7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0A34EB-7EF1-4575-A605-E6075A635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F6B72C-E973-4717-9B32-EB861DCB2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71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9AC03E-CC96-46B4-8F06-809941B60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D83CB0-A9EB-4FCC-AFF1-9C0719455B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A519CA-8C32-464E-AB8C-C7DAE493BF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389CDC-954B-4F3C-8708-20D835E73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21DA71-9B62-4B5B-9FC5-8A2FE4CE5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BC5407C-33E1-4753-B9AC-F00DBA808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74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663584-63A5-4369-B563-05FB35552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8BDB9A-93BD-4EBA-9434-1716F89768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6B4D10-58E3-4843-B773-ACE304291F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F791276-15DC-4AAA-A29A-7294AAED51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984DE98-0C02-460E-AEB8-1FFCF6EE59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AE545B8-BE5D-416A-A9C4-DD9421383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03D84F0-63EB-4F1F-A304-21FC57730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BA2A66-252D-4BBD-AD7E-3C84EC958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98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569195-B136-450A-9EBB-E4D32554B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56AFD3-762E-431D-8169-48E9431F2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B0A7F1-90CF-4B8D-9FE0-9796384F40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85775-DA12-4519-AD4E-BF0D8B5A28A2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2E4D6C-F1D3-4A14-8D0D-B4CCD0AC81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ACE525-741D-45DF-830F-DE1754B07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F1CE1-AE97-4474-A621-9FAA4F63F5A7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7"/>
            <a:extLst>
              <a:ext uri="{FF2B5EF4-FFF2-40B4-BE49-F238E27FC236}">
                <a16:creationId xmlns:a16="http://schemas.microsoft.com/office/drawing/2014/main" id="{5B02C175-E080-45D1-9C7B-D1AA06E5A429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72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63" r:id="rId4"/>
    <p:sldLayoutId id="2147483661" r:id="rId5"/>
    <p:sldLayoutId id="214748366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A24C834-B741-4195-B095-CF0589AF7461}"/>
              </a:ext>
            </a:extLst>
          </p:cNvPr>
          <p:cNvSpPr/>
          <p:nvPr/>
        </p:nvSpPr>
        <p:spPr>
          <a:xfrm>
            <a:off x="0" y="2164080"/>
            <a:ext cx="12192000" cy="2819400"/>
          </a:xfrm>
          <a:prstGeom prst="rect">
            <a:avLst/>
          </a:prstGeom>
          <a:solidFill>
            <a:srgbClr val="60709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3F741A-A27B-4CE2-B7D3-79591874A8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889760"/>
            <a:ext cx="12192000" cy="232028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«Перезагрузка учебных кабинетов»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2BA5F0-712E-441B-8DC7-1A2DEE33DD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8D3D184-4321-4E38-BE07-42489AB6216D}"/>
              </a:ext>
            </a:extLst>
          </p:cNvPr>
          <p:cNvCxnSpPr>
            <a:cxnSpLocks/>
          </p:cNvCxnSpPr>
          <p:nvPr/>
        </p:nvCxnSpPr>
        <p:spPr>
          <a:xfrm>
            <a:off x="10789920" y="3420000"/>
            <a:ext cx="1188720" cy="0"/>
          </a:xfrm>
          <a:prstGeom prst="line">
            <a:avLst/>
          </a:prstGeom>
          <a:ln w="666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6A11B4B-69CF-4A51-9644-617C8A15784E}"/>
              </a:ext>
            </a:extLst>
          </p:cNvPr>
          <p:cNvCxnSpPr>
            <a:cxnSpLocks/>
          </p:cNvCxnSpPr>
          <p:nvPr/>
        </p:nvCxnSpPr>
        <p:spPr>
          <a:xfrm>
            <a:off x="137160" y="3421380"/>
            <a:ext cx="1188720" cy="0"/>
          </a:xfrm>
          <a:prstGeom prst="line">
            <a:avLst/>
          </a:prstGeom>
          <a:ln w="666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765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0EBC50-0B1A-4FA5-A84F-9B41E5DAE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1229" y="225427"/>
            <a:ext cx="6870539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EFA80A-3A54-499B-B269-6B3EA61CF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50" y="2080788"/>
            <a:ext cx="11296649" cy="38532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материально-технической базы МБОУ Гимназии п. Ноглики</a:t>
            </a:r>
            <a:r>
              <a:rPr lang="ru-RU" sz="32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именно приобретение интерактивных панелей с системой раздвижных досок в учебные кабинеты английского языка (3 кабинета), русского языка (2 кабинета) и химии, для повышения качества образования обучающихся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Целевая аудитория: 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учащиеся МБОУ Гимназии и педагоги.</a:t>
            </a:r>
            <a:endParaRPr lang="ru-RU" sz="3200" dirty="0">
              <a:solidFill>
                <a:schemeClr val="accent4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accent2"/>
              </a:solidFill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06E17476-810A-473C-839C-F99C2DC7380F}"/>
              </a:ext>
            </a:extLst>
          </p:cNvPr>
          <p:cNvCxnSpPr/>
          <p:nvPr/>
        </p:nvCxnSpPr>
        <p:spPr>
          <a:xfrm>
            <a:off x="7500395" y="6146158"/>
            <a:ext cx="152785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2060357F-DE11-421D-853D-70018423605E}"/>
              </a:ext>
            </a:extLst>
          </p:cNvPr>
          <p:cNvCxnSpPr/>
          <p:nvPr/>
        </p:nvCxnSpPr>
        <p:spPr>
          <a:xfrm>
            <a:off x="2750917" y="1911753"/>
            <a:ext cx="152785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165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894D824C-374D-F67B-3BD7-5C1DA60CC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имеем сегодня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5108" y="1825625"/>
            <a:ext cx="58017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94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0EBC50-0B1A-4FA5-A84F-9B41E5DAE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75" y="464958"/>
            <a:ext cx="109728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панель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рельсовой системой передвижных досок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EFA80A-3A54-499B-B269-6B3EA61CF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50" y="2080788"/>
            <a:ext cx="11296649" cy="38532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accent2"/>
              </a:solidFill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06E17476-810A-473C-839C-F99C2DC7380F}"/>
              </a:ext>
            </a:extLst>
          </p:cNvPr>
          <p:cNvCxnSpPr/>
          <p:nvPr/>
        </p:nvCxnSpPr>
        <p:spPr>
          <a:xfrm>
            <a:off x="7500395" y="6146158"/>
            <a:ext cx="152785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2060357F-DE11-421D-853D-70018423605E}"/>
              </a:ext>
            </a:extLst>
          </p:cNvPr>
          <p:cNvCxnSpPr/>
          <p:nvPr/>
        </p:nvCxnSpPr>
        <p:spPr>
          <a:xfrm>
            <a:off x="2750917" y="1911753"/>
            <a:ext cx="152785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8C4A36-4233-25F3-C610-2AAEDBFDAB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3" t="5919" r="1978" b="8076"/>
          <a:stretch/>
        </p:blipFill>
        <p:spPr>
          <a:xfrm>
            <a:off x="676275" y="1664869"/>
            <a:ext cx="10893715" cy="448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3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0D2F685-FD76-D707-3CF8-694C8D334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597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Примерная стоимость осуществления проекта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3200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2AC3B469-3E55-78DB-4735-BCDFAAB0AF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6040894"/>
              </p:ext>
            </p:extLst>
          </p:nvPr>
        </p:nvGraphicFramePr>
        <p:xfrm>
          <a:off x="838200" y="1323975"/>
          <a:ext cx="10220326" cy="5000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7500">
                  <a:extLst>
                    <a:ext uri="{9D8B030D-6E8A-4147-A177-3AD203B41FA5}">
                      <a16:colId xmlns:a16="http://schemas.microsoft.com/office/drawing/2014/main" val="3892814568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1349372833"/>
                    </a:ext>
                  </a:extLst>
                </a:gridCol>
                <a:gridCol w="1352550">
                  <a:extLst>
                    <a:ext uri="{9D8B030D-6E8A-4147-A177-3AD203B41FA5}">
                      <a16:colId xmlns:a16="http://schemas.microsoft.com/office/drawing/2014/main" val="1370366067"/>
                    </a:ext>
                  </a:extLst>
                </a:gridCol>
                <a:gridCol w="1685925">
                  <a:extLst>
                    <a:ext uri="{9D8B030D-6E8A-4147-A177-3AD203B41FA5}">
                      <a16:colId xmlns:a16="http://schemas.microsoft.com/office/drawing/2014/main" val="493639149"/>
                    </a:ext>
                  </a:extLst>
                </a:gridCol>
                <a:gridCol w="2857501">
                  <a:extLst>
                    <a:ext uri="{9D8B030D-6E8A-4147-A177-3AD203B41FA5}">
                      <a16:colId xmlns:a16="http://schemas.microsoft.com/office/drawing/2014/main" val="89786800"/>
                    </a:ext>
                  </a:extLst>
                </a:gridCol>
              </a:tblGrid>
              <a:tr h="8303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Оборудование и работы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Сайт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4046736"/>
                  </a:ext>
                </a:extLst>
              </a:tr>
              <a:tr h="16793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Интерактивная панель с операционной системой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600000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1800000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https://www.foroffice.ru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4834991"/>
                  </a:ext>
                </a:extLst>
              </a:tr>
              <a:tr h="1254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 раздвижных досок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90000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540000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https://mel-marker.ru/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3693945"/>
                  </a:ext>
                </a:extLst>
              </a:tr>
              <a:tr h="8303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Установка оборудования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определена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9226853"/>
                  </a:ext>
                </a:extLst>
              </a:tr>
              <a:tr h="405765"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 примерная стоимость осуществления проекта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2500000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2309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958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119</Words>
  <Application>Microsoft Office PowerPoint</Application>
  <PresentationFormat>Широкоэкранный</PresentationFormat>
  <Paragraphs>26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Проект  «Перезагрузка учебных кабинетов»</vt:lpstr>
      <vt:lpstr>Цель проекта: </vt:lpstr>
      <vt:lpstr>Что мы имеем сегодня</vt:lpstr>
      <vt:lpstr>Интерактивная панель  с рельсовой системой передвижных досок</vt:lpstr>
      <vt:lpstr>Примерная стоимость осуществления проекта: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Другие</cp:lastModifiedBy>
  <cp:revision>9</cp:revision>
  <cp:lastPrinted>2022-12-05T00:03:53Z</cp:lastPrinted>
  <dcterms:created xsi:type="dcterms:W3CDTF">2021-12-06T03:54:55Z</dcterms:created>
  <dcterms:modified xsi:type="dcterms:W3CDTF">2022-12-26T02:04:39Z</dcterms:modified>
</cp:coreProperties>
</file>