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"/>
  </p:notesMasterIdLst>
  <p:sldIdLst>
    <p:sldId id="269" r:id="rId2"/>
  </p:sldIdLst>
  <p:sldSz cx="6858000" cy="5143500"/>
  <p:notesSz cx="6797675" cy="9874250"/>
  <p:defaultTextStyle>
    <a:defPPr>
      <a:defRPr lang="ru-RU"/>
    </a:defPPr>
    <a:lvl1pPr marL="0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1pPr>
    <a:lvl2pPr marL="389594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2pPr>
    <a:lvl3pPr marL="779189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3pPr>
    <a:lvl4pPr marL="1168783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4pPr>
    <a:lvl5pPr marL="1558377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5pPr>
    <a:lvl6pPr marL="1947972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6pPr>
    <a:lvl7pPr marL="2337566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7pPr>
    <a:lvl8pPr marL="2727161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8pPr>
    <a:lvl9pPr marL="3116756" algn="l" defTabSz="779189" rtl="0" eaLnBrk="1" latinLnBrk="0" hangingPunct="1">
      <a:defRPr sz="153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E5"/>
    <a:srgbClr val="213B76"/>
    <a:srgbClr val="FFFFCC"/>
    <a:srgbClr val="FFFF99"/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178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481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481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0D66913A-EA86-4EEA-B300-19390AF90F45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6338" y="1233488"/>
            <a:ext cx="444500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2752"/>
            <a:ext cx="5438140" cy="3887612"/>
          </a:xfrm>
          <a:prstGeom prst="rect">
            <a:avLst/>
          </a:prstGeom>
        </p:spPr>
        <p:txBody>
          <a:bodyPr vert="horz" lIns="90708" tIns="45354" rIns="90708" bIns="4535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9435"/>
            <a:ext cx="2945659" cy="49481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9435"/>
            <a:ext cx="2945659" cy="49481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5C2DFD70-C27B-4327-BE43-2443532170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563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DFD70-C27B-4327-BE43-2443532170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904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841772"/>
            <a:ext cx="58293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646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033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273844"/>
            <a:ext cx="1478756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73844"/>
            <a:ext cx="4350544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80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712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282305"/>
            <a:ext cx="5915025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442099"/>
            <a:ext cx="5915025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681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369219"/>
            <a:ext cx="291465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369219"/>
            <a:ext cx="291465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23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73845"/>
            <a:ext cx="5915025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260872"/>
            <a:ext cx="2901255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1878806"/>
            <a:ext cx="2901255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260872"/>
            <a:ext cx="2915543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1878806"/>
            <a:ext cx="2915543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793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42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740570"/>
            <a:ext cx="3471863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529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740570"/>
            <a:ext cx="34718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043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369219"/>
            <a:ext cx="5915025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EFA81-8BD1-4098-8B6E-3B6AB627E7F4}" type="datetimeFigureOut">
              <a:rPr lang="ru-RU" smtClean="0"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32873-E971-48CC-96E8-F6EF6C200D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14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39" y="941759"/>
            <a:ext cx="6637623" cy="16856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Мэр муниципального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Ногликский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округ Сахалинской области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глава администрации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939" y="1289559"/>
            <a:ext cx="1806190" cy="694278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вице-мэр, организует работу  департамента экономического развития, строительства, жилищно-коммунального и дорожного хозяйства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45986" y="1290986"/>
            <a:ext cx="1660320" cy="694278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Вице-мэр, возглавляет и организует работу  департамента социальной политики, наделенного статусом юридического лица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67973" y="1291909"/>
            <a:ext cx="1524517" cy="693356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Вице-мэр,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работу организационно-правового департамента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55188" y="1290798"/>
            <a:ext cx="1061374" cy="36733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по организации работы в селах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55188" y="1721540"/>
            <a:ext cx="1059272" cy="40502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мобилизационной подготовке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20780" y="4006185"/>
            <a:ext cx="1624448" cy="24754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секретарь административной комиссии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4148" y="2461034"/>
            <a:ext cx="1660690" cy="304905"/>
          </a:xfrm>
          <a:prstGeom prst="rect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строительства и архитектуры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3858" y="2815421"/>
            <a:ext cx="1661269" cy="393604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жилищно-коммунального и дорожного хозяйства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4667" y="2110120"/>
            <a:ext cx="1659652" cy="298378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экономики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018303" y="2107318"/>
            <a:ext cx="1374187" cy="278374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Организационно-контрольный отдел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020779" y="2436353"/>
            <a:ext cx="1369233" cy="372764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бухгалтерского учета, отчетности и закупок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20779" y="2854596"/>
            <a:ext cx="1624448" cy="46166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правовому, кадровому и материально-техническому обеспечению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20779" y="3374379"/>
            <a:ext cx="1624448" cy="58477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по автоматизации и информационно-телекоммуникационным системам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189658" y="2117380"/>
            <a:ext cx="1516648" cy="18023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образования</a:t>
            </a:r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5507082" y="1490002"/>
            <a:ext cx="1381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5507082" y="2316363"/>
            <a:ext cx="1381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5507082" y="1113984"/>
            <a:ext cx="2" cy="12023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5" idx="0"/>
          </p:cNvCxnSpPr>
          <p:nvPr/>
        </p:nvCxnSpPr>
        <p:spPr>
          <a:xfrm flipH="1">
            <a:off x="4630232" y="1112677"/>
            <a:ext cx="290" cy="1792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2885637" y="1122738"/>
            <a:ext cx="1" cy="1792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842358" y="1105890"/>
            <a:ext cx="1" cy="1792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8938" y="1988274"/>
            <a:ext cx="6541" cy="9973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>
            <a:off x="89963" y="2259309"/>
            <a:ext cx="13551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Прямоугольник 92"/>
          <p:cNvSpPr/>
          <p:nvPr/>
        </p:nvSpPr>
        <p:spPr>
          <a:xfrm>
            <a:off x="2191627" y="2339733"/>
            <a:ext cx="1514679" cy="39750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культуры, спорта, молодежной и социальной политики, туризма и КМНС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2189657" y="2782112"/>
            <a:ext cx="1514679" cy="263609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секретарь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КДНиЗП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935896" y="131568"/>
            <a:ext cx="2668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Собрания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</a:t>
            </a:r>
            <a:r>
              <a:rPr lang="ru-RU" sz="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Ногликский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 Сахалинской области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85479" y="690370"/>
            <a:ext cx="6548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администрации муниципального образования </a:t>
            </a:r>
            <a:r>
              <a:rPr lang="ru-RU" sz="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Ногликский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округ Сахалинской области</a:t>
            </a:r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867974" y="1981332"/>
            <a:ext cx="11308" cy="21463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842358" y="1988274"/>
            <a:ext cx="0" cy="1217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2885637" y="1995643"/>
            <a:ext cx="0" cy="1217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4657204" y="1981332"/>
            <a:ext cx="0" cy="1217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2196852" y="3090599"/>
            <a:ext cx="1520763" cy="503181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80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планированию,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правовому регулированию, кадровым и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организационным вопросам 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5655188" y="2189972"/>
            <a:ext cx="1059272" cy="189254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РСП</a:t>
            </a:r>
          </a:p>
        </p:txBody>
      </p:sp>
      <p:cxnSp>
        <p:nvCxnSpPr>
          <p:cNvPr id="73" name="Прямая со стрелкой 72"/>
          <p:cNvCxnSpPr/>
          <p:nvPr/>
        </p:nvCxnSpPr>
        <p:spPr>
          <a:xfrm>
            <a:off x="5507082" y="1851466"/>
            <a:ext cx="1381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89962" y="2613486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89962" y="2985629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2045986" y="2211867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2045986" y="2524776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2045986" y="2926747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>
            <a:off x="2045986" y="3393781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3867973" y="2205928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3867973" y="2591764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867973" y="3090599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3877073" y="3593780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2045986" y="1981332"/>
            <a:ext cx="0" cy="14070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3877073" y="4127717"/>
            <a:ext cx="13551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1325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2842</TotalTime>
  <Words>149</Words>
  <Application>Microsoft Office PowerPoint</Application>
  <PresentationFormat>Произвольный</PresentationFormat>
  <Paragraphs>23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И. Полетаева</dc:creator>
  <cp:lastModifiedBy>Анастасия С. Фомина</cp:lastModifiedBy>
  <cp:revision>106</cp:revision>
  <cp:lastPrinted>2020-07-09T01:36:39Z</cp:lastPrinted>
  <dcterms:created xsi:type="dcterms:W3CDTF">2020-01-16T03:58:48Z</dcterms:created>
  <dcterms:modified xsi:type="dcterms:W3CDTF">2026-06-11T06:13:00Z</dcterms:modified>
</cp:coreProperties>
</file>